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301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13" r:id="rId17"/>
    <p:sldId id="314" r:id="rId18"/>
    <p:sldId id="315" r:id="rId19"/>
    <p:sldId id="316" r:id="rId20"/>
    <p:sldId id="318" r:id="rId21"/>
    <p:sldId id="319" r:id="rId22"/>
    <p:sldId id="320" r:id="rId23"/>
    <p:sldId id="321" r:id="rId24"/>
    <p:sldId id="322" r:id="rId25"/>
    <p:sldId id="32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E00"/>
    <a:srgbClr val="01B3AC"/>
    <a:srgbClr val="408F88"/>
    <a:srgbClr val="F7F7C2"/>
    <a:srgbClr val="215150"/>
    <a:srgbClr val="BFBFBF"/>
    <a:srgbClr val="007E78"/>
    <a:srgbClr val="C00000"/>
    <a:srgbClr val="7F7F7F"/>
    <a:srgbClr val="64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72"/>
    <p:restoredTop sz="94896"/>
  </p:normalViewPr>
  <p:slideViewPr>
    <p:cSldViewPr snapToGrid="0" snapToObjects="1" showGuides="1">
      <p:cViewPr varScale="1">
        <p:scale>
          <a:sx n="102" d="100"/>
          <a:sy n="102" d="100"/>
        </p:scale>
        <p:origin x="208" y="3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58" d="100"/>
          <a:sy n="58" d="100"/>
        </p:scale>
        <p:origin x="3888" y="2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6E86FD3-7FE5-A548-831F-3AFC834BD5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0ADBC2-B045-D549-A982-87C63801BB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20267-8CFB-FF46-A01A-8085C34E2A46}" type="datetimeFigureOut">
              <a:rPr lang="en-US" smtClean="0"/>
              <a:t>3/9/23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8E4D44-F1D0-F948-916E-7F6172B132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D47F9-4270-6E4E-90D0-E7DC28A505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AC6D2-1353-A84E-9F5F-C5902B146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46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73C4B-E236-A84D-9091-1AE04AABA930}" type="datetimeFigureOut">
              <a:rPr lang="en-US" smtClean="0"/>
              <a:t>3/9/23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5EA34-2D6E-7549-85F6-AA24F9DE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66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" name="Google Shape;10004;g93ee93297a_0_20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5" name="Google Shape;10005;g93ee93297a_0_209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5" name="Google Shape;10435;g93ee93297a_0_21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6" name="Google Shape;10436;g93ee93297a_0_21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8" name="Google Shape;11228;g93ee93297a_0_22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9" name="Google Shape;11229;g93ee93297a_0_22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9" name="Google Shape;11969;g93ee93297a_0_22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0" name="Google Shape;11970;g93ee93297a_0_22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2" name="Google Shape;12662;g93ee93297a_0_23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3" name="Google Shape;12663;g93ee93297a_0_23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4" name="Google Shape;12964;g93ee93297a_0_23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5" name="Google Shape;12965;g93ee93297a_0_238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ul Presenta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6F6CD4C-6216-CD4A-83A4-FDAE476F2F4B}"/>
              </a:ext>
            </a:extLst>
          </p:cNvPr>
          <p:cNvSpPr/>
          <p:nvPr userDrawn="1"/>
        </p:nvSpPr>
        <p:spPr>
          <a:xfrm>
            <a:off x="544286" y="3433664"/>
            <a:ext cx="11103428" cy="2993261"/>
          </a:xfrm>
          <a:prstGeom prst="rect">
            <a:avLst/>
          </a:prstGeom>
          <a:solidFill>
            <a:srgbClr val="408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DEB4CD3-5829-F525-4523-8BB03FA3EB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b="147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73995"/>
            <a:ext cx="9144000" cy="9470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345AB0A-8594-D242-ACD9-F5D74DFF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3840"/>
            <a:ext cx="10515600" cy="72549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515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A0A2237-D00E-5343-8A18-C94C0B622A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24945" y="5371331"/>
            <a:ext cx="6742111" cy="7905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3975255-35B7-CF4C-902B-F417482BC3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0245" y="2577616"/>
            <a:ext cx="2144713" cy="54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DD MM YYYY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66BD3F-339B-6E58-23D3-C1AAF2FEE4E8}"/>
              </a:ext>
            </a:extLst>
          </p:cNvPr>
          <p:cNvGrpSpPr/>
          <p:nvPr userDrawn="1"/>
        </p:nvGrpSpPr>
        <p:grpSpPr>
          <a:xfrm>
            <a:off x="4018143" y="319506"/>
            <a:ext cx="4155714" cy="643366"/>
            <a:chOff x="3206115" y="247607"/>
            <a:chExt cx="4155714" cy="6433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BEEE4FD-454B-2BB2-D7CD-F7E1F40C37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06115" y="275019"/>
              <a:ext cx="1320879" cy="6159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79B0C4-85C9-79B1-76E8-23B4F73654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559026" y="247607"/>
              <a:ext cx="604109" cy="61595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DCFD0E-7FF2-CBCF-05CE-02E3F2F194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200574" y="261265"/>
              <a:ext cx="602296" cy="60229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D5CF0A-D50D-1AD4-407E-D3AAD074C2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840309" y="270521"/>
              <a:ext cx="1521520" cy="608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715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tengah Abu 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1B83FD-1779-9D46-94E5-C62CD960E75A}"/>
              </a:ext>
            </a:extLst>
          </p:cNvPr>
          <p:cNvSpPr/>
          <p:nvPr userDrawn="1"/>
        </p:nvSpPr>
        <p:spPr>
          <a:xfrm>
            <a:off x="-17585" y="-11876"/>
            <a:ext cx="6126480" cy="6903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DCBDAD0C-F5C2-1246-80BF-BF3884608B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358" y="598743"/>
            <a:ext cx="5669280" cy="327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15150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5" name="Title 13">
            <a:extLst>
              <a:ext uri="{FF2B5EF4-FFF2-40B4-BE49-F238E27FC236}">
                <a16:creationId xmlns:a16="http://schemas.microsoft.com/office/drawing/2014/main" id="{7966B2C4-3DAC-7E4C-8A22-58063CADA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429" y="171694"/>
            <a:ext cx="5685693" cy="426183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215150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7A4F39A7-B819-0947-B7EE-CE7BE0A51B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8396" y="6414165"/>
            <a:ext cx="4279900" cy="21926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sources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3582C3-FC8D-4923-8BA9-BB805D3F7E1C}"/>
              </a:ext>
            </a:extLst>
          </p:cNvPr>
          <p:cNvGrpSpPr/>
          <p:nvPr userDrawn="1"/>
        </p:nvGrpSpPr>
        <p:grpSpPr>
          <a:xfrm>
            <a:off x="9774174" y="6365123"/>
            <a:ext cx="2154057" cy="327574"/>
            <a:chOff x="3206115" y="247607"/>
            <a:chExt cx="4155714" cy="64336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C3C512-C076-7CC9-69DE-32983470D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206115" y="275019"/>
              <a:ext cx="1320879" cy="6159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428107-4A17-FF89-CC53-37D8E83B47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59026" y="247607"/>
              <a:ext cx="604109" cy="6159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7DF234-F439-9E52-5E1A-694A390A8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00574" y="261265"/>
              <a:ext cx="602296" cy="60229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8359109-4941-2FCE-2818-27D6F4C33F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840309" y="270521"/>
              <a:ext cx="1521520" cy="608608"/>
            </a:xfrm>
            <a:prstGeom prst="rect">
              <a:avLst/>
            </a:prstGeom>
          </p:spPr>
        </p:pic>
      </p:grp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5E5ED250-25D2-FA61-109C-DBED663607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70092" y="6633431"/>
            <a:ext cx="2509481" cy="219266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9C099C12-0FA6-5345-B979-B19A08F58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371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/4 A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5C6FB1-9ED9-CE41-982E-B10C5EE52B23}"/>
              </a:ext>
            </a:extLst>
          </p:cNvPr>
          <p:cNvSpPr/>
          <p:nvPr userDrawn="1"/>
        </p:nvSpPr>
        <p:spPr>
          <a:xfrm>
            <a:off x="3318933" y="0"/>
            <a:ext cx="8873067" cy="6894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515D2-F143-0544-9BEE-56F67B481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2702" y="169857"/>
            <a:ext cx="8229600" cy="391013"/>
          </a:xfrm>
          <a:prstGeom prst="rect">
            <a:avLst/>
          </a:prstGeom>
        </p:spPr>
        <p:txBody>
          <a:bodyPr/>
          <a:lstStyle>
            <a:lvl1pPr algn="l">
              <a:defRPr sz="25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BA3406F-ECEC-884B-9E2C-1B2EB48E6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4003" y="598743"/>
            <a:ext cx="8229600" cy="327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7E78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718DC2A-3A10-F747-AAD3-BCB677058F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8519" y="6429931"/>
            <a:ext cx="4279900" cy="21926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sources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600FAB-4694-CDA9-054A-4514F4444143}"/>
              </a:ext>
            </a:extLst>
          </p:cNvPr>
          <p:cNvGrpSpPr/>
          <p:nvPr userDrawn="1"/>
        </p:nvGrpSpPr>
        <p:grpSpPr>
          <a:xfrm>
            <a:off x="9774174" y="6365123"/>
            <a:ext cx="2154057" cy="327574"/>
            <a:chOff x="3206115" y="247607"/>
            <a:chExt cx="4155714" cy="6433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28B8D8-7B72-7BE1-2981-1EBE71F4D3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206115" y="275019"/>
              <a:ext cx="1320879" cy="6159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5F4B066-8771-6DAE-6DFB-6375AC9C06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59026" y="247607"/>
              <a:ext cx="604109" cy="61595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2AD376-EFC0-D5F2-3DAE-651F0C7FE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00574" y="261265"/>
              <a:ext cx="602296" cy="60229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4698EB-0008-1223-3761-FDFF6A9749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840309" y="270521"/>
              <a:ext cx="1521520" cy="608608"/>
            </a:xfrm>
            <a:prstGeom prst="rect">
              <a:avLst/>
            </a:prstGeom>
          </p:spPr>
        </p:pic>
      </p:grp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1C2F7A89-E44B-2AAE-7291-2DA0B48592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70092" y="6633431"/>
            <a:ext cx="2509481" cy="219266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9C099C12-0FA6-5345-B979-B19A08F58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122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/4 (0 126 1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A85ED-C740-8840-AA2F-2015300BBD57}"/>
              </a:ext>
            </a:extLst>
          </p:cNvPr>
          <p:cNvSpPr/>
          <p:nvPr userDrawn="1"/>
        </p:nvSpPr>
        <p:spPr>
          <a:xfrm>
            <a:off x="3318933" y="-18288"/>
            <a:ext cx="8873067" cy="6894576"/>
          </a:xfrm>
          <a:prstGeom prst="rect">
            <a:avLst/>
          </a:prstGeom>
          <a:solidFill>
            <a:srgbClr val="408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515D2-F143-0544-9BEE-56F67B481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2702" y="169857"/>
            <a:ext cx="8229600" cy="391013"/>
          </a:xfrm>
          <a:prstGeom prst="rect">
            <a:avLst/>
          </a:prstGeom>
        </p:spPr>
        <p:txBody>
          <a:bodyPr/>
          <a:lstStyle>
            <a:lvl1pPr algn="l">
              <a:defRPr sz="25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BA3406F-ECEC-884B-9E2C-1B2EB48E6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4003" y="598743"/>
            <a:ext cx="8229600" cy="327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E3E58950-5A1C-504A-897D-C1643E41CA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0110" y="6414165"/>
            <a:ext cx="4279900" cy="21926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sources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D70B42-02E3-CA43-E140-8E33C9FBC449}"/>
              </a:ext>
            </a:extLst>
          </p:cNvPr>
          <p:cNvGrpSpPr/>
          <p:nvPr userDrawn="1"/>
        </p:nvGrpSpPr>
        <p:grpSpPr>
          <a:xfrm>
            <a:off x="9774174" y="6365123"/>
            <a:ext cx="2154057" cy="327574"/>
            <a:chOff x="3206115" y="247607"/>
            <a:chExt cx="4155714" cy="6433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A8FCF37-AB52-E167-C633-F3A433E588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206115" y="275019"/>
              <a:ext cx="1320879" cy="6159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00A17E-75E5-89B9-75FD-C4F2460555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59026" y="247607"/>
              <a:ext cx="604109" cy="61595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3B3983A-D073-07C8-981F-9DB7D52E07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00574" y="261265"/>
              <a:ext cx="602296" cy="60229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FCD7300-CED5-0A3D-3587-E11A01956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840309" y="270521"/>
              <a:ext cx="1521520" cy="608608"/>
            </a:xfrm>
            <a:prstGeom prst="rect">
              <a:avLst/>
            </a:prstGeom>
          </p:spPr>
        </p:pic>
      </p:grp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348F9EE5-0740-0943-CD33-A0D12F39B2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70092" y="6633431"/>
            <a:ext cx="2509481" cy="219266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9C099C12-0FA6-5345-B979-B19A08F58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374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ul dan Konten (0 126 120)">
    <p:bg>
      <p:bgPr>
        <a:solidFill>
          <a:srgbClr val="408F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15D2-F143-0544-9BEE-56F67B481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769" y="169857"/>
            <a:ext cx="11664462" cy="391013"/>
          </a:xfrm>
          <a:prstGeom prst="rect">
            <a:avLst/>
          </a:prstGeom>
        </p:spPr>
        <p:txBody>
          <a:bodyPr/>
          <a:lstStyle>
            <a:lvl1pPr algn="l">
              <a:defRPr sz="25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BA3406F-ECEC-884B-9E2C-1B2EB48E6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358" y="598743"/>
            <a:ext cx="11664975" cy="327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F7E96943-980C-5E45-B993-172A7349A5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8396" y="6414165"/>
            <a:ext cx="4279900" cy="21926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sources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C7072E-2FF7-0919-5167-C0CEFBFDE0D7}"/>
              </a:ext>
            </a:extLst>
          </p:cNvPr>
          <p:cNvGrpSpPr/>
          <p:nvPr userDrawn="1"/>
        </p:nvGrpSpPr>
        <p:grpSpPr>
          <a:xfrm>
            <a:off x="9774174" y="6365123"/>
            <a:ext cx="2154057" cy="327574"/>
            <a:chOff x="3206115" y="247607"/>
            <a:chExt cx="4155714" cy="6433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E26E08-D26A-6AE3-E9BA-BB8EA8203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206115" y="275019"/>
              <a:ext cx="1320879" cy="6159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780B1B-3D50-D0EE-3684-B90E52DC1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59026" y="247607"/>
              <a:ext cx="604109" cy="6159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50BE05-022E-81E8-C3ED-EC71E9A55F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00574" y="261265"/>
              <a:ext cx="602296" cy="60229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5E64EBA-98C7-CAC6-956C-EED6167029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840309" y="270521"/>
              <a:ext cx="1521520" cy="608608"/>
            </a:xfrm>
            <a:prstGeom prst="rect">
              <a:avLst/>
            </a:prstGeom>
          </p:spPr>
        </p:pic>
      </p:grp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47A61084-4A95-684A-A7FE-0602B5A93B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70092" y="6633431"/>
            <a:ext cx="2509481" cy="219266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9C099C12-0FA6-5345-B979-B19A08F58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96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ul dan Konten (191 191 191)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15D2-F143-0544-9BEE-56F67B481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769" y="169857"/>
            <a:ext cx="11664462" cy="391013"/>
          </a:xfrm>
          <a:prstGeom prst="rect">
            <a:avLst/>
          </a:prstGeom>
        </p:spPr>
        <p:txBody>
          <a:bodyPr/>
          <a:lstStyle>
            <a:lvl1pPr algn="l">
              <a:defRPr sz="2500">
                <a:solidFill>
                  <a:srgbClr val="408F88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BA3406F-ECEC-884B-9E2C-1B2EB48E6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358" y="598743"/>
            <a:ext cx="11664975" cy="327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408F88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2ADD404D-DC3B-8C42-917A-88238BCB20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8396" y="6414165"/>
            <a:ext cx="4279900" cy="21926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sources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BF26C7-4218-0C2B-EE15-322981072E7F}"/>
              </a:ext>
            </a:extLst>
          </p:cNvPr>
          <p:cNvGrpSpPr/>
          <p:nvPr userDrawn="1"/>
        </p:nvGrpSpPr>
        <p:grpSpPr>
          <a:xfrm>
            <a:off x="9774174" y="6365123"/>
            <a:ext cx="2154057" cy="327574"/>
            <a:chOff x="3206115" y="247607"/>
            <a:chExt cx="4155714" cy="6433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D69F3F-C993-4A8B-7205-20C4B298AE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206115" y="275019"/>
              <a:ext cx="1320879" cy="6159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1BB02E-8269-11B1-25F4-3D267561E9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59026" y="247607"/>
              <a:ext cx="604109" cy="6159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3F0433-4ED9-6EFC-C5FC-386262FE90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00574" y="261265"/>
              <a:ext cx="602296" cy="60229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AF9E0A-C042-8B83-F505-ED111D7B59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840309" y="270521"/>
              <a:ext cx="1521520" cy="608608"/>
            </a:xfrm>
            <a:prstGeom prst="rect">
              <a:avLst/>
            </a:prstGeom>
          </p:spPr>
        </p:pic>
      </p:grp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2936FC0B-6EEB-97C3-26AD-6250AA188F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70092" y="6633431"/>
            <a:ext cx="2509481" cy="219266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9C099C12-0FA6-5345-B979-B19A08F58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09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rakh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0E1435-8901-7A8D-DE58-62DC20B4D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r="1689"/>
          <a:stretch/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09BE687-1B9F-37F5-22DA-E97A5EEC0B2F}"/>
              </a:ext>
            </a:extLst>
          </p:cNvPr>
          <p:cNvGrpSpPr/>
          <p:nvPr userDrawn="1"/>
        </p:nvGrpSpPr>
        <p:grpSpPr>
          <a:xfrm>
            <a:off x="4018143" y="3107317"/>
            <a:ext cx="4155714" cy="643366"/>
            <a:chOff x="3206115" y="247607"/>
            <a:chExt cx="4155714" cy="6433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84AACD-CDAF-BD05-7BE8-ED61050308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06115" y="275019"/>
              <a:ext cx="1320879" cy="6159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3D7098F-B32F-ADEA-1B6C-37CD6D0786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559026" y="247607"/>
              <a:ext cx="604109" cy="6159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3F9476-E219-5DB2-2EBC-6E4782E43F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200574" y="261265"/>
              <a:ext cx="602296" cy="60229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9806D4-94A1-0BB2-4225-9BDA4F011F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840309" y="270521"/>
              <a:ext cx="1521520" cy="608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15D2-F143-0544-9BEE-56F67B481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769" y="169857"/>
            <a:ext cx="11664462" cy="391013"/>
          </a:xfrm>
          <a:prstGeom prst="rect">
            <a:avLst/>
          </a:prstGeom>
        </p:spPr>
        <p:txBody>
          <a:bodyPr/>
          <a:lstStyle>
            <a:lvl1pPr algn="l">
              <a:defRPr sz="25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BA3406F-ECEC-884B-9E2C-1B2EB48E6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358" y="598743"/>
            <a:ext cx="11664975" cy="327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7E78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9BC76D-8829-04BD-1719-22757ED24416}"/>
              </a:ext>
            </a:extLst>
          </p:cNvPr>
          <p:cNvGrpSpPr/>
          <p:nvPr userDrawn="1"/>
        </p:nvGrpSpPr>
        <p:grpSpPr>
          <a:xfrm>
            <a:off x="9774174" y="6365123"/>
            <a:ext cx="2154057" cy="327574"/>
            <a:chOff x="3206115" y="247607"/>
            <a:chExt cx="4155714" cy="6433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124472-76C3-009B-A1A7-6F7F53A0A1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206115" y="275019"/>
              <a:ext cx="1320879" cy="6159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D8284B-4376-B087-FF22-B8B7C7D00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59026" y="247607"/>
              <a:ext cx="604109" cy="6159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41AD39-D3F4-D57E-C220-09B62228B2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00574" y="261265"/>
              <a:ext cx="602296" cy="60229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57BC59-5F1B-F362-6AD1-868A6A50C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840309" y="270521"/>
              <a:ext cx="1521520" cy="608608"/>
            </a:xfrm>
            <a:prstGeom prst="rect">
              <a:avLst/>
            </a:prstGeom>
          </p:spPr>
        </p:pic>
      </p:grp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F25F6A62-CF4E-287C-7ADF-845860F41F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8396" y="6414165"/>
            <a:ext cx="4279900" cy="21926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sources</a:t>
            </a:r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73231110-A55B-E975-35AA-DD97E488CA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70092" y="6633431"/>
            <a:ext cx="2509481" cy="219266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9C099C12-0FA6-5345-B979-B19A08F58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ul, Konten, Topik (0 179 17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66009A9-5B5B-0F9F-1CD7-C1BC4D8C9DC2}"/>
              </a:ext>
            </a:extLst>
          </p:cNvPr>
          <p:cNvSpPr/>
          <p:nvPr userDrawn="1"/>
        </p:nvSpPr>
        <p:spPr>
          <a:xfrm>
            <a:off x="-21214" y="-150312"/>
            <a:ext cx="3344851" cy="7139835"/>
          </a:xfrm>
          <a:prstGeom prst="rect">
            <a:avLst/>
          </a:prstGeom>
          <a:solidFill>
            <a:srgbClr val="408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F80B53-A19E-8E4C-9D94-02896948B75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6752" y="1845469"/>
            <a:ext cx="3031067" cy="3167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i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topics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B43CE6DF-B1AA-0845-961B-D3E7760A0B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0827" y="6414165"/>
            <a:ext cx="4279900" cy="21926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sources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4BF61F4-98D1-6E44-A59E-5ABCCA705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2702" y="169857"/>
            <a:ext cx="8229600" cy="391013"/>
          </a:xfrm>
          <a:prstGeom prst="rect">
            <a:avLst/>
          </a:prstGeom>
        </p:spPr>
        <p:txBody>
          <a:bodyPr/>
          <a:lstStyle>
            <a:lvl1pPr algn="l">
              <a:defRPr sz="25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44A2E56-00B1-2041-9B8C-7F65C39A97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4003" y="598743"/>
            <a:ext cx="8229600" cy="327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7E78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815BB-F583-8749-B29D-F85A9B1143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38550" y="1842841"/>
            <a:ext cx="8193088" cy="3185328"/>
          </a:xfrm>
          <a:prstGeom prst="rect">
            <a:avLst/>
          </a:prstGeom>
        </p:spPr>
        <p:txBody>
          <a:bodyPr anchor="ctr"/>
          <a:lstStyle>
            <a:lvl1pPr marL="228600" indent="-228600">
              <a:buFont typeface="Wingdings" pitchFamily="2" charset="2"/>
              <a:buChar char="§"/>
              <a:defRPr sz="2400">
                <a:solidFill>
                  <a:srgbClr val="215150"/>
                </a:solidFill>
              </a:defRPr>
            </a:lvl1pPr>
            <a:lvl2pPr marL="685800" indent="-228600">
              <a:buFont typeface="Wingdings" pitchFamily="2" charset="2"/>
              <a:buChar char="§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topic titles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5F820C-0BDC-21FA-49E0-F3FCF7C33878}"/>
              </a:ext>
            </a:extLst>
          </p:cNvPr>
          <p:cNvGrpSpPr/>
          <p:nvPr userDrawn="1"/>
        </p:nvGrpSpPr>
        <p:grpSpPr>
          <a:xfrm>
            <a:off x="9774174" y="6365123"/>
            <a:ext cx="2154057" cy="327574"/>
            <a:chOff x="3206115" y="247607"/>
            <a:chExt cx="4155714" cy="6433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AB7F43D-3CEA-53CE-C514-E141CEF8F0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206115" y="275019"/>
              <a:ext cx="1320879" cy="61595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D58BF1-F747-C7B7-F238-3B15956C7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59026" y="247607"/>
              <a:ext cx="604109" cy="61595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7D681E-5A6C-20F9-0871-4ABB577269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00574" y="261265"/>
              <a:ext cx="602296" cy="60229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ED0FEA1-2298-1B5E-41EC-D15C3A3C22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840309" y="270521"/>
              <a:ext cx="1521520" cy="608608"/>
            </a:xfrm>
            <a:prstGeom prst="rect">
              <a:avLst/>
            </a:prstGeom>
          </p:spPr>
        </p:pic>
      </p:grp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80973E3B-FDBB-6225-1FE5-65518DEF69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70092" y="6633431"/>
            <a:ext cx="2509481" cy="219266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9C099C12-0FA6-5345-B979-B19A08F58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15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ul, Konten, Topik (210 222 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42E220A-1BDE-BE4F-ADA7-E876FEA2AE96}"/>
              </a:ext>
            </a:extLst>
          </p:cNvPr>
          <p:cNvSpPr/>
          <p:nvPr userDrawn="1"/>
        </p:nvSpPr>
        <p:spPr>
          <a:xfrm>
            <a:off x="-16933" y="0"/>
            <a:ext cx="3331633" cy="6881707"/>
          </a:xfrm>
          <a:prstGeom prst="rect">
            <a:avLst/>
          </a:prstGeom>
          <a:solidFill>
            <a:srgbClr val="D2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CBA591-F270-EB46-BF3B-3D5037F456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70092" y="6633431"/>
            <a:ext cx="2509481" cy="219266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9C099C12-0FA6-5345-B979-B19A08F582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F80B53-A19E-8E4C-9D94-02896948B75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1125" y="1845469"/>
            <a:ext cx="3031067" cy="3167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i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topics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9B9C573F-8011-4F47-9DFF-F28BDCC2B0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0827" y="6414165"/>
            <a:ext cx="4279900" cy="21926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sources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DB46D0-2414-8044-9F2F-DBF1C9CE8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2702" y="169857"/>
            <a:ext cx="8229600" cy="391013"/>
          </a:xfrm>
          <a:prstGeom prst="rect">
            <a:avLst/>
          </a:prstGeom>
        </p:spPr>
        <p:txBody>
          <a:bodyPr/>
          <a:lstStyle>
            <a:lvl1pPr algn="l">
              <a:defRPr sz="25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5E13C62B-728A-604B-8A64-B8D0ABB709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4003" y="598743"/>
            <a:ext cx="8229600" cy="327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7E78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84F9490-E467-C840-A985-171F6D9B56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38550" y="1842841"/>
            <a:ext cx="8193088" cy="3185328"/>
          </a:xfrm>
          <a:prstGeom prst="rect">
            <a:avLst/>
          </a:prstGeom>
        </p:spPr>
        <p:txBody>
          <a:bodyPr anchor="ctr"/>
          <a:lstStyle>
            <a:lvl1pPr marL="228600" indent="-228600">
              <a:buFont typeface="Wingdings" pitchFamily="2" charset="2"/>
              <a:buChar char="§"/>
              <a:defRPr sz="2400">
                <a:solidFill>
                  <a:srgbClr val="215150"/>
                </a:solidFill>
              </a:defRPr>
            </a:lvl1pPr>
            <a:lvl2pPr marL="685800" indent="-228600">
              <a:buFont typeface="Wingdings" pitchFamily="2" charset="2"/>
              <a:buChar char="§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topic titles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E3C555-2A78-7AD5-D7CB-02F99E911B64}"/>
              </a:ext>
            </a:extLst>
          </p:cNvPr>
          <p:cNvGrpSpPr/>
          <p:nvPr userDrawn="1"/>
        </p:nvGrpSpPr>
        <p:grpSpPr>
          <a:xfrm>
            <a:off x="9774174" y="6365123"/>
            <a:ext cx="2154057" cy="327574"/>
            <a:chOff x="3206115" y="247607"/>
            <a:chExt cx="4155714" cy="6433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3C17CE-DB78-6A0E-9D0B-560383EB51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206115" y="275019"/>
              <a:ext cx="1320879" cy="61595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1FBDA5-CE58-C205-F911-D4C170F8F9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59026" y="247607"/>
              <a:ext cx="604109" cy="61595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788BB7C-B395-F0A9-83E4-ED8147A02B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00574" y="261265"/>
              <a:ext cx="602296" cy="60229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51ABF9-8546-E936-169D-36E86894F3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840309" y="270521"/>
              <a:ext cx="1521520" cy="608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079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ul, Konten, Topik (191 191 19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CAE387-E560-064E-AA14-B5086F411BD1}"/>
              </a:ext>
            </a:extLst>
          </p:cNvPr>
          <p:cNvSpPr/>
          <p:nvPr userDrawn="1"/>
        </p:nvSpPr>
        <p:spPr>
          <a:xfrm>
            <a:off x="8847149" y="0"/>
            <a:ext cx="3344851" cy="68986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515D2-F143-0544-9BEE-56F67B481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769" y="169857"/>
            <a:ext cx="8001000" cy="391013"/>
          </a:xfrm>
          <a:prstGeom prst="rect">
            <a:avLst/>
          </a:prstGeom>
        </p:spPr>
        <p:txBody>
          <a:bodyPr/>
          <a:lstStyle>
            <a:lvl1pPr algn="l">
              <a:defRPr sz="25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BA3406F-ECEC-884B-9E2C-1B2EB48E6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358" y="598743"/>
            <a:ext cx="8001000" cy="327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7E78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F80B53-A19E-8E4C-9D94-02896948B75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143999" y="1845469"/>
            <a:ext cx="2799184" cy="316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i="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C67A378-5B43-DC4B-A5F5-16AE63EA79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8396" y="6414165"/>
            <a:ext cx="4279900" cy="21926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sources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CD8DFA-59F7-4C62-3973-8140B098AD90}"/>
              </a:ext>
            </a:extLst>
          </p:cNvPr>
          <p:cNvGrpSpPr/>
          <p:nvPr userDrawn="1"/>
        </p:nvGrpSpPr>
        <p:grpSpPr>
          <a:xfrm>
            <a:off x="9774174" y="6365123"/>
            <a:ext cx="2154057" cy="327574"/>
            <a:chOff x="3206115" y="247607"/>
            <a:chExt cx="4155714" cy="6433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059B7A-223F-9F18-8907-EF1249EBBC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206115" y="275019"/>
              <a:ext cx="1320879" cy="6159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64EC63-30A4-D2D0-1A3F-411308613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59026" y="247607"/>
              <a:ext cx="604109" cy="61595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3C1AB4-F343-082E-CFC5-56731F32A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00574" y="261265"/>
              <a:ext cx="602296" cy="60229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05745D6-D911-07F1-AB6D-1AAECFADF5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840309" y="270521"/>
              <a:ext cx="1521520" cy="608608"/>
            </a:xfrm>
            <a:prstGeom prst="rect">
              <a:avLst/>
            </a:prstGeom>
          </p:spPr>
        </p:pic>
      </p:grp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3A0AC617-0815-C32B-D8C3-4285B91935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70092" y="6633431"/>
            <a:ext cx="2509481" cy="219266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9C099C12-0FA6-5345-B979-B19A08F58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234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ul, Konten, Topik (Kan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42E220A-1BDE-BE4F-ADA7-E876FEA2AE96}"/>
              </a:ext>
            </a:extLst>
          </p:cNvPr>
          <p:cNvSpPr/>
          <p:nvPr userDrawn="1"/>
        </p:nvSpPr>
        <p:spPr>
          <a:xfrm>
            <a:off x="8864082" y="-16934"/>
            <a:ext cx="3344851" cy="6898641"/>
          </a:xfrm>
          <a:prstGeom prst="rect">
            <a:avLst/>
          </a:prstGeom>
          <a:solidFill>
            <a:srgbClr val="408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515D2-F143-0544-9BEE-56F67B481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769" y="169857"/>
            <a:ext cx="8001000" cy="391013"/>
          </a:xfrm>
          <a:prstGeom prst="rect">
            <a:avLst/>
          </a:prstGeom>
        </p:spPr>
        <p:txBody>
          <a:bodyPr/>
          <a:lstStyle>
            <a:lvl1pPr algn="l">
              <a:defRPr sz="25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BA3406F-ECEC-884B-9E2C-1B2EB48E6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358" y="598743"/>
            <a:ext cx="8001000" cy="327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7E78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F80B53-A19E-8E4C-9D94-02896948B75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143999" y="1845469"/>
            <a:ext cx="2833050" cy="316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i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8F516462-CE37-C549-A85E-42F7B59C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8396" y="6414165"/>
            <a:ext cx="4279900" cy="21926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sources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72E6CF-AA9F-23B5-C639-43ACAF943318}"/>
              </a:ext>
            </a:extLst>
          </p:cNvPr>
          <p:cNvGrpSpPr/>
          <p:nvPr userDrawn="1"/>
        </p:nvGrpSpPr>
        <p:grpSpPr>
          <a:xfrm>
            <a:off x="9774174" y="6365123"/>
            <a:ext cx="2154057" cy="327574"/>
            <a:chOff x="3206115" y="247607"/>
            <a:chExt cx="4155714" cy="6433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A3E3FF-049C-D1E7-A929-6390F0907B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206115" y="275019"/>
              <a:ext cx="1320879" cy="6159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1075FFB-6107-9611-483D-9095B8725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59026" y="247607"/>
              <a:ext cx="604109" cy="61595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10D83E-C40A-A152-739C-5D252FEFDA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00574" y="261265"/>
              <a:ext cx="602296" cy="60229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146183-E044-322F-93A7-2D86F1EF9E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840309" y="270521"/>
              <a:ext cx="1521520" cy="608608"/>
            </a:xfrm>
            <a:prstGeom prst="rect">
              <a:avLst/>
            </a:prstGeom>
          </p:spPr>
        </p:pic>
      </p:grp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497F0738-9EC9-320B-445E-796C9CAA1C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70092" y="6633431"/>
            <a:ext cx="2509481" cy="219266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9C099C12-0FA6-5345-B979-B19A08F58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109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tengah A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8703CC6-8477-444D-9E15-F448F8EB1FAC}"/>
              </a:ext>
            </a:extLst>
          </p:cNvPr>
          <p:cNvSpPr/>
          <p:nvPr userDrawn="1"/>
        </p:nvSpPr>
        <p:spPr>
          <a:xfrm>
            <a:off x="6083449" y="-11876"/>
            <a:ext cx="6126480" cy="6903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515D2-F143-0544-9BEE-56F67B481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769" y="169857"/>
            <a:ext cx="5669280" cy="391013"/>
          </a:xfrm>
          <a:prstGeom prst="rect">
            <a:avLst/>
          </a:prstGeom>
        </p:spPr>
        <p:txBody>
          <a:bodyPr/>
          <a:lstStyle>
            <a:lvl1pPr algn="l">
              <a:defRPr sz="25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BA3406F-ECEC-884B-9E2C-1B2EB48E6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358" y="598743"/>
            <a:ext cx="5669280" cy="327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7E78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B12D97C5-956F-7E4F-B4FD-65DC6EFE12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8396" y="6414165"/>
            <a:ext cx="4279900" cy="21926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sources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DAF856-5A33-2323-6A47-F87883002402}"/>
              </a:ext>
            </a:extLst>
          </p:cNvPr>
          <p:cNvGrpSpPr/>
          <p:nvPr userDrawn="1"/>
        </p:nvGrpSpPr>
        <p:grpSpPr>
          <a:xfrm>
            <a:off x="9774174" y="6365123"/>
            <a:ext cx="2154057" cy="327574"/>
            <a:chOff x="3206115" y="247607"/>
            <a:chExt cx="4155714" cy="6433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373150-9218-3412-C996-3D7D0230B3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206115" y="275019"/>
              <a:ext cx="1320879" cy="6159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5530DA9-6686-2356-C5DC-878A21549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59026" y="247607"/>
              <a:ext cx="604109" cy="61595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D0234C-1C7E-1FA0-8693-5D7D708384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00574" y="261265"/>
              <a:ext cx="602296" cy="60229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4C75753-0C66-20D8-2DA3-9596389231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840309" y="270521"/>
              <a:ext cx="1521520" cy="608608"/>
            </a:xfrm>
            <a:prstGeom prst="rect">
              <a:avLst/>
            </a:prstGeom>
          </p:spPr>
        </p:pic>
      </p:grp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A8B9CB9E-A2D3-50B6-F5DD-F1AEC4B82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70092" y="6633431"/>
            <a:ext cx="2509481" cy="219266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9C099C12-0FA6-5345-B979-B19A08F58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1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tengah (0 142 13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53A612-36DC-A64E-B974-0C716E5D4700}"/>
              </a:ext>
            </a:extLst>
          </p:cNvPr>
          <p:cNvSpPr/>
          <p:nvPr userDrawn="1"/>
        </p:nvSpPr>
        <p:spPr>
          <a:xfrm>
            <a:off x="6065520" y="0"/>
            <a:ext cx="6126480" cy="6903720"/>
          </a:xfrm>
          <a:prstGeom prst="rect">
            <a:avLst/>
          </a:prstGeom>
          <a:solidFill>
            <a:srgbClr val="408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515D2-F143-0544-9BEE-56F67B481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769" y="169857"/>
            <a:ext cx="5669280" cy="391013"/>
          </a:xfrm>
          <a:prstGeom prst="rect">
            <a:avLst/>
          </a:prstGeom>
        </p:spPr>
        <p:txBody>
          <a:bodyPr/>
          <a:lstStyle>
            <a:lvl1pPr algn="l">
              <a:defRPr sz="25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BA3406F-ECEC-884B-9E2C-1B2EB48E6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358" y="598743"/>
            <a:ext cx="5669280" cy="327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7E78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AA2D2E2-DE20-1A4C-AF57-77D85C236D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8396" y="6414165"/>
            <a:ext cx="4279900" cy="21926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sources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B63BF5-ADDA-1C8E-C28A-6BE750774775}"/>
              </a:ext>
            </a:extLst>
          </p:cNvPr>
          <p:cNvGrpSpPr/>
          <p:nvPr userDrawn="1"/>
        </p:nvGrpSpPr>
        <p:grpSpPr>
          <a:xfrm>
            <a:off x="9774174" y="6365123"/>
            <a:ext cx="2154057" cy="327574"/>
            <a:chOff x="3206115" y="247607"/>
            <a:chExt cx="4155714" cy="6433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3FB5DA-C8DC-8485-7AA0-A19D210EF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206115" y="275019"/>
              <a:ext cx="1320879" cy="6159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91BB1EA-D0B6-C22C-9FAD-A776DE31DA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59026" y="247607"/>
              <a:ext cx="604109" cy="6159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8517A68-D11D-1BB0-5FF6-D5C835F23A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00574" y="261265"/>
              <a:ext cx="602296" cy="60229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38FA58B-57EB-24B2-B256-DF717B634A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840309" y="270521"/>
              <a:ext cx="1521520" cy="608608"/>
            </a:xfrm>
            <a:prstGeom prst="rect">
              <a:avLst/>
            </a:prstGeom>
          </p:spPr>
        </p:pic>
      </p:grp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B05CF4AB-7778-1472-316A-1F252E9EAB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70092" y="6633431"/>
            <a:ext cx="2509481" cy="219266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9C099C12-0FA6-5345-B979-B19A08F58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93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tengah (0 142 135) 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1B83FD-1779-9D46-94E5-C62CD960E75A}"/>
              </a:ext>
            </a:extLst>
          </p:cNvPr>
          <p:cNvSpPr/>
          <p:nvPr userDrawn="1"/>
        </p:nvSpPr>
        <p:spPr>
          <a:xfrm>
            <a:off x="-17585" y="-11876"/>
            <a:ext cx="6126480" cy="6903720"/>
          </a:xfrm>
          <a:prstGeom prst="rect">
            <a:avLst/>
          </a:prstGeom>
          <a:solidFill>
            <a:srgbClr val="408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DCBDAD0C-F5C2-1246-80BF-BF3884608B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358" y="598743"/>
            <a:ext cx="5669280" cy="327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5" name="Title 13">
            <a:extLst>
              <a:ext uri="{FF2B5EF4-FFF2-40B4-BE49-F238E27FC236}">
                <a16:creationId xmlns:a16="http://schemas.microsoft.com/office/drawing/2014/main" id="{7966B2C4-3DAC-7E4C-8A22-58063CADA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429" y="171694"/>
            <a:ext cx="5685693" cy="426183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D4E2AC1C-B31F-7546-A630-14D00445DE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8396" y="6414165"/>
            <a:ext cx="4279900" cy="21926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sources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C5EC9D-D619-E0E6-B50D-E7E75457A1CD}"/>
              </a:ext>
            </a:extLst>
          </p:cNvPr>
          <p:cNvGrpSpPr/>
          <p:nvPr userDrawn="1"/>
        </p:nvGrpSpPr>
        <p:grpSpPr>
          <a:xfrm>
            <a:off x="9774174" y="6365123"/>
            <a:ext cx="2154057" cy="327574"/>
            <a:chOff x="3206115" y="247607"/>
            <a:chExt cx="4155714" cy="64336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AD17DC-C0BD-6D07-AFB7-E78560613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206115" y="275019"/>
              <a:ext cx="1320879" cy="6159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C355C3-999D-8ED2-A4A0-23642F46F0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59026" y="247607"/>
              <a:ext cx="604109" cy="6159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288FE8-C52D-BB87-A189-9B7100C359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00574" y="261265"/>
              <a:ext cx="602296" cy="60229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4439C2-816B-B485-F3F8-1D75030112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840309" y="270521"/>
              <a:ext cx="1521520" cy="608608"/>
            </a:xfrm>
            <a:prstGeom prst="rect">
              <a:avLst/>
            </a:prstGeom>
          </p:spPr>
        </p:pic>
      </p:grp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52420C69-EC14-189A-9371-9528CF41E0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70092" y="6633431"/>
            <a:ext cx="2509481" cy="219266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9C099C12-0FA6-5345-B979-B19A08F58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83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24FB0C-26D3-BF45-957F-E5A4C9767E3D}"/>
              </a:ext>
            </a:extLst>
          </p:cNvPr>
          <p:cNvSpPr/>
          <p:nvPr userDrawn="1"/>
        </p:nvSpPr>
        <p:spPr>
          <a:xfrm>
            <a:off x="-1922684" y="-20061"/>
            <a:ext cx="1828800" cy="548640"/>
          </a:xfrm>
          <a:prstGeom prst="rect">
            <a:avLst/>
          </a:prstGeom>
          <a:solidFill>
            <a:srgbClr val="00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0 80 80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212C84-5E74-E149-AA53-3EDA979BB49A}"/>
              </a:ext>
            </a:extLst>
          </p:cNvPr>
          <p:cNvSpPr/>
          <p:nvPr userDrawn="1"/>
        </p:nvSpPr>
        <p:spPr>
          <a:xfrm>
            <a:off x="-1922684" y="614187"/>
            <a:ext cx="1828800" cy="548640"/>
          </a:xfrm>
          <a:prstGeom prst="rect">
            <a:avLst/>
          </a:prstGeom>
          <a:solidFill>
            <a:srgbClr val="00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0 126 120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93CF3A-FF33-5946-B5F3-C9DBBD11F3AD}"/>
              </a:ext>
            </a:extLst>
          </p:cNvPr>
          <p:cNvSpPr/>
          <p:nvPr userDrawn="1"/>
        </p:nvSpPr>
        <p:spPr>
          <a:xfrm>
            <a:off x="-1922684" y="1882683"/>
            <a:ext cx="1828800" cy="548640"/>
          </a:xfrm>
          <a:prstGeom prst="rect">
            <a:avLst/>
          </a:prstGeom>
          <a:solidFill>
            <a:srgbClr val="00B3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0 179 172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B08F7F-A41D-374F-995C-931CD59E88B7}"/>
              </a:ext>
            </a:extLst>
          </p:cNvPr>
          <p:cNvSpPr/>
          <p:nvPr userDrawn="1"/>
        </p:nvSpPr>
        <p:spPr>
          <a:xfrm>
            <a:off x="-1922684" y="2516931"/>
            <a:ext cx="1828800" cy="548640"/>
          </a:xfrm>
          <a:prstGeom prst="rect">
            <a:avLst/>
          </a:prstGeom>
          <a:solidFill>
            <a:srgbClr val="C7E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199 237 235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776F5B-5972-C241-B504-DF7BCCB43869}"/>
              </a:ext>
            </a:extLst>
          </p:cNvPr>
          <p:cNvSpPr/>
          <p:nvPr userDrawn="1"/>
        </p:nvSpPr>
        <p:spPr>
          <a:xfrm>
            <a:off x="-1922684" y="1248435"/>
            <a:ext cx="1828800" cy="548640"/>
          </a:xfrm>
          <a:prstGeom prst="rect">
            <a:avLst/>
          </a:prstGeom>
          <a:solidFill>
            <a:srgbClr val="008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0 142 135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AC3D67-1788-6149-A784-451F54DD7150}"/>
              </a:ext>
            </a:extLst>
          </p:cNvPr>
          <p:cNvSpPr/>
          <p:nvPr userDrawn="1"/>
        </p:nvSpPr>
        <p:spPr>
          <a:xfrm>
            <a:off x="-1922684" y="3785427"/>
            <a:ext cx="1828800" cy="548640"/>
          </a:xfrm>
          <a:prstGeom prst="rect">
            <a:avLst/>
          </a:prstGeom>
          <a:solidFill>
            <a:srgbClr val="D2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210 222 0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4A4418-993D-ED47-9A2D-E2E657C33F03}"/>
              </a:ext>
            </a:extLst>
          </p:cNvPr>
          <p:cNvSpPr/>
          <p:nvPr userDrawn="1"/>
        </p:nvSpPr>
        <p:spPr>
          <a:xfrm>
            <a:off x="-1922684" y="4419675"/>
            <a:ext cx="1828800" cy="548640"/>
          </a:xfrm>
          <a:prstGeom prst="rect">
            <a:avLst/>
          </a:prstGeom>
          <a:solidFill>
            <a:srgbClr val="F7F7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244 247 194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0AC631-C274-F14B-87D1-0C1631014955}"/>
              </a:ext>
            </a:extLst>
          </p:cNvPr>
          <p:cNvSpPr/>
          <p:nvPr userDrawn="1"/>
        </p:nvSpPr>
        <p:spPr>
          <a:xfrm>
            <a:off x="-1922684" y="3151179"/>
            <a:ext cx="1828800" cy="548640"/>
          </a:xfrm>
          <a:prstGeom prst="rect">
            <a:avLst/>
          </a:prstGeom>
          <a:solidFill>
            <a:srgbClr val="64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100 100 0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ABEADD-4C34-9148-905A-1D068D44AD4D}"/>
              </a:ext>
            </a:extLst>
          </p:cNvPr>
          <p:cNvSpPr/>
          <p:nvPr userDrawn="1"/>
        </p:nvSpPr>
        <p:spPr>
          <a:xfrm>
            <a:off x="-1922684" y="5688171"/>
            <a:ext cx="1828800" cy="54864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127 127 127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BCE468-42DB-794D-89BE-D79D48537A7F}"/>
              </a:ext>
            </a:extLst>
          </p:cNvPr>
          <p:cNvSpPr/>
          <p:nvPr userDrawn="1"/>
        </p:nvSpPr>
        <p:spPr>
          <a:xfrm>
            <a:off x="-1922684" y="6322423"/>
            <a:ext cx="1828800" cy="5486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192 0 0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F5A868-4BA2-1E4E-8A99-BF47113AE7EB}"/>
              </a:ext>
            </a:extLst>
          </p:cNvPr>
          <p:cNvSpPr/>
          <p:nvPr userDrawn="1"/>
        </p:nvSpPr>
        <p:spPr>
          <a:xfrm>
            <a:off x="-1922684" y="5053923"/>
            <a:ext cx="1828800" cy="54864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191 191 191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DE21F498-AEC0-B646-B53D-4B33A46C1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99C12-0FA6-5345-B979-B19A08F58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3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0" r:id="rId4"/>
    <p:sldLayoutId id="2147483663" r:id="rId5"/>
    <p:sldLayoutId id="2147483666" r:id="rId6"/>
    <p:sldLayoutId id="2147483664" r:id="rId7"/>
    <p:sldLayoutId id="2147483667" r:id="rId8"/>
    <p:sldLayoutId id="2147483674" r:id="rId9"/>
    <p:sldLayoutId id="2147483675" r:id="rId10"/>
    <p:sldLayoutId id="2147483665" r:id="rId11"/>
    <p:sldLayoutId id="2147483668" r:id="rId12"/>
    <p:sldLayoutId id="2147483672" r:id="rId13"/>
    <p:sldLayoutId id="2147483673" r:id="rId14"/>
    <p:sldLayoutId id="2147483671" r:id="rId15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21515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0A173BE-82D6-C121-0C17-BF14B3326F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2779CD-C986-0B9E-09C4-4BD06CEAB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ADE99-22EB-EF98-4D25-24B59AF215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0B384-8B53-52D9-51BE-DFB51F80E0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94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6C2ACA-9511-7A13-B4AB-24BDD02051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DD8F6E-DC4E-E9DB-3509-DA0DF32C0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E82FA-7F21-DBE0-5241-A1E41E7A98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3707F-133A-A940-AB77-8E098F55C1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9C12-0FA6-5345-B979-B19A08F582E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560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5FB42-513C-433F-4712-35705E76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ADEA8-38DF-8335-DA03-326CA95FC7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17C7C-A547-6389-23E8-AE21C37EB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67BAA0-C506-CD86-FFD6-DEC11C7AD1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9C12-0FA6-5345-B979-B19A08F582E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312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BCF83-A745-C229-465B-8D731B6C8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3DB8C-0344-182E-9256-F5EFB227E9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C15FA-0D5A-1F63-8579-06338E25F0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1D8E3-4707-720F-1150-51CE4077D9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9C12-0FA6-5345-B979-B19A08F582E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312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DDA5-4B38-12CC-9479-FA260CD74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275C4-5914-CEAF-B04F-5714AB99E0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FF045-7891-1F0B-F4D2-776574872B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D6F99-331C-D9BA-ED53-F0648BCB0D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9C12-0FA6-5345-B979-B19A08F582E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337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CFED-5D14-E83F-6740-E79CEEFA2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AC611-1203-165F-3350-0DC98EB192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A0D45-CAFD-8E43-DE00-4F3AE8EF8B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28FC32-2004-7537-E0FB-D20828B1B4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9C12-0FA6-5345-B979-B19A08F582E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699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89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8DDC4-8992-955A-85F0-6E741C40B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67311-C6F6-6162-2804-00A8CA1242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Silahkan</a:t>
            </a:r>
            <a:r>
              <a:rPr lang="en-US" dirty="0"/>
              <a:t> </a:t>
            </a:r>
            <a:r>
              <a:rPr lang="en-US" dirty="0" err="1"/>
              <a:t>pilih</a:t>
            </a:r>
            <a:r>
              <a:rPr lang="en-US" dirty="0"/>
              <a:t> </a:t>
            </a:r>
            <a:r>
              <a:rPr lang="en-US" dirty="0" err="1"/>
              <a:t>Grafik</a:t>
            </a:r>
            <a:r>
              <a:rPr lang="en-US" dirty="0"/>
              <a:t> </a:t>
            </a:r>
            <a:r>
              <a:rPr lang="en-US" dirty="0" err="1"/>
              <a:t>dibawah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keperluan</a:t>
            </a:r>
            <a:r>
              <a:rPr lang="en-US" dirty="0"/>
              <a:t> </a:t>
            </a:r>
            <a:r>
              <a:rPr lang="en-US" dirty="0" err="1"/>
              <a:t>presentasi</a:t>
            </a:r>
            <a:endParaRPr lang="en-US" dirty="0"/>
          </a:p>
        </p:txBody>
      </p:sp>
      <p:sp>
        <p:nvSpPr>
          <p:cNvPr id="337" name="Text Placeholder 336">
            <a:extLst>
              <a:ext uri="{FF2B5EF4-FFF2-40B4-BE49-F238E27FC236}">
                <a16:creationId xmlns:a16="http://schemas.microsoft.com/office/drawing/2014/main" id="{13449EBF-56B7-F682-7046-EA8650297A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0E5CF3-EDB1-3AD0-457F-A56E3EFE7D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9C12-0FA6-5345-B979-B19A08F582EA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6" name="Google Shape;1431;p72">
            <a:extLst>
              <a:ext uri="{FF2B5EF4-FFF2-40B4-BE49-F238E27FC236}">
                <a16:creationId xmlns:a16="http://schemas.microsoft.com/office/drawing/2014/main" id="{D6F7A461-E126-F9CD-413E-5D6B50A0E73D}"/>
              </a:ext>
            </a:extLst>
          </p:cNvPr>
          <p:cNvGrpSpPr/>
          <p:nvPr/>
        </p:nvGrpSpPr>
        <p:grpSpPr>
          <a:xfrm>
            <a:off x="6530895" y="3337139"/>
            <a:ext cx="474294" cy="551291"/>
            <a:chOff x="4727025" y="1332775"/>
            <a:chExt cx="59900" cy="69625"/>
          </a:xfrm>
          <a:solidFill>
            <a:srgbClr val="D2DE00"/>
          </a:solidFill>
        </p:grpSpPr>
        <p:sp>
          <p:nvSpPr>
            <p:cNvPr id="7" name="Google Shape;1432;p72">
              <a:extLst>
                <a:ext uri="{FF2B5EF4-FFF2-40B4-BE49-F238E27FC236}">
                  <a16:creationId xmlns:a16="http://schemas.microsoft.com/office/drawing/2014/main" id="{5E3C371D-32C5-A0D2-8EEB-2194EBE08178}"/>
                </a:ext>
              </a:extLst>
            </p:cNvPr>
            <p:cNvSpPr/>
            <p:nvPr/>
          </p:nvSpPr>
          <p:spPr>
            <a:xfrm>
              <a:off x="4727025" y="1332775"/>
              <a:ext cx="36450" cy="33200"/>
            </a:xfrm>
            <a:custGeom>
              <a:avLst/>
              <a:gdLst/>
              <a:ahLst/>
              <a:cxnLst/>
              <a:rect l="l" t="t" r="r" b="b"/>
              <a:pathLst>
                <a:path w="1458" h="1328" extrusionOk="0">
                  <a:moveTo>
                    <a:pt x="1047" y="1"/>
                  </a:moveTo>
                  <a:lnTo>
                    <a:pt x="1047" y="188"/>
                  </a:lnTo>
                  <a:cubicBezTo>
                    <a:pt x="484" y="289"/>
                    <a:pt x="51" y="758"/>
                    <a:pt x="1" y="1328"/>
                  </a:cubicBezTo>
                  <a:lnTo>
                    <a:pt x="477" y="1328"/>
                  </a:lnTo>
                  <a:cubicBezTo>
                    <a:pt x="527" y="1018"/>
                    <a:pt x="751" y="765"/>
                    <a:pt x="1047" y="679"/>
                  </a:cubicBezTo>
                  <a:lnTo>
                    <a:pt x="1047" y="845"/>
                  </a:lnTo>
                  <a:lnTo>
                    <a:pt x="1458" y="433"/>
                  </a:lnTo>
                  <a:lnTo>
                    <a:pt x="1047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33;p72">
              <a:extLst>
                <a:ext uri="{FF2B5EF4-FFF2-40B4-BE49-F238E27FC236}">
                  <a16:creationId xmlns:a16="http://schemas.microsoft.com/office/drawing/2014/main" id="{94432DD6-7BA3-6CF4-0EBB-1A3B817444D7}"/>
                </a:ext>
              </a:extLst>
            </p:cNvPr>
            <p:cNvSpPr/>
            <p:nvPr/>
          </p:nvSpPr>
          <p:spPr>
            <a:xfrm>
              <a:off x="4750475" y="1369025"/>
              <a:ext cx="36450" cy="33375"/>
            </a:xfrm>
            <a:custGeom>
              <a:avLst/>
              <a:gdLst/>
              <a:ahLst/>
              <a:cxnLst/>
              <a:rect l="l" t="t" r="r" b="b"/>
              <a:pathLst>
                <a:path w="1458" h="1335" extrusionOk="0">
                  <a:moveTo>
                    <a:pt x="974" y="0"/>
                  </a:moveTo>
                  <a:cubicBezTo>
                    <a:pt x="931" y="311"/>
                    <a:pt x="707" y="570"/>
                    <a:pt x="404" y="657"/>
                  </a:cubicBezTo>
                  <a:lnTo>
                    <a:pt x="404" y="491"/>
                  </a:lnTo>
                  <a:lnTo>
                    <a:pt x="0" y="902"/>
                  </a:lnTo>
                  <a:lnTo>
                    <a:pt x="404" y="1335"/>
                  </a:lnTo>
                  <a:lnTo>
                    <a:pt x="404" y="1140"/>
                  </a:lnTo>
                  <a:cubicBezTo>
                    <a:pt x="967" y="1039"/>
                    <a:pt x="1400" y="577"/>
                    <a:pt x="1457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1434;p72">
            <a:extLst>
              <a:ext uri="{FF2B5EF4-FFF2-40B4-BE49-F238E27FC236}">
                <a16:creationId xmlns:a16="http://schemas.microsoft.com/office/drawing/2014/main" id="{882C0F7F-039E-B40B-2977-9338D6BC5D0E}"/>
              </a:ext>
            </a:extLst>
          </p:cNvPr>
          <p:cNvGrpSpPr/>
          <p:nvPr/>
        </p:nvGrpSpPr>
        <p:grpSpPr>
          <a:xfrm>
            <a:off x="7144551" y="2565743"/>
            <a:ext cx="555653" cy="557031"/>
            <a:chOff x="4820425" y="1329900"/>
            <a:chExt cx="70175" cy="70350"/>
          </a:xfrm>
          <a:solidFill>
            <a:srgbClr val="D2DE00"/>
          </a:solidFill>
        </p:grpSpPr>
        <p:sp>
          <p:nvSpPr>
            <p:cNvPr id="10" name="Google Shape;1435;p72">
              <a:extLst>
                <a:ext uri="{FF2B5EF4-FFF2-40B4-BE49-F238E27FC236}">
                  <a16:creationId xmlns:a16="http://schemas.microsoft.com/office/drawing/2014/main" id="{1182AB91-9B0E-C22C-49E0-832A5E4B4148}"/>
                </a:ext>
              </a:extLst>
            </p:cNvPr>
            <p:cNvSpPr/>
            <p:nvPr/>
          </p:nvSpPr>
          <p:spPr>
            <a:xfrm>
              <a:off x="4862975" y="1335475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1" y="1"/>
                  </a:moveTo>
                  <a:lnTo>
                    <a:pt x="1" y="491"/>
                  </a:lnTo>
                  <a:cubicBezTo>
                    <a:pt x="217" y="585"/>
                    <a:pt x="376" y="765"/>
                    <a:pt x="441" y="989"/>
                  </a:cubicBezTo>
                  <a:lnTo>
                    <a:pt x="275" y="989"/>
                  </a:lnTo>
                  <a:lnTo>
                    <a:pt x="679" y="1386"/>
                  </a:lnTo>
                  <a:lnTo>
                    <a:pt x="1104" y="989"/>
                  </a:lnTo>
                  <a:lnTo>
                    <a:pt x="917" y="989"/>
                  </a:lnTo>
                  <a:cubicBezTo>
                    <a:pt x="830" y="513"/>
                    <a:pt x="470" y="123"/>
                    <a:pt x="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36;p72">
              <a:extLst>
                <a:ext uri="{FF2B5EF4-FFF2-40B4-BE49-F238E27FC236}">
                  <a16:creationId xmlns:a16="http://schemas.microsoft.com/office/drawing/2014/main" id="{A8694E65-100C-4964-564C-6647E7A41B88}"/>
                </a:ext>
              </a:extLst>
            </p:cNvPr>
            <p:cNvSpPr/>
            <p:nvPr/>
          </p:nvSpPr>
          <p:spPr>
            <a:xfrm>
              <a:off x="4820425" y="1360000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426" y="1"/>
                  </a:moveTo>
                  <a:lnTo>
                    <a:pt x="1" y="397"/>
                  </a:lnTo>
                  <a:lnTo>
                    <a:pt x="188" y="397"/>
                  </a:lnTo>
                  <a:cubicBezTo>
                    <a:pt x="275" y="873"/>
                    <a:pt x="628" y="1263"/>
                    <a:pt x="1097" y="1386"/>
                  </a:cubicBezTo>
                  <a:lnTo>
                    <a:pt x="1104" y="895"/>
                  </a:lnTo>
                  <a:cubicBezTo>
                    <a:pt x="888" y="801"/>
                    <a:pt x="729" y="621"/>
                    <a:pt x="664" y="397"/>
                  </a:cubicBezTo>
                  <a:lnTo>
                    <a:pt x="830" y="397"/>
                  </a:lnTo>
                  <a:lnTo>
                    <a:pt x="426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37;p72">
              <a:extLst>
                <a:ext uri="{FF2B5EF4-FFF2-40B4-BE49-F238E27FC236}">
                  <a16:creationId xmlns:a16="http://schemas.microsoft.com/office/drawing/2014/main" id="{ADEAB5F1-44A0-A31F-AE9B-8FE30AF9C913}"/>
                </a:ext>
              </a:extLst>
            </p:cNvPr>
            <p:cNvSpPr/>
            <p:nvPr/>
          </p:nvSpPr>
          <p:spPr>
            <a:xfrm>
              <a:off x="4850375" y="1372800"/>
              <a:ext cx="34625" cy="27450"/>
            </a:xfrm>
            <a:custGeom>
              <a:avLst/>
              <a:gdLst/>
              <a:ahLst/>
              <a:cxnLst/>
              <a:rect l="l" t="t" r="r" b="b"/>
              <a:pathLst>
                <a:path w="1385" h="1098" extrusionOk="0">
                  <a:moveTo>
                    <a:pt x="894" y="1"/>
                  </a:moveTo>
                  <a:cubicBezTo>
                    <a:pt x="801" y="210"/>
                    <a:pt x="620" y="369"/>
                    <a:pt x="397" y="434"/>
                  </a:cubicBezTo>
                  <a:lnTo>
                    <a:pt x="397" y="275"/>
                  </a:lnTo>
                  <a:lnTo>
                    <a:pt x="0" y="672"/>
                  </a:lnTo>
                  <a:lnTo>
                    <a:pt x="397" y="1097"/>
                  </a:lnTo>
                  <a:lnTo>
                    <a:pt x="397" y="910"/>
                  </a:lnTo>
                  <a:cubicBezTo>
                    <a:pt x="873" y="823"/>
                    <a:pt x="1262" y="470"/>
                    <a:pt x="1385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38;p72">
              <a:extLst>
                <a:ext uri="{FF2B5EF4-FFF2-40B4-BE49-F238E27FC236}">
                  <a16:creationId xmlns:a16="http://schemas.microsoft.com/office/drawing/2014/main" id="{89CE036C-3770-B3B0-3890-BB35900302F7}"/>
                </a:ext>
              </a:extLst>
            </p:cNvPr>
            <p:cNvSpPr/>
            <p:nvPr/>
          </p:nvSpPr>
          <p:spPr>
            <a:xfrm>
              <a:off x="4825850" y="1329900"/>
              <a:ext cx="34625" cy="27975"/>
            </a:xfrm>
            <a:custGeom>
              <a:avLst/>
              <a:gdLst/>
              <a:ahLst/>
              <a:cxnLst/>
              <a:rect l="l" t="t" r="r" b="b"/>
              <a:pathLst>
                <a:path w="1385" h="1119" extrusionOk="0">
                  <a:moveTo>
                    <a:pt x="988" y="0"/>
                  </a:moveTo>
                  <a:lnTo>
                    <a:pt x="988" y="188"/>
                  </a:lnTo>
                  <a:cubicBezTo>
                    <a:pt x="505" y="274"/>
                    <a:pt x="123" y="635"/>
                    <a:pt x="0" y="1118"/>
                  </a:cubicBezTo>
                  <a:lnTo>
                    <a:pt x="491" y="1118"/>
                  </a:lnTo>
                  <a:cubicBezTo>
                    <a:pt x="584" y="895"/>
                    <a:pt x="765" y="729"/>
                    <a:pt x="995" y="664"/>
                  </a:cubicBezTo>
                  <a:lnTo>
                    <a:pt x="995" y="830"/>
                  </a:lnTo>
                  <a:lnTo>
                    <a:pt x="1385" y="426"/>
                  </a:lnTo>
                  <a:lnTo>
                    <a:pt x="988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39;p72">
            <a:extLst>
              <a:ext uri="{FF2B5EF4-FFF2-40B4-BE49-F238E27FC236}">
                <a16:creationId xmlns:a16="http://schemas.microsoft.com/office/drawing/2014/main" id="{377BDD37-B2E2-FF7D-EAA8-A4EC78CD1924}"/>
              </a:ext>
            </a:extLst>
          </p:cNvPr>
          <p:cNvGrpSpPr/>
          <p:nvPr/>
        </p:nvGrpSpPr>
        <p:grpSpPr>
          <a:xfrm>
            <a:off x="7770920" y="2570248"/>
            <a:ext cx="582574" cy="533871"/>
            <a:chOff x="4903200" y="1331525"/>
            <a:chExt cx="73575" cy="67425"/>
          </a:xfrm>
          <a:solidFill>
            <a:srgbClr val="D2DE00"/>
          </a:solidFill>
        </p:grpSpPr>
        <p:sp>
          <p:nvSpPr>
            <p:cNvPr id="15" name="Google Shape;1440;p72">
              <a:extLst>
                <a:ext uri="{FF2B5EF4-FFF2-40B4-BE49-F238E27FC236}">
                  <a16:creationId xmlns:a16="http://schemas.microsoft.com/office/drawing/2014/main" id="{EFA3C655-87E2-B489-A994-BF00B2A6C7F5}"/>
                </a:ext>
              </a:extLst>
            </p:cNvPr>
            <p:cNvSpPr/>
            <p:nvPr/>
          </p:nvSpPr>
          <p:spPr>
            <a:xfrm>
              <a:off x="4903200" y="1331525"/>
              <a:ext cx="73575" cy="67425"/>
            </a:xfrm>
            <a:custGeom>
              <a:avLst/>
              <a:gdLst/>
              <a:ahLst/>
              <a:cxnLst/>
              <a:rect l="l" t="t" r="r" b="b"/>
              <a:pathLst>
                <a:path w="2943" h="2697" extrusionOk="0">
                  <a:moveTo>
                    <a:pt x="1652" y="0"/>
                  </a:moveTo>
                  <a:lnTo>
                    <a:pt x="1652" y="173"/>
                  </a:lnTo>
                  <a:cubicBezTo>
                    <a:pt x="534" y="195"/>
                    <a:pt x="0" y="1551"/>
                    <a:pt x="794" y="2330"/>
                  </a:cubicBezTo>
                  <a:cubicBezTo>
                    <a:pt x="1051" y="2583"/>
                    <a:pt x="1366" y="2696"/>
                    <a:pt x="1674" y="2696"/>
                  </a:cubicBezTo>
                  <a:cubicBezTo>
                    <a:pt x="2323" y="2696"/>
                    <a:pt x="2943" y="2194"/>
                    <a:pt x="2943" y="1435"/>
                  </a:cubicBezTo>
                  <a:lnTo>
                    <a:pt x="2503" y="1435"/>
                  </a:lnTo>
                  <a:cubicBezTo>
                    <a:pt x="2503" y="1928"/>
                    <a:pt x="2093" y="2259"/>
                    <a:pt x="1668" y="2259"/>
                  </a:cubicBezTo>
                  <a:cubicBezTo>
                    <a:pt x="1470" y="2259"/>
                    <a:pt x="1269" y="2187"/>
                    <a:pt x="1104" y="2027"/>
                  </a:cubicBezTo>
                  <a:cubicBezTo>
                    <a:pt x="577" y="1515"/>
                    <a:pt x="923" y="628"/>
                    <a:pt x="1652" y="613"/>
                  </a:cubicBezTo>
                  <a:lnTo>
                    <a:pt x="1652" y="765"/>
                  </a:lnTo>
                  <a:lnTo>
                    <a:pt x="2020" y="390"/>
                  </a:lnTo>
                  <a:lnTo>
                    <a:pt x="1652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41;p72">
              <a:extLst>
                <a:ext uri="{FF2B5EF4-FFF2-40B4-BE49-F238E27FC236}">
                  <a16:creationId xmlns:a16="http://schemas.microsoft.com/office/drawing/2014/main" id="{419E3C41-786D-407E-923D-F5C245B7AA02}"/>
                </a:ext>
              </a:extLst>
            </p:cNvPr>
            <p:cNvSpPr/>
            <p:nvPr/>
          </p:nvSpPr>
          <p:spPr>
            <a:xfrm>
              <a:off x="4930250" y="1353150"/>
              <a:ext cx="29775" cy="32475"/>
            </a:xfrm>
            <a:custGeom>
              <a:avLst/>
              <a:gdLst/>
              <a:ahLst/>
              <a:cxnLst/>
              <a:rect l="l" t="t" r="r" b="b"/>
              <a:pathLst>
                <a:path w="1191" h="1299" extrusionOk="0">
                  <a:moveTo>
                    <a:pt x="592" y="1"/>
                  </a:moveTo>
                  <a:cubicBezTo>
                    <a:pt x="274" y="1"/>
                    <a:pt x="15" y="246"/>
                    <a:pt x="0" y="570"/>
                  </a:cubicBezTo>
                  <a:lnTo>
                    <a:pt x="447" y="570"/>
                  </a:lnTo>
                  <a:cubicBezTo>
                    <a:pt x="447" y="479"/>
                    <a:pt x="519" y="416"/>
                    <a:pt x="597" y="416"/>
                  </a:cubicBezTo>
                  <a:cubicBezTo>
                    <a:pt x="624" y="416"/>
                    <a:pt x="652" y="424"/>
                    <a:pt x="678" y="441"/>
                  </a:cubicBezTo>
                  <a:cubicBezTo>
                    <a:pt x="779" y="506"/>
                    <a:pt x="765" y="657"/>
                    <a:pt x="656" y="707"/>
                  </a:cubicBezTo>
                  <a:lnTo>
                    <a:pt x="656" y="534"/>
                  </a:lnTo>
                  <a:lnTo>
                    <a:pt x="289" y="902"/>
                  </a:lnTo>
                  <a:lnTo>
                    <a:pt x="656" y="1299"/>
                  </a:lnTo>
                  <a:lnTo>
                    <a:pt x="656" y="1155"/>
                  </a:lnTo>
                  <a:cubicBezTo>
                    <a:pt x="959" y="1126"/>
                    <a:pt x="1190" y="873"/>
                    <a:pt x="1190" y="570"/>
                  </a:cubicBezTo>
                  <a:cubicBezTo>
                    <a:pt x="1176" y="246"/>
                    <a:pt x="916" y="1"/>
                    <a:pt x="59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442;p72">
            <a:extLst>
              <a:ext uri="{FF2B5EF4-FFF2-40B4-BE49-F238E27FC236}">
                <a16:creationId xmlns:a16="http://schemas.microsoft.com/office/drawing/2014/main" id="{A9C8F25F-1101-EF8D-83A9-021746E5DE1F}"/>
              </a:ext>
            </a:extLst>
          </p:cNvPr>
          <p:cNvGrpSpPr/>
          <p:nvPr/>
        </p:nvGrpSpPr>
        <p:grpSpPr>
          <a:xfrm>
            <a:off x="7130398" y="3330112"/>
            <a:ext cx="583960" cy="565345"/>
            <a:chOff x="4815575" y="1416800"/>
            <a:chExt cx="73750" cy="71400"/>
          </a:xfrm>
          <a:solidFill>
            <a:srgbClr val="D2DE00"/>
          </a:solidFill>
        </p:grpSpPr>
        <p:sp>
          <p:nvSpPr>
            <p:cNvPr id="18" name="Google Shape;1443;p72">
              <a:extLst>
                <a:ext uri="{FF2B5EF4-FFF2-40B4-BE49-F238E27FC236}">
                  <a16:creationId xmlns:a16="http://schemas.microsoft.com/office/drawing/2014/main" id="{876D3E61-6F36-CDA8-A923-67FE7C57B135}"/>
                </a:ext>
              </a:extLst>
            </p:cNvPr>
            <p:cNvSpPr/>
            <p:nvPr/>
          </p:nvSpPr>
          <p:spPr>
            <a:xfrm>
              <a:off x="4815575" y="1416800"/>
              <a:ext cx="43100" cy="52150"/>
            </a:xfrm>
            <a:custGeom>
              <a:avLst/>
              <a:gdLst/>
              <a:ahLst/>
              <a:cxnLst/>
              <a:rect l="l" t="t" r="r" b="b"/>
              <a:pathLst>
                <a:path w="1724" h="2086" extrusionOk="0">
                  <a:moveTo>
                    <a:pt x="1327" y="1"/>
                  </a:moveTo>
                  <a:lnTo>
                    <a:pt x="1327" y="181"/>
                  </a:lnTo>
                  <a:cubicBezTo>
                    <a:pt x="469" y="361"/>
                    <a:pt x="0" y="1299"/>
                    <a:pt x="375" y="2085"/>
                  </a:cubicBezTo>
                  <a:lnTo>
                    <a:pt x="772" y="1818"/>
                  </a:lnTo>
                  <a:cubicBezTo>
                    <a:pt x="729" y="1717"/>
                    <a:pt x="707" y="1609"/>
                    <a:pt x="707" y="1501"/>
                  </a:cubicBezTo>
                  <a:cubicBezTo>
                    <a:pt x="714" y="1111"/>
                    <a:pt x="959" y="772"/>
                    <a:pt x="1327" y="657"/>
                  </a:cubicBezTo>
                  <a:lnTo>
                    <a:pt x="1327" y="823"/>
                  </a:lnTo>
                  <a:lnTo>
                    <a:pt x="1724" y="426"/>
                  </a:lnTo>
                  <a:lnTo>
                    <a:pt x="1327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44;p72">
              <a:extLst>
                <a:ext uri="{FF2B5EF4-FFF2-40B4-BE49-F238E27FC236}">
                  <a16:creationId xmlns:a16="http://schemas.microsoft.com/office/drawing/2014/main" id="{27B2FFCD-A9ED-3465-32EF-C96C94EC0D71}"/>
                </a:ext>
              </a:extLst>
            </p:cNvPr>
            <p:cNvSpPr/>
            <p:nvPr/>
          </p:nvSpPr>
          <p:spPr>
            <a:xfrm>
              <a:off x="4861725" y="1421125"/>
              <a:ext cx="27600" cy="51250"/>
            </a:xfrm>
            <a:custGeom>
              <a:avLst/>
              <a:gdLst/>
              <a:ahLst/>
              <a:cxnLst/>
              <a:rect l="l" t="t" r="r" b="b"/>
              <a:pathLst>
                <a:path w="1104" h="2050" extrusionOk="0">
                  <a:moveTo>
                    <a:pt x="0" y="1"/>
                  </a:moveTo>
                  <a:lnTo>
                    <a:pt x="0" y="477"/>
                  </a:lnTo>
                  <a:cubicBezTo>
                    <a:pt x="375" y="592"/>
                    <a:pt x="635" y="938"/>
                    <a:pt x="635" y="1328"/>
                  </a:cubicBezTo>
                  <a:cubicBezTo>
                    <a:pt x="635" y="1429"/>
                    <a:pt x="621" y="1530"/>
                    <a:pt x="585" y="1624"/>
                  </a:cubicBezTo>
                  <a:lnTo>
                    <a:pt x="404" y="1494"/>
                  </a:lnTo>
                  <a:lnTo>
                    <a:pt x="513" y="2049"/>
                  </a:lnTo>
                  <a:lnTo>
                    <a:pt x="1089" y="1963"/>
                  </a:lnTo>
                  <a:lnTo>
                    <a:pt x="981" y="1883"/>
                  </a:lnTo>
                  <a:cubicBezTo>
                    <a:pt x="1061" y="1710"/>
                    <a:pt x="1104" y="1523"/>
                    <a:pt x="1104" y="1328"/>
                  </a:cubicBezTo>
                  <a:cubicBezTo>
                    <a:pt x="1104" y="679"/>
                    <a:pt x="635" y="123"/>
                    <a:pt x="0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45;p72">
              <a:extLst>
                <a:ext uri="{FF2B5EF4-FFF2-40B4-BE49-F238E27FC236}">
                  <a16:creationId xmlns:a16="http://schemas.microsoft.com/office/drawing/2014/main" id="{9A6EDAEF-14EA-E4D8-C23C-DC4A58499AB7}"/>
                </a:ext>
              </a:extLst>
            </p:cNvPr>
            <p:cNvSpPr/>
            <p:nvPr/>
          </p:nvSpPr>
          <p:spPr>
            <a:xfrm>
              <a:off x="4829450" y="1467825"/>
              <a:ext cx="49250" cy="20375"/>
            </a:xfrm>
            <a:custGeom>
              <a:avLst/>
              <a:gdLst/>
              <a:ahLst/>
              <a:cxnLst/>
              <a:rect l="l" t="t" r="r" b="b"/>
              <a:pathLst>
                <a:path w="1970" h="815" extrusionOk="0">
                  <a:moveTo>
                    <a:pt x="109" y="1"/>
                  </a:moveTo>
                  <a:lnTo>
                    <a:pt x="0" y="556"/>
                  </a:lnTo>
                  <a:lnTo>
                    <a:pt x="137" y="462"/>
                  </a:lnTo>
                  <a:cubicBezTo>
                    <a:pt x="394" y="698"/>
                    <a:pt x="720" y="815"/>
                    <a:pt x="1045" y="815"/>
                  </a:cubicBezTo>
                  <a:cubicBezTo>
                    <a:pt x="1378" y="815"/>
                    <a:pt x="1710" y="692"/>
                    <a:pt x="1969" y="448"/>
                  </a:cubicBezTo>
                  <a:lnTo>
                    <a:pt x="1969" y="441"/>
                  </a:lnTo>
                  <a:lnTo>
                    <a:pt x="1573" y="174"/>
                  </a:lnTo>
                  <a:cubicBezTo>
                    <a:pt x="1418" y="292"/>
                    <a:pt x="1232" y="352"/>
                    <a:pt x="1046" y="352"/>
                  </a:cubicBezTo>
                  <a:cubicBezTo>
                    <a:pt x="868" y="352"/>
                    <a:pt x="689" y="297"/>
                    <a:pt x="534" y="188"/>
                  </a:cubicBezTo>
                  <a:lnTo>
                    <a:pt x="678" y="95"/>
                  </a:lnTo>
                  <a:lnTo>
                    <a:pt x="109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446;p72">
            <a:extLst>
              <a:ext uri="{FF2B5EF4-FFF2-40B4-BE49-F238E27FC236}">
                <a16:creationId xmlns:a16="http://schemas.microsoft.com/office/drawing/2014/main" id="{BC4AA16F-197D-5232-CD08-3F1EDE34DB9E}"/>
              </a:ext>
            </a:extLst>
          </p:cNvPr>
          <p:cNvGrpSpPr/>
          <p:nvPr/>
        </p:nvGrpSpPr>
        <p:grpSpPr>
          <a:xfrm>
            <a:off x="7765179" y="3360299"/>
            <a:ext cx="589898" cy="504970"/>
            <a:chOff x="4902475" y="1418875"/>
            <a:chExt cx="74500" cy="63775"/>
          </a:xfrm>
          <a:solidFill>
            <a:srgbClr val="D2DE00"/>
          </a:solidFill>
        </p:grpSpPr>
        <p:sp>
          <p:nvSpPr>
            <p:cNvPr id="22" name="Google Shape;1447;p72">
              <a:extLst>
                <a:ext uri="{FF2B5EF4-FFF2-40B4-BE49-F238E27FC236}">
                  <a16:creationId xmlns:a16="http://schemas.microsoft.com/office/drawing/2014/main" id="{3735DDAA-D66C-3582-9A0A-7D137DFF034D}"/>
                </a:ext>
              </a:extLst>
            </p:cNvPr>
            <p:cNvSpPr/>
            <p:nvPr/>
          </p:nvSpPr>
          <p:spPr>
            <a:xfrm>
              <a:off x="4902475" y="1418875"/>
              <a:ext cx="74500" cy="63775"/>
            </a:xfrm>
            <a:custGeom>
              <a:avLst/>
              <a:gdLst/>
              <a:ahLst/>
              <a:cxnLst/>
              <a:rect l="l" t="t" r="r" b="b"/>
              <a:pathLst>
                <a:path w="2980" h="2551" extrusionOk="0">
                  <a:moveTo>
                    <a:pt x="1703" y="444"/>
                  </a:moveTo>
                  <a:cubicBezTo>
                    <a:pt x="2164" y="444"/>
                    <a:pt x="2539" y="819"/>
                    <a:pt x="2539" y="1281"/>
                  </a:cubicBezTo>
                  <a:cubicBezTo>
                    <a:pt x="2539" y="1784"/>
                    <a:pt x="2126" y="2118"/>
                    <a:pt x="1695" y="2118"/>
                  </a:cubicBezTo>
                  <a:cubicBezTo>
                    <a:pt x="1490" y="2118"/>
                    <a:pt x="1281" y="2042"/>
                    <a:pt x="1111" y="1872"/>
                  </a:cubicBezTo>
                  <a:cubicBezTo>
                    <a:pt x="585" y="1346"/>
                    <a:pt x="960" y="444"/>
                    <a:pt x="1703" y="444"/>
                  </a:cubicBezTo>
                  <a:close/>
                  <a:moveTo>
                    <a:pt x="1697" y="0"/>
                  </a:moveTo>
                  <a:cubicBezTo>
                    <a:pt x="1383" y="0"/>
                    <a:pt x="1063" y="118"/>
                    <a:pt x="801" y="379"/>
                  </a:cubicBezTo>
                  <a:cubicBezTo>
                    <a:pt x="0" y="1180"/>
                    <a:pt x="570" y="2550"/>
                    <a:pt x="1703" y="2550"/>
                  </a:cubicBezTo>
                  <a:cubicBezTo>
                    <a:pt x="2409" y="2550"/>
                    <a:pt x="2979" y="1980"/>
                    <a:pt x="2979" y="1281"/>
                  </a:cubicBezTo>
                  <a:cubicBezTo>
                    <a:pt x="2979" y="510"/>
                    <a:pt x="2353" y="0"/>
                    <a:pt x="1697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48;p72">
              <a:extLst>
                <a:ext uri="{FF2B5EF4-FFF2-40B4-BE49-F238E27FC236}">
                  <a16:creationId xmlns:a16="http://schemas.microsoft.com/office/drawing/2014/main" id="{DD359755-0E37-91E0-3CA6-2632703AEAF0}"/>
                </a:ext>
              </a:extLst>
            </p:cNvPr>
            <p:cNvSpPr/>
            <p:nvPr/>
          </p:nvSpPr>
          <p:spPr>
            <a:xfrm>
              <a:off x="4916350" y="1418975"/>
              <a:ext cx="59725" cy="63675"/>
            </a:xfrm>
            <a:custGeom>
              <a:avLst/>
              <a:gdLst/>
              <a:ahLst/>
              <a:cxnLst/>
              <a:rect l="l" t="t" r="r" b="b"/>
              <a:pathLst>
                <a:path w="2389" h="2547" extrusionOk="0">
                  <a:moveTo>
                    <a:pt x="1148" y="0"/>
                  </a:moveTo>
                  <a:cubicBezTo>
                    <a:pt x="765" y="0"/>
                    <a:pt x="397" y="173"/>
                    <a:pt x="159" y="476"/>
                  </a:cubicBezTo>
                  <a:lnTo>
                    <a:pt x="1" y="354"/>
                  </a:lnTo>
                  <a:lnTo>
                    <a:pt x="116" y="967"/>
                  </a:lnTo>
                  <a:lnTo>
                    <a:pt x="700" y="909"/>
                  </a:lnTo>
                  <a:lnTo>
                    <a:pt x="498" y="750"/>
                  </a:lnTo>
                  <a:cubicBezTo>
                    <a:pt x="669" y="541"/>
                    <a:pt x="910" y="441"/>
                    <a:pt x="1149" y="441"/>
                  </a:cubicBezTo>
                  <a:cubicBezTo>
                    <a:pt x="1454" y="441"/>
                    <a:pt x="1755" y="605"/>
                    <a:pt x="1905" y="916"/>
                  </a:cubicBezTo>
                  <a:cubicBezTo>
                    <a:pt x="2165" y="1472"/>
                    <a:pt x="1768" y="2106"/>
                    <a:pt x="1148" y="2106"/>
                  </a:cubicBezTo>
                  <a:lnTo>
                    <a:pt x="1148" y="2546"/>
                  </a:lnTo>
                  <a:cubicBezTo>
                    <a:pt x="1840" y="2532"/>
                    <a:pt x="2388" y="1962"/>
                    <a:pt x="2388" y="1277"/>
                  </a:cubicBezTo>
                  <a:cubicBezTo>
                    <a:pt x="2388" y="584"/>
                    <a:pt x="1840" y="22"/>
                    <a:pt x="1148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449;p72">
            <a:extLst>
              <a:ext uri="{FF2B5EF4-FFF2-40B4-BE49-F238E27FC236}">
                <a16:creationId xmlns:a16="http://schemas.microsoft.com/office/drawing/2014/main" id="{8A8DD099-2D93-67BA-7C0F-C25B11E7C5B3}"/>
              </a:ext>
            </a:extLst>
          </p:cNvPr>
          <p:cNvGrpSpPr/>
          <p:nvPr/>
        </p:nvGrpSpPr>
        <p:grpSpPr>
          <a:xfrm>
            <a:off x="7140394" y="4077403"/>
            <a:ext cx="563967" cy="567127"/>
            <a:chOff x="4818100" y="1507675"/>
            <a:chExt cx="71225" cy="71625"/>
          </a:xfrm>
          <a:solidFill>
            <a:srgbClr val="D2DE00"/>
          </a:solidFill>
        </p:grpSpPr>
        <p:sp>
          <p:nvSpPr>
            <p:cNvPr id="25" name="Google Shape;1450;p72">
              <a:extLst>
                <a:ext uri="{FF2B5EF4-FFF2-40B4-BE49-F238E27FC236}">
                  <a16:creationId xmlns:a16="http://schemas.microsoft.com/office/drawing/2014/main" id="{9C1FBC40-C7B2-4DAB-FD0F-5E38CDA8E451}"/>
                </a:ext>
              </a:extLst>
            </p:cNvPr>
            <p:cNvSpPr/>
            <p:nvPr/>
          </p:nvSpPr>
          <p:spPr>
            <a:xfrm>
              <a:off x="4818100" y="1507675"/>
              <a:ext cx="46000" cy="56300"/>
            </a:xfrm>
            <a:custGeom>
              <a:avLst/>
              <a:gdLst/>
              <a:ahLst/>
              <a:cxnLst/>
              <a:rect l="l" t="t" r="r" b="b"/>
              <a:pathLst>
                <a:path w="1840" h="2252" extrusionOk="0">
                  <a:moveTo>
                    <a:pt x="1457" y="1"/>
                  </a:moveTo>
                  <a:lnTo>
                    <a:pt x="1457" y="159"/>
                  </a:lnTo>
                  <a:cubicBezTo>
                    <a:pt x="606" y="188"/>
                    <a:pt x="0" y="989"/>
                    <a:pt x="195" y="1818"/>
                  </a:cubicBezTo>
                  <a:cubicBezTo>
                    <a:pt x="188" y="1818"/>
                    <a:pt x="188" y="1825"/>
                    <a:pt x="188" y="1833"/>
                  </a:cubicBezTo>
                  <a:lnTo>
                    <a:pt x="195" y="1869"/>
                  </a:lnTo>
                  <a:cubicBezTo>
                    <a:pt x="195" y="1876"/>
                    <a:pt x="202" y="1883"/>
                    <a:pt x="202" y="1898"/>
                  </a:cubicBezTo>
                  <a:cubicBezTo>
                    <a:pt x="202" y="1905"/>
                    <a:pt x="209" y="1912"/>
                    <a:pt x="209" y="1919"/>
                  </a:cubicBezTo>
                  <a:cubicBezTo>
                    <a:pt x="209" y="1934"/>
                    <a:pt x="216" y="1948"/>
                    <a:pt x="224" y="1955"/>
                  </a:cubicBezTo>
                  <a:lnTo>
                    <a:pt x="231" y="1977"/>
                  </a:lnTo>
                  <a:cubicBezTo>
                    <a:pt x="245" y="2013"/>
                    <a:pt x="260" y="2056"/>
                    <a:pt x="274" y="2092"/>
                  </a:cubicBezTo>
                  <a:lnTo>
                    <a:pt x="281" y="2100"/>
                  </a:lnTo>
                  <a:cubicBezTo>
                    <a:pt x="289" y="2114"/>
                    <a:pt x="296" y="2128"/>
                    <a:pt x="303" y="2143"/>
                  </a:cubicBezTo>
                  <a:lnTo>
                    <a:pt x="317" y="2157"/>
                  </a:lnTo>
                  <a:cubicBezTo>
                    <a:pt x="317" y="2172"/>
                    <a:pt x="325" y="2186"/>
                    <a:pt x="332" y="2201"/>
                  </a:cubicBezTo>
                  <a:lnTo>
                    <a:pt x="346" y="2215"/>
                  </a:lnTo>
                  <a:cubicBezTo>
                    <a:pt x="353" y="2229"/>
                    <a:pt x="361" y="2237"/>
                    <a:pt x="368" y="2251"/>
                  </a:cubicBezTo>
                  <a:lnTo>
                    <a:pt x="743" y="1970"/>
                  </a:lnTo>
                  <a:lnTo>
                    <a:pt x="721" y="1934"/>
                  </a:lnTo>
                  <a:lnTo>
                    <a:pt x="700" y="1898"/>
                  </a:lnTo>
                  <a:lnTo>
                    <a:pt x="692" y="1883"/>
                  </a:lnTo>
                  <a:cubicBezTo>
                    <a:pt x="685" y="1862"/>
                    <a:pt x="678" y="1847"/>
                    <a:pt x="671" y="1825"/>
                  </a:cubicBezTo>
                  <a:cubicBezTo>
                    <a:pt x="671" y="1818"/>
                    <a:pt x="664" y="1811"/>
                    <a:pt x="664" y="1804"/>
                  </a:cubicBezTo>
                  <a:cubicBezTo>
                    <a:pt x="664" y="1797"/>
                    <a:pt x="656" y="1782"/>
                    <a:pt x="649" y="1775"/>
                  </a:cubicBezTo>
                  <a:lnTo>
                    <a:pt x="642" y="1732"/>
                  </a:lnTo>
                  <a:lnTo>
                    <a:pt x="635" y="1703"/>
                  </a:lnTo>
                  <a:lnTo>
                    <a:pt x="628" y="1667"/>
                  </a:lnTo>
                  <a:lnTo>
                    <a:pt x="628" y="1645"/>
                  </a:lnTo>
                  <a:cubicBezTo>
                    <a:pt x="628" y="1638"/>
                    <a:pt x="620" y="1609"/>
                    <a:pt x="620" y="1587"/>
                  </a:cubicBezTo>
                  <a:lnTo>
                    <a:pt x="620" y="1573"/>
                  </a:lnTo>
                  <a:lnTo>
                    <a:pt x="620" y="1508"/>
                  </a:lnTo>
                  <a:cubicBezTo>
                    <a:pt x="620" y="1039"/>
                    <a:pt x="988" y="650"/>
                    <a:pt x="1457" y="628"/>
                  </a:cubicBezTo>
                  <a:lnTo>
                    <a:pt x="1457" y="809"/>
                  </a:lnTo>
                  <a:lnTo>
                    <a:pt x="1839" y="419"/>
                  </a:lnTo>
                  <a:lnTo>
                    <a:pt x="1457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51;p72">
              <a:extLst>
                <a:ext uri="{FF2B5EF4-FFF2-40B4-BE49-F238E27FC236}">
                  <a16:creationId xmlns:a16="http://schemas.microsoft.com/office/drawing/2014/main" id="{DFE2896F-02CE-5870-3D06-0EEB42385086}"/>
                </a:ext>
              </a:extLst>
            </p:cNvPr>
            <p:cNvSpPr/>
            <p:nvPr/>
          </p:nvSpPr>
          <p:spPr>
            <a:xfrm>
              <a:off x="4869825" y="1519575"/>
              <a:ext cx="19500" cy="23825"/>
            </a:xfrm>
            <a:custGeom>
              <a:avLst/>
              <a:gdLst/>
              <a:ahLst/>
              <a:cxnLst/>
              <a:rect l="l" t="t" r="r" b="b"/>
              <a:pathLst>
                <a:path w="780" h="953" extrusionOk="0">
                  <a:moveTo>
                    <a:pt x="304" y="1"/>
                  </a:moveTo>
                  <a:lnTo>
                    <a:pt x="1" y="354"/>
                  </a:lnTo>
                  <a:cubicBezTo>
                    <a:pt x="181" y="506"/>
                    <a:pt x="289" y="722"/>
                    <a:pt x="311" y="953"/>
                  </a:cubicBezTo>
                  <a:lnTo>
                    <a:pt x="780" y="953"/>
                  </a:lnTo>
                  <a:cubicBezTo>
                    <a:pt x="751" y="585"/>
                    <a:pt x="585" y="239"/>
                    <a:pt x="304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52;p72">
              <a:extLst>
                <a:ext uri="{FF2B5EF4-FFF2-40B4-BE49-F238E27FC236}">
                  <a16:creationId xmlns:a16="http://schemas.microsoft.com/office/drawing/2014/main" id="{48E97BF8-89F0-9817-D11D-E26396FB33F7}"/>
                </a:ext>
              </a:extLst>
            </p:cNvPr>
            <p:cNvSpPr/>
            <p:nvPr/>
          </p:nvSpPr>
          <p:spPr>
            <a:xfrm>
              <a:off x="4857575" y="1547700"/>
              <a:ext cx="31575" cy="31600"/>
            </a:xfrm>
            <a:custGeom>
              <a:avLst/>
              <a:gdLst/>
              <a:ahLst/>
              <a:cxnLst/>
              <a:rect l="l" t="t" r="r" b="b"/>
              <a:pathLst>
                <a:path w="1263" h="1264" extrusionOk="0">
                  <a:moveTo>
                    <a:pt x="801" y="1"/>
                  </a:moveTo>
                  <a:cubicBezTo>
                    <a:pt x="758" y="419"/>
                    <a:pt x="426" y="751"/>
                    <a:pt x="1" y="794"/>
                  </a:cubicBezTo>
                  <a:lnTo>
                    <a:pt x="1" y="1263"/>
                  </a:lnTo>
                  <a:cubicBezTo>
                    <a:pt x="679" y="1213"/>
                    <a:pt x="1219" y="679"/>
                    <a:pt x="126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53;p72">
              <a:extLst>
                <a:ext uri="{FF2B5EF4-FFF2-40B4-BE49-F238E27FC236}">
                  <a16:creationId xmlns:a16="http://schemas.microsoft.com/office/drawing/2014/main" id="{214BD253-D346-6283-271C-C815A3193FFA}"/>
                </a:ext>
              </a:extLst>
            </p:cNvPr>
            <p:cNvSpPr/>
            <p:nvPr/>
          </p:nvSpPr>
          <p:spPr>
            <a:xfrm>
              <a:off x="4829800" y="1560150"/>
              <a:ext cx="23650" cy="18950"/>
            </a:xfrm>
            <a:custGeom>
              <a:avLst/>
              <a:gdLst/>
              <a:ahLst/>
              <a:cxnLst/>
              <a:rect l="l" t="t" r="r" b="b"/>
              <a:pathLst>
                <a:path w="946" h="758" extrusionOk="0">
                  <a:moveTo>
                    <a:pt x="376" y="1"/>
                  </a:moveTo>
                  <a:lnTo>
                    <a:pt x="1" y="282"/>
                  </a:lnTo>
                  <a:cubicBezTo>
                    <a:pt x="239" y="563"/>
                    <a:pt x="578" y="736"/>
                    <a:pt x="946" y="758"/>
                  </a:cubicBezTo>
                  <a:lnTo>
                    <a:pt x="946" y="289"/>
                  </a:lnTo>
                  <a:cubicBezTo>
                    <a:pt x="722" y="267"/>
                    <a:pt x="520" y="166"/>
                    <a:pt x="376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4;p72">
            <a:extLst>
              <a:ext uri="{FF2B5EF4-FFF2-40B4-BE49-F238E27FC236}">
                <a16:creationId xmlns:a16="http://schemas.microsoft.com/office/drawing/2014/main" id="{96540968-3369-F44C-34DB-21D38AFC4277}"/>
              </a:ext>
            </a:extLst>
          </p:cNvPr>
          <p:cNvGrpSpPr/>
          <p:nvPr/>
        </p:nvGrpSpPr>
        <p:grpSpPr>
          <a:xfrm>
            <a:off x="6453892" y="4080864"/>
            <a:ext cx="628301" cy="588505"/>
            <a:chOff x="4721450" y="1509475"/>
            <a:chExt cx="79350" cy="74325"/>
          </a:xfrm>
          <a:solidFill>
            <a:srgbClr val="D2DE00"/>
          </a:solidFill>
        </p:grpSpPr>
        <p:sp>
          <p:nvSpPr>
            <p:cNvPr id="30" name="Google Shape;1455;p72">
              <a:extLst>
                <a:ext uri="{FF2B5EF4-FFF2-40B4-BE49-F238E27FC236}">
                  <a16:creationId xmlns:a16="http://schemas.microsoft.com/office/drawing/2014/main" id="{3CA385E9-9279-5BE0-29AE-7A427C54BB74}"/>
                </a:ext>
              </a:extLst>
            </p:cNvPr>
            <p:cNvSpPr/>
            <p:nvPr/>
          </p:nvSpPr>
          <p:spPr>
            <a:xfrm>
              <a:off x="4729025" y="1509475"/>
              <a:ext cx="27050" cy="26725"/>
            </a:xfrm>
            <a:custGeom>
              <a:avLst/>
              <a:gdLst/>
              <a:ahLst/>
              <a:cxnLst/>
              <a:rect l="l" t="t" r="r" b="b"/>
              <a:pathLst>
                <a:path w="1082" h="1069" extrusionOk="0">
                  <a:moveTo>
                    <a:pt x="440" y="1"/>
                  </a:moveTo>
                  <a:lnTo>
                    <a:pt x="570" y="224"/>
                  </a:lnTo>
                  <a:cubicBezTo>
                    <a:pt x="296" y="405"/>
                    <a:pt x="94" y="672"/>
                    <a:pt x="0" y="989"/>
                  </a:cubicBezTo>
                  <a:lnTo>
                    <a:pt x="188" y="809"/>
                  </a:lnTo>
                  <a:lnTo>
                    <a:pt x="462" y="1068"/>
                  </a:lnTo>
                  <a:cubicBezTo>
                    <a:pt x="527" y="888"/>
                    <a:pt x="649" y="737"/>
                    <a:pt x="808" y="628"/>
                  </a:cubicBezTo>
                  <a:lnTo>
                    <a:pt x="923" y="823"/>
                  </a:lnTo>
                  <a:lnTo>
                    <a:pt x="1082" y="188"/>
                  </a:lnTo>
                  <a:lnTo>
                    <a:pt x="440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56;p72">
              <a:extLst>
                <a:ext uri="{FF2B5EF4-FFF2-40B4-BE49-F238E27FC236}">
                  <a16:creationId xmlns:a16="http://schemas.microsoft.com/office/drawing/2014/main" id="{B53487BE-0569-3C3F-34F2-1EB4C33D4E0D}"/>
                </a:ext>
              </a:extLst>
            </p:cNvPr>
            <p:cNvSpPr/>
            <p:nvPr/>
          </p:nvSpPr>
          <p:spPr>
            <a:xfrm>
              <a:off x="4721450" y="1533275"/>
              <a:ext cx="32300" cy="42600"/>
            </a:xfrm>
            <a:custGeom>
              <a:avLst/>
              <a:gdLst/>
              <a:ahLst/>
              <a:cxnLst/>
              <a:rect l="l" t="t" r="r" b="b"/>
              <a:pathLst>
                <a:path w="1292" h="1704" extrusionOk="0">
                  <a:moveTo>
                    <a:pt x="491" y="1"/>
                  </a:moveTo>
                  <a:lnTo>
                    <a:pt x="0" y="455"/>
                  </a:lnTo>
                  <a:lnTo>
                    <a:pt x="238" y="455"/>
                  </a:lnTo>
                  <a:cubicBezTo>
                    <a:pt x="253" y="1025"/>
                    <a:pt x="635" y="1530"/>
                    <a:pt x="1183" y="1703"/>
                  </a:cubicBezTo>
                  <a:lnTo>
                    <a:pt x="1024" y="1530"/>
                  </a:lnTo>
                  <a:lnTo>
                    <a:pt x="1291" y="1256"/>
                  </a:lnTo>
                  <a:cubicBezTo>
                    <a:pt x="952" y="1133"/>
                    <a:pt x="721" y="816"/>
                    <a:pt x="707" y="455"/>
                  </a:cubicBezTo>
                  <a:lnTo>
                    <a:pt x="945" y="455"/>
                  </a:lnTo>
                  <a:lnTo>
                    <a:pt x="491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57;p72">
              <a:extLst>
                <a:ext uri="{FF2B5EF4-FFF2-40B4-BE49-F238E27FC236}">
                  <a16:creationId xmlns:a16="http://schemas.microsoft.com/office/drawing/2014/main" id="{119DD89F-203F-51FE-AF65-87E96A364315}"/>
                </a:ext>
              </a:extLst>
            </p:cNvPr>
            <p:cNvSpPr/>
            <p:nvPr/>
          </p:nvSpPr>
          <p:spPr>
            <a:xfrm>
              <a:off x="4750650" y="1551675"/>
              <a:ext cx="42950" cy="32125"/>
            </a:xfrm>
            <a:custGeom>
              <a:avLst/>
              <a:gdLst/>
              <a:ahLst/>
              <a:cxnLst/>
              <a:rect l="l" t="t" r="r" b="b"/>
              <a:pathLst>
                <a:path w="1718" h="1285" extrusionOk="0">
                  <a:moveTo>
                    <a:pt x="1256" y="1"/>
                  </a:moveTo>
                  <a:cubicBezTo>
                    <a:pt x="1126" y="332"/>
                    <a:pt x="808" y="556"/>
                    <a:pt x="448" y="570"/>
                  </a:cubicBezTo>
                  <a:lnTo>
                    <a:pt x="448" y="340"/>
                  </a:lnTo>
                  <a:lnTo>
                    <a:pt x="1" y="794"/>
                  </a:lnTo>
                  <a:lnTo>
                    <a:pt x="448" y="1284"/>
                  </a:lnTo>
                  <a:lnTo>
                    <a:pt x="448" y="1032"/>
                  </a:lnTo>
                  <a:cubicBezTo>
                    <a:pt x="1039" y="1025"/>
                    <a:pt x="1551" y="635"/>
                    <a:pt x="1717" y="73"/>
                  </a:cubicBezTo>
                  <a:lnTo>
                    <a:pt x="1717" y="73"/>
                  </a:lnTo>
                  <a:lnTo>
                    <a:pt x="1515" y="260"/>
                  </a:lnTo>
                  <a:lnTo>
                    <a:pt x="1256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58;p72">
              <a:extLst>
                <a:ext uri="{FF2B5EF4-FFF2-40B4-BE49-F238E27FC236}">
                  <a16:creationId xmlns:a16="http://schemas.microsoft.com/office/drawing/2014/main" id="{30AEDC6A-EF31-0801-8296-774E9EE97BF8}"/>
                </a:ext>
              </a:extLst>
            </p:cNvPr>
            <p:cNvSpPr/>
            <p:nvPr/>
          </p:nvSpPr>
          <p:spPr>
            <a:xfrm>
              <a:off x="4761300" y="1510025"/>
              <a:ext cx="39500" cy="44375"/>
            </a:xfrm>
            <a:custGeom>
              <a:avLst/>
              <a:gdLst/>
              <a:ahLst/>
              <a:cxnLst/>
              <a:rect l="l" t="t" r="r" b="b"/>
              <a:pathLst>
                <a:path w="1580" h="1775" extrusionOk="0">
                  <a:moveTo>
                    <a:pt x="13" y="0"/>
                  </a:moveTo>
                  <a:cubicBezTo>
                    <a:pt x="9" y="0"/>
                    <a:pt x="5" y="0"/>
                    <a:pt x="0" y="0"/>
                  </a:cubicBezTo>
                  <a:lnTo>
                    <a:pt x="0" y="462"/>
                  </a:lnTo>
                  <a:cubicBezTo>
                    <a:pt x="476" y="462"/>
                    <a:pt x="873" y="844"/>
                    <a:pt x="880" y="1328"/>
                  </a:cubicBezTo>
                  <a:lnTo>
                    <a:pt x="635" y="1328"/>
                  </a:lnTo>
                  <a:lnTo>
                    <a:pt x="1089" y="1775"/>
                  </a:lnTo>
                  <a:lnTo>
                    <a:pt x="1580" y="1328"/>
                  </a:lnTo>
                  <a:lnTo>
                    <a:pt x="1349" y="1328"/>
                  </a:lnTo>
                  <a:cubicBezTo>
                    <a:pt x="1335" y="589"/>
                    <a:pt x="743" y="0"/>
                    <a:pt x="13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459;p72">
            <a:extLst>
              <a:ext uri="{FF2B5EF4-FFF2-40B4-BE49-F238E27FC236}">
                <a16:creationId xmlns:a16="http://schemas.microsoft.com/office/drawing/2014/main" id="{D53A86AF-40F0-067B-93D9-7A300D8C4DBF}"/>
              </a:ext>
            </a:extLst>
          </p:cNvPr>
          <p:cNvGrpSpPr/>
          <p:nvPr/>
        </p:nvGrpSpPr>
        <p:grpSpPr>
          <a:xfrm>
            <a:off x="7799425" y="4065430"/>
            <a:ext cx="557038" cy="562772"/>
            <a:chOff x="4906800" y="1507500"/>
            <a:chExt cx="70350" cy="71075"/>
          </a:xfrm>
          <a:solidFill>
            <a:srgbClr val="D2DE00"/>
          </a:solidFill>
        </p:grpSpPr>
        <p:sp>
          <p:nvSpPr>
            <p:cNvPr id="35" name="Google Shape;1460;p72">
              <a:extLst>
                <a:ext uri="{FF2B5EF4-FFF2-40B4-BE49-F238E27FC236}">
                  <a16:creationId xmlns:a16="http://schemas.microsoft.com/office/drawing/2014/main" id="{C6E22AEE-2C7E-93D8-1E65-6FB61FD326ED}"/>
                </a:ext>
              </a:extLst>
            </p:cNvPr>
            <p:cNvSpPr/>
            <p:nvPr/>
          </p:nvSpPr>
          <p:spPr>
            <a:xfrm>
              <a:off x="4916000" y="1507500"/>
              <a:ext cx="30850" cy="24000"/>
            </a:xfrm>
            <a:custGeom>
              <a:avLst/>
              <a:gdLst/>
              <a:ahLst/>
              <a:cxnLst/>
              <a:rect l="l" t="t" r="r" b="b"/>
              <a:pathLst>
                <a:path w="1234" h="960" extrusionOk="0">
                  <a:moveTo>
                    <a:pt x="837" y="1"/>
                  </a:moveTo>
                  <a:lnTo>
                    <a:pt x="837" y="202"/>
                  </a:lnTo>
                  <a:cubicBezTo>
                    <a:pt x="484" y="282"/>
                    <a:pt x="181" y="498"/>
                    <a:pt x="0" y="808"/>
                  </a:cubicBezTo>
                  <a:lnTo>
                    <a:pt x="455" y="960"/>
                  </a:lnTo>
                  <a:cubicBezTo>
                    <a:pt x="556" y="837"/>
                    <a:pt x="686" y="736"/>
                    <a:pt x="837" y="686"/>
                  </a:cubicBezTo>
                  <a:lnTo>
                    <a:pt x="837" y="823"/>
                  </a:lnTo>
                  <a:lnTo>
                    <a:pt x="1234" y="426"/>
                  </a:lnTo>
                  <a:lnTo>
                    <a:pt x="837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61;p72">
              <a:extLst>
                <a:ext uri="{FF2B5EF4-FFF2-40B4-BE49-F238E27FC236}">
                  <a16:creationId xmlns:a16="http://schemas.microsoft.com/office/drawing/2014/main" id="{86478582-FB57-3C80-56DF-78E56C4183D4}"/>
                </a:ext>
              </a:extLst>
            </p:cNvPr>
            <p:cNvSpPr/>
            <p:nvPr/>
          </p:nvSpPr>
          <p:spPr>
            <a:xfrm>
              <a:off x="4906800" y="1533825"/>
              <a:ext cx="19675" cy="32475"/>
            </a:xfrm>
            <a:custGeom>
              <a:avLst/>
              <a:gdLst/>
              <a:ahLst/>
              <a:cxnLst/>
              <a:rect l="l" t="t" r="r" b="b"/>
              <a:pathLst>
                <a:path w="787" h="1299" extrusionOk="0">
                  <a:moveTo>
                    <a:pt x="527" y="1"/>
                  </a:moveTo>
                  <a:lnTo>
                    <a:pt x="1" y="246"/>
                  </a:lnTo>
                  <a:lnTo>
                    <a:pt x="181" y="303"/>
                  </a:lnTo>
                  <a:cubicBezTo>
                    <a:pt x="181" y="347"/>
                    <a:pt x="174" y="390"/>
                    <a:pt x="174" y="433"/>
                  </a:cubicBezTo>
                  <a:cubicBezTo>
                    <a:pt x="174" y="751"/>
                    <a:pt x="289" y="1061"/>
                    <a:pt x="498" y="1299"/>
                  </a:cubicBezTo>
                  <a:lnTo>
                    <a:pt x="787" y="909"/>
                  </a:lnTo>
                  <a:cubicBezTo>
                    <a:pt x="693" y="772"/>
                    <a:pt x="650" y="614"/>
                    <a:pt x="642" y="455"/>
                  </a:cubicBezTo>
                  <a:lnTo>
                    <a:pt x="642" y="455"/>
                  </a:lnTo>
                  <a:lnTo>
                    <a:pt x="787" y="498"/>
                  </a:lnTo>
                  <a:lnTo>
                    <a:pt x="527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62;p72">
              <a:extLst>
                <a:ext uri="{FF2B5EF4-FFF2-40B4-BE49-F238E27FC236}">
                  <a16:creationId xmlns:a16="http://schemas.microsoft.com/office/drawing/2014/main" id="{F40C0C43-9016-0A62-AB3C-BEA0611AF04A}"/>
                </a:ext>
              </a:extLst>
            </p:cNvPr>
            <p:cNvSpPr/>
            <p:nvPr/>
          </p:nvSpPr>
          <p:spPr>
            <a:xfrm>
              <a:off x="4926625" y="1561950"/>
              <a:ext cx="30675" cy="16625"/>
            </a:xfrm>
            <a:custGeom>
              <a:avLst/>
              <a:gdLst/>
              <a:ahLst/>
              <a:cxnLst/>
              <a:rect l="l" t="t" r="r" b="b"/>
              <a:pathLst>
                <a:path w="1227" h="665" extrusionOk="0">
                  <a:moveTo>
                    <a:pt x="556" y="1"/>
                  </a:moveTo>
                  <a:lnTo>
                    <a:pt x="1" y="87"/>
                  </a:lnTo>
                  <a:lnTo>
                    <a:pt x="66" y="664"/>
                  </a:lnTo>
                  <a:lnTo>
                    <a:pt x="181" y="513"/>
                  </a:lnTo>
                  <a:cubicBezTo>
                    <a:pt x="347" y="585"/>
                    <a:pt x="526" y="621"/>
                    <a:pt x="704" y="621"/>
                  </a:cubicBezTo>
                  <a:cubicBezTo>
                    <a:pt x="883" y="621"/>
                    <a:pt x="1061" y="585"/>
                    <a:pt x="1227" y="513"/>
                  </a:cubicBezTo>
                  <a:lnTo>
                    <a:pt x="946" y="123"/>
                  </a:lnTo>
                  <a:cubicBezTo>
                    <a:pt x="866" y="149"/>
                    <a:pt x="785" y="161"/>
                    <a:pt x="704" y="161"/>
                  </a:cubicBezTo>
                  <a:cubicBezTo>
                    <a:pt x="623" y="161"/>
                    <a:pt x="542" y="149"/>
                    <a:pt x="462" y="123"/>
                  </a:cubicBezTo>
                  <a:lnTo>
                    <a:pt x="556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63;p72">
              <a:extLst>
                <a:ext uri="{FF2B5EF4-FFF2-40B4-BE49-F238E27FC236}">
                  <a16:creationId xmlns:a16="http://schemas.microsoft.com/office/drawing/2014/main" id="{98474C2C-6360-72D2-20F5-39F26C1B527A}"/>
                </a:ext>
              </a:extLst>
            </p:cNvPr>
            <p:cNvSpPr/>
            <p:nvPr/>
          </p:nvSpPr>
          <p:spPr>
            <a:xfrm>
              <a:off x="4957475" y="1541400"/>
              <a:ext cx="19675" cy="27800"/>
            </a:xfrm>
            <a:custGeom>
              <a:avLst/>
              <a:gdLst/>
              <a:ahLst/>
              <a:cxnLst/>
              <a:rect l="l" t="t" r="r" b="b"/>
              <a:pathLst>
                <a:path w="787" h="1112" extrusionOk="0">
                  <a:moveTo>
                    <a:pt x="779" y="0"/>
                  </a:moveTo>
                  <a:lnTo>
                    <a:pt x="318" y="145"/>
                  </a:lnTo>
                  <a:cubicBezTo>
                    <a:pt x="318" y="303"/>
                    <a:pt x="274" y="455"/>
                    <a:pt x="188" y="592"/>
                  </a:cubicBezTo>
                  <a:lnTo>
                    <a:pt x="80" y="448"/>
                  </a:lnTo>
                  <a:lnTo>
                    <a:pt x="0" y="1003"/>
                  </a:lnTo>
                  <a:lnTo>
                    <a:pt x="570" y="1111"/>
                  </a:lnTo>
                  <a:lnTo>
                    <a:pt x="469" y="981"/>
                  </a:lnTo>
                  <a:cubicBezTo>
                    <a:pt x="671" y="743"/>
                    <a:pt x="786" y="440"/>
                    <a:pt x="786" y="130"/>
                  </a:cubicBezTo>
                  <a:cubicBezTo>
                    <a:pt x="786" y="87"/>
                    <a:pt x="786" y="44"/>
                    <a:pt x="779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64;p72">
              <a:extLst>
                <a:ext uri="{FF2B5EF4-FFF2-40B4-BE49-F238E27FC236}">
                  <a16:creationId xmlns:a16="http://schemas.microsoft.com/office/drawing/2014/main" id="{08B4C2DA-10C4-CA29-8AA5-45ADB902071F}"/>
                </a:ext>
              </a:extLst>
            </p:cNvPr>
            <p:cNvSpPr/>
            <p:nvPr/>
          </p:nvSpPr>
          <p:spPr>
            <a:xfrm>
              <a:off x="4951325" y="1512550"/>
              <a:ext cx="24925" cy="26350"/>
            </a:xfrm>
            <a:custGeom>
              <a:avLst/>
              <a:gdLst/>
              <a:ahLst/>
              <a:cxnLst/>
              <a:rect l="l" t="t" r="r" b="b"/>
              <a:pathLst>
                <a:path w="997" h="1054" extrusionOk="0">
                  <a:moveTo>
                    <a:pt x="1" y="0"/>
                  </a:moveTo>
                  <a:lnTo>
                    <a:pt x="1" y="476"/>
                  </a:lnTo>
                  <a:cubicBezTo>
                    <a:pt x="145" y="534"/>
                    <a:pt x="282" y="628"/>
                    <a:pt x="376" y="751"/>
                  </a:cubicBezTo>
                  <a:lnTo>
                    <a:pt x="210" y="801"/>
                  </a:lnTo>
                  <a:lnTo>
                    <a:pt x="715" y="1053"/>
                  </a:lnTo>
                  <a:lnTo>
                    <a:pt x="996" y="549"/>
                  </a:lnTo>
                  <a:lnTo>
                    <a:pt x="996" y="549"/>
                  </a:lnTo>
                  <a:lnTo>
                    <a:pt x="838" y="599"/>
                  </a:lnTo>
                  <a:cubicBezTo>
                    <a:pt x="650" y="296"/>
                    <a:pt x="347" y="73"/>
                    <a:pt x="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1465;p72">
            <a:extLst>
              <a:ext uri="{FF2B5EF4-FFF2-40B4-BE49-F238E27FC236}">
                <a16:creationId xmlns:a16="http://schemas.microsoft.com/office/drawing/2014/main" id="{47B11275-CCB1-DADA-BD05-426C13844DC7}"/>
              </a:ext>
            </a:extLst>
          </p:cNvPr>
          <p:cNvGrpSpPr/>
          <p:nvPr/>
        </p:nvGrpSpPr>
        <p:grpSpPr>
          <a:xfrm>
            <a:off x="5837033" y="2592366"/>
            <a:ext cx="517934" cy="517934"/>
            <a:chOff x="3736598" y="2170606"/>
            <a:chExt cx="404889" cy="404889"/>
          </a:xfrm>
          <a:solidFill>
            <a:srgbClr val="D2DE00"/>
          </a:solidFill>
        </p:grpSpPr>
        <p:sp>
          <p:nvSpPr>
            <p:cNvPr id="41" name="Google Shape;1466;p72">
              <a:extLst>
                <a:ext uri="{FF2B5EF4-FFF2-40B4-BE49-F238E27FC236}">
                  <a16:creationId xmlns:a16="http://schemas.microsoft.com/office/drawing/2014/main" id="{0367CD9D-0FD0-7A3D-54CB-1EC6790DB647}"/>
                </a:ext>
              </a:extLst>
            </p:cNvPr>
            <p:cNvSpPr/>
            <p:nvPr/>
          </p:nvSpPr>
          <p:spPr>
            <a:xfrm>
              <a:off x="3950281" y="2170846"/>
              <a:ext cx="191206" cy="231947"/>
            </a:xfrm>
            <a:custGeom>
              <a:avLst/>
              <a:gdLst/>
              <a:ahLst/>
              <a:cxnLst/>
              <a:rect l="l" t="t" r="r" b="b"/>
              <a:pathLst>
                <a:path w="8781" h="10652" extrusionOk="0">
                  <a:moveTo>
                    <a:pt x="23" y="1"/>
                  </a:moveTo>
                  <a:lnTo>
                    <a:pt x="1435" y="2583"/>
                  </a:lnTo>
                  <a:lnTo>
                    <a:pt x="0" y="5246"/>
                  </a:lnTo>
                  <a:cubicBezTo>
                    <a:pt x="1997" y="5498"/>
                    <a:pt x="3512" y="7186"/>
                    <a:pt x="3547" y="9217"/>
                  </a:cubicBezTo>
                  <a:lnTo>
                    <a:pt x="6187" y="10652"/>
                  </a:lnTo>
                  <a:lnTo>
                    <a:pt x="8780" y="9217"/>
                  </a:lnTo>
                  <a:cubicBezTo>
                    <a:pt x="8746" y="4305"/>
                    <a:pt x="4913" y="276"/>
                    <a:pt x="2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67;p72">
              <a:extLst>
                <a:ext uri="{FF2B5EF4-FFF2-40B4-BE49-F238E27FC236}">
                  <a16:creationId xmlns:a16="http://schemas.microsoft.com/office/drawing/2014/main" id="{406636FF-F98A-4214-4883-E5095D6BC2EC}"/>
                </a:ext>
              </a:extLst>
            </p:cNvPr>
            <p:cNvSpPr/>
            <p:nvPr/>
          </p:nvSpPr>
          <p:spPr>
            <a:xfrm>
              <a:off x="3737099" y="2170606"/>
              <a:ext cx="231947" cy="191446"/>
            </a:xfrm>
            <a:custGeom>
              <a:avLst/>
              <a:gdLst/>
              <a:ahLst/>
              <a:cxnLst/>
              <a:rect l="l" t="t" r="r" b="b"/>
              <a:pathLst>
                <a:path w="10652" h="8792" extrusionOk="0">
                  <a:moveTo>
                    <a:pt x="9216" y="0"/>
                  </a:moveTo>
                  <a:cubicBezTo>
                    <a:pt x="4304" y="35"/>
                    <a:pt x="276" y="3868"/>
                    <a:pt x="0" y="8769"/>
                  </a:cubicBezTo>
                  <a:lnTo>
                    <a:pt x="2583" y="7346"/>
                  </a:lnTo>
                  <a:lnTo>
                    <a:pt x="5245" y="8792"/>
                  </a:lnTo>
                  <a:cubicBezTo>
                    <a:pt x="5498" y="6783"/>
                    <a:pt x="7185" y="5268"/>
                    <a:pt x="9216" y="5234"/>
                  </a:cubicBezTo>
                  <a:lnTo>
                    <a:pt x="10651" y="2594"/>
                  </a:lnTo>
                  <a:lnTo>
                    <a:pt x="9216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68;p72">
              <a:extLst>
                <a:ext uri="{FF2B5EF4-FFF2-40B4-BE49-F238E27FC236}">
                  <a16:creationId xmlns:a16="http://schemas.microsoft.com/office/drawing/2014/main" id="{6F22DD5B-9202-30FB-6391-CA790973605D}"/>
                </a:ext>
              </a:extLst>
            </p:cNvPr>
            <p:cNvSpPr/>
            <p:nvPr/>
          </p:nvSpPr>
          <p:spPr>
            <a:xfrm>
              <a:off x="3909539" y="2384027"/>
              <a:ext cx="231686" cy="191468"/>
            </a:xfrm>
            <a:custGeom>
              <a:avLst/>
              <a:gdLst/>
              <a:ahLst/>
              <a:cxnLst/>
              <a:rect l="l" t="t" r="r" b="b"/>
              <a:pathLst>
                <a:path w="10640" h="8793" extrusionOk="0">
                  <a:moveTo>
                    <a:pt x="5395" y="1"/>
                  </a:moveTo>
                  <a:cubicBezTo>
                    <a:pt x="5142" y="1998"/>
                    <a:pt x="3455" y="3513"/>
                    <a:pt x="1435" y="3559"/>
                  </a:cubicBezTo>
                  <a:lnTo>
                    <a:pt x="0" y="6187"/>
                  </a:lnTo>
                  <a:lnTo>
                    <a:pt x="1424" y="8792"/>
                  </a:lnTo>
                  <a:cubicBezTo>
                    <a:pt x="6324" y="8758"/>
                    <a:pt x="10364" y="4913"/>
                    <a:pt x="10640" y="24"/>
                  </a:cubicBezTo>
                  <a:lnTo>
                    <a:pt x="10640" y="24"/>
                  </a:lnTo>
                  <a:lnTo>
                    <a:pt x="8058" y="1436"/>
                  </a:lnTo>
                  <a:lnTo>
                    <a:pt x="5395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69;p72">
              <a:extLst>
                <a:ext uri="{FF2B5EF4-FFF2-40B4-BE49-F238E27FC236}">
                  <a16:creationId xmlns:a16="http://schemas.microsoft.com/office/drawing/2014/main" id="{9EFA3A3A-74DF-00C8-1CF0-32EF270066B2}"/>
                </a:ext>
              </a:extLst>
            </p:cNvPr>
            <p:cNvSpPr/>
            <p:nvPr/>
          </p:nvSpPr>
          <p:spPr>
            <a:xfrm>
              <a:off x="3736598" y="2343307"/>
              <a:ext cx="191707" cy="231686"/>
            </a:xfrm>
            <a:custGeom>
              <a:avLst/>
              <a:gdLst/>
              <a:ahLst/>
              <a:cxnLst/>
              <a:rect l="l" t="t" r="r" b="b"/>
              <a:pathLst>
                <a:path w="8804" h="10640" extrusionOk="0">
                  <a:moveTo>
                    <a:pt x="2606" y="0"/>
                  </a:moveTo>
                  <a:lnTo>
                    <a:pt x="0" y="1435"/>
                  </a:lnTo>
                  <a:cubicBezTo>
                    <a:pt x="46" y="6335"/>
                    <a:pt x="3880" y="10364"/>
                    <a:pt x="8769" y="10639"/>
                  </a:cubicBezTo>
                  <a:lnTo>
                    <a:pt x="7357" y="8057"/>
                  </a:lnTo>
                  <a:lnTo>
                    <a:pt x="8803" y="5394"/>
                  </a:lnTo>
                  <a:cubicBezTo>
                    <a:pt x="6795" y="5142"/>
                    <a:pt x="5280" y="3455"/>
                    <a:pt x="5245" y="1435"/>
                  </a:cubicBezTo>
                  <a:lnTo>
                    <a:pt x="2606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1470;p72">
            <a:extLst>
              <a:ext uri="{FF2B5EF4-FFF2-40B4-BE49-F238E27FC236}">
                <a16:creationId xmlns:a16="http://schemas.microsoft.com/office/drawing/2014/main" id="{90E1B4F6-1AD7-F18F-C2FE-316AAE49CCB4}"/>
              </a:ext>
            </a:extLst>
          </p:cNvPr>
          <p:cNvGrpSpPr/>
          <p:nvPr/>
        </p:nvGrpSpPr>
        <p:grpSpPr>
          <a:xfrm>
            <a:off x="5104094" y="2592464"/>
            <a:ext cx="586986" cy="517740"/>
            <a:chOff x="3161917" y="2170682"/>
            <a:chExt cx="458870" cy="404737"/>
          </a:xfrm>
          <a:solidFill>
            <a:srgbClr val="D2DE00"/>
          </a:solidFill>
        </p:grpSpPr>
        <p:sp>
          <p:nvSpPr>
            <p:cNvPr id="46" name="Google Shape;1471;p72">
              <a:extLst>
                <a:ext uri="{FF2B5EF4-FFF2-40B4-BE49-F238E27FC236}">
                  <a16:creationId xmlns:a16="http://schemas.microsoft.com/office/drawing/2014/main" id="{1CC10EC9-B976-5CBE-C1CB-C0CF211C35E5}"/>
                </a:ext>
              </a:extLst>
            </p:cNvPr>
            <p:cNvSpPr/>
            <p:nvPr/>
          </p:nvSpPr>
          <p:spPr>
            <a:xfrm>
              <a:off x="3161917" y="2170682"/>
              <a:ext cx="277174" cy="291676"/>
            </a:xfrm>
            <a:custGeom>
              <a:avLst/>
              <a:gdLst/>
              <a:ahLst/>
              <a:cxnLst/>
              <a:rect l="l" t="t" r="r" b="b"/>
              <a:pathLst>
                <a:path w="12729" h="13395" extrusionOk="0">
                  <a:moveTo>
                    <a:pt x="11294" y="0"/>
                  </a:moveTo>
                  <a:cubicBezTo>
                    <a:pt x="4442" y="46"/>
                    <a:pt x="0" y="7242"/>
                    <a:pt x="3019" y="13394"/>
                  </a:cubicBezTo>
                  <a:lnTo>
                    <a:pt x="4522" y="10915"/>
                  </a:lnTo>
                  <a:lnTo>
                    <a:pt x="7598" y="10835"/>
                  </a:lnTo>
                  <a:cubicBezTo>
                    <a:pt x="6531" y="8195"/>
                    <a:pt x="8436" y="5291"/>
                    <a:pt x="11294" y="5234"/>
                  </a:cubicBezTo>
                  <a:lnTo>
                    <a:pt x="12729" y="2606"/>
                  </a:lnTo>
                  <a:lnTo>
                    <a:pt x="11294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72;p72">
              <a:extLst>
                <a:ext uri="{FF2B5EF4-FFF2-40B4-BE49-F238E27FC236}">
                  <a16:creationId xmlns:a16="http://schemas.microsoft.com/office/drawing/2014/main" id="{242C0C98-1F23-D022-5AAB-5BBAD4F4C7DD}"/>
                </a:ext>
              </a:extLst>
            </p:cNvPr>
            <p:cNvSpPr/>
            <p:nvPr/>
          </p:nvSpPr>
          <p:spPr>
            <a:xfrm>
              <a:off x="3420326" y="2170922"/>
              <a:ext cx="200461" cy="302934"/>
            </a:xfrm>
            <a:custGeom>
              <a:avLst/>
              <a:gdLst/>
              <a:ahLst/>
              <a:cxnLst/>
              <a:rect l="l" t="t" r="r" b="b"/>
              <a:pathLst>
                <a:path w="9206" h="13912" extrusionOk="0">
                  <a:moveTo>
                    <a:pt x="24" y="1"/>
                  </a:moveTo>
                  <a:lnTo>
                    <a:pt x="1447" y="2583"/>
                  </a:lnTo>
                  <a:lnTo>
                    <a:pt x="1" y="5246"/>
                  </a:lnTo>
                  <a:cubicBezTo>
                    <a:pt x="2893" y="5602"/>
                    <a:pt x="4488" y="8815"/>
                    <a:pt x="3008" y="11329"/>
                  </a:cubicBezTo>
                  <a:lnTo>
                    <a:pt x="4557" y="13854"/>
                  </a:lnTo>
                  <a:lnTo>
                    <a:pt x="7564" y="13911"/>
                  </a:lnTo>
                  <a:cubicBezTo>
                    <a:pt x="9171" y="11122"/>
                    <a:pt x="9206" y="7691"/>
                    <a:pt x="7679" y="4856"/>
                  </a:cubicBezTo>
                  <a:cubicBezTo>
                    <a:pt x="6141" y="2021"/>
                    <a:pt x="3237" y="184"/>
                    <a:pt x="24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73;p72">
              <a:extLst>
                <a:ext uri="{FF2B5EF4-FFF2-40B4-BE49-F238E27FC236}">
                  <a16:creationId xmlns:a16="http://schemas.microsoft.com/office/drawing/2014/main" id="{CD88189C-7B73-EF6C-557A-29FACC18114E}"/>
                </a:ext>
              </a:extLst>
            </p:cNvPr>
            <p:cNvSpPr/>
            <p:nvPr/>
          </p:nvSpPr>
          <p:spPr>
            <a:xfrm>
              <a:off x="3233645" y="2417594"/>
              <a:ext cx="344393" cy="157825"/>
            </a:xfrm>
            <a:custGeom>
              <a:avLst/>
              <a:gdLst/>
              <a:ahLst/>
              <a:cxnLst/>
              <a:rect l="l" t="t" r="r" b="b"/>
              <a:pathLst>
                <a:path w="15816" h="7248" extrusionOk="0">
                  <a:moveTo>
                    <a:pt x="4557" y="1"/>
                  </a:moveTo>
                  <a:lnTo>
                    <a:pt x="1515" y="81"/>
                  </a:lnTo>
                  <a:lnTo>
                    <a:pt x="0" y="2583"/>
                  </a:lnTo>
                  <a:cubicBezTo>
                    <a:pt x="1607" y="5372"/>
                    <a:pt x="4545" y="7140"/>
                    <a:pt x="7770" y="7243"/>
                  </a:cubicBezTo>
                  <a:cubicBezTo>
                    <a:pt x="7870" y="7246"/>
                    <a:pt x="7970" y="7248"/>
                    <a:pt x="8070" y="7248"/>
                  </a:cubicBezTo>
                  <a:cubicBezTo>
                    <a:pt x="11183" y="7248"/>
                    <a:pt x="14092" y="5691"/>
                    <a:pt x="15816" y="3088"/>
                  </a:cubicBezTo>
                  <a:lnTo>
                    <a:pt x="12832" y="3019"/>
                  </a:lnTo>
                  <a:lnTo>
                    <a:pt x="11260" y="471"/>
                  </a:lnTo>
                  <a:cubicBezTo>
                    <a:pt x="10437" y="1506"/>
                    <a:pt x="9252" y="2011"/>
                    <a:pt x="8072" y="2011"/>
                  </a:cubicBezTo>
                  <a:cubicBezTo>
                    <a:pt x="6699" y="2011"/>
                    <a:pt x="5334" y="1328"/>
                    <a:pt x="4557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1474;p72">
            <a:extLst>
              <a:ext uri="{FF2B5EF4-FFF2-40B4-BE49-F238E27FC236}">
                <a16:creationId xmlns:a16="http://schemas.microsoft.com/office/drawing/2014/main" id="{FA2E533B-B095-C3B7-2717-8276C0D03121}"/>
              </a:ext>
            </a:extLst>
          </p:cNvPr>
          <p:cNvGrpSpPr/>
          <p:nvPr/>
        </p:nvGrpSpPr>
        <p:grpSpPr>
          <a:xfrm>
            <a:off x="5127116" y="3353803"/>
            <a:ext cx="540943" cy="517963"/>
            <a:chOff x="3179914" y="2889488"/>
            <a:chExt cx="422876" cy="404911"/>
          </a:xfrm>
          <a:solidFill>
            <a:srgbClr val="D2DE00"/>
          </a:solidFill>
        </p:grpSpPr>
        <p:sp>
          <p:nvSpPr>
            <p:cNvPr id="50" name="Google Shape;1475;p72">
              <a:extLst>
                <a:ext uri="{FF2B5EF4-FFF2-40B4-BE49-F238E27FC236}">
                  <a16:creationId xmlns:a16="http://schemas.microsoft.com/office/drawing/2014/main" id="{5DF2DF6C-0B3B-8287-0DBB-3D0F490306E9}"/>
                </a:ext>
              </a:extLst>
            </p:cNvPr>
            <p:cNvSpPr/>
            <p:nvPr/>
          </p:nvSpPr>
          <p:spPr>
            <a:xfrm>
              <a:off x="3402328" y="2889749"/>
              <a:ext cx="163726" cy="157477"/>
            </a:xfrm>
            <a:custGeom>
              <a:avLst/>
              <a:gdLst/>
              <a:ahLst/>
              <a:cxnLst/>
              <a:rect l="l" t="t" r="r" b="b"/>
              <a:pathLst>
                <a:path w="7519" h="7232" extrusionOk="0">
                  <a:moveTo>
                    <a:pt x="24" y="0"/>
                  </a:moveTo>
                  <a:lnTo>
                    <a:pt x="1447" y="2583"/>
                  </a:lnTo>
                  <a:lnTo>
                    <a:pt x="1" y="5257"/>
                  </a:lnTo>
                  <a:cubicBezTo>
                    <a:pt x="1252" y="5418"/>
                    <a:pt x="2365" y="6141"/>
                    <a:pt x="2996" y="7231"/>
                  </a:cubicBezTo>
                  <a:lnTo>
                    <a:pt x="5958" y="7151"/>
                  </a:lnTo>
                  <a:lnTo>
                    <a:pt x="7518" y="4580"/>
                  </a:lnTo>
                  <a:cubicBezTo>
                    <a:pt x="5946" y="1894"/>
                    <a:pt x="3134" y="184"/>
                    <a:pt x="24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76;p72">
              <a:extLst>
                <a:ext uri="{FF2B5EF4-FFF2-40B4-BE49-F238E27FC236}">
                  <a16:creationId xmlns:a16="http://schemas.microsoft.com/office/drawing/2014/main" id="{6E63FCEC-A4AD-7DB7-8FCE-01D223A329DF}"/>
                </a:ext>
              </a:extLst>
            </p:cNvPr>
            <p:cNvSpPr/>
            <p:nvPr/>
          </p:nvSpPr>
          <p:spPr>
            <a:xfrm>
              <a:off x="3467807" y="3000956"/>
              <a:ext cx="134983" cy="191707"/>
            </a:xfrm>
            <a:custGeom>
              <a:avLst/>
              <a:gdLst/>
              <a:ahLst/>
              <a:cxnLst/>
              <a:rect l="l" t="t" r="r" b="b"/>
              <a:pathLst>
                <a:path w="6199" h="8804" extrusionOk="0">
                  <a:moveTo>
                    <a:pt x="4798" y="1"/>
                  </a:moveTo>
                  <a:lnTo>
                    <a:pt x="3249" y="2549"/>
                  </a:lnTo>
                  <a:lnTo>
                    <a:pt x="242" y="2629"/>
                  </a:lnTo>
                  <a:cubicBezTo>
                    <a:pt x="724" y="3800"/>
                    <a:pt x="644" y="5131"/>
                    <a:pt x="1" y="6221"/>
                  </a:cubicBezTo>
                  <a:lnTo>
                    <a:pt x="1550" y="8746"/>
                  </a:lnTo>
                  <a:lnTo>
                    <a:pt x="4557" y="8804"/>
                  </a:lnTo>
                  <a:cubicBezTo>
                    <a:pt x="6107" y="6095"/>
                    <a:pt x="6199" y="2790"/>
                    <a:pt x="4798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77;p72">
              <a:extLst>
                <a:ext uri="{FF2B5EF4-FFF2-40B4-BE49-F238E27FC236}">
                  <a16:creationId xmlns:a16="http://schemas.microsoft.com/office/drawing/2014/main" id="{CB786C63-B796-0AAC-2B46-1B3F26E633AB}"/>
                </a:ext>
              </a:extLst>
            </p:cNvPr>
            <p:cNvSpPr/>
            <p:nvPr/>
          </p:nvSpPr>
          <p:spPr>
            <a:xfrm>
              <a:off x="3222637" y="2889488"/>
              <a:ext cx="198457" cy="149224"/>
            </a:xfrm>
            <a:custGeom>
              <a:avLst/>
              <a:gdLst/>
              <a:ahLst/>
              <a:cxnLst/>
              <a:rect l="l" t="t" r="r" b="b"/>
              <a:pathLst>
                <a:path w="9114" h="6853" extrusionOk="0">
                  <a:moveTo>
                    <a:pt x="7690" y="1"/>
                  </a:moveTo>
                  <a:cubicBezTo>
                    <a:pt x="4592" y="24"/>
                    <a:pt x="1711" y="1585"/>
                    <a:pt x="1" y="4156"/>
                  </a:cubicBezTo>
                  <a:lnTo>
                    <a:pt x="2904" y="4225"/>
                  </a:lnTo>
                  <a:lnTo>
                    <a:pt x="4511" y="6853"/>
                  </a:lnTo>
                  <a:cubicBezTo>
                    <a:pt x="5257" y="5854"/>
                    <a:pt x="6428" y="5258"/>
                    <a:pt x="7679" y="5235"/>
                  </a:cubicBezTo>
                  <a:lnTo>
                    <a:pt x="9114" y="2606"/>
                  </a:lnTo>
                  <a:lnTo>
                    <a:pt x="7690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78;p72">
              <a:extLst>
                <a:ext uri="{FF2B5EF4-FFF2-40B4-BE49-F238E27FC236}">
                  <a16:creationId xmlns:a16="http://schemas.microsoft.com/office/drawing/2014/main" id="{B8229FC2-E4BF-AEFD-F4A8-CC46242F9688}"/>
                </a:ext>
              </a:extLst>
            </p:cNvPr>
            <p:cNvSpPr/>
            <p:nvPr/>
          </p:nvSpPr>
          <p:spPr>
            <a:xfrm>
              <a:off x="3179914" y="2991462"/>
              <a:ext cx="133960" cy="190205"/>
            </a:xfrm>
            <a:custGeom>
              <a:avLst/>
              <a:gdLst/>
              <a:ahLst/>
              <a:cxnLst/>
              <a:rect l="l" t="t" r="r" b="b"/>
              <a:pathLst>
                <a:path w="6152" h="8735" extrusionOk="0">
                  <a:moveTo>
                    <a:pt x="1641" y="1"/>
                  </a:moveTo>
                  <a:cubicBezTo>
                    <a:pt x="103" y="2686"/>
                    <a:pt x="0" y="5957"/>
                    <a:pt x="1366" y="8735"/>
                  </a:cubicBezTo>
                  <a:lnTo>
                    <a:pt x="2869" y="6244"/>
                  </a:lnTo>
                  <a:lnTo>
                    <a:pt x="5957" y="6164"/>
                  </a:lnTo>
                  <a:cubicBezTo>
                    <a:pt x="5486" y="5016"/>
                    <a:pt x="5555" y="3731"/>
                    <a:pt x="6152" y="2640"/>
                  </a:cubicBezTo>
                  <a:lnTo>
                    <a:pt x="4568" y="58"/>
                  </a:lnTo>
                  <a:lnTo>
                    <a:pt x="1641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79;p72">
              <a:extLst>
                <a:ext uri="{FF2B5EF4-FFF2-40B4-BE49-F238E27FC236}">
                  <a16:creationId xmlns:a16="http://schemas.microsoft.com/office/drawing/2014/main" id="{566F7578-D1F0-EF63-7A36-CF846F971909}"/>
                </a:ext>
              </a:extLst>
            </p:cNvPr>
            <p:cNvSpPr/>
            <p:nvPr/>
          </p:nvSpPr>
          <p:spPr>
            <a:xfrm>
              <a:off x="3215887" y="3136661"/>
              <a:ext cx="162725" cy="157477"/>
            </a:xfrm>
            <a:custGeom>
              <a:avLst/>
              <a:gdLst/>
              <a:ahLst/>
              <a:cxnLst/>
              <a:rect l="l" t="t" r="r" b="b"/>
              <a:pathLst>
                <a:path w="7473" h="7232" extrusionOk="0">
                  <a:moveTo>
                    <a:pt x="4546" y="1"/>
                  </a:moveTo>
                  <a:lnTo>
                    <a:pt x="1516" y="81"/>
                  </a:lnTo>
                  <a:lnTo>
                    <a:pt x="1" y="2583"/>
                  </a:lnTo>
                  <a:cubicBezTo>
                    <a:pt x="1550" y="5280"/>
                    <a:pt x="4339" y="7025"/>
                    <a:pt x="7438" y="7232"/>
                  </a:cubicBezTo>
                  <a:lnTo>
                    <a:pt x="6026" y="4649"/>
                  </a:lnTo>
                  <a:lnTo>
                    <a:pt x="7472" y="1964"/>
                  </a:lnTo>
                  <a:cubicBezTo>
                    <a:pt x="6256" y="1791"/>
                    <a:pt x="5177" y="1068"/>
                    <a:pt x="4546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80;p72">
              <a:extLst>
                <a:ext uri="{FF2B5EF4-FFF2-40B4-BE49-F238E27FC236}">
                  <a16:creationId xmlns:a16="http://schemas.microsoft.com/office/drawing/2014/main" id="{AA3EE1DE-0600-CC15-D227-DFBB5929C21C}"/>
                </a:ext>
              </a:extLst>
            </p:cNvPr>
            <p:cNvSpPr/>
            <p:nvPr/>
          </p:nvSpPr>
          <p:spPr>
            <a:xfrm>
              <a:off x="3359605" y="3146677"/>
              <a:ext cx="200439" cy="147722"/>
            </a:xfrm>
            <a:custGeom>
              <a:avLst/>
              <a:gdLst/>
              <a:ahLst/>
              <a:cxnLst/>
              <a:rect l="l" t="t" r="r" b="b"/>
              <a:pathLst>
                <a:path w="9205" h="6784" extrusionOk="0">
                  <a:moveTo>
                    <a:pt x="4649" y="0"/>
                  </a:moveTo>
                  <a:cubicBezTo>
                    <a:pt x="3880" y="976"/>
                    <a:pt x="2697" y="1549"/>
                    <a:pt x="1446" y="1549"/>
                  </a:cubicBezTo>
                  <a:lnTo>
                    <a:pt x="1435" y="1549"/>
                  </a:lnTo>
                  <a:lnTo>
                    <a:pt x="0" y="4189"/>
                  </a:lnTo>
                  <a:lnTo>
                    <a:pt x="1435" y="6783"/>
                  </a:lnTo>
                  <a:lnTo>
                    <a:pt x="1446" y="6783"/>
                  </a:lnTo>
                  <a:cubicBezTo>
                    <a:pt x="1458" y="6783"/>
                    <a:pt x="1469" y="6783"/>
                    <a:pt x="1481" y="6783"/>
                  </a:cubicBezTo>
                  <a:cubicBezTo>
                    <a:pt x="4589" y="6783"/>
                    <a:pt x="7490" y="5224"/>
                    <a:pt x="9205" y="2628"/>
                  </a:cubicBezTo>
                  <a:lnTo>
                    <a:pt x="6221" y="2559"/>
                  </a:lnTo>
                  <a:lnTo>
                    <a:pt x="4649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1481;p72">
            <a:extLst>
              <a:ext uri="{FF2B5EF4-FFF2-40B4-BE49-F238E27FC236}">
                <a16:creationId xmlns:a16="http://schemas.microsoft.com/office/drawing/2014/main" id="{435BFD17-E400-0DCB-294B-931F335E21F7}"/>
              </a:ext>
            </a:extLst>
          </p:cNvPr>
          <p:cNvGrpSpPr/>
          <p:nvPr/>
        </p:nvGrpSpPr>
        <p:grpSpPr>
          <a:xfrm>
            <a:off x="5827910" y="3353761"/>
            <a:ext cx="536180" cy="518047"/>
            <a:chOff x="3729467" y="2889422"/>
            <a:chExt cx="419153" cy="404977"/>
          </a:xfrm>
          <a:solidFill>
            <a:srgbClr val="D2DE00"/>
          </a:solidFill>
        </p:grpSpPr>
        <p:sp>
          <p:nvSpPr>
            <p:cNvPr id="57" name="Google Shape;1482;p72">
              <a:extLst>
                <a:ext uri="{FF2B5EF4-FFF2-40B4-BE49-F238E27FC236}">
                  <a16:creationId xmlns:a16="http://schemas.microsoft.com/office/drawing/2014/main" id="{35FE7E9A-85AC-0CF4-46C4-4F0B58879EEF}"/>
                </a:ext>
              </a:extLst>
            </p:cNvPr>
            <p:cNvSpPr/>
            <p:nvPr/>
          </p:nvSpPr>
          <p:spPr>
            <a:xfrm>
              <a:off x="4014137" y="2974913"/>
              <a:ext cx="134482" cy="178707"/>
            </a:xfrm>
            <a:custGeom>
              <a:avLst/>
              <a:gdLst/>
              <a:ahLst/>
              <a:cxnLst/>
              <a:rect l="l" t="t" r="r" b="b"/>
              <a:pathLst>
                <a:path w="6176" h="8207" extrusionOk="0">
                  <a:moveTo>
                    <a:pt x="4121" y="0"/>
                  </a:moveTo>
                  <a:lnTo>
                    <a:pt x="2973" y="2732"/>
                  </a:lnTo>
                  <a:lnTo>
                    <a:pt x="0" y="3260"/>
                  </a:lnTo>
                  <a:cubicBezTo>
                    <a:pt x="391" y="3891"/>
                    <a:pt x="586" y="4625"/>
                    <a:pt x="586" y="5372"/>
                  </a:cubicBezTo>
                  <a:cubicBezTo>
                    <a:pt x="586" y="5658"/>
                    <a:pt x="563" y="5945"/>
                    <a:pt x="494" y="6232"/>
                  </a:cubicBezTo>
                  <a:lnTo>
                    <a:pt x="2743" y="8206"/>
                  </a:lnTo>
                  <a:lnTo>
                    <a:pt x="5613" y="7392"/>
                  </a:lnTo>
                  <a:cubicBezTo>
                    <a:pt x="6175" y="4832"/>
                    <a:pt x="5636" y="2146"/>
                    <a:pt x="412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83;p72">
              <a:extLst>
                <a:ext uri="{FF2B5EF4-FFF2-40B4-BE49-F238E27FC236}">
                  <a16:creationId xmlns:a16="http://schemas.microsoft.com/office/drawing/2014/main" id="{CDE77291-25FB-45B1-1268-C93429F01241}"/>
                </a:ext>
              </a:extLst>
            </p:cNvPr>
            <p:cNvSpPr/>
            <p:nvPr/>
          </p:nvSpPr>
          <p:spPr>
            <a:xfrm>
              <a:off x="3741225" y="3095375"/>
              <a:ext cx="148963" cy="173460"/>
            </a:xfrm>
            <a:custGeom>
              <a:avLst/>
              <a:gdLst/>
              <a:ahLst/>
              <a:cxnLst/>
              <a:rect l="l" t="t" r="r" b="b"/>
              <a:pathLst>
                <a:path w="6841" h="7966" extrusionOk="0">
                  <a:moveTo>
                    <a:pt x="2215" y="0"/>
                  </a:moveTo>
                  <a:lnTo>
                    <a:pt x="0" y="1963"/>
                  </a:lnTo>
                  <a:cubicBezTo>
                    <a:pt x="597" y="4511"/>
                    <a:pt x="2250" y="6691"/>
                    <a:pt x="4534" y="7965"/>
                  </a:cubicBezTo>
                  <a:lnTo>
                    <a:pt x="4373" y="5027"/>
                  </a:lnTo>
                  <a:lnTo>
                    <a:pt x="6841" y="3248"/>
                  </a:lnTo>
                  <a:cubicBezTo>
                    <a:pt x="5980" y="2686"/>
                    <a:pt x="5360" y="1814"/>
                    <a:pt x="5108" y="804"/>
                  </a:cubicBezTo>
                  <a:lnTo>
                    <a:pt x="2215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84;p72">
              <a:extLst>
                <a:ext uri="{FF2B5EF4-FFF2-40B4-BE49-F238E27FC236}">
                  <a16:creationId xmlns:a16="http://schemas.microsoft.com/office/drawing/2014/main" id="{F82CB876-C9BA-2855-DD59-D008F9A7DE57}"/>
                </a:ext>
              </a:extLst>
            </p:cNvPr>
            <p:cNvSpPr/>
            <p:nvPr/>
          </p:nvSpPr>
          <p:spPr>
            <a:xfrm>
              <a:off x="3949660" y="2889684"/>
              <a:ext cx="146219" cy="145980"/>
            </a:xfrm>
            <a:custGeom>
              <a:avLst/>
              <a:gdLst/>
              <a:ahLst/>
              <a:cxnLst/>
              <a:rect l="l" t="t" r="r" b="b"/>
              <a:pathLst>
                <a:path w="6715" h="6704" extrusionOk="0">
                  <a:moveTo>
                    <a:pt x="12" y="0"/>
                  </a:moveTo>
                  <a:lnTo>
                    <a:pt x="1435" y="2583"/>
                  </a:lnTo>
                  <a:lnTo>
                    <a:pt x="0" y="5257"/>
                  </a:lnTo>
                  <a:cubicBezTo>
                    <a:pt x="1022" y="5383"/>
                    <a:pt x="1963" y="5900"/>
                    <a:pt x="2629" y="6703"/>
                  </a:cubicBezTo>
                  <a:lnTo>
                    <a:pt x="5567" y="6187"/>
                  </a:lnTo>
                  <a:lnTo>
                    <a:pt x="6714" y="3432"/>
                  </a:lnTo>
                  <a:cubicBezTo>
                    <a:pt x="5062" y="1401"/>
                    <a:pt x="2629" y="150"/>
                    <a:pt x="12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85;p72">
              <a:extLst>
                <a:ext uri="{FF2B5EF4-FFF2-40B4-BE49-F238E27FC236}">
                  <a16:creationId xmlns:a16="http://schemas.microsoft.com/office/drawing/2014/main" id="{29D6D83F-A5B6-CB53-C076-B0D95B127D7E}"/>
                </a:ext>
              </a:extLst>
            </p:cNvPr>
            <p:cNvSpPr/>
            <p:nvPr/>
          </p:nvSpPr>
          <p:spPr>
            <a:xfrm>
              <a:off x="3847947" y="3172089"/>
              <a:ext cx="167210" cy="122310"/>
            </a:xfrm>
            <a:custGeom>
              <a:avLst/>
              <a:gdLst/>
              <a:ahLst/>
              <a:cxnLst/>
              <a:rect l="l" t="t" r="r" b="b"/>
              <a:pathLst>
                <a:path w="7679" h="5617" extrusionOk="0">
                  <a:moveTo>
                    <a:pt x="2433" y="1"/>
                  </a:moveTo>
                  <a:lnTo>
                    <a:pt x="0" y="1757"/>
                  </a:lnTo>
                  <a:lnTo>
                    <a:pt x="149" y="4718"/>
                  </a:lnTo>
                  <a:cubicBezTo>
                    <a:pt x="1415" y="5317"/>
                    <a:pt x="2781" y="5616"/>
                    <a:pt x="4148" y="5616"/>
                  </a:cubicBezTo>
                  <a:cubicBezTo>
                    <a:pt x="5347" y="5616"/>
                    <a:pt x="6546" y="5386"/>
                    <a:pt x="7678" y="4924"/>
                  </a:cubicBezTo>
                  <a:lnTo>
                    <a:pt x="5280" y="3203"/>
                  </a:lnTo>
                  <a:lnTo>
                    <a:pt x="5417" y="173"/>
                  </a:lnTo>
                  <a:lnTo>
                    <a:pt x="5417" y="173"/>
                  </a:lnTo>
                  <a:cubicBezTo>
                    <a:pt x="5016" y="311"/>
                    <a:pt x="4591" y="379"/>
                    <a:pt x="4155" y="379"/>
                  </a:cubicBezTo>
                  <a:cubicBezTo>
                    <a:pt x="3558" y="379"/>
                    <a:pt x="2973" y="253"/>
                    <a:pt x="243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86;p72">
              <a:extLst>
                <a:ext uri="{FF2B5EF4-FFF2-40B4-BE49-F238E27FC236}">
                  <a16:creationId xmlns:a16="http://schemas.microsoft.com/office/drawing/2014/main" id="{C3B2C213-8758-AE35-4A75-00A9C6628A0F}"/>
                </a:ext>
              </a:extLst>
            </p:cNvPr>
            <p:cNvSpPr/>
            <p:nvPr/>
          </p:nvSpPr>
          <p:spPr>
            <a:xfrm>
              <a:off x="3974658" y="3122616"/>
              <a:ext cx="158457" cy="151206"/>
            </a:xfrm>
            <a:custGeom>
              <a:avLst/>
              <a:gdLst/>
              <a:ahLst/>
              <a:cxnLst/>
              <a:rect l="l" t="t" r="r" b="b"/>
              <a:pathLst>
                <a:path w="7277" h="6944" extrusionOk="0">
                  <a:moveTo>
                    <a:pt x="2158" y="0"/>
                  </a:moveTo>
                  <a:cubicBezTo>
                    <a:pt x="1790" y="964"/>
                    <a:pt x="1079" y="1768"/>
                    <a:pt x="149" y="2227"/>
                  </a:cubicBezTo>
                  <a:lnTo>
                    <a:pt x="0" y="5222"/>
                  </a:lnTo>
                  <a:lnTo>
                    <a:pt x="2422" y="6944"/>
                  </a:lnTo>
                  <a:cubicBezTo>
                    <a:pt x="4775" y="5785"/>
                    <a:pt x="6542" y="3696"/>
                    <a:pt x="7277" y="1171"/>
                  </a:cubicBezTo>
                  <a:lnTo>
                    <a:pt x="7277" y="1171"/>
                  </a:lnTo>
                  <a:lnTo>
                    <a:pt x="4430" y="1986"/>
                  </a:lnTo>
                  <a:lnTo>
                    <a:pt x="2158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87;p72">
              <a:extLst>
                <a:ext uri="{FF2B5EF4-FFF2-40B4-BE49-F238E27FC236}">
                  <a16:creationId xmlns:a16="http://schemas.microsoft.com/office/drawing/2014/main" id="{8B71983C-298F-16E2-53C5-78E7D57F1B59}"/>
                </a:ext>
              </a:extLst>
            </p:cNvPr>
            <p:cNvSpPr/>
            <p:nvPr/>
          </p:nvSpPr>
          <p:spPr>
            <a:xfrm>
              <a:off x="3729467" y="2966660"/>
              <a:ext cx="138990" cy="158718"/>
            </a:xfrm>
            <a:custGeom>
              <a:avLst/>
              <a:gdLst/>
              <a:ahLst/>
              <a:cxnLst/>
              <a:rect l="l" t="t" r="r" b="b"/>
              <a:pathLst>
                <a:path w="6383" h="7289" extrusionOk="0">
                  <a:moveTo>
                    <a:pt x="2296" y="0"/>
                  </a:moveTo>
                  <a:cubicBezTo>
                    <a:pt x="678" y="2055"/>
                    <a:pt x="1" y="4706"/>
                    <a:pt x="425" y="7288"/>
                  </a:cubicBezTo>
                  <a:lnTo>
                    <a:pt x="2618" y="5337"/>
                  </a:lnTo>
                  <a:lnTo>
                    <a:pt x="5556" y="6152"/>
                  </a:lnTo>
                  <a:cubicBezTo>
                    <a:pt x="5544" y="6026"/>
                    <a:pt x="5533" y="5888"/>
                    <a:pt x="5533" y="5751"/>
                  </a:cubicBezTo>
                  <a:cubicBezTo>
                    <a:pt x="5533" y="4855"/>
                    <a:pt x="5831" y="3983"/>
                    <a:pt x="6382" y="3271"/>
                  </a:cubicBezTo>
                  <a:lnTo>
                    <a:pt x="5211" y="505"/>
                  </a:lnTo>
                  <a:lnTo>
                    <a:pt x="2296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88;p72">
              <a:extLst>
                <a:ext uri="{FF2B5EF4-FFF2-40B4-BE49-F238E27FC236}">
                  <a16:creationId xmlns:a16="http://schemas.microsoft.com/office/drawing/2014/main" id="{D8842B0D-0A55-F5CB-7773-25F65713DC20}"/>
                </a:ext>
              </a:extLst>
            </p:cNvPr>
            <p:cNvSpPr/>
            <p:nvPr/>
          </p:nvSpPr>
          <p:spPr>
            <a:xfrm>
              <a:off x="3787716" y="2889422"/>
              <a:ext cx="180449" cy="139229"/>
            </a:xfrm>
            <a:custGeom>
              <a:avLst/>
              <a:gdLst/>
              <a:ahLst/>
              <a:cxnLst/>
              <a:rect l="l" t="t" r="r" b="b"/>
              <a:pathLst>
                <a:path w="8287" h="6394" extrusionOk="0">
                  <a:moveTo>
                    <a:pt x="6863" y="1"/>
                  </a:moveTo>
                  <a:cubicBezTo>
                    <a:pt x="4235" y="12"/>
                    <a:pt x="1756" y="1137"/>
                    <a:pt x="0" y="3088"/>
                  </a:cubicBezTo>
                  <a:lnTo>
                    <a:pt x="2904" y="3593"/>
                  </a:lnTo>
                  <a:lnTo>
                    <a:pt x="4086" y="6394"/>
                  </a:lnTo>
                  <a:cubicBezTo>
                    <a:pt x="4820" y="5671"/>
                    <a:pt x="5819" y="5258"/>
                    <a:pt x="6852" y="5235"/>
                  </a:cubicBezTo>
                  <a:lnTo>
                    <a:pt x="8287" y="2606"/>
                  </a:lnTo>
                  <a:lnTo>
                    <a:pt x="6863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1489;p72">
            <a:extLst>
              <a:ext uri="{FF2B5EF4-FFF2-40B4-BE49-F238E27FC236}">
                <a16:creationId xmlns:a16="http://schemas.microsoft.com/office/drawing/2014/main" id="{88D10035-8BEA-6C91-DC84-AFBDA90B248D}"/>
              </a:ext>
            </a:extLst>
          </p:cNvPr>
          <p:cNvGrpSpPr/>
          <p:nvPr/>
        </p:nvGrpSpPr>
        <p:grpSpPr>
          <a:xfrm>
            <a:off x="3364943" y="3697190"/>
            <a:ext cx="965351" cy="134611"/>
            <a:chOff x="4411970" y="2962952"/>
            <a:chExt cx="706544" cy="104212"/>
          </a:xfrm>
          <a:solidFill>
            <a:srgbClr val="D2DE00"/>
          </a:solidFill>
        </p:grpSpPr>
        <p:sp>
          <p:nvSpPr>
            <p:cNvPr id="65" name="Google Shape;1490;p72">
              <a:extLst>
                <a:ext uri="{FF2B5EF4-FFF2-40B4-BE49-F238E27FC236}">
                  <a16:creationId xmlns:a16="http://schemas.microsoft.com/office/drawing/2014/main" id="{CA77790E-32DE-D994-6917-0436C1964DC5}"/>
                </a:ext>
              </a:extLst>
            </p:cNvPr>
            <p:cNvSpPr/>
            <p:nvPr/>
          </p:nvSpPr>
          <p:spPr>
            <a:xfrm>
              <a:off x="4583864" y="2962952"/>
              <a:ext cx="534651" cy="104077"/>
            </a:xfrm>
            <a:custGeom>
              <a:avLst/>
              <a:gdLst/>
              <a:ahLst/>
              <a:cxnLst/>
              <a:rect l="l" t="t" r="r" b="b"/>
              <a:pathLst>
                <a:path w="11841" h="2305" extrusionOk="0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91;p72">
              <a:extLst>
                <a:ext uri="{FF2B5EF4-FFF2-40B4-BE49-F238E27FC236}">
                  <a16:creationId xmlns:a16="http://schemas.microsoft.com/office/drawing/2014/main" id="{358DFFE8-9D75-8925-6FEC-0D559C9FA68E}"/>
                </a:ext>
              </a:extLst>
            </p:cNvPr>
            <p:cNvSpPr/>
            <p:nvPr/>
          </p:nvSpPr>
          <p:spPr>
            <a:xfrm>
              <a:off x="4411970" y="2963088"/>
              <a:ext cx="124124" cy="104077"/>
            </a:xfrm>
            <a:custGeom>
              <a:avLst/>
              <a:gdLst/>
              <a:ahLst/>
              <a:cxnLst/>
              <a:rect l="l" t="t" r="r" b="b"/>
              <a:pathLst>
                <a:path w="2749" h="2305" extrusionOk="0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92;p72">
              <a:extLst>
                <a:ext uri="{FF2B5EF4-FFF2-40B4-BE49-F238E27FC236}">
                  <a16:creationId xmlns:a16="http://schemas.microsoft.com/office/drawing/2014/main" id="{64EEFF4A-1746-1A54-9851-313FAE9CC34A}"/>
                </a:ext>
              </a:extLst>
            </p:cNvPr>
            <p:cNvSpPr/>
            <p:nvPr/>
          </p:nvSpPr>
          <p:spPr>
            <a:xfrm>
              <a:off x="4496946" y="2963133"/>
              <a:ext cx="79920" cy="104031"/>
            </a:xfrm>
            <a:custGeom>
              <a:avLst/>
              <a:gdLst/>
              <a:ahLst/>
              <a:cxnLst/>
              <a:rect l="l" t="t" r="r" b="b"/>
              <a:pathLst>
                <a:path w="1770" h="2304" extrusionOk="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93;p72">
              <a:extLst>
                <a:ext uri="{FF2B5EF4-FFF2-40B4-BE49-F238E27FC236}">
                  <a16:creationId xmlns:a16="http://schemas.microsoft.com/office/drawing/2014/main" id="{27D15928-1751-1FD3-1093-FDB3F793C02D}"/>
                </a:ext>
              </a:extLst>
            </p:cNvPr>
            <p:cNvSpPr/>
            <p:nvPr/>
          </p:nvSpPr>
          <p:spPr>
            <a:xfrm>
              <a:off x="4537628" y="2963133"/>
              <a:ext cx="79965" cy="104031"/>
            </a:xfrm>
            <a:custGeom>
              <a:avLst/>
              <a:gdLst/>
              <a:ahLst/>
              <a:cxnLst/>
              <a:rect l="l" t="t" r="r" b="b"/>
              <a:pathLst>
                <a:path w="1771" h="2304" extrusionOk="0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1494;p72">
            <a:extLst>
              <a:ext uri="{FF2B5EF4-FFF2-40B4-BE49-F238E27FC236}">
                <a16:creationId xmlns:a16="http://schemas.microsoft.com/office/drawing/2014/main" id="{FF969B7E-F3F0-CCA5-B5B4-51B3686EC3DC}"/>
              </a:ext>
            </a:extLst>
          </p:cNvPr>
          <p:cNvGrpSpPr/>
          <p:nvPr/>
        </p:nvGrpSpPr>
        <p:grpSpPr>
          <a:xfrm>
            <a:off x="3364943" y="3292480"/>
            <a:ext cx="960158" cy="289172"/>
            <a:chOff x="4411970" y="2726085"/>
            <a:chExt cx="643107" cy="193659"/>
          </a:xfrm>
          <a:solidFill>
            <a:srgbClr val="D2DE00"/>
          </a:solidFill>
        </p:grpSpPr>
        <p:sp>
          <p:nvSpPr>
            <p:cNvPr id="70" name="Google Shape;1495;p72">
              <a:extLst>
                <a:ext uri="{FF2B5EF4-FFF2-40B4-BE49-F238E27FC236}">
                  <a16:creationId xmlns:a16="http://schemas.microsoft.com/office/drawing/2014/main" id="{E53BBBFE-DF23-F0AC-984B-7058BB362B10}"/>
                </a:ext>
              </a:extLst>
            </p:cNvPr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96;p72">
              <a:extLst>
                <a:ext uri="{FF2B5EF4-FFF2-40B4-BE49-F238E27FC236}">
                  <a16:creationId xmlns:a16="http://schemas.microsoft.com/office/drawing/2014/main" id="{01C9CB3B-2E28-DE10-9EF7-E4249FD516E5}"/>
                </a:ext>
              </a:extLst>
            </p:cNvPr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97;p72">
              <a:extLst>
                <a:ext uri="{FF2B5EF4-FFF2-40B4-BE49-F238E27FC236}">
                  <a16:creationId xmlns:a16="http://schemas.microsoft.com/office/drawing/2014/main" id="{3A515923-FC88-A932-83ED-8839456B8AF8}"/>
                </a:ext>
              </a:extLst>
            </p:cNvPr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1498;p72">
            <a:extLst>
              <a:ext uri="{FF2B5EF4-FFF2-40B4-BE49-F238E27FC236}">
                <a16:creationId xmlns:a16="http://schemas.microsoft.com/office/drawing/2014/main" id="{F6921DF4-F8A7-2045-533D-8568DF5285D7}"/>
              </a:ext>
            </a:extLst>
          </p:cNvPr>
          <p:cNvGrpSpPr/>
          <p:nvPr/>
        </p:nvGrpSpPr>
        <p:grpSpPr>
          <a:xfrm>
            <a:off x="2373441" y="3546803"/>
            <a:ext cx="811503" cy="252584"/>
            <a:chOff x="4411970" y="4340222"/>
            <a:chExt cx="779467" cy="242683"/>
          </a:xfrm>
          <a:solidFill>
            <a:srgbClr val="D2DE00"/>
          </a:solidFill>
        </p:grpSpPr>
        <p:sp>
          <p:nvSpPr>
            <p:cNvPr id="74" name="Google Shape;1499;p72">
              <a:extLst>
                <a:ext uri="{FF2B5EF4-FFF2-40B4-BE49-F238E27FC236}">
                  <a16:creationId xmlns:a16="http://schemas.microsoft.com/office/drawing/2014/main" id="{8965394A-F75D-B692-8F73-E761AFB74D04}"/>
                </a:ext>
              </a:extLst>
            </p:cNvPr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500;p72">
              <a:extLst>
                <a:ext uri="{FF2B5EF4-FFF2-40B4-BE49-F238E27FC236}">
                  <a16:creationId xmlns:a16="http://schemas.microsoft.com/office/drawing/2014/main" id="{181DABF9-5DD7-8CF1-8192-C1162DD23702}"/>
                </a:ext>
              </a:extLst>
            </p:cNvPr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501;p72">
              <a:extLst>
                <a:ext uri="{FF2B5EF4-FFF2-40B4-BE49-F238E27FC236}">
                  <a16:creationId xmlns:a16="http://schemas.microsoft.com/office/drawing/2014/main" id="{B5B29674-D48B-D0B2-CAB7-43AAE1EB30BD}"/>
                </a:ext>
              </a:extLst>
            </p:cNvPr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1502;p72">
            <a:extLst>
              <a:ext uri="{FF2B5EF4-FFF2-40B4-BE49-F238E27FC236}">
                <a16:creationId xmlns:a16="http://schemas.microsoft.com/office/drawing/2014/main" id="{E2C418DD-8D21-51F1-E2A4-026E42FB9890}"/>
              </a:ext>
            </a:extLst>
          </p:cNvPr>
          <p:cNvGrpSpPr/>
          <p:nvPr/>
        </p:nvGrpSpPr>
        <p:grpSpPr>
          <a:xfrm>
            <a:off x="3364943" y="2960711"/>
            <a:ext cx="965160" cy="216230"/>
            <a:chOff x="4411970" y="2468674"/>
            <a:chExt cx="747317" cy="167425"/>
          </a:xfrm>
          <a:solidFill>
            <a:srgbClr val="D2DE00"/>
          </a:solidFill>
        </p:grpSpPr>
        <p:sp>
          <p:nvSpPr>
            <p:cNvPr id="78" name="Google Shape;1503;p72">
              <a:extLst>
                <a:ext uri="{FF2B5EF4-FFF2-40B4-BE49-F238E27FC236}">
                  <a16:creationId xmlns:a16="http://schemas.microsoft.com/office/drawing/2014/main" id="{966EC56D-EDD2-E3D5-241E-5FBC9035DE0D}"/>
                </a:ext>
              </a:extLst>
            </p:cNvPr>
            <p:cNvSpPr/>
            <p:nvPr/>
          </p:nvSpPr>
          <p:spPr>
            <a:xfrm>
              <a:off x="4411970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504;p72">
              <a:extLst>
                <a:ext uri="{FF2B5EF4-FFF2-40B4-BE49-F238E27FC236}">
                  <a16:creationId xmlns:a16="http://schemas.microsoft.com/office/drawing/2014/main" id="{8333E3E1-DEE5-594C-B1DA-457491E31653}"/>
                </a:ext>
              </a:extLst>
            </p:cNvPr>
            <p:cNvSpPr/>
            <p:nvPr/>
          </p:nvSpPr>
          <p:spPr>
            <a:xfrm>
              <a:off x="4564629" y="2468674"/>
              <a:ext cx="594658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1505;p72">
            <a:extLst>
              <a:ext uri="{FF2B5EF4-FFF2-40B4-BE49-F238E27FC236}">
                <a16:creationId xmlns:a16="http://schemas.microsoft.com/office/drawing/2014/main" id="{404BD39A-8EAB-D44B-7020-3FEDBE548E49}"/>
              </a:ext>
            </a:extLst>
          </p:cNvPr>
          <p:cNvSpPr/>
          <p:nvPr/>
        </p:nvSpPr>
        <p:spPr>
          <a:xfrm>
            <a:off x="2371691" y="3265492"/>
            <a:ext cx="810618" cy="192983"/>
          </a:xfrm>
          <a:custGeom>
            <a:avLst/>
            <a:gdLst/>
            <a:ahLst/>
            <a:cxnLst/>
            <a:rect l="l" t="t" r="r" b="b"/>
            <a:pathLst>
              <a:path w="17936" h="4270" extrusionOk="0">
                <a:moveTo>
                  <a:pt x="2303" y="1110"/>
                </a:moveTo>
                <a:cubicBezTo>
                  <a:pt x="2883" y="1110"/>
                  <a:pt x="3355" y="1569"/>
                  <a:pt x="3355" y="2135"/>
                </a:cubicBezTo>
                <a:cubicBezTo>
                  <a:pt x="3353" y="2716"/>
                  <a:pt x="2883" y="3187"/>
                  <a:pt x="2303" y="3187"/>
                </a:cubicBezTo>
                <a:cubicBezTo>
                  <a:pt x="1722" y="3187"/>
                  <a:pt x="1251" y="2716"/>
                  <a:pt x="1251" y="2135"/>
                </a:cubicBezTo>
                <a:cubicBezTo>
                  <a:pt x="1251" y="1569"/>
                  <a:pt x="1722" y="1110"/>
                  <a:pt x="2303" y="1110"/>
                </a:cubicBezTo>
                <a:close/>
                <a:moveTo>
                  <a:pt x="2304" y="0"/>
                </a:moveTo>
                <a:cubicBezTo>
                  <a:pt x="1748" y="0"/>
                  <a:pt x="1201" y="218"/>
                  <a:pt x="793" y="626"/>
                </a:cubicBezTo>
                <a:cubicBezTo>
                  <a:pt x="183" y="1236"/>
                  <a:pt x="0" y="2154"/>
                  <a:pt x="330" y="2951"/>
                </a:cubicBezTo>
                <a:cubicBezTo>
                  <a:pt x="662" y="3749"/>
                  <a:pt x="1438" y="4269"/>
                  <a:pt x="2303" y="4269"/>
                </a:cubicBezTo>
                <a:cubicBezTo>
                  <a:pt x="3481" y="4269"/>
                  <a:pt x="4436" y="3313"/>
                  <a:pt x="4436" y="2135"/>
                </a:cubicBezTo>
                <a:lnTo>
                  <a:pt x="4436" y="3254"/>
                </a:lnTo>
                <a:cubicBezTo>
                  <a:pt x="4436" y="3814"/>
                  <a:pt x="4891" y="4269"/>
                  <a:pt x="5451" y="4269"/>
                </a:cubicBezTo>
                <a:lnTo>
                  <a:pt x="17600" y="4269"/>
                </a:lnTo>
                <a:cubicBezTo>
                  <a:pt x="17785" y="4269"/>
                  <a:pt x="17935" y="4119"/>
                  <a:pt x="17935" y="3936"/>
                </a:cubicBezTo>
                <a:lnTo>
                  <a:pt x="17935" y="333"/>
                </a:lnTo>
                <a:cubicBezTo>
                  <a:pt x="17934" y="149"/>
                  <a:pt x="17785" y="0"/>
                  <a:pt x="17602" y="0"/>
                </a:cubicBezTo>
                <a:lnTo>
                  <a:pt x="5451" y="0"/>
                </a:lnTo>
                <a:cubicBezTo>
                  <a:pt x="4891" y="0"/>
                  <a:pt x="4437" y="453"/>
                  <a:pt x="4437" y="1014"/>
                </a:cubicBezTo>
                <a:lnTo>
                  <a:pt x="4437" y="2133"/>
                </a:lnTo>
                <a:cubicBezTo>
                  <a:pt x="4436" y="1270"/>
                  <a:pt x="3915" y="492"/>
                  <a:pt x="3118" y="162"/>
                </a:cubicBezTo>
                <a:cubicBezTo>
                  <a:pt x="2855" y="53"/>
                  <a:pt x="2578" y="0"/>
                  <a:pt x="2304" y="0"/>
                </a:cubicBezTo>
                <a:close/>
              </a:path>
            </a:pathLst>
          </a:custGeom>
          <a:solidFill>
            <a:srgbClr val="D2DE00"/>
          </a:solidFill>
          <a:ln w="9525" cap="flat" cmpd="sng">
            <a:solidFill>
              <a:srgbClr val="01B3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1506;p72">
            <a:extLst>
              <a:ext uri="{FF2B5EF4-FFF2-40B4-BE49-F238E27FC236}">
                <a16:creationId xmlns:a16="http://schemas.microsoft.com/office/drawing/2014/main" id="{1348116F-2D5C-C367-343B-91EBF7CE72A3}"/>
              </a:ext>
            </a:extLst>
          </p:cNvPr>
          <p:cNvGrpSpPr/>
          <p:nvPr/>
        </p:nvGrpSpPr>
        <p:grpSpPr>
          <a:xfrm>
            <a:off x="2372509" y="2586090"/>
            <a:ext cx="1959041" cy="208784"/>
            <a:chOff x="6336019" y="3733725"/>
            <a:chExt cx="2566206" cy="351310"/>
          </a:xfrm>
          <a:solidFill>
            <a:srgbClr val="D2DE00"/>
          </a:solidFill>
        </p:grpSpPr>
        <p:sp>
          <p:nvSpPr>
            <p:cNvPr id="82" name="Google Shape;1507;p72">
              <a:extLst>
                <a:ext uri="{FF2B5EF4-FFF2-40B4-BE49-F238E27FC236}">
                  <a16:creationId xmlns:a16="http://schemas.microsoft.com/office/drawing/2014/main" id="{246A0347-FEF2-0831-74B3-E5CFB71002FD}"/>
                </a:ext>
              </a:extLst>
            </p:cNvPr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508;p72">
              <a:extLst>
                <a:ext uri="{FF2B5EF4-FFF2-40B4-BE49-F238E27FC236}">
                  <a16:creationId xmlns:a16="http://schemas.microsoft.com/office/drawing/2014/main" id="{E24EB93B-B946-D775-FA1B-6C0FC0D31C42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509;p72">
              <a:extLst>
                <a:ext uri="{FF2B5EF4-FFF2-40B4-BE49-F238E27FC236}">
                  <a16:creationId xmlns:a16="http://schemas.microsoft.com/office/drawing/2014/main" id="{083C622C-9FE9-348B-A44E-119416785E2B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510;p72">
              <a:extLst>
                <a:ext uri="{FF2B5EF4-FFF2-40B4-BE49-F238E27FC236}">
                  <a16:creationId xmlns:a16="http://schemas.microsoft.com/office/drawing/2014/main" id="{3052C832-28BF-69A7-E388-A2FF60DCC697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1511;p72">
            <a:extLst>
              <a:ext uri="{FF2B5EF4-FFF2-40B4-BE49-F238E27FC236}">
                <a16:creationId xmlns:a16="http://schemas.microsoft.com/office/drawing/2014/main" id="{4392CB9B-4A5A-3309-9FAC-6D5F5D74EB17}"/>
              </a:ext>
            </a:extLst>
          </p:cNvPr>
          <p:cNvGrpSpPr/>
          <p:nvPr/>
        </p:nvGrpSpPr>
        <p:grpSpPr>
          <a:xfrm>
            <a:off x="3364943" y="4202005"/>
            <a:ext cx="946551" cy="153200"/>
            <a:chOff x="4404545" y="3301592"/>
            <a:chExt cx="782403" cy="129272"/>
          </a:xfrm>
          <a:solidFill>
            <a:srgbClr val="D2DE00"/>
          </a:solidFill>
        </p:grpSpPr>
        <p:sp>
          <p:nvSpPr>
            <p:cNvPr id="87" name="Google Shape;1512;p72">
              <a:extLst>
                <a:ext uri="{FF2B5EF4-FFF2-40B4-BE49-F238E27FC236}">
                  <a16:creationId xmlns:a16="http://schemas.microsoft.com/office/drawing/2014/main" id="{2C5F5CD5-FF28-6EFE-B9B9-1260F8E80FDB}"/>
                </a:ext>
              </a:extLst>
            </p:cNvPr>
            <p:cNvSpPr/>
            <p:nvPr/>
          </p:nvSpPr>
          <p:spPr>
            <a:xfrm>
              <a:off x="4404545" y="3301592"/>
              <a:ext cx="782403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513;p72">
              <a:extLst>
                <a:ext uri="{FF2B5EF4-FFF2-40B4-BE49-F238E27FC236}">
                  <a16:creationId xmlns:a16="http://schemas.microsoft.com/office/drawing/2014/main" id="{93439846-7305-17E2-5828-C46C2089AECA}"/>
                </a:ext>
              </a:extLst>
            </p:cNvPr>
            <p:cNvSpPr/>
            <p:nvPr/>
          </p:nvSpPr>
          <p:spPr>
            <a:xfrm>
              <a:off x="4420869" y="3318308"/>
              <a:ext cx="92621" cy="9585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1514;p72">
            <a:extLst>
              <a:ext uri="{FF2B5EF4-FFF2-40B4-BE49-F238E27FC236}">
                <a16:creationId xmlns:a16="http://schemas.microsoft.com/office/drawing/2014/main" id="{E7A27848-BC51-387D-448F-72F034D2BEEB}"/>
              </a:ext>
            </a:extLst>
          </p:cNvPr>
          <p:cNvGrpSpPr/>
          <p:nvPr/>
        </p:nvGrpSpPr>
        <p:grpSpPr>
          <a:xfrm>
            <a:off x="3364943" y="3947340"/>
            <a:ext cx="962257" cy="139127"/>
            <a:chOff x="4411970" y="3131459"/>
            <a:chExt cx="710520" cy="117397"/>
          </a:xfrm>
          <a:solidFill>
            <a:srgbClr val="D2DE00"/>
          </a:solidFill>
        </p:grpSpPr>
        <p:sp>
          <p:nvSpPr>
            <p:cNvPr id="90" name="Google Shape;1515;p72">
              <a:extLst>
                <a:ext uri="{FF2B5EF4-FFF2-40B4-BE49-F238E27FC236}">
                  <a16:creationId xmlns:a16="http://schemas.microsoft.com/office/drawing/2014/main" id="{D2045343-6678-CA32-F4BE-5B8E8CC05B67}"/>
                </a:ext>
              </a:extLst>
            </p:cNvPr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16;p72">
              <a:extLst>
                <a:ext uri="{FF2B5EF4-FFF2-40B4-BE49-F238E27FC236}">
                  <a16:creationId xmlns:a16="http://schemas.microsoft.com/office/drawing/2014/main" id="{144ADC61-2AE9-FD46-B302-1B0A672CE387}"/>
                </a:ext>
              </a:extLst>
            </p:cNvPr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1517;p72" descr="Timeline background shape">
            <a:extLst>
              <a:ext uri="{FF2B5EF4-FFF2-40B4-BE49-F238E27FC236}">
                <a16:creationId xmlns:a16="http://schemas.microsoft.com/office/drawing/2014/main" id="{32861F78-605D-70A7-ECD6-26EB0D05AF95}"/>
              </a:ext>
            </a:extLst>
          </p:cNvPr>
          <p:cNvSpPr/>
          <p:nvPr/>
        </p:nvSpPr>
        <p:spPr>
          <a:xfrm>
            <a:off x="3364943" y="4470744"/>
            <a:ext cx="960300" cy="153000"/>
          </a:xfrm>
          <a:prstGeom prst="homePlate">
            <a:avLst>
              <a:gd name="adj" fmla="val 50000"/>
            </a:avLst>
          </a:prstGeom>
          <a:solidFill>
            <a:srgbClr val="D2DE00"/>
          </a:solidFill>
          <a:ln w="9525" cap="flat" cmpd="sng">
            <a:solidFill>
              <a:srgbClr val="01B3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1518;p72">
            <a:extLst>
              <a:ext uri="{FF2B5EF4-FFF2-40B4-BE49-F238E27FC236}">
                <a16:creationId xmlns:a16="http://schemas.microsoft.com/office/drawing/2014/main" id="{A24E4F2C-CC98-D42B-D86E-D6D3ABEAF087}"/>
              </a:ext>
            </a:extLst>
          </p:cNvPr>
          <p:cNvGrpSpPr/>
          <p:nvPr/>
        </p:nvGrpSpPr>
        <p:grpSpPr>
          <a:xfrm>
            <a:off x="2365088" y="3873006"/>
            <a:ext cx="823838" cy="458988"/>
            <a:chOff x="4411970" y="1801825"/>
            <a:chExt cx="734586" cy="409262"/>
          </a:xfrm>
          <a:solidFill>
            <a:srgbClr val="D2DE00"/>
          </a:solidFill>
        </p:grpSpPr>
        <p:sp>
          <p:nvSpPr>
            <p:cNvPr id="94" name="Google Shape;1519;p72">
              <a:extLst>
                <a:ext uri="{FF2B5EF4-FFF2-40B4-BE49-F238E27FC236}">
                  <a16:creationId xmlns:a16="http://schemas.microsoft.com/office/drawing/2014/main" id="{9DCD5E40-9248-9F1D-566D-1D887982954B}"/>
                </a:ext>
              </a:extLst>
            </p:cNvPr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520;p72">
              <a:extLst>
                <a:ext uri="{FF2B5EF4-FFF2-40B4-BE49-F238E27FC236}">
                  <a16:creationId xmlns:a16="http://schemas.microsoft.com/office/drawing/2014/main" id="{29130FD9-F324-234E-CB65-137DB28E1E0F}"/>
                </a:ext>
              </a:extLst>
            </p:cNvPr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1521;p72">
            <a:extLst>
              <a:ext uri="{FF2B5EF4-FFF2-40B4-BE49-F238E27FC236}">
                <a16:creationId xmlns:a16="http://schemas.microsoft.com/office/drawing/2014/main" id="{5246E438-EC3B-5FEF-047E-02092D644A19}"/>
              </a:ext>
            </a:extLst>
          </p:cNvPr>
          <p:cNvGrpSpPr/>
          <p:nvPr/>
        </p:nvGrpSpPr>
        <p:grpSpPr>
          <a:xfrm>
            <a:off x="4470060" y="2590576"/>
            <a:ext cx="521514" cy="521514"/>
            <a:chOff x="5681300" y="2527788"/>
            <a:chExt cx="805800" cy="805800"/>
          </a:xfrm>
          <a:solidFill>
            <a:srgbClr val="D2DE00"/>
          </a:solidFill>
        </p:grpSpPr>
        <p:sp>
          <p:nvSpPr>
            <p:cNvPr id="97" name="Google Shape;1522;p72">
              <a:extLst>
                <a:ext uri="{FF2B5EF4-FFF2-40B4-BE49-F238E27FC236}">
                  <a16:creationId xmlns:a16="http://schemas.microsoft.com/office/drawing/2014/main" id="{3BA808B6-F124-A157-9703-C00F9A3B4E18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23;p72">
              <a:extLst>
                <a:ext uri="{FF2B5EF4-FFF2-40B4-BE49-F238E27FC236}">
                  <a16:creationId xmlns:a16="http://schemas.microsoft.com/office/drawing/2014/main" id="{CF7F69FB-BF78-FAD6-2C5F-6B7287669270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1524;p72">
            <a:extLst>
              <a:ext uri="{FF2B5EF4-FFF2-40B4-BE49-F238E27FC236}">
                <a16:creationId xmlns:a16="http://schemas.microsoft.com/office/drawing/2014/main" id="{0E19CAC2-2C7B-D234-6513-CEBD9A7F6CB4}"/>
              </a:ext>
            </a:extLst>
          </p:cNvPr>
          <p:cNvGrpSpPr/>
          <p:nvPr/>
        </p:nvGrpSpPr>
        <p:grpSpPr>
          <a:xfrm>
            <a:off x="4464300" y="3346268"/>
            <a:ext cx="533033" cy="533033"/>
            <a:chOff x="4049800" y="640400"/>
            <a:chExt cx="858900" cy="858900"/>
          </a:xfrm>
          <a:solidFill>
            <a:srgbClr val="D2DE00"/>
          </a:solidFill>
        </p:grpSpPr>
        <p:sp>
          <p:nvSpPr>
            <p:cNvPr id="100" name="Google Shape;1525;p72">
              <a:extLst>
                <a:ext uri="{FF2B5EF4-FFF2-40B4-BE49-F238E27FC236}">
                  <a16:creationId xmlns:a16="http://schemas.microsoft.com/office/drawing/2014/main" id="{7D2F643B-0D95-D700-6979-4937DD7FD057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25000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26;p72">
              <a:extLst>
                <a:ext uri="{FF2B5EF4-FFF2-40B4-BE49-F238E27FC236}">
                  <a16:creationId xmlns:a16="http://schemas.microsoft.com/office/drawing/2014/main" id="{1DFD69BC-49DE-5A7A-4903-7FB5AE433973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0"/>
                <a:gd name="adj3" fmla="val 25000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527;p72">
            <a:extLst>
              <a:ext uri="{FF2B5EF4-FFF2-40B4-BE49-F238E27FC236}">
                <a16:creationId xmlns:a16="http://schemas.microsoft.com/office/drawing/2014/main" id="{2DE34785-57D7-8A19-5CEC-D5824B7C590B}"/>
              </a:ext>
            </a:extLst>
          </p:cNvPr>
          <p:cNvGrpSpPr/>
          <p:nvPr/>
        </p:nvGrpSpPr>
        <p:grpSpPr>
          <a:xfrm>
            <a:off x="4389783" y="4023946"/>
            <a:ext cx="682068" cy="682068"/>
            <a:chOff x="5080188" y="927900"/>
            <a:chExt cx="961200" cy="961200"/>
          </a:xfrm>
          <a:solidFill>
            <a:srgbClr val="D2DE00"/>
          </a:solidFill>
        </p:grpSpPr>
        <p:sp>
          <p:nvSpPr>
            <p:cNvPr id="103" name="Google Shape;1528;p72">
              <a:extLst>
                <a:ext uri="{FF2B5EF4-FFF2-40B4-BE49-F238E27FC236}">
                  <a16:creationId xmlns:a16="http://schemas.microsoft.com/office/drawing/2014/main" id="{EEF4E49A-3CB3-8BAD-1472-F0B531A25127}"/>
                </a:ext>
              </a:extLst>
            </p:cNvPr>
            <p:cNvSpPr/>
            <p:nvPr/>
          </p:nvSpPr>
          <p:spPr>
            <a:xfrm>
              <a:off x="5201900" y="1050116"/>
              <a:ext cx="716700" cy="716700"/>
            </a:xfrm>
            <a:prstGeom prst="donut">
              <a:avLst>
                <a:gd name="adj" fmla="val 4716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29;p72">
              <a:extLst>
                <a:ext uri="{FF2B5EF4-FFF2-40B4-BE49-F238E27FC236}">
                  <a16:creationId xmlns:a16="http://schemas.microsoft.com/office/drawing/2014/main" id="{0212A285-332D-FB43-2438-57A5CF46E45E}"/>
                </a:ext>
              </a:extLst>
            </p:cNvPr>
            <p:cNvSpPr/>
            <p:nvPr/>
          </p:nvSpPr>
          <p:spPr>
            <a:xfrm>
              <a:off x="5269594" y="1117818"/>
              <a:ext cx="581100" cy="581100"/>
            </a:xfrm>
            <a:prstGeom prst="donut">
              <a:avLst>
                <a:gd name="adj" fmla="val 5814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30;p72">
              <a:extLst>
                <a:ext uri="{FF2B5EF4-FFF2-40B4-BE49-F238E27FC236}">
                  <a16:creationId xmlns:a16="http://schemas.microsoft.com/office/drawing/2014/main" id="{027F5836-7011-62F5-2B20-BD33A8842563}"/>
                </a:ext>
              </a:extLst>
            </p:cNvPr>
            <p:cNvSpPr/>
            <p:nvPr/>
          </p:nvSpPr>
          <p:spPr>
            <a:xfrm>
              <a:off x="5339279" y="1187526"/>
              <a:ext cx="441900" cy="441600"/>
            </a:xfrm>
            <a:prstGeom prst="donut">
              <a:avLst>
                <a:gd name="adj" fmla="val 7648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31;p72">
              <a:extLst>
                <a:ext uri="{FF2B5EF4-FFF2-40B4-BE49-F238E27FC236}">
                  <a16:creationId xmlns:a16="http://schemas.microsoft.com/office/drawing/2014/main" id="{8FAE72F9-C1C2-DC6F-AAA5-157C7D78C8A0}"/>
                </a:ext>
              </a:extLst>
            </p:cNvPr>
            <p:cNvSpPr/>
            <p:nvPr/>
          </p:nvSpPr>
          <p:spPr>
            <a:xfrm>
              <a:off x="5414892" y="1263155"/>
              <a:ext cx="290700" cy="290700"/>
            </a:xfrm>
            <a:prstGeom prst="donut">
              <a:avLst>
                <a:gd name="adj" fmla="val 10182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532;p72">
              <a:extLst>
                <a:ext uri="{FF2B5EF4-FFF2-40B4-BE49-F238E27FC236}">
                  <a16:creationId xmlns:a16="http://schemas.microsoft.com/office/drawing/2014/main" id="{A4E3E9D4-8330-27D8-6AD6-F81D153F846A}"/>
                </a:ext>
              </a:extLst>
            </p:cNvPr>
            <p:cNvSpPr/>
            <p:nvPr/>
          </p:nvSpPr>
          <p:spPr>
            <a:xfrm rot="-3809958">
              <a:off x="5202435" y="1050148"/>
              <a:ext cx="716705" cy="716705"/>
            </a:xfrm>
            <a:prstGeom prst="blockArc">
              <a:avLst>
                <a:gd name="adj1" fmla="val 5266439"/>
                <a:gd name="adj2" fmla="val 19995741"/>
                <a:gd name="adj3" fmla="val 4692"/>
              </a:avLst>
            </a:pr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533;p72">
              <a:extLst>
                <a:ext uri="{FF2B5EF4-FFF2-40B4-BE49-F238E27FC236}">
                  <a16:creationId xmlns:a16="http://schemas.microsoft.com/office/drawing/2014/main" id="{410ED9C0-0479-B7D4-2E74-F6F6C41FCDB1}"/>
                </a:ext>
              </a:extLst>
            </p:cNvPr>
            <p:cNvSpPr/>
            <p:nvPr/>
          </p:nvSpPr>
          <p:spPr>
            <a:xfrm rot="-3906059">
              <a:off x="5269616" y="1117617"/>
              <a:ext cx="581445" cy="581445"/>
            </a:xfrm>
            <a:prstGeom prst="blockArc">
              <a:avLst>
                <a:gd name="adj1" fmla="val 3085776"/>
                <a:gd name="adj2" fmla="val 20100839"/>
                <a:gd name="adj3" fmla="val 5564"/>
              </a:avLst>
            </a:pr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534;p72">
              <a:extLst>
                <a:ext uri="{FF2B5EF4-FFF2-40B4-BE49-F238E27FC236}">
                  <a16:creationId xmlns:a16="http://schemas.microsoft.com/office/drawing/2014/main" id="{0C7B7846-0E64-0EA9-6ECA-72E4156428AC}"/>
                </a:ext>
              </a:extLst>
            </p:cNvPr>
            <p:cNvSpPr/>
            <p:nvPr/>
          </p:nvSpPr>
          <p:spPr>
            <a:xfrm rot="-4222340">
              <a:off x="5339825" y="1187386"/>
              <a:ext cx="442087" cy="442087"/>
            </a:xfrm>
            <a:prstGeom prst="blockArc">
              <a:avLst>
                <a:gd name="adj1" fmla="val 8884448"/>
                <a:gd name="adj2" fmla="val 20414899"/>
                <a:gd name="adj3" fmla="val 7688"/>
              </a:avLst>
            </a:pr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535;p72">
              <a:extLst>
                <a:ext uri="{FF2B5EF4-FFF2-40B4-BE49-F238E27FC236}">
                  <a16:creationId xmlns:a16="http://schemas.microsoft.com/office/drawing/2014/main" id="{9B3FB13E-1050-E830-E38C-FA2ABE897CAF}"/>
                </a:ext>
              </a:extLst>
            </p:cNvPr>
            <p:cNvSpPr/>
            <p:nvPr/>
          </p:nvSpPr>
          <p:spPr>
            <a:xfrm rot="-4538880">
              <a:off x="5414922" y="1262925"/>
              <a:ext cx="290465" cy="290465"/>
            </a:xfrm>
            <a:prstGeom prst="blockArc">
              <a:avLst>
                <a:gd name="adj1" fmla="val 6490304"/>
                <a:gd name="adj2" fmla="val 20700625"/>
                <a:gd name="adj3" fmla="val 10156"/>
              </a:avLst>
            </a:pr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536;p72">
            <a:extLst>
              <a:ext uri="{FF2B5EF4-FFF2-40B4-BE49-F238E27FC236}">
                <a16:creationId xmlns:a16="http://schemas.microsoft.com/office/drawing/2014/main" id="{0B5BF98C-19EF-8BBD-0568-E8EAF6E46A3F}"/>
              </a:ext>
            </a:extLst>
          </p:cNvPr>
          <p:cNvGrpSpPr/>
          <p:nvPr/>
        </p:nvGrpSpPr>
        <p:grpSpPr>
          <a:xfrm>
            <a:off x="5853282" y="4120637"/>
            <a:ext cx="505650" cy="504006"/>
            <a:chOff x="6039282" y="1042577"/>
            <a:chExt cx="734315" cy="731929"/>
          </a:xfrm>
          <a:solidFill>
            <a:srgbClr val="D2DE00"/>
          </a:solidFill>
        </p:grpSpPr>
        <p:sp>
          <p:nvSpPr>
            <p:cNvPr id="112" name="Google Shape;1537;p72">
              <a:extLst>
                <a:ext uri="{FF2B5EF4-FFF2-40B4-BE49-F238E27FC236}">
                  <a16:creationId xmlns:a16="http://schemas.microsoft.com/office/drawing/2014/main" id="{A44CE80C-58D2-6E4F-42D1-7286BBA7028C}"/>
                </a:ext>
              </a:extLst>
            </p:cNvPr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538;p72">
              <a:extLst>
                <a:ext uri="{FF2B5EF4-FFF2-40B4-BE49-F238E27FC236}">
                  <a16:creationId xmlns:a16="http://schemas.microsoft.com/office/drawing/2014/main" id="{E09DC37D-6223-14A2-DE0F-9CBBE2FE9399}"/>
                </a:ext>
              </a:extLst>
            </p:cNvPr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539;p72">
              <a:extLst>
                <a:ext uri="{FF2B5EF4-FFF2-40B4-BE49-F238E27FC236}">
                  <a16:creationId xmlns:a16="http://schemas.microsoft.com/office/drawing/2014/main" id="{ECDA57B4-2490-5B81-1500-0358ADE832A9}"/>
                </a:ext>
              </a:extLst>
            </p:cNvPr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540;p72">
              <a:extLst>
                <a:ext uri="{FF2B5EF4-FFF2-40B4-BE49-F238E27FC236}">
                  <a16:creationId xmlns:a16="http://schemas.microsoft.com/office/drawing/2014/main" id="{590FCDAE-2353-68FA-C89C-5269160ABE12}"/>
                </a:ext>
              </a:extLst>
            </p:cNvPr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541;p72">
              <a:extLst>
                <a:ext uri="{FF2B5EF4-FFF2-40B4-BE49-F238E27FC236}">
                  <a16:creationId xmlns:a16="http://schemas.microsoft.com/office/drawing/2014/main" id="{96D3A83E-FA40-68EA-8232-63BDD253680D}"/>
                </a:ext>
              </a:extLst>
            </p:cNvPr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542;p72">
              <a:extLst>
                <a:ext uri="{FF2B5EF4-FFF2-40B4-BE49-F238E27FC236}">
                  <a16:creationId xmlns:a16="http://schemas.microsoft.com/office/drawing/2014/main" id="{1D6B9E17-4F18-1963-ACA9-84F6ED0C895A}"/>
                </a:ext>
              </a:extLst>
            </p:cNvPr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543;p72">
              <a:extLst>
                <a:ext uri="{FF2B5EF4-FFF2-40B4-BE49-F238E27FC236}">
                  <a16:creationId xmlns:a16="http://schemas.microsoft.com/office/drawing/2014/main" id="{B48CD848-84DF-5E0D-B0D4-76046E3B8FA7}"/>
                </a:ext>
              </a:extLst>
            </p:cNvPr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544;p72">
              <a:extLst>
                <a:ext uri="{FF2B5EF4-FFF2-40B4-BE49-F238E27FC236}">
                  <a16:creationId xmlns:a16="http://schemas.microsoft.com/office/drawing/2014/main" id="{D03C807D-F96D-9519-903E-841D7781FFCB}"/>
                </a:ext>
              </a:extLst>
            </p:cNvPr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545;p72">
              <a:extLst>
                <a:ext uri="{FF2B5EF4-FFF2-40B4-BE49-F238E27FC236}">
                  <a16:creationId xmlns:a16="http://schemas.microsoft.com/office/drawing/2014/main" id="{E949B999-DB49-116E-3B03-D8704A593E04}"/>
                </a:ext>
              </a:extLst>
            </p:cNvPr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546;p72">
              <a:extLst>
                <a:ext uri="{FF2B5EF4-FFF2-40B4-BE49-F238E27FC236}">
                  <a16:creationId xmlns:a16="http://schemas.microsoft.com/office/drawing/2014/main" id="{1861B841-14B7-B692-B533-34257167EE17}"/>
                </a:ext>
              </a:extLst>
            </p:cNvPr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547;p72">
              <a:extLst>
                <a:ext uri="{FF2B5EF4-FFF2-40B4-BE49-F238E27FC236}">
                  <a16:creationId xmlns:a16="http://schemas.microsoft.com/office/drawing/2014/main" id="{C2FC06B1-4114-5A01-D9A3-80D8B6D37333}"/>
                </a:ext>
              </a:extLst>
            </p:cNvPr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548;p72">
              <a:extLst>
                <a:ext uri="{FF2B5EF4-FFF2-40B4-BE49-F238E27FC236}">
                  <a16:creationId xmlns:a16="http://schemas.microsoft.com/office/drawing/2014/main" id="{89F04A2C-A146-5BFF-1D80-013EBF01B7AB}"/>
                </a:ext>
              </a:extLst>
            </p:cNvPr>
            <p:cNvSpPr/>
            <p:nvPr/>
          </p:nvSpPr>
          <p:spPr>
            <a:xfrm>
              <a:off x="658239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549;p72">
              <a:extLst>
                <a:ext uri="{FF2B5EF4-FFF2-40B4-BE49-F238E27FC236}">
                  <a16:creationId xmlns:a16="http://schemas.microsoft.com/office/drawing/2014/main" id="{9AC53059-6D92-BB06-7898-DBF12DB014FB}"/>
                </a:ext>
              </a:extLst>
            </p:cNvPr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550;p72">
              <a:extLst>
                <a:ext uri="{FF2B5EF4-FFF2-40B4-BE49-F238E27FC236}">
                  <a16:creationId xmlns:a16="http://schemas.microsoft.com/office/drawing/2014/main" id="{7A9C116F-16AF-F558-07C2-7C3128C41F27}"/>
                </a:ext>
              </a:extLst>
            </p:cNvPr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551;p72">
              <a:extLst>
                <a:ext uri="{FF2B5EF4-FFF2-40B4-BE49-F238E27FC236}">
                  <a16:creationId xmlns:a16="http://schemas.microsoft.com/office/drawing/2014/main" id="{63B43AD2-F2B2-F90B-4920-69297C96796A}"/>
                </a:ext>
              </a:extLst>
            </p:cNvPr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552;p72">
              <a:extLst>
                <a:ext uri="{FF2B5EF4-FFF2-40B4-BE49-F238E27FC236}">
                  <a16:creationId xmlns:a16="http://schemas.microsoft.com/office/drawing/2014/main" id="{EFA3374B-376E-B6B9-5E6E-E9AEDDAC9787}"/>
                </a:ext>
              </a:extLst>
            </p:cNvPr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553;p72">
              <a:extLst>
                <a:ext uri="{FF2B5EF4-FFF2-40B4-BE49-F238E27FC236}">
                  <a16:creationId xmlns:a16="http://schemas.microsoft.com/office/drawing/2014/main" id="{CDB8E8AD-2191-D524-7684-F8CF3FEA95F1}"/>
                </a:ext>
              </a:extLst>
            </p:cNvPr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554;p72">
              <a:extLst>
                <a:ext uri="{FF2B5EF4-FFF2-40B4-BE49-F238E27FC236}">
                  <a16:creationId xmlns:a16="http://schemas.microsoft.com/office/drawing/2014/main" id="{DA03DBB4-B750-5D7A-5947-20D9B9AB7116}"/>
                </a:ext>
              </a:extLst>
            </p:cNvPr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555;p72">
              <a:extLst>
                <a:ext uri="{FF2B5EF4-FFF2-40B4-BE49-F238E27FC236}">
                  <a16:creationId xmlns:a16="http://schemas.microsoft.com/office/drawing/2014/main" id="{3EC280C2-6B1D-CA64-933A-90BCC2908FEB}"/>
                </a:ext>
              </a:extLst>
            </p:cNvPr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556;p72">
              <a:extLst>
                <a:ext uri="{FF2B5EF4-FFF2-40B4-BE49-F238E27FC236}">
                  <a16:creationId xmlns:a16="http://schemas.microsoft.com/office/drawing/2014/main" id="{A4A14F5E-C614-239E-CCBC-C566BA0F1E68}"/>
                </a:ext>
              </a:extLst>
            </p:cNvPr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557;p72">
              <a:extLst>
                <a:ext uri="{FF2B5EF4-FFF2-40B4-BE49-F238E27FC236}">
                  <a16:creationId xmlns:a16="http://schemas.microsoft.com/office/drawing/2014/main" id="{0CCA9FF6-9A30-7EFD-D2B6-C221FA5913EB}"/>
                </a:ext>
              </a:extLst>
            </p:cNvPr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558;p72">
            <a:extLst>
              <a:ext uri="{FF2B5EF4-FFF2-40B4-BE49-F238E27FC236}">
                <a16:creationId xmlns:a16="http://schemas.microsoft.com/office/drawing/2014/main" id="{E1F3D360-F1FE-9E8B-F178-7153F67B6886}"/>
              </a:ext>
            </a:extLst>
          </p:cNvPr>
          <p:cNvGrpSpPr/>
          <p:nvPr/>
        </p:nvGrpSpPr>
        <p:grpSpPr>
          <a:xfrm>
            <a:off x="6465884" y="2550265"/>
            <a:ext cx="567744" cy="602136"/>
            <a:chOff x="1825800" y="1651625"/>
            <a:chExt cx="539989" cy="571775"/>
          </a:xfrm>
          <a:solidFill>
            <a:srgbClr val="D2DE00"/>
          </a:solidFill>
        </p:grpSpPr>
        <p:sp>
          <p:nvSpPr>
            <p:cNvPr id="134" name="Google Shape;1559;p72">
              <a:extLst>
                <a:ext uri="{FF2B5EF4-FFF2-40B4-BE49-F238E27FC236}">
                  <a16:creationId xmlns:a16="http://schemas.microsoft.com/office/drawing/2014/main" id="{13259698-49AF-0EBB-25B0-F3B42514A8F6}"/>
                </a:ext>
              </a:extLst>
            </p:cNvPr>
            <p:cNvSpPr/>
            <p:nvPr/>
          </p:nvSpPr>
          <p:spPr>
            <a:xfrm>
              <a:off x="2093189" y="1651625"/>
              <a:ext cx="272600" cy="287950"/>
            </a:xfrm>
            <a:custGeom>
              <a:avLst/>
              <a:gdLst/>
              <a:ahLst/>
              <a:cxnLst/>
              <a:rect l="l" t="t" r="r" b="b"/>
              <a:pathLst>
                <a:path w="10904" h="11518" extrusionOk="0">
                  <a:moveTo>
                    <a:pt x="2" y="1"/>
                  </a:moveTo>
                  <a:lnTo>
                    <a:pt x="0" y="11518"/>
                  </a:lnTo>
                  <a:lnTo>
                    <a:pt x="10904" y="11518"/>
                  </a:lnTo>
                  <a:cubicBezTo>
                    <a:pt x="10391" y="5596"/>
                    <a:pt x="5836" y="826"/>
                    <a:pt x="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560;p72">
              <a:extLst>
                <a:ext uri="{FF2B5EF4-FFF2-40B4-BE49-F238E27FC236}">
                  <a16:creationId xmlns:a16="http://schemas.microsoft.com/office/drawing/2014/main" id="{47E36D12-EFE2-0798-7DC0-7C190C97A984}"/>
                </a:ext>
              </a:extLst>
            </p:cNvPr>
            <p:cNvSpPr/>
            <p:nvPr/>
          </p:nvSpPr>
          <p:spPr>
            <a:xfrm>
              <a:off x="1825800" y="1967150"/>
              <a:ext cx="231900" cy="233575"/>
            </a:xfrm>
            <a:custGeom>
              <a:avLst/>
              <a:gdLst/>
              <a:ahLst/>
              <a:cxnLst/>
              <a:rect l="l" t="t" r="r" b="b"/>
              <a:pathLst>
                <a:path w="9276" h="9343" extrusionOk="0">
                  <a:moveTo>
                    <a:pt x="0" y="1"/>
                  </a:moveTo>
                  <a:cubicBezTo>
                    <a:pt x="465" y="4930"/>
                    <a:pt x="4350" y="8842"/>
                    <a:pt x="9275" y="9343"/>
                  </a:cubicBezTo>
                  <a:lnTo>
                    <a:pt x="9275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561;p72">
              <a:extLst>
                <a:ext uri="{FF2B5EF4-FFF2-40B4-BE49-F238E27FC236}">
                  <a16:creationId xmlns:a16="http://schemas.microsoft.com/office/drawing/2014/main" id="{6FF40CFF-F440-13C9-10F4-49FD885C4983}"/>
                </a:ext>
              </a:extLst>
            </p:cNvPr>
            <p:cNvSpPr/>
            <p:nvPr/>
          </p:nvSpPr>
          <p:spPr>
            <a:xfrm>
              <a:off x="2093189" y="1967150"/>
              <a:ext cx="244350" cy="256250"/>
            </a:xfrm>
            <a:custGeom>
              <a:avLst/>
              <a:gdLst/>
              <a:ahLst/>
              <a:cxnLst/>
              <a:rect l="l" t="t" r="r" b="b"/>
              <a:pathLst>
                <a:path w="9774" h="10250" extrusionOk="0">
                  <a:moveTo>
                    <a:pt x="0" y="1"/>
                  </a:moveTo>
                  <a:lnTo>
                    <a:pt x="0" y="10249"/>
                  </a:lnTo>
                  <a:cubicBezTo>
                    <a:pt x="5200" y="9514"/>
                    <a:pt x="9280" y="5280"/>
                    <a:pt x="977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562;p72">
              <a:extLst>
                <a:ext uri="{FF2B5EF4-FFF2-40B4-BE49-F238E27FC236}">
                  <a16:creationId xmlns:a16="http://schemas.microsoft.com/office/drawing/2014/main" id="{D64C84E8-AEEB-806D-8F1B-4E526EB426EB}"/>
                </a:ext>
              </a:extLst>
            </p:cNvPr>
            <p:cNvSpPr/>
            <p:nvPr/>
          </p:nvSpPr>
          <p:spPr>
            <a:xfrm>
              <a:off x="1851375" y="1730300"/>
              <a:ext cx="206325" cy="209275"/>
            </a:xfrm>
            <a:custGeom>
              <a:avLst/>
              <a:gdLst/>
              <a:ahLst/>
              <a:cxnLst/>
              <a:rect l="l" t="t" r="r" b="b"/>
              <a:pathLst>
                <a:path w="8253" h="8371" extrusionOk="0">
                  <a:moveTo>
                    <a:pt x="8252" y="1"/>
                  </a:moveTo>
                  <a:cubicBezTo>
                    <a:pt x="3865" y="441"/>
                    <a:pt x="383" y="3959"/>
                    <a:pt x="1" y="8371"/>
                  </a:cubicBezTo>
                  <a:lnTo>
                    <a:pt x="8252" y="8371"/>
                  </a:lnTo>
                  <a:lnTo>
                    <a:pt x="8252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563;p72">
            <a:extLst>
              <a:ext uri="{FF2B5EF4-FFF2-40B4-BE49-F238E27FC236}">
                <a16:creationId xmlns:a16="http://schemas.microsoft.com/office/drawing/2014/main" id="{3BEEFD9D-6BD6-9E92-EB7F-01F9CFE3A9F2}"/>
              </a:ext>
            </a:extLst>
          </p:cNvPr>
          <p:cNvGrpSpPr/>
          <p:nvPr/>
        </p:nvGrpSpPr>
        <p:grpSpPr>
          <a:xfrm>
            <a:off x="5140812" y="4106982"/>
            <a:ext cx="508123" cy="507955"/>
            <a:chOff x="1897577" y="2802432"/>
            <a:chExt cx="492176" cy="492014"/>
          </a:xfrm>
          <a:solidFill>
            <a:srgbClr val="D2DE00"/>
          </a:solidFill>
        </p:grpSpPr>
        <p:sp>
          <p:nvSpPr>
            <p:cNvPr id="139" name="Google Shape;1564;p72">
              <a:extLst>
                <a:ext uri="{FF2B5EF4-FFF2-40B4-BE49-F238E27FC236}">
                  <a16:creationId xmlns:a16="http://schemas.microsoft.com/office/drawing/2014/main" id="{2014AA88-A1C9-796E-D774-16828CF299E3}"/>
                </a:ext>
              </a:extLst>
            </p:cNvPr>
            <p:cNvSpPr/>
            <p:nvPr/>
          </p:nvSpPr>
          <p:spPr>
            <a:xfrm>
              <a:off x="2067309" y="2802432"/>
              <a:ext cx="152163" cy="136326"/>
            </a:xfrm>
            <a:custGeom>
              <a:avLst/>
              <a:gdLst/>
              <a:ahLst/>
              <a:cxnLst/>
              <a:rect l="l" t="t" r="r" b="b"/>
              <a:pathLst>
                <a:path w="9435" h="8453" extrusionOk="0">
                  <a:moveTo>
                    <a:pt x="4727" y="1"/>
                  </a:moveTo>
                  <a:cubicBezTo>
                    <a:pt x="3131" y="1"/>
                    <a:pt x="1537" y="250"/>
                    <a:pt x="0" y="751"/>
                  </a:cubicBezTo>
                  <a:lnTo>
                    <a:pt x="2502" y="8452"/>
                  </a:lnTo>
                  <a:cubicBezTo>
                    <a:pt x="3225" y="8211"/>
                    <a:pt x="3983" y="8097"/>
                    <a:pt x="4740" y="8097"/>
                  </a:cubicBezTo>
                  <a:cubicBezTo>
                    <a:pt x="5486" y="8097"/>
                    <a:pt x="6221" y="8211"/>
                    <a:pt x="6932" y="8441"/>
                  </a:cubicBezTo>
                  <a:lnTo>
                    <a:pt x="9434" y="740"/>
                  </a:lnTo>
                  <a:cubicBezTo>
                    <a:pt x="7901" y="248"/>
                    <a:pt x="6313" y="1"/>
                    <a:pt x="4727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565;p72">
              <a:extLst>
                <a:ext uri="{FF2B5EF4-FFF2-40B4-BE49-F238E27FC236}">
                  <a16:creationId xmlns:a16="http://schemas.microsoft.com/office/drawing/2014/main" id="{B19334F2-0098-FE22-5B3E-EEAA600F9037}"/>
                </a:ext>
              </a:extLst>
            </p:cNvPr>
            <p:cNvSpPr/>
            <p:nvPr/>
          </p:nvSpPr>
          <p:spPr>
            <a:xfrm>
              <a:off x="2179099" y="2814350"/>
              <a:ext cx="163452" cy="166049"/>
            </a:xfrm>
            <a:custGeom>
              <a:avLst/>
              <a:gdLst/>
              <a:ahLst/>
              <a:cxnLst/>
              <a:rect l="l" t="t" r="r" b="b"/>
              <a:pathLst>
                <a:path w="10135" h="10296" extrusionOk="0">
                  <a:moveTo>
                    <a:pt x="2491" y="1"/>
                  </a:moveTo>
                  <a:lnTo>
                    <a:pt x="0" y="7702"/>
                  </a:lnTo>
                  <a:cubicBezTo>
                    <a:pt x="1435" y="8161"/>
                    <a:pt x="2686" y="9079"/>
                    <a:pt x="3581" y="10296"/>
                  </a:cubicBezTo>
                  <a:lnTo>
                    <a:pt x="10135" y="5533"/>
                  </a:lnTo>
                  <a:cubicBezTo>
                    <a:pt x="8230" y="2927"/>
                    <a:pt x="5555" y="988"/>
                    <a:pt x="249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66;p72">
              <a:extLst>
                <a:ext uri="{FF2B5EF4-FFF2-40B4-BE49-F238E27FC236}">
                  <a16:creationId xmlns:a16="http://schemas.microsoft.com/office/drawing/2014/main" id="{A569E3D8-4E04-B942-5BDA-70D2F587BABE}"/>
                </a:ext>
              </a:extLst>
            </p:cNvPr>
            <p:cNvSpPr/>
            <p:nvPr/>
          </p:nvSpPr>
          <p:spPr>
            <a:xfrm>
              <a:off x="2236848" y="3048492"/>
              <a:ext cx="152905" cy="144760"/>
            </a:xfrm>
            <a:custGeom>
              <a:avLst/>
              <a:gdLst/>
              <a:ahLst/>
              <a:cxnLst/>
              <a:rect l="l" t="t" r="r" b="b"/>
              <a:pathLst>
                <a:path w="9481" h="8976" extrusionOk="0">
                  <a:moveTo>
                    <a:pt x="1377" y="0"/>
                  </a:moveTo>
                  <a:cubicBezTo>
                    <a:pt x="1377" y="1515"/>
                    <a:pt x="895" y="2996"/>
                    <a:pt x="0" y="4212"/>
                  </a:cubicBezTo>
                  <a:lnTo>
                    <a:pt x="6554" y="8976"/>
                  </a:lnTo>
                  <a:cubicBezTo>
                    <a:pt x="8459" y="6370"/>
                    <a:pt x="9480" y="3225"/>
                    <a:pt x="948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67;p72">
              <a:extLst>
                <a:ext uri="{FF2B5EF4-FFF2-40B4-BE49-F238E27FC236}">
                  <a16:creationId xmlns:a16="http://schemas.microsoft.com/office/drawing/2014/main" id="{0F7FAB97-E417-8141-D64F-3BDF55BDEF44}"/>
                </a:ext>
              </a:extLst>
            </p:cNvPr>
            <p:cNvSpPr/>
            <p:nvPr/>
          </p:nvSpPr>
          <p:spPr>
            <a:xfrm>
              <a:off x="1944586" y="2814543"/>
              <a:ext cx="163097" cy="166226"/>
            </a:xfrm>
            <a:custGeom>
              <a:avLst/>
              <a:gdLst/>
              <a:ahLst/>
              <a:cxnLst/>
              <a:rect l="l" t="t" r="r" b="b"/>
              <a:pathLst>
                <a:path w="10113" h="10307" extrusionOk="0">
                  <a:moveTo>
                    <a:pt x="7610" y="0"/>
                  </a:moveTo>
                  <a:cubicBezTo>
                    <a:pt x="4557" y="999"/>
                    <a:pt x="1883" y="2938"/>
                    <a:pt x="1" y="5544"/>
                  </a:cubicBezTo>
                  <a:lnTo>
                    <a:pt x="6554" y="10307"/>
                  </a:lnTo>
                  <a:cubicBezTo>
                    <a:pt x="7438" y="9090"/>
                    <a:pt x="8677" y="8172"/>
                    <a:pt x="10112" y="7701"/>
                  </a:cubicBezTo>
                  <a:lnTo>
                    <a:pt x="7610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68;p72">
              <a:extLst>
                <a:ext uri="{FF2B5EF4-FFF2-40B4-BE49-F238E27FC236}">
                  <a16:creationId xmlns:a16="http://schemas.microsoft.com/office/drawing/2014/main" id="{64BCB8E8-71DC-B564-E0A9-43BAE83B9BB0}"/>
                </a:ext>
              </a:extLst>
            </p:cNvPr>
            <p:cNvSpPr/>
            <p:nvPr/>
          </p:nvSpPr>
          <p:spPr>
            <a:xfrm>
              <a:off x="2236848" y="2903562"/>
              <a:ext cx="152905" cy="144954"/>
            </a:xfrm>
            <a:custGeom>
              <a:avLst/>
              <a:gdLst/>
              <a:ahLst/>
              <a:cxnLst/>
              <a:rect l="l" t="t" r="r" b="b"/>
              <a:pathLst>
                <a:path w="9481" h="8988" extrusionOk="0">
                  <a:moveTo>
                    <a:pt x="6554" y="1"/>
                  </a:moveTo>
                  <a:lnTo>
                    <a:pt x="0" y="4764"/>
                  </a:lnTo>
                  <a:cubicBezTo>
                    <a:pt x="895" y="5992"/>
                    <a:pt x="1377" y="7472"/>
                    <a:pt x="1377" y="8987"/>
                  </a:cubicBezTo>
                  <a:lnTo>
                    <a:pt x="9469" y="8987"/>
                  </a:lnTo>
                  <a:cubicBezTo>
                    <a:pt x="9480" y="5751"/>
                    <a:pt x="8459" y="2606"/>
                    <a:pt x="6554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69;p72">
              <a:extLst>
                <a:ext uri="{FF2B5EF4-FFF2-40B4-BE49-F238E27FC236}">
                  <a16:creationId xmlns:a16="http://schemas.microsoft.com/office/drawing/2014/main" id="{231DF1AA-AC1F-D2AA-5035-CF6D480579DC}"/>
                </a:ext>
              </a:extLst>
            </p:cNvPr>
            <p:cNvSpPr/>
            <p:nvPr/>
          </p:nvSpPr>
          <p:spPr>
            <a:xfrm>
              <a:off x="2179099" y="3116417"/>
              <a:ext cx="163452" cy="166242"/>
            </a:xfrm>
            <a:custGeom>
              <a:avLst/>
              <a:gdLst/>
              <a:ahLst/>
              <a:cxnLst/>
              <a:rect l="l" t="t" r="r" b="b"/>
              <a:pathLst>
                <a:path w="10135" h="10308" extrusionOk="0">
                  <a:moveTo>
                    <a:pt x="3581" y="0"/>
                  </a:moveTo>
                  <a:cubicBezTo>
                    <a:pt x="2686" y="1229"/>
                    <a:pt x="1435" y="2135"/>
                    <a:pt x="0" y="2594"/>
                  </a:cubicBezTo>
                  <a:lnTo>
                    <a:pt x="2502" y="10307"/>
                  </a:lnTo>
                  <a:cubicBezTo>
                    <a:pt x="5567" y="9309"/>
                    <a:pt x="8241" y="7369"/>
                    <a:pt x="10135" y="4764"/>
                  </a:cubicBezTo>
                  <a:lnTo>
                    <a:pt x="3581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570;p72">
              <a:extLst>
                <a:ext uri="{FF2B5EF4-FFF2-40B4-BE49-F238E27FC236}">
                  <a16:creationId xmlns:a16="http://schemas.microsoft.com/office/drawing/2014/main" id="{AB767FF3-DE57-6149-D9C7-2F6CE5715581}"/>
                </a:ext>
              </a:extLst>
            </p:cNvPr>
            <p:cNvSpPr/>
            <p:nvPr/>
          </p:nvSpPr>
          <p:spPr>
            <a:xfrm>
              <a:off x="1897577" y="2903933"/>
              <a:ext cx="152727" cy="144583"/>
            </a:xfrm>
            <a:custGeom>
              <a:avLst/>
              <a:gdLst/>
              <a:ahLst/>
              <a:cxnLst/>
              <a:rect l="l" t="t" r="r" b="b"/>
              <a:pathLst>
                <a:path w="9470" h="8965" extrusionOk="0">
                  <a:moveTo>
                    <a:pt x="2916" y="1"/>
                  </a:moveTo>
                  <a:cubicBezTo>
                    <a:pt x="1022" y="2606"/>
                    <a:pt x="0" y="5739"/>
                    <a:pt x="12" y="8964"/>
                  </a:cubicBezTo>
                  <a:lnTo>
                    <a:pt x="8103" y="8964"/>
                  </a:lnTo>
                  <a:cubicBezTo>
                    <a:pt x="8103" y="7449"/>
                    <a:pt x="8574" y="5980"/>
                    <a:pt x="9469" y="4764"/>
                  </a:cubicBezTo>
                  <a:lnTo>
                    <a:pt x="2916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571;p72">
              <a:extLst>
                <a:ext uri="{FF2B5EF4-FFF2-40B4-BE49-F238E27FC236}">
                  <a16:creationId xmlns:a16="http://schemas.microsoft.com/office/drawing/2014/main" id="{562067C5-DBF6-DC27-6C74-CE170CE6001F}"/>
                </a:ext>
              </a:extLst>
            </p:cNvPr>
            <p:cNvSpPr/>
            <p:nvPr/>
          </p:nvSpPr>
          <p:spPr>
            <a:xfrm>
              <a:off x="2067309" y="3158056"/>
              <a:ext cx="152163" cy="136390"/>
            </a:xfrm>
            <a:custGeom>
              <a:avLst/>
              <a:gdLst/>
              <a:ahLst/>
              <a:cxnLst/>
              <a:rect l="l" t="t" r="r" b="b"/>
              <a:pathLst>
                <a:path w="9435" h="8457" extrusionOk="0">
                  <a:moveTo>
                    <a:pt x="2502" y="1"/>
                  </a:moveTo>
                  <a:lnTo>
                    <a:pt x="0" y="7702"/>
                  </a:lnTo>
                  <a:cubicBezTo>
                    <a:pt x="1541" y="8204"/>
                    <a:pt x="3140" y="8457"/>
                    <a:pt x="4740" y="8457"/>
                  </a:cubicBezTo>
                  <a:cubicBezTo>
                    <a:pt x="6322" y="8457"/>
                    <a:pt x="7905" y="8210"/>
                    <a:pt x="9434" y="7714"/>
                  </a:cubicBezTo>
                  <a:lnTo>
                    <a:pt x="6932" y="12"/>
                  </a:lnTo>
                  <a:cubicBezTo>
                    <a:pt x="6221" y="242"/>
                    <a:pt x="5475" y="357"/>
                    <a:pt x="4740" y="357"/>
                  </a:cubicBezTo>
                  <a:cubicBezTo>
                    <a:pt x="3983" y="357"/>
                    <a:pt x="3225" y="242"/>
                    <a:pt x="250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572;p72">
              <a:extLst>
                <a:ext uri="{FF2B5EF4-FFF2-40B4-BE49-F238E27FC236}">
                  <a16:creationId xmlns:a16="http://schemas.microsoft.com/office/drawing/2014/main" id="{5DD4E017-51F4-59D1-36DC-F1127D9D26DA}"/>
                </a:ext>
              </a:extLst>
            </p:cNvPr>
            <p:cNvSpPr/>
            <p:nvPr/>
          </p:nvSpPr>
          <p:spPr>
            <a:xfrm>
              <a:off x="1944586" y="3116046"/>
              <a:ext cx="163097" cy="166242"/>
            </a:xfrm>
            <a:custGeom>
              <a:avLst/>
              <a:gdLst/>
              <a:ahLst/>
              <a:cxnLst/>
              <a:rect l="l" t="t" r="r" b="b"/>
              <a:pathLst>
                <a:path w="10113" h="10308" extrusionOk="0">
                  <a:moveTo>
                    <a:pt x="6554" y="1"/>
                  </a:moveTo>
                  <a:lnTo>
                    <a:pt x="1" y="4764"/>
                  </a:lnTo>
                  <a:cubicBezTo>
                    <a:pt x="1883" y="7369"/>
                    <a:pt x="4557" y="9309"/>
                    <a:pt x="7610" y="10307"/>
                  </a:cubicBezTo>
                  <a:lnTo>
                    <a:pt x="10112" y="2606"/>
                  </a:lnTo>
                  <a:cubicBezTo>
                    <a:pt x="8677" y="2135"/>
                    <a:pt x="7438" y="1229"/>
                    <a:pt x="6554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573;p72">
              <a:extLst>
                <a:ext uri="{FF2B5EF4-FFF2-40B4-BE49-F238E27FC236}">
                  <a16:creationId xmlns:a16="http://schemas.microsoft.com/office/drawing/2014/main" id="{EA7D1DEC-9D58-039C-62CA-267F87FA2DCC}"/>
                </a:ext>
              </a:extLst>
            </p:cNvPr>
            <p:cNvSpPr/>
            <p:nvPr/>
          </p:nvSpPr>
          <p:spPr>
            <a:xfrm>
              <a:off x="1897577" y="3048492"/>
              <a:ext cx="152727" cy="144390"/>
            </a:xfrm>
            <a:custGeom>
              <a:avLst/>
              <a:gdLst/>
              <a:ahLst/>
              <a:cxnLst/>
              <a:rect l="l" t="t" r="r" b="b"/>
              <a:pathLst>
                <a:path w="9470" h="8953" extrusionOk="0">
                  <a:moveTo>
                    <a:pt x="12" y="0"/>
                  </a:moveTo>
                  <a:cubicBezTo>
                    <a:pt x="0" y="3214"/>
                    <a:pt x="1022" y="6347"/>
                    <a:pt x="2916" y="8953"/>
                  </a:cubicBezTo>
                  <a:lnTo>
                    <a:pt x="9469" y="4190"/>
                  </a:lnTo>
                  <a:cubicBezTo>
                    <a:pt x="8574" y="2973"/>
                    <a:pt x="8103" y="1504"/>
                    <a:pt x="8103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574;p72">
              <a:extLst>
                <a:ext uri="{FF2B5EF4-FFF2-40B4-BE49-F238E27FC236}">
                  <a16:creationId xmlns:a16="http://schemas.microsoft.com/office/drawing/2014/main" id="{2F6C4B89-CDF0-B63B-74F5-3726488B5BAC}"/>
                </a:ext>
              </a:extLst>
            </p:cNvPr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 w="9525" cap="rnd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75;p72">
              <a:extLst>
                <a:ext uri="{FF2B5EF4-FFF2-40B4-BE49-F238E27FC236}">
                  <a16:creationId xmlns:a16="http://schemas.microsoft.com/office/drawing/2014/main" id="{2FBAFCDD-774E-AD89-DCE1-12B615AC2DF9}"/>
                </a:ext>
              </a:extLst>
            </p:cNvPr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76;p72">
            <a:extLst>
              <a:ext uri="{FF2B5EF4-FFF2-40B4-BE49-F238E27FC236}">
                <a16:creationId xmlns:a16="http://schemas.microsoft.com/office/drawing/2014/main" id="{AA30F4A5-BF1E-7440-277A-3C17CFA08490}"/>
              </a:ext>
            </a:extLst>
          </p:cNvPr>
          <p:cNvGrpSpPr/>
          <p:nvPr/>
        </p:nvGrpSpPr>
        <p:grpSpPr>
          <a:xfrm>
            <a:off x="2372342" y="4420526"/>
            <a:ext cx="809227" cy="200842"/>
            <a:chOff x="2013045" y="4813233"/>
            <a:chExt cx="921986" cy="228854"/>
          </a:xfrm>
          <a:solidFill>
            <a:srgbClr val="D2DE00"/>
          </a:solidFill>
        </p:grpSpPr>
        <p:sp>
          <p:nvSpPr>
            <p:cNvPr id="152" name="Google Shape;1577;p72">
              <a:extLst>
                <a:ext uri="{FF2B5EF4-FFF2-40B4-BE49-F238E27FC236}">
                  <a16:creationId xmlns:a16="http://schemas.microsoft.com/office/drawing/2014/main" id="{90AB83F0-6251-CD0E-BA46-D6ACD0F2B486}"/>
                </a:ext>
              </a:extLst>
            </p:cNvPr>
            <p:cNvSpPr/>
            <p:nvPr/>
          </p:nvSpPr>
          <p:spPr>
            <a:xfrm>
              <a:off x="2013045" y="4867370"/>
              <a:ext cx="921986" cy="174718"/>
            </a:xfrm>
            <a:custGeom>
              <a:avLst/>
              <a:gdLst/>
              <a:ahLst/>
              <a:cxnLst/>
              <a:rect l="l" t="t" r="r" b="b"/>
              <a:pathLst>
                <a:path w="138801" h="26303" fill="none" extrusionOk="0">
                  <a:moveTo>
                    <a:pt x="0" y="18153"/>
                  </a:moveTo>
                  <a:lnTo>
                    <a:pt x="0" y="26303"/>
                  </a:lnTo>
                  <a:lnTo>
                    <a:pt x="138800" y="26303"/>
                  </a:lnTo>
                  <a:lnTo>
                    <a:pt x="138800" y="0"/>
                  </a:lnTo>
                  <a:lnTo>
                    <a:pt x="38405" y="0"/>
                  </a:lnTo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78;p72">
              <a:extLst>
                <a:ext uri="{FF2B5EF4-FFF2-40B4-BE49-F238E27FC236}">
                  <a16:creationId xmlns:a16="http://schemas.microsoft.com/office/drawing/2014/main" id="{02EE0D52-C6CB-D0FA-9BE7-D236349A2D9B}"/>
                </a:ext>
              </a:extLst>
            </p:cNvPr>
            <p:cNvSpPr/>
            <p:nvPr/>
          </p:nvSpPr>
          <p:spPr>
            <a:xfrm>
              <a:off x="2013045" y="4813233"/>
              <a:ext cx="316628" cy="174718"/>
            </a:xfrm>
            <a:custGeom>
              <a:avLst/>
              <a:gdLst/>
              <a:ahLst/>
              <a:cxnLst/>
              <a:rect l="l" t="t" r="r" b="b"/>
              <a:pathLst>
                <a:path w="47667" h="26303" fill="none" extrusionOk="0">
                  <a:moveTo>
                    <a:pt x="0" y="0"/>
                  </a:moveTo>
                  <a:lnTo>
                    <a:pt x="0" y="26303"/>
                  </a:lnTo>
                  <a:lnTo>
                    <a:pt x="47666" y="26303"/>
                  </a:lnTo>
                  <a:lnTo>
                    <a:pt x="34453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79;p72">
            <a:extLst>
              <a:ext uri="{FF2B5EF4-FFF2-40B4-BE49-F238E27FC236}">
                <a16:creationId xmlns:a16="http://schemas.microsoft.com/office/drawing/2014/main" id="{05431883-D8B0-FA27-FA98-BD5EFCD5768F}"/>
              </a:ext>
            </a:extLst>
          </p:cNvPr>
          <p:cNvGrpSpPr/>
          <p:nvPr/>
        </p:nvGrpSpPr>
        <p:grpSpPr>
          <a:xfrm>
            <a:off x="2380802" y="2907407"/>
            <a:ext cx="792421" cy="269941"/>
            <a:chOff x="1046767" y="4756633"/>
            <a:chExt cx="859646" cy="292841"/>
          </a:xfrm>
          <a:solidFill>
            <a:srgbClr val="D2DE00"/>
          </a:solidFill>
        </p:grpSpPr>
        <p:sp>
          <p:nvSpPr>
            <p:cNvPr id="155" name="Google Shape;1580;p72">
              <a:extLst>
                <a:ext uri="{FF2B5EF4-FFF2-40B4-BE49-F238E27FC236}">
                  <a16:creationId xmlns:a16="http://schemas.microsoft.com/office/drawing/2014/main" id="{2C73071F-294F-2F53-C0CB-7BB7BB5C75CD}"/>
                </a:ext>
              </a:extLst>
            </p:cNvPr>
            <p:cNvSpPr/>
            <p:nvPr/>
          </p:nvSpPr>
          <p:spPr>
            <a:xfrm>
              <a:off x="1046767" y="4811593"/>
              <a:ext cx="859646" cy="237881"/>
            </a:xfrm>
            <a:custGeom>
              <a:avLst/>
              <a:gdLst/>
              <a:ahLst/>
              <a:cxnLst/>
              <a:rect l="l" t="t" r="r" b="b"/>
              <a:pathLst>
                <a:path w="129416" h="35812" fill="none" extrusionOk="0">
                  <a:moveTo>
                    <a:pt x="31737" y="0"/>
                  </a:moveTo>
                  <a:cubicBezTo>
                    <a:pt x="33960" y="8644"/>
                    <a:pt x="27539" y="17041"/>
                    <a:pt x="18524" y="17041"/>
                  </a:cubicBezTo>
                  <a:cubicBezTo>
                    <a:pt x="9633" y="17041"/>
                    <a:pt x="3088" y="8644"/>
                    <a:pt x="5434" y="0"/>
                  </a:cubicBezTo>
                  <a:lnTo>
                    <a:pt x="2594" y="0"/>
                  </a:lnTo>
                  <a:cubicBezTo>
                    <a:pt x="1236" y="0"/>
                    <a:pt x="1" y="1112"/>
                    <a:pt x="1" y="2594"/>
                  </a:cubicBezTo>
                  <a:lnTo>
                    <a:pt x="1" y="35811"/>
                  </a:lnTo>
                  <a:lnTo>
                    <a:pt x="126823" y="35811"/>
                  </a:lnTo>
                  <a:cubicBezTo>
                    <a:pt x="128304" y="35811"/>
                    <a:pt x="129416" y="34576"/>
                    <a:pt x="129416" y="33218"/>
                  </a:cubicBezTo>
                  <a:lnTo>
                    <a:pt x="129416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81;p72">
              <a:extLst>
                <a:ext uri="{FF2B5EF4-FFF2-40B4-BE49-F238E27FC236}">
                  <a16:creationId xmlns:a16="http://schemas.microsoft.com/office/drawing/2014/main" id="{BA827FFC-323E-C4CA-E7ED-735AD2CA0709}"/>
                </a:ext>
              </a:extLst>
            </p:cNvPr>
            <p:cNvSpPr/>
            <p:nvPr/>
          </p:nvSpPr>
          <p:spPr>
            <a:xfrm>
              <a:off x="1046767" y="4983846"/>
              <a:ext cx="65628" cy="65628"/>
            </a:xfrm>
            <a:custGeom>
              <a:avLst/>
              <a:gdLst/>
              <a:ahLst/>
              <a:cxnLst/>
              <a:rect l="l" t="t" r="r" b="b"/>
              <a:pathLst>
                <a:path w="9880" h="9880" fill="none" extrusionOk="0">
                  <a:moveTo>
                    <a:pt x="1" y="0"/>
                  </a:moveTo>
                  <a:lnTo>
                    <a:pt x="1" y="9879"/>
                  </a:lnTo>
                  <a:lnTo>
                    <a:pt x="9880" y="9879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82;p72">
              <a:extLst>
                <a:ext uri="{FF2B5EF4-FFF2-40B4-BE49-F238E27FC236}">
                  <a16:creationId xmlns:a16="http://schemas.microsoft.com/office/drawing/2014/main" id="{FE70FD5A-9EE8-86EE-54F3-4D8EF8B74983}"/>
                </a:ext>
              </a:extLst>
            </p:cNvPr>
            <p:cNvSpPr/>
            <p:nvPr/>
          </p:nvSpPr>
          <p:spPr>
            <a:xfrm>
              <a:off x="1067279" y="4756633"/>
              <a:ext cx="179640" cy="179646"/>
            </a:xfrm>
            <a:custGeom>
              <a:avLst/>
              <a:gdLst/>
              <a:ahLst/>
              <a:cxnLst/>
              <a:rect l="l" t="t" r="r" b="b"/>
              <a:pathLst>
                <a:path w="27044" h="27045" fill="none" extrusionOk="0">
                  <a:moveTo>
                    <a:pt x="15560" y="1"/>
                  </a:moveTo>
                  <a:cubicBezTo>
                    <a:pt x="5187" y="1"/>
                    <a:pt x="0" y="12473"/>
                    <a:pt x="7286" y="19759"/>
                  </a:cubicBezTo>
                  <a:cubicBezTo>
                    <a:pt x="14572" y="27044"/>
                    <a:pt x="27044" y="21858"/>
                    <a:pt x="27044" y="11609"/>
                  </a:cubicBezTo>
                  <a:cubicBezTo>
                    <a:pt x="27044" y="5187"/>
                    <a:pt x="21857" y="1"/>
                    <a:pt x="15560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3;p72">
            <a:extLst>
              <a:ext uri="{FF2B5EF4-FFF2-40B4-BE49-F238E27FC236}">
                <a16:creationId xmlns:a16="http://schemas.microsoft.com/office/drawing/2014/main" id="{2161C5E5-174F-512B-4D2C-EBB0EF1AAF98}"/>
              </a:ext>
            </a:extLst>
          </p:cNvPr>
          <p:cNvSpPr/>
          <p:nvPr/>
        </p:nvSpPr>
        <p:spPr>
          <a:xfrm>
            <a:off x="8814555" y="2602075"/>
            <a:ext cx="185410" cy="94006"/>
          </a:xfrm>
          <a:custGeom>
            <a:avLst/>
            <a:gdLst/>
            <a:ahLst/>
            <a:cxnLst/>
            <a:rect l="l" t="t" r="r" b="b"/>
            <a:pathLst>
              <a:path w="3045" h="1544" extrusionOk="0">
                <a:moveTo>
                  <a:pt x="1645" y="0"/>
                </a:moveTo>
                <a:lnTo>
                  <a:pt x="2143" y="505"/>
                </a:lnTo>
                <a:lnTo>
                  <a:pt x="0" y="505"/>
                </a:lnTo>
                <a:lnTo>
                  <a:pt x="0" y="1046"/>
                </a:lnTo>
                <a:lnTo>
                  <a:pt x="2143" y="1046"/>
                </a:lnTo>
                <a:lnTo>
                  <a:pt x="1645" y="1544"/>
                </a:lnTo>
                <a:lnTo>
                  <a:pt x="2272" y="1544"/>
                </a:lnTo>
                <a:lnTo>
                  <a:pt x="3044" y="772"/>
                </a:lnTo>
                <a:lnTo>
                  <a:pt x="2272" y="0"/>
                </a:lnTo>
                <a:close/>
              </a:path>
            </a:pathLst>
          </a:custGeom>
          <a:solidFill>
            <a:srgbClr val="D2DE00"/>
          </a:solidFill>
          <a:ln w="9525" cap="flat" cmpd="sng">
            <a:solidFill>
              <a:srgbClr val="01B3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84;p72">
            <a:extLst>
              <a:ext uri="{FF2B5EF4-FFF2-40B4-BE49-F238E27FC236}">
                <a16:creationId xmlns:a16="http://schemas.microsoft.com/office/drawing/2014/main" id="{5AA0FF8F-9DF6-1CC6-A664-9FE21458A154}"/>
              </a:ext>
            </a:extLst>
          </p:cNvPr>
          <p:cNvSpPr/>
          <p:nvPr/>
        </p:nvSpPr>
        <p:spPr>
          <a:xfrm>
            <a:off x="8514010" y="2584478"/>
            <a:ext cx="171771" cy="129198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solidFill>
            <a:srgbClr val="D2DE00"/>
          </a:solidFill>
          <a:ln w="9525" cap="flat" cmpd="sng">
            <a:solidFill>
              <a:srgbClr val="01B3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585;p72">
            <a:extLst>
              <a:ext uri="{FF2B5EF4-FFF2-40B4-BE49-F238E27FC236}">
                <a16:creationId xmlns:a16="http://schemas.microsoft.com/office/drawing/2014/main" id="{202FC71F-B404-EB74-73AC-EA88C974FD81}"/>
              </a:ext>
            </a:extLst>
          </p:cNvPr>
          <p:cNvSpPr/>
          <p:nvPr/>
        </p:nvSpPr>
        <p:spPr>
          <a:xfrm>
            <a:off x="9136299" y="2590932"/>
            <a:ext cx="167813" cy="11677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D2DE00"/>
          </a:solidFill>
          <a:ln w="9525" cap="flat" cmpd="sng">
            <a:solidFill>
              <a:srgbClr val="01B3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586;p72">
            <a:extLst>
              <a:ext uri="{FF2B5EF4-FFF2-40B4-BE49-F238E27FC236}">
                <a16:creationId xmlns:a16="http://schemas.microsoft.com/office/drawing/2014/main" id="{A344A4F9-FE1B-88A9-AD4D-156EA865ABFA}"/>
              </a:ext>
            </a:extLst>
          </p:cNvPr>
          <p:cNvSpPr/>
          <p:nvPr/>
        </p:nvSpPr>
        <p:spPr>
          <a:xfrm>
            <a:off x="9431004" y="2584478"/>
            <a:ext cx="163855" cy="12919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solidFill>
            <a:srgbClr val="D2DE00"/>
          </a:solidFill>
          <a:ln w="9525" cap="flat" cmpd="sng">
            <a:solidFill>
              <a:srgbClr val="01B3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587;p72">
            <a:extLst>
              <a:ext uri="{FF2B5EF4-FFF2-40B4-BE49-F238E27FC236}">
                <a16:creationId xmlns:a16="http://schemas.microsoft.com/office/drawing/2014/main" id="{02B6F0AE-1B00-DE9C-798C-97C11C2DB1BF}"/>
              </a:ext>
            </a:extLst>
          </p:cNvPr>
          <p:cNvGrpSpPr/>
          <p:nvPr/>
        </p:nvGrpSpPr>
        <p:grpSpPr>
          <a:xfrm>
            <a:off x="8516658" y="2801965"/>
            <a:ext cx="166473" cy="141497"/>
            <a:chOff x="4660325" y="1866850"/>
            <a:chExt cx="68350" cy="58100"/>
          </a:xfrm>
          <a:solidFill>
            <a:srgbClr val="D2DE00"/>
          </a:solidFill>
        </p:grpSpPr>
        <p:sp>
          <p:nvSpPr>
            <p:cNvPr id="163" name="Google Shape;1588;p72">
              <a:extLst>
                <a:ext uri="{FF2B5EF4-FFF2-40B4-BE49-F238E27FC236}">
                  <a16:creationId xmlns:a16="http://schemas.microsoft.com/office/drawing/2014/main" id="{42E551E4-DB0F-3FAA-0134-FCCEB13120E6}"/>
                </a:ext>
              </a:extLst>
            </p:cNvPr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589;p72">
              <a:extLst>
                <a:ext uri="{FF2B5EF4-FFF2-40B4-BE49-F238E27FC236}">
                  <a16:creationId xmlns:a16="http://schemas.microsoft.com/office/drawing/2014/main" id="{F78F26D4-6B73-91EE-D743-5487E582B61F}"/>
                </a:ext>
              </a:extLst>
            </p:cNvPr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590;p72">
            <a:extLst>
              <a:ext uri="{FF2B5EF4-FFF2-40B4-BE49-F238E27FC236}">
                <a16:creationId xmlns:a16="http://schemas.microsoft.com/office/drawing/2014/main" id="{6D5A3055-10AB-E1DA-6657-25F2BC86F97C}"/>
              </a:ext>
            </a:extLst>
          </p:cNvPr>
          <p:cNvGrpSpPr/>
          <p:nvPr/>
        </p:nvGrpSpPr>
        <p:grpSpPr>
          <a:xfrm>
            <a:off x="8826003" y="2827689"/>
            <a:ext cx="162515" cy="90049"/>
            <a:chOff x="4791775" y="1877500"/>
            <a:chExt cx="66725" cy="36975"/>
          </a:xfrm>
          <a:solidFill>
            <a:srgbClr val="D2DE00"/>
          </a:solidFill>
        </p:grpSpPr>
        <p:sp>
          <p:nvSpPr>
            <p:cNvPr id="166" name="Google Shape;1591;p72">
              <a:extLst>
                <a:ext uri="{FF2B5EF4-FFF2-40B4-BE49-F238E27FC236}">
                  <a16:creationId xmlns:a16="http://schemas.microsoft.com/office/drawing/2014/main" id="{2C8A9FA4-8364-44F1-DDDF-E33DFFFEF958}"/>
                </a:ext>
              </a:extLst>
            </p:cNvPr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592;p72">
              <a:extLst>
                <a:ext uri="{FF2B5EF4-FFF2-40B4-BE49-F238E27FC236}">
                  <a16:creationId xmlns:a16="http://schemas.microsoft.com/office/drawing/2014/main" id="{782AAC89-FAA9-256B-6863-50F05F026D28}"/>
                </a:ext>
              </a:extLst>
            </p:cNvPr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593;p72">
            <a:extLst>
              <a:ext uri="{FF2B5EF4-FFF2-40B4-BE49-F238E27FC236}">
                <a16:creationId xmlns:a16="http://schemas.microsoft.com/office/drawing/2014/main" id="{1E4968D9-2E3D-3E43-2866-F551F3F34467}"/>
              </a:ext>
            </a:extLst>
          </p:cNvPr>
          <p:cNvGrpSpPr/>
          <p:nvPr/>
        </p:nvGrpSpPr>
        <p:grpSpPr>
          <a:xfrm>
            <a:off x="9147716" y="2827689"/>
            <a:ext cx="144979" cy="90049"/>
            <a:chOff x="4923925" y="1877500"/>
            <a:chExt cx="59525" cy="36975"/>
          </a:xfrm>
          <a:solidFill>
            <a:srgbClr val="D2DE00"/>
          </a:solidFill>
        </p:grpSpPr>
        <p:sp>
          <p:nvSpPr>
            <p:cNvPr id="169" name="Google Shape;1594;p72">
              <a:extLst>
                <a:ext uri="{FF2B5EF4-FFF2-40B4-BE49-F238E27FC236}">
                  <a16:creationId xmlns:a16="http://schemas.microsoft.com/office/drawing/2014/main" id="{A2AD8111-123E-704A-F8E0-6635CC2963EE}"/>
                </a:ext>
              </a:extLst>
            </p:cNvPr>
            <p:cNvSpPr/>
            <p:nvPr/>
          </p:nvSpPr>
          <p:spPr>
            <a:xfrm>
              <a:off x="492392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595;p72">
              <a:extLst>
                <a:ext uri="{FF2B5EF4-FFF2-40B4-BE49-F238E27FC236}">
                  <a16:creationId xmlns:a16="http://schemas.microsoft.com/office/drawing/2014/main" id="{124B224E-7432-4892-00AD-4A4647EF0CD3}"/>
                </a:ext>
              </a:extLst>
            </p:cNvPr>
            <p:cNvSpPr/>
            <p:nvPr/>
          </p:nvSpPr>
          <p:spPr>
            <a:xfrm>
              <a:off x="495457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596;p72">
            <a:extLst>
              <a:ext uri="{FF2B5EF4-FFF2-40B4-BE49-F238E27FC236}">
                <a16:creationId xmlns:a16="http://schemas.microsoft.com/office/drawing/2014/main" id="{94CD8D4A-0A65-92E3-22A0-20CD5555B7C9}"/>
              </a:ext>
            </a:extLst>
          </p:cNvPr>
          <p:cNvGrpSpPr/>
          <p:nvPr/>
        </p:nvGrpSpPr>
        <p:grpSpPr>
          <a:xfrm>
            <a:off x="9442207" y="2809880"/>
            <a:ext cx="141447" cy="125667"/>
            <a:chOff x="5058450" y="1870100"/>
            <a:chExt cx="58075" cy="51600"/>
          </a:xfrm>
          <a:solidFill>
            <a:srgbClr val="D2DE00"/>
          </a:solidFill>
        </p:grpSpPr>
        <p:sp>
          <p:nvSpPr>
            <p:cNvPr id="172" name="Google Shape;1597;p72">
              <a:extLst>
                <a:ext uri="{FF2B5EF4-FFF2-40B4-BE49-F238E27FC236}">
                  <a16:creationId xmlns:a16="http://schemas.microsoft.com/office/drawing/2014/main" id="{DE0753C0-525B-BB8B-F0E3-C0F3898F9EFB}"/>
                </a:ext>
              </a:extLst>
            </p:cNvPr>
            <p:cNvSpPr/>
            <p:nvPr/>
          </p:nvSpPr>
          <p:spPr>
            <a:xfrm>
              <a:off x="5058450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598;p72">
              <a:extLst>
                <a:ext uri="{FF2B5EF4-FFF2-40B4-BE49-F238E27FC236}">
                  <a16:creationId xmlns:a16="http://schemas.microsoft.com/office/drawing/2014/main" id="{473EFDC0-33D2-0526-0872-D6884645E8B2}"/>
                </a:ext>
              </a:extLst>
            </p:cNvPr>
            <p:cNvSpPr/>
            <p:nvPr/>
          </p:nvSpPr>
          <p:spPr>
            <a:xfrm>
              <a:off x="5090725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" name="Google Shape;1599;p72">
            <a:extLst>
              <a:ext uri="{FF2B5EF4-FFF2-40B4-BE49-F238E27FC236}">
                <a16:creationId xmlns:a16="http://schemas.microsoft.com/office/drawing/2014/main" id="{A936137A-8BB2-30B2-9305-B735E60EB3F4}"/>
              </a:ext>
            </a:extLst>
          </p:cNvPr>
          <p:cNvGrpSpPr/>
          <p:nvPr/>
        </p:nvGrpSpPr>
        <p:grpSpPr>
          <a:xfrm>
            <a:off x="8856722" y="3232288"/>
            <a:ext cx="101077" cy="107645"/>
            <a:chOff x="4811425" y="2065025"/>
            <a:chExt cx="41500" cy="44200"/>
          </a:xfrm>
          <a:solidFill>
            <a:srgbClr val="D2DE00"/>
          </a:solidFill>
        </p:grpSpPr>
        <p:sp>
          <p:nvSpPr>
            <p:cNvPr id="175" name="Google Shape;1600;p72">
              <a:extLst>
                <a:ext uri="{FF2B5EF4-FFF2-40B4-BE49-F238E27FC236}">
                  <a16:creationId xmlns:a16="http://schemas.microsoft.com/office/drawing/2014/main" id="{E1AA734F-D8BD-097E-E901-4533A3BC4B0A}"/>
                </a:ext>
              </a:extLst>
            </p:cNvPr>
            <p:cNvSpPr/>
            <p:nvPr/>
          </p:nvSpPr>
          <p:spPr>
            <a:xfrm>
              <a:off x="4825300" y="2065025"/>
              <a:ext cx="27625" cy="44200"/>
            </a:xfrm>
            <a:custGeom>
              <a:avLst/>
              <a:gdLst/>
              <a:ahLst/>
              <a:cxnLst/>
              <a:rect l="l" t="t" r="r" b="b"/>
              <a:pathLst>
                <a:path w="1105" h="1768" extrusionOk="0">
                  <a:moveTo>
                    <a:pt x="217" y="0"/>
                  </a:moveTo>
                  <a:lnTo>
                    <a:pt x="1" y="224"/>
                  </a:lnTo>
                  <a:lnTo>
                    <a:pt x="657" y="880"/>
                  </a:lnTo>
                  <a:lnTo>
                    <a:pt x="1" y="1544"/>
                  </a:lnTo>
                  <a:lnTo>
                    <a:pt x="217" y="1767"/>
                  </a:lnTo>
                  <a:lnTo>
                    <a:pt x="1104" y="880"/>
                  </a:lnTo>
                  <a:lnTo>
                    <a:pt x="217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601;p72">
              <a:extLst>
                <a:ext uri="{FF2B5EF4-FFF2-40B4-BE49-F238E27FC236}">
                  <a16:creationId xmlns:a16="http://schemas.microsoft.com/office/drawing/2014/main" id="{5D59B190-5C98-E24D-2561-03041DD79BD6}"/>
                </a:ext>
              </a:extLst>
            </p:cNvPr>
            <p:cNvSpPr/>
            <p:nvPr/>
          </p:nvSpPr>
          <p:spPr>
            <a:xfrm>
              <a:off x="4811425" y="2072950"/>
              <a:ext cx="19850" cy="28350"/>
            </a:xfrm>
            <a:custGeom>
              <a:avLst/>
              <a:gdLst/>
              <a:ahLst/>
              <a:cxnLst/>
              <a:rect l="l" t="t" r="r" b="b"/>
              <a:pathLst>
                <a:path w="794" h="1134" extrusionOk="0">
                  <a:moveTo>
                    <a:pt x="224" y="1"/>
                  </a:moveTo>
                  <a:lnTo>
                    <a:pt x="0" y="224"/>
                  </a:lnTo>
                  <a:lnTo>
                    <a:pt x="346" y="563"/>
                  </a:lnTo>
                  <a:lnTo>
                    <a:pt x="0" y="909"/>
                  </a:lnTo>
                  <a:lnTo>
                    <a:pt x="224" y="1133"/>
                  </a:lnTo>
                  <a:lnTo>
                    <a:pt x="794" y="563"/>
                  </a:lnTo>
                  <a:lnTo>
                    <a:pt x="224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1602;p72">
            <a:extLst>
              <a:ext uri="{FF2B5EF4-FFF2-40B4-BE49-F238E27FC236}">
                <a16:creationId xmlns:a16="http://schemas.microsoft.com/office/drawing/2014/main" id="{FA78FCD4-32AE-EC7A-DEBC-EE220D719CFD}"/>
              </a:ext>
            </a:extLst>
          </p:cNvPr>
          <p:cNvGrpSpPr/>
          <p:nvPr/>
        </p:nvGrpSpPr>
        <p:grpSpPr>
          <a:xfrm>
            <a:off x="9149159" y="3232501"/>
            <a:ext cx="120867" cy="107218"/>
            <a:chOff x="4929875" y="2065025"/>
            <a:chExt cx="49625" cy="44025"/>
          </a:xfrm>
          <a:solidFill>
            <a:srgbClr val="D2DE00"/>
          </a:solidFill>
        </p:grpSpPr>
        <p:sp>
          <p:nvSpPr>
            <p:cNvPr id="178" name="Google Shape;1603;p72">
              <a:extLst>
                <a:ext uri="{FF2B5EF4-FFF2-40B4-BE49-F238E27FC236}">
                  <a16:creationId xmlns:a16="http://schemas.microsoft.com/office/drawing/2014/main" id="{E73BC598-1861-F974-D2AE-C7DAEC669EDD}"/>
                </a:ext>
              </a:extLst>
            </p:cNvPr>
            <p:cNvSpPr/>
            <p:nvPr/>
          </p:nvSpPr>
          <p:spPr>
            <a:xfrm>
              <a:off x="49500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29" y="88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604;p72">
              <a:extLst>
                <a:ext uri="{FF2B5EF4-FFF2-40B4-BE49-F238E27FC236}">
                  <a16:creationId xmlns:a16="http://schemas.microsoft.com/office/drawing/2014/main" id="{0F1A88F8-0564-7E0B-9ACD-A44033EE7AEA}"/>
                </a:ext>
              </a:extLst>
            </p:cNvPr>
            <p:cNvSpPr/>
            <p:nvPr/>
          </p:nvSpPr>
          <p:spPr>
            <a:xfrm>
              <a:off x="49298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36" y="880"/>
                  </a:lnTo>
                  <a:lnTo>
                    <a:pt x="1" y="176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605;p72">
            <a:extLst>
              <a:ext uri="{FF2B5EF4-FFF2-40B4-BE49-F238E27FC236}">
                <a16:creationId xmlns:a16="http://schemas.microsoft.com/office/drawing/2014/main" id="{4780CF2A-E2B1-C962-C906-A96099184ABE}"/>
              </a:ext>
            </a:extLst>
          </p:cNvPr>
          <p:cNvGrpSpPr/>
          <p:nvPr/>
        </p:nvGrpSpPr>
        <p:grpSpPr>
          <a:xfrm>
            <a:off x="9477828" y="3235515"/>
            <a:ext cx="70206" cy="101191"/>
            <a:chOff x="5083925" y="2066350"/>
            <a:chExt cx="28825" cy="41550"/>
          </a:xfrm>
          <a:solidFill>
            <a:srgbClr val="D2DE00"/>
          </a:solidFill>
        </p:grpSpPr>
        <p:sp>
          <p:nvSpPr>
            <p:cNvPr id="181" name="Google Shape;1606;p72">
              <a:extLst>
                <a:ext uri="{FF2B5EF4-FFF2-40B4-BE49-F238E27FC236}">
                  <a16:creationId xmlns:a16="http://schemas.microsoft.com/office/drawing/2014/main" id="{7EC02748-BD15-EC14-7D64-E233D9D53797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607;p72">
              <a:extLst>
                <a:ext uri="{FF2B5EF4-FFF2-40B4-BE49-F238E27FC236}">
                  <a16:creationId xmlns:a16="http://schemas.microsoft.com/office/drawing/2014/main" id="{1D59C63D-D0A0-BAEB-72E1-82D3FBD0451E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" name="Google Shape;1608;p72">
            <a:extLst>
              <a:ext uri="{FF2B5EF4-FFF2-40B4-BE49-F238E27FC236}">
                <a16:creationId xmlns:a16="http://schemas.microsoft.com/office/drawing/2014/main" id="{5575CF58-03EC-D63C-81C4-CD919CE77139}"/>
              </a:ext>
            </a:extLst>
          </p:cNvPr>
          <p:cNvGrpSpPr/>
          <p:nvPr/>
        </p:nvGrpSpPr>
        <p:grpSpPr>
          <a:xfrm>
            <a:off x="8509382" y="3251162"/>
            <a:ext cx="181026" cy="69896"/>
            <a:chOff x="4659775" y="2072775"/>
            <a:chExt cx="74325" cy="28700"/>
          </a:xfrm>
          <a:solidFill>
            <a:srgbClr val="D2DE00"/>
          </a:solidFill>
        </p:grpSpPr>
        <p:sp>
          <p:nvSpPr>
            <p:cNvPr id="184" name="Google Shape;1609;p72">
              <a:extLst>
                <a:ext uri="{FF2B5EF4-FFF2-40B4-BE49-F238E27FC236}">
                  <a16:creationId xmlns:a16="http://schemas.microsoft.com/office/drawing/2014/main" id="{C988565B-D54F-70A6-89B1-2BE8AE7FE21D}"/>
                </a:ext>
              </a:extLst>
            </p:cNvPr>
            <p:cNvSpPr/>
            <p:nvPr/>
          </p:nvSpPr>
          <p:spPr>
            <a:xfrm>
              <a:off x="4659775" y="2072775"/>
              <a:ext cx="38075" cy="28700"/>
            </a:xfrm>
            <a:custGeom>
              <a:avLst/>
              <a:gdLst/>
              <a:ahLst/>
              <a:cxnLst/>
              <a:rect l="l" t="t" r="r" b="b"/>
              <a:pathLst>
                <a:path w="1523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945" y="1147"/>
                  </a:lnTo>
                  <a:lnTo>
                    <a:pt x="1522" y="570"/>
                  </a:lnTo>
                  <a:lnTo>
                    <a:pt x="945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610;p72">
              <a:extLst>
                <a:ext uri="{FF2B5EF4-FFF2-40B4-BE49-F238E27FC236}">
                  <a16:creationId xmlns:a16="http://schemas.microsoft.com/office/drawing/2014/main" id="{337FDFB9-7183-F21C-59B0-F683F62AB47B}"/>
                </a:ext>
              </a:extLst>
            </p:cNvPr>
            <p:cNvSpPr/>
            <p:nvPr/>
          </p:nvSpPr>
          <p:spPr>
            <a:xfrm>
              <a:off x="4691875" y="2072775"/>
              <a:ext cx="24550" cy="28700"/>
            </a:xfrm>
            <a:custGeom>
              <a:avLst/>
              <a:gdLst/>
              <a:ahLst/>
              <a:cxnLst/>
              <a:rect l="l" t="t" r="r" b="b"/>
              <a:pathLst>
                <a:path w="982" h="1148" extrusionOk="0">
                  <a:moveTo>
                    <a:pt x="0" y="0"/>
                  </a:moveTo>
                  <a:lnTo>
                    <a:pt x="570" y="570"/>
                  </a:lnTo>
                  <a:lnTo>
                    <a:pt x="0" y="1147"/>
                  </a:lnTo>
                  <a:lnTo>
                    <a:pt x="411" y="1147"/>
                  </a:lnTo>
                  <a:lnTo>
                    <a:pt x="981" y="570"/>
                  </a:lnTo>
                  <a:lnTo>
                    <a:pt x="411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611;p72">
              <a:extLst>
                <a:ext uri="{FF2B5EF4-FFF2-40B4-BE49-F238E27FC236}">
                  <a16:creationId xmlns:a16="http://schemas.microsoft.com/office/drawing/2014/main" id="{85AD4F67-B5E3-B531-21CE-6E0E90EFC2A2}"/>
                </a:ext>
              </a:extLst>
            </p:cNvPr>
            <p:cNvSpPr/>
            <p:nvPr/>
          </p:nvSpPr>
          <p:spPr>
            <a:xfrm>
              <a:off x="4709350" y="2072775"/>
              <a:ext cx="24750" cy="28700"/>
            </a:xfrm>
            <a:custGeom>
              <a:avLst/>
              <a:gdLst/>
              <a:ahLst/>
              <a:cxnLst/>
              <a:rect l="l" t="t" r="r" b="b"/>
              <a:pathLst>
                <a:path w="990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412" y="1147"/>
                  </a:lnTo>
                  <a:lnTo>
                    <a:pt x="989" y="570"/>
                  </a:lnTo>
                  <a:lnTo>
                    <a:pt x="412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" name="Google Shape;1612;p72">
            <a:extLst>
              <a:ext uri="{FF2B5EF4-FFF2-40B4-BE49-F238E27FC236}">
                <a16:creationId xmlns:a16="http://schemas.microsoft.com/office/drawing/2014/main" id="{D7EE8FDB-B9AA-F523-76DA-B45A1956D6AB}"/>
              </a:ext>
            </a:extLst>
          </p:cNvPr>
          <p:cNvGrpSpPr/>
          <p:nvPr/>
        </p:nvGrpSpPr>
        <p:grpSpPr>
          <a:xfrm>
            <a:off x="9429238" y="3041727"/>
            <a:ext cx="167387" cy="89197"/>
            <a:chOff x="4662475" y="1976500"/>
            <a:chExt cx="68725" cy="36625"/>
          </a:xfrm>
          <a:solidFill>
            <a:srgbClr val="D2DE00"/>
          </a:solidFill>
        </p:grpSpPr>
        <p:sp>
          <p:nvSpPr>
            <p:cNvPr id="188" name="Google Shape;1613;p72">
              <a:extLst>
                <a:ext uri="{FF2B5EF4-FFF2-40B4-BE49-F238E27FC236}">
                  <a16:creationId xmlns:a16="http://schemas.microsoft.com/office/drawing/2014/main" id="{B6E3F6C0-CF70-E23C-4D05-0A4074277F73}"/>
                </a:ext>
              </a:extLst>
            </p:cNvPr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614;p72">
              <a:extLst>
                <a:ext uri="{FF2B5EF4-FFF2-40B4-BE49-F238E27FC236}">
                  <a16:creationId xmlns:a16="http://schemas.microsoft.com/office/drawing/2014/main" id="{64E45E56-1389-A91E-8892-ED7375EC4475}"/>
                </a:ext>
              </a:extLst>
            </p:cNvPr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615;p72">
              <a:extLst>
                <a:ext uri="{FF2B5EF4-FFF2-40B4-BE49-F238E27FC236}">
                  <a16:creationId xmlns:a16="http://schemas.microsoft.com/office/drawing/2014/main" id="{14C86F84-02CD-CE79-321A-326FA720C211}"/>
                </a:ext>
              </a:extLst>
            </p:cNvPr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616;p72">
            <a:extLst>
              <a:ext uri="{FF2B5EF4-FFF2-40B4-BE49-F238E27FC236}">
                <a16:creationId xmlns:a16="http://schemas.microsoft.com/office/drawing/2014/main" id="{86E3D5F4-27DA-FC94-A75A-C8A90B487AD9}"/>
              </a:ext>
            </a:extLst>
          </p:cNvPr>
          <p:cNvGrpSpPr/>
          <p:nvPr/>
        </p:nvGrpSpPr>
        <p:grpSpPr>
          <a:xfrm>
            <a:off x="9126143" y="3045167"/>
            <a:ext cx="166899" cy="82317"/>
            <a:chOff x="4920150" y="1977875"/>
            <a:chExt cx="68525" cy="33800"/>
          </a:xfrm>
          <a:solidFill>
            <a:srgbClr val="D2DE00"/>
          </a:solidFill>
        </p:grpSpPr>
        <p:sp>
          <p:nvSpPr>
            <p:cNvPr id="192" name="Google Shape;1617;p72">
              <a:extLst>
                <a:ext uri="{FF2B5EF4-FFF2-40B4-BE49-F238E27FC236}">
                  <a16:creationId xmlns:a16="http://schemas.microsoft.com/office/drawing/2014/main" id="{CCB28ADD-8030-E08F-9572-4E990B6DB112}"/>
                </a:ext>
              </a:extLst>
            </p:cNvPr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618;p72">
              <a:extLst>
                <a:ext uri="{FF2B5EF4-FFF2-40B4-BE49-F238E27FC236}">
                  <a16:creationId xmlns:a16="http://schemas.microsoft.com/office/drawing/2014/main" id="{F0204DC1-9128-2FC3-4F16-322797FC24A3}"/>
                </a:ext>
              </a:extLst>
            </p:cNvPr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619;p72">
              <a:extLst>
                <a:ext uri="{FF2B5EF4-FFF2-40B4-BE49-F238E27FC236}">
                  <a16:creationId xmlns:a16="http://schemas.microsoft.com/office/drawing/2014/main" id="{DA332E9C-9E9D-F144-E5D2-E70660F8E442}"/>
                </a:ext>
              </a:extLst>
            </p:cNvPr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620;p72">
            <a:extLst>
              <a:ext uri="{FF2B5EF4-FFF2-40B4-BE49-F238E27FC236}">
                <a16:creationId xmlns:a16="http://schemas.microsoft.com/office/drawing/2014/main" id="{CDDFEA85-5B4A-A5A3-F76F-1E642FFF961E}"/>
              </a:ext>
            </a:extLst>
          </p:cNvPr>
          <p:cNvGrpSpPr/>
          <p:nvPr/>
        </p:nvGrpSpPr>
        <p:grpSpPr>
          <a:xfrm>
            <a:off x="8537300" y="3449085"/>
            <a:ext cx="125190" cy="127859"/>
            <a:chOff x="4676550" y="2160575"/>
            <a:chExt cx="51400" cy="52500"/>
          </a:xfrm>
          <a:solidFill>
            <a:srgbClr val="D2DE00"/>
          </a:solidFill>
        </p:grpSpPr>
        <p:sp>
          <p:nvSpPr>
            <p:cNvPr id="196" name="Google Shape;1621;p72">
              <a:extLst>
                <a:ext uri="{FF2B5EF4-FFF2-40B4-BE49-F238E27FC236}">
                  <a16:creationId xmlns:a16="http://schemas.microsoft.com/office/drawing/2014/main" id="{440619F2-7905-EA2B-18A3-A21EF5C072D2}"/>
                </a:ext>
              </a:extLst>
            </p:cNvPr>
            <p:cNvSpPr/>
            <p:nvPr/>
          </p:nvSpPr>
          <p:spPr>
            <a:xfrm>
              <a:off x="4676550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622;p72">
              <a:extLst>
                <a:ext uri="{FF2B5EF4-FFF2-40B4-BE49-F238E27FC236}">
                  <a16:creationId xmlns:a16="http://schemas.microsoft.com/office/drawing/2014/main" id="{BCB46124-0600-13F7-E198-E12691EFE2A2}"/>
                </a:ext>
              </a:extLst>
            </p:cNvPr>
            <p:cNvSpPr/>
            <p:nvPr/>
          </p:nvSpPr>
          <p:spPr>
            <a:xfrm>
              <a:off x="4688275" y="2160575"/>
              <a:ext cx="27975" cy="52500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623;p72">
              <a:extLst>
                <a:ext uri="{FF2B5EF4-FFF2-40B4-BE49-F238E27FC236}">
                  <a16:creationId xmlns:a16="http://schemas.microsoft.com/office/drawing/2014/main" id="{B0819567-1318-0A6D-62CB-77018C479892}"/>
                </a:ext>
              </a:extLst>
            </p:cNvPr>
            <p:cNvSpPr/>
            <p:nvPr/>
          </p:nvSpPr>
          <p:spPr>
            <a:xfrm>
              <a:off x="4700175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" name="Google Shape;1624;p72">
            <a:extLst>
              <a:ext uri="{FF2B5EF4-FFF2-40B4-BE49-F238E27FC236}">
                <a16:creationId xmlns:a16="http://schemas.microsoft.com/office/drawing/2014/main" id="{D44721BE-863E-FF82-21E6-DFCE36A9CD6E}"/>
              </a:ext>
            </a:extLst>
          </p:cNvPr>
          <p:cNvGrpSpPr/>
          <p:nvPr/>
        </p:nvGrpSpPr>
        <p:grpSpPr>
          <a:xfrm>
            <a:off x="8834558" y="3456117"/>
            <a:ext cx="145405" cy="113794"/>
            <a:chOff x="4768325" y="2163475"/>
            <a:chExt cx="59700" cy="46725"/>
          </a:xfrm>
          <a:solidFill>
            <a:srgbClr val="D2DE00"/>
          </a:solidFill>
        </p:grpSpPr>
        <p:sp>
          <p:nvSpPr>
            <p:cNvPr id="200" name="Google Shape;1625;p72">
              <a:extLst>
                <a:ext uri="{FF2B5EF4-FFF2-40B4-BE49-F238E27FC236}">
                  <a16:creationId xmlns:a16="http://schemas.microsoft.com/office/drawing/2014/main" id="{A7C3C542-A4E1-E0A7-F37E-162E75A35B9F}"/>
                </a:ext>
              </a:extLst>
            </p:cNvPr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626;p72">
              <a:extLst>
                <a:ext uri="{FF2B5EF4-FFF2-40B4-BE49-F238E27FC236}">
                  <a16:creationId xmlns:a16="http://schemas.microsoft.com/office/drawing/2014/main" id="{54C551C9-C77C-858A-A79F-9684F6242862}"/>
                </a:ext>
              </a:extLst>
            </p:cNvPr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" name="Google Shape;1627;p72">
            <a:extLst>
              <a:ext uri="{FF2B5EF4-FFF2-40B4-BE49-F238E27FC236}">
                <a16:creationId xmlns:a16="http://schemas.microsoft.com/office/drawing/2014/main" id="{F0AEC6D3-F94F-9719-318B-81A0DC4CCE91}"/>
              </a:ext>
            </a:extLst>
          </p:cNvPr>
          <p:cNvSpPr/>
          <p:nvPr/>
        </p:nvSpPr>
        <p:spPr>
          <a:xfrm>
            <a:off x="9166513" y="3447624"/>
            <a:ext cx="86159" cy="130781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solidFill>
            <a:srgbClr val="D2DE00"/>
          </a:solidFill>
          <a:ln w="9525" cap="flat" cmpd="sng">
            <a:solidFill>
              <a:srgbClr val="01B3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1628;p72">
            <a:extLst>
              <a:ext uri="{FF2B5EF4-FFF2-40B4-BE49-F238E27FC236}">
                <a16:creationId xmlns:a16="http://schemas.microsoft.com/office/drawing/2014/main" id="{BD0F8D87-F76A-7108-C851-BA48397438D7}"/>
              </a:ext>
            </a:extLst>
          </p:cNvPr>
          <p:cNvSpPr/>
          <p:nvPr/>
        </p:nvSpPr>
        <p:spPr>
          <a:xfrm>
            <a:off x="9438889" y="4454709"/>
            <a:ext cx="148084" cy="162989"/>
          </a:xfrm>
          <a:custGeom>
            <a:avLst/>
            <a:gdLst/>
            <a:ahLst/>
            <a:cxnLst/>
            <a:rect l="l" t="t" r="r" b="b"/>
            <a:pathLst>
              <a:path w="2432" h="2677" extrusionOk="0">
                <a:moveTo>
                  <a:pt x="801" y="1"/>
                </a:moveTo>
                <a:lnTo>
                  <a:pt x="1205" y="751"/>
                </a:lnTo>
                <a:lnTo>
                  <a:pt x="1" y="751"/>
                </a:lnTo>
                <a:lnTo>
                  <a:pt x="1" y="1927"/>
                </a:lnTo>
                <a:lnTo>
                  <a:pt x="1205" y="1927"/>
                </a:lnTo>
                <a:lnTo>
                  <a:pt x="801" y="2677"/>
                </a:lnTo>
                <a:lnTo>
                  <a:pt x="2431" y="1335"/>
                </a:lnTo>
                <a:lnTo>
                  <a:pt x="801" y="1"/>
                </a:lnTo>
                <a:close/>
              </a:path>
            </a:pathLst>
          </a:custGeom>
          <a:solidFill>
            <a:srgbClr val="D2DE00"/>
          </a:solidFill>
          <a:ln w="9525" cap="flat" cmpd="sng">
            <a:solidFill>
              <a:srgbClr val="01B3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1629;p72">
            <a:extLst>
              <a:ext uri="{FF2B5EF4-FFF2-40B4-BE49-F238E27FC236}">
                <a16:creationId xmlns:a16="http://schemas.microsoft.com/office/drawing/2014/main" id="{8FDDDB20-6147-BB8C-FA29-488493974CDE}"/>
              </a:ext>
            </a:extLst>
          </p:cNvPr>
          <p:cNvSpPr/>
          <p:nvPr/>
        </p:nvSpPr>
        <p:spPr>
          <a:xfrm>
            <a:off x="8540345" y="3682930"/>
            <a:ext cx="119101" cy="163415"/>
          </a:xfrm>
          <a:custGeom>
            <a:avLst/>
            <a:gdLst/>
            <a:ahLst/>
            <a:cxnLst/>
            <a:rect l="l" t="t" r="r" b="b"/>
            <a:pathLst>
              <a:path w="1956" h="2684" extrusionOk="0">
                <a:moveTo>
                  <a:pt x="1" y="0"/>
                </a:moveTo>
                <a:lnTo>
                  <a:pt x="787" y="1342"/>
                </a:lnTo>
                <a:lnTo>
                  <a:pt x="1" y="2683"/>
                </a:lnTo>
                <a:lnTo>
                  <a:pt x="1955" y="1342"/>
                </a:lnTo>
                <a:lnTo>
                  <a:pt x="1" y="0"/>
                </a:lnTo>
                <a:close/>
              </a:path>
            </a:pathLst>
          </a:custGeom>
          <a:solidFill>
            <a:srgbClr val="D2DE00"/>
          </a:solidFill>
          <a:ln w="9525" cap="flat" cmpd="sng">
            <a:solidFill>
              <a:srgbClr val="01B3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1630;p72">
            <a:extLst>
              <a:ext uri="{FF2B5EF4-FFF2-40B4-BE49-F238E27FC236}">
                <a16:creationId xmlns:a16="http://schemas.microsoft.com/office/drawing/2014/main" id="{3FDDAC94-6598-C1D8-DAED-BDB5F64D4F4F}"/>
              </a:ext>
            </a:extLst>
          </p:cNvPr>
          <p:cNvSpPr/>
          <p:nvPr/>
        </p:nvSpPr>
        <p:spPr>
          <a:xfrm>
            <a:off x="8508316" y="4470539"/>
            <a:ext cx="183157" cy="131329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solidFill>
            <a:srgbClr val="D2DE00"/>
          </a:solidFill>
          <a:ln w="9525" cap="flat" cmpd="sng">
            <a:solidFill>
              <a:srgbClr val="01B3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1631;p72">
            <a:extLst>
              <a:ext uri="{FF2B5EF4-FFF2-40B4-BE49-F238E27FC236}">
                <a16:creationId xmlns:a16="http://schemas.microsoft.com/office/drawing/2014/main" id="{63CCC811-C51C-A4B4-BAB4-2C2702CFB5F5}"/>
              </a:ext>
            </a:extLst>
          </p:cNvPr>
          <p:cNvSpPr/>
          <p:nvPr/>
        </p:nvSpPr>
        <p:spPr>
          <a:xfrm>
            <a:off x="8525640" y="3952183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1632;p72">
            <a:extLst>
              <a:ext uri="{FF2B5EF4-FFF2-40B4-BE49-F238E27FC236}">
                <a16:creationId xmlns:a16="http://schemas.microsoft.com/office/drawing/2014/main" id="{1CF704C1-BD59-DEEE-A9D6-099F53613D03}"/>
              </a:ext>
            </a:extLst>
          </p:cNvPr>
          <p:cNvSpPr/>
          <p:nvPr/>
        </p:nvSpPr>
        <p:spPr>
          <a:xfrm>
            <a:off x="9159389" y="3934100"/>
            <a:ext cx="100408" cy="148681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rgbClr val="D2DE00"/>
          </a:solidFill>
          <a:ln w="9525" cap="flat" cmpd="sng">
            <a:solidFill>
              <a:srgbClr val="01B3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1633;p72">
            <a:extLst>
              <a:ext uri="{FF2B5EF4-FFF2-40B4-BE49-F238E27FC236}">
                <a16:creationId xmlns:a16="http://schemas.microsoft.com/office/drawing/2014/main" id="{64EDD028-BEC6-B92D-074E-077DEBFAAA46}"/>
              </a:ext>
            </a:extLst>
          </p:cNvPr>
          <p:cNvGrpSpPr/>
          <p:nvPr/>
        </p:nvGrpSpPr>
        <p:grpSpPr>
          <a:xfrm>
            <a:off x="8850876" y="3711211"/>
            <a:ext cx="112768" cy="106853"/>
            <a:chOff x="4768575" y="2253950"/>
            <a:chExt cx="46300" cy="43875"/>
          </a:xfrm>
          <a:solidFill>
            <a:srgbClr val="D2DE00"/>
          </a:solidFill>
        </p:grpSpPr>
        <p:sp>
          <p:nvSpPr>
            <p:cNvPr id="209" name="Google Shape;1634;p72">
              <a:extLst>
                <a:ext uri="{FF2B5EF4-FFF2-40B4-BE49-F238E27FC236}">
                  <a16:creationId xmlns:a16="http://schemas.microsoft.com/office/drawing/2014/main" id="{A1372420-27C9-931B-0AF9-F525E19AA0F8}"/>
                </a:ext>
              </a:extLst>
            </p:cNvPr>
            <p:cNvSpPr/>
            <p:nvPr/>
          </p:nvSpPr>
          <p:spPr>
            <a:xfrm>
              <a:off x="4785700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2" y="1"/>
                  </a:moveTo>
                  <a:cubicBezTo>
                    <a:pt x="150" y="1"/>
                    <a:pt x="49" y="149"/>
                    <a:pt x="164" y="247"/>
                  </a:cubicBezTo>
                  <a:lnTo>
                    <a:pt x="770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4" y="1754"/>
                  </a:cubicBezTo>
                  <a:cubicBezTo>
                    <a:pt x="236" y="1754"/>
                    <a:pt x="271" y="1742"/>
                    <a:pt x="301" y="1711"/>
                  </a:cubicBezTo>
                  <a:lnTo>
                    <a:pt x="1166" y="853"/>
                  </a:lnTo>
                  <a:lnTo>
                    <a:pt x="366" y="52"/>
                  </a:lnTo>
                  <a:cubicBezTo>
                    <a:pt x="334" y="16"/>
                    <a:pt x="297" y="1"/>
                    <a:pt x="26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635;p72">
              <a:extLst>
                <a:ext uri="{FF2B5EF4-FFF2-40B4-BE49-F238E27FC236}">
                  <a16:creationId xmlns:a16="http://schemas.microsoft.com/office/drawing/2014/main" id="{DB7B49F6-5F2D-C46D-9FA7-7DAB87F0C542}"/>
                </a:ext>
              </a:extLst>
            </p:cNvPr>
            <p:cNvSpPr/>
            <p:nvPr/>
          </p:nvSpPr>
          <p:spPr>
            <a:xfrm>
              <a:off x="4768575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1" y="1"/>
                  </a:moveTo>
                  <a:cubicBezTo>
                    <a:pt x="150" y="1"/>
                    <a:pt x="50" y="149"/>
                    <a:pt x="171" y="247"/>
                  </a:cubicBezTo>
                  <a:lnTo>
                    <a:pt x="769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3" y="1754"/>
                  </a:cubicBezTo>
                  <a:cubicBezTo>
                    <a:pt x="236" y="1754"/>
                    <a:pt x="270" y="1742"/>
                    <a:pt x="301" y="1711"/>
                  </a:cubicBezTo>
                  <a:lnTo>
                    <a:pt x="1166" y="853"/>
                  </a:lnTo>
                  <a:lnTo>
                    <a:pt x="365" y="52"/>
                  </a:lnTo>
                  <a:cubicBezTo>
                    <a:pt x="334" y="16"/>
                    <a:pt x="297" y="1"/>
                    <a:pt x="26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" name="Google Shape;1636;p72">
            <a:extLst>
              <a:ext uri="{FF2B5EF4-FFF2-40B4-BE49-F238E27FC236}">
                <a16:creationId xmlns:a16="http://schemas.microsoft.com/office/drawing/2014/main" id="{BBBCDE2A-694F-0832-0F2D-EA03621B7624}"/>
              </a:ext>
            </a:extLst>
          </p:cNvPr>
          <p:cNvGrpSpPr/>
          <p:nvPr/>
        </p:nvGrpSpPr>
        <p:grpSpPr>
          <a:xfrm>
            <a:off x="9150499" y="4200237"/>
            <a:ext cx="118187" cy="146246"/>
            <a:chOff x="4960900" y="2433225"/>
            <a:chExt cx="48525" cy="60050"/>
          </a:xfrm>
          <a:solidFill>
            <a:srgbClr val="D2DE00"/>
          </a:solidFill>
        </p:grpSpPr>
        <p:sp>
          <p:nvSpPr>
            <p:cNvPr id="212" name="Google Shape;1637;p72">
              <a:extLst>
                <a:ext uri="{FF2B5EF4-FFF2-40B4-BE49-F238E27FC236}">
                  <a16:creationId xmlns:a16="http://schemas.microsoft.com/office/drawing/2014/main" id="{95528842-F883-10D6-7024-EAC98E790C5A}"/>
                </a:ext>
              </a:extLst>
            </p:cNvPr>
            <p:cNvSpPr/>
            <p:nvPr/>
          </p:nvSpPr>
          <p:spPr>
            <a:xfrm>
              <a:off x="4974225" y="2433225"/>
              <a:ext cx="35200" cy="60050"/>
            </a:xfrm>
            <a:custGeom>
              <a:avLst/>
              <a:gdLst/>
              <a:ahLst/>
              <a:cxnLst/>
              <a:rect l="l" t="t" r="r" b="b"/>
              <a:pathLst>
                <a:path w="1408" h="2402" extrusionOk="0">
                  <a:moveTo>
                    <a:pt x="102" y="0"/>
                  </a:moveTo>
                  <a:lnTo>
                    <a:pt x="95" y="7"/>
                  </a:lnTo>
                  <a:lnTo>
                    <a:pt x="1112" y="1154"/>
                  </a:lnTo>
                  <a:lnTo>
                    <a:pt x="1" y="2402"/>
                  </a:lnTo>
                  <a:lnTo>
                    <a:pt x="297" y="2402"/>
                  </a:lnTo>
                  <a:lnTo>
                    <a:pt x="1407" y="1154"/>
                  </a:lnTo>
                  <a:lnTo>
                    <a:pt x="383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638;p72">
              <a:extLst>
                <a:ext uri="{FF2B5EF4-FFF2-40B4-BE49-F238E27FC236}">
                  <a16:creationId xmlns:a16="http://schemas.microsoft.com/office/drawing/2014/main" id="{60779651-09D4-7270-D049-08D2B1BB1DB9}"/>
                </a:ext>
              </a:extLst>
            </p:cNvPr>
            <p:cNvSpPr/>
            <p:nvPr/>
          </p:nvSpPr>
          <p:spPr>
            <a:xfrm>
              <a:off x="4960900" y="2433225"/>
              <a:ext cx="35175" cy="60050"/>
            </a:xfrm>
            <a:custGeom>
              <a:avLst/>
              <a:gdLst/>
              <a:ahLst/>
              <a:cxnLst/>
              <a:rect l="l" t="t" r="r" b="b"/>
              <a:pathLst>
                <a:path w="1407" h="2402" extrusionOk="0">
                  <a:moveTo>
                    <a:pt x="108" y="0"/>
                  </a:moveTo>
                  <a:lnTo>
                    <a:pt x="94" y="7"/>
                  </a:lnTo>
                  <a:lnTo>
                    <a:pt x="1111" y="1154"/>
                  </a:lnTo>
                  <a:lnTo>
                    <a:pt x="0" y="2402"/>
                  </a:lnTo>
                  <a:lnTo>
                    <a:pt x="296" y="2402"/>
                  </a:lnTo>
                  <a:lnTo>
                    <a:pt x="1407" y="1154"/>
                  </a:lnTo>
                  <a:lnTo>
                    <a:pt x="390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1639;p72">
            <a:extLst>
              <a:ext uri="{FF2B5EF4-FFF2-40B4-BE49-F238E27FC236}">
                <a16:creationId xmlns:a16="http://schemas.microsoft.com/office/drawing/2014/main" id="{1DE63580-FA31-0915-C69B-E9CC173626C5}"/>
              </a:ext>
            </a:extLst>
          </p:cNvPr>
          <p:cNvGrpSpPr/>
          <p:nvPr/>
        </p:nvGrpSpPr>
        <p:grpSpPr>
          <a:xfrm>
            <a:off x="8839064" y="4464298"/>
            <a:ext cx="136394" cy="143810"/>
            <a:chOff x="4854075" y="2527625"/>
            <a:chExt cx="56000" cy="59050"/>
          </a:xfrm>
          <a:solidFill>
            <a:srgbClr val="D2DE00"/>
          </a:solidFill>
        </p:grpSpPr>
        <p:sp>
          <p:nvSpPr>
            <p:cNvPr id="215" name="Google Shape;1640;p72">
              <a:extLst>
                <a:ext uri="{FF2B5EF4-FFF2-40B4-BE49-F238E27FC236}">
                  <a16:creationId xmlns:a16="http://schemas.microsoft.com/office/drawing/2014/main" id="{089579EE-6A0C-C52A-951E-4C5924FA353C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641;p72">
              <a:extLst>
                <a:ext uri="{FF2B5EF4-FFF2-40B4-BE49-F238E27FC236}">
                  <a16:creationId xmlns:a16="http://schemas.microsoft.com/office/drawing/2014/main" id="{01854F2E-C04B-DE5A-0F4B-51E1B2FCDD5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1642;p72">
            <a:extLst>
              <a:ext uri="{FF2B5EF4-FFF2-40B4-BE49-F238E27FC236}">
                <a16:creationId xmlns:a16="http://schemas.microsoft.com/office/drawing/2014/main" id="{BE6806B5-6D3B-063B-D37B-AF863661A5C7}"/>
              </a:ext>
            </a:extLst>
          </p:cNvPr>
          <p:cNvSpPr/>
          <p:nvPr/>
        </p:nvSpPr>
        <p:spPr>
          <a:xfrm>
            <a:off x="8854317" y="4207026"/>
            <a:ext cx="105888" cy="132668"/>
          </a:xfrm>
          <a:custGeom>
            <a:avLst/>
            <a:gdLst/>
            <a:ahLst/>
            <a:cxnLst/>
            <a:rect l="l" t="t" r="r" b="b"/>
            <a:pathLst>
              <a:path w="1739" h="2179" extrusionOk="0">
                <a:moveTo>
                  <a:pt x="1" y="1"/>
                </a:moveTo>
                <a:lnTo>
                  <a:pt x="1" y="2179"/>
                </a:lnTo>
                <a:lnTo>
                  <a:pt x="758" y="2179"/>
                </a:lnTo>
                <a:lnTo>
                  <a:pt x="1739" y="1090"/>
                </a:lnTo>
                <a:lnTo>
                  <a:pt x="758" y="1"/>
                </a:lnTo>
                <a:close/>
              </a:path>
            </a:pathLst>
          </a:custGeom>
          <a:solidFill>
            <a:srgbClr val="D2DE00"/>
          </a:solidFill>
          <a:ln w="9525" cap="flat" cmpd="sng">
            <a:solidFill>
              <a:srgbClr val="01B3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1643;p72">
            <a:extLst>
              <a:ext uri="{FF2B5EF4-FFF2-40B4-BE49-F238E27FC236}">
                <a16:creationId xmlns:a16="http://schemas.microsoft.com/office/drawing/2014/main" id="{2EC7ADE6-B95A-1888-997B-BA17564816A2}"/>
              </a:ext>
            </a:extLst>
          </p:cNvPr>
          <p:cNvSpPr/>
          <p:nvPr/>
        </p:nvSpPr>
        <p:spPr>
          <a:xfrm>
            <a:off x="9432983" y="3446680"/>
            <a:ext cx="159897" cy="132668"/>
          </a:xfrm>
          <a:custGeom>
            <a:avLst/>
            <a:gdLst/>
            <a:ahLst/>
            <a:cxnLst/>
            <a:rect l="l" t="t" r="r" b="b"/>
            <a:pathLst>
              <a:path w="2626" h="2179" extrusionOk="0">
                <a:moveTo>
                  <a:pt x="0" y="1"/>
                </a:moveTo>
                <a:lnTo>
                  <a:pt x="887" y="1090"/>
                </a:lnTo>
                <a:lnTo>
                  <a:pt x="0" y="2179"/>
                </a:lnTo>
                <a:lnTo>
                  <a:pt x="1644" y="2179"/>
                </a:lnTo>
                <a:lnTo>
                  <a:pt x="2625" y="1090"/>
                </a:lnTo>
                <a:lnTo>
                  <a:pt x="1644" y="1"/>
                </a:lnTo>
                <a:close/>
              </a:path>
            </a:pathLst>
          </a:custGeom>
          <a:solidFill>
            <a:srgbClr val="D2DE00"/>
          </a:solidFill>
          <a:ln w="9525" cap="flat" cmpd="sng">
            <a:solidFill>
              <a:srgbClr val="01B3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1644;p72">
            <a:extLst>
              <a:ext uri="{FF2B5EF4-FFF2-40B4-BE49-F238E27FC236}">
                <a16:creationId xmlns:a16="http://schemas.microsoft.com/office/drawing/2014/main" id="{7AE0801F-B5C9-7292-BE73-9A0D27253BB4}"/>
              </a:ext>
            </a:extLst>
          </p:cNvPr>
          <p:cNvSpPr/>
          <p:nvPr/>
        </p:nvSpPr>
        <p:spPr>
          <a:xfrm>
            <a:off x="8532246" y="4207026"/>
            <a:ext cx="135298" cy="132668"/>
          </a:xfrm>
          <a:custGeom>
            <a:avLst/>
            <a:gdLst/>
            <a:ahLst/>
            <a:cxnLst/>
            <a:rect l="l" t="t" r="r" b="b"/>
            <a:pathLst>
              <a:path w="2222" h="2179" extrusionOk="0">
                <a:moveTo>
                  <a:pt x="477" y="1"/>
                </a:moveTo>
                <a:lnTo>
                  <a:pt x="895" y="513"/>
                </a:lnTo>
                <a:lnTo>
                  <a:pt x="1" y="513"/>
                </a:lnTo>
                <a:lnTo>
                  <a:pt x="1" y="1659"/>
                </a:lnTo>
                <a:lnTo>
                  <a:pt x="895" y="1659"/>
                </a:lnTo>
                <a:lnTo>
                  <a:pt x="477" y="2179"/>
                </a:lnTo>
                <a:lnTo>
                  <a:pt x="1234" y="2179"/>
                </a:lnTo>
                <a:lnTo>
                  <a:pt x="2222" y="1090"/>
                </a:lnTo>
                <a:lnTo>
                  <a:pt x="1234" y="1"/>
                </a:lnTo>
                <a:close/>
              </a:path>
            </a:pathLst>
          </a:custGeom>
          <a:solidFill>
            <a:srgbClr val="D2DE00"/>
          </a:solidFill>
          <a:ln w="9525" cap="flat" cmpd="sng">
            <a:solidFill>
              <a:srgbClr val="01B3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" name="Google Shape;1645;p72">
            <a:extLst>
              <a:ext uri="{FF2B5EF4-FFF2-40B4-BE49-F238E27FC236}">
                <a16:creationId xmlns:a16="http://schemas.microsoft.com/office/drawing/2014/main" id="{5D575E60-327E-AC3A-6F13-44B1B1C46F47}"/>
              </a:ext>
            </a:extLst>
          </p:cNvPr>
          <p:cNvGrpSpPr/>
          <p:nvPr/>
        </p:nvGrpSpPr>
        <p:grpSpPr>
          <a:xfrm>
            <a:off x="9463275" y="3928042"/>
            <a:ext cx="99312" cy="160797"/>
            <a:chOff x="5059700" y="2334775"/>
            <a:chExt cx="40775" cy="66025"/>
          </a:xfrm>
          <a:solidFill>
            <a:srgbClr val="D2DE00"/>
          </a:solidFill>
        </p:grpSpPr>
        <p:sp>
          <p:nvSpPr>
            <p:cNvPr id="221" name="Google Shape;1646;p72">
              <a:extLst>
                <a:ext uri="{FF2B5EF4-FFF2-40B4-BE49-F238E27FC236}">
                  <a16:creationId xmlns:a16="http://schemas.microsoft.com/office/drawing/2014/main" id="{90CA16C2-8814-C569-1501-13D3604C0CD5}"/>
                </a:ext>
              </a:extLst>
            </p:cNvPr>
            <p:cNvSpPr/>
            <p:nvPr/>
          </p:nvSpPr>
          <p:spPr>
            <a:xfrm>
              <a:off x="5059700" y="2334775"/>
              <a:ext cx="12475" cy="10525"/>
            </a:xfrm>
            <a:custGeom>
              <a:avLst/>
              <a:gdLst/>
              <a:ahLst/>
              <a:cxnLst/>
              <a:rect l="l" t="t" r="r" b="b"/>
              <a:pathLst>
                <a:path w="499" h="421" extrusionOk="0">
                  <a:moveTo>
                    <a:pt x="282" y="0"/>
                  </a:moveTo>
                  <a:cubicBezTo>
                    <a:pt x="94" y="0"/>
                    <a:pt x="1" y="224"/>
                    <a:pt x="138" y="361"/>
                  </a:cubicBezTo>
                  <a:cubicBezTo>
                    <a:pt x="179" y="402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09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647;p72">
              <a:extLst>
                <a:ext uri="{FF2B5EF4-FFF2-40B4-BE49-F238E27FC236}">
                  <a16:creationId xmlns:a16="http://schemas.microsoft.com/office/drawing/2014/main" id="{9DF1DD64-D7BD-922C-F0D9-508D82F31D57}"/>
                </a:ext>
              </a:extLst>
            </p:cNvPr>
            <p:cNvSpPr/>
            <p:nvPr/>
          </p:nvSpPr>
          <p:spPr>
            <a:xfrm>
              <a:off x="5059700" y="2348650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10"/>
                  </a:cubicBezTo>
                  <a:cubicBezTo>
                    <a:pt x="498" y="94"/>
                    <a:pt x="397" y="1"/>
                    <a:pt x="2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648;p72">
              <a:extLst>
                <a:ext uri="{FF2B5EF4-FFF2-40B4-BE49-F238E27FC236}">
                  <a16:creationId xmlns:a16="http://schemas.microsoft.com/office/drawing/2014/main" id="{FA2B1B45-3862-CEE2-D81B-BADE7724693C}"/>
                </a:ext>
              </a:extLst>
            </p:cNvPr>
            <p:cNvSpPr/>
            <p:nvPr/>
          </p:nvSpPr>
          <p:spPr>
            <a:xfrm>
              <a:off x="50597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2"/>
                    <a:pt x="281" y="422"/>
                  </a:cubicBezTo>
                  <a:cubicBezTo>
                    <a:pt x="388" y="422"/>
                    <a:pt x="491" y="338"/>
                    <a:pt x="491" y="210"/>
                  </a:cubicBezTo>
                  <a:cubicBezTo>
                    <a:pt x="498" y="95"/>
                    <a:pt x="397" y="1"/>
                    <a:pt x="2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649;p72">
              <a:extLst>
                <a:ext uri="{FF2B5EF4-FFF2-40B4-BE49-F238E27FC236}">
                  <a16:creationId xmlns:a16="http://schemas.microsoft.com/office/drawing/2014/main" id="{8DF8511F-E481-46D5-D7A0-BD6157505BB6}"/>
                </a:ext>
              </a:extLst>
            </p:cNvPr>
            <p:cNvSpPr/>
            <p:nvPr/>
          </p:nvSpPr>
          <p:spPr>
            <a:xfrm>
              <a:off x="5059700" y="2376400"/>
              <a:ext cx="12475" cy="10500"/>
            </a:xfrm>
            <a:custGeom>
              <a:avLst/>
              <a:gdLst/>
              <a:ahLst/>
              <a:cxnLst/>
              <a:rect l="l" t="t" r="r" b="b"/>
              <a:pathLst>
                <a:path w="499" h="420" extrusionOk="0">
                  <a:moveTo>
                    <a:pt x="294" y="1"/>
                  </a:moveTo>
                  <a:cubicBezTo>
                    <a:pt x="290" y="1"/>
                    <a:pt x="286" y="1"/>
                    <a:pt x="282" y="1"/>
                  </a:cubicBezTo>
                  <a:cubicBezTo>
                    <a:pt x="94" y="1"/>
                    <a:pt x="1" y="225"/>
                    <a:pt x="138" y="355"/>
                  </a:cubicBezTo>
                  <a:cubicBezTo>
                    <a:pt x="180" y="400"/>
                    <a:pt x="233" y="420"/>
                    <a:pt x="285" y="420"/>
                  </a:cubicBezTo>
                  <a:cubicBezTo>
                    <a:pt x="390" y="420"/>
                    <a:pt x="491" y="336"/>
                    <a:pt x="491" y="210"/>
                  </a:cubicBezTo>
                  <a:cubicBezTo>
                    <a:pt x="498" y="99"/>
                    <a:pt x="404" y="1"/>
                    <a:pt x="29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650;p72">
              <a:extLst>
                <a:ext uri="{FF2B5EF4-FFF2-40B4-BE49-F238E27FC236}">
                  <a16:creationId xmlns:a16="http://schemas.microsoft.com/office/drawing/2014/main" id="{2BEBCD1F-D138-76E2-81C4-598D510F254C}"/>
                </a:ext>
              </a:extLst>
            </p:cNvPr>
            <p:cNvSpPr/>
            <p:nvPr/>
          </p:nvSpPr>
          <p:spPr>
            <a:xfrm>
              <a:off x="5059700" y="2390125"/>
              <a:ext cx="12475" cy="10675"/>
            </a:xfrm>
            <a:custGeom>
              <a:avLst/>
              <a:gdLst/>
              <a:ahLst/>
              <a:cxnLst/>
              <a:rect l="l" t="t" r="r" b="b"/>
              <a:pathLst>
                <a:path w="499" h="427" extrusionOk="0">
                  <a:moveTo>
                    <a:pt x="282" y="0"/>
                  </a:moveTo>
                  <a:cubicBezTo>
                    <a:pt x="94" y="0"/>
                    <a:pt x="1" y="231"/>
                    <a:pt x="138" y="361"/>
                  </a:cubicBezTo>
                  <a:cubicBezTo>
                    <a:pt x="180" y="406"/>
                    <a:pt x="233" y="426"/>
                    <a:pt x="285" y="426"/>
                  </a:cubicBezTo>
                  <a:cubicBezTo>
                    <a:pt x="390" y="426"/>
                    <a:pt x="491" y="343"/>
                    <a:pt x="491" y="217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651;p72">
              <a:extLst>
                <a:ext uri="{FF2B5EF4-FFF2-40B4-BE49-F238E27FC236}">
                  <a16:creationId xmlns:a16="http://schemas.microsoft.com/office/drawing/2014/main" id="{B8C947D8-DDD2-5E9B-4ACC-08052272FCDB}"/>
                </a:ext>
              </a:extLst>
            </p:cNvPr>
            <p:cNvSpPr/>
            <p:nvPr/>
          </p:nvSpPr>
          <p:spPr>
            <a:xfrm>
              <a:off x="5073950" y="2348650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1"/>
                    <a:pt x="278" y="421"/>
                  </a:cubicBezTo>
                  <a:cubicBezTo>
                    <a:pt x="387" y="421"/>
                    <a:pt x="491" y="337"/>
                    <a:pt x="491" y="210"/>
                  </a:cubicBezTo>
                  <a:cubicBezTo>
                    <a:pt x="491" y="94"/>
                    <a:pt x="397" y="1"/>
                    <a:pt x="2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652;p72">
              <a:extLst>
                <a:ext uri="{FF2B5EF4-FFF2-40B4-BE49-F238E27FC236}">
                  <a16:creationId xmlns:a16="http://schemas.microsoft.com/office/drawing/2014/main" id="{F9735CB4-D43D-0FDF-A130-A0F5C08E6591}"/>
                </a:ext>
              </a:extLst>
            </p:cNvPr>
            <p:cNvSpPr/>
            <p:nvPr/>
          </p:nvSpPr>
          <p:spPr>
            <a:xfrm>
              <a:off x="5073950" y="2362525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2"/>
                    <a:pt x="278" y="422"/>
                  </a:cubicBezTo>
                  <a:cubicBezTo>
                    <a:pt x="387" y="422"/>
                    <a:pt x="491" y="338"/>
                    <a:pt x="491" y="210"/>
                  </a:cubicBezTo>
                  <a:cubicBezTo>
                    <a:pt x="491" y="95"/>
                    <a:pt x="397" y="1"/>
                    <a:pt x="2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653;p72">
              <a:extLst>
                <a:ext uri="{FF2B5EF4-FFF2-40B4-BE49-F238E27FC236}">
                  <a16:creationId xmlns:a16="http://schemas.microsoft.com/office/drawing/2014/main" id="{518B625B-FA6D-96DF-7B66-575F872A7046}"/>
                </a:ext>
              </a:extLst>
            </p:cNvPr>
            <p:cNvSpPr/>
            <p:nvPr/>
          </p:nvSpPr>
          <p:spPr>
            <a:xfrm>
              <a:off x="5074000" y="2376400"/>
              <a:ext cx="12225" cy="10500"/>
            </a:xfrm>
            <a:custGeom>
              <a:avLst/>
              <a:gdLst/>
              <a:ahLst/>
              <a:cxnLst/>
              <a:rect l="l" t="t" r="r" b="b"/>
              <a:pathLst>
                <a:path w="489" h="420" extrusionOk="0">
                  <a:moveTo>
                    <a:pt x="291" y="1"/>
                  </a:moveTo>
                  <a:cubicBezTo>
                    <a:pt x="287" y="1"/>
                    <a:pt x="284" y="1"/>
                    <a:pt x="280" y="1"/>
                  </a:cubicBezTo>
                  <a:cubicBezTo>
                    <a:pt x="277" y="1"/>
                    <a:pt x="274" y="1"/>
                    <a:pt x="271" y="1"/>
                  </a:cubicBezTo>
                  <a:cubicBezTo>
                    <a:pt x="89" y="1"/>
                    <a:pt x="0" y="227"/>
                    <a:pt x="128" y="355"/>
                  </a:cubicBezTo>
                  <a:cubicBezTo>
                    <a:pt x="173" y="400"/>
                    <a:pt x="228" y="420"/>
                    <a:pt x="281" y="420"/>
                  </a:cubicBezTo>
                  <a:cubicBezTo>
                    <a:pt x="388" y="420"/>
                    <a:pt x="489" y="336"/>
                    <a:pt x="489" y="210"/>
                  </a:cubicBezTo>
                  <a:cubicBezTo>
                    <a:pt x="489" y="99"/>
                    <a:pt x="401" y="1"/>
                    <a:pt x="2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654;p72">
              <a:extLst>
                <a:ext uri="{FF2B5EF4-FFF2-40B4-BE49-F238E27FC236}">
                  <a16:creationId xmlns:a16="http://schemas.microsoft.com/office/drawing/2014/main" id="{4966C7F4-675D-9BA8-0AEF-C667E2E9C647}"/>
                </a:ext>
              </a:extLst>
            </p:cNvPr>
            <p:cNvSpPr/>
            <p:nvPr/>
          </p:nvSpPr>
          <p:spPr>
            <a:xfrm>
              <a:off x="50880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9" y="1"/>
                  </a:moveTo>
                  <a:cubicBezTo>
                    <a:pt x="102" y="1"/>
                    <a:pt x="1" y="224"/>
                    <a:pt x="138" y="361"/>
                  </a:cubicBezTo>
                  <a:cubicBezTo>
                    <a:pt x="180" y="403"/>
                    <a:pt x="231" y="422"/>
                    <a:pt x="283" y="422"/>
                  </a:cubicBezTo>
                  <a:cubicBezTo>
                    <a:pt x="392" y="422"/>
                    <a:pt x="499" y="338"/>
                    <a:pt x="499" y="210"/>
                  </a:cubicBezTo>
                  <a:cubicBezTo>
                    <a:pt x="499" y="95"/>
                    <a:pt x="405" y="1"/>
                    <a:pt x="28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1655;p72">
            <a:extLst>
              <a:ext uri="{FF2B5EF4-FFF2-40B4-BE49-F238E27FC236}">
                <a16:creationId xmlns:a16="http://schemas.microsoft.com/office/drawing/2014/main" id="{7FFB8174-F390-7E6D-6BEC-A7685DDA5445}"/>
              </a:ext>
            </a:extLst>
          </p:cNvPr>
          <p:cNvGrpSpPr/>
          <p:nvPr/>
        </p:nvGrpSpPr>
        <p:grpSpPr>
          <a:xfrm>
            <a:off x="9420439" y="4193174"/>
            <a:ext cx="184984" cy="160371"/>
            <a:chOff x="5037700" y="2430325"/>
            <a:chExt cx="75950" cy="65850"/>
          </a:xfrm>
          <a:solidFill>
            <a:srgbClr val="D2DE00"/>
          </a:solidFill>
        </p:grpSpPr>
        <p:sp>
          <p:nvSpPr>
            <p:cNvPr id="231" name="Google Shape;1656;p72">
              <a:extLst>
                <a:ext uri="{FF2B5EF4-FFF2-40B4-BE49-F238E27FC236}">
                  <a16:creationId xmlns:a16="http://schemas.microsoft.com/office/drawing/2014/main" id="{7B955014-D662-D925-FB4B-9288427ADB7E}"/>
                </a:ext>
              </a:extLst>
            </p:cNvPr>
            <p:cNvSpPr/>
            <p:nvPr/>
          </p:nvSpPr>
          <p:spPr>
            <a:xfrm>
              <a:off x="5059700" y="2430325"/>
              <a:ext cx="53950" cy="65850"/>
            </a:xfrm>
            <a:custGeom>
              <a:avLst/>
              <a:gdLst/>
              <a:ahLst/>
              <a:cxnLst/>
              <a:rect l="l" t="t" r="r" b="b"/>
              <a:pathLst>
                <a:path w="2158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1292" y="2633"/>
                  </a:lnTo>
                  <a:lnTo>
                    <a:pt x="2157" y="1321"/>
                  </a:lnTo>
                  <a:lnTo>
                    <a:pt x="1292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657;p72">
              <a:extLst>
                <a:ext uri="{FF2B5EF4-FFF2-40B4-BE49-F238E27FC236}">
                  <a16:creationId xmlns:a16="http://schemas.microsoft.com/office/drawing/2014/main" id="{151E6D23-AEB9-661E-5E97-E2493035A284}"/>
                </a:ext>
              </a:extLst>
            </p:cNvPr>
            <p:cNvSpPr/>
            <p:nvPr/>
          </p:nvSpPr>
          <p:spPr>
            <a:xfrm>
              <a:off x="5037700" y="2430325"/>
              <a:ext cx="34100" cy="65850"/>
            </a:xfrm>
            <a:custGeom>
              <a:avLst/>
              <a:gdLst/>
              <a:ahLst/>
              <a:cxnLst/>
              <a:rect l="l" t="t" r="r" b="b"/>
              <a:pathLst>
                <a:path w="1364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498" y="2633"/>
                  </a:lnTo>
                  <a:lnTo>
                    <a:pt x="1364" y="1321"/>
                  </a:lnTo>
                  <a:lnTo>
                    <a:pt x="498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1658;p72">
            <a:extLst>
              <a:ext uri="{FF2B5EF4-FFF2-40B4-BE49-F238E27FC236}">
                <a16:creationId xmlns:a16="http://schemas.microsoft.com/office/drawing/2014/main" id="{1549F18C-50F4-DC84-48FE-669CB50E9E27}"/>
              </a:ext>
            </a:extLst>
          </p:cNvPr>
          <p:cNvGrpSpPr/>
          <p:nvPr/>
        </p:nvGrpSpPr>
        <p:grpSpPr>
          <a:xfrm>
            <a:off x="8839945" y="3959626"/>
            <a:ext cx="173014" cy="97629"/>
            <a:chOff x="4756975" y="2341800"/>
            <a:chExt cx="91975" cy="51925"/>
          </a:xfrm>
          <a:solidFill>
            <a:srgbClr val="D2DE00"/>
          </a:solidFill>
        </p:grpSpPr>
        <p:sp>
          <p:nvSpPr>
            <p:cNvPr id="234" name="Google Shape;1659;p72">
              <a:extLst>
                <a:ext uri="{FF2B5EF4-FFF2-40B4-BE49-F238E27FC236}">
                  <a16:creationId xmlns:a16="http://schemas.microsoft.com/office/drawing/2014/main" id="{02A28B51-31C4-EF08-A78C-159D594FED0A}"/>
                </a:ext>
              </a:extLst>
            </p:cNvPr>
            <p:cNvSpPr/>
            <p:nvPr/>
          </p:nvSpPr>
          <p:spPr>
            <a:xfrm>
              <a:off x="4756975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46" y="0"/>
                    <a:pt x="24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660;p72">
              <a:extLst>
                <a:ext uri="{FF2B5EF4-FFF2-40B4-BE49-F238E27FC236}">
                  <a16:creationId xmlns:a16="http://schemas.microsoft.com/office/drawing/2014/main" id="{631EC818-B92F-6ABF-2BBB-5250BEFE8E94}"/>
                </a:ext>
              </a:extLst>
            </p:cNvPr>
            <p:cNvSpPr/>
            <p:nvPr/>
          </p:nvSpPr>
          <p:spPr>
            <a:xfrm>
              <a:off x="4777350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39" y="0"/>
                    <a:pt x="24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661;p72">
              <a:extLst>
                <a:ext uri="{FF2B5EF4-FFF2-40B4-BE49-F238E27FC236}">
                  <a16:creationId xmlns:a16="http://schemas.microsoft.com/office/drawing/2014/main" id="{AD732000-95B2-D528-99C3-FD7A52DEA0E6}"/>
                </a:ext>
              </a:extLst>
            </p:cNvPr>
            <p:cNvSpPr/>
            <p:nvPr/>
          </p:nvSpPr>
          <p:spPr>
            <a:xfrm>
              <a:off x="4797725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662;p72">
              <a:extLst>
                <a:ext uri="{FF2B5EF4-FFF2-40B4-BE49-F238E27FC236}">
                  <a16:creationId xmlns:a16="http://schemas.microsoft.com/office/drawing/2014/main" id="{FA237815-5E50-BA3A-6A6E-49E06FF9255B}"/>
                </a:ext>
              </a:extLst>
            </p:cNvPr>
            <p:cNvSpPr/>
            <p:nvPr/>
          </p:nvSpPr>
          <p:spPr>
            <a:xfrm>
              <a:off x="4818100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663;p72">
              <a:extLst>
                <a:ext uri="{FF2B5EF4-FFF2-40B4-BE49-F238E27FC236}">
                  <a16:creationId xmlns:a16="http://schemas.microsoft.com/office/drawing/2014/main" id="{1193B5B7-1830-81A3-D9A7-F8DC6DAA7570}"/>
                </a:ext>
              </a:extLst>
            </p:cNvPr>
            <p:cNvSpPr/>
            <p:nvPr/>
          </p:nvSpPr>
          <p:spPr>
            <a:xfrm>
              <a:off x="4768675" y="2352625"/>
              <a:ext cx="8875" cy="9025"/>
            </a:xfrm>
            <a:custGeom>
              <a:avLst/>
              <a:gdLst/>
              <a:ahLst/>
              <a:cxnLst/>
              <a:rect l="l" t="t" r="r" b="b"/>
              <a:pathLst>
                <a:path w="355" h="361" extrusionOk="0">
                  <a:moveTo>
                    <a:pt x="174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74" y="361"/>
                  </a:cubicBezTo>
                  <a:cubicBezTo>
                    <a:pt x="275" y="361"/>
                    <a:pt x="354" y="281"/>
                    <a:pt x="354" y="181"/>
                  </a:cubicBezTo>
                  <a:cubicBezTo>
                    <a:pt x="354" y="87"/>
                    <a:pt x="275" y="0"/>
                    <a:pt x="17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664;p72">
              <a:extLst>
                <a:ext uri="{FF2B5EF4-FFF2-40B4-BE49-F238E27FC236}">
                  <a16:creationId xmlns:a16="http://schemas.microsoft.com/office/drawing/2014/main" id="{69C4ECE5-38E6-2F63-CAE3-05108AA831D5}"/>
                </a:ext>
              </a:extLst>
            </p:cNvPr>
            <p:cNvSpPr/>
            <p:nvPr/>
          </p:nvSpPr>
          <p:spPr>
            <a:xfrm>
              <a:off x="4787425" y="2352625"/>
              <a:ext cx="10500" cy="9125"/>
            </a:xfrm>
            <a:custGeom>
              <a:avLst/>
              <a:gdLst/>
              <a:ahLst/>
              <a:cxnLst/>
              <a:rect l="l" t="t" r="r" b="b"/>
              <a:pathLst>
                <a:path w="420" h="365" extrusionOk="0">
                  <a:moveTo>
                    <a:pt x="239" y="0"/>
                  </a:moveTo>
                  <a:cubicBezTo>
                    <a:pt x="80" y="0"/>
                    <a:pt x="1" y="195"/>
                    <a:pt x="116" y="310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2"/>
                    <a:pt x="419" y="181"/>
                  </a:cubicBezTo>
                  <a:cubicBezTo>
                    <a:pt x="419" y="87"/>
                    <a:pt x="340" y="0"/>
                    <a:pt x="2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665;p72">
              <a:extLst>
                <a:ext uri="{FF2B5EF4-FFF2-40B4-BE49-F238E27FC236}">
                  <a16:creationId xmlns:a16="http://schemas.microsoft.com/office/drawing/2014/main" id="{72BF25F2-3FC0-9D35-ADC4-5634D9405C3D}"/>
                </a:ext>
              </a:extLst>
            </p:cNvPr>
            <p:cNvSpPr/>
            <p:nvPr/>
          </p:nvSpPr>
          <p:spPr>
            <a:xfrm>
              <a:off x="4809250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666;p72">
              <a:extLst>
                <a:ext uri="{FF2B5EF4-FFF2-40B4-BE49-F238E27FC236}">
                  <a16:creationId xmlns:a16="http://schemas.microsoft.com/office/drawing/2014/main" id="{5AC870F1-799D-5A5E-83FE-822A82A5497D}"/>
                </a:ext>
              </a:extLst>
            </p:cNvPr>
            <p:cNvSpPr/>
            <p:nvPr/>
          </p:nvSpPr>
          <p:spPr>
            <a:xfrm>
              <a:off x="4829625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667;p72">
              <a:extLst>
                <a:ext uri="{FF2B5EF4-FFF2-40B4-BE49-F238E27FC236}">
                  <a16:creationId xmlns:a16="http://schemas.microsoft.com/office/drawing/2014/main" id="{8779E080-D70F-9D4C-184B-4B2300CCC8D9}"/>
                </a:ext>
              </a:extLst>
            </p:cNvPr>
            <p:cNvSpPr/>
            <p:nvPr/>
          </p:nvSpPr>
          <p:spPr>
            <a:xfrm>
              <a:off x="4777350" y="2363250"/>
              <a:ext cx="10650" cy="9025"/>
            </a:xfrm>
            <a:custGeom>
              <a:avLst/>
              <a:gdLst/>
              <a:ahLst/>
              <a:cxnLst/>
              <a:rect l="l" t="t" r="r" b="b"/>
              <a:pathLst>
                <a:path w="426" h="361" extrusionOk="0">
                  <a:moveTo>
                    <a:pt x="245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2" y="345"/>
                    <a:pt x="197" y="361"/>
                    <a:pt x="241" y="361"/>
                  </a:cubicBezTo>
                  <a:cubicBezTo>
                    <a:pt x="335" y="361"/>
                    <a:pt x="426" y="289"/>
                    <a:pt x="426" y="181"/>
                  </a:cubicBezTo>
                  <a:cubicBezTo>
                    <a:pt x="426" y="80"/>
                    <a:pt x="339" y="1"/>
                    <a:pt x="24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668;p72">
              <a:extLst>
                <a:ext uri="{FF2B5EF4-FFF2-40B4-BE49-F238E27FC236}">
                  <a16:creationId xmlns:a16="http://schemas.microsoft.com/office/drawing/2014/main" id="{B725623E-55EA-FD3A-61DE-288314AF6DA2}"/>
                </a:ext>
              </a:extLst>
            </p:cNvPr>
            <p:cNvSpPr/>
            <p:nvPr/>
          </p:nvSpPr>
          <p:spPr>
            <a:xfrm>
              <a:off x="479772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669;p72">
              <a:extLst>
                <a:ext uri="{FF2B5EF4-FFF2-40B4-BE49-F238E27FC236}">
                  <a16:creationId xmlns:a16="http://schemas.microsoft.com/office/drawing/2014/main" id="{B9FF6FDE-FD83-F766-0514-95EECFC18D22}"/>
                </a:ext>
              </a:extLst>
            </p:cNvPr>
            <p:cNvSpPr/>
            <p:nvPr/>
          </p:nvSpPr>
          <p:spPr>
            <a:xfrm>
              <a:off x="4818100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670;p72">
              <a:extLst>
                <a:ext uri="{FF2B5EF4-FFF2-40B4-BE49-F238E27FC236}">
                  <a16:creationId xmlns:a16="http://schemas.microsoft.com/office/drawing/2014/main" id="{DDE96F62-1F8E-E12F-F9B0-3FF9CDED4A10}"/>
                </a:ext>
              </a:extLst>
            </p:cNvPr>
            <p:cNvSpPr/>
            <p:nvPr/>
          </p:nvSpPr>
          <p:spPr>
            <a:xfrm>
              <a:off x="483847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08" y="311"/>
                  </a:cubicBezTo>
                  <a:cubicBezTo>
                    <a:pt x="145" y="345"/>
                    <a:pt x="190" y="361"/>
                    <a:pt x="233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671;p72">
              <a:extLst>
                <a:ext uri="{FF2B5EF4-FFF2-40B4-BE49-F238E27FC236}">
                  <a16:creationId xmlns:a16="http://schemas.microsoft.com/office/drawing/2014/main" id="{7FD251E4-041B-D17E-0AAE-62CBE0569E2F}"/>
                </a:ext>
              </a:extLst>
            </p:cNvPr>
            <p:cNvSpPr/>
            <p:nvPr/>
          </p:nvSpPr>
          <p:spPr>
            <a:xfrm>
              <a:off x="4768675" y="2374075"/>
              <a:ext cx="8875" cy="9050"/>
            </a:xfrm>
            <a:custGeom>
              <a:avLst/>
              <a:gdLst/>
              <a:ahLst/>
              <a:cxnLst/>
              <a:rect l="l" t="t" r="r" b="b"/>
              <a:pathLst>
                <a:path w="355" h="362" extrusionOk="0">
                  <a:moveTo>
                    <a:pt x="174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74" y="361"/>
                  </a:cubicBezTo>
                  <a:cubicBezTo>
                    <a:pt x="275" y="361"/>
                    <a:pt x="354" y="282"/>
                    <a:pt x="354" y="181"/>
                  </a:cubicBezTo>
                  <a:cubicBezTo>
                    <a:pt x="354" y="80"/>
                    <a:pt x="275" y="0"/>
                    <a:pt x="17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672;p72">
              <a:extLst>
                <a:ext uri="{FF2B5EF4-FFF2-40B4-BE49-F238E27FC236}">
                  <a16:creationId xmlns:a16="http://schemas.microsoft.com/office/drawing/2014/main" id="{94334E1C-89FA-F75D-AAF5-7F6706A3E96D}"/>
                </a:ext>
              </a:extLst>
            </p:cNvPr>
            <p:cNvSpPr/>
            <p:nvPr/>
          </p:nvSpPr>
          <p:spPr>
            <a:xfrm>
              <a:off x="4787425" y="2374075"/>
              <a:ext cx="10500" cy="9150"/>
            </a:xfrm>
            <a:custGeom>
              <a:avLst/>
              <a:gdLst/>
              <a:ahLst/>
              <a:cxnLst/>
              <a:rect l="l" t="t" r="r" b="b"/>
              <a:pathLst>
                <a:path w="420" h="366" extrusionOk="0">
                  <a:moveTo>
                    <a:pt x="239" y="0"/>
                  </a:moveTo>
                  <a:cubicBezTo>
                    <a:pt x="80" y="0"/>
                    <a:pt x="1" y="195"/>
                    <a:pt x="116" y="311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3"/>
                    <a:pt x="419" y="181"/>
                  </a:cubicBezTo>
                  <a:cubicBezTo>
                    <a:pt x="419" y="80"/>
                    <a:pt x="340" y="0"/>
                    <a:pt x="2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673;p72">
              <a:extLst>
                <a:ext uri="{FF2B5EF4-FFF2-40B4-BE49-F238E27FC236}">
                  <a16:creationId xmlns:a16="http://schemas.microsoft.com/office/drawing/2014/main" id="{34FD20B3-5384-5B16-7A47-4BEEA9798CDA}"/>
                </a:ext>
              </a:extLst>
            </p:cNvPr>
            <p:cNvSpPr/>
            <p:nvPr/>
          </p:nvSpPr>
          <p:spPr>
            <a:xfrm>
              <a:off x="4809250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674;p72">
              <a:extLst>
                <a:ext uri="{FF2B5EF4-FFF2-40B4-BE49-F238E27FC236}">
                  <a16:creationId xmlns:a16="http://schemas.microsoft.com/office/drawing/2014/main" id="{CC502646-F15E-ACF7-D4B0-A4AC6C18770C}"/>
                </a:ext>
              </a:extLst>
            </p:cNvPr>
            <p:cNvSpPr/>
            <p:nvPr/>
          </p:nvSpPr>
          <p:spPr>
            <a:xfrm>
              <a:off x="4829625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675;p72">
              <a:extLst>
                <a:ext uri="{FF2B5EF4-FFF2-40B4-BE49-F238E27FC236}">
                  <a16:creationId xmlns:a16="http://schemas.microsoft.com/office/drawing/2014/main" id="{6AABF2A1-75AB-26A2-65CE-4210BEDBB807}"/>
                </a:ext>
              </a:extLst>
            </p:cNvPr>
            <p:cNvSpPr/>
            <p:nvPr/>
          </p:nvSpPr>
          <p:spPr>
            <a:xfrm>
              <a:off x="4756975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46" y="0"/>
                    <a:pt x="24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676;p72">
              <a:extLst>
                <a:ext uri="{FF2B5EF4-FFF2-40B4-BE49-F238E27FC236}">
                  <a16:creationId xmlns:a16="http://schemas.microsoft.com/office/drawing/2014/main" id="{3B71291E-A0D7-ABC2-4C8D-E044DAA0753A}"/>
                </a:ext>
              </a:extLst>
            </p:cNvPr>
            <p:cNvSpPr/>
            <p:nvPr/>
          </p:nvSpPr>
          <p:spPr>
            <a:xfrm>
              <a:off x="4777350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39" y="0"/>
                    <a:pt x="24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677;p72">
              <a:extLst>
                <a:ext uri="{FF2B5EF4-FFF2-40B4-BE49-F238E27FC236}">
                  <a16:creationId xmlns:a16="http://schemas.microsoft.com/office/drawing/2014/main" id="{FDFC8FEE-5EBF-D4FA-1765-E01B0ADAC51E}"/>
                </a:ext>
              </a:extLst>
            </p:cNvPr>
            <p:cNvSpPr/>
            <p:nvPr/>
          </p:nvSpPr>
          <p:spPr>
            <a:xfrm>
              <a:off x="4797725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678;p72">
              <a:extLst>
                <a:ext uri="{FF2B5EF4-FFF2-40B4-BE49-F238E27FC236}">
                  <a16:creationId xmlns:a16="http://schemas.microsoft.com/office/drawing/2014/main" id="{CE733F39-C51B-C2AC-6DE8-25FFDD0F7386}"/>
                </a:ext>
              </a:extLst>
            </p:cNvPr>
            <p:cNvSpPr/>
            <p:nvPr/>
          </p:nvSpPr>
          <p:spPr>
            <a:xfrm>
              <a:off x="4818100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" name="Google Shape;1679;p72">
            <a:extLst>
              <a:ext uri="{FF2B5EF4-FFF2-40B4-BE49-F238E27FC236}">
                <a16:creationId xmlns:a16="http://schemas.microsoft.com/office/drawing/2014/main" id="{55469768-780F-72F8-FDBF-645FA9623A00}"/>
              </a:ext>
            </a:extLst>
          </p:cNvPr>
          <p:cNvGrpSpPr/>
          <p:nvPr/>
        </p:nvGrpSpPr>
        <p:grpSpPr>
          <a:xfrm>
            <a:off x="9106882" y="4448323"/>
            <a:ext cx="212497" cy="175761"/>
            <a:chOff x="4943575" y="2516350"/>
            <a:chExt cx="98675" cy="81700"/>
          </a:xfrm>
          <a:solidFill>
            <a:srgbClr val="D2DE00"/>
          </a:solidFill>
        </p:grpSpPr>
        <p:sp>
          <p:nvSpPr>
            <p:cNvPr id="255" name="Google Shape;1680;p72">
              <a:extLst>
                <a:ext uri="{FF2B5EF4-FFF2-40B4-BE49-F238E27FC236}">
                  <a16:creationId xmlns:a16="http://schemas.microsoft.com/office/drawing/2014/main" id="{D5E01537-977C-F12F-5706-73045DB96AA0}"/>
                </a:ext>
              </a:extLst>
            </p:cNvPr>
            <p:cNvSpPr/>
            <p:nvPr/>
          </p:nvSpPr>
          <p:spPr>
            <a:xfrm>
              <a:off x="5036450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681;p72">
              <a:extLst>
                <a:ext uri="{FF2B5EF4-FFF2-40B4-BE49-F238E27FC236}">
                  <a16:creationId xmlns:a16="http://schemas.microsoft.com/office/drawing/2014/main" id="{77DE5E03-39C4-2A76-7376-E96B43ED8A34}"/>
                </a:ext>
              </a:extLst>
            </p:cNvPr>
            <p:cNvSpPr/>
            <p:nvPr/>
          </p:nvSpPr>
          <p:spPr>
            <a:xfrm>
              <a:off x="50281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682;p72">
              <a:extLst>
                <a:ext uri="{FF2B5EF4-FFF2-40B4-BE49-F238E27FC236}">
                  <a16:creationId xmlns:a16="http://schemas.microsoft.com/office/drawing/2014/main" id="{5758E3B8-D168-F55D-EB71-5BA07CB13308}"/>
                </a:ext>
              </a:extLst>
            </p:cNvPr>
            <p:cNvSpPr/>
            <p:nvPr/>
          </p:nvSpPr>
          <p:spPr>
            <a:xfrm>
              <a:off x="50281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683;p72">
              <a:extLst>
                <a:ext uri="{FF2B5EF4-FFF2-40B4-BE49-F238E27FC236}">
                  <a16:creationId xmlns:a16="http://schemas.microsoft.com/office/drawing/2014/main" id="{6917080D-93D8-8F69-7B22-4B8680A09ADC}"/>
                </a:ext>
              </a:extLst>
            </p:cNvPr>
            <p:cNvSpPr/>
            <p:nvPr/>
          </p:nvSpPr>
          <p:spPr>
            <a:xfrm>
              <a:off x="50281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684;p72">
              <a:extLst>
                <a:ext uri="{FF2B5EF4-FFF2-40B4-BE49-F238E27FC236}">
                  <a16:creationId xmlns:a16="http://schemas.microsoft.com/office/drawing/2014/main" id="{CF1A723F-F8AB-32D4-22D0-FA6781A11761}"/>
                </a:ext>
              </a:extLst>
            </p:cNvPr>
            <p:cNvSpPr/>
            <p:nvPr/>
          </p:nvSpPr>
          <p:spPr>
            <a:xfrm>
              <a:off x="50197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685;p72">
              <a:extLst>
                <a:ext uri="{FF2B5EF4-FFF2-40B4-BE49-F238E27FC236}">
                  <a16:creationId xmlns:a16="http://schemas.microsoft.com/office/drawing/2014/main" id="{E0FD435C-E57E-2451-64FE-AA340BF0D96A}"/>
                </a:ext>
              </a:extLst>
            </p:cNvPr>
            <p:cNvSpPr/>
            <p:nvPr/>
          </p:nvSpPr>
          <p:spPr>
            <a:xfrm>
              <a:off x="501967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686;p72">
              <a:extLst>
                <a:ext uri="{FF2B5EF4-FFF2-40B4-BE49-F238E27FC236}">
                  <a16:creationId xmlns:a16="http://schemas.microsoft.com/office/drawing/2014/main" id="{C5ABD44C-C2A2-7677-8CCD-6EFC61CAC5FA}"/>
                </a:ext>
              </a:extLst>
            </p:cNvPr>
            <p:cNvSpPr/>
            <p:nvPr/>
          </p:nvSpPr>
          <p:spPr>
            <a:xfrm>
              <a:off x="50196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687;p72">
              <a:extLst>
                <a:ext uri="{FF2B5EF4-FFF2-40B4-BE49-F238E27FC236}">
                  <a16:creationId xmlns:a16="http://schemas.microsoft.com/office/drawing/2014/main" id="{126CE7C3-87A9-15F7-F557-2BA9AF24BC78}"/>
                </a:ext>
              </a:extLst>
            </p:cNvPr>
            <p:cNvSpPr/>
            <p:nvPr/>
          </p:nvSpPr>
          <p:spPr>
            <a:xfrm>
              <a:off x="501967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688;p72">
              <a:extLst>
                <a:ext uri="{FF2B5EF4-FFF2-40B4-BE49-F238E27FC236}">
                  <a16:creationId xmlns:a16="http://schemas.microsoft.com/office/drawing/2014/main" id="{84943F2A-9F6D-6E41-F016-570C92C4C095}"/>
                </a:ext>
              </a:extLst>
            </p:cNvPr>
            <p:cNvSpPr/>
            <p:nvPr/>
          </p:nvSpPr>
          <p:spPr>
            <a:xfrm>
              <a:off x="501972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689;p72">
              <a:extLst>
                <a:ext uri="{FF2B5EF4-FFF2-40B4-BE49-F238E27FC236}">
                  <a16:creationId xmlns:a16="http://schemas.microsoft.com/office/drawing/2014/main" id="{1F3DDBF3-5D9D-4276-B287-90BF7B285E3D}"/>
                </a:ext>
              </a:extLst>
            </p:cNvPr>
            <p:cNvSpPr/>
            <p:nvPr/>
          </p:nvSpPr>
          <p:spPr>
            <a:xfrm>
              <a:off x="50112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690;p72">
              <a:extLst>
                <a:ext uri="{FF2B5EF4-FFF2-40B4-BE49-F238E27FC236}">
                  <a16:creationId xmlns:a16="http://schemas.microsoft.com/office/drawing/2014/main" id="{A51467D2-4B6D-81EE-84D5-502E99EE0C12}"/>
                </a:ext>
              </a:extLst>
            </p:cNvPr>
            <p:cNvSpPr/>
            <p:nvPr/>
          </p:nvSpPr>
          <p:spPr>
            <a:xfrm>
              <a:off x="50112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691;p72">
              <a:extLst>
                <a:ext uri="{FF2B5EF4-FFF2-40B4-BE49-F238E27FC236}">
                  <a16:creationId xmlns:a16="http://schemas.microsoft.com/office/drawing/2014/main" id="{C6E1C604-5A64-EE60-5C62-00DD6F572CFD}"/>
                </a:ext>
              </a:extLst>
            </p:cNvPr>
            <p:cNvSpPr/>
            <p:nvPr/>
          </p:nvSpPr>
          <p:spPr>
            <a:xfrm>
              <a:off x="50112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692;p72">
              <a:extLst>
                <a:ext uri="{FF2B5EF4-FFF2-40B4-BE49-F238E27FC236}">
                  <a16:creationId xmlns:a16="http://schemas.microsoft.com/office/drawing/2014/main" id="{596E3D95-87EE-8AC3-BDA9-096A3DE7DA9C}"/>
                </a:ext>
              </a:extLst>
            </p:cNvPr>
            <p:cNvSpPr/>
            <p:nvPr/>
          </p:nvSpPr>
          <p:spPr>
            <a:xfrm>
              <a:off x="50112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693;p72">
              <a:extLst>
                <a:ext uri="{FF2B5EF4-FFF2-40B4-BE49-F238E27FC236}">
                  <a16:creationId xmlns:a16="http://schemas.microsoft.com/office/drawing/2014/main" id="{4CA7E148-3C5D-E973-BEE8-0CC11CCACE02}"/>
                </a:ext>
              </a:extLst>
            </p:cNvPr>
            <p:cNvSpPr/>
            <p:nvPr/>
          </p:nvSpPr>
          <p:spPr>
            <a:xfrm>
              <a:off x="50112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694;p72">
              <a:extLst>
                <a:ext uri="{FF2B5EF4-FFF2-40B4-BE49-F238E27FC236}">
                  <a16:creationId xmlns:a16="http://schemas.microsoft.com/office/drawing/2014/main" id="{260F2BD3-243E-04FB-444B-6A98C053F563}"/>
                </a:ext>
              </a:extLst>
            </p:cNvPr>
            <p:cNvSpPr/>
            <p:nvPr/>
          </p:nvSpPr>
          <p:spPr>
            <a:xfrm>
              <a:off x="50112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695;p72">
              <a:extLst>
                <a:ext uri="{FF2B5EF4-FFF2-40B4-BE49-F238E27FC236}">
                  <a16:creationId xmlns:a16="http://schemas.microsoft.com/office/drawing/2014/main" id="{01BAD41B-FB49-A3A2-C1CE-3296E272E79B}"/>
                </a:ext>
              </a:extLst>
            </p:cNvPr>
            <p:cNvSpPr/>
            <p:nvPr/>
          </p:nvSpPr>
          <p:spPr>
            <a:xfrm>
              <a:off x="50112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696;p72">
              <a:extLst>
                <a:ext uri="{FF2B5EF4-FFF2-40B4-BE49-F238E27FC236}">
                  <a16:creationId xmlns:a16="http://schemas.microsoft.com/office/drawing/2014/main" id="{2E6BBFCF-9EFE-D202-ECA0-96540332F0B4}"/>
                </a:ext>
              </a:extLst>
            </p:cNvPr>
            <p:cNvSpPr/>
            <p:nvPr/>
          </p:nvSpPr>
          <p:spPr>
            <a:xfrm>
              <a:off x="5002725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697;p72">
              <a:extLst>
                <a:ext uri="{FF2B5EF4-FFF2-40B4-BE49-F238E27FC236}">
                  <a16:creationId xmlns:a16="http://schemas.microsoft.com/office/drawing/2014/main" id="{309A3235-7A8A-3B9F-9A3C-9E37CB4F2400}"/>
                </a:ext>
              </a:extLst>
            </p:cNvPr>
            <p:cNvSpPr/>
            <p:nvPr/>
          </p:nvSpPr>
          <p:spPr>
            <a:xfrm>
              <a:off x="50027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698;p72">
              <a:extLst>
                <a:ext uri="{FF2B5EF4-FFF2-40B4-BE49-F238E27FC236}">
                  <a16:creationId xmlns:a16="http://schemas.microsoft.com/office/drawing/2014/main" id="{5223EA50-1EDB-9DD5-E86E-16F6D7CD1800}"/>
                </a:ext>
              </a:extLst>
            </p:cNvPr>
            <p:cNvSpPr/>
            <p:nvPr/>
          </p:nvSpPr>
          <p:spPr>
            <a:xfrm>
              <a:off x="50027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699;p72">
              <a:extLst>
                <a:ext uri="{FF2B5EF4-FFF2-40B4-BE49-F238E27FC236}">
                  <a16:creationId xmlns:a16="http://schemas.microsoft.com/office/drawing/2014/main" id="{95E25550-2830-7D77-37A3-928C63713DBC}"/>
                </a:ext>
              </a:extLst>
            </p:cNvPr>
            <p:cNvSpPr/>
            <p:nvPr/>
          </p:nvSpPr>
          <p:spPr>
            <a:xfrm>
              <a:off x="50027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700;p72">
              <a:extLst>
                <a:ext uri="{FF2B5EF4-FFF2-40B4-BE49-F238E27FC236}">
                  <a16:creationId xmlns:a16="http://schemas.microsoft.com/office/drawing/2014/main" id="{6308D4B9-5EED-F942-9C4C-1E4AD38D87D2}"/>
                </a:ext>
              </a:extLst>
            </p:cNvPr>
            <p:cNvSpPr/>
            <p:nvPr/>
          </p:nvSpPr>
          <p:spPr>
            <a:xfrm>
              <a:off x="50027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701;p72">
              <a:extLst>
                <a:ext uri="{FF2B5EF4-FFF2-40B4-BE49-F238E27FC236}">
                  <a16:creationId xmlns:a16="http://schemas.microsoft.com/office/drawing/2014/main" id="{398C0249-472E-A4FC-36C4-B93841ACA11B}"/>
                </a:ext>
              </a:extLst>
            </p:cNvPr>
            <p:cNvSpPr/>
            <p:nvPr/>
          </p:nvSpPr>
          <p:spPr>
            <a:xfrm>
              <a:off x="50027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702;p72">
              <a:extLst>
                <a:ext uri="{FF2B5EF4-FFF2-40B4-BE49-F238E27FC236}">
                  <a16:creationId xmlns:a16="http://schemas.microsoft.com/office/drawing/2014/main" id="{97713A4B-0CAF-3BBE-AEF2-1E8E8B63B157}"/>
                </a:ext>
              </a:extLst>
            </p:cNvPr>
            <p:cNvSpPr/>
            <p:nvPr/>
          </p:nvSpPr>
          <p:spPr>
            <a:xfrm>
              <a:off x="50027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703;p72">
              <a:extLst>
                <a:ext uri="{FF2B5EF4-FFF2-40B4-BE49-F238E27FC236}">
                  <a16:creationId xmlns:a16="http://schemas.microsoft.com/office/drawing/2014/main" id="{8A181CBE-356C-A5EE-6FB7-D09F159E05EB}"/>
                </a:ext>
              </a:extLst>
            </p:cNvPr>
            <p:cNvSpPr/>
            <p:nvPr/>
          </p:nvSpPr>
          <p:spPr>
            <a:xfrm>
              <a:off x="50027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704;p72">
              <a:extLst>
                <a:ext uri="{FF2B5EF4-FFF2-40B4-BE49-F238E27FC236}">
                  <a16:creationId xmlns:a16="http://schemas.microsoft.com/office/drawing/2014/main" id="{9131F7AD-1BDD-2EE8-8021-92E1F8A4C83D}"/>
                </a:ext>
              </a:extLst>
            </p:cNvPr>
            <p:cNvSpPr/>
            <p:nvPr/>
          </p:nvSpPr>
          <p:spPr>
            <a:xfrm>
              <a:off x="5002725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705;p72">
              <a:extLst>
                <a:ext uri="{FF2B5EF4-FFF2-40B4-BE49-F238E27FC236}">
                  <a16:creationId xmlns:a16="http://schemas.microsoft.com/office/drawing/2014/main" id="{5089AC13-C163-69B0-9B07-80C3145E2BA3}"/>
                </a:ext>
              </a:extLst>
            </p:cNvPr>
            <p:cNvSpPr/>
            <p:nvPr/>
          </p:nvSpPr>
          <p:spPr>
            <a:xfrm>
              <a:off x="4994250" y="25163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706;p72">
              <a:extLst>
                <a:ext uri="{FF2B5EF4-FFF2-40B4-BE49-F238E27FC236}">
                  <a16:creationId xmlns:a16="http://schemas.microsoft.com/office/drawing/2014/main" id="{47A3CAAF-A0AD-E669-7C8A-15D5C15894B4}"/>
                </a:ext>
              </a:extLst>
            </p:cNvPr>
            <p:cNvSpPr/>
            <p:nvPr/>
          </p:nvSpPr>
          <p:spPr>
            <a:xfrm>
              <a:off x="4994250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707;p72">
              <a:extLst>
                <a:ext uri="{FF2B5EF4-FFF2-40B4-BE49-F238E27FC236}">
                  <a16:creationId xmlns:a16="http://schemas.microsoft.com/office/drawing/2014/main" id="{6185DF57-F59D-DF73-4778-0AA54F478DD5}"/>
                </a:ext>
              </a:extLst>
            </p:cNvPr>
            <p:cNvSpPr/>
            <p:nvPr/>
          </p:nvSpPr>
          <p:spPr>
            <a:xfrm>
              <a:off x="499425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708;p72">
              <a:extLst>
                <a:ext uri="{FF2B5EF4-FFF2-40B4-BE49-F238E27FC236}">
                  <a16:creationId xmlns:a16="http://schemas.microsoft.com/office/drawing/2014/main" id="{E0684487-22F5-3651-01FD-94451E17E249}"/>
                </a:ext>
              </a:extLst>
            </p:cNvPr>
            <p:cNvSpPr/>
            <p:nvPr/>
          </p:nvSpPr>
          <p:spPr>
            <a:xfrm>
              <a:off x="49943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709;p72">
              <a:extLst>
                <a:ext uri="{FF2B5EF4-FFF2-40B4-BE49-F238E27FC236}">
                  <a16:creationId xmlns:a16="http://schemas.microsoft.com/office/drawing/2014/main" id="{7E0273CC-B046-4F96-142A-58885C7631F5}"/>
                </a:ext>
              </a:extLst>
            </p:cNvPr>
            <p:cNvSpPr/>
            <p:nvPr/>
          </p:nvSpPr>
          <p:spPr>
            <a:xfrm>
              <a:off x="499425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710;p72">
              <a:extLst>
                <a:ext uri="{FF2B5EF4-FFF2-40B4-BE49-F238E27FC236}">
                  <a16:creationId xmlns:a16="http://schemas.microsoft.com/office/drawing/2014/main" id="{BCD01CA8-7D0F-E8AB-8271-A0C68E8DF5F0}"/>
                </a:ext>
              </a:extLst>
            </p:cNvPr>
            <p:cNvSpPr/>
            <p:nvPr/>
          </p:nvSpPr>
          <p:spPr>
            <a:xfrm>
              <a:off x="49942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711;p72">
              <a:extLst>
                <a:ext uri="{FF2B5EF4-FFF2-40B4-BE49-F238E27FC236}">
                  <a16:creationId xmlns:a16="http://schemas.microsoft.com/office/drawing/2014/main" id="{36E85DAF-6B36-3314-36C7-833EAABEE4B2}"/>
                </a:ext>
              </a:extLst>
            </p:cNvPr>
            <p:cNvSpPr/>
            <p:nvPr/>
          </p:nvSpPr>
          <p:spPr>
            <a:xfrm>
              <a:off x="499425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712;p72">
              <a:extLst>
                <a:ext uri="{FF2B5EF4-FFF2-40B4-BE49-F238E27FC236}">
                  <a16:creationId xmlns:a16="http://schemas.microsoft.com/office/drawing/2014/main" id="{58B3B0F8-7094-4B57-803C-C1D3F49EB311}"/>
                </a:ext>
              </a:extLst>
            </p:cNvPr>
            <p:cNvSpPr/>
            <p:nvPr/>
          </p:nvSpPr>
          <p:spPr>
            <a:xfrm>
              <a:off x="499430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713;p72">
              <a:extLst>
                <a:ext uri="{FF2B5EF4-FFF2-40B4-BE49-F238E27FC236}">
                  <a16:creationId xmlns:a16="http://schemas.microsoft.com/office/drawing/2014/main" id="{A50403D4-B384-E2C2-6415-19D90AD519F1}"/>
                </a:ext>
              </a:extLst>
            </p:cNvPr>
            <p:cNvSpPr/>
            <p:nvPr/>
          </p:nvSpPr>
          <p:spPr>
            <a:xfrm>
              <a:off x="49942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714;p72">
              <a:extLst>
                <a:ext uri="{FF2B5EF4-FFF2-40B4-BE49-F238E27FC236}">
                  <a16:creationId xmlns:a16="http://schemas.microsoft.com/office/drawing/2014/main" id="{34461636-C194-58CD-B295-D514DEFEBE00}"/>
                </a:ext>
              </a:extLst>
            </p:cNvPr>
            <p:cNvSpPr/>
            <p:nvPr/>
          </p:nvSpPr>
          <p:spPr>
            <a:xfrm>
              <a:off x="4994250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715;p72">
              <a:extLst>
                <a:ext uri="{FF2B5EF4-FFF2-40B4-BE49-F238E27FC236}">
                  <a16:creationId xmlns:a16="http://schemas.microsoft.com/office/drawing/2014/main" id="{E989CDDB-8A57-9CF0-0568-8AA3A83A82D9}"/>
                </a:ext>
              </a:extLst>
            </p:cNvPr>
            <p:cNvSpPr/>
            <p:nvPr/>
          </p:nvSpPr>
          <p:spPr>
            <a:xfrm>
              <a:off x="4994250" y="2593150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716;p72">
              <a:extLst>
                <a:ext uri="{FF2B5EF4-FFF2-40B4-BE49-F238E27FC236}">
                  <a16:creationId xmlns:a16="http://schemas.microsoft.com/office/drawing/2014/main" id="{F145C801-0504-6B58-C6D9-A7207A2869D9}"/>
                </a:ext>
              </a:extLst>
            </p:cNvPr>
            <p:cNvSpPr/>
            <p:nvPr/>
          </p:nvSpPr>
          <p:spPr>
            <a:xfrm>
              <a:off x="49857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717;p72">
              <a:extLst>
                <a:ext uri="{FF2B5EF4-FFF2-40B4-BE49-F238E27FC236}">
                  <a16:creationId xmlns:a16="http://schemas.microsoft.com/office/drawing/2014/main" id="{05D953E9-8C33-C40E-724C-B36300519280}"/>
                </a:ext>
              </a:extLst>
            </p:cNvPr>
            <p:cNvSpPr/>
            <p:nvPr/>
          </p:nvSpPr>
          <p:spPr>
            <a:xfrm>
              <a:off x="49858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718;p72">
              <a:extLst>
                <a:ext uri="{FF2B5EF4-FFF2-40B4-BE49-F238E27FC236}">
                  <a16:creationId xmlns:a16="http://schemas.microsoft.com/office/drawing/2014/main" id="{12C6A1B8-E2B3-EB26-DDB3-A52E5569B3FD}"/>
                </a:ext>
              </a:extLst>
            </p:cNvPr>
            <p:cNvSpPr/>
            <p:nvPr/>
          </p:nvSpPr>
          <p:spPr>
            <a:xfrm>
              <a:off x="49857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719;p72">
              <a:extLst>
                <a:ext uri="{FF2B5EF4-FFF2-40B4-BE49-F238E27FC236}">
                  <a16:creationId xmlns:a16="http://schemas.microsoft.com/office/drawing/2014/main" id="{D2519902-10F9-50BF-F459-3359A03C26AC}"/>
                </a:ext>
              </a:extLst>
            </p:cNvPr>
            <p:cNvSpPr/>
            <p:nvPr/>
          </p:nvSpPr>
          <p:spPr>
            <a:xfrm>
              <a:off x="49857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720;p72">
              <a:extLst>
                <a:ext uri="{FF2B5EF4-FFF2-40B4-BE49-F238E27FC236}">
                  <a16:creationId xmlns:a16="http://schemas.microsoft.com/office/drawing/2014/main" id="{C5B968A0-FC04-DEB5-061C-C92137E4A28F}"/>
                </a:ext>
              </a:extLst>
            </p:cNvPr>
            <p:cNvSpPr/>
            <p:nvPr/>
          </p:nvSpPr>
          <p:spPr>
            <a:xfrm>
              <a:off x="49857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721;p72">
              <a:extLst>
                <a:ext uri="{FF2B5EF4-FFF2-40B4-BE49-F238E27FC236}">
                  <a16:creationId xmlns:a16="http://schemas.microsoft.com/office/drawing/2014/main" id="{55C93D37-CC43-02FF-34B4-E5A354EF1BF6}"/>
                </a:ext>
              </a:extLst>
            </p:cNvPr>
            <p:cNvSpPr/>
            <p:nvPr/>
          </p:nvSpPr>
          <p:spPr>
            <a:xfrm>
              <a:off x="49858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722;p72">
              <a:extLst>
                <a:ext uri="{FF2B5EF4-FFF2-40B4-BE49-F238E27FC236}">
                  <a16:creationId xmlns:a16="http://schemas.microsoft.com/office/drawing/2014/main" id="{50038578-C76D-976F-2D6C-7454C97C737B}"/>
                </a:ext>
              </a:extLst>
            </p:cNvPr>
            <p:cNvSpPr/>
            <p:nvPr/>
          </p:nvSpPr>
          <p:spPr>
            <a:xfrm>
              <a:off x="49857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723;p72">
              <a:extLst>
                <a:ext uri="{FF2B5EF4-FFF2-40B4-BE49-F238E27FC236}">
                  <a16:creationId xmlns:a16="http://schemas.microsoft.com/office/drawing/2014/main" id="{FE4BDF78-897D-B370-4B6E-A66839D4C32A}"/>
                </a:ext>
              </a:extLst>
            </p:cNvPr>
            <p:cNvSpPr/>
            <p:nvPr/>
          </p:nvSpPr>
          <p:spPr>
            <a:xfrm>
              <a:off x="49773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724;p72">
              <a:extLst>
                <a:ext uri="{FF2B5EF4-FFF2-40B4-BE49-F238E27FC236}">
                  <a16:creationId xmlns:a16="http://schemas.microsoft.com/office/drawing/2014/main" id="{7AC88E06-CEA6-8807-0069-7B7824E1266D}"/>
                </a:ext>
              </a:extLst>
            </p:cNvPr>
            <p:cNvSpPr/>
            <p:nvPr/>
          </p:nvSpPr>
          <p:spPr>
            <a:xfrm>
              <a:off x="49773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725;p72">
              <a:extLst>
                <a:ext uri="{FF2B5EF4-FFF2-40B4-BE49-F238E27FC236}">
                  <a16:creationId xmlns:a16="http://schemas.microsoft.com/office/drawing/2014/main" id="{2DEB2A15-2E6A-7FDC-DE61-759086ECA455}"/>
                </a:ext>
              </a:extLst>
            </p:cNvPr>
            <p:cNvSpPr/>
            <p:nvPr/>
          </p:nvSpPr>
          <p:spPr>
            <a:xfrm>
              <a:off x="49773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726;p72">
              <a:extLst>
                <a:ext uri="{FF2B5EF4-FFF2-40B4-BE49-F238E27FC236}">
                  <a16:creationId xmlns:a16="http://schemas.microsoft.com/office/drawing/2014/main" id="{89FE3AFE-2B90-3EF5-A78B-2DFD85569205}"/>
                </a:ext>
              </a:extLst>
            </p:cNvPr>
            <p:cNvSpPr/>
            <p:nvPr/>
          </p:nvSpPr>
          <p:spPr>
            <a:xfrm>
              <a:off x="49773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727;p72">
              <a:extLst>
                <a:ext uri="{FF2B5EF4-FFF2-40B4-BE49-F238E27FC236}">
                  <a16:creationId xmlns:a16="http://schemas.microsoft.com/office/drawing/2014/main" id="{AB7DB098-8D40-B63E-9F19-0E62781E0F19}"/>
                </a:ext>
              </a:extLst>
            </p:cNvPr>
            <p:cNvSpPr/>
            <p:nvPr/>
          </p:nvSpPr>
          <p:spPr>
            <a:xfrm>
              <a:off x="49773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728;p72">
              <a:extLst>
                <a:ext uri="{FF2B5EF4-FFF2-40B4-BE49-F238E27FC236}">
                  <a16:creationId xmlns:a16="http://schemas.microsoft.com/office/drawing/2014/main" id="{90B3DF3F-BA48-60D7-EC7B-24DF7622B242}"/>
                </a:ext>
              </a:extLst>
            </p:cNvPr>
            <p:cNvSpPr/>
            <p:nvPr/>
          </p:nvSpPr>
          <p:spPr>
            <a:xfrm>
              <a:off x="49773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729;p72">
              <a:extLst>
                <a:ext uri="{FF2B5EF4-FFF2-40B4-BE49-F238E27FC236}">
                  <a16:creationId xmlns:a16="http://schemas.microsoft.com/office/drawing/2014/main" id="{35571786-3D00-B930-E100-3A2F8A30FC9E}"/>
                </a:ext>
              </a:extLst>
            </p:cNvPr>
            <p:cNvSpPr/>
            <p:nvPr/>
          </p:nvSpPr>
          <p:spPr>
            <a:xfrm>
              <a:off x="49773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730;p72">
              <a:extLst>
                <a:ext uri="{FF2B5EF4-FFF2-40B4-BE49-F238E27FC236}">
                  <a16:creationId xmlns:a16="http://schemas.microsoft.com/office/drawing/2014/main" id="{F5D9D862-CF70-1C14-65EF-AE05866D0F5D}"/>
                </a:ext>
              </a:extLst>
            </p:cNvPr>
            <p:cNvSpPr/>
            <p:nvPr/>
          </p:nvSpPr>
          <p:spPr>
            <a:xfrm>
              <a:off x="49688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731;p72">
              <a:extLst>
                <a:ext uri="{FF2B5EF4-FFF2-40B4-BE49-F238E27FC236}">
                  <a16:creationId xmlns:a16="http://schemas.microsoft.com/office/drawing/2014/main" id="{E77C06B4-9FF6-C89F-2DE5-8376E26941D6}"/>
                </a:ext>
              </a:extLst>
            </p:cNvPr>
            <p:cNvSpPr/>
            <p:nvPr/>
          </p:nvSpPr>
          <p:spPr>
            <a:xfrm>
              <a:off x="4968875" y="2539400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732;p72">
              <a:extLst>
                <a:ext uri="{FF2B5EF4-FFF2-40B4-BE49-F238E27FC236}">
                  <a16:creationId xmlns:a16="http://schemas.microsoft.com/office/drawing/2014/main" id="{90385643-2FED-20E7-36C8-E65A5397B2DA}"/>
                </a:ext>
              </a:extLst>
            </p:cNvPr>
            <p:cNvSpPr/>
            <p:nvPr/>
          </p:nvSpPr>
          <p:spPr>
            <a:xfrm>
              <a:off x="49688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733;p72">
              <a:extLst>
                <a:ext uri="{FF2B5EF4-FFF2-40B4-BE49-F238E27FC236}">
                  <a16:creationId xmlns:a16="http://schemas.microsoft.com/office/drawing/2014/main" id="{08795F73-9AAD-0BB5-E1A6-5A3732A66307}"/>
                </a:ext>
              </a:extLst>
            </p:cNvPr>
            <p:cNvSpPr/>
            <p:nvPr/>
          </p:nvSpPr>
          <p:spPr>
            <a:xfrm>
              <a:off x="4968825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734;p72">
              <a:extLst>
                <a:ext uri="{FF2B5EF4-FFF2-40B4-BE49-F238E27FC236}">
                  <a16:creationId xmlns:a16="http://schemas.microsoft.com/office/drawing/2014/main" id="{3ACDB1A1-5B8D-7B81-7987-55C3774AB43D}"/>
                </a:ext>
              </a:extLst>
            </p:cNvPr>
            <p:cNvSpPr/>
            <p:nvPr/>
          </p:nvSpPr>
          <p:spPr>
            <a:xfrm>
              <a:off x="49688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735;p72">
              <a:extLst>
                <a:ext uri="{FF2B5EF4-FFF2-40B4-BE49-F238E27FC236}">
                  <a16:creationId xmlns:a16="http://schemas.microsoft.com/office/drawing/2014/main" id="{558B9C75-8A96-EDAC-9B5F-BEACCAC54BC7}"/>
                </a:ext>
              </a:extLst>
            </p:cNvPr>
            <p:cNvSpPr/>
            <p:nvPr/>
          </p:nvSpPr>
          <p:spPr>
            <a:xfrm>
              <a:off x="49688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736;p72">
              <a:extLst>
                <a:ext uri="{FF2B5EF4-FFF2-40B4-BE49-F238E27FC236}">
                  <a16:creationId xmlns:a16="http://schemas.microsoft.com/office/drawing/2014/main" id="{57052393-C993-0BE7-E61A-7FDE77E53B2B}"/>
                </a:ext>
              </a:extLst>
            </p:cNvPr>
            <p:cNvSpPr/>
            <p:nvPr/>
          </p:nvSpPr>
          <p:spPr>
            <a:xfrm>
              <a:off x="4968825" y="2577825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737;p72">
              <a:extLst>
                <a:ext uri="{FF2B5EF4-FFF2-40B4-BE49-F238E27FC236}">
                  <a16:creationId xmlns:a16="http://schemas.microsoft.com/office/drawing/2014/main" id="{8061E256-2136-1B39-A44A-EE7F96502D72}"/>
                </a:ext>
              </a:extLst>
            </p:cNvPr>
            <p:cNvSpPr/>
            <p:nvPr/>
          </p:nvSpPr>
          <p:spPr>
            <a:xfrm>
              <a:off x="4960525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738;p72">
              <a:extLst>
                <a:ext uri="{FF2B5EF4-FFF2-40B4-BE49-F238E27FC236}">
                  <a16:creationId xmlns:a16="http://schemas.microsoft.com/office/drawing/2014/main" id="{DBFC4A77-A8E9-8F41-0B49-4C60ACD82AD2}"/>
                </a:ext>
              </a:extLst>
            </p:cNvPr>
            <p:cNvSpPr/>
            <p:nvPr/>
          </p:nvSpPr>
          <p:spPr>
            <a:xfrm>
              <a:off x="49605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739;p72">
              <a:extLst>
                <a:ext uri="{FF2B5EF4-FFF2-40B4-BE49-F238E27FC236}">
                  <a16:creationId xmlns:a16="http://schemas.microsoft.com/office/drawing/2014/main" id="{CB3E7E7A-7EC8-756F-9A28-B67DA57373F7}"/>
                </a:ext>
              </a:extLst>
            </p:cNvPr>
            <p:cNvSpPr/>
            <p:nvPr/>
          </p:nvSpPr>
          <p:spPr>
            <a:xfrm>
              <a:off x="496052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740;p72">
              <a:extLst>
                <a:ext uri="{FF2B5EF4-FFF2-40B4-BE49-F238E27FC236}">
                  <a16:creationId xmlns:a16="http://schemas.microsoft.com/office/drawing/2014/main" id="{8F7E87FB-7C34-23D5-F147-9545550A31BC}"/>
                </a:ext>
              </a:extLst>
            </p:cNvPr>
            <p:cNvSpPr/>
            <p:nvPr/>
          </p:nvSpPr>
          <p:spPr>
            <a:xfrm>
              <a:off x="49605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741;p72">
              <a:extLst>
                <a:ext uri="{FF2B5EF4-FFF2-40B4-BE49-F238E27FC236}">
                  <a16:creationId xmlns:a16="http://schemas.microsoft.com/office/drawing/2014/main" id="{E9E84E6E-39DC-EDFE-1700-D41F91FC8EBF}"/>
                </a:ext>
              </a:extLst>
            </p:cNvPr>
            <p:cNvSpPr/>
            <p:nvPr/>
          </p:nvSpPr>
          <p:spPr>
            <a:xfrm>
              <a:off x="496052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742;p72">
              <a:extLst>
                <a:ext uri="{FF2B5EF4-FFF2-40B4-BE49-F238E27FC236}">
                  <a16:creationId xmlns:a16="http://schemas.microsoft.com/office/drawing/2014/main" id="{5FA61E45-C52D-5F5A-50B2-89DF82FB298F}"/>
                </a:ext>
              </a:extLst>
            </p:cNvPr>
            <p:cNvSpPr/>
            <p:nvPr/>
          </p:nvSpPr>
          <p:spPr>
            <a:xfrm>
              <a:off x="496057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743;p72">
              <a:extLst>
                <a:ext uri="{FF2B5EF4-FFF2-40B4-BE49-F238E27FC236}">
                  <a16:creationId xmlns:a16="http://schemas.microsoft.com/office/drawing/2014/main" id="{8CF17979-8779-CB16-0462-52DD16A67B1A}"/>
                </a:ext>
              </a:extLst>
            </p:cNvPr>
            <p:cNvSpPr/>
            <p:nvPr/>
          </p:nvSpPr>
          <p:spPr>
            <a:xfrm>
              <a:off x="49605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744;p72">
              <a:extLst>
                <a:ext uri="{FF2B5EF4-FFF2-40B4-BE49-F238E27FC236}">
                  <a16:creationId xmlns:a16="http://schemas.microsoft.com/office/drawing/2014/main" id="{44F2411B-A519-B4F0-B585-AD350BBD2BF3}"/>
                </a:ext>
              </a:extLst>
            </p:cNvPr>
            <p:cNvSpPr/>
            <p:nvPr/>
          </p:nvSpPr>
          <p:spPr>
            <a:xfrm>
              <a:off x="4952050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745;p72">
              <a:extLst>
                <a:ext uri="{FF2B5EF4-FFF2-40B4-BE49-F238E27FC236}">
                  <a16:creationId xmlns:a16="http://schemas.microsoft.com/office/drawing/2014/main" id="{DB17F1F5-C763-66E3-2817-FC8C6CC623D9}"/>
                </a:ext>
              </a:extLst>
            </p:cNvPr>
            <p:cNvSpPr/>
            <p:nvPr/>
          </p:nvSpPr>
          <p:spPr>
            <a:xfrm>
              <a:off x="49521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746;p72">
              <a:extLst>
                <a:ext uri="{FF2B5EF4-FFF2-40B4-BE49-F238E27FC236}">
                  <a16:creationId xmlns:a16="http://schemas.microsoft.com/office/drawing/2014/main" id="{DDE6CDB8-125A-DB34-4B03-5E0576F90546}"/>
                </a:ext>
              </a:extLst>
            </p:cNvPr>
            <p:cNvSpPr/>
            <p:nvPr/>
          </p:nvSpPr>
          <p:spPr>
            <a:xfrm>
              <a:off x="49520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747;p72">
              <a:extLst>
                <a:ext uri="{FF2B5EF4-FFF2-40B4-BE49-F238E27FC236}">
                  <a16:creationId xmlns:a16="http://schemas.microsoft.com/office/drawing/2014/main" id="{7B5297CC-623F-142C-95EF-347BE77055C4}"/>
                </a:ext>
              </a:extLst>
            </p:cNvPr>
            <p:cNvSpPr/>
            <p:nvPr/>
          </p:nvSpPr>
          <p:spPr>
            <a:xfrm>
              <a:off x="49520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748;p72">
              <a:extLst>
                <a:ext uri="{FF2B5EF4-FFF2-40B4-BE49-F238E27FC236}">
                  <a16:creationId xmlns:a16="http://schemas.microsoft.com/office/drawing/2014/main" id="{7CB5CB65-82B6-ECCB-FBD6-CD8B9EDF3383}"/>
                </a:ext>
              </a:extLst>
            </p:cNvPr>
            <p:cNvSpPr/>
            <p:nvPr/>
          </p:nvSpPr>
          <p:spPr>
            <a:xfrm>
              <a:off x="49520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749;p72">
              <a:extLst>
                <a:ext uri="{FF2B5EF4-FFF2-40B4-BE49-F238E27FC236}">
                  <a16:creationId xmlns:a16="http://schemas.microsoft.com/office/drawing/2014/main" id="{119B6B9E-6EA7-4D80-AAED-5BA421AAB378}"/>
                </a:ext>
              </a:extLst>
            </p:cNvPr>
            <p:cNvSpPr/>
            <p:nvPr/>
          </p:nvSpPr>
          <p:spPr>
            <a:xfrm>
              <a:off x="4952100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750;p72">
              <a:extLst>
                <a:ext uri="{FF2B5EF4-FFF2-40B4-BE49-F238E27FC236}">
                  <a16:creationId xmlns:a16="http://schemas.microsoft.com/office/drawing/2014/main" id="{B4D055A8-5D82-58E9-E836-4DD5B6AC416A}"/>
                </a:ext>
              </a:extLst>
            </p:cNvPr>
            <p:cNvSpPr/>
            <p:nvPr/>
          </p:nvSpPr>
          <p:spPr>
            <a:xfrm>
              <a:off x="49520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751;p72">
              <a:extLst>
                <a:ext uri="{FF2B5EF4-FFF2-40B4-BE49-F238E27FC236}">
                  <a16:creationId xmlns:a16="http://schemas.microsoft.com/office/drawing/2014/main" id="{E96D836B-D4EA-40A1-F68F-BEDD0F3240C5}"/>
                </a:ext>
              </a:extLst>
            </p:cNvPr>
            <p:cNvSpPr/>
            <p:nvPr/>
          </p:nvSpPr>
          <p:spPr>
            <a:xfrm>
              <a:off x="49435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752;p72">
              <a:extLst>
                <a:ext uri="{FF2B5EF4-FFF2-40B4-BE49-F238E27FC236}">
                  <a16:creationId xmlns:a16="http://schemas.microsoft.com/office/drawing/2014/main" id="{0E59C7E7-D658-922F-7178-C74650AC2E6F}"/>
                </a:ext>
              </a:extLst>
            </p:cNvPr>
            <p:cNvSpPr/>
            <p:nvPr/>
          </p:nvSpPr>
          <p:spPr>
            <a:xfrm>
              <a:off x="49436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753;p72">
              <a:extLst>
                <a:ext uri="{FF2B5EF4-FFF2-40B4-BE49-F238E27FC236}">
                  <a16:creationId xmlns:a16="http://schemas.microsoft.com/office/drawing/2014/main" id="{942CD8D7-E251-02A7-E8EF-4316EE95F4D0}"/>
                </a:ext>
              </a:extLst>
            </p:cNvPr>
            <p:cNvSpPr/>
            <p:nvPr/>
          </p:nvSpPr>
          <p:spPr>
            <a:xfrm>
              <a:off x="49435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754;p72">
              <a:extLst>
                <a:ext uri="{FF2B5EF4-FFF2-40B4-BE49-F238E27FC236}">
                  <a16:creationId xmlns:a16="http://schemas.microsoft.com/office/drawing/2014/main" id="{B6FD2CD0-3564-9B0F-244C-01E4D61E7BAA}"/>
                </a:ext>
              </a:extLst>
            </p:cNvPr>
            <p:cNvSpPr/>
            <p:nvPr/>
          </p:nvSpPr>
          <p:spPr>
            <a:xfrm>
              <a:off x="49435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755;p72">
              <a:extLst>
                <a:ext uri="{FF2B5EF4-FFF2-40B4-BE49-F238E27FC236}">
                  <a16:creationId xmlns:a16="http://schemas.microsoft.com/office/drawing/2014/main" id="{DE0A1A7A-1F9D-4BDD-AA3C-65363702D524}"/>
                </a:ext>
              </a:extLst>
            </p:cNvPr>
            <p:cNvSpPr/>
            <p:nvPr/>
          </p:nvSpPr>
          <p:spPr>
            <a:xfrm>
              <a:off x="49435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756;p72">
              <a:extLst>
                <a:ext uri="{FF2B5EF4-FFF2-40B4-BE49-F238E27FC236}">
                  <a16:creationId xmlns:a16="http://schemas.microsoft.com/office/drawing/2014/main" id="{A9CB17CA-9B63-D808-52DA-3F0DA244EBD6}"/>
                </a:ext>
              </a:extLst>
            </p:cNvPr>
            <p:cNvSpPr/>
            <p:nvPr/>
          </p:nvSpPr>
          <p:spPr>
            <a:xfrm>
              <a:off x="49436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757;p72">
              <a:extLst>
                <a:ext uri="{FF2B5EF4-FFF2-40B4-BE49-F238E27FC236}">
                  <a16:creationId xmlns:a16="http://schemas.microsoft.com/office/drawing/2014/main" id="{0DD97B42-A932-0D35-5254-090FB00F81EE}"/>
                </a:ext>
              </a:extLst>
            </p:cNvPr>
            <p:cNvSpPr/>
            <p:nvPr/>
          </p:nvSpPr>
          <p:spPr>
            <a:xfrm>
              <a:off x="49435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3" name="Google Shape;1758;p72">
            <a:extLst>
              <a:ext uri="{FF2B5EF4-FFF2-40B4-BE49-F238E27FC236}">
                <a16:creationId xmlns:a16="http://schemas.microsoft.com/office/drawing/2014/main" id="{305B9F47-3ED8-9B33-B77B-8DECDF9EA7A6}"/>
              </a:ext>
            </a:extLst>
          </p:cNvPr>
          <p:cNvSpPr/>
          <p:nvPr/>
        </p:nvSpPr>
        <p:spPr>
          <a:xfrm>
            <a:off x="9122424" y="3677469"/>
            <a:ext cx="174337" cy="174337"/>
          </a:xfrm>
          <a:custGeom>
            <a:avLst/>
            <a:gdLst/>
            <a:ahLst/>
            <a:cxnLst/>
            <a:rect l="l" t="t" r="r" b="b"/>
            <a:pathLst>
              <a:path w="208163" h="208163" extrusionOk="0">
                <a:moveTo>
                  <a:pt x="79632" y="48546"/>
                </a:moveTo>
                <a:cubicBezTo>
                  <a:pt x="80399" y="48546"/>
                  <a:pt x="81191" y="48783"/>
                  <a:pt x="81877" y="49126"/>
                </a:cubicBezTo>
                <a:lnTo>
                  <a:pt x="158203" y="101306"/>
                </a:lnTo>
                <a:cubicBezTo>
                  <a:pt x="159036" y="101861"/>
                  <a:pt x="159591" y="102971"/>
                  <a:pt x="159591" y="104081"/>
                </a:cubicBezTo>
                <a:cubicBezTo>
                  <a:pt x="159591" y="105191"/>
                  <a:pt x="159036" y="106302"/>
                  <a:pt x="158203" y="106857"/>
                </a:cubicBezTo>
                <a:lnTo>
                  <a:pt x="81877" y="159036"/>
                </a:lnTo>
                <a:cubicBezTo>
                  <a:pt x="81045" y="159314"/>
                  <a:pt x="80489" y="159591"/>
                  <a:pt x="79934" y="159591"/>
                </a:cubicBezTo>
                <a:cubicBezTo>
                  <a:pt x="79379" y="159591"/>
                  <a:pt x="78547" y="159591"/>
                  <a:pt x="78269" y="159314"/>
                </a:cubicBezTo>
                <a:cubicBezTo>
                  <a:pt x="77159" y="158481"/>
                  <a:pt x="76326" y="157371"/>
                  <a:pt x="76326" y="156260"/>
                </a:cubicBezTo>
                <a:lnTo>
                  <a:pt x="76326" y="52179"/>
                </a:lnTo>
                <a:cubicBezTo>
                  <a:pt x="76326" y="50792"/>
                  <a:pt x="77159" y="49681"/>
                  <a:pt x="78269" y="48849"/>
                </a:cubicBezTo>
                <a:cubicBezTo>
                  <a:pt x="78693" y="48637"/>
                  <a:pt x="79158" y="48546"/>
                  <a:pt x="79632" y="48546"/>
                </a:cubicBezTo>
                <a:close/>
                <a:moveTo>
                  <a:pt x="104081" y="0"/>
                </a:moveTo>
                <a:cubicBezTo>
                  <a:pt x="46628" y="0"/>
                  <a:pt x="0" y="46628"/>
                  <a:pt x="0" y="104081"/>
                </a:cubicBezTo>
                <a:cubicBezTo>
                  <a:pt x="0" y="161534"/>
                  <a:pt x="46628" y="208162"/>
                  <a:pt x="104081" y="208162"/>
                </a:cubicBezTo>
                <a:cubicBezTo>
                  <a:pt x="161534" y="208162"/>
                  <a:pt x="208162" y="161534"/>
                  <a:pt x="208162" y="104081"/>
                </a:cubicBezTo>
                <a:cubicBezTo>
                  <a:pt x="208162" y="46628"/>
                  <a:pt x="161534" y="0"/>
                  <a:pt x="104081" y="0"/>
                </a:cubicBezTo>
                <a:close/>
              </a:path>
            </a:pathLst>
          </a:custGeom>
          <a:solidFill>
            <a:srgbClr val="D2DE00"/>
          </a:solidFill>
          <a:ln w="9525" cap="flat" cmpd="sng">
            <a:solidFill>
              <a:srgbClr val="01B3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1759;p72">
            <a:extLst>
              <a:ext uri="{FF2B5EF4-FFF2-40B4-BE49-F238E27FC236}">
                <a16:creationId xmlns:a16="http://schemas.microsoft.com/office/drawing/2014/main" id="{FBFE045B-1F29-25FE-A7C2-587C930DA309}"/>
              </a:ext>
            </a:extLst>
          </p:cNvPr>
          <p:cNvSpPr/>
          <p:nvPr/>
        </p:nvSpPr>
        <p:spPr>
          <a:xfrm>
            <a:off x="9438681" y="3706288"/>
            <a:ext cx="148500" cy="1167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1760;p72">
            <a:extLst>
              <a:ext uri="{FF2B5EF4-FFF2-40B4-BE49-F238E27FC236}">
                <a16:creationId xmlns:a16="http://schemas.microsoft.com/office/drawing/2014/main" id="{F52A5C6F-D14C-2A96-5D69-FB55A2B1E958}"/>
              </a:ext>
            </a:extLst>
          </p:cNvPr>
          <p:cNvSpPr/>
          <p:nvPr/>
        </p:nvSpPr>
        <p:spPr>
          <a:xfrm>
            <a:off x="8540795" y="3027225"/>
            <a:ext cx="118200" cy="118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D2DE00"/>
          </a:solidFill>
          <a:ln w="9525" cap="flat" cmpd="sng">
            <a:solidFill>
              <a:srgbClr val="01B3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1761;p72">
            <a:extLst>
              <a:ext uri="{FF2B5EF4-FFF2-40B4-BE49-F238E27FC236}">
                <a16:creationId xmlns:a16="http://schemas.microsoft.com/office/drawing/2014/main" id="{25B3FE91-6470-8E00-EFBF-52FC2130FE87}"/>
              </a:ext>
            </a:extLst>
          </p:cNvPr>
          <p:cNvSpPr/>
          <p:nvPr/>
        </p:nvSpPr>
        <p:spPr>
          <a:xfrm flipH="1">
            <a:off x="8848161" y="3027225"/>
            <a:ext cx="118200" cy="118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D2DE00"/>
          </a:solidFill>
          <a:ln w="9525" cap="flat" cmpd="sng">
            <a:solidFill>
              <a:srgbClr val="01B3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341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469CA-5522-177C-ADF7-50F10A65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D7F2B-FBD9-4C88-550B-263332200D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Silahkan</a:t>
            </a:r>
            <a:r>
              <a:rPr lang="en-US" dirty="0"/>
              <a:t> </a:t>
            </a:r>
            <a:r>
              <a:rPr lang="en-US" dirty="0" err="1"/>
              <a:t>pilih</a:t>
            </a:r>
            <a:r>
              <a:rPr lang="en-US" dirty="0"/>
              <a:t> </a:t>
            </a:r>
            <a:r>
              <a:rPr lang="en-US" dirty="0" err="1"/>
              <a:t>Grafik</a:t>
            </a:r>
            <a:r>
              <a:rPr lang="en-US" dirty="0"/>
              <a:t> </a:t>
            </a:r>
            <a:r>
              <a:rPr lang="en-US" dirty="0" err="1"/>
              <a:t>dibawah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keperluan</a:t>
            </a:r>
            <a:r>
              <a:rPr lang="en-US" dirty="0"/>
              <a:t> </a:t>
            </a:r>
            <a:r>
              <a:rPr lang="en-US" dirty="0" err="1"/>
              <a:t>presentasi</a:t>
            </a:r>
            <a:endParaRPr lang="en-US" dirty="0"/>
          </a:p>
          <a:p>
            <a:endParaRPr lang="en-US" dirty="0"/>
          </a:p>
        </p:txBody>
      </p:sp>
      <p:sp>
        <p:nvSpPr>
          <p:cNvPr id="429" name="Text Placeholder 428">
            <a:extLst>
              <a:ext uri="{FF2B5EF4-FFF2-40B4-BE49-F238E27FC236}">
                <a16:creationId xmlns:a16="http://schemas.microsoft.com/office/drawing/2014/main" id="{03413167-9020-4315-FD17-BEB78DC0D8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5E38C0-CC55-856E-E071-F2D9288D34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9C12-0FA6-5345-B979-B19A08F582EA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6" name="Google Shape;8267;p74">
            <a:extLst>
              <a:ext uri="{FF2B5EF4-FFF2-40B4-BE49-F238E27FC236}">
                <a16:creationId xmlns:a16="http://schemas.microsoft.com/office/drawing/2014/main" id="{A2E92195-B580-72F0-BADA-3C254D6FA202}"/>
              </a:ext>
            </a:extLst>
          </p:cNvPr>
          <p:cNvGrpSpPr/>
          <p:nvPr/>
        </p:nvGrpSpPr>
        <p:grpSpPr>
          <a:xfrm>
            <a:off x="3654798" y="4369001"/>
            <a:ext cx="1102891" cy="760337"/>
            <a:chOff x="4967783" y="2151471"/>
            <a:chExt cx="3920692" cy="2702940"/>
          </a:xfrm>
          <a:solidFill>
            <a:srgbClr val="D2DE00"/>
          </a:solidFill>
        </p:grpSpPr>
        <p:grpSp>
          <p:nvGrpSpPr>
            <p:cNvPr id="7" name="Google Shape;8268;p74">
              <a:extLst>
                <a:ext uri="{FF2B5EF4-FFF2-40B4-BE49-F238E27FC236}">
                  <a16:creationId xmlns:a16="http://schemas.microsoft.com/office/drawing/2014/main" id="{1ECB0C92-084E-1E6F-2067-2B14651C322B}"/>
                </a:ext>
              </a:extLst>
            </p:cNvPr>
            <p:cNvGrpSpPr/>
            <p:nvPr/>
          </p:nvGrpSpPr>
          <p:grpSpPr>
            <a:xfrm>
              <a:off x="5045709" y="2252109"/>
              <a:ext cx="3761071" cy="2501708"/>
              <a:chOff x="2691784" y="1805334"/>
              <a:chExt cx="3761071" cy="2501708"/>
            </a:xfrm>
            <a:grpFill/>
          </p:grpSpPr>
          <p:sp>
            <p:nvSpPr>
              <p:cNvPr id="14" name="Google Shape;8269;p74">
                <a:extLst>
                  <a:ext uri="{FF2B5EF4-FFF2-40B4-BE49-F238E27FC236}">
                    <a16:creationId xmlns:a16="http://schemas.microsoft.com/office/drawing/2014/main" id="{22AAC575-203F-5879-F603-727D59C7EAAE}"/>
                  </a:ext>
                </a:extLst>
              </p:cNvPr>
              <p:cNvSpPr/>
              <p:nvPr/>
            </p:nvSpPr>
            <p:spPr>
              <a:xfrm>
                <a:off x="4306153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8270;p74">
                <a:extLst>
                  <a:ext uri="{FF2B5EF4-FFF2-40B4-BE49-F238E27FC236}">
                    <a16:creationId xmlns:a16="http://schemas.microsoft.com/office/drawing/2014/main" id="{D82FB1F3-02EE-59BC-353C-8716F3A14FCC}"/>
                  </a:ext>
                </a:extLst>
              </p:cNvPr>
              <p:cNvSpPr/>
              <p:nvPr/>
            </p:nvSpPr>
            <p:spPr>
              <a:xfrm>
                <a:off x="2691784" y="3762285"/>
                <a:ext cx="1916675" cy="544757"/>
              </a:xfrm>
              <a:custGeom>
                <a:avLst/>
                <a:gdLst/>
                <a:ahLst/>
                <a:cxnLst/>
                <a:rect l="l" t="t" r="r" b="b"/>
                <a:pathLst>
                  <a:path w="128485" h="36518" extrusionOk="0">
                    <a:moveTo>
                      <a:pt x="2706" y="1"/>
                    </a:moveTo>
                    <a:lnTo>
                      <a:pt x="1" y="326"/>
                    </a:lnTo>
                    <a:cubicBezTo>
                      <a:pt x="1461" y="10577"/>
                      <a:pt x="6547" y="19612"/>
                      <a:pt x="13850" y="26130"/>
                    </a:cubicBezTo>
                    <a:cubicBezTo>
                      <a:pt x="21288" y="32568"/>
                      <a:pt x="30999" y="36517"/>
                      <a:pt x="41575" y="36517"/>
                    </a:cubicBezTo>
                    <a:lnTo>
                      <a:pt x="128484" y="36517"/>
                    </a:lnTo>
                    <a:lnTo>
                      <a:pt x="128484" y="33812"/>
                    </a:lnTo>
                    <a:lnTo>
                      <a:pt x="41575" y="33812"/>
                    </a:lnTo>
                    <a:cubicBezTo>
                      <a:pt x="31675" y="33812"/>
                      <a:pt x="22641" y="30188"/>
                      <a:pt x="15662" y="24102"/>
                    </a:cubicBezTo>
                    <a:cubicBezTo>
                      <a:pt x="8792" y="18016"/>
                      <a:pt x="4058" y="9468"/>
                      <a:pt x="2706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8271;p74">
                <a:extLst>
                  <a:ext uri="{FF2B5EF4-FFF2-40B4-BE49-F238E27FC236}">
                    <a16:creationId xmlns:a16="http://schemas.microsoft.com/office/drawing/2014/main" id="{7286F1CB-6101-6D44-97EC-B1CE38935CF2}"/>
                  </a:ext>
                </a:extLst>
              </p:cNvPr>
              <p:cNvSpPr/>
              <p:nvPr/>
            </p:nvSpPr>
            <p:spPr>
              <a:xfrm>
                <a:off x="2695021" y="3035999"/>
                <a:ext cx="754960" cy="529407"/>
              </a:xfrm>
              <a:custGeom>
                <a:avLst/>
                <a:gdLst/>
                <a:ahLst/>
                <a:cxnLst/>
                <a:rect l="l" t="t" r="r" b="b"/>
                <a:pathLst>
                  <a:path w="50609" h="35489" extrusionOk="0">
                    <a:moveTo>
                      <a:pt x="41358" y="0"/>
                    </a:moveTo>
                    <a:cubicBezTo>
                      <a:pt x="30998" y="0"/>
                      <a:pt x="21423" y="3814"/>
                      <a:pt x="14093" y="10144"/>
                    </a:cubicBezTo>
                    <a:cubicBezTo>
                      <a:pt x="6762" y="16338"/>
                      <a:pt x="1596" y="25129"/>
                      <a:pt x="0" y="35029"/>
                    </a:cubicBezTo>
                    <a:lnTo>
                      <a:pt x="2597" y="35489"/>
                    </a:lnTo>
                    <a:cubicBezTo>
                      <a:pt x="4166" y="26238"/>
                      <a:pt x="9034" y="18015"/>
                      <a:pt x="15905" y="12173"/>
                    </a:cubicBezTo>
                    <a:cubicBezTo>
                      <a:pt x="22775" y="6303"/>
                      <a:pt x="31675" y="2705"/>
                      <a:pt x="41358" y="2705"/>
                    </a:cubicBezTo>
                    <a:lnTo>
                      <a:pt x="50609" y="2705"/>
                    </a:lnTo>
                    <a:lnTo>
                      <a:pt x="50609" y="0"/>
                    </a:ln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8272;p74">
                <a:extLst>
                  <a:ext uri="{FF2B5EF4-FFF2-40B4-BE49-F238E27FC236}">
                    <a16:creationId xmlns:a16="http://schemas.microsoft.com/office/drawing/2014/main" id="{66F8E0CC-927C-A6F6-3792-26F41806AD09}"/>
                  </a:ext>
                </a:extLst>
              </p:cNvPr>
              <p:cNvSpPr/>
              <p:nvPr/>
            </p:nvSpPr>
            <p:spPr>
              <a:xfrm>
                <a:off x="3661791" y="2531620"/>
                <a:ext cx="2791064" cy="544757"/>
              </a:xfrm>
              <a:custGeom>
                <a:avLst/>
                <a:gdLst/>
                <a:ahLst/>
                <a:cxnLst/>
                <a:rect l="l" t="t" r="r" b="b"/>
                <a:pathLst>
                  <a:path w="187100" h="36518" extrusionOk="0">
                    <a:moveTo>
                      <a:pt x="184395" y="1"/>
                    </a:moveTo>
                    <a:cubicBezTo>
                      <a:pt x="183150" y="9468"/>
                      <a:pt x="178309" y="17908"/>
                      <a:pt x="171438" y="23994"/>
                    </a:cubicBezTo>
                    <a:cubicBezTo>
                      <a:pt x="164432" y="30080"/>
                      <a:pt x="155425" y="33812"/>
                      <a:pt x="145498" y="33812"/>
                    </a:cubicBezTo>
                    <a:lnTo>
                      <a:pt x="1" y="33812"/>
                    </a:lnTo>
                    <a:lnTo>
                      <a:pt x="1" y="36517"/>
                    </a:lnTo>
                    <a:lnTo>
                      <a:pt x="145498" y="36517"/>
                    </a:lnTo>
                    <a:cubicBezTo>
                      <a:pt x="156101" y="36517"/>
                      <a:pt x="165785" y="32568"/>
                      <a:pt x="173223" y="26022"/>
                    </a:cubicBezTo>
                    <a:cubicBezTo>
                      <a:pt x="180554" y="19612"/>
                      <a:pt x="185747" y="10469"/>
                      <a:pt x="187100" y="326"/>
                    </a:cubicBezTo>
                    <a:lnTo>
                      <a:pt x="184395" y="1"/>
                    </a:ln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8273;p74">
                <a:extLst>
                  <a:ext uri="{FF2B5EF4-FFF2-40B4-BE49-F238E27FC236}">
                    <a16:creationId xmlns:a16="http://schemas.microsoft.com/office/drawing/2014/main" id="{620AFCE0-DDD0-5CAB-4378-BD2E23072A80}"/>
                  </a:ext>
                </a:extLst>
              </p:cNvPr>
              <p:cNvSpPr/>
              <p:nvPr/>
            </p:nvSpPr>
            <p:spPr>
              <a:xfrm>
                <a:off x="5153124" y="1805334"/>
                <a:ext cx="1294451" cy="512461"/>
              </a:xfrm>
              <a:custGeom>
                <a:avLst/>
                <a:gdLst/>
                <a:ahLst/>
                <a:cxnLst/>
                <a:rect l="l" t="t" r="r" b="b"/>
                <a:pathLst>
                  <a:path w="86774" h="34353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45524" y="2705"/>
                    </a:lnTo>
                    <a:cubicBezTo>
                      <a:pt x="54991" y="2705"/>
                      <a:pt x="63674" y="6195"/>
                      <a:pt x="70545" y="11821"/>
                    </a:cubicBezTo>
                    <a:cubicBezTo>
                      <a:pt x="77415" y="17582"/>
                      <a:pt x="82284" y="25454"/>
                      <a:pt x="84177" y="34353"/>
                    </a:cubicBezTo>
                    <a:lnTo>
                      <a:pt x="86774" y="33920"/>
                    </a:lnTo>
                    <a:cubicBezTo>
                      <a:pt x="84854" y="24345"/>
                      <a:pt x="79579" y="15878"/>
                      <a:pt x="72249" y="9792"/>
                    </a:cubicBezTo>
                    <a:cubicBezTo>
                      <a:pt x="65027" y="3706"/>
                      <a:pt x="55668" y="0"/>
                      <a:pt x="45524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8274;p74">
                <a:extLst>
                  <a:ext uri="{FF2B5EF4-FFF2-40B4-BE49-F238E27FC236}">
                    <a16:creationId xmlns:a16="http://schemas.microsoft.com/office/drawing/2014/main" id="{C8CFACD6-D10B-3D08-3F22-447976A73C24}"/>
                  </a:ext>
                </a:extLst>
              </p:cNvPr>
              <p:cNvSpPr/>
              <p:nvPr/>
            </p:nvSpPr>
            <p:spPr>
              <a:xfrm>
                <a:off x="2785807" y="1805334"/>
                <a:ext cx="2143839" cy="40367"/>
              </a:xfrm>
              <a:custGeom>
                <a:avLst/>
                <a:gdLst/>
                <a:ahLst/>
                <a:cxnLst/>
                <a:rect l="l" t="t" r="r" b="b"/>
                <a:pathLst>
                  <a:path w="143713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43712" y="2705"/>
                    </a:lnTo>
                    <a:lnTo>
                      <a:pt x="143712" y="0"/>
                    </a:ln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8275;p74">
                <a:extLst>
                  <a:ext uri="{FF2B5EF4-FFF2-40B4-BE49-F238E27FC236}">
                    <a16:creationId xmlns:a16="http://schemas.microsoft.com/office/drawing/2014/main" id="{39434E04-0EDD-624A-0604-2E042575F4C4}"/>
                  </a:ext>
                </a:extLst>
              </p:cNvPr>
              <p:cNvSpPr/>
              <p:nvPr/>
            </p:nvSpPr>
            <p:spPr>
              <a:xfrm>
                <a:off x="5447728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8276;p74">
              <a:extLst>
                <a:ext uri="{FF2B5EF4-FFF2-40B4-BE49-F238E27FC236}">
                  <a16:creationId xmlns:a16="http://schemas.microsoft.com/office/drawing/2014/main" id="{80EBB068-DC54-ABC8-32A6-EFDFF2FE5138}"/>
                </a:ext>
              </a:extLst>
            </p:cNvPr>
            <p:cNvGrpSpPr/>
            <p:nvPr/>
          </p:nvGrpSpPr>
          <p:grpSpPr>
            <a:xfrm>
              <a:off x="4967783" y="2151471"/>
              <a:ext cx="3920692" cy="2702940"/>
              <a:chOff x="2613858" y="1704696"/>
              <a:chExt cx="3920692" cy="2702940"/>
            </a:xfrm>
            <a:grpFill/>
          </p:grpSpPr>
          <p:sp>
            <p:nvSpPr>
              <p:cNvPr id="9" name="Google Shape;8277;p74">
                <a:extLst>
                  <a:ext uri="{FF2B5EF4-FFF2-40B4-BE49-F238E27FC236}">
                    <a16:creationId xmlns:a16="http://schemas.microsoft.com/office/drawing/2014/main" id="{B0DFEA97-8947-AA97-F7F5-7B7703B61FEC}"/>
                  </a:ext>
                </a:extLst>
              </p:cNvPr>
              <p:cNvSpPr/>
              <p:nvPr/>
            </p:nvSpPr>
            <p:spPr>
              <a:xfrm rot="5400000">
                <a:off x="4924676" y="1720789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8278;p74">
                <a:extLst>
                  <a:ext uri="{FF2B5EF4-FFF2-40B4-BE49-F238E27FC236}">
                    <a16:creationId xmlns:a16="http://schemas.microsoft.com/office/drawing/2014/main" id="{CE32AFDC-53EA-CAE0-90E2-CB5B018BF211}"/>
                  </a:ext>
                </a:extLst>
              </p:cNvPr>
              <p:cNvSpPr/>
              <p:nvPr/>
            </p:nvSpPr>
            <p:spPr>
              <a:xfrm rot="5400000">
                <a:off x="6309028" y="2311963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8279;p74">
                <a:extLst>
                  <a:ext uri="{FF2B5EF4-FFF2-40B4-BE49-F238E27FC236}">
                    <a16:creationId xmlns:a16="http://schemas.microsoft.com/office/drawing/2014/main" id="{1BF6A77D-FB78-5975-BE3E-28CD7393F543}"/>
                  </a:ext>
                </a:extLst>
              </p:cNvPr>
              <p:cNvSpPr/>
              <p:nvPr/>
            </p:nvSpPr>
            <p:spPr>
              <a:xfrm rot="5400000">
                <a:off x="5222154" y="418211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8280;p74">
                <a:extLst>
                  <a:ext uri="{FF2B5EF4-FFF2-40B4-BE49-F238E27FC236}">
                    <a16:creationId xmlns:a16="http://schemas.microsoft.com/office/drawing/2014/main" id="{83A2EC2A-9663-BAE5-1A41-A9CABACA652F}"/>
                  </a:ext>
                </a:extLst>
              </p:cNvPr>
              <p:cNvSpPr/>
              <p:nvPr/>
            </p:nvSpPr>
            <p:spPr>
              <a:xfrm rot="5400000">
                <a:off x="2597765" y="355439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8281;p74">
                <a:extLst>
                  <a:ext uri="{FF2B5EF4-FFF2-40B4-BE49-F238E27FC236}">
                    <a16:creationId xmlns:a16="http://schemas.microsoft.com/office/drawing/2014/main" id="{95002320-21B8-B38D-9B35-9CC12285A358}"/>
                  </a:ext>
                </a:extLst>
              </p:cNvPr>
              <p:cNvSpPr/>
              <p:nvPr/>
            </p:nvSpPr>
            <p:spPr>
              <a:xfrm rot="5400000">
                <a:off x="3433899" y="2945028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" name="Google Shape;8282;p74">
            <a:extLst>
              <a:ext uri="{FF2B5EF4-FFF2-40B4-BE49-F238E27FC236}">
                <a16:creationId xmlns:a16="http://schemas.microsoft.com/office/drawing/2014/main" id="{7EF09BB8-583B-8886-2677-690F588BD3A8}"/>
              </a:ext>
            </a:extLst>
          </p:cNvPr>
          <p:cNvGrpSpPr/>
          <p:nvPr/>
        </p:nvGrpSpPr>
        <p:grpSpPr>
          <a:xfrm>
            <a:off x="5058707" y="2257278"/>
            <a:ext cx="1561911" cy="708580"/>
            <a:chOff x="3530532" y="1496185"/>
            <a:chExt cx="1561911" cy="708580"/>
          </a:xfrm>
          <a:solidFill>
            <a:srgbClr val="D2DE00"/>
          </a:solidFill>
        </p:grpSpPr>
        <p:grpSp>
          <p:nvGrpSpPr>
            <p:cNvPr id="22" name="Google Shape;8283;p74">
              <a:extLst>
                <a:ext uri="{FF2B5EF4-FFF2-40B4-BE49-F238E27FC236}">
                  <a16:creationId xmlns:a16="http://schemas.microsoft.com/office/drawing/2014/main" id="{279EC39A-BA1D-52C5-F1F3-FC10595CFB49}"/>
                </a:ext>
              </a:extLst>
            </p:cNvPr>
            <p:cNvGrpSpPr/>
            <p:nvPr/>
          </p:nvGrpSpPr>
          <p:grpSpPr>
            <a:xfrm>
              <a:off x="3720318" y="1857562"/>
              <a:ext cx="1372125" cy="54"/>
              <a:chOff x="3720318" y="1857562"/>
              <a:chExt cx="1372125" cy="54"/>
            </a:xfrm>
            <a:grpFill/>
          </p:grpSpPr>
          <p:cxnSp>
            <p:nvCxnSpPr>
              <p:cNvPr id="39" name="Google Shape;8284;p74">
                <a:extLst>
                  <a:ext uri="{FF2B5EF4-FFF2-40B4-BE49-F238E27FC236}">
                    <a16:creationId xmlns:a16="http://schemas.microsoft.com/office/drawing/2014/main" id="{6A0869E3-8760-95BC-D56F-A40268F9546C}"/>
                  </a:ext>
                </a:extLst>
              </p:cNvPr>
              <p:cNvCxnSpPr>
                <a:endCxn id="29" idx="2"/>
              </p:cNvCxnSpPr>
              <p:nvPr/>
            </p:nvCxnSpPr>
            <p:spPr>
              <a:xfrm>
                <a:off x="4440243" y="1857616"/>
                <a:ext cx="173400" cy="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8286;p74">
                <a:extLst>
                  <a:ext uri="{FF2B5EF4-FFF2-40B4-BE49-F238E27FC236}">
                    <a16:creationId xmlns:a16="http://schemas.microsoft.com/office/drawing/2014/main" id="{2086D3E8-5488-20F2-4E20-56F42BA12AF0}"/>
                  </a:ext>
                </a:extLst>
              </p:cNvPr>
              <p:cNvCxnSpPr/>
              <p:nvPr/>
            </p:nvCxnSpPr>
            <p:spPr>
              <a:xfrm>
                <a:off x="4074943" y="1857562"/>
                <a:ext cx="173400" cy="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8287;p74">
                <a:extLst>
                  <a:ext uri="{FF2B5EF4-FFF2-40B4-BE49-F238E27FC236}">
                    <a16:creationId xmlns:a16="http://schemas.microsoft.com/office/drawing/2014/main" id="{FBB69315-47A4-42D1-8387-7BE59DC57963}"/>
                  </a:ext>
                </a:extLst>
              </p:cNvPr>
              <p:cNvCxnSpPr/>
              <p:nvPr/>
            </p:nvCxnSpPr>
            <p:spPr>
              <a:xfrm>
                <a:off x="3720318" y="1857562"/>
                <a:ext cx="173400" cy="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8288;p74">
                <a:extLst>
                  <a:ext uri="{FF2B5EF4-FFF2-40B4-BE49-F238E27FC236}">
                    <a16:creationId xmlns:a16="http://schemas.microsoft.com/office/drawing/2014/main" id="{A98F3831-3094-1F2B-4C4C-463D7037E62C}"/>
                  </a:ext>
                </a:extLst>
              </p:cNvPr>
              <p:cNvCxnSpPr>
                <a:stCxn id="29" idx="6"/>
              </p:cNvCxnSpPr>
              <p:nvPr/>
            </p:nvCxnSpPr>
            <p:spPr>
              <a:xfrm>
                <a:off x="4801443" y="1857616"/>
                <a:ext cx="291000" cy="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grpSp>
          <p:nvGrpSpPr>
            <p:cNvPr id="23" name="Google Shape;8289;p74">
              <a:extLst>
                <a:ext uri="{FF2B5EF4-FFF2-40B4-BE49-F238E27FC236}">
                  <a16:creationId xmlns:a16="http://schemas.microsoft.com/office/drawing/2014/main" id="{786823FB-D86B-386D-5C1B-572F98057E03}"/>
                </a:ext>
              </a:extLst>
            </p:cNvPr>
            <p:cNvGrpSpPr/>
            <p:nvPr/>
          </p:nvGrpSpPr>
          <p:grpSpPr>
            <a:xfrm>
              <a:off x="3567462" y="1496185"/>
              <a:ext cx="286500" cy="272914"/>
              <a:chOff x="3567462" y="1496185"/>
              <a:chExt cx="286500" cy="272914"/>
            </a:xfrm>
            <a:grpFill/>
          </p:grpSpPr>
          <p:cxnSp>
            <p:nvCxnSpPr>
              <p:cNvPr id="37" name="Google Shape;8290;p74">
                <a:extLst>
                  <a:ext uri="{FF2B5EF4-FFF2-40B4-BE49-F238E27FC236}">
                    <a16:creationId xmlns:a16="http://schemas.microsoft.com/office/drawing/2014/main" id="{A6875CED-0799-2CF2-5520-7B15855F82A9}"/>
                  </a:ext>
                </a:extLst>
              </p:cNvPr>
              <p:cNvCxnSpPr/>
              <p:nvPr/>
            </p:nvCxnSpPr>
            <p:spPr>
              <a:xfrm rot="10800000">
                <a:off x="3626625" y="1596000"/>
                <a:ext cx="0" cy="1731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8" name="Google Shape;8291;p74">
                <a:extLst>
                  <a:ext uri="{FF2B5EF4-FFF2-40B4-BE49-F238E27FC236}">
                    <a16:creationId xmlns:a16="http://schemas.microsoft.com/office/drawing/2014/main" id="{8D75A807-9D25-9291-0E71-884EB07F0A60}"/>
                  </a:ext>
                </a:extLst>
              </p:cNvPr>
              <p:cNvSpPr/>
              <p:nvPr/>
            </p:nvSpPr>
            <p:spPr>
              <a:xfrm>
                <a:off x="3567462" y="1496185"/>
                <a:ext cx="286500" cy="99900"/>
              </a:xfrm>
              <a:prstGeom prst="rect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92;p74">
              <a:extLst>
                <a:ext uri="{FF2B5EF4-FFF2-40B4-BE49-F238E27FC236}">
                  <a16:creationId xmlns:a16="http://schemas.microsoft.com/office/drawing/2014/main" id="{9172218A-B06E-8ECD-AB3E-826962E4E504}"/>
                </a:ext>
              </a:extLst>
            </p:cNvPr>
            <p:cNvSpPr/>
            <p:nvPr/>
          </p:nvSpPr>
          <p:spPr>
            <a:xfrm>
              <a:off x="3530532" y="1771972"/>
              <a:ext cx="187800" cy="187800"/>
            </a:xfrm>
            <a:prstGeom prst="ellipse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3;p74">
              <a:extLst>
                <a:ext uri="{FF2B5EF4-FFF2-40B4-BE49-F238E27FC236}">
                  <a16:creationId xmlns:a16="http://schemas.microsoft.com/office/drawing/2014/main" id="{0968B25F-C6C9-BFEE-24B8-35A130F0B5B1}"/>
                </a:ext>
              </a:extLst>
            </p:cNvPr>
            <p:cNvSpPr/>
            <p:nvPr/>
          </p:nvSpPr>
          <p:spPr>
            <a:xfrm>
              <a:off x="3891569" y="1779209"/>
              <a:ext cx="187800" cy="187800"/>
            </a:xfrm>
            <a:prstGeom prst="ellipse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8294;p74">
              <a:extLst>
                <a:ext uri="{FF2B5EF4-FFF2-40B4-BE49-F238E27FC236}">
                  <a16:creationId xmlns:a16="http://schemas.microsoft.com/office/drawing/2014/main" id="{9CF2D66D-7655-7EC0-8CC5-B88898FA4E2B}"/>
                </a:ext>
              </a:extLst>
            </p:cNvPr>
            <p:cNvGrpSpPr/>
            <p:nvPr/>
          </p:nvGrpSpPr>
          <p:grpSpPr>
            <a:xfrm>
              <a:off x="3929014" y="1960574"/>
              <a:ext cx="286500" cy="242342"/>
              <a:chOff x="3929014" y="1960574"/>
              <a:chExt cx="286500" cy="242342"/>
            </a:xfrm>
            <a:grpFill/>
          </p:grpSpPr>
          <p:cxnSp>
            <p:nvCxnSpPr>
              <p:cNvPr id="35" name="Google Shape;8295;p74">
                <a:extLst>
                  <a:ext uri="{FF2B5EF4-FFF2-40B4-BE49-F238E27FC236}">
                    <a16:creationId xmlns:a16="http://schemas.microsoft.com/office/drawing/2014/main" id="{1207A2C1-161C-ACD6-FDB3-D88905637C9E}"/>
                  </a:ext>
                </a:extLst>
              </p:cNvPr>
              <p:cNvCxnSpPr/>
              <p:nvPr/>
            </p:nvCxnSpPr>
            <p:spPr>
              <a:xfrm rot="10800000">
                <a:off x="3988400" y="1960574"/>
                <a:ext cx="0" cy="1443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6" name="Google Shape;8296;p74">
                <a:extLst>
                  <a:ext uri="{FF2B5EF4-FFF2-40B4-BE49-F238E27FC236}">
                    <a16:creationId xmlns:a16="http://schemas.microsoft.com/office/drawing/2014/main" id="{73C6F87E-2F0C-C0BB-EA2E-AFFB09D8B888}"/>
                  </a:ext>
                </a:extLst>
              </p:cNvPr>
              <p:cNvSpPr/>
              <p:nvPr/>
            </p:nvSpPr>
            <p:spPr>
              <a:xfrm>
                <a:off x="3929014" y="2103016"/>
                <a:ext cx="286500" cy="99900"/>
              </a:xfrm>
              <a:prstGeom prst="rect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8297;p74">
              <a:extLst>
                <a:ext uri="{FF2B5EF4-FFF2-40B4-BE49-F238E27FC236}">
                  <a16:creationId xmlns:a16="http://schemas.microsoft.com/office/drawing/2014/main" id="{19AE2B5E-2965-22CC-014B-6F3FE788B6D7}"/>
                </a:ext>
              </a:extLst>
            </p:cNvPr>
            <p:cNvGrpSpPr/>
            <p:nvPr/>
          </p:nvGrpSpPr>
          <p:grpSpPr>
            <a:xfrm>
              <a:off x="4290828" y="1496185"/>
              <a:ext cx="286500" cy="272914"/>
              <a:chOff x="4290828" y="1496185"/>
              <a:chExt cx="286500" cy="272914"/>
            </a:xfrm>
            <a:grpFill/>
          </p:grpSpPr>
          <p:cxnSp>
            <p:nvCxnSpPr>
              <p:cNvPr id="33" name="Google Shape;8298;p74">
                <a:extLst>
                  <a:ext uri="{FF2B5EF4-FFF2-40B4-BE49-F238E27FC236}">
                    <a16:creationId xmlns:a16="http://schemas.microsoft.com/office/drawing/2014/main" id="{242EE750-CDB5-9C23-9F74-A8C9D5961972}"/>
                  </a:ext>
                </a:extLst>
              </p:cNvPr>
              <p:cNvCxnSpPr/>
              <p:nvPr/>
            </p:nvCxnSpPr>
            <p:spPr>
              <a:xfrm rot="10800000">
                <a:off x="4350000" y="1596000"/>
                <a:ext cx="0" cy="1731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4" name="Google Shape;8299;p74">
                <a:extLst>
                  <a:ext uri="{FF2B5EF4-FFF2-40B4-BE49-F238E27FC236}">
                    <a16:creationId xmlns:a16="http://schemas.microsoft.com/office/drawing/2014/main" id="{0219FEAE-A997-E3AC-0967-B8874B3152B5}"/>
                  </a:ext>
                </a:extLst>
              </p:cNvPr>
              <p:cNvSpPr/>
              <p:nvPr/>
            </p:nvSpPr>
            <p:spPr>
              <a:xfrm>
                <a:off x="4290828" y="1496185"/>
                <a:ext cx="286500" cy="99900"/>
              </a:xfrm>
              <a:prstGeom prst="rect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Google Shape;8300;p74">
              <a:extLst>
                <a:ext uri="{FF2B5EF4-FFF2-40B4-BE49-F238E27FC236}">
                  <a16:creationId xmlns:a16="http://schemas.microsoft.com/office/drawing/2014/main" id="{AB6EC14D-BED2-C7DE-D4FA-EC205F1AD8F2}"/>
                </a:ext>
              </a:extLst>
            </p:cNvPr>
            <p:cNvSpPr/>
            <p:nvPr/>
          </p:nvSpPr>
          <p:spPr>
            <a:xfrm>
              <a:off x="4252606" y="1771972"/>
              <a:ext cx="187800" cy="187800"/>
            </a:xfrm>
            <a:prstGeom prst="ellipse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285;p74">
              <a:extLst>
                <a:ext uri="{FF2B5EF4-FFF2-40B4-BE49-F238E27FC236}">
                  <a16:creationId xmlns:a16="http://schemas.microsoft.com/office/drawing/2014/main" id="{F9E64A96-B6F9-BA86-0F58-82D7FF730C77}"/>
                </a:ext>
              </a:extLst>
            </p:cNvPr>
            <p:cNvSpPr/>
            <p:nvPr/>
          </p:nvSpPr>
          <p:spPr>
            <a:xfrm>
              <a:off x="4613643" y="1763716"/>
              <a:ext cx="187800" cy="187800"/>
            </a:xfrm>
            <a:prstGeom prst="ellipse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8301;p74">
              <a:extLst>
                <a:ext uri="{FF2B5EF4-FFF2-40B4-BE49-F238E27FC236}">
                  <a16:creationId xmlns:a16="http://schemas.microsoft.com/office/drawing/2014/main" id="{D474BD70-ECAE-1843-3440-72B6F09D370B}"/>
                </a:ext>
              </a:extLst>
            </p:cNvPr>
            <p:cNvGrpSpPr/>
            <p:nvPr/>
          </p:nvGrpSpPr>
          <p:grpSpPr>
            <a:xfrm>
              <a:off x="4657726" y="1959674"/>
              <a:ext cx="286500" cy="245092"/>
              <a:chOff x="4657726" y="1959674"/>
              <a:chExt cx="286500" cy="245092"/>
            </a:xfrm>
            <a:grpFill/>
          </p:grpSpPr>
          <p:cxnSp>
            <p:nvCxnSpPr>
              <p:cNvPr id="31" name="Google Shape;8302;p74">
                <a:extLst>
                  <a:ext uri="{FF2B5EF4-FFF2-40B4-BE49-F238E27FC236}">
                    <a16:creationId xmlns:a16="http://schemas.microsoft.com/office/drawing/2014/main" id="{C8AAD8B6-53CA-7541-4CA7-C1D094182C10}"/>
                  </a:ext>
                </a:extLst>
              </p:cNvPr>
              <p:cNvCxnSpPr/>
              <p:nvPr/>
            </p:nvCxnSpPr>
            <p:spPr>
              <a:xfrm rot="10800000">
                <a:off x="4707475" y="1959674"/>
                <a:ext cx="0" cy="1452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2" name="Google Shape;8303;p74">
                <a:extLst>
                  <a:ext uri="{FF2B5EF4-FFF2-40B4-BE49-F238E27FC236}">
                    <a16:creationId xmlns:a16="http://schemas.microsoft.com/office/drawing/2014/main" id="{712EA0AD-42EB-F4F7-B7E4-14395EF82CF4}"/>
                  </a:ext>
                </a:extLst>
              </p:cNvPr>
              <p:cNvSpPr/>
              <p:nvPr/>
            </p:nvSpPr>
            <p:spPr>
              <a:xfrm>
                <a:off x="4657726" y="2104866"/>
                <a:ext cx="286500" cy="99900"/>
              </a:xfrm>
              <a:prstGeom prst="rect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" name="Google Shape;8304;p74">
            <a:extLst>
              <a:ext uri="{FF2B5EF4-FFF2-40B4-BE49-F238E27FC236}">
                <a16:creationId xmlns:a16="http://schemas.microsoft.com/office/drawing/2014/main" id="{CD9B9F9B-05E5-E6F8-C783-43042A251EEB}"/>
              </a:ext>
            </a:extLst>
          </p:cNvPr>
          <p:cNvGrpSpPr/>
          <p:nvPr/>
        </p:nvGrpSpPr>
        <p:grpSpPr>
          <a:xfrm>
            <a:off x="5040726" y="3119375"/>
            <a:ext cx="1597032" cy="378649"/>
            <a:chOff x="3512551" y="2358282"/>
            <a:chExt cx="1597032" cy="378649"/>
          </a:xfrm>
          <a:solidFill>
            <a:srgbClr val="D2DE00"/>
          </a:solidFill>
        </p:grpSpPr>
        <p:grpSp>
          <p:nvGrpSpPr>
            <p:cNvPr id="44" name="Google Shape;8305;p74">
              <a:extLst>
                <a:ext uri="{FF2B5EF4-FFF2-40B4-BE49-F238E27FC236}">
                  <a16:creationId xmlns:a16="http://schemas.microsoft.com/office/drawing/2014/main" id="{9798ADDB-24B5-C34B-747A-5C75F61C3B58}"/>
                </a:ext>
              </a:extLst>
            </p:cNvPr>
            <p:cNvGrpSpPr/>
            <p:nvPr/>
          </p:nvGrpSpPr>
          <p:grpSpPr>
            <a:xfrm>
              <a:off x="3738198" y="2553002"/>
              <a:ext cx="1145834" cy="117"/>
              <a:chOff x="3738198" y="2553002"/>
              <a:chExt cx="1145834" cy="117"/>
            </a:xfrm>
            <a:grpFill/>
          </p:grpSpPr>
          <p:cxnSp>
            <p:nvCxnSpPr>
              <p:cNvPr id="61" name="Google Shape;8306;p74">
                <a:extLst>
                  <a:ext uri="{FF2B5EF4-FFF2-40B4-BE49-F238E27FC236}">
                    <a16:creationId xmlns:a16="http://schemas.microsoft.com/office/drawing/2014/main" id="{890F8CF7-B0A4-BC63-07B0-56B54B440C2A}"/>
                  </a:ext>
                </a:extLst>
              </p:cNvPr>
              <p:cNvCxnSpPr/>
              <p:nvPr/>
            </p:nvCxnSpPr>
            <p:spPr>
              <a:xfrm>
                <a:off x="4195395" y="2553002"/>
                <a:ext cx="231600" cy="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8307;p74">
                <a:extLst>
                  <a:ext uri="{FF2B5EF4-FFF2-40B4-BE49-F238E27FC236}">
                    <a16:creationId xmlns:a16="http://schemas.microsoft.com/office/drawing/2014/main" id="{4B282844-6587-48E9-AF66-C3891FB310F1}"/>
                  </a:ext>
                </a:extLst>
              </p:cNvPr>
              <p:cNvCxnSpPr/>
              <p:nvPr/>
            </p:nvCxnSpPr>
            <p:spPr>
              <a:xfrm>
                <a:off x="4652432" y="2553002"/>
                <a:ext cx="231600" cy="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8308;p74">
                <a:extLst>
                  <a:ext uri="{FF2B5EF4-FFF2-40B4-BE49-F238E27FC236}">
                    <a16:creationId xmlns:a16="http://schemas.microsoft.com/office/drawing/2014/main" id="{B8C6F688-0DBC-3B5C-21BD-DAD3734D7880}"/>
                  </a:ext>
                </a:extLst>
              </p:cNvPr>
              <p:cNvCxnSpPr>
                <a:stCxn id="50" idx="6"/>
                <a:endCxn id="59" idx="2"/>
              </p:cNvCxnSpPr>
              <p:nvPr/>
            </p:nvCxnSpPr>
            <p:spPr>
              <a:xfrm>
                <a:off x="3738198" y="2553118"/>
                <a:ext cx="231300" cy="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5" name="Google Shape;8311;p74">
              <a:extLst>
                <a:ext uri="{FF2B5EF4-FFF2-40B4-BE49-F238E27FC236}">
                  <a16:creationId xmlns:a16="http://schemas.microsoft.com/office/drawing/2014/main" id="{AAB50A44-857D-D27B-50AB-FDB1FB796703}"/>
                </a:ext>
              </a:extLst>
            </p:cNvPr>
            <p:cNvGrpSpPr/>
            <p:nvPr/>
          </p:nvGrpSpPr>
          <p:grpSpPr>
            <a:xfrm>
              <a:off x="3969644" y="2440153"/>
              <a:ext cx="225900" cy="296779"/>
              <a:chOff x="3969644" y="2440153"/>
              <a:chExt cx="225900" cy="296779"/>
            </a:xfrm>
            <a:grpFill/>
          </p:grpSpPr>
          <p:cxnSp>
            <p:nvCxnSpPr>
              <p:cNvPr id="58" name="Google Shape;8312;p74">
                <a:extLst>
                  <a:ext uri="{FF2B5EF4-FFF2-40B4-BE49-F238E27FC236}">
                    <a16:creationId xmlns:a16="http://schemas.microsoft.com/office/drawing/2014/main" id="{4DB12AFC-19AA-EEB8-4D72-B18E6CAD9692}"/>
                  </a:ext>
                </a:extLst>
              </p:cNvPr>
              <p:cNvCxnSpPr/>
              <p:nvPr/>
            </p:nvCxnSpPr>
            <p:spPr>
              <a:xfrm>
                <a:off x="4082390" y="2637031"/>
                <a:ext cx="0" cy="999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9" name="Google Shape;8310;p74">
                <a:extLst>
                  <a:ext uri="{FF2B5EF4-FFF2-40B4-BE49-F238E27FC236}">
                    <a16:creationId xmlns:a16="http://schemas.microsoft.com/office/drawing/2014/main" id="{9F81F5CF-3CC8-4AFB-A0EB-01462F23934E}"/>
                  </a:ext>
                </a:extLst>
              </p:cNvPr>
              <p:cNvSpPr/>
              <p:nvPr/>
            </p:nvSpPr>
            <p:spPr>
              <a:xfrm>
                <a:off x="3969644" y="2440153"/>
                <a:ext cx="225900" cy="2259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313;p74">
                <a:extLst>
                  <a:ext uri="{FF2B5EF4-FFF2-40B4-BE49-F238E27FC236}">
                    <a16:creationId xmlns:a16="http://schemas.microsoft.com/office/drawing/2014/main" id="{B44A0440-DB55-4FB1-3601-825837B69595}"/>
                  </a:ext>
                </a:extLst>
              </p:cNvPr>
              <p:cNvSpPr/>
              <p:nvPr/>
            </p:nvSpPr>
            <p:spPr>
              <a:xfrm>
                <a:off x="3998471" y="2468982"/>
                <a:ext cx="168300" cy="1683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8314;p74">
              <a:extLst>
                <a:ext uri="{FF2B5EF4-FFF2-40B4-BE49-F238E27FC236}">
                  <a16:creationId xmlns:a16="http://schemas.microsoft.com/office/drawing/2014/main" id="{B7FAF280-F93E-48DE-4368-9F36B3C4B8B5}"/>
                </a:ext>
              </a:extLst>
            </p:cNvPr>
            <p:cNvGrpSpPr/>
            <p:nvPr/>
          </p:nvGrpSpPr>
          <p:grpSpPr>
            <a:xfrm>
              <a:off x="4426818" y="2358282"/>
              <a:ext cx="225600" cy="307471"/>
              <a:chOff x="4426818" y="2358282"/>
              <a:chExt cx="225600" cy="307471"/>
            </a:xfrm>
            <a:grpFill/>
          </p:grpSpPr>
          <p:cxnSp>
            <p:nvCxnSpPr>
              <p:cNvPr id="55" name="Google Shape;8315;p74">
                <a:extLst>
                  <a:ext uri="{FF2B5EF4-FFF2-40B4-BE49-F238E27FC236}">
                    <a16:creationId xmlns:a16="http://schemas.microsoft.com/office/drawing/2014/main" id="{85A47E2C-BAE3-FB1B-58C7-A85C8DCFD1B3}"/>
                  </a:ext>
                </a:extLst>
              </p:cNvPr>
              <p:cNvCxnSpPr>
                <a:stCxn id="57" idx="0"/>
              </p:cNvCxnSpPr>
              <p:nvPr/>
            </p:nvCxnSpPr>
            <p:spPr>
              <a:xfrm rot="10800000">
                <a:off x="4539644" y="2358282"/>
                <a:ext cx="0" cy="1107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6" name="Google Shape;8317;p74">
                <a:extLst>
                  <a:ext uri="{FF2B5EF4-FFF2-40B4-BE49-F238E27FC236}">
                    <a16:creationId xmlns:a16="http://schemas.microsoft.com/office/drawing/2014/main" id="{2BA33E69-81F3-1434-C1C8-466AD17B0D21}"/>
                  </a:ext>
                </a:extLst>
              </p:cNvPr>
              <p:cNvSpPr/>
              <p:nvPr/>
            </p:nvSpPr>
            <p:spPr>
              <a:xfrm>
                <a:off x="4426818" y="2440153"/>
                <a:ext cx="225600" cy="2256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316;p74">
                <a:extLst>
                  <a:ext uri="{FF2B5EF4-FFF2-40B4-BE49-F238E27FC236}">
                    <a16:creationId xmlns:a16="http://schemas.microsoft.com/office/drawing/2014/main" id="{AC86698A-EC02-23CA-366F-D388A91CA5F4}"/>
                  </a:ext>
                </a:extLst>
              </p:cNvPr>
              <p:cNvSpPr/>
              <p:nvPr/>
            </p:nvSpPr>
            <p:spPr>
              <a:xfrm>
                <a:off x="4455644" y="2468982"/>
                <a:ext cx="168000" cy="1680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8318;p74">
              <a:extLst>
                <a:ext uri="{FF2B5EF4-FFF2-40B4-BE49-F238E27FC236}">
                  <a16:creationId xmlns:a16="http://schemas.microsoft.com/office/drawing/2014/main" id="{E9D71DC4-4EC4-D0FA-4F6C-38DDD9A162E5}"/>
                </a:ext>
              </a:extLst>
            </p:cNvPr>
            <p:cNvGrpSpPr/>
            <p:nvPr/>
          </p:nvGrpSpPr>
          <p:grpSpPr>
            <a:xfrm>
              <a:off x="4883984" y="2440153"/>
              <a:ext cx="225600" cy="296479"/>
              <a:chOff x="4883984" y="2440153"/>
              <a:chExt cx="225600" cy="296479"/>
            </a:xfrm>
            <a:grpFill/>
          </p:grpSpPr>
          <p:cxnSp>
            <p:nvCxnSpPr>
              <p:cNvPr id="52" name="Google Shape;8319;p74">
                <a:extLst>
                  <a:ext uri="{FF2B5EF4-FFF2-40B4-BE49-F238E27FC236}">
                    <a16:creationId xmlns:a16="http://schemas.microsoft.com/office/drawing/2014/main" id="{6A1657CD-80D4-754A-7BD9-7C9DA9297EB0}"/>
                  </a:ext>
                </a:extLst>
              </p:cNvPr>
              <p:cNvCxnSpPr/>
              <p:nvPr/>
            </p:nvCxnSpPr>
            <p:spPr>
              <a:xfrm>
                <a:off x="4996858" y="2637031"/>
                <a:ext cx="0" cy="996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3" name="Google Shape;8320;p74">
                <a:extLst>
                  <a:ext uri="{FF2B5EF4-FFF2-40B4-BE49-F238E27FC236}">
                    <a16:creationId xmlns:a16="http://schemas.microsoft.com/office/drawing/2014/main" id="{5ED31FEE-5ED9-9AD3-3A8B-6EC94BE903F5}"/>
                  </a:ext>
                </a:extLst>
              </p:cNvPr>
              <p:cNvSpPr/>
              <p:nvPr/>
            </p:nvSpPr>
            <p:spPr>
              <a:xfrm>
                <a:off x="4883984" y="2440153"/>
                <a:ext cx="225600" cy="2256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321;p74">
                <a:extLst>
                  <a:ext uri="{FF2B5EF4-FFF2-40B4-BE49-F238E27FC236}">
                    <a16:creationId xmlns:a16="http://schemas.microsoft.com/office/drawing/2014/main" id="{FA7F9634-2070-38AB-14E4-A2FFF14DEA7B}"/>
                  </a:ext>
                </a:extLst>
              </p:cNvPr>
              <p:cNvSpPr/>
              <p:nvPr/>
            </p:nvSpPr>
            <p:spPr>
              <a:xfrm>
                <a:off x="4912810" y="2468982"/>
                <a:ext cx="168000" cy="1680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8322;p74">
              <a:extLst>
                <a:ext uri="{FF2B5EF4-FFF2-40B4-BE49-F238E27FC236}">
                  <a16:creationId xmlns:a16="http://schemas.microsoft.com/office/drawing/2014/main" id="{60995907-C61B-1CE7-8D85-B334BCF817F6}"/>
                </a:ext>
              </a:extLst>
            </p:cNvPr>
            <p:cNvGrpSpPr/>
            <p:nvPr/>
          </p:nvGrpSpPr>
          <p:grpSpPr>
            <a:xfrm>
              <a:off x="3512551" y="2358356"/>
              <a:ext cx="225647" cy="307629"/>
              <a:chOff x="2182679" y="2005014"/>
              <a:chExt cx="792300" cy="1080158"/>
            </a:xfrm>
            <a:grpFill/>
          </p:grpSpPr>
          <p:cxnSp>
            <p:nvCxnSpPr>
              <p:cNvPr id="49" name="Google Shape;8323;p74">
                <a:extLst>
                  <a:ext uri="{FF2B5EF4-FFF2-40B4-BE49-F238E27FC236}">
                    <a16:creationId xmlns:a16="http://schemas.microsoft.com/office/drawing/2014/main" id="{2274B4A2-D49E-8D44-752A-F0DC75399631}"/>
                  </a:ext>
                </a:extLst>
              </p:cNvPr>
              <p:cNvCxnSpPr>
                <a:stCxn id="51" idx="0"/>
              </p:cNvCxnSpPr>
              <p:nvPr/>
            </p:nvCxnSpPr>
            <p:spPr>
              <a:xfrm rot="10800000">
                <a:off x="2578961" y="2005014"/>
                <a:ext cx="0" cy="3888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0" name="Google Shape;8309;p74">
                <a:extLst>
                  <a:ext uri="{FF2B5EF4-FFF2-40B4-BE49-F238E27FC236}">
                    <a16:creationId xmlns:a16="http://schemas.microsoft.com/office/drawing/2014/main" id="{ACF5A8DB-F6B5-F282-F706-177521D45BD0}"/>
                  </a:ext>
                </a:extLst>
              </p:cNvPr>
              <p:cNvSpPr/>
              <p:nvPr/>
            </p:nvSpPr>
            <p:spPr>
              <a:xfrm>
                <a:off x="2182679" y="2292572"/>
                <a:ext cx="792300" cy="7926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324;p74">
                <a:extLst>
                  <a:ext uri="{FF2B5EF4-FFF2-40B4-BE49-F238E27FC236}">
                    <a16:creationId xmlns:a16="http://schemas.microsoft.com/office/drawing/2014/main" id="{F7E66B90-2216-F616-037E-78FCEB643CF8}"/>
                  </a:ext>
                </a:extLst>
              </p:cNvPr>
              <p:cNvSpPr/>
              <p:nvPr/>
            </p:nvSpPr>
            <p:spPr>
              <a:xfrm>
                <a:off x="2283911" y="2393814"/>
                <a:ext cx="590100" cy="5901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" name="Google Shape;8325;p74">
            <a:extLst>
              <a:ext uri="{FF2B5EF4-FFF2-40B4-BE49-F238E27FC236}">
                <a16:creationId xmlns:a16="http://schemas.microsoft.com/office/drawing/2014/main" id="{69131A50-8CD1-2AD2-6A1C-847D142BDDB9}"/>
              </a:ext>
            </a:extLst>
          </p:cNvPr>
          <p:cNvGrpSpPr/>
          <p:nvPr/>
        </p:nvGrpSpPr>
        <p:grpSpPr>
          <a:xfrm>
            <a:off x="8400808" y="1943172"/>
            <a:ext cx="1559809" cy="722610"/>
            <a:chOff x="634175" y="2986275"/>
            <a:chExt cx="3147949" cy="1458344"/>
          </a:xfrm>
          <a:solidFill>
            <a:srgbClr val="D2DE00"/>
          </a:solidFill>
        </p:grpSpPr>
        <p:cxnSp>
          <p:nvCxnSpPr>
            <p:cNvPr id="65" name="Google Shape;8326;p74">
              <a:extLst>
                <a:ext uri="{FF2B5EF4-FFF2-40B4-BE49-F238E27FC236}">
                  <a16:creationId xmlns:a16="http://schemas.microsoft.com/office/drawing/2014/main" id="{887861E4-9F33-1F61-8AE2-FFBC8F485F06}"/>
                </a:ext>
              </a:extLst>
            </p:cNvPr>
            <p:cNvCxnSpPr>
              <a:stCxn id="71" idx="4"/>
              <a:endCxn id="73" idx="0"/>
            </p:cNvCxnSpPr>
            <p:nvPr/>
          </p:nvCxnSpPr>
          <p:spPr>
            <a:xfrm>
              <a:off x="929975" y="3577875"/>
              <a:ext cx="591300" cy="27510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8329;p74">
              <a:extLst>
                <a:ext uri="{FF2B5EF4-FFF2-40B4-BE49-F238E27FC236}">
                  <a16:creationId xmlns:a16="http://schemas.microsoft.com/office/drawing/2014/main" id="{42B4FCF9-8E45-1BD0-A9F9-C634E33947C5}"/>
                </a:ext>
              </a:extLst>
            </p:cNvPr>
            <p:cNvCxnSpPr>
              <a:stCxn id="73" idx="0"/>
              <a:endCxn id="70" idx="4"/>
            </p:cNvCxnSpPr>
            <p:nvPr/>
          </p:nvCxnSpPr>
          <p:spPr>
            <a:xfrm rot="10800000" flipH="1">
              <a:off x="1521366" y="3577919"/>
              <a:ext cx="686700" cy="27510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8331;p74">
              <a:extLst>
                <a:ext uri="{FF2B5EF4-FFF2-40B4-BE49-F238E27FC236}">
                  <a16:creationId xmlns:a16="http://schemas.microsoft.com/office/drawing/2014/main" id="{0B231366-37B2-0352-E52A-C985124F751E}"/>
                </a:ext>
              </a:extLst>
            </p:cNvPr>
            <p:cNvCxnSpPr>
              <a:stCxn id="70" idx="4"/>
              <a:endCxn id="72" idx="0"/>
            </p:cNvCxnSpPr>
            <p:nvPr/>
          </p:nvCxnSpPr>
          <p:spPr>
            <a:xfrm>
              <a:off x="2208152" y="3577875"/>
              <a:ext cx="686700" cy="27510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8333;p74">
              <a:extLst>
                <a:ext uri="{FF2B5EF4-FFF2-40B4-BE49-F238E27FC236}">
                  <a16:creationId xmlns:a16="http://schemas.microsoft.com/office/drawing/2014/main" id="{F37A2982-0D7F-8C78-F8BA-869260AF542E}"/>
                </a:ext>
              </a:extLst>
            </p:cNvPr>
            <p:cNvCxnSpPr>
              <a:stCxn id="72" idx="0"/>
              <a:endCxn id="69" idx="4"/>
            </p:cNvCxnSpPr>
            <p:nvPr/>
          </p:nvCxnSpPr>
          <p:spPr>
            <a:xfrm rot="10800000" flipH="1">
              <a:off x="2894933" y="3577918"/>
              <a:ext cx="591300" cy="27510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9" name="Google Shape;8334;p74">
              <a:extLst>
                <a:ext uri="{FF2B5EF4-FFF2-40B4-BE49-F238E27FC236}">
                  <a16:creationId xmlns:a16="http://schemas.microsoft.com/office/drawing/2014/main" id="{17EB08B6-A2D4-8C38-B200-6D43E776CF67}"/>
                </a:ext>
              </a:extLst>
            </p:cNvPr>
            <p:cNvSpPr/>
            <p:nvPr/>
          </p:nvSpPr>
          <p:spPr>
            <a:xfrm>
              <a:off x="3190524" y="2986275"/>
              <a:ext cx="591600" cy="591600"/>
            </a:xfrm>
            <a:prstGeom prst="ellipse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330;p74">
              <a:extLst>
                <a:ext uri="{FF2B5EF4-FFF2-40B4-BE49-F238E27FC236}">
                  <a16:creationId xmlns:a16="http://schemas.microsoft.com/office/drawing/2014/main" id="{2B15D86A-1BF5-5FC9-2D21-EAEFC419694C}"/>
                </a:ext>
              </a:extLst>
            </p:cNvPr>
            <p:cNvSpPr/>
            <p:nvPr/>
          </p:nvSpPr>
          <p:spPr>
            <a:xfrm>
              <a:off x="1912352" y="2986275"/>
              <a:ext cx="591600" cy="591600"/>
            </a:xfrm>
            <a:prstGeom prst="ellipse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327;p74">
              <a:extLst>
                <a:ext uri="{FF2B5EF4-FFF2-40B4-BE49-F238E27FC236}">
                  <a16:creationId xmlns:a16="http://schemas.microsoft.com/office/drawing/2014/main" id="{5A582E1E-CFAD-A439-F805-E449A2A14B1C}"/>
                </a:ext>
              </a:extLst>
            </p:cNvPr>
            <p:cNvSpPr/>
            <p:nvPr/>
          </p:nvSpPr>
          <p:spPr>
            <a:xfrm>
              <a:off x="634175" y="2986275"/>
              <a:ext cx="591600" cy="591600"/>
            </a:xfrm>
            <a:prstGeom prst="ellipse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332;p74">
              <a:extLst>
                <a:ext uri="{FF2B5EF4-FFF2-40B4-BE49-F238E27FC236}">
                  <a16:creationId xmlns:a16="http://schemas.microsoft.com/office/drawing/2014/main" id="{EA52880B-AED5-9B2D-C600-83CAEE7063C6}"/>
                </a:ext>
              </a:extLst>
            </p:cNvPr>
            <p:cNvSpPr/>
            <p:nvPr/>
          </p:nvSpPr>
          <p:spPr>
            <a:xfrm>
              <a:off x="2599133" y="3853018"/>
              <a:ext cx="591600" cy="591600"/>
            </a:xfrm>
            <a:prstGeom prst="ellipse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328;p74">
              <a:extLst>
                <a:ext uri="{FF2B5EF4-FFF2-40B4-BE49-F238E27FC236}">
                  <a16:creationId xmlns:a16="http://schemas.microsoft.com/office/drawing/2014/main" id="{6976EC8A-62BB-AA89-7425-286F5F0BD283}"/>
                </a:ext>
              </a:extLst>
            </p:cNvPr>
            <p:cNvSpPr/>
            <p:nvPr/>
          </p:nvSpPr>
          <p:spPr>
            <a:xfrm>
              <a:off x="1225566" y="3853019"/>
              <a:ext cx="591600" cy="591600"/>
            </a:xfrm>
            <a:prstGeom prst="ellipse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8335;p74">
            <a:extLst>
              <a:ext uri="{FF2B5EF4-FFF2-40B4-BE49-F238E27FC236}">
                <a16:creationId xmlns:a16="http://schemas.microsoft.com/office/drawing/2014/main" id="{20B0E9C9-6D86-9E28-7FF7-150040C9F29D}"/>
              </a:ext>
            </a:extLst>
          </p:cNvPr>
          <p:cNvGrpSpPr/>
          <p:nvPr/>
        </p:nvGrpSpPr>
        <p:grpSpPr>
          <a:xfrm>
            <a:off x="5054599" y="3653080"/>
            <a:ext cx="1570719" cy="294123"/>
            <a:chOff x="998425" y="1182125"/>
            <a:chExt cx="1065400" cy="199500"/>
          </a:xfrm>
          <a:solidFill>
            <a:srgbClr val="D2DE00"/>
          </a:solidFill>
        </p:grpSpPr>
        <p:sp>
          <p:nvSpPr>
            <p:cNvPr id="75" name="Google Shape;8336;p74">
              <a:extLst>
                <a:ext uri="{FF2B5EF4-FFF2-40B4-BE49-F238E27FC236}">
                  <a16:creationId xmlns:a16="http://schemas.microsoft.com/office/drawing/2014/main" id="{9E5FB3FB-D881-9D16-FF6E-7A9537894825}"/>
                </a:ext>
              </a:extLst>
            </p:cNvPr>
            <p:cNvSpPr/>
            <p:nvPr/>
          </p:nvSpPr>
          <p:spPr>
            <a:xfrm>
              <a:off x="998425" y="1182125"/>
              <a:ext cx="1065400" cy="199500"/>
            </a:xfrm>
            <a:custGeom>
              <a:avLst/>
              <a:gdLst/>
              <a:ahLst/>
              <a:cxnLst/>
              <a:rect l="l" t="t" r="r" b="b"/>
              <a:pathLst>
                <a:path w="42616" h="7980" extrusionOk="0">
                  <a:moveTo>
                    <a:pt x="4324" y="1"/>
                  </a:moveTo>
                  <a:cubicBezTo>
                    <a:pt x="3159" y="1"/>
                    <a:pt x="1997" y="512"/>
                    <a:pt x="1246" y="1424"/>
                  </a:cubicBezTo>
                  <a:cubicBezTo>
                    <a:pt x="180" y="2720"/>
                    <a:pt x="1" y="4577"/>
                    <a:pt x="867" y="6031"/>
                  </a:cubicBezTo>
                  <a:cubicBezTo>
                    <a:pt x="1600" y="7262"/>
                    <a:pt x="2935" y="7980"/>
                    <a:pt x="4331" y="7980"/>
                  </a:cubicBezTo>
                  <a:cubicBezTo>
                    <a:pt x="4576" y="7980"/>
                    <a:pt x="4822" y="7958"/>
                    <a:pt x="5067" y="7913"/>
                  </a:cubicBezTo>
                  <a:cubicBezTo>
                    <a:pt x="6219" y="7700"/>
                    <a:pt x="7170" y="6971"/>
                    <a:pt x="7733" y="6006"/>
                  </a:cubicBezTo>
                  <a:cubicBezTo>
                    <a:pt x="8105" y="5370"/>
                    <a:pt x="8773" y="4970"/>
                    <a:pt x="9508" y="4970"/>
                  </a:cubicBezTo>
                  <a:lnTo>
                    <a:pt x="10488" y="4970"/>
                  </a:lnTo>
                  <a:cubicBezTo>
                    <a:pt x="11237" y="4970"/>
                    <a:pt x="11919" y="5376"/>
                    <a:pt x="12300" y="6020"/>
                  </a:cubicBezTo>
                  <a:lnTo>
                    <a:pt x="12307" y="6031"/>
                  </a:lnTo>
                  <a:cubicBezTo>
                    <a:pt x="13039" y="7262"/>
                    <a:pt x="14375" y="7980"/>
                    <a:pt x="15771" y="7980"/>
                  </a:cubicBezTo>
                  <a:cubicBezTo>
                    <a:pt x="16016" y="7980"/>
                    <a:pt x="16262" y="7958"/>
                    <a:pt x="16507" y="7913"/>
                  </a:cubicBezTo>
                  <a:cubicBezTo>
                    <a:pt x="17658" y="7700"/>
                    <a:pt x="18610" y="6971"/>
                    <a:pt x="19173" y="6006"/>
                  </a:cubicBezTo>
                  <a:cubicBezTo>
                    <a:pt x="19545" y="5370"/>
                    <a:pt x="20213" y="4970"/>
                    <a:pt x="20946" y="4970"/>
                  </a:cubicBezTo>
                  <a:lnTo>
                    <a:pt x="21928" y="4970"/>
                  </a:lnTo>
                  <a:cubicBezTo>
                    <a:pt x="22677" y="4970"/>
                    <a:pt x="23359" y="5376"/>
                    <a:pt x="23740" y="6020"/>
                  </a:cubicBezTo>
                  <a:lnTo>
                    <a:pt x="23747" y="6031"/>
                  </a:lnTo>
                  <a:cubicBezTo>
                    <a:pt x="24479" y="7262"/>
                    <a:pt x="25815" y="7980"/>
                    <a:pt x="27210" y="7980"/>
                  </a:cubicBezTo>
                  <a:cubicBezTo>
                    <a:pt x="27454" y="7980"/>
                    <a:pt x="27700" y="7958"/>
                    <a:pt x="27945" y="7913"/>
                  </a:cubicBezTo>
                  <a:cubicBezTo>
                    <a:pt x="29098" y="7700"/>
                    <a:pt x="30048" y="6971"/>
                    <a:pt x="30613" y="6006"/>
                  </a:cubicBezTo>
                  <a:cubicBezTo>
                    <a:pt x="30985" y="5370"/>
                    <a:pt x="31652" y="4970"/>
                    <a:pt x="32388" y="4970"/>
                  </a:cubicBezTo>
                  <a:lnTo>
                    <a:pt x="33368" y="4970"/>
                  </a:lnTo>
                  <a:cubicBezTo>
                    <a:pt x="34117" y="4970"/>
                    <a:pt x="34799" y="5376"/>
                    <a:pt x="35180" y="6020"/>
                  </a:cubicBezTo>
                  <a:lnTo>
                    <a:pt x="35187" y="6031"/>
                  </a:lnTo>
                  <a:cubicBezTo>
                    <a:pt x="35920" y="7262"/>
                    <a:pt x="37255" y="7980"/>
                    <a:pt x="38651" y="7980"/>
                  </a:cubicBezTo>
                  <a:cubicBezTo>
                    <a:pt x="38896" y="7980"/>
                    <a:pt x="39142" y="7958"/>
                    <a:pt x="39387" y="7913"/>
                  </a:cubicBezTo>
                  <a:cubicBezTo>
                    <a:pt x="41256" y="7567"/>
                    <a:pt x="42594" y="5866"/>
                    <a:pt x="42615" y="3993"/>
                  </a:cubicBezTo>
                  <a:cubicBezTo>
                    <a:pt x="42599" y="2323"/>
                    <a:pt x="41557" y="833"/>
                    <a:pt x="39994" y="246"/>
                  </a:cubicBezTo>
                  <a:cubicBezTo>
                    <a:pt x="39559" y="81"/>
                    <a:pt x="39100" y="2"/>
                    <a:pt x="38642" y="2"/>
                  </a:cubicBezTo>
                  <a:cubicBezTo>
                    <a:pt x="37477" y="2"/>
                    <a:pt x="36315" y="513"/>
                    <a:pt x="35565" y="1426"/>
                  </a:cubicBezTo>
                  <a:cubicBezTo>
                    <a:pt x="35428" y="1592"/>
                    <a:pt x="35304" y="1770"/>
                    <a:pt x="35195" y="1957"/>
                  </a:cubicBezTo>
                  <a:cubicBezTo>
                    <a:pt x="34817" y="2606"/>
                    <a:pt x="34133" y="3018"/>
                    <a:pt x="33382" y="3018"/>
                  </a:cubicBezTo>
                  <a:lnTo>
                    <a:pt x="32420" y="3018"/>
                  </a:lnTo>
                  <a:cubicBezTo>
                    <a:pt x="31683" y="3018"/>
                    <a:pt x="30996" y="2632"/>
                    <a:pt x="30624" y="1994"/>
                  </a:cubicBezTo>
                  <a:cubicBezTo>
                    <a:pt x="30157" y="1190"/>
                    <a:pt x="29425" y="572"/>
                    <a:pt x="28556" y="244"/>
                  </a:cubicBezTo>
                  <a:cubicBezTo>
                    <a:pt x="28121" y="80"/>
                    <a:pt x="27663" y="1"/>
                    <a:pt x="27205" y="1"/>
                  </a:cubicBezTo>
                  <a:cubicBezTo>
                    <a:pt x="26039" y="1"/>
                    <a:pt x="24877" y="513"/>
                    <a:pt x="24125" y="1426"/>
                  </a:cubicBezTo>
                  <a:cubicBezTo>
                    <a:pt x="23989" y="1592"/>
                    <a:pt x="23865" y="1770"/>
                    <a:pt x="23755" y="1957"/>
                  </a:cubicBezTo>
                  <a:cubicBezTo>
                    <a:pt x="23377" y="2606"/>
                    <a:pt x="22695" y="3018"/>
                    <a:pt x="21944" y="3018"/>
                  </a:cubicBezTo>
                  <a:lnTo>
                    <a:pt x="20981" y="3018"/>
                  </a:lnTo>
                  <a:cubicBezTo>
                    <a:pt x="20243" y="3018"/>
                    <a:pt x="19556" y="2632"/>
                    <a:pt x="19185" y="1994"/>
                  </a:cubicBezTo>
                  <a:cubicBezTo>
                    <a:pt x="18717" y="1190"/>
                    <a:pt x="17987" y="572"/>
                    <a:pt x="17116" y="244"/>
                  </a:cubicBezTo>
                  <a:cubicBezTo>
                    <a:pt x="16681" y="80"/>
                    <a:pt x="16223" y="1"/>
                    <a:pt x="15766" y="1"/>
                  </a:cubicBezTo>
                  <a:cubicBezTo>
                    <a:pt x="14600" y="1"/>
                    <a:pt x="13437" y="513"/>
                    <a:pt x="12686" y="1426"/>
                  </a:cubicBezTo>
                  <a:cubicBezTo>
                    <a:pt x="12549" y="1592"/>
                    <a:pt x="12425" y="1770"/>
                    <a:pt x="12316" y="1957"/>
                  </a:cubicBezTo>
                  <a:cubicBezTo>
                    <a:pt x="11937" y="2606"/>
                    <a:pt x="11255" y="3016"/>
                    <a:pt x="10504" y="3016"/>
                  </a:cubicBezTo>
                  <a:lnTo>
                    <a:pt x="9541" y="3016"/>
                  </a:lnTo>
                  <a:cubicBezTo>
                    <a:pt x="8805" y="3016"/>
                    <a:pt x="8116" y="2632"/>
                    <a:pt x="7745" y="1994"/>
                  </a:cubicBezTo>
                  <a:cubicBezTo>
                    <a:pt x="7277" y="1190"/>
                    <a:pt x="6547" y="572"/>
                    <a:pt x="5676" y="244"/>
                  </a:cubicBezTo>
                  <a:cubicBezTo>
                    <a:pt x="5241" y="80"/>
                    <a:pt x="4782" y="1"/>
                    <a:pt x="4324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337;p74">
              <a:extLst>
                <a:ext uri="{FF2B5EF4-FFF2-40B4-BE49-F238E27FC236}">
                  <a16:creationId xmlns:a16="http://schemas.microsoft.com/office/drawing/2014/main" id="{85B64B4E-112F-BAEC-F490-DA02A52B3216}"/>
                </a:ext>
              </a:extLst>
            </p:cNvPr>
            <p:cNvSpPr/>
            <p:nvPr/>
          </p:nvSpPr>
          <p:spPr>
            <a:xfrm>
              <a:off x="1017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338;p74">
              <a:extLst>
                <a:ext uri="{FF2B5EF4-FFF2-40B4-BE49-F238E27FC236}">
                  <a16:creationId xmlns:a16="http://schemas.microsoft.com/office/drawing/2014/main" id="{F70C3F93-A053-75DB-DBE5-421D20FF82E3}"/>
                </a:ext>
              </a:extLst>
            </p:cNvPr>
            <p:cNvSpPr/>
            <p:nvPr/>
          </p:nvSpPr>
          <p:spPr>
            <a:xfrm>
              <a:off x="1303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339;p74">
              <a:extLst>
                <a:ext uri="{FF2B5EF4-FFF2-40B4-BE49-F238E27FC236}">
                  <a16:creationId xmlns:a16="http://schemas.microsoft.com/office/drawing/2014/main" id="{BDFB0EE8-5E80-868E-8B4A-3744C4D3CF55}"/>
                </a:ext>
              </a:extLst>
            </p:cNvPr>
            <p:cNvSpPr/>
            <p:nvPr/>
          </p:nvSpPr>
          <p:spPr>
            <a:xfrm>
              <a:off x="1589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49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49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49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340;p74">
              <a:extLst>
                <a:ext uri="{FF2B5EF4-FFF2-40B4-BE49-F238E27FC236}">
                  <a16:creationId xmlns:a16="http://schemas.microsoft.com/office/drawing/2014/main" id="{A6F4D14E-C586-92B5-4CE6-CD54BE26C84B}"/>
                </a:ext>
              </a:extLst>
            </p:cNvPr>
            <p:cNvSpPr/>
            <p:nvPr/>
          </p:nvSpPr>
          <p:spPr>
            <a:xfrm>
              <a:off x="1875200" y="1193175"/>
              <a:ext cx="177525" cy="177500"/>
            </a:xfrm>
            <a:custGeom>
              <a:avLst/>
              <a:gdLst/>
              <a:ahLst/>
              <a:cxnLst/>
              <a:rect l="l" t="t" r="r" b="b"/>
              <a:pathLst>
                <a:path w="7101" h="7100" extrusionOk="0">
                  <a:moveTo>
                    <a:pt x="3551" y="1"/>
                  </a:moveTo>
                  <a:cubicBezTo>
                    <a:pt x="1590" y="1"/>
                    <a:pt x="0" y="1589"/>
                    <a:pt x="0" y="3551"/>
                  </a:cubicBezTo>
                  <a:cubicBezTo>
                    <a:pt x="0" y="5511"/>
                    <a:pt x="1590" y="7099"/>
                    <a:pt x="3551" y="7099"/>
                  </a:cubicBezTo>
                  <a:cubicBezTo>
                    <a:pt x="5511" y="7099"/>
                    <a:pt x="7101" y="5511"/>
                    <a:pt x="7101" y="3551"/>
                  </a:cubicBezTo>
                  <a:cubicBezTo>
                    <a:pt x="7101" y="1589"/>
                    <a:pt x="5511" y="1"/>
                    <a:pt x="355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341;p74">
            <a:extLst>
              <a:ext uri="{FF2B5EF4-FFF2-40B4-BE49-F238E27FC236}">
                <a16:creationId xmlns:a16="http://schemas.microsoft.com/office/drawing/2014/main" id="{8184C351-ED72-7650-50C9-D725DACEA963}"/>
              </a:ext>
            </a:extLst>
          </p:cNvPr>
          <p:cNvGrpSpPr/>
          <p:nvPr/>
        </p:nvGrpSpPr>
        <p:grpSpPr>
          <a:xfrm>
            <a:off x="8397855" y="2770567"/>
            <a:ext cx="1565716" cy="366729"/>
            <a:chOff x="1247650" y="2075423"/>
            <a:chExt cx="6648477" cy="1557238"/>
          </a:xfrm>
          <a:solidFill>
            <a:srgbClr val="D2DE00"/>
          </a:solidFill>
        </p:grpSpPr>
        <p:sp>
          <p:nvSpPr>
            <p:cNvPr id="81" name="Google Shape;8342;p74">
              <a:extLst>
                <a:ext uri="{FF2B5EF4-FFF2-40B4-BE49-F238E27FC236}">
                  <a16:creationId xmlns:a16="http://schemas.microsoft.com/office/drawing/2014/main" id="{AACEED9E-369D-465D-75A8-533E2BA3FC1D}"/>
                </a:ext>
              </a:extLst>
            </p:cNvPr>
            <p:cNvSpPr/>
            <p:nvPr/>
          </p:nvSpPr>
          <p:spPr>
            <a:xfrm>
              <a:off x="6633862" y="2075423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4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4"/>
                  </a:lnTo>
                  <a:lnTo>
                    <a:pt x="43329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343;p74">
              <a:extLst>
                <a:ext uri="{FF2B5EF4-FFF2-40B4-BE49-F238E27FC236}">
                  <a16:creationId xmlns:a16="http://schemas.microsoft.com/office/drawing/2014/main" id="{674E553C-9C76-7367-C6A6-B5F532ABB399}"/>
                </a:ext>
              </a:extLst>
            </p:cNvPr>
            <p:cNvSpPr/>
            <p:nvPr/>
          </p:nvSpPr>
          <p:spPr>
            <a:xfrm>
              <a:off x="5359252" y="2806965"/>
              <a:ext cx="953461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3"/>
                  </a:lnTo>
                  <a:lnTo>
                    <a:pt x="43329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44;p74">
              <a:extLst>
                <a:ext uri="{FF2B5EF4-FFF2-40B4-BE49-F238E27FC236}">
                  <a16:creationId xmlns:a16="http://schemas.microsoft.com/office/drawing/2014/main" id="{8DA48478-A0EB-D658-1EB5-B9DF9F7F168A}"/>
                </a:ext>
              </a:extLst>
            </p:cNvPr>
            <p:cNvSpPr/>
            <p:nvPr/>
          </p:nvSpPr>
          <p:spPr>
            <a:xfrm>
              <a:off x="1601478" y="2075425"/>
              <a:ext cx="953316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8" y="25013"/>
                  </a:lnTo>
                  <a:lnTo>
                    <a:pt x="43329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345;p74">
              <a:extLst>
                <a:ext uri="{FF2B5EF4-FFF2-40B4-BE49-F238E27FC236}">
                  <a16:creationId xmlns:a16="http://schemas.microsoft.com/office/drawing/2014/main" id="{65D54A56-41E7-45D7-80FF-4E7C09E352D5}"/>
                </a:ext>
              </a:extLst>
            </p:cNvPr>
            <p:cNvSpPr/>
            <p:nvPr/>
          </p:nvSpPr>
          <p:spPr>
            <a:xfrm>
              <a:off x="2857827" y="2807112"/>
              <a:ext cx="953370" cy="825320"/>
            </a:xfrm>
            <a:custGeom>
              <a:avLst/>
              <a:gdLst/>
              <a:ahLst/>
              <a:cxnLst/>
              <a:rect l="l" t="t" r="r" b="b"/>
              <a:pathLst>
                <a:path w="57780" h="50027" extrusionOk="0">
                  <a:moveTo>
                    <a:pt x="14452" y="0"/>
                  </a:moveTo>
                  <a:lnTo>
                    <a:pt x="0" y="25013"/>
                  </a:lnTo>
                  <a:lnTo>
                    <a:pt x="14452" y="50027"/>
                  </a:lnTo>
                  <a:lnTo>
                    <a:pt x="43328" y="50027"/>
                  </a:lnTo>
                  <a:lnTo>
                    <a:pt x="57780" y="25013"/>
                  </a:lnTo>
                  <a:lnTo>
                    <a:pt x="43328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346;p74">
              <a:extLst>
                <a:ext uri="{FF2B5EF4-FFF2-40B4-BE49-F238E27FC236}">
                  <a16:creationId xmlns:a16="http://schemas.microsoft.com/office/drawing/2014/main" id="{26BD92CD-E35D-E446-F8FC-A1E2FCAE2AA3}"/>
                </a:ext>
              </a:extLst>
            </p:cNvPr>
            <p:cNvSpPr/>
            <p:nvPr/>
          </p:nvSpPr>
          <p:spPr>
            <a:xfrm>
              <a:off x="4097386" y="2075425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3"/>
                  </a:lnTo>
                  <a:lnTo>
                    <a:pt x="14439" y="50027"/>
                  </a:lnTo>
                  <a:lnTo>
                    <a:pt x="43328" y="50027"/>
                  </a:lnTo>
                  <a:lnTo>
                    <a:pt x="57767" y="25013"/>
                  </a:lnTo>
                  <a:lnTo>
                    <a:pt x="43328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347;p74">
              <a:extLst>
                <a:ext uri="{FF2B5EF4-FFF2-40B4-BE49-F238E27FC236}">
                  <a16:creationId xmlns:a16="http://schemas.microsoft.com/office/drawing/2014/main" id="{73D26FD4-21F8-B896-21E5-BC3086A4F16E}"/>
                </a:ext>
              </a:extLst>
            </p:cNvPr>
            <p:cNvSpPr/>
            <p:nvPr/>
          </p:nvSpPr>
          <p:spPr>
            <a:xfrm>
              <a:off x="1247650" y="2490334"/>
              <a:ext cx="6648477" cy="729445"/>
            </a:xfrm>
            <a:custGeom>
              <a:avLst/>
              <a:gdLst/>
              <a:ahLst/>
              <a:cxnLst/>
              <a:rect l="l" t="t" r="r" b="b"/>
              <a:pathLst>
                <a:path w="285373" h="31310" fill="none" extrusionOk="0">
                  <a:moveTo>
                    <a:pt x="285373" y="3317"/>
                  </a:moveTo>
                  <a:lnTo>
                    <a:pt x="269256" y="31309"/>
                  </a:lnTo>
                  <a:lnTo>
                    <a:pt x="233095" y="31309"/>
                  </a:lnTo>
                  <a:lnTo>
                    <a:pt x="215067" y="352"/>
                  </a:lnTo>
                  <a:lnTo>
                    <a:pt x="179426" y="352"/>
                  </a:lnTo>
                  <a:lnTo>
                    <a:pt x="161606" y="31218"/>
                  </a:lnTo>
                  <a:lnTo>
                    <a:pt x="125718" y="31309"/>
                  </a:lnTo>
                  <a:lnTo>
                    <a:pt x="107651" y="0"/>
                  </a:lnTo>
                  <a:lnTo>
                    <a:pt x="71490" y="0"/>
                  </a:lnTo>
                  <a:lnTo>
                    <a:pt x="53669" y="31075"/>
                  </a:lnTo>
                  <a:lnTo>
                    <a:pt x="18042" y="31075"/>
                  </a:lnTo>
                  <a:lnTo>
                    <a:pt x="0" y="118"/>
                  </a:lnTo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1300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348;p74">
            <a:extLst>
              <a:ext uri="{FF2B5EF4-FFF2-40B4-BE49-F238E27FC236}">
                <a16:creationId xmlns:a16="http://schemas.microsoft.com/office/drawing/2014/main" id="{CD05E4BE-19DF-1DC6-6AF0-330DDE626FD0}"/>
              </a:ext>
            </a:extLst>
          </p:cNvPr>
          <p:cNvGrpSpPr/>
          <p:nvPr/>
        </p:nvGrpSpPr>
        <p:grpSpPr>
          <a:xfrm>
            <a:off x="8382167" y="3919382"/>
            <a:ext cx="1597061" cy="663440"/>
            <a:chOff x="6796238" y="3158297"/>
            <a:chExt cx="1630319" cy="677257"/>
          </a:xfrm>
          <a:solidFill>
            <a:srgbClr val="D2DE00"/>
          </a:solidFill>
        </p:grpSpPr>
        <p:cxnSp>
          <p:nvCxnSpPr>
            <p:cNvPr id="88" name="Google Shape;8349;p74">
              <a:extLst>
                <a:ext uri="{FF2B5EF4-FFF2-40B4-BE49-F238E27FC236}">
                  <a16:creationId xmlns:a16="http://schemas.microsoft.com/office/drawing/2014/main" id="{E490B577-4268-A69E-DA99-72C1F73D183A}"/>
                </a:ext>
              </a:extLst>
            </p:cNvPr>
            <p:cNvCxnSpPr/>
            <p:nvPr/>
          </p:nvCxnSpPr>
          <p:spPr>
            <a:xfrm>
              <a:off x="7012244" y="3664854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89" name="Google Shape;8350;p74">
              <a:extLst>
                <a:ext uri="{FF2B5EF4-FFF2-40B4-BE49-F238E27FC236}">
                  <a16:creationId xmlns:a16="http://schemas.microsoft.com/office/drawing/2014/main" id="{CBFC2050-0580-94F9-E3A6-B258B2E11457}"/>
                </a:ext>
              </a:extLst>
            </p:cNvPr>
            <p:cNvCxnSpPr/>
            <p:nvPr/>
          </p:nvCxnSpPr>
          <p:spPr>
            <a:xfrm>
              <a:off x="7810957" y="3664854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90" name="Google Shape;8351;p74">
              <a:extLst>
                <a:ext uri="{FF2B5EF4-FFF2-40B4-BE49-F238E27FC236}">
                  <a16:creationId xmlns:a16="http://schemas.microsoft.com/office/drawing/2014/main" id="{BEEDC1EC-B852-DEF6-17DC-5E6B621BCCC2}"/>
                </a:ext>
              </a:extLst>
            </p:cNvPr>
            <p:cNvCxnSpPr/>
            <p:nvPr/>
          </p:nvCxnSpPr>
          <p:spPr>
            <a:xfrm rot="10800000">
              <a:off x="8196652" y="3170826"/>
              <a:ext cx="0" cy="16980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91" name="Google Shape;8352;p74">
              <a:extLst>
                <a:ext uri="{FF2B5EF4-FFF2-40B4-BE49-F238E27FC236}">
                  <a16:creationId xmlns:a16="http://schemas.microsoft.com/office/drawing/2014/main" id="{43F9D7FC-0C9E-06A5-0175-3427AF2C33C7}"/>
                </a:ext>
              </a:extLst>
            </p:cNvPr>
            <p:cNvCxnSpPr/>
            <p:nvPr/>
          </p:nvCxnSpPr>
          <p:spPr>
            <a:xfrm rot="10800000">
              <a:off x="7411601" y="3158297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grpSp>
          <p:nvGrpSpPr>
            <p:cNvPr id="92" name="Google Shape;8353;p74">
              <a:extLst>
                <a:ext uri="{FF2B5EF4-FFF2-40B4-BE49-F238E27FC236}">
                  <a16:creationId xmlns:a16="http://schemas.microsoft.com/office/drawing/2014/main" id="{DE83F7B3-2B7E-1743-B541-307E77AD9A6F}"/>
                </a:ext>
              </a:extLst>
            </p:cNvPr>
            <p:cNvGrpSpPr/>
            <p:nvPr/>
          </p:nvGrpSpPr>
          <p:grpSpPr>
            <a:xfrm>
              <a:off x="6796238" y="3311904"/>
              <a:ext cx="1630319" cy="377697"/>
              <a:chOff x="6796238" y="3311904"/>
              <a:chExt cx="1630319" cy="377697"/>
            </a:xfrm>
            <a:grpFill/>
          </p:grpSpPr>
          <p:sp>
            <p:nvSpPr>
              <p:cNvPr id="93" name="Google Shape;8354;p74">
                <a:extLst>
                  <a:ext uri="{FF2B5EF4-FFF2-40B4-BE49-F238E27FC236}">
                    <a16:creationId xmlns:a16="http://schemas.microsoft.com/office/drawing/2014/main" id="{5154523E-3DAB-679F-4955-DF4AB332D589}"/>
                  </a:ext>
                </a:extLst>
              </p:cNvPr>
              <p:cNvSpPr/>
              <p:nvPr/>
            </p:nvSpPr>
            <p:spPr>
              <a:xfrm>
                <a:off x="6796238" y="3311904"/>
                <a:ext cx="798025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68" h="16266" extrusionOk="0">
                    <a:moveTo>
                      <a:pt x="4679" y="0"/>
                    </a:moveTo>
                    <a:lnTo>
                      <a:pt x="0" y="8133"/>
                    </a:lnTo>
                    <a:lnTo>
                      <a:pt x="4679" y="16265"/>
                    </a:lnTo>
                    <a:lnTo>
                      <a:pt x="14094" y="16265"/>
                    </a:lnTo>
                    <a:lnTo>
                      <a:pt x="17913" y="9590"/>
                    </a:lnTo>
                    <a:lnTo>
                      <a:pt x="22591" y="1458"/>
                    </a:lnTo>
                    <a:lnTo>
                      <a:pt x="30301" y="1458"/>
                    </a:lnTo>
                    <a:lnTo>
                      <a:pt x="33522" y="7098"/>
                    </a:lnTo>
                    <a:lnTo>
                      <a:pt x="34367" y="5640"/>
                    </a:lnTo>
                    <a:lnTo>
                      <a:pt x="33522" y="4183"/>
                    </a:lnTo>
                    <a:lnTo>
                      <a:pt x="31146" y="0"/>
                    </a:lnTo>
                    <a:lnTo>
                      <a:pt x="21746" y="0"/>
                    </a:lnTo>
                    <a:lnTo>
                      <a:pt x="17067" y="8133"/>
                    </a:lnTo>
                    <a:lnTo>
                      <a:pt x="13234" y="14808"/>
                    </a:lnTo>
                    <a:lnTo>
                      <a:pt x="5524" y="14808"/>
                    </a:lnTo>
                    <a:lnTo>
                      <a:pt x="1706" y="8133"/>
                    </a:lnTo>
                    <a:lnTo>
                      <a:pt x="5524" y="1458"/>
                    </a:lnTo>
                    <a:lnTo>
                      <a:pt x="13234" y="1458"/>
                    </a:lnTo>
                    <a:lnTo>
                      <a:pt x="16455" y="7098"/>
                    </a:lnTo>
                    <a:lnTo>
                      <a:pt x="17301" y="5640"/>
                    </a:lnTo>
                    <a:lnTo>
                      <a:pt x="16455" y="4183"/>
                    </a:lnTo>
                    <a:lnTo>
                      <a:pt x="14094" y="0"/>
                    </a:ln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355;p74">
                <a:extLst>
                  <a:ext uri="{FF2B5EF4-FFF2-40B4-BE49-F238E27FC236}">
                    <a16:creationId xmlns:a16="http://schemas.microsoft.com/office/drawing/2014/main" id="{8C580642-F92E-2E1B-4D8E-1B75FFC28688}"/>
                  </a:ext>
                </a:extLst>
              </p:cNvPr>
              <p:cNvSpPr/>
              <p:nvPr/>
            </p:nvSpPr>
            <p:spPr>
              <a:xfrm>
                <a:off x="7628207" y="3311904"/>
                <a:ext cx="798350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82" h="16266" extrusionOk="0">
                    <a:moveTo>
                      <a:pt x="20288" y="0"/>
                    </a:moveTo>
                    <a:lnTo>
                      <a:pt x="16470" y="6675"/>
                    </a:lnTo>
                    <a:lnTo>
                      <a:pt x="11791" y="14808"/>
                    </a:lnTo>
                    <a:lnTo>
                      <a:pt x="4081" y="14808"/>
                    </a:lnTo>
                    <a:lnTo>
                      <a:pt x="860" y="9167"/>
                    </a:lnTo>
                    <a:lnTo>
                      <a:pt x="0" y="10625"/>
                    </a:lnTo>
                    <a:lnTo>
                      <a:pt x="860" y="12082"/>
                    </a:lnTo>
                    <a:lnTo>
                      <a:pt x="3221" y="16265"/>
                    </a:lnTo>
                    <a:lnTo>
                      <a:pt x="12637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858" y="1458"/>
                    </a:lnTo>
                    <a:lnTo>
                      <a:pt x="32677" y="8133"/>
                    </a:lnTo>
                    <a:lnTo>
                      <a:pt x="28858" y="14808"/>
                    </a:lnTo>
                    <a:lnTo>
                      <a:pt x="21134" y="14808"/>
                    </a:lnTo>
                    <a:lnTo>
                      <a:pt x="17927" y="9167"/>
                    </a:lnTo>
                    <a:lnTo>
                      <a:pt x="17067" y="10625"/>
                    </a:lnTo>
                    <a:lnTo>
                      <a:pt x="17927" y="12082"/>
                    </a:lnTo>
                    <a:lnTo>
                      <a:pt x="20288" y="16265"/>
                    </a:lnTo>
                    <a:lnTo>
                      <a:pt x="29703" y="16265"/>
                    </a:lnTo>
                    <a:lnTo>
                      <a:pt x="34382" y="8133"/>
                    </a:lnTo>
                    <a:lnTo>
                      <a:pt x="29703" y="0"/>
                    </a:ln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356;p74">
                <a:extLst>
                  <a:ext uri="{FF2B5EF4-FFF2-40B4-BE49-F238E27FC236}">
                    <a16:creationId xmlns:a16="http://schemas.microsoft.com/office/drawing/2014/main" id="{D1D5081E-FFA7-0B62-53AE-8B39EBB0B390}"/>
                  </a:ext>
                </a:extLst>
              </p:cNvPr>
              <p:cNvSpPr/>
              <p:nvPr/>
            </p:nvSpPr>
            <p:spPr>
              <a:xfrm>
                <a:off x="7229098" y="3311904"/>
                <a:ext cx="762823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2852" h="16266" extrusionOk="0">
                    <a:moveTo>
                      <a:pt x="20347" y="0"/>
                    </a:moveTo>
                    <a:lnTo>
                      <a:pt x="16455" y="6675"/>
                    </a:lnTo>
                    <a:lnTo>
                      <a:pt x="11850" y="14808"/>
                    </a:lnTo>
                    <a:lnTo>
                      <a:pt x="4125" y="14808"/>
                    </a:lnTo>
                    <a:lnTo>
                      <a:pt x="846" y="9167"/>
                    </a:lnTo>
                    <a:lnTo>
                      <a:pt x="0" y="10625"/>
                    </a:lnTo>
                    <a:lnTo>
                      <a:pt x="846" y="12082"/>
                    </a:lnTo>
                    <a:lnTo>
                      <a:pt x="3280" y="16265"/>
                    </a:lnTo>
                    <a:lnTo>
                      <a:pt x="12695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902" y="1458"/>
                    </a:lnTo>
                    <a:lnTo>
                      <a:pt x="32065" y="6981"/>
                    </a:lnTo>
                    <a:lnTo>
                      <a:pt x="32852" y="5524"/>
                    </a:lnTo>
                    <a:lnTo>
                      <a:pt x="29703" y="0"/>
                    </a:ln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" name="Google Shape;8357;p74">
            <a:extLst>
              <a:ext uri="{FF2B5EF4-FFF2-40B4-BE49-F238E27FC236}">
                <a16:creationId xmlns:a16="http://schemas.microsoft.com/office/drawing/2014/main" id="{6D833758-1130-656C-CACA-2538EF6EEB4C}"/>
              </a:ext>
            </a:extLst>
          </p:cNvPr>
          <p:cNvGrpSpPr/>
          <p:nvPr/>
        </p:nvGrpSpPr>
        <p:grpSpPr>
          <a:xfrm>
            <a:off x="6903305" y="1940774"/>
            <a:ext cx="1368606" cy="1593805"/>
            <a:chOff x="1839112" y="2209163"/>
            <a:chExt cx="1918159" cy="2233784"/>
          </a:xfrm>
          <a:solidFill>
            <a:srgbClr val="D2DE00"/>
          </a:solidFill>
        </p:grpSpPr>
        <p:sp>
          <p:nvSpPr>
            <p:cNvPr id="97" name="Google Shape;8358;p74">
              <a:extLst>
                <a:ext uri="{FF2B5EF4-FFF2-40B4-BE49-F238E27FC236}">
                  <a16:creationId xmlns:a16="http://schemas.microsoft.com/office/drawing/2014/main" id="{E91E3475-E0DE-EC64-2B0A-0A4BA01BB160}"/>
                </a:ext>
              </a:extLst>
            </p:cNvPr>
            <p:cNvSpPr/>
            <p:nvPr/>
          </p:nvSpPr>
          <p:spPr>
            <a:xfrm>
              <a:off x="1839112" y="2209163"/>
              <a:ext cx="575100" cy="575100"/>
            </a:xfrm>
            <a:prstGeom prst="flowChartConnector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359;p74">
              <a:extLst>
                <a:ext uri="{FF2B5EF4-FFF2-40B4-BE49-F238E27FC236}">
                  <a16:creationId xmlns:a16="http://schemas.microsoft.com/office/drawing/2014/main" id="{1BAC4FAD-A5A3-929E-453D-BFBA73B71A49}"/>
                </a:ext>
              </a:extLst>
            </p:cNvPr>
            <p:cNvSpPr/>
            <p:nvPr/>
          </p:nvSpPr>
          <p:spPr>
            <a:xfrm>
              <a:off x="3182171" y="2209163"/>
              <a:ext cx="575100" cy="575100"/>
            </a:xfrm>
            <a:prstGeom prst="flowChartConnector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360;p74">
              <a:extLst>
                <a:ext uri="{FF2B5EF4-FFF2-40B4-BE49-F238E27FC236}">
                  <a16:creationId xmlns:a16="http://schemas.microsoft.com/office/drawing/2014/main" id="{D68E96BF-B0E0-9F50-D73C-18E1F4E744A0}"/>
                </a:ext>
              </a:extLst>
            </p:cNvPr>
            <p:cNvSpPr/>
            <p:nvPr/>
          </p:nvSpPr>
          <p:spPr>
            <a:xfrm>
              <a:off x="3182171" y="3040766"/>
              <a:ext cx="575100" cy="575100"/>
            </a:xfrm>
            <a:prstGeom prst="flowChartConnector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0" name="Google Shape;8361;p74">
              <a:extLst>
                <a:ext uri="{FF2B5EF4-FFF2-40B4-BE49-F238E27FC236}">
                  <a16:creationId xmlns:a16="http://schemas.microsoft.com/office/drawing/2014/main" id="{3B1AF57F-DFA5-58F7-E903-DB70F8DBA0E6}"/>
                </a:ext>
              </a:extLst>
            </p:cNvPr>
            <p:cNvCxnSpPr>
              <a:stCxn id="97" idx="6"/>
              <a:endCxn id="98" idx="2"/>
            </p:cNvCxnSpPr>
            <p:nvPr/>
          </p:nvCxnSpPr>
          <p:spPr>
            <a:xfrm>
              <a:off x="2414212" y="2496713"/>
              <a:ext cx="768000" cy="600"/>
            </a:xfrm>
            <a:prstGeom prst="bentConnector3">
              <a:avLst>
                <a:gd name="adj1" fmla="val 50017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8362;p74">
              <a:extLst>
                <a:ext uri="{FF2B5EF4-FFF2-40B4-BE49-F238E27FC236}">
                  <a16:creationId xmlns:a16="http://schemas.microsoft.com/office/drawing/2014/main" id="{4258D9D9-B906-EC5F-7A64-F30A5102FA8A}"/>
                </a:ext>
              </a:extLst>
            </p:cNvPr>
            <p:cNvCxnSpPr>
              <a:stCxn id="98" idx="4"/>
              <a:endCxn id="104" idx="0"/>
            </p:cNvCxnSpPr>
            <p:nvPr/>
          </p:nvCxnSpPr>
          <p:spPr>
            <a:xfrm rot="5400000">
              <a:off x="2669921" y="2240963"/>
              <a:ext cx="256500" cy="13431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8364;p74">
              <a:extLst>
                <a:ext uri="{FF2B5EF4-FFF2-40B4-BE49-F238E27FC236}">
                  <a16:creationId xmlns:a16="http://schemas.microsoft.com/office/drawing/2014/main" id="{F22B2A0E-252C-5751-4704-211CB685BB2E}"/>
                </a:ext>
              </a:extLst>
            </p:cNvPr>
            <p:cNvCxnSpPr>
              <a:stCxn id="104" idx="6"/>
              <a:endCxn id="99" idx="2"/>
            </p:cNvCxnSpPr>
            <p:nvPr/>
          </p:nvCxnSpPr>
          <p:spPr>
            <a:xfrm>
              <a:off x="2414212" y="3328316"/>
              <a:ext cx="768000" cy="600"/>
            </a:xfrm>
            <a:prstGeom prst="bentConnector3">
              <a:avLst>
                <a:gd name="adj1" fmla="val 50017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8365;p74">
              <a:extLst>
                <a:ext uri="{FF2B5EF4-FFF2-40B4-BE49-F238E27FC236}">
                  <a16:creationId xmlns:a16="http://schemas.microsoft.com/office/drawing/2014/main" id="{CF8AF9A4-A53A-B39C-F00E-21E6B02D547A}"/>
                </a:ext>
              </a:extLst>
            </p:cNvPr>
            <p:cNvCxnSpPr>
              <a:stCxn id="99" idx="4"/>
              <a:endCxn id="105" idx="0"/>
            </p:cNvCxnSpPr>
            <p:nvPr/>
          </p:nvCxnSpPr>
          <p:spPr>
            <a:xfrm rot="5400000">
              <a:off x="2672171" y="3070316"/>
              <a:ext cx="252000" cy="1343100"/>
            </a:xfrm>
            <a:prstGeom prst="bentConnector3">
              <a:avLst>
                <a:gd name="adj1" fmla="val 49996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4" name="Google Shape;8363;p74">
              <a:extLst>
                <a:ext uri="{FF2B5EF4-FFF2-40B4-BE49-F238E27FC236}">
                  <a16:creationId xmlns:a16="http://schemas.microsoft.com/office/drawing/2014/main" id="{000F721F-9F33-246B-DA92-1E1F1B2673BA}"/>
                </a:ext>
              </a:extLst>
            </p:cNvPr>
            <p:cNvSpPr/>
            <p:nvPr/>
          </p:nvSpPr>
          <p:spPr>
            <a:xfrm>
              <a:off x="1839112" y="3040766"/>
              <a:ext cx="575100" cy="575100"/>
            </a:xfrm>
            <a:prstGeom prst="flowChartConnector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366;p74">
              <a:extLst>
                <a:ext uri="{FF2B5EF4-FFF2-40B4-BE49-F238E27FC236}">
                  <a16:creationId xmlns:a16="http://schemas.microsoft.com/office/drawing/2014/main" id="{FBEDE932-DBA8-9DDB-B5AC-DC42E1D5B666}"/>
                </a:ext>
              </a:extLst>
            </p:cNvPr>
            <p:cNvSpPr/>
            <p:nvPr/>
          </p:nvSpPr>
          <p:spPr>
            <a:xfrm>
              <a:off x="1839112" y="3867848"/>
              <a:ext cx="575100" cy="575100"/>
            </a:xfrm>
            <a:prstGeom prst="flowChartConnector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367;p74">
              <a:extLst>
                <a:ext uri="{FF2B5EF4-FFF2-40B4-BE49-F238E27FC236}">
                  <a16:creationId xmlns:a16="http://schemas.microsoft.com/office/drawing/2014/main" id="{0E580F26-C2EF-3D51-AB88-17852BCC0DFD}"/>
                </a:ext>
              </a:extLst>
            </p:cNvPr>
            <p:cNvSpPr/>
            <p:nvPr/>
          </p:nvSpPr>
          <p:spPr>
            <a:xfrm>
              <a:off x="3182171" y="3867848"/>
              <a:ext cx="575100" cy="575100"/>
            </a:xfrm>
            <a:prstGeom prst="flowChartConnector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7" name="Google Shape;8368;p74">
              <a:extLst>
                <a:ext uri="{FF2B5EF4-FFF2-40B4-BE49-F238E27FC236}">
                  <a16:creationId xmlns:a16="http://schemas.microsoft.com/office/drawing/2014/main" id="{8743F144-57D2-33F3-BE62-090CB615548E}"/>
                </a:ext>
              </a:extLst>
            </p:cNvPr>
            <p:cNvCxnSpPr>
              <a:endCxn id="106" idx="2"/>
            </p:cNvCxnSpPr>
            <p:nvPr/>
          </p:nvCxnSpPr>
          <p:spPr>
            <a:xfrm>
              <a:off x="2413871" y="4154498"/>
              <a:ext cx="768300" cy="9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8" name="Google Shape;8369;p74">
            <a:extLst>
              <a:ext uri="{FF2B5EF4-FFF2-40B4-BE49-F238E27FC236}">
                <a16:creationId xmlns:a16="http://schemas.microsoft.com/office/drawing/2014/main" id="{80375CA2-D58E-595B-5CFE-1A871F7C6412}"/>
              </a:ext>
            </a:extLst>
          </p:cNvPr>
          <p:cNvGrpSpPr/>
          <p:nvPr/>
        </p:nvGrpSpPr>
        <p:grpSpPr>
          <a:xfrm>
            <a:off x="5035678" y="1947010"/>
            <a:ext cx="1637968" cy="154942"/>
            <a:chOff x="238125" y="2506075"/>
            <a:chExt cx="7115411" cy="673075"/>
          </a:xfrm>
          <a:solidFill>
            <a:srgbClr val="D2DE00"/>
          </a:solidFill>
        </p:grpSpPr>
        <p:sp>
          <p:nvSpPr>
            <p:cNvPr id="109" name="Google Shape;8370;p74">
              <a:extLst>
                <a:ext uri="{FF2B5EF4-FFF2-40B4-BE49-F238E27FC236}">
                  <a16:creationId xmlns:a16="http://schemas.microsoft.com/office/drawing/2014/main" id="{796D2984-0460-88E8-6472-F9E68DA61F7F}"/>
                </a:ext>
              </a:extLst>
            </p:cNvPr>
            <p:cNvSpPr/>
            <p:nvPr/>
          </p:nvSpPr>
          <p:spPr>
            <a:xfrm>
              <a:off x="238125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371;p74">
              <a:extLst>
                <a:ext uri="{FF2B5EF4-FFF2-40B4-BE49-F238E27FC236}">
                  <a16:creationId xmlns:a16="http://schemas.microsoft.com/office/drawing/2014/main" id="{AAE55923-956F-F76A-DCAF-B85BF472FF56}"/>
                </a:ext>
              </a:extLst>
            </p:cNvPr>
            <p:cNvSpPr/>
            <p:nvPr/>
          </p:nvSpPr>
          <p:spPr>
            <a:xfrm>
              <a:off x="1606190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372;p74">
              <a:extLst>
                <a:ext uri="{FF2B5EF4-FFF2-40B4-BE49-F238E27FC236}">
                  <a16:creationId xmlns:a16="http://schemas.microsoft.com/office/drawing/2014/main" id="{921F74BC-D019-4BBE-22D2-C43B6A8AA5B4}"/>
                </a:ext>
              </a:extLst>
            </p:cNvPr>
            <p:cNvSpPr/>
            <p:nvPr/>
          </p:nvSpPr>
          <p:spPr>
            <a:xfrm>
              <a:off x="297348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373;p74">
              <a:extLst>
                <a:ext uri="{FF2B5EF4-FFF2-40B4-BE49-F238E27FC236}">
                  <a16:creationId xmlns:a16="http://schemas.microsoft.com/office/drawing/2014/main" id="{0D39CAE4-AEEF-0A2B-71A4-242239D543F3}"/>
                </a:ext>
              </a:extLst>
            </p:cNvPr>
            <p:cNvSpPr/>
            <p:nvPr/>
          </p:nvSpPr>
          <p:spPr>
            <a:xfrm>
              <a:off x="570961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374;p74">
              <a:extLst>
                <a:ext uri="{FF2B5EF4-FFF2-40B4-BE49-F238E27FC236}">
                  <a16:creationId xmlns:a16="http://schemas.microsoft.com/office/drawing/2014/main" id="{F75D8AD4-4C97-98D8-6826-4E6B08F87294}"/>
                </a:ext>
              </a:extLst>
            </p:cNvPr>
            <p:cNvSpPr/>
            <p:nvPr/>
          </p:nvSpPr>
          <p:spPr>
            <a:xfrm>
              <a:off x="4342321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8375;p74">
            <a:extLst>
              <a:ext uri="{FF2B5EF4-FFF2-40B4-BE49-F238E27FC236}">
                <a16:creationId xmlns:a16="http://schemas.microsoft.com/office/drawing/2014/main" id="{C7CCA56B-51B9-AA9B-B432-2A1FD942C3C5}"/>
              </a:ext>
            </a:extLst>
          </p:cNvPr>
          <p:cNvGrpSpPr/>
          <p:nvPr/>
        </p:nvGrpSpPr>
        <p:grpSpPr>
          <a:xfrm>
            <a:off x="2274362" y="2268607"/>
            <a:ext cx="2476762" cy="91743"/>
            <a:chOff x="1464850" y="436376"/>
            <a:chExt cx="6001362" cy="222300"/>
          </a:xfrm>
          <a:solidFill>
            <a:srgbClr val="D2DE00"/>
          </a:solidFill>
        </p:grpSpPr>
        <p:sp>
          <p:nvSpPr>
            <p:cNvPr id="115" name="Google Shape;8376;p74">
              <a:extLst>
                <a:ext uri="{FF2B5EF4-FFF2-40B4-BE49-F238E27FC236}">
                  <a16:creationId xmlns:a16="http://schemas.microsoft.com/office/drawing/2014/main" id="{C2924E8E-0D77-CF9E-8DC8-74C48495E55A}"/>
                </a:ext>
              </a:extLst>
            </p:cNvPr>
            <p:cNvSpPr/>
            <p:nvPr/>
          </p:nvSpPr>
          <p:spPr>
            <a:xfrm>
              <a:off x="1464850" y="436376"/>
              <a:ext cx="222300" cy="222300"/>
            </a:xfrm>
            <a:prstGeom prst="diamond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377;p74">
              <a:extLst>
                <a:ext uri="{FF2B5EF4-FFF2-40B4-BE49-F238E27FC236}">
                  <a16:creationId xmlns:a16="http://schemas.microsoft.com/office/drawing/2014/main" id="{2B59F209-FE27-975B-A3F6-EFAB7E831893}"/>
                </a:ext>
              </a:extLst>
            </p:cNvPr>
            <p:cNvSpPr/>
            <p:nvPr/>
          </p:nvSpPr>
          <p:spPr>
            <a:xfrm>
              <a:off x="4410215" y="436376"/>
              <a:ext cx="222300" cy="222300"/>
            </a:xfrm>
            <a:prstGeom prst="diamond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378;p74">
              <a:extLst>
                <a:ext uri="{FF2B5EF4-FFF2-40B4-BE49-F238E27FC236}">
                  <a16:creationId xmlns:a16="http://schemas.microsoft.com/office/drawing/2014/main" id="{A8B0E1CC-8A3D-82F3-3E45-EE5BEA332AB0}"/>
                </a:ext>
              </a:extLst>
            </p:cNvPr>
            <p:cNvSpPr/>
            <p:nvPr/>
          </p:nvSpPr>
          <p:spPr>
            <a:xfrm>
              <a:off x="7243912" y="436376"/>
              <a:ext cx="222300" cy="222300"/>
            </a:xfrm>
            <a:prstGeom prst="diamond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379;p74">
              <a:extLst>
                <a:ext uri="{FF2B5EF4-FFF2-40B4-BE49-F238E27FC236}">
                  <a16:creationId xmlns:a16="http://schemas.microsoft.com/office/drawing/2014/main" id="{79511632-1A38-B494-DAAE-BBFECA5BD88E}"/>
                </a:ext>
              </a:extLst>
            </p:cNvPr>
            <p:cNvSpPr/>
            <p:nvPr/>
          </p:nvSpPr>
          <p:spPr>
            <a:xfrm>
              <a:off x="2920366" y="436376"/>
              <a:ext cx="222300" cy="222300"/>
            </a:xfrm>
            <a:prstGeom prst="diamond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380;p74">
              <a:extLst>
                <a:ext uri="{FF2B5EF4-FFF2-40B4-BE49-F238E27FC236}">
                  <a16:creationId xmlns:a16="http://schemas.microsoft.com/office/drawing/2014/main" id="{D1A2EA8C-E710-0DD9-9BFF-69F40C7B540B}"/>
                </a:ext>
              </a:extLst>
            </p:cNvPr>
            <p:cNvSpPr/>
            <p:nvPr/>
          </p:nvSpPr>
          <p:spPr>
            <a:xfrm>
              <a:off x="5831847" y="436376"/>
              <a:ext cx="222300" cy="222300"/>
            </a:xfrm>
            <a:prstGeom prst="diamond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0" name="Google Shape;8381;p74">
              <a:extLst>
                <a:ext uri="{FF2B5EF4-FFF2-40B4-BE49-F238E27FC236}">
                  <a16:creationId xmlns:a16="http://schemas.microsoft.com/office/drawing/2014/main" id="{245944B4-3CBA-1D94-CCA9-05021E253BB1}"/>
                </a:ext>
              </a:extLst>
            </p:cNvPr>
            <p:cNvCxnSpPr/>
            <p:nvPr/>
          </p:nvCxnSpPr>
          <p:spPr>
            <a:xfrm>
              <a:off x="1798637" y="547513"/>
              <a:ext cx="988200" cy="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8382;p74">
              <a:extLst>
                <a:ext uri="{FF2B5EF4-FFF2-40B4-BE49-F238E27FC236}">
                  <a16:creationId xmlns:a16="http://schemas.microsoft.com/office/drawing/2014/main" id="{E67FF2BD-6B39-CC2E-2AD7-1E569B4EED46}"/>
                </a:ext>
              </a:extLst>
            </p:cNvPr>
            <p:cNvCxnSpPr/>
            <p:nvPr/>
          </p:nvCxnSpPr>
          <p:spPr>
            <a:xfrm>
              <a:off x="3276248" y="547513"/>
              <a:ext cx="988200" cy="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8383;p74">
              <a:extLst>
                <a:ext uri="{FF2B5EF4-FFF2-40B4-BE49-F238E27FC236}">
                  <a16:creationId xmlns:a16="http://schemas.microsoft.com/office/drawing/2014/main" id="{21461A94-BFCA-5EAF-806E-5E0DAB479F93}"/>
                </a:ext>
              </a:extLst>
            </p:cNvPr>
            <p:cNvCxnSpPr/>
            <p:nvPr/>
          </p:nvCxnSpPr>
          <p:spPr>
            <a:xfrm>
              <a:off x="4753898" y="547513"/>
              <a:ext cx="988200" cy="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8384;p74">
              <a:extLst>
                <a:ext uri="{FF2B5EF4-FFF2-40B4-BE49-F238E27FC236}">
                  <a16:creationId xmlns:a16="http://schemas.microsoft.com/office/drawing/2014/main" id="{F4DA3C43-E8D8-9B0E-5CF2-80AA295C8FDC}"/>
                </a:ext>
              </a:extLst>
            </p:cNvPr>
            <p:cNvCxnSpPr/>
            <p:nvPr/>
          </p:nvCxnSpPr>
          <p:spPr>
            <a:xfrm>
              <a:off x="6143961" y="547513"/>
              <a:ext cx="988200" cy="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4" name="Google Shape;8385;p74">
            <a:extLst>
              <a:ext uri="{FF2B5EF4-FFF2-40B4-BE49-F238E27FC236}">
                <a16:creationId xmlns:a16="http://schemas.microsoft.com/office/drawing/2014/main" id="{031734D1-FC35-8148-CD43-5AD0F5E21EBE}"/>
              </a:ext>
            </a:extLst>
          </p:cNvPr>
          <p:cNvGrpSpPr/>
          <p:nvPr/>
        </p:nvGrpSpPr>
        <p:grpSpPr>
          <a:xfrm>
            <a:off x="2260630" y="3504073"/>
            <a:ext cx="1452710" cy="651923"/>
            <a:chOff x="803162" y="2667727"/>
            <a:chExt cx="1411906" cy="633611"/>
          </a:xfrm>
          <a:solidFill>
            <a:srgbClr val="D2DE00"/>
          </a:solidFill>
        </p:grpSpPr>
        <p:cxnSp>
          <p:nvCxnSpPr>
            <p:cNvPr id="125" name="Google Shape;8386;p74">
              <a:extLst>
                <a:ext uri="{FF2B5EF4-FFF2-40B4-BE49-F238E27FC236}">
                  <a16:creationId xmlns:a16="http://schemas.microsoft.com/office/drawing/2014/main" id="{05A91BD2-BB54-EC51-748B-5D5CE8B20ED5}"/>
                </a:ext>
              </a:extLst>
            </p:cNvPr>
            <p:cNvCxnSpPr>
              <a:stCxn id="137" idx="2"/>
              <a:endCxn id="135" idx="0"/>
            </p:cNvCxnSpPr>
            <p:nvPr/>
          </p:nvCxnSpPr>
          <p:spPr>
            <a:xfrm rot="-5400000" flipH="1">
              <a:off x="1629114" y="2672827"/>
              <a:ext cx="129300" cy="369300"/>
            </a:xfrm>
            <a:prstGeom prst="bentConnector3">
              <a:avLst>
                <a:gd name="adj1" fmla="val 49963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6" name="Google Shape;8389;p74">
              <a:extLst>
                <a:ext uri="{FF2B5EF4-FFF2-40B4-BE49-F238E27FC236}">
                  <a16:creationId xmlns:a16="http://schemas.microsoft.com/office/drawing/2014/main" id="{6D984054-5B9B-B729-CA95-7F3EF323EE5E}"/>
                </a:ext>
              </a:extLst>
            </p:cNvPr>
            <p:cNvCxnSpPr>
              <a:stCxn id="136" idx="0"/>
              <a:endCxn id="137" idx="2"/>
            </p:cNvCxnSpPr>
            <p:nvPr/>
          </p:nvCxnSpPr>
          <p:spPr>
            <a:xfrm rot="-5400000">
              <a:off x="1259830" y="2672682"/>
              <a:ext cx="129300" cy="369300"/>
            </a:xfrm>
            <a:prstGeom prst="bentConnector3">
              <a:avLst>
                <a:gd name="adj1" fmla="val 49963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7" name="Google Shape;8391;p74">
              <a:extLst>
                <a:ext uri="{FF2B5EF4-FFF2-40B4-BE49-F238E27FC236}">
                  <a16:creationId xmlns:a16="http://schemas.microsoft.com/office/drawing/2014/main" id="{DB879002-2F7B-19BE-BA58-511665948BDA}"/>
                </a:ext>
              </a:extLst>
            </p:cNvPr>
            <p:cNvCxnSpPr>
              <a:stCxn id="136" idx="2"/>
              <a:endCxn id="132" idx="0"/>
            </p:cNvCxnSpPr>
            <p:nvPr/>
          </p:nvCxnSpPr>
          <p:spPr>
            <a:xfrm rot="-5400000" flipH="1">
              <a:off x="1163380" y="3023532"/>
              <a:ext cx="129300" cy="176400"/>
            </a:xfrm>
            <a:prstGeom prst="bentConnector3">
              <a:avLst>
                <a:gd name="adj1" fmla="val 49963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8" name="Google Shape;8393;p74">
              <a:extLst>
                <a:ext uri="{FF2B5EF4-FFF2-40B4-BE49-F238E27FC236}">
                  <a16:creationId xmlns:a16="http://schemas.microsoft.com/office/drawing/2014/main" id="{227E5831-0233-C45A-E07B-669248E55A11}"/>
                </a:ext>
              </a:extLst>
            </p:cNvPr>
            <p:cNvCxnSpPr>
              <a:stCxn id="131" idx="0"/>
              <a:endCxn id="136" idx="2"/>
            </p:cNvCxnSpPr>
            <p:nvPr/>
          </p:nvCxnSpPr>
          <p:spPr>
            <a:xfrm rot="-5400000">
              <a:off x="987062" y="3023388"/>
              <a:ext cx="129300" cy="176400"/>
            </a:xfrm>
            <a:prstGeom prst="bentConnector3">
              <a:avLst>
                <a:gd name="adj1" fmla="val 49963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9" name="Google Shape;8395;p74">
              <a:extLst>
                <a:ext uri="{FF2B5EF4-FFF2-40B4-BE49-F238E27FC236}">
                  <a16:creationId xmlns:a16="http://schemas.microsoft.com/office/drawing/2014/main" id="{33A8DCF4-DC04-E29D-C589-356B3892969B}"/>
                </a:ext>
              </a:extLst>
            </p:cNvPr>
            <p:cNvCxnSpPr>
              <a:stCxn id="135" idx="2"/>
              <a:endCxn id="134" idx="0"/>
            </p:cNvCxnSpPr>
            <p:nvPr/>
          </p:nvCxnSpPr>
          <p:spPr>
            <a:xfrm rot="-5400000" flipH="1">
              <a:off x="1901948" y="3023532"/>
              <a:ext cx="129300" cy="176400"/>
            </a:xfrm>
            <a:prstGeom prst="bentConnector3">
              <a:avLst>
                <a:gd name="adj1" fmla="val 49963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0" name="Google Shape;8397;p74">
              <a:extLst>
                <a:ext uri="{FF2B5EF4-FFF2-40B4-BE49-F238E27FC236}">
                  <a16:creationId xmlns:a16="http://schemas.microsoft.com/office/drawing/2014/main" id="{F8886FAA-F93B-F9A3-16E2-3980F69EDBE4}"/>
                </a:ext>
              </a:extLst>
            </p:cNvPr>
            <p:cNvCxnSpPr>
              <a:stCxn id="133" idx="0"/>
              <a:endCxn id="135" idx="2"/>
            </p:cNvCxnSpPr>
            <p:nvPr/>
          </p:nvCxnSpPr>
          <p:spPr>
            <a:xfrm rot="-5400000">
              <a:off x="1725631" y="3023388"/>
              <a:ext cx="129300" cy="176400"/>
            </a:xfrm>
            <a:prstGeom prst="bentConnector3">
              <a:avLst>
                <a:gd name="adj1" fmla="val 49963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1" name="Google Shape;8394;p74">
              <a:extLst>
                <a:ext uri="{FF2B5EF4-FFF2-40B4-BE49-F238E27FC236}">
                  <a16:creationId xmlns:a16="http://schemas.microsoft.com/office/drawing/2014/main" id="{0790FAD2-C88A-13A0-7DCF-A77AC53E93D9}"/>
                </a:ext>
              </a:extLst>
            </p:cNvPr>
            <p:cNvSpPr/>
            <p:nvPr/>
          </p:nvSpPr>
          <p:spPr>
            <a:xfrm>
              <a:off x="803162" y="3176238"/>
              <a:ext cx="320700" cy="125100"/>
            </a:xfrm>
            <a:prstGeom prst="roundRect">
              <a:avLst>
                <a:gd name="adj" fmla="val 50000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2" name="Google Shape;8392;p74">
              <a:extLst>
                <a:ext uri="{FF2B5EF4-FFF2-40B4-BE49-F238E27FC236}">
                  <a16:creationId xmlns:a16="http://schemas.microsoft.com/office/drawing/2014/main" id="{7F6E87F6-84F5-85D2-2154-02DA4F776129}"/>
                </a:ext>
              </a:extLst>
            </p:cNvPr>
            <p:cNvSpPr/>
            <p:nvPr/>
          </p:nvSpPr>
          <p:spPr>
            <a:xfrm>
              <a:off x="1155799" y="3176238"/>
              <a:ext cx="320700" cy="125100"/>
            </a:xfrm>
            <a:prstGeom prst="roundRect">
              <a:avLst>
                <a:gd name="adj" fmla="val 50000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3" name="Google Shape;8398;p74">
              <a:extLst>
                <a:ext uri="{FF2B5EF4-FFF2-40B4-BE49-F238E27FC236}">
                  <a16:creationId xmlns:a16="http://schemas.microsoft.com/office/drawing/2014/main" id="{9B04CC80-7DFE-94DC-565A-E016353DFF17}"/>
                </a:ext>
              </a:extLst>
            </p:cNvPr>
            <p:cNvSpPr/>
            <p:nvPr/>
          </p:nvSpPr>
          <p:spPr>
            <a:xfrm>
              <a:off x="1541731" y="3176238"/>
              <a:ext cx="320700" cy="125100"/>
            </a:xfrm>
            <a:prstGeom prst="roundRect">
              <a:avLst>
                <a:gd name="adj" fmla="val 50000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4" name="Google Shape;8396;p74">
              <a:extLst>
                <a:ext uri="{FF2B5EF4-FFF2-40B4-BE49-F238E27FC236}">
                  <a16:creationId xmlns:a16="http://schemas.microsoft.com/office/drawing/2014/main" id="{91CDD6B8-C659-E3A9-6A0A-879159F56A2D}"/>
                </a:ext>
              </a:extLst>
            </p:cNvPr>
            <p:cNvSpPr/>
            <p:nvPr/>
          </p:nvSpPr>
          <p:spPr>
            <a:xfrm>
              <a:off x="1894368" y="3176238"/>
              <a:ext cx="320700" cy="125100"/>
            </a:xfrm>
            <a:prstGeom prst="roundRect">
              <a:avLst>
                <a:gd name="adj" fmla="val 50000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5" name="Google Shape;8388;p74">
              <a:extLst>
                <a:ext uri="{FF2B5EF4-FFF2-40B4-BE49-F238E27FC236}">
                  <a16:creationId xmlns:a16="http://schemas.microsoft.com/office/drawing/2014/main" id="{1EFABB40-313A-25EE-53F4-5F9DA3021E21}"/>
                </a:ext>
              </a:extLst>
            </p:cNvPr>
            <p:cNvSpPr/>
            <p:nvPr/>
          </p:nvSpPr>
          <p:spPr>
            <a:xfrm>
              <a:off x="1718048" y="2921982"/>
              <a:ext cx="320700" cy="125100"/>
            </a:xfrm>
            <a:prstGeom prst="roundRect">
              <a:avLst>
                <a:gd name="adj" fmla="val 50000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6" name="Google Shape;8390;p74">
              <a:extLst>
                <a:ext uri="{FF2B5EF4-FFF2-40B4-BE49-F238E27FC236}">
                  <a16:creationId xmlns:a16="http://schemas.microsoft.com/office/drawing/2014/main" id="{E90F8396-5023-505F-76BD-84C52E6B1FD3}"/>
                </a:ext>
              </a:extLst>
            </p:cNvPr>
            <p:cNvSpPr/>
            <p:nvPr/>
          </p:nvSpPr>
          <p:spPr>
            <a:xfrm>
              <a:off x="979480" y="2921982"/>
              <a:ext cx="320700" cy="125100"/>
            </a:xfrm>
            <a:prstGeom prst="roundRect">
              <a:avLst>
                <a:gd name="adj" fmla="val 50000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7" name="Google Shape;8387;p74">
              <a:extLst>
                <a:ext uri="{FF2B5EF4-FFF2-40B4-BE49-F238E27FC236}">
                  <a16:creationId xmlns:a16="http://schemas.microsoft.com/office/drawing/2014/main" id="{1A6AD42C-E504-844C-2E5E-6838B0EF5F60}"/>
                </a:ext>
              </a:extLst>
            </p:cNvPr>
            <p:cNvSpPr/>
            <p:nvPr/>
          </p:nvSpPr>
          <p:spPr>
            <a:xfrm>
              <a:off x="1348764" y="2667727"/>
              <a:ext cx="320700" cy="125100"/>
            </a:xfrm>
            <a:prstGeom prst="roundRect">
              <a:avLst>
                <a:gd name="adj" fmla="val 50000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38" name="Google Shape;8399;p74">
            <a:extLst>
              <a:ext uri="{FF2B5EF4-FFF2-40B4-BE49-F238E27FC236}">
                <a16:creationId xmlns:a16="http://schemas.microsoft.com/office/drawing/2014/main" id="{300048DB-8760-527A-FA23-C1F4EAB7AFE8}"/>
              </a:ext>
            </a:extLst>
          </p:cNvPr>
          <p:cNvGrpSpPr/>
          <p:nvPr/>
        </p:nvGrpSpPr>
        <p:grpSpPr>
          <a:xfrm>
            <a:off x="2260631" y="1939611"/>
            <a:ext cx="2518541" cy="209309"/>
            <a:chOff x="803163" y="1111966"/>
            <a:chExt cx="2447800" cy="203430"/>
          </a:xfrm>
          <a:solidFill>
            <a:srgbClr val="D2DE00"/>
          </a:solidFill>
        </p:grpSpPr>
        <p:grpSp>
          <p:nvGrpSpPr>
            <p:cNvPr id="139" name="Google Shape;8400;p74">
              <a:extLst>
                <a:ext uri="{FF2B5EF4-FFF2-40B4-BE49-F238E27FC236}">
                  <a16:creationId xmlns:a16="http://schemas.microsoft.com/office/drawing/2014/main" id="{A53229D6-6AC2-EF04-26FF-12999F5341EE}"/>
                </a:ext>
              </a:extLst>
            </p:cNvPr>
            <p:cNvGrpSpPr/>
            <p:nvPr/>
          </p:nvGrpSpPr>
          <p:grpSpPr>
            <a:xfrm>
              <a:off x="1958180" y="1111966"/>
              <a:ext cx="588019" cy="121396"/>
              <a:chOff x="4808316" y="2800065"/>
              <a:chExt cx="1999386" cy="412910"/>
            </a:xfrm>
            <a:grpFill/>
          </p:grpSpPr>
          <p:sp>
            <p:nvSpPr>
              <p:cNvPr id="157" name="Google Shape;8401;p74">
                <a:extLst>
                  <a:ext uri="{FF2B5EF4-FFF2-40B4-BE49-F238E27FC236}">
                    <a16:creationId xmlns:a16="http://schemas.microsoft.com/office/drawing/2014/main" id="{98B44BF7-FA21-273B-7F2A-4E81E5F1BEFB}"/>
                  </a:ext>
                </a:extLst>
              </p:cNvPr>
              <p:cNvSpPr/>
              <p:nvPr/>
            </p:nvSpPr>
            <p:spPr>
              <a:xfrm>
                <a:off x="4849302" y="3079475"/>
                <a:ext cx="1958400" cy="133500"/>
              </a:xfrm>
              <a:prstGeom prst="rect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8" name="Google Shape;8402;p74">
                <a:extLst>
                  <a:ext uri="{FF2B5EF4-FFF2-40B4-BE49-F238E27FC236}">
                    <a16:creationId xmlns:a16="http://schemas.microsoft.com/office/drawing/2014/main" id="{D1B9AFEF-7DCB-5FD4-91B1-60CBBE7BFB5A}"/>
                  </a:ext>
                </a:extLst>
              </p:cNvPr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  <a:grpFill/>
            </p:grpSpPr>
            <p:cxnSp>
              <p:nvCxnSpPr>
                <p:cNvPr id="159" name="Google Shape;8403;p74">
                  <a:extLst>
                    <a:ext uri="{FF2B5EF4-FFF2-40B4-BE49-F238E27FC236}">
                      <a16:creationId xmlns:a16="http://schemas.microsoft.com/office/drawing/2014/main" id="{36B8E408-872C-68D5-07AB-635FEFE2552D}"/>
                    </a:ext>
                  </a:extLst>
                </p:cNvPr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grpFill/>
                <a:ln w="9525" cap="flat" cmpd="sng">
                  <a:solidFill>
                    <a:srgbClr val="01B3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60" name="Google Shape;8404;p74">
                  <a:extLst>
                    <a:ext uri="{FF2B5EF4-FFF2-40B4-BE49-F238E27FC236}">
                      <a16:creationId xmlns:a16="http://schemas.microsoft.com/office/drawing/2014/main" id="{646EEBC1-37C0-7B0B-5256-A6C50CD9DBEC}"/>
                    </a:ext>
                  </a:extLst>
                </p:cNvPr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cxnSp>
          <p:nvCxnSpPr>
            <p:cNvPr id="140" name="Google Shape;8405;p74">
              <a:extLst>
                <a:ext uri="{FF2B5EF4-FFF2-40B4-BE49-F238E27FC236}">
                  <a16:creationId xmlns:a16="http://schemas.microsoft.com/office/drawing/2014/main" id="{F7DDC1A6-1566-3A59-49EB-3B8D2313A07D}"/>
                </a:ext>
              </a:extLst>
            </p:cNvPr>
            <p:cNvCxnSpPr/>
            <p:nvPr/>
          </p:nvCxnSpPr>
          <p:spPr>
            <a:xfrm>
              <a:off x="3237251" y="1127387"/>
              <a:ext cx="0" cy="10560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1" name="Google Shape;8406;p74">
              <a:extLst>
                <a:ext uri="{FF2B5EF4-FFF2-40B4-BE49-F238E27FC236}">
                  <a16:creationId xmlns:a16="http://schemas.microsoft.com/office/drawing/2014/main" id="{AC06432A-13D3-65C3-B570-81A976354322}"/>
                </a:ext>
              </a:extLst>
            </p:cNvPr>
            <p:cNvSpPr/>
            <p:nvPr/>
          </p:nvSpPr>
          <p:spPr>
            <a:xfrm>
              <a:off x="3223663" y="1111974"/>
              <a:ext cx="27300" cy="27300"/>
            </a:xfrm>
            <a:prstGeom prst="ellipse">
              <a:avLst/>
            </a:pr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" name="Google Shape;8407;p74">
              <a:extLst>
                <a:ext uri="{FF2B5EF4-FFF2-40B4-BE49-F238E27FC236}">
                  <a16:creationId xmlns:a16="http://schemas.microsoft.com/office/drawing/2014/main" id="{5CB87576-7597-0AA4-A47E-8DCC6B21D629}"/>
                </a:ext>
              </a:extLst>
            </p:cNvPr>
            <p:cNvGrpSpPr/>
            <p:nvPr/>
          </p:nvGrpSpPr>
          <p:grpSpPr>
            <a:xfrm>
              <a:off x="803163" y="1111974"/>
              <a:ext cx="591158" cy="121545"/>
              <a:chOff x="803163" y="1111974"/>
              <a:chExt cx="591158" cy="121545"/>
            </a:xfrm>
            <a:grpFill/>
          </p:grpSpPr>
          <p:grpSp>
            <p:nvGrpSpPr>
              <p:cNvPr id="153" name="Google Shape;8408;p74">
                <a:extLst>
                  <a:ext uri="{FF2B5EF4-FFF2-40B4-BE49-F238E27FC236}">
                    <a16:creationId xmlns:a16="http://schemas.microsoft.com/office/drawing/2014/main" id="{6969C920-83B4-A8C9-CE75-C07D8E3BD576}"/>
                  </a:ext>
                </a:extLst>
              </p:cNvPr>
              <p:cNvGrpSpPr/>
              <p:nvPr/>
            </p:nvGrpSpPr>
            <p:grpSpPr>
              <a:xfrm>
                <a:off x="803163" y="1111974"/>
                <a:ext cx="27175" cy="121077"/>
                <a:chOff x="845575" y="2563700"/>
                <a:chExt cx="92400" cy="411825"/>
              </a:xfrm>
              <a:grpFill/>
            </p:grpSpPr>
            <p:cxnSp>
              <p:nvCxnSpPr>
                <p:cNvPr id="155" name="Google Shape;8409;p74">
                  <a:extLst>
                    <a:ext uri="{FF2B5EF4-FFF2-40B4-BE49-F238E27FC236}">
                      <a16:creationId xmlns:a16="http://schemas.microsoft.com/office/drawing/2014/main" id="{5C7174B5-5FE5-0A76-7549-BF330F4F0941}"/>
                    </a:ext>
                  </a:extLst>
                </p:cNvPr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grpFill/>
                <a:ln w="9525" cap="flat" cmpd="sng">
                  <a:solidFill>
                    <a:srgbClr val="01B3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56" name="Google Shape;8410;p74">
                  <a:extLst>
                    <a:ext uri="{FF2B5EF4-FFF2-40B4-BE49-F238E27FC236}">
                      <a16:creationId xmlns:a16="http://schemas.microsoft.com/office/drawing/2014/main" id="{F32021C2-1C54-B62B-4E21-77A8D1C3DD35}"/>
                    </a:ext>
                  </a:extLst>
                </p:cNvPr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4" name="Google Shape;8411;p74">
                <a:extLst>
                  <a:ext uri="{FF2B5EF4-FFF2-40B4-BE49-F238E27FC236}">
                    <a16:creationId xmlns:a16="http://schemas.microsoft.com/office/drawing/2014/main" id="{7930A0CA-818A-EE2F-7710-1B7A763EB119}"/>
                  </a:ext>
                </a:extLst>
              </p:cNvPr>
              <p:cNvSpPr/>
              <p:nvPr/>
            </p:nvSpPr>
            <p:spPr>
              <a:xfrm>
                <a:off x="818321" y="1194219"/>
                <a:ext cx="576000" cy="39300"/>
              </a:xfrm>
              <a:prstGeom prst="rect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" name="Google Shape;8412;p74">
              <a:extLst>
                <a:ext uri="{FF2B5EF4-FFF2-40B4-BE49-F238E27FC236}">
                  <a16:creationId xmlns:a16="http://schemas.microsoft.com/office/drawing/2014/main" id="{7E81C763-F5BF-8BEA-FCFB-0267A8AC1679}"/>
                </a:ext>
              </a:extLst>
            </p:cNvPr>
            <p:cNvGrpSpPr/>
            <p:nvPr/>
          </p:nvGrpSpPr>
          <p:grpSpPr>
            <a:xfrm>
              <a:off x="1381910" y="1194219"/>
              <a:ext cx="588341" cy="121177"/>
              <a:chOff x="1381910" y="1194219"/>
              <a:chExt cx="588341" cy="121177"/>
            </a:xfrm>
            <a:grpFill/>
          </p:grpSpPr>
          <p:grpSp>
            <p:nvGrpSpPr>
              <p:cNvPr id="149" name="Google Shape;8413;p74">
                <a:extLst>
                  <a:ext uri="{FF2B5EF4-FFF2-40B4-BE49-F238E27FC236}">
                    <a16:creationId xmlns:a16="http://schemas.microsoft.com/office/drawing/2014/main" id="{D00AC76C-6FFE-2FAA-79F1-2148FDD92311}"/>
                  </a:ext>
                </a:extLst>
              </p:cNvPr>
              <p:cNvGrpSpPr/>
              <p:nvPr/>
            </p:nvGrpSpPr>
            <p:grpSpPr>
              <a:xfrm rot="10800000">
                <a:off x="1381910" y="1194319"/>
                <a:ext cx="27175" cy="121077"/>
                <a:chOff x="2070100" y="2563700"/>
                <a:chExt cx="92400" cy="411825"/>
              </a:xfrm>
              <a:grpFill/>
            </p:grpSpPr>
            <p:cxnSp>
              <p:nvCxnSpPr>
                <p:cNvPr id="151" name="Google Shape;8414;p74">
                  <a:extLst>
                    <a:ext uri="{FF2B5EF4-FFF2-40B4-BE49-F238E27FC236}">
                      <a16:creationId xmlns:a16="http://schemas.microsoft.com/office/drawing/2014/main" id="{84308C93-17D9-08D2-5CEC-7444FBA0FA7F}"/>
                    </a:ext>
                  </a:extLst>
                </p:cNvPr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grpFill/>
                <a:ln w="9525" cap="flat" cmpd="sng">
                  <a:solidFill>
                    <a:srgbClr val="01B3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52" name="Google Shape;8415;p74">
                  <a:extLst>
                    <a:ext uri="{FF2B5EF4-FFF2-40B4-BE49-F238E27FC236}">
                      <a16:creationId xmlns:a16="http://schemas.microsoft.com/office/drawing/2014/main" id="{BA3E8FCE-3CAB-5B63-02DF-750B1D88095E}"/>
                    </a:ext>
                  </a:extLst>
                </p:cNvPr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0" name="Google Shape;8416;p74">
                <a:extLst>
                  <a:ext uri="{FF2B5EF4-FFF2-40B4-BE49-F238E27FC236}">
                    <a16:creationId xmlns:a16="http://schemas.microsoft.com/office/drawing/2014/main" id="{C0DBC73C-552B-86E1-B9DC-B5E4B037AC9A}"/>
                  </a:ext>
                </a:extLst>
              </p:cNvPr>
              <p:cNvSpPr/>
              <p:nvPr/>
            </p:nvSpPr>
            <p:spPr>
              <a:xfrm>
                <a:off x="1394250" y="1194219"/>
                <a:ext cx="576000" cy="39300"/>
              </a:xfrm>
              <a:prstGeom prst="rect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" name="Google Shape;8417;p74">
              <a:extLst>
                <a:ext uri="{FF2B5EF4-FFF2-40B4-BE49-F238E27FC236}">
                  <a16:creationId xmlns:a16="http://schemas.microsoft.com/office/drawing/2014/main" id="{C5045947-3673-B809-4717-99D22C81191B}"/>
                </a:ext>
              </a:extLst>
            </p:cNvPr>
            <p:cNvGrpSpPr/>
            <p:nvPr/>
          </p:nvGrpSpPr>
          <p:grpSpPr>
            <a:xfrm>
              <a:off x="2532079" y="1194219"/>
              <a:ext cx="704927" cy="121177"/>
              <a:chOff x="2532079" y="1194219"/>
              <a:chExt cx="704927" cy="121177"/>
            </a:xfrm>
            <a:grpFill/>
          </p:grpSpPr>
          <p:grpSp>
            <p:nvGrpSpPr>
              <p:cNvPr id="145" name="Google Shape;8418;p74">
                <a:extLst>
                  <a:ext uri="{FF2B5EF4-FFF2-40B4-BE49-F238E27FC236}">
                    <a16:creationId xmlns:a16="http://schemas.microsoft.com/office/drawing/2014/main" id="{C1C5628A-183B-35F6-97D0-3F9248BC978A}"/>
                  </a:ext>
                </a:extLst>
              </p:cNvPr>
              <p:cNvGrpSpPr/>
              <p:nvPr/>
            </p:nvGrpSpPr>
            <p:grpSpPr>
              <a:xfrm rot="10800000">
                <a:off x="2532079" y="1194319"/>
                <a:ext cx="27175" cy="121077"/>
                <a:chOff x="2070100" y="2563700"/>
                <a:chExt cx="92400" cy="411825"/>
              </a:xfrm>
              <a:grpFill/>
            </p:grpSpPr>
            <p:cxnSp>
              <p:nvCxnSpPr>
                <p:cNvPr id="147" name="Google Shape;8419;p74">
                  <a:extLst>
                    <a:ext uri="{FF2B5EF4-FFF2-40B4-BE49-F238E27FC236}">
                      <a16:creationId xmlns:a16="http://schemas.microsoft.com/office/drawing/2014/main" id="{F564145C-E45C-B801-7187-4A694AD5BD91}"/>
                    </a:ext>
                  </a:extLst>
                </p:cNvPr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grpFill/>
                <a:ln w="9525" cap="flat" cmpd="sng">
                  <a:solidFill>
                    <a:srgbClr val="01B3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48" name="Google Shape;8420;p74">
                  <a:extLst>
                    <a:ext uri="{FF2B5EF4-FFF2-40B4-BE49-F238E27FC236}">
                      <a16:creationId xmlns:a16="http://schemas.microsoft.com/office/drawing/2014/main" id="{F638A8AD-E609-A25E-BDC6-552B7A163C49}"/>
                    </a:ext>
                  </a:extLst>
                </p:cNvPr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6" name="Google Shape;8421;p74">
                <a:extLst>
                  <a:ext uri="{FF2B5EF4-FFF2-40B4-BE49-F238E27FC236}">
                    <a16:creationId xmlns:a16="http://schemas.microsoft.com/office/drawing/2014/main" id="{F0A3556A-B760-9D4F-5C9E-FB96F8CFBE94}"/>
                  </a:ext>
                </a:extLst>
              </p:cNvPr>
              <p:cNvSpPr/>
              <p:nvPr/>
            </p:nvSpPr>
            <p:spPr>
              <a:xfrm>
                <a:off x="2546107" y="1194219"/>
                <a:ext cx="690900" cy="39300"/>
              </a:xfrm>
              <a:prstGeom prst="rect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1" name="Google Shape;8422;p74">
            <a:extLst>
              <a:ext uri="{FF2B5EF4-FFF2-40B4-BE49-F238E27FC236}">
                <a16:creationId xmlns:a16="http://schemas.microsoft.com/office/drawing/2014/main" id="{51CA520E-FA09-6688-63C5-D58E61D0F183}"/>
              </a:ext>
            </a:extLst>
          </p:cNvPr>
          <p:cNvGrpSpPr/>
          <p:nvPr/>
        </p:nvGrpSpPr>
        <p:grpSpPr>
          <a:xfrm>
            <a:off x="5053642" y="4636243"/>
            <a:ext cx="1567778" cy="491677"/>
            <a:chOff x="5194708" y="3484366"/>
            <a:chExt cx="3148148" cy="987304"/>
          </a:xfrm>
          <a:solidFill>
            <a:srgbClr val="D2DE00"/>
          </a:solidFill>
        </p:grpSpPr>
        <p:grpSp>
          <p:nvGrpSpPr>
            <p:cNvPr id="162" name="Google Shape;8423;p74">
              <a:extLst>
                <a:ext uri="{FF2B5EF4-FFF2-40B4-BE49-F238E27FC236}">
                  <a16:creationId xmlns:a16="http://schemas.microsoft.com/office/drawing/2014/main" id="{96F8C02F-84EA-2D9C-A8EB-BD37E7E39B56}"/>
                </a:ext>
              </a:extLst>
            </p:cNvPr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  <a:grpFill/>
          </p:grpSpPr>
          <p:sp>
            <p:nvSpPr>
              <p:cNvPr id="175" name="Google Shape;8424;p74">
                <a:extLst>
                  <a:ext uri="{FF2B5EF4-FFF2-40B4-BE49-F238E27FC236}">
                    <a16:creationId xmlns:a16="http://schemas.microsoft.com/office/drawing/2014/main" id="{B34612B8-F507-1F42-9A9C-66A5140EEE08}"/>
                  </a:ext>
                </a:extLst>
              </p:cNvPr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8425;p74">
                <a:extLst>
                  <a:ext uri="{FF2B5EF4-FFF2-40B4-BE49-F238E27FC236}">
                    <a16:creationId xmlns:a16="http://schemas.microsoft.com/office/drawing/2014/main" id="{D60300B9-09D2-6C7F-0114-FE6B78CEB57E}"/>
                  </a:ext>
                </a:extLst>
              </p:cNvPr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8426;p74">
                <a:extLst>
                  <a:ext uri="{FF2B5EF4-FFF2-40B4-BE49-F238E27FC236}">
                    <a16:creationId xmlns:a16="http://schemas.microsoft.com/office/drawing/2014/main" id="{D355257B-A1FD-AFBB-3A31-4DD268E591F9}"/>
                  </a:ext>
                </a:extLst>
              </p:cNvPr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8427;p74">
              <a:extLst>
                <a:ext uri="{FF2B5EF4-FFF2-40B4-BE49-F238E27FC236}">
                  <a16:creationId xmlns:a16="http://schemas.microsoft.com/office/drawing/2014/main" id="{BB8FD110-B2A6-115B-E847-300C66777812}"/>
                </a:ext>
              </a:extLst>
            </p:cNvPr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  <a:grpFill/>
          </p:grpSpPr>
          <p:sp>
            <p:nvSpPr>
              <p:cNvPr id="172" name="Google Shape;8428;p74">
                <a:extLst>
                  <a:ext uri="{FF2B5EF4-FFF2-40B4-BE49-F238E27FC236}">
                    <a16:creationId xmlns:a16="http://schemas.microsoft.com/office/drawing/2014/main" id="{1856F29C-776D-184F-AE60-FA0315CF1D0F}"/>
                  </a:ext>
                </a:extLst>
              </p:cNvPr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8429;p74">
                <a:extLst>
                  <a:ext uri="{FF2B5EF4-FFF2-40B4-BE49-F238E27FC236}">
                    <a16:creationId xmlns:a16="http://schemas.microsoft.com/office/drawing/2014/main" id="{0A7A18E6-C1FE-A315-45E8-33A020C9C0C5}"/>
                  </a:ext>
                </a:extLst>
              </p:cNvPr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8430;p74">
                <a:extLst>
                  <a:ext uri="{FF2B5EF4-FFF2-40B4-BE49-F238E27FC236}">
                    <a16:creationId xmlns:a16="http://schemas.microsoft.com/office/drawing/2014/main" id="{494A457D-7E0A-F9E8-EC98-7F21A3B3B8E2}"/>
                  </a:ext>
                </a:extLst>
              </p:cNvPr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" name="Google Shape;8431;p74">
              <a:extLst>
                <a:ext uri="{FF2B5EF4-FFF2-40B4-BE49-F238E27FC236}">
                  <a16:creationId xmlns:a16="http://schemas.microsoft.com/office/drawing/2014/main" id="{606C98F1-EA3D-2FDC-3357-953459DDA66D}"/>
                </a:ext>
              </a:extLst>
            </p:cNvPr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  <a:grpFill/>
          </p:grpSpPr>
          <p:sp>
            <p:nvSpPr>
              <p:cNvPr id="169" name="Google Shape;8432;p74">
                <a:extLst>
                  <a:ext uri="{FF2B5EF4-FFF2-40B4-BE49-F238E27FC236}">
                    <a16:creationId xmlns:a16="http://schemas.microsoft.com/office/drawing/2014/main" id="{698FFBAB-12B1-944A-41BE-E4DCC37C465D}"/>
                  </a:ext>
                </a:extLst>
              </p:cNvPr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8433;p74">
                <a:extLst>
                  <a:ext uri="{FF2B5EF4-FFF2-40B4-BE49-F238E27FC236}">
                    <a16:creationId xmlns:a16="http://schemas.microsoft.com/office/drawing/2014/main" id="{6CED3E5A-5B93-9A8A-6C51-A4CA23F8E1AC}"/>
                  </a:ext>
                </a:extLst>
              </p:cNvPr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8434;p74">
                <a:extLst>
                  <a:ext uri="{FF2B5EF4-FFF2-40B4-BE49-F238E27FC236}">
                    <a16:creationId xmlns:a16="http://schemas.microsoft.com/office/drawing/2014/main" id="{3B05B390-9CFD-92C8-8B5F-2FA416418723}"/>
                  </a:ext>
                </a:extLst>
              </p:cNvPr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" name="Google Shape;8435;p74">
              <a:extLst>
                <a:ext uri="{FF2B5EF4-FFF2-40B4-BE49-F238E27FC236}">
                  <a16:creationId xmlns:a16="http://schemas.microsoft.com/office/drawing/2014/main" id="{0EBB7FA7-0ED4-1CCC-DD89-14DDC044971E}"/>
                </a:ext>
              </a:extLst>
            </p:cNvPr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  <a:grpFill/>
          </p:grpSpPr>
          <p:sp>
            <p:nvSpPr>
              <p:cNvPr id="166" name="Google Shape;8436;p74">
                <a:extLst>
                  <a:ext uri="{FF2B5EF4-FFF2-40B4-BE49-F238E27FC236}">
                    <a16:creationId xmlns:a16="http://schemas.microsoft.com/office/drawing/2014/main" id="{653991A7-65F1-7591-0BF9-E7C67BBEC0D7}"/>
                  </a:ext>
                </a:extLst>
              </p:cNvPr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8437;p74">
                <a:extLst>
                  <a:ext uri="{FF2B5EF4-FFF2-40B4-BE49-F238E27FC236}">
                    <a16:creationId xmlns:a16="http://schemas.microsoft.com/office/drawing/2014/main" id="{C948E88B-E001-49C0-0F98-18CF5EAF70F1}"/>
                  </a:ext>
                </a:extLst>
              </p:cNvPr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8438;p74">
                <a:extLst>
                  <a:ext uri="{FF2B5EF4-FFF2-40B4-BE49-F238E27FC236}">
                    <a16:creationId xmlns:a16="http://schemas.microsoft.com/office/drawing/2014/main" id="{522BBF64-37F6-6BE2-349F-7579C7AFC00F}"/>
                  </a:ext>
                </a:extLst>
              </p:cNvPr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" name="Google Shape;8439;p74">
            <a:extLst>
              <a:ext uri="{FF2B5EF4-FFF2-40B4-BE49-F238E27FC236}">
                <a16:creationId xmlns:a16="http://schemas.microsoft.com/office/drawing/2014/main" id="{562A4D69-7BDA-D0B7-95EB-294FEDAEF13E}"/>
              </a:ext>
            </a:extLst>
          </p:cNvPr>
          <p:cNvGrpSpPr/>
          <p:nvPr/>
        </p:nvGrpSpPr>
        <p:grpSpPr>
          <a:xfrm>
            <a:off x="5014251" y="4116654"/>
            <a:ext cx="1616964" cy="346256"/>
            <a:chOff x="1808063" y="4294338"/>
            <a:chExt cx="3370782" cy="721817"/>
          </a:xfrm>
          <a:solidFill>
            <a:srgbClr val="D2DE00"/>
          </a:solidFill>
        </p:grpSpPr>
        <p:sp>
          <p:nvSpPr>
            <p:cNvPr id="179" name="Google Shape;8440;p74">
              <a:extLst>
                <a:ext uri="{FF2B5EF4-FFF2-40B4-BE49-F238E27FC236}">
                  <a16:creationId xmlns:a16="http://schemas.microsoft.com/office/drawing/2014/main" id="{82D26B99-96FC-6EBD-F384-D0211B449B75}"/>
                </a:ext>
              </a:extLst>
            </p:cNvPr>
            <p:cNvSpPr/>
            <p:nvPr/>
          </p:nvSpPr>
          <p:spPr>
            <a:xfrm>
              <a:off x="1906300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441;p74">
              <a:extLst>
                <a:ext uri="{FF2B5EF4-FFF2-40B4-BE49-F238E27FC236}">
                  <a16:creationId xmlns:a16="http://schemas.microsoft.com/office/drawing/2014/main" id="{D50737AF-E65B-30C6-C818-3FE2FD1B17FC}"/>
                </a:ext>
              </a:extLst>
            </p:cNvPr>
            <p:cNvSpPr/>
            <p:nvPr/>
          </p:nvSpPr>
          <p:spPr>
            <a:xfrm>
              <a:off x="379503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3" y="1075"/>
                    <a:pt x="327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6132" y="3951"/>
                    <a:pt x="7903" y="2178"/>
                    <a:pt x="7903" y="0"/>
                  </a:cubicBezTo>
                  <a:lnTo>
                    <a:pt x="7248" y="0"/>
                  </a:lnTo>
                  <a:cubicBezTo>
                    <a:pt x="7248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442;p74">
              <a:extLst>
                <a:ext uri="{FF2B5EF4-FFF2-40B4-BE49-F238E27FC236}">
                  <a16:creationId xmlns:a16="http://schemas.microsoft.com/office/drawing/2014/main" id="{14B5D6BD-F220-7ED7-EE44-6F35F9D35F49}"/>
                </a:ext>
              </a:extLst>
            </p:cNvPr>
            <p:cNvSpPr/>
            <p:nvPr/>
          </p:nvSpPr>
          <p:spPr>
            <a:xfrm>
              <a:off x="3133137" y="4294338"/>
              <a:ext cx="721729" cy="360865"/>
            </a:xfrm>
            <a:custGeom>
              <a:avLst/>
              <a:gdLst/>
              <a:ahLst/>
              <a:cxnLst/>
              <a:rect l="l" t="t" r="r" b="b"/>
              <a:pathLst>
                <a:path w="7902" h="3951" extrusionOk="0">
                  <a:moveTo>
                    <a:pt x="3951" y="0"/>
                  </a:moveTo>
                  <a:cubicBezTo>
                    <a:pt x="2330" y="0"/>
                    <a:pt x="935" y="982"/>
                    <a:pt x="327" y="2380"/>
                  </a:cubicBezTo>
                  <a:cubicBezTo>
                    <a:pt x="111" y="2874"/>
                    <a:pt x="0" y="3409"/>
                    <a:pt x="0" y="3951"/>
                  </a:cubicBezTo>
                  <a:lnTo>
                    <a:pt x="653" y="3951"/>
                  </a:lnTo>
                  <a:cubicBezTo>
                    <a:pt x="653" y="2135"/>
                    <a:pt x="2133" y="657"/>
                    <a:pt x="3951" y="657"/>
                  </a:cubicBezTo>
                  <a:cubicBezTo>
                    <a:pt x="5767" y="657"/>
                    <a:pt x="7246" y="2135"/>
                    <a:pt x="7246" y="3951"/>
                  </a:cubicBezTo>
                  <a:lnTo>
                    <a:pt x="7901" y="3951"/>
                  </a:lnTo>
                  <a:cubicBezTo>
                    <a:pt x="7901" y="3411"/>
                    <a:pt x="7791" y="2876"/>
                    <a:pt x="7574" y="2381"/>
                  </a:cubicBezTo>
                  <a:cubicBezTo>
                    <a:pt x="6966" y="982"/>
                    <a:pt x="5571" y="0"/>
                    <a:pt x="395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443;p74">
              <a:extLst>
                <a:ext uri="{FF2B5EF4-FFF2-40B4-BE49-F238E27FC236}">
                  <a16:creationId xmlns:a16="http://schemas.microsoft.com/office/drawing/2014/main" id="{C2C1B299-30F4-91E4-20BB-952F433AB490}"/>
                </a:ext>
              </a:extLst>
            </p:cNvPr>
            <p:cNvSpPr/>
            <p:nvPr/>
          </p:nvSpPr>
          <p:spPr>
            <a:xfrm>
              <a:off x="1808063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8" y="0"/>
                  </a:moveTo>
                  <a:cubicBezTo>
                    <a:pt x="3954" y="0"/>
                    <a:pt x="3950" y="0"/>
                    <a:pt x="3946" y="0"/>
                  </a:cubicBezTo>
                  <a:cubicBezTo>
                    <a:pt x="1768" y="6"/>
                    <a:pt x="0" y="1784"/>
                    <a:pt x="6" y="3963"/>
                  </a:cubicBezTo>
                  <a:lnTo>
                    <a:pt x="661" y="3962"/>
                  </a:lnTo>
                  <a:cubicBezTo>
                    <a:pt x="657" y="2144"/>
                    <a:pt x="2131" y="661"/>
                    <a:pt x="3947" y="655"/>
                  </a:cubicBezTo>
                  <a:cubicBezTo>
                    <a:pt x="3951" y="655"/>
                    <a:pt x="3955" y="655"/>
                    <a:pt x="3959" y="655"/>
                  </a:cubicBezTo>
                  <a:cubicBezTo>
                    <a:pt x="5771" y="655"/>
                    <a:pt x="7248" y="2127"/>
                    <a:pt x="7254" y="3939"/>
                  </a:cubicBezTo>
                  <a:lnTo>
                    <a:pt x="7256" y="3939"/>
                  </a:lnTo>
                  <a:lnTo>
                    <a:pt x="7909" y="3938"/>
                  </a:lnTo>
                  <a:cubicBezTo>
                    <a:pt x="7907" y="3398"/>
                    <a:pt x="7795" y="2863"/>
                    <a:pt x="7578" y="2368"/>
                  </a:cubicBezTo>
                  <a:cubicBezTo>
                    <a:pt x="6966" y="976"/>
                    <a:pt x="5573" y="0"/>
                    <a:pt x="3958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444;p74">
              <a:extLst>
                <a:ext uri="{FF2B5EF4-FFF2-40B4-BE49-F238E27FC236}">
                  <a16:creationId xmlns:a16="http://schemas.microsoft.com/office/drawing/2014/main" id="{36CDC297-A496-8999-0548-BCA25A7E92C2}"/>
                </a:ext>
              </a:extLst>
            </p:cNvPr>
            <p:cNvSpPr/>
            <p:nvPr/>
          </p:nvSpPr>
          <p:spPr>
            <a:xfrm>
              <a:off x="247096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1" y="1075"/>
                    <a:pt x="328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5574" y="3951"/>
                    <a:pt x="6967" y="2971"/>
                    <a:pt x="7575" y="1573"/>
                  </a:cubicBezTo>
                  <a:cubicBezTo>
                    <a:pt x="7791" y="1076"/>
                    <a:pt x="7903" y="541"/>
                    <a:pt x="7903" y="0"/>
                  </a:cubicBezTo>
                  <a:lnTo>
                    <a:pt x="7249" y="0"/>
                  </a:lnTo>
                  <a:cubicBezTo>
                    <a:pt x="7249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445;p74">
              <a:extLst>
                <a:ext uri="{FF2B5EF4-FFF2-40B4-BE49-F238E27FC236}">
                  <a16:creationId xmlns:a16="http://schemas.microsoft.com/office/drawing/2014/main" id="{93D9BD60-CAC7-9219-C36C-196110F4DDFE}"/>
                </a:ext>
              </a:extLst>
            </p:cNvPr>
            <p:cNvSpPr/>
            <p:nvPr/>
          </p:nvSpPr>
          <p:spPr>
            <a:xfrm>
              <a:off x="4456385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9" y="0"/>
                  </a:moveTo>
                  <a:cubicBezTo>
                    <a:pt x="3955" y="0"/>
                    <a:pt x="3951" y="0"/>
                    <a:pt x="3947" y="0"/>
                  </a:cubicBezTo>
                  <a:cubicBezTo>
                    <a:pt x="1769" y="8"/>
                    <a:pt x="1" y="1786"/>
                    <a:pt x="7" y="3963"/>
                  </a:cubicBezTo>
                  <a:lnTo>
                    <a:pt x="664" y="3962"/>
                  </a:lnTo>
                  <a:cubicBezTo>
                    <a:pt x="658" y="2144"/>
                    <a:pt x="2132" y="661"/>
                    <a:pt x="3948" y="657"/>
                  </a:cubicBezTo>
                  <a:cubicBezTo>
                    <a:pt x="3952" y="657"/>
                    <a:pt x="3956" y="657"/>
                    <a:pt x="3960" y="657"/>
                  </a:cubicBezTo>
                  <a:cubicBezTo>
                    <a:pt x="5772" y="657"/>
                    <a:pt x="7249" y="2127"/>
                    <a:pt x="7255" y="3941"/>
                  </a:cubicBezTo>
                  <a:lnTo>
                    <a:pt x="7257" y="3941"/>
                  </a:lnTo>
                  <a:lnTo>
                    <a:pt x="7910" y="3939"/>
                  </a:lnTo>
                  <a:cubicBezTo>
                    <a:pt x="7908" y="3398"/>
                    <a:pt x="7796" y="2865"/>
                    <a:pt x="7578" y="2370"/>
                  </a:cubicBezTo>
                  <a:cubicBezTo>
                    <a:pt x="6967" y="976"/>
                    <a:pt x="5574" y="0"/>
                    <a:pt x="3959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446;p74">
              <a:extLst>
                <a:ext uri="{FF2B5EF4-FFF2-40B4-BE49-F238E27FC236}">
                  <a16:creationId xmlns:a16="http://schemas.microsoft.com/office/drawing/2014/main" id="{423BFB97-7712-B87C-4726-E1C0368765A1}"/>
                </a:ext>
              </a:extLst>
            </p:cNvPr>
            <p:cNvSpPr/>
            <p:nvPr/>
          </p:nvSpPr>
          <p:spPr>
            <a:xfrm>
              <a:off x="2568813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447;p74">
              <a:extLst>
                <a:ext uri="{FF2B5EF4-FFF2-40B4-BE49-F238E27FC236}">
                  <a16:creationId xmlns:a16="http://schemas.microsoft.com/office/drawing/2014/main" id="{D153C7FC-8132-929E-71D0-442C4C539945}"/>
                </a:ext>
              </a:extLst>
            </p:cNvPr>
            <p:cNvSpPr/>
            <p:nvPr/>
          </p:nvSpPr>
          <p:spPr>
            <a:xfrm>
              <a:off x="3231883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448;p74">
              <a:extLst>
                <a:ext uri="{FF2B5EF4-FFF2-40B4-BE49-F238E27FC236}">
                  <a16:creationId xmlns:a16="http://schemas.microsoft.com/office/drawing/2014/main" id="{E657732D-DCA3-8C93-6D0D-E25837F5AB79}"/>
                </a:ext>
              </a:extLst>
            </p:cNvPr>
            <p:cNvSpPr/>
            <p:nvPr/>
          </p:nvSpPr>
          <p:spPr>
            <a:xfrm>
              <a:off x="3894395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449;p74">
              <a:extLst>
                <a:ext uri="{FF2B5EF4-FFF2-40B4-BE49-F238E27FC236}">
                  <a16:creationId xmlns:a16="http://schemas.microsoft.com/office/drawing/2014/main" id="{B1F15161-B023-9D5D-F278-D2DC9A026EF9}"/>
                </a:ext>
              </a:extLst>
            </p:cNvPr>
            <p:cNvSpPr/>
            <p:nvPr/>
          </p:nvSpPr>
          <p:spPr>
            <a:xfrm>
              <a:off x="4560958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8450;p74">
            <a:extLst>
              <a:ext uri="{FF2B5EF4-FFF2-40B4-BE49-F238E27FC236}">
                <a16:creationId xmlns:a16="http://schemas.microsoft.com/office/drawing/2014/main" id="{6D30DC4B-45D5-E815-D23D-DBF019EF901C}"/>
              </a:ext>
            </a:extLst>
          </p:cNvPr>
          <p:cNvGrpSpPr/>
          <p:nvPr/>
        </p:nvGrpSpPr>
        <p:grpSpPr>
          <a:xfrm>
            <a:off x="2292463" y="4402683"/>
            <a:ext cx="1295882" cy="646587"/>
            <a:chOff x="834100" y="3642869"/>
            <a:chExt cx="1259483" cy="628426"/>
          </a:xfrm>
          <a:solidFill>
            <a:srgbClr val="D2DE00"/>
          </a:solidFill>
        </p:grpSpPr>
        <p:sp>
          <p:nvSpPr>
            <p:cNvPr id="190" name="Google Shape;8451;p74">
              <a:extLst>
                <a:ext uri="{FF2B5EF4-FFF2-40B4-BE49-F238E27FC236}">
                  <a16:creationId xmlns:a16="http://schemas.microsoft.com/office/drawing/2014/main" id="{7EDB67FD-F43B-6F2C-E191-CD805428C434}"/>
                </a:ext>
              </a:extLst>
            </p:cNvPr>
            <p:cNvSpPr/>
            <p:nvPr/>
          </p:nvSpPr>
          <p:spPr>
            <a:xfrm>
              <a:off x="1557115" y="4061516"/>
              <a:ext cx="127079" cy="163426"/>
            </a:xfrm>
            <a:custGeom>
              <a:avLst/>
              <a:gdLst/>
              <a:ahLst/>
              <a:cxnLst/>
              <a:rect l="l" t="t" r="r" b="b"/>
              <a:pathLst>
                <a:path w="28816" h="37079" fill="none" extrusionOk="0">
                  <a:moveTo>
                    <a:pt x="28815" y="37078"/>
                  </a:moveTo>
                  <a:lnTo>
                    <a:pt x="17922" y="37078"/>
                  </a:lnTo>
                  <a:cubicBezTo>
                    <a:pt x="14829" y="37078"/>
                    <a:pt x="14212" y="33613"/>
                    <a:pt x="14212" y="33613"/>
                  </a:cubicBezTo>
                  <a:lnTo>
                    <a:pt x="14212" y="10631"/>
                  </a:lnTo>
                  <a:lnTo>
                    <a:pt x="0" y="10631"/>
                  </a:lnTo>
                  <a:lnTo>
                    <a:pt x="0" y="1"/>
                  </a:lnTo>
                </a:path>
              </a:pathLst>
            </a:custGeom>
            <a:grpFill/>
            <a:ln w="9525" cap="rnd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452;p74">
              <a:extLst>
                <a:ext uri="{FF2B5EF4-FFF2-40B4-BE49-F238E27FC236}">
                  <a16:creationId xmlns:a16="http://schemas.microsoft.com/office/drawing/2014/main" id="{3EB72713-1F7B-587B-D05D-82543C3AFC6E}"/>
                </a:ext>
              </a:extLst>
            </p:cNvPr>
            <p:cNvSpPr/>
            <p:nvPr/>
          </p:nvSpPr>
          <p:spPr>
            <a:xfrm>
              <a:off x="1847875" y="4224937"/>
              <a:ext cx="161119" cy="4"/>
            </a:xfrm>
            <a:custGeom>
              <a:avLst/>
              <a:gdLst/>
              <a:ahLst/>
              <a:cxnLst/>
              <a:rect l="l" t="t" r="r" b="b"/>
              <a:pathLst>
                <a:path w="36535" h="1" fill="none" extrusionOk="0">
                  <a:moveTo>
                    <a:pt x="1" y="0"/>
                  </a:moveTo>
                  <a:lnTo>
                    <a:pt x="36535" y="0"/>
                  </a:lnTo>
                </a:path>
              </a:pathLst>
            </a:custGeom>
            <a:grpFill/>
            <a:ln w="9525" cap="rnd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453;p74">
              <a:extLst>
                <a:ext uri="{FF2B5EF4-FFF2-40B4-BE49-F238E27FC236}">
                  <a16:creationId xmlns:a16="http://schemas.microsoft.com/office/drawing/2014/main" id="{780B14E3-09C9-1C54-76E3-A21582793901}"/>
                </a:ext>
              </a:extLst>
            </p:cNvPr>
            <p:cNvSpPr/>
            <p:nvPr/>
          </p:nvSpPr>
          <p:spPr>
            <a:xfrm>
              <a:off x="1684189" y="4176763"/>
              <a:ext cx="163690" cy="94532"/>
            </a:xfrm>
            <a:custGeom>
              <a:avLst/>
              <a:gdLst/>
              <a:ahLst/>
              <a:cxnLst/>
              <a:rect l="l" t="t" r="r" b="b"/>
              <a:pathLst>
                <a:path w="37118" h="21448" extrusionOk="0">
                  <a:moveTo>
                    <a:pt x="4950" y="1"/>
                  </a:moveTo>
                  <a:cubicBezTo>
                    <a:pt x="2218" y="1"/>
                    <a:pt x="0" y="2679"/>
                    <a:pt x="0" y="5984"/>
                  </a:cubicBezTo>
                  <a:lnTo>
                    <a:pt x="0" y="15461"/>
                  </a:lnTo>
                  <a:cubicBezTo>
                    <a:pt x="0" y="18766"/>
                    <a:pt x="2218" y="21447"/>
                    <a:pt x="4950" y="21447"/>
                  </a:cubicBezTo>
                  <a:lnTo>
                    <a:pt x="32168" y="21447"/>
                  </a:lnTo>
                  <a:cubicBezTo>
                    <a:pt x="34904" y="21447"/>
                    <a:pt x="37118" y="18766"/>
                    <a:pt x="37118" y="15461"/>
                  </a:cubicBezTo>
                  <a:lnTo>
                    <a:pt x="37118" y="5984"/>
                  </a:lnTo>
                  <a:cubicBezTo>
                    <a:pt x="37118" y="2679"/>
                    <a:pt x="34904" y="1"/>
                    <a:pt x="32168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454;p74">
              <a:extLst>
                <a:ext uri="{FF2B5EF4-FFF2-40B4-BE49-F238E27FC236}">
                  <a16:creationId xmlns:a16="http://schemas.microsoft.com/office/drawing/2014/main" id="{015AED13-45C8-D27B-AC12-91EF43E3B775}"/>
                </a:ext>
              </a:extLst>
            </p:cNvPr>
            <p:cNvSpPr/>
            <p:nvPr/>
          </p:nvSpPr>
          <p:spPr>
            <a:xfrm>
              <a:off x="1246916" y="3961205"/>
              <a:ext cx="77612" cy="4"/>
            </a:xfrm>
            <a:custGeom>
              <a:avLst/>
              <a:gdLst/>
              <a:ahLst/>
              <a:cxnLst/>
              <a:rect l="l" t="t" r="r" b="b"/>
              <a:pathLst>
                <a:path w="17599" h="1" fill="none" extrusionOk="0">
                  <a:moveTo>
                    <a:pt x="17598" y="0"/>
                  </a:moveTo>
                  <a:lnTo>
                    <a:pt x="1" y="0"/>
                  </a:lnTo>
                </a:path>
              </a:pathLst>
            </a:custGeom>
            <a:grpFill/>
            <a:ln w="9525" cap="rnd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455;p74">
              <a:extLst>
                <a:ext uri="{FF2B5EF4-FFF2-40B4-BE49-F238E27FC236}">
                  <a16:creationId xmlns:a16="http://schemas.microsoft.com/office/drawing/2014/main" id="{9B812570-2948-F36B-0175-B86B3F6E548C}"/>
                </a:ext>
              </a:extLst>
            </p:cNvPr>
            <p:cNvSpPr/>
            <p:nvPr/>
          </p:nvSpPr>
          <p:spPr>
            <a:xfrm>
              <a:off x="854078" y="3861292"/>
              <a:ext cx="154429" cy="4"/>
            </a:xfrm>
            <a:custGeom>
              <a:avLst/>
              <a:gdLst/>
              <a:ahLst/>
              <a:cxnLst/>
              <a:rect l="l" t="t" r="r" b="b"/>
              <a:pathLst>
                <a:path w="35018" h="1" fill="none" extrusionOk="0">
                  <a:moveTo>
                    <a:pt x="35017" y="1"/>
                  </a:moveTo>
                  <a:lnTo>
                    <a:pt x="1" y="1"/>
                  </a:lnTo>
                </a:path>
              </a:pathLst>
            </a:custGeom>
            <a:grpFill/>
            <a:ln w="9525" cap="rnd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456;p74">
              <a:extLst>
                <a:ext uri="{FF2B5EF4-FFF2-40B4-BE49-F238E27FC236}">
                  <a16:creationId xmlns:a16="http://schemas.microsoft.com/office/drawing/2014/main" id="{6F65020D-2523-C973-9E5C-281F7C0966C3}"/>
                </a:ext>
              </a:extLst>
            </p:cNvPr>
            <p:cNvSpPr/>
            <p:nvPr/>
          </p:nvSpPr>
          <p:spPr>
            <a:xfrm>
              <a:off x="1164630" y="3861309"/>
              <a:ext cx="79574" cy="199792"/>
            </a:xfrm>
            <a:custGeom>
              <a:avLst/>
              <a:gdLst/>
              <a:ahLst/>
              <a:cxnLst/>
              <a:rect l="l" t="t" r="r" b="b"/>
              <a:pathLst>
                <a:path w="18044" h="45330" fill="none" extrusionOk="0">
                  <a:moveTo>
                    <a:pt x="0" y="45330"/>
                  </a:moveTo>
                  <a:lnTo>
                    <a:pt x="12418" y="45330"/>
                  </a:lnTo>
                  <a:cubicBezTo>
                    <a:pt x="15150" y="45330"/>
                    <a:pt x="18043" y="42619"/>
                    <a:pt x="18043" y="35634"/>
                  </a:cubicBezTo>
                  <a:lnTo>
                    <a:pt x="18043" y="9697"/>
                  </a:lnTo>
                  <a:cubicBezTo>
                    <a:pt x="18043" y="2711"/>
                    <a:pt x="15150" y="1"/>
                    <a:pt x="12418" y="1"/>
                  </a:cubicBezTo>
                  <a:lnTo>
                    <a:pt x="1715" y="1"/>
                  </a:lnTo>
                </a:path>
              </a:pathLst>
            </a:custGeom>
            <a:grpFill/>
            <a:ln w="9525" cap="rnd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457;p74">
              <a:extLst>
                <a:ext uri="{FF2B5EF4-FFF2-40B4-BE49-F238E27FC236}">
                  <a16:creationId xmlns:a16="http://schemas.microsoft.com/office/drawing/2014/main" id="{BE67A972-CA3B-A2CA-DF7C-DE124E3C4181}"/>
                </a:ext>
              </a:extLst>
            </p:cNvPr>
            <p:cNvSpPr/>
            <p:nvPr/>
          </p:nvSpPr>
          <p:spPr>
            <a:xfrm>
              <a:off x="854078" y="4061097"/>
              <a:ext cx="146866" cy="4"/>
            </a:xfrm>
            <a:custGeom>
              <a:avLst/>
              <a:gdLst/>
              <a:ahLst/>
              <a:cxnLst/>
              <a:rect l="l" t="t" r="r" b="b"/>
              <a:pathLst>
                <a:path w="33303" h="1" fill="none" extrusionOk="0">
                  <a:moveTo>
                    <a:pt x="1" y="1"/>
                  </a:moveTo>
                  <a:lnTo>
                    <a:pt x="33303" y="1"/>
                  </a:lnTo>
                </a:path>
              </a:pathLst>
            </a:custGeom>
            <a:grpFill/>
            <a:ln w="9525" cap="rnd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458;p74">
              <a:extLst>
                <a:ext uri="{FF2B5EF4-FFF2-40B4-BE49-F238E27FC236}">
                  <a16:creationId xmlns:a16="http://schemas.microsoft.com/office/drawing/2014/main" id="{B13436DC-3F28-B608-09B1-0289482A0D60}"/>
                </a:ext>
              </a:extLst>
            </p:cNvPr>
            <p:cNvSpPr/>
            <p:nvPr/>
          </p:nvSpPr>
          <p:spPr>
            <a:xfrm>
              <a:off x="1000939" y="4005884"/>
              <a:ext cx="163695" cy="94514"/>
            </a:xfrm>
            <a:custGeom>
              <a:avLst/>
              <a:gdLst/>
              <a:ahLst/>
              <a:cxnLst/>
              <a:rect l="l" t="t" r="r" b="b"/>
              <a:pathLst>
                <a:path w="37119" h="21444" extrusionOk="0">
                  <a:moveTo>
                    <a:pt x="4947" y="1"/>
                  </a:moveTo>
                  <a:cubicBezTo>
                    <a:pt x="2215" y="1"/>
                    <a:pt x="1" y="2678"/>
                    <a:pt x="1" y="5983"/>
                  </a:cubicBezTo>
                  <a:lnTo>
                    <a:pt x="1" y="15461"/>
                  </a:lnTo>
                  <a:cubicBezTo>
                    <a:pt x="1" y="18766"/>
                    <a:pt x="2215" y="21443"/>
                    <a:pt x="4947" y="21443"/>
                  </a:cubicBezTo>
                  <a:lnTo>
                    <a:pt x="32168" y="21443"/>
                  </a:lnTo>
                  <a:cubicBezTo>
                    <a:pt x="34901" y="21443"/>
                    <a:pt x="37118" y="18766"/>
                    <a:pt x="37118" y="15461"/>
                  </a:cubicBezTo>
                  <a:lnTo>
                    <a:pt x="37118" y="5983"/>
                  </a:lnTo>
                  <a:cubicBezTo>
                    <a:pt x="37118" y="2678"/>
                    <a:pt x="34901" y="1"/>
                    <a:pt x="32168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459;p74">
              <a:extLst>
                <a:ext uri="{FF2B5EF4-FFF2-40B4-BE49-F238E27FC236}">
                  <a16:creationId xmlns:a16="http://schemas.microsoft.com/office/drawing/2014/main" id="{EB7AD377-9F93-F759-96F6-4E3DC98546B0}"/>
                </a:ext>
              </a:extLst>
            </p:cNvPr>
            <p:cNvSpPr/>
            <p:nvPr/>
          </p:nvSpPr>
          <p:spPr>
            <a:xfrm>
              <a:off x="1008502" y="3822418"/>
              <a:ext cx="163690" cy="94528"/>
            </a:xfrm>
            <a:custGeom>
              <a:avLst/>
              <a:gdLst/>
              <a:ahLst/>
              <a:cxnLst/>
              <a:rect l="l" t="t" r="r" b="b"/>
              <a:pathLst>
                <a:path w="37118" h="21447" extrusionOk="0">
                  <a:moveTo>
                    <a:pt x="4951" y="0"/>
                  </a:moveTo>
                  <a:cubicBezTo>
                    <a:pt x="2218" y="0"/>
                    <a:pt x="0" y="2678"/>
                    <a:pt x="0" y="5983"/>
                  </a:cubicBezTo>
                  <a:lnTo>
                    <a:pt x="0" y="15460"/>
                  </a:lnTo>
                  <a:cubicBezTo>
                    <a:pt x="0" y="18765"/>
                    <a:pt x="2215" y="21446"/>
                    <a:pt x="4951" y="21446"/>
                  </a:cubicBezTo>
                  <a:lnTo>
                    <a:pt x="32168" y="21446"/>
                  </a:lnTo>
                  <a:cubicBezTo>
                    <a:pt x="34900" y="21446"/>
                    <a:pt x="37118" y="18765"/>
                    <a:pt x="37118" y="15460"/>
                  </a:cubicBezTo>
                  <a:lnTo>
                    <a:pt x="37118" y="5983"/>
                  </a:lnTo>
                  <a:cubicBezTo>
                    <a:pt x="37118" y="2678"/>
                    <a:pt x="34900" y="0"/>
                    <a:pt x="32168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460;p74">
              <a:extLst>
                <a:ext uri="{FF2B5EF4-FFF2-40B4-BE49-F238E27FC236}">
                  <a16:creationId xmlns:a16="http://schemas.microsoft.com/office/drawing/2014/main" id="{CD8C42F1-0D0E-3BED-4D6B-B15471342DE9}"/>
                </a:ext>
              </a:extLst>
            </p:cNvPr>
            <p:cNvSpPr/>
            <p:nvPr/>
          </p:nvSpPr>
          <p:spPr>
            <a:xfrm>
              <a:off x="1603156" y="3961205"/>
              <a:ext cx="77612" cy="4"/>
            </a:xfrm>
            <a:custGeom>
              <a:avLst/>
              <a:gdLst/>
              <a:ahLst/>
              <a:cxnLst/>
              <a:rect l="l" t="t" r="r" b="b"/>
              <a:pathLst>
                <a:path w="17599" h="1" fill="none" extrusionOk="0">
                  <a:moveTo>
                    <a:pt x="1" y="0"/>
                  </a:moveTo>
                  <a:lnTo>
                    <a:pt x="17598" y="0"/>
                  </a:lnTo>
                </a:path>
              </a:pathLst>
            </a:custGeom>
            <a:grpFill/>
            <a:ln w="9525" cap="rnd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461;p74">
              <a:extLst>
                <a:ext uri="{FF2B5EF4-FFF2-40B4-BE49-F238E27FC236}">
                  <a16:creationId xmlns:a16="http://schemas.microsoft.com/office/drawing/2014/main" id="{CACB2D85-E93A-63C4-F0B8-EA8EC33C0315}"/>
                </a:ext>
              </a:extLst>
            </p:cNvPr>
            <p:cNvSpPr/>
            <p:nvPr/>
          </p:nvSpPr>
          <p:spPr>
            <a:xfrm>
              <a:off x="1926576" y="3861292"/>
              <a:ext cx="144308" cy="4"/>
            </a:xfrm>
            <a:custGeom>
              <a:avLst/>
              <a:gdLst/>
              <a:ahLst/>
              <a:cxnLst/>
              <a:rect l="l" t="t" r="r" b="b"/>
              <a:pathLst>
                <a:path w="32723" h="1" fill="none" extrusionOk="0">
                  <a:moveTo>
                    <a:pt x="1" y="1"/>
                  </a:moveTo>
                  <a:lnTo>
                    <a:pt x="32723" y="1"/>
                  </a:lnTo>
                </a:path>
              </a:pathLst>
            </a:custGeom>
            <a:grpFill/>
            <a:ln w="9525" cap="rnd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462;p74">
              <a:extLst>
                <a:ext uri="{FF2B5EF4-FFF2-40B4-BE49-F238E27FC236}">
                  <a16:creationId xmlns:a16="http://schemas.microsoft.com/office/drawing/2014/main" id="{C6A40A3B-7DBD-87E9-FD75-BE90639888CD}"/>
                </a:ext>
              </a:extLst>
            </p:cNvPr>
            <p:cNvSpPr/>
            <p:nvPr/>
          </p:nvSpPr>
          <p:spPr>
            <a:xfrm>
              <a:off x="1680763" y="3861309"/>
              <a:ext cx="82127" cy="199792"/>
            </a:xfrm>
            <a:custGeom>
              <a:avLst/>
              <a:gdLst/>
              <a:ahLst/>
              <a:cxnLst/>
              <a:rect l="l" t="t" r="r" b="b"/>
              <a:pathLst>
                <a:path w="18623" h="45330" fill="none" extrusionOk="0">
                  <a:moveTo>
                    <a:pt x="18623" y="45330"/>
                  </a:moveTo>
                  <a:lnTo>
                    <a:pt x="5625" y="45330"/>
                  </a:lnTo>
                  <a:cubicBezTo>
                    <a:pt x="2889" y="45330"/>
                    <a:pt x="0" y="42619"/>
                    <a:pt x="0" y="35634"/>
                  </a:cubicBezTo>
                  <a:lnTo>
                    <a:pt x="0" y="9697"/>
                  </a:lnTo>
                  <a:cubicBezTo>
                    <a:pt x="0" y="2711"/>
                    <a:pt x="2889" y="1"/>
                    <a:pt x="5625" y="1"/>
                  </a:cubicBezTo>
                  <a:lnTo>
                    <a:pt x="18623" y="1"/>
                  </a:lnTo>
                </a:path>
              </a:pathLst>
            </a:custGeom>
            <a:grpFill/>
            <a:ln w="9525" cap="rnd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463;p74">
              <a:extLst>
                <a:ext uri="{FF2B5EF4-FFF2-40B4-BE49-F238E27FC236}">
                  <a16:creationId xmlns:a16="http://schemas.microsoft.com/office/drawing/2014/main" id="{86FDB4F2-B79A-5543-1C80-8B8057366630}"/>
                </a:ext>
              </a:extLst>
            </p:cNvPr>
            <p:cNvSpPr/>
            <p:nvPr/>
          </p:nvSpPr>
          <p:spPr>
            <a:xfrm>
              <a:off x="1926576" y="4061097"/>
              <a:ext cx="144308" cy="4"/>
            </a:xfrm>
            <a:custGeom>
              <a:avLst/>
              <a:gdLst/>
              <a:ahLst/>
              <a:cxnLst/>
              <a:rect l="l" t="t" r="r" b="b"/>
              <a:pathLst>
                <a:path w="32723" h="1" fill="none" extrusionOk="0">
                  <a:moveTo>
                    <a:pt x="32723" y="1"/>
                  </a:moveTo>
                  <a:lnTo>
                    <a:pt x="1" y="1"/>
                  </a:lnTo>
                </a:path>
              </a:pathLst>
            </a:custGeom>
            <a:grpFill/>
            <a:ln w="9525" cap="rnd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8464;p74">
              <a:extLst>
                <a:ext uri="{FF2B5EF4-FFF2-40B4-BE49-F238E27FC236}">
                  <a16:creationId xmlns:a16="http://schemas.microsoft.com/office/drawing/2014/main" id="{9E4F50C5-8768-9D08-FE83-9225FE4A6277}"/>
                </a:ext>
              </a:extLst>
            </p:cNvPr>
            <p:cNvSpPr/>
            <p:nvPr/>
          </p:nvSpPr>
          <p:spPr>
            <a:xfrm>
              <a:off x="1762436" y="3822418"/>
              <a:ext cx="163677" cy="94528"/>
            </a:xfrm>
            <a:custGeom>
              <a:avLst/>
              <a:gdLst/>
              <a:ahLst/>
              <a:cxnLst/>
              <a:rect l="l" t="t" r="r" b="b"/>
              <a:pathLst>
                <a:path w="37115" h="21447" extrusionOk="0">
                  <a:moveTo>
                    <a:pt x="4951" y="0"/>
                  </a:moveTo>
                  <a:cubicBezTo>
                    <a:pt x="2215" y="0"/>
                    <a:pt x="1" y="2678"/>
                    <a:pt x="1" y="5983"/>
                  </a:cubicBezTo>
                  <a:lnTo>
                    <a:pt x="1" y="15460"/>
                  </a:lnTo>
                  <a:cubicBezTo>
                    <a:pt x="1" y="18765"/>
                    <a:pt x="2215" y="21446"/>
                    <a:pt x="4951" y="21446"/>
                  </a:cubicBezTo>
                  <a:lnTo>
                    <a:pt x="32168" y="21446"/>
                  </a:lnTo>
                  <a:cubicBezTo>
                    <a:pt x="34901" y="21446"/>
                    <a:pt x="37115" y="18765"/>
                    <a:pt x="37115" y="15460"/>
                  </a:cubicBezTo>
                  <a:lnTo>
                    <a:pt x="37115" y="5983"/>
                  </a:lnTo>
                  <a:cubicBezTo>
                    <a:pt x="37115" y="2678"/>
                    <a:pt x="34901" y="0"/>
                    <a:pt x="32168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8465;p74">
              <a:extLst>
                <a:ext uri="{FF2B5EF4-FFF2-40B4-BE49-F238E27FC236}">
                  <a16:creationId xmlns:a16="http://schemas.microsoft.com/office/drawing/2014/main" id="{6206034D-BF5B-BBB0-975B-AD7052C654FF}"/>
                </a:ext>
              </a:extLst>
            </p:cNvPr>
            <p:cNvSpPr/>
            <p:nvPr/>
          </p:nvSpPr>
          <p:spPr>
            <a:xfrm>
              <a:off x="1762886" y="4005884"/>
              <a:ext cx="163695" cy="94514"/>
            </a:xfrm>
            <a:custGeom>
              <a:avLst/>
              <a:gdLst/>
              <a:ahLst/>
              <a:cxnLst/>
              <a:rect l="l" t="t" r="r" b="b"/>
              <a:pathLst>
                <a:path w="37119" h="21444" extrusionOk="0">
                  <a:moveTo>
                    <a:pt x="4951" y="1"/>
                  </a:moveTo>
                  <a:cubicBezTo>
                    <a:pt x="2219" y="1"/>
                    <a:pt x="1" y="2678"/>
                    <a:pt x="1" y="5983"/>
                  </a:cubicBezTo>
                  <a:lnTo>
                    <a:pt x="1" y="15461"/>
                  </a:lnTo>
                  <a:cubicBezTo>
                    <a:pt x="1" y="18766"/>
                    <a:pt x="2219" y="21443"/>
                    <a:pt x="4951" y="21443"/>
                  </a:cubicBezTo>
                  <a:lnTo>
                    <a:pt x="32168" y="21443"/>
                  </a:lnTo>
                  <a:cubicBezTo>
                    <a:pt x="34901" y="21443"/>
                    <a:pt x="37119" y="18766"/>
                    <a:pt x="37119" y="15461"/>
                  </a:cubicBezTo>
                  <a:lnTo>
                    <a:pt x="37119" y="5983"/>
                  </a:lnTo>
                  <a:cubicBezTo>
                    <a:pt x="37119" y="2678"/>
                    <a:pt x="34901" y="1"/>
                    <a:pt x="32168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8466;p74">
              <a:extLst>
                <a:ext uri="{FF2B5EF4-FFF2-40B4-BE49-F238E27FC236}">
                  <a16:creationId xmlns:a16="http://schemas.microsoft.com/office/drawing/2014/main" id="{E7ED646D-9C84-1A6A-2CCC-0B73F8ACDB84}"/>
                </a:ext>
              </a:extLst>
            </p:cNvPr>
            <p:cNvSpPr/>
            <p:nvPr/>
          </p:nvSpPr>
          <p:spPr>
            <a:xfrm>
              <a:off x="1325004" y="3820086"/>
              <a:ext cx="278558" cy="278382"/>
            </a:xfrm>
            <a:custGeom>
              <a:avLst/>
              <a:gdLst/>
              <a:ahLst/>
              <a:cxnLst/>
              <a:rect l="l" t="t" r="r" b="b"/>
              <a:pathLst>
                <a:path w="63165" h="63161" fill="none" extrusionOk="0">
                  <a:moveTo>
                    <a:pt x="63165" y="31580"/>
                  </a:moveTo>
                  <a:cubicBezTo>
                    <a:pt x="63165" y="49021"/>
                    <a:pt x="49025" y="63161"/>
                    <a:pt x="31585" y="63161"/>
                  </a:cubicBezTo>
                  <a:cubicBezTo>
                    <a:pt x="14140" y="63161"/>
                    <a:pt x="1" y="49021"/>
                    <a:pt x="1" y="31580"/>
                  </a:cubicBezTo>
                  <a:cubicBezTo>
                    <a:pt x="1" y="14140"/>
                    <a:pt x="14140" y="0"/>
                    <a:pt x="31585" y="0"/>
                  </a:cubicBezTo>
                  <a:cubicBezTo>
                    <a:pt x="49025" y="0"/>
                    <a:pt x="63165" y="14140"/>
                    <a:pt x="63165" y="3158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8467;p74">
              <a:extLst>
                <a:ext uri="{FF2B5EF4-FFF2-40B4-BE49-F238E27FC236}">
                  <a16:creationId xmlns:a16="http://schemas.microsoft.com/office/drawing/2014/main" id="{C9D89405-74BC-97AE-3555-392DF21051B3}"/>
                </a:ext>
              </a:extLst>
            </p:cNvPr>
            <p:cNvSpPr/>
            <p:nvPr/>
          </p:nvSpPr>
          <p:spPr>
            <a:xfrm>
              <a:off x="1235816" y="3689223"/>
              <a:ext cx="134752" cy="171223"/>
            </a:xfrm>
            <a:custGeom>
              <a:avLst/>
              <a:gdLst/>
              <a:ahLst/>
              <a:cxnLst/>
              <a:rect l="l" t="t" r="r" b="b"/>
              <a:pathLst>
                <a:path w="30556" h="38848" fill="none" extrusionOk="0">
                  <a:moveTo>
                    <a:pt x="1" y="1"/>
                  </a:moveTo>
                  <a:lnTo>
                    <a:pt x="12633" y="1"/>
                  </a:lnTo>
                  <a:cubicBezTo>
                    <a:pt x="15723" y="1"/>
                    <a:pt x="16343" y="3466"/>
                    <a:pt x="16343" y="3466"/>
                  </a:cubicBezTo>
                  <a:lnTo>
                    <a:pt x="16343" y="26448"/>
                  </a:lnTo>
                  <a:lnTo>
                    <a:pt x="30556" y="26448"/>
                  </a:lnTo>
                  <a:lnTo>
                    <a:pt x="30556" y="38848"/>
                  </a:lnTo>
                </a:path>
              </a:pathLst>
            </a:custGeom>
            <a:grpFill/>
            <a:ln w="9525" cap="rnd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8468;p74">
              <a:extLst>
                <a:ext uri="{FF2B5EF4-FFF2-40B4-BE49-F238E27FC236}">
                  <a16:creationId xmlns:a16="http://schemas.microsoft.com/office/drawing/2014/main" id="{2E5BEF73-93A7-46B4-9AF2-841ACB0E6369}"/>
                </a:ext>
              </a:extLst>
            </p:cNvPr>
            <p:cNvSpPr/>
            <p:nvPr/>
          </p:nvSpPr>
          <p:spPr>
            <a:xfrm>
              <a:off x="910512" y="3689223"/>
              <a:ext cx="161618" cy="4"/>
            </a:xfrm>
            <a:custGeom>
              <a:avLst/>
              <a:gdLst/>
              <a:ahLst/>
              <a:cxnLst/>
              <a:rect l="l" t="t" r="r" b="b"/>
              <a:pathLst>
                <a:path w="36648" h="1" fill="none" extrusionOk="0">
                  <a:moveTo>
                    <a:pt x="36648" y="1"/>
                  </a:moveTo>
                  <a:lnTo>
                    <a:pt x="1" y="1"/>
                  </a:lnTo>
                </a:path>
              </a:pathLst>
            </a:custGeom>
            <a:grpFill/>
            <a:ln w="9525" cap="rnd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8469;p74">
              <a:extLst>
                <a:ext uri="{FF2B5EF4-FFF2-40B4-BE49-F238E27FC236}">
                  <a16:creationId xmlns:a16="http://schemas.microsoft.com/office/drawing/2014/main" id="{63064EC4-9466-5519-38FA-4BFC2E69DC68}"/>
                </a:ext>
              </a:extLst>
            </p:cNvPr>
            <p:cNvSpPr/>
            <p:nvPr/>
          </p:nvSpPr>
          <p:spPr>
            <a:xfrm>
              <a:off x="1072126" y="3642869"/>
              <a:ext cx="163695" cy="94532"/>
            </a:xfrm>
            <a:custGeom>
              <a:avLst/>
              <a:gdLst/>
              <a:ahLst/>
              <a:cxnLst/>
              <a:rect l="l" t="t" r="r" b="b"/>
              <a:pathLst>
                <a:path w="37119" h="21448" extrusionOk="0">
                  <a:moveTo>
                    <a:pt x="4951" y="1"/>
                  </a:moveTo>
                  <a:cubicBezTo>
                    <a:pt x="2219" y="1"/>
                    <a:pt x="1" y="2682"/>
                    <a:pt x="1" y="5987"/>
                  </a:cubicBezTo>
                  <a:lnTo>
                    <a:pt x="1" y="15464"/>
                  </a:lnTo>
                  <a:cubicBezTo>
                    <a:pt x="1" y="18769"/>
                    <a:pt x="2219" y="21447"/>
                    <a:pt x="4951" y="21447"/>
                  </a:cubicBezTo>
                  <a:lnTo>
                    <a:pt x="32172" y="21447"/>
                  </a:lnTo>
                  <a:cubicBezTo>
                    <a:pt x="34904" y="21447"/>
                    <a:pt x="37119" y="18769"/>
                    <a:pt x="37119" y="15464"/>
                  </a:cubicBezTo>
                  <a:lnTo>
                    <a:pt x="37119" y="5987"/>
                  </a:lnTo>
                  <a:cubicBezTo>
                    <a:pt x="37119" y="2682"/>
                    <a:pt x="34904" y="1"/>
                    <a:pt x="3217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8470;p74">
              <a:extLst>
                <a:ext uri="{FF2B5EF4-FFF2-40B4-BE49-F238E27FC236}">
                  <a16:creationId xmlns:a16="http://schemas.microsoft.com/office/drawing/2014/main" id="{25421B73-2A5E-DBC7-3984-88C50A56B6A0}"/>
                </a:ext>
              </a:extLst>
            </p:cNvPr>
            <p:cNvSpPr/>
            <p:nvPr/>
          </p:nvSpPr>
          <p:spPr>
            <a:xfrm>
              <a:off x="1235913" y="4073301"/>
              <a:ext cx="134655" cy="151640"/>
            </a:xfrm>
            <a:custGeom>
              <a:avLst/>
              <a:gdLst/>
              <a:ahLst/>
              <a:cxnLst/>
              <a:rect l="l" t="t" r="r" b="b"/>
              <a:pathLst>
                <a:path w="30534" h="34405" fill="none" extrusionOk="0">
                  <a:moveTo>
                    <a:pt x="0" y="34404"/>
                  </a:moveTo>
                  <a:lnTo>
                    <a:pt x="12611" y="34404"/>
                  </a:lnTo>
                  <a:cubicBezTo>
                    <a:pt x="15705" y="34404"/>
                    <a:pt x="16325" y="30939"/>
                    <a:pt x="16325" y="30939"/>
                  </a:cubicBezTo>
                  <a:lnTo>
                    <a:pt x="16325" y="7957"/>
                  </a:lnTo>
                  <a:lnTo>
                    <a:pt x="30534" y="7957"/>
                  </a:lnTo>
                  <a:lnTo>
                    <a:pt x="30534" y="1"/>
                  </a:lnTo>
                </a:path>
              </a:pathLst>
            </a:custGeom>
            <a:grpFill/>
            <a:ln w="9525" cap="rnd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8471;p74">
              <a:extLst>
                <a:ext uri="{FF2B5EF4-FFF2-40B4-BE49-F238E27FC236}">
                  <a16:creationId xmlns:a16="http://schemas.microsoft.com/office/drawing/2014/main" id="{C4E7B3FA-F7EA-125B-C3BB-0391A1D59E49}"/>
                </a:ext>
              </a:extLst>
            </p:cNvPr>
            <p:cNvSpPr/>
            <p:nvPr/>
          </p:nvSpPr>
          <p:spPr>
            <a:xfrm>
              <a:off x="910512" y="4224937"/>
              <a:ext cx="161618" cy="4"/>
            </a:xfrm>
            <a:custGeom>
              <a:avLst/>
              <a:gdLst/>
              <a:ahLst/>
              <a:cxnLst/>
              <a:rect l="l" t="t" r="r" b="b"/>
              <a:pathLst>
                <a:path w="36648" h="1" fill="none" extrusionOk="0">
                  <a:moveTo>
                    <a:pt x="36648" y="0"/>
                  </a:moveTo>
                  <a:lnTo>
                    <a:pt x="1" y="0"/>
                  </a:lnTo>
                </a:path>
              </a:pathLst>
            </a:custGeom>
            <a:grpFill/>
            <a:ln w="9525" cap="rnd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8472;p74">
              <a:extLst>
                <a:ext uri="{FF2B5EF4-FFF2-40B4-BE49-F238E27FC236}">
                  <a16:creationId xmlns:a16="http://schemas.microsoft.com/office/drawing/2014/main" id="{2B99D144-483F-9A59-7387-4136BFC12D4C}"/>
                </a:ext>
              </a:extLst>
            </p:cNvPr>
            <p:cNvSpPr/>
            <p:nvPr/>
          </p:nvSpPr>
          <p:spPr>
            <a:xfrm>
              <a:off x="1072126" y="4176763"/>
              <a:ext cx="163695" cy="94532"/>
            </a:xfrm>
            <a:custGeom>
              <a:avLst/>
              <a:gdLst/>
              <a:ahLst/>
              <a:cxnLst/>
              <a:rect l="l" t="t" r="r" b="b"/>
              <a:pathLst>
                <a:path w="37119" h="21448" extrusionOk="0">
                  <a:moveTo>
                    <a:pt x="4951" y="1"/>
                  </a:moveTo>
                  <a:cubicBezTo>
                    <a:pt x="2219" y="1"/>
                    <a:pt x="1" y="2679"/>
                    <a:pt x="1" y="5984"/>
                  </a:cubicBezTo>
                  <a:lnTo>
                    <a:pt x="1" y="15461"/>
                  </a:lnTo>
                  <a:cubicBezTo>
                    <a:pt x="1" y="18766"/>
                    <a:pt x="2219" y="21447"/>
                    <a:pt x="4951" y="21447"/>
                  </a:cubicBezTo>
                  <a:lnTo>
                    <a:pt x="32172" y="21447"/>
                  </a:lnTo>
                  <a:cubicBezTo>
                    <a:pt x="34904" y="21447"/>
                    <a:pt x="37119" y="18766"/>
                    <a:pt x="37119" y="15461"/>
                  </a:cubicBezTo>
                  <a:lnTo>
                    <a:pt x="37119" y="5984"/>
                  </a:lnTo>
                  <a:cubicBezTo>
                    <a:pt x="37119" y="2679"/>
                    <a:pt x="34904" y="1"/>
                    <a:pt x="3217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8473;p74">
              <a:extLst>
                <a:ext uri="{FF2B5EF4-FFF2-40B4-BE49-F238E27FC236}">
                  <a16:creationId xmlns:a16="http://schemas.microsoft.com/office/drawing/2014/main" id="{B004DD6B-E569-20B7-590E-A4840C88BFC5}"/>
                </a:ext>
              </a:extLst>
            </p:cNvPr>
            <p:cNvSpPr/>
            <p:nvPr/>
          </p:nvSpPr>
          <p:spPr>
            <a:xfrm>
              <a:off x="1562328" y="3689223"/>
              <a:ext cx="128816" cy="171223"/>
            </a:xfrm>
            <a:custGeom>
              <a:avLst/>
              <a:gdLst/>
              <a:ahLst/>
              <a:cxnLst/>
              <a:rect l="l" t="t" r="r" b="b"/>
              <a:pathLst>
                <a:path w="29210" h="38848" fill="none" extrusionOk="0">
                  <a:moveTo>
                    <a:pt x="29209" y="1"/>
                  </a:moveTo>
                  <a:lnTo>
                    <a:pt x="17922" y="1"/>
                  </a:lnTo>
                  <a:cubicBezTo>
                    <a:pt x="14829" y="1"/>
                    <a:pt x="14209" y="3466"/>
                    <a:pt x="14209" y="3466"/>
                  </a:cubicBezTo>
                  <a:lnTo>
                    <a:pt x="14209" y="26448"/>
                  </a:lnTo>
                  <a:lnTo>
                    <a:pt x="0" y="26448"/>
                  </a:lnTo>
                  <a:lnTo>
                    <a:pt x="0" y="38848"/>
                  </a:lnTo>
                </a:path>
              </a:pathLst>
            </a:custGeom>
            <a:grpFill/>
            <a:ln w="9525" cap="rnd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8474;p74">
              <a:extLst>
                <a:ext uri="{FF2B5EF4-FFF2-40B4-BE49-F238E27FC236}">
                  <a16:creationId xmlns:a16="http://schemas.microsoft.com/office/drawing/2014/main" id="{30E40896-0A78-9796-630E-34205718663A}"/>
                </a:ext>
              </a:extLst>
            </p:cNvPr>
            <p:cNvSpPr/>
            <p:nvPr/>
          </p:nvSpPr>
          <p:spPr>
            <a:xfrm>
              <a:off x="1854826" y="3689223"/>
              <a:ext cx="154169" cy="4"/>
            </a:xfrm>
            <a:custGeom>
              <a:avLst/>
              <a:gdLst/>
              <a:ahLst/>
              <a:cxnLst/>
              <a:rect l="l" t="t" r="r" b="b"/>
              <a:pathLst>
                <a:path w="34959" h="1" fill="none" extrusionOk="0">
                  <a:moveTo>
                    <a:pt x="1" y="1"/>
                  </a:moveTo>
                  <a:lnTo>
                    <a:pt x="34959" y="1"/>
                  </a:lnTo>
                </a:path>
              </a:pathLst>
            </a:custGeom>
            <a:grpFill/>
            <a:ln w="9525" cap="rnd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8475;p74">
              <a:extLst>
                <a:ext uri="{FF2B5EF4-FFF2-40B4-BE49-F238E27FC236}">
                  <a16:creationId xmlns:a16="http://schemas.microsoft.com/office/drawing/2014/main" id="{363EF8A9-6AF1-F9AB-C281-01F859F63804}"/>
                </a:ext>
              </a:extLst>
            </p:cNvPr>
            <p:cNvSpPr/>
            <p:nvPr/>
          </p:nvSpPr>
          <p:spPr>
            <a:xfrm>
              <a:off x="1691140" y="3642869"/>
              <a:ext cx="163690" cy="94532"/>
            </a:xfrm>
            <a:custGeom>
              <a:avLst/>
              <a:gdLst/>
              <a:ahLst/>
              <a:cxnLst/>
              <a:rect l="l" t="t" r="r" b="b"/>
              <a:pathLst>
                <a:path w="37118" h="21448" extrusionOk="0">
                  <a:moveTo>
                    <a:pt x="4947" y="1"/>
                  </a:moveTo>
                  <a:cubicBezTo>
                    <a:pt x="2214" y="1"/>
                    <a:pt x="0" y="2682"/>
                    <a:pt x="0" y="5987"/>
                  </a:cubicBezTo>
                  <a:lnTo>
                    <a:pt x="0" y="15464"/>
                  </a:lnTo>
                  <a:cubicBezTo>
                    <a:pt x="0" y="18769"/>
                    <a:pt x="2214" y="21447"/>
                    <a:pt x="4950" y="21447"/>
                  </a:cubicBezTo>
                  <a:lnTo>
                    <a:pt x="32168" y="21447"/>
                  </a:lnTo>
                  <a:cubicBezTo>
                    <a:pt x="34900" y="21447"/>
                    <a:pt x="37118" y="18769"/>
                    <a:pt x="37118" y="15464"/>
                  </a:cubicBezTo>
                  <a:lnTo>
                    <a:pt x="37118" y="5987"/>
                  </a:lnTo>
                  <a:cubicBezTo>
                    <a:pt x="37118" y="2682"/>
                    <a:pt x="34900" y="1"/>
                    <a:pt x="32168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" name="Google Shape;8476;p74">
              <a:extLst>
                <a:ext uri="{FF2B5EF4-FFF2-40B4-BE49-F238E27FC236}">
                  <a16:creationId xmlns:a16="http://schemas.microsoft.com/office/drawing/2014/main" id="{54068832-7A74-6F78-F4E8-DD33BA728CA1}"/>
                </a:ext>
              </a:extLst>
            </p:cNvPr>
            <p:cNvGrpSpPr/>
            <p:nvPr/>
          </p:nvGrpSpPr>
          <p:grpSpPr>
            <a:xfrm>
              <a:off x="1360364" y="3847835"/>
              <a:ext cx="208119" cy="224359"/>
              <a:chOff x="1360769" y="3847100"/>
              <a:chExt cx="208119" cy="224359"/>
            </a:xfrm>
            <a:grpFill/>
          </p:grpSpPr>
          <p:sp>
            <p:nvSpPr>
              <p:cNvPr id="230" name="Google Shape;8477;p74">
                <a:extLst>
                  <a:ext uri="{FF2B5EF4-FFF2-40B4-BE49-F238E27FC236}">
                    <a16:creationId xmlns:a16="http://schemas.microsoft.com/office/drawing/2014/main" id="{B6C6D02B-CAD6-A04B-3FD9-B3F79731D248}"/>
                  </a:ext>
                </a:extLst>
              </p:cNvPr>
              <p:cNvSpPr/>
              <p:nvPr/>
            </p:nvSpPr>
            <p:spPr>
              <a:xfrm>
                <a:off x="1360769" y="3847113"/>
                <a:ext cx="99163" cy="224346"/>
              </a:xfrm>
              <a:custGeom>
                <a:avLst/>
                <a:gdLst/>
                <a:ahLst/>
                <a:cxnLst/>
                <a:rect l="l" t="t" r="r" b="b"/>
                <a:pathLst>
                  <a:path w="22486" h="50901" fill="none" extrusionOk="0">
                    <a:moveTo>
                      <a:pt x="22384" y="2729"/>
                    </a:moveTo>
                    <a:cubicBezTo>
                      <a:pt x="22333" y="2383"/>
                      <a:pt x="22249" y="2040"/>
                      <a:pt x="22128" y="1711"/>
                    </a:cubicBezTo>
                    <a:cubicBezTo>
                      <a:pt x="21742" y="675"/>
                      <a:pt x="20979" y="1"/>
                      <a:pt x="19582" y="1"/>
                    </a:cubicBezTo>
                    <a:cubicBezTo>
                      <a:pt x="17966" y="1"/>
                      <a:pt x="17204" y="913"/>
                      <a:pt x="16883" y="2229"/>
                    </a:cubicBezTo>
                    <a:cubicBezTo>
                      <a:pt x="13443" y="1682"/>
                      <a:pt x="10331" y="4356"/>
                      <a:pt x="10353" y="7840"/>
                    </a:cubicBezTo>
                    <a:cubicBezTo>
                      <a:pt x="10353" y="7997"/>
                      <a:pt x="10364" y="8150"/>
                      <a:pt x="10378" y="8300"/>
                    </a:cubicBezTo>
                    <a:cubicBezTo>
                      <a:pt x="7945" y="7307"/>
                      <a:pt x="5147" y="7957"/>
                      <a:pt x="3404" y="9923"/>
                    </a:cubicBezTo>
                    <a:cubicBezTo>
                      <a:pt x="1660" y="11889"/>
                      <a:pt x="1343" y="14742"/>
                      <a:pt x="2616" y="17040"/>
                    </a:cubicBezTo>
                    <a:cubicBezTo>
                      <a:pt x="930" y="18382"/>
                      <a:pt x="0" y="20454"/>
                      <a:pt x="120" y="22607"/>
                    </a:cubicBezTo>
                    <a:cubicBezTo>
                      <a:pt x="241" y="24755"/>
                      <a:pt x="1394" y="26714"/>
                      <a:pt x="3218" y="27860"/>
                    </a:cubicBezTo>
                    <a:cubicBezTo>
                      <a:pt x="748" y="30913"/>
                      <a:pt x="1707" y="35462"/>
                      <a:pt x="5202" y="37260"/>
                    </a:cubicBezTo>
                    <a:cubicBezTo>
                      <a:pt x="5173" y="37490"/>
                      <a:pt x="5162" y="37720"/>
                      <a:pt x="5162" y="37954"/>
                    </a:cubicBezTo>
                    <a:cubicBezTo>
                      <a:pt x="5162" y="40832"/>
                      <a:pt x="7125" y="43243"/>
                      <a:pt x="9784" y="43943"/>
                    </a:cubicBezTo>
                    <a:cubicBezTo>
                      <a:pt x="10776" y="46782"/>
                      <a:pt x="13818" y="48350"/>
                      <a:pt x="16708" y="47511"/>
                    </a:cubicBezTo>
                    <a:cubicBezTo>
                      <a:pt x="16835" y="49437"/>
                      <a:pt x="17525" y="50900"/>
                      <a:pt x="19582" y="50900"/>
                    </a:cubicBezTo>
                    <a:cubicBezTo>
                      <a:pt x="22482" y="50900"/>
                      <a:pt x="22439" y="48390"/>
                      <a:pt x="22482" y="48401"/>
                    </a:cubicBezTo>
                    <a:cubicBezTo>
                      <a:pt x="22486" y="48401"/>
                      <a:pt x="22417" y="2722"/>
                      <a:pt x="22384" y="2729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478;p74">
                <a:extLst>
                  <a:ext uri="{FF2B5EF4-FFF2-40B4-BE49-F238E27FC236}">
                    <a16:creationId xmlns:a16="http://schemas.microsoft.com/office/drawing/2014/main" id="{79885939-71FF-C51A-5323-0245384EA240}"/>
                  </a:ext>
                </a:extLst>
              </p:cNvPr>
              <p:cNvSpPr/>
              <p:nvPr/>
            </p:nvSpPr>
            <p:spPr>
              <a:xfrm>
                <a:off x="1418941" y="3907967"/>
                <a:ext cx="40718" cy="51312"/>
              </a:xfrm>
              <a:custGeom>
                <a:avLst/>
                <a:gdLst/>
                <a:ahLst/>
                <a:cxnLst/>
                <a:rect l="l" t="t" r="r" b="b"/>
                <a:pathLst>
                  <a:path w="9233" h="11642" fill="none" extrusionOk="0">
                    <a:moveTo>
                      <a:pt x="9233" y="1"/>
                    </a:moveTo>
                    <a:cubicBezTo>
                      <a:pt x="9233" y="1"/>
                      <a:pt x="0" y="570"/>
                      <a:pt x="2586" y="11641"/>
                    </a:cubicBezTo>
                  </a:path>
                </a:pathLst>
              </a:custGeom>
              <a:grpFill/>
              <a:ln w="9525" cap="rnd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479;p74">
                <a:extLst>
                  <a:ext uri="{FF2B5EF4-FFF2-40B4-BE49-F238E27FC236}">
                    <a16:creationId xmlns:a16="http://schemas.microsoft.com/office/drawing/2014/main" id="{4CE68639-1053-406D-9A14-67C0EE517ED1}"/>
                  </a:ext>
                </a:extLst>
              </p:cNvPr>
              <p:cNvSpPr/>
              <p:nvPr/>
            </p:nvSpPr>
            <p:spPr>
              <a:xfrm>
                <a:off x="1432983" y="3877824"/>
                <a:ext cx="26566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6024" h="5680" fill="none" extrusionOk="0">
                    <a:moveTo>
                      <a:pt x="1" y="1795"/>
                    </a:moveTo>
                    <a:cubicBezTo>
                      <a:pt x="1" y="1795"/>
                      <a:pt x="6023" y="0"/>
                      <a:pt x="6023" y="5680"/>
                    </a:cubicBezTo>
                  </a:path>
                </a:pathLst>
              </a:custGeom>
              <a:grpFill/>
              <a:ln w="9525" cap="rnd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480;p74">
                <a:extLst>
                  <a:ext uri="{FF2B5EF4-FFF2-40B4-BE49-F238E27FC236}">
                    <a16:creationId xmlns:a16="http://schemas.microsoft.com/office/drawing/2014/main" id="{F663A5D1-2D9B-1A6E-B2AF-60BA5B817605}"/>
                  </a:ext>
                </a:extLst>
              </p:cNvPr>
              <p:cNvSpPr/>
              <p:nvPr/>
            </p:nvSpPr>
            <p:spPr>
              <a:xfrm>
                <a:off x="1406421" y="3881663"/>
                <a:ext cx="8727" cy="21196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4809" fill="none" extrusionOk="0">
                    <a:moveTo>
                      <a:pt x="1" y="1"/>
                    </a:moveTo>
                    <a:cubicBezTo>
                      <a:pt x="1" y="1"/>
                      <a:pt x="1" y="2730"/>
                      <a:pt x="1978" y="4809"/>
                    </a:cubicBezTo>
                  </a:path>
                </a:pathLst>
              </a:custGeom>
              <a:grpFill/>
              <a:ln w="9525" cap="rnd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481;p74">
                <a:extLst>
                  <a:ext uri="{FF2B5EF4-FFF2-40B4-BE49-F238E27FC236}">
                    <a16:creationId xmlns:a16="http://schemas.microsoft.com/office/drawing/2014/main" id="{5751B15E-C8CB-F8A8-7CBA-26BEDD2662DB}"/>
                  </a:ext>
                </a:extLst>
              </p:cNvPr>
              <p:cNvSpPr/>
              <p:nvPr/>
            </p:nvSpPr>
            <p:spPr>
              <a:xfrm>
                <a:off x="1372301" y="3910479"/>
                <a:ext cx="51967" cy="15131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3433" fill="none" extrusionOk="0">
                    <a:moveTo>
                      <a:pt x="1" y="2663"/>
                    </a:moveTo>
                    <a:cubicBezTo>
                      <a:pt x="3364" y="0"/>
                      <a:pt x="6622" y="3433"/>
                      <a:pt x="6622" y="3433"/>
                    </a:cubicBezTo>
                    <a:cubicBezTo>
                      <a:pt x="6622" y="3433"/>
                      <a:pt x="7307" y="387"/>
                      <a:pt x="11783" y="1653"/>
                    </a:cubicBezTo>
                  </a:path>
                </a:pathLst>
              </a:custGeom>
              <a:grpFill/>
              <a:ln w="9525" cap="rnd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8482;p74">
                <a:extLst>
                  <a:ext uri="{FF2B5EF4-FFF2-40B4-BE49-F238E27FC236}">
                    <a16:creationId xmlns:a16="http://schemas.microsoft.com/office/drawing/2014/main" id="{C82D7903-5B2B-1517-FE12-F1BDF4FE6763}"/>
                  </a:ext>
                </a:extLst>
              </p:cNvPr>
              <p:cNvSpPr/>
              <p:nvPr/>
            </p:nvSpPr>
            <p:spPr>
              <a:xfrm>
                <a:off x="1383436" y="3963823"/>
                <a:ext cx="27351" cy="50572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11474" fill="none" extrusionOk="0">
                    <a:moveTo>
                      <a:pt x="22" y="11474"/>
                    </a:moveTo>
                    <a:cubicBezTo>
                      <a:pt x="22" y="11474"/>
                      <a:pt x="0" y="5735"/>
                      <a:pt x="4440" y="6297"/>
                    </a:cubicBezTo>
                    <a:cubicBezTo>
                      <a:pt x="4440" y="6297"/>
                      <a:pt x="2134" y="3149"/>
                      <a:pt x="6202" y="1"/>
                    </a:cubicBezTo>
                  </a:path>
                </a:pathLst>
              </a:custGeom>
              <a:grpFill/>
              <a:ln w="9525" cap="rnd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8483;p74">
                <a:extLst>
                  <a:ext uri="{FF2B5EF4-FFF2-40B4-BE49-F238E27FC236}">
                    <a16:creationId xmlns:a16="http://schemas.microsoft.com/office/drawing/2014/main" id="{C25D4BD3-7EC9-5C5D-8260-075D53222752}"/>
                  </a:ext>
                </a:extLst>
              </p:cNvPr>
              <p:cNvSpPr/>
              <p:nvPr/>
            </p:nvSpPr>
            <p:spPr>
              <a:xfrm>
                <a:off x="1398461" y="4014391"/>
                <a:ext cx="12132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7151" fill="none" extrusionOk="0">
                    <a:moveTo>
                      <a:pt x="2751" y="1"/>
                    </a:moveTo>
                    <a:cubicBezTo>
                      <a:pt x="2751" y="1"/>
                      <a:pt x="0" y="2963"/>
                      <a:pt x="1806" y="7151"/>
                    </a:cubicBezTo>
                  </a:path>
                </a:pathLst>
              </a:custGeom>
              <a:grpFill/>
              <a:ln w="9525" cap="rnd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8484;p74">
                <a:extLst>
                  <a:ext uri="{FF2B5EF4-FFF2-40B4-BE49-F238E27FC236}">
                    <a16:creationId xmlns:a16="http://schemas.microsoft.com/office/drawing/2014/main" id="{F937D71D-9F2B-62D5-76A2-9D741E80E902}"/>
                  </a:ext>
                </a:extLst>
              </p:cNvPr>
              <p:cNvSpPr/>
              <p:nvPr/>
            </p:nvSpPr>
            <p:spPr>
              <a:xfrm>
                <a:off x="1424264" y="4012138"/>
                <a:ext cx="35284" cy="21165"/>
              </a:xfrm>
              <a:custGeom>
                <a:avLst/>
                <a:gdLst/>
                <a:ahLst/>
                <a:cxnLst/>
                <a:rect l="l" t="t" r="r" b="b"/>
                <a:pathLst>
                  <a:path w="8001" h="4802" fill="none" extrusionOk="0">
                    <a:moveTo>
                      <a:pt x="8000" y="512"/>
                    </a:moveTo>
                    <a:cubicBezTo>
                      <a:pt x="3783" y="1"/>
                      <a:pt x="1978" y="4087"/>
                      <a:pt x="1978" y="4087"/>
                    </a:cubicBezTo>
                    <a:cubicBezTo>
                      <a:pt x="1978" y="4087"/>
                      <a:pt x="858" y="3598"/>
                      <a:pt x="0" y="4802"/>
                    </a:cubicBezTo>
                  </a:path>
                </a:pathLst>
              </a:custGeom>
              <a:grpFill/>
              <a:ln w="9525" cap="rnd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8485;p74">
                <a:extLst>
                  <a:ext uri="{FF2B5EF4-FFF2-40B4-BE49-F238E27FC236}">
                    <a16:creationId xmlns:a16="http://schemas.microsoft.com/office/drawing/2014/main" id="{3C4D6E67-9A8B-FD79-0896-9F777928527E}"/>
                  </a:ext>
                </a:extLst>
              </p:cNvPr>
              <p:cNvSpPr/>
              <p:nvPr/>
            </p:nvSpPr>
            <p:spPr>
              <a:xfrm>
                <a:off x="1397156" y="3942280"/>
                <a:ext cx="31183" cy="17449"/>
              </a:xfrm>
              <a:custGeom>
                <a:avLst/>
                <a:gdLst/>
                <a:ahLst/>
                <a:cxnLst/>
                <a:rect l="l" t="t" r="r" b="b"/>
                <a:pathLst>
                  <a:path w="7071" h="3959" fill="none" extrusionOk="0">
                    <a:moveTo>
                      <a:pt x="7070" y="1"/>
                    </a:moveTo>
                    <a:cubicBezTo>
                      <a:pt x="7070" y="1"/>
                      <a:pt x="2802" y="3959"/>
                      <a:pt x="1" y="1"/>
                    </a:cubicBezTo>
                  </a:path>
                </a:pathLst>
              </a:custGeom>
              <a:grpFill/>
              <a:ln w="9525" cap="rnd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8486;p74">
                <a:extLst>
                  <a:ext uri="{FF2B5EF4-FFF2-40B4-BE49-F238E27FC236}">
                    <a16:creationId xmlns:a16="http://schemas.microsoft.com/office/drawing/2014/main" id="{03BE3E86-63F9-403B-5524-9C60C68056E9}"/>
                  </a:ext>
                </a:extLst>
              </p:cNvPr>
              <p:cNvSpPr/>
              <p:nvPr/>
            </p:nvSpPr>
            <p:spPr>
              <a:xfrm>
                <a:off x="1428334" y="3973727"/>
                <a:ext cx="31214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489" fill="none" extrusionOk="0">
                    <a:moveTo>
                      <a:pt x="0" y="1125"/>
                    </a:moveTo>
                    <a:cubicBezTo>
                      <a:pt x="0" y="1125"/>
                      <a:pt x="4411" y="1"/>
                      <a:pt x="7077" y="3488"/>
                    </a:cubicBezTo>
                  </a:path>
                </a:pathLst>
              </a:custGeom>
              <a:grpFill/>
              <a:ln w="9525" cap="rnd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8487;p74">
                <a:extLst>
                  <a:ext uri="{FF2B5EF4-FFF2-40B4-BE49-F238E27FC236}">
                    <a16:creationId xmlns:a16="http://schemas.microsoft.com/office/drawing/2014/main" id="{CB5EEF34-A30D-1B0A-70EA-9AD9B9085B52}"/>
                  </a:ext>
                </a:extLst>
              </p:cNvPr>
              <p:cNvSpPr/>
              <p:nvPr/>
            </p:nvSpPr>
            <p:spPr>
              <a:xfrm>
                <a:off x="1468924" y="3907967"/>
                <a:ext cx="40704" cy="51312"/>
              </a:xfrm>
              <a:custGeom>
                <a:avLst/>
                <a:gdLst/>
                <a:ahLst/>
                <a:cxnLst/>
                <a:rect l="l" t="t" r="r" b="b"/>
                <a:pathLst>
                  <a:path w="9230" h="11642" fill="none" extrusionOk="0">
                    <a:moveTo>
                      <a:pt x="0" y="1"/>
                    </a:moveTo>
                    <a:cubicBezTo>
                      <a:pt x="0" y="1"/>
                      <a:pt x="9229" y="570"/>
                      <a:pt x="6647" y="11641"/>
                    </a:cubicBez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8488;p74">
                <a:extLst>
                  <a:ext uri="{FF2B5EF4-FFF2-40B4-BE49-F238E27FC236}">
                    <a16:creationId xmlns:a16="http://schemas.microsoft.com/office/drawing/2014/main" id="{39B4F402-F023-13AD-BD5F-EEA09869A490}"/>
                  </a:ext>
                </a:extLst>
              </p:cNvPr>
              <p:cNvSpPr/>
              <p:nvPr/>
            </p:nvSpPr>
            <p:spPr>
              <a:xfrm>
                <a:off x="1469021" y="3877824"/>
                <a:ext cx="26561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6023" h="5680" fill="none" extrusionOk="0">
                    <a:moveTo>
                      <a:pt x="6023" y="1795"/>
                    </a:moveTo>
                    <a:cubicBezTo>
                      <a:pt x="6023" y="1795"/>
                      <a:pt x="0" y="0"/>
                      <a:pt x="0" y="5680"/>
                    </a:cubicBez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8489;p74">
                <a:extLst>
                  <a:ext uri="{FF2B5EF4-FFF2-40B4-BE49-F238E27FC236}">
                    <a16:creationId xmlns:a16="http://schemas.microsoft.com/office/drawing/2014/main" id="{9CE5FE4B-AB5D-3B8D-F18D-4640F0104EED}"/>
                  </a:ext>
                </a:extLst>
              </p:cNvPr>
              <p:cNvSpPr/>
              <p:nvPr/>
            </p:nvSpPr>
            <p:spPr>
              <a:xfrm>
                <a:off x="1513434" y="3881663"/>
                <a:ext cx="8710" cy="21196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4809" fill="none" extrusionOk="0">
                    <a:moveTo>
                      <a:pt x="1975" y="1"/>
                    </a:moveTo>
                    <a:cubicBezTo>
                      <a:pt x="1975" y="1"/>
                      <a:pt x="1975" y="2730"/>
                      <a:pt x="1" y="4809"/>
                    </a:cubicBez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8490;p74">
                <a:extLst>
                  <a:ext uri="{FF2B5EF4-FFF2-40B4-BE49-F238E27FC236}">
                    <a16:creationId xmlns:a16="http://schemas.microsoft.com/office/drawing/2014/main" id="{03109F4B-8E70-4E10-97C8-B83331B556E5}"/>
                  </a:ext>
                </a:extLst>
              </p:cNvPr>
              <p:cNvSpPr/>
              <p:nvPr/>
            </p:nvSpPr>
            <p:spPr>
              <a:xfrm>
                <a:off x="1517778" y="3963823"/>
                <a:ext cx="27355" cy="50572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11474" fill="none" extrusionOk="0">
                    <a:moveTo>
                      <a:pt x="6181" y="11474"/>
                    </a:moveTo>
                    <a:cubicBezTo>
                      <a:pt x="6181" y="11474"/>
                      <a:pt x="6202" y="5735"/>
                      <a:pt x="1767" y="6297"/>
                    </a:cubicBezTo>
                    <a:cubicBezTo>
                      <a:pt x="1767" y="6297"/>
                      <a:pt x="4068" y="3149"/>
                      <a:pt x="1" y="1"/>
                    </a:cubicBez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8491;p74">
                <a:extLst>
                  <a:ext uri="{FF2B5EF4-FFF2-40B4-BE49-F238E27FC236}">
                    <a16:creationId xmlns:a16="http://schemas.microsoft.com/office/drawing/2014/main" id="{ABC1C860-5E00-2FA6-ABB2-DE79D22D98AA}"/>
                  </a:ext>
                </a:extLst>
              </p:cNvPr>
              <p:cNvSpPr/>
              <p:nvPr/>
            </p:nvSpPr>
            <p:spPr>
              <a:xfrm>
                <a:off x="1517990" y="4014391"/>
                <a:ext cx="12119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7151" fill="none" extrusionOk="0">
                    <a:moveTo>
                      <a:pt x="0" y="1"/>
                    </a:moveTo>
                    <a:cubicBezTo>
                      <a:pt x="0" y="1"/>
                      <a:pt x="2747" y="2963"/>
                      <a:pt x="942" y="7151"/>
                    </a:cubicBez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8492;p74">
                <a:extLst>
                  <a:ext uri="{FF2B5EF4-FFF2-40B4-BE49-F238E27FC236}">
                    <a16:creationId xmlns:a16="http://schemas.microsoft.com/office/drawing/2014/main" id="{8CE5FAD2-5467-6588-765F-1679CE35C71A}"/>
                  </a:ext>
                </a:extLst>
              </p:cNvPr>
              <p:cNvSpPr/>
              <p:nvPr/>
            </p:nvSpPr>
            <p:spPr>
              <a:xfrm>
                <a:off x="1469021" y="4012138"/>
                <a:ext cx="35298" cy="21165"/>
              </a:xfrm>
              <a:custGeom>
                <a:avLst/>
                <a:gdLst/>
                <a:ahLst/>
                <a:cxnLst/>
                <a:rect l="l" t="t" r="r" b="b"/>
                <a:pathLst>
                  <a:path w="8004" h="4802" fill="none" extrusionOk="0">
                    <a:moveTo>
                      <a:pt x="0" y="512"/>
                    </a:moveTo>
                    <a:cubicBezTo>
                      <a:pt x="4217" y="1"/>
                      <a:pt x="6023" y="4087"/>
                      <a:pt x="6023" y="4087"/>
                    </a:cubicBezTo>
                    <a:cubicBezTo>
                      <a:pt x="6023" y="4087"/>
                      <a:pt x="7143" y="3598"/>
                      <a:pt x="8004" y="4802"/>
                    </a:cubicBez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8493;p74">
                <a:extLst>
                  <a:ext uri="{FF2B5EF4-FFF2-40B4-BE49-F238E27FC236}">
                    <a16:creationId xmlns:a16="http://schemas.microsoft.com/office/drawing/2014/main" id="{C40AAA9A-30B0-CA78-0EC2-D19E37399B48}"/>
                  </a:ext>
                </a:extLst>
              </p:cNvPr>
              <p:cNvSpPr/>
              <p:nvPr/>
            </p:nvSpPr>
            <p:spPr>
              <a:xfrm>
                <a:off x="1500244" y="3942280"/>
                <a:ext cx="31183" cy="17449"/>
              </a:xfrm>
              <a:custGeom>
                <a:avLst/>
                <a:gdLst/>
                <a:ahLst/>
                <a:cxnLst/>
                <a:rect l="l" t="t" r="r" b="b"/>
                <a:pathLst>
                  <a:path w="7071" h="3959" fill="none" extrusionOk="0">
                    <a:moveTo>
                      <a:pt x="1" y="1"/>
                    </a:moveTo>
                    <a:cubicBezTo>
                      <a:pt x="1" y="1"/>
                      <a:pt x="4265" y="3959"/>
                      <a:pt x="7070" y="1"/>
                    </a:cubicBez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8494;p74">
                <a:extLst>
                  <a:ext uri="{FF2B5EF4-FFF2-40B4-BE49-F238E27FC236}">
                    <a16:creationId xmlns:a16="http://schemas.microsoft.com/office/drawing/2014/main" id="{46947179-855F-8920-36F6-8C3ABEAED54D}"/>
                  </a:ext>
                </a:extLst>
              </p:cNvPr>
              <p:cNvSpPr/>
              <p:nvPr/>
            </p:nvSpPr>
            <p:spPr>
              <a:xfrm>
                <a:off x="1469021" y="3973727"/>
                <a:ext cx="31227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3489" fill="none" extrusionOk="0">
                    <a:moveTo>
                      <a:pt x="7081" y="1125"/>
                    </a:moveTo>
                    <a:cubicBezTo>
                      <a:pt x="7081" y="1125"/>
                      <a:pt x="2670" y="1"/>
                      <a:pt x="0" y="3488"/>
                    </a:cubicBez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8495;p74">
                <a:extLst>
                  <a:ext uri="{FF2B5EF4-FFF2-40B4-BE49-F238E27FC236}">
                    <a16:creationId xmlns:a16="http://schemas.microsoft.com/office/drawing/2014/main" id="{3E0524F2-683E-0F70-7629-9BB4D008777B}"/>
                  </a:ext>
                </a:extLst>
              </p:cNvPr>
              <p:cNvSpPr/>
              <p:nvPr/>
            </p:nvSpPr>
            <p:spPr>
              <a:xfrm>
                <a:off x="1504314" y="3910479"/>
                <a:ext cx="51950" cy="15131"/>
              </a:xfrm>
              <a:custGeom>
                <a:avLst/>
                <a:gdLst/>
                <a:ahLst/>
                <a:cxnLst/>
                <a:rect l="l" t="t" r="r" b="b"/>
                <a:pathLst>
                  <a:path w="11780" h="3433" fill="none" extrusionOk="0">
                    <a:moveTo>
                      <a:pt x="11780" y="2663"/>
                    </a:moveTo>
                    <a:cubicBezTo>
                      <a:pt x="8420" y="0"/>
                      <a:pt x="5162" y="3433"/>
                      <a:pt x="5162" y="3433"/>
                    </a:cubicBezTo>
                    <a:cubicBezTo>
                      <a:pt x="5162" y="3433"/>
                      <a:pt x="4473" y="387"/>
                      <a:pt x="1" y="1653"/>
                    </a:cubicBez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8496;p74">
                <a:extLst>
                  <a:ext uri="{FF2B5EF4-FFF2-40B4-BE49-F238E27FC236}">
                    <a16:creationId xmlns:a16="http://schemas.microsoft.com/office/drawing/2014/main" id="{85FAA803-991C-1B38-41F4-3808805A9106}"/>
                  </a:ext>
                </a:extLst>
              </p:cNvPr>
              <p:cNvSpPr/>
              <p:nvPr/>
            </p:nvSpPr>
            <p:spPr>
              <a:xfrm>
                <a:off x="1469738" y="3847100"/>
                <a:ext cx="99150" cy="224346"/>
              </a:xfrm>
              <a:custGeom>
                <a:avLst/>
                <a:gdLst/>
                <a:ahLst/>
                <a:cxnLst/>
                <a:rect l="l" t="t" r="r" b="b"/>
                <a:pathLst>
                  <a:path w="22483" h="50901" fill="none" extrusionOk="0">
                    <a:moveTo>
                      <a:pt x="99" y="2729"/>
                    </a:moveTo>
                    <a:cubicBezTo>
                      <a:pt x="150" y="2383"/>
                      <a:pt x="237" y="2040"/>
                      <a:pt x="354" y="1711"/>
                    </a:cubicBezTo>
                    <a:cubicBezTo>
                      <a:pt x="744" y="675"/>
                      <a:pt x="1503" y="1"/>
                      <a:pt x="2900" y="1"/>
                    </a:cubicBezTo>
                    <a:cubicBezTo>
                      <a:pt x="4516" y="1"/>
                      <a:pt x="5282" y="913"/>
                      <a:pt x="5600" y="2229"/>
                    </a:cubicBezTo>
                    <a:cubicBezTo>
                      <a:pt x="9040" y="1682"/>
                      <a:pt x="12151" y="4356"/>
                      <a:pt x="12130" y="7840"/>
                    </a:cubicBezTo>
                    <a:cubicBezTo>
                      <a:pt x="12130" y="7997"/>
                      <a:pt x="12119" y="8150"/>
                      <a:pt x="12108" y="8300"/>
                    </a:cubicBezTo>
                    <a:cubicBezTo>
                      <a:pt x="14541" y="7307"/>
                      <a:pt x="17335" y="7957"/>
                      <a:pt x="19082" y="9923"/>
                    </a:cubicBezTo>
                    <a:cubicBezTo>
                      <a:pt x="20826" y="11889"/>
                      <a:pt x="21140" y="14742"/>
                      <a:pt x="19867" y="17040"/>
                    </a:cubicBezTo>
                    <a:cubicBezTo>
                      <a:pt x="21552" y="18379"/>
                      <a:pt x="22482" y="20454"/>
                      <a:pt x="22362" y="22603"/>
                    </a:cubicBezTo>
                    <a:cubicBezTo>
                      <a:pt x="22242" y="24755"/>
                      <a:pt x="21089" y="26714"/>
                      <a:pt x="19265" y="27860"/>
                    </a:cubicBezTo>
                    <a:cubicBezTo>
                      <a:pt x="20440" y="29308"/>
                      <a:pt x="20896" y="31205"/>
                      <a:pt x="20512" y="33029"/>
                    </a:cubicBezTo>
                    <a:cubicBezTo>
                      <a:pt x="20126" y="34853"/>
                      <a:pt x="18940" y="36407"/>
                      <a:pt x="17284" y="37257"/>
                    </a:cubicBezTo>
                    <a:cubicBezTo>
                      <a:pt x="17310" y="37487"/>
                      <a:pt x="17321" y="37720"/>
                      <a:pt x="17324" y="37950"/>
                    </a:cubicBezTo>
                    <a:cubicBezTo>
                      <a:pt x="17321" y="40766"/>
                      <a:pt x="15420" y="43225"/>
                      <a:pt x="12699" y="43940"/>
                    </a:cubicBezTo>
                    <a:cubicBezTo>
                      <a:pt x="11710" y="46782"/>
                      <a:pt x="8664" y="48350"/>
                      <a:pt x="5778" y="47507"/>
                    </a:cubicBezTo>
                    <a:cubicBezTo>
                      <a:pt x="5647" y="49434"/>
                      <a:pt x="4958" y="50900"/>
                      <a:pt x="2900" y="50900"/>
                    </a:cubicBezTo>
                    <a:cubicBezTo>
                      <a:pt x="0" y="50900"/>
                      <a:pt x="40" y="48390"/>
                      <a:pt x="0" y="48401"/>
                    </a:cubicBezTo>
                    <a:cubicBezTo>
                      <a:pt x="0" y="48401"/>
                      <a:pt x="69" y="2722"/>
                      <a:pt x="99" y="2729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6" name="Google Shape;8497;p74">
              <a:extLst>
                <a:ext uri="{FF2B5EF4-FFF2-40B4-BE49-F238E27FC236}">
                  <a16:creationId xmlns:a16="http://schemas.microsoft.com/office/drawing/2014/main" id="{795F7F0C-4870-5A59-05F4-0274C0D73FDD}"/>
                </a:ext>
              </a:extLst>
            </p:cNvPr>
            <p:cNvSpPr/>
            <p:nvPr/>
          </p:nvSpPr>
          <p:spPr>
            <a:xfrm>
              <a:off x="2008060" y="4212384"/>
              <a:ext cx="24537" cy="23585"/>
            </a:xfrm>
            <a:custGeom>
              <a:avLst/>
              <a:gdLst/>
              <a:ahLst/>
              <a:cxnLst/>
              <a:rect l="l" t="t" r="r" b="b"/>
              <a:pathLst>
                <a:path w="5564" h="5351" extrusionOk="0">
                  <a:moveTo>
                    <a:pt x="2887" y="0"/>
                  </a:moveTo>
                  <a:cubicBezTo>
                    <a:pt x="2190" y="0"/>
                    <a:pt x="1506" y="271"/>
                    <a:pt x="996" y="783"/>
                  </a:cubicBezTo>
                  <a:cubicBezTo>
                    <a:pt x="230" y="1550"/>
                    <a:pt x="0" y="2699"/>
                    <a:pt x="416" y="3698"/>
                  </a:cubicBezTo>
                  <a:cubicBezTo>
                    <a:pt x="828" y="4698"/>
                    <a:pt x="1806" y="5351"/>
                    <a:pt x="2886" y="5351"/>
                  </a:cubicBezTo>
                  <a:cubicBezTo>
                    <a:pt x="4363" y="5351"/>
                    <a:pt x="5560" y="4150"/>
                    <a:pt x="5563" y="2677"/>
                  </a:cubicBezTo>
                  <a:cubicBezTo>
                    <a:pt x="5560" y="1593"/>
                    <a:pt x="4911" y="619"/>
                    <a:pt x="3911" y="203"/>
                  </a:cubicBezTo>
                  <a:cubicBezTo>
                    <a:pt x="3580" y="67"/>
                    <a:pt x="3232" y="0"/>
                    <a:pt x="288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8498;p74">
              <a:extLst>
                <a:ext uri="{FF2B5EF4-FFF2-40B4-BE49-F238E27FC236}">
                  <a16:creationId xmlns:a16="http://schemas.microsoft.com/office/drawing/2014/main" id="{477ECB9D-5EF4-F6DE-738B-FD8AE7F59003}"/>
                </a:ext>
              </a:extLst>
            </p:cNvPr>
            <p:cNvSpPr/>
            <p:nvPr/>
          </p:nvSpPr>
          <p:spPr>
            <a:xfrm>
              <a:off x="1545645" y="4049730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6" y="1"/>
                  </a:moveTo>
                  <a:cubicBezTo>
                    <a:pt x="1806" y="1"/>
                    <a:pt x="828" y="654"/>
                    <a:pt x="416" y="1653"/>
                  </a:cubicBezTo>
                  <a:cubicBezTo>
                    <a:pt x="0" y="2649"/>
                    <a:pt x="230" y="3802"/>
                    <a:pt x="996" y="4564"/>
                  </a:cubicBezTo>
                  <a:cubicBezTo>
                    <a:pt x="1506" y="5077"/>
                    <a:pt x="2190" y="5349"/>
                    <a:pt x="2886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0" y="4732"/>
                    <a:pt x="5560" y="3758"/>
                    <a:pt x="5560" y="2675"/>
                  </a:cubicBezTo>
                  <a:cubicBezTo>
                    <a:pt x="5560" y="1197"/>
                    <a:pt x="4363" y="1"/>
                    <a:pt x="28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8499;p74">
              <a:extLst>
                <a:ext uri="{FF2B5EF4-FFF2-40B4-BE49-F238E27FC236}">
                  <a16:creationId xmlns:a16="http://schemas.microsoft.com/office/drawing/2014/main" id="{A8216CB0-5D3F-1EB1-32B7-696890A94C89}"/>
                </a:ext>
              </a:extLst>
            </p:cNvPr>
            <p:cNvSpPr/>
            <p:nvPr/>
          </p:nvSpPr>
          <p:spPr>
            <a:xfrm>
              <a:off x="1231521" y="3947489"/>
              <a:ext cx="24524" cy="23576"/>
            </a:xfrm>
            <a:custGeom>
              <a:avLst/>
              <a:gdLst/>
              <a:ahLst/>
              <a:cxnLst/>
              <a:rect l="l" t="t" r="r" b="b"/>
              <a:pathLst>
                <a:path w="5561" h="5349" extrusionOk="0">
                  <a:moveTo>
                    <a:pt x="2886" y="1"/>
                  </a:moveTo>
                  <a:cubicBezTo>
                    <a:pt x="1803" y="1"/>
                    <a:pt x="829" y="650"/>
                    <a:pt x="413" y="1649"/>
                  </a:cubicBezTo>
                  <a:cubicBezTo>
                    <a:pt x="1" y="2649"/>
                    <a:pt x="227" y="3798"/>
                    <a:pt x="993" y="4564"/>
                  </a:cubicBezTo>
                  <a:cubicBezTo>
                    <a:pt x="1505" y="5076"/>
                    <a:pt x="2189" y="5349"/>
                    <a:pt x="2884" y="5349"/>
                  </a:cubicBezTo>
                  <a:cubicBezTo>
                    <a:pt x="3229" y="5349"/>
                    <a:pt x="3576" y="5282"/>
                    <a:pt x="3908" y="5144"/>
                  </a:cubicBezTo>
                  <a:cubicBezTo>
                    <a:pt x="4907" y="4732"/>
                    <a:pt x="5560" y="3758"/>
                    <a:pt x="5560" y="2674"/>
                  </a:cubicBezTo>
                  <a:cubicBezTo>
                    <a:pt x="5560" y="1197"/>
                    <a:pt x="4364" y="1"/>
                    <a:pt x="28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8500;p74">
              <a:extLst>
                <a:ext uri="{FF2B5EF4-FFF2-40B4-BE49-F238E27FC236}">
                  <a16:creationId xmlns:a16="http://schemas.microsoft.com/office/drawing/2014/main" id="{5A7748B2-6049-AA84-A442-F01C019875B8}"/>
                </a:ext>
              </a:extLst>
            </p:cNvPr>
            <p:cNvSpPr/>
            <p:nvPr/>
          </p:nvSpPr>
          <p:spPr>
            <a:xfrm>
              <a:off x="834100" y="404674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674" y="0"/>
                  </a:moveTo>
                  <a:cubicBezTo>
                    <a:pt x="1197" y="0"/>
                    <a:pt x="0" y="1197"/>
                    <a:pt x="0" y="2674"/>
                  </a:cubicBezTo>
                  <a:cubicBezTo>
                    <a:pt x="0" y="3758"/>
                    <a:pt x="653" y="4732"/>
                    <a:pt x="1653" y="5147"/>
                  </a:cubicBezTo>
                  <a:cubicBezTo>
                    <a:pt x="1983" y="5284"/>
                    <a:pt x="2329" y="5350"/>
                    <a:pt x="2673" y="5350"/>
                  </a:cubicBezTo>
                  <a:cubicBezTo>
                    <a:pt x="3369" y="5350"/>
                    <a:pt x="4054" y="5078"/>
                    <a:pt x="4567" y="4567"/>
                  </a:cubicBezTo>
                  <a:cubicBezTo>
                    <a:pt x="5330" y="3801"/>
                    <a:pt x="5559" y="2649"/>
                    <a:pt x="5147" y="1653"/>
                  </a:cubicBezTo>
                  <a:cubicBezTo>
                    <a:pt x="4731" y="653"/>
                    <a:pt x="3757" y="0"/>
                    <a:pt x="267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8501;p74">
              <a:extLst>
                <a:ext uri="{FF2B5EF4-FFF2-40B4-BE49-F238E27FC236}">
                  <a16:creationId xmlns:a16="http://schemas.microsoft.com/office/drawing/2014/main" id="{D69F840B-FF7E-8ABA-F94E-718289A6532C}"/>
                </a:ext>
              </a:extLst>
            </p:cNvPr>
            <p:cNvSpPr/>
            <p:nvPr/>
          </p:nvSpPr>
          <p:spPr>
            <a:xfrm>
              <a:off x="834100" y="384965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674" y="1"/>
                  </a:moveTo>
                  <a:cubicBezTo>
                    <a:pt x="1197" y="1"/>
                    <a:pt x="0" y="1197"/>
                    <a:pt x="0" y="2675"/>
                  </a:cubicBezTo>
                  <a:cubicBezTo>
                    <a:pt x="0" y="3758"/>
                    <a:pt x="653" y="4732"/>
                    <a:pt x="1653" y="5144"/>
                  </a:cubicBezTo>
                  <a:cubicBezTo>
                    <a:pt x="1984" y="5282"/>
                    <a:pt x="2331" y="5349"/>
                    <a:pt x="2676" y="5349"/>
                  </a:cubicBezTo>
                  <a:cubicBezTo>
                    <a:pt x="3371" y="5349"/>
                    <a:pt x="4055" y="5077"/>
                    <a:pt x="4567" y="4564"/>
                  </a:cubicBezTo>
                  <a:cubicBezTo>
                    <a:pt x="5330" y="3802"/>
                    <a:pt x="5559" y="2649"/>
                    <a:pt x="5147" y="1650"/>
                  </a:cubicBezTo>
                  <a:cubicBezTo>
                    <a:pt x="4731" y="650"/>
                    <a:pt x="3757" y="1"/>
                    <a:pt x="267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8502;p74">
              <a:extLst>
                <a:ext uri="{FF2B5EF4-FFF2-40B4-BE49-F238E27FC236}">
                  <a16:creationId xmlns:a16="http://schemas.microsoft.com/office/drawing/2014/main" id="{C88135F6-5389-C8B6-EC30-5367DFDCB77B}"/>
                </a:ext>
              </a:extLst>
            </p:cNvPr>
            <p:cNvSpPr/>
            <p:nvPr/>
          </p:nvSpPr>
          <p:spPr>
            <a:xfrm>
              <a:off x="1668053" y="3947489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2" y="1"/>
                  </a:moveTo>
                  <a:cubicBezTo>
                    <a:pt x="1802" y="1"/>
                    <a:pt x="828" y="650"/>
                    <a:pt x="412" y="1649"/>
                  </a:cubicBezTo>
                  <a:cubicBezTo>
                    <a:pt x="0" y="2649"/>
                    <a:pt x="226" y="3798"/>
                    <a:pt x="993" y="4564"/>
                  </a:cubicBezTo>
                  <a:cubicBezTo>
                    <a:pt x="1502" y="5076"/>
                    <a:pt x="2187" y="5349"/>
                    <a:pt x="2883" y="5349"/>
                  </a:cubicBezTo>
                  <a:cubicBezTo>
                    <a:pt x="3228" y="5349"/>
                    <a:pt x="3576" y="5282"/>
                    <a:pt x="3907" y="5144"/>
                  </a:cubicBezTo>
                  <a:cubicBezTo>
                    <a:pt x="4907" y="4732"/>
                    <a:pt x="5556" y="3758"/>
                    <a:pt x="5560" y="2674"/>
                  </a:cubicBezTo>
                  <a:cubicBezTo>
                    <a:pt x="5560" y="1197"/>
                    <a:pt x="4360" y="1"/>
                    <a:pt x="28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8503;p74">
              <a:extLst>
                <a:ext uri="{FF2B5EF4-FFF2-40B4-BE49-F238E27FC236}">
                  <a16:creationId xmlns:a16="http://schemas.microsoft.com/office/drawing/2014/main" id="{63398D0F-3E41-0437-1AF4-EAFC5C3A2E87}"/>
                </a:ext>
              </a:extLst>
            </p:cNvPr>
            <p:cNvSpPr/>
            <p:nvPr/>
          </p:nvSpPr>
          <p:spPr>
            <a:xfrm>
              <a:off x="889649" y="3678195"/>
              <a:ext cx="23589" cy="23576"/>
            </a:xfrm>
            <a:custGeom>
              <a:avLst/>
              <a:gdLst/>
              <a:ahLst/>
              <a:cxnLst/>
              <a:rect l="l" t="t" r="r" b="b"/>
              <a:pathLst>
                <a:path w="5349" h="5349" extrusionOk="0">
                  <a:moveTo>
                    <a:pt x="2674" y="0"/>
                  </a:moveTo>
                  <a:cubicBezTo>
                    <a:pt x="1197" y="0"/>
                    <a:pt x="0" y="1197"/>
                    <a:pt x="0" y="2674"/>
                  </a:cubicBezTo>
                  <a:cubicBezTo>
                    <a:pt x="0" y="4152"/>
                    <a:pt x="1197" y="5348"/>
                    <a:pt x="2674" y="5348"/>
                  </a:cubicBezTo>
                  <a:cubicBezTo>
                    <a:pt x="4152" y="5348"/>
                    <a:pt x="5348" y="4152"/>
                    <a:pt x="5348" y="2674"/>
                  </a:cubicBezTo>
                  <a:cubicBezTo>
                    <a:pt x="5348" y="1197"/>
                    <a:pt x="4152" y="0"/>
                    <a:pt x="267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8504;p74">
              <a:extLst>
                <a:ext uri="{FF2B5EF4-FFF2-40B4-BE49-F238E27FC236}">
                  <a16:creationId xmlns:a16="http://schemas.microsoft.com/office/drawing/2014/main" id="{6987C8A1-86F6-F6E9-FF78-8258DAEBF567}"/>
                </a:ext>
              </a:extLst>
            </p:cNvPr>
            <p:cNvSpPr/>
            <p:nvPr/>
          </p:nvSpPr>
          <p:spPr>
            <a:xfrm>
              <a:off x="1357708" y="3848642"/>
              <a:ext cx="24542" cy="23585"/>
            </a:xfrm>
            <a:custGeom>
              <a:avLst/>
              <a:gdLst/>
              <a:ahLst/>
              <a:cxnLst/>
              <a:rect l="l" t="t" r="r" b="b"/>
              <a:pathLst>
                <a:path w="5565" h="5351" extrusionOk="0">
                  <a:moveTo>
                    <a:pt x="2890" y="0"/>
                  </a:moveTo>
                  <a:cubicBezTo>
                    <a:pt x="1807" y="0"/>
                    <a:pt x="833" y="653"/>
                    <a:pt x="417" y="1653"/>
                  </a:cubicBezTo>
                  <a:cubicBezTo>
                    <a:pt x="1" y="2652"/>
                    <a:pt x="231" y="3801"/>
                    <a:pt x="997" y="4567"/>
                  </a:cubicBezTo>
                  <a:cubicBezTo>
                    <a:pt x="1509" y="5080"/>
                    <a:pt x="2193" y="5350"/>
                    <a:pt x="2888" y="5350"/>
                  </a:cubicBezTo>
                  <a:cubicBezTo>
                    <a:pt x="3233" y="5350"/>
                    <a:pt x="3580" y="5284"/>
                    <a:pt x="3912" y="5147"/>
                  </a:cubicBezTo>
                  <a:cubicBezTo>
                    <a:pt x="4911" y="4731"/>
                    <a:pt x="5564" y="3757"/>
                    <a:pt x="5564" y="2678"/>
                  </a:cubicBezTo>
                  <a:cubicBezTo>
                    <a:pt x="5564" y="1200"/>
                    <a:pt x="4364" y="0"/>
                    <a:pt x="289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8505;p74">
              <a:extLst>
                <a:ext uri="{FF2B5EF4-FFF2-40B4-BE49-F238E27FC236}">
                  <a16:creationId xmlns:a16="http://schemas.microsoft.com/office/drawing/2014/main" id="{E8767399-E4F8-2AE5-14FD-025A85394951}"/>
                </a:ext>
              </a:extLst>
            </p:cNvPr>
            <p:cNvSpPr/>
            <p:nvPr/>
          </p:nvSpPr>
          <p:spPr>
            <a:xfrm>
              <a:off x="1357708" y="4049730"/>
              <a:ext cx="24542" cy="23585"/>
            </a:xfrm>
            <a:custGeom>
              <a:avLst/>
              <a:gdLst/>
              <a:ahLst/>
              <a:cxnLst/>
              <a:rect l="l" t="t" r="r" b="b"/>
              <a:pathLst>
                <a:path w="5565" h="5351" extrusionOk="0">
                  <a:moveTo>
                    <a:pt x="2890" y="1"/>
                  </a:moveTo>
                  <a:cubicBezTo>
                    <a:pt x="1807" y="1"/>
                    <a:pt x="833" y="654"/>
                    <a:pt x="417" y="1653"/>
                  </a:cubicBezTo>
                  <a:cubicBezTo>
                    <a:pt x="1" y="2653"/>
                    <a:pt x="231" y="3802"/>
                    <a:pt x="997" y="4568"/>
                  </a:cubicBezTo>
                  <a:cubicBezTo>
                    <a:pt x="1510" y="5078"/>
                    <a:pt x="2195" y="5350"/>
                    <a:pt x="2891" y="5350"/>
                  </a:cubicBezTo>
                  <a:cubicBezTo>
                    <a:pt x="3235" y="5350"/>
                    <a:pt x="3581" y="5284"/>
                    <a:pt x="3912" y="5148"/>
                  </a:cubicBezTo>
                  <a:cubicBezTo>
                    <a:pt x="4911" y="4732"/>
                    <a:pt x="5564" y="3758"/>
                    <a:pt x="5564" y="2675"/>
                  </a:cubicBezTo>
                  <a:cubicBezTo>
                    <a:pt x="5564" y="1197"/>
                    <a:pt x="4364" y="1"/>
                    <a:pt x="289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8506;p74">
              <a:extLst>
                <a:ext uri="{FF2B5EF4-FFF2-40B4-BE49-F238E27FC236}">
                  <a16:creationId xmlns:a16="http://schemas.microsoft.com/office/drawing/2014/main" id="{372B4795-00E1-C325-F0F1-587DBB55DE61}"/>
                </a:ext>
              </a:extLst>
            </p:cNvPr>
            <p:cNvSpPr/>
            <p:nvPr/>
          </p:nvSpPr>
          <p:spPr>
            <a:xfrm>
              <a:off x="889649" y="4212384"/>
              <a:ext cx="24520" cy="23585"/>
            </a:xfrm>
            <a:custGeom>
              <a:avLst/>
              <a:gdLst/>
              <a:ahLst/>
              <a:cxnLst/>
              <a:rect l="l" t="t" r="r" b="b"/>
              <a:pathLst>
                <a:path w="5560" h="5351" extrusionOk="0">
                  <a:moveTo>
                    <a:pt x="2674" y="0"/>
                  </a:moveTo>
                  <a:cubicBezTo>
                    <a:pt x="2328" y="0"/>
                    <a:pt x="1980" y="67"/>
                    <a:pt x="1649" y="203"/>
                  </a:cubicBezTo>
                  <a:cubicBezTo>
                    <a:pt x="650" y="619"/>
                    <a:pt x="0" y="1593"/>
                    <a:pt x="0" y="2677"/>
                  </a:cubicBezTo>
                  <a:cubicBezTo>
                    <a:pt x="0" y="4150"/>
                    <a:pt x="1197" y="5351"/>
                    <a:pt x="2674" y="5351"/>
                  </a:cubicBezTo>
                  <a:cubicBezTo>
                    <a:pt x="3754" y="5351"/>
                    <a:pt x="4732" y="4698"/>
                    <a:pt x="5144" y="3698"/>
                  </a:cubicBezTo>
                  <a:cubicBezTo>
                    <a:pt x="5560" y="2699"/>
                    <a:pt x="5330" y="1550"/>
                    <a:pt x="4568" y="783"/>
                  </a:cubicBezTo>
                  <a:cubicBezTo>
                    <a:pt x="4055" y="271"/>
                    <a:pt x="3370" y="0"/>
                    <a:pt x="267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8507;p74">
              <a:extLst>
                <a:ext uri="{FF2B5EF4-FFF2-40B4-BE49-F238E27FC236}">
                  <a16:creationId xmlns:a16="http://schemas.microsoft.com/office/drawing/2014/main" id="{591AC099-D8CA-F747-2A7F-C60F9938F888}"/>
                </a:ext>
              </a:extLst>
            </p:cNvPr>
            <p:cNvSpPr/>
            <p:nvPr/>
          </p:nvSpPr>
          <p:spPr>
            <a:xfrm>
              <a:off x="2008060" y="3678195"/>
              <a:ext cx="24537" cy="23576"/>
            </a:xfrm>
            <a:custGeom>
              <a:avLst/>
              <a:gdLst/>
              <a:ahLst/>
              <a:cxnLst/>
              <a:rect l="l" t="t" r="r" b="b"/>
              <a:pathLst>
                <a:path w="5564" h="5349" extrusionOk="0">
                  <a:moveTo>
                    <a:pt x="2886" y="0"/>
                  </a:moveTo>
                  <a:cubicBezTo>
                    <a:pt x="1806" y="0"/>
                    <a:pt x="828" y="650"/>
                    <a:pt x="416" y="1649"/>
                  </a:cubicBezTo>
                  <a:cubicBezTo>
                    <a:pt x="0" y="2649"/>
                    <a:pt x="230" y="3802"/>
                    <a:pt x="996" y="4564"/>
                  </a:cubicBezTo>
                  <a:cubicBezTo>
                    <a:pt x="1506" y="5076"/>
                    <a:pt x="2190" y="5349"/>
                    <a:pt x="2887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1" y="4732"/>
                    <a:pt x="5560" y="3758"/>
                    <a:pt x="5563" y="2674"/>
                  </a:cubicBezTo>
                  <a:cubicBezTo>
                    <a:pt x="5560" y="1197"/>
                    <a:pt x="4363" y="0"/>
                    <a:pt x="288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8508;p74">
              <a:extLst>
                <a:ext uri="{FF2B5EF4-FFF2-40B4-BE49-F238E27FC236}">
                  <a16:creationId xmlns:a16="http://schemas.microsoft.com/office/drawing/2014/main" id="{8FB81DF6-DEAA-7734-2215-612866DC88E5}"/>
                </a:ext>
              </a:extLst>
            </p:cNvPr>
            <p:cNvSpPr/>
            <p:nvPr/>
          </p:nvSpPr>
          <p:spPr>
            <a:xfrm>
              <a:off x="1548251" y="384864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886" y="0"/>
                  </a:moveTo>
                  <a:cubicBezTo>
                    <a:pt x="1806" y="0"/>
                    <a:pt x="828" y="653"/>
                    <a:pt x="416" y="1653"/>
                  </a:cubicBezTo>
                  <a:cubicBezTo>
                    <a:pt x="0" y="2652"/>
                    <a:pt x="230" y="3801"/>
                    <a:pt x="996" y="4567"/>
                  </a:cubicBezTo>
                  <a:cubicBezTo>
                    <a:pt x="1507" y="5078"/>
                    <a:pt x="2192" y="5350"/>
                    <a:pt x="2890" y="5350"/>
                  </a:cubicBezTo>
                  <a:cubicBezTo>
                    <a:pt x="3234" y="5350"/>
                    <a:pt x="3581" y="5283"/>
                    <a:pt x="3911" y="5147"/>
                  </a:cubicBezTo>
                  <a:cubicBezTo>
                    <a:pt x="4910" y="4731"/>
                    <a:pt x="5560" y="3757"/>
                    <a:pt x="5560" y="2678"/>
                  </a:cubicBezTo>
                  <a:cubicBezTo>
                    <a:pt x="5560" y="1200"/>
                    <a:pt x="4363" y="0"/>
                    <a:pt x="288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8509;p74">
              <a:extLst>
                <a:ext uri="{FF2B5EF4-FFF2-40B4-BE49-F238E27FC236}">
                  <a16:creationId xmlns:a16="http://schemas.microsoft.com/office/drawing/2014/main" id="{42A914FF-24AD-D644-68C7-CA0CA3E70173}"/>
                </a:ext>
              </a:extLst>
            </p:cNvPr>
            <p:cNvSpPr/>
            <p:nvPr/>
          </p:nvSpPr>
          <p:spPr>
            <a:xfrm>
              <a:off x="2069063" y="3847033"/>
              <a:ext cx="24520" cy="23585"/>
            </a:xfrm>
            <a:custGeom>
              <a:avLst/>
              <a:gdLst/>
              <a:ahLst/>
              <a:cxnLst/>
              <a:rect l="l" t="t" r="r" b="b"/>
              <a:pathLst>
                <a:path w="5560" h="5351" extrusionOk="0">
                  <a:moveTo>
                    <a:pt x="2886" y="0"/>
                  </a:moveTo>
                  <a:cubicBezTo>
                    <a:pt x="1806" y="0"/>
                    <a:pt x="828" y="653"/>
                    <a:pt x="416" y="1653"/>
                  </a:cubicBezTo>
                  <a:cubicBezTo>
                    <a:pt x="0" y="2652"/>
                    <a:pt x="230" y="3801"/>
                    <a:pt x="993" y="4567"/>
                  </a:cubicBezTo>
                  <a:cubicBezTo>
                    <a:pt x="1505" y="5080"/>
                    <a:pt x="2190" y="5351"/>
                    <a:pt x="2887" y="5351"/>
                  </a:cubicBezTo>
                  <a:cubicBezTo>
                    <a:pt x="3232" y="5351"/>
                    <a:pt x="3580" y="5284"/>
                    <a:pt x="3911" y="5148"/>
                  </a:cubicBezTo>
                  <a:cubicBezTo>
                    <a:pt x="4910" y="4732"/>
                    <a:pt x="5560" y="3758"/>
                    <a:pt x="5560" y="2678"/>
                  </a:cubicBezTo>
                  <a:cubicBezTo>
                    <a:pt x="5560" y="1200"/>
                    <a:pt x="4363" y="0"/>
                    <a:pt x="288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8510;p74">
              <a:extLst>
                <a:ext uri="{FF2B5EF4-FFF2-40B4-BE49-F238E27FC236}">
                  <a16:creationId xmlns:a16="http://schemas.microsoft.com/office/drawing/2014/main" id="{B2AA455F-A834-9B09-D954-9DD31F478F5C}"/>
                </a:ext>
              </a:extLst>
            </p:cNvPr>
            <p:cNvSpPr/>
            <p:nvPr/>
          </p:nvSpPr>
          <p:spPr>
            <a:xfrm>
              <a:off x="2069063" y="4046870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6" y="0"/>
                  </a:moveTo>
                  <a:cubicBezTo>
                    <a:pt x="1806" y="0"/>
                    <a:pt x="828" y="650"/>
                    <a:pt x="416" y="1649"/>
                  </a:cubicBezTo>
                  <a:cubicBezTo>
                    <a:pt x="0" y="2649"/>
                    <a:pt x="230" y="3802"/>
                    <a:pt x="993" y="4564"/>
                  </a:cubicBezTo>
                  <a:cubicBezTo>
                    <a:pt x="1505" y="5076"/>
                    <a:pt x="2190" y="5349"/>
                    <a:pt x="2887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0" y="4732"/>
                    <a:pt x="5560" y="3758"/>
                    <a:pt x="5560" y="2674"/>
                  </a:cubicBezTo>
                  <a:cubicBezTo>
                    <a:pt x="5560" y="1197"/>
                    <a:pt x="4363" y="0"/>
                    <a:pt x="288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8511;p74">
            <a:extLst>
              <a:ext uri="{FF2B5EF4-FFF2-40B4-BE49-F238E27FC236}">
                <a16:creationId xmlns:a16="http://schemas.microsoft.com/office/drawing/2014/main" id="{342F409D-91F9-C19C-724D-BFE81247A16A}"/>
              </a:ext>
            </a:extLst>
          </p:cNvPr>
          <p:cNvGrpSpPr/>
          <p:nvPr/>
        </p:nvGrpSpPr>
        <p:grpSpPr>
          <a:xfrm rot="5400000">
            <a:off x="7505576" y="4199180"/>
            <a:ext cx="164064" cy="1414916"/>
            <a:chOff x="4428249" y="1369375"/>
            <a:chExt cx="36905" cy="429569"/>
          </a:xfrm>
          <a:solidFill>
            <a:srgbClr val="D2DE00"/>
          </a:solidFill>
        </p:grpSpPr>
        <p:sp>
          <p:nvSpPr>
            <p:cNvPr id="251" name="Google Shape;8512;p74">
              <a:extLst>
                <a:ext uri="{FF2B5EF4-FFF2-40B4-BE49-F238E27FC236}">
                  <a16:creationId xmlns:a16="http://schemas.microsoft.com/office/drawing/2014/main" id="{27F670FA-87F0-C9B1-390B-1575C0D64802}"/>
                </a:ext>
              </a:extLst>
            </p:cNvPr>
            <p:cNvSpPr/>
            <p:nvPr/>
          </p:nvSpPr>
          <p:spPr>
            <a:xfrm>
              <a:off x="4428249" y="1369375"/>
              <a:ext cx="2375" cy="429104"/>
            </a:xfrm>
            <a:custGeom>
              <a:avLst/>
              <a:gdLst/>
              <a:ahLst/>
              <a:cxnLst/>
              <a:rect l="l" t="t" r="r" b="b"/>
              <a:pathLst>
                <a:path w="95" h="18328" extrusionOk="0">
                  <a:moveTo>
                    <a:pt x="48" y="1"/>
                  </a:moveTo>
                  <a:cubicBezTo>
                    <a:pt x="24" y="1"/>
                    <a:pt x="1" y="15"/>
                    <a:pt x="1" y="44"/>
                  </a:cubicBezTo>
                  <a:lnTo>
                    <a:pt x="1" y="18284"/>
                  </a:lnTo>
                  <a:cubicBezTo>
                    <a:pt x="1" y="18306"/>
                    <a:pt x="22" y="18328"/>
                    <a:pt x="51" y="18328"/>
                  </a:cubicBezTo>
                  <a:cubicBezTo>
                    <a:pt x="73" y="18328"/>
                    <a:pt x="95" y="18306"/>
                    <a:pt x="95" y="18284"/>
                  </a:cubicBezTo>
                  <a:lnTo>
                    <a:pt x="95" y="44"/>
                  </a:lnTo>
                  <a:cubicBezTo>
                    <a:pt x="95" y="15"/>
                    <a:pt x="71" y="1"/>
                    <a:pt x="4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8513;p74">
              <a:extLst>
                <a:ext uri="{FF2B5EF4-FFF2-40B4-BE49-F238E27FC236}">
                  <a16:creationId xmlns:a16="http://schemas.microsoft.com/office/drawing/2014/main" id="{980982C1-1C5E-CA2F-5140-C6880B62A776}"/>
                </a:ext>
              </a:extLst>
            </p:cNvPr>
            <p:cNvSpPr/>
            <p:nvPr/>
          </p:nvSpPr>
          <p:spPr>
            <a:xfrm>
              <a:off x="4428354" y="1369375"/>
              <a:ext cx="36800" cy="2200"/>
            </a:xfrm>
            <a:custGeom>
              <a:avLst/>
              <a:gdLst/>
              <a:ahLst/>
              <a:cxnLst/>
              <a:rect l="l" t="t" r="r" b="b"/>
              <a:pathLst>
                <a:path w="1472" h="88" extrusionOk="0">
                  <a:moveTo>
                    <a:pt x="65" y="1"/>
                  </a:moveTo>
                  <a:cubicBezTo>
                    <a:pt x="0" y="1"/>
                    <a:pt x="0" y="87"/>
                    <a:pt x="65" y="87"/>
                  </a:cubicBezTo>
                  <a:lnTo>
                    <a:pt x="1414" y="87"/>
                  </a:lnTo>
                  <a:cubicBezTo>
                    <a:pt x="1472" y="87"/>
                    <a:pt x="1472" y="1"/>
                    <a:pt x="141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8514;p74">
              <a:extLst>
                <a:ext uri="{FF2B5EF4-FFF2-40B4-BE49-F238E27FC236}">
                  <a16:creationId xmlns:a16="http://schemas.microsoft.com/office/drawing/2014/main" id="{25E53982-87F1-8871-F5A4-A7E58E81A708}"/>
                </a:ext>
              </a:extLst>
            </p:cNvPr>
            <p:cNvSpPr/>
            <p:nvPr/>
          </p:nvSpPr>
          <p:spPr>
            <a:xfrm>
              <a:off x="4428704" y="1383625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8515;p74">
              <a:extLst>
                <a:ext uri="{FF2B5EF4-FFF2-40B4-BE49-F238E27FC236}">
                  <a16:creationId xmlns:a16="http://schemas.microsoft.com/office/drawing/2014/main" id="{1722904E-9126-50F6-2B3C-9FDD532262C2}"/>
                </a:ext>
              </a:extLst>
            </p:cNvPr>
            <p:cNvSpPr/>
            <p:nvPr/>
          </p:nvSpPr>
          <p:spPr>
            <a:xfrm>
              <a:off x="4428704" y="1397875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2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72"/>
                    <a:pt x="693" y="44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8516;p74">
              <a:extLst>
                <a:ext uri="{FF2B5EF4-FFF2-40B4-BE49-F238E27FC236}">
                  <a16:creationId xmlns:a16="http://schemas.microsoft.com/office/drawing/2014/main" id="{5C8D8FA9-C230-BA01-B36B-5ADE9CAEF210}"/>
                </a:ext>
              </a:extLst>
            </p:cNvPr>
            <p:cNvSpPr/>
            <p:nvPr/>
          </p:nvSpPr>
          <p:spPr>
            <a:xfrm>
              <a:off x="4428704" y="1412125"/>
              <a:ext cx="36100" cy="2175"/>
            </a:xfrm>
            <a:custGeom>
              <a:avLst/>
              <a:gdLst/>
              <a:ahLst/>
              <a:cxnLst/>
              <a:rect l="l" t="t" r="r" b="b"/>
              <a:pathLst>
                <a:path w="1444" h="87" extrusionOk="0">
                  <a:moveTo>
                    <a:pt x="51" y="0"/>
                  </a:moveTo>
                  <a:cubicBezTo>
                    <a:pt x="22" y="0"/>
                    <a:pt x="1" y="22"/>
                    <a:pt x="1" y="43"/>
                  </a:cubicBezTo>
                  <a:cubicBezTo>
                    <a:pt x="1" y="72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72"/>
                    <a:pt x="1443" y="43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8517;p74">
              <a:extLst>
                <a:ext uri="{FF2B5EF4-FFF2-40B4-BE49-F238E27FC236}">
                  <a16:creationId xmlns:a16="http://schemas.microsoft.com/office/drawing/2014/main" id="{980A322A-5835-8D22-D8D2-C248602FD933}"/>
                </a:ext>
              </a:extLst>
            </p:cNvPr>
            <p:cNvSpPr/>
            <p:nvPr/>
          </p:nvSpPr>
          <p:spPr>
            <a:xfrm>
              <a:off x="4428354" y="1426350"/>
              <a:ext cx="18050" cy="2200"/>
            </a:xfrm>
            <a:custGeom>
              <a:avLst/>
              <a:gdLst/>
              <a:ahLst/>
              <a:cxnLst/>
              <a:rect l="l" t="t" r="r" b="b"/>
              <a:pathLst>
                <a:path w="722" h="88" extrusionOk="0">
                  <a:moveTo>
                    <a:pt x="65" y="1"/>
                  </a:moveTo>
                  <a:cubicBezTo>
                    <a:pt x="0" y="1"/>
                    <a:pt x="0" y="87"/>
                    <a:pt x="65" y="87"/>
                  </a:cubicBezTo>
                  <a:lnTo>
                    <a:pt x="664" y="87"/>
                  </a:lnTo>
                  <a:cubicBezTo>
                    <a:pt x="722" y="87"/>
                    <a:pt x="722" y="1"/>
                    <a:pt x="66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8518;p74">
              <a:extLst>
                <a:ext uri="{FF2B5EF4-FFF2-40B4-BE49-F238E27FC236}">
                  <a16:creationId xmlns:a16="http://schemas.microsoft.com/office/drawing/2014/main" id="{87781328-5A0D-4D6B-4214-3D962C270F02}"/>
                </a:ext>
              </a:extLst>
            </p:cNvPr>
            <p:cNvSpPr/>
            <p:nvPr/>
          </p:nvSpPr>
          <p:spPr>
            <a:xfrm>
              <a:off x="4428704" y="144060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8519;p74">
              <a:extLst>
                <a:ext uri="{FF2B5EF4-FFF2-40B4-BE49-F238E27FC236}">
                  <a16:creationId xmlns:a16="http://schemas.microsoft.com/office/drawing/2014/main" id="{6232C74C-1530-C7EF-59A4-A0473CB7699A}"/>
                </a:ext>
              </a:extLst>
            </p:cNvPr>
            <p:cNvSpPr/>
            <p:nvPr/>
          </p:nvSpPr>
          <p:spPr>
            <a:xfrm>
              <a:off x="4428704" y="1454850"/>
              <a:ext cx="36100" cy="2375"/>
            </a:xfrm>
            <a:custGeom>
              <a:avLst/>
              <a:gdLst/>
              <a:ahLst/>
              <a:cxnLst/>
              <a:rect l="l" t="t" r="r" b="b"/>
              <a:pathLst>
                <a:path w="1444" h="95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3"/>
                    <a:pt x="1443" y="44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8520;p74">
              <a:extLst>
                <a:ext uri="{FF2B5EF4-FFF2-40B4-BE49-F238E27FC236}">
                  <a16:creationId xmlns:a16="http://schemas.microsoft.com/office/drawing/2014/main" id="{9186C512-30E5-52F5-D230-7A188F3B132C}"/>
                </a:ext>
              </a:extLst>
            </p:cNvPr>
            <p:cNvSpPr/>
            <p:nvPr/>
          </p:nvSpPr>
          <p:spPr>
            <a:xfrm>
              <a:off x="4428354" y="1469100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8521;p74">
              <a:extLst>
                <a:ext uri="{FF2B5EF4-FFF2-40B4-BE49-F238E27FC236}">
                  <a16:creationId xmlns:a16="http://schemas.microsoft.com/office/drawing/2014/main" id="{0A9347DA-6BEB-73BB-9698-07F0C5316166}"/>
                </a:ext>
              </a:extLst>
            </p:cNvPr>
            <p:cNvSpPr/>
            <p:nvPr/>
          </p:nvSpPr>
          <p:spPr>
            <a:xfrm>
              <a:off x="4428354" y="1483350"/>
              <a:ext cx="18050" cy="2350"/>
            </a:xfrm>
            <a:custGeom>
              <a:avLst/>
              <a:gdLst/>
              <a:ahLst/>
              <a:cxnLst/>
              <a:rect l="l" t="t" r="r" b="b"/>
              <a:pathLst>
                <a:path w="722" h="94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8522;p74">
              <a:extLst>
                <a:ext uri="{FF2B5EF4-FFF2-40B4-BE49-F238E27FC236}">
                  <a16:creationId xmlns:a16="http://schemas.microsoft.com/office/drawing/2014/main" id="{ED114DCC-8524-04BE-20A6-FD4A684220C0}"/>
                </a:ext>
              </a:extLst>
            </p:cNvPr>
            <p:cNvSpPr/>
            <p:nvPr/>
          </p:nvSpPr>
          <p:spPr>
            <a:xfrm>
              <a:off x="4428704" y="1497575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73"/>
                    <a:pt x="1443" y="44"/>
                  </a:cubicBezTo>
                  <a:cubicBezTo>
                    <a:pt x="1443" y="22"/>
                    <a:pt x="1422" y="1"/>
                    <a:pt x="140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8523;p74">
              <a:extLst>
                <a:ext uri="{FF2B5EF4-FFF2-40B4-BE49-F238E27FC236}">
                  <a16:creationId xmlns:a16="http://schemas.microsoft.com/office/drawing/2014/main" id="{09FE1F18-DB7A-0A37-877D-9A9336E5F64E}"/>
                </a:ext>
              </a:extLst>
            </p:cNvPr>
            <p:cNvSpPr/>
            <p:nvPr/>
          </p:nvSpPr>
          <p:spPr>
            <a:xfrm>
              <a:off x="4428704" y="151182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8524;p74">
              <a:extLst>
                <a:ext uri="{FF2B5EF4-FFF2-40B4-BE49-F238E27FC236}">
                  <a16:creationId xmlns:a16="http://schemas.microsoft.com/office/drawing/2014/main" id="{35A15DA8-1B06-475F-9E20-C2350B8F0ECC}"/>
                </a:ext>
              </a:extLst>
            </p:cNvPr>
            <p:cNvSpPr/>
            <p:nvPr/>
          </p:nvSpPr>
          <p:spPr>
            <a:xfrm>
              <a:off x="4428354" y="1526075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8525;p74">
              <a:extLst>
                <a:ext uri="{FF2B5EF4-FFF2-40B4-BE49-F238E27FC236}">
                  <a16:creationId xmlns:a16="http://schemas.microsoft.com/office/drawing/2014/main" id="{75C76295-6FD0-6B8B-993D-11E625FE08A1}"/>
                </a:ext>
              </a:extLst>
            </p:cNvPr>
            <p:cNvSpPr/>
            <p:nvPr/>
          </p:nvSpPr>
          <p:spPr>
            <a:xfrm>
              <a:off x="4428704" y="1540325"/>
              <a:ext cx="36100" cy="2350"/>
            </a:xfrm>
            <a:custGeom>
              <a:avLst/>
              <a:gdLst/>
              <a:ahLst/>
              <a:cxnLst/>
              <a:rect l="l" t="t" r="r" b="b"/>
              <a:pathLst>
                <a:path w="1444" h="94" extrusionOk="0">
                  <a:moveTo>
                    <a:pt x="51" y="0"/>
                  </a:moveTo>
                  <a:cubicBezTo>
                    <a:pt x="22" y="0"/>
                    <a:pt x="1" y="22"/>
                    <a:pt x="1" y="43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2"/>
                    <a:pt x="1443" y="43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8526;p74">
              <a:extLst>
                <a:ext uri="{FF2B5EF4-FFF2-40B4-BE49-F238E27FC236}">
                  <a16:creationId xmlns:a16="http://schemas.microsoft.com/office/drawing/2014/main" id="{6B4CEE8B-C278-2E6A-F2FA-908D8D9EEE5A}"/>
                </a:ext>
              </a:extLst>
            </p:cNvPr>
            <p:cNvSpPr/>
            <p:nvPr/>
          </p:nvSpPr>
          <p:spPr>
            <a:xfrm>
              <a:off x="4428704" y="155455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3"/>
                    <a:pt x="1" y="44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650" y="95"/>
                  </a:lnTo>
                  <a:cubicBezTo>
                    <a:pt x="672" y="95"/>
                    <a:pt x="693" y="73"/>
                    <a:pt x="693" y="44"/>
                  </a:cubicBezTo>
                  <a:cubicBezTo>
                    <a:pt x="693" y="23"/>
                    <a:pt x="672" y="1"/>
                    <a:pt x="65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8527;p74">
              <a:extLst>
                <a:ext uri="{FF2B5EF4-FFF2-40B4-BE49-F238E27FC236}">
                  <a16:creationId xmlns:a16="http://schemas.microsoft.com/office/drawing/2014/main" id="{654A02FE-3F52-E2DB-42C9-FAC1E0B43AC7}"/>
                </a:ext>
              </a:extLst>
            </p:cNvPr>
            <p:cNvSpPr/>
            <p:nvPr/>
          </p:nvSpPr>
          <p:spPr>
            <a:xfrm>
              <a:off x="4428704" y="156880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650" y="95"/>
                  </a:lnTo>
                  <a:cubicBezTo>
                    <a:pt x="672" y="95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8528;p74">
              <a:extLst>
                <a:ext uri="{FF2B5EF4-FFF2-40B4-BE49-F238E27FC236}">
                  <a16:creationId xmlns:a16="http://schemas.microsoft.com/office/drawing/2014/main" id="{991786C3-F9F2-B532-F5CA-545E3A69C816}"/>
                </a:ext>
              </a:extLst>
            </p:cNvPr>
            <p:cNvSpPr/>
            <p:nvPr/>
          </p:nvSpPr>
          <p:spPr>
            <a:xfrm>
              <a:off x="4428354" y="1583050"/>
              <a:ext cx="36800" cy="2375"/>
            </a:xfrm>
            <a:custGeom>
              <a:avLst/>
              <a:gdLst/>
              <a:ahLst/>
              <a:cxnLst/>
              <a:rect l="l" t="t" r="r" b="b"/>
              <a:pathLst>
                <a:path w="1472" h="95" extrusionOk="0">
                  <a:moveTo>
                    <a:pt x="65" y="1"/>
                  </a:moveTo>
                  <a:cubicBezTo>
                    <a:pt x="0" y="1"/>
                    <a:pt x="0" y="94"/>
                    <a:pt x="65" y="94"/>
                  </a:cubicBezTo>
                  <a:lnTo>
                    <a:pt x="1414" y="94"/>
                  </a:lnTo>
                  <a:cubicBezTo>
                    <a:pt x="1472" y="94"/>
                    <a:pt x="1472" y="1"/>
                    <a:pt x="141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8529;p74">
              <a:extLst>
                <a:ext uri="{FF2B5EF4-FFF2-40B4-BE49-F238E27FC236}">
                  <a16:creationId xmlns:a16="http://schemas.microsoft.com/office/drawing/2014/main" id="{A179EAE0-D642-2B89-EF6D-67A0C851A00A}"/>
                </a:ext>
              </a:extLst>
            </p:cNvPr>
            <p:cNvSpPr/>
            <p:nvPr/>
          </p:nvSpPr>
          <p:spPr>
            <a:xfrm>
              <a:off x="4428704" y="159730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2"/>
                    <a:pt x="693" y="44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8530;p74">
              <a:extLst>
                <a:ext uri="{FF2B5EF4-FFF2-40B4-BE49-F238E27FC236}">
                  <a16:creationId xmlns:a16="http://schemas.microsoft.com/office/drawing/2014/main" id="{82CCF0DF-76AB-BFDC-99DC-23D96E517F9F}"/>
                </a:ext>
              </a:extLst>
            </p:cNvPr>
            <p:cNvSpPr/>
            <p:nvPr/>
          </p:nvSpPr>
          <p:spPr>
            <a:xfrm>
              <a:off x="4428704" y="1611550"/>
              <a:ext cx="17350" cy="2350"/>
            </a:xfrm>
            <a:custGeom>
              <a:avLst/>
              <a:gdLst/>
              <a:ahLst/>
              <a:cxnLst/>
              <a:rect l="l" t="t" r="r" b="b"/>
              <a:pathLst>
                <a:path w="694" h="94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2"/>
                    <a:pt x="693" y="51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8531;p74">
              <a:extLst>
                <a:ext uri="{FF2B5EF4-FFF2-40B4-BE49-F238E27FC236}">
                  <a16:creationId xmlns:a16="http://schemas.microsoft.com/office/drawing/2014/main" id="{EF59154C-D7EE-A587-03ED-3696B32773D9}"/>
                </a:ext>
              </a:extLst>
            </p:cNvPr>
            <p:cNvSpPr/>
            <p:nvPr/>
          </p:nvSpPr>
          <p:spPr>
            <a:xfrm>
              <a:off x="4428704" y="1625775"/>
              <a:ext cx="36100" cy="2375"/>
            </a:xfrm>
            <a:custGeom>
              <a:avLst/>
              <a:gdLst/>
              <a:ahLst/>
              <a:cxnLst/>
              <a:rect l="l" t="t" r="r" b="b"/>
              <a:pathLst>
                <a:path w="1444" h="95" extrusionOk="0">
                  <a:moveTo>
                    <a:pt x="51" y="1"/>
                  </a:moveTo>
                  <a:cubicBezTo>
                    <a:pt x="22" y="1"/>
                    <a:pt x="1" y="23"/>
                    <a:pt x="1" y="51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1400" y="95"/>
                  </a:lnTo>
                  <a:cubicBezTo>
                    <a:pt x="1422" y="95"/>
                    <a:pt x="1443" y="73"/>
                    <a:pt x="1443" y="51"/>
                  </a:cubicBezTo>
                  <a:cubicBezTo>
                    <a:pt x="1443" y="23"/>
                    <a:pt x="1422" y="1"/>
                    <a:pt x="140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8532;p74">
              <a:extLst>
                <a:ext uri="{FF2B5EF4-FFF2-40B4-BE49-F238E27FC236}">
                  <a16:creationId xmlns:a16="http://schemas.microsoft.com/office/drawing/2014/main" id="{CB9000CA-F567-7662-97F1-6948BE5655A2}"/>
                </a:ext>
              </a:extLst>
            </p:cNvPr>
            <p:cNvSpPr/>
            <p:nvPr/>
          </p:nvSpPr>
          <p:spPr>
            <a:xfrm>
              <a:off x="4428354" y="1640025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1"/>
                  </a:moveTo>
                  <a:cubicBezTo>
                    <a:pt x="0" y="1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1"/>
                    <a:pt x="66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8533;p74">
              <a:extLst>
                <a:ext uri="{FF2B5EF4-FFF2-40B4-BE49-F238E27FC236}">
                  <a16:creationId xmlns:a16="http://schemas.microsoft.com/office/drawing/2014/main" id="{25F55B57-7A2D-BFCB-A5E4-34A8C731C341}"/>
                </a:ext>
              </a:extLst>
            </p:cNvPr>
            <p:cNvSpPr/>
            <p:nvPr/>
          </p:nvSpPr>
          <p:spPr>
            <a:xfrm>
              <a:off x="4428704" y="165427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3"/>
                    <a:pt x="693" y="51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8534;p74">
              <a:extLst>
                <a:ext uri="{FF2B5EF4-FFF2-40B4-BE49-F238E27FC236}">
                  <a16:creationId xmlns:a16="http://schemas.microsoft.com/office/drawing/2014/main" id="{6DCBD142-EB86-D579-3ADC-F85D20FE00BF}"/>
                </a:ext>
              </a:extLst>
            </p:cNvPr>
            <p:cNvSpPr/>
            <p:nvPr/>
          </p:nvSpPr>
          <p:spPr>
            <a:xfrm>
              <a:off x="4428704" y="1668525"/>
              <a:ext cx="36100" cy="2350"/>
            </a:xfrm>
            <a:custGeom>
              <a:avLst/>
              <a:gdLst/>
              <a:ahLst/>
              <a:cxnLst/>
              <a:rect l="l" t="t" r="r" b="b"/>
              <a:pathLst>
                <a:path w="1444" h="94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2"/>
                    <a:pt x="1443" y="51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8535;p74">
              <a:extLst>
                <a:ext uri="{FF2B5EF4-FFF2-40B4-BE49-F238E27FC236}">
                  <a16:creationId xmlns:a16="http://schemas.microsoft.com/office/drawing/2014/main" id="{E13B2DD2-6006-89C0-8398-261D1DCD3C35}"/>
                </a:ext>
              </a:extLst>
            </p:cNvPr>
            <p:cNvSpPr/>
            <p:nvPr/>
          </p:nvSpPr>
          <p:spPr>
            <a:xfrm>
              <a:off x="4428704" y="1682950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15"/>
                    <a:pt x="1" y="43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3"/>
                  </a:cubicBezTo>
                  <a:cubicBezTo>
                    <a:pt x="693" y="15"/>
                    <a:pt x="672" y="0"/>
                    <a:pt x="65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8536;p74">
              <a:extLst>
                <a:ext uri="{FF2B5EF4-FFF2-40B4-BE49-F238E27FC236}">
                  <a16:creationId xmlns:a16="http://schemas.microsoft.com/office/drawing/2014/main" id="{6D9DF47E-6703-EDB4-10C6-A265F7B268AC}"/>
                </a:ext>
              </a:extLst>
            </p:cNvPr>
            <p:cNvSpPr/>
            <p:nvPr/>
          </p:nvSpPr>
          <p:spPr>
            <a:xfrm>
              <a:off x="4428354" y="1697200"/>
              <a:ext cx="18050" cy="2175"/>
            </a:xfrm>
            <a:custGeom>
              <a:avLst/>
              <a:gdLst/>
              <a:ahLst/>
              <a:cxnLst/>
              <a:rect l="l" t="t" r="r" b="b"/>
              <a:pathLst>
                <a:path w="722" h="87" extrusionOk="0">
                  <a:moveTo>
                    <a:pt x="65" y="0"/>
                  </a:moveTo>
                  <a:cubicBezTo>
                    <a:pt x="0" y="0"/>
                    <a:pt x="0" y="87"/>
                    <a:pt x="65" y="87"/>
                  </a:cubicBezTo>
                  <a:lnTo>
                    <a:pt x="664" y="87"/>
                  </a:lnTo>
                  <a:cubicBezTo>
                    <a:pt x="722" y="87"/>
                    <a:pt x="722" y="0"/>
                    <a:pt x="66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8537;p74">
              <a:extLst>
                <a:ext uri="{FF2B5EF4-FFF2-40B4-BE49-F238E27FC236}">
                  <a16:creationId xmlns:a16="http://schemas.microsoft.com/office/drawing/2014/main" id="{FD13B2BE-9534-05AB-1DB2-652F71B46815}"/>
                </a:ext>
              </a:extLst>
            </p:cNvPr>
            <p:cNvSpPr/>
            <p:nvPr/>
          </p:nvSpPr>
          <p:spPr>
            <a:xfrm>
              <a:off x="4428704" y="1711425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1"/>
                  </a:moveTo>
                  <a:cubicBezTo>
                    <a:pt x="22" y="1"/>
                    <a:pt x="1" y="15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66"/>
                    <a:pt x="1443" y="44"/>
                  </a:cubicBezTo>
                  <a:cubicBezTo>
                    <a:pt x="1443" y="15"/>
                    <a:pt x="1422" y="1"/>
                    <a:pt x="140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8538;p74">
              <a:extLst>
                <a:ext uri="{FF2B5EF4-FFF2-40B4-BE49-F238E27FC236}">
                  <a16:creationId xmlns:a16="http://schemas.microsoft.com/office/drawing/2014/main" id="{3356FB11-6C3E-73BA-8ED6-1BCC8C92456A}"/>
                </a:ext>
              </a:extLst>
            </p:cNvPr>
            <p:cNvSpPr/>
            <p:nvPr/>
          </p:nvSpPr>
          <p:spPr>
            <a:xfrm>
              <a:off x="4428704" y="172567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87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8539;p74">
              <a:extLst>
                <a:ext uri="{FF2B5EF4-FFF2-40B4-BE49-F238E27FC236}">
                  <a16:creationId xmlns:a16="http://schemas.microsoft.com/office/drawing/2014/main" id="{5E7C80B1-51AB-D3F5-FE75-2C184ED3436B}"/>
                </a:ext>
              </a:extLst>
            </p:cNvPr>
            <p:cNvSpPr/>
            <p:nvPr/>
          </p:nvSpPr>
          <p:spPr>
            <a:xfrm>
              <a:off x="4428704" y="1739925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15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4"/>
                  </a:cubicBezTo>
                  <a:cubicBezTo>
                    <a:pt x="693" y="15"/>
                    <a:pt x="672" y="0"/>
                    <a:pt x="65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8540;p74">
              <a:extLst>
                <a:ext uri="{FF2B5EF4-FFF2-40B4-BE49-F238E27FC236}">
                  <a16:creationId xmlns:a16="http://schemas.microsoft.com/office/drawing/2014/main" id="{A3D89F8D-E503-C38E-6F31-E4C6FB93D1D3}"/>
                </a:ext>
              </a:extLst>
            </p:cNvPr>
            <p:cNvSpPr/>
            <p:nvPr/>
          </p:nvSpPr>
          <p:spPr>
            <a:xfrm>
              <a:off x="4428354" y="1754175"/>
              <a:ext cx="36800" cy="2175"/>
            </a:xfrm>
            <a:custGeom>
              <a:avLst/>
              <a:gdLst/>
              <a:ahLst/>
              <a:cxnLst/>
              <a:rect l="l" t="t" r="r" b="b"/>
              <a:pathLst>
                <a:path w="1472" h="87" extrusionOk="0">
                  <a:moveTo>
                    <a:pt x="65" y="0"/>
                  </a:moveTo>
                  <a:cubicBezTo>
                    <a:pt x="0" y="0"/>
                    <a:pt x="0" y="87"/>
                    <a:pt x="65" y="87"/>
                  </a:cubicBezTo>
                  <a:lnTo>
                    <a:pt x="1414" y="87"/>
                  </a:lnTo>
                  <a:cubicBezTo>
                    <a:pt x="1472" y="87"/>
                    <a:pt x="1472" y="0"/>
                    <a:pt x="141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8541;p74">
              <a:extLst>
                <a:ext uri="{FF2B5EF4-FFF2-40B4-BE49-F238E27FC236}">
                  <a16:creationId xmlns:a16="http://schemas.microsoft.com/office/drawing/2014/main" id="{F6AD13D5-7CF8-508E-156B-D56C44191A2F}"/>
                </a:ext>
              </a:extLst>
            </p:cNvPr>
            <p:cNvSpPr/>
            <p:nvPr/>
          </p:nvSpPr>
          <p:spPr>
            <a:xfrm>
              <a:off x="4428704" y="176840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15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6"/>
                    <a:pt x="693" y="44"/>
                  </a:cubicBezTo>
                  <a:cubicBezTo>
                    <a:pt x="693" y="15"/>
                    <a:pt x="672" y="1"/>
                    <a:pt x="65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8542;p74">
              <a:extLst>
                <a:ext uri="{FF2B5EF4-FFF2-40B4-BE49-F238E27FC236}">
                  <a16:creationId xmlns:a16="http://schemas.microsoft.com/office/drawing/2014/main" id="{6C29B34F-CD80-1E06-F2DB-4BFDC5892864}"/>
                </a:ext>
              </a:extLst>
            </p:cNvPr>
            <p:cNvSpPr/>
            <p:nvPr/>
          </p:nvSpPr>
          <p:spPr>
            <a:xfrm>
              <a:off x="4428704" y="178265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6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8543;p74">
              <a:extLst>
                <a:ext uri="{FF2B5EF4-FFF2-40B4-BE49-F238E27FC236}">
                  <a16:creationId xmlns:a16="http://schemas.microsoft.com/office/drawing/2014/main" id="{05F51002-7726-ACD0-F8D1-E8659BBC58AD}"/>
                </a:ext>
              </a:extLst>
            </p:cNvPr>
            <p:cNvSpPr/>
            <p:nvPr/>
          </p:nvSpPr>
          <p:spPr>
            <a:xfrm>
              <a:off x="4428542" y="1796744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65"/>
                    <a:pt x="1443" y="44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8544;p74">
            <a:extLst>
              <a:ext uri="{FF2B5EF4-FFF2-40B4-BE49-F238E27FC236}">
                <a16:creationId xmlns:a16="http://schemas.microsoft.com/office/drawing/2014/main" id="{B257B0FB-6721-A5FF-F120-736E2DD4C940}"/>
              </a:ext>
            </a:extLst>
          </p:cNvPr>
          <p:cNvGrpSpPr/>
          <p:nvPr/>
        </p:nvGrpSpPr>
        <p:grpSpPr>
          <a:xfrm rot="10800000" flipH="1">
            <a:off x="6878005" y="3787723"/>
            <a:ext cx="1419207" cy="24808"/>
            <a:chOff x="219558" y="4738465"/>
            <a:chExt cx="5852400" cy="102300"/>
          </a:xfrm>
          <a:solidFill>
            <a:srgbClr val="D2DE00"/>
          </a:solidFill>
        </p:grpSpPr>
        <p:cxnSp>
          <p:nvCxnSpPr>
            <p:cNvPr id="284" name="Google Shape;8545;p74">
              <a:extLst>
                <a:ext uri="{FF2B5EF4-FFF2-40B4-BE49-F238E27FC236}">
                  <a16:creationId xmlns:a16="http://schemas.microsoft.com/office/drawing/2014/main" id="{3EBF2AEE-E6E4-7D34-FB99-8B9751E4DA01}"/>
                </a:ext>
              </a:extLst>
            </p:cNvPr>
            <p:cNvCxnSpPr/>
            <p:nvPr/>
          </p:nvCxnSpPr>
          <p:spPr>
            <a:xfrm>
              <a:off x="219558" y="4789684"/>
              <a:ext cx="5852400" cy="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85" name="Google Shape;8546;p74">
              <a:extLst>
                <a:ext uri="{FF2B5EF4-FFF2-40B4-BE49-F238E27FC236}">
                  <a16:creationId xmlns:a16="http://schemas.microsoft.com/office/drawing/2014/main" id="{C1322B90-A525-475C-BFC6-294C53A52238}"/>
                </a:ext>
              </a:extLst>
            </p:cNvPr>
            <p:cNvSpPr/>
            <p:nvPr/>
          </p:nvSpPr>
          <p:spPr>
            <a:xfrm>
              <a:off x="1200298" y="4738465"/>
              <a:ext cx="102300" cy="102300"/>
            </a:xfrm>
            <a:prstGeom prst="ellipse">
              <a:avLst/>
            </a:pr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8547;p74">
              <a:extLst>
                <a:ext uri="{FF2B5EF4-FFF2-40B4-BE49-F238E27FC236}">
                  <a16:creationId xmlns:a16="http://schemas.microsoft.com/office/drawing/2014/main" id="{409F83A9-69F0-78C0-4BFC-7774A98E352D}"/>
                </a:ext>
              </a:extLst>
            </p:cNvPr>
            <p:cNvSpPr/>
            <p:nvPr/>
          </p:nvSpPr>
          <p:spPr>
            <a:xfrm>
              <a:off x="2175146" y="4738465"/>
              <a:ext cx="102300" cy="102300"/>
            </a:xfrm>
            <a:prstGeom prst="ellipse">
              <a:avLst/>
            </a:pr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8548;p74">
              <a:extLst>
                <a:ext uri="{FF2B5EF4-FFF2-40B4-BE49-F238E27FC236}">
                  <a16:creationId xmlns:a16="http://schemas.microsoft.com/office/drawing/2014/main" id="{382886CE-80B8-1FDE-D755-67A2EC2FEDEA}"/>
                </a:ext>
              </a:extLst>
            </p:cNvPr>
            <p:cNvSpPr/>
            <p:nvPr/>
          </p:nvSpPr>
          <p:spPr>
            <a:xfrm>
              <a:off x="3040751" y="4738465"/>
              <a:ext cx="102300" cy="102300"/>
            </a:xfrm>
            <a:prstGeom prst="ellipse">
              <a:avLst/>
            </a:pr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8549;p74">
              <a:extLst>
                <a:ext uri="{FF2B5EF4-FFF2-40B4-BE49-F238E27FC236}">
                  <a16:creationId xmlns:a16="http://schemas.microsoft.com/office/drawing/2014/main" id="{D81E7D77-7B43-E1DA-7BFB-FA111D991314}"/>
                </a:ext>
              </a:extLst>
            </p:cNvPr>
            <p:cNvSpPr/>
            <p:nvPr/>
          </p:nvSpPr>
          <p:spPr>
            <a:xfrm>
              <a:off x="4028157" y="4738465"/>
              <a:ext cx="102300" cy="102300"/>
            </a:xfrm>
            <a:prstGeom prst="ellipse">
              <a:avLst/>
            </a:pr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8550;p74">
              <a:extLst>
                <a:ext uri="{FF2B5EF4-FFF2-40B4-BE49-F238E27FC236}">
                  <a16:creationId xmlns:a16="http://schemas.microsoft.com/office/drawing/2014/main" id="{7164DDE0-2E6E-0259-4DA0-E365A6058AFA}"/>
                </a:ext>
              </a:extLst>
            </p:cNvPr>
            <p:cNvSpPr/>
            <p:nvPr/>
          </p:nvSpPr>
          <p:spPr>
            <a:xfrm>
              <a:off x="5040827" y="4738465"/>
              <a:ext cx="102300" cy="102300"/>
            </a:xfrm>
            <a:prstGeom prst="ellipse">
              <a:avLst/>
            </a:pr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8551;p74">
            <a:extLst>
              <a:ext uri="{FF2B5EF4-FFF2-40B4-BE49-F238E27FC236}">
                <a16:creationId xmlns:a16="http://schemas.microsoft.com/office/drawing/2014/main" id="{2B0B48AD-5D77-DB04-ED02-83A16B30B908}"/>
              </a:ext>
            </a:extLst>
          </p:cNvPr>
          <p:cNvGrpSpPr/>
          <p:nvPr/>
        </p:nvGrpSpPr>
        <p:grpSpPr>
          <a:xfrm>
            <a:off x="6889323" y="4160787"/>
            <a:ext cx="1396570" cy="385016"/>
            <a:chOff x="5286284" y="2966544"/>
            <a:chExt cx="1396570" cy="385016"/>
          </a:xfrm>
          <a:solidFill>
            <a:srgbClr val="D2DE00"/>
          </a:solidFill>
        </p:grpSpPr>
        <p:cxnSp>
          <p:nvCxnSpPr>
            <p:cNvPr id="291" name="Google Shape;8552;p74">
              <a:extLst>
                <a:ext uri="{FF2B5EF4-FFF2-40B4-BE49-F238E27FC236}">
                  <a16:creationId xmlns:a16="http://schemas.microsoft.com/office/drawing/2014/main" id="{06AC8E3F-EC05-4487-66E3-124D5CD718D4}"/>
                </a:ext>
              </a:extLst>
            </p:cNvPr>
            <p:cNvCxnSpPr/>
            <p:nvPr/>
          </p:nvCxnSpPr>
          <p:spPr>
            <a:xfrm>
              <a:off x="5752056" y="3094781"/>
              <a:ext cx="470100" cy="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292" name="Google Shape;8553;p74">
              <a:extLst>
                <a:ext uri="{FF2B5EF4-FFF2-40B4-BE49-F238E27FC236}">
                  <a16:creationId xmlns:a16="http://schemas.microsoft.com/office/drawing/2014/main" id="{A0EFFED2-C66B-25C7-C761-CB6FDA6473A2}"/>
                </a:ext>
              </a:extLst>
            </p:cNvPr>
            <p:cNvCxnSpPr/>
            <p:nvPr/>
          </p:nvCxnSpPr>
          <p:spPr>
            <a:xfrm>
              <a:off x="5980194" y="3351560"/>
              <a:ext cx="594300" cy="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grpSp>
          <p:nvGrpSpPr>
            <p:cNvPr id="293" name="Google Shape;8554;p74">
              <a:extLst>
                <a:ext uri="{FF2B5EF4-FFF2-40B4-BE49-F238E27FC236}">
                  <a16:creationId xmlns:a16="http://schemas.microsoft.com/office/drawing/2014/main" id="{2545046B-A8C1-AC5F-045C-D1377F5C43E0}"/>
                </a:ext>
              </a:extLst>
            </p:cNvPr>
            <p:cNvGrpSpPr/>
            <p:nvPr/>
          </p:nvGrpSpPr>
          <p:grpSpPr>
            <a:xfrm>
              <a:off x="5287688" y="3173364"/>
              <a:ext cx="1395166" cy="74100"/>
              <a:chOff x="5287688" y="3173364"/>
              <a:chExt cx="1395166" cy="74100"/>
            </a:xfrm>
            <a:grpFill/>
          </p:grpSpPr>
          <p:cxnSp>
            <p:nvCxnSpPr>
              <p:cNvPr id="295" name="Google Shape;8555;p74">
                <a:extLst>
                  <a:ext uri="{FF2B5EF4-FFF2-40B4-BE49-F238E27FC236}">
                    <a16:creationId xmlns:a16="http://schemas.microsoft.com/office/drawing/2014/main" id="{0CF3B163-C4BA-D757-288B-A721B9DE52B6}"/>
                  </a:ext>
                </a:extLst>
              </p:cNvPr>
              <p:cNvCxnSpPr/>
              <p:nvPr/>
            </p:nvCxnSpPr>
            <p:spPr>
              <a:xfrm>
                <a:off x="6682853" y="3173540"/>
                <a:ext cx="0" cy="738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8556;p74">
                <a:extLst>
                  <a:ext uri="{FF2B5EF4-FFF2-40B4-BE49-F238E27FC236}">
                    <a16:creationId xmlns:a16="http://schemas.microsoft.com/office/drawing/2014/main" id="{245133CE-3CD6-E005-A7A2-9FA06461FACC}"/>
                  </a:ext>
                </a:extLst>
              </p:cNvPr>
              <p:cNvCxnSpPr/>
              <p:nvPr/>
            </p:nvCxnSpPr>
            <p:spPr>
              <a:xfrm>
                <a:off x="5287688" y="3210371"/>
                <a:ext cx="1394700" cy="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8557;p74">
                <a:extLst>
                  <a:ext uri="{FF2B5EF4-FFF2-40B4-BE49-F238E27FC236}">
                    <a16:creationId xmlns:a16="http://schemas.microsoft.com/office/drawing/2014/main" id="{0DBB2C45-19F5-219D-F291-0CE8376B8562}"/>
                  </a:ext>
                </a:extLst>
              </p:cNvPr>
              <p:cNvCxnSpPr/>
              <p:nvPr/>
            </p:nvCxnSpPr>
            <p:spPr>
              <a:xfrm>
                <a:off x="5518476" y="3173364"/>
                <a:ext cx="0" cy="741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8558;p74">
                <a:extLst>
                  <a:ext uri="{FF2B5EF4-FFF2-40B4-BE49-F238E27FC236}">
                    <a16:creationId xmlns:a16="http://schemas.microsoft.com/office/drawing/2014/main" id="{15CF943E-C6F1-241C-F068-A3D109DF2880}"/>
                  </a:ext>
                </a:extLst>
              </p:cNvPr>
              <p:cNvCxnSpPr/>
              <p:nvPr/>
            </p:nvCxnSpPr>
            <p:spPr>
              <a:xfrm>
                <a:off x="5287935" y="3173364"/>
                <a:ext cx="0" cy="741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8559;p74">
                <a:extLst>
                  <a:ext uri="{FF2B5EF4-FFF2-40B4-BE49-F238E27FC236}">
                    <a16:creationId xmlns:a16="http://schemas.microsoft.com/office/drawing/2014/main" id="{D6FE795E-4C4A-F313-3BD5-94136230830D}"/>
                  </a:ext>
                </a:extLst>
              </p:cNvPr>
              <p:cNvCxnSpPr/>
              <p:nvPr/>
            </p:nvCxnSpPr>
            <p:spPr>
              <a:xfrm>
                <a:off x="5751239" y="3173364"/>
                <a:ext cx="0" cy="741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8560;p74">
                <a:extLst>
                  <a:ext uri="{FF2B5EF4-FFF2-40B4-BE49-F238E27FC236}">
                    <a16:creationId xmlns:a16="http://schemas.microsoft.com/office/drawing/2014/main" id="{D0F2CF4F-11A2-E07C-356A-E7B7EA6B3E29}"/>
                  </a:ext>
                </a:extLst>
              </p:cNvPr>
              <p:cNvCxnSpPr/>
              <p:nvPr/>
            </p:nvCxnSpPr>
            <p:spPr>
              <a:xfrm>
                <a:off x="5982252" y="3173364"/>
                <a:ext cx="0" cy="741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8561;p74">
                <a:extLst>
                  <a:ext uri="{FF2B5EF4-FFF2-40B4-BE49-F238E27FC236}">
                    <a16:creationId xmlns:a16="http://schemas.microsoft.com/office/drawing/2014/main" id="{8B582074-B062-C98D-4899-46D363E4B138}"/>
                  </a:ext>
                </a:extLst>
              </p:cNvPr>
              <p:cNvCxnSpPr/>
              <p:nvPr/>
            </p:nvCxnSpPr>
            <p:spPr>
              <a:xfrm>
                <a:off x="6216184" y="3173364"/>
                <a:ext cx="0" cy="741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8562;p74">
                <a:extLst>
                  <a:ext uri="{FF2B5EF4-FFF2-40B4-BE49-F238E27FC236}">
                    <a16:creationId xmlns:a16="http://schemas.microsoft.com/office/drawing/2014/main" id="{EE93ECF5-490D-BA1D-78DD-B8216803DA85}"/>
                  </a:ext>
                </a:extLst>
              </p:cNvPr>
              <p:cNvCxnSpPr/>
              <p:nvPr/>
            </p:nvCxnSpPr>
            <p:spPr>
              <a:xfrm>
                <a:off x="6449534" y="3173364"/>
                <a:ext cx="0" cy="741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94" name="Google Shape;8563;p74">
              <a:extLst>
                <a:ext uri="{FF2B5EF4-FFF2-40B4-BE49-F238E27FC236}">
                  <a16:creationId xmlns:a16="http://schemas.microsoft.com/office/drawing/2014/main" id="{497E124F-7344-1EBE-3049-85E12D5F5608}"/>
                </a:ext>
              </a:extLst>
            </p:cNvPr>
            <p:cNvCxnSpPr/>
            <p:nvPr/>
          </p:nvCxnSpPr>
          <p:spPr>
            <a:xfrm>
              <a:off x="5286284" y="2966544"/>
              <a:ext cx="468600" cy="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grpSp>
        <p:nvGrpSpPr>
          <p:cNvPr id="303" name="Google Shape;8564;p74">
            <a:extLst>
              <a:ext uri="{FF2B5EF4-FFF2-40B4-BE49-F238E27FC236}">
                <a16:creationId xmlns:a16="http://schemas.microsoft.com/office/drawing/2014/main" id="{704D4F65-6E0B-EC4D-92BC-061D4698F66D}"/>
              </a:ext>
            </a:extLst>
          </p:cNvPr>
          <p:cNvGrpSpPr/>
          <p:nvPr/>
        </p:nvGrpSpPr>
        <p:grpSpPr>
          <a:xfrm>
            <a:off x="3575389" y="2579563"/>
            <a:ext cx="1182276" cy="662027"/>
            <a:chOff x="2029517" y="1732295"/>
            <a:chExt cx="1149068" cy="643432"/>
          </a:xfrm>
          <a:solidFill>
            <a:srgbClr val="D2DE00"/>
          </a:solidFill>
        </p:grpSpPr>
        <p:grpSp>
          <p:nvGrpSpPr>
            <p:cNvPr id="304" name="Google Shape;8565;p74">
              <a:extLst>
                <a:ext uri="{FF2B5EF4-FFF2-40B4-BE49-F238E27FC236}">
                  <a16:creationId xmlns:a16="http://schemas.microsoft.com/office/drawing/2014/main" id="{4BC6ECA4-B4AF-6866-B62E-1FA72CF34647}"/>
                </a:ext>
              </a:extLst>
            </p:cNvPr>
            <p:cNvGrpSpPr/>
            <p:nvPr/>
          </p:nvGrpSpPr>
          <p:grpSpPr>
            <a:xfrm>
              <a:off x="2708660" y="1746937"/>
              <a:ext cx="455427" cy="244429"/>
              <a:chOff x="2700693" y="1746937"/>
              <a:chExt cx="455427" cy="244429"/>
            </a:xfrm>
            <a:grpFill/>
          </p:grpSpPr>
          <p:grpSp>
            <p:nvGrpSpPr>
              <p:cNvPr id="321" name="Google Shape;8566;p74">
                <a:extLst>
                  <a:ext uri="{FF2B5EF4-FFF2-40B4-BE49-F238E27FC236}">
                    <a16:creationId xmlns:a16="http://schemas.microsoft.com/office/drawing/2014/main" id="{A84088EB-F437-37F7-3923-CF7E01A17314}"/>
                  </a:ext>
                </a:extLst>
              </p:cNvPr>
              <p:cNvGrpSpPr/>
              <p:nvPr/>
            </p:nvGrpSpPr>
            <p:grpSpPr>
              <a:xfrm>
                <a:off x="2905682" y="1782817"/>
                <a:ext cx="250438" cy="208549"/>
                <a:chOff x="2905682" y="1782817"/>
                <a:chExt cx="250438" cy="208549"/>
              </a:xfrm>
              <a:grpFill/>
            </p:grpSpPr>
            <p:cxnSp>
              <p:nvCxnSpPr>
                <p:cNvPr id="325" name="Google Shape;8567;p74">
                  <a:extLst>
                    <a:ext uri="{FF2B5EF4-FFF2-40B4-BE49-F238E27FC236}">
                      <a16:creationId xmlns:a16="http://schemas.microsoft.com/office/drawing/2014/main" id="{FBC28C61-8DF5-DAB6-065B-207BC9744702}"/>
                    </a:ext>
                  </a:extLst>
                </p:cNvPr>
                <p:cNvCxnSpPr/>
                <p:nvPr/>
              </p:nvCxnSpPr>
              <p:spPr>
                <a:xfrm rot="-5400000" flipH="1">
                  <a:off x="2905682" y="1782817"/>
                  <a:ext cx="175200" cy="1752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9525" cap="flat" cmpd="sng">
                  <a:solidFill>
                    <a:srgbClr val="01B3A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26" name="Google Shape;8568;p74">
                  <a:extLst>
                    <a:ext uri="{FF2B5EF4-FFF2-40B4-BE49-F238E27FC236}">
                      <a16:creationId xmlns:a16="http://schemas.microsoft.com/office/drawing/2014/main" id="{4BA83312-53AE-D3FC-DDCF-3FCC67CBC42E}"/>
                    </a:ext>
                  </a:extLst>
                </p:cNvPr>
                <p:cNvSpPr/>
                <p:nvPr/>
              </p:nvSpPr>
              <p:spPr>
                <a:xfrm>
                  <a:off x="3078213" y="1919045"/>
                  <a:ext cx="77906" cy="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6" h="10746" extrusionOk="0">
                      <a:moveTo>
                        <a:pt x="5775" y="1"/>
                      </a:moveTo>
                      <a:cubicBezTo>
                        <a:pt x="3179" y="1"/>
                        <a:pt x="889" y="1860"/>
                        <a:pt x="468" y="4506"/>
                      </a:cubicBezTo>
                      <a:cubicBezTo>
                        <a:pt x="1" y="7441"/>
                        <a:pt x="2002" y="10210"/>
                        <a:pt x="4904" y="10677"/>
                      </a:cubicBezTo>
                      <a:cubicBezTo>
                        <a:pt x="5194" y="10723"/>
                        <a:pt x="5483" y="10745"/>
                        <a:pt x="5768" y="10745"/>
                      </a:cubicBezTo>
                      <a:cubicBezTo>
                        <a:pt x="8364" y="10745"/>
                        <a:pt x="10655" y="8886"/>
                        <a:pt x="11075" y="6240"/>
                      </a:cubicBezTo>
                      <a:cubicBezTo>
                        <a:pt x="11576" y="3305"/>
                        <a:pt x="9574" y="536"/>
                        <a:pt x="6639" y="69"/>
                      </a:cubicBezTo>
                      <a:cubicBezTo>
                        <a:pt x="6349" y="23"/>
                        <a:pt x="6060" y="1"/>
                        <a:pt x="5775" y="1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1B3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2" name="Google Shape;8569;p74">
                <a:extLst>
                  <a:ext uri="{FF2B5EF4-FFF2-40B4-BE49-F238E27FC236}">
                    <a16:creationId xmlns:a16="http://schemas.microsoft.com/office/drawing/2014/main" id="{728BCB1D-7A84-8C0E-8E50-3BDF00A6CC6B}"/>
                  </a:ext>
                </a:extLst>
              </p:cNvPr>
              <p:cNvGrpSpPr/>
              <p:nvPr/>
            </p:nvGrpSpPr>
            <p:grpSpPr>
              <a:xfrm>
                <a:off x="2700693" y="1746937"/>
                <a:ext cx="449967" cy="72374"/>
                <a:chOff x="2700693" y="1746937"/>
                <a:chExt cx="449967" cy="72374"/>
              </a:xfrm>
              <a:grpFill/>
            </p:grpSpPr>
            <p:cxnSp>
              <p:nvCxnSpPr>
                <p:cNvPr id="323" name="Google Shape;8570;p74">
                  <a:extLst>
                    <a:ext uri="{FF2B5EF4-FFF2-40B4-BE49-F238E27FC236}">
                      <a16:creationId xmlns:a16="http://schemas.microsoft.com/office/drawing/2014/main" id="{61651B9D-AC0C-BA16-6B9E-5D51C515C845}"/>
                    </a:ext>
                  </a:extLst>
                </p:cNvPr>
                <p:cNvCxnSpPr/>
                <p:nvPr/>
              </p:nvCxnSpPr>
              <p:spPr>
                <a:xfrm>
                  <a:off x="2700693" y="1782453"/>
                  <a:ext cx="379800" cy="6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9525" cap="flat" cmpd="sng">
                  <a:solidFill>
                    <a:srgbClr val="01B3A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24" name="Google Shape;8571;p74">
                  <a:extLst>
                    <a:ext uri="{FF2B5EF4-FFF2-40B4-BE49-F238E27FC236}">
                      <a16:creationId xmlns:a16="http://schemas.microsoft.com/office/drawing/2014/main" id="{8E8883CB-6D1D-48C7-A880-DD0D88238B94}"/>
                    </a:ext>
                  </a:extLst>
                </p:cNvPr>
                <p:cNvSpPr/>
                <p:nvPr/>
              </p:nvSpPr>
              <p:spPr>
                <a:xfrm>
                  <a:off x="3072753" y="1746937"/>
                  <a:ext cx="77906" cy="72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6" h="10754" extrusionOk="0">
                      <a:moveTo>
                        <a:pt x="5736" y="0"/>
                      </a:moveTo>
                      <a:cubicBezTo>
                        <a:pt x="3156" y="0"/>
                        <a:pt x="887" y="1881"/>
                        <a:pt x="468" y="4513"/>
                      </a:cubicBezTo>
                      <a:cubicBezTo>
                        <a:pt x="1" y="7449"/>
                        <a:pt x="2002" y="10218"/>
                        <a:pt x="4904" y="10685"/>
                      </a:cubicBezTo>
                      <a:cubicBezTo>
                        <a:pt x="5194" y="10731"/>
                        <a:pt x="5483" y="10753"/>
                        <a:pt x="5768" y="10753"/>
                      </a:cubicBezTo>
                      <a:cubicBezTo>
                        <a:pt x="8364" y="10753"/>
                        <a:pt x="10655" y="8893"/>
                        <a:pt x="11075" y="6248"/>
                      </a:cubicBezTo>
                      <a:cubicBezTo>
                        <a:pt x="11576" y="3313"/>
                        <a:pt x="9574" y="544"/>
                        <a:pt x="6639" y="77"/>
                      </a:cubicBezTo>
                      <a:cubicBezTo>
                        <a:pt x="6335" y="25"/>
                        <a:pt x="6034" y="0"/>
                        <a:pt x="5736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1B3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5" name="Google Shape;8572;p74">
              <a:extLst>
                <a:ext uri="{FF2B5EF4-FFF2-40B4-BE49-F238E27FC236}">
                  <a16:creationId xmlns:a16="http://schemas.microsoft.com/office/drawing/2014/main" id="{8492BBDB-C92E-2DAD-3877-4E86CF27D222}"/>
                </a:ext>
              </a:extLst>
            </p:cNvPr>
            <p:cNvGrpSpPr/>
            <p:nvPr/>
          </p:nvGrpSpPr>
          <p:grpSpPr>
            <a:xfrm>
              <a:off x="2029517" y="1732295"/>
              <a:ext cx="1149068" cy="643432"/>
              <a:chOff x="2029517" y="1732295"/>
              <a:chExt cx="1149068" cy="643432"/>
            </a:xfrm>
            <a:grpFill/>
          </p:grpSpPr>
          <p:grpSp>
            <p:nvGrpSpPr>
              <p:cNvPr id="306" name="Google Shape;8573;p74">
                <a:extLst>
                  <a:ext uri="{FF2B5EF4-FFF2-40B4-BE49-F238E27FC236}">
                    <a16:creationId xmlns:a16="http://schemas.microsoft.com/office/drawing/2014/main" id="{3C5EC785-CD04-E516-72F4-2468034C749A}"/>
                  </a:ext>
                </a:extLst>
              </p:cNvPr>
              <p:cNvGrpSpPr/>
              <p:nvPr/>
            </p:nvGrpSpPr>
            <p:grpSpPr>
              <a:xfrm>
                <a:off x="2703618" y="2103152"/>
                <a:ext cx="474966" cy="260017"/>
                <a:chOff x="2703618" y="2103152"/>
                <a:chExt cx="474966" cy="260017"/>
              </a:xfrm>
              <a:grpFill/>
            </p:grpSpPr>
            <p:grpSp>
              <p:nvGrpSpPr>
                <p:cNvPr id="315" name="Google Shape;8574;p74">
                  <a:extLst>
                    <a:ext uri="{FF2B5EF4-FFF2-40B4-BE49-F238E27FC236}">
                      <a16:creationId xmlns:a16="http://schemas.microsoft.com/office/drawing/2014/main" id="{D82DA5E0-2F2D-0B08-95FB-730FD93C56D4}"/>
                    </a:ext>
                  </a:extLst>
                </p:cNvPr>
                <p:cNvGrpSpPr/>
                <p:nvPr/>
              </p:nvGrpSpPr>
              <p:grpSpPr>
                <a:xfrm>
                  <a:off x="2703618" y="2290640"/>
                  <a:ext cx="450291" cy="72529"/>
                  <a:chOff x="2703618" y="2290640"/>
                  <a:chExt cx="450291" cy="72529"/>
                </a:xfrm>
                <a:grpFill/>
              </p:grpSpPr>
              <p:cxnSp>
                <p:nvCxnSpPr>
                  <p:cNvPr id="319" name="Google Shape;8575;p74">
                    <a:extLst>
                      <a:ext uri="{FF2B5EF4-FFF2-40B4-BE49-F238E27FC236}">
                        <a16:creationId xmlns:a16="http://schemas.microsoft.com/office/drawing/2014/main" id="{E8971916-2420-3DB0-3ABC-0C448B3D2B9D}"/>
                      </a:ext>
                    </a:extLst>
                  </p:cNvPr>
                  <p:cNvCxnSpPr/>
                  <p:nvPr/>
                </p:nvCxnSpPr>
                <p:spPr>
                  <a:xfrm>
                    <a:off x="2703618" y="2326818"/>
                    <a:ext cx="379800" cy="6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 w="9525" cap="flat" cmpd="sng">
                    <a:solidFill>
                      <a:srgbClr val="01B3A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320" name="Google Shape;8576;p74">
                    <a:extLst>
                      <a:ext uri="{FF2B5EF4-FFF2-40B4-BE49-F238E27FC236}">
                        <a16:creationId xmlns:a16="http://schemas.microsoft.com/office/drawing/2014/main" id="{47FABCC5-B11A-285B-952C-A52570CAD915}"/>
                      </a:ext>
                    </a:extLst>
                  </p:cNvPr>
                  <p:cNvSpPr/>
                  <p:nvPr/>
                </p:nvSpPr>
                <p:spPr>
                  <a:xfrm>
                    <a:off x="3076003" y="2290640"/>
                    <a:ext cx="77906" cy="72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6" h="10777" extrusionOk="0">
                        <a:moveTo>
                          <a:pt x="5787" y="0"/>
                        </a:moveTo>
                        <a:cubicBezTo>
                          <a:pt x="3185" y="0"/>
                          <a:pt x="889" y="1889"/>
                          <a:pt x="468" y="4538"/>
                        </a:cubicBezTo>
                        <a:cubicBezTo>
                          <a:pt x="1" y="7473"/>
                          <a:pt x="2002" y="10208"/>
                          <a:pt x="4938" y="10709"/>
                        </a:cubicBezTo>
                        <a:cubicBezTo>
                          <a:pt x="5221" y="10754"/>
                          <a:pt x="5503" y="10776"/>
                          <a:pt x="5781" y="10776"/>
                        </a:cubicBezTo>
                        <a:cubicBezTo>
                          <a:pt x="8358" y="10776"/>
                          <a:pt x="10654" y="8888"/>
                          <a:pt x="11075" y="6239"/>
                        </a:cubicBezTo>
                        <a:cubicBezTo>
                          <a:pt x="11576" y="3303"/>
                          <a:pt x="9574" y="535"/>
                          <a:pt x="6639" y="68"/>
                        </a:cubicBezTo>
                        <a:cubicBezTo>
                          <a:pt x="6352" y="22"/>
                          <a:pt x="6068" y="0"/>
                          <a:pt x="5787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1B3AC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16" name="Google Shape;8577;p74">
                  <a:extLst>
                    <a:ext uri="{FF2B5EF4-FFF2-40B4-BE49-F238E27FC236}">
                      <a16:creationId xmlns:a16="http://schemas.microsoft.com/office/drawing/2014/main" id="{081AFD5E-A2F2-FD82-38FB-9FDA93A407B7}"/>
                    </a:ext>
                  </a:extLst>
                </p:cNvPr>
                <p:cNvGrpSpPr/>
                <p:nvPr/>
              </p:nvGrpSpPr>
              <p:grpSpPr>
                <a:xfrm>
                  <a:off x="2908607" y="2103152"/>
                  <a:ext cx="269977" cy="223538"/>
                  <a:chOff x="2908607" y="2103152"/>
                  <a:chExt cx="269977" cy="223538"/>
                </a:xfrm>
                <a:grpFill/>
              </p:grpSpPr>
              <p:cxnSp>
                <p:nvCxnSpPr>
                  <p:cNvPr id="317" name="Google Shape;8578;p74">
                    <a:extLst>
                      <a:ext uri="{FF2B5EF4-FFF2-40B4-BE49-F238E27FC236}">
                        <a16:creationId xmlns:a16="http://schemas.microsoft.com/office/drawing/2014/main" id="{7A0A7E9D-66E2-0825-0DC6-A3AA6BD16F32}"/>
                      </a:ext>
                    </a:extLst>
                  </p:cNvPr>
                  <p:cNvCxnSpPr/>
                  <p:nvPr/>
                </p:nvCxnSpPr>
                <p:spPr>
                  <a:xfrm rot="10800000" flipH="1">
                    <a:off x="2908607" y="2140990"/>
                    <a:ext cx="199800" cy="1857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 w="9525" cap="flat" cmpd="sng">
                    <a:solidFill>
                      <a:srgbClr val="01B3A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318" name="Google Shape;8579;p74">
                    <a:extLst>
                      <a:ext uri="{FF2B5EF4-FFF2-40B4-BE49-F238E27FC236}">
                        <a16:creationId xmlns:a16="http://schemas.microsoft.com/office/drawing/2014/main" id="{795A7E14-D2C6-4B62-7212-5600A12F93AC}"/>
                      </a:ext>
                    </a:extLst>
                  </p:cNvPr>
                  <p:cNvSpPr/>
                  <p:nvPr/>
                </p:nvSpPr>
                <p:spPr>
                  <a:xfrm>
                    <a:off x="3100678" y="2103152"/>
                    <a:ext cx="77906" cy="72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6" h="10753" extrusionOk="0">
                        <a:moveTo>
                          <a:pt x="5786" y="1"/>
                        </a:moveTo>
                        <a:cubicBezTo>
                          <a:pt x="3185" y="1"/>
                          <a:pt x="889" y="1886"/>
                          <a:pt x="468" y="4505"/>
                        </a:cubicBezTo>
                        <a:cubicBezTo>
                          <a:pt x="1" y="7440"/>
                          <a:pt x="2002" y="10209"/>
                          <a:pt x="4904" y="10676"/>
                        </a:cubicBezTo>
                        <a:cubicBezTo>
                          <a:pt x="5208" y="10728"/>
                          <a:pt x="5509" y="10753"/>
                          <a:pt x="5807" y="10753"/>
                        </a:cubicBezTo>
                        <a:cubicBezTo>
                          <a:pt x="8387" y="10753"/>
                          <a:pt x="10657" y="8872"/>
                          <a:pt x="11075" y="6240"/>
                        </a:cubicBezTo>
                        <a:cubicBezTo>
                          <a:pt x="11576" y="3304"/>
                          <a:pt x="9574" y="535"/>
                          <a:pt x="6639" y="68"/>
                        </a:cubicBezTo>
                        <a:cubicBezTo>
                          <a:pt x="6352" y="23"/>
                          <a:pt x="6067" y="1"/>
                          <a:pt x="5786" y="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1B3AC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07" name="Google Shape;8580;p74">
                <a:extLst>
                  <a:ext uri="{FF2B5EF4-FFF2-40B4-BE49-F238E27FC236}">
                    <a16:creationId xmlns:a16="http://schemas.microsoft.com/office/drawing/2014/main" id="{4C823E6F-90FE-B14D-1590-E27CCA289008}"/>
                  </a:ext>
                </a:extLst>
              </p:cNvPr>
              <p:cNvGrpSpPr/>
              <p:nvPr/>
            </p:nvGrpSpPr>
            <p:grpSpPr>
              <a:xfrm>
                <a:off x="2029517" y="1732295"/>
                <a:ext cx="685827" cy="643432"/>
                <a:chOff x="2029517" y="1732295"/>
                <a:chExt cx="685827" cy="643432"/>
              </a:xfrm>
              <a:grpFill/>
            </p:grpSpPr>
            <p:sp>
              <p:nvSpPr>
                <p:cNvPr id="308" name="Google Shape;8581;p74">
                  <a:extLst>
                    <a:ext uri="{FF2B5EF4-FFF2-40B4-BE49-F238E27FC236}">
                      <a16:creationId xmlns:a16="http://schemas.microsoft.com/office/drawing/2014/main" id="{54E3BE34-DB5B-2B2C-BCFA-D1D9EB0CA0B9}"/>
                    </a:ext>
                  </a:extLst>
                </p:cNvPr>
                <p:cNvSpPr/>
                <p:nvPr/>
              </p:nvSpPr>
              <p:spPr>
                <a:xfrm>
                  <a:off x="2029517" y="1996395"/>
                  <a:ext cx="135152" cy="135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1B3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09" name="Google Shape;8582;p74">
                  <a:extLst>
                    <a:ext uri="{FF2B5EF4-FFF2-40B4-BE49-F238E27FC236}">
                      <a16:creationId xmlns:a16="http://schemas.microsoft.com/office/drawing/2014/main" id="{1909DEE8-2175-5B03-DC38-6C1391ACF458}"/>
                    </a:ext>
                  </a:extLst>
                </p:cNvPr>
                <p:cNvGrpSpPr/>
                <p:nvPr/>
              </p:nvGrpSpPr>
              <p:grpSpPr>
                <a:xfrm>
                  <a:off x="2158948" y="1732295"/>
                  <a:ext cx="556396" cy="333108"/>
                  <a:chOff x="2158948" y="1732295"/>
                  <a:chExt cx="556396" cy="333108"/>
                </a:xfrm>
                <a:grpFill/>
              </p:grpSpPr>
              <p:cxnSp>
                <p:nvCxnSpPr>
                  <p:cNvPr id="313" name="Google Shape;8583;p74">
                    <a:extLst>
                      <a:ext uri="{FF2B5EF4-FFF2-40B4-BE49-F238E27FC236}">
                        <a16:creationId xmlns:a16="http://schemas.microsoft.com/office/drawing/2014/main" id="{F5F0A3B8-68BF-92D1-1802-C61133C64AF7}"/>
                      </a:ext>
                    </a:extLst>
                  </p:cNvPr>
                  <p:cNvCxnSpPr/>
                  <p:nvPr/>
                </p:nvCxnSpPr>
                <p:spPr>
                  <a:xfrm rot="10800000" flipH="1">
                    <a:off x="2158948" y="1783103"/>
                    <a:ext cx="459000" cy="2823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 w="9525" cap="flat" cmpd="sng">
                    <a:solidFill>
                      <a:srgbClr val="01B3A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314" name="Google Shape;8584;p74">
                    <a:extLst>
                      <a:ext uri="{FF2B5EF4-FFF2-40B4-BE49-F238E27FC236}">
                        <a16:creationId xmlns:a16="http://schemas.microsoft.com/office/drawing/2014/main" id="{B9A7ACE3-88E1-D973-8A42-4B1890A12F12}"/>
                      </a:ext>
                    </a:extLst>
                  </p:cNvPr>
                  <p:cNvSpPr/>
                  <p:nvPr/>
                </p:nvSpPr>
                <p:spPr>
                  <a:xfrm>
                    <a:off x="2612072" y="1732295"/>
                    <a:ext cx="103272" cy="100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5" h="14873" extrusionOk="0">
                        <a:moveTo>
                          <a:pt x="7692" y="1"/>
                        </a:moveTo>
                        <a:cubicBezTo>
                          <a:pt x="7531" y="1"/>
                          <a:pt x="7369" y="6"/>
                          <a:pt x="7206" y="16"/>
                        </a:cubicBezTo>
                        <a:cubicBezTo>
                          <a:pt x="3136" y="283"/>
                          <a:pt x="0" y="3786"/>
                          <a:pt x="267" y="7889"/>
                        </a:cubicBezTo>
                        <a:cubicBezTo>
                          <a:pt x="493" y="11846"/>
                          <a:pt x="3790" y="14873"/>
                          <a:pt x="7706" y="14873"/>
                        </a:cubicBezTo>
                        <a:cubicBezTo>
                          <a:pt x="7850" y="14873"/>
                          <a:pt x="7994" y="14869"/>
                          <a:pt x="8140" y="14860"/>
                        </a:cubicBezTo>
                        <a:cubicBezTo>
                          <a:pt x="12243" y="14594"/>
                          <a:pt x="15345" y="11058"/>
                          <a:pt x="15111" y="6988"/>
                        </a:cubicBezTo>
                        <a:cubicBezTo>
                          <a:pt x="14855" y="3048"/>
                          <a:pt x="11585" y="1"/>
                          <a:pt x="7692" y="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1B3AC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10" name="Google Shape;8585;p74">
                  <a:extLst>
                    <a:ext uri="{FF2B5EF4-FFF2-40B4-BE49-F238E27FC236}">
                      <a16:creationId xmlns:a16="http://schemas.microsoft.com/office/drawing/2014/main" id="{958BBDC2-9B7C-437F-192D-A93A859F4946}"/>
                    </a:ext>
                  </a:extLst>
                </p:cNvPr>
                <p:cNvGrpSpPr/>
                <p:nvPr/>
              </p:nvGrpSpPr>
              <p:grpSpPr>
                <a:xfrm>
                  <a:off x="2159908" y="2065057"/>
                  <a:ext cx="550884" cy="310670"/>
                  <a:chOff x="2159908" y="2065057"/>
                  <a:chExt cx="550884" cy="310670"/>
                </a:xfrm>
                <a:grpFill/>
              </p:grpSpPr>
              <p:cxnSp>
                <p:nvCxnSpPr>
                  <p:cNvPr id="311" name="Google Shape;8586;p74">
                    <a:extLst>
                      <a:ext uri="{FF2B5EF4-FFF2-40B4-BE49-F238E27FC236}">
                        <a16:creationId xmlns:a16="http://schemas.microsoft.com/office/drawing/2014/main" id="{23F4DB14-468A-7EF7-7A1B-A2E14F1C7B43}"/>
                      </a:ext>
                    </a:extLst>
                  </p:cNvPr>
                  <p:cNvCxnSpPr/>
                  <p:nvPr/>
                </p:nvCxnSpPr>
                <p:spPr>
                  <a:xfrm>
                    <a:off x="2159908" y="2065057"/>
                    <a:ext cx="454500" cy="262200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 w="9525" cap="flat" cmpd="sng">
                    <a:solidFill>
                      <a:srgbClr val="01B3A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312" name="Google Shape;8587;p74">
                    <a:extLst>
                      <a:ext uri="{FF2B5EF4-FFF2-40B4-BE49-F238E27FC236}">
                        <a16:creationId xmlns:a16="http://schemas.microsoft.com/office/drawing/2014/main" id="{3C1CA087-ADD1-CE32-A38A-6112823433A7}"/>
                      </a:ext>
                    </a:extLst>
                  </p:cNvPr>
                  <p:cNvSpPr/>
                  <p:nvPr/>
                </p:nvSpPr>
                <p:spPr>
                  <a:xfrm>
                    <a:off x="2607514" y="2275632"/>
                    <a:ext cx="103279" cy="100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6" h="14873" extrusionOk="0">
                        <a:moveTo>
                          <a:pt x="7697" y="0"/>
                        </a:moveTo>
                        <a:cubicBezTo>
                          <a:pt x="7535" y="0"/>
                          <a:pt x="7371" y="5"/>
                          <a:pt x="7206" y="16"/>
                        </a:cubicBezTo>
                        <a:cubicBezTo>
                          <a:pt x="3103" y="250"/>
                          <a:pt x="1" y="3785"/>
                          <a:pt x="268" y="7888"/>
                        </a:cubicBezTo>
                        <a:cubicBezTo>
                          <a:pt x="493" y="11846"/>
                          <a:pt x="3790" y="14872"/>
                          <a:pt x="7706" y="14872"/>
                        </a:cubicBezTo>
                        <a:cubicBezTo>
                          <a:pt x="7850" y="14872"/>
                          <a:pt x="7994" y="14868"/>
                          <a:pt x="8140" y="14860"/>
                        </a:cubicBezTo>
                        <a:cubicBezTo>
                          <a:pt x="12243" y="14593"/>
                          <a:pt x="15345" y="11057"/>
                          <a:pt x="15112" y="6954"/>
                        </a:cubicBezTo>
                        <a:cubicBezTo>
                          <a:pt x="14855" y="3016"/>
                          <a:pt x="11588" y="0"/>
                          <a:pt x="7697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1B3AC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327" name="Google Shape;8588;p74">
            <a:extLst>
              <a:ext uri="{FF2B5EF4-FFF2-40B4-BE49-F238E27FC236}">
                <a16:creationId xmlns:a16="http://schemas.microsoft.com/office/drawing/2014/main" id="{80856A7C-5728-4C5C-E774-A362F57371D7}"/>
              </a:ext>
            </a:extLst>
          </p:cNvPr>
          <p:cNvGrpSpPr/>
          <p:nvPr/>
        </p:nvGrpSpPr>
        <p:grpSpPr>
          <a:xfrm>
            <a:off x="2260637" y="2527176"/>
            <a:ext cx="962651" cy="810058"/>
            <a:chOff x="844912" y="1681380"/>
            <a:chExt cx="935611" cy="787305"/>
          </a:xfrm>
          <a:solidFill>
            <a:srgbClr val="D2DE00"/>
          </a:solidFill>
        </p:grpSpPr>
        <p:grpSp>
          <p:nvGrpSpPr>
            <p:cNvPr id="328" name="Google Shape;8589;p74">
              <a:extLst>
                <a:ext uri="{FF2B5EF4-FFF2-40B4-BE49-F238E27FC236}">
                  <a16:creationId xmlns:a16="http://schemas.microsoft.com/office/drawing/2014/main" id="{4FD14AFB-E588-AC9A-A6FE-334BA44E87F2}"/>
                </a:ext>
              </a:extLst>
            </p:cNvPr>
            <p:cNvGrpSpPr/>
            <p:nvPr/>
          </p:nvGrpSpPr>
          <p:grpSpPr>
            <a:xfrm>
              <a:off x="844912" y="1819635"/>
              <a:ext cx="329836" cy="510016"/>
              <a:chOff x="844912" y="1819635"/>
              <a:chExt cx="329836" cy="510016"/>
            </a:xfrm>
            <a:grpFill/>
          </p:grpSpPr>
          <p:sp>
            <p:nvSpPr>
              <p:cNvPr id="355" name="Google Shape;8590;p74">
                <a:extLst>
                  <a:ext uri="{FF2B5EF4-FFF2-40B4-BE49-F238E27FC236}">
                    <a16:creationId xmlns:a16="http://schemas.microsoft.com/office/drawing/2014/main" id="{26BC19F9-A36A-FDA2-ED24-9E6A1E8B4053}"/>
                  </a:ext>
                </a:extLst>
              </p:cNvPr>
              <p:cNvSpPr/>
              <p:nvPr/>
            </p:nvSpPr>
            <p:spPr>
              <a:xfrm>
                <a:off x="844912" y="2015566"/>
                <a:ext cx="118283" cy="118477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8591;p74">
                <a:extLst>
                  <a:ext uri="{FF2B5EF4-FFF2-40B4-BE49-F238E27FC236}">
                    <a16:creationId xmlns:a16="http://schemas.microsoft.com/office/drawing/2014/main" id="{194355E1-57CC-981C-A543-D289CFE59EB6}"/>
                  </a:ext>
                </a:extLst>
              </p:cNvPr>
              <p:cNvSpPr/>
              <p:nvPr/>
            </p:nvSpPr>
            <p:spPr>
              <a:xfrm>
                <a:off x="1013654" y="2074499"/>
                <a:ext cx="148151" cy="238327"/>
              </a:xfrm>
              <a:custGeom>
                <a:avLst/>
                <a:gdLst/>
                <a:ahLst/>
                <a:cxnLst/>
                <a:rect l="l" t="t" r="r" b="b"/>
                <a:pathLst>
                  <a:path w="25153" h="40463" fill="none" extrusionOk="0">
                    <a:moveTo>
                      <a:pt x="25152" y="40463"/>
                    </a:moveTo>
                    <a:cubicBezTo>
                      <a:pt x="19315" y="40463"/>
                      <a:pt x="14378" y="32724"/>
                      <a:pt x="12777" y="22150"/>
                    </a:cubicBezTo>
                    <a:lnTo>
                      <a:pt x="12810" y="22350"/>
                    </a:lnTo>
                    <a:cubicBezTo>
                      <a:pt x="10542" y="7606"/>
                      <a:pt x="6372" y="1"/>
                      <a:pt x="1" y="1"/>
                    </a:cubicBezTo>
                    <a:lnTo>
                      <a:pt x="1" y="1"/>
                    </a:lnTo>
                  </a:path>
                </a:pathLst>
              </a:custGeom>
              <a:grpFill/>
              <a:ln w="9525" cap="rnd" cmpd="sng">
                <a:solidFill>
                  <a:srgbClr val="01B3A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8592;p74">
                <a:extLst>
                  <a:ext uri="{FF2B5EF4-FFF2-40B4-BE49-F238E27FC236}">
                    <a16:creationId xmlns:a16="http://schemas.microsoft.com/office/drawing/2014/main" id="{66BE6740-4D0E-2888-D95E-5337B3480943}"/>
                  </a:ext>
                </a:extLst>
              </p:cNvPr>
              <p:cNvSpPr/>
              <p:nvPr/>
            </p:nvSpPr>
            <p:spPr>
              <a:xfrm>
                <a:off x="1013654" y="1836607"/>
                <a:ext cx="148151" cy="238327"/>
              </a:xfrm>
              <a:custGeom>
                <a:avLst/>
                <a:gdLst/>
                <a:ahLst/>
                <a:cxnLst/>
                <a:rect l="l" t="t" r="r" b="b"/>
                <a:pathLst>
                  <a:path w="25153" h="40463" fill="none" extrusionOk="0">
                    <a:moveTo>
                      <a:pt x="25152" y="0"/>
                    </a:moveTo>
                    <a:cubicBezTo>
                      <a:pt x="19315" y="0"/>
                      <a:pt x="14378" y="7706"/>
                      <a:pt x="12777" y="18313"/>
                    </a:cubicBezTo>
                    <a:lnTo>
                      <a:pt x="12810" y="18113"/>
                    </a:lnTo>
                    <a:cubicBezTo>
                      <a:pt x="10542" y="32857"/>
                      <a:pt x="6372" y="40462"/>
                      <a:pt x="1" y="40462"/>
                    </a:cubicBezTo>
                    <a:lnTo>
                      <a:pt x="1" y="40462"/>
                    </a:lnTo>
                  </a:path>
                </a:pathLst>
              </a:custGeom>
              <a:grpFill/>
              <a:ln w="9525" cap="rnd" cmpd="sng">
                <a:solidFill>
                  <a:srgbClr val="01B3A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8593;p74">
                <a:extLst>
                  <a:ext uri="{FF2B5EF4-FFF2-40B4-BE49-F238E27FC236}">
                    <a16:creationId xmlns:a16="http://schemas.microsoft.com/office/drawing/2014/main" id="{0A7C69C9-5AE0-7E66-79E9-5C4880F911C9}"/>
                  </a:ext>
                </a:extLst>
              </p:cNvPr>
              <p:cNvSpPr/>
              <p:nvPr/>
            </p:nvSpPr>
            <p:spPr>
              <a:xfrm>
                <a:off x="1004031" y="2056625"/>
                <a:ext cx="35958" cy="35958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6105" extrusionOk="0">
                    <a:moveTo>
                      <a:pt x="3069" y="0"/>
                    </a:moveTo>
                    <a:cubicBezTo>
                      <a:pt x="1368" y="0"/>
                      <a:pt x="0" y="1368"/>
                      <a:pt x="0" y="3036"/>
                    </a:cubicBezTo>
                    <a:cubicBezTo>
                      <a:pt x="0" y="4737"/>
                      <a:pt x="1368" y="6105"/>
                      <a:pt x="3069" y="6105"/>
                    </a:cubicBezTo>
                    <a:cubicBezTo>
                      <a:pt x="4737" y="6105"/>
                      <a:pt x="6105" y="4737"/>
                      <a:pt x="6105" y="3036"/>
                    </a:cubicBezTo>
                    <a:cubicBezTo>
                      <a:pt x="6105" y="1368"/>
                      <a:pt x="4737" y="0"/>
                      <a:pt x="3069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8594;p74">
                <a:extLst>
                  <a:ext uri="{FF2B5EF4-FFF2-40B4-BE49-F238E27FC236}">
                    <a16:creationId xmlns:a16="http://schemas.microsoft.com/office/drawing/2014/main" id="{8FD822F9-900F-1C8D-CBF8-9BAFC1F4E503}"/>
                  </a:ext>
                </a:extLst>
              </p:cNvPr>
              <p:cNvSpPr/>
              <p:nvPr/>
            </p:nvSpPr>
            <p:spPr>
              <a:xfrm>
                <a:off x="1149398" y="2295742"/>
                <a:ext cx="25351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5757" extrusionOk="0">
                    <a:moveTo>
                      <a:pt x="509" y="0"/>
                    </a:moveTo>
                    <a:cubicBezTo>
                      <a:pt x="247" y="0"/>
                      <a:pt x="1" y="203"/>
                      <a:pt x="1" y="493"/>
                    </a:cubicBezTo>
                    <a:lnTo>
                      <a:pt x="1" y="5263"/>
                    </a:lnTo>
                    <a:cubicBezTo>
                      <a:pt x="1" y="5554"/>
                      <a:pt x="229" y="5757"/>
                      <a:pt x="482" y="5757"/>
                    </a:cubicBezTo>
                    <a:cubicBezTo>
                      <a:pt x="577" y="5757"/>
                      <a:pt x="676" y="5728"/>
                      <a:pt x="768" y="5664"/>
                    </a:cubicBezTo>
                    <a:lnTo>
                      <a:pt x="4003" y="3395"/>
                    </a:lnTo>
                    <a:cubicBezTo>
                      <a:pt x="4304" y="3195"/>
                      <a:pt x="4304" y="2795"/>
                      <a:pt x="4037" y="2595"/>
                    </a:cubicBezTo>
                    <a:lnTo>
                      <a:pt x="801" y="93"/>
                    </a:lnTo>
                    <a:cubicBezTo>
                      <a:pt x="710" y="29"/>
                      <a:pt x="608" y="0"/>
                      <a:pt x="509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8595;p74">
                <a:extLst>
                  <a:ext uri="{FF2B5EF4-FFF2-40B4-BE49-F238E27FC236}">
                    <a16:creationId xmlns:a16="http://schemas.microsoft.com/office/drawing/2014/main" id="{59A57A6C-5889-AD79-7218-CA12C9116177}"/>
                  </a:ext>
                </a:extLst>
              </p:cNvPr>
              <p:cNvSpPr/>
              <p:nvPr/>
            </p:nvSpPr>
            <p:spPr>
              <a:xfrm>
                <a:off x="1149398" y="1819635"/>
                <a:ext cx="25351" cy="34032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5778" extrusionOk="0">
                    <a:moveTo>
                      <a:pt x="489" y="0"/>
                    </a:moveTo>
                    <a:cubicBezTo>
                      <a:pt x="234" y="0"/>
                      <a:pt x="1" y="207"/>
                      <a:pt x="1" y="514"/>
                    </a:cubicBezTo>
                    <a:lnTo>
                      <a:pt x="1" y="5284"/>
                    </a:lnTo>
                    <a:cubicBezTo>
                      <a:pt x="1" y="5574"/>
                      <a:pt x="229" y="5777"/>
                      <a:pt x="482" y="5777"/>
                    </a:cubicBezTo>
                    <a:cubicBezTo>
                      <a:pt x="577" y="5777"/>
                      <a:pt x="676" y="5748"/>
                      <a:pt x="768" y="5684"/>
                    </a:cubicBezTo>
                    <a:lnTo>
                      <a:pt x="4003" y="3382"/>
                    </a:lnTo>
                    <a:cubicBezTo>
                      <a:pt x="4304" y="3182"/>
                      <a:pt x="4304" y="2782"/>
                      <a:pt x="4037" y="2582"/>
                    </a:cubicBezTo>
                    <a:lnTo>
                      <a:pt x="801" y="113"/>
                    </a:lnTo>
                    <a:cubicBezTo>
                      <a:pt x="704" y="35"/>
                      <a:pt x="595" y="0"/>
                      <a:pt x="489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9" name="Google Shape;8596;p74">
              <a:extLst>
                <a:ext uri="{FF2B5EF4-FFF2-40B4-BE49-F238E27FC236}">
                  <a16:creationId xmlns:a16="http://schemas.microsoft.com/office/drawing/2014/main" id="{36713893-7834-CB36-DB93-E1B4F64F55B7}"/>
                </a:ext>
              </a:extLst>
            </p:cNvPr>
            <p:cNvGrpSpPr/>
            <p:nvPr/>
          </p:nvGrpSpPr>
          <p:grpSpPr>
            <a:xfrm>
              <a:off x="1284601" y="2158168"/>
              <a:ext cx="495923" cy="310517"/>
              <a:chOff x="1284601" y="2158168"/>
              <a:chExt cx="495923" cy="310517"/>
            </a:xfrm>
            <a:grpFill/>
          </p:grpSpPr>
          <p:sp>
            <p:nvSpPr>
              <p:cNvPr id="343" name="Google Shape;8597;p74">
                <a:extLst>
                  <a:ext uri="{FF2B5EF4-FFF2-40B4-BE49-F238E27FC236}">
                    <a16:creationId xmlns:a16="http://schemas.microsoft.com/office/drawing/2014/main" id="{B5E7E14F-CE9A-5842-CCD5-26F0A9F096C2}"/>
                  </a:ext>
                </a:extLst>
              </p:cNvPr>
              <p:cNvSpPr/>
              <p:nvPr/>
            </p:nvSpPr>
            <p:spPr>
              <a:xfrm>
                <a:off x="1284601" y="2265773"/>
                <a:ext cx="93683" cy="93836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4" name="Google Shape;8598;p74">
                <a:extLst>
                  <a:ext uri="{FF2B5EF4-FFF2-40B4-BE49-F238E27FC236}">
                    <a16:creationId xmlns:a16="http://schemas.microsoft.com/office/drawing/2014/main" id="{77C40ACB-E36E-4CC6-41C2-3B1E81FDCF0B}"/>
                  </a:ext>
                </a:extLst>
              </p:cNvPr>
              <p:cNvGrpSpPr/>
              <p:nvPr/>
            </p:nvGrpSpPr>
            <p:grpSpPr>
              <a:xfrm>
                <a:off x="1507666" y="2158168"/>
                <a:ext cx="272858" cy="310517"/>
                <a:chOff x="1507666" y="2158168"/>
                <a:chExt cx="272858" cy="310517"/>
              </a:xfrm>
              <a:grpFill/>
            </p:grpSpPr>
            <p:grpSp>
              <p:nvGrpSpPr>
                <p:cNvPr id="345" name="Google Shape;8599;p74">
                  <a:extLst>
                    <a:ext uri="{FF2B5EF4-FFF2-40B4-BE49-F238E27FC236}">
                      <a16:creationId xmlns:a16="http://schemas.microsoft.com/office/drawing/2014/main" id="{54593FD7-867F-A068-DBE3-C1F2CB382A8A}"/>
                    </a:ext>
                  </a:extLst>
                </p:cNvPr>
                <p:cNvGrpSpPr/>
                <p:nvPr/>
              </p:nvGrpSpPr>
              <p:grpSpPr>
                <a:xfrm>
                  <a:off x="1507666" y="2176104"/>
                  <a:ext cx="166395" cy="273149"/>
                  <a:chOff x="1507666" y="2176104"/>
                  <a:chExt cx="166395" cy="273149"/>
                </a:xfrm>
                <a:grpFill/>
              </p:grpSpPr>
              <p:sp>
                <p:nvSpPr>
                  <p:cNvPr id="348" name="Google Shape;8600;p74">
                    <a:extLst>
                      <a:ext uri="{FF2B5EF4-FFF2-40B4-BE49-F238E27FC236}">
                        <a16:creationId xmlns:a16="http://schemas.microsoft.com/office/drawing/2014/main" id="{EEAF4B41-CA01-A090-DD6A-C7AF5274E12C}"/>
                      </a:ext>
                    </a:extLst>
                  </p:cNvPr>
                  <p:cNvSpPr/>
                  <p:nvPr/>
                </p:nvSpPr>
                <p:spPr>
                  <a:xfrm>
                    <a:off x="1512966" y="2312791"/>
                    <a:ext cx="75451" cy="66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grpFill/>
                  <a:ln w="9525" cap="rnd" cmpd="sng">
                    <a:solidFill>
                      <a:srgbClr val="01B3AC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9" name="Google Shape;8601;p74">
                    <a:extLst>
                      <a:ext uri="{FF2B5EF4-FFF2-40B4-BE49-F238E27FC236}">
                        <a16:creationId xmlns:a16="http://schemas.microsoft.com/office/drawing/2014/main" id="{E743D13A-DFCD-7702-DB86-88D9F8A287D7}"/>
                      </a:ext>
                    </a:extLst>
                  </p:cNvPr>
                  <p:cNvSpPr/>
                  <p:nvPr/>
                </p:nvSpPr>
                <p:spPr>
                  <a:xfrm>
                    <a:off x="1588205" y="2193153"/>
                    <a:ext cx="72901" cy="54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9174"/>
                        </a:moveTo>
                        <a:cubicBezTo>
                          <a:pt x="1635" y="3870"/>
                          <a:pt x="6539" y="0"/>
                          <a:pt x="12376" y="0"/>
                        </a:cubicBezTo>
                      </a:path>
                    </a:pathLst>
                  </a:custGeom>
                  <a:grpFill/>
                  <a:ln w="9525" cap="rnd" cmpd="sng">
                    <a:solidFill>
                      <a:srgbClr val="01B3AC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0" name="Google Shape;8602;p74">
                    <a:extLst>
                      <a:ext uri="{FF2B5EF4-FFF2-40B4-BE49-F238E27FC236}">
                        <a16:creationId xmlns:a16="http://schemas.microsoft.com/office/drawing/2014/main" id="{10F3924E-FE10-E562-565B-4456ADCCAB51}"/>
                      </a:ext>
                    </a:extLst>
                  </p:cNvPr>
                  <p:cNvSpPr/>
                  <p:nvPr/>
                </p:nvSpPr>
                <p:spPr>
                  <a:xfrm>
                    <a:off x="1588205" y="2378202"/>
                    <a:ext cx="72901" cy="54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5" fill="none" extrusionOk="0">
                        <a:moveTo>
                          <a:pt x="1" y="1"/>
                        </a:moveTo>
                        <a:cubicBezTo>
                          <a:pt x="1635" y="5305"/>
                          <a:pt x="6539" y="9174"/>
                          <a:pt x="12376" y="9174"/>
                        </a:cubicBezTo>
                      </a:path>
                    </a:pathLst>
                  </a:custGeom>
                  <a:grpFill/>
                  <a:ln w="9525" cap="rnd" cmpd="sng">
                    <a:solidFill>
                      <a:srgbClr val="01B3AC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1" name="Google Shape;8603;p74">
                    <a:extLst>
                      <a:ext uri="{FF2B5EF4-FFF2-40B4-BE49-F238E27FC236}">
                        <a16:creationId xmlns:a16="http://schemas.microsoft.com/office/drawing/2014/main" id="{D6F57DBA-3981-4A3E-FF98-C63E362E4F70}"/>
                      </a:ext>
                    </a:extLst>
                  </p:cNvPr>
                  <p:cNvSpPr/>
                  <p:nvPr/>
                </p:nvSpPr>
                <p:spPr>
                  <a:xfrm>
                    <a:off x="1512966" y="2246980"/>
                    <a:ext cx="75451" cy="658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75" fill="none" extrusionOk="0">
                        <a:moveTo>
                          <a:pt x="1" y="11175"/>
                        </a:moveTo>
                        <a:cubicBezTo>
                          <a:pt x="6539" y="11175"/>
                          <a:pt x="10275" y="7105"/>
                          <a:pt x="12810" y="0"/>
                        </a:cubicBezTo>
                      </a:path>
                    </a:pathLst>
                  </a:custGeom>
                  <a:grpFill/>
                  <a:ln w="9525" cap="rnd" cmpd="sng">
                    <a:solidFill>
                      <a:srgbClr val="01B3AC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2" name="Google Shape;8604;p74">
                    <a:extLst>
                      <a:ext uri="{FF2B5EF4-FFF2-40B4-BE49-F238E27FC236}">
                        <a16:creationId xmlns:a16="http://schemas.microsoft.com/office/drawing/2014/main" id="{B70DDFF2-0699-68B3-10F4-DC41B7883317}"/>
                      </a:ext>
                    </a:extLst>
                  </p:cNvPr>
                  <p:cNvSpPr/>
                  <p:nvPr/>
                </p:nvSpPr>
                <p:spPr>
                  <a:xfrm>
                    <a:off x="1507666" y="2294782"/>
                    <a:ext cx="37926" cy="35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082" extrusionOk="0">
                        <a:moveTo>
                          <a:pt x="3241" y="0"/>
                        </a:moveTo>
                        <a:cubicBezTo>
                          <a:pt x="3118" y="0"/>
                          <a:pt x="2994" y="8"/>
                          <a:pt x="2869" y="23"/>
                        </a:cubicBezTo>
                        <a:cubicBezTo>
                          <a:pt x="1168" y="223"/>
                          <a:pt x="0" y="1724"/>
                          <a:pt x="200" y="3392"/>
                        </a:cubicBezTo>
                        <a:cubicBezTo>
                          <a:pt x="386" y="4937"/>
                          <a:pt x="1717" y="6082"/>
                          <a:pt x="3239" y="6082"/>
                        </a:cubicBezTo>
                        <a:cubicBezTo>
                          <a:pt x="3359" y="6082"/>
                          <a:pt x="3481" y="6075"/>
                          <a:pt x="3603" y="6060"/>
                        </a:cubicBezTo>
                        <a:cubicBezTo>
                          <a:pt x="5271" y="5860"/>
                          <a:pt x="6438" y="4326"/>
                          <a:pt x="6238" y="2658"/>
                        </a:cubicBezTo>
                        <a:cubicBezTo>
                          <a:pt x="6053" y="1115"/>
                          <a:pt x="4754" y="0"/>
                          <a:pt x="3241" y="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3" name="Google Shape;8605;p74">
                    <a:extLst>
                      <a:ext uri="{FF2B5EF4-FFF2-40B4-BE49-F238E27FC236}">
                        <a16:creationId xmlns:a16="http://schemas.microsoft.com/office/drawing/2014/main" id="{14F77578-1EFD-304D-25DC-2BEA7377D92A}"/>
                      </a:ext>
                    </a:extLst>
                  </p:cNvPr>
                  <p:cNvSpPr/>
                  <p:nvPr/>
                </p:nvSpPr>
                <p:spPr>
                  <a:xfrm>
                    <a:off x="1648710" y="2415180"/>
                    <a:ext cx="25351" cy="34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85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4"/>
                        </a:lnTo>
                        <a:cubicBezTo>
                          <a:pt x="1" y="5561"/>
                          <a:pt x="240" y="5784"/>
                          <a:pt x="499" y="5784"/>
                        </a:cubicBezTo>
                        <a:cubicBezTo>
                          <a:pt x="589" y="5784"/>
                          <a:pt x="682" y="5757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5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4" name="Google Shape;8606;p74">
                    <a:extLst>
                      <a:ext uri="{FF2B5EF4-FFF2-40B4-BE49-F238E27FC236}">
                        <a16:creationId xmlns:a16="http://schemas.microsoft.com/office/drawing/2014/main" id="{F3905724-AB09-CB7D-6801-98ECF5F503ED}"/>
                      </a:ext>
                    </a:extLst>
                  </p:cNvPr>
                  <p:cNvSpPr/>
                  <p:nvPr/>
                </p:nvSpPr>
                <p:spPr>
                  <a:xfrm>
                    <a:off x="1648710" y="2176104"/>
                    <a:ext cx="25351" cy="34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90" extrusionOk="0">
                        <a:moveTo>
                          <a:pt x="509" y="1"/>
                        </a:moveTo>
                        <a:cubicBezTo>
                          <a:pt x="247" y="1"/>
                          <a:pt x="1" y="203"/>
                          <a:pt x="1" y="494"/>
                        </a:cubicBezTo>
                        <a:lnTo>
                          <a:pt x="1" y="5264"/>
                        </a:lnTo>
                        <a:cubicBezTo>
                          <a:pt x="1" y="5580"/>
                          <a:pt x="231" y="5790"/>
                          <a:pt x="485" y="5790"/>
                        </a:cubicBezTo>
                        <a:cubicBezTo>
                          <a:pt x="580" y="5790"/>
                          <a:pt x="677" y="5761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6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1"/>
                          <a:pt x="509" y="1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46" name="Google Shape;8607;p74">
                  <a:extLst>
                    <a:ext uri="{FF2B5EF4-FFF2-40B4-BE49-F238E27FC236}">
                      <a16:creationId xmlns:a16="http://schemas.microsoft.com/office/drawing/2014/main" id="{8ADEC686-0562-4E29-1854-7D49589BFED9}"/>
                    </a:ext>
                  </a:extLst>
                </p:cNvPr>
                <p:cNvSpPr/>
                <p:nvPr/>
              </p:nvSpPr>
              <p:spPr>
                <a:xfrm>
                  <a:off x="1707626" y="2395718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1B3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8608;p74">
                  <a:extLst>
                    <a:ext uri="{FF2B5EF4-FFF2-40B4-BE49-F238E27FC236}">
                      <a16:creationId xmlns:a16="http://schemas.microsoft.com/office/drawing/2014/main" id="{7A104682-346F-6D35-BEB1-FE5EBE1F5A87}"/>
                    </a:ext>
                  </a:extLst>
                </p:cNvPr>
                <p:cNvSpPr/>
                <p:nvPr/>
              </p:nvSpPr>
              <p:spPr>
                <a:xfrm>
                  <a:off x="1707626" y="2158168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1B3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30" name="Google Shape;8609;p74">
              <a:extLst>
                <a:ext uri="{FF2B5EF4-FFF2-40B4-BE49-F238E27FC236}">
                  <a16:creationId xmlns:a16="http://schemas.microsoft.com/office/drawing/2014/main" id="{314BBACE-A426-5DC6-C93B-251C500D0B6C}"/>
                </a:ext>
              </a:extLst>
            </p:cNvPr>
            <p:cNvGrpSpPr/>
            <p:nvPr/>
          </p:nvGrpSpPr>
          <p:grpSpPr>
            <a:xfrm>
              <a:off x="1284601" y="1681380"/>
              <a:ext cx="495923" cy="310517"/>
              <a:chOff x="1284601" y="1681380"/>
              <a:chExt cx="495923" cy="310517"/>
            </a:xfrm>
            <a:grpFill/>
          </p:grpSpPr>
          <p:sp>
            <p:nvSpPr>
              <p:cNvPr id="331" name="Google Shape;8610;p74">
                <a:extLst>
                  <a:ext uri="{FF2B5EF4-FFF2-40B4-BE49-F238E27FC236}">
                    <a16:creationId xmlns:a16="http://schemas.microsoft.com/office/drawing/2014/main" id="{D3411198-D0CE-FAE2-BBCC-84C62522F29D}"/>
                  </a:ext>
                </a:extLst>
              </p:cNvPr>
              <p:cNvSpPr/>
              <p:nvPr/>
            </p:nvSpPr>
            <p:spPr>
              <a:xfrm>
                <a:off x="1284601" y="1789723"/>
                <a:ext cx="93683" cy="93836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2" name="Google Shape;8611;p74">
                <a:extLst>
                  <a:ext uri="{FF2B5EF4-FFF2-40B4-BE49-F238E27FC236}">
                    <a16:creationId xmlns:a16="http://schemas.microsoft.com/office/drawing/2014/main" id="{61CB0D58-D070-C403-1B8B-B22280B3E744}"/>
                  </a:ext>
                </a:extLst>
              </p:cNvPr>
              <p:cNvGrpSpPr/>
              <p:nvPr/>
            </p:nvGrpSpPr>
            <p:grpSpPr>
              <a:xfrm>
                <a:off x="1507666" y="1681380"/>
                <a:ext cx="272858" cy="310517"/>
                <a:chOff x="1507666" y="1681380"/>
                <a:chExt cx="272858" cy="310517"/>
              </a:xfrm>
              <a:grpFill/>
            </p:grpSpPr>
            <p:grpSp>
              <p:nvGrpSpPr>
                <p:cNvPr id="333" name="Google Shape;8612;p74">
                  <a:extLst>
                    <a:ext uri="{FF2B5EF4-FFF2-40B4-BE49-F238E27FC236}">
                      <a16:creationId xmlns:a16="http://schemas.microsoft.com/office/drawing/2014/main" id="{21ABBC10-BED8-64C2-A9BC-735D97E69C5C}"/>
                    </a:ext>
                  </a:extLst>
                </p:cNvPr>
                <p:cNvGrpSpPr/>
                <p:nvPr/>
              </p:nvGrpSpPr>
              <p:grpSpPr>
                <a:xfrm>
                  <a:off x="1507666" y="1700120"/>
                  <a:ext cx="166395" cy="272984"/>
                  <a:chOff x="1507666" y="1700120"/>
                  <a:chExt cx="166395" cy="272984"/>
                </a:xfrm>
                <a:grpFill/>
              </p:grpSpPr>
              <p:sp>
                <p:nvSpPr>
                  <p:cNvPr id="336" name="Google Shape;8613;p74">
                    <a:extLst>
                      <a:ext uri="{FF2B5EF4-FFF2-40B4-BE49-F238E27FC236}">
                        <a16:creationId xmlns:a16="http://schemas.microsoft.com/office/drawing/2014/main" id="{70C9F57C-2A6D-8128-D18A-8A82C246952F}"/>
                      </a:ext>
                    </a:extLst>
                  </p:cNvPr>
                  <p:cNvSpPr/>
                  <p:nvPr/>
                </p:nvSpPr>
                <p:spPr>
                  <a:xfrm>
                    <a:off x="1512966" y="1836607"/>
                    <a:ext cx="75451" cy="66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grpFill/>
                  <a:ln w="9525" cap="rnd" cmpd="sng">
                    <a:solidFill>
                      <a:srgbClr val="01B3AC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7" name="Google Shape;8614;p74">
                    <a:extLst>
                      <a:ext uri="{FF2B5EF4-FFF2-40B4-BE49-F238E27FC236}">
                        <a16:creationId xmlns:a16="http://schemas.microsoft.com/office/drawing/2014/main" id="{91B76A33-00D5-4B85-BF42-21990EE2749C}"/>
                      </a:ext>
                    </a:extLst>
                  </p:cNvPr>
                  <p:cNvSpPr/>
                  <p:nvPr/>
                </p:nvSpPr>
                <p:spPr>
                  <a:xfrm>
                    <a:off x="1588205" y="1716969"/>
                    <a:ext cx="72901" cy="54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208" fill="none" extrusionOk="0">
                        <a:moveTo>
                          <a:pt x="1" y="9207"/>
                        </a:moveTo>
                        <a:cubicBezTo>
                          <a:pt x="1635" y="3870"/>
                          <a:pt x="6539" y="1"/>
                          <a:pt x="12376" y="1"/>
                        </a:cubicBezTo>
                      </a:path>
                    </a:pathLst>
                  </a:custGeom>
                  <a:grpFill/>
                  <a:ln w="9525" cap="rnd" cmpd="sng">
                    <a:solidFill>
                      <a:srgbClr val="01B3AC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8" name="Google Shape;8615;p74">
                    <a:extLst>
                      <a:ext uri="{FF2B5EF4-FFF2-40B4-BE49-F238E27FC236}">
                        <a16:creationId xmlns:a16="http://schemas.microsoft.com/office/drawing/2014/main" id="{5034A13B-35E2-E43B-F273-693BD6258025}"/>
                      </a:ext>
                    </a:extLst>
                  </p:cNvPr>
                  <p:cNvSpPr/>
                  <p:nvPr/>
                </p:nvSpPr>
                <p:spPr>
                  <a:xfrm>
                    <a:off x="1588205" y="1902024"/>
                    <a:ext cx="72901" cy="54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0"/>
                        </a:moveTo>
                        <a:cubicBezTo>
                          <a:pt x="1635" y="5304"/>
                          <a:pt x="6539" y="9173"/>
                          <a:pt x="12376" y="9173"/>
                        </a:cubicBezTo>
                      </a:path>
                    </a:pathLst>
                  </a:custGeom>
                  <a:grpFill/>
                  <a:ln w="9525" cap="rnd" cmpd="sng">
                    <a:solidFill>
                      <a:srgbClr val="01B3AC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9" name="Google Shape;8616;p74">
                    <a:extLst>
                      <a:ext uri="{FF2B5EF4-FFF2-40B4-BE49-F238E27FC236}">
                        <a16:creationId xmlns:a16="http://schemas.microsoft.com/office/drawing/2014/main" id="{4C44CA35-C769-7459-7A9C-3CE84B719AD0}"/>
                      </a:ext>
                    </a:extLst>
                  </p:cNvPr>
                  <p:cNvSpPr/>
                  <p:nvPr/>
                </p:nvSpPr>
                <p:spPr>
                  <a:xfrm>
                    <a:off x="1512966" y="1770990"/>
                    <a:ext cx="75451" cy="65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43" fill="none" extrusionOk="0">
                        <a:moveTo>
                          <a:pt x="1" y="11142"/>
                        </a:moveTo>
                        <a:cubicBezTo>
                          <a:pt x="6539" y="11142"/>
                          <a:pt x="10275" y="7106"/>
                          <a:pt x="12810" y="1"/>
                        </a:cubicBezTo>
                      </a:path>
                    </a:pathLst>
                  </a:custGeom>
                  <a:grpFill/>
                  <a:ln w="9525" cap="rnd" cmpd="sng">
                    <a:solidFill>
                      <a:srgbClr val="01B3AC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0" name="Google Shape;8617;p74">
                    <a:extLst>
                      <a:ext uri="{FF2B5EF4-FFF2-40B4-BE49-F238E27FC236}">
                        <a16:creationId xmlns:a16="http://schemas.microsoft.com/office/drawing/2014/main" id="{B2326C8B-33EE-7180-8AE5-F5014F21F187}"/>
                      </a:ext>
                    </a:extLst>
                  </p:cNvPr>
                  <p:cNvSpPr/>
                  <p:nvPr/>
                </p:nvSpPr>
                <p:spPr>
                  <a:xfrm>
                    <a:off x="1507666" y="1818598"/>
                    <a:ext cx="37926" cy="360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116" extrusionOk="0">
                        <a:moveTo>
                          <a:pt x="3199" y="1"/>
                        </a:moveTo>
                        <a:cubicBezTo>
                          <a:pt x="3079" y="1"/>
                          <a:pt x="2958" y="8"/>
                          <a:pt x="2835" y="23"/>
                        </a:cubicBezTo>
                        <a:cubicBezTo>
                          <a:pt x="1168" y="256"/>
                          <a:pt x="0" y="1757"/>
                          <a:pt x="200" y="3425"/>
                        </a:cubicBezTo>
                        <a:cubicBezTo>
                          <a:pt x="386" y="4971"/>
                          <a:pt x="1717" y="6115"/>
                          <a:pt x="3239" y="6115"/>
                        </a:cubicBezTo>
                        <a:cubicBezTo>
                          <a:pt x="3359" y="6115"/>
                          <a:pt x="3481" y="6108"/>
                          <a:pt x="3603" y="6094"/>
                        </a:cubicBezTo>
                        <a:cubicBezTo>
                          <a:pt x="5271" y="5860"/>
                          <a:pt x="6438" y="4359"/>
                          <a:pt x="6238" y="2691"/>
                        </a:cubicBezTo>
                        <a:cubicBezTo>
                          <a:pt x="6052" y="1145"/>
                          <a:pt x="4721" y="1"/>
                          <a:pt x="3199" y="1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1" name="Google Shape;8618;p74">
                    <a:extLst>
                      <a:ext uri="{FF2B5EF4-FFF2-40B4-BE49-F238E27FC236}">
                        <a16:creationId xmlns:a16="http://schemas.microsoft.com/office/drawing/2014/main" id="{FC235A66-5B64-E296-35DB-D6117260D57F}"/>
                      </a:ext>
                    </a:extLst>
                  </p:cNvPr>
                  <p:cNvSpPr/>
                  <p:nvPr/>
                </p:nvSpPr>
                <p:spPr>
                  <a:xfrm>
                    <a:off x="1648710" y="1939072"/>
                    <a:ext cx="25351" cy="34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78" extrusionOk="0">
                        <a:moveTo>
                          <a:pt x="489" y="0"/>
                        </a:moveTo>
                        <a:cubicBezTo>
                          <a:pt x="234" y="0"/>
                          <a:pt x="1" y="207"/>
                          <a:pt x="1" y="514"/>
                        </a:cubicBezTo>
                        <a:lnTo>
                          <a:pt x="1" y="5284"/>
                        </a:lnTo>
                        <a:cubicBezTo>
                          <a:pt x="1" y="5575"/>
                          <a:pt x="229" y="5777"/>
                          <a:pt x="482" y="5777"/>
                        </a:cubicBezTo>
                        <a:cubicBezTo>
                          <a:pt x="577" y="5777"/>
                          <a:pt x="676" y="5748"/>
                          <a:pt x="768" y="5684"/>
                        </a:cubicBezTo>
                        <a:lnTo>
                          <a:pt x="4037" y="3383"/>
                        </a:lnTo>
                        <a:cubicBezTo>
                          <a:pt x="4304" y="3183"/>
                          <a:pt x="4304" y="2782"/>
                          <a:pt x="4037" y="2582"/>
                        </a:cubicBezTo>
                        <a:lnTo>
                          <a:pt x="801" y="114"/>
                        </a:lnTo>
                        <a:cubicBezTo>
                          <a:pt x="704" y="36"/>
                          <a:pt x="595" y="0"/>
                          <a:pt x="489" y="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2" name="Google Shape;8619;p74">
                    <a:extLst>
                      <a:ext uri="{FF2B5EF4-FFF2-40B4-BE49-F238E27FC236}">
                        <a16:creationId xmlns:a16="http://schemas.microsoft.com/office/drawing/2014/main" id="{A1C3FFE6-DA37-9A75-EC4C-7981160086E6}"/>
                      </a:ext>
                    </a:extLst>
                  </p:cNvPr>
                  <p:cNvSpPr/>
                  <p:nvPr/>
                </p:nvSpPr>
                <p:spPr>
                  <a:xfrm>
                    <a:off x="1648710" y="1700120"/>
                    <a:ext cx="25351" cy="33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57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3"/>
                        </a:lnTo>
                        <a:cubicBezTo>
                          <a:pt x="1" y="5554"/>
                          <a:pt x="229" y="5757"/>
                          <a:pt x="482" y="5757"/>
                        </a:cubicBezTo>
                        <a:cubicBezTo>
                          <a:pt x="577" y="5757"/>
                          <a:pt x="676" y="5728"/>
                          <a:pt x="768" y="5664"/>
                        </a:cubicBezTo>
                        <a:lnTo>
                          <a:pt x="4037" y="3395"/>
                        </a:lnTo>
                        <a:cubicBezTo>
                          <a:pt x="4304" y="3195"/>
                          <a:pt x="4304" y="2795"/>
                          <a:pt x="4037" y="2561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34" name="Google Shape;8620;p74">
                  <a:extLst>
                    <a:ext uri="{FF2B5EF4-FFF2-40B4-BE49-F238E27FC236}">
                      <a16:creationId xmlns:a16="http://schemas.microsoft.com/office/drawing/2014/main" id="{D01B690F-170F-8A5C-B8F6-6579E33C6530}"/>
                    </a:ext>
                  </a:extLst>
                </p:cNvPr>
                <p:cNvSpPr/>
                <p:nvPr/>
              </p:nvSpPr>
              <p:spPr>
                <a:xfrm>
                  <a:off x="1707626" y="1918930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1B3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8621;p74">
                  <a:extLst>
                    <a:ext uri="{FF2B5EF4-FFF2-40B4-BE49-F238E27FC236}">
                      <a16:creationId xmlns:a16="http://schemas.microsoft.com/office/drawing/2014/main" id="{2FD5E6D6-80AA-A32B-22E3-8954CA7D1708}"/>
                    </a:ext>
                  </a:extLst>
                </p:cNvPr>
                <p:cNvSpPr/>
                <p:nvPr/>
              </p:nvSpPr>
              <p:spPr>
                <a:xfrm>
                  <a:off x="1707626" y="1681380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1B3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61" name="Google Shape;8622;p74">
            <a:extLst>
              <a:ext uri="{FF2B5EF4-FFF2-40B4-BE49-F238E27FC236}">
                <a16:creationId xmlns:a16="http://schemas.microsoft.com/office/drawing/2014/main" id="{D3FE8B5E-48D3-6EA1-6627-23CED91AD757}"/>
              </a:ext>
            </a:extLst>
          </p:cNvPr>
          <p:cNvGrpSpPr/>
          <p:nvPr/>
        </p:nvGrpSpPr>
        <p:grpSpPr>
          <a:xfrm>
            <a:off x="8369578" y="3294605"/>
            <a:ext cx="1622269" cy="552443"/>
            <a:chOff x="6894650" y="2574740"/>
            <a:chExt cx="1445100" cy="492111"/>
          </a:xfrm>
          <a:solidFill>
            <a:srgbClr val="D2DE00"/>
          </a:solidFill>
        </p:grpSpPr>
        <p:sp>
          <p:nvSpPr>
            <p:cNvPr id="362" name="Google Shape;8623;p74">
              <a:extLst>
                <a:ext uri="{FF2B5EF4-FFF2-40B4-BE49-F238E27FC236}">
                  <a16:creationId xmlns:a16="http://schemas.microsoft.com/office/drawing/2014/main" id="{391B4EDC-40D3-4AEE-EC8C-56014F12916C}"/>
                </a:ext>
              </a:extLst>
            </p:cNvPr>
            <p:cNvSpPr/>
            <p:nvPr/>
          </p:nvSpPr>
          <p:spPr>
            <a:xfrm>
              <a:off x="7151862" y="2854413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5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8624;p74">
              <a:extLst>
                <a:ext uri="{FF2B5EF4-FFF2-40B4-BE49-F238E27FC236}">
                  <a16:creationId xmlns:a16="http://schemas.microsoft.com/office/drawing/2014/main" id="{6EF500B9-C5DB-BFB1-CAFE-22379639977B}"/>
                </a:ext>
              </a:extLst>
            </p:cNvPr>
            <p:cNvSpPr/>
            <p:nvPr/>
          </p:nvSpPr>
          <p:spPr>
            <a:xfrm>
              <a:off x="7664213" y="2854413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7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8625;p74">
              <a:extLst>
                <a:ext uri="{FF2B5EF4-FFF2-40B4-BE49-F238E27FC236}">
                  <a16:creationId xmlns:a16="http://schemas.microsoft.com/office/drawing/2014/main" id="{B5163666-CE59-1810-F78B-7B76150DED69}"/>
                </a:ext>
              </a:extLst>
            </p:cNvPr>
            <p:cNvSpPr/>
            <p:nvPr/>
          </p:nvSpPr>
          <p:spPr>
            <a:xfrm>
              <a:off x="6895687" y="2575804"/>
              <a:ext cx="420489" cy="212471"/>
            </a:xfrm>
            <a:custGeom>
              <a:avLst/>
              <a:gdLst/>
              <a:ahLst/>
              <a:cxnLst/>
              <a:rect l="l" t="t" r="r" b="b"/>
              <a:pathLst>
                <a:path w="12652" h="6393" extrusionOk="0">
                  <a:moveTo>
                    <a:pt x="6326" y="0"/>
                  </a:moveTo>
                  <a:cubicBezTo>
                    <a:pt x="2832" y="0"/>
                    <a:pt x="1" y="2833"/>
                    <a:pt x="1" y="6326"/>
                  </a:cubicBezTo>
                  <a:lnTo>
                    <a:pt x="1" y="6393"/>
                  </a:lnTo>
                  <a:lnTo>
                    <a:pt x="4883" y="6393"/>
                  </a:lnTo>
                  <a:cubicBezTo>
                    <a:pt x="4883" y="6382"/>
                    <a:pt x="4882" y="6370"/>
                    <a:pt x="4882" y="6359"/>
                  </a:cubicBezTo>
                  <a:cubicBezTo>
                    <a:pt x="4882" y="5555"/>
                    <a:pt x="5534" y="4904"/>
                    <a:pt x="6337" y="4904"/>
                  </a:cubicBezTo>
                  <a:cubicBezTo>
                    <a:pt x="7141" y="4904"/>
                    <a:pt x="7793" y="5555"/>
                    <a:pt x="7793" y="6359"/>
                  </a:cubicBezTo>
                  <a:cubicBezTo>
                    <a:pt x="7793" y="6370"/>
                    <a:pt x="7791" y="6382"/>
                    <a:pt x="7791" y="6393"/>
                  </a:cubicBezTo>
                  <a:lnTo>
                    <a:pt x="12651" y="6393"/>
                  </a:lnTo>
                  <a:lnTo>
                    <a:pt x="12651" y="6326"/>
                  </a:lnTo>
                  <a:cubicBezTo>
                    <a:pt x="12651" y="2833"/>
                    <a:pt x="9820" y="0"/>
                    <a:pt x="632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8626;p74">
              <a:extLst>
                <a:ext uri="{FF2B5EF4-FFF2-40B4-BE49-F238E27FC236}">
                  <a16:creationId xmlns:a16="http://schemas.microsoft.com/office/drawing/2014/main" id="{48C71C8C-5F84-C969-2AA6-694C8CFEFB07}"/>
                </a:ext>
              </a:extLst>
            </p:cNvPr>
            <p:cNvSpPr/>
            <p:nvPr/>
          </p:nvSpPr>
          <p:spPr>
            <a:xfrm>
              <a:off x="7399530" y="2574740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8627;p74">
              <a:extLst>
                <a:ext uri="{FF2B5EF4-FFF2-40B4-BE49-F238E27FC236}">
                  <a16:creationId xmlns:a16="http://schemas.microsoft.com/office/drawing/2014/main" id="{311CE324-0EF7-37A9-D177-3706388F38CC}"/>
                </a:ext>
              </a:extLst>
            </p:cNvPr>
            <p:cNvSpPr/>
            <p:nvPr/>
          </p:nvSpPr>
          <p:spPr>
            <a:xfrm>
              <a:off x="7911880" y="2574740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67" name="Google Shape;8628;p74">
              <a:extLst>
                <a:ext uri="{FF2B5EF4-FFF2-40B4-BE49-F238E27FC236}">
                  <a16:creationId xmlns:a16="http://schemas.microsoft.com/office/drawing/2014/main" id="{5D295CF4-23A4-21BB-7061-3E0C6FD171B8}"/>
                </a:ext>
              </a:extLst>
            </p:cNvPr>
            <p:cNvCxnSpPr/>
            <p:nvPr/>
          </p:nvCxnSpPr>
          <p:spPr>
            <a:xfrm>
              <a:off x="6894650" y="2821921"/>
              <a:ext cx="1445100" cy="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68" name="Google Shape;8629;p74">
            <a:extLst>
              <a:ext uri="{FF2B5EF4-FFF2-40B4-BE49-F238E27FC236}">
                <a16:creationId xmlns:a16="http://schemas.microsoft.com/office/drawing/2014/main" id="{96674E37-D1A2-8029-B2EB-2D15BDA9957F}"/>
              </a:ext>
            </a:extLst>
          </p:cNvPr>
          <p:cNvGrpSpPr/>
          <p:nvPr/>
        </p:nvGrpSpPr>
        <p:grpSpPr>
          <a:xfrm>
            <a:off x="8389121" y="4668861"/>
            <a:ext cx="1583206" cy="475705"/>
            <a:chOff x="6953919" y="3907920"/>
            <a:chExt cx="1377300" cy="475705"/>
          </a:xfrm>
          <a:solidFill>
            <a:srgbClr val="D2DE00"/>
          </a:solidFill>
        </p:grpSpPr>
        <p:cxnSp>
          <p:nvCxnSpPr>
            <p:cNvPr id="369" name="Google Shape;8630;p74">
              <a:extLst>
                <a:ext uri="{FF2B5EF4-FFF2-40B4-BE49-F238E27FC236}">
                  <a16:creationId xmlns:a16="http://schemas.microsoft.com/office/drawing/2014/main" id="{60A8CA70-A62E-FC60-80D3-1B4E7C7C0A39}"/>
                </a:ext>
              </a:extLst>
            </p:cNvPr>
            <p:cNvCxnSpPr/>
            <p:nvPr/>
          </p:nvCxnSpPr>
          <p:spPr>
            <a:xfrm rot="10800000">
              <a:off x="7118546" y="4100689"/>
              <a:ext cx="0" cy="185100"/>
            </a:xfrm>
            <a:prstGeom prst="straightConnector1">
              <a:avLst/>
            </a:prstGeom>
            <a:grpFill/>
            <a:ln w="19050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8631;p74">
              <a:extLst>
                <a:ext uri="{FF2B5EF4-FFF2-40B4-BE49-F238E27FC236}">
                  <a16:creationId xmlns:a16="http://schemas.microsoft.com/office/drawing/2014/main" id="{FF827EF8-CF31-9BF5-ADFB-3BFDC3572B62}"/>
                </a:ext>
              </a:extLst>
            </p:cNvPr>
            <p:cNvCxnSpPr/>
            <p:nvPr/>
          </p:nvCxnSpPr>
          <p:spPr>
            <a:xfrm>
              <a:off x="7480500" y="4197025"/>
              <a:ext cx="0" cy="186600"/>
            </a:xfrm>
            <a:prstGeom prst="straightConnector1">
              <a:avLst/>
            </a:prstGeom>
            <a:grpFill/>
            <a:ln w="19050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8632;p74">
              <a:extLst>
                <a:ext uri="{FF2B5EF4-FFF2-40B4-BE49-F238E27FC236}">
                  <a16:creationId xmlns:a16="http://schemas.microsoft.com/office/drawing/2014/main" id="{593E8350-B89E-6479-8937-C95792AAE47E}"/>
                </a:ext>
              </a:extLst>
            </p:cNvPr>
            <p:cNvCxnSpPr/>
            <p:nvPr/>
          </p:nvCxnSpPr>
          <p:spPr>
            <a:xfrm rot="10800000">
              <a:off x="7848574" y="3907920"/>
              <a:ext cx="0" cy="185100"/>
            </a:xfrm>
            <a:prstGeom prst="straightConnector1">
              <a:avLst/>
            </a:prstGeom>
            <a:grpFill/>
            <a:ln w="19050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8633;p74">
              <a:extLst>
                <a:ext uri="{FF2B5EF4-FFF2-40B4-BE49-F238E27FC236}">
                  <a16:creationId xmlns:a16="http://schemas.microsoft.com/office/drawing/2014/main" id="{8C344E75-25B8-9BB1-A5C5-F2A9CB0023CA}"/>
                </a:ext>
              </a:extLst>
            </p:cNvPr>
            <p:cNvCxnSpPr/>
            <p:nvPr/>
          </p:nvCxnSpPr>
          <p:spPr>
            <a:xfrm>
              <a:off x="8218032" y="3997243"/>
              <a:ext cx="0" cy="197100"/>
            </a:xfrm>
            <a:prstGeom prst="straightConnector1">
              <a:avLst/>
            </a:prstGeom>
            <a:grpFill/>
            <a:ln w="19050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8634;p74">
              <a:extLst>
                <a:ext uri="{FF2B5EF4-FFF2-40B4-BE49-F238E27FC236}">
                  <a16:creationId xmlns:a16="http://schemas.microsoft.com/office/drawing/2014/main" id="{05F4086E-B562-46EF-F432-0425C48624D2}"/>
                </a:ext>
              </a:extLst>
            </p:cNvPr>
            <p:cNvCxnSpPr/>
            <p:nvPr/>
          </p:nvCxnSpPr>
          <p:spPr>
            <a:xfrm flipH="1">
              <a:off x="6953919" y="3961822"/>
              <a:ext cx="1377300" cy="376800"/>
            </a:xfrm>
            <a:prstGeom prst="straightConnector1">
              <a:avLst/>
            </a:prstGeom>
            <a:grpFill/>
            <a:ln w="19050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74" name="Google Shape;8635;p74">
            <a:extLst>
              <a:ext uri="{FF2B5EF4-FFF2-40B4-BE49-F238E27FC236}">
                <a16:creationId xmlns:a16="http://schemas.microsoft.com/office/drawing/2014/main" id="{7ACE3389-F1D5-BBC6-51C1-DA154E7C732C}"/>
              </a:ext>
            </a:extLst>
          </p:cNvPr>
          <p:cNvGrpSpPr/>
          <p:nvPr/>
        </p:nvGrpSpPr>
        <p:grpSpPr>
          <a:xfrm>
            <a:off x="3892709" y="3430006"/>
            <a:ext cx="836286" cy="824529"/>
            <a:chOff x="2389399" y="2595741"/>
            <a:chExt cx="812796" cy="801369"/>
          </a:xfrm>
          <a:solidFill>
            <a:srgbClr val="D2DE00"/>
          </a:solidFill>
        </p:grpSpPr>
        <p:grpSp>
          <p:nvGrpSpPr>
            <p:cNvPr id="375" name="Google Shape;8636;p74">
              <a:extLst>
                <a:ext uri="{FF2B5EF4-FFF2-40B4-BE49-F238E27FC236}">
                  <a16:creationId xmlns:a16="http://schemas.microsoft.com/office/drawing/2014/main" id="{E4C9DEBD-F5DF-0A16-A1B2-66AB3358BDF8}"/>
                </a:ext>
              </a:extLst>
            </p:cNvPr>
            <p:cNvGrpSpPr/>
            <p:nvPr/>
          </p:nvGrpSpPr>
          <p:grpSpPr>
            <a:xfrm>
              <a:off x="2492145" y="2881565"/>
              <a:ext cx="607300" cy="229751"/>
              <a:chOff x="2492145" y="2881565"/>
              <a:chExt cx="607300" cy="229751"/>
            </a:xfrm>
            <a:grpFill/>
          </p:grpSpPr>
          <p:sp>
            <p:nvSpPr>
              <p:cNvPr id="426" name="Google Shape;8637;p74">
                <a:extLst>
                  <a:ext uri="{FF2B5EF4-FFF2-40B4-BE49-F238E27FC236}">
                    <a16:creationId xmlns:a16="http://schemas.microsoft.com/office/drawing/2014/main" id="{0876C842-135D-25AD-3FDF-B527E18E5648}"/>
                  </a:ext>
                </a:extLst>
              </p:cNvPr>
              <p:cNvSpPr/>
              <p:nvPr/>
            </p:nvSpPr>
            <p:spPr>
              <a:xfrm>
                <a:off x="2530550" y="2913581"/>
                <a:ext cx="530589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16549" h="36397" extrusionOk="0">
                    <a:moveTo>
                      <a:pt x="18199" y="1"/>
                    </a:moveTo>
                    <a:cubicBezTo>
                      <a:pt x="8148" y="1"/>
                      <a:pt x="1" y="8148"/>
                      <a:pt x="1" y="18198"/>
                    </a:cubicBezTo>
                    <a:cubicBezTo>
                      <a:pt x="1" y="28249"/>
                      <a:pt x="8148" y="36396"/>
                      <a:pt x="18199" y="36396"/>
                    </a:cubicBezTo>
                    <a:lnTo>
                      <a:pt x="98350" y="36396"/>
                    </a:lnTo>
                    <a:cubicBezTo>
                      <a:pt x="108401" y="36396"/>
                      <a:pt x="116548" y="28249"/>
                      <a:pt x="116548" y="18198"/>
                    </a:cubicBezTo>
                    <a:cubicBezTo>
                      <a:pt x="116548" y="8148"/>
                      <a:pt x="108401" y="1"/>
                      <a:pt x="98350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8638;p74">
                <a:extLst>
                  <a:ext uri="{FF2B5EF4-FFF2-40B4-BE49-F238E27FC236}">
                    <a16:creationId xmlns:a16="http://schemas.microsoft.com/office/drawing/2014/main" id="{9C5CB7C5-A619-2C4F-FEEA-0F72B8F723F3}"/>
                  </a:ext>
                </a:extLst>
              </p:cNvPr>
              <p:cNvSpPr/>
              <p:nvPr/>
            </p:nvSpPr>
            <p:spPr>
              <a:xfrm>
                <a:off x="2886492" y="2881565"/>
                <a:ext cx="212952" cy="229751"/>
              </a:xfrm>
              <a:custGeom>
                <a:avLst/>
                <a:gdLst/>
                <a:ahLst/>
                <a:cxnLst/>
                <a:rect l="l" t="t" r="r" b="b"/>
                <a:pathLst>
                  <a:path w="46777" h="50467" extrusionOk="0">
                    <a:moveTo>
                      <a:pt x="1" y="1"/>
                    </a:moveTo>
                    <a:lnTo>
                      <a:pt x="1" y="1458"/>
                    </a:lnTo>
                    <a:lnTo>
                      <a:pt x="21544" y="1458"/>
                    </a:lnTo>
                    <a:cubicBezTo>
                      <a:pt x="34653" y="1458"/>
                      <a:pt x="45320" y="12123"/>
                      <a:pt x="45320" y="25233"/>
                    </a:cubicBezTo>
                    <a:cubicBezTo>
                      <a:pt x="45320" y="38344"/>
                      <a:pt x="34653" y="49009"/>
                      <a:pt x="21544" y="49009"/>
                    </a:cubicBezTo>
                    <a:lnTo>
                      <a:pt x="1" y="49009"/>
                    </a:lnTo>
                    <a:lnTo>
                      <a:pt x="1" y="50466"/>
                    </a:lnTo>
                    <a:lnTo>
                      <a:pt x="21544" y="50466"/>
                    </a:lnTo>
                    <a:cubicBezTo>
                      <a:pt x="35457" y="50466"/>
                      <a:pt x="46776" y="39146"/>
                      <a:pt x="46776" y="25233"/>
                    </a:cubicBezTo>
                    <a:cubicBezTo>
                      <a:pt x="46776" y="11322"/>
                      <a:pt x="35457" y="1"/>
                      <a:pt x="21544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8639;p74">
                <a:extLst>
                  <a:ext uri="{FF2B5EF4-FFF2-40B4-BE49-F238E27FC236}">
                    <a16:creationId xmlns:a16="http://schemas.microsoft.com/office/drawing/2014/main" id="{30D0589D-5598-2A3E-0734-A5F5681D1379}"/>
                  </a:ext>
                </a:extLst>
              </p:cNvPr>
              <p:cNvSpPr/>
              <p:nvPr/>
            </p:nvSpPr>
            <p:spPr>
              <a:xfrm>
                <a:off x="2492145" y="2881565"/>
                <a:ext cx="212934" cy="229751"/>
              </a:xfrm>
              <a:custGeom>
                <a:avLst/>
                <a:gdLst/>
                <a:ahLst/>
                <a:cxnLst/>
                <a:rect l="l" t="t" r="r" b="b"/>
                <a:pathLst>
                  <a:path w="46773" h="50467" extrusionOk="0">
                    <a:moveTo>
                      <a:pt x="25232" y="1"/>
                    </a:moveTo>
                    <a:cubicBezTo>
                      <a:pt x="11319" y="1"/>
                      <a:pt x="0" y="11322"/>
                      <a:pt x="0" y="25233"/>
                    </a:cubicBezTo>
                    <a:cubicBezTo>
                      <a:pt x="0" y="39146"/>
                      <a:pt x="11319" y="50466"/>
                      <a:pt x="25232" y="50466"/>
                    </a:cubicBezTo>
                    <a:lnTo>
                      <a:pt x="46773" y="50466"/>
                    </a:lnTo>
                    <a:lnTo>
                      <a:pt x="46773" y="49007"/>
                    </a:lnTo>
                    <a:lnTo>
                      <a:pt x="25232" y="49007"/>
                    </a:lnTo>
                    <a:cubicBezTo>
                      <a:pt x="12124" y="49007"/>
                      <a:pt x="1456" y="38344"/>
                      <a:pt x="1456" y="25233"/>
                    </a:cubicBezTo>
                    <a:cubicBezTo>
                      <a:pt x="1456" y="12123"/>
                      <a:pt x="12124" y="1457"/>
                      <a:pt x="25232" y="1457"/>
                    </a:cubicBezTo>
                    <a:lnTo>
                      <a:pt x="46773" y="1457"/>
                    </a:lnTo>
                    <a:lnTo>
                      <a:pt x="46773" y="1"/>
                    </a:ln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6" name="Google Shape;8640;p74">
              <a:extLst>
                <a:ext uri="{FF2B5EF4-FFF2-40B4-BE49-F238E27FC236}">
                  <a16:creationId xmlns:a16="http://schemas.microsoft.com/office/drawing/2014/main" id="{9D4F729D-A4B4-02E7-DCD7-3FCE99C32044}"/>
                </a:ext>
              </a:extLst>
            </p:cNvPr>
            <p:cNvGrpSpPr/>
            <p:nvPr/>
          </p:nvGrpSpPr>
          <p:grpSpPr>
            <a:xfrm>
              <a:off x="2389399" y="2595741"/>
              <a:ext cx="812796" cy="296825"/>
              <a:chOff x="2389399" y="2595741"/>
              <a:chExt cx="812796" cy="296825"/>
            </a:xfrm>
            <a:grpFill/>
          </p:grpSpPr>
          <p:grpSp>
            <p:nvGrpSpPr>
              <p:cNvPr id="402" name="Google Shape;8641;p74">
                <a:extLst>
                  <a:ext uri="{FF2B5EF4-FFF2-40B4-BE49-F238E27FC236}">
                    <a16:creationId xmlns:a16="http://schemas.microsoft.com/office/drawing/2014/main" id="{A72E5941-5177-B8A3-DB5F-0204C3048CE7}"/>
                  </a:ext>
                </a:extLst>
              </p:cNvPr>
              <p:cNvGrpSpPr/>
              <p:nvPr/>
            </p:nvGrpSpPr>
            <p:grpSpPr>
              <a:xfrm>
                <a:off x="2389399" y="2595741"/>
                <a:ext cx="363638" cy="296825"/>
                <a:chOff x="2389399" y="2595741"/>
                <a:chExt cx="363638" cy="296825"/>
              </a:xfrm>
              <a:grpFill/>
            </p:grpSpPr>
            <p:grpSp>
              <p:nvGrpSpPr>
                <p:cNvPr id="419" name="Google Shape;8642;p74">
                  <a:extLst>
                    <a:ext uri="{FF2B5EF4-FFF2-40B4-BE49-F238E27FC236}">
                      <a16:creationId xmlns:a16="http://schemas.microsoft.com/office/drawing/2014/main" id="{1302545D-73CA-D59F-1972-DC3ABAFA9372}"/>
                    </a:ext>
                  </a:extLst>
                </p:cNvPr>
                <p:cNvGrpSpPr/>
                <p:nvPr/>
              </p:nvGrpSpPr>
              <p:grpSpPr>
                <a:xfrm>
                  <a:off x="2493852" y="2794333"/>
                  <a:ext cx="259185" cy="98232"/>
                  <a:chOff x="2493852" y="2794333"/>
                  <a:chExt cx="259185" cy="98232"/>
                </a:xfrm>
                <a:grpFill/>
              </p:grpSpPr>
              <p:sp>
                <p:nvSpPr>
                  <p:cNvPr id="423" name="Google Shape;8643;p74">
                    <a:extLst>
                      <a:ext uri="{FF2B5EF4-FFF2-40B4-BE49-F238E27FC236}">
                        <a16:creationId xmlns:a16="http://schemas.microsoft.com/office/drawing/2014/main" id="{481137D6-1D0A-3054-D99D-114AB4A717AF}"/>
                      </a:ext>
                    </a:extLst>
                  </p:cNvPr>
                  <p:cNvSpPr/>
                  <p:nvPr/>
                </p:nvSpPr>
                <p:spPr>
                  <a:xfrm>
                    <a:off x="2500419" y="2800896"/>
                    <a:ext cx="246135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6" h="18698" extrusionOk="0">
                        <a:moveTo>
                          <a:pt x="243" y="1"/>
                        </a:moveTo>
                        <a:cubicBezTo>
                          <a:pt x="108" y="1"/>
                          <a:pt x="1" y="108"/>
                          <a:pt x="1" y="243"/>
                        </a:cubicBezTo>
                        <a:cubicBezTo>
                          <a:pt x="1" y="4216"/>
                          <a:pt x="3233" y="7447"/>
                          <a:pt x="7204" y="7447"/>
                        </a:cubicBezTo>
                        <a:lnTo>
                          <a:pt x="47616" y="7447"/>
                        </a:lnTo>
                        <a:cubicBezTo>
                          <a:pt x="50905" y="7447"/>
                          <a:pt x="53581" y="10122"/>
                          <a:pt x="53581" y="13412"/>
                        </a:cubicBezTo>
                        <a:lnTo>
                          <a:pt x="53581" y="18455"/>
                        </a:lnTo>
                        <a:cubicBezTo>
                          <a:pt x="53581" y="18590"/>
                          <a:pt x="53688" y="18697"/>
                          <a:pt x="53823" y="18697"/>
                        </a:cubicBezTo>
                        <a:cubicBezTo>
                          <a:pt x="53957" y="18697"/>
                          <a:pt x="54065" y="18590"/>
                          <a:pt x="54062" y="18455"/>
                        </a:cubicBezTo>
                        <a:lnTo>
                          <a:pt x="54062" y="13412"/>
                        </a:lnTo>
                        <a:cubicBezTo>
                          <a:pt x="54062" y="9854"/>
                          <a:pt x="51169" y="6961"/>
                          <a:pt x="47611" y="6961"/>
                        </a:cubicBezTo>
                        <a:lnTo>
                          <a:pt x="7203" y="6961"/>
                        </a:lnTo>
                        <a:cubicBezTo>
                          <a:pt x="3498" y="6961"/>
                          <a:pt x="485" y="3946"/>
                          <a:pt x="485" y="243"/>
                        </a:cubicBezTo>
                        <a:cubicBezTo>
                          <a:pt x="485" y="108"/>
                          <a:pt x="377" y="1"/>
                          <a:pt x="243" y="1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4" name="Google Shape;8644;p74">
                    <a:extLst>
                      <a:ext uri="{FF2B5EF4-FFF2-40B4-BE49-F238E27FC236}">
                        <a16:creationId xmlns:a16="http://schemas.microsoft.com/office/drawing/2014/main" id="{0B23AF05-D8E6-AE71-F006-64FE66CB94E6}"/>
                      </a:ext>
                    </a:extLst>
                  </p:cNvPr>
                  <p:cNvSpPr/>
                  <p:nvPr/>
                </p:nvSpPr>
                <p:spPr>
                  <a:xfrm>
                    <a:off x="2493852" y="2794333"/>
                    <a:ext cx="15360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3" extrusionOk="0">
                        <a:moveTo>
                          <a:pt x="1687" y="0"/>
                        </a:moveTo>
                        <a:cubicBezTo>
                          <a:pt x="755" y="0"/>
                          <a:pt x="1" y="754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9" y="3370"/>
                          <a:pt x="3374" y="2617"/>
                          <a:pt x="3374" y="1687"/>
                        </a:cubicBezTo>
                        <a:cubicBezTo>
                          <a:pt x="3374" y="754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5" name="Google Shape;8645;p74">
                    <a:extLst>
                      <a:ext uri="{FF2B5EF4-FFF2-40B4-BE49-F238E27FC236}">
                        <a16:creationId xmlns:a16="http://schemas.microsoft.com/office/drawing/2014/main" id="{08EB8160-DDE3-F7BE-BFCE-0E1AB5A0464C}"/>
                      </a:ext>
                    </a:extLst>
                  </p:cNvPr>
                  <p:cNvSpPr/>
                  <p:nvPr/>
                </p:nvSpPr>
                <p:spPr>
                  <a:xfrm>
                    <a:off x="2737686" y="2877210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9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9" y="1"/>
                          <a:pt x="1687" y="1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0" name="Google Shape;8646;p74">
                  <a:extLst>
                    <a:ext uri="{FF2B5EF4-FFF2-40B4-BE49-F238E27FC236}">
                      <a16:creationId xmlns:a16="http://schemas.microsoft.com/office/drawing/2014/main" id="{08876FB8-826D-770B-E36A-F8EB1941B740}"/>
                    </a:ext>
                  </a:extLst>
                </p:cNvPr>
                <p:cNvGrpSpPr/>
                <p:nvPr/>
              </p:nvGrpSpPr>
              <p:grpSpPr>
                <a:xfrm>
                  <a:off x="2389399" y="2595741"/>
                  <a:ext cx="224343" cy="182054"/>
                  <a:chOff x="2389399" y="2595741"/>
                  <a:chExt cx="224343" cy="182054"/>
                </a:xfrm>
                <a:grpFill/>
              </p:grpSpPr>
              <p:sp>
                <p:nvSpPr>
                  <p:cNvPr id="421" name="Google Shape;8647;p74">
                    <a:extLst>
                      <a:ext uri="{FF2B5EF4-FFF2-40B4-BE49-F238E27FC236}">
                        <a16:creationId xmlns:a16="http://schemas.microsoft.com/office/drawing/2014/main" id="{7EBA45EC-147B-E452-1AC3-B7B692C12395}"/>
                      </a:ext>
                    </a:extLst>
                  </p:cNvPr>
                  <p:cNvSpPr/>
                  <p:nvPr/>
                </p:nvSpPr>
                <p:spPr>
                  <a:xfrm>
                    <a:off x="2389399" y="2595741"/>
                    <a:ext cx="224343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90" extrusionOk="0">
                        <a:moveTo>
                          <a:pt x="7997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7" y="39989"/>
                        </a:cubicBezTo>
                        <a:lnTo>
                          <a:pt x="41282" y="39989"/>
                        </a:lnTo>
                        <a:cubicBezTo>
                          <a:pt x="45697" y="39989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8" y="3580"/>
                          <a:pt x="45697" y="1"/>
                          <a:pt x="41282" y="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1B3AC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2" name="Google Shape;8648;p74">
                    <a:extLst>
                      <a:ext uri="{FF2B5EF4-FFF2-40B4-BE49-F238E27FC236}">
                        <a16:creationId xmlns:a16="http://schemas.microsoft.com/office/drawing/2014/main" id="{CAD22C94-622B-4548-5262-5BB3CA4465A0}"/>
                      </a:ext>
                    </a:extLst>
                  </p:cNvPr>
                  <p:cNvSpPr/>
                  <p:nvPr/>
                </p:nvSpPr>
                <p:spPr>
                  <a:xfrm>
                    <a:off x="2430284" y="2686181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1" y="1"/>
                        </a:moveTo>
                        <a:cubicBezTo>
                          <a:pt x="55" y="1"/>
                          <a:pt x="0" y="55"/>
                          <a:pt x="0" y="121"/>
                        </a:cubicBezTo>
                        <a:cubicBezTo>
                          <a:pt x="0" y="187"/>
                          <a:pt x="55" y="243"/>
                          <a:pt x="121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3" y="187"/>
                          <a:pt x="30823" y="121"/>
                        </a:cubicBezTo>
                        <a:cubicBezTo>
                          <a:pt x="30823" y="55"/>
                          <a:pt x="30767" y="1"/>
                          <a:pt x="30701" y="1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3" name="Google Shape;8649;p74">
                <a:extLst>
                  <a:ext uri="{FF2B5EF4-FFF2-40B4-BE49-F238E27FC236}">
                    <a16:creationId xmlns:a16="http://schemas.microsoft.com/office/drawing/2014/main" id="{BB309967-8738-4FA3-36F5-498D65ACEBFF}"/>
                  </a:ext>
                </a:extLst>
              </p:cNvPr>
              <p:cNvGrpSpPr/>
              <p:nvPr/>
            </p:nvGrpSpPr>
            <p:grpSpPr>
              <a:xfrm>
                <a:off x="2683630" y="2595741"/>
                <a:ext cx="224334" cy="296825"/>
                <a:chOff x="2683630" y="2595741"/>
                <a:chExt cx="224334" cy="296825"/>
              </a:xfrm>
              <a:grpFill/>
            </p:grpSpPr>
            <p:grpSp>
              <p:nvGrpSpPr>
                <p:cNvPr id="412" name="Google Shape;8650;p74">
                  <a:extLst>
                    <a:ext uri="{FF2B5EF4-FFF2-40B4-BE49-F238E27FC236}">
                      <a16:creationId xmlns:a16="http://schemas.microsoft.com/office/drawing/2014/main" id="{0E0988C1-434A-26A4-0D04-7667A1FCC594}"/>
                    </a:ext>
                  </a:extLst>
                </p:cNvPr>
                <p:cNvGrpSpPr/>
                <p:nvPr/>
              </p:nvGrpSpPr>
              <p:grpSpPr>
                <a:xfrm>
                  <a:off x="2788083" y="2794333"/>
                  <a:ext cx="15356" cy="98232"/>
                  <a:chOff x="2788083" y="2794333"/>
                  <a:chExt cx="15356" cy="98232"/>
                </a:xfrm>
                <a:grpFill/>
              </p:grpSpPr>
              <p:sp>
                <p:nvSpPr>
                  <p:cNvPr id="416" name="Google Shape;8651;p74">
                    <a:extLst>
                      <a:ext uri="{FF2B5EF4-FFF2-40B4-BE49-F238E27FC236}">
                        <a16:creationId xmlns:a16="http://schemas.microsoft.com/office/drawing/2014/main" id="{C0DCE7F2-3327-59B9-FBE1-92F851FD762A}"/>
                      </a:ext>
                    </a:extLst>
                  </p:cNvPr>
                  <p:cNvSpPr/>
                  <p:nvPr/>
                </p:nvSpPr>
                <p:spPr>
                  <a:xfrm>
                    <a:off x="2794655" y="2800905"/>
                    <a:ext cx="2213" cy="85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" h="18696" extrusionOk="0">
                        <a:moveTo>
                          <a:pt x="243" y="0"/>
                        </a:moveTo>
                        <a:cubicBezTo>
                          <a:pt x="108" y="0"/>
                          <a:pt x="1" y="109"/>
                          <a:pt x="1" y="243"/>
                        </a:cubicBezTo>
                        <a:lnTo>
                          <a:pt x="1" y="18453"/>
                        </a:lnTo>
                        <a:cubicBezTo>
                          <a:pt x="1" y="18588"/>
                          <a:pt x="108" y="18695"/>
                          <a:pt x="243" y="18695"/>
                        </a:cubicBezTo>
                        <a:cubicBezTo>
                          <a:pt x="377" y="18695"/>
                          <a:pt x="485" y="18588"/>
                          <a:pt x="485" y="18453"/>
                        </a:cubicBezTo>
                        <a:lnTo>
                          <a:pt x="485" y="243"/>
                        </a:lnTo>
                        <a:cubicBezTo>
                          <a:pt x="485" y="109"/>
                          <a:pt x="377" y="0"/>
                          <a:pt x="243" y="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7" name="Google Shape;8652;p74">
                    <a:extLst>
                      <a:ext uri="{FF2B5EF4-FFF2-40B4-BE49-F238E27FC236}">
                        <a16:creationId xmlns:a16="http://schemas.microsoft.com/office/drawing/2014/main" id="{92EE1CC9-45DD-39AA-7CF5-3E43538F13FB}"/>
                      </a:ext>
                    </a:extLst>
                  </p:cNvPr>
                  <p:cNvSpPr/>
                  <p:nvPr/>
                </p:nvSpPr>
                <p:spPr>
                  <a:xfrm>
                    <a:off x="2788083" y="2794333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0"/>
                        </a:moveTo>
                        <a:cubicBezTo>
                          <a:pt x="755" y="0"/>
                          <a:pt x="1" y="754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8" y="3373"/>
                          <a:pt x="3372" y="2617"/>
                          <a:pt x="3372" y="1687"/>
                        </a:cubicBezTo>
                        <a:cubicBezTo>
                          <a:pt x="3372" y="754"/>
                          <a:pt x="2618" y="0"/>
                          <a:pt x="1687" y="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8" name="Google Shape;8653;p74">
                    <a:extLst>
                      <a:ext uri="{FF2B5EF4-FFF2-40B4-BE49-F238E27FC236}">
                        <a16:creationId xmlns:a16="http://schemas.microsoft.com/office/drawing/2014/main" id="{9A17E200-8BDF-78ED-EFBF-3EB562AEA21C}"/>
                      </a:ext>
                    </a:extLst>
                  </p:cNvPr>
                  <p:cNvSpPr/>
                  <p:nvPr/>
                </p:nvSpPr>
                <p:spPr>
                  <a:xfrm>
                    <a:off x="2788083" y="2877210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8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8" y="1"/>
                          <a:pt x="1687" y="1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13" name="Google Shape;8654;p74">
                  <a:extLst>
                    <a:ext uri="{FF2B5EF4-FFF2-40B4-BE49-F238E27FC236}">
                      <a16:creationId xmlns:a16="http://schemas.microsoft.com/office/drawing/2014/main" id="{933C7A6C-2636-72B6-4973-F1BD4A945918}"/>
                    </a:ext>
                  </a:extLst>
                </p:cNvPr>
                <p:cNvGrpSpPr/>
                <p:nvPr/>
              </p:nvGrpSpPr>
              <p:grpSpPr>
                <a:xfrm>
                  <a:off x="2683630" y="2595741"/>
                  <a:ext cx="224334" cy="182054"/>
                  <a:chOff x="2683630" y="2595741"/>
                  <a:chExt cx="224334" cy="182054"/>
                </a:xfrm>
                <a:grpFill/>
              </p:grpSpPr>
              <p:sp>
                <p:nvSpPr>
                  <p:cNvPr id="414" name="Google Shape;8655;p74">
                    <a:extLst>
                      <a:ext uri="{FF2B5EF4-FFF2-40B4-BE49-F238E27FC236}">
                        <a16:creationId xmlns:a16="http://schemas.microsoft.com/office/drawing/2014/main" id="{ADC6F8B2-DA47-6217-6A73-F0532690FCAB}"/>
                      </a:ext>
                    </a:extLst>
                  </p:cNvPr>
                  <p:cNvSpPr/>
                  <p:nvPr/>
                </p:nvSpPr>
                <p:spPr>
                  <a:xfrm>
                    <a:off x="2683630" y="2595741"/>
                    <a:ext cx="224334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7" h="39990" extrusionOk="0">
                        <a:moveTo>
                          <a:pt x="7996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6" y="39989"/>
                        </a:cubicBezTo>
                        <a:lnTo>
                          <a:pt x="41280" y="39989"/>
                        </a:lnTo>
                        <a:cubicBezTo>
                          <a:pt x="45697" y="39989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7" y="3580"/>
                          <a:pt x="45697" y="1"/>
                          <a:pt x="41280" y="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1B3AC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5" name="Google Shape;8656;p74">
                    <a:extLst>
                      <a:ext uri="{FF2B5EF4-FFF2-40B4-BE49-F238E27FC236}">
                        <a16:creationId xmlns:a16="http://schemas.microsoft.com/office/drawing/2014/main" id="{E95C1FD1-8711-4205-0013-31A291CE6F82}"/>
                      </a:ext>
                    </a:extLst>
                  </p:cNvPr>
                  <p:cNvSpPr/>
                  <p:nvPr/>
                </p:nvSpPr>
                <p:spPr>
                  <a:xfrm>
                    <a:off x="2724889" y="2686181"/>
                    <a:ext cx="140322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3" h="243" extrusionOk="0">
                        <a:moveTo>
                          <a:pt x="121" y="1"/>
                        </a:moveTo>
                        <a:cubicBezTo>
                          <a:pt x="55" y="1"/>
                          <a:pt x="0" y="55"/>
                          <a:pt x="0" y="121"/>
                        </a:cubicBezTo>
                        <a:cubicBezTo>
                          <a:pt x="0" y="187"/>
                          <a:pt x="55" y="243"/>
                          <a:pt x="121" y="243"/>
                        </a:cubicBezTo>
                        <a:lnTo>
                          <a:pt x="30701" y="243"/>
                        </a:lnTo>
                        <a:cubicBezTo>
                          <a:pt x="30769" y="243"/>
                          <a:pt x="30823" y="187"/>
                          <a:pt x="30823" y="121"/>
                        </a:cubicBezTo>
                        <a:cubicBezTo>
                          <a:pt x="30823" y="55"/>
                          <a:pt x="30767" y="1"/>
                          <a:pt x="30701" y="1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4" name="Google Shape;8657;p74">
                <a:extLst>
                  <a:ext uri="{FF2B5EF4-FFF2-40B4-BE49-F238E27FC236}">
                    <a16:creationId xmlns:a16="http://schemas.microsoft.com/office/drawing/2014/main" id="{FCA4AA96-D5B2-1370-9CA5-FA9318DCE001}"/>
                  </a:ext>
                </a:extLst>
              </p:cNvPr>
              <p:cNvGrpSpPr/>
              <p:nvPr/>
            </p:nvGrpSpPr>
            <p:grpSpPr>
              <a:xfrm>
                <a:off x="2838475" y="2595741"/>
                <a:ext cx="363719" cy="296825"/>
                <a:chOff x="2838475" y="2595741"/>
                <a:chExt cx="363719" cy="296825"/>
              </a:xfrm>
              <a:grpFill/>
            </p:grpSpPr>
            <p:grpSp>
              <p:nvGrpSpPr>
                <p:cNvPr id="405" name="Google Shape;8658;p74">
                  <a:extLst>
                    <a:ext uri="{FF2B5EF4-FFF2-40B4-BE49-F238E27FC236}">
                      <a16:creationId xmlns:a16="http://schemas.microsoft.com/office/drawing/2014/main" id="{21E8CA49-4FCB-2371-9AFA-512B63EF5F72}"/>
                    </a:ext>
                  </a:extLst>
                </p:cNvPr>
                <p:cNvGrpSpPr/>
                <p:nvPr/>
              </p:nvGrpSpPr>
              <p:grpSpPr>
                <a:xfrm>
                  <a:off x="2838475" y="2794333"/>
                  <a:ext cx="259185" cy="98232"/>
                  <a:chOff x="2838475" y="2794333"/>
                  <a:chExt cx="259185" cy="98232"/>
                </a:xfrm>
                <a:grpFill/>
              </p:grpSpPr>
              <p:sp>
                <p:nvSpPr>
                  <p:cNvPr id="409" name="Google Shape;8659;p74">
                    <a:extLst>
                      <a:ext uri="{FF2B5EF4-FFF2-40B4-BE49-F238E27FC236}">
                        <a16:creationId xmlns:a16="http://schemas.microsoft.com/office/drawing/2014/main" id="{C2FFBAC6-132C-3E24-9C9B-175E12E5F9D5}"/>
                      </a:ext>
                    </a:extLst>
                  </p:cNvPr>
                  <p:cNvSpPr/>
                  <p:nvPr/>
                </p:nvSpPr>
                <p:spPr>
                  <a:xfrm>
                    <a:off x="2845042" y="2800896"/>
                    <a:ext cx="246122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3" h="18698" extrusionOk="0">
                        <a:moveTo>
                          <a:pt x="53821" y="1"/>
                        </a:moveTo>
                        <a:cubicBezTo>
                          <a:pt x="53687" y="1"/>
                          <a:pt x="53579" y="108"/>
                          <a:pt x="53579" y="243"/>
                        </a:cubicBezTo>
                        <a:cubicBezTo>
                          <a:pt x="53579" y="3946"/>
                          <a:pt x="50564" y="6961"/>
                          <a:pt x="46861" y="6961"/>
                        </a:cubicBezTo>
                        <a:lnTo>
                          <a:pt x="6451" y="6961"/>
                        </a:lnTo>
                        <a:cubicBezTo>
                          <a:pt x="2895" y="6961"/>
                          <a:pt x="0" y="9857"/>
                          <a:pt x="0" y="13412"/>
                        </a:cubicBezTo>
                        <a:lnTo>
                          <a:pt x="0" y="18455"/>
                        </a:lnTo>
                        <a:cubicBezTo>
                          <a:pt x="0" y="18590"/>
                          <a:pt x="109" y="18697"/>
                          <a:pt x="242" y="18697"/>
                        </a:cubicBezTo>
                        <a:cubicBezTo>
                          <a:pt x="379" y="18697"/>
                          <a:pt x="487" y="18590"/>
                          <a:pt x="486" y="18455"/>
                        </a:cubicBezTo>
                        <a:lnTo>
                          <a:pt x="486" y="13412"/>
                        </a:lnTo>
                        <a:cubicBezTo>
                          <a:pt x="486" y="10122"/>
                          <a:pt x="3162" y="7447"/>
                          <a:pt x="6451" y="7447"/>
                        </a:cubicBezTo>
                        <a:lnTo>
                          <a:pt x="46858" y="7447"/>
                        </a:lnTo>
                        <a:cubicBezTo>
                          <a:pt x="50831" y="7447"/>
                          <a:pt x="54063" y="4215"/>
                          <a:pt x="54063" y="243"/>
                        </a:cubicBezTo>
                        <a:cubicBezTo>
                          <a:pt x="54063" y="108"/>
                          <a:pt x="53954" y="1"/>
                          <a:pt x="53821" y="1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0" name="Google Shape;8660;p74">
                    <a:extLst>
                      <a:ext uri="{FF2B5EF4-FFF2-40B4-BE49-F238E27FC236}">
                        <a16:creationId xmlns:a16="http://schemas.microsoft.com/office/drawing/2014/main" id="{29857A1C-B2A2-8AEA-D21B-2BBA2376938F}"/>
                      </a:ext>
                    </a:extLst>
                  </p:cNvPr>
                  <p:cNvSpPr/>
                  <p:nvPr/>
                </p:nvSpPr>
                <p:spPr>
                  <a:xfrm>
                    <a:off x="3082301" y="2794333"/>
                    <a:ext cx="15360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3" extrusionOk="0">
                        <a:moveTo>
                          <a:pt x="1687" y="0"/>
                        </a:moveTo>
                        <a:cubicBezTo>
                          <a:pt x="755" y="0"/>
                          <a:pt x="0" y="754"/>
                          <a:pt x="0" y="1687"/>
                        </a:cubicBezTo>
                        <a:cubicBezTo>
                          <a:pt x="0" y="2619"/>
                          <a:pt x="755" y="3373"/>
                          <a:pt x="1687" y="3373"/>
                        </a:cubicBezTo>
                        <a:cubicBezTo>
                          <a:pt x="2619" y="3370"/>
                          <a:pt x="3373" y="2617"/>
                          <a:pt x="3373" y="1687"/>
                        </a:cubicBezTo>
                        <a:cubicBezTo>
                          <a:pt x="3373" y="754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1" name="Google Shape;8661;p74">
                    <a:extLst>
                      <a:ext uri="{FF2B5EF4-FFF2-40B4-BE49-F238E27FC236}">
                        <a16:creationId xmlns:a16="http://schemas.microsoft.com/office/drawing/2014/main" id="{5BB5E1F4-4E60-C359-16AD-221E6E08FB68}"/>
                      </a:ext>
                    </a:extLst>
                  </p:cNvPr>
                  <p:cNvSpPr/>
                  <p:nvPr/>
                </p:nvSpPr>
                <p:spPr>
                  <a:xfrm>
                    <a:off x="2838475" y="2877210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5" y="1"/>
                        </a:moveTo>
                        <a:cubicBezTo>
                          <a:pt x="753" y="1"/>
                          <a:pt x="0" y="754"/>
                          <a:pt x="0" y="1686"/>
                        </a:cubicBezTo>
                        <a:cubicBezTo>
                          <a:pt x="0" y="2618"/>
                          <a:pt x="753" y="3372"/>
                          <a:pt x="1685" y="3372"/>
                        </a:cubicBezTo>
                        <a:cubicBezTo>
                          <a:pt x="2617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7" y="1"/>
                          <a:pt x="1685" y="1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06" name="Google Shape;8662;p74">
                  <a:extLst>
                    <a:ext uri="{FF2B5EF4-FFF2-40B4-BE49-F238E27FC236}">
                      <a16:creationId xmlns:a16="http://schemas.microsoft.com/office/drawing/2014/main" id="{A3941124-01D7-85E6-76AF-1B8B88601CAF}"/>
                    </a:ext>
                  </a:extLst>
                </p:cNvPr>
                <p:cNvGrpSpPr/>
                <p:nvPr/>
              </p:nvGrpSpPr>
              <p:grpSpPr>
                <a:xfrm>
                  <a:off x="2977852" y="2595741"/>
                  <a:ext cx="224343" cy="182054"/>
                  <a:chOff x="2977852" y="2595741"/>
                  <a:chExt cx="224343" cy="182054"/>
                </a:xfrm>
                <a:grpFill/>
              </p:grpSpPr>
              <p:sp>
                <p:nvSpPr>
                  <p:cNvPr id="407" name="Google Shape;8663;p74">
                    <a:extLst>
                      <a:ext uri="{FF2B5EF4-FFF2-40B4-BE49-F238E27FC236}">
                        <a16:creationId xmlns:a16="http://schemas.microsoft.com/office/drawing/2014/main" id="{1A9C9359-1D0D-812D-0123-5D7C7836FA71}"/>
                      </a:ext>
                    </a:extLst>
                  </p:cNvPr>
                  <p:cNvSpPr/>
                  <p:nvPr/>
                </p:nvSpPr>
                <p:spPr>
                  <a:xfrm>
                    <a:off x="2977852" y="2595741"/>
                    <a:ext cx="224343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90" extrusionOk="0">
                        <a:moveTo>
                          <a:pt x="7995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5" y="39989"/>
                        </a:cubicBezTo>
                        <a:lnTo>
                          <a:pt x="41282" y="39989"/>
                        </a:lnTo>
                        <a:cubicBezTo>
                          <a:pt x="45698" y="39989"/>
                          <a:pt x="49278" y="36409"/>
                          <a:pt x="49278" y="31993"/>
                        </a:cubicBezTo>
                        <a:lnTo>
                          <a:pt x="49278" y="7995"/>
                        </a:lnTo>
                        <a:cubicBezTo>
                          <a:pt x="49278" y="3580"/>
                          <a:pt x="45698" y="1"/>
                          <a:pt x="41282" y="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1B3AC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8" name="Google Shape;8664;p74">
                    <a:extLst>
                      <a:ext uri="{FF2B5EF4-FFF2-40B4-BE49-F238E27FC236}">
                        <a16:creationId xmlns:a16="http://schemas.microsoft.com/office/drawing/2014/main" id="{4F16ED36-1111-6803-AEBA-3430182BF7D1}"/>
                      </a:ext>
                    </a:extLst>
                  </p:cNvPr>
                  <p:cNvSpPr/>
                  <p:nvPr/>
                </p:nvSpPr>
                <p:spPr>
                  <a:xfrm>
                    <a:off x="3020572" y="2686181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3" y="1"/>
                        </a:moveTo>
                        <a:cubicBezTo>
                          <a:pt x="57" y="1"/>
                          <a:pt x="1" y="55"/>
                          <a:pt x="1" y="121"/>
                        </a:cubicBezTo>
                        <a:cubicBezTo>
                          <a:pt x="1" y="187"/>
                          <a:pt x="57" y="243"/>
                          <a:pt x="123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4" y="187"/>
                          <a:pt x="30824" y="121"/>
                        </a:cubicBezTo>
                        <a:cubicBezTo>
                          <a:pt x="30824" y="55"/>
                          <a:pt x="30769" y="1"/>
                          <a:pt x="30703" y="1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377" name="Google Shape;8665;p74">
              <a:extLst>
                <a:ext uri="{FF2B5EF4-FFF2-40B4-BE49-F238E27FC236}">
                  <a16:creationId xmlns:a16="http://schemas.microsoft.com/office/drawing/2014/main" id="{8A44166A-A06D-80A8-0683-3648508BCBFC}"/>
                </a:ext>
              </a:extLst>
            </p:cNvPr>
            <p:cNvGrpSpPr/>
            <p:nvPr/>
          </p:nvGrpSpPr>
          <p:grpSpPr>
            <a:xfrm>
              <a:off x="2389399" y="3100241"/>
              <a:ext cx="812796" cy="296869"/>
              <a:chOff x="2389399" y="3100241"/>
              <a:chExt cx="812796" cy="296869"/>
            </a:xfrm>
            <a:grpFill/>
          </p:grpSpPr>
          <p:grpSp>
            <p:nvGrpSpPr>
              <p:cNvPr id="378" name="Google Shape;8666;p74">
                <a:extLst>
                  <a:ext uri="{FF2B5EF4-FFF2-40B4-BE49-F238E27FC236}">
                    <a16:creationId xmlns:a16="http://schemas.microsoft.com/office/drawing/2014/main" id="{B88B93EA-8107-D3ED-B6AA-41832F6A7395}"/>
                  </a:ext>
                </a:extLst>
              </p:cNvPr>
              <p:cNvGrpSpPr/>
              <p:nvPr/>
            </p:nvGrpSpPr>
            <p:grpSpPr>
              <a:xfrm>
                <a:off x="2683630" y="3100241"/>
                <a:ext cx="224334" cy="296869"/>
                <a:chOff x="2683630" y="3100241"/>
                <a:chExt cx="224334" cy="296869"/>
              </a:xfrm>
              <a:grpFill/>
            </p:grpSpPr>
            <p:grpSp>
              <p:nvGrpSpPr>
                <p:cNvPr id="395" name="Google Shape;8667;p74">
                  <a:extLst>
                    <a:ext uri="{FF2B5EF4-FFF2-40B4-BE49-F238E27FC236}">
                      <a16:creationId xmlns:a16="http://schemas.microsoft.com/office/drawing/2014/main" id="{622B9472-711E-824F-12CC-82882C9EA026}"/>
                    </a:ext>
                  </a:extLst>
                </p:cNvPr>
                <p:cNvGrpSpPr/>
                <p:nvPr/>
              </p:nvGrpSpPr>
              <p:grpSpPr>
                <a:xfrm>
                  <a:off x="2788083" y="3100241"/>
                  <a:ext cx="15356" cy="98237"/>
                  <a:chOff x="2788083" y="3100241"/>
                  <a:chExt cx="15356" cy="98237"/>
                </a:xfrm>
                <a:grpFill/>
              </p:grpSpPr>
              <p:sp>
                <p:nvSpPr>
                  <p:cNvPr id="399" name="Google Shape;8668;p74">
                    <a:extLst>
                      <a:ext uri="{FF2B5EF4-FFF2-40B4-BE49-F238E27FC236}">
                        <a16:creationId xmlns:a16="http://schemas.microsoft.com/office/drawing/2014/main" id="{D6C1DC9C-6AAD-11E2-DEDE-628A1FF4C12C}"/>
                      </a:ext>
                    </a:extLst>
                  </p:cNvPr>
                  <p:cNvSpPr/>
                  <p:nvPr/>
                </p:nvSpPr>
                <p:spPr>
                  <a:xfrm>
                    <a:off x="2794655" y="3106808"/>
                    <a:ext cx="2213" cy="85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" h="18697" extrusionOk="0">
                        <a:moveTo>
                          <a:pt x="243" y="1"/>
                        </a:moveTo>
                        <a:cubicBezTo>
                          <a:pt x="108" y="1"/>
                          <a:pt x="1" y="109"/>
                          <a:pt x="1" y="243"/>
                        </a:cubicBezTo>
                        <a:lnTo>
                          <a:pt x="1" y="18455"/>
                        </a:lnTo>
                        <a:cubicBezTo>
                          <a:pt x="1" y="18588"/>
                          <a:pt x="108" y="18697"/>
                          <a:pt x="243" y="18697"/>
                        </a:cubicBezTo>
                        <a:cubicBezTo>
                          <a:pt x="377" y="18697"/>
                          <a:pt x="485" y="18588"/>
                          <a:pt x="485" y="18455"/>
                        </a:cubicBezTo>
                        <a:lnTo>
                          <a:pt x="485" y="243"/>
                        </a:lnTo>
                        <a:cubicBezTo>
                          <a:pt x="485" y="109"/>
                          <a:pt x="377" y="1"/>
                          <a:pt x="243" y="1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0" name="Google Shape;8669;p74">
                    <a:extLst>
                      <a:ext uri="{FF2B5EF4-FFF2-40B4-BE49-F238E27FC236}">
                        <a16:creationId xmlns:a16="http://schemas.microsoft.com/office/drawing/2014/main" id="{13A8A639-B940-F978-7E2D-DFD5C8658F52}"/>
                      </a:ext>
                    </a:extLst>
                  </p:cNvPr>
                  <p:cNvSpPr/>
                  <p:nvPr/>
                </p:nvSpPr>
                <p:spPr>
                  <a:xfrm>
                    <a:off x="2788083" y="3183117"/>
                    <a:ext cx="15356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4" extrusionOk="0">
                        <a:moveTo>
                          <a:pt x="1687" y="0"/>
                        </a:moveTo>
                        <a:cubicBezTo>
                          <a:pt x="755" y="0"/>
                          <a:pt x="1" y="755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8" y="3373"/>
                          <a:pt x="3372" y="2619"/>
                          <a:pt x="3372" y="1687"/>
                        </a:cubicBezTo>
                        <a:cubicBezTo>
                          <a:pt x="3372" y="755"/>
                          <a:pt x="2618" y="0"/>
                          <a:pt x="1687" y="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1" name="Google Shape;8670;p74">
                    <a:extLst>
                      <a:ext uri="{FF2B5EF4-FFF2-40B4-BE49-F238E27FC236}">
                        <a16:creationId xmlns:a16="http://schemas.microsoft.com/office/drawing/2014/main" id="{11FD0E23-909D-1C4B-BC53-9DBD1641B040}"/>
                      </a:ext>
                    </a:extLst>
                  </p:cNvPr>
                  <p:cNvSpPr/>
                  <p:nvPr/>
                </p:nvSpPr>
                <p:spPr>
                  <a:xfrm>
                    <a:off x="2788083" y="3100241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8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8" y="1"/>
                          <a:pt x="1687" y="1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96" name="Google Shape;8671;p74">
                  <a:extLst>
                    <a:ext uri="{FF2B5EF4-FFF2-40B4-BE49-F238E27FC236}">
                      <a16:creationId xmlns:a16="http://schemas.microsoft.com/office/drawing/2014/main" id="{255815CE-8078-849F-CF9D-0A18DC23F298}"/>
                    </a:ext>
                  </a:extLst>
                </p:cNvPr>
                <p:cNvGrpSpPr/>
                <p:nvPr/>
              </p:nvGrpSpPr>
              <p:grpSpPr>
                <a:xfrm>
                  <a:off x="2683630" y="3215065"/>
                  <a:ext cx="224334" cy="182045"/>
                  <a:chOff x="2683630" y="3215065"/>
                  <a:chExt cx="224334" cy="182045"/>
                </a:xfrm>
                <a:grpFill/>
              </p:grpSpPr>
              <p:sp>
                <p:nvSpPr>
                  <p:cNvPr id="397" name="Google Shape;8672;p74">
                    <a:extLst>
                      <a:ext uri="{FF2B5EF4-FFF2-40B4-BE49-F238E27FC236}">
                        <a16:creationId xmlns:a16="http://schemas.microsoft.com/office/drawing/2014/main" id="{A1D39CCE-4083-31FB-77AC-BDA03325915C}"/>
                      </a:ext>
                    </a:extLst>
                  </p:cNvPr>
                  <p:cNvSpPr/>
                  <p:nvPr/>
                </p:nvSpPr>
                <p:spPr>
                  <a:xfrm>
                    <a:off x="2683630" y="3215065"/>
                    <a:ext cx="224334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7" h="39988" extrusionOk="0">
                        <a:moveTo>
                          <a:pt x="7996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6" y="39988"/>
                        </a:cubicBezTo>
                        <a:lnTo>
                          <a:pt x="41280" y="39988"/>
                        </a:lnTo>
                        <a:cubicBezTo>
                          <a:pt x="45697" y="39988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7" y="3579"/>
                          <a:pt x="45697" y="0"/>
                          <a:pt x="41280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1B3AC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8" name="Google Shape;8673;p74">
                    <a:extLst>
                      <a:ext uri="{FF2B5EF4-FFF2-40B4-BE49-F238E27FC236}">
                        <a16:creationId xmlns:a16="http://schemas.microsoft.com/office/drawing/2014/main" id="{5CE9DDA9-6675-D7AB-7430-5A39B9EC1BE9}"/>
                      </a:ext>
                    </a:extLst>
                  </p:cNvPr>
                  <p:cNvSpPr/>
                  <p:nvPr/>
                </p:nvSpPr>
                <p:spPr>
                  <a:xfrm>
                    <a:off x="2724889" y="3305500"/>
                    <a:ext cx="140331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5" h="243" extrusionOk="0">
                        <a:moveTo>
                          <a:pt x="121" y="0"/>
                        </a:moveTo>
                        <a:cubicBezTo>
                          <a:pt x="55" y="0"/>
                          <a:pt x="0" y="55"/>
                          <a:pt x="0" y="122"/>
                        </a:cubicBezTo>
                        <a:cubicBezTo>
                          <a:pt x="0" y="188"/>
                          <a:pt x="55" y="242"/>
                          <a:pt x="121" y="242"/>
                        </a:cubicBezTo>
                        <a:lnTo>
                          <a:pt x="30701" y="242"/>
                        </a:lnTo>
                        <a:cubicBezTo>
                          <a:pt x="30769" y="242"/>
                          <a:pt x="30824" y="190"/>
                          <a:pt x="30823" y="122"/>
                        </a:cubicBezTo>
                        <a:cubicBezTo>
                          <a:pt x="30823" y="56"/>
                          <a:pt x="30767" y="0"/>
                          <a:pt x="30701" y="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79" name="Google Shape;8674;p74">
                <a:extLst>
                  <a:ext uri="{FF2B5EF4-FFF2-40B4-BE49-F238E27FC236}">
                    <a16:creationId xmlns:a16="http://schemas.microsoft.com/office/drawing/2014/main" id="{036C9E2C-FFB5-68AA-6E80-D6C16E9D7557}"/>
                  </a:ext>
                </a:extLst>
              </p:cNvPr>
              <p:cNvGrpSpPr/>
              <p:nvPr/>
            </p:nvGrpSpPr>
            <p:grpSpPr>
              <a:xfrm>
                <a:off x="2389399" y="3100241"/>
                <a:ext cx="363638" cy="296869"/>
                <a:chOff x="2389399" y="3100241"/>
                <a:chExt cx="363638" cy="296869"/>
              </a:xfrm>
              <a:grpFill/>
            </p:grpSpPr>
            <p:grpSp>
              <p:nvGrpSpPr>
                <p:cNvPr id="388" name="Google Shape;8675;p74">
                  <a:extLst>
                    <a:ext uri="{FF2B5EF4-FFF2-40B4-BE49-F238E27FC236}">
                      <a16:creationId xmlns:a16="http://schemas.microsoft.com/office/drawing/2014/main" id="{71A21EF9-F0CA-92DE-7EDF-9540438C88AF}"/>
                    </a:ext>
                  </a:extLst>
                </p:cNvPr>
                <p:cNvGrpSpPr/>
                <p:nvPr/>
              </p:nvGrpSpPr>
              <p:grpSpPr>
                <a:xfrm>
                  <a:off x="2493852" y="3100241"/>
                  <a:ext cx="259185" cy="98237"/>
                  <a:chOff x="2493852" y="3100241"/>
                  <a:chExt cx="259185" cy="98237"/>
                </a:xfrm>
                <a:grpFill/>
              </p:grpSpPr>
              <p:sp>
                <p:nvSpPr>
                  <p:cNvPr id="392" name="Google Shape;8676;p74">
                    <a:extLst>
                      <a:ext uri="{FF2B5EF4-FFF2-40B4-BE49-F238E27FC236}">
                        <a16:creationId xmlns:a16="http://schemas.microsoft.com/office/drawing/2014/main" id="{B31B359E-9202-6D7E-A210-5BA22C0FEE88}"/>
                      </a:ext>
                    </a:extLst>
                  </p:cNvPr>
                  <p:cNvSpPr/>
                  <p:nvPr/>
                </p:nvSpPr>
                <p:spPr>
                  <a:xfrm>
                    <a:off x="2500428" y="3106803"/>
                    <a:ext cx="246126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4" h="18698" extrusionOk="0">
                        <a:moveTo>
                          <a:pt x="53821" y="0"/>
                        </a:moveTo>
                        <a:cubicBezTo>
                          <a:pt x="53686" y="0"/>
                          <a:pt x="53579" y="109"/>
                          <a:pt x="53579" y="242"/>
                        </a:cubicBezTo>
                        <a:lnTo>
                          <a:pt x="53579" y="5286"/>
                        </a:lnTo>
                        <a:cubicBezTo>
                          <a:pt x="53579" y="8576"/>
                          <a:pt x="50903" y="11250"/>
                          <a:pt x="47614" y="11250"/>
                        </a:cubicBezTo>
                        <a:lnTo>
                          <a:pt x="7205" y="11250"/>
                        </a:lnTo>
                        <a:cubicBezTo>
                          <a:pt x="3232" y="11250"/>
                          <a:pt x="0" y="14484"/>
                          <a:pt x="0" y="18456"/>
                        </a:cubicBezTo>
                        <a:cubicBezTo>
                          <a:pt x="0" y="18589"/>
                          <a:pt x="109" y="18698"/>
                          <a:pt x="242" y="18698"/>
                        </a:cubicBezTo>
                        <a:cubicBezTo>
                          <a:pt x="376" y="18698"/>
                          <a:pt x="485" y="18589"/>
                          <a:pt x="485" y="18456"/>
                        </a:cubicBezTo>
                        <a:cubicBezTo>
                          <a:pt x="485" y="14751"/>
                          <a:pt x="3499" y="11736"/>
                          <a:pt x="7202" y="11736"/>
                        </a:cubicBezTo>
                        <a:lnTo>
                          <a:pt x="47612" y="11736"/>
                        </a:lnTo>
                        <a:cubicBezTo>
                          <a:pt x="51169" y="11736"/>
                          <a:pt x="54063" y="8843"/>
                          <a:pt x="54063" y="5286"/>
                        </a:cubicBezTo>
                        <a:lnTo>
                          <a:pt x="54063" y="242"/>
                        </a:lnTo>
                        <a:cubicBezTo>
                          <a:pt x="54063" y="109"/>
                          <a:pt x="53955" y="0"/>
                          <a:pt x="53821" y="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3" name="Google Shape;8677;p74">
                    <a:extLst>
                      <a:ext uri="{FF2B5EF4-FFF2-40B4-BE49-F238E27FC236}">
                        <a16:creationId xmlns:a16="http://schemas.microsoft.com/office/drawing/2014/main" id="{87748432-FC5A-927C-52FF-7232B7A2ABF3}"/>
                      </a:ext>
                    </a:extLst>
                  </p:cNvPr>
                  <p:cNvSpPr/>
                  <p:nvPr/>
                </p:nvSpPr>
                <p:spPr>
                  <a:xfrm>
                    <a:off x="2493852" y="3183117"/>
                    <a:ext cx="15360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4" extrusionOk="0">
                        <a:moveTo>
                          <a:pt x="1687" y="0"/>
                        </a:moveTo>
                        <a:cubicBezTo>
                          <a:pt x="755" y="0"/>
                          <a:pt x="1" y="755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9" y="3373"/>
                          <a:pt x="3374" y="2619"/>
                          <a:pt x="3374" y="1687"/>
                        </a:cubicBezTo>
                        <a:cubicBezTo>
                          <a:pt x="3374" y="755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4" name="Google Shape;8678;p74">
                    <a:extLst>
                      <a:ext uri="{FF2B5EF4-FFF2-40B4-BE49-F238E27FC236}">
                        <a16:creationId xmlns:a16="http://schemas.microsoft.com/office/drawing/2014/main" id="{95B5E561-2945-9F72-71E8-E128DE791ECA}"/>
                      </a:ext>
                    </a:extLst>
                  </p:cNvPr>
                  <p:cNvSpPr/>
                  <p:nvPr/>
                </p:nvSpPr>
                <p:spPr>
                  <a:xfrm>
                    <a:off x="2737686" y="3100241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9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9" y="1"/>
                          <a:pt x="1687" y="1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89" name="Google Shape;8679;p74">
                  <a:extLst>
                    <a:ext uri="{FF2B5EF4-FFF2-40B4-BE49-F238E27FC236}">
                      <a16:creationId xmlns:a16="http://schemas.microsoft.com/office/drawing/2014/main" id="{BD11D97A-A672-0B54-AC16-44760747BBDF}"/>
                    </a:ext>
                  </a:extLst>
                </p:cNvPr>
                <p:cNvGrpSpPr/>
                <p:nvPr/>
              </p:nvGrpSpPr>
              <p:grpSpPr>
                <a:xfrm>
                  <a:off x="2389399" y="3215065"/>
                  <a:ext cx="224343" cy="182045"/>
                  <a:chOff x="2389399" y="3215065"/>
                  <a:chExt cx="224343" cy="182045"/>
                </a:xfrm>
                <a:grpFill/>
              </p:grpSpPr>
              <p:sp>
                <p:nvSpPr>
                  <p:cNvPr id="390" name="Google Shape;8680;p74">
                    <a:extLst>
                      <a:ext uri="{FF2B5EF4-FFF2-40B4-BE49-F238E27FC236}">
                        <a16:creationId xmlns:a16="http://schemas.microsoft.com/office/drawing/2014/main" id="{2DE460C9-42BA-1686-A3BA-B17129342AB6}"/>
                      </a:ext>
                    </a:extLst>
                  </p:cNvPr>
                  <p:cNvSpPr/>
                  <p:nvPr/>
                </p:nvSpPr>
                <p:spPr>
                  <a:xfrm>
                    <a:off x="2389399" y="3215065"/>
                    <a:ext cx="224343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88" extrusionOk="0">
                        <a:moveTo>
                          <a:pt x="7997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7" y="39988"/>
                        </a:cubicBezTo>
                        <a:lnTo>
                          <a:pt x="41282" y="39988"/>
                        </a:lnTo>
                        <a:cubicBezTo>
                          <a:pt x="45697" y="39988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8" y="3579"/>
                          <a:pt x="45697" y="0"/>
                          <a:pt x="41282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1B3AC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1" name="Google Shape;8681;p74">
                    <a:extLst>
                      <a:ext uri="{FF2B5EF4-FFF2-40B4-BE49-F238E27FC236}">
                        <a16:creationId xmlns:a16="http://schemas.microsoft.com/office/drawing/2014/main" id="{2F86CCFE-577A-9F91-5257-4CF435C45CE2}"/>
                      </a:ext>
                    </a:extLst>
                  </p:cNvPr>
                  <p:cNvSpPr/>
                  <p:nvPr/>
                </p:nvSpPr>
                <p:spPr>
                  <a:xfrm>
                    <a:off x="2430630" y="3305500"/>
                    <a:ext cx="140331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5" h="243" extrusionOk="0">
                        <a:moveTo>
                          <a:pt x="123" y="0"/>
                        </a:moveTo>
                        <a:cubicBezTo>
                          <a:pt x="57" y="0"/>
                          <a:pt x="1" y="55"/>
                          <a:pt x="1" y="122"/>
                        </a:cubicBezTo>
                        <a:cubicBezTo>
                          <a:pt x="1" y="188"/>
                          <a:pt x="57" y="242"/>
                          <a:pt x="123" y="242"/>
                        </a:cubicBezTo>
                        <a:lnTo>
                          <a:pt x="30702" y="242"/>
                        </a:lnTo>
                        <a:cubicBezTo>
                          <a:pt x="30771" y="242"/>
                          <a:pt x="30825" y="190"/>
                          <a:pt x="30823" y="122"/>
                        </a:cubicBezTo>
                        <a:cubicBezTo>
                          <a:pt x="30823" y="56"/>
                          <a:pt x="30769" y="0"/>
                          <a:pt x="30702" y="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80" name="Google Shape;8682;p74">
                <a:extLst>
                  <a:ext uri="{FF2B5EF4-FFF2-40B4-BE49-F238E27FC236}">
                    <a16:creationId xmlns:a16="http://schemas.microsoft.com/office/drawing/2014/main" id="{3B334915-09C8-5B15-5096-C8D7C7769C34}"/>
                  </a:ext>
                </a:extLst>
              </p:cNvPr>
              <p:cNvGrpSpPr/>
              <p:nvPr/>
            </p:nvGrpSpPr>
            <p:grpSpPr>
              <a:xfrm>
                <a:off x="2838475" y="3100241"/>
                <a:ext cx="363719" cy="296869"/>
                <a:chOff x="2838475" y="3100241"/>
                <a:chExt cx="363719" cy="296869"/>
              </a:xfrm>
              <a:grpFill/>
            </p:grpSpPr>
            <p:grpSp>
              <p:nvGrpSpPr>
                <p:cNvPr id="381" name="Google Shape;8683;p74">
                  <a:extLst>
                    <a:ext uri="{FF2B5EF4-FFF2-40B4-BE49-F238E27FC236}">
                      <a16:creationId xmlns:a16="http://schemas.microsoft.com/office/drawing/2014/main" id="{5E0F1E99-5E86-B814-D64A-1768343A1C46}"/>
                    </a:ext>
                  </a:extLst>
                </p:cNvPr>
                <p:cNvGrpSpPr/>
                <p:nvPr/>
              </p:nvGrpSpPr>
              <p:grpSpPr>
                <a:xfrm>
                  <a:off x="2838475" y="3100241"/>
                  <a:ext cx="259185" cy="98237"/>
                  <a:chOff x="2838475" y="3100241"/>
                  <a:chExt cx="259185" cy="98237"/>
                </a:xfrm>
                <a:grpFill/>
              </p:grpSpPr>
              <p:sp>
                <p:nvSpPr>
                  <p:cNvPr id="385" name="Google Shape;8684;p74">
                    <a:extLst>
                      <a:ext uri="{FF2B5EF4-FFF2-40B4-BE49-F238E27FC236}">
                        <a16:creationId xmlns:a16="http://schemas.microsoft.com/office/drawing/2014/main" id="{7525F703-FA1C-FE92-9919-3A969131853C}"/>
                      </a:ext>
                    </a:extLst>
                  </p:cNvPr>
                  <p:cNvSpPr/>
                  <p:nvPr/>
                </p:nvSpPr>
                <p:spPr>
                  <a:xfrm>
                    <a:off x="2845042" y="3106803"/>
                    <a:ext cx="246131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5" h="18698" extrusionOk="0">
                        <a:moveTo>
                          <a:pt x="242" y="0"/>
                        </a:moveTo>
                        <a:cubicBezTo>
                          <a:pt x="109" y="0"/>
                          <a:pt x="0" y="109"/>
                          <a:pt x="0" y="242"/>
                        </a:cubicBezTo>
                        <a:lnTo>
                          <a:pt x="0" y="5286"/>
                        </a:lnTo>
                        <a:cubicBezTo>
                          <a:pt x="0" y="8843"/>
                          <a:pt x="2895" y="11736"/>
                          <a:pt x="6451" y="11736"/>
                        </a:cubicBezTo>
                        <a:lnTo>
                          <a:pt x="46862" y="11736"/>
                        </a:lnTo>
                        <a:cubicBezTo>
                          <a:pt x="50567" y="11736"/>
                          <a:pt x="53580" y="14751"/>
                          <a:pt x="53580" y="18456"/>
                        </a:cubicBezTo>
                        <a:cubicBezTo>
                          <a:pt x="53580" y="18589"/>
                          <a:pt x="53689" y="18698"/>
                          <a:pt x="53822" y="18698"/>
                        </a:cubicBezTo>
                        <a:cubicBezTo>
                          <a:pt x="53957" y="18698"/>
                          <a:pt x="54064" y="18589"/>
                          <a:pt x="54063" y="18456"/>
                        </a:cubicBezTo>
                        <a:cubicBezTo>
                          <a:pt x="54063" y="14484"/>
                          <a:pt x="50831" y="11250"/>
                          <a:pt x="46858" y="11250"/>
                        </a:cubicBezTo>
                        <a:lnTo>
                          <a:pt x="6449" y="11250"/>
                        </a:lnTo>
                        <a:cubicBezTo>
                          <a:pt x="3160" y="11250"/>
                          <a:pt x="484" y="8576"/>
                          <a:pt x="484" y="5286"/>
                        </a:cubicBezTo>
                        <a:lnTo>
                          <a:pt x="484" y="242"/>
                        </a:lnTo>
                        <a:cubicBezTo>
                          <a:pt x="484" y="109"/>
                          <a:pt x="376" y="0"/>
                          <a:pt x="242" y="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6" name="Google Shape;8685;p74">
                    <a:extLst>
                      <a:ext uri="{FF2B5EF4-FFF2-40B4-BE49-F238E27FC236}">
                        <a16:creationId xmlns:a16="http://schemas.microsoft.com/office/drawing/2014/main" id="{9456AB87-5C21-D43E-D357-4DA3A5DBB0C5}"/>
                      </a:ext>
                    </a:extLst>
                  </p:cNvPr>
                  <p:cNvSpPr/>
                  <p:nvPr/>
                </p:nvSpPr>
                <p:spPr>
                  <a:xfrm>
                    <a:off x="3082301" y="3183117"/>
                    <a:ext cx="15360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4" extrusionOk="0">
                        <a:moveTo>
                          <a:pt x="1687" y="0"/>
                        </a:moveTo>
                        <a:cubicBezTo>
                          <a:pt x="755" y="0"/>
                          <a:pt x="0" y="755"/>
                          <a:pt x="0" y="1687"/>
                        </a:cubicBezTo>
                        <a:cubicBezTo>
                          <a:pt x="0" y="2619"/>
                          <a:pt x="755" y="3373"/>
                          <a:pt x="1687" y="3373"/>
                        </a:cubicBezTo>
                        <a:cubicBezTo>
                          <a:pt x="2619" y="3373"/>
                          <a:pt x="3373" y="2619"/>
                          <a:pt x="3373" y="1687"/>
                        </a:cubicBezTo>
                        <a:cubicBezTo>
                          <a:pt x="3373" y="755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7" name="Google Shape;8686;p74">
                    <a:extLst>
                      <a:ext uri="{FF2B5EF4-FFF2-40B4-BE49-F238E27FC236}">
                        <a16:creationId xmlns:a16="http://schemas.microsoft.com/office/drawing/2014/main" id="{3E499F4E-226E-42D9-CE5B-C137FD2FE0B2}"/>
                      </a:ext>
                    </a:extLst>
                  </p:cNvPr>
                  <p:cNvSpPr/>
                  <p:nvPr/>
                </p:nvSpPr>
                <p:spPr>
                  <a:xfrm>
                    <a:off x="2838475" y="3100241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5" y="1"/>
                        </a:moveTo>
                        <a:cubicBezTo>
                          <a:pt x="753" y="1"/>
                          <a:pt x="0" y="754"/>
                          <a:pt x="0" y="1686"/>
                        </a:cubicBezTo>
                        <a:cubicBezTo>
                          <a:pt x="0" y="2618"/>
                          <a:pt x="753" y="3372"/>
                          <a:pt x="1685" y="3372"/>
                        </a:cubicBezTo>
                        <a:cubicBezTo>
                          <a:pt x="2617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7" y="1"/>
                          <a:pt x="1685" y="1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82" name="Google Shape;8687;p74">
                  <a:extLst>
                    <a:ext uri="{FF2B5EF4-FFF2-40B4-BE49-F238E27FC236}">
                      <a16:creationId xmlns:a16="http://schemas.microsoft.com/office/drawing/2014/main" id="{BE4787C3-4A75-D54B-1FFE-FAEF3FD3B284}"/>
                    </a:ext>
                  </a:extLst>
                </p:cNvPr>
                <p:cNvGrpSpPr/>
                <p:nvPr/>
              </p:nvGrpSpPr>
              <p:grpSpPr>
                <a:xfrm>
                  <a:off x="2977852" y="3215065"/>
                  <a:ext cx="224343" cy="182045"/>
                  <a:chOff x="2977852" y="3215065"/>
                  <a:chExt cx="224343" cy="182045"/>
                </a:xfrm>
                <a:grpFill/>
              </p:grpSpPr>
              <p:sp>
                <p:nvSpPr>
                  <p:cNvPr id="383" name="Google Shape;8688;p74">
                    <a:extLst>
                      <a:ext uri="{FF2B5EF4-FFF2-40B4-BE49-F238E27FC236}">
                        <a16:creationId xmlns:a16="http://schemas.microsoft.com/office/drawing/2014/main" id="{4B364A1C-604F-93CA-5AAC-A3181DA9C7A1}"/>
                      </a:ext>
                    </a:extLst>
                  </p:cNvPr>
                  <p:cNvSpPr/>
                  <p:nvPr/>
                </p:nvSpPr>
                <p:spPr>
                  <a:xfrm>
                    <a:off x="2977852" y="3215065"/>
                    <a:ext cx="224343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88" extrusionOk="0">
                        <a:moveTo>
                          <a:pt x="7995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5" y="39988"/>
                        </a:cubicBezTo>
                        <a:lnTo>
                          <a:pt x="41282" y="39988"/>
                        </a:lnTo>
                        <a:cubicBezTo>
                          <a:pt x="45698" y="39988"/>
                          <a:pt x="49278" y="36409"/>
                          <a:pt x="49278" y="31993"/>
                        </a:cubicBezTo>
                        <a:lnTo>
                          <a:pt x="49278" y="7995"/>
                        </a:lnTo>
                        <a:cubicBezTo>
                          <a:pt x="49278" y="3579"/>
                          <a:pt x="45698" y="0"/>
                          <a:pt x="41282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1B3AC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4" name="Google Shape;8689;p74">
                    <a:extLst>
                      <a:ext uri="{FF2B5EF4-FFF2-40B4-BE49-F238E27FC236}">
                        <a16:creationId xmlns:a16="http://schemas.microsoft.com/office/drawing/2014/main" id="{7EA64E79-482F-53A4-F758-DA7DEC8A5F61}"/>
                      </a:ext>
                    </a:extLst>
                  </p:cNvPr>
                  <p:cNvSpPr/>
                  <p:nvPr/>
                </p:nvSpPr>
                <p:spPr>
                  <a:xfrm>
                    <a:off x="3020598" y="3305519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3" y="1"/>
                        </a:moveTo>
                        <a:cubicBezTo>
                          <a:pt x="57" y="1"/>
                          <a:pt x="1" y="55"/>
                          <a:pt x="1" y="121"/>
                        </a:cubicBezTo>
                        <a:cubicBezTo>
                          <a:pt x="1" y="187"/>
                          <a:pt x="57" y="243"/>
                          <a:pt x="123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4" y="187"/>
                          <a:pt x="30824" y="121"/>
                        </a:cubicBezTo>
                        <a:cubicBezTo>
                          <a:pt x="30824" y="55"/>
                          <a:pt x="30769" y="1"/>
                          <a:pt x="30703" y="1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01B3AC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490835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itle 403">
            <a:extLst>
              <a:ext uri="{FF2B5EF4-FFF2-40B4-BE49-F238E27FC236}">
                <a16:creationId xmlns:a16="http://schemas.microsoft.com/office/drawing/2014/main" id="{4B974562-967F-B2FD-C865-15C4F6B6A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5" name="Text Placeholder 404">
            <a:extLst>
              <a:ext uri="{FF2B5EF4-FFF2-40B4-BE49-F238E27FC236}">
                <a16:creationId xmlns:a16="http://schemas.microsoft.com/office/drawing/2014/main" id="{F712248C-37AE-A69F-C916-97F8472DF0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6" name="Text Placeholder 405">
            <a:extLst>
              <a:ext uri="{FF2B5EF4-FFF2-40B4-BE49-F238E27FC236}">
                <a16:creationId xmlns:a16="http://schemas.microsoft.com/office/drawing/2014/main" id="{958F9C35-2071-CFCF-E154-EC5A5FE54C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6AA631-ED87-BCFF-7317-22A8115FF8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9C12-0FA6-5345-B979-B19A08F582EA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6" name="Google Shape;8857;p76">
            <a:extLst>
              <a:ext uri="{FF2B5EF4-FFF2-40B4-BE49-F238E27FC236}">
                <a16:creationId xmlns:a16="http://schemas.microsoft.com/office/drawing/2014/main" id="{572460E9-7473-62AB-0397-757C4F3C580C}"/>
              </a:ext>
            </a:extLst>
          </p:cNvPr>
          <p:cNvGrpSpPr/>
          <p:nvPr/>
        </p:nvGrpSpPr>
        <p:grpSpPr>
          <a:xfrm>
            <a:off x="6493172" y="1941275"/>
            <a:ext cx="745431" cy="718863"/>
            <a:chOff x="4249973" y="1201875"/>
            <a:chExt cx="1958568" cy="1888762"/>
          </a:xfrm>
          <a:solidFill>
            <a:srgbClr val="D2DE00"/>
          </a:solidFill>
        </p:grpSpPr>
        <p:sp>
          <p:nvSpPr>
            <p:cNvPr id="7" name="Google Shape;8858;p76">
              <a:extLst>
                <a:ext uri="{FF2B5EF4-FFF2-40B4-BE49-F238E27FC236}">
                  <a16:creationId xmlns:a16="http://schemas.microsoft.com/office/drawing/2014/main" id="{00CF973E-3DF1-8E60-41AE-50C5CD9B8DBD}"/>
                </a:ext>
              </a:extLst>
            </p:cNvPr>
            <p:cNvSpPr/>
            <p:nvPr/>
          </p:nvSpPr>
          <p:spPr>
            <a:xfrm>
              <a:off x="4468527" y="1411932"/>
              <a:ext cx="1528500" cy="1452600"/>
            </a:xfrm>
            <a:prstGeom prst="pentagon">
              <a:avLst>
                <a:gd name="hf" fmla="val 105146"/>
                <a:gd name="vf" fmla="val 110557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8859;p76">
              <a:extLst>
                <a:ext uri="{FF2B5EF4-FFF2-40B4-BE49-F238E27FC236}">
                  <a16:creationId xmlns:a16="http://schemas.microsoft.com/office/drawing/2014/main" id="{D344E334-DDA4-B647-2A18-C1E225DF5D2C}"/>
                </a:ext>
              </a:extLst>
            </p:cNvPr>
            <p:cNvGrpSpPr/>
            <p:nvPr/>
          </p:nvGrpSpPr>
          <p:grpSpPr>
            <a:xfrm>
              <a:off x="5853086" y="1789142"/>
              <a:ext cx="355454" cy="1048099"/>
              <a:chOff x="5576108" y="2016725"/>
              <a:chExt cx="565200" cy="1666560"/>
            </a:xfrm>
            <a:grpFill/>
          </p:grpSpPr>
          <p:sp>
            <p:nvSpPr>
              <p:cNvPr id="21" name="Google Shape;8860;p76">
                <a:extLst>
                  <a:ext uri="{FF2B5EF4-FFF2-40B4-BE49-F238E27FC236}">
                    <a16:creationId xmlns:a16="http://schemas.microsoft.com/office/drawing/2014/main" id="{993B7026-FC12-DE48-2C27-F5193BE58DDF}"/>
                  </a:ext>
                </a:extLst>
              </p:cNvPr>
              <p:cNvSpPr/>
              <p:nvPr/>
            </p:nvSpPr>
            <p:spPr>
              <a:xfrm>
                <a:off x="5576108" y="2016725"/>
                <a:ext cx="565200" cy="5655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2" name="Google Shape;8861;p76">
                <a:extLst>
                  <a:ext uri="{FF2B5EF4-FFF2-40B4-BE49-F238E27FC236}">
                    <a16:creationId xmlns:a16="http://schemas.microsoft.com/office/drawing/2014/main" id="{463EE314-F156-4517-FE12-756874ACCA97}"/>
                  </a:ext>
                </a:extLst>
              </p:cNvPr>
              <p:cNvSpPr/>
              <p:nvPr/>
            </p:nvSpPr>
            <p:spPr>
              <a:xfrm rot="6479001">
                <a:off x="5275897" y="3050667"/>
                <a:ext cx="1119386" cy="152834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8862;p76">
              <a:extLst>
                <a:ext uri="{FF2B5EF4-FFF2-40B4-BE49-F238E27FC236}">
                  <a16:creationId xmlns:a16="http://schemas.microsoft.com/office/drawing/2014/main" id="{2546BAD0-AAFA-DA52-AFE5-E50843D960FD}"/>
                </a:ext>
              </a:extLst>
            </p:cNvPr>
            <p:cNvGrpSpPr/>
            <p:nvPr/>
          </p:nvGrpSpPr>
          <p:grpSpPr>
            <a:xfrm>
              <a:off x="4869455" y="2691676"/>
              <a:ext cx="1013897" cy="398961"/>
              <a:chOff x="4012057" y="3451825"/>
              <a:chExt cx="1612175" cy="634379"/>
            </a:xfrm>
            <a:grpFill/>
          </p:grpSpPr>
          <p:sp>
            <p:nvSpPr>
              <p:cNvPr id="19" name="Google Shape;8863;p76">
                <a:extLst>
                  <a:ext uri="{FF2B5EF4-FFF2-40B4-BE49-F238E27FC236}">
                    <a16:creationId xmlns:a16="http://schemas.microsoft.com/office/drawing/2014/main" id="{57769D4B-3088-5A1F-9823-3B98A14B45D1}"/>
                  </a:ext>
                </a:extLst>
              </p:cNvPr>
              <p:cNvSpPr/>
              <p:nvPr/>
            </p:nvSpPr>
            <p:spPr>
              <a:xfrm>
                <a:off x="5059033" y="3451825"/>
                <a:ext cx="565200" cy="5655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0" name="Google Shape;8864;p76">
                <a:extLst>
                  <a:ext uri="{FF2B5EF4-FFF2-40B4-BE49-F238E27FC236}">
                    <a16:creationId xmlns:a16="http://schemas.microsoft.com/office/drawing/2014/main" id="{30453510-FB41-343A-D8C7-B06729466561}"/>
                  </a:ext>
                </a:extLst>
              </p:cNvPr>
              <p:cNvSpPr/>
              <p:nvPr/>
            </p:nvSpPr>
            <p:spPr>
              <a:xfrm rot="10799079">
                <a:off x="4012507" y="3933353"/>
                <a:ext cx="1119600" cy="15270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" name="Google Shape;8865;p76">
              <a:extLst>
                <a:ext uri="{FF2B5EF4-FFF2-40B4-BE49-F238E27FC236}">
                  <a16:creationId xmlns:a16="http://schemas.microsoft.com/office/drawing/2014/main" id="{BF0770C9-6F86-451B-A93B-DF5A7A30FBC9}"/>
                </a:ext>
              </a:extLst>
            </p:cNvPr>
            <p:cNvGrpSpPr/>
            <p:nvPr/>
          </p:nvGrpSpPr>
          <p:grpSpPr>
            <a:xfrm>
              <a:off x="4276937" y="2155961"/>
              <a:ext cx="651965" cy="891358"/>
              <a:chOff x="3069908" y="2599997"/>
              <a:chExt cx="1036675" cy="1417328"/>
            </a:xfrm>
            <a:grpFill/>
          </p:grpSpPr>
          <p:sp>
            <p:nvSpPr>
              <p:cNvPr id="17" name="Google Shape;8866;p76">
                <a:extLst>
                  <a:ext uri="{FF2B5EF4-FFF2-40B4-BE49-F238E27FC236}">
                    <a16:creationId xmlns:a16="http://schemas.microsoft.com/office/drawing/2014/main" id="{0DEE65C9-7C3C-DECA-D2E6-C4386122A466}"/>
                  </a:ext>
                </a:extLst>
              </p:cNvPr>
              <p:cNvSpPr/>
              <p:nvPr/>
            </p:nvSpPr>
            <p:spPr>
              <a:xfrm>
                <a:off x="3541383" y="3451825"/>
                <a:ext cx="565200" cy="5655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8" name="Google Shape;8867;p76">
                <a:extLst>
                  <a:ext uri="{FF2B5EF4-FFF2-40B4-BE49-F238E27FC236}">
                    <a16:creationId xmlns:a16="http://schemas.microsoft.com/office/drawing/2014/main" id="{0712D827-7277-19C7-8011-3B8073F275F7}"/>
                  </a:ext>
                </a:extLst>
              </p:cNvPr>
              <p:cNvSpPr/>
              <p:nvPr/>
            </p:nvSpPr>
            <p:spPr>
              <a:xfrm rot="-6478717">
                <a:off x="2755922" y="3079191"/>
                <a:ext cx="1119672" cy="15341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8868;p76">
              <a:extLst>
                <a:ext uri="{FF2B5EF4-FFF2-40B4-BE49-F238E27FC236}">
                  <a16:creationId xmlns:a16="http://schemas.microsoft.com/office/drawing/2014/main" id="{977BD3FB-A1A7-403B-B6EA-90E17D5AE05B}"/>
                </a:ext>
              </a:extLst>
            </p:cNvPr>
            <p:cNvGrpSpPr/>
            <p:nvPr/>
          </p:nvGrpSpPr>
          <p:grpSpPr>
            <a:xfrm>
              <a:off x="5054918" y="1201875"/>
              <a:ext cx="999548" cy="602711"/>
              <a:chOff x="4306958" y="1082925"/>
              <a:chExt cx="1589359" cy="958358"/>
            </a:xfrm>
            <a:grpFill/>
          </p:grpSpPr>
          <p:sp>
            <p:nvSpPr>
              <p:cNvPr id="15" name="Google Shape;8869;p76">
                <a:extLst>
                  <a:ext uri="{FF2B5EF4-FFF2-40B4-BE49-F238E27FC236}">
                    <a16:creationId xmlns:a16="http://schemas.microsoft.com/office/drawing/2014/main" id="{CDE6EE21-BB17-5905-2B33-F615741C09AD}"/>
                  </a:ext>
                </a:extLst>
              </p:cNvPr>
              <p:cNvSpPr/>
              <p:nvPr/>
            </p:nvSpPr>
            <p:spPr>
              <a:xfrm>
                <a:off x="4306958" y="1082925"/>
                <a:ext cx="565200" cy="5655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6" name="Google Shape;8870;p76">
                <a:extLst>
                  <a:ext uri="{FF2B5EF4-FFF2-40B4-BE49-F238E27FC236}">
                    <a16:creationId xmlns:a16="http://schemas.microsoft.com/office/drawing/2014/main" id="{6B810FCC-8B69-88E4-CC9D-5448D83136ED}"/>
                  </a:ext>
                </a:extLst>
              </p:cNvPr>
              <p:cNvSpPr/>
              <p:nvPr/>
            </p:nvSpPr>
            <p:spPr>
              <a:xfrm rot="2159678">
                <a:off x="4838902" y="1574444"/>
                <a:ext cx="1119431" cy="152476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8871;p76">
              <a:extLst>
                <a:ext uri="{FF2B5EF4-FFF2-40B4-BE49-F238E27FC236}">
                  <a16:creationId xmlns:a16="http://schemas.microsoft.com/office/drawing/2014/main" id="{77535A4C-DF40-BBEF-DC3C-8759CA394D92}"/>
                </a:ext>
              </a:extLst>
            </p:cNvPr>
            <p:cNvGrpSpPr/>
            <p:nvPr/>
          </p:nvGrpSpPr>
          <p:grpSpPr>
            <a:xfrm>
              <a:off x="4249973" y="1303451"/>
              <a:ext cx="799317" cy="841334"/>
              <a:chOff x="3027033" y="1244439"/>
              <a:chExt cx="1270977" cy="1337786"/>
            </a:xfrm>
            <a:grpFill/>
          </p:grpSpPr>
          <p:sp>
            <p:nvSpPr>
              <p:cNvPr id="13" name="Google Shape;8872;p76">
                <a:extLst>
                  <a:ext uri="{FF2B5EF4-FFF2-40B4-BE49-F238E27FC236}">
                    <a16:creationId xmlns:a16="http://schemas.microsoft.com/office/drawing/2014/main" id="{0EDAAEB7-6984-AC76-82D4-7C4C9E99FA7F}"/>
                  </a:ext>
                </a:extLst>
              </p:cNvPr>
              <p:cNvSpPr/>
              <p:nvPr/>
            </p:nvSpPr>
            <p:spPr>
              <a:xfrm>
                <a:off x="3027033" y="2016725"/>
                <a:ext cx="565200" cy="5655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4" name="Google Shape;8873;p76">
                <a:extLst>
                  <a:ext uri="{FF2B5EF4-FFF2-40B4-BE49-F238E27FC236}">
                    <a16:creationId xmlns:a16="http://schemas.microsoft.com/office/drawing/2014/main" id="{F08E7FA2-91EB-B2E5-2473-DB51031280BF}"/>
                  </a:ext>
                </a:extLst>
              </p:cNvPr>
              <p:cNvSpPr/>
              <p:nvPr/>
            </p:nvSpPr>
            <p:spPr>
              <a:xfrm rot="-2159137">
                <a:off x="3240473" y="1559002"/>
                <a:ext cx="1119673" cy="15327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" name="Google Shape;8874;p76">
            <a:extLst>
              <a:ext uri="{FF2B5EF4-FFF2-40B4-BE49-F238E27FC236}">
                <a16:creationId xmlns:a16="http://schemas.microsoft.com/office/drawing/2014/main" id="{703835DA-67BC-A9C6-94D7-4B9E094A831E}"/>
              </a:ext>
            </a:extLst>
          </p:cNvPr>
          <p:cNvGrpSpPr/>
          <p:nvPr/>
        </p:nvGrpSpPr>
        <p:grpSpPr>
          <a:xfrm>
            <a:off x="2409545" y="2819724"/>
            <a:ext cx="761767" cy="729896"/>
            <a:chOff x="2657744" y="2337745"/>
            <a:chExt cx="832987" cy="798137"/>
          </a:xfrm>
          <a:solidFill>
            <a:srgbClr val="D2DE00"/>
          </a:solidFill>
        </p:grpSpPr>
        <p:sp>
          <p:nvSpPr>
            <p:cNvPr id="24" name="Google Shape;8875;p76">
              <a:extLst>
                <a:ext uri="{FF2B5EF4-FFF2-40B4-BE49-F238E27FC236}">
                  <a16:creationId xmlns:a16="http://schemas.microsoft.com/office/drawing/2014/main" id="{E36E1100-255B-F432-F691-C8C0978E776C}"/>
                </a:ext>
              </a:extLst>
            </p:cNvPr>
            <p:cNvSpPr/>
            <p:nvPr/>
          </p:nvSpPr>
          <p:spPr>
            <a:xfrm>
              <a:off x="2812050" y="2337745"/>
              <a:ext cx="516050" cy="266400"/>
            </a:xfrm>
            <a:custGeom>
              <a:avLst/>
              <a:gdLst/>
              <a:ahLst/>
              <a:cxnLst/>
              <a:rect l="l" t="t" r="r" b="b"/>
              <a:pathLst>
                <a:path w="20642" h="10656" extrusionOk="0">
                  <a:moveTo>
                    <a:pt x="10321" y="0"/>
                  </a:moveTo>
                  <a:cubicBezTo>
                    <a:pt x="4630" y="0"/>
                    <a:pt x="1" y="4630"/>
                    <a:pt x="1" y="10321"/>
                  </a:cubicBezTo>
                  <a:cubicBezTo>
                    <a:pt x="1" y="10385"/>
                    <a:pt x="2" y="10450"/>
                    <a:pt x="4" y="10514"/>
                  </a:cubicBezTo>
                  <a:cubicBezTo>
                    <a:pt x="1580" y="9686"/>
                    <a:pt x="3307" y="9273"/>
                    <a:pt x="5033" y="9273"/>
                  </a:cubicBezTo>
                  <a:cubicBezTo>
                    <a:pt x="6858" y="9273"/>
                    <a:pt x="8681" y="9735"/>
                    <a:pt x="10321" y="10655"/>
                  </a:cubicBezTo>
                  <a:cubicBezTo>
                    <a:pt x="11962" y="9735"/>
                    <a:pt x="13786" y="9273"/>
                    <a:pt x="15610" y="9273"/>
                  </a:cubicBezTo>
                  <a:cubicBezTo>
                    <a:pt x="17337" y="9273"/>
                    <a:pt x="19065" y="9686"/>
                    <a:pt x="20640" y="10514"/>
                  </a:cubicBezTo>
                  <a:cubicBezTo>
                    <a:pt x="20640" y="10450"/>
                    <a:pt x="20642" y="10385"/>
                    <a:pt x="20642" y="10321"/>
                  </a:cubicBezTo>
                  <a:cubicBezTo>
                    <a:pt x="20642" y="4630"/>
                    <a:pt x="16012" y="0"/>
                    <a:pt x="1032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876;p76">
              <a:extLst>
                <a:ext uri="{FF2B5EF4-FFF2-40B4-BE49-F238E27FC236}">
                  <a16:creationId xmlns:a16="http://schemas.microsoft.com/office/drawing/2014/main" id="{9E8F0C93-E7D4-18FE-EE25-25BCF1AEDCAF}"/>
                </a:ext>
              </a:extLst>
            </p:cNvPr>
            <p:cNvSpPr/>
            <p:nvPr/>
          </p:nvSpPr>
          <p:spPr>
            <a:xfrm>
              <a:off x="3113181" y="2645625"/>
              <a:ext cx="377550" cy="476425"/>
            </a:xfrm>
            <a:custGeom>
              <a:avLst/>
              <a:gdLst/>
              <a:ahLst/>
              <a:cxnLst/>
              <a:rect l="l" t="t" r="r" b="b"/>
              <a:pathLst>
                <a:path w="15102" h="19057" extrusionOk="0">
                  <a:moveTo>
                    <a:pt x="10272" y="0"/>
                  </a:moveTo>
                  <a:cubicBezTo>
                    <a:pt x="9934" y="3512"/>
                    <a:pt x="7912" y="6539"/>
                    <a:pt x="5024" y="8262"/>
                  </a:cubicBezTo>
                  <a:cubicBezTo>
                    <a:pt x="5031" y="8418"/>
                    <a:pt x="5036" y="8577"/>
                    <a:pt x="5036" y="8736"/>
                  </a:cubicBezTo>
                  <a:cubicBezTo>
                    <a:pt x="5036" y="12577"/>
                    <a:pt x="3024" y="15957"/>
                    <a:pt x="1" y="17879"/>
                  </a:cubicBezTo>
                  <a:cubicBezTo>
                    <a:pt x="1471" y="18653"/>
                    <a:pt x="3109" y="19056"/>
                    <a:pt x="4771" y="19056"/>
                  </a:cubicBezTo>
                  <a:cubicBezTo>
                    <a:pt x="4774" y="19056"/>
                    <a:pt x="4778" y="19056"/>
                    <a:pt x="4781" y="19056"/>
                  </a:cubicBezTo>
                  <a:cubicBezTo>
                    <a:pt x="10472" y="19056"/>
                    <a:pt x="15102" y="14427"/>
                    <a:pt x="15102" y="8736"/>
                  </a:cubicBezTo>
                  <a:cubicBezTo>
                    <a:pt x="15102" y="5062"/>
                    <a:pt x="13170" y="1831"/>
                    <a:pt x="10272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877;p76">
              <a:extLst>
                <a:ext uri="{FF2B5EF4-FFF2-40B4-BE49-F238E27FC236}">
                  <a16:creationId xmlns:a16="http://schemas.microsoft.com/office/drawing/2014/main" id="{C1B0BBE9-D2EC-7F95-F8ED-CD8FB9F2DEAF}"/>
                </a:ext>
              </a:extLst>
            </p:cNvPr>
            <p:cNvSpPr/>
            <p:nvPr/>
          </p:nvSpPr>
          <p:spPr>
            <a:xfrm>
              <a:off x="3082750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4781" y="1"/>
                  </a:moveTo>
                  <a:cubicBezTo>
                    <a:pt x="3141" y="1"/>
                    <a:pt x="1499" y="393"/>
                    <a:pt x="1" y="1178"/>
                  </a:cubicBezTo>
                  <a:cubicBezTo>
                    <a:pt x="2747" y="2923"/>
                    <a:pt x="4656" y="5871"/>
                    <a:pt x="4984" y="9276"/>
                  </a:cubicBezTo>
                  <a:cubicBezTo>
                    <a:pt x="7683" y="7574"/>
                    <a:pt x="9542" y="4656"/>
                    <a:pt x="9787" y="1300"/>
                  </a:cubicBezTo>
                  <a:cubicBezTo>
                    <a:pt x="8232" y="434"/>
                    <a:pt x="6507" y="1"/>
                    <a:pt x="478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878;p76">
              <a:extLst>
                <a:ext uri="{FF2B5EF4-FFF2-40B4-BE49-F238E27FC236}">
                  <a16:creationId xmlns:a16="http://schemas.microsoft.com/office/drawing/2014/main" id="{5749D9ED-2121-BBEC-6B3B-412586E887AF}"/>
                </a:ext>
              </a:extLst>
            </p:cNvPr>
            <p:cNvSpPr/>
            <p:nvPr/>
          </p:nvSpPr>
          <p:spPr>
            <a:xfrm>
              <a:off x="2657744" y="2659457"/>
              <a:ext cx="377575" cy="476425"/>
            </a:xfrm>
            <a:custGeom>
              <a:avLst/>
              <a:gdLst/>
              <a:ahLst/>
              <a:cxnLst/>
              <a:rect l="l" t="t" r="r" b="b"/>
              <a:pathLst>
                <a:path w="15103" h="19057" extrusionOk="0">
                  <a:moveTo>
                    <a:pt x="4831" y="0"/>
                  </a:moveTo>
                  <a:cubicBezTo>
                    <a:pt x="1931" y="1831"/>
                    <a:pt x="0" y="5062"/>
                    <a:pt x="0" y="8736"/>
                  </a:cubicBezTo>
                  <a:cubicBezTo>
                    <a:pt x="0" y="14427"/>
                    <a:pt x="4631" y="19056"/>
                    <a:pt x="10321" y="19056"/>
                  </a:cubicBezTo>
                  <a:cubicBezTo>
                    <a:pt x="10324" y="19056"/>
                    <a:pt x="10327" y="19056"/>
                    <a:pt x="10331" y="19056"/>
                  </a:cubicBezTo>
                  <a:cubicBezTo>
                    <a:pt x="11993" y="19056"/>
                    <a:pt x="13630" y="18653"/>
                    <a:pt x="15102" y="17879"/>
                  </a:cubicBezTo>
                  <a:cubicBezTo>
                    <a:pt x="12077" y="15957"/>
                    <a:pt x="10068" y="12577"/>
                    <a:pt x="10068" y="8736"/>
                  </a:cubicBezTo>
                  <a:cubicBezTo>
                    <a:pt x="10068" y="8577"/>
                    <a:pt x="10071" y="8418"/>
                    <a:pt x="10079" y="8262"/>
                  </a:cubicBezTo>
                  <a:cubicBezTo>
                    <a:pt x="7192" y="6540"/>
                    <a:pt x="5169" y="3512"/>
                    <a:pt x="483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79;p76">
              <a:extLst>
                <a:ext uri="{FF2B5EF4-FFF2-40B4-BE49-F238E27FC236}">
                  <a16:creationId xmlns:a16="http://schemas.microsoft.com/office/drawing/2014/main" id="{9F392B6A-B34A-4C31-FC30-DA55731EE793}"/>
                </a:ext>
              </a:extLst>
            </p:cNvPr>
            <p:cNvSpPr/>
            <p:nvPr/>
          </p:nvSpPr>
          <p:spPr>
            <a:xfrm>
              <a:off x="2812775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5005" y="1"/>
                  </a:moveTo>
                  <a:cubicBezTo>
                    <a:pt x="3280" y="1"/>
                    <a:pt x="1555" y="434"/>
                    <a:pt x="1" y="1300"/>
                  </a:cubicBezTo>
                  <a:cubicBezTo>
                    <a:pt x="246" y="4658"/>
                    <a:pt x="2103" y="7574"/>
                    <a:pt x="4801" y="9276"/>
                  </a:cubicBezTo>
                  <a:cubicBezTo>
                    <a:pt x="5130" y="5871"/>
                    <a:pt x="7040" y="2923"/>
                    <a:pt x="9786" y="1178"/>
                  </a:cubicBezTo>
                  <a:cubicBezTo>
                    <a:pt x="8288" y="393"/>
                    <a:pt x="6646" y="1"/>
                    <a:pt x="5005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80;p76">
              <a:extLst>
                <a:ext uri="{FF2B5EF4-FFF2-40B4-BE49-F238E27FC236}">
                  <a16:creationId xmlns:a16="http://schemas.microsoft.com/office/drawing/2014/main" id="{03413855-D37F-A992-FE1B-EA15583E6E06}"/>
                </a:ext>
              </a:extLst>
            </p:cNvPr>
            <p:cNvSpPr/>
            <p:nvPr/>
          </p:nvSpPr>
          <p:spPr>
            <a:xfrm>
              <a:off x="2944250" y="2859150"/>
              <a:ext cx="251675" cy="226375"/>
            </a:xfrm>
            <a:custGeom>
              <a:avLst/>
              <a:gdLst/>
              <a:ahLst/>
              <a:cxnLst/>
              <a:rect l="l" t="t" r="r" b="b"/>
              <a:pathLst>
                <a:path w="10067" h="9055" extrusionOk="0">
                  <a:moveTo>
                    <a:pt x="4" y="1"/>
                  </a:moveTo>
                  <a:cubicBezTo>
                    <a:pt x="2" y="65"/>
                    <a:pt x="0" y="130"/>
                    <a:pt x="0" y="195"/>
                  </a:cubicBezTo>
                  <a:cubicBezTo>
                    <a:pt x="0" y="3954"/>
                    <a:pt x="2023" y="7250"/>
                    <a:pt x="5033" y="9055"/>
                  </a:cubicBezTo>
                  <a:cubicBezTo>
                    <a:pt x="8045" y="7250"/>
                    <a:pt x="10066" y="3954"/>
                    <a:pt x="10066" y="195"/>
                  </a:cubicBezTo>
                  <a:cubicBezTo>
                    <a:pt x="10066" y="130"/>
                    <a:pt x="10066" y="65"/>
                    <a:pt x="10065" y="1"/>
                  </a:cubicBezTo>
                  <a:cubicBezTo>
                    <a:pt x="8490" y="829"/>
                    <a:pt x="6762" y="1243"/>
                    <a:pt x="5034" y="1243"/>
                  </a:cubicBezTo>
                  <a:cubicBezTo>
                    <a:pt x="3306" y="1243"/>
                    <a:pt x="1578" y="829"/>
                    <a:pt x="4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8881;p76">
            <a:extLst>
              <a:ext uri="{FF2B5EF4-FFF2-40B4-BE49-F238E27FC236}">
                <a16:creationId xmlns:a16="http://schemas.microsoft.com/office/drawing/2014/main" id="{3024B514-12C2-7C2D-C88D-10357FFC2298}"/>
              </a:ext>
            </a:extLst>
          </p:cNvPr>
          <p:cNvGrpSpPr/>
          <p:nvPr/>
        </p:nvGrpSpPr>
        <p:grpSpPr>
          <a:xfrm>
            <a:off x="4920510" y="2822931"/>
            <a:ext cx="685569" cy="723586"/>
            <a:chOff x="3398134" y="2057755"/>
            <a:chExt cx="704087" cy="743130"/>
          </a:xfrm>
          <a:solidFill>
            <a:srgbClr val="D2DE00"/>
          </a:solidFill>
        </p:grpSpPr>
        <p:grpSp>
          <p:nvGrpSpPr>
            <p:cNvPr id="31" name="Google Shape;8882;p76">
              <a:extLst>
                <a:ext uri="{FF2B5EF4-FFF2-40B4-BE49-F238E27FC236}">
                  <a16:creationId xmlns:a16="http://schemas.microsoft.com/office/drawing/2014/main" id="{2277B3EB-011B-BF7C-6400-CD499C723202}"/>
                </a:ext>
              </a:extLst>
            </p:cNvPr>
            <p:cNvGrpSpPr/>
            <p:nvPr/>
          </p:nvGrpSpPr>
          <p:grpSpPr>
            <a:xfrm>
              <a:off x="3398134" y="2290183"/>
              <a:ext cx="315300" cy="219900"/>
              <a:chOff x="3398134" y="2290183"/>
              <a:chExt cx="315300" cy="219900"/>
            </a:xfrm>
            <a:grpFill/>
          </p:grpSpPr>
          <p:sp>
            <p:nvSpPr>
              <p:cNvPr id="44" name="Google Shape;8883;p76">
                <a:extLst>
                  <a:ext uri="{FF2B5EF4-FFF2-40B4-BE49-F238E27FC236}">
                    <a16:creationId xmlns:a16="http://schemas.microsoft.com/office/drawing/2014/main" id="{67F7C0DC-E546-C83B-4D78-CCFEB57C25FA}"/>
                  </a:ext>
                </a:extLst>
              </p:cNvPr>
              <p:cNvSpPr/>
              <p:nvPr/>
            </p:nvSpPr>
            <p:spPr>
              <a:xfrm>
                <a:off x="3493534" y="2290183"/>
                <a:ext cx="219900" cy="2199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5" name="Google Shape;8884;p76">
                <a:extLst>
                  <a:ext uri="{FF2B5EF4-FFF2-40B4-BE49-F238E27FC236}">
                    <a16:creationId xmlns:a16="http://schemas.microsoft.com/office/drawing/2014/main" id="{21410C68-FB7B-CE36-5350-720402753518}"/>
                  </a:ext>
                </a:extLst>
              </p:cNvPr>
              <p:cNvCxnSpPr>
                <a:stCxn id="44" idx="2"/>
              </p:cNvCxnSpPr>
              <p:nvPr/>
            </p:nvCxnSpPr>
            <p:spPr>
              <a:xfrm rot="10800000">
                <a:off x="3398134" y="2400133"/>
                <a:ext cx="95400" cy="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2" name="Google Shape;8885;p76">
              <a:extLst>
                <a:ext uri="{FF2B5EF4-FFF2-40B4-BE49-F238E27FC236}">
                  <a16:creationId xmlns:a16="http://schemas.microsoft.com/office/drawing/2014/main" id="{1E59DB10-2335-24FB-32BB-48323F027569}"/>
                </a:ext>
              </a:extLst>
            </p:cNvPr>
            <p:cNvGrpSpPr/>
            <p:nvPr/>
          </p:nvGrpSpPr>
          <p:grpSpPr>
            <a:xfrm>
              <a:off x="3547823" y="2467358"/>
              <a:ext cx="219900" cy="333527"/>
              <a:chOff x="3547823" y="2467358"/>
              <a:chExt cx="219900" cy="333527"/>
            </a:xfrm>
            <a:grpFill/>
          </p:grpSpPr>
          <p:sp>
            <p:nvSpPr>
              <p:cNvPr id="42" name="Google Shape;8886;p76">
                <a:extLst>
                  <a:ext uri="{FF2B5EF4-FFF2-40B4-BE49-F238E27FC236}">
                    <a16:creationId xmlns:a16="http://schemas.microsoft.com/office/drawing/2014/main" id="{5EE9D259-1678-C793-057B-E23F699C0156}"/>
                  </a:ext>
                </a:extLst>
              </p:cNvPr>
              <p:cNvSpPr/>
              <p:nvPr/>
            </p:nvSpPr>
            <p:spPr>
              <a:xfrm>
                <a:off x="3547823" y="2467358"/>
                <a:ext cx="219900" cy="2199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3" name="Google Shape;8887;p76">
                <a:extLst>
                  <a:ext uri="{FF2B5EF4-FFF2-40B4-BE49-F238E27FC236}">
                    <a16:creationId xmlns:a16="http://schemas.microsoft.com/office/drawing/2014/main" id="{13206291-CFBB-B145-7D00-1C5C6E031BEC}"/>
                  </a:ext>
                </a:extLst>
              </p:cNvPr>
              <p:cNvCxnSpPr/>
              <p:nvPr/>
            </p:nvCxnSpPr>
            <p:spPr>
              <a:xfrm rot="10800000">
                <a:off x="3657701" y="2687185"/>
                <a:ext cx="0" cy="1137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3" name="Google Shape;8888;p76">
              <a:extLst>
                <a:ext uri="{FF2B5EF4-FFF2-40B4-BE49-F238E27FC236}">
                  <a16:creationId xmlns:a16="http://schemas.microsoft.com/office/drawing/2014/main" id="{A4C18422-DD1C-7A66-93BB-7CC8255FB34A}"/>
                </a:ext>
              </a:extLst>
            </p:cNvPr>
            <p:cNvGrpSpPr/>
            <p:nvPr/>
          </p:nvGrpSpPr>
          <p:grpSpPr>
            <a:xfrm>
              <a:off x="3734138" y="2467358"/>
              <a:ext cx="219900" cy="333527"/>
              <a:chOff x="3734138" y="2467358"/>
              <a:chExt cx="219900" cy="333527"/>
            </a:xfrm>
            <a:grpFill/>
          </p:grpSpPr>
          <p:sp>
            <p:nvSpPr>
              <p:cNvPr id="40" name="Google Shape;8889;p76">
                <a:extLst>
                  <a:ext uri="{FF2B5EF4-FFF2-40B4-BE49-F238E27FC236}">
                    <a16:creationId xmlns:a16="http://schemas.microsoft.com/office/drawing/2014/main" id="{BB66F2C8-01DB-C540-9669-D3182AC188EF}"/>
                  </a:ext>
                </a:extLst>
              </p:cNvPr>
              <p:cNvSpPr/>
              <p:nvPr/>
            </p:nvSpPr>
            <p:spPr>
              <a:xfrm>
                <a:off x="3734138" y="2467358"/>
                <a:ext cx="219900" cy="2199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1" name="Google Shape;8890;p76">
                <a:extLst>
                  <a:ext uri="{FF2B5EF4-FFF2-40B4-BE49-F238E27FC236}">
                    <a16:creationId xmlns:a16="http://schemas.microsoft.com/office/drawing/2014/main" id="{EFC88D3A-7B72-4AC4-5311-6B1934923ACA}"/>
                  </a:ext>
                </a:extLst>
              </p:cNvPr>
              <p:cNvCxnSpPr/>
              <p:nvPr/>
            </p:nvCxnSpPr>
            <p:spPr>
              <a:xfrm rot="10800000">
                <a:off x="3844020" y="2687185"/>
                <a:ext cx="0" cy="1137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" name="Google Shape;8891;p76">
              <a:extLst>
                <a:ext uri="{FF2B5EF4-FFF2-40B4-BE49-F238E27FC236}">
                  <a16:creationId xmlns:a16="http://schemas.microsoft.com/office/drawing/2014/main" id="{528A7C63-8BA8-EFF8-2A5C-94279F121826}"/>
                </a:ext>
              </a:extLst>
            </p:cNvPr>
            <p:cNvGrpSpPr/>
            <p:nvPr/>
          </p:nvGrpSpPr>
          <p:grpSpPr>
            <a:xfrm>
              <a:off x="3787560" y="2288011"/>
              <a:ext cx="314661" cy="219900"/>
              <a:chOff x="3787560" y="2288011"/>
              <a:chExt cx="314661" cy="219900"/>
            </a:xfrm>
            <a:grpFill/>
          </p:grpSpPr>
          <p:sp>
            <p:nvSpPr>
              <p:cNvPr id="38" name="Google Shape;8892;p76">
                <a:extLst>
                  <a:ext uri="{FF2B5EF4-FFF2-40B4-BE49-F238E27FC236}">
                    <a16:creationId xmlns:a16="http://schemas.microsoft.com/office/drawing/2014/main" id="{B2EF8527-BDB0-DE9E-3F36-DF9E48200EC1}"/>
                  </a:ext>
                </a:extLst>
              </p:cNvPr>
              <p:cNvSpPr/>
              <p:nvPr/>
            </p:nvSpPr>
            <p:spPr>
              <a:xfrm>
                <a:off x="3787560" y="2288011"/>
                <a:ext cx="219900" cy="2199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9" name="Google Shape;8893;p76">
                <a:extLst>
                  <a:ext uri="{FF2B5EF4-FFF2-40B4-BE49-F238E27FC236}">
                    <a16:creationId xmlns:a16="http://schemas.microsoft.com/office/drawing/2014/main" id="{F02EF1D5-25FB-7B92-ADC3-D30ED1E3E2FC}"/>
                  </a:ext>
                </a:extLst>
              </p:cNvPr>
              <p:cNvCxnSpPr/>
              <p:nvPr/>
            </p:nvCxnSpPr>
            <p:spPr>
              <a:xfrm rot="10800000">
                <a:off x="4007421" y="2400064"/>
                <a:ext cx="94800" cy="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5" name="Google Shape;8894;p76">
              <a:extLst>
                <a:ext uri="{FF2B5EF4-FFF2-40B4-BE49-F238E27FC236}">
                  <a16:creationId xmlns:a16="http://schemas.microsoft.com/office/drawing/2014/main" id="{FE96596B-300A-A640-0CFF-216203275CEC}"/>
                </a:ext>
              </a:extLst>
            </p:cNvPr>
            <p:cNvGrpSpPr/>
            <p:nvPr/>
          </p:nvGrpSpPr>
          <p:grpSpPr>
            <a:xfrm>
              <a:off x="3637290" y="2057755"/>
              <a:ext cx="219900" cy="335499"/>
              <a:chOff x="3637290" y="2057755"/>
              <a:chExt cx="219900" cy="335499"/>
            </a:xfrm>
            <a:grpFill/>
          </p:grpSpPr>
          <p:sp>
            <p:nvSpPr>
              <p:cNvPr id="36" name="Google Shape;8895;p76">
                <a:extLst>
                  <a:ext uri="{FF2B5EF4-FFF2-40B4-BE49-F238E27FC236}">
                    <a16:creationId xmlns:a16="http://schemas.microsoft.com/office/drawing/2014/main" id="{0E9B3E9B-EE52-D193-946A-B2C57B1C701C}"/>
                  </a:ext>
                </a:extLst>
              </p:cNvPr>
              <p:cNvSpPr/>
              <p:nvPr/>
            </p:nvSpPr>
            <p:spPr>
              <a:xfrm>
                <a:off x="3637290" y="2173354"/>
                <a:ext cx="219900" cy="2199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7" name="Google Shape;8896;p76">
                <a:extLst>
                  <a:ext uri="{FF2B5EF4-FFF2-40B4-BE49-F238E27FC236}">
                    <a16:creationId xmlns:a16="http://schemas.microsoft.com/office/drawing/2014/main" id="{70DBE341-14A4-E2FB-8986-E306A8BE21E0}"/>
                  </a:ext>
                </a:extLst>
              </p:cNvPr>
              <p:cNvCxnSpPr/>
              <p:nvPr/>
            </p:nvCxnSpPr>
            <p:spPr>
              <a:xfrm rot="10800000">
                <a:off x="3747169" y="2057755"/>
                <a:ext cx="0" cy="1137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6" name="Google Shape;8897;p76">
            <a:extLst>
              <a:ext uri="{FF2B5EF4-FFF2-40B4-BE49-F238E27FC236}">
                <a16:creationId xmlns:a16="http://schemas.microsoft.com/office/drawing/2014/main" id="{B655B24D-5FA0-1B19-0E0D-D83C22075428}"/>
              </a:ext>
            </a:extLst>
          </p:cNvPr>
          <p:cNvGrpSpPr/>
          <p:nvPr/>
        </p:nvGrpSpPr>
        <p:grpSpPr>
          <a:xfrm>
            <a:off x="6595732" y="2829626"/>
            <a:ext cx="710153" cy="710153"/>
            <a:chOff x="5007123" y="2079403"/>
            <a:chExt cx="687600" cy="687600"/>
          </a:xfrm>
          <a:solidFill>
            <a:srgbClr val="D2DE00"/>
          </a:solidFill>
        </p:grpSpPr>
        <p:sp>
          <p:nvSpPr>
            <p:cNvPr id="47" name="Google Shape;8898;p76">
              <a:extLst>
                <a:ext uri="{FF2B5EF4-FFF2-40B4-BE49-F238E27FC236}">
                  <a16:creationId xmlns:a16="http://schemas.microsoft.com/office/drawing/2014/main" id="{65DC12A5-3A02-F61A-1B04-719D942E9184}"/>
                </a:ext>
              </a:extLst>
            </p:cNvPr>
            <p:cNvSpPr/>
            <p:nvPr/>
          </p:nvSpPr>
          <p:spPr>
            <a:xfrm>
              <a:off x="5007123" y="2079403"/>
              <a:ext cx="687600" cy="687600"/>
            </a:xfrm>
            <a:prstGeom prst="ellipse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899;p76">
              <a:extLst>
                <a:ext uri="{FF2B5EF4-FFF2-40B4-BE49-F238E27FC236}">
                  <a16:creationId xmlns:a16="http://schemas.microsoft.com/office/drawing/2014/main" id="{E68E2BE3-CFA9-3867-5B42-EDE5943E2B15}"/>
                </a:ext>
              </a:extLst>
            </p:cNvPr>
            <p:cNvSpPr/>
            <p:nvPr/>
          </p:nvSpPr>
          <p:spPr>
            <a:xfrm>
              <a:off x="5069448" y="2141702"/>
              <a:ext cx="563100" cy="562800"/>
            </a:xfrm>
            <a:prstGeom prst="ellipse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900;p76">
              <a:extLst>
                <a:ext uri="{FF2B5EF4-FFF2-40B4-BE49-F238E27FC236}">
                  <a16:creationId xmlns:a16="http://schemas.microsoft.com/office/drawing/2014/main" id="{00F2B2FC-B595-B5E0-C036-B9037D6B723F}"/>
                </a:ext>
              </a:extLst>
            </p:cNvPr>
            <p:cNvSpPr/>
            <p:nvPr/>
          </p:nvSpPr>
          <p:spPr>
            <a:xfrm>
              <a:off x="5146403" y="2218605"/>
              <a:ext cx="409200" cy="409200"/>
            </a:xfrm>
            <a:prstGeom prst="ellipse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901;p76">
              <a:extLst>
                <a:ext uri="{FF2B5EF4-FFF2-40B4-BE49-F238E27FC236}">
                  <a16:creationId xmlns:a16="http://schemas.microsoft.com/office/drawing/2014/main" id="{B8B1CEAE-9795-9497-86C5-72C35F435416}"/>
                </a:ext>
              </a:extLst>
            </p:cNvPr>
            <p:cNvSpPr/>
            <p:nvPr/>
          </p:nvSpPr>
          <p:spPr>
            <a:xfrm>
              <a:off x="5221891" y="2294066"/>
              <a:ext cx="258300" cy="258300"/>
            </a:xfrm>
            <a:prstGeom prst="ellipse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8902;p76">
            <a:extLst>
              <a:ext uri="{FF2B5EF4-FFF2-40B4-BE49-F238E27FC236}">
                <a16:creationId xmlns:a16="http://schemas.microsoft.com/office/drawing/2014/main" id="{B65B632B-6510-59F7-2102-DAD5C69947C7}"/>
              </a:ext>
            </a:extLst>
          </p:cNvPr>
          <p:cNvGrpSpPr/>
          <p:nvPr/>
        </p:nvGrpSpPr>
        <p:grpSpPr>
          <a:xfrm>
            <a:off x="7405169" y="2824133"/>
            <a:ext cx="720998" cy="721183"/>
            <a:chOff x="5797446" y="2063053"/>
            <a:chExt cx="698100" cy="698280"/>
          </a:xfrm>
          <a:solidFill>
            <a:srgbClr val="D2DE00"/>
          </a:solidFill>
        </p:grpSpPr>
        <p:sp>
          <p:nvSpPr>
            <p:cNvPr id="52" name="Google Shape;8903;p76">
              <a:extLst>
                <a:ext uri="{FF2B5EF4-FFF2-40B4-BE49-F238E27FC236}">
                  <a16:creationId xmlns:a16="http://schemas.microsoft.com/office/drawing/2014/main" id="{26D9C112-DD27-189A-C8B2-451F463945C8}"/>
                </a:ext>
              </a:extLst>
            </p:cNvPr>
            <p:cNvSpPr/>
            <p:nvPr/>
          </p:nvSpPr>
          <p:spPr>
            <a:xfrm>
              <a:off x="5797446" y="2063053"/>
              <a:ext cx="698100" cy="698100"/>
            </a:xfrm>
            <a:prstGeom prst="ellipse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904;p76">
              <a:extLst>
                <a:ext uri="{FF2B5EF4-FFF2-40B4-BE49-F238E27FC236}">
                  <a16:creationId xmlns:a16="http://schemas.microsoft.com/office/drawing/2014/main" id="{F2EE28C1-A4DE-21EA-D8F0-B4B149C6807D}"/>
                </a:ext>
              </a:extLst>
            </p:cNvPr>
            <p:cNvSpPr/>
            <p:nvPr/>
          </p:nvSpPr>
          <p:spPr>
            <a:xfrm>
              <a:off x="5872067" y="2212295"/>
              <a:ext cx="549000" cy="549000"/>
            </a:xfrm>
            <a:prstGeom prst="ellipse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905;p76">
              <a:extLst>
                <a:ext uri="{FF2B5EF4-FFF2-40B4-BE49-F238E27FC236}">
                  <a16:creationId xmlns:a16="http://schemas.microsoft.com/office/drawing/2014/main" id="{2284CB3E-50D1-BF0B-BC41-40FD3552C585}"/>
                </a:ext>
              </a:extLst>
            </p:cNvPr>
            <p:cNvSpPr/>
            <p:nvPr/>
          </p:nvSpPr>
          <p:spPr>
            <a:xfrm>
              <a:off x="5921353" y="2310867"/>
              <a:ext cx="450300" cy="450300"/>
            </a:xfrm>
            <a:prstGeom prst="ellipse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906;p76">
              <a:extLst>
                <a:ext uri="{FF2B5EF4-FFF2-40B4-BE49-F238E27FC236}">
                  <a16:creationId xmlns:a16="http://schemas.microsoft.com/office/drawing/2014/main" id="{FE55B19C-7562-C7E2-9A23-0DE658B0E899}"/>
                </a:ext>
              </a:extLst>
            </p:cNvPr>
            <p:cNvSpPr/>
            <p:nvPr/>
          </p:nvSpPr>
          <p:spPr>
            <a:xfrm>
              <a:off x="5967936" y="2404033"/>
              <a:ext cx="357300" cy="357300"/>
            </a:xfrm>
            <a:prstGeom prst="ellipse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8907;p76">
            <a:extLst>
              <a:ext uri="{FF2B5EF4-FFF2-40B4-BE49-F238E27FC236}">
                <a16:creationId xmlns:a16="http://schemas.microsoft.com/office/drawing/2014/main" id="{820CB74B-5037-359B-77BE-2BE1FB2EB82D}"/>
              </a:ext>
            </a:extLst>
          </p:cNvPr>
          <p:cNvGrpSpPr/>
          <p:nvPr/>
        </p:nvGrpSpPr>
        <p:grpSpPr>
          <a:xfrm>
            <a:off x="9850316" y="4469738"/>
            <a:ext cx="280585" cy="673164"/>
            <a:chOff x="8075075" y="3754290"/>
            <a:chExt cx="255612" cy="613194"/>
          </a:xfrm>
          <a:solidFill>
            <a:srgbClr val="D2DE00"/>
          </a:solidFill>
        </p:grpSpPr>
        <p:grpSp>
          <p:nvGrpSpPr>
            <p:cNvPr id="57" name="Google Shape;8908;p76">
              <a:extLst>
                <a:ext uri="{FF2B5EF4-FFF2-40B4-BE49-F238E27FC236}">
                  <a16:creationId xmlns:a16="http://schemas.microsoft.com/office/drawing/2014/main" id="{4903429A-D35F-EB90-5A9D-5B5F196E99FE}"/>
                </a:ext>
              </a:extLst>
            </p:cNvPr>
            <p:cNvGrpSpPr/>
            <p:nvPr/>
          </p:nvGrpSpPr>
          <p:grpSpPr>
            <a:xfrm>
              <a:off x="8075075" y="3754290"/>
              <a:ext cx="255612" cy="613194"/>
              <a:chOff x="8075075" y="3754290"/>
              <a:chExt cx="255612" cy="613194"/>
            </a:xfrm>
            <a:grpFill/>
          </p:grpSpPr>
          <p:sp>
            <p:nvSpPr>
              <p:cNvPr id="59" name="Google Shape;8909;p76">
                <a:extLst>
                  <a:ext uri="{FF2B5EF4-FFF2-40B4-BE49-F238E27FC236}">
                    <a16:creationId xmlns:a16="http://schemas.microsoft.com/office/drawing/2014/main" id="{16452A3E-E9B4-0082-03B5-86215E8CAFCF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910;p76">
                <a:extLst>
                  <a:ext uri="{FF2B5EF4-FFF2-40B4-BE49-F238E27FC236}">
                    <a16:creationId xmlns:a16="http://schemas.microsoft.com/office/drawing/2014/main" id="{E07D2892-301F-3234-A465-0581B8C28463}"/>
                  </a:ext>
                </a:extLst>
              </p:cNvPr>
              <p:cNvSpPr/>
              <p:nvPr/>
            </p:nvSpPr>
            <p:spPr>
              <a:xfrm>
                <a:off x="8075075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" name="Google Shape;8911;p76">
              <a:extLst>
                <a:ext uri="{FF2B5EF4-FFF2-40B4-BE49-F238E27FC236}">
                  <a16:creationId xmlns:a16="http://schemas.microsoft.com/office/drawing/2014/main" id="{FBAFCC05-3FE2-4D6C-3298-BD933C24BF37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8912;p76">
            <a:extLst>
              <a:ext uri="{FF2B5EF4-FFF2-40B4-BE49-F238E27FC236}">
                <a16:creationId xmlns:a16="http://schemas.microsoft.com/office/drawing/2014/main" id="{72D3CC00-226D-F1B9-4E4C-9D2443FE16BF}"/>
              </a:ext>
            </a:extLst>
          </p:cNvPr>
          <p:cNvGrpSpPr/>
          <p:nvPr/>
        </p:nvGrpSpPr>
        <p:grpSpPr>
          <a:xfrm>
            <a:off x="6967375" y="4458534"/>
            <a:ext cx="470352" cy="683745"/>
            <a:chOff x="1697726" y="3244179"/>
            <a:chExt cx="788124" cy="1146069"/>
          </a:xfrm>
          <a:solidFill>
            <a:srgbClr val="D2DE00"/>
          </a:solidFill>
        </p:grpSpPr>
        <p:sp>
          <p:nvSpPr>
            <p:cNvPr id="62" name="Google Shape;8913;p76">
              <a:extLst>
                <a:ext uri="{FF2B5EF4-FFF2-40B4-BE49-F238E27FC236}">
                  <a16:creationId xmlns:a16="http://schemas.microsoft.com/office/drawing/2014/main" id="{0E49A142-7184-E9D7-A623-C63BA925CA7A}"/>
                </a:ext>
              </a:extLst>
            </p:cNvPr>
            <p:cNvSpPr/>
            <p:nvPr/>
          </p:nvSpPr>
          <p:spPr>
            <a:xfrm>
              <a:off x="1697726" y="3244179"/>
              <a:ext cx="788124" cy="1146069"/>
            </a:xfrm>
            <a:custGeom>
              <a:avLst/>
              <a:gdLst/>
              <a:ahLst/>
              <a:cxnLst/>
              <a:rect l="l" t="t" r="r" b="b"/>
              <a:pathLst>
                <a:path w="30365" h="44156" extrusionOk="0">
                  <a:moveTo>
                    <a:pt x="18841" y="1"/>
                  </a:moveTo>
                  <a:lnTo>
                    <a:pt x="18841" y="3319"/>
                  </a:lnTo>
                  <a:lnTo>
                    <a:pt x="7583" y="3319"/>
                  </a:lnTo>
                  <a:cubicBezTo>
                    <a:pt x="5740" y="3319"/>
                    <a:pt x="4248" y="4814"/>
                    <a:pt x="4248" y="6658"/>
                  </a:cubicBezTo>
                  <a:lnTo>
                    <a:pt x="4248" y="29436"/>
                  </a:lnTo>
                  <a:lnTo>
                    <a:pt x="1" y="29436"/>
                  </a:lnTo>
                  <a:lnTo>
                    <a:pt x="1" y="44155"/>
                  </a:lnTo>
                  <a:lnTo>
                    <a:pt x="14720" y="44155"/>
                  </a:lnTo>
                  <a:lnTo>
                    <a:pt x="14720" y="29436"/>
                  </a:lnTo>
                  <a:lnTo>
                    <a:pt x="10922" y="29436"/>
                  </a:lnTo>
                  <a:lnTo>
                    <a:pt x="10922" y="9993"/>
                  </a:lnTo>
                  <a:lnTo>
                    <a:pt x="18841" y="9993"/>
                  </a:lnTo>
                  <a:lnTo>
                    <a:pt x="18841" y="13311"/>
                  </a:lnTo>
                  <a:lnTo>
                    <a:pt x="30365" y="6658"/>
                  </a:lnTo>
                  <a:lnTo>
                    <a:pt x="18841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914;p76">
              <a:extLst>
                <a:ext uri="{FF2B5EF4-FFF2-40B4-BE49-F238E27FC236}">
                  <a16:creationId xmlns:a16="http://schemas.microsoft.com/office/drawing/2014/main" id="{85AA5370-021F-182B-0B2F-56E342C6ADE8}"/>
                </a:ext>
              </a:extLst>
            </p:cNvPr>
            <p:cNvSpPr/>
            <p:nvPr/>
          </p:nvSpPr>
          <p:spPr>
            <a:xfrm>
              <a:off x="1743302" y="4053603"/>
              <a:ext cx="291293" cy="291267"/>
            </a:xfrm>
            <a:custGeom>
              <a:avLst/>
              <a:gdLst/>
              <a:ahLst/>
              <a:cxnLst/>
              <a:rect l="l" t="t" r="r" b="b"/>
              <a:pathLst>
                <a:path w="11223" h="11222" extrusionOk="0">
                  <a:moveTo>
                    <a:pt x="1" y="0"/>
                  </a:moveTo>
                  <a:lnTo>
                    <a:pt x="1" y="11222"/>
                  </a:lnTo>
                  <a:lnTo>
                    <a:pt x="11222" y="11222"/>
                  </a:lnTo>
                  <a:lnTo>
                    <a:pt x="11222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8915;p76">
            <a:extLst>
              <a:ext uri="{FF2B5EF4-FFF2-40B4-BE49-F238E27FC236}">
                <a16:creationId xmlns:a16="http://schemas.microsoft.com/office/drawing/2014/main" id="{861FAD16-FF8F-0075-DF69-788F0318AE9D}"/>
              </a:ext>
            </a:extLst>
          </p:cNvPr>
          <p:cNvSpPr/>
          <p:nvPr/>
        </p:nvSpPr>
        <p:spPr>
          <a:xfrm>
            <a:off x="9824839" y="4372537"/>
            <a:ext cx="204" cy="4"/>
          </a:xfrm>
          <a:custGeom>
            <a:avLst/>
            <a:gdLst/>
            <a:ahLst/>
            <a:cxnLst/>
            <a:rect l="l" t="t" r="r" b="b"/>
            <a:pathLst>
              <a:path w="48" h="1" extrusionOk="0">
                <a:moveTo>
                  <a:pt x="48" y="0"/>
                </a:moveTo>
                <a:lnTo>
                  <a:pt x="1" y="0"/>
                </a:ln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8916;p76">
            <a:extLst>
              <a:ext uri="{FF2B5EF4-FFF2-40B4-BE49-F238E27FC236}">
                <a16:creationId xmlns:a16="http://schemas.microsoft.com/office/drawing/2014/main" id="{48E0D685-A6EF-801B-8296-910018D1A8A0}"/>
              </a:ext>
            </a:extLst>
          </p:cNvPr>
          <p:cNvGrpSpPr/>
          <p:nvPr/>
        </p:nvGrpSpPr>
        <p:grpSpPr>
          <a:xfrm>
            <a:off x="7588525" y="4469736"/>
            <a:ext cx="293891" cy="293845"/>
            <a:chOff x="6134814" y="3754290"/>
            <a:chExt cx="293891" cy="293845"/>
          </a:xfrm>
          <a:solidFill>
            <a:srgbClr val="D2DE00"/>
          </a:solidFill>
        </p:grpSpPr>
        <p:sp>
          <p:nvSpPr>
            <p:cNvPr id="66" name="Google Shape;8917;p76">
              <a:extLst>
                <a:ext uri="{FF2B5EF4-FFF2-40B4-BE49-F238E27FC236}">
                  <a16:creationId xmlns:a16="http://schemas.microsoft.com/office/drawing/2014/main" id="{237EC8BF-A334-EC3B-C81B-6EB1047E17F1}"/>
                </a:ext>
              </a:extLst>
            </p:cNvPr>
            <p:cNvSpPr/>
            <p:nvPr/>
          </p:nvSpPr>
          <p:spPr>
            <a:xfrm>
              <a:off x="6134814" y="3754290"/>
              <a:ext cx="293891" cy="293845"/>
            </a:xfrm>
            <a:custGeom>
              <a:avLst/>
              <a:gdLst/>
              <a:ahLst/>
              <a:cxnLst/>
              <a:rect l="l" t="t" r="r" b="b"/>
              <a:pathLst>
                <a:path w="19240" h="19237" extrusionOk="0">
                  <a:moveTo>
                    <a:pt x="1" y="0"/>
                  </a:moveTo>
                  <a:lnTo>
                    <a:pt x="1" y="9618"/>
                  </a:lnTo>
                  <a:cubicBezTo>
                    <a:pt x="1" y="14929"/>
                    <a:pt x="4308" y="19236"/>
                    <a:pt x="9619" y="19236"/>
                  </a:cubicBezTo>
                  <a:cubicBezTo>
                    <a:pt x="14933" y="19236"/>
                    <a:pt x="19240" y="14929"/>
                    <a:pt x="19240" y="9618"/>
                  </a:cubicBezTo>
                  <a:cubicBezTo>
                    <a:pt x="19240" y="4307"/>
                    <a:pt x="14933" y="0"/>
                    <a:pt x="9619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918;p76">
              <a:extLst>
                <a:ext uri="{FF2B5EF4-FFF2-40B4-BE49-F238E27FC236}">
                  <a16:creationId xmlns:a16="http://schemas.microsoft.com/office/drawing/2014/main" id="{251F3D9F-CA98-7D6B-8214-0490F2D2A560}"/>
                </a:ext>
              </a:extLst>
            </p:cNvPr>
            <p:cNvSpPr/>
            <p:nvPr/>
          </p:nvSpPr>
          <p:spPr>
            <a:xfrm>
              <a:off x="6147232" y="3764860"/>
              <a:ext cx="118946" cy="107337"/>
            </a:xfrm>
            <a:custGeom>
              <a:avLst/>
              <a:gdLst/>
              <a:ahLst/>
              <a:cxnLst/>
              <a:rect l="l" t="t" r="r" b="b"/>
              <a:pathLst>
                <a:path w="7787" h="7027" extrusionOk="0">
                  <a:moveTo>
                    <a:pt x="0" y="1"/>
                  </a:moveTo>
                  <a:lnTo>
                    <a:pt x="0" y="7026"/>
                  </a:lnTo>
                  <a:lnTo>
                    <a:pt x="7787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8919;p76">
            <a:extLst>
              <a:ext uri="{FF2B5EF4-FFF2-40B4-BE49-F238E27FC236}">
                <a16:creationId xmlns:a16="http://schemas.microsoft.com/office/drawing/2014/main" id="{2240DF2D-9F81-F6A0-EDF3-EDFBD32249FB}"/>
              </a:ext>
            </a:extLst>
          </p:cNvPr>
          <p:cNvGrpSpPr/>
          <p:nvPr/>
        </p:nvGrpSpPr>
        <p:grpSpPr>
          <a:xfrm>
            <a:off x="7588525" y="4848408"/>
            <a:ext cx="293891" cy="293891"/>
            <a:chOff x="6134814" y="4086186"/>
            <a:chExt cx="293891" cy="293891"/>
          </a:xfrm>
          <a:solidFill>
            <a:srgbClr val="D2DE00"/>
          </a:solidFill>
        </p:grpSpPr>
        <p:sp>
          <p:nvSpPr>
            <p:cNvPr id="69" name="Google Shape;8920;p76">
              <a:extLst>
                <a:ext uri="{FF2B5EF4-FFF2-40B4-BE49-F238E27FC236}">
                  <a16:creationId xmlns:a16="http://schemas.microsoft.com/office/drawing/2014/main" id="{8FD9D07C-566A-2165-2F10-E7044FD66904}"/>
                </a:ext>
              </a:extLst>
            </p:cNvPr>
            <p:cNvSpPr/>
            <p:nvPr/>
          </p:nvSpPr>
          <p:spPr>
            <a:xfrm>
              <a:off x="6134814" y="4086186"/>
              <a:ext cx="293891" cy="293891"/>
            </a:xfrm>
            <a:custGeom>
              <a:avLst/>
              <a:gdLst/>
              <a:ahLst/>
              <a:cxnLst/>
              <a:rect l="l" t="t" r="r" b="b"/>
              <a:pathLst>
                <a:path w="19240" h="19240" extrusionOk="0">
                  <a:moveTo>
                    <a:pt x="1" y="1"/>
                  </a:moveTo>
                  <a:lnTo>
                    <a:pt x="1" y="9619"/>
                  </a:lnTo>
                  <a:cubicBezTo>
                    <a:pt x="1" y="14930"/>
                    <a:pt x="4308" y="19240"/>
                    <a:pt x="9619" y="19240"/>
                  </a:cubicBezTo>
                  <a:cubicBezTo>
                    <a:pt x="14933" y="19240"/>
                    <a:pt x="19240" y="14933"/>
                    <a:pt x="19240" y="9619"/>
                  </a:cubicBezTo>
                  <a:lnTo>
                    <a:pt x="19240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921;p76">
              <a:extLst>
                <a:ext uri="{FF2B5EF4-FFF2-40B4-BE49-F238E27FC236}">
                  <a16:creationId xmlns:a16="http://schemas.microsoft.com/office/drawing/2014/main" id="{AE911F4E-F532-8AE4-DE93-61DF5C13583E}"/>
                </a:ext>
              </a:extLst>
            </p:cNvPr>
            <p:cNvSpPr/>
            <p:nvPr/>
          </p:nvSpPr>
          <p:spPr>
            <a:xfrm>
              <a:off x="6147232" y="4096771"/>
              <a:ext cx="118946" cy="107322"/>
            </a:xfrm>
            <a:custGeom>
              <a:avLst/>
              <a:gdLst/>
              <a:ahLst/>
              <a:cxnLst/>
              <a:rect l="l" t="t" r="r" b="b"/>
              <a:pathLst>
                <a:path w="7787" h="7026" extrusionOk="0">
                  <a:moveTo>
                    <a:pt x="0" y="0"/>
                  </a:moveTo>
                  <a:lnTo>
                    <a:pt x="0" y="7026"/>
                  </a:lnTo>
                  <a:lnTo>
                    <a:pt x="7787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8922;p76">
            <a:extLst>
              <a:ext uri="{FF2B5EF4-FFF2-40B4-BE49-F238E27FC236}">
                <a16:creationId xmlns:a16="http://schemas.microsoft.com/office/drawing/2014/main" id="{10C31AE1-C7B1-329D-BAC8-34A522B9FD28}"/>
              </a:ext>
            </a:extLst>
          </p:cNvPr>
          <p:cNvSpPr/>
          <p:nvPr/>
        </p:nvSpPr>
        <p:spPr>
          <a:xfrm>
            <a:off x="8626952" y="4468934"/>
            <a:ext cx="609693" cy="673150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rgbClr val="D2DE00"/>
          </a:solidFill>
          <a:ln w="9525" cap="flat" cmpd="sng">
            <a:solidFill>
              <a:srgbClr val="01B3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8923;p76">
            <a:extLst>
              <a:ext uri="{FF2B5EF4-FFF2-40B4-BE49-F238E27FC236}">
                <a16:creationId xmlns:a16="http://schemas.microsoft.com/office/drawing/2014/main" id="{B89DAFE0-4405-8F6D-C3A5-6E7B0B590B5D}"/>
              </a:ext>
            </a:extLst>
          </p:cNvPr>
          <p:cNvSpPr/>
          <p:nvPr/>
        </p:nvSpPr>
        <p:spPr>
          <a:xfrm rot="10800000">
            <a:off x="8033215" y="4466671"/>
            <a:ext cx="442939" cy="675638"/>
          </a:xfrm>
          <a:custGeom>
            <a:avLst/>
            <a:gdLst/>
            <a:ahLst/>
            <a:cxnLst/>
            <a:rect l="l" t="t" r="r" b="b"/>
            <a:pathLst>
              <a:path w="14910" h="22743" extrusionOk="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solidFill>
            <a:srgbClr val="D2DE00"/>
          </a:solidFill>
          <a:ln w="9525" cap="flat" cmpd="sng">
            <a:solidFill>
              <a:srgbClr val="01B3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" name="Google Shape;8924;p76">
            <a:extLst>
              <a:ext uri="{FF2B5EF4-FFF2-40B4-BE49-F238E27FC236}">
                <a16:creationId xmlns:a16="http://schemas.microsoft.com/office/drawing/2014/main" id="{EAB4E141-6B75-04D7-A7FE-A5A8005ABDC8}"/>
              </a:ext>
            </a:extLst>
          </p:cNvPr>
          <p:cNvGrpSpPr/>
          <p:nvPr/>
        </p:nvGrpSpPr>
        <p:grpSpPr>
          <a:xfrm>
            <a:off x="9513501" y="3677100"/>
            <a:ext cx="622883" cy="621944"/>
            <a:chOff x="1187048" y="238125"/>
            <a:chExt cx="5256397" cy="5248476"/>
          </a:xfrm>
          <a:solidFill>
            <a:srgbClr val="D2DE00"/>
          </a:solidFill>
        </p:grpSpPr>
        <p:sp>
          <p:nvSpPr>
            <p:cNvPr id="74" name="Google Shape;8925;p76">
              <a:extLst>
                <a:ext uri="{FF2B5EF4-FFF2-40B4-BE49-F238E27FC236}">
                  <a16:creationId xmlns:a16="http://schemas.microsoft.com/office/drawing/2014/main" id="{BB91931C-2B99-7B0B-2E70-3B4B9DA70A63}"/>
                </a:ext>
              </a:extLst>
            </p:cNvPr>
            <p:cNvSpPr/>
            <p:nvPr/>
          </p:nvSpPr>
          <p:spPr>
            <a:xfrm>
              <a:off x="1188450" y="238125"/>
              <a:ext cx="3198750" cy="2628625"/>
            </a:xfrm>
            <a:custGeom>
              <a:avLst/>
              <a:gdLst/>
              <a:ahLst/>
              <a:cxnLst/>
              <a:rect l="l" t="t" r="r" b="b"/>
              <a:pathLst>
                <a:path w="127950" h="105145" extrusionOk="0">
                  <a:moveTo>
                    <a:pt x="18697" y="0"/>
                  </a:moveTo>
                  <a:cubicBezTo>
                    <a:pt x="8371" y="0"/>
                    <a:pt x="1" y="8371"/>
                    <a:pt x="1" y="18697"/>
                  </a:cubicBezTo>
                  <a:lnTo>
                    <a:pt x="1" y="105145"/>
                  </a:lnTo>
                  <a:lnTo>
                    <a:pt x="36857" y="105145"/>
                  </a:lnTo>
                  <a:cubicBezTo>
                    <a:pt x="35719" y="102283"/>
                    <a:pt x="35385" y="99165"/>
                    <a:pt x="35897" y="96130"/>
                  </a:cubicBezTo>
                  <a:cubicBezTo>
                    <a:pt x="37137" y="88648"/>
                    <a:pt x="43398" y="82793"/>
                    <a:pt x="50957" y="82096"/>
                  </a:cubicBezTo>
                  <a:cubicBezTo>
                    <a:pt x="51501" y="82045"/>
                    <a:pt x="52041" y="82020"/>
                    <a:pt x="52575" y="82020"/>
                  </a:cubicBezTo>
                  <a:cubicBezTo>
                    <a:pt x="61906" y="82020"/>
                    <a:pt x="69475" y="89593"/>
                    <a:pt x="69475" y="98926"/>
                  </a:cubicBezTo>
                  <a:cubicBezTo>
                    <a:pt x="69475" y="101055"/>
                    <a:pt x="69070" y="103165"/>
                    <a:pt x="68283" y="105145"/>
                  </a:cubicBezTo>
                  <a:lnTo>
                    <a:pt x="105145" y="105145"/>
                  </a:lnTo>
                  <a:lnTo>
                    <a:pt x="105145" y="68419"/>
                  </a:lnTo>
                  <a:cubicBezTo>
                    <a:pt x="106958" y="69088"/>
                    <a:pt x="108908" y="69476"/>
                    <a:pt x="110955" y="69476"/>
                  </a:cubicBezTo>
                  <a:cubicBezTo>
                    <a:pt x="111990" y="69476"/>
                    <a:pt x="113050" y="69377"/>
                    <a:pt x="114130" y="69164"/>
                  </a:cubicBezTo>
                  <a:cubicBezTo>
                    <a:pt x="121952" y="67632"/>
                    <a:pt x="127801" y="60687"/>
                    <a:pt x="127866" y="52715"/>
                  </a:cubicBezTo>
                  <a:cubicBezTo>
                    <a:pt x="127950" y="43313"/>
                    <a:pt x="120348" y="35664"/>
                    <a:pt x="110964" y="35664"/>
                  </a:cubicBezTo>
                  <a:cubicBezTo>
                    <a:pt x="108979" y="35670"/>
                    <a:pt x="107005" y="36028"/>
                    <a:pt x="105145" y="36720"/>
                  </a:cubicBezTo>
                  <a:lnTo>
                    <a:pt x="105145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926;p76">
              <a:extLst>
                <a:ext uri="{FF2B5EF4-FFF2-40B4-BE49-F238E27FC236}">
                  <a16:creationId xmlns:a16="http://schemas.microsoft.com/office/drawing/2014/main" id="{F234071D-2E26-6ACE-C5D8-CD645C169964}"/>
                </a:ext>
              </a:extLst>
            </p:cNvPr>
            <p:cNvSpPr/>
            <p:nvPr/>
          </p:nvSpPr>
          <p:spPr>
            <a:xfrm>
              <a:off x="1187048" y="2289901"/>
              <a:ext cx="2628362" cy="3196700"/>
            </a:xfrm>
            <a:custGeom>
              <a:avLst/>
              <a:gdLst/>
              <a:ahLst/>
              <a:cxnLst/>
              <a:rect l="l" t="t" r="r" b="b"/>
              <a:pathLst>
                <a:path w="105145" h="127868" extrusionOk="0">
                  <a:moveTo>
                    <a:pt x="52573" y="1"/>
                  </a:moveTo>
                  <a:cubicBezTo>
                    <a:pt x="43236" y="1"/>
                    <a:pt x="35664" y="7567"/>
                    <a:pt x="35664" y="16910"/>
                  </a:cubicBezTo>
                  <a:cubicBezTo>
                    <a:pt x="35670" y="18895"/>
                    <a:pt x="36028" y="20862"/>
                    <a:pt x="36720" y="22722"/>
                  </a:cubicBezTo>
                  <a:lnTo>
                    <a:pt x="0" y="22722"/>
                  </a:lnTo>
                  <a:lnTo>
                    <a:pt x="0" y="110011"/>
                  </a:lnTo>
                  <a:cubicBezTo>
                    <a:pt x="0" y="119872"/>
                    <a:pt x="7995" y="127867"/>
                    <a:pt x="17862" y="127867"/>
                  </a:cubicBezTo>
                  <a:lnTo>
                    <a:pt x="105145" y="127867"/>
                  </a:lnTo>
                  <a:lnTo>
                    <a:pt x="105145" y="91010"/>
                  </a:lnTo>
                  <a:cubicBezTo>
                    <a:pt x="103158" y="91801"/>
                    <a:pt x="101044" y="92206"/>
                    <a:pt x="98916" y="92206"/>
                  </a:cubicBezTo>
                  <a:cubicBezTo>
                    <a:pt x="98350" y="92206"/>
                    <a:pt x="97782" y="92177"/>
                    <a:pt x="97215" y="92119"/>
                  </a:cubicBezTo>
                  <a:cubicBezTo>
                    <a:pt x="88869" y="91267"/>
                    <a:pt x="82269" y="84184"/>
                    <a:pt x="82024" y="75802"/>
                  </a:cubicBezTo>
                  <a:cubicBezTo>
                    <a:pt x="81744" y="66233"/>
                    <a:pt x="89417" y="58393"/>
                    <a:pt x="98920" y="58393"/>
                  </a:cubicBezTo>
                  <a:cubicBezTo>
                    <a:pt x="101055" y="58393"/>
                    <a:pt x="103159" y="58792"/>
                    <a:pt x="105139" y="59585"/>
                  </a:cubicBezTo>
                  <a:lnTo>
                    <a:pt x="105139" y="22728"/>
                  </a:lnTo>
                  <a:lnTo>
                    <a:pt x="68419" y="22728"/>
                  </a:lnTo>
                  <a:cubicBezTo>
                    <a:pt x="69427" y="19992"/>
                    <a:pt x="69796" y="16951"/>
                    <a:pt x="69164" y="13738"/>
                  </a:cubicBezTo>
                  <a:cubicBezTo>
                    <a:pt x="67632" y="5922"/>
                    <a:pt x="60686" y="73"/>
                    <a:pt x="52715" y="2"/>
                  </a:cubicBezTo>
                  <a:cubicBezTo>
                    <a:pt x="52668" y="1"/>
                    <a:pt x="52620" y="1"/>
                    <a:pt x="5257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927;p76">
              <a:extLst>
                <a:ext uri="{FF2B5EF4-FFF2-40B4-BE49-F238E27FC236}">
                  <a16:creationId xmlns:a16="http://schemas.microsoft.com/office/drawing/2014/main" id="{1B0686C9-4CC8-33B5-AF7D-0453A0DA8C2F}"/>
                </a:ext>
              </a:extLst>
            </p:cNvPr>
            <p:cNvSpPr/>
            <p:nvPr/>
          </p:nvSpPr>
          <p:spPr>
            <a:xfrm>
              <a:off x="3812708" y="244502"/>
              <a:ext cx="2628650" cy="3170611"/>
            </a:xfrm>
            <a:custGeom>
              <a:avLst/>
              <a:gdLst/>
              <a:ahLst/>
              <a:cxnLst/>
              <a:rect l="l" t="t" r="r" b="b"/>
              <a:pathLst>
                <a:path w="105146" h="127873" extrusionOk="0">
                  <a:moveTo>
                    <a:pt x="1" y="1"/>
                  </a:moveTo>
                  <a:lnTo>
                    <a:pt x="1" y="36857"/>
                  </a:lnTo>
                  <a:cubicBezTo>
                    <a:pt x="1988" y="36066"/>
                    <a:pt x="4101" y="35662"/>
                    <a:pt x="6229" y="35662"/>
                  </a:cubicBezTo>
                  <a:cubicBezTo>
                    <a:pt x="6796" y="35662"/>
                    <a:pt x="7364" y="35691"/>
                    <a:pt x="7930" y="35748"/>
                  </a:cubicBezTo>
                  <a:cubicBezTo>
                    <a:pt x="16277" y="36595"/>
                    <a:pt x="22877" y="43684"/>
                    <a:pt x="23121" y="52066"/>
                  </a:cubicBezTo>
                  <a:cubicBezTo>
                    <a:pt x="23396" y="61635"/>
                    <a:pt x="15722" y="69481"/>
                    <a:pt x="6219" y="69481"/>
                  </a:cubicBezTo>
                  <a:cubicBezTo>
                    <a:pt x="4091" y="69475"/>
                    <a:pt x="1980" y="69076"/>
                    <a:pt x="1" y="68289"/>
                  </a:cubicBezTo>
                  <a:lnTo>
                    <a:pt x="1" y="105145"/>
                  </a:lnTo>
                  <a:lnTo>
                    <a:pt x="36720" y="105145"/>
                  </a:lnTo>
                  <a:cubicBezTo>
                    <a:pt x="35719" y="107882"/>
                    <a:pt x="35343" y="110916"/>
                    <a:pt x="35975" y="114130"/>
                  </a:cubicBezTo>
                  <a:cubicBezTo>
                    <a:pt x="37513" y="121952"/>
                    <a:pt x="44459" y="127801"/>
                    <a:pt x="52424" y="127872"/>
                  </a:cubicBezTo>
                  <a:cubicBezTo>
                    <a:pt x="52472" y="127873"/>
                    <a:pt x="52519" y="127873"/>
                    <a:pt x="52567" y="127873"/>
                  </a:cubicBezTo>
                  <a:cubicBezTo>
                    <a:pt x="61909" y="127873"/>
                    <a:pt x="69481" y="120301"/>
                    <a:pt x="69481" y="110964"/>
                  </a:cubicBezTo>
                  <a:cubicBezTo>
                    <a:pt x="69475" y="108979"/>
                    <a:pt x="69118" y="107005"/>
                    <a:pt x="68426" y="105145"/>
                  </a:cubicBezTo>
                  <a:lnTo>
                    <a:pt x="105145" y="105145"/>
                  </a:lnTo>
                  <a:lnTo>
                    <a:pt x="105145" y="16354"/>
                  </a:lnTo>
                  <a:cubicBezTo>
                    <a:pt x="105140" y="7328"/>
                    <a:pt x="97818" y="1"/>
                    <a:pt x="88786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928;p76">
              <a:extLst>
                <a:ext uri="{FF2B5EF4-FFF2-40B4-BE49-F238E27FC236}">
                  <a16:creationId xmlns:a16="http://schemas.microsoft.com/office/drawing/2014/main" id="{EF629474-DEE0-9628-DFE3-D6C3A7FA4E83}"/>
                </a:ext>
              </a:extLst>
            </p:cNvPr>
            <p:cNvSpPr/>
            <p:nvPr/>
          </p:nvSpPr>
          <p:spPr>
            <a:xfrm>
              <a:off x="3244845" y="2847950"/>
              <a:ext cx="3198600" cy="2628500"/>
            </a:xfrm>
            <a:custGeom>
              <a:avLst/>
              <a:gdLst/>
              <a:ahLst/>
              <a:cxnLst/>
              <a:rect l="l" t="t" r="r" b="b"/>
              <a:pathLst>
                <a:path w="127944" h="105140" extrusionOk="0">
                  <a:moveTo>
                    <a:pt x="22805" y="0"/>
                  </a:moveTo>
                  <a:lnTo>
                    <a:pt x="22805" y="36720"/>
                  </a:lnTo>
                  <a:cubicBezTo>
                    <a:pt x="20992" y="36051"/>
                    <a:pt x="19042" y="35663"/>
                    <a:pt x="16995" y="35663"/>
                  </a:cubicBezTo>
                  <a:cubicBezTo>
                    <a:pt x="15960" y="35663"/>
                    <a:pt x="14900" y="35762"/>
                    <a:pt x="13820" y="35975"/>
                  </a:cubicBezTo>
                  <a:cubicBezTo>
                    <a:pt x="5998" y="37513"/>
                    <a:pt x="150" y="44453"/>
                    <a:pt x="78" y="52424"/>
                  </a:cubicBezTo>
                  <a:cubicBezTo>
                    <a:pt x="1" y="61826"/>
                    <a:pt x="7602" y="69481"/>
                    <a:pt x="16986" y="69481"/>
                  </a:cubicBezTo>
                  <a:cubicBezTo>
                    <a:pt x="18971" y="69475"/>
                    <a:pt x="20945" y="69117"/>
                    <a:pt x="22805" y="68420"/>
                  </a:cubicBezTo>
                  <a:lnTo>
                    <a:pt x="22805" y="105139"/>
                  </a:lnTo>
                  <a:lnTo>
                    <a:pt x="108943" y="105139"/>
                  </a:lnTo>
                  <a:cubicBezTo>
                    <a:pt x="119436" y="105139"/>
                    <a:pt x="127944" y="96631"/>
                    <a:pt x="127944" y="86138"/>
                  </a:cubicBezTo>
                  <a:lnTo>
                    <a:pt x="127944" y="0"/>
                  </a:lnTo>
                  <a:lnTo>
                    <a:pt x="91087" y="0"/>
                  </a:lnTo>
                  <a:cubicBezTo>
                    <a:pt x="92088" y="2510"/>
                    <a:pt x="92470" y="5235"/>
                    <a:pt x="92196" y="7924"/>
                  </a:cubicBezTo>
                  <a:cubicBezTo>
                    <a:pt x="91343" y="16271"/>
                    <a:pt x="84260" y="22870"/>
                    <a:pt x="75878" y="23115"/>
                  </a:cubicBezTo>
                  <a:cubicBezTo>
                    <a:pt x="75708" y="23120"/>
                    <a:pt x="75539" y="23122"/>
                    <a:pt x="75370" y="23122"/>
                  </a:cubicBezTo>
                  <a:cubicBezTo>
                    <a:pt x="66033" y="23122"/>
                    <a:pt x="58469" y="15553"/>
                    <a:pt x="58469" y="6219"/>
                  </a:cubicBezTo>
                  <a:cubicBezTo>
                    <a:pt x="58469" y="4084"/>
                    <a:pt x="58869" y="1980"/>
                    <a:pt x="59662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8929;p76">
            <a:extLst>
              <a:ext uri="{FF2B5EF4-FFF2-40B4-BE49-F238E27FC236}">
                <a16:creationId xmlns:a16="http://schemas.microsoft.com/office/drawing/2014/main" id="{42B52E34-E1D0-E04D-FA9A-D93876E9239F}"/>
              </a:ext>
            </a:extLst>
          </p:cNvPr>
          <p:cNvGrpSpPr/>
          <p:nvPr/>
        </p:nvGrpSpPr>
        <p:grpSpPr>
          <a:xfrm>
            <a:off x="3970606" y="3686709"/>
            <a:ext cx="1310987" cy="612407"/>
            <a:chOff x="238125" y="1188750"/>
            <a:chExt cx="7140450" cy="3335550"/>
          </a:xfrm>
          <a:solidFill>
            <a:srgbClr val="D2DE00"/>
          </a:solidFill>
        </p:grpSpPr>
        <p:sp>
          <p:nvSpPr>
            <p:cNvPr id="79" name="Google Shape;8930;p76">
              <a:extLst>
                <a:ext uri="{FF2B5EF4-FFF2-40B4-BE49-F238E27FC236}">
                  <a16:creationId xmlns:a16="http://schemas.microsoft.com/office/drawing/2014/main" id="{EB74253A-9066-B4BE-9CE4-4B124AA1B90B}"/>
                </a:ext>
              </a:extLst>
            </p:cNvPr>
            <p:cNvSpPr/>
            <p:nvPr/>
          </p:nvSpPr>
          <p:spPr>
            <a:xfrm>
              <a:off x="238125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0"/>
                  </a:moveTo>
                  <a:cubicBezTo>
                    <a:pt x="1801" y="6"/>
                    <a:pt x="6" y="1801"/>
                    <a:pt x="0" y="4021"/>
                  </a:cubicBezTo>
                  <a:lnTo>
                    <a:pt x="0" y="59338"/>
                  </a:lnTo>
                  <a:cubicBezTo>
                    <a:pt x="6" y="61552"/>
                    <a:pt x="1801" y="63354"/>
                    <a:pt x="4021" y="63359"/>
                  </a:cubicBezTo>
                  <a:lnTo>
                    <a:pt x="98272" y="63359"/>
                  </a:lnTo>
                  <a:cubicBezTo>
                    <a:pt x="99963" y="41512"/>
                    <a:pt x="118098" y="24204"/>
                    <a:pt x="140280" y="23813"/>
                  </a:cubicBezTo>
                  <a:lnTo>
                    <a:pt x="140280" y="4021"/>
                  </a:lnTo>
                  <a:cubicBezTo>
                    <a:pt x="140275" y="1801"/>
                    <a:pt x="138474" y="6"/>
                    <a:pt x="136259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931;p76">
              <a:extLst>
                <a:ext uri="{FF2B5EF4-FFF2-40B4-BE49-F238E27FC236}">
                  <a16:creationId xmlns:a16="http://schemas.microsoft.com/office/drawing/2014/main" id="{B11EEB2A-D818-FB81-0472-1341965EAFF9}"/>
                </a:ext>
              </a:extLst>
            </p:cNvPr>
            <p:cNvSpPr/>
            <p:nvPr/>
          </p:nvSpPr>
          <p:spPr>
            <a:xfrm>
              <a:off x="238125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1"/>
                  </a:moveTo>
                  <a:cubicBezTo>
                    <a:pt x="1801" y="6"/>
                    <a:pt x="6" y="1808"/>
                    <a:pt x="0" y="4022"/>
                  </a:cubicBezTo>
                  <a:lnTo>
                    <a:pt x="0" y="59339"/>
                  </a:lnTo>
                  <a:cubicBezTo>
                    <a:pt x="6" y="61559"/>
                    <a:pt x="1801" y="63354"/>
                    <a:pt x="4021" y="63360"/>
                  </a:cubicBezTo>
                  <a:lnTo>
                    <a:pt x="136259" y="63360"/>
                  </a:lnTo>
                  <a:cubicBezTo>
                    <a:pt x="138474" y="63354"/>
                    <a:pt x="140275" y="61559"/>
                    <a:pt x="140280" y="59339"/>
                  </a:cubicBezTo>
                  <a:lnTo>
                    <a:pt x="140280" y="39547"/>
                  </a:lnTo>
                  <a:cubicBezTo>
                    <a:pt x="118098" y="39155"/>
                    <a:pt x="99963" y="21848"/>
                    <a:pt x="9827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932;p76">
              <a:extLst>
                <a:ext uri="{FF2B5EF4-FFF2-40B4-BE49-F238E27FC236}">
                  <a16:creationId xmlns:a16="http://schemas.microsoft.com/office/drawing/2014/main" id="{57580742-5C7B-7CB3-C10E-0A5D2BD7CF42}"/>
                </a:ext>
              </a:extLst>
            </p:cNvPr>
            <p:cNvSpPr/>
            <p:nvPr/>
          </p:nvSpPr>
          <p:spPr>
            <a:xfrm>
              <a:off x="3871550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2" y="0"/>
                  </a:moveTo>
                  <a:cubicBezTo>
                    <a:pt x="1807" y="6"/>
                    <a:pt x="6" y="1801"/>
                    <a:pt x="0" y="4021"/>
                  </a:cubicBezTo>
                  <a:lnTo>
                    <a:pt x="0" y="24017"/>
                  </a:lnTo>
                  <a:cubicBezTo>
                    <a:pt x="20553" y="26066"/>
                    <a:pt x="36886" y="42675"/>
                    <a:pt x="38494" y="63359"/>
                  </a:cubicBezTo>
                  <a:lnTo>
                    <a:pt x="136260" y="63359"/>
                  </a:lnTo>
                  <a:cubicBezTo>
                    <a:pt x="138480" y="63354"/>
                    <a:pt x="140275" y="61552"/>
                    <a:pt x="140281" y="59338"/>
                  </a:cubicBezTo>
                  <a:lnTo>
                    <a:pt x="140281" y="4021"/>
                  </a:lnTo>
                  <a:cubicBezTo>
                    <a:pt x="140275" y="1801"/>
                    <a:pt x="138480" y="6"/>
                    <a:pt x="13626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933;p76">
              <a:extLst>
                <a:ext uri="{FF2B5EF4-FFF2-40B4-BE49-F238E27FC236}">
                  <a16:creationId xmlns:a16="http://schemas.microsoft.com/office/drawing/2014/main" id="{0FAF2186-6BEF-716B-3F53-316BC9AFE6EC}"/>
                </a:ext>
              </a:extLst>
            </p:cNvPr>
            <p:cNvSpPr/>
            <p:nvPr/>
          </p:nvSpPr>
          <p:spPr>
            <a:xfrm>
              <a:off x="3871550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38494" y="1"/>
                  </a:moveTo>
                  <a:cubicBezTo>
                    <a:pt x="36886" y="20680"/>
                    <a:pt x="20553" y="37294"/>
                    <a:pt x="0" y="39343"/>
                  </a:cubicBezTo>
                  <a:lnTo>
                    <a:pt x="0" y="59339"/>
                  </a:lnTo>
                  <a:cubicBezTo>
                    <a:pt x="6" y="61559"/>
                    <a:pt x="1807" y="63354"/>
                    <a:pt x="4022" y="63360"/>
                  </a:cubicBezTo>
                  <a:lnTo>
                    <a:pt x="136260" y="63360"/>
                  </a:lnTo>
                  <a:cubicBezTo>
                    <a:pt x="138480" y="63354"/>
                    <a:pt x="140275" y="61559"/>
                    <a:pt x="140281" y="59339"/>
                  </a:cubicBezTo>
                  <a:lnTo>
                    <a:pt x="140281" y="4022"/>
                  </a:lnTo>
                  <a:cubicBezTo>
                    <a:pt x="140275" y="1808"/>
                    <a:pt x="138480" y="6"/>
                    <a:pt x="136260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934;p76">
              <a:extLst>
                <a:ext uri="{FF2B5EF4-FFF2-40B4-BE49-F238E27FC236}">
                  <a16:creationId xmlns:a16="http://schemas.microsoft.com/office/drawing/2014/main" id="{52879B22-AE35-85C9-F866-CE8D51A04CDB}"/>
                </a:ext>
              </a:extLst>
            </p:cNvPr>
            <p:cNvSpPr/>
            <p:nvPr/>
          </p:nvSpPr>
          <p:spPr>
            <a:xfrm>
              <a:off x="2842425" y="1934600"/>
              <a:ext cx="1843850" cy="1843850"/>
            </a:xfrm>
            <a:custGeom>
              <a:avLst/>
              <a:gdLst/>
              <a:ahLst/>
              <a:cxnLst/>
              <a:rect l="l" t="t" r="r" b="b"/>
              <a:pathLst>
                <a:path w="73754" h="73754" extrusionOk="0">
                  <a:moveTo>
                    <a:pt x="36880" y="0"/>
                  </a:moveTo>
                  <a:cubicBezTo>
                    <a:pt x="36621" y="0"/>
                    <a:pt x="36362" y="6"/>
                    <a:pt x="36108" y="11"/>
                  </a:cubicBezTo>
                  <a:cubicBezTo>
                    <a:pt x="17253" y="397"/>
                    <a:pt x="1834" y="15011"/>
                    <a:pt x="154" y="33525"/>
                  </a:cubicBezTo>
                  <a:cubicBezTo>
                    <a:pt x="55" y="34627"/>
                    <a:pt x="0" y="35745"/>
                    <a:pt x="0" y="36874"/>
                  </a:cubicBezTo>
                  <a:cubicBezTo>
                    <a:pt x="0" y="38009"/>
                    <a:pt x="55" y="39122"/>
                    <a:pt x="154" y="40229"/>
                  </a:cubicBezTo>
                  <a:cubicBezTo>
                    <a:pt x="1834" y="58749"/>
                    <a:pt x="17253" y="73357"/>
                    <a:pt x="36108" y="73743"/>
                  </a:cubicBezTo>
                  <a:cubicBezTo>
                    <a:pt x="36362" y="73748"/>
                    <a:pt x="36621" y="73754"/>
                    <a:pt x="36880" y="73754"/>
                  </a:cubicBezTo>
                  <a:cubicBezTo>
                    <a:pt x="38312" y="73754"/>
                    <a:pt x="39744" y="73666"/>
                    <a:pt x="41165" y="73500"/>
                  </a:cubicBezTo>
                  <a:cubicBezTo>
                    <a:pt x="58391" y="71495"/>
                    <a:pt x="72030" y="57581"/>
                    <a:pt x="73600" y="40229"/>
                  </a:cubicBezTo>
                  <a:cubicBezTo>
                    <a:pt x="73699" y="39127"/>
                    <a:pt x="73754" y="38009"/>
                    <a:pt x="73754" y="36874"/>
                  </a:cubicBezTo>
                  <a:cubicBezTo>
                    <a:pt x="73754" y="35745"/>
                    <a:pt x="73699" y="34632"/>
                    <a:pt x="73600" y="33525"/>
                  </a:cubicBezTo>
                  <a:cubicBezTo>
                    <a:pt x="72024" y="16173"/>
                    <a:pt x="58391" y="2259"/>
                    <a:pt x="41165" y="254"/>
                  </a:cubicBezTo>
                  <a:cubicBezTo>
                    <a:pt x="39744" y="88"/>
                    <a:pt x="38312" y="0"/>
                    <a:pt x="3688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935;p76">
            <a:extLst>
              <a:ext uri="{FF2B5EF4-FFF2-40B4-BE49-F238E27FC236}">
                <a16:creationId xmlns:a16="http://schemas.microsoft.com/office/drawing/2014/main" id="{A26F0ABB-3A4E-C119-58E8-B977D5BFA850}"/>
              </a:ext>
            </a:extLst>
          </p:cNvPr>
          <p:cNvGrpSpPr/>
          <p:nvPr/>
        </p:nvGrpSpPr>
        <p:grpSpPr>
          <a:xfrm>
            <a:off x="8296478" y="3677264"/>
            <a:ext cx="1110299" cy="621702"/>
            <a:chOff x="238125" y="1335475"/>
            <a:chExt cx="5418735" cy="3034175"/>
          </a:xfrm>
          <a:solidFill>
            <a:srgbClr val="D2DE00"/>
          </a:solidFill>
        </p:grpSpPr>
        <p:sp>
          <p:nvSpPr>
            <p:cNvPr id="85" name="Google Shape;8936;p76">
              <a:extLst>
                <a:ext uri="{FF2B5EF4-FFF2-40B4-BE49-F238E27FC236}">
                  <a16:creationId xmlns:a16="http://schemas.microsoft.com/office/drawing/2014/main" id="{57BD3D97-76CF-4975-9EF5-22B3A6E56DE2}"/>
                </a:ext>
              </a:extLst>
            </p:cNvPr>
            <p:cNvSpPr/>
            <p:nvPr/>
          </p:nvSpPr>
          <p:spPr>
            <a:xfrm>
              <a:off x="3669985" y="1335475"/>
              <a:ext cx="1986875" cy="3034175"/>
            </a:xfrm>
            <a:custGeom>
              <a:avLst/>
              <a:gdLst/>
              <a:ahLst/>
              <a:cxnLst/>
              <a:rect l="l" t="t" r="r" b="b"/>
              <a:pathLst>
                <a:path w="79475" h="121367" extrusionOk="0">
                  <a:moveTo>
                    <a:pt x="1" y="0"/>
                  </a:moveTo>
                  <a:lnTo>
                    <a:pt x="1" y="38997"/>
                  </a:lnTo>
                  <a:cubicBezTo>
                    <a:pt x="588" y="44011"/>
                    <a:pt x="2425" y="48797"/>
                    <a:pt x="5360" y="52918"/>
                  </a:cubicBezTo>
                  <a:lnTo>
                    <a:pt x="9329" y="58469"/>
                  </a:lnTo>
                  <a:cubicBezTo>
                    <a:pt x="10541" y="59694"/>
                    <a:pt x="10541" y="61672"/>
                    <a:pt x="9329" y="62897"/>
                  </a:cubicBezTo>
                  <a:lnTo>
                    <a:pt x="5360" y="68448"/>
                  </a:lnTo>
                  <a:cubicBezTo>
                    <a:pt x="2425" y="72557"/>
                    <a:pt x="588" y="77355"/>
                    <a:pt x="1" y="82370"/>
                  </a:cubicBezTo>
                  <a:lnTo>
                    <a:pt x="1" y="121366"/>
                  </a:lnTo>
                  <a:lnTo>
                    <a:pt x="68743" y="121366"/>
                  </a:lnTo>
                  <a:lnTo>
                    <a:pt x="68743" y="85815"/>
                  </a:lnTo>
                  <a:cubicBezTo>
                    <a:pt x="68743" y="79588"/>
                    <a:pt x="70682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30" y="41778"/>
                    <a:pt x="68730" y="35551"/>
                  </a:cubicBezTo>
                  <a:lnTo>
                    <a:pt x="68730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937;p76">
              <a:extLst>
                <a:ext uri="{FF2B5EF4-FFF2-40B4-BE49-F238E27FC236}">
                  <a16:creationId xmlns:a16="http://schemas.microsoft.com/office/drawing/2014/main" id="{99D54EBD-69D0-F600-1073-2137EA268C9A}"/>
                </a:ext>
              </a:extLst>
            </p:cNvPr>
            <p:cNvSpPr/>
            <p:nvPr/>
          </p:nvSpPr>
          <p:spPr>
            <a:xfrm>
              <a:off x="1956350" y="1335475"/>
              <a:ext cx="1984950" cy="3034175"/>
            </a:xfrm>
            <a:custGeom>
              <a:avLst/>
              <a:gdLst/>
              <a:ahLst/>
              <a:cxnLst/>
              <a:rect l="l" t="t" r="r" b="b"/>
              <a:pathLst>
                <a:path w="79398" h="121367" extrusionOk="0">
                  <a:moveTo>
                    <a:pt x="0" y="0"/>
                  </a:moveTo>
                  <a:lnTo>
                    <a:pt x="0" y="35551"/>
                  </a:lnTo>
                  <a:cubicBezTo>
                    <a:pt x="0" y="41778"/>
                    <a:pt x="1940" y="47852"/>
                    <a:pt x="5564" y="52918"/>
                  </a:cubicBezTo>
                  <a:lnTo>
                    <a:pt x="9520" y="58469"/>
                  </a:lnTo>
                  <a:cubicBezTo>
                    <a:pt x="10745" y="59694"/>
                    <a:pt x="10745" y="61672"/>
                    <a:pt x="9520" y="62897"/>
                  </a:cubicBezTo>
                  <a:lnTo>
                    <a:pt x="5564" y="68448"/>
                  </a:lnTo>
                  <a:cubicBezTo>
                    <a:pt x="1952" y="73514"/>
                    <a:pt x="0" y="79588"/>
                    <a:pt x="0" y="85815"/>
                  </a:cubicBezTo>
                  <a:lnTo>
                    <a:pt x="0" y="121366"/>
                  </a:lnTo>
                  <a:lnTo>
                    <a:pt x="68665" y="121366"/>
                  </a:lnTo>
                  <a:lnTo>
                    <a:pt x="68665" y="85815"/>
                  </a:lnTo>
                  <a:cubicBezTo>
                    <a:pt x="68665" y="79588"/>
                    <a:pt x="70605" y="73514"/>
                    <a:pt x="74216" y="68448"/>
                  </a:cubicBezTo>
                  <a:lnTo>
                    <a:pt x="78185" y="62897"/>
                  </a:lnTo>
                  <a:cubicBezTo>
                    <a:pt x="79397" y="61672"/>
                    <a:pt x="79397" y="59694"/>
                    <a:pt x="78185" y="58469"/>
                  </a:cubicBezTo>
                  <a:lnTo>
                    <a:pt x="74216" y="52918"/>
                  </a:lnTo>
                  <a:cubicBezTo>
                    <a:pt x="70605" y="47840"/>
                    <a:pt x="68665" y="41778"/>
                    <a:pt x="68665" y="35551"/>
                  </a:cubicBezTo>
                  <a:lnTo>
                    <a:pt x="68665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938;p76">
              <a:extLst>
                <a:ext uri="{FF2B5EF4-FFF2-40B4-BE49-F238E27FC236}">
                  <a16:creationId xmlns:a16="http://schemas.microsoft.com/office/drawing/2014/main" id="{2482DD0F-108E-5E70-B6A2-B19B43F66082}"/>
                </a:ext>
              </a:extLst>
            </p:cNvPr>
            <p:cNvSpPr/>
            <p:nvPr/>
          </p:nvSpPr>
          <p:spPr>
            <a:xfrm>
              <a:off x="238125" y="1335475"/>
              <a:ext cx="1986850" cy="3034175"/>
            </a:xfrm>
            <a:custGeom>
              <a:avLst/>
              <a:gdLst/>
              <a:ahLst/>
              <a:cxnLst/>
              <a:rect l="l" t="t" r="r" b="b"/>
              <a:pathLst>
                <a:path w="79474" h="121367" extrusionOk="0">
                  <a:moveTo>
                    <a:pt x="0" y="0"/>
                  </a:moveTo>
                  <a:lnTo>
                    <a:pt x="0" y="121366"/>
                  </a:lnTo>
                  <a:lnTo>
                    <a:pt x="68729" y="121366"/>
                  </a:lnTo>
                  <a:lnTo>
                    <a:pt x="68729" y="85815"/>
                  </a:lnTo>
                  <a:cubicBezTo>
                    <a:pt x="68729" y="79588"/>
                    <a:pt x="70669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29" y="41778"/>
                    <a:pt x="68729" y="35551"/>
                  </a:cubicBezTo>
                  <a:lnTo>
                    <a:pt x="68729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939;p76">
            <a:extLst>
              <a:ext uri="{FF2B5EF4-FFF2-40B4-BE49-F238E27FC236}">
                <a16:creationId xmlns:a16="http://schemas.microsoft.com/office/drawing/2014/main" id="{485CDC3A-34B1-8C4F-0F99-A60AF0E5FCBC}"/>
              </a:ext>
            </a:extLst>
          </p:cNvPr>
          <p:cNvGrpSpPr/>
          <p:nvPr/>
        </p:nvGrpSpPr>
        <p:grpSpPr>
          <a:xfrm>
            <a:off x="7114137" y="3674161"/>
            <a:ext cx="1074451" cy="627181"/>
            <a:chOff x="5359127" y="2910889"/>
            <a:chExt cx="1097723" cy="640831"/>
          </a:xfrm>
          <a:solidFill>
            <a:srgbClr val="D2DE00"/>
          </a:solidFill>
        </p:grpSpPr>
        <p:grpSp>
          <p:nvGrpSpPr>
            <p:cNvPr id="89" name="Google Shape;8940;p76">
              <a:extLst>
                <a:ext uri="{FF2B5EF4-FFF2-40B4-BE49-F238E27FC236}">
                  <a16:creationId xmlns:a16="http://schemas.microsoft.com/office/drawing/2014/main" id="{2074C16C-F9A1-B164-A686-8A7F9860AD6F}"/>
                </a:ext>
              </a:extLst>
            </p:cNvPr>
            <p:cNvGrpSpPr/>
            <p:nvPr/>
          </p:nvGrpSpPr>
          <p:grpSpPr>
            <a:xfrm>
              <a:off x="5929791" y="3263088"/>
              <a:ext cx="527060" cy="287097"/>
              <a:chOff x="5929791" y="3263088"/>
              <a:chExt cx="527060" cy="287097"/>
            </a:xfrm>
            <a:grpFill/>
          </p:grpSpPr>
          <p:sp>
            <p:nvSpPr>
              <p:cNvPr id="99" name="Google Shape;8941;p76">
                <a:extLst>
                  <a:ext uri="{FF2B5EF4-FFF2-40B4-BE49-F238E27FC236}">
                    <a16:creationId xmlns:a16="http://schemas.microsoft.com/office/drawing/2014/main" id="{AFCA2A67-3ADB-5ADA-73E5-EF67002687F3}"/>
                  </a:ext>
                </a:extLst>
              </p:cNvPr>
              <p:cNvSpPr/>
              <p:nvPr/>
            </p:nvSpPr>
            <p:spPr>
              <a:xfrm>
                <a:off x="5929791" y="3263088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32"/>
                    </a:lnTo>
                    <a:lnTo>
                      <a:pt x="2576042" y="2230932"/>
                    </a:lnTo>
                    <a:lnTo>
                      <a:pt x="1288021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100" name="Google Shape;8942;p76">
                <a:extLst>
                  <a:ext uri="{FF2B5EF4-FFF2-40B4-BE49-F238E27FC236}">
                    <a16:creationId xmlns:a16="http://schemas.microsoft.com/office/drawing/2014/main" id="{7DAA22EB-7E72-A841-B409-E58737B4E136}"/>
                  </a:ext>
                </a:extLst>
              </p:cNvPr>
              <p:cNvSpPr/>
              <p:nvPr/>
            </p:nvSpPr>
            <p:spPr>
              <a:xfrm>
                <a:off x="6247886" y="3331025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90" name="Google Shape;8943;p76">
              <a:extLst>
                <a:ext uri="{FF2B5EF4-FFF2-40B4-BE49-F238E27FC236}">
                  <a16:creationId xmlns:a16="http://schemas.microsoft.com/office/drawing/2014/main" id="{98758285-E9D6-6691-120E-BDA5AF239A0A}"/>
                </a:ext>
              </a:extLst>
            </p:cNvPr>
            <p:cNvGrpSpPr/>
            <p:nvPr/>
          </p:nvGrpSpPr>
          <p:grpSpPr>
            <a:xfrm>
              <a:off x="5359127" y="3263089"/>
              <a:ext cx="526428" cy="288631"/>
              <a:chOff x="5359127" y="3263089"/>
              <a:chExt cx="526428" cy="288631"/>
            </a:xfrm>
            <a:grpFill/>
          </p:grpSpPr>
          <p:sp>
            <p:nvSpPr>
              <p:cNvPr id="97" name="Google Shape;8944;p76">
                <a:extLst>
                  <a:ext uri="{FF2B5EF4-FFF2-40B4-BE49-F238E27FC236}">
                    <a16:creationId xmlns:a16="http://schemas.microsoft.com/office/drawing/2014/main" id="{60342E3B-CC81-FD7F-B0EF-D13040363AA6}"/>
                  </a:ext>
                </a:extLst>
              </p:cNvPr>
              <p:cNvSpPr/>
              <p:nvPr/>
            </p:nvSpPr>
            <p:spPr>
              <a:xfrm>
                <a:off x="5557090" y="326308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34" y="0"/>
                    </a:moveTo>
                    <a:lnTo>
                      <a:pt x="0" y="2230920"/>
                    </a:lnTo>
                    <a:lnTo>
                      <a:pt x="2576055" y="2230920"/>
                    </a:lnTo>
                    <a:lnTo>
                      <a:pt x="1288034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98" name="Google Shape;8945;p76">
                <a:extLst>
                  <a:ext uri="{FF2B5EF4-FFF2-40B4-BE49-F238E27FC236}">
                    <a16:creationId xmlns:a16="http://schemas.microsoft.com/office/drawing/2014/main" id="{D838FC02-B263-2BDA-7298-C34247D784D9}"/>
                  </a:ext>
                </a:extLst>
              </p:cNvPr>
              <p:cNvSpPr/>
              <p:nvPr/>
            </p:nvSpPr>
            <p:spPr>
              <a:xfrm flipH="1">
                <a:off x="5359127" y="3332559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91" name="Google Shape;8946;p76">
              <a:extLst>
                <a:ext uri="{FF2B5EF4-FFF2-40B4-BE49-F238E27FC236}">
                  <a16:creationId xmlns:a16="http://schemas.microsoft.com/office/drawing/2014/main" id="{C6A75FA6-47EA-E37A-E8B0-C3D90C04BD4D}"/>
                </a:ext>
              </a:extLst>
            </p:cNvPr>
            <p:cNvGrpSpPr/>
            <p:nvPr/>
          </p:nvGrpSpPr>
          <p:grpSpPr>
            <a:xfrm>
              <a:off x="5551525" y="2910889"/>
              <a:ext cx="520901" cy="610283"/>
              <a:chOff x="5551525" y="2910889"/>
              <a:chExt cx="520901" cy="610283"/>
            </a:xfrm>
            <a:grpFill/>
          </p:grpSpPr>
          <p:sp>
            <p:nvSpPr>
              <p:cNvPr id="95" name="Google Shape;8947;p76">
                <a:extLst>
                  <a:ext uri="{FF2B5EF4-FFF2-40B4-BE49-F238E27FC236}">
                    <a16:creationId xmlns:a16="http://schemas.microsoft.com/office/drawing/2014/main" id="{19E9FBC0-E45C-95D0-74E1-9D517DD29E5A}"/>
                  </a:ext>
                </a:extLst>
              </p:cNvPr>
              <p:cNvSpPr/>
              <p:nvPr/>
            </p:nvSpPr>
            <p:spPr>
              <a:xfrm>
                <a:off x="5743962" y="323666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2576042" y="0"/>
                    </a:moveTo>
                    <a:lnTo>
                      <a:pt x="0" y="0"/>
                    </a:lnTo>
                    <a:lnTo>
                      <a:pt x="1288021" y="2230920"/>
                    </a:lnTo>
                    <a:lnTo>
                      <a:pt x="2576042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96" name="Google Shape;8948;p76">
                <a:extLst>
                  <a:ext uri="{FF2B5EF4-FFF2-40B4-BE49-F238E27FC236}">
                    <a16:creationId xmlns:a16="http://schemas.microsoft.com/office/drawing/2014/main" id="{E4A62518-D647-A410-3429-E0EE4E5E5CE0}"/>
                  </a:ext>
                </a:extLst>
              </p:cNvPr>
              <p:cNvSpPr/>
              <p:nvPr/>
            </p:nvSpPr>
            <p:spPr>
              <a:xfrm flipH="1">
                <a:off x="5551525" y="2910889"/>
                <a:ext cx="208964" cy="32874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92" name="Google Shape;8949;p76">
              <a:extLst>
                <a:ext uri="{FF2B5EF4-FFF2-40B4-BE49-F238E27FC236}">
                  <a16:creationId xmlns:a16="http://schemas.microsoft.com/office/drawing/2014/main" id="{3D0CD0FE-D01A-ECF3-B8B5-491A09A23CF3}"/>
                </a:ext>
              </a:extLst>
            </p:cNvPr>
            <p:cNvGrpSpPr/>
            <p:nvPr/>
          </p:nvGrpSpPr>
          <p:grpSpPr>
            <a:xfrm>
              <a:off x="5743962" y="2919100"/>
              <a:ext cx="623674" cy="284502"/>
              <a:chOff x="5743962" y="2919100"/>
              <a:chExt cx="623674" cy="284502"/>
            </a:xfrm>
            <a:grpFill/>
          </p:grpSpPr>
          <p:sp>
            <p:nvSpPr>
              <p:cNvPr id="93" name="Google Shape;8950;p76">
                <a:extLst>
                  <a:ext uri="{FF2B5EF4-FFF2-40B4-BE49-F238E27FC236}">
                    <a16:creationId xmlns:a16="http://schemas.microsoft.com/office/drawing/2014/main" id="{F680A116-F244-2EA9-63B6-30B1D0889A71}"/>
                  </a:ext>
                </a:extLst>
              </p:cNvPr>
              <p:cNvSpPr/>
              <p:nvPr/>
            </p:nvSpPr>
            <p:spPr>
              <a:xfrm>
                <a:off x="5743962" y="2919100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20"/>
                    </a:lnTo>
                    <a:lnTo>
                      <a:pt x="2576042" y="2230920"/>
                    </a:lnTo>
                    <a:lnTo>
                      <a:pt x="1288021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94" name="Google Shape;8951;p76">
                <a:extLst>
                  <a:ext uri="{FF2B5EF4-FFF2-40B4-BE49-F238E27FC236}">
                    <a16:creationId xmlns:a16="http://schemas.microsoft.com/office/drawing/2014/main" id="{813A96FC-C18D-3BAC-33EE-E45442F4330E}"/>
                  </a:ext>
                </a:extLst>
              </p:cNvPr>
              <p:cNvSpPr/>
              <p:nvPr/>
            </p:nvSpPr>
            <p:spPr>
              <a:xfrm>
                <a:off x="6060335" y="2920591"/>
                <a:ext cx="307300" cy="282602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</p:grpSp>
      <p:grpSp>
        <p:nvGrpSpPr>
          <p:cNvPr id="101" name="Google Shape;8952;p76">
            <a:extLst>
              <a:ext uri="{FF2B5EF4-FFF2-40B4-BE49-F238E27FC236}">
                <a16:creationId xmlns:a16="http://schemas.microsoft.com/office/drawing/2014/main" id="{6D8FE719-C5A3-5780-CA54-B74A975960C9}"/>
              </a:ext>
            </a:extLst>
          </p:cNvPr>
          <p:cNvGrpSpPr/>
          <p:nvPr/>
        </p:nvGrpSpPr>
        <p:grpSpPr>
          <a:xfrm>
            <a:off x="9265351" y="2824872"/>
            <a:ext cx="874976" cy="719600"/>
            <a:chOff x="7608988" y="2093194"/>
            <a:chExt cx="817276" cy="672147"/>
          </a:xfrm>
          <a:solidFill>
            <a:srgbClr val="D2DE00"/>
          </a:solidFill>
        </p:grpSpPr>
        <p:cxnSp>
          <p:nvCxnSpPr>
            <p:cNvPr id="102" name="Google Shape;8953;p76">
              <a:extLst>
                <a:ext uri="{FF2B5EF4-FFF2-40B4-BE49-F238E27FC236}">
                  <a16:creationId xmlns:a16="http://schemas.microsoft.com/office/drawing/2014/main" id="{DE9ED039-5340-EB97-2F11-D5DF173A7964}"/>
                </a:ext>
              </a:extLst>
            </p:cNvPr>
            <p:cNvCxnSpPr/>
            <p:nvPr/>
          </p:nvCxnSpPr>
          <p:spPr>
            <a:xfrm rot="5400000" flipH="1">
              <a:off x="7620257" y="2136491"/>
              <a:ext cx="129900" cy="1113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8954;p76">
              <a:extLst>
                <a:ext uri="{FF2B5EF4-FFF2-40B4-BE49-F238E27FC236}">
                  <a16:creationId xmlns:a16="http://schemas.microsoft.com/office/drawing/2014/main" id="{CBBC1D01-1A3D-485B-17E0-3C80541BC023}"/>
                </a:ext>
              </a:extLst>
            </p:cNvPr>
            <p:cNvCxnSpPr/>
            <p:nvPr/>
          </p:nvCxnSpPr>
          <p:spPr>
            <a:xfrm rot="-5400000">
              <a:off x="8285120" y="2136491"/>
              <a:ext cx="129900" cy="1113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8955;p76">
              <a:extLst>
                <a:ext uri="{FF2B5EF4-FFF2-40B4-BE49-F238E27FC236}">
                  <a16:creationId xmlns:a16="http://schemas.microsoft.com/office/drawing/2014/main" id="{F1E21021-2231-C058-2EC7-B95BF11E4459}"/>
                </a:ext>
              </a:extLst>
            </p:cNvPr>
            <p:cNvCxnSpPr/>
            <p:nvPr/>
          </p:nvCxnSpPr>
          <p:spPr>
            <a:xfrm rot="5400000">
              <a:off x="7620257" y="2644741"/>
              <a:ext cx="129900" cy="1113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8956;p76">
              <a:extLst>
                <a:ext uri="{FF2B5EF4-FFF2-40B4-BE49-F238E27FC236}">
                  <a16:creationId xmlns:a16="http://schemas.microsoft.com/office/drawing/2014/main" id="{978685F5-71F1-4747-6AEF-A40F1601626D}"/>
                </a:ext>
              </a:extLst>
            </p:cNvPr>
            <p:cNvCxnSpPr/>
            <p:nvPr/>
          </p:nvCxnSpPr>
          <p:spPr>
            <a:xfrm rot="-5400000" flipH="1">
              <a:off x="8285120" y="2644741"/>
              <a:ext cx="129900" cy="1113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8957;p76">
              <a:extLst>
                <a:ext uri="{FF2B5EF4-FFF2-40B4-BE49-F238E27FC236}">
                  <a16:creationId xmlns:a16="http://schemas.microsoft.com/office/drawing/2014/main" id="{0A6464B7-5AB9-445A-6C4C-969CC01A1FA3}"/>
                </a:ext>
              </a:extLst>
            </p:cNvPr>
            <p:cNvCxnSpPr/>
            <p:nvPr/>
          </p:nvCxnSpPr>
          <p:spPr>
            <a:xfrm rot="10800000">
              <a:off x="7608988" y="2425132"/>
              <a:ext cx="83400" cy="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8958;p76">
              <a:extLst>
                <a:ext uri="{FF2B5EF4-FFF2-40B4-BE49-F238E27FC236}">
                  <a16:creationId xmlns:a16="http://schemas.microsoft.com/office/drawing/2014/main" id="{A3590AF6-1B80-A0C7-301F-9C5480384641}"/>
                </a:ext>
              </a:extLst>
            </p:cNvPr>
            <p:cNvCxnSpPr/>
            <p:nvPr/>
          </p:nvCxnSpPr>
          <p:spPr>
            <a:xfrm rot="10800000">
              <a:off x="8342865" y="2425132"/>
              <a:ext cx="83400" cy="0"/>
            </a:xfrm>
            <a:prstGeom prst="straightConnector1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8" name="Google Shape;8959;p76">
              <a:extLst>
                <a:ext uri="{FF2B5EF4-FFF2-40B4-BE49-F238E27FC236}">
                  <a16:creationId xmlns:a16="http://schemas.microsoft.com/office/drawing/2014/main" id="{C0CB21EC-476B-1D1E-44E8-384E4829962B}"/>
                </a:ext>
              </a:extLst>
            </p:cNvPr>
            <p:cNvGrpSpPr/>
            <p:nvPr/>
          </p:nvGrpSpPr>
          <p:grpSpPr>
            <a:xfrm>
              <a:off x="7721175" y="2093194"/>
              <a:ext cx="599587" cy="623846"/>
              <a:chOff x="7721175" y="2093194"/>
              <a:chExt cx="599587" cy="623846"/>
            </a:xfrm>
            <a:grpFill/>
          </p:grpSpPr>
          <p:grpSp>
            <p:nvGrpSpPr>
              <p:cNvPr id="109" name="Google Shape;8960;p76">
                <a:extLst>
                  <a:ext uri="{FF2B5EF4-FFF2-40B4-BE49-F238E27FC236}">
                    <a16:creationId xmlns:a16="http://schemas.microsoft.com/office/drawing/2014/main" id="{4E8466D8-D6EB-65F6-EE43-F4DD96D5CE22}"/>
                  </a:ext>
                </a:extLst>
              </p:cNvPr>
              <p:cNvGrpSpPr/>
              <p:nvPr/>
            </p:nvGrpSpPr>
            <p:grpSpPr>
              <a:xfrm>
                <a:off x="7721175" y="2093194"/>
                <a:ext cx="291605" cy="623846"/>
                <a:chOff x="9405575" y="2061418"/>
                <a:chExt cx="291605" cy="623846"/>
              </a:xfrm>
              <a:grpFill/>
            </p:grpSpPr>
            <p:sp>
              <p:nvSpPr>
                <p:cNvPr id="118" name="Google Shape;8961;p76">
                  <a:extLst>
                    <a:ext uri="{FF2B5EF4-FFF2-40B4-BE49-F238E27FC236}">
                      <a16:creationId xmlns:a16="http://schemas.microsoft.com/office/drawing/2014/main" id="{5AAE17E4-28DE-A57E-3471-6F38247FB8D1}"/>
                    </a:ext>
                  </a:extLst>
                </p:cNvPr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8962;p76">
                  <a:extLst>
                    <a:ext uri="{FF2B5EF4-FFF2-40B4-BE49-F238E27FC236}">
                      <a16:creationId xmlns:a16="http://schemas.microsoft.com/office/drawing/2014/main" id="{6D2A2AE5-61D8-576B-ACB7-D3FF08EE11D8}"/>
                    </a:ext>
                  </a:extLst>
                </p:cNvPr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8963;p76">
                  <a:extLst>
                    <a:ext uri="{FF2B5EF4-FFF2-40B4-BE49-F238E27FC236}">
                      <a16:creationId xmlns:a16="http://schemas.microsoft.com/office/drawing/2014/main" id="{B4FE1E32-6D52-7F3B-E179-8B8505ADBF23}"/>
                    </a:ext>
                  </a:extLst>
                </p:cNvPr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8964;p76">
                  <a:extLst>
                    <a:ext uri="{FF2B5EF4-FFF2-40B4-BE49-F238E27FC236}">
                      <a16:creationId xmlns:a16="http://schemas.microsoft.com/office/drawing/2014/main" id="{1CAB9DD5-8052-BFEB-04D7-36804AFB3F60}"/>
                    </a:ext>
                  </a:extLst>
                </p:cNvPr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8965;p76">
                  <a:extLst>
                    <a:ext uri="{FF2B5EF4-FFF2-40B4-BE49-F238E27FC236}">
                      <a16:creationId xmlns:a16="http://schemas.microsoft.com/office/drawing/2014/main" id="{CABC8187-A4E4-DADD-590B-3ECD1A254A32}"/>
                    </a:ext>
                  </a:extLst>
                </p:cNvPr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8966;p76">
                  <a:extLst>
                    <a:ext uri="{FF2B5EF4-FFF2-40B4-BE49-F238E27FC236}">
                      <a16:creationId xmlns:a16="http://schemas.microsoft.com/office/drawing/2014/main" id="{A81075B7-95FD-D4FA-BEF4-2057D5E3F3A8}"/>
                    </a:ext>
                  </a:extLst>
                </p:cNvPr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8967;p76">
                  <a:extLst>
                    <a:ext uri="{FF2B5EF4-FFF2-40B4-BE49-F238E27FC236}">
                      <a16:creationId xmlns:a16="http://schemas.microsoft.com/office/drawing/2014/main" id="{9703CF31-8387-A135-B25E-89DB2DA7D453}"/>
                    </a:ext>
                  </a:extLst>
                </p:cNvPr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8968;p76">
                <a:extLst>
                  <a:ext uri="{FF2B5EF4-FFF2-40B4-BE49-F238E27FC236}">
                    <a16:creationId xmlns:a16="http://schemas.microsoft.com/office/drawing/2014/main" id="{70EDAEC8-E42E-45DF-FD24-E0CAF56198A8}"/>
                  </a:ext>
                </a:extLst>
              </p:cNvPr>
              <p:cNvGrpSpPr/>
              <p:nvPr/>
            </p:nvGrpSpPr>
            <p:grpSpPr>
              <a:xfrm flipH="1">
                <a:off x="8029157" y="2093194"/>
                <a:ext cx="291605" cy="623846"/>
                <a:chOff x="9405575" y="2061418"/>
                <a:chExt cx="291605" cy="623846"/>
              </a:xfrm>
              <a:grpFill/>
            </p:grpSpPr>
            <p:sp>
              <p:nvSpPr>
                <p:cNvPr id="111" name="Google Shape;8969;p76">
                  <a:extLst>
                    <a:ext uri="{FF2B5EF4-FFF2-40B4-BE49-F238E27FC236}">
                      <a16:creationId xmlns:a16="http://schemas.microsoft.com/office/drawing/2014/main" id="{C9114F2F-713F-69A0-322A-0CE36AB7AC46}"/>
                    </a:ext>
                  </a:extLst>
                </p:cNvPr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8970;p76">
                  <a:extLst>
                    <a:ext uri="{FF2B5EF4-FFF2-40B4-BE49-F238E27FC236}">
                      <a16:creationId xmlns:a16="http://schemas.microsoft.com/office/drawing/2014/main" id="{ABB32F2E-C56F-92CC-3630-947534BEB484}"/>
                    </a:ext>
                  </a:extLst>
                </p:cNvPr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8971;p76">
                  <a:extLst>
                    <a:ext uri="{FF2B5EF4-FFF2-40B4-BE49-F238E27FC236}">
                      <a16:creationId xmlns:a16="http://schemas.microsoft.com/office/drawing/2014/main" id="{83E709DE-3050-C1B5-0B68-1F61BCE96D31}"/>
                    </a:ext>
                  </a:extLst>
                </p:cNvPr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8972;p76">
                  <a:extLst>
                    <a:ext uri="{FF2B5EF4-FFF2-40B4-BE49-F238E27FC236}">
                      <a16:creationId xmlns:a16="http://schemas.microsoft.com/office/drawing/2014/main" id="{D5A9648A-FB59-5257-BAC9-5F1206B3BF37}"/>
                    </a:ext>
                  </a:extLst>
                </p:cNvPr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8973;p76">
                  <a:extLst>
                    <a:ext uri="{FF2B5EF4-FFF2-40B4-BE49-F238E27FC236}">
                      <a16:creationId xmlns:a16="http://schemas.microsoft.com/office/drawing/2014/main" id="{89AEAE4C-1F90-264E-EEA7-844EB2260F69}"/>
                    </a:ext>
                  </a:extLst>
                </p:cNvPr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8974;p76">
                  <a:extLst>
                    <a:ext uri="{FF2B5EF4-FFF2-40B4-BE49-F238E27FC236}">
                      <a16:creationId xmlns:a16="http://schemas.microsoft.com/office/drawing/2014/main" id="{578812B2-B48E-9217-07F9-6C70674AB802}"/>
                    </a:ext>
                  </a:extLst>
                </p:cNvPr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8975;p76">
                  <a:extLst>
                    <a:ext uri="{FF2B5EF4-FFF2-40B4-BE49-F238E27FC236}">
                      <a16:creationId xmlns:a16="http://schemas.microsoft.com/office/drawing/2014/main" id="{079BBBE6-1561-F053-1698-00E2A91CEB26}"/>
                    </a:ext>
                  </a:extLst>
                </p:cNvPr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5" name="Google Shape;8976;p76">
            <a:extLst>
              <a:ext uri="{FF2B5EF4-FFF2-40B4-BE49-F238E27FC236}">
                <a16:creationId xmlns:a16="http://schemas.microsoft.com/office/drawing/2014/main" id="{B591A177-84E9-6C5D-5013-652EC5AE2452}"/>
              </a:ext>
            </a:extLst>
          </p:cNvPr>
          <p:cNvGrpSpPr/>
          <p:nvPr/>
        </p:nvGrpSpPr>
        <p:grpSpPr>
          <a:xfrm>
            <a:off x="5709787" y="1941275"/>
            <a:ext cx="712557" cy="785901"/>
            <a:chOff x="4206459" y="1191441"/>
            <a:chExt cx="712557" cy="785901"/>
          </a:xfrm>
          <a:solidFill>
            <a:srgbClr val="D2DE00"/>
          </a:solidFill>
        </p:grpSpPr>
        <p:sp>
          <p:nvSpPr>
            <p:cNvPr id="126" name="Google Shape;8977;p76">
              <a:extLst>
                <a:ext uri="{FF2B5EF4-FFF2-40B4-BE49-F238E27FC236}">
                  <a16:creationId xmlns:a16="http://schemas.microsoft.com/office/drawing/2014/main" id="{9E10CC43-0E6B-A76F-24E9-C20007989C52}"/>
                </a:ext>
              </a:extLst>
            </p:cNvPr>
            <p:cNvSpPr/>
            <p:nvPr/>
          </p:nvSpPr>
          <p:spPr>
            <a:xfrm>
              <a:off x="4548248" y="1328649"/>
              <a:ext cx="325201" cy="322547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978;p76">
              <a:extLst>
                <a:ext uri="{FF2B5EF4-FFF2-40B4-BE49-F238E27FC236}">
                  <a16:creationId xmlns:a16="http://schemas.microsoft.com/office/drawing/2014/main" id="{920047CF-02B4-2C19-6825-C27AA141B571}"/>
                </a:ext>
              </a:extLst>
            </p:cNvPr>
            <p:cNvSpPr/>
            <p:nvPr/>
          </p:nvSpPr>
          <p:spPr>
            <a:xfrm>
              <a:off x="4557499" y="1656607"/>
              <a:ext cx="306674" cy="306648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979;p76">
              <a:extLst>
                <a:ext uri="{FF2B5EF4-FFF2-40B4-BE49-F238E27FC236}">
                  <a16:creationId xmlns:a16="http://schemas.microsoft.com/office/drawing/2014/main" id="{7B12354A-5F62-029C-1101-D1F62C617791}"/>
                </a:ext>
              </a:extLst>
            </p:cNvPr>
            <p:cNvSpPr/>
            <p:nvPr/>
          </p:nvSpPr>
          <p:spPr>
            <a:xfrm>
              <a:off x="4251067" y="1523035"/>
              <a:ext cx="327536" cy="325023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980;p76">
              <a:extLst>
                <a:ext uri="{FF2B5EF4-FFF2-40B4-BE49-F238E27FC236}">
                  <a16:creationId xmlns:a16="http://schemas.microsoft.com/office/drawing/2014/main" id="{D125D42C-1E5F-AE00-9927-A2567BE95C90}"/>
                </a:ext>
              </a:extLst>
            </p:cNvPr>
            <p:cNvSpPr/>
            <p:nvPr/>
          </p:nvSpPr>
          <p:spPr>
            <a:xfrm>
              <a:off x="4277366" y="1220917"/>
              <a:ext cx="292242" cy="292217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" name="Google Shape;8981;p76">
              <a:extLst>
                <a:ext uri="{FF2B5EF4-FFF2-40B4-BE49-F238E27FC236}">
                  <a16:creationId xmlns:a16="http://schemas.microsoft.com/office/drawing/2014/main" id="{A9277982-E7AB-FC72-8BF6-5CA5341369DF}"/>
                </a:ext>
              </a:extLst>
            </p:cNvPr>
            <p:cNvGrpSpPr/>
            <p:nvPr/>
          </p:nvGrpSpPr>
          <p:grpSpPr>
            <a:xfrm>
              <a:off x="4644280" y="1290523"/>
              <a:ext cx="143716" cy="29463"/>
              <a:chOff x="4644280" y="1290523"/>
              <a:chExt cx="143716" cy="29463"/>
            </a:xfrm>
            <a:grpFill/>
          </p:grpSpPr>
          <p:sp>
            <p:nvSpPr>
              <p:cNvPr id="160" name="Google Shape;8982;p76">
                <a:extLst>
                  <a:ext uri="{FF2B5EF4-FFF2-40B4-BE49-F238E27FC236}">
                    <a16:creationId xmlns:a16="http://schemas.microsoft.com/office/drawing/2014/main" id="{5F5F4993-B286-7FE4-F3E2-BAD483648081}"/>
                  </a:ext>
                </a:extLst>
              </p:cNvPr>
              <p:cNvSpPr/>
              <p:nvPr/>
            </p:nvSpPr>
            <p:spPr>
              <a:xfrm>
                <a:off x="4736292" y="1294223"/>
                <a:ext cx="51704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19" extrusionOk="0">
                    <a:moveTo>
                      <a:pt x="273" y="0"/>
                    </a:moveTo>
                    <a:cubicBezTo>
                      <a:pt x="158" y="0"/>
                      <a:pt x="53" y="81"/>
                      <a:pt x="29" y="199"/>
                    </a:cubicBezTo>
                    <a:cubicBezTo>
                      <a:pt x="0" y="339"/>
                      <a:pt x="87" y="475"/>
                      <a:pt x="225" y="507"/>
                    </a:cubicBezTo>
                    <a:cubicBezTo>
                      <a:pt x="1077" y="720"/>
                      <a:pt x="1895" y="1048"/>
                      <a:pt x="2655" y="1487"/>
                    </a:cubicBezTo>
                    <a:lnTo>
                      <a:pt x="2505" y="1740"/>
                    </a:lnTo>
                    <a:cubicBezTo>
                      <a:pt x="2459" y="1818"/>
                      <a:pt x="2511" y="1919"/>
                      <a:pt x="2603" y="1925"/>
                    </a:cubicBezTo>
                    <a:lnTo>
                      <a:pt x="3885" y="2018"/>
                    </a:lnTo>
                    <a:cubicBezTo>
                      <a:pt x="3889" y="2019"/>
                      <a:pt x="3892" y="2019"/>
                      <a:pt x="3896" y="2019"/>
                    </a:cubicBezTo>
                    <a:cubicBezTo>
                      <a:pt x="3991" y="2019"/>
                      <a:pt x="4052" y="1911"/>
                      <a:pt x="3999" y="1829"/>
                    </a:cubicBezTo>
                    <a:lnTo>
                      <a:pt x="3302" y="747"/>
                    </a:lnTo>
                    <a:cubicBezTo>
                      <a:pt x="3278" y="709"/>
                      <a:pt x="3238" y="690"/>
                      <a:pt x="3198" y="690"/>
                    </a:cubicBezTo>
                    <a:cubicBezTo>
                      <a:pt x="3157" y="690"/>
                      <a:pt x="3116" y="710"/>
                      <a:pt x="3093" y="750"/>
                    </a:cubicBezTo>
                    <a:lnTo>
                      <a:pt x="2917" y="1048"/>
                    </a:lnTo>
                    <a:cubicBezTo>
                      <a:pt x="2108" y="582"/>
                      <a:pt x="1237" y="231"/>
                      <a:pt x="330" y="7"/>
                    </a:cubicBezTo>
                    <a:cubicBezTo>
                      <a:pt x="311" y="3"/>
                      <a:pt x="292" y="0"/>
                      <a:pt x="273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8983;p76">
                <a:extLst>
                  <a:ext uri="{FF2B5EF4-FFF2-40B4-BE49-F238E27FC236}">
                    <a16:creationId xmlns:a16="http://schemas.microsoft.com/office/drawing/2014/main" id="{1B81C8F3-C51D-B5A9-FD7C-BD7515335051}"/>
                  </a:ext>
                </a:extLst>
              </p:cNvPr>
              <p:cNvSpPr/>
              <p:nvPr/>
            </p:nvSpPr>
            <p:spPr>
              <a:xfrm>
                <a:off x="4700066" y="1290523"/>
                <a:ext cx="32206" cy="7988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6" extrusionOk="0">
                    <a:moveTo>
                      <a:pt x="787" y="1"/>
                    </a:moveTo>
                    <a:cubicBezTo>
                      <a:pt x="606" y="1"/>
                      <a:pt x="423" y="7"/>
                      <a:pt x="242" y="18"/>
                    </a:cubicBezTo>
                    <a:cubicBezTo>
                      <a:pt x="104" y="31"/>
                      <a:pt x="0" y="151"/>
                      <a:pt x="10" y="291"/>
                    </a:cubicBezTo>
                    <a:cubicBezTo>
                      <a:pt x="21" y="425"/>
                      <a:pt x="131" y="526"/>
                      <a:pt x="264" y="526"/>
                    </a:cubicBezTo>
                    <a:cubicBezTo>
                      <a:pt x="269" y="526"/>
                      <a:pt x="274" y="526"/>
                      <a:pt x="279" y="526"/>
                    </a:cubicBezTo>
                    <a:cubicBezTo>
                      <a:pt x="447" y="516"/>
                      <a:pt x="617" y="510"/>
                      <a:pt x="787" y="510"/>
                    </a:cubicBezTo>
                    <a:cubicBezTo>
                      <a:pt x="1261" y="512"/>
                      <a:pt x="1735" y="548"/>
                      <a:pt x="2204" y="622"/>
                    </a:cubicBezTo>
                    <a:cubicBezTo>
                      <a:pt x="2218" y="624"/>
                      <a:pt x="2232" y="626"/>
                      <a:pt x="2246" y="626"/>
                    </a:cubicBezTo>
                    <a:cubicBezTo>
                      <a:pt x="2364" y="626"/>
                      <a:pt x="2469" y="542"/>
                      <a:pt x="2495" y="422"/>
                    </a:cubicBezTo>
                    <a:cubicBezTo>
                      <a:pt x="2524" y="281"/>
                      <a:pt x="2430" y="145"/>
                      <a:pt x="2289" y="121"/>
                    </a:cubicBezTo>
                    <a:cubicBezTo>
                      <a:pt x="1792" y="41"/>
                      <a:pt x="1289" y="1"/>
                      <a:pt x="787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8984;p76">
                <a:extLst>
                  <a:ext uri="{FF2B5EF4-FFF2-40B4-BE49-F238E27FC236}">
                    <a16:creationId xmlns:a16="http://schemas.microsoft.com/office/drawing/2014/main" id="{8D70D032-AD20-A62B-A98B-CB01ABE977E9}"/>
                  </a:ext>
                </a:extLst>
              </p:cNvPr>
              <p:cNvSpPr/>
              <p:nvPr/>
            </p:nvSpPr>
            <p:spPr>
              <a:xfrm>
                <a:off x="4644280" y="1300641"/>
                <a:ext cx="20225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41" extrusionOk="0">
                    <a:moveTo>
                      <a:pt x="1331" y="0"/>
                    </a:moveTo>
                    <a:cubicBezTo>
                      <a:pt x="1304" y="0"/>
                      <a:pt x="1277" y="6"/>
                      <a:pt x="1251" y="16"/>
                    </a:cubicBezTo>
                    <a:cubicBezTo>
                      <a:pt x="880" y="175"/>
                      <a:pt x="518" y="356"/>
                      <a:pt x="170" y="558"/>
                    </a:cubicBezTo>
                    <a:cubicBezTo>
                      <a:pt x="60" y="622"/>
                      <a:pt x="1" y="758"/>
                      <a:pt x="47" y="876"/>
                    </a:cubicBezTo>
                    <a:cubicBezTo>
                      <a:pt x="87" y="979"/>
                      <a:pt x="185" y="1040"/>
                      <a:pt x="287" y="1040"/>
                    </a:cubicBezTo>
                    <a:cubicBezTo>
                      <a:pt x="330" y="1040"/>
                      <a:pt x="373" y="1029"/>
                      <a:pt x="414" y="1006"/>
                    </a:cubicBezTo>
                    <a:cubicBezTo>
                      <a:pt x="729" y="822"/>
                      <a:pt x="1056" y="657"/>
                      <a:pt x="1391" y="513"/>
                    </a:cubicBezTo>
                    <a:cubicBezTo>
                      <a:pt x="1520" y="457"/>
                      <a:pt x="1584" y="311"/>
                      <a:pt x="1540" y="178"/>
                    </a:cubicBezTo>
                    <a:lnTo>
                      <a:pt x="1527" y="141"/>
                    </a:lnTo>
                    <a:cubicBezTo>
                      <a:pt x="1497" y="55"/>
                      <a:pt x="1417" y="0"/>
                      <a:pt x="1331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8985;p76">
                <a:extLst>
                  <a:ext uri="{FF2B5EF4-FFF2-40B4-BE49-F238E27FC236}">
                    <a16:creationId xmlns:a16="http://schemas.microsoft.com/office/drawing/2014/main" id="{003B038F-2B2D-E1A6-7D89-F9FB0417AF0B}"/>
                  </a:ext>
                </a:extLst>
              </p:cNvPr>
              <p:cNvSpPr/>
              <p:nvPr/>
            </p:nvSpPr>
            <p:spPr>
              <a:xfrm>
                <a:off x="4667822" y="1291888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3"/>
                    </a:cubicBezTo>
                    <a:lnTo>
                      <a:pt x="1871" y="4"/>
                    </a:lnTo>
                    <a:cubicBezTo>
                      <a:pt x="1306" y="88"/>
                      <a:pt x="748" y="220"/>
                      <a:pt x="205" y="400"/>
                    </a:cubicBezTo>
                    <a:cubicBezTo>
                      <a:pt x="71" y="446"/>
                      <a:pt x="0" y="592"/>
                      <a:pt x="47" y="725"/>
                    </a:cubicBezTo>
                    <a:cubicBezTo>
                      <a:pt x="84" y="830"/>
                      <a:pt x="182" y="896"/>
                      <a:pt x="288" y="896"/>
                    </a:cubicBezTo>
                    <a:cubicBezTo>
                      <a:pt x="315" y="896"/>
                      <a:pt x="343" y="891"/>
                      <a:pt x="370" y="882"/>
                    </a:cubicBezTo>
                    <a:cubicBezTo>
                      <a:pt x="881" y="714"/>
                      <a:pt x="1406" y="587"/>
                      <a:pt x="1940" y="509"/>
                    </a:cubicBezTo>
                    <a:cubicBezTo>
                      <a:pt x="2079" y="490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" name="Google Shape;8986;p76">
              <a:extLst>
                <a:ext uri="{FF2B5EF4-FFF2-40B4-BE49-F238E27FC236}">
                  <a16:creationId xmlns:a16="http://schemas.microsoft.com/office/drawing/2014/main" id="{ECD97F2E-004E-6C90-6D70-CD624C120F11}"/>
                </a:ext>
              </a:extLst>
            </p:cNvPr>
            <p:cNvGrpSpPr/>
            <p:nvPr/>
          </p:nvGrpSpPr>
          <p:grpSpPr>
            <a:xfrm>
              <a:off x="4356567" y="1191441"/>
              <a:ext cx="143690" cy="29488"/>
              <a:chOff x="4356567" y="1191441"/>
              <a:chExt cx="143690" cy="29488"/>
            </a:xfrm>
            <a:grpFill/>
          </p:grpSpPr>
          <p:sp>
            <p:nvSpPr>
              <p:cNvPr id="156" name="Google Shape;8987;p76">
                <a:extLst>
                  <a:ext uri="{FF2B5EF4-FFF2-40B4-BE49-F238E27FC236}">
                    <a16:creationId xmlns:a16="http://schemas.microsoft.com/office/drawing/2014/main" id="{322F2A81-1BF8-A4C4-E3EA-11B64D1228E7}"/>
                  </a:ext>
                </a:extLst>
              </p:cNvPr>
              <p:cNvSpPr/>
              <p:nvPr/>
            </p:nvSpPr>
            <p:spPr>
              <a:xfrm>
                <a:off x="4448554" y="1195154"/>
                <a:ext cx="5170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20" extrusionOk="0">
                    <a:moveTo>
                      <a:pt x="272" y="1"/>
                    </a:moveTo>
                    <a:cubicBezTo>
                      <a:pt x="157" y="1"/>
                      <a:pt x="54" y="82"/>
                      <a:pt x="29" y="200"/>
                    </a:cubicBezTo>
                    <a:cubicBezTo>
                      <a:pt x="0" y="338"/>
                      <a:pt x="87" y="474"/>
                      <a:pt x="225" y="507"/>
                    </a:cubicBezTo>
                    <a:cubicBezTo>
                      <a:pt x="1077" y="719"/>
                      <a:pt x="1895" y="1049"/>
                      <a:pt x="2657" y="1486"/>
                    </a:cubicBezTo>
                    <a:lnTo>
                      <a:pt x="2505" y="1740"/>
                    </a:lnTo>
                    <a:cubicBezTo>
                      <a:pt x="2459" y="1819"/>
                      <a:pt x="2511" y="1918"/>
                      <a:pt x="2603" y="1926"/>
                    </a:cubicBezTo>
                    <a:lnTo>
                      <a:pt x="3887" y="2019"/>
                    </a:lnTo>
                    <a:cubicBezTo>
                      <a:pt x="3890" y="2019"/>
                      <a:pt x="3893" y="2019"/>
                      <a:pt x="3895" y="2019"/>
                    </a:cubicBezTo>
                    <a:cubicBezTo>
                      <a:pt x="3991" y="2019"/>
                      <a:pt x="4052" y="1913"/>
                      <a:pt x="3999" y="1830"/>
                    </a:cubicBezTo>
                    <a:lnTo>
                      <a:pt x="3302" y="746"/>
                    </a:lnTo>
                    <a:cubicBezTo>
                      <a:pt x="3278" y="709"/>
                      <a:pt x="3239" y="690"/>
                      <a:pt x="3200" y="690"/>
                    </a:cubicBezTo>
                    <a:cubicBezTo>
                      <a:pt x="3159" y="690"/>
                      <a:pt x="3118" y="711"/>
                      <a:pt x="3094" y="751"/>
                    </a:cubicBezTo>
                    <a:lnTo>
                      <a:pt x="2917" y="1047"/>
                    </a:lnTo>
                    <a:cubicBezTo>
                      <a:pt x="2108" y="581"/>
                      <a:pt x="1237" y="230"/>
                      <a:pt x="330" y="8"/>
                    </a:cubicBezTo>
                    <a:cubicBezTo>
                      <a:pt x="311" y="3"/>
                      <a:pt x="291" y="1"/>
                      <a:pt x="272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8988;p76">
                <a:extLst>
                  <a:ext uri="{FF2B5EF4-FFF2-40B4-BE49-F238E27FC236}">
                    <a16:creationId xmlns:a16="http://schemas.microsoft.com/office/drawing/2014/main" id="{3D8CB16E-1100-E311-67C9-C34A4167BCD3}"/>
                  </a:ext>
                </a:extLst>
              </p:cNvPr>
              <p:cNvSpPr/>
              <p:nvPr/>
            </p:nvSpPr>
            <p:spPr>
              <a:xfrm>
                <a:off x="4412341" y="1191441"/>
                <a:ext cx="32206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8" extrusionOk="0">
                    <a:moveTo>
                      <a:pt x="787" y="1"/>
                    </a:moveTo>
                    <a:cubicBezTo>
                      <a:pt x="605" y="1"/>
                      <a:pt x="424" y="7"/>
                      <a:pt x="241" y="19"/>
                    </a:cubicBezTo>
                    <a:cubicBezTo>
                      <a:pt x="103" y="31"/>
                      <a:pt x="1" y="153"/>
                      <a:pt x="11" y="291"/>
                    </a:cubicBezTo>
                    <a:cubicBezTo>
                      <a:pt x="20" y="425"/>
                      <a:pt x="132" y="528"/>
                      <a:pt x="263" y="528"/>
                    </a:cubicBezTo>
                    <a:cubicBezTo>
                      <a:pt x="268" y="528"/>
                      <a:pt x="273" y="528"/>
                      <a:pt x="278" y="528"/>
                    </a:cubicBezTo>
                    <a:cubicBezTo>
                      <a:pt x="448" y="518"/>
                      <a:pt x="617" y="512"/>
                      <a:pt x="787" y="512"/>
                    </a:cubicBezTo>
                    <a:cubicBezTo>
                      <a:pt x="1261" y="512"/>
                      <a:pt x="1734" y="550"/>
                      <a:pt x="2203" y="624"/>
                    </a:cubicBezTo>
                    <a:cubicBezTo>
                      <a:pt x="2217" y="626"/>
                      <a:pt x="2231" y="627"/>
                      <a:pt x="2245" y="627"/>
                    </a:cubicBezTo>
                    <a:cubicBezTo>
                      <a:pt x="2363" y="627"/>
                      <a:pt x="2470" y="544"/>
                      <a:pt x="2494" y="424"/>
                    </a:cubicBezTo>
                    <a:cubicBezTo>
                      <a:pt x="2523" y="283"/>
                      <a:pt x="2430" y="145"/>
                      <a:pt x="2288" y="121"/>
                    </a:cubicBezTo>
                    <a:cubicBezTo>
                      <a:pt x="1791" y="43"/>
                      <a:pt x="1288" y="3"/>
                      <a:pt x="787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8989;p76">
                <a:extLst>
                  <a:ext uri="{FF2B5EF4-FFF2-40B4-BE49-F238E27FC236}">
                    <a16:creationId xmlns:a16="http://schemas.microsoft.com/office/drawing/2014/main" id="{078A697B-70CF-1273-B6EC-03D67D972E2D}"/>
                  </a:ext>
                </a:extLst>
              </p:cNvPr>
              <p:cNvSpPr/>
              <p:nvPr/>
            </p:nvSpPr>
            <p:spPr>
              <a:xfrm>
                <a:off x="4356567" y="1201573"/>
                <a:ext cx="20212" cy="1327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040" extrusionOk="0">
                    <a:moveTo>
                      <a:pt x="1330" y="1"/>
                    </a:moveTo>
                    <a:cubicBezTo>
                      <a:pt x="1303" y="1"/>
                      <a:pt x="1276" y="6"/>
                      <a:pt x="1249" y="17"/>
                    </a:cubicBezTo>
                    <a:cubicBezTo>
                      <a:pt x="878" y="174"/>
                      <a:pt x="518" y="355"/>
                      <a:pt x="168" y="557"/>
                    </a:cubicBezTo>
                    <a:cubicBezTo>
                      <a:pt x="58" y="621"/>
                      <a:pt x="0" y="757"/>
                      <a:pt x="47" y="876"/>
                    </a:cubicBezTo>
                    <a:cubicBezTo>
                      <a:pt x="86" y="979"/>
                      <a:pt x="183" y="1040"/>
                      <a:pt x="284" y="1040"/>
                    </a:cubicBezTo>
                    <a:cubicBezTo>
                      <a:pt x="327" y="1040"/>
                      <a:pt x="371" y="1029"/>
                      <a:pt x="412" y="1005"/>
                    </a:cubicBezTo>
                    <a:cubicBezTo>
                      <a:pt x="727" y="823"/>
                      <a:pt x="1054" y="658"/>
                      <a:pt x="1389" y="512"/>
                    </a:cubicBezTo>
                    <a:cubicBezTo>
                      <a:pt x="1518" y="458"/>
                      <a:pt x="1584" y="312"/>
                      <a:pt x="1538" y="177"/>
                    </a:cubicBezTo>
                    <a:lnTo>
                      <a:pt x="1525" y="141"/>
                    </a:lnTo>
                    <a:cubicBezTo>
                      <a:pt x="1496" y="54"/>
                      <a:pt x="1415" y="1"/>
                      <a:pt x="1330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8990;p76">
                <a:extLst>
                  <a:ext uri="{FF2B5EF4-FFF2-40B4-BE49-F238E27FC236}">
                    <a16:creationId xmlns:a16="http://schemas.microsoft.com/office/drawing/2014/main" id="{415F89FF-C3C3-A3C0-109C-5C6FA5187B25}"/>
                  </a:ext>
                </a:extLst>
              </p:cNvPr>
              <p:cNvSpPr/>
              <p:nvPr/>
            </p:nvSpPr>
            <p:spPr>
              <a:xfrm>
                <a:off x="4380084" y="1192832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2"/>
                    </a:cubicBezTo>
                    <a:cubicBezTo>
                      <a:pt x="1306" y="87"/>
                      <a:pt x="748" y="220"/>
                      <a:pt x="205" y="400"/>
                    </a:cubicBezTo>
                    <a:cubicBezTo>
                      <a:pt x="71" y="444"/>
                      <a:pt x="0" y="590"/>
                      <a:pt x="47" y="725"/>
                    </a:cubicBezTo>
                    <a:cubicBezTo>
                      <a:pt x="84" y="829"/>
                      <a:pt x="183" y="895"/>
                      <a:pt x="288" y="895"/>
                    </a:cubicBezTo>
                    <a:cubicBezTo>
                      <a:pt x="316" y="895"/>
                      <a:pt x="343" y="891"/>
                      <a:pt x="370" y="882"/>
                    </a:cubicBezTo>
                    <a:cubicBezTo>
                      <a:pt x="883" y="712"/>
                      <a:pt x="1408" y="587"/>
                      <a:pt x="1941" y="507"/>
                    </a:cubicBezTo>
                    <a:cubicBezTo>
                      <a:pt x="2081" y="488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" name="Google Shape;8991;p76">
              <a:extLst>
                <a:ext uri="{FF2B5EF4-FFF2-40B4-BE49-F238E27FC236}">
                  <a16:creationId xmlns:a16="http://schemas.microsoft.com/office/drawing/2014/main" id="{3ADE7BF4-C05F-AB7B-75CC-57F404E1FDBC}"/>
                </a:ext>
              </a:extLst>
            </p:cNvPr>
            <p:cNvGrpSpPr/>
            <p:nvPr/>
          </p:nvGrpSpPr>
          <p:grpSpPr>
            <a:xfrm>
              <a:off x="4339009" y="1863727"/>
              <a:ext cx="143703" cy="29476"/>
              <a:chOff x="4339009" y="1863727"/>
              <a:chExt cx="143703" cy="29476"/>
            </a:xfrm>
            <a:grpFill/>
          </p:grpSpPr>
          <p:sp>
            <p:nvSpPr>
              <p:cNvPr id="152" name="Google Shape;8992;p76">
                <a:extLst>
                  <a:ext uri="{FF2B5EF4-FFF2-40B4-BE49-F238E27FC236}">
                    <a16:creationId xmlns:a16="http://schemas.microsoft.com/office/drawing/2014/main" id="{B2BE8F80-EB57-508C-CFF6-0A66FDBC8442}"/>
                  </a:ext>
                </a:extLst>
              </p:cNvPr>
              <p:cNvSpPr/>
              <p:nvPr/>
            </p:nvSpPr>
            <p:spPr>
              <a:xfrm>
                <a:off x="4339009" y="1863727"/>
                <a:ext cx="51691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1" h="2019" extrusionOk="0">
                    <a:moveTo>
                      <a:pt x="157" y="1"/>
                    </a:moveTo>
                    <a:cubicBezTo>
                      <a:pt x="61" y="1"/>
                      <a:pt x="1" y="107"/>
                      <a:pt x="54" y="190"/>
                    </a:cubicBezTo>
                    <a:lnTo>
                      <a:pt x="750" y="1274"/>
                    </a:lnTo>
                    <a:cubicBezTo>
                      <a:pt x="774" y="1311"/>
                      <a:pt x="813" y="1330"/>
                      <a:pt x="852" y="1330"/>
                    </a:cubicBezTo>
                    <a:cubicBezTo>
                      <a:pt x="893" y="1330"/>
                      <a:pt x="935" y="1309"/>
                      <a:pt x="958" y="1269"/>
                    </a:cubicBezTo>
                    <a:lnTo>
                      <a:pt x="1136" y="973"/>
                    </a:lnTo>
                    <a:cubicBezTo>
                      <a:pt x="1945" y="1439"/>
                      <a:pt x="2816" y="1788"/>
                      <a:pt x="3722" y="2012"/>
                    </a:cubicBezTo>
                    <a:cubicBezTo>
                      <a:pt x="3741" y="2017"/>
                      <a:pt x="3761" y="2019"/>
                      <a:pt x="3779" y="2019"/>
                    </a:cubicBezTo>
                    <a:cubicBezTo>
                      <a:pt x="3895" y="2019"/>
                      <a:pt x="3999" y="1938"/>
                      <a:pt x="4023" y="1820"/>
                    </a:cubicBezTo>
                    <a:cubicBezTo>
                      <a:pt x="4051" y="1682"/>
                      <a:pt x="3964" y="1546"/>
                      <a:pt x="3828" y="1512"/>
                    </a:cubicBezTo>
                    <a:cubicBezTo>
                      <a:pt x="2976" y="1301"/>
                      <a:pt x="2158" y="971"/>
                      <a:pt x="1396" y="534"/>
                    </a:cubicBezTo>
                    <a:lnTo>
                      <a:pt x="1548" y="279"/>
                    </a:lnTo>
                    <a:cubicBezTo>
                      <a:pt x="1594" y="201"/>
                      <a:pt x="1541" y="100"/>
                      <a:pt x="1450" y="94"/>
                    </a:cubicBezTo>
                    <a:lnTo>
                      <a:pt x="166" y="1"/>
                    </a:lnTo>
                    <a:cubicBezTo>
                      <a:pt x="163" y="1"/>
                      <a:pt x="160" y="1"/>
                      <a:pt x="157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8993;p76">
                <a:extLst>
                  <a:ext uri="{FF2B5EF4-FFF2-40B4-BE49-F238E27FC236}">
                    <a16:creationId xmlns:a16="http://schemas.microsoft.com/office/drawing/2014/main" id="{1064ED11-5743-17B8-17B4-4BB907A639A9}"/>
                  </a:ext>
                </a:extLst>
              </p:cNvPr>
              <p:cNvSpPr/>
              <p:nvPr/>
            </p:nvSpPr>
            <p:spPr>
              <a:xfrm>
                <a:off x="4394732" y="1885202"/>
                <a:ext cx="32193" cy="8001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627" extrusionOk="0">
                    <a:moveTo>
                      <a:pt x="279" y="1"/>
                    </a:moveTo>
                    <a:cubicBezTo>
                      <a:pt x="160" y="1"/>
                      <a:pt x="54" y="84"/>
                      <a:pt x="29" y="204"/>
                    </a:cubicBezTo>
                    <a:cubicBezTo>
                      <a:pt x="1" y="345"/>
                      <a:pt x="93" y="483"/>
                      <a:pt x="236" y="507"/>
                    </a:cubicBezTo>
                    <a:cubicBezTo>
                      <a:pt x="732" y="585"/>
                      <a:pt x="1235" y="625"/>
                      <a:pt x="1738" y="627"/>
                    </a:cubicBezTo>
                    <a:cubicBezTo>
                      <a:pt x="1919" y="627"/>
                      <a:pt x="2102" y="621"/>
                      <a:pt x="2282" y="609"/>
                    </a:cubicBezTo>
                    <a:cubicBezTo>
                      <a:pt x="2420" y="596"/>
                      <a:pt x="2523" y="475"/>
                      <a:pt x="2513" y="337"/>
                    </a:cubicBezTo>
                    <a:cubicBezTo>
                      <a:pt x="2504" y="203"/>
                      <a:pt x="2392" y="100"/>
                      <a:pt x="2260" y="100"/>
                    </a:cubicBezTo>
                    <a:cubicBezTo>
                      <a:pt x="2255" y="100"/>
                      <a:pt x="2251" y="100"/>
                      <a:pt x="2246" y="100"/>
                    </a:cubicBezTo>
                    <a:cubicBezTo>
                      <a:pt x="2076" y="110"/>
                      <a:pt x="1908" y="116"/>
                      <a:pt x="1738" y="116"/>
                    </a:cubicBezTo>
                    <a:cubicBezTo>
                      <a:pt x="1262" y="116"/>
                      <a:pt x="790" y="78"/>
                      <a:pt x="321" y="4"/>
                    </a:cubicBezTo>
                    <a:cubicBezTo>
                      <a:pt x="307" y="2"/>
                      <a:pt x="293" y="1"/>
                      <a:pt x="279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8994;p76">
                <a:extLst>
                  <a:ext uri="{FF2B5EF4-FFF2-40B4-BE49-F238E27FC236}">
                    <a16:creationId xmlns:a16="http://schemas.microsoft.com/office/drawing/2014/main" id="{C4EE7B58-9990-4FE6-EB54-71C4F614EFAD}"/>
                  </a:ext>
                </a:extLst>
              </p:cNvPr>
              <p:cNvSpPr/>
              <p:nvPr/>
            </p:nvSpPr>
            <p:spPr>
              <a:xfrm>
                <a:off x="4462488" y="1869814"/>
                <a:ext cx="20225" cy="13258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39" extrusionOk="0">
                    <a:moveTo>
                      <a:pt x="1300" y="0"/>
                    </a:moveTo>
                    <a:cubicBezTo>
                      <a:pt x="1257" y="0"/>
                      <a:pt x="1213" y="11"/>
                      <a:pt x="1173" y="35"/>
                    </a:cubicBezTo>
                    <a:cubicBezTo>
                      <a:pt x="857" y="217"/>
                      <a:pt x="531" y="382"/>
                      <a:pt x="196" y="528"/>
                    </a:cubicBezTo>
                    <a:cubicBezTo>
                      <a:pt x="66" y="582"/>
                      <a:pt x="1" y="728"/>
                      <a:pt x="47" y="863"/>
                    </a:cubicBezTo>
                    <a:lnTo>
                      <a:pt x="60" y="899"/>
                    </a:lnTo>
                    <a:cubicBezTo>
                      <a:pt x="89" y="986"/>
                      <a:pt x="169" y="1039"/>
                      <a:pt x="255" y="1039"/>
                    </a:cubicBezTo>
                    <a:cubicBezTo>
                      <a:pt x="282" y="1039"/>
                      <a:pt x="309" y="1034"/>
                      <a:pt x="335" y="1023"/>
                    </a:cubicBezTo>
                    <a:cubicBezTo>
                      <a:pt x="707" y="866"/>
                      <a:pt x="1067" y="685"/>
                      <a:pt x="1416" y="483"/>
                    </a:cubicBezTo>
                    <a:cubicBezTo>
                      <a:pt x="1527" y="419"/>
                      <a:pt x="1584" y="283"/>
                      <a:pt x="1538" y="164"/>
                    </a:cubicBezTo>
                    <a:cubicBezTo>
                      <a:pt x="1499" y="61"/>
                      <a:pt x="1401" y="0"/>
                      <a:pt x="1300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8995;p76">
                <a:extLst>
                  <a:ext uri="{FF2B5EF4-FFF2-40B4-BE49-F238E27FC236}">
                    <a16:creationId xmlns:a16="http://schemas.microsoft.com/office/drawing/2014/main" id="{4A2ED2FA-59D3-FB0F-CF34-85ACC21AFAED}"/>
                  </a:ext>
                </a:extLst>
              </p:cNvPr>
              <p:cNvSpPr/>
              <p:nvPr/>
            </p:nvSpPr>
            <p:spPr>
              <a:xfrm>
                <a:off x="4431392" y="1880392"/>
                <a:ext cx="27804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896" extrusionOk="0">
                    <a:moveTo>
                      <a:pt x="1890" y="1"/>
                    </a:moveTo>
                    <a:cubicBezTo>
                      <a:pt x="1863" y="1"/>
                      <a:pt x="1835" y="5"/>
                      <a:pt x="1808" y="14"/>
                    </a:cubicBezTo>
                    <a:cubicBezTo>
                      <a:pt x="1296" y="184"/>
                      <a:pt x="771" y="309"/>
                      <a:pt x="237" y="389"/>
                    </a:cubicBezTo>
                    <a:cubicBezTo>
                      <a:pt x="98" y="408"/>
                      <a:pt x="0" y="536"/>
                      <a:pt x="20" y="676"/>
                    </a:cubicBezTo>
                    <a:cubicBezTo>
                      <a:pt x="37" y="803"/>
                      <a:pt x="147" y="896"/>
                      <a:pt x="273" y="896"/>
                    </a:cubicBezTo>
                    <a:cubicBezTo>
                      <a:pt x="284" y="896"/>
                      <a:pt x="296" y="895"/>
                      <a:pt x="308" y="893"/>
                    </a:cubicBezTo>
                    <a:cubicBezTo>
                      <a:pt x="873" y="809"/>
                      <a:pt x="1430" y="676"/>
                      <a:pt x="1973" y="496"/>
                    </a:cubicBezTo>
                    <a:cubicBezTo>
                      <a:pt x="2106" y="451"/>
                      <a:pt x="2178" y="306"/>
                      <a:pt x="2132" y="171"/>
                    </a:cubicBezTo>
                    <a:cubicBezTo>
                      <a:pt x="2095" y="67"/>
                      <a:pt x="1996" y="1"/>
                      <a:pt x="1890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8996;p76">
              <a:extLst>
                <a:ext uri="{FF2B5EF4-FFF2-40B4-BE49-F238E27FC236}">
                  <a16:creationId xmlns:a16="http://schemas.microsoft.com/office/drawing/2014/main" id="{E5BCCAF3-B2C5-2268-8012-7A6164D1A16E}"/>
                </a:ext>
              </a:extLst>
            </p:cNvPr>
            <p:cNvGrpSpPr/>
            <p:nvPr/>
          </p:nvGrpSpPr>
          <p:grpSpPr>
            <a:xfrm>
              <a:off x="4206459" y="1607315"/>
              <a:ext cx="29539" cy="142899"/>
              <a:chOff x="4206459" y="1607315"/>
              <a:chExt cx="29539" cy="142899"/>
            </a:xfrm>
            <a:grpFill/>
          </p:grpSpPr>
          <p:sp>
            <p:nvSpPr>
              <p:cNvPr id="148" name="Google Shape;8997;p76">
                <a:extLst>
                  <a:ext uri="{FF2B5EF4-FFF2-40B4-BE49-F238E27FC236}">
                    <a16:creationId xmlns:a16="http://schemas.microsoft.com/office/drawing/2014/main" id="{36ADB3E7-C8C0-C0BB-DE95-27B76CEFE393}"/>
                  </a:ext>
                </a:extLst>
              </p:cNvPr>
              <p:cNvSpPr/>
              <p:nvPr/>
            </p:nvSpPr>
            <p:spPr>
              <a:xfrm>
                <a:off x="4209840" y="1607315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920" y="0"/>
                    </a:moveTo>
                    <a:cubicBezTo>
                      <a:pt x="1898" y="0"/>
                      <a:pt x="1876" y="6"/>
                      <a:pt x="1854" y="20"/>
                    </a:cubicBezTo>
                    <a:lnTo>
                      <a:pt x="772" y="717"/>
                    </a:lnTo>
                    <a:cubicBezTo>
                      <a:pt x="695" y="766"/>
                      <a:pt x="697" y="878"/>
                      <a:pt x="775" y="926"/>
                    </a:cubicBezTo>
                    <a:lnTo>
                      <a:pt x="1073" y="1102"/>
                    </a:lnTo>
                    <a:cubicBezTo>
                      <a:pt x="607" y="1911"/>
                      <a:pt x="256" y="2782"/>
                      <a:pt x="32" y="3689"/>
                    </a:cubicBezTo>
                    <a:cubicBezTo>
                      <a:pt x="0" y="3825"/>
                      <a:pt x="87" y="3962"/>
                      <a:pt x="224" y="3990"/>
                    </a:cubicBezTo>
                    <a:cubicBezTo>
                      <a:pt x="242" y="3993"/>
                      <a:pt x="260" y="3995"/>
                      <a:pt x="278" y="3995"/>
                    </a:cubicBezTo>
                    <a:cubicBezTo>
                      <a:pt x="397" y="3995"/>
                      <a:pt x="502" y="3914"/>
                      <a:pt x="532" y="3794"/>
                    </a:cubicBezTo>
                    <a:cubicBezTo>
                      <a:pt x="743" y="2942"/>
                      <a:pt x="1073" y="2124"/>
                      <a:pt x="1512" y="1363"/>
                    </a:cubicBezTo>
                    <a:lnTo>
                      <a:pt x="1765" y="1514"/>
                    </a:lnTo>
                    <a:cubicBezTo>
                      <a:pt x="1785" y="1526"/>
                      <a:pt x="1806" y="1531"/>
                      <a:pt x="1827" y="1531"/>
                    </a:cubicBezTo>
                    <a:cubicBezTo>
                      <a:pt x="1888" y="1531"/>
                      <a:pt x="1946" y="1484"/>
                      <a:pt x="1951" y="1416"/>
                    </a:cubicBezTo>
                    <a:lnTo>
                      <a:pt x="2043" y="134"/>
                    </a:lnTo>
                    <a:cubicBezTo>
                      <a:pt x="2049" y="57"/>
                      <a:pt x="1988" y="0"/>
                      <a:pt x="1920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8998;p76">
                <a:extLst>
                  <a:ext uri="{FF2B5EF4-FFF2-40B4-BE49-F238E27FC236}">
                    <a16:creationId xmlns:a16="http://schemas.microsoft.com/office/drawing/2014/main" id="{AB6226ED-D8D5-E1B4-5449-004D7BF46C0A}"/>
                  </a:ext>
                </a:extLst>
              </p:cNvPr>
              <p:cNvSpPr/>
              <p:nvPr/>
            </p:nvSpPr>
            <p:spPr>
              <a:xfrm>
                <a:off x="4206459" y="1662910"/>
                <a:ext cx="8230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2491" extrusionOk="0">
                    <a:moveTo>
                      <a:pt x="371" y="1"/>
                    </a:moveTo>
                    <a:cubicBezTo>
                      <a:pt x="249" y="1"/>
                      <a:pt x="141" y="89"/>
                      <a:pt x="121" y="212"/>
                    </a:cubicBezTo>
                    <a:cubicBezTo>
                      <a:pt x="41" y="709"/>
                      <a:pt x="1" y="1212"/>
                      <a:pt x="1" y="1714"/>
                    </a:cubicBezTo>
                    <a:cubicBezTo>
                      <a:pt x="1" y="1895"/>
                      <a:pt x="7" y="2078"/>
                      <a:pt x="19" y="2259"/>
                    </a:cubicBezTo>
                    <a:cubicBezTo>
                      <a:pt x="31" y="2390"/>
                      <a:pt x="140" y="2490"/>
                      <a:pt x="270" y="2490"/>
                    </a:cubicBezTo>
                    <a:cubicBezTo>
                      <a:pt x="277" y="2490"/>
                      <a:pt x="284" y="2490"/>
                      <a:pt x="291" y="2489"/>
                    </a:cubicBezTo>
                    <a:cubicBezTo>
                      <a:pt x="428" y="2480"/>
                      <a:pt x="534" y="2361"/>
                      <a:pt x="526" y="2222"/>
                    </a:cubicBezTo>
                    <a:cubicBezTo>
                      <a:pt x="517" y="2054"/>
                      <a:pt x="510" y="1884"/>
                      <a:pt x="510" y="1714"/>
                    </a:cubicBezTo>
                    <a:cubicBezTo>
                      <a:pt x="512" y="1240"/>
                      <a:pt x="549" y="766"/>
                      <a:pt x="622" y="297"/>
                    </a:cubicBezTo>
                    <a:cubicBezTo>
                      <a:pt x="645" y="163"/>
                      <a:pt x="557" y="35"/>
                      <a:pt x="422" y="6"/>
                    </a:cubicBezTo>
                    <a:cubicBezTo>
                      <a:pt x="405" y="2"/>
                      <a:pt x="388" y="1"/>
                      <a:pt x="371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8999;p76">
                <a:extLst>
                  <a:ext uri="{FF2B5EF4-FFF2-40B4-BE49-F238E27FC236}">
                    <a16:creationId xmlns:a16="http://schemas.microsoft.com/office/drawing/2014/main" id="{4D78AB15-ACB7-CC02-0A88-11DF1D0C09E5}"/>
                  </a:ext>
                </a:extLst>
              </p:cNvPr>
              <p:cNvSpPr/>
              <p:nvPr/>
            </p:nvSpPr>
            <p:spPr>
              <a:xfrm>
                <a:off x="4216194" y="1730768"/>
                <a:ext cx="14227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524" extrusionOk="0">
                    <a:moveTo>
                      <a:pt x="296" y="1"/>
                    </a:moveTo>
                    <a:cubicBezTo>
                      <a:pt x="267" y="1"/>
                      <a:pt x="237" y="5"/>
                      <a:pt x="208" y="15"/>
                    </a:cubicBezTo>
                    <a:lnTo>
                      <a:pt x="171" y="28"/>
                    </a:lnTo>
                    <a:cubicBezTo>
                      <a:pt x="58" y="67"/>
                      <a:pt x="0" y="193"/>
                      <a:pt x="47" y="304"/>
                    </a:cubicBezTo>
                    <a:cubicBezTo>
                      <a:pt x="205" y="675"/>
                      <a:pt x="384" y="1035"/>
                      <a:pt x="588" y="1385"/>
                    </a:cubicBezTo>
                    <a:cubicBezTo>
                      <a:pt x="637" y="1469"/>
                      <a:pt x="728" y="1524"/>
                      <a:pt x="822" y="1524"/>
                    </a:cubicBezTo>
                    <a:cubicBezTo>
                      <a:pt x="850" y="1524"/>
                      <a:pt x="879" y="1519"/>
                      <a:pt x="906" y="1508"/>
                    </a:cubicBezTo>
                    <a:cubicBezTo>
                      <a:pt x="1052" y="1450"/>
                      <a:pt x="1115" y="1277"/>
                      <a:pt x="1036" y="1141"/>
                    </a:cubicBezTo>
                    <a:cubicBezTo>
                      <a:pt x="852" y="826"/>
                      <a:pt x="687" y="499"/>
                      <a:pt x="543" y="164"/>
                    </a:cubicBezTo>
                    <a:cubicBezTo>
                      <a:pt x="499" y="63"/>
                      <a:pt x="400" y="1"/>
                      <a:pt x="296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9000;p76">
                <a:extLst>
                  <a:ext uri="{FF2B5EF4-FFF2-40B4-BE49-F238E27FC236}">
                    <a16:creationId xmlns:a16="http://schemas.microsoft.com/office/drawing/2014/main" id="{36A0336D-757D-4DD3-5849-B50ED091E2C1}"/>
                  </a:ext>
                </a:extLst>
              </p:cNvPr>
              <p:cNvSpPr/>
              <p:nvPr/>
            </p:nvSpPr>
            <p:spPr>
              <a:xfrm>
                <a:off x="4207607" y="1699506"/>
                <a:ext cx="12045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128" extrusionOk="0">
                    <a:moveTo>
                      <a:pt x="273" y="0"/>
                    </a:moveTo>
                    <a:cubicBezTo>
                      <a:pt x="261" y="0"/>
                      <a:pt x="249" y="1"/>
                      <a:pt x="238" y="3"/>
                    </a:cubicBezTo>
                    <a:cubicBezTo>
                      <a:pt x="98" y="22"/>
                      <a:pt x="1" y="150"/>
                      <a:pt x="20" y="289"/>
                    </a:cubicBezTo>
                    <a:lnTo>
                      <a:pt x="21" y="289"/>
                    </a:lnTo>
                    <a:cubicBezTo>
                      <a:pt x="105" y="854"/>
                      <a:pt x="238" y="1412"/>
                      <a:pt x="417" y="1955"/>
                    </a:cubicBezTo>
                    <a:cubicBezTo>
                      <a:pt x="454" y="2061"/>
                      <a:pt x="553" y="2127"/>
                      <a:pt x="658" y="2127"/>
                    </a:cubicBezTo>
                    <a:cubicBezTo>
                      <a:pt x="686" y="2127"/>
                      <a:pt x="714" y="2123"/>
                      <a:pt x="742" y="2113"/>
                    </a:cubicBezTo>
                    <a:cubicBezTo>
                      <a:pt x="875" y="2067"/>
                      <a:pt x="944" y="1923"/>
                      <a:pt x="899" y="1790"/>
                    </a:cubicBezTo>
                    <a:cubicBezTo>
                      <a:pt x="731" y="1279"/>
                      <a:pt x="604" y="754"/>
                      <a:pt x="526" y="220"/>
                    </a:cubicBezTo>
                    <a:cubicBezTo>
                      <a:pt x="508" y="93"/>
                      <a:pt x="398" y="0"/>
                      <a:pt x="273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" name="Google Shape;9001;p76">
              <a:extLst>
                <a:ext uri="{FF2B5EF4-FFF2-40B4-BE49-F238E27FC236}">
                  <a16:creationId xmlns:a16="http://schemas.microsoft.com/office/drawing/2014/main" id="{6C558347-AA3C-77D3-C530-8D57865840BB}"/>
                </a:ext>
              </a:extLst>
            </p:cNvPr>
            <p:cNvSpPr/>
            <p:nvPr/>
          </p:nvSpPr>
          <p:spPr>
            <a:xfrm>
              <a:off x="4250519" y="1416170"/>
              <a:ext cx="26783" cy="52303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002;p76">
              <a:extLst>
                <a:ext uri="{FF2B5EF4-FFF2-40B4-BE49-F238E27FC236}">
                  <a16:creationId xmlns:a16="http://schemas.microsoft.com/office/drawing/2014/main" id="{B66033CD-7821-616E-BD38-0752A66E9778}"/>
                </a:ext>
              </a:extLst>
            </p:cNvPr>
            <p:cNvSpPr/>
            <p:nvPr/>
          </p:nvSpPr>
          <p:spPr>
            <a:xfrm>
              <a:off x="4276166" y="1471370"/>
              <a:ext cx="24359" cy="2529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003;p76">
              <a:extLst>
                <a:ext uri="{FF2B5EF4-FFF2-40B4-BE49-F238E27FC236}">
                  <a16:creationId xmlns:a16="http://schemas.microsoft.com/office/drawing/2014/main" id="{78722FEE-4A9D-53D5-A5C4-6964D39F39E7}"/>
                </a:ext>
              </a:extLst>
            </p:cNvPr>
            <p:cNvSpPr/>
            <p:nvPr/>
          </p:nvSpPr>
          <p:spPr>
            <a:xfrm>
              <a:off x="4330231" y="1513121"/>
              <a:ext cx="21462" cy="10986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004;p76">
              <a:extLst>
                <a:ext uri="{FF2B5EF4-FFF2-40B4-BE49-F238E27FC236}">
                  <a16:creationId xmlns:a16="http://schemas.microsoft.com/office/drawing/2014/main" id="{0B2BF6CB-CC62-8F0A-35D4-277D6174D5B4}"/>
                </a:ext>
              </a:extLst>
            </p:cNvPr>
            <p:cNvSpPr/>
            <p:nvPr/>
          </p:nvSpPr>
          <p:spPr>
            <a:xfrm>
              <a:off x="4302005" y="1497298"/>
              <a:ext cx="25469" cy="17647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" name="Google Shape;9005;p76">
              <a:extLst>
                <a:ext uri="{FF2B5EF4-FFF2-40B4-BE49-F238E27FC236}">
                  <a16:creationId xmlns:a16="http://schemas.microsoft.com/office/drawing/2014/main" id="{6BB579D2-E429-A490-7C78-E59B56FE76F4}"/>
                </a:ext>
              </a:extLst>
            </p:cNvPr>
            <p:cNvGrpSpPr/>
            <p:nvPr/>
          </p:nvGrpSpPr>
          <p:grpSpPr>
            <a:xfrm>
              <a:off x="4889463" y="1423737"/>
              <a:ext cx="29552" cy="142899"/>
              <a:chOff x="4889463" y="1423737"/>
              <a:chExt cx="29552" cy="142899"/>
            </a:xfrm>
            <a:grpFill/>
          </p:grpSpPr>
          <p:sp>
            <p:nvSpPr>
              <p:cNvPr id="144" name="Google Shape;9006;p76">
                <a:extLst>
                  <a:ext uri="{FF2B5EF4-FFF2-40B4-BE49-F238E27FC236}">
                    <a16:creationId xmlns:a16="http://schemas.microsoft.com/office/drawing/2014/main" id="{6EE68A7E-C469-6D02-5A55-C3B7687CB739}"/>
                  </a:ext>
                </a:extLst>
              </p:cNvPr>
              <p:cNvSpPr/>
              <p:nvPr/>
            </p:nvSpPr>
            <p:spPr>
              <a:xfrm>
                <a:off x="4889463" y="1515647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772" y="0"/>
                    </a:moveTo>
                    <a:cubicBezTo>
                      <a:pt x="1653" y="0"/>
                      <a:pt x="1547" y="82"/>
                      <a:pt x="1518" y="201"/>
                    </a:cubicBezTo>
                    <a:cubicBezTo>
                      <a:pt x="1307" y="1053"/>
                      <a:pt x="977" y="1872"/>
                      <a:pt x="540" y="2634"/>
                    </a:cubicBezTo>
                    <a:lnTo>
                      <a:pt x="285" y="2482"/>
                    </a:lnTo>
                    <a:cubicBezTo>
                      <a:pt x="265" y="2470"/>
                      <a:pt x="244" y="2465"/>
                      <a:pt x="223" y="2465"/>
                    </a:cubicBezTo>
                    <a:cubicBezTo>
                      <a:pt x="162" y="2465"/>
                      <a:pt x="104" y="2511"/>
                      <a:pt x="99" y="2579"/>
                    </a:cubicBezTo>
                    <a:lnTo>
                      <a:pt x="6" y="3864"/>
                    </a:lnTo>
                    <a:cubicBezTo>
                      <a:pt x="0" y="3939"/>
                      <a:pt x="62" y="3995"/>
                      <a:pt x="129" y="3995"/>
                    </a:cubicBezTo>
                    <a:cubicBezTo>
                      <a:pt x="152" y="3995"/>
                      <a:pt x="174" y="3989"/>
                      <a:pt x="195" y="3976"/>
                    </a:cubicBezTo>
                    <a:lnTo>
                      <a:pt x="1278" y="3279"/>
                    </a:lnTo>
                    <a:cubicBezTo>
                      <a:pt x="1355" y="3229"/>
                      <a:pt x="1353" y="3117"/>
                      <a:pt x="1275" y="3071"/>
                    </a:cubicBezTo>
                    <a:lnTo>
                      <a:pt x="978" y="2893"/>
                    </a:lnTo>
                    <a:cubicBezTo>
                      <a:pt x="1444" y="2085"/>
                      <a:pt x="1794" y="1213"/>
                      <a:pt x="2018" y="307"/>
                    </a:cubicBezTo>
                    <a:cubicBezTo>
                      <a:pt x="2050" y="171"/>
                      <a:pt x="1963" y="35"/>
                      <a:pt x="1826" y="6"/>
                    </a:cubicBezTo>
                    <a:cubicBezTo>
                      <a:pt x="1808" y="2"/>
                      <a:pt x="1790" y="0"/>
                      <a:pt x="1772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9007;p76">
                <a:extLst>
                  <a:ext uri="{FF2B5EF4-FFF2-40B4-BE49-F238E27FC236}">
                    <a16:creationId xmlns:a16="http://schemas.microsoft.com/office/drawing/2014/main" id="{925A3AC5-4B95-9E0D-1395-1B3F6F4B443D}"/>
                  </a:ext>
                </a:extLst>
              </p:cNvPr>
              <p:cNvSpPr/>
              <p:nvPr/>
            </p:nvSpPr>
            <p:spPr>
              <a:xfrm>
                <a:off x="4910772" y="1479256"/>
                <a:ext cx="8243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2491" extrusionOk="0">
                    <a:moveTo>
                      <a:pt x="375" y="0"/>
                    </a:moveTo>
                    <a:cubicBezTo>
                      <a:pt x="368" y="0"/>
                      <a:pt x="361" y="1"/>
                      <a:pt x="354" y="1"/>
                    </a:cubicBezTo>
                    <a:cubicBezTo>
                      <a:pt x="216" y="11"/>
                      <a:pt x="111" y="129"/>
                      <a:pt x="119" y="269"/>
                    </a:cubicBezTo>
                    <a:cubicBezTo>
                      <a:pt x="128" y="438"/>
                      <a:pt x="135" y="607"/>
                      <a:pt x="135" y="776"/>
                    </a:cubicBezTo>
                    <a:cubicBezTo>
                      <a:pt x="135" y="1252"/>
                      <a:pt x="96" y="1724"/>
                      <a:pt x="23" y="2193"/>
                    </a:cubicBezTo>
                    <a:cubicBezTo>
                      <a:pt x="0" y="2328"/>
                      <a:pt x="88" y="2458"/>
                      <a:pt x="223" y="2485"/>
                    </a:cubicBezTo>
                    <a:cubicBezTo>
                      <a:pt x="240" y="2488"/>
                      <a:pt x="257" y="2490"/>
                      <a:pt x="274" y="2490"/>
                    </a:cubicBezTo>
                    <a:cubicBezTo>
                      <a:pt x="396" y="2490"/>
                      <a:pt x="504" y="2403"/>
                      <a:pt x="526" y="2278"/>
                    </a:cubicBezTo>
                    <a:cubicBezTo>
                      <a:pt x="604" y="1782"/>
                      <a:pt x="644" y="1279"/>
                      <a:pt x="646" y="776"/>
                    </a:cubicBezTo>
                    <a:cubicBezTo>
                      <a:pt x="646" y="595"/>
                      <a:pt x="638" y="413"/>
                      <a:pt x="626" y="232"/>
                    </a:cubicBezTo>
                    <a:cubicBezTo>
                      <a:pt x="616" y="101"/>
                      <a:pt x="505" y="0"/>
                      <a:pt x="375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9008;p76">
                <a:extLst>
                  <a:ext uri="{FF2B5EF4-FFF2-40B4-BE49-F238E27FC236}">
                    <a16:creationId xmlns:a16="http://schemas.microsoft.com/office/drawing/2014/main" id="{895319AD-E29A-CED5-D76F-100AF8F61589}"/>
                  </a:ext>
                </a:extLst>
              </p:cNvPr>
              <p:cNvSpPr/>
              <p:nvPr/>
            </p:nvSpPr>
            <p:spPr>
              <a:xfrm>
                <a:off x="4895052" y="1423737"/>
                <a:ext cx="14215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524" extrusionOk="0">
                    <a:moveTo>
                      <a:pt x="293" y="1"/>
                    </a:moveTo>
                    <a:cubicBezTo>
                      <a:pt x="265" y="1"/>
                      <a:pt x="236" y="5"/>
                      <a:pt x="209" y="16"/>
                    </a:cubicBezTo>
                    <a:cubicBezTo>
                      <a:pt x="62" y="74"/>
                      <a:pt x="1" y="246"/>
                      <a:pt x="79" y="383"/>
                    </a:cubicBezTo>
                    <a:cubicBezTo>
                      <a:pt x="262" y="698"/>
                      <a:pt x="427" y="1025"/>
                      <a:pt x="573" y="1359"/>
                    </a:cubicBezTo>
                    <a:cubicBezTo>
                      <a:pt x="615" y="1461"/>
                      <a:pt x="714" y="1523"/>
                      <a:pt x="819" y="1523"/>
                    </a:cubicBezTo>
                    <a:cubicBezTo>
                      <a:pt x="848" y="1523"/>
                      <a:pt x="878" y="1518"/>
                      <a:pt x="907" y="1508"/>
                    </a:cubicBezTo>
                    <a:lnTo>
                      <a:pt x="942" y="1495"/>
                    </a:lnTo>
                    <a:cubicBezTo>
                      <a:pt x="1056" y="1457"/>
                      <a:pt x="1114" y="1331"/>
                      <a:pt x="1067" y="1220"/>
                    </a:cubicBezTo>
                    <a:cubicBezTo>
                      <a:pt x="910" y="849"/>
                      <a:pt x="729" y="488"/>
                      <a:pt x="528" y="139"/>
                    </a:cubicBezTo>
                    <a:cubicBezTo>
                      <a:pt x="478" y="54"/>
                      <a:pt x="387" y="1"/>
                      <a:pt x="293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9009;p76">
                <a:extLst>
                  <a:ext uri="{FF2B5EF4-FFF2-40B4-BE49-F238E27FC236}">
                    <a16:creationId xmlns:a16="http://schemas.microsoft.com/office/drawing/2014/main" id="{A885FAC1-79D1-FEDA-F0EB-A0E8AB8A5BAB}"/>
                  </a:ext>
                </a:extLst>
              </p:cNvPr>
              <p:cNvSpPr/>
              <p:nvPr/>
            </p:nvSpPr>
            <p:spPr>
              <a:xfrm>
                <a:off x="4905783" y="1447292"/>
                <a:ext cx="12071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2128" extrusionOk="0">
                    <a:moveTo>
                      <a:pt x="288" y="0"/>
                    </a:moveTo>
                    <a:cubicBezTo>
                      <a:pt x="260" y="0"/>
                      <a:pt x="232" y="5"/>
                      <a:pt x="204" y="15"/>
                    </a:cubicBezTo>
                    <a:cubicBezTo>
                      <a:pt x="71" y="61"/>
                      <a:pt x="1" y="205"/>
                      <a:pt x="47" y="338"/>
                    </a:cubicBezTo>
                    <a:cubicBezTo>
                      <a:pt x="215" y="850"/>
                      <a:pt x="342" y="1376"/>
                      <a:pt x="420" y="1909"/>
                    </a:cubicBezTo>
                    <a:cubicBezTo>
                      <a:pt x="438" y="2036"/>
                      <a:pt x="548" y="2128"/>
                      <a:pt x="673" y="2128"/>
                    </a:cubicBezTo>
                    <a:cubicBezTo>
                      <a:pt x="685" y="2128"/>
                      <a:pt x="696" y="2127"/>
                      <a:pt x="708" y="2125"/>
                    </a:cubicBezTo>
                    <a:cubicBezTo>
                      <a:pt x="848" y="2106"/>
                      <a:pt x="945" y="1978"/>
                      <a:pt x="926" y="1839"/>
                    </a:cubicBezTo>
                    <a:lnTo>
                      <a:pt x="925" y="1839"/>
                    </a:lnTo>
                    <a:cubicBezTo>
                      <a:pt x="841" y="1273"/>
                      <a:pt x="708" y="716"/>
                      <a:pt x="529" y="173"/>
                    </a:cubicBezTo>
                    <a:cubicBezTo>
                      <a:pt x="492" y="67"/>
                      <a:pt x="393" y="0"/>
                      <a:pt x="288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9010;p76">
              <a:extLst>
                <a:ext uri="{FF2B5EF4-FFF2-40B4-BE49-F238E27FC236}">
                  <a16:creationId xmlns:a16="http://schemas.microsoft.com/office/drawing/2014/main" id="{F0E04567-D31A-89E6-CE35-B6632255C3B5}"/>
                </a:ext>
              </a:extLst>
            </p:cNvPr>
            <p:cNvGrpSpPr/>
            <p:nvPr/>
          </p:nvGrpSpPr>
          <p:grpSpPr>
            <a:xfrm>
              <a:off x="4771663" y="1876896"/>
              <a:ext cx="108651" cy="100447"/>
              <a:chOff x="4771663" y="1876896"/>
              <a:chExt cx="108651" cy="100447"/>
            </a:xfrm>
            <a:grpFill/>
          </p:grpSpPr>
          <p:sp>
            <p:nvSpPr>
              <p:cNvPr id="140" name="Google Shape;9011;p76">
                <a:extLst>
                  <a:ext uri="{FF2B5EF4-FFF2-40B4-BE49-F238E27FC236}">
                    <a16:creationId xmlns:a16="http://schemas.microsoft.com/office/drawing/2014/main" id="{4601F944-3944-3933-25F5-0C686A96C18C}"/>
                  </a:ext>
                </a:extLst>
              </p:cNvPr>
              <p:cNvSpPr/>
              <p:nvPr/>
            </p:nvSpPr>
            <p:spPr>
              <a:xfrm>
                <a:off x="4771663" y="1951210"/>
                <a:ext cx="53184" cy="26132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2048" extrusionOk="0">
                    <a:moveTo>
                      <a:pt x="3871" y="0"/>
                    </a:moveTo>
                    <a:cubicBezTo>
                      <a:pt x="3824" y="0"/>
                      <a:pt x="3777" y="13"/>
                      <a:pt x="3735" y="39"/>
                    </a:cubicBezTo>
                    <a:cubicBezTo>
                      <a:pt x="2982" y="492"/>
                      <a:pt x="2170" y="838"/>
                      <a:pt x="1323" y="1067"/>
                    </a:cubicBezTo>
                    <a:lnTo>
                      <a:pt x="1249" y="780"/>
                    </a:lnTo>
                    <a:cubicBezTo>
                      <a:pt x="1235" y="721"/>
                      <a:pt x="1183" y="687"/>
                      <a:pt x="1130" y="687"/>
                    </a:cubicBezTo>
                    <a:cubicBezTo>
                      <a:pt x="1102" y="687"/>
                      <a:pt x="1073" y="696"/>
                      <a:pt x="1049" y="717"/>
                    </a:cubicBezTo>
                    <a:lnTo>
                      <a:pt x="76" y="1560"/>
                    </a:lnTo>
                    <a:cubicBezTo>
                      <a:pt x="0" y="1625"/>
                      <a:pt x="32" y="1750"/>
                      <a:pt x="130" y="1773"/>
                    </a:cubicBezTo>
                    <a:lnTo>
                      <a:pt x="1389" y="2045"/>
                    </a:lnTo>
                    <a:cubicBezTo>
                      <a:pt x="1398" y="2047"/>
                      <a:pt x="1407" y="2048"/>
                      <a:pt x="1416" y="2048"/>
                    </a:cubicBezTo>
                    <a:cubicBezTo>
                      <a:pt x="1493" y="2048"/>
                      <a:pt x="1555" y="1975"/>
                      <a:pt x="1534" y="1894"/>
                    </a:cubicBezTo>
                    <a:lnTo>
                      <a:pt x="1450" y="1561"/>
                    </a:lnTo>
                    <a:cubicBezTo>
                      <a:pt x="2351" y="1318"/>
                      <a:pt x="3214" y="950"/>
                      <a:pt x="4013" y="466"/>
                    </a:cubicBezTo>
                    <a:cubicBezTo>
                      <a:pt x="4132" y="392"/>
                      <a:pt x="4167" y="235"/>
                      <a:pt x="4090" y="119"/>
                    </a:cubicBezTo>
                    <a:cubicBezTo>
                      <a:pt x="4039" y="42"/>
                      <a:pt x="3956" y="0"/>
                      <a:pt x="3871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9012;p76">
                <a:extLst>
                  <a:ext uri="{FF2B5EF4-FFF2-40B4-BE49-F238E27FC236}">
                    <a16:creationId xmlns:a16="http://schemas.microsoft.com/office/drawing/2014/main" id="{A1726EF7-A346-3674-86C0-611355CAAC9B}"/>
                  </a:ext>
                </a:extLst>
              </p:cNvPr>
              <p:cNvSpPr/>
              <p:nvPr/>
            </p:nvSpPr>
            <p:spPr>
              <a:xfrm>
                <a:off x="4826850" y="1927897"/>
                <a:ext cx="26081" cy="23529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44" extrusionOk="0">
                    <a:moveTo>
                      <a:pt x="1760" y="1"/>
                    </a:moveTo>
                    <a:cubicBezTo>
                      <a:pt x="1689" y="1"/>
                      <a:pt x="1619" y="31"/>
                      <a:pt x="1568" y="88"/>
                    </a:cubicBezTo>
                    <a:cubicBezTo>
                      <a:pt x="1456" y="215"/>
                      <a:pt x="1341" y="338"/>
                      <a:pt x="1221" y="458"/>
                    </a:cubicBezTo>
                    <a:cubicBezTo>
                      <a:pt x="885" y="793"/>
                      <a:pt x="524" y="1102"/>
                      <a:pt x="140" y="1380"/>
                    </a:cubicBezTo>
                    <a:cubicBezTo>
                      <a:pt x="29" y="1460"/>
                      <a:pt x="1" y="1612"/>
                      <a:pt x="74" y="1728"/>
                    </a:cubicBezTo>
                    <a:cubicBezTo>
                      <a:pt x="124" y="1803"/>
                      <a:pt x="205" y="1844"/>
                      <a:pt x="288" y="1844"/>
                    </a:cubicBezTo>
                    <a:cubicBezTo>
                      <a:pt x="339" y="1844"/>
                      <a:pt x="391" y="1828"/>
                      <a:pt x="436" y="1797"/>
                    </a:cubicBezTo>
                    <a:cubicBezTo>
                      <a:pt x="843" y="1500"/>
                      <a:pt x="1226" y="1174"/>
                      <a:pt x="1581" y="820"/>
                    </a:cubicBezTo>
                    <a:cubicBezTo>
                      <a:pt x="1711" y="690"/>
                      <a:pt x="1834" y="557"/>
                      <a:pt x="1954" y="421"/>
                    </a:cubicBezTo>
                    <a:cubicBezTo>
                      <a:pt x="2044" y="315"/>
                      <a:pt x="2033" y="155"/>
                      <a:pt x="1927" y="64"/>
                    </a:cubicBezTo>
                    <a:cubicBezTo>
                      <a:pt x="1879" y="22"/>
                      <a:pt x="1819" y="1"/>
                      <a:pt x="1760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9013;p76">
                <a:extLst>
                  <a:ext uri="{FF2B5EF4-FFF2-40B4-BE49-F238E27FC236}">
                    <a16:creationId xmlns:a16="http://schemas.microsoft.com/office/drawing/2014/main" id="{6192D38D-D064-076E-FAFC-742A7B6DA77A}"/>
                  </a:ext>
                </a:extLst>
              </p:cNvPr>
              <p:cNvSpPr/>
              <p:nvPr/>
            </p:nvSpPr>
            <p:spPr>
              <a:xfrm>
                <a:off x="4868600" y="1876896"/>
                <a:ext cx="11714" cy="20531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609" extrusionOk="0">
                    <a:moveTo>
                      <a:pt x="642" y="0"/>
                    </a:moveTo>
                    <a:cubicBezTo>
                      <a:pt x="531" y="0"/>
                      <a:pt x="426" y="74"/>
                      <a:pt x="396" y="189"/>
                    </a:cubicBezTo>
                    <a:cubicBezTo>
                      <a:pt x="301" y="543"/>
                      <a:pt x="187" y="889"/>
                      <a:pt x="53" y="1228"/>
                    </a:cubicBezTo>
                    <a:cubicBezTo>
                      <a:pt x="0" y="1360"/>
                      <a:pt x="58" y="1509"/>
                      <a:pt x="184" y="1571"/>
                    </a:cubicBezTo>
                    <a:lnTo>
                      <a:pt x="218" y="1587"/>
                    </a:lnTo>
                    <a:cubicBezTo>
                      <a:pt x="248" y="1602"/>
                      <a:pt x="280" y="1608"/>
                      <a:pt x="311" y="1608"/>
                    </a:cubicBezTo>
                    <a:cubicBezTo>
                      <a:pt x="392" y="1608"/>
                      <a:pt x="469" y="1561"/>
                      <a:pt x="501" y="1480"/>
                    </a:cubicBezTo>
                    <a:cubicBezTo>
                      <a:pt x="653" y="1107"/>
                      <a:pt x="780" y="724"/>
                      <a:pt x="886" y="333"/>
                    </a:cubicBezTo>
                    <a:cubicBezTo>
                      <a:pt x="918" y="210"/>
                      <a:pt x="862" y="74"/>
                      <a:pt x="746" y="22"/>
                    </a:cubicBezTo>
                    <a:cubicBezTo>
                      <a:pt x="712" y="7"/>
                      <a:pt x="677" y="0"/>
                      <a:pt x="642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9014;p76">
                <a:extLst>
                  <a:ext uri="{FF2B5EF4-FFF2-40B4-BE49-F238E27FC236}">
                    <a16:creationId xmlns:a16="http://schemas.microsoft.com/office/drawing/2014/main" id="{375C384F-0D89-502B-25DD-C6588ECACA54}"/>
                  </a:ext>
                </a:extLst>
              </p:cNvPr>
              <p:cNvSpPr/>
              <p:nvPr/>
            </p:nvSpPr>
            <p:spPr>
              <a:xfrm>
                <a:off x="4852804" y="1901038"/>
                <a:ext cx="18528" cy="2458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927" extrusionOk="0">
                    <a:moveTo>
                      <a:pt x="1159" y="1"/>
                    </a:moveTo>
                    <a:cubicBezTo>
                      <a:pt x="1064" y="1"/>
                      <a:pt x="974" y="53"/>
                      <a:pt x="931" y="143"/>
                    </a:cubicBezTo>
                    <a:cubicBezTo>
                      <a:pt x="689" y="625"/>
                      <a:pt x="405" y="1085"/>
                      <a:pt x="85" y="1519"/>
                    </a:cubicBezTo>
                    <a:cubicBezTo>
                      <a:pt x="0" y="1631"/>
                      <a:pt x="21" y="1790"/>
                      <a:pt x="135" y="1874"/>
                    </a:cubicBezTo>
                    <a:cubicBezTo>
                      <a:pt x="181" y="1909"/>
                      <a:pt x="235" y="1926"/>
                      <a:pt x="289" y="1926"/>
                    </a:cubicBezTo>
                    <a:cubicBezTo>
                      <a:pt x="366" y="1926"/>
                      <a:pt x="441" y="1892"/>
                      <a:pt x="492" y="1826"/>
                    </a:cubicBezTo>
                    <a:cubicBezTo>
                      <a:pt x="831" y="1367"/>
                      <a:pt x="1132" y="878"/>
                      <a:pt x="1389" y="368"/>
                    </a:cubicBezTo>
                    <a:cubicBezTo>
                      <a:pt x="1451" y="241"/>
                      <a:pt x="1398" y="87"/>
                      <a:pt x="1270" y="26"/>
                    </a:cubicBezTo>
                    <a:cubicBezTo>
                      <a:pt x="1234" y="9"/>
                      <a:pt x="1196" y="1"/>
                      <a:pt x="1159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4" name="Google Shape;9015;p76">
            <a:extLst>
              <a:ext uri="{FF2B5EF4-FFF2-40B4-BE49-F238E27FC236}">
                <a16:creationId xmlns:a16="http://schemas.microsoft.com/office/drawing/2014/main" id="{86CB9E9D-625B-EF80-6698-89F90B387666}"/>
              </a:ext>
            </a:extLst>
          </p:cNvPr>
          <p:cNvGrpSpPr/>
          <p:nvPr/>
        </p:nvGrpSpPr>
        <p:grpSpPr>
          <a:xfrm>
            <a:off x="5705262" y="2824498"/>
            <a:ext cx="791287" cy="720350"/>
            <a:chOff x="267375" y="1071875"/>
            <a:chExt cx="470500" cy="428550"/>
          </a:xfrm>
          <a:solidFill>
            <a:srgbClr val="D2DE00"/>
          </a:solidFill>
        </p:grpSpPr>
        <p:sp>
          <p:nvSpPr>
            <p:cNvPr id="165" name="Google Shape;9016;p76">
              <a:extLst>
                <a:ext uri="{FF2B5EF4-FFF2-40B4-BE49-F238E27FC236}">
                  <a16:creationId xmlns:a16="http://schemas.microsoft.com/office/drawing/2014/main" id="{F2741E3F-3C9F-9351-9D3A-062056ACA61B}"/>
                </a:ext>
              </a:extLst>
            </p:cNvPr>
            <p:cNvSpPr/>
            <p:nvPr/>
          </p:nvSpPr>
          <p:spPr>
            <a:xfrm>
              <a:off x="288350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1" y="0"/>
                  </a:moveTo>
                  <a:cubicBezTo>
                    <a:pt x="23" y="1056"/>
                    <a:pt x="239" y="2096"/>
                    <a:pt x="641" y="3073"/>
                  </a:cubicBezTo>
                  <a:cubicBezTo>
                    <a:pt x="676" y="3072"/>
                    <a:pt x="710" y="3070"/>
                    <a:pt x="745" y="3070"/>
                  </a:cubicBezTo>
                  <a:cubicBezTo>
                    <a:pt x="1419" y="3070"/>
                    <a:pt x="2047" y="3416"/>
                    <a:pt x="2406" y="3988"/>
                  </a:cubicBezTo>
                  <a:cubicBezTo>
                    <a:pt x="2766" y="4558"/>
                    <a:pt x="2808" y="5272"/>
                    <a:pt x="2516" y="5880"/>
                  </a:cubicBezTo>
                  <a:cubicBezTo>
                    <a:pt x="4076" y="7440"/>
                    <a:pt x="6179" y="8337"/>
                    <a:pt x="8384" y="8383"/>
                  </a:cubicBezTo>
                  <a:lnTo>
                    <a:pt x="8384" y="3190"/>
                  </a:lnTo>
                  <a:cubicBezTo>
                    <a:pt x="6664" y="3094"/>
                    <a:pt x="5290" y="1720"/>
                    <a:pt x="5194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017;p76">
              <a:extLst>
                <a:ext uri="{FF2B5EF4-FFF2-40B4-BE49-F238E27FC236}">
                  <a16:creationId xmlns:a16="http://schemas.microsoft.com/office/drawing/2014/main" id="{7EE66E28-D40F-6DED-7A3B-A6EED6F84C94}"/>
                </a:ext>
              </a:extLst>
            </p:cNvPr>
            <p:cNvSpPr/>
            <p:nvPr/>
          </p:nvSpPr>
          <p:spPr>
            <a:xfrm>
              <a:off x="267375" y="1377050"/>
              <a:ext cx="79225" cy="79200"/>
            </a:xfrm>
            <a:custGeom>
              <a:avLst/>
              <a:gdLst/>
              <a:ahLst/>
              <a:cxnLst/>
              <a:rect l="l" t="t" r="r" b="b"/>
              <a:pathLst>
                <a:path w="3169" h="3168" extrusionOk="0">
                  <a:moveTo>
                    <a:pt x="1584" y="0"/>
                  </a:moveTo>
                  <a:cubicBezTo>
                    <a:pt x="710" y="0"/>
                    <a:pt x="1" y="710"/>
                    <a:pt x="1" y="1584"/>
                  </a:cubicBezTo>
                  <a:cubicBezTo>
                    <a:pt x="1" y="2459"/>
                    <a:pt x="710" y="3168"/>
                    <a:pt x="1584" y="3168"/>
                  </a:cubicBezTo>
                  <a:cubicBezTo>
                    <a:pt x="2459" y="3168"/>
                    <a:pt x="3168" y="2459"/>
                    <a:pt x="3168" y="1584"/>
                  </a:cubicBezTo>
                  <a:cubicBezTo>
                    <a:pt x="3168" y="710"/>
                    <a:pt x="2459" y="0"/>
                    <a:pt x="1584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018;p76">
              <a:extLst>
                <a:ext uri="{FF2B5EF4-FFF2-40B4-BE49-F238E27FC236}">
                  <a16:creationId xmlns:a16="http://schemas.microsoft.com/office/drawing/2014/main" id="{CDF6CF14-8F79-FF94-9B31-FA8D9FCBBFA2}"/>
                </a:ext>
              </a:extLst>
            </p:cNvPr>
            <p:cNvSpPr/>
            <p:nvPr/>
          </p:nvSpPr>
          <p:spPr>
            <a:xfrm>
              <a:off x="507325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3189" y="0"/>
                  </a:moveTo>
                  <a:cubicBezTo>
                    <a:pt x="3093" y="1720"/>
                    <a:pt x="1721" y="3092"/>
                    <a:pt x="1" y="3190"/>
                  </a:cubicBezTo>
                  <a:lnTo>
                    <a:pt x="1" y="8383"/>
                  </a:lnTo>
                  <a:cubicBezTo>
                    <a:pt x="2206" y="8337"/>
                    <a:pt x="4309" y="7440"/>
                    <a:pt x="5868" y="5880"/>
                  </a:cubicBezTo>
                  <a:cubicBezTo>
                    <a:pt x="5577" y="5272"/>
                    <a:pt x="5618" y="4558"/>
                    <a:pt x="5979" y="3986"/>
                  </a:cubicBezTo>
                  <a:cubicBezTo>
                    <a:pt x="6337" y="3416"/>
                    <a:pt x="6965" y="3070"/>
                    <a:pt x="7639" y="3070"/>
                  </a:cubicBezTo>
                  <a:cubicBezTo>
                    <a:pt x="7675" y="3070"/>
                    <a:pt x="7710" y="3070"/>
                    <a:pt x="7743" y="3073"/>
                  </a:cubicBezTo>
                  <a:cubicBezTo>
                    <a:pt x="8145" y="2096"/>
                    <a:pt x="8362" y="1056"/>
                    <a:pt x="8384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019;p76">
              <a:extLst>
                <a:ext uri="{FF2B5EF4-FFF2-40B4-BE49-F238E27FC236}">
                  <a16:creationId xmlns:a16="http://schemas.microsoft.com/office/drawing/2014/main" id="{FDA74C4F-ED13-C8B3-904D-F634E009D34E}"/>
                </a:ext>
              </a:extLst>
            </p:cNvPr>
            <p:cNvSpPr/>
            <p:nvPr/>
          </p:nvSpPr>
          <p:spPr>
            <a:xfrm>
              <a:off x="658700" y="1377050"/>
              <a:ext cx="79175" cy="79200"/>
            </a:xfrm>
            <a:custGeom>
              <a:avLst/>
              <a:gdLst/>
              <a:ahLst/>
              <a:cxnLst/>
              <a:rect l="l" t="t" r="r" b="b"/>
              <a:pathLst>
                <a:path w="3167" h="3168" extrusionOk="0">
                  <a:moveTo>
                    <a:pt x="1583" y="0"/>
                  </a:moveTo>
                  <a:cubicBezTo>
                    <a:pt x="708" y="0"/>
                    <a:pt x="1" y="710"/>
                    <a:pt x="1" y="1584"/>
                  </a:cubicBezTo>
                  <a:cubicBezTo>
                    <a:pt x="1" y="2459"/>
                    <a:pt x="708" y="3168"/>
                    <a:pt x="1583" y="3168"/>
                  </a:cubicBezTo>
                  <a:cubicBezTo>
                    <a:pt x="2457" y="3168"/>
                    <a:pt x="3166" y="2459"/>
                    <a:pt x="3166" y="1584"/>
                  </a:cubicBezTo>
                  <a:cubicBezTo>
                    <a:pt x="3166" y="710"/>
                    <a:pt x="2457" y="0"/>
                    <a:pt x="1583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020;p76">
              <a:extLst>
                <a:ext uri="{FF2B5EF4-FFF2-40B4-BE49-F238E27FC236}">
                  <a16:creationId xmlns:a16="http://schemas.microsoft.com/office/drawing/2014/main" id="{7D5BCD4A-E397-F75F-A397-75C4990E5DEC}"/>
                </a:ext>
              </a:extLst>
            </p:cNvPr>
            <p:cNvSpPr/>
            <p:nvPr/>
          </p:nvSpPr>
          <p:spPr>
            <a:xfrm>
              <a:off x="507325" y="1071875"/>
              <a:ext cx="209575" cy="209600"/>
            </a:xfrm>
            <a:custGeom>
              <a:avLst/>
              <a:gdLst/>
              <a:ahLst/>
              <a:cxnLst/>
              <a:rect l="l" t="t" r="r" b="b"/>
              <a:pathLst>
                <a:path w="8383" h="8384" extrusionOk="0">
                  <a:moveTo>
                    <a:pt x="1" y="1"/>
                  </a:moveTo>
                  <a:lnTo>
                    <a:pt x="1" y="5194"/>
                  </a:lnTo>
                  <a:cubicBezTo>
                    <a:pt x="1721" y="5290"/>
                    <a:pt x="3093" y="6662"/>
                    <a:pt x="3189" y="8384"/>
                  </a:cubicBezTo>
                  <a:lnTo>
                    <a:pt x="8382" y="8384"/>
                  </a:lnTo>
                  <a:cubicBezTo>
                    <a:pt x="8362" y="7328"/>
                    <a:pt x="8144" y="6286"/>
                    <a:pt x="7742" y="5311"/>
                  </a:cubicBezTo>
                  <a:cubicBezTo>
                    <a:pt x="7708" y="5312"/>
                    <a:pt x="7673" y="5314"/>
                    <a:pt x="7638" y="5314"/>
                  </a:cubicBezTo>
                  <a:cubicBezTo>
                    <a:pt x="6964" y="5312"/>
                    <a:pt x="6336" y="4966"/>
                    <a:pt x="5977" y="4396"/>
                  </a:cubicBezTo>
                  <a:cubicBezTo>
                    <a:pt x="5618" y="3825"/>
                    <a:pt x="5577" y="3110"/>
                    <a:pt x="5867" y="2502"/>
                  </a:cubicBezTo>
                  <a:cubicBezTo>
                    <a:pt x="4309" y="942"/>
                    <a:pt x="2206" y="45"/>
                    <a:pt x="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021;p76">
              <a:extLst>
                <a:ext uri="{FF2B5EF4-FFF2-40B4-BE49-F238E27FC236}">
                  <a16:creationId xmlns:a16="http://schemas.microsoft.com/office/drawing/2014/main" id="{52A05EAD-E761-70D9-2C4C-D8105C4A5474}"/>
                </a:ext>
              </a:extLst>
            </p:cNvPr>
            <p:cNvSpPr/>
            <p:nvPr/>
          </p:nvSpPr>
          <p:spPr>
            <a:xfrm>
              <a:off x="658700" y="1116025"/>
              <a:ext cx="79175" cy="79175"/>
            </a:xfrm>
            <a:custGeom>
              <a:avLst/>
              <a:gdLst/>
              <a:ahLst/>
              <a:cxnLst/>
              <a:rect l="l" t="t" r="r" b="b"/>
              <a:pathLst>
                <a:path w="3167" h="3167" extrusionOk="0">
                  <a:moveTo>
                    <a:pt x="1583" y="1"/>
                  </a:moveTo>
                  <a:cubicBezTo>
                    <a:pt x="708" y="1"/>
                    <a:pt x="1" y="709"/>
                    <a:pt x="1" y="1583"/>
                  </a:cubicBezTo>
                  <a:cubicBezTo>
                    <a:pt x="1" y="2457"/>
                    <a:pt x="708" y="3167"/>
                    <a:pt x="1583" y="3167"/>
                  </a:cubicBezTo>
                  <a:cubicBezTo>
                    <a:pt x="2457" y="3167"/>
                    <a:pt x="3166" y="2457"/>
                    <a:pt x="3166" y="1583"/>
                  </a:cubicBezTo>
                  <a:cubicBezTo>
                    <a:pt x="3166" y="709"/>
                    <a:pt x="2457" y="1"/>
                    <a:pt x="158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022;p76">
              <a:extLst>
                <a:ext uri="{FF2B5EF4-FFF2-40B4-BE49-F238E27FC236}">
                  <a16:creationId xmlns:a16="http://schemas.microsoft.com/office/drawing/2014/main" id="{C551372F-784F-A58C-35AE-553B7DA85CE2}"/>
                </a:ext>
              </a:extLst>
            </p:cNvPr>
            <p:cNvSpPr/>
            <p:nvPr/>
          </p:nvSpPr>
          <p:spPr>
            <a:xfrm>
              <a:off x="288350" y="1071875"/>
              <a:ext cx="209600" cy="209550"/>
            </a:xfrm>
            <a:custGeom>
              <a:avLst/>
              <a:gdLst/>
              <a:ahLst/>
              <a:cxnLst/>
              <a:rect l="l" t="t" r="r" b="b"/>
              <a:pathLst>
                <a:path w="8384" h="8382" extrusionOk="0">
                  <a:moveTo>
                    <a:pt x="8384" y="1"/>
                  </a:moveTo>
                  <a:cubicBezTo>
                    <a:pt x="6179" y="45"/>
                    <a:pt x="4076" y="942"/>
                    <a:pt x="2516" y="2502"/>
                  </a:cubicBezTo>
                  <a:cubicBezTo>
                    <a:pt x="2808" y="3110"/>
                    <a:pt x="2766" y="3825"/>
                    <a:pt x="2406" y="4396"/>
                  </a:cubicBezTo>
                  <a:cubicBezTo>
                    <a:pt x="2047" y="4966"/>
                    <a:pt x="1419" y="5312"/>
                    <a:pt x="745" y="5312"/>
                  </a:cubicBezTo>
                  <a:cubicBezTo>
                    <a:pt x="710" y="5312"/>
                    <a:pt x="675" y="5312"/>
                    <a:pt x="641" y="5311"/>
                  </a:cubicBezTo>
                  <a:cubicBezTo>
                    <a:pt x="239" y="6286"/>
                    <a:pt x="23" y="7327"/>
                    <a:pt x="1" y="8382"/>
                  </a:cubicBezTo>
                  <a:lnTo>
                    <a:pt x="5194" y="8382"/>
                  </a:lnTo>
                  <a:cubicBezTo>
                    <a:pt x="5290" y="6662"/>
                    <a:pt x="6664" y="5290"/>
                    <a:pt x="8384" y="5194"/>
                  </a:cubicBezTo>
                  <a:lnTo>
                    <a:pt x="8384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023;p76">
              <a:extLst>
                <a:ext uri="{FF2B5EF4-FFF2-40B4-BE49-F238E27FC236}">
                  <a16:creationId xmlns:a16="http://schemas.microsoft.com/office/drawing/2014/main" id="{F54C45E1-2199-EC38-64E0-92BA24280C72}"/>
                </a:ext>
              </a:extLst>
            </p:cNvPr>
            <p:cNvSpPr/>
            <p:nvPr/>
          </p:nvSpPr>
          <p:spPr>
            <a:xfrm>
              <a:off x="267375" y="1116025"/>
              <a:ext cx="79225" cy="79175"/>
            </a:xfrm>
            <a:custGeom>
              <a:avLst/>
              <a:gdLst/>
              <a:ahLst/>
              <a:cxnLst/>
              <a:rect l="l" t="t" r="r" b="b"/>
              <a:pathLst>
                <a:path w="3169" h="3167" extrusionOk="0">
                  <a:moveTo>
                    <a:pt x="1584" y="1"/>
                  </a:moveTo>
                  <a:cubicBezTo>
                    <a:pt x="710" y="1"/>
                    <a:pt x="1" y="709"/>
                    <a:pt x="1" y="1583"/>
                  </a:cubicBezTo>
                  <a:cubicBezTo>
                    <a:pt x="1" y="2457"/>
                    <a:pt x="710" y="3167"/>
                    <a:pt x="1584" y="3167"/>
                  </a:cubicBezTo>
                  <a:cubicBezTo>
                    <a:pt x="2459" y="3167"/>
                    <a:pt x="3168" y="2457"/>
                    <a:pt x="3168" y="1583"/>
                  </a:cubicBezTo>
                  <a:cubicBezTo>
                    <a:pt x="3168" y="709"/>
                    <a:pt x="2459" y="1"/>
                    <a:pt x="1584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Google Shape;9024;p76">
            <a:extLst>
              <a:ext uri="{FF2B5EF4-FFF2-40B4-BE49-F238E27FC236}">
                <a16:creationId xmlns:a16="http://schemas.microsoft.com/office/drawing/2014/main" id="{B406E54F-CD74-B2E9-43E4-68E1E64CC5A5}"/>
              </a:ext>
            </a:extLst>
          </p:cNvPr>
          <p:cNvGrpSpPr/>
          <p:nvPr/>
        </p:nvGrpSpPr>
        <p:grpSpPr>
          <a:xfrm>
            <a:off x="2405757" y="4469128"/>
            <a:ext cx="1408444" cy="673166"/>
            <a:chOff x="712664" y="3693287"/>
            <a:chExt cx="1460738" cy="698160"/>
          </a:xfrm>
          <a:solidFill>
            <a:srgbClr val="D2DE00"/>
          </a:solidFill>
        </p:grpSpPr>
        <p:grpSp>
          <p:nvGrpSpPr>
            <p:cNvPr id="174" name="Google Shape;9025;p76">
              <a:extLst>
                <a:ext uri="{FF2B5EF4-FFF2-40B4-BE49-F238E27FC236}">
                  <a16:creationId xmlns:a16="http://schemas.microsoft.com/office/drawing/2014/main" id="{78D3B4C1-1B50-AD2C-2FDC-C6CA18BD8FAD}"/>
                </a:ext>
              </a:extLst>
            </p:cNvPr>
            <p:cNvGrpSpPr/>
            <p:nvPr/>
          </p:nvGrpSpPr>
          <p:grpSpPr>
            <a:xfrm>
              <a:off x="1380079" y="4133090"/>
              <a:ext cx="234048" cy="258099"/>
              <a:chOff x="1380079" y="4133090"/>
              <a:chExt cx="234048" cy="258099"/>
            </a:xfrm>
            <a:grpFill/>
          </p:grpSpPr>
          <p:sp>
            <p:nvSpPr>
              <p:cNvPr id="186" name="Google Shape;9026;p76">
                <a:extLst>
                  <a:ext uri="{FF2B5EF4-FFF2-40B4-BE49-F238E27FC236}">
                    <a16:creationId xmlns:a16="http://schemas.microsoft.com/office/drawing/2014/main" id="{9A03D219-8A2E-B9DF-AA9E-2CA4B0B79F25}"/>
                  </a:ext>
                </a:extLst>
              </p:cNvPr>
              <p:cNvSpPr/>
              <p:nvPr/>
            </p:nvSpPr>
            <p:spPr>
              <a:xfrm>
                <a:off x="1380079" y="4323114"/>
                <a:ext cx="13614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7160" h="13581" extrusionOk="0">
                    <a:moveTo>
                      <a:pt x="13580" y="1"/>
                    </a:moveTo>
                    <a:cubicBezTo>
                      <a:pt x="6083" y="1"/>
                      <a:pt x="0" y="6077"/>
                      <a:pt x="0" y="13580"/>
                    </a:cubicBezTo>
                    <a:lnTo>
                      <a:pt x="27159" y="13580"/>
                    </a:lnTo>
                    <a:cubicBezTo>
                      <a:pt x="27159" y="6077"/>
                      <a:pt x="21083" y="1"/>
                      <a:pt x="13580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9027;p76">
                <a:extLst>
                  <a:ext uri="{FF2B5EF4-FFF2-40B4-BE49-F238E27FC236}">
                    <a16:creationId xmlns:a16="http://schemas.microsoft.com/office/drawing/2014/main" id="{06A65E89-8720-7A16-3784-1E7707BB98C4}"/>
                  </a:ext>
                </a:extLst>
              </p:cNvPr>
              <p:cNvSpPr/>
              <p:nvPr/>
            </p:nvSpPr>
            <p:spPr>
              <a:xfrm>
                <a:off x="1432589" y="4133090"/>
                <a:ext cx="29529" cy="191793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38263" extrusionOk="0">
                    <a:moveTo>
                      <a:pt x="3276" y="0"/>
                    </a:moveTo>
                    <a:lnTo>
                      <a:pt x="0" y="38263"/>
                    </a:lnTo>
                    <a:lnTo>
                      <a:pt x="5890" y="38194"/>
                    </a:lnTo>
                    <a:lnTo>
                      <a:pt x="3276" y="0"/>
                    </a:ln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9028;p76">
                <a:extLst>
                  <a:ext uri="{FF2B5EF4-FFF2-40B4-BE49-F238E27FC236}">
                    <a16:creationId xmlns:a16="http://schemas.microsoft.com/office/drawing/2014/main" id="{1BC27DAF-ABB3-D59D-A2F4-286D7C0B7CC6}"/>
                  </a:ext>
                </a:extLst>
              </p:cNvPr>
              <p:cNvSpPr/>
              <p:nvPr/>
            </p:nvSpPr>
            <p:spPr>
              <a:xfrm>
                <a:off x="1492085" y="4253278"/>
                <a:ext cx="122041" cy="92186"/>
              </a:xfrm>
              <a:custGeom>
                <a:avLst/>
                <a:gdLst/>
                <a:ahLst/>
                <a:cxnLst/>
                <a:rect l="l" t="t" r="r" b="b"/>
                <a:pathLst>
                  <a:path w="33574" h="25222" extrusionOk="0">
                    <a:moveTo>
                      <a:pt x="32291" y="1"/>
                    </a:moveTo>
                    <a:lnTo>
                      <a:pt x="1" y="23463"/>
                    </a:lnTo>
                    <a:lnTo>
                      <a:pt x="1277" y="25222"/>
                    </a:lnTo>
                    <a:lnTo>
                      <a:pt x="33574" y="1759"/>
                    </a:lnTo>
                    <a:lnTo>
                      <a:pt x="32291" y="1"/>
                    </a:ln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" name="Google Shape;9029;p76">
              <a:extLst>
                <a:ext uri="{FF2B5EF4-FFF2-40B4-BE49-F238E27FC236}">
                  <a16:creationId xmlns:a16="http://schemas.microsoft.com/office/drawing/2014/main" id="{6723F660-C31C-C21A-234A-A4FEC93D1710}"/>
                </a:ext>
              </a:extLst>
            </p:cNvPr>
            <p:cNvGrpSpPr/>
            <p:nvPr/>
          </p:nvGrpSpPr>
          <p:grpSpPr>
            <a:xfrm>
              <a:off x="884610" y="3864082"/>
              <a:ext cx="1118566" cy="527275"/>
              <a:chOff x="890961" y="3865463"/>
              <a:chExt cx="1115221" cy="525698"/>
            </a:xfrm>
            <a:grpFill/>
          </p:grpSpPr>
          <p:sp>
            <p:nvSpPr>
              <p:cNvPr id="183" name="Google Shape;9030;p76">
                <a:extLst>
                  <a:ext uri="{FF2B5EF4-FFF2-40B4-BE49-F238E27FC236}">
                    <a16:creationId xmlns:a16="http://schemas.microsoft.com/office/drawing/2014/main" id="{A4129560-0DDC-904B-1F78-5B0087A2A30E}"/>
                  </a:ext>
                </a:extLst>
              </p:cNvPr>
              <p:cNvSpPr/>
              <p:nvPr/>
            </p:nvSpPr>
            <p:spPr>
              <a:xfrm>
                <a:off x="1070568" y="3865463"/>
                <a:ext cx="756474" cy="330074"/>
              </a:xfrm>
              <a:custGeom>
                <a:avLst/>
                <a:gdLst/>
                <a:ahLst/>
                <a:cxnLst/>
                <a:rect l="l" t="t" r="r" b="b"/>
                <a:pathLst>
                  <a:path w="148183" h="64657" extrusionOk="0">
                    <a:moveTo>
                      <a:pt x="74043" y="1"/>
                    </a:moveTo>
                    <a:cubicBezTo>
                      <a:pt x="45518" y="1"/>
                      <a:pt x="19504" y="10966"/>
                      <a:pt x="0" y="28932"/>
                    </a:cubicBezTo>
                    <a:lnTo>
                      <a:pt x="35732" y="64657"/>
                    </a:lnTo>
                    <a:cubicBezTo>
                      <a:pt x="45553" y="54774"/>
                      <a:pt x="59167" y="48663"/>
                      <a:pt x="74208" y="48663"/>
                    </a:cubicBezTo>
                    <a:cubicBezTo>
                      <a:pt x="89215" y="48663"/>
                      <a:pt x="102788" y="54739"/>
                      <a:pt x="112623" y="64567"/>
                    </a:cubicBezTo>
                    <a:lnTo>
                      <a:pt x="148182" y="29008"/>
                    </a:lnTo>
                    <a:cubicBezTo>
                      <a:pt x="128671" y="11008"/>
                      <a:pt x="102623" y="1"/>
                      <a:pt x="74043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9031;p76">
                <a:extLst>
                  <a:ext uri="{FF2B5EF4-FFF2-40B4-BE49-F238E27FC236}">
                    <a16:creationId xmlns:a16="http://schemas.microsoft.com/office/drawing/2014/main" id="{CC592BCE-720E-68EE-B4B8-4950F8DC0AAE}"/>
                  </a:ext>
                </a:extLst>
              </p:cNvPr>
              <p:cNvSpPr/>
              <p:nvPr/>
            </p:nvSpPr>
            <p:spPr>
              <a:xfrm>
                <a:off x="890961" y="4013171"/>
                <a:ext cx="362006" cy="377990"/>
              </a:xfrm>
              <a:custGeom>
                <a:avLst/>
                <a:gdLst/>
                <a:ahLst/>
                <a:cxnLst/>
                <a:rect l="l" t="t" r="r" b="b"/>
                <a:pathLst>
                  <a:path w="70912" h="74043" extrusionOk="0">
                    <a:moveTo>
                      <a:pt x="35180" y="0"/>
                    </a:moveTo>
                    <a:cubicBezTo>
                      <a:pt x="14925" y="18642"/>
                      <a:pt x="1697" y="44814"/>
                      <a:pt x="0" y="74042"/>
                    </a:cubicBezTo>
                    <a:lnTo>
                      <a:pt x="55077" y="74042"/>
                    </a:lnTo>
                    <a:cubicBezTo>
                      <a:pt x="55077" y="59084"/>
                      <a:pt x="61118" y="45545"/>
                      <a:pt x="70912" y="35725"/>
                    </a:cubicBezTo>
                    <a:lnTo>
                      <a:pt x="35180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9032;p76">
                <a:extLst>
                  <a:ext uri="{FF2B5EF4-FFF2-40B4-BE49-F238E27FC236}">
                    <a16:creationId xmlns:a16="http://schemas.microsoft.com/office/drawing/2014/main" id="{D6CD1BF4-24ED-EC7A-C638-4CBFD75A70B9}"/>
                  </a:ext>
                </a:extLst>
              </p:cNvPr>
              <p:cNvSpPr/>
              <p:nvPr/>
            </p:nvSpPr>
            <p:spPr>
              <a:xfrm>
                <a:off x="1645508" y="4013554"/>
                <a:ext cx="360673" cy="377607"/>
              </a:xfrm>
              <a:custGeom>
                <a:avLst/>
                <a:gdLst/>
                <a:ahLst/>
                <a:cxnLst/>
                <a:rect l="l" t="t" r="r" b="b"/>
                <a:pathLst>
                  <a:path w="70651" h="73968" extrusionOk="0">
                    <a:moveTo>
                      <a:pt x="35567" y="1"/>
                    </a:moveTo>
                    <a:lnTo>
                      <a:pt x="1" y="35560"/>
                    </a:lnTo>
                    <a:cubicBezTo>
                      <a:pt x="9836" y="45388"/>
                      <a:pt x="15912" y="58967"/>
                      <a:pt x="15912" y="73967"/>
                    </a:cubicBezTo>
                    <a:lnTo>
                      <a:pt x="70650" y="73967"/>
                    </a:lnTo>
                    <a:cubicBezTo>
                      <a:pt x="68954" y="44795"/>
                      <a:pt x="55767" y="18643"/>
                      <a:pt x="35567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9033;p76">
              <a:extLst>
                <a:ext uri="{FF2B5EF4-FFF2-40B4-BE49-F238E27FC236}">
                  <a16:creationId xmlns:a16="http://schemas.microsoft.com/office/drawing/2014/main" id="{3F383FFA-92E1-B7BE-26E3-C04EF8C18F83}"/>
                </a:ext>
              </a:extLst>
            </p:cNvPr>
            <p:cNvGrpSpPr/>
            <p:nvPr/>
          </p:nvGrpSpPr>
          <p:grpSpPr>
            <a:xfrm>
              <a:off x="712664" y="3693287"/>
              <a:ext cx="1460738" cy="698160"/>
              <a:chOff x="712664" y="3693025"/>
              <a:chExt cx="1460738" cy="698160"/>
            </a:xfrm>
            <a:grpFill/>
          </p:grpSpPr>
          <p:sp>
            <p:nvSpPr>
              <p:cNvPr id="177" name="Google Shape;9034;p76">
                <a:extLst>
                  <a:ext uri="{FF2B5EF4-FFF2-40B4-BE49-F238E27FC236}">
                    <a16:creationId xmlns:a16="http://schemas.microsoft.com/office/drawing/2014/main" id="{EB158D8D-4799-0ECD-A8C5-69B63391444C}"/>
                  </a:ext>
                </a:extLst>
              </p:cNvPr>
              <p:cNvSpPr/>
              <p:nvPr/>
            </p:nvSpPr>
            <p:spPr>
              <a:xfrm>
                <a:off x="1940752" y="4098034"/>
                <a:ext cx="232651" cy="293151"/>
              </a:xfrm>
              <a:custGeom>
                <a:avLst/>
                <a:gdLst/>
                <a:ahLst/>
                <a:cxnLst/>
                <a:rect l="l" t="t" r="r" b="b"/>
                <a:pathLst>
                  <a:path w="45484" h="57312" extrusionOk="0">
                    <a:moveTo>
                      <a:pt x="30704" y="0"/>
                    </a:moveTo>
                    <a:lnTo>
                      <a:pt x="0" y="13745"/>
                    </a:lnTo>
                    <a:cubicBezTo>
                      <a:pt x="6979" y="27270"/>
                      <a:pt x="11042" y="42111"/>
                      <a:pt x="11917" y="57311"/>
                    </a:cubicBezTo>
                    <a:lnTo>
                      <a:pt x="45484" y="57311"/>
                    </a:lnTo>
                    <a:cubicBezTo>
                      <a:pt x="44594" y="37118"/>
                      <a:pt x="39525" y="17683"/>
                      <a:pt x="30704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9035;p76">
                <a:extLst>
                  <a:ext uri="{FF2B5EF4-FFF2-40B4-BE49-F238E27FC236}">
                    <a16:creationId xmlns:a16="http://schemas.microsoft.com/office/drawing/2014/main" id="{4B47BE0E-5A91-8570-264F-4DBAA6296E9D}"/>
                  </a:ext>
                </a:extLst>
              </p:cNvPr>
              <p:cNvSpPr/>
              <p:nvPr/>
            </p:nvSpPr>
            <p:spPr>
              <a:xfrm>
                <a:off x="1736852" y="3804671"/>
                <a:ext cx="360950" cy="363671"/>
              </a:xfrm>
              <a:custGeom>
                <a:avLst/>
                <a:gdLst/>
                <a:ahLst/>
                <a:cxnLst/>
                <a:rect l="l" t="t" r="r" b="b"/>
                <a:pathLst>
                  <a:path w="70567" h="71099" extrusionOk="0">
                    <a:moveTo>
                      <a:pt x="18573" y="1"/>
                    </a:moveTo>
                    <a:lnTo>
                      <a:pt x="0" y="28008"/>
                    </a:lnTo>
                    <a:cubicBezTo>
                      <a:pt x="16938" y="38505"/>
                      <a:pt x="30711" y="53395"/>
                      <a:pt x="39863" y="71098"/>
                    </a:cubicBezTo>
                    <a:lnTo>
                      <a:pt x="70567" y="57353"/>
                    </a:lnTo>
                    <a:cubicBezTo>
                      <a:pt x="63753" y="43719"/>
                      <a:pt x="54712" y="31125"/>
                      <a:pt x="43629" y="20042"/>
                    </a:cubicBezTo>
                    <a:cubicBezTo>
                      <a:pt x="36049" y="12449"/>
                      <a:pt x="27642" y="5725"/>
                      <a:pt x="18573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9036;p76">
                <a:extLst>
                  <a:ext uri="{FF2B5EF4-FFF2-40B4-BE49-F238E27FC236}">
                    <a16:creationId xmlns:a16="http://schemas.microsoft.com/office/drawing/2014/main" id="{31BF7588-0B3A-CA18-3F03-EB7AA1B2C6C0}"/>
                  </a:ext>
                </a:extLst>
              </p:cNvPr>
              <p:cNvSpPr/>
              <p:nvPr/>
            </p:nvSpPr>
            <p:spPr>
              <a:xfrm>
                <a:off x="1443914" y="3693025"/>
                <a:ext cx="387937" cy="254911"/>
              </a:xfrm>
              <a:custGeom>
                <a:avLst/>
                <a:gdLst/>
                <a:ahLst/>
                <a:cxnLst/>
                <a:rect l="l" t="t" r="r" b="b"/>
                <a:pathLst>
                  <a:path w="75843" h="49836" extrusionOk="0">
                    <a:moveTo>
                      <a:pt x="0" y="0"/>
                    </a:moveTo>
                    <a:lnTo>
                      <a:pt x="0" y="33518"/>
                    </a:lnTo>
                    <a:cubicBezTo>
                      <a:pt x="20987" y="33552"/>
                      <a:pt x="40615" y="39518"/>
                      <a:pt x="57270" y="49835"/>
                    </a:cubicBezTo>
                    <a:lnTo>
                      <a:pt x="75843" y="21828"/>
                    </a:lnTo>
                    <a:cubicBezTo>
                      <a:pt x="53339" y="7641"/>
                      <a:pt x="27256" y="28"/>
                      <a:pt x="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9037;p76">
                <a:extLst>
                  <a:ext uri="{FF2B5EF4-FFF2-40B4-BE49-F238E27FC236}">
                    <a16:creationId xmlns:a16="http://schemas.microsoft.com/office/drawing/2014/main" id="{7C3954BD-F5CE-8045-4E93-12DD4916FF23}"/>
                  </a:ext>
                </a:extLst>
              </p:cNvPr>
              <p:cNvSpPr/>
              <p:nvPr/>
            </p:nvSpPr>
            <p:spPr>
              <a:xfrm>
                <a:off x="1054844" y="3693025"/>
                <a:ext cx="389072" cy="254558"/>
              </a:xfrm>
              <a:custGeom>
                <a:avLst/>
                <a:gdLst/>
                <a:ahLst/>
                <a:cxnLst/>
                <a:rect l="l" t="t" r="r" b="b"/>
                <a:pathLst>
                  <a:path w="76065" h="49767" extrusionOk="0">
                    <a:moveTo>
                      <a:pt x="75892" y="0"/>
                    </a:moveTo>
                    <a:cubicBezTo>
                      <a:pt x="48629" y="0"/>
                      <a:pt x="22525" y="7579"/>
                      <a:pt x="1" y="21745"/>
                    </a:cubicBezTo>
                    <a:lnTo>
                      <a:pt x="18574" y="49766"/>
                    </a:lnTo>
                    <a:cubicBezTo>
                      <a:pt x="35250" y="39463"/>
                      <a:pt x="54898" y="33518"/>
                      <a:pt x="75892" y="33518"/>
                    </a:cubicBezTo>
                    <a:lnTo>
                      <a:pt x="76064" y="33518"/>
                    </a:lnTo>
                    <a:lnTo>
                      <a:pt x="76064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9038;p76">
                <a:extLst>
                  <a:ext uri="{FF2B5EF4-FFF2-40B4-BE49-F238E27FC236}">
                    <a16:creationId xmlns:a16="http://schemas.microsoft.com/office/drawing/2014/main" id="{51BFD38E-1A42-8447-B958-77AADAC96219}"/>
                  </a:ext>
                </a:extLst>
              </p:cNvPr>
              <p:cNvSpPr/>
              <p:nvPr/>
            </p:nvSpPr>
            <p:spPr>
              <a:xfrm>
                <a:off x="788438" y="3804252"/>
                <a:ext cx="361411" cy="363809"/>
              </a:xfrm>
              <a:custGeom>
                <a:avLst/>
                <a:gdLst/>
                <a:ahLst/>
                <a:cxnLst/>
                <a:rect l="l" t="t" r="r" b="b"/>
                <a:pathLst>
                  <a:path w="70657" h="71126" extrusionOk="0">
                    <a:moveTo>
                      <a:pt x="52084" y="0"/>
                    </a:moveTo>
                    <a:cubicBezTo>
                      <a:pt x="42959" y="5745"/>
                      <a:pt x="34518" y="12490"/>
                      <a:pt x="26904" y="20124"/>
                    </a:cubicBezTo>
                    <a:cubicBezTo>
                      <a:pt x="15828" y="31194"/>
                      <a:pt x="6800" y="43759"/>
                      <a:pt x="0" y="57373"/>
                    </a:cubicBezTo>
                    <a:lnTo>
                      <a:pt x="30704" y="71125"/>
                    </a:lnTo>
                    <a:cubicBezTo>
                      <a:pt x="39870" y="53401"/>
                      <a:pt x="53677" y="38504"/>
                      <a:pt x="70657" y="28021"/>
                    </a:cubicBezTo>
                    <a:lnTo>
                      <a:pt x="52084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9039;p76">
                <a:extLst>
                  <a:ext uri="{FF2B5EF4-FFF2-40B4-BE49-F238E27FC236}">
                    <a16:creationId xmlns:a16="http://schemas.microsoft.com/office/drawing/2014/main" id="{3D8A8921-49D8-49B9-A668-661EB076B669}"/>
                  </a:ext>
                </a:extLst>
              </p:cNvPr>
              <p:cNvSpPr/>
              <p:nvPr/>
            </p:nvSpPr>
            <p:spPr>
              <a:xfrm>
                <a:off x="712664" y="4097717"/>
                <a:ext cx="232830" cy="293432"/>
              </a:xfrm>
              <a:custGeom>
                <a:avLst/>
                <a:gdLst/>
                <a:ahLst/>
                <a:cxnLst/>
                <a:rect l="l" t="t" r="r" b="b"/>
                <a:pathLst>
                  <a:path w="45519" h="57367" extrusionOk="0">
                    <a:moveTo>
                      <a:pt x="14814" y="0"/>
                    </a:moveTo>
                    <a:cubicBezTo>
                      <a:pt x="5966" y="17697"/>
                      <a:pt x="890" y="37152"/>
                      <a:pt x="0" y="57366"/>
                    </a:cubicBezTo>
                    <a:lnTo>
                      <a:pt x="33566" y="57366"/>
                    </a:lnTo>
                    <a:cubicBezTo>
                      <a:pt x="34442" y="42152"/>
                      <a:pt x="38511" y="27283"/>
                      <a:pt x="45518" y="13745"/>
                    </a:cubicBezTo>
                    <a:lnTo>
                      <a:pt x="14814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9" name="Google Shape;9040;p76">
            <a:extLst>
              <a:ext uri="{FF2B5EF4-FFF2-40B4-BE49-F238E27FC236}">
                <a16:creationId xmlns:a16="http://schemas.microsoft.com/office/drawing/2014/main" id="{A68C3596-61A2-B39B-4250-9A8DC2C55524}"/>
              </a:ext>
            </a:extLst>
          </p:cNvPr>
          <p:cNvGrpSpPr/>
          <p:nvPr/>
        </p:nvGrpSpPr>
        <p:grpSpPr>
          <a:xfrm>
            <a:off x="4843473" y="1941275"/>
            <a:ext cx="795485" cy="738831"/>
            <a:chOff x="3348603" y="1236445"/>
            <a:chExt cx="749256" cy="695894"/>
          </a:xfrm>
          <a:solidFill>
            <a:srgbClr val="D2DE00"/>
          </a:solidFill>
        </p:grpSpPr>
        <p:grpSp>
          <p:nvGrpSpPr>
            <p:cNvPr id="190" name="Google Shape;9041;p76">
              <a:extLst>
                <a:ext uri="{FF2B5EF4-FFF2-40B4-BE49-F238E27FC236}">
                  <a16:creationId xmlns:a16="http://schemas.microsoft.com/office/drawing/2014/main" id="{2EEBE97B-A039-387B-0F2B-F91DA96FFA1D}"/>
                </a:ext>
              </a:extLst>
            </p:cNvPr>
            <p:cNvGrpSpPr/>
            <p:nvPr/>
          </p:nvGrpSpPr>
          <p:grpSpPr>
            <a:xfrm>
              <a:off x="3583779" y="1236445"/>
              <a:ext cx="293795" cy="285811"/>
              <a:chOff x="3750225" y="1774000"/>
              <a:chExt cx="149575" cy="145525"/>
            </a:xfrm>
            <a:grpFill/>
          </p:grpSpPr>
          <p:sp>
            <p:nvSpPr>
              <p:cNvPr id="200" name="Google Shape;9042;p76">
                <a:extLst>
                  <a:ext uri="{FF2B5EF4-FFF2-40B4-BE49-F238E27FC236}">
                    <a16:creationId xmlns:a16="http://schemas.microsoft.com/office/drawing/2014/main" id="{1C8B3609-019F-F70D-FB4A-8686276E3DF8}"/>
                  </a:ext>
                </a:extLst>
              </p:cNvPr>
              <p:cNvSpPr/>
              <p:nvPr/>
            </p:nvSpPr>
            <p:spPr>
              <a:xfrm>
                <a:off x="3750225" y="1774000"/>
                <a:ext cx="1495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3" h="5821" extrusionOk="0">
                    <a:moveTo>
                      <a:pt x="2652" y="1"/>
                    </a:moveTo>
                    <a:cubicBezTo>
                      <a:pt x="1473" y="1"/>
                      <a:pt x="333" y="843"/>
                      <a:pt x="176" y="2200"/>
                    </a:cubicBezTo>
                    <a:cubicBezTo>
                      <a:pt x="1" y="3763"/>
                      <a:pt x="1259" y="4955"/>
                      <a:pt x="2643" y="4955"/>
                    </a:cubicBezTo>
                    <a:cubicBezTo>
                      <a:pt x="3079" y="4955"/>
                      <a:pt x="3528" y="4836"/>
                      <a:pt x="3948" y="4573"/>
                    </a:cubicBezTo>
                    <a:lnTo>
                      <a:pt x="5203" y="5821"/>
                    </a:lnTo>
                    <a:lnTo>
                      <a:pt x="5982" y="5035"/>
                    </a:lnTo>
                    <a:lnTo>
                      <a:pt x="4735" y="3787"/>
                    </a:lnTo>
                    <a:cubicBezTo>
                      <a:pt x="5340" y="2813"/>
                      <a:pt x="5196" y="1544"/>
                      <a:pt x="4388" y="729"/>
                    </a:cubicBezTo>
                    <a:cubicBezTo>
                      <a:pt x="3888" y="228"/>
                      <a:pt x="3265" y="1"/>
                      <a:pt x="2652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9043;p76">
                <a:extLst>
                  <a:ext uri="{FF2B5EF4-FFF2-40B4-BE49-F238E27FC236}">
                    <a16:creationId xmlns:a16="http://schemas.microsoft.com/office/drawing/2014/main" id="{2FA7B91F-DC8C-3755-EA5D-517B71C078DF}"/>
                  </a:ext>
                </a:extLst>
              </p:cNvPr>
              <p:cNvSpPr/>
              <p:nvPr/>
            </p:nvSpPr>
            <p:spPr>
              <a:xfrm>
                <a:off x="3776075" y="1794931"/>
                <a:ext cx="826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152" extrusionOk="0">
                    <a:moveTo>
                      <a:pt x="1658" y="1"/>
                    </a:moveTo>
                    <a:cubicBezTo>
                      <a:pt x="853" y="1"/>
                      <a:pt x="162" y="612"/>
                      <a:pt x="87" y="1428"/>
                    </a:cubicBezTo>
                    <a:cubicBezTo>
                      <a:pt x="1" y="2294"/>
                      <a:pt x="635" y="3058"/>
                      <a:pt x="1501" y="3145"/>
                    </a:cubicBezTo>
                    <a:cubicBezTo>
                      <a:pt x="1550" y="3149"/>
                      <a:pt x="1598" y="3151"/>
                      <a:pt x="1647" y="3151"/>
                    </a:cubicBezTo>
                    <a:cubicBezTo>
                      <a:pt x="2451" y="3151"/>
                      <a:pt x="3142" y="2540"/>
                      <a:pt x="3217" y="1724"/>
                    </a:cubicBezTo>
                    <a:cubicBezTo>
                      <a:pt x="3304" y="858"/>
                      <a:pt x="2669" y="94"/>
                      <a:pt x="1804" y="7"/>
                    </a:cubicBezTo>
                    <a:cubicBezTo>
                      <a:pt x="1755" y="3"/>
                      <a:pt x="1706" y="1"/>
                      <a:pt x="1658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" name="Google Shape;9044;p76">
              <a:extLst>
                <a:ext uri="{FF2B5EF4-FFF2-40B4-BE49-F238E27FC236}">
                  <a16:creationId xmlns:a16="http://schemas.microsoft.com/office/drawing/2014/main" id="{8CEF4F4D-BC74-3B02-3344-AE0F7BB53D6D}"/>
                </a:ext>
              </a:extLst>
            </p:cNvPr>
            <p:cNvGrpSpPr/>
            <p:nvPr/>
          </p:nvGrpSpPr>
          <p:grpSpPr>
            <a:xfrm>
              <a:off x="3775534" y="1462599"/>
              <a:ext cx="322325" cy="285958"/>
              <a:chOff x="3847850" y="1889150"/>
              <a:chExt cx="164100" cy="145600"/>
            </a:xfrm>
            <a:grpFill/>
          </p:grpSpPr>
          <p:sp>
            <p:nvSpPr>
              <p:cNvPr id="198" name="Google Shape;9045;p76">
                <a:extLst>
                  <a:ext uri="{FF2B5EF4-FFF2-40B4-BE49-F238E27FC236}">
                    <a16:creationId xmlns:a16="http://schemas.microsoft.com/office/drawing/2014/main" id="{00E99101-F5D8-BA35-21F8-FE7F02F56822}"/>
                  </a:ext>
                </a:extLst>
              </p:cNvPr>
              <p:cNvSpPr/>
              <p:nvPr/>
            </p:nvSpPr>
            <p:spPr>
              <a:xfrm>
                <a:off x="3847850" y="1889150"/>
                <a:ext cx="164100" cy="14560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5824" extrusionOk="0">
                    <a:moveTo>
                      <a:pt x="3329" y="0"/>
                    </a:moveTo>
                    <a:cubicBezTo>
                      <a:pt x="1439" y="0"/>
                      <a:pt x="206" y="2117"/>
                      <a:pt x="1255" y="3790"/>
                    </a:cubicBezTo>
                    <a:lnTo>
                      <a:pt x="0" y="5038"/>
                    </a:lnTo>
                    <a:lnTo>
                      <a:pt x="786" y="5824"/>
                    </a:lnTo>
                    <a:lnTo>
                      <a:pt x="2034" y="4569"/>
                    </a:lnTo>
                    <a:cubicBezTo>
                      <a:pt x="2441" y="4823"/>
                      <a:pt x="2897" y="4947"/>
                      <a:pt x="3350" y="4947"/>
                    </a:cubicBezTo>
                    <a:cubicBezTo>
                      <a:pt x="3989" y="4947"/>
                      <a:pt x="4622" y="4700"/>
                      <a:pt x="5099" y="4223"/>
                    </a:cubicBezTo>
                    <a:cubicBezTo>
                      <a:pt x="6563" y="2758"/>
                      <a:pt x="5683" y="248"/>
                      <a:pt x="3628" y="18"/>
                    </a:cubicBezTo>
                    <a:cubicBezTo>
                      <a:pt x="3527" y="6"/>
                      <a:pt x="3427" y="0"/>
                      <a:pt x="3329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9046;p76">
                <a:extLst>
                  <a:ext uri="{FF2B5EF4-FFF2-40B4-BE49-F238E27FC236}">
                    <a16:creationId xmlns:a16="http://schemas.microsoft.com/office/drawing/2014/main" id="{76F7B77F-BA76-7F24-5706-4432D153565C}"/>
                  </a:ext>
                </a:extLst>
              </p:cNvPr>
              <p:cNvSpPr/>
              <p:nvPr/>
            </p:nvSpPr>
            <p:spPr>
              <a:xfrm>
                <a:off x="3887875" y="1912456"/>
                <a:ext cx="89450" cy="7870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48" extrusionOk="0">
                    <a:moveTo>
                      <a:pt x="1788" y="0"/>
                    </a:moveTo>
                    <a:cubicBezTo>
                      <a:pt x="1172" y="0"/>
                      <a:pt x="587" y="366"/>
                      <a:pt x="332" y="968"/>
                    </a:cubicBezTo>
                    <a:cubicBezTo>
                      <a:pt x="0" y="1769"/>
                      <a:pt x="383" y="2692"/>
                      <a:pt x="1183" y="3024"/>
                    </a:cubicBezTo>
                    <a:cubicBezTo>
                      <a:pt x="1382" y="3108"/>
                      <a:pt x="1588" y="3147"/>
                      <a:pt x="1790" y="3147"/>
                    </a:cubicBezTo>
                    <a:cubicBezTo>
                      <a:pt x="2405" y="3147"/>
                      <a:pt x="2989" y="2782"/>
                      <a:pt x="3239" y="2180"/>
                    </a:cubicBezTo>
                    <a:cubicBezTo>
                      <a:pt x="3578" y="1379"/>
                      <a:pt x="3195" y="456"/>
                      <a:pt x="2395" y="124"/>
                    </a:cubicBezTo>
                    <a:cubicBezTo>
                      <a:pt x="2196" y="40"/>
                      <a:pt x="1990" y="0"/>
                      <a:pt x="1788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" name="Google Shape;9047;p76">
              <a:extLst>
                <a:ext uri="{FF2B5EF4-FFF2-40B4-BE49-F238E27FC236}">
                  <a16:creationId xmlns:a16="http://schemas.microsoft.com/office/drawing/2014/main" id="{24B38348-FF93-99AF-3F51-7B306214CB05}"/>
                </a:ext>
              </a:extLst>
            </p:cNvPr>
            <p:cNvGrpSpPr/>
            <p:nvPr/>
          </p:nvGrpSpPr>
          <p:grpSpPr>
            <a:xfrm>
              <a:off x="3545329" y="1646528"/>
              <a:ext cx="293746" cy="285811"/>
              <a:chOff x="3730650" y="1982800"/>
              <a:chExt cx="149550" cy="145525"/>
            </a:xfrm>
            <a:grpFill/>
          </p:grpSpPr>
          <p:sp>
            <p:nvSpPr>
              <p:cNvPr id="196" name="Google Shape;9048;p76">
                <a:extLst>
                  <a:ext uri="{FF2B5EF4-FFF2-40B4-BE49-F238E27FC236}">
                    <a16:creationId xmlns:a16="http://schemas.microsoft.com/office/drawing/2014/main" id="{5EDEE95D-C9F7-5AAF-7DFB-F860FCA6474C}"/>
                  </a:ext>
                </a:extLst>
              </p:cNvPr>
              <p:cNvSpPr/>
              <p:nvPr/>
            </p:nvSpPr>
            <p:spPr>
              <a:xfrm>
                <a:off x="3730650" y="1982800"/>
                <a:ext cx="14955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5821" extrusionOk="0">
                    <a:moveTo>
                      <a:pt x="786" y="0"/>
                    </a:moveTo>
                    <a:lnTo>
                      <a:pt x="0" y="787"/>
                    </a:lnTo>
                    <a:lnTo>
                      <a:pt x="1255" y="2034"/>
                    </a:lnTo>
                    <a:cubicBezTo>
                      <a:pt x="642" y="3008"/>
                      <a:pt x="786" y="4277"/>
                      <a:pt x="1601" y="5092"/>
                    </a:cubicBezTo>
                    <a:cubicBezTo>
                      <a:pt x="2102" y="5593"/>
                      <a:pt x="2724" y="5821"/>
                      <a:pt x="3335" y="5821"/>
                    </a:cubicBezTo>
                    <a:cubicBezTo>
                      <a:pt x="4512" y="5821"/>
                      <a:pt x="5649" y="4979"/>
                      <a:pt x="5806" y="3621"/>
                    </a:cubicBezTo>
                    <a:cubicBezTo>
                      <a:pt x="5981" y="2058"/>
                      <a:pt x="4723" y="867"/>
                      <a:pt x="3339" y="867"/>
                    </a:cubicBezTo>
                    <a:cubicBezTo>
                      <a:pt x="2903" y="867"/>
                      <a:pt x="2454" y="985"/>
                      <a:pt x="2034" y="1248"/>
                    </a:cubicBezTo>
                    <a:lnTo>
                      <a:pt x="786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9049;p76">
                <a:extLst>
                  <a:ext uri="{FF2B5EF4-FFF2-40B4-BE49-F238E27FC236}">
                    <a16:creationId xmlns:a16="http://schemas.microsoft.com/office/drawing/2014/main" id="{3F723D10-8B84-F4C6-5CA1-5EFB4960417C}"/>
                  </a:ext>
                </a:extLst>
              </p:cNvPr>
              <p:cNvSpPr/>
              <p:nvPr/>
            </p:nvSpPr>
            <p:spPr>
              <a:xfrm>
                <a:off x="3771925" y="2027231"/>
                <a:ext cx="86575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0" extrusionOk="0">
                    <a:moveTo>
                      <a:pt x="1740" y="0"/>
                    </a:moveTo>
                    <a:cubicBezTo>
                      <a:pt x="1022" y="0"/>
                      <a:pt x="376" y="485"/>
                      <a:pt x="203" y="1209"/>
                    </a:cubicBezTo>
                    <a:cubicBezTo>
                      <a:pt x="1" y="2060"/>
                      <a:pt x="527" y="2904"/>
                      <a:pt x="1371" y="3106"/>
                    </a:cubicBezTo>
                    <a:cubicBezTo>
                      <a:pt x="1493" y="3135"/>
                      <a:pt x="1615" y="3149"/>
                      <a:pt x="1735" y="3149"/>
                    </a:cubicBezTo>
                    <a:cubicBezTo>
                      <a:pt x="2447" y="3149"/>
                      <a:pt x="3095" y="2660"/>
                      <a:pt x="3268" y="1938"/>
                    </a:cubicBezTo>
                    <a:cubicBezTo>
                      <a:pt x="3463" y="1094"/>
                      <a:pt x="2943" y="243"/>
                      <a:pt x="2099" y="41"/>
                    </a:cubicBezTo>
                    <a:cubicBezTo>
                      <a:pt x="1979" y="13"/>
                      <a:pt x="1858" y="0"/>
                      <a:pt x="174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" name="Google Shape;9050;p76">
              <a:extLst>
                <a:ext uri="{FF2B5EF4-FFF2-40B4-BE49-F238E27FC236}">
                  <a16:creationId xmlns:a16="http://schemas.microsoft.com/office/drawing/2014/main" id="{4D70DE4F-1584-A794-8A72-D99F43EF6414}"/>
                </a:ext>
              </a:extLst>
            </p:cNvPr>
            <p:cNvGrpSpPr/>
            <p:nvPr/>
          </p:nvGrpSpPr>
          <p:grpSpPr>
            <a:xfrm>
              <a:off x="3348603" y="1415046"/>
              <a:ext cx="294384" cy="284387"/>
              <a:chOff x="3630494" y="1864938"/>
              <a:chExt cx="149875" cy="144800"/>
            </a:xfrm>
            <a:grpFill/>
          </p:grpSpPr>
          <p:sp>
            <p:nvSpPr>
              <p:cNvPr id="194" name="Google Shape;9051;p76">
                <a:extLst>
                  <a:ext uri="{FF2B5EF4-FFF2-40B4-BE49-F238E27FC236}">
                    <a16:creationId xmlns:a16="http://schemas.microsoft.com/office/drawing/2014/main" id="{B0AF3722-F972-D683-9BF3-E418BCBD0A7E}"/>
                  </a:ext>
                </a:extLst>
              </p:cNvPr>
              <p:cNvSpPr/>
              <p:nvPr/>
            </p:nvSpPr>
            <p:spPr>
              <a:xfrm>
                <a:off x="3630494" y="1864938"/>
                <a:ext cx="14987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5995" h="5792" extrusionOk="0">
                    <a:moveTo>
                      <a:pt x="5251" y="0"/>
                    </a:moveTo>
                    <a:lnTo>
                      <a:pt x="4025" y="1226"/>
                    </a:lnTo>
                    <a:cubicBezTo>
                      <a:pt x="3619" y="974"/>
                      <a:pt x="3165" y="852"/>
                      <a:pt x="2716" y="852"/>
                    </a:cubicBezTo>
                    <a:cubicBezTo>
                      <a:pt x="1986" y="852"/>
                      <a:pt x="1267" y="1174"/>
                      <a:pt x="780" y="1782"/>
                    </a:cubicBezTo>
                    <a:cubicBezTo>
                      <a:pt x="1" y="2770"/>
                      <a:pt x="80" y="4183"/>
                      <a:pt x="967" y="5070"/>
                    </a:cubicBezTo>
                    <a:cubicBezTo>
                      <a:pt x="1449" y="5548"/>
                      <a:pt x="2082" y="5792"/>
                      <a:pt x="2716" y="5792"/>
                    </a:cubicBezTo>
                    <a:cubicBezTo>
                      <a:pt x="3259" y="5792"/>
                      <a:pt x="3804" y="5613"/>
                      <a:pt x="4256" y="5251"/>
                    </a:cubicBezTo>
                    <a:cubicBezTo>
                      <a:pt x="5237" y="4472"/>
                      <a:pt x="5475" y="3073"/>
                      <a:pt x="4811" y="2012"/>
                    </a:cubicBezTo>
                    <a:lnTo>
                      <a:pt x="5994" y="822"/>
                    </a:lnTo>
                    <a:cubicBezTo>
                      <a:pt x="5872" y="736"/>
                      <a:pt x="5756" y="642"/>
                      <a:pt x="5655" y="541"/>
                    </a:cubicBezTo>
                    <a:cubicBezTo>
                      <a:pt x="5497" y="382"/>
                      <a:pt x="5360" y="202"/>
                      <a:pt x="5251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9052;p76">
                <a:extLst>
                  <a:ext uri="{FF2B5EF4-FFF2-40B4-BE49-F238E27FC236}">
                    <a16:creationId xmlns:a16="http://schemas.microsoft.com/office/drawing/2014/main" id="{27272EAB-BC5D-8F52-1D7A-EBE3634021DE}"/>
                  </a:ext>
                </a:extLst>
              </p:cNvPr>
              <p:cNvSpPr/>
              <p:nvPr/>
            </p:nvSpPr>
            <p:spPr>
              <a:xfrm>
                <a:off x="3654119" y="1906594"/>
                <a:ext cx="8657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2" extrusionOk="0">
                    <a:moveTo>
                      <a:pt x="1733" y="0"/>
                    </a:moveTo>
                    <a:cubicBezTo>
                      <a:pt x="1018" y="0"/>
                      <a:pt x="375" y="490"/>
                      <a:pt x="203" y="1212"/>
                    </a:cubicBezTo>
                    <a:cubicBezTo>
                      <a:pt x="1" y="2056"/>
                      <a:pt x="520" y="2907"/>
                      <a:pt x="1371" y="3109"/>
                    </a:cubicBezTo>
                    <a:cubicBezTo>
                      <a:pt x="1493" y="3138"/>
                      <a:pt x="1615" y="3152"/>
                      <a:pt x="1735" y="3152"/>
                    </a:cubicBezTo>
                    <a:cubicBezTo>
                      <a:pt x="2447" y="3152"/>
                      <a:pt x="3094" y="2662"/>
                      <a:pt x="3261" y="1940"/>
                    </a:cubicBezTo>
                    <a:cubicBezTo>
                      <a:pt x="3463" y="1096"/>
                      <a:pt x="2943" y="245"/>
                      <a:pt x="2099" y="43"/>
                    </a:cubicBezTo>
                    <a:cubicBezTo>
                      <a:pt x="1976" y="14"/>
                      <a:pt x="1854" y="0"/>
                      <a:pt x="1733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2" name="Google Shape;9053;p76">
            <a:extLst>
              <a:ext uri="{FF2B5EF4-FFF2-40B4-BE49-F238E27FC236}">
                <a16:creationId xmlns:a16="http://schemas.microsoft.com/office/drawing/2014/main" id="{CC488C59-CFC1-EA74-8F57-73C4D523E2A0}"/>
              </a:ext>
            </a:extLst>
          </p:cNvPr>
          <p:cNvGrpSpPr/>
          <p:nvPr/>
        </p:nvGrpSpPr>
        <p:grpSpPr>
          <a:xfrm>
            <a:off x="3965000" y="4464171"/>
            <a:ext cx="1324924" cy="678083"/>
            <a:chOff x="2413923" y="3711366"/>
            <a:chExt cx="1374117" cy="703260"/>
          </a:xfrm>
          <a:solidFill>
            <a:srgbClr val="D2DE00"/>
          </a:solidFill>
        </p:grpSpPr>
        <p:grpSp>
          <p:nvGrpSpPr>
            <p:cNvPr id="203" name="Google Shape;9054;p76">
              <a:extLst>
                <a:ext uri="{FF2B5EF4-FFF2-40B4-BE49-F238E27FC236}">
                  <a16:creationId xmlns:a16="http://schemas.microsoft.com/office/drawing/2014/main" id="{0B47E969-EA02-157C-0865-68EFD0AE6736}"/>
                </a:ext>
              </a:extLst>
            </p:cNvPr>
            <p:cNvGrpSpPr/>
            <p:nvPr/>
          </p:nvGrpSpPr>
          <p:grpSpPr>
            <a:xfrm>
              <a:off x="2413923" y="3711366"/>
              <a:ext cx="1374117" cy="703260"/>
              <a:chOff x="2413923" y="3711366"/>
              <a:chExt cx="1374117" cy="703260"/>
            </a:xfrm>
            <a:grpFill/>
          </p:grpSpPr>
          <p:sp>
            <p:nvSpPr>
              <p:cNvPr id="207" name="Google Shape;9055;p76">
                <a:extLst>
                  <a:ext uri="{FF2B5EF4-FFF2-40B4-BE49-F238E27FC236}">
                    <a16:creationId xmlns:a16="http://schemas.microsoft.com/office/drawing/2014/main" id="{01FCFBFC-5FCF-AFEA-D4ED-79AC1152567B}"/>
                  </a:ext>
                </a:extLst>
              </p:cNvPr>
              <p:cNvSpPr/>
              <p:nvPr/>
            </p:nvSpPr>
            <p:spPr>
              <a:xfrm>
                <a:off x="2484774" y="3827200"/>
                <a:ext cx="1231201" cy="587426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8" name="Google Shape;9056;p76">
                <a:extLst>
                  <a:ext uri="{FF2B5EF4-FFF2-40B4-BE49-F238E27FC236}">
                    <a16:creationId xmlns:a16="http://schemas.microsoft.com/office/drawing/2014/main" id="{653B99E3-032D-1F20-C82E-6562EA670A2F}"/>
                  </a:ext>
                </a:extLst>
              </p:cNvPr>
              <p:cNvGrpSpPr/>
              <p:nvPr/>
            </p:nvGrpSpPr>
            <p:grpSpPr>
              <a:xfrm>
                <a:off x="2600284" y="3808654"/>
                <a:ext cx="234506" cy="138009"/>
                <a:chOff x="2600284" y="3808654"/>
                <a:chExt cx="234506" cy="138009"/>
              </a:xfrm>
              <a:grpFill/>
            </p:grpSpPr>
            <p:sp>
              <p:nvSpPr>
                <p:cNvPr id="221" name="Google Shape;9057;p76">
                  <a:extLst>
                    <a:ext uri="{FF2B5EF4-FFF2-40B4-BE49-F238E27FC236}">
                      <a16:creationId xmlns:a16="http://schemas.microsoft.com/office/drawing/2014/main" id="{5E95348D-3F46-9C69-03B1-CCE7277A69EF}"/>
                    </a:ext>
                  </a:extLst>
                </p:cNvPr>
                <p:cNvSpPr/>
                <p:nvPr/>
              </p:nvSpPr>
              <p:spPr>
                <a:xfrm>
                  <a:off x="2767890" y="3879764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22" name="Google Shape;9058;p76">
                  <a:extLst>
                    <a:ext uri="{FF2B5EF4-FFF2-40B4-BE49-F238E27FC236}">
                      <a16:creationId xmlns:a16="http://schemas.microsoft.com/office/drawing/2014/main" id="{56B6BABF-3EDF-A2F0-2E8F-F7E6A5C3E48E}"/>
                    </a:ext>
                  </a:extLst>
                </p:cNvPr>
                <p:cNvCxnSpPr/>
                <p:nvPr/>
              </p:nvCxnSpPr>
              <p:spPr>
                <a:xfrm rot="10800000">
                  <a:off x="2600284" y="3808654"/>
                  <a:ext cx="201000" cy="723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rgbClr val="01B3A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9" name="Google Shape;9059;p76">
                <a:extLst>
                  <a:ext uri="{FF2B5EF4-FFF2-40B4-BE49-F238E27FC236}">
                    <a16:creationId xmlns:a16="http://schemas.microsoft.com/office/drawing/2014/main" id="{7CEC49BA-0CFB-6456-C2E5-98AA69389E84}"/>
                  </a:ext>
                </a:extLst>
              </p:cNvPr>
              <p:cNvGrpSpPr/>
              <p:nvPr/>
            </p:nvGrpSpPr>
            <p:grpSpPr>
              <a:xfrm>
                <a:off x="3359659" y="3805664"/>
                <a:ext cx="232294" cy="141000"/>
                <a:chOff x="3359659" y="3805664"/>
                <a:chExt cx="232294" cy="141000"/>
              </a:xfrm>
              <a:grpFill/>
            </p:grpSpPr>
            <p:sp>
              <p:nvSpPr>
                <p:cNvPr id="219" name="Google Shape;9060;p76">
                  <a:extLst>
                    <a:ext uri="{FF2B5EF4-FFF2-40B4-BE49-F238E27FC236}">
                      <a16:creationId xmlns:a16="http://schemas.microsoft.com/office/drawing/2014/main" id="{4190A3F5-4891-0015-EFF6-CEB97B65696D}"/>
                    </a:ext>
                  </a:extLst>
                </p:cNvPr>
                <p:cNvSpPr/>
                <p:nvPr/>
              </p:nvSpPr>
              <p:spPr>
                <a:xfrm>
                  <a:off x="3359659" y="3879764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20" name="Google Shape;9061;p76">
                  <a:extLst>
                    <a:ext uri="{FF2B5EF4-FFF2-40B4-BE49-F238E27FC236}">
                      <a16:creationId xmlns:a16="http://schemas.microsoft.com/office/drawing/2014/main" id="{1D93D2B6-E5EC-0C0F-82A2-E472DEF535B1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393053" y="3805664"/>
                  <a:ext cx="198900" cy="780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rgbClr val="01B3A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0" name="Google Shape;9062;p76">
                <a:extLst>
                  <a:ext uri="{FF2B5EF4-FFF2-40B4-BE49-F238E27FC236}">
                    <a16:creationId xmlns:a16="http://schemas.microsoft.com/office/drawing/2014/main" id="{1E0BA659-70B9-C38B-524A-73E801693FAF}"/>
                  </a:ext>
                </a:extLst>
              </p:cNvPr>
              <p:cNvGrpSpPr/>
              <p:nvPr/>
            </p:nvGrpSpPr>
            <p:grpSpPr>
              <a:xfrm>
                <a:off x="3067316" y="3711366"/>
                <a:ext cx="66900" cy="166809"/>
                <a:chOff x="3067316" y="3711366"/>
                <a:chExt cx="66900" cy="166809"/>
              </a:xfrm>
              <a:grpFill/>
            </p:grpSpPr>
            <p:sp>
              <p:nvSpPr>
                <p:cNvPr id="217" name="Google Shape;9063;p76">
                  <a:extLst>
                    <a:ext uri="{FF2B5EF4-FFF2-40B4-BE49-F238E27FC236}">
                      <a16:creationId xmlns:a16="http://schemas.microsoft.com/office/drawing/2014/main" id="{A863393B-508B-061A-F499-72180A3517C7}"/>
                    </a:ext>
                  </a:extLst>
                </p:cNvPr>
                <p:cNvSpPr/>
                <p:nvPr/>
              </p:nvSpPr>
              <p:spPr>
                <a:xfrm>
                  <a:off x="3067316" y="3811276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8" name="Google Shape;9064;p76">
                  <a:extLst>
                    <a:ext uri="{FF2B5EF4-FFF2-40B4-BE49-F238E27FC236}">
                      <a16:creationId xmlns:a16="http://schemas.microsoft.com/office/drawing/2014/main" id="{21C240E4-821C-58A7-A866-7656C11B555C}"/>
                    </a:ext>
                  </a:extLst>
                </p:cNvPr>
                <p:cNvCxnSpPr/>
                <p:nvPr/>
              </p:nvCxnSpPr>
              <p:spPr>
                <a:xfrm rot="-5400000">
                  <a:off x="3050460" y="3761616"/>
                  <a:ext cx="101100" cy="6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rgbClr val="01B3A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1" name="Google Shape;9065;p76">
                <a:extLst>
                  <a:ext uri="{FF2B5EF4-FFF2-40B4-BE49-F238E27FC236}">
                    <a16:creationId xmlns:a16="http://schemas.microsoft.com/office/drawing/2014/main" id="{94ADB5DE-FC35-E225-5F9A-1B8EDF4EEA20}"/>
                  </a:ext>
                </a:extLst>
              </p:cNvPr>
              <p:cNvGrpSpPr/>
              <p:nvPr/>
            </p:nvGrpSpPr>
            <p:grpSpPr>
              <a:xfrm>
                <a:off x="2413923" y="4058666"/>
                <a:ext cx="224119" cy="66900"/>
                <a:chOff x="2413923" y="4058666"/>
                <a:chExt cx="224119" cy="66900"/>
              </a:xfrm>
              <a:grpFill/>
            </p:grpSpPr>
            <p:sp>
              <p:nvSpPr>
                <p:cNvPr id="215" name="Google Shape;9066;p76">
                  <a:extLst>
                    <a:ext uri="{FF2B5EF4-FFF2-40B4-BE49-F238E27FC236}">
                      <a16:creationId xmlns:a16="http://schemas.microsoft.com/office/drawing/2014/main" id="{A1EE938A-98BB-C3B8-8904-AB7CFF717717}"/>
                    </a:ext>
                  </a:extLst>
                </p:cNvPr>
                <p:cNvSpPr/>
                <p:nvPr/>
              </p:nvSpPr>
              <p:spPr>
                <a:xfrm>
                  <a:off x="2571142" y="4058666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6" name="Google Shape;9067;p76">
                  <a:extLst>
                    <a:ext uri="{FF2B5EF4-FFF2-40B4-BE49-F238E27FC236}">
                      <a16:creationId xmlns:a16="http://schemas.microsoft.com/office/drawing/2014/main" id="{9F5E04A8-9F08-97FD-2555-FD86E2E501D9}"/>
                    </a:ext>
                  </a:extLst>
                </p:cNvPr>
                <p:cNvCxnSpPr/>
                <p:nvPr/>
              </p:nvCxnSpPr>
              <p:spPr>
                <a:xfrm flipH="1">
                  <a:off x="2413923" y="4092060"/>
                  <a:ext cx="159600" cy="6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rgbClr val="01B3A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2" name="Google Shape;9068;p76">
                <a:extLst>
                  <a:ext uri="{FF2B5EF4-FFF2-40B4-BE49-F238E27FC236}">
                    <a16:creationId xmlns:a16="http://schemas.microsoft.com/office/drawing/2014/main" id="{BFC20B93-8ED6-E009-7AFE-B978EA9506BC}"/>
                  </a:ext>
                </a:extLst>
              </p:cNvPr>
              <p:cNvGrpSpPr/>
              <p:nvPr/>
            </p:nvGrpSpPr>
            <p:grpSpPr>
              <a:xfrm>
                <a:off x="3564643" y="4058666"/>
                <a:ext cx="223397" cy="66900"/>
                <a:chOff x="3564643" y="4058666"/>
                <a:chExt cx="223397" cy="66900"/>
              </a:xfrm>
              <a:grpFill/>
            </p:grpSpPr>
            <p:sp>
              <p:nvSpPr>
                <p:cNvPr id="213" name="Google Shape;9069;p76">
                  <a:extLst>
                    <a:ext uri="{FF2B5EF4-FFF2-40B4-BE49-F238E27FC236}">
                      <a16:creationId xmlns:a16="http://schemas.microsoft.com/office/drawing/2014/main" id="{89A2B234-5E9D-D165-C23E-02BBAF82734D}"/>
                    </a:ext>
                  </a:extLst>
                </p:cNvPr>
                <p:cNvSpPr/>
                <p:nvPr/>
              </p:nvSpPr>
              <p:spPr>
                <a:xfrm>
                  <a:off x="3564643" y="4058666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rgbClr val="01B3AC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4" name="Google Shape;9070;p76">
                  <a:extLst>
                    <a:ext uri="{FF2B5EF4-FFF2-40B4-BE49-F238E27FC236}">
                      <a16:creationId xmlns:a16="http://schemas.microsoft.com/office/drawing/2014/main" id="{AC7C5881-394D-AEDE-FBFB-7995B82753FD}"/>
                    </a:ext>
                  </a:extLst>
                </p:cNvPr>
                <p:cNvCxnSpPr/>
                <p:nvPr/>
              </p:nvCxnSpPr>
              <p:spPr>
                <a:xfrm>
                  <a:off x="3630240" y="4092060"/>
                  <a:ext cx="157800" cy="6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rgbClr val="01B3A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204" name="Google Shape;9071;p76">
              <a:extLst>
                <a:ext uri="{FF2B5EF4-FFF2-40B4-BE49-F238E27FC236}">
                  <a16:creationId xmlns:a16="http://schemas.microsoft.com/office/drawing/2014/main" id="{7740C5BE-004F-EDFD-4736-6A969A9A3CF4}"/>
                </a:ext>
              </a:extLst>
            </p:cNvPr>
            <p:cNvGrpSpPr/>
            <p:nvPr/>
          </p:nvGrpSpPr>
          <p:grpSpPr>
            <a:xfrm>
              <a:off x="2633353" y="3965763"/>
              <a:ext cx="933975" cy="445687"/>
              <a:chOff x="2633353" y="3965763"/>
              <a:chExt cx="933975" cy="445687"/>
            </a:xfrm>
            <a:grpFill/>
          </p:grpSpPr>
          <p:sp>
            <p:nvSpPr>
              <p:cNvPr id="205" name="Google Shape;9072;p76">
                <a:extLst>
                  <a:ext uri="{FF2B5EF4-FFF2-40B4-BE49-F238E27FC236}">
                    <a16:creationId xmlns:a16="http://schemas.microsoft.com/office/drawing/2014/main" id="{4F48B517-7735-5556-0E6C-87DD3F75EF7E}"/>
                  </a:ext>
                </a:extLst>
              </p:cNvPr>
              <p:cNvSpPr/>
              <p:nvPr/>
            </p:nvSpPr>
            <p:spPr>
              <a:xfrm>
                <a:off x="2633353" y="3965763"/>
                <a:ext cx="933975" cy="445687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9073;p76">
                <a:extLst>
                  <a:ext uri="{FF2B5EF4-FFF2-40B4-BE49-F238E27FC236}">
                    <a16:creationId xmlns:a16="http://schemas.microsoft.com/office/drawing/2014/main" id="{31248D2A-6044-3D13-E15E-F05D2EE86EF7}"/>
                  </a:ext>
                </a:extLst>
              </p:cNvPr>
              <p:cNvSpPr/>
              <p:nvPr/>
            </p:nvSpPr>
            <p:spPr>
              <a:xfrm>
                <a:off x="2702006" y="4030399"/>
                <a:ext cx="798496" cy="381051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" name="Google Shape;9074;p76">
            <a:extLst>
              <a:ext uri="{FF2B5EF4-FFF2-40B4-BE49-F238E27FC236}">
                <a16:creationId xmlns:a16="http://schemas.microsoft.com/office/drawing/2014/main" id="{FD55C8F7-CBEF-6ED4-4DF0-6616A1CBB513}"/>
              </a:ext>
            </a:extLst>
          </p:cNvPr>
          <p:cNvGrpSpPr/>
          <p:nvPr/>
        </p:nvGrpSpPr>
        <p:grpSpPr>
          <a:xfrm>
            <a:off x="8089272" y="2014718"/>
            <a:ext cx="1131087" cy="587383"/>
            <a:chOff x="238125" y="999450"/>
            <a:chExt cx="7140700" cy="3708225"/>
          </a:xfrm>
          <a:solidFill>
            <a:srgbClr val="D2DE00"/>
          </a:solidFill>
        </p:grpSpPr>
        <p:sp>
          <p:nvSpPr>
            <p:cNvPr id="224" name="Google Shape;9075;p76">
              <a:extLst>
                <a:ext uri="{FF2B5EF4-FFF2-40B4-BE49-F238E27FC236}">
                  <a16:creationId xmlns:a16="http://schemas.microsoft.com/office/drawing/2014/main" id="{B8E91626-5B2A-AEE5-CE2C-93DF2AA73963}"/>
                </a:ext>
              </a:extLst>
            </p:cNvPr>
            <p:cNvSpPr/>
            <p:nvPr/>
          </p:nvSpPr>
          <p:spPr>
            <a:xfrm>
              <a:off x="2171975" y="3872925"/>
              <a:ext cx="7900" cy="25"/>
            </a:xfrm>
            <a:custGeom>
              <a:avLst/>
              <a:gdLst/>
              <a:ahLst/>
              <a:cxnLst/>
              <a:rect l="l" t="t" r="r" b="b"/>
              <a:pathLst>
                <a:path w="316" h="1" extrusionOk="0">
                  <a:moveTo>
                    <a:pt x="316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076;p76">
              <a:extLst>
                <a:ext uri="{FF2B5EF4-FFF2-40B4-BE49-F238E27FC236}">
                  <a16:creationId xmlns:a16="http://schemas.microsoft.com/office/drawing/2014/main" id="{236C7B2C-BE7B-BE13-03A3-9A82AD706CB6}"/>
                </a:ext>
              </a:extLst>
            </p:cNvPr>
            <p:cNvSpPr/>
            <p:nvPr/>
          </p:nvSpPr>
          <p:spPr>
            <a:xfrm>
              <a:off x="2180300" y="999450"/>
              <a:ext cx="3256350" cy="3708225"/>
            </a:xfrm>
            <a:custGeom>
              <a:avLst/>
              <a:gdLst/>
              <a:ahLst/>
              <a:cxnLst/>
              <a:rect l="l" t="t" r="r" b="b"/>
              <a:pathLst>
                <a:path w="130254" h="148329" extrusionOk="0">
                  <a:moveTo>
                    <a:pt x="130254" y="0"/>
                  </a:moveTo>
                  <a:cubicBezTo>
                    <a:pt x="90641" y="0"/>
                    <a:pt x="69506" y="34788"/>
                    <a:pt x="50871" y="65485"/>
                  </a:cubicBezTo>
                  <a:cubicBezTo>
                    <a:pt x="32725" y="95360"/>
                    <a:pt x="19404" y="114939"/>
                    <a:pt x="0" y="114939"/>
                  </a:cubicBezTo>
                  <a:cubicBezTo>
                    <a:pt x="9213" y="114939"/>
                    <a:pt x="16695" y="122421"/>
                    <a:pt x="16695" y="131634"/>
                  </a:cubicBezTo>
                  <a:cubicBezTo>
                    <a:pt x="16695" y="140846"/>
                    <a:pt x="9213" y="148328"/>
                    <a:pt x="0" y="148328"/>
                  </a:cubicBezTo>
                  <a:cubicBezTo>
                    <a:pt x="39630" y="148328"/>
                    <a:pt x="60765" y="113541"/>
                    <a:pt x="79400" y="82844"/>
                  </a:cubicBezTo>
                  <a:cubicBezTo>
                    <a:pt x="97528" y="52951"/>
                    <a:pt x="110867" y="33372"/>
                    <a:pt x="130254" y="33372"/>
                  </a:cubicBezTo>
                  <a:cubicBezTo>
                    <a:pt x="121041" y="33075"/>
                    <a:pt x="113804" y="25383"/>
                    <a:pt x="114083" y="16170"/>
                  </a:cubicBezTo>
                  <a:cubicBezTo>
                    <a:pt x="114346" y="7360"/>
                    <a:pt x="121425" y="280"/>
                    <a:pt x="130254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077;p76">
              <a:extLst>
                <a:ext uri="{FF2B5EF4-FFF2-40B4-BE49-F238E27FC236}">
                  <a16:creationId xmlns:a16="http://schemas.microsoft.com/office/drawing/2014/main" id="{3F940B92-9199-79CB-DFC7-7620F15B73F2}"/>
                </a:ext>
              </a:extLst>
            </p:cNvPr>
            <p:cNvSpPr/>
            <p:nvPr/>
          </p:nvSpPr>
          <p:spPr>
            <a:xfrm>
              <a:off x="238125" y="2853750"/>
              <a:ext cx="2358675" cy="1853475"/>
            </a:xfrm>
            <a:custGeom>
              <a:avLst/>
              <a:gdLst/>
              <a:ahLst/>
              <a:cxnLst/>
              <a:rect l="l" t="t" r="r" b="b"/>
              <a:pathLst>
                <a:path w="94347" h="74139" extrusionOk="0">
                  <a:moveTo>
                    <a:pt x="33354" y="1"/>
                  </a:moveTo>
                  <a:cubicBezTo>
                    <a:pt x="33354" y="9196"/>
                    <a:pt x="25872" y="16661"/>
                    <a:pt x="16642" y="16661"/>
                  </a:cubicBezTo>
                  <a:cubicBezTo>
                    <a:pt x="7482" y="16661"/>
                    <a:pt x="0" y="9196"/>
                    <a:pt x="0" y="1"/>
                  </a:cubicBezTo>
                  <a:lnTo>
                    <a:pt x="0" y="1"/>
                  </a:lnTo>
                  <a:cubicBezTo>
                    <a:pt x="0" y="40872"/>
                    <a:pt x="34858" y="74139"/>
                    <a:pt x="77670" y="74139"/>
                  </a:cubicBezTo>
                  <a:cubicBezTo>
                    <a:pt x="86882" y="74139"/>
                    <a:pt x="94347" y="66657"/>
                    <a:pt x="94347" y="57444"/>
                  </a:cubicBezTo>
                  <a:cubicBezTo>
                    <a:pt x="94347" y="48214"/>
                    <a:pt x="86882" y="40767"/>
                    <a:pt x="77670" y="40767"/>
                  </a:cubicBezTo>
                  <a:lnTo>
                    <a:pt x="77355" y="40767"/>
                  </a:lnTo>
                  <a:cubicBezTo>
                    <a:pt x="53073" y="40610"/>
                    <a:pt x="33354" y="22394"/>
                    <a:pt x="33354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078;p76">
              <a:extLst>
                <a:ext uri="{FF2B5EF4-FFF2-40B4-BE49-F238E27FC236}">
                  <a16:creationId xmlns:a16="http://schemas.microsoft.com/office/drawing/2014/main" id="{9A9AE395-3406-8B24-6C2F-59929827E603}"/>
                </a:ext>
              </a:extLst>
            </p:cNvPr>
            <p:cNvSpPr/>
            <p:nvPr/>
          </p:nvSpPr>
          <p:spPr>
            <a:xfrm>
              <a:off x="238125" y="999450"/>
              <a:ext cx="1942200" cy="2270400"/>
            </a:xfrm>
            <a:custGeom>
              <a:avLst/>
              <a:gdLst/>
              <a:ahLst/>
              <a:cxnLst/>
              <a:rect l="l" t="t" r="r" b="b"/>
              <a:pathLst>
                <a:path w="77688" h="90816" extrusionOk="0">
                  <a:moveTo>
                    <a:pt x="77687" y="0"/>
                  </a:moveTo>
                  <a:cubicBezTo>
                    <a:pt x="34858" y="0"/>
                    <a:pt x="0" y="33249"/>
                    <a:pt x="0" y="74138"/>
                  </a:cubicBezTo>
                  <a:cubicBezTo>
                    <a:pt x="0" y="83368"/>
                    <a:pt x="7482" y="90815"/>
                    <a:pt x="16695" y="90815"/>
                  </a:cubicBezTo>
                  <a:cubicBezTo>
                    <a:pt x="25925" y="90815"/>
                    <a:pt x="33372" y="83351"/>
                    <a:pt x="33389" y="74138"/>
                  </a:cubicBezTo>
                  <a:lnTo>
                    <a:pt x="33389" y="74120"/>
                  </a:lnTo>
                  <a:cubicBezTo>
                    <a:pt x="33389" y="51654"/>
                    <a:pt x="53222" y="33378"/>
                    <a:pt x="77639" y="33354"/>
                  </a:cubicBezTo>
                  <a:lnTo>
                    <a:pt x="77639" y="33354"/>
                  </a:lnTo>
                  <a:cubicBezTo>
                    <a:pt x="77644" y="33354"/>
                    <a:pt x="77650" y="33354"/>
                    <a:pt x="77655" y="33354"/>
                  </a:cubicBezTo>
                  <a:cubicBezTo>
                    <a:pt x="77666" y="33354"/>
                    <a:pt x="77676" y="33354"/>
                    <a:pt x="77687" y="33354"/>
                  </a:cubicBezTo>
                  <a:cubicBezTo>
                    <a:pt x="77671" y="33354"/>
                    <a:pt x="77655" y="33354"/>
                    <a:pt x="77639" y="33354"/>
                  </a:cubicBezTo>
                  <a:lnTo>
                    <a:pt x="77639" y="33354"/>
                  </a:lnTo>
                  <a:cubicBezTo>
                    <a:pt x="68431" y="33346"/>
                    <a:pt x="60992" y="25874"/>
                    <a:pt x="60992" y="16695"/>
                  </a:cubicBezTo>
                  <a:cubicBezTo>
                    <a:pt x="60992" y="7482"/>
                    <a:pt x="68457" y="0"/>
                    <a:pt x="77687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079;p76">
              <a:extLst>
                <a:ext uri="{FF2B5EF4-FFF2-40B4-BE49-F238E27FC236}">
                  <a16:creationId xmlns:a16="http://schemas.microsoft.com/office/drawing/2014/main" id="{6653FBED-5E23-8C0D-F4D7-73A31D1A6EFB}"/>
                </a:ext>
              </a:extLst>
            </p:cNvPr>
            <p:cNvSpPr/>
            <p:nvPr/>
          </p:nvSpPr>
          <p:spPr>
            <a:xfrm>
              <a:off x="3808250" y="2852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9080;p76">
              <a:extLst>
                <a:ext uri="{FF2B5EF4-FFF2-40B4-BE49-F238E27FC236}">
                  <a16:creationId xmlns:a16="http://schemas.microsoft.com/office/drawing/2014/main" id="{2556899C-67E5-8EE7-4AE7-9481841078D0}"/>
                </a:ext>
              </a:extLst>
            </p:cNvPr>
            <p:cNvSpPr/>
            <p:nvPr/>
          </p:nvSpPr>
          <p:spPr>
            <a:xfrm>
              <a:off x="1762475" y="999450"/>
              <a:ext cx="2386250" cy="2044875"/>
            </a:xfrm>
            <a:custGeom>
              <a:avLst/>
              <a:gdLst/>
              <a:ahLst/>
              <a:cxnLst/>
              <a:rect l="l" t="t" r="r" b="b"/>
              <a:pathLst>
                <a:path w="95450" h="81795" extrusionOk="0">
                  <a:moveTo>
                    <a:pt x="16696" y="0"/>
                  </a:moveTo>
                  <a:cubicBezTo>
                    <a:pt x="7465" y="0"/>
                    <a:pt x="1" y="7482"/>
                    <a:pt x="1" y="16695"/>
                  </a:cubicBezTo>
                  <a:cubicBezTo>
                    <a:pt x="1" y="25925"/>
                    <a:pt x="7465" y="33389"/>
                    <a:pt x="16696" y="33389"/>
                  </a:cubicBezTo>
                  <a:cubicBezTo>
                    <a:pt x="36030" y="33389"/>
                    <a:pt x="49473" y="53038"/>
                    <a:pt x="66325" y="80781"/>
                  </a:cubicBezTo>
                  <a:cubicBezTo>
                    <a:pt x="66552" y="81130"/>
                    <a:pt x="66762" y="81463"/>
                    <a:pt x="67007" y="81795"/>
                  </a:cubicBezTo>
                  <a:cubicBezTo>
                    <a:pt x="63021" y="74086"/>
                    <a:pt x="65643" y="64471"/>
                    <a:pt x="73178" y="59891"/>
                  </a:cubicBezTo>
                  <a:cubicBezTo>
                    <a:pt x="75886" y="58251"/>
                    <a:pt x="78874" y="57469"/>
                    <a:pt x="81824" y="57469"/>
                  </a:cubicBezTo>
                  <a:cubicBezTo>
                    <a:pt x="87083" y="57469"/>
                    <a:pt x="92224" y="59953"/>
                    <a:pt x="95449" y="64488"/>
                  </a:cubicBezTo>
                  <a:cubicBezTo>
                    <a:pt x="95274" y="64139"/>
                    <a:pt x="95064" y="63789"/>
                    <a:pt x="94855" y="63439"/>
                  </a:cubicBezTo>
                  <a:cubicBezTo>
                    <a:pt x="77653" y="35190"/>
                    <a:pt x="56291" y="0"/>
                    <a:pt x="1669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081;p76">
              <a:extLst>
                <a:ext uri="{FF2B5EF4-FFF2-40B4-BE49-F238E27FC236}">
                  <a16:creationId xmlns:a16="http://schemas.microsoft.com/office/drawing/2014/main" id="{719B0816-EBC7-2B5C-4E44-22E21C84BF68}"/>
                </a:ext>
              </a:extLst>
            </p:cNvPr>
            <p:cNvSpPr/>
            <p:nvPr/>
          </p:nvSpPr>
          <p:spPr>
            <a:xfrm>
              <a:off x="3338000" y="2435975"/>
              <a:ext cx="2101275" cy="2271250"/>
            </a:xfrm>
            <a:custGeom>
              <a:avLst/>
              <a:gdLst/>
              <a:ahLst/>
              <a:cxnLst/>
              <a:rect l="l" t="t" r="r" b="b"/>
              <a:pathLst>
                <a:path w="84051" h="90850" extrusionOk="0">
                  <a:moveTo>
                    <a:pt x="84011" y="57465"/>
                  </a:moveTo>
                  <a:cubicBezTo>
                    <a:pt x="83994" y="57465"/>
                    <a:pt x="83972" y="57469"/>
                    <a:pt x="83946" y="57478"/>
                  </a:cubicBezTo>
                  <a:lnTo>
                    <a:pt x="84050" y="57478"/>
                  </a:lnTo>
                  <a:cubicBezTo>
                    <a:pt x="84042" y="57469"/>
                    <a:pt x="84029" y="57465"/>
                    <a:pt x="84011" y="57465"/>
                  </a:cubicBezTo>
                  <a:close/>
                  <a:moveTo>
                    <a:pt x="18801" y="0"/>
                  </a:moveTo>
                  <a:cubicBezTo>
                    <a:pt x="15851" y="0"/>
                    <a:pt x="12864" y="784"/>
                    <a:pt x="10157" y="2430"/>
                  </a:cubicBezTo>
                  <a:cubicBezTo>
                    <a:pt x="2622" y="7027"/>
                    <a:pt x="0" y="16625"/>
                    <a:pt x="3986" y="24334"/>
                  </a:cubicBezTo>
                  <a:cubicBezTo>
                    <a:pt x="4161" y="24683"/>
                    <a:pt x="4370" y="25033"/>
                    <a:pt x="4563" y="25348"/>
                  </a:cubicBezTo>
                  <a:cubicBezTo>
                    <a:pt x="23198" y="56062"/>
                    <a:pt x="44333" y="90850"/>
                    <a:pt x="83963" y="90850"/>
                  </a:cubicBezTo>
                  <a:cubicBezTo>
                    <a:pt x="74750" y="90850"/>
                    <a:pt x="67268" y="83368"/>
                    <a:pt x="67268" y="74155"/>
                  </a:cubicBezTo>
                  <a:cubicBezTo>
                    <a:pt x="67268" y="64925"/>
                    <a:pt x="74750" y="57478"/>
                    <a:pt x="83946" y="57478"/>
                  </a:cubicBezTo>
                  <a:cubicBezTo>
                    <a:pt x="64541" y="57478"/>
                    <a:pt x="51220" y="37899"/>
                    <a:pt x="33075" y="8024"/>
                  </a:cubicBezTo>
                  <a:cubicBezTo>
                    <a:pt x="32865" y="7674"/>
                    <a:pt x="32638" y="7342"/>
                    <a:pt x="32428" y="7027"/>
                  </a:cubicBezTo>
                  <a:cubicBezTo>
                    <a:pt x="29202" y="2491"/>
                    <a:pt x="24061" y="0"/>
                    <a:pt x="1880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082;p76">
              <a:extLst>
                <a:ext uri="{FF2B5EF4-FFF2-40B4-BE49-F238E27FC236}">
                  <a16:creationId xmlns:a16="http://schemas.microsoft.com/office/drawing/2014/main" id="{EC8190C1-5168-6869-D2EB-2987B7FA5C08}"/>
                </a:ext>
              </a:extLst>
            </p:cNvPr>
            <p:cNvSpPr/>
            <p:nvPr/>
          </p:nvSpPr>
          <p:spPr>
            <a:xfrm>
              <a:off x="5019250" y="2852875"/>
              <a:ext cx="2359150" cy="1854350"/>
            </a:xfrm>
            <a:custGeom>
              <a:avLst/>
              <a:gdLst/>
              <a:ahLst/>
              <a:cxnLst/>
              <a:rect l="l" t="t" r="r" b="b"/>
              <a:pathLst>
                <a:path w="94366" h="74174" extrusionOk="0">
                  <a:moveTo>
                    <a:pt x="94365" y="18"/>
                  </a:moveTo>
                  <a:cubicBezTo>
                    <a:pt x="94365" y="47"/>
                    <a:pt x="94365" y="76"/>
                    <a:pt x="94365" y="105"/>
                  </a:cubicBezTo>
                  <a:lnTo>
                    <a:pt x="94365" y="105"/>
                  </a:lnTo>
                  <a:cubicBezTo>
                    <a:pt x="94365" y="76"/>
                    <a:pt x="94365" y="47"/>
                    <a:pt x="94365" y="18"/>
                  </a:cubicBezTo>
                  <a:close/>
                  <a:moveTo>
                    <a:pt x="60993" y="1"/>
                  </a:moveTo>
                  <a:cubicBezTo>
                    <a:pt x="60993" y="22447"/>
                    <a:pt x="41187" y="40715"/>
                    <a:pt x="16800" y="40785"/>
                  </a:cubicBezTo>
                  <a:lnTo>
                    <a:pt x="16696" y="40785"/>
                  </a:lnTo>
                  <a:cubicBezTo>
                    <a:pt x="7465" y="40785"/>
                    <a:pt x="1" y="48249"/>
                    <a:pt x="1" y="57479"/>
                  </a:cubicBezTo>
                  <a:cubicBezTo>
                    <a:pt x="1" y="66692"/>
                    <a:pt x="7483" y="74174"/>
                    <a:pt x="16696" y="74174"/>
                  </a:cubicBezTo>
                  <a:cubicBezTo>
                    <a:pt x="59495" y="74174"/>
                    <a:pt x="94316" y="40954"/>
                    <a:pt x="94365" y="105"/>
                  </a:cubicBezTo>
                  <a:lnTo>
                    <a:pt x="94365" y="105"/>
                  </a:lnTo>
                  <a:cubicBezTo>
                    <a:pt x="94336" y="9278"/>
                    <a:pt x="86872" y="16696"/>
                    <a:pt x="77688" y="16696"/>
                  </a:cubicBezTo>
                  <a:cubicBezTo>
                    <a:pt x="68458" y="16696"/>
                    <a:pt x="60993" y="9231"/>
                    <a:pt x="6099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083;p76">
              <a:extLst>
                <a:ext uri="{FF2B5EF4-FFF2-40B4-BE49-F238E27FC236}">
                  <a16:creationId xmlns:a16="http://schemas.microsoft.com/office/drawing/2014/main" id="{74771D95-76AD-2AB9-AD82-5DFC2EFF52B4}"/>
                </a:ext>
              </a:extLst>
            </p:cNvPr>
            <p:cNvSpPr/>
            <p:nvPr/>
          </p:nvSpPr>
          <p:spPr>
            <a:xfrm>
              <a:off x="5025375" y="999450"/>
              <a:ext cx="2353450" cy="2270825"/>
            </a:xfrm>
            <a:custGeom>
              <a:avLst/>
              <a:gdLst/>
              <a:ahLst/>
              <a:cxnLst/>
              <a:rect l="l" t="t" r="r" b="b"/>
              <a:pathLst>
                <a:path w="94138" h="90833" extrusionOk="0">
                  <a:moveTo>
                    <a:pt x="16451" y="0"/>
                  </a:moveTo>
                  <a:cubicBezTo>
                    <a:pt x="7640" y="280"/>
                    <a:pt x="560" y="7360"/>
                    <a:pt x="280" y="16170"/>
                  </a:cubicBezTo>
                  <a:cubicBezTo>
                    <a:pt x="1" y="25400"/>
                    <a:pt x="7238" y="33092"/>
                    <a:pt x="16451" y="33372"/>
                  </a:cubicBezTo>
                  <a:lnTo>
                    <a:pt x="16520" y="33372"/>
                  </a:lnTo>
                  <a:cubicBezTo>
                    <a:pt x="40907" y="33389"/>
                    <a:pt x="60748" y="51675"/>
                    <a:pt x="60748" y="74138"/>
                  </a:cubicBezTo>
                  <a:cubicBezTo>
                    <a:pt x="60748" y="83368"/>
                    <a:pt x="68213" y="90833"/>
                    <a:pt x="77443" y="90833"/>
                  </a:cubicBezTo>
                  <a:cubicBezTo>
                    <a:pt x="86656" y="90833"/>
                    <a:pt x="94138" y="83368"/>
                    <a:pt x="94138" y="74138"/>
                  </a:cubicBezTo>
                  <a:cubicBezTo>
                    <a:pt x="94138" y="33249"/>
                    <a:pt x="59280" y="0"/>
                    <a:pt x="1645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9084;p76">
            <a:extLst>
              <a:ext uri="{FF2B5EF4-FFF2-40B4-BE49-F238E27FC236}">
                <a16:creationId xmlns:a16="http://schemas.microsoft.com/office/drawing/2014/main" id="{AD414EE7-23E0-6188-90D6-B9312FCE3EF2}"/>
              </a:ext>
            </a:extLst>
          </p:cNvPr>
          <p:cNvGrpSpPr/>
          <p:nvPr/>
        </p:nvGrpSpPr>
        <p:grpSpPr>
          <a:xfrm>
            <a:off x="5440722" y="4464213"/>
            <a:ext cx="1375854" cy="678131"/>
            <a:chOff x="3913765" y="3641905"/>
            <a:chExt cx="1522805" cy="750560"/>
          </a:xfrm>
          <a:solidFill>
            <a:srgbClr val="D2DE00"/>
          </a:solidFill>
        </p:grpSpPr>
        <p:grpSp>
          <p:nvGrpSpPr>
            <p:cNvPr id="234" name="Google Shape;9085;p76">
              <a:extLst>
                <a:ext uri="{FF2B5EF4-FFF2-40B4-BE49-F238E27FC236}">
                  <a16:creationId xmlns:a16="http://schemas.microsoft.com/office/drawing/2014/main" id="{A8159795-241D-CE0A-F69B-948029A85D59}"/>
                </a:ext>
              </a:extLst>
            </p:cNvPr>
            <p:cNvGrpSpPr/>
            <p:nvPr/>
          </p:nvGrpSpPr>
          <p:grpSpPr>
            <a:xfrm>
              <a:off x="3913765" y="3997002"/>
              <a:ext cx="1522805" cy="395463"/>
              <a:chOff x="3913765" y="3997002"/>
              <a:chExt cx="1522805" cy="395463"/>
            </a:xfrm>
            <a:grpFill/>
          </p:grpSpPr>
          <p:grpSp>
            <p:nvGrpSpPr>
              <p:cNvPr id="240" name="Google Shape;9086;p76">
                <a:extLst>
                  <a:ext uri="{FF2B5EF4-FFF2-40B4-BE49-F238E27FC236}">
                    <a16:creationId xmlns:a16="http://schemas.microsoft.com/office/drawing/2014/main" id="{A61DB75C-E833-08B4-BF92-5AAE624F4816}"/>
                  </a:ext>
                </a:extLst>
              </p:cNvPr>
              <p:cNvGrpSpPr/>
              <p:nvPr/>
            </p:nvGrpSpPr>
            <p:grpSpPr>
              <a:xfrm>
                <a:off x="3913765" y="4138659"/>
                <a:ext cx="507602" cy="253806"/>
                <a:chOff x="3913765" y="4138659"/>
                <a:chExt cx="507602" cy="253806"/>
              </a:xfrm>
              <a:grpFill/>
            </p:grpSpPr>
            <p:sp>
              <p:nvSpPr>
                <p:cNvPr id="247" name="Google Shape;9087;p76">
                  <a:extLst>
                    <a:ext uri="{FF2B5EF4-FFF2-40B4-BE49-F238E27FC236}">
                      <a16:creationId xmlns:a16="http://schemas.microsoft.com/office/drawing/2014/main" id="{90228E86-1600-FBDC-0DB8-3C67447D9689}"/>
                    </a:ext>
                  </a:extLst>
                </p:cNvPr>
                <p:cNvSpPr/>
                <p:nvPr/>
              </p:nvSpPr>
              <p:spPr>
                <a:xfrm>
                  <a:off x="3913765" y="4138659"/>
                  <a:ext cx="507602" cy="50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9502" fill="none" extrusionOk="0">
                      <a:moveTo>
                        <a:pt x="95011" y="1"/>
                      </a:moveTo>
                      <a:lnTo>
                        <a:pt x="23755" y="1"/>
                      </a:lnTo>
                      <a:lnTo>
                        <a:pt x="1" y="9501"/>
                      </a:lnTo>
                      <a:lnTo>
                        <a:pt x="95011" y="950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1B3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9088;p76">
                  <a:extLst>
                    <a:ext uri="{FF2B5EF4-FFF2-40B4-BE49-F238E27FC236}">
                      <a16:creationId xmlns:a16="http://schemas.microsoft.com/office/drawing/2014/main" id="{60B92BC4-B2F7-79EF-12B3-8F160005CA05}"/>
                    </a:ext>
                  </a:extLst>
                </p:cNvPr>
                <p:cNvSpPr/>
                <p:nvPr/>
              </p:nvSpPr>
              <p:spPr>
                <a:xfrm>
                  <a:off x="3913765" y="4189418"/>
                  <a:ext cx="507602" cy="203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38006" fill="none" extrusionOk="0">
                      <a:moveTo>
                        <a:pt x="1" y="0"/>
                      </a:moveTo>
                      <a:lnTo>
                        <a:pt x="1" y="38005"/>
                      </a:lnTo>
                      <a:lnTo>
                        <a:pt x="95011" y="38005"/>
                      </a:lnTo>
                      <a:lnTo>
                        <a:pt x="95011" y="38005"/>
                      </a:lnTo>
                      <a:lnTo>
                        <a:pt x="95011" y="0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1B3AC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  </a:t>
                  </a:r>
                  <a:endParaRPr/>
                </a:p>
              </p:txBody>
            </p:sp>
          </p:grpSp>
          <p:grpSp>
            <p:nvGrpSpPr>
              <p:cNvPr id="241" name="Google Shape;9089;p76">
                <a:extLst>
                  <a:ext uri="{FF2B5EF4-FFF2-40B4-BE49-F238E27FC236}">
                    <a16:creationId xmlns:a16="http://schemas.microsoft.com/office/drawing/2014/main" id="{F218E4CC-709B-38C2-A12D-267131C4F46D}"/>
                  </a:ext>
                </a:extLst>
              </p:cNvPr>
              <p:cNvGrpSpPr/>
              <p:nvPr/>
            </p:nvGrpSpPr>
            <p:grpSpPr>
              <a:xfrm>
                <a:off x="4421361" y="3997002"/>
                <a:ext cx="507618" cy="395463"/>
                <a:chOff x="4421361" y="3997002"/>
                <a:chExt cx="507618" cy="395463"/>
              </a:xfrm>
              <a:grpFill/>
            </p:grpSpPr>
            <p:sp>
              <p:nvSpPr>
                <p:cNvPr id="245" name="Google Shape;9090;p76">
                  <a:extLst>
                    <a:ext uri="{FF2B5EF4-FFF2-40B4-BE49-F238E27FC236}">
                      <a16:creationId xmlns:a16="http://schemas.microsoft.com/office/drawing/2014/main" id="{A9CCB2B9-ADC2-AE47-7617-359DCDE8C3E2}"/>
                    </a:ext>
                  </a:extLst>
                </p:cNvPr>
                <p:cNvSpPr/>
                <p:nvPr/>
              </p:nvSpPr>
              <p:spPr>
                <a:xfrm>
                  <a:off x="4421361" y="3997002"/>
                  <a:ext cx="507618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9501" fill="none" extrusionOk="0">
                      <a:moveTo>
                        <a:pt x="71260" y="0"/>
                      </a:moveTo>
                      <a:lnTo>
                        <a:pt x="23755" y="0"/>
                      </a:lnTo>
                      <a:lnTo>
                        <a:pt x="0" y="9501"/>
                      </a:lnTo>
                      <a:lnTo>
                        <a:pt x="95014" y="9501"/>
                      </a:lnTo>
                      <a:close/>
                    </a:path>
                  </a:pathLst>
                </a:custGeom>
                <a:grpFill/>
                <a:ln w="9525" cap="sq" cmpd="sng">
                  <a:solidFill>
                    <a:srgbClr val="01B3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9091;p76">
                  <a:extLst>
                    <a:ext uri="{FF2B5EF4-FFF2-40B4-BE49-F238E27FC236}">
                      <a16:creationId xmlns:a16="http://schemas.microsoft.com/office/drawing/2014/main" id="{FED7DCA8-7880-DA45-B13C-1B97B8DA839B}"/>
                    </a:ext>
                  </a:extLst>
                </p:cNvPr>
                <p:cNvSpPr/>
                <p:nvPr/>
              </p:nvSpPr>
              <p:spPr>
                <a:xfrm>
                  <a:off x="4421361" y="4047756"/>
                  <a:ext cx="507618" cy="344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64522" fill="none" extrusionOk="0">
                      <a:moveTo>
                        <a:pt x="0" y="1"/>
                      </a:moveTo>
                      <a:lnTo>
                        <a:pt x="0" y="64521"/>
                      </a:lnTo>
                      <a:lnTo>
                        <a:pt x="95014" y="64521"/>
                      </a:lnTo>
                      <a:lnTo>
                        <a:pt x="95014" y="35846"/>
                      </a:lnTo>
                      <a:lnTo>
                        <a:pt x="95014" y="35846"/>
                      </a:lnTo>
                      <a:lnTo>
                        <a:pt x="95014" y="26286"/>
                      </a:lnTo>
                      <a:lnTo>
                        <a:pt x="95014" y="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1B3AC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2" name="Google Shape;9092;p76">
                <a:extLst>
                  <a:ext uri="{FF2B5EF4-FFF2-40B4-BE49-F238E27FC236}">
                    <a16:creationId xmlns:a16="http://schemas.microsoft.com/office/drawing/2014/main" id="{07692372-C999-753F-EFAD-80F9606F40D1}"/>
                  </a:ext>
                </a:extLst>
              </p:cNvPr>
              <p:cNvGrpSpPr/>
              <p:nvPr/>
            </p:nvGrpSpPr>
            <p:grpSpPr>
              <a:xfrm>
                <a:off x="4928973" y="4189418"/>
                <a:ext cx="507596" cy="203047"/>
                <a:chOff x="4928973" y="4189418"/>
                <a:chExt cx="507596" cy="203047"/>
              </a:xfrm>
              <a:grpFill/>
            </p:grpSpPr>
            <p:sp>
              <p:nvSpPr>
                <p:cNvPr id="243" name="Google Shape;9093;p76">
                  <a:extLst>
                    <a:ext uri="{FF2B5EF4-FFF2-40B4-BE49-F238E27FC236}">
                      <a16:creationId xmlns:a16="http://schemas.microsoft.com/office/drawing/2014/main" id="{94D9331B-BBEA-116B-893D-BA9C35751D04}"/>
                    </a:ext>
                  </a:extLst>
                </p:cNvPr>
                <p:cNvSpPr/>
                <p:nvPr/>
              </p:nvSpPr>
              <p:spPr>
                <a:xfrm>
                  <a:off x="4928973" y="4189418"/>
                  <a:ext cx="507596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9501" fill="none" extrusionOk="0">
                      <a:moveTo>
                        <a:pt x="95011" y="9501"/>
                      </a:moveTo>
                      <a:lnTo>
                        <a:pt x="71260" y="0"/>
                      </a:lnTo>
                      <a:lnTo>
                        <a:pt x="0" y="0"/>
                      </a:lnTo>
                      <a:lnTo>
                        <a:pt x="0" y="950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1B3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9094;p76">
                  <a:extLst>
                    <a:ext uri="{FF2B5EF4-FFF2-40B4-BE49-F238E27FC236}">
                      <a16:creationId xmlns:a16="http://schemas.microsoft.com/office/drawing/2014/main" id="{47AFEECF-BB0D-026A-504A-D696A97587F2}"/>
                    </a:ext>
                  </a:extLst>
                </p:cNvPr>
                <p:cNvSpPr/>
                <p:nvPr/>
              </p:nvSpPr>
              <p:spPr>
                <a:xfrm>
                  <a:off x="4928973" y="4240172"/>
                  <a:ext cx="507596" cy="152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28506" fill="none" extrusionOk="0">
                      <a:moveTo>
                        <a:pt x="0" y="28505"/>
                      </a:moveTo>
                      <a:lnTo>
                        <a:pt x="0" y="28505"/>
                      </a:lnTo>
                      <a:lnTo>
                        <a:pt x="95011" y="28505"/>
                      </a:lnTo>
                      <a:lnTo>
                        <a:pt x="9501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1B3AC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5" name="Google Shape;9095;p76">
              <a:extLst>
                <a:ext uri="{FF2B5EF4-FFF2-40B4-BE49-F238E27FC236}">
                  <a16:creationId xmlns:a16="http://schemas.microsoft.com/office/drawing/2014/main" id="{5A33EF15-DDA6-EED2-BE79-2F840E8175D3}"/>
                </a:ext>
              </a:extLst>
            </p:cNvPr>
            <p:cNvGrpSpPr/>
            <p:nvPr/>
          </p:nvGrpSpPr>
          <p:grpSpPr>
            <a:xfrm>
              <a:off x="4482186" y="3641905"/>
              <a:ext cx="397605" cy="349784"/>
              <a:chOff x="2906375" y="1159725"/>
              <a:chExt cx="1860575" cy="1636800"/>
            </a:xfrm>
            <a:grpFill/>
          </p:grpSpPr>
          <p:sp>
            <p:nvSpPr>
              <p:cNvPr id="236" name="Google Shape;9096;p76">
                <a:extLst>
                  <a:ext uri="{FF2B5EF4-FFF2-40B4-BE49-F238E27FC236}">
                    <a16:creationId xmlns:a16="http://schemas.microsoft.com/office/drawing/2014/main" id="{26E254C5-5AD2-598B-D206-79794F41ADA5}"/>
                  </a:ext>
                </a:extLst>
              </p:cNvPr>
              <p:cNvSpPr/>
              <p:nvPr/>
            </p:nvSpPr>
            <p:spPr>
              <a:xfrm>
                <a:off x="2906375" y="1159725"/>
                <a:ext cx="1860575" cy="1320800"/>
              </a:xfrm>
              <a:custGeom>
                <a:avLst/>
                <a:gdLst/>
                <a:ahLst/>
                <a:cxnLst/>
                <a:rect l="l" t="t" r="r" b="b"/>
                <a:pathLst>
                  <a:path w="74423" h="52832" fill="none" extrusionOk="0">
                    <a:moveTo>
                      <a:pt x="74300" y="9469"/>
                    </a:moveTo>
                    <a:cubicBezTo>
                      <a:pt x="74046" y="6953"/>
                      <a:pt x="72972" y="4566"/>
                      <a:pt x="71233" y="2899"/>
                    </a:cubicBezTo>
                    <a:cubicBezTo>
                      <a:pt x="71029" y="2682"/>
                      <a:pt x="70807" y="2484"/>
                      <a:pt x="70569" y="2305"/>
                    </a:cubicBezTo>
                    <a:cubicBezTo>
                      <a:pt x="70326" y="2123"/>
                      <a:pt x="70133" y="1933"/>
                      <a:pt x="69847" y="1767"/>
                    </a:cubicBezTo>
                    <a:cubicBezTo>
                      <a:pt x="69576" y="1596"/>
                      <a:pt x="69301" y="1435"/>
                      <a:pt x="69030" y="1280"/>
                    </a:cubicBezTo>
                    <a:cubicBezTo>
                      <a:pt x="68792" y="1159"/>
                      <a:pt x="68599" y="1084"/>
                      <a:pt x="68385" y="985"/>
                    </a:cubicBezTo>
                    <a:cubicBezTo>
                      <a:pt x="67280" y="522"/>
                      <a:pt x="66290" y="276"/>
                      <a:pt x="65270" y="188"/>
                    </a:cubicBezTo>
                    <a:cubicBezTo>
                      <a:pt x="63260" y="1"/>
                      <a:pt x="61470" y="332"/>
                      <a:pt x="60001" y="803"/>
                    </a:cubicBezTo>
                    <a:cubicBezTo>
                      <a:pt x="58778" y="1194"/>
                      <a:pt x="57603" y="1727"/>
                      <a:pt x="56500" y="2385"/>
                    </a:cubicBezTo>
                    <a:cubicBezTo>
                      <a:pt x="56396" y="1617"/>
                      <a:pt x="56273" y="1012"/>
                      <a:pt x="56179" y="613"/>
                    </a:cubicBezTo>
                    <a:cubicBezTo>
                      <a:pt x="56104" y="298"/>
                      <a:pt x="55821" y="73"/>
                      <a:pt x="55497" y="78"/>
                    </a:cubicBezTo>
                    <a:lnTo>
                      <a:pt x="38984" y="255"/>
                    </a:lnTo>
                    <a:lnTo>
                      <a:pt x="35208" y="295"/>
                    </a:lnTo>
                    <a:lnTo>
                      <a:pt x="18696" y="472"/>
                    </a:lnTo>
                    <a:cubicBezTo>
                      <a:pt x="18370" y="474"/>
                      <a:pt x="18091" y="704"/>
                      <a:pt x="18027" y="1023"/>
                    </a:cubicBezTo>
                    <a:cubicBezTo>
                      <a:pt x="17941" y="1422"/>
                      <a:pt x="17829" y="2026"/>
                      <a:pt x="17741" y="2800"/>
                    </a:cubicBezTo>
                    <a:cubicBezTo>
                      <a:pt x="16625" y="2163"/>
                      <a:pt x="15439" y="1657"/>
                      <a:pt x="14211" y="1290"/>
                    </a:cubicBezTo>
                    <a:cubicBezTo>
                      <a:pt x="12731" y="854"/>
                      <a:pt x="10935" y="560"/>
                      <a:pt x="8931" y="790"/>
                    </a:cubicBezTo>
                    <a:cubicBezTo>
                      <a:pt x="7908" y="900"/>
                      <a:pt x="6923" y="1167"/>
                      <a:pt x="5832" y="1652"/>
                    </a:cubicBezTo>
                    <a:cubicBezTo>
                      <a:pt x="5620" y="1756"/>
                      <a:pt x="5427" y="1839"/>
                      <a:pt x="5192" y="1965"/>
                    </a:cubicBezTo>
                    <a:cubicBezTo>
                      <a:pt x="4924" y="2125"/>
                      <a:pt x="4651" y="2291"/>
                      <a:pt x="4384" y="2465"/>
                    </a:cubicBezTo>
                    <a:cubicBezTo>
                      <a:pt x="4103" y="2639"/>
                      <a:pt x="3915" y="2832"/>
                      <a:pt x="3675" y="3019"/>
                    </a:cubicBezTo>
                    <a:cubicBezTo>
                      <a:pt x="3439" y="3204"/>
                      <a:pt x="3222" y="3407"/>
                      <a:pt x="3022" y="3627"/>
                    </a:cubicBezTo>
                    <a:cubicBezTo>
                      <a:pt x="1319" y="5332"/>
                      <a:pt x="294" y="7743"/>
                      <a:pt x="99" y="10261"/>
                    </a:cubicBezTo>
                    <a:cubicBezTo>
                      <a:pt x="0" y="11524"/>
                      <a:pt x="104" y="12828"/>
                      <a:pt x="466" y="14096"/>
                    </a:cubicBezTo>
                    <a:cubicBezTo>
                      <a:pt x="653" y="14725"/>
                      <a:pt x="875" y="15354"/>
                      <a:pt x="1175" y="15953"/>
                    </a:cubicBezTo>
                    <a:lnTo>
                      <a:pt x="1282" y="16181"/>
                    </a:lnTo>
                    <a:lnTo>
                      <a:pt x="1362" y="16341"/>
                    </a:lnTo>
                    <a:lnTo>
                      <a:pt x="1416" y="16432"/>
                    </a:lnTo>
                    <a:lnTo>
                      <a:pt x="1622" y="16794"/>
                    </a:lnTo>
                    <a:cubicBezTo>
                      <a:pt x="1769" y="17040"/>
                      <a:pt x="1986" y="17377"/>
                      <a:pt x="2168" y="17639"/>
                    </a:cubicBezTo>
                    <a:cubicBezTo>
                      <a:pt x="3672" y="19764"/>
                      <a:pt x="5719" y="21389"/>
                      <a:pt x="7890" y="22556"/>
                    </a:cubicBezTo>
                    <a:cubicBezTo>
                      <a:pt x="10076" y="23744"/>
                      <a:pt x="12329" y="24512"/>
                      <a:pt x="14535" y="25184"/>
                    </a:cubicBezTo>
                    <a:cubicBezTo>
                      <a:pt x="16734" y="25847"/>
                      <a:pt x="18883" y="26377"/>
                      <a:pt x="20907" y="26937"/>
                    </a:cubicBezTo>
                    <a:cubicBezTo>
                      <a:pt x="23058" y="27539"/>
                      <a:pt x="25044" y="27884"/>
                      <a:pt x="26553" y="28569"/>
                    </a:cubicBezTo>
                    <a:cubicBezTo>
                      <a:pt x="27991" y="29155"/>
                      <a:pt x="29136" y="30359"/>
                      <a:pt x="29449" y="31218"/>
                    </a:cubicBezTo>
                    <a:cubicBezTo>
                      <a:pt x="29527" y="31433"/>
                      <a:pt x="29583" y="31620"/>
                      <a:pt x="29583" y="31813"/>
                    </a:cubicBezTo>
                    <a:cubicBezTo>
                      <a:pt x="29591" y="31992"/>
                      <a:pt x="29572" y="32171"/>
                      <a:pt x="29532" y="32345"/>
                    </a:cubicBezTo>
                    <a:cubicBezTo>
                      <a:pt x="29436" y="32680"/>
                      <a:pt x="29099" y="33060"/>
                      <a:pt x="28702" y="33263"/>
                    </a:cubicBezTo>
                    <a:cubicBezTo>
                      <a:pt x="27926" y="33729"/>
                      <a:pt x="26880" y="33477"/>
                      <a:pt x="26733" y="33049"/>
                    </a:cubicBezTo>
                    <a:cubicBezTo>
                      <a:pt x="26396" y="32372"/>
                      <a:pt x="26414" y="31582"/>
                      <a:pt x="26644" y="31256"/>
                    </a:cubicBezTo>
                    <a:cubicBezTo>
                      <a:pt x="26888" y="30884"/>
                      <a:pt x="27300" y="30937"/>
                      <a:pt x="27273" y="30911"/>
                    </a:cubicBezTo>
                    <a:lnTo>
                      <a:pt x="27067" y="30825"/>
                    </a:lnTo>
                    <a:cubicBezTo>
                      <a:pt x="26928" y="30782"/>
                      <a:pt x="26669" y="30745"/>
                      <a:pt x="26361" y="30897"/>
                    </a:cubicBezTo>
                    <a:cubicBezTo>
                      <a:pt x="26045" y="31044"/>
                      <a:pt x="25777" y="31390"/>
                      <a:pt x="25595" y="31815"/>
                    </a:cubicBezTo>
                    <a:cubicBezTo>
                      <a:pt x="25408" y="32246"/>
                      <a:pt x="25298" y="32765"/>
                      <a:pt x="25379" y="33410"/>
                    </a:cubicBezTo>
                    <a:cubicBezTo>
                      <a:pt x="25403" y="33702"/>
                      <a:pt x="25590" y="34208"/>
                      <a:pt x="25855" y="34499"/>
                    </a:cubicBezTo>
                    <a:cubicBezTo>
                      <a:pt x="26117" y="34807"/>
                      <a:pt x="26444" y="35061"/>
                      <a:pt x="26810" y="35241"/>
                    </a:cubicBezTo>
                    <a:cubicBezTo>
                      <a:pt x="27560" y="35613"/>
                      <a:pt x="28456" y="35736"/>
                      <a:pt x="29398" y="35551"/>
                    </a:cubicBezTo>
                    <a:cubicBezTo>
                      <a:pt x="30316" y="35353"/>
                      <a:pt x="31298" y="34882"/>
                      <a:pt x="32032" y="33889"/>
                    </a:cubicBezTo>
                    <a:cubicBezTo>
                      <a:pt x="32422" y="33325"/>
                      <a:pt x="32615" y="32803"/>
                      <a:pt x="32722" y="32177"/>
                    </a:cubicBezTo>
                    <a:cubicBezTo>
                      <a:pt x="32776" y="31882"/>
                      <a:pt x="32797" y="31582"/>
                      <a:pt x="32784" y="31283"/>
                    </a:cubicBezTo>
                    <a:cubicBezTo>
                      <a:pt x="34828" y="34499"/>
                      <a:pt x="34919" y="37103"/>
                      <a:pt x="34413" y="41899"/>
                    </a:cubicBezTo>
                    <a:cubicBezTo>
                      <a:pt x="33530" y="50222"/>
                      <a:pt x="29511" y="52831"/>
                      <a:pt x="29511" y="52831"/>
                    </a:cubicBezTo>
                    <a:lnTo>
                      <a:pt x="37547" y="52743"/>
                    </a:lnTo>
                    <a:lnTo>
                      <a:pt x="37764" y="52743"/>
                    </a:lnTo>
                    <a:lnTo>
                      <a:pt x="45801" y="52655"/>
                    </a:lnTo>
                    <a:cubicBezTo>
                      <a:pt x="45801" y="52655"/>
                      <a:pt x="41725" y="50137"/>
                      <a:pt x="40668" y="41835"/>
                    </a:cubicBezTo>
                    <a:cubicBezTo>
                      <a:pt x="40058" y="37050"/>
                      <a:pt x="40092" y="34443"/>
                      <a:pt x="42067" y="31186"/>
                    </a:cubicBezTo>
                    <a:cubicBezTo>
                      <a:pt x="42059" y="31486"/>
                      <a:pt x="42089" y="31786"/>
                      <a:pt x="42150" y="32080"/>
                    </a:cubicBezTo>
                    <a:cubicBezTo>
                      <a:pt x="42271" y="32704"/>
                      <a:pt x="42474" y="33220"/>
                      <a:pt x="42876" y="33777"/>
                    </a:cubicBezTo>
                    <a:cubicBezTo>
                      <a:pt x="43630" y="34754"/>
                      <a:pt x="44623" y="35203"/>
                      <a:pt x="45544" y="35380"/>
                    </a:cubicBezTo>
                    <a:cubicBezTo>
                      <a:pt x="46489" y="35546"/>
                      <a:pt x="47382" y="35404"/>
                      <a:pt x="48126" y="35013"/>
                    </a:cubicBezTo>
                    <a:cubicBezTo>
                      <a:pt x="48488" y="34826"/>
                      <a:pt x="48809" y="34566"/>
                      <a:pt x="49066" y="34251"/>
                    </a:cubicBezTo>
                    <a:cubicBezTo>
                      <a:pt x="49323" y="33954"/>
                      <a:pt x="49499" y="33445"/>
                      <a:pt x="49518" y="33153"/>
                    </a:cubicBezTo>
                    <a:cubicBezTo>
                      <a:pt x="49585" y="32508"/>
                      <a:pt x="49462" y="31992"/>
                      <a:pt x="49266" y="31564"/>
                    </a:cubicBezTo>
                    <a:cubicBezTo>
                      <a:pt x="49076" y="31143"/>
                      <a:pt x="48801" y="30801"/>
                      <a:pt x="48482" y="30662"/>
                    </a:cubicBezTo>
                    <a:cubicBezTo>
                      <a:pt x="48172" y="30517"/>
                      <a:pt x="47915" y="30560"/>
                      <a:pt x="47776" y="30606"/>
                    </a:cubicBezTo>
                    <a:lnTo>
                      <a:pt x="47570" y="30697"/>
                    </a:lnTo>
                    <a:cubicBezTo>
                      <a:pt x="47543" y="30721"/>
                      <a:pt x="47955" y="30662"/>
                      <a:pt x="48207" y="31028"/>
                    </a:cubicBezTo>
                    <a:cubicBezTo>
                      <a:pt x="48445" y="31347"/>
                      <a:pt x="48480" y="32136"/>
                      <a:pt x="48156" y="32821"/>
                    </a:cubicBezTo>
                    <a:cubicBezTo>
                      <a:pt x="48019" y="33250"/>
                      <a:pt x="46978" y="33525"/>
                      <a:pt x="46192" y="33078"/>
                    </a:cubicBezTo>
                    <a:cubicBezTo>
                      <a:pt x="45790" y="32883"/>
                      <a:pt x="45448" y="32508"/>
                      <a:pt x="45343" y="32177"/>
                    </a:cubicBezTo>
                    <a:cubicBezTo>
                      <a:pt x="45298" y="32005"/>
                      <a:pt x="45276" y="31826"/>
                      <a:pt x="45282" y="31647"/>
                    </a:cubicBezTo>
                    <a:cubicBezTo>
                      <a:pt x="45279" y="31454"/>
                      <a:pt x="45330" y="31264"/>
                      <a:pt x="45402" y="31047"/>
                    </a:cubicBezTo>
                    <a:cubicBezTo>
                      <a:pt x="45696" y="30183"/>
                      <a:pt x="46818" y="28954"/>
                      <a:pt x="48241" y="28339"/>
                    </a:cubicBezTo>
                    <a:cubicBezTo>
                      <a:pt x="49735" y="27622"/>
                      <a:pt x="51713" y="27234"/>
                      <a:pt x="53851" y="26586"/>
                    </a:cubicBezTo>
                    <a:cubicBezTo>
                      <a:pt x="55861" y="25984"/>
                      <a:pt x="57999" y="25408"/>
                      <a:pt x="60185" y="24699"/>
                    </a:cubicBezTo>
                    <a:cubicBezTo>
                      <a:pt x="62372" y="23979"/>
                      <a:pt x="64609" y="23163"/>
                      <a:pt x="66772" y="21929"/>
                    </a:cubicBezTo>
                    <a:cubicBezTo>
                      <a:pt x="68918" y="20717"/>
                      <a:pt x="70930" y="19047"/>
                      <a:pt x="72386" y="16890"/>
                    </a:cubicBezTo>
                    <a:cubicBezTo>
                      <a:pt x="72563" y="16622"/>
                      <a:pt x="72774" y="16283"/>
                      <a:pt x="72916" y="16034"/>
                    </a:cubicBezTo>
                    <a:lnTo>
                      <a:pt x="73117" y="15664"/>
                    </a:lnTo>
                    <a:lnTo>
                      <a:pt x="73165" y="15573"/>
                    </a:lnTo>
                    <a:lnTo>
                      <a:pt x="73243" y="15413"/>
                    </a:lnTo>
                    <a:lnTo>
                      <a:pt x="73347" y="15183"/>
                    </a:lnTo>
                    <a:cubicBezTo>
                      <a:pt x="73639" y="14578"/>
                      <a:pt x="73845" y="13944"/>
                      <a:pt x="74016" y="13309"/>
                    </a:cubicBezTo>
                    <a:cubicBezTo>
                      <a:pt x="74351" y="12035"/>
                      <a:pt x="74423" y="10729"/>
                      <a:pt x="74300" y="9469"/>
                    </a:cubicBezTo>
                    <a:close/>
                    <a:moveTo>
                      <a:pt x="21867" y="23527"/>
                    </a:moveTo>
                    <a:cubicBezTo>
                      <a:pt x="19791" y="22930"/>
                      <a:pt x="17668" y="22379"/>
                      <a:pt x="15594" y="21729"/>
                    </a:cubicBezTo>
                    <a:cubicBezTo>
                      <a:pt x="13531" y="21078"/>
                      <a:pt x="11470" y="20332"/>
                      <a:pt x="9675" y="19325"/>
                    </a:cubicBezTo>
                    <a:cubicBezTo>
                      <a:pt x="7876" y="18319"/>
                      <a:pt x="6273" y="17040"/>
                      <a:pt x="5176" y="15509"/>
                    </a:cubicBezTo>
                    <a:cubicBezTo>
                      <a:pt x="5042" y="15314"/>
                      <a:pt x="4948" y="15185"/>
                      <a:pt x="4807" y="14955"/>
                    </a:cubicBezTo>
                    <a:lnTo>
                      <a:pt x="4598" y="14597"/>
                    </a:lnTo>
                    <a:lnTo>
                      <a:pt x="4555" y="14522"/>
                    </a:lnTo>
                    <a:cubicBezTo>
                      <a:pt x="4574" y="14554"/>
                      <a:pt x="4536" y="14476"/>
                      <a:pt x="4536" y="14476"/>
                    </a:cubicBezTo>
                    <a:lnTo>
                      <a:pt x="4467" y="14326"/>
                    </a:lnTo>
                    <a:cubicBezTo>
                      <a:pt x="4263" y="13941"/>
                      <a:pt x="4116" y="13523"/>
                      <a:pt x="3988" y="13106"/>
                    </a:cubicBezTo>
                    <a:cubicBezTo>
                      <a:pt x="3739" y="12268"/>
                      <a:pt x="3661" y="11380"/>
                      <a:pt x="3723" y="10521"/>
                    </a:cubicBezTo>
                    <a:cubicBezTo>
                      <a:pt x="3843" y="8805"/>
                      <a:pt x="4526" y="7191"/>
                      <a:pt x="5593" y="6124"/>
                    </a:cubicBezTo>
                    <a:cubicBezTo>
                      <a:pt x="5832" y="5840"/>
                      <a:pt x="6158" y="5610"/>
                      <a:pt x="6412" y="5406"/>
                    </a:cubicBezTo>
                    <a:cubicBezTo>
                      <a:pt x="6543" y="5326"/>
                      <a:pt x="6667" y="5235"/>
                      <a:pt x="6790" y="5142"/>
                    </a:cubicBezTo>
                    <a:cubicBezTo>
                      <a:pt x="6961" y="5040"/>
                      <a:pt x="7194" y="4933"/>
                      <a:pt x="7392" y="4831"/>
                    </a:cubicBezTo>
                    <a:cubicBezTo>
                      <a:pt x="7967" y="4558"/>
                      <a:pt x="8703" y="4307"/>
                      <a:pt x="9380" y="4232"/>
                    </a:cubicBezTo>
                    <a:cubicBezTo>
                      <a:pt x="10761" y="4034"/>
                      <a:pt x="12126" y="4197"/>
                      <a:pt x="13298" y="4515"/>
                    </a:cubicBezTo>
                    <a:cubicBezTo>
                      <a:pt x="14478" y="4831"/>
                      <a:pt x="15474" y="5286"/>
                      <a:pt x="16269" y="5695"/>
                    </a:cubicBezTo>
                    <a:cubicBezTo>
                      <a:pt x="16732" y="5936"/>
                      <a:pt x="17179" y="6201"/>
                      <a:pt x="17612" y="6493"/>
                    </a:cubicBezTo>
                    <a:cubicBezTo>
                      <a:pt x="17800" y="10799"/>
                      <a:pt x="19221" y="16754"/>
                      <a:pt x="24573" y="22090"/>
                    </a:cubicBezTo>
                    <a:cubicBezTo>
                      <a:pt x="25753" y="23265"/>
                      <a:pt x="26805" y="24327"/>
                      <a:pt x="27742" y="25296"/>
                    </a:cubicBezTo>
                    <a:cubicBezTo>
                      <a:pt x="25753" y="24437"/>
                      <a:pt x="23725" y="24089"/>
                      <a:pt x="21867" y="23527"/>
                    </a:cubicBezTo>
                    <a:close/>
                    <a:moveTo>
                      <a:pt x="70470" y="12397"/>
                    </a:moveTo>
                    <a:cubicBezTo>
                      <a:pt x="70347" y="12817"/>
                      <a:pt x="70211" y="13234"/>
                      <a:pt x="70015" y="13628"/>
                    </a:cubicBezTo>
                    <a:lnTo>
                      <a:pt x="69948" y="13778"/>
                    </a:lnTo>
                    <a:cubicBezTo>
                      <a:pt x="69948" y="13778"/>
                      <a:pt x="69903" y="13874"/>
                      <a:pt x="69940" y="13807"/>
                    </a:cubicBezTo>
                    <a:lnTo>
                      <a:pt x="69889" y="13898"/>
                    </a:lnTo>
                    <a:lnTo>
                      <a:pt x="69689" y="14262"/>
                    </a:lnTo>
                    <a:cubicBezTo>
                      <a:pt x="69555" y="14498"/>
                      <a:pt x="69461" y="14626"/>
                      <a:pt x="69333" y="14827"/>
                    </a:cubicBezTo>
                    <a:cubicBezTo>
                      <a:pt x="68270" y="16379"/>
                      <a:pt x="66697" y="17688"/>
                      <a:pt x="64917" y="18737"/>
                    </a:cubicBezTo>
                    <a:cubicBezTo>
                      <a:pt x="63140" y="19786"/>
                      <a:pt x="61103" y="20572"/>
                      <a:pt x="59051" y="21268"/>
                    </a:cubicBezTo>
                    <a:cubicBezTo>
                      <a:pt x="56990" y="21961"/>
                      <a:pt x="54881" y="22556"/>
                      <a:pt x="52818" y="23198"/>
                    </a:cubicBezTo>
                    <a:cubicBezTo>
                      <a:pt x="50969" y="23800"/>
                      <a:pt x="48948" y="24193"/>
                      <a:pt x="46976" y="25095"/>
                    </a:cubicBezTo>
                    <a:cubicBezTo>
                      <a:pt x="47894" y="24105"/>
                      <a:pt x="48924" y="23021"/>
                      <a:pt x="50080" y="21817"/>
                    </a:cubicBezTo>
                    <a:cubicBezTo>
                      <a:pt x="55317" y="16368"/>
                      <a:pt x="56613" y="10387"/>
                      <a:pt x="56704" y="6078"/>
                    </a:cubicBezTo>
                    <a:cubicBezTo>
                      <a:pt x="57132" y="5776"/>
                      <a:pt x="57573" y="5500"/>
                      <a:pt x="58034" y="5251"/>
                    </a:cubicBezTo>
                    <a:cubicBezTo>
                      <a:pt x="58818" y="4826"/>
                      <a:pt x="59803" y="4349"/>
                      <a:pt x="60978" y="4009"/>
                    </a:cubicBezTo>
                    <a:cubicBezTo>
                      <a:pt x="62142" y="3664"/>
                      <a:pt x="63504" y="3474"/>
                      <a:pt x="64890" y="3640"/>
                    </a:cubicBezTo>
                    <a:cubicBezTo>
                      <a:pt x="65567" y="3702"/>
                      <a:pt x="66309" y="3937"/>
                      <a:pt x="66892" y="4197"/>
                    </a:cubicBezTo>
                    <a:cubicBezTo>
                      <a:pt x="67090" y="4296"/>
                      <a:pt x="67326" y="4398"/>
                      <a:pt x="67500" y="4497"/>
                    </a:cubicBezTo>
                    <a:cubicBezTo>
                      <a:pt x="67623" y="4585"/>
                      <a:pt x="67748" y="4673"/>
                      <a:pt x="67882" y="4753"/>
                    </a:cubicBezTo>
                    <a:cubicBezTo>
                      <a:pt x="68139" y="4949"/>
                      <a:pt x="68474" y="5174"/>
                      <a:pt x="68717" y="5452"/>
                    </a:cubicBezTo>
                    <a:cubicBezTo>
                      <a:pt x="69806" y="6496"/>
                      <a:pt x="70524" y="8096"/>
                      <a:pt x="70682" y="9809"/>
                    </a:cubicBezTo>
                    <a:cubicBezTo>
                      <a:pt x="70759" y="10663"/>
                      <a:pt x="70703" y="11551"/>
                      <a:pt x="70470" y="1239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9097;p76">
                <a:extLst>
                  <a:ext uri="{FF2B5EF4-FFF2-40B4-BE49-F238E27FC236}">
                    <a16:creationId xmlns:a16="http://schemas.microsoft.com/office/drawing/2014/main" id="{660F2E8A-BD6A-7902-E2E6-B8610C334B09}"/>
                  </a:ext>
                </a:extLst>
              </p:cNvPr>
              <p:cNvSpPr/>
              <p:nvPr/>
            </p:nvSpPr>
            <p:spPr>
              <a:xfrm>
                <a:off x="3520750" y="2496900"/>
                <a:ext cx="656300" cy="214450"/>
              </a:xfrm>
              <a:custGeom>
                <a:avLst/>
                <a:gdLst/>
                <a:ahLst/>
                <a:cxnLst/>
                <a:rect l="l" t="t" r="r" b="b"/>
                <a:pathLst>
                  <a:path w="26252" h="8578" fill="none" extrusionOk="0">
                    <a:moveTo>
                      <a:pt x="26252" y="8347"/>
                    </a:moveTo>
                    <a:lnTo>
                      <a:pt x="108" y="8577"/>
                    </a:lnTo>
                    <a:lnTo>
                      <a:pt x="108" y="8577"/>
                    </a:lnTo>
                    <a:lnTo>
                      <a:pt x="1" y="281"/>
                    </a:lnTo>
                    <a:cubicBezTo>
                      <a:pt x="3" y="254"/>
                      <a:pt x="27" y="233"/>
                      <a:pt x="57" y="236"/>
                    </a:cubicBezTo>
                    <a:lnTo>
                      <a:pt x="57" y="236"/>
                    </a:lnTo>
                    <a:lnTo>
                      <a:pt x="26091" y="3"/>
                    </a:lnTo>
                    <a:cubicBezTo>
                      <a:pt x="26118" y="0"/>
                      <a:pt x="26142" y="22"/>
                      <a:pt x="26147" y="48"/>
                    </a:cubicBezTo>
                    <a:lnTo>
                      <a:pt x="26252" y="8345"/>
                    </a:lnTo>
                    <a:lnTo>
                      <a:pt x="26252" y="834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9098;p76">
                <a:extLst>
                  <a:ext uri="{FF2B5EF4-FFF2-40B4-BE49-F238E27FC236}">
                    <a16:creationId xmlns:a16="http://schemas.microsoft.com/office/drawing/2014/main" id="{48B326F1-E017-8044-5D17-ABE9592AE6C1}"/>
                  </a:ext>
                </a:extLst>
              </p:cNvPr>
              <p:cNvSpPr/>
              <p:nvPr/>
            </p:nvSpPr>
            <p:spPr>
              <a:xfrm>
                <a:off x="3448300" y="2706900"/>
                <a:ext cx="803900" cy="89625"/>
              </a:xfrm>
              <a:custGeom>
                <a:avLst/>
                <a:gdLst/>
                <a:ahLst/>
                <a:cxnLst/>
                <a:rect l="l" t="t" r="r" b="b"/>
                <a:pathLst>
                  <a:path w="32156" h="3585" fill="none" extrusionOk="0">
                    <a:moveTo>
                      <a:pt x="32155" y="3244"/>
                    </a:moveTo>
                    <a:lnTo>
                      <a:pt x="35" y="3584"/>
                    </a:lnTo>
                    <a:lnTo>
                      <a:pt x="35" y="3584"/>
                    </a:lnTo>
                    <a:lnTo>
                      <a:pt x="3" y="399"/>
                    </a:lnTo>
                    <a:cubicBezTo>
                      <a:pt x="0" y="367"/>
                      <a:pt x="27" y="343"/>
                      <a:pt x="57" y="343"/>
                    </a:cubicBezTo>
                    <a:lnTo>
                      <a:pt x="32067" y="1"/>
                    </a:lnTo>
                    <a:cubicBezTo>
                      <a:pt x="32096" y="1"/>
                      <a:pt x="32120" y="25"/>
                      <a:pt x="32123" y="57"/>
                    </a:cubicBezTo>
                    <a:lnTo>
                      <a:pt x="32155" y="3244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9099;p76">
                <a:extLst>
                  <a:ext uri="{FF2B5EF4-FFF2-40B4-BE49-F238E27FC236}">
                    <a16:creationId xmlns:a16="http://schemas.microsoft.com/office/drawing/2014/main" id="{F760827F-2C25-BE12-61DE-A34DA12F1D57}"/>
                  </a:ext>
                </a:extLst>
              </p:cNvPr>
              <p:cNvSpPr/>
              <p:nvPr/>
            </p:nvSpPr>
            <p:spPr>
              <a:xfrm>
                <a:off x="3674575" y="1339775"/>
                <a:ext cx="324050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2962" h="12327" fill="none" extrusionOk="0">
                    <a:moveTo>
                      <a:pt x="6479" y="0"/>
                    </a:moveTo>
                    <a:lnTo>
                      <a:pt x="8484" y="4060"/>
                    </a:lnTo>
                    <a:lnTo>
                      <a:pt x="12961" y="4710"/>
                    </a:lnTo>
                    <a:lnTo>
                      <a:pt x="9720" y="7868"/>
                    </a:lnTo>
                    <a:lnTo>
                      <a:pt x="10486" y="12327"/>
                    </a:lnTo>
                    <a:lnTo>
                      <a:pt x="6479" y="10221"/>
                    </a:lnTo>
                    <a:lnTo>
                      <a:pt x="2476" y="12327"/>
                    </a:lnTo>
                    <a:lnTo>
                      <a:pt x="3241" y="7868"/>
                    </a:lnTo>
                    <a:lnTo>
                      <a:pt x="0" y="4710"/>
                    </a:lnTo>
                    <a:lnTo>
                      <a:pt x="4478" y="406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9" name="Google Shape;9100;p76">
            <a:extLst>
              <a:ext uri="{FF2B5EF4-FFF2-40B4-BE49-F238E27FC236}">
                <a16:creationId xmlns:a16="http://schemas.microsoft.com/office/drawing/2014/main" id="{FC3AD514-94A9-EA5E-E887-BAACCD7726D9}"/>
              </a:ext>
            </a:extLst>
          </p:cNvPr>
          <p:cNvGrpSpPr/>
          <p:nvPr/>
        </p:nvGrpSpPr>
        <p:grpSpPr>
          <a:xfrm>
            <a:off x="8225431" y="2824139"/>
            <a:ext cx="940737" cy="721067"/>
            <a:chOff x="6599718" y="2068734"/>
            <a:chExt cx="940737" cy="721067"/>
          </a:xfrm>
          <a:solidFill>
            <a:srgbClr val="D2DE00"/>
          </a:solidFill>
        </p:grpSpPr>
        <p:sp>
          <p:nvSpPr>
            <p:cNvPr id="250" name="Google Shape;9101;p76">
              <a:extLst>
                <a:ext uri="{FF2B5EF4-FFF2-40B4-BE49-F238E27FC236}">
                  <a16:creationId xmlns:a16="http://schemas.microsoft.com/office/drawing/2014/main" id="{11BA4374-1F82-DE52-F58F-2DB5826B8F9D}"/>
                </a:ext>
              </a:extLst>
            </p:cNvPr>
            <p:cNvSpPr/>
            <p:nvPr/>
          </p:nvSpPr>
          <p:spPr>
            <a:xfrm>
              <a:off x="7138953" y="2569473"/>
              <a:ext cx="366935" cy="115933"/>
            </a:xfrm>
            <a:custGeom>
              <a:avLst/>
              <a:gdLst/>
              <a:ahLst/>
              <a:cxnLst/>
              <a:rect l="l" t="t" r="r" b="b"/>
              <a:pathLst>
                <a:path w="105517" h="33338" fill="none" extrusionOk="0">
                  <a:moveTo>
                    <a:pt x="8231" y="0"/>
                  </a:moveTo>
                  <a:cubicBezTo>
                    <a:pt x="6610" y="2526"/>
                    <a:pt x="5253" y="5215"/>
                    <a:pt x="4198" y="8042"/>
                  </a:cubicBezTo>
                  <a:cubicBezTo>
                    <a:pt x="3205" y="10656"/>
                    <a:pt x="2803" y="13182"/>
                    <a:pt x="2803" y="14991"/>
                  </a:cubicBezTo>
                  <a:cubicBezTo>
                    <a:pt x="2790" y="18636"/>
                    <a:pt x="2840" y="21274"/>
                    <a:pt x="1" y="23008"/>
                  </a:cubicBezTo>
                  <a:cubicBezTo>
                    <a:pt x="164" y="23549"/>
                    <a:pt x="239" y="24114"/>
                    <a:pt x="227" y="24667"/>
                  </a:cubicBezTo>
                  <a:lnTo>
                    <a:pt x="227" y="33338"/>
                  </a:lnTo>
                  <a:lnTo>
                    <a:pt x="105517" y="33338"/>
                  </a:lnTo>
                  <a:lnTo>
                    <a:pt x="105517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102;p76">
              <a:extLst>
                <a:ext uri="{FF2B5EF4-FFF2-40B4-BE49-F238E27FC236}">
                  <a16:creationId xmlns:a16="http://schemas.microsoft.com/office/drawing/2014/main" id="{963E2D80-3411-72B8-7BAF-CC67C51D92FE}"/>
                </a:ext>
              </a:extLst>
            </p:cNvPr>
            <p:cNvSpPr/>
            <p:nvPr/>
          </p:nvSpPr>
          <p:spPr>
            <a:xfrm>
              <a:off x="6650497" y="2579172"/>
              <a:ext cx="346397" cy="118079"/>
            </a:xfrm>
            <a:custGeom>
              <a:avLst/>
              <a:gdLst/>
              <a:ahLst/>
              <a:cxnLst/>
              <a:rect l="l" t="t" r="r" b="b"/>
              <a:pathLst>
                <a:path w="99611" h="33955" fill="none" extrusionOk="0">
                  <a:moveTo>
                    <a:pt x="99372" y="21891"/>
                  </a:moveTo>
                  <a:cubicBezTo>
                    <a:pt x="99359" y="21325"/>
                    <a:pt x="99435" y="20760"/>
                    <a:pt x="99611" y="20219"/>
                  </a:cubicBezTo>
                  <a:cubicBezTo>
                    <a:pt x="96758" y="18485"/>
                    <a:pt x="96808" y="15847"/>
                    <a:pt x="96796" y="12215"/>
                  </a:cubicBezTo>
                  <a:cubicBezTo>
                    <a:pt x="96796" y="10405"/>
                    <a:pt x="96394" y="7880"/>
                    <a:pt x="95414" y="5253"/>
                  </a:cubicBezTo>
                  <a:cubicBezTo>
                    <a:pt x="94735" y="3444"/>
                    <a:pt x="93931" y="1697"/>
                    <a:pt x="93014" y="1"/>
                  </a:cubicBezTo>
                  <a:lnTo>
                    <a:pt x="0" y="1"/>
                  </a:lnTo>
                  <a:lnTo>
                    <a:pt x="0" y="33954"/>
                  </a:lnTo>
                  <a:lnTo>
                    <a:pt x="99372" y="33954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103;p76">
              <a:extLst>
                <a:ext uri="{FF2B5EF4-FFF2-40B4-BE49-F238E27FC236}">
                  <a16:creationId xmlns:a16="http://schemas.microsoft.com/office/drawing/2014/main" id="{AA7145C9-BB45-8365-010F-E2CABC9BF639}"/>
                </a:ext>
              </a:extLst>
            </p:cNvPr>
            <p:cNvSpPr/>
            <p:nvPr/>
          </p:nvSpPr>
          <p:spPr>
            <a:xfrm>
              <a:off x="7236268" y="2370428"/>
              <a:ext cx="304187" cy="115978"/>
            </a:xfrm>
            <a:custGeom>
              <a:avLst/>
              <a:gdLst/>
              <a:ahLst/>
              <a:cxnLst/>
              <a:rect l="l" t="t" r="r" b="b"/>
              <a:pathLst>
                <a:path w="87473" h="33351" fill="none" extrusionOk="0">
                  <a:moveTo>
                    <a:pt x="15181" y="0"/>
                  </a:moveTo>
                  <a:cubicBezTo>
                    <a:pt x="12114" y="11913"/>
                    <a:pt x="6975" y="23210"/>
                    <a:pt x="1" y="33350"/>
                  </a:cubicBezTo>
                  <a:lnTo>
                    <a:pt x="87472" y="33350"/>
                  </a:lnTo>
                  <a:lnTo>
                    <a:pt x="87472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104;p76">
              <a:extLst>
                <a:ext uri="{FF2B5EF4-FFF2-40B4-BE49-F238E27FC236}">
                  <a16:creationId xmlns:a16="http://schemas.microsoft.com/office/drawing/2014/main" id="{F7144202-43B4-8A69-6D2F-F5434AB86AD6}"/>
                </a:ext>
              </a:extLst>
            </p:cNvPr>
            <p:cNvSpPr/>
            <p:nvPr/>
          </p:nvSpPr>
          <p:spPr>
            <a:xfrm>
              <a:off x="7252744" y="2161243"/>
              <a:ext cx="271454" cy="115982"/>
            </a:xfrm>
            <a:custGeom>
              <a:avLst/>
              <a:gdLst/>
              <a:ahLst/>
              <a:cxnLst/>
              <a:rect l="l" t="t" r="r" b="b"/>
              <a:pathLst>
                <a:path w="78060" h="33352" fill="none" extrusionOk="0">
                  <a:moveTo>
                    <a:pt x="0" y="1"/>
                  </a:moveTo>
                  <a:cubicBezTo>
                    <a:pt x="7288" y="9714"/>
                    <a:pt x="11762" y="21250"/>
                    <a:pt x="12918" y="33351"/>
                  </a:cubicBezTo>
                  <a:lnTo>
                    <a:pt x="78060" y="33351"/>
                  </a:lnTo>
                  <a:lnTo>
                    <a:pt x="78060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105;p76">
              <a:extLst>
                <a:ext uri="{FF2B5EF4-FFF2-40B4-BE49-F238E27FC236}">
                  <a16:creationId xmlns:a16="http://schemas.microsoft.com/office/drawing/2014/main" id="{31E18319-D8E5-4919-5656-DF5FC23B8E79}"/>
                </a:ext>
              </a:extLst>
            </p:cNvPr>
            <p:cNvSpPr/>
            <p:nvPr/>
          </p:nvSpPr>
          <p:spPr>
            <a:xfrm>
              <a:off x="6599718" y="2199610"/>
              <a:ext cx="260051" cy="115978"/>
            </a:xfrm>
            <a:custGeom>
              <a:avLst/>
              <a:gdLst/>
              <a:ahLst/>
              <a:cxnLst/>
              <a:rect l="l" t="t" r="r" b="b"/>
              <a:pathLst>
                <a:path w="74781" h="33351" fill="none" extrusionOk="0">
                  <a:moveTo>
                    <a:pt x="68246" y="28752"/>
                  </a:moveTo>
                  <a:cubicBezTo>
                    <a:pt x="68234" y="18800"/>
                    <a:pt x="70471" y="8973"/>
                    <a:pt x="74781" y="1"/>
                  </a:cubicBezTo>
                  <a:lnTo>
                    <a:pt x="1" y="1"/>
                  </a:lnTo>
                  <a:lnTo>
                    <a:pt x="1" y="33351"/>
                  </a:lnTo>
                  <a:lnTo>
                    <a:pt x="68397" y="33351"/>
                  </a:lnTo>
                  <a:cubicBezTo>
                    <a:pt x="68284" y="31818"/>
                    <a:pt x="68221" y="30285"/>
                    <a:pt x="68246" y="28752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106;p76">
              <a:extLst>
                <a:ext uri="{FF2B5EF4-FFF2-40B4-BE49-F238E27FC236}">
                  <a16:creationId xmlns:a16="http://schemas.microsoft.com/office/drawing/2014/main" id="{6B19E96C-252A-6C67-9F7A-4C1EAF027FDE}"/>
                </a:ext>
              </a:extLst>
            </p:cNvPr>
            <p:cNvSpPr/>
            <p:nvPr/>
          </p:nvSpPr>
          <p:spPr>
            <a:xfrm>
              <a:off x="6605967" y="2389697"/>
              <a:ext cx="307727" cy="116023"/>
            </a:xfrm>
            <a:custGeom>
              <a:avLst/>
              <a:gdLst/>
              <a:ahLst/>
              <a:cxnLst/>
              <a:rect l="l" t="t" r="r" b="b"/>
              <a:pathLst>
                <a:path w="88491" h="33364" fill="none" extrusionOk="0">
                  <a:moveTo>
                    <a:pt x="70835" y="1"/>
                  </a:moveTo>
                  <a:lnTo>
                    <a:pt x="1" y="1"/>
                  </a:lnTo>
                  <a:lnTo>
                    <a:pt x="1" y="33363"/>
                  </a:lnTo>
                  <a:lnTo>
                    <a:pt x="88490" y="33363"/>
                  </a:lnTo>
                  <a:cubicBezTo>
                    <a:pt x="80662" y="23386"/>
                    <a:pt x="74680" y="12089"/>
                    <a:pt x="70835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6" name="Google Shape;9107;p76">
              <a:extLst>
                <a:ext uri="{FF2B5EF4-FFF2-40B4-BE49-F238E27FC236}">
                  <a16:creationId xmlns:a16="http://schemas.microsoft.com/office/drawing/2014/main" id="{E6924269-3F9D-82AF-C898-3EC7B8BE52E9}"/>
                </a:ext>
              </a:extLst>
            </p:cNvPr>
            <p:cNvGrpSpPr/>
            <p:nvPr/>
          </p:nvGrpSpPr>
          <p:grpSpPr>
            <a:xfrm>
              <a:off x="6836957" y="2068734"/>
              <a:ext cx="461892" cy="721067"/>
              <a:chOff x="6836957" y="2068734"/>
              <a:chExt cx="461892" cy="721067"/>
            </a:xfrm>
            <a:grpFill/>
          </p:grpSpPr>
          <p:sp>
            <p:nvSpPr>
              <p:cNvPr id="257" name="Google Shape;9108;p76">
                <a:extLst>
                  <a:ext uri="{FF2B5EF4-FFF2-40B4-BE49-F238E27FC236}">
                    <a16:creationId xmlns:a16="http://schemas.microsoft.com/office/drawing/2014/main" id="{F3041CD2-67F7-9426-5DE2-DC0E0DD35637}"/>
                  </a:ext>
                </a:extLst>
              </p:cNvPr>
              <p:cNvSpPr/>
              <p:nvPr/>
            </p:nvSpPr>
            <p:spPr>
              <a:xfrm>
                <a:off x="7080441" y="2287271"/>
                <a:ext cx="187336" cy="123319"/>
              </a:xfrm>
              <a:custGeom>
                <a:avLst/>
                <a:gdLst/>
                <a:ahLst/>
                <a:cxnLst/>
                <a:rect l="l" t="t" r="r" b="b"/>
                <a:pathLst>
                  <a:path w="53871" h="35462" fill="none" extrusionOk="0">
                    <a:moveTo>
                      <a:pt x="1" y="35461"/>
                    </a:moveTo>
                    <a:lnTo>
                      <a:pt x="47249" y="35461"/>
                    </a:lnTo>
                    <a:cubicBezTo>
                      <a:pt x="51018" y="26213"/>
                      <a:pt x="52665" y="18083"/>
                      <a:pt x="53368" y="12453"/>
                    </a:cubicBezTo>
                    <a:lnTo>
                      <a:pt x="53368" y="12415"/>
                    </a:lnTo>
                    <a:cubicBezTo>
                      <a:pt x="53381" y="12315"/>
                      <a:pt x="53381" y="12227"/>
                      <a:pt x="53393" y="12139"/>
                    </a:cubicBezTo>
                    <a:lnTo>
                      <a:pt x="53419" y="11950"/>
                    </a:lnTo>
                    <a:lnTo>
                      <a:pt x="53469" y="11548"/>
                    </a:lnTo>
                    <a:cubicBezTo>
                      <a:pt x="53506" y="11171"/>
                      <a:pt x="53544" y="10807"/>
                      <a:pt x="53582" y="10455"/>
                    </a:cubicBezTo>
                    <a:cubicBezTo>
                      <a:pt x="53620" y="10091"/>
                      <a:pt x="53645" y="9789"/>
                      <a:pt x="53670" y="9487"/>
                    </a:cubicBezTo>
                    <a:lnTo>
                      <a:pt x="53682" y="9362"/>
                    </a:lnTo>
                    <a:lnTo>
                      <a:pt x="53682" y="9324"/>
                    </a:lnTo>
                    <a:cubicBezTo>
                      <a:pt x="53871" y="6899"/>
                      <a:pt x="53846" y="5441"/>
                      <a:pt x="53846" y="5253"/>
                    </a:cubicBezTo>
                    <a:lnTo>
                      <a:pt x="53833" y="5077"/>
                    </a:lnTo>
                    <a:lnTo>
                      <a:pt x="53833" y="4951"/>
                    </a:lnTo>
                    <a:cubicBezTo>
                      <a:pt x="53833" y="3280"/>
                      <a:pt x="53758" y="1634"/>
                      <a:pt x="5362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9109;p76">
                <a:extLst>
                  <a:ext uri="{FF2B5EF4-FFF2-40B4-BE49-F238E27FC236}">
                    <a16:creationId xmlns:a16="http://schemas.microsoft.com/office/drawing/2014/main" id="{04536038-2BE3-6C7B-8D42-C390A9B464F3}"/>
                  </a:ext>
                </a:extLst>
              </p:cNvPr>
              <p:cNvSpPr/>
              <p:nvPr/>
            </p:nvSpPr>
            <p:spPr>
              <a:xfrm>
                <a:off x="7080441" y="2105091"/>
                <a:ext cx="182750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52" h="45188" fill="none" extrusionOk="0">
                    <a:moveTo>
                      <a:pt x="1" y="45188"/>
                    </a:moveTo>
                    <a:lnTo>
                      <a:pt x="52551" y="45188"/>
                    </a:lnTo>
                    <a:cubicBezTo>
                      <a:pt x="47211" y="20458"/>
                      <a:pt x="25899" y="1609"/>
                      <a:pt x="1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9110;p76">
                <a:extLst>
                  <a:ext uri="{FF2B5EF4-FFF2-40B4-BE49-F238E27FC236}">
                    <a16:creationId xmlns:a16="http://schemas.microsoft.com/office/drawing/2014/main" id="{C59B3758-FE5B-4CE6-9880-93CE61042545}"/>
                  </a:ext>
                </a:extLst>
              </p:cNvPr>
              <p:cNvSpPr/>
              <p:nvPr/>
            </p:nvSpPr>
            <p:spPr>
              <a:xfrm>
                <a:off x="6872702" y="2287006"/>
                <a:ext cx="187378" cy="123364"/>
              </a:xfrm>
              <a:custGeom>
                <a:avLst/>
                <a:gdLst/>
                <a:ahLst/>
                <a:cxnLst/>
                <a:rect l="l" t="t" r="r" b="b"/>
                <a:pathLst>
                  <a:path w="53883" h="35475" fill="none" extrusionOk="0">
                    <a:moveTo>
                      <a:pt x="53883" y="1"/>
                    </a:moveTo>
                    <a:lnTo>
                      <a:pt x="239" y="1"/>
                    </a:lnTo>
                    <a:cubicBezTo>
                      <a:pt x="101" y="1634"/>
                      <a:pt x="13" y="3293"/>
                      <a:pt x="13" y="4964"/>
                    </a:cubicBezTo>
                    <a:lnTo>
                      <a:pt x="13" y="5266"/>
                    </a:lnTo>
                    <a:cubicBezTo>
                      <a:pt x="13" y="5454"/>
                      <a:pt x="0" y="6912"/>
                      <a:pt x="189" y="9312"/>
                    </a:cubicBezTo>
                    <a:lnTo>
                      <a:pt x="189" y="9375"/>
                    </a:lnTo>
                    <a:lnTo>
                      <a:pt x="189" y="9488"/>
                    </a:lnTo>
                    <a:lnTo>
                      <a:pt x="189" y="9488"/>
                    </a:lnTo>
                    <a:cubicBezTo>
                      <a:pt x="214" y="9802"/>
                      <a:pt x="252" y="10116"/>
                      <a:pt x="277" y="10443"/>
                    </a:cubicBezTo>
                    <a:cubicBezTo>
                      <a:pt x="314" y="10820"/>
                      <a:pt x="352" y="11185"/>
                      <a:pt x="390" y="11536"/>
                    </a:cubicBezTo>
                    <a:lnTo>
                      <a:pt x="440" y="11964"/>
                    </a:lnTo>
                    <a:lnTo>
                      <a:pt x="465" y="12140"/>
                    </a:lnTo>
                    <a:lnTo>
                      <a:pt x="503" y="12416"/>
                    </a:lnTo>
                    <a:lnTo>
                      <a:pt x="503" y="12466"/>
                    </a:lnTo>
                    <a:cubicBezTo>
                      <a:pt x="1194" y="18083"/>
                      <a:pt x="2840" y="26226"/>
                      <a:pt x="6610" y="35475"/>
                    </a:cubicBezTo>
                    <a:lnTo>
                      <a:pt x="53883" y="3547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9111;p76">
                <a:extLst>
                  <a:ext uri="{FF2B5EF4-FFF2-40B4-BE49-F238E27FC236}">
                    <a16:creationId xmlns:a16="http://schemas.microsoft.com/office/drawing/2014/main" id="{1857AA83-D4CD-6BB2-8DCB-83BA8446DC2D}"/>
                  </a:ext>
                </a:extLst>
              </p:cNvPr>
              <p:cNvSpPr/>
              <p:nvPr/>
            </p:nvSpPr>
            <p:spPr>
              <a:xfrm>
                <a:off x="6902504" y="2430686"/>
                <a:ext cx="152902" cy="185984"/>
              </a:xfrm>
              <a:custGeom>
                <a:avLst/>
                <a:gdLst/>
                <a:ahLst/>
                <a:cxnLst/>
                <a:rect l="l" t="t" r="r" b="b"/>
                <a:pathLst>
                  <a:path w="43969" h="53482" fill="none" extrusionOk="0">
                    <a:moveTo>
                      <a:pt x="43968" y="1"/>
                    </a:moveTo>
                    <a:lnTo>
                      <a:pt x="0" y="1"/>
                    </a:lnTo>
                    <a:cubicBezTo>
                      <a:pt x="4235" y="8319"/>
                      <a:pt x="10254" y="17191"/>
                      <a:pt x="18837" y="25723"/>
                    </a:cubicBezTo>
                    <a:cubicBezTo>
                      <a:pt x="24454" y="31315"/>
                      <a:pt x="28638" y="37724"/>
                      <a:pt x="31302" y="44823"/>
                    </a:cubicBezTo>
                    <a:cubicBezTo>
                      <a:pt x="31792" y="46130"/>
                      <a:pt x="32194" y="47462"/>
                      <a:pt x="32508" y="48819"/>
                    </a:cubicBezTo>
                    <a:cubicBezTo>
                      <a:pt x="33111" y="51534"/>
                      <a:pt x="35524" y="53469"/>
                      <a:pt x="38301" y="53481"/>
                    </a:cubicBezTo>
                    <a:lnTo>
                      <a:pt x="43968" y="5348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9112;p76">
                <a:extLst>
                  <a:ext uri="{FF2B5EF4-FFF2-40B4-BE49-F238E27FC236}">
                    <a16:creationId xmlns:a16="http://schemas.microsoft.com/office/drawing/2014/main" id="{32537657-58EF-38EC-751D-50D6EB44F48D}"/>
                  </a:ext>
                </a:extLst>
              </p:cNvPr>
              <p:cNvSpPr/>
              <p:nvPr/>
            </p:nvSpPr>
            <p:spPr>
              <a:xfrm>
                <a:off x="6877289" y="2104831"/>
                <a:ext cx="182791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64" h="45188" fill="none" extrusionOk="0">
                    <a:moveTo>
                      <a:pt x="52564" y="45187"/>
                    </a:moveTo>
                    <a:lnTo>
                      <a:pt x="52564" y="0"/>
                    </a:lnTo>
                    <a:cubicBezTo>
                      <a:pt x="26653" y="1621"/>
                      <a:pt x="5354" y="20470"/>
                      <a:pt x="1" y="4518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9113;p76">
                <a:extLst>
                  <a:ext uri="{FF2B5EF4-FFF2-40B4-BE49-F238E27FC236}">
                    <a16:creationId xmlns:a16="http://schemas.microsoft.com/office/drawing/2014/main" id="{DA49A49A-9D4E-A60C-B1E1-7B7A1F780EF3}"/>
                  </a:ext>
                </a:extLst>
              </p:cNvPr>
              <p:cNvSpPr/>
              <p:nvPr/>
            </p:nvSpPr>
            <p:spPr>
              <a:xfrm>
                <a:off x="7080441" y="2430686"/>
                <a:ext cx="152860" cy="185938"/>
              </a:xfrm>
              <a:custGeom>
                <a:avLst/>
                <a:gdLst/>
                <a:ahLst/>
                <a:cxnLst/>
                <a:rect l="l" t="t" r="r" b="b"/>
                <a:pathLst>
                  <a:path w="43957" h="53469" fill="none" extrusionOk="0">
                    <a:moveTo>
                      <a:pt x="1" y="1"/>
                    </a:moveTo>
                    <a:lnTo>
                      <a:pt x="1" y="53469"/>
                    </a:lnTo>
                    <a:lnTo>
                      <a:pt x="5668" y="53469"/>
                    </a:lnTo>
                    <a:cubicBezTo>
                      <a:pt x="8445" y="53456"/>
                      <a:pt x="10845" y="51521"/>
                      <a:pt x="11448" y="48819"/>
                    </a:cubicBezTo>
                    <a:cubicBezTo>
                      <a:pt x="11762" y="47450"/>
                      <a:pt x="12165" y="46118"/>
                      <a:pt x="12655" y="44811"/>
                    </a:cubicBezTo>
                    <a:cubicBezTo>
                      <a:pt x="15319" y="37724"/>
                      <a:pt x="19503" y="31302"/>
                      <a:pt x="25120" y="25723"/>
                    </a:cubicBezTo>
                    <a:cubicBezTo>
                      <a:pt x="33703" y="17191"/>
                      <a:pt x="39722" y="8319"/>
                      <a:pt x="43956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3" name="Google Shape;9114;p76">
                <a:extLst>
                  <a:ext uri="{FF2B5EF4-FFF2-40B4-BE49-F238E27FC236}">
                    <a16:creationId xmlns:a16="http://schemas.microsoft.com/office/drawing/2014/main" id="{D031A7D9-9562-BE40-A909-8CCBC2E9AA16}"/>
                  </a:ext>
                </a:extLst>
              </p:cNvPr>
              <p:cNvGrpSpPr/>
              <p:nvPr/>
            </p:nvGrpSpPr>
            <p:grpSpPr>
              <a:xfrm>
                <a:off x="6836957" y="2068734"/>
                <a:ext cx="461892" cy="721067"/>
                <a:chOff x="6836957" y="2068734"/>
                <a:chExt cx="461892" cy="721067"/>
              </a:xfrm>
              <a:grpFill/>
            </p:grpSpPr>
            <p:sp>
              <p:nvSpPr>
                <p:cNvPr id="264" name="Google Shape;9115;p76">
                  <a:extLst>
                    <a:ext uri="{FF2B5EF4-FFF2-40B4-BE49-F238E27FC236}">
                      <a16:creationId xmlns:a16="http://schemas.microsoft.com/office/drawing/2014/main" id="{131E3164-C83D-15A1-94E5-DEC6690A91DB}"/>
                    </a:ext>
                  </a:extLst>
                </p:cNvPr>
                <p:cNvSpPr/>
                <p:nvPr/>
              </p:nvSpPr>
              <p:spPr>
                <a:xfrm>
                  <a:off x="6996059" y="2711098"/>
                  <a:ext cx="143729" cy="7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31" h="22632" fill="none" extrusionOk="0">
                      <a:moveTo>
                        <a:pt x="20659" y="22632"/>
                      </a:moveTo>
                      <a:lnTo>
                        <a:pt x="20659" y="22632"/>
                      </a:lnTo>
                      <a:cubicBezTo>
                        <a:pt x="19252" y="22632"/>
                        <a:pt x="1" y="15658"/>
                        <a:pt x="1" y="5253"/>
                      </a:cubicBezTo>
                      <a:lnTo>
                        <a:pt x="1" y="0"/>
                      </a:lnTo>
                      <a:lnTo>
                        <a:pt x="41318" y="0"/>
                      </a:lnTo>
                      <a:lnTo>
                        <a:pt x="41318" y="5253"/>
                      </a:lnTo>
                      <a:cubicBezTo>
                        <a:pt x="41330" y="14125"/>
                        <a:pt x="22079" y="22632"/>
                        <a:pt x="20659" y="22632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1B3AC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9116;p76">
                  <a:extLst>
                    <a:ext uri="{FF2B5EF4-FFF2-40B4-BE49-F238E27FC236}">
                      <a16:creationId xmlns:a16="http://schemas.microsoft.com/office/drawing/2014/main" id="{7C6D97FC-E381-3098-DFDA-74448EDBB23B}"/>
                    </a:ext>
                  </a:extLst>
                </p:cNvPr>
                <p:cNvSpPr/>
                <p:nvPr/>
              </p:nvSpPr>
              <p:spPr>
                <a:xfrm>
                  <a:off x="6996059" y="2647693"/>
                  <a:ext cx="143683" cy="88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18" h="25522" fill="none" extrusionOk="0">
                      <a:moveTo>
                        <a:pt x="667" y="0"/>
                      </a:moveTo>
                      <a:lnTo>
                        <a:pt x="40652" y="0"/>
                      </a:lnTo>
                      <a:cubicBezTo>
                        <a:pt x="41016" y="0"/>
                        <a:pt x="41318" y="980"/>
                        <a:pt x="41318" y="2199"/>
                      </a:cubicBezTo>
                      <a:lnTo>
                        <a:pt x="41318" y="23323"/>
                      </a:lnTo>
                      <a:cubicBezTo>
                        <a:pt x="41318" y="24542"/>
                        <a:pt x="41016" y="25522"/>
                        <a:pt x="40652" y="25522"/>
                      </a:cubicBezTo>
                      <a:lnTo>
                        <a:pt x="667" y="25522"/>
                      </a:lnTo>
                      <a:cubicBezTo>
                        <a:pt x="302" y="25522"/>
                        <a:pt x="1" y="24542"/>
                        <a:pt x="1" y="23323"/>
                      </a:cubicBezTo>
                      <a:lnTo>
                        <a:pt x="1" y="2187"/>
                      </a:lnTo>
                      <a:cubicBezTo>
                        <a:pt x="1" y="980"/>
                        <a:pt x="302" y="0"/>
                        <a:pt x="667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1B3AC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9117;p76">
                  <a:extLst>
                    <a:ext uri="{FF2B5EF4-FFF2-40B4-BE49-F238E27FC236}">
                      <a16:creationId xmlns:a16="http://schemas.microsoft.com/office/drawing/2014/main" id="{0EB22920-61C8-33BB-2A55-D4A2E3465145}"/>
                    </a:ext>
                  </a:extLst>
                </p:cNvPr>
                <p:cNvSpPr/>
                <p:nvPr/>
              </p:nvSpPr>
              <p:spPr>
                <a:xfrm>
                  <a:off x="6990467" y="2723683"/>
                  <a:ext cx="154870" cy="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58" fill="none" extrusionOk="0">
                      <a:moveTo>
                        <a:pt x="327" y="0"/>
                      </a:moveTo>
                      <a:lnTo>
                        <a:pt x="44207" y="0"/>
                      </a:lnTo>
                      <a:cubicBezTo>
                        <a:pt x="44383" y="0"/>
                        <a:pt x="44534" y="139"/>
                        <a:pt x="44534" y="327"/>
                      </a:cubicBezTo>
                      <a:lnTo>
                        <a:pt x="44534" y="3343"/>
                      </a:lnTo>
                      <a:cubicBezTo>
                        <a:pt x="44534" y="3519"/>
                        <a:pt x="44383" y="3657"/>
                        <a:pt x="44207" y="3657"/>
                      </a:cubicBezTo>
                      <a:lnTo>
                        <a:pt x="327" y="3657"/>
                      </a:lnTo>
                      <a:cubicBezTo>
                        <a:pt x="151" y="3657"/>
                        <a:pt x="0" y="3519"/>
                        <a:pt x="0" y="3343"/>
                      </a:cubicBezTo>
                      <a:lnTo>
                        <a:pt x="0" y="327"/>
                      </a:lnTo>
                      <a:cubicBezTo>
                        <a:pt x="0" y="139"/>
                        <a:pt x="151" y="0"/>
                        <a:pt x="327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1B3AC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9118;p76">
                  <a:extLst>
                    <a:ext uri="{FF2B5EF4-FFF2-40B4-BE49-F238E27FC236}">
                      <a16:creationId xmlns:a16="http://schemas.microsoft.com/office/drawing/2014/main" id="{EFBD2B6B-FCA4-4BB3-15AE-476A8D68EA9D}"/>
                    </a:ext>
                  </a:extLst>
                </p:cNvPr>
                <p:cNvSpPr/>
                <p:nvPr/>
              </p:nvSpPr>
              <p:spPr>
                <a:xfrm>
                  <a:off x="6990467" y="2698339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69"/>
                      </a:moveTo>
                      <a:lnTo>
                        <a:pt x="1835" y="3669"/>
                      </a:lnTo>
                      <a:cubicBezTo>
                        <a:pt x="830" y="3657"/>
                        <a:pt x="13" y="2840"/>
                        <a:pt x="0" y="1835"/>
                      </a:cubicBezTo>
                      <a:lnTo>
                        <a:pt x="0" y="1835"/>
                      </a:lnTo>
                      <a:cubicBezTo>
                        <a:pt x="13" y="817"/>
                        <a:pt x="830" y="0"/>
                        <a:pt x="1835" y="0"/>
                      </a:cubicBezTo>
                      <a:lnTo>
                        <a:pt x="42700" y="0"/>
                      </a:lnTo>
                      <a:cubicBezTo>
                        <a:pt x="43717" y="0"/>
                        <a:pt x="44534" y="817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40"/>
                        <a:pt x="43717" y="3657"/>
                        <a:pt x="42700" y="3669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1B3AC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9119;p76">
                  <a:extLst>
                    <a:ext uri="{FF2B5EF4-FFF2-40B4-BE49-F238E27FC236}">
                      <a16:creationId xmlns:a16="http://schemas.microsoft.com/office/drawing/2014/main" id="{E5AE632D-1638-18F9-D684-AD6FE231790F}"/>
                    </a:ext>
                  </a:extLst>
                </p:cNvPr>
                <p:cNvSpPr/>
                <p:nvPr/>
              </p:nvSpPr>
              <p:spPr>
                <a:xfrm>
                  <a:off x="6990467" y="2647648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30" y="3670"/>
                        <a:pt x="13" y="2853"/>
                        <a:pt x="0" y="1835"/>
                      </a:cubicBezTo>
                      <a:lnTo>
                        <a:pt x="0" y="1835"/>
                      </a:lnTo>
                      <a:cubicBezTo>
                        <a:pt x="13" y="830"/>
                        <a:pt x="830" y="13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3"/>
                        <a:pt x="44534" y="830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53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1B3AC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9120;p76">
                  <a:extLst>
                    <a:ext uri="{FF2B5EF4-FFF2-40B4-BE49-F238E27FC236}">
                      <a16:creationId xmlns:a16="http://schemas.microsoft.com/office/drawing/2014/main" id="{41E47DFD-4114-38CC-007D-32F55D065E2B}"/>
                    </a:ext>
                  </a:extLst>
                </p:cNvPr>
                <p:cNvSpPr/>
                <p:nvPr/>
              </p:nvSpPr>
              <p:spPr>
                <a:xfrm>
                  <a:off x="6990467" y="2672992"/>
                  <a:ext cx="154870" cy="12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1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17" y="3670"/>
                        <a:pt x="0" y="2841"/>
                        <a:pt x="0" y="1836"/>
                      </a:cubicBezTo>
                      <a:lnTo>
                        <a:pt x="0" y="1836"/>
                      </a:lnTo>
                      <a:cubicBezTo>
                        <a:pt x="13" y="818"/>
                        <a:pt x="830" y="1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"/>
                        <a:pt x="44534" y="818"/>
                        <a:pt x="44534" y="1836"/>
                      </a:cubicBezTo>
                      <a:lnTo>
                        <a:pt x="44534" y="1836"/>
                      </a:lnTo>
                      <a:cubicBezTo>
                        <a:pt x="44534" y="2841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1B3AC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9121;p76">
                  <a:extLst>
                    <a:ext uri="{FF2B5EF4-FFF2-40B4-BE49-F238E27FC236}">
                      <a16:creationId xmlns:a16="http://schemas.microsoft.com/office/drawing/2014/main" id="{1C26C85A-A566-D62F-791B-92277B3AF059}"/>
                    </a:ext>
                  </a:extLst>
                </p:cNvPr>
                <p:cNvSpPr/>
                <p:nvPr/>
              </p:nvSpPr>
              <p:spPr>
                <a:xfrm>
                  <a:off x="6836957" y="2068734"/>
                  <a:ext cx="461892" cy="589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23" h="169592" fill="none" extrusionOk="0">
                      <a:moveTo>
                        <a:pt x="132307" y="74442"/>
                      </a:moveTo>
                      <a:cubicBezTo>
                        <a:pt x="132332" y="74278"/>
                        <a:pt x="132345" y="74127"/>
                        <a:pt x="132357" y="73977"/>
                      </a:cubicBezTo>
                      <a:cubicBezTo>
                        <a:pt x="132408" y="73562"/>
                        <a:pt x="132458" y="73135"/>
                        <a:pt x="132496" y="72720"/>
                      </a:cubicBezTo>
                      <a:cubicBezTo>
                        <a:pt x="132533" y="72343"/>
                        <a:pt x="132558" y="71991"/>
                        <a:pt x="132584" y="71639"/>
                      </a:cubicBezTo>
                      <a:cubicBezTo>
                        <a:pt x="132584" y="71577"/>
                        <a:pt x="132596" y="71501"/>
                        <a:pt x="132609" y="71438"/>
                      </a:cubicBezTo>
                      <a:cubicBezTo>
                        <a:pt x="132759" y="69754"/>
                        <a:pt x="132822" y="68071"/>
                        <a:pt x="132797" y="66387"/>
                      </a:cubicBezTo>
                      <a:cubicBezTo>
                        <a:pt x="132797" y="29719"/>
                        <a:pt x="103079" y="1"/>
                        <a:pt x="66411" y="1"/>
                      </a:cubicBezTo>
                      <a:cubicBezTo>
                        <a:pt x="29744" y="1"/>
                        <a:pt x="25" y="29719"/>
                        <a:pt x="25" y="66387"/>
                      </a:cubicBezTo>
                      <a:cubicBezTo>
                        <a:pt x="0" y="68071"/>
                        <a:pt x="63" y="69754"/>
                        <a:pt x="214" y="71438"/>
                      </a:cubicBezTo>
                      <a:cubicBezTo>
                        <a:pt x="214" y="71501"/>
                        <a:pt x="226" y="71577"/>
                        <a:pt x="239" y="71639"/>
                      </a:cubicBezTo>
                      <a:cubicBezTo>
                        <a:pt x="264" y="71991"/>
                        <a:pt x="289" y="72343"/>
                        <a:pt x="327" y="72720"/>
                      </a:cubicBezTo>
                      <a:cubicBezTo>
                        <a:pt x="365" y="73135"/>
                        <a:pt x="415" y="73562"/>
                        <a:pt x="465" y="73977"/>
                      </a:cubicBezTo>
                      <a:cubicBezTo>
                        <a:pt x="478" y="74127"/>
                        <a:pt x="490" y="74278"/>
                        <a:pt x="515" y="74442"/>
                      </a:cubicBezTo>
                      <a:cubicBezTo>
                        <a:pt x="528" y="74617"/>
                        <a:pt x="553" y="74806"/>
                        <a:pt x="578" y="74994"/>
                      </a:cubicBezTo>
                      <a:cubicBezTo>
                        <a:pt x="2187" y="87887"/>
                        <a:pt x="8306" y="113182"/>
                        <a:pt x="31390" y="136140"/>
                      </a:cubicBezTo>
                      <a:cubicBezTo>
                        <a:pt x="35926" y="140652"/>
                        <a:pt x="39545" y="146030"/>
                        <a:pt x="41782" y="152036"/>
                      </a:cubicBezTo>
                      <a:cubicBezTo>
                        <a:pt x="42775" y="154650"/>
                        <a:pt x="43164" y="157176"/>
                        <a:pt x="43177" y="158985"/>
                      </a:cubicBezTo>
                      <a:cubicBezTo>
                        <a:pt x="43202" y="166299"/>
                        <a:pt x="42976" y="169591"/>
                        <a:pt x="66411" y="169591"/>
                      </a:cubicBezTo>
                      <a:cubicBezTo>
                        <a:pt x="89834" y="169591"/>
                        <a:pt x="89621" y="166286"/>
                        <a:pt x="89646" y="158985"/>
                      </a:cubicBezTo>
                      <a:cubicBezTo>
                        <a:pt x="89646" y="157176"/>
                        <a:pt x="90048" y="154650"/>
                        <a:pt x="91041" y="152036"/>
                      </a:cubicBezTo>
                      <a:cubicBezTo>
                        <a:pt x="93277" y="146042"/>
                        <a:pt x="96896" y="140652"/>
                        <a:pt x="101433" y="136140"/>
                      </a:cubicBezTo>
                      <a:cubicBezTo>
                        <a:pt x="124516" y="113182"/>
                        <a:pt x="130636" y="87887"/>
                        <a:pt x="132244" y="74994"/>
                      </a:cubicBezTo>
                      <a:cubicBezTo>
                        <a:pt x="132269" y="74806"/>
                        <a:pt x="132295" y="74617"/>
                        <a:pt x="132307" y="74442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1B3AC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71" name="Google Shape;9122;p76">
            <a:extLst>
              <a:ext uri="{FF2B5EF4-FFF2-40B4-BE49-F238E27FC236}">
                <a16:creationId xmlns:a16="http://schemas.microsoft.com/office/drawing/2014/main" id="{0697D68C-FBCE-C307-0B2F-F3E8540D9A32}"/>
              </a:ext>
            </a:extLst>
          </p:cNvPr>
          <p:cNvGrpSpPr/>
          <p:nvPr/>
        </p:nvGrpSpPr>
        <p:grpSpPr>
          <a:xfrm>
            <a:off x="4108750" y="2828486"/>
            <a:ext cx="712577" cy="712374"/>
            <a:chOff x="2559249" y="2069323"/>
            <a:chExt cx="685566" cy="685634"/>
          </a:xfrm>
          <a:solidFill>
            <a:srgbClr val="D2DE00"/>
          </a:solidFill>
        </p:grpSpPr>
        <p:sp>
          <p:nvSpPr>
            <p:cNvPr id="272" name="Google Shape;9123;p76">
              <a:extLst>
                <a:ext uri="{FF2B5EF4-FFF2-40B4-BE49-F238E27FC236}">
                  <a16:creationId xmlns:a16="http://schemas.microsoft.com/office/drawing/2014/main" id="{F0B15BD2-5A82-AE05-CD5F-8C5ED5884761}"/>
                </a:ext>
              </a:extLst>
            </p:cNvPr>
            <p:cNvSpPr/>
            <p:nvPr/>
          </p:nvSpPr>
          <p:spPr>
            <a:xfrm>
              <a:off x="2637836" y="2532965"/>
              <a:ext cx="376180" cy="221993"/>
            </a:xfrm>
            <a:custGeom>
              <a:avLst/>
              <a:gdLst/>
              <a:ahLst/>
              <a:cxnLst/>
              <a:rect l="l" t="t" r="r" b="b"/>
              <a:pathLst>
                <a:path w="114864" h="67784" extrusionOk="0">
                  <a:moveTo>
                    <a:pt x="106357" y="13065"/>
                  </a:moveTo>
                  <a:cubicBezTo>
                    <a:pt x="104189" y="14178"/>
                    <a:pt x="101932" y="15164"/>
                    <a:pt x="99610" y="15997"/>
                  </a:cubicBezTo>
                  <a:cubicBezTo>
                    <a:pt x="99509" y="16034"/>
                    <a:pt x="99407" y="16071"/>
                    <a:pt x="99307" y="16108"/>
                  </a:cubicBezTo>
                  <a:lnTo>
                    <a:pt x="99307" y="16108"/>
                  </a:lnTo>
                  <a:cubicBezTo>
                    <a:pt x="101716" y="15259"/>
                    <a:pt x="104072" y="14244"/>
                    <a:pt x="106357" y="13065"/>
                  </a:cubicBezTo>
                  <a:close/>
                  <a:moveTo>
                    <a:pt x="28508" y="0"/>
                  </a:moveTo>
                  <a:cubicBezTo>
                    <a:pt x="24492" y="0"/>
                    <a:pt x="20462" y="1024"/>
                    <a:pt x="16807" y="3134"/>
                  </a:cubicBezTo>
                  <a:lnTo>
                    <a:pt x="16196" y="3489"/>
                  </a:lnTo>
                  <a:cubicBezTo>
                    <a:pt x="1800" y="11798"/>
                    <a:pt x="1" y="31827"/>
                    <a:pt x="12628" y="42646"/>
                  </a:cubicBezTo>
                  <a:cubicBezTo>
                    <a:pt x="28344" y="56100"/>
                    <a:pt x="48088" y="64977"/>
                    <a:pt x="69813" y="67214"/>
                  </a:cubicBezTo>
                  <a:cubicBezTo>
                    <a:pt x="70015" y="67229"/>
                    <a:pt x="70217" y="67254"/>
                    <a:pt x="70424" y="67273"/>
                  </a:cubicBezTo>
                  <a:cubicBezTo>
                    <a:pt x="70803" y="67313"/>
                    <a:pt x="71193" y="67347"/>
                    <a:pt x="71572" y="67377"/>
                  </a:cubicBezTo>
                  <a:cubicBezTo>
                    <a:pt x="72085" y="67421"/>
                    <a:pt x="72592" y="67465"/>
                    <a:pt x="73100" y="67500"/>
                  </a:cubicBezTo>
                  <a:lnTo>
                    <a:pt x="73445" y="67525"/>
                  </a:lnTo>
                  <a:cubicBezTo>
                    <a:pt x="75888" y="67697"/>
                    <a:pt x="78340" y="67783"/>
                    <a:pt x="80797" y="67783"/>
                  </a:cubicBezTo>
                  <a:cubicBezTo>
                    <a:pt x="92212" y="67783"/>
                    <a:pt x="103723" y="65913"/>
                    <a:pt x="114864" y="62044"/>
                  </a:cubicBezTo>
                  <a:lnTo>
                    <a:pt x="114864" y="62044"/>
                  </a:lnTo>
                  <a:cubicBezTo>
                    <a:pt x="112427" y="62820"/>
                    <a:pt x="109978" y="63185"/>
                    <a:pt x="107581" y="63185"/>
                  </a:cubicBezTo>
                  <a:cubicBezTo>
                    <a:pt x="94740" y="63185"/>
                    <a:pt x="83396" y="52710"/>
                    <a:pt x="83396" y="38875"/>
                  </a:cubicBezTo>
                  <a:cubicBezTo>
                    <a:pt x="83396" y="28688"/>
                    <a:pt x="89785" y="19663"/>
                    <a:pt x="99307" y="16108"/>
                  </a:cubicBezTo>
                  <a:lnTo>
                    <a:pt x="99307" y="16108"/>
                  </a:lnTo>
                  <a:cubicBezTo>
                    <a:pt x="93355" y="18205"/>
                    <a:pt x="87080" y="19284"/>
                    <a:pt x="80750" y="19284"/>
                  </a:cubicBezTo>
                  <a:cubicBezTo>
                    <a:pt x="79680" y="19284"/>
                    <a:pt x="78608" y="19253"/>
                    <a:pt x="77536" y="19191"/>
                  </a:cubicBezTo>
                  <a:cubicBezTo>
                    <a:pt x="77230" y="19171"/>
                    <a:pt x="76920" y="19146"/>
                    <a:pt x="76609" y="19127"/>
                  </a:cubicBezTo>
                  <a:cubicBezTo>
                    <a:pt x="76077" y="19092"/>
                    <a:pt x="75554" y="19048"/>
                    <a:pt x="75022" y="18999"/>
                  </a:cubicBezTo>
                  <a:cubicBezTo>
                    <a:pt x="74948" y="18994"/>
                    <a:pt x="74869" y="18979"/>
                    <a:pt x="74795" y="18974"/>
                  </a:cubicBezTo>
                  <a:cubicBezTo>
                    <a:pt x="73346" y="18821"/>
                    <a:pt x="71912" y="18609"/>
                    <a:pt x="70483" y="18353"/>
                  </a:cubicBezTo>
                  <a:cubicBezTo>
                    <a:pt x="70414" y="18338"/>
                    <a:pt x="70340" y="18333"/>
                    <a:pt x="70276" y="18323"/>
                  </a:cubicBezTo>
                  <a:cubicBezTo>
                    <a:pt x="60651" y="16515"/>
                    <a:pt x="51671" y="12222"/>
                    <a:pt x="44234" y="5859"/>
                  </a:cubicBezTo>
                  <a:cubicBezTo>
                    <a:pt x="39736" y="2011"/>
                    <a:pt x="34136" y="0"/>
                    <a:pt x="28508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124;p76">
              <a:extLst>
                <a:ext uri="{FF2B5EF4-FFF2-40B4-BE49-F238E27FC236}">
                  <a16:creationId xmlns:a16="http://schemas.microsoft.com/office/drawing/2014/main" id="{E473EB42-E327-48D8-18F4-25804992FFF7}"/>
                </a:ext>
              </a:extLst>
            </p:cNvPr>
            <p:cNvSpPr/>
            <p:nvPr/>
          </p:nvSpPr>
          <p:spPr>
            <a:xfrm>
              <a:off x="2910955" y="2421038"/>
              <a:ext cx="327385" cy="318821"/>
            </a:xfrm>
            <a:custGeom>
              <a:avLst/>
              <a:gdLst/>
              <a:ahLst/>
              <a:cxnLst/>
              <a:rect l="l" t="t" r="r" b="b"/>
              <a:pathLst>
                <a:path w="99965" h="97350" extrusionOk="0">
                  <a:moveTo>
                    <a:pt x="53376" y="1"/>
                  </a:moveTo>
                  <a:lnTo>
                    <a:pt x="53376" y="6"/>
                  </a:lnTo>
                  <a:cubicBezTo>
                    <a:pt x="52883" y="9853"/>
                    <a:pt x="49823" y="19400"/>
                    <a:pt x="44500" y="27694"/>
                  </a:cubicBezTo>
                  <a:lnTo>
                    <a:pt x="44495" y="27689"/>
                  </a:lnTo>
                  <a:cubicBezTo>
                    <a:pt x="39162" y="35945"/>
                    <a:pt x="31740" y="42706"/>
                    <a:pt x="22962" y="47236"/>
                  </a:cubicBezTo>
                  <a:cubicBezTo>
                    <a:pt x="20794" y="48354"/>
                    <a:pt x="18537" y="49335"/>
                    <a:pt x="16215" y="50168"/>
                  </a:cubicBezTo>
                  <a:cubicBezTo>
                    <a:pt x="6526" y="53643"/>
                    <a:pt x="1" y="62751"/>
                    <a:pt x="1" y="73041"/>
                  </a:cubicBezTo>
                  <a:cubicBezTo>
                    <a:pt x="1" y="86877"/>
                    <a:pt x="11338" y="97350"/>
                    <a:pt x="24179" y="97350"/>
                  </a:cubicBezTo>
                  <a:cubicBezTo>
                    <a:pt x="26579" y="97350"/>
                    <a:pt x="29032" y="96984"/>
                    <a:pt x="31474" y="96205"/>
                  </a:cubicBezTo>
                  <a:cubicBezTo>
                    <a:pt x="31730" y="96126"/>
                    <a:pt x="31977" y="96043"/>
                    <a:pt x="32223" y="95954"/>
                  </a:cubicBezTo>
                  <a:cubicBezTo>
                    <a:pt x="49305" y="89907"/>
                    <a:pt x="64347" y="79542"/>
                    <a:pt x="76047" y="66176"/>
                  </a:cubicBezTo>
                  <a:cubicBezTo>
                    <a:pt x="76333" y="65870"/>
                    <a:pt x="76609" y="65575"/>
                    <a:pt x="76880" y="65254"/>
                  </a:cubicBezTo>
                  <a:cubicBezTo>
                    <a:pt x="88664" y="51450"/>
                    <a:pt x="96520" y="34919"/>
                    <a:pt x="99965" y="17468"/>
                  </a:cubicBezTo>
                  <a:lnTo>
                    <a:pt x="99965" y="17468"/>
                  </a:lnTo>
                  <a:cubicBezTo>
                    <a:pt x="97249" y="28811"/>
                    <a:pt x="87103" y="36062"/>
                    <a:pt x="76340" y="36062"/>
                  </a:cubicBezTo>
                  <a:cubicBezTo>
                    <a:pt x="72278" y="36062"/>
                    <a:pt x="68129" y="35030"/>
                    <a:pt x="64258" y="32795"/>
                  </a:cubicBezTo>
                  <a:cubicBezTo>
                    <a:pt x="55426" y="27694"/>
                    <a:pt x="50641" y="17596"/>
                    <a:pt x="52509" y="7571"/>
                  </a:cubicBezTo>
                  <a:cubicBezTo>
                    <a:pt x="52977" y="5067"/>
                    <a:pt x="53268" y="2534"/>
                    <a:pt x="5339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125;p76">
              <a:extLst>
                <a:ext uri="{FF2B5EF4-FFF2-40B4-BE49-F238E27FC236}">
                  <a16:creationId xmlns:a16="http://schemas.microsoft.com/office/drawing/2014/main" id="{87311649-F06C-7142-32C3-590BC5085351}"/>
                </a:ext>
              </a:extLst>
            </p:cNvPr>
            <p:cNvSpPr/>
            <p:nvPr/>
          </p:nvSpPr>
          <p:spPr>
            <a:xfrm>
              <a:off x="3122726" y="2149918"/>
              <a:ext cx="10490" cy="10015"/>
            </a:xfrm>
            <a:custGeom>
              <a:avLst/>
              <a:gdLst/>
              <a:ahLst/>
              <a:cxnLst/>
              <a:rect l="l" t="t" r="r" b="b"/>
              <a:pathLst>
                <a:path w="3203" h="3058" extrusionOk="0">
                  <a:moveTo>
                    <a:pt x="21" y="0"/>
                  </a:moveTo>
                  <a:cubicBezTo>
                    <a:pt x="0" y="0"/>
                    <a:pt x="1234" y="1124"/>
                    <a:pt x="3203" y="3058"/>
                  </a:cubicBezTo>
                  <a:cubicBezTo>
                    <a:pt x="2429" y="2170"/>
                    <a:pt x="1576" y="1328"/>
                    <a:pt x="645" y="529"/>
                  </a:cubicBezTo>
                  <a:cubicBezTo>
                    <a:pt x="227" y="170"/>
                    <a:pt x="29" y="0"/>
                    <a:pt x="2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126;p76">
              <a:extLst>
                <a:ext uri="{FF2B5EF4-FFF2-40B4-BE49-F238E27FC236}">
                  <a16:creationId xmlns:a16="http://schemas.microsoft.com/office/drawing/2014/main" id="{EDE8CBB0-727C-D274-3981-9A2AEE5B1914}"/>
                </a:ext>
              </a:extLst>
            </p:cNvPr>
            <p:cNvSpPr/>
            <p:nvPr/>
          </p:nvSpPr>
          <p:spPr>
            <a:xfrm>
              <a:off x="3022956" y="2159929"/>
              <a:ext cx="221858" cy="379216"/>
            </a:xfrm>
            <a:custGeom>
              <a:avLst/>
              <a:gdLst/>
              <a:ahLst/>
              <a:cxnLst/>
              <a:rect l="l" t="t" r="r" b="b"/>
              <a:pathLst>
                <a:path w="67743" h="115791" extrusionOk="0">
                  <a:moveTo>
                    <a:pt x="33667" y="1"/>
                  </a:moveTo>
                  <a:cubicBezTo>
                    <a:pt x="43405" y="11169"/>
                    <a:pt x="40882" y="28926"/>
                    <a:pt x="27541" y="36624"/>
                  </a:cubicBezTo>
                  <a:lnTo>
                    <a:pt x="26934" y="36974"/>
                  </a:lnTo>
                  <a:cubicBezTo>
                    <a:pt x="23278" y="39085"/>
                    <a:pt x="19248" y="40109"/>
                    <a:pt x="15233" y="40109"/>
                  </a:cubicBezTo>
                  <a:cubicBezTo>
                    <a:pt x="9809" y="40109"/>
                    <a:pt x="4413" y="38242"/>
                    <a:pt x="0" y="34668"/>
                  </a:cubicBezTo>
                  <a:lnTo>
                    <a:pt x="0" y="34668"/>
                  </a:lnTo>
                  <a:cubicBezTo>
                    <a:pt x="4658" y="38719"/>
                    <a:pt x="8625" y="43529"/>
                    <a:pt x="11725" y="48916"/>
                  </a:cubicBezTo>
                  <a:cubicBezTo>
                    <a:pt x="12179" y="49709"/>
                    <a:pt x="12617" y="50513"/>
                    <a:pt x="13026" y="51316"/>
                  </a:cubicBezTo>
                  <a:cubicBezTo>
                    <a:pt x="13090" y="51439"/>
                    <a:pt x="13150" y="51568"/>
                    <a:pt x="13219" y="51691"/>
                  </a:cubicBezTo>
                  <a:cubicBezTo>
                    <a:pt x="13460" y="52169"/>
                    <a:pt x="13692" y="52642"/>
                    <a:pt x="13913" y="53125"/>
                  </a:cubicBezTo>
                  <a:cubicBezTo>
                    <a:pt x="14047" y="53396"/>
                    <a:pt x="14175" y="53672"/>
                    <a:pt x="14298" y="53948"/>
                  </a:cubicBezTo>
                  <a:cubicBezTo>
                    <a:pt x="14569" y="54544"/>
                    <a:pt x="14835" y="55151"/>
                    <a:pt x="15081" y="55752"/>
                  </a:cubicBezTo>
                  <a:cubicBezTo>
                    <a:pt x="15165" y="55964"/>
                    <a:pt x="15244" y="56171"/>
                    <a:pt x="15328" y="56383"/>
                  </a:cubicBezTo>
                  <a:cubicBezTo>
                    <a:pt x="15525" y="56880"/>
                    <a:pt x="15712" y="57378"/>
                    <a:pt x="15900" y="57886"/>
                  </a:cubicBezTo>
                  <a:cubicBezTo>
                    <a:pt x="18438" y="64904"/>
                    <a:pt x="19547" y="72326"/>
                    <a:pt x="19187" y="79729"/>
                  </a:cubicBezTo>
                  <a:cubicBezTo>
                    <a:pt x="19064" y="82262"/>
                    <a:pt x="18778" y="84795"/>
                    <a:pt x="18310" y="87304"/>
                  </a:cubicBezTo>
                  <a:cubicBezTo>
                    <a:pt x="16442" y="97324"/>
                    <a:pt x="21227" y="107422"/>
                    <a:pt x="30054" y="112523"/>
                  </a:cubicBezTo>
                  <a:cubicBezTo>
                    <a:pt x="33927" y="114758"/>
                    <a:pt x="38077" y="115790"/>
                    <a:pt x="42139" y="115790"/>
                  </a:cubicBezTo>
                  <a:cubicBezTo>
                    <a:pt x="52903" y="115790"/>
                    <a:pt x="63049" y="108539"/>
                    <a:pt x="65761" y="97196"/>
                  </a:cubicBezTo>
                  <a:cubicBezTo>
                    <a:pt x="66717" y="92366"/>
                    <a:pt x="67328" y="87462"/>
                    <a:pt x="67594" y="82533"/>
                  </a:cubicBezTo>
                  <a:cubicBezTo>
                    <a:pt x="67644" y="81602"/>
                    <a:pt x="67678" y="80665"/>
                    <a:pt x="67703" y="79739"/>
                  </a:cubicBezTo>
                  <a:cubicBezTo>
                    <a:pt x="67728" y="78832"/>
                    <a:pt x="67742" y="77920"/>
                    <a:pt x="67742" y="77013"/>
                  </a:cubicBezTo>
                  <a:cubicBezTo>
                    <a:pt x="67737" y="58916"/>
                    <a:pt x="63144" y="41893"/>
                    <a:pt x="55061" y="27043"/>
                  </a:cubicBezTo>
                  <a:lnTo>
                    <a:pt x="55047" y="27058"/>
                  </a:lnTo>
                  <a:cubicBezTo>
                    <a:pt x="54613" y="26255"/>
                    <a:pt x="54169" y="25461"/>
                    <a:pt x="53716" y="24673"/>
                  </a:cubicBezTo>
                  <a:cubicBezTo>
                    <a:pt x="47915" y="14623"/>
                    <a:pt x="38541" y="4811"/>
                    <a:pt x="33667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127;p76">
              <a:extLst>
                <a:ext uri="{FF2B5EF4-FFF2-40B4-BE49-F238E27FC236}">
                  <a16:creationId xmlns:a16="http://schemas.microsoft.com/office/drawing/2014/main" id="{431B580B-E193-8746-DB55-B13CD348EA1C}"/>
                </a:ext>
              </a:extLst>
            </p:cNvPr>
            <p:cNvSpPr/>
            <p:nvPr/>
          </p:nvSpPr>
          <p:spPr>
            <a:xfrm>
              <a:off x="3001649" y="2257452"/>
              <a:ext cx="4395" cy="2908"/>
            </a:xfrm>
            <a:custGeom>
              <a:avLst/>
              <a:gdLst/>
              <a:ahLst/>
              <a:cxnLst/>
              <a:rect l="l" t="t" r="r" b="b"/>
              <a:pathLst>
                <a:path w="1342" h="888" extrusionOk="0">
                  <a:moveTo>
                    <a:pt x="1" y="1"/>
                  </a:moveTo>
                  <a:cubicBezTo>
                    <a:pt x="449" y="291"/>
                    <a:pt x="898" y="587"/>
                    <a:pt x="1341" y="888"/>
                  </a:cubicBezTo>
                  <a:cubicBezTo>
                    <a:pt x="898" y="587"/>
                    <a:pt x="449" y="291"/>
                    <a:pt x="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128;p76">
              <a:extLst>
                <a:ext uri="{FF2B5EF4-FFF2-40B4-BE49-F238E27FC236}">
                  <a16:creationId xmlns:a16="http://schemas.microsoft.com/office/drawing/2014/main" id="{EA42EC0F-CF3C-A339-4980-39DAB44307C0}"/>
                </a:ext>
              </a:extLst>
            </p:cNvPr>
            <p:cNvSpPr/>
            <p:nvPr/>
          </p:nvSpPr>
          <p:spPr>
            <a:xfrm>
              <a:off x="3006814" y="2260907"/>
              <a:ext cx="504" cy="373"/>
            </a:xfrm>
            <a:custGeom>
              <a:avLst/>
              <a:gdLst/>
              <a:ahLst/>
              <a:cxnLst/>
              <a:rect l="l" t="t" r="r" b="b"/>
              <a:pathLst>
                <a:path w="154" h="114" extrusionOk="0">
                  <a:moveTo>
                    <a:pt x="1" y="0"/>
                  </a:moveTo>
                  <a:lnTo>
                    <a:pt x="1" y="0"/>
                  </a:lnTo>
                  <a:cubicBezTo>
                    <a:pt x="50" y="40"/>
                    <a:pt x="104" y="74"/>
                    <a:pt x="154" y="114"/>
                  </a:cubicBezTo>
                  <a:cubicBezTo>
                    <a:pt x="104" y="74"/>
                    <a:pt x="55" y="40"/>
                    <a:pt x="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129;p76">
              <a:extLst>
                <a:ext uri="{FF2B5EF4-FFF2-40B4-BE49-F238E27FC236}">
                  <a16:creationId xmlns:a16="http://schemas.microsoft.com/office/drawing/2014/main" id="{22B27934-A7BD-E44C-B79E-3BB8F3D2545E}"/>
                </a:ext>
              </a:extLst>
            </p:cNvPr>
            <p:cNvSpPr/>
            <p:nvPr/>
          </p:nvSpPr>
          <p:spPr>
            <a:xfrm>
              <a:off x="3007315" y="2261277"/>
              <a:ext cx="15645" cy="12190"/>
            </a:xfrm>
            <a:custGeom>
              <a:avLst/>
              <a:gdLst/>
              <a:ahLst/>
              <a:cxnLst/>
              <a:rect l="l" t="t" r="r" b="b"/>
              <a:pathLst>
                <a:path w="4777" h="3722" extrusionOk="0">
                  <a:moveTo>
                    <a:pt x="1" y="1"/>
                  </a:moveTo>
                  <a:lnTo>
                    <a:pt x="1" y="1"/>
                  </a:lnTo>
                  <a:cubicBezTo>
                    <a:pt x="1479" y="1026"/>
                    <a:pt x="2908" y="2135"/>
                    <a:pt x="4283" y="3313"/>
                  </a:cubicBezTo>
                  <a:cubicBezTo>
                    <a:pt x="4441" y="3456"/>
                    <a:pt x="4609" y="3589"/>
                    <a:pt x="4776" y="3722"/>
                  </a:cubicBezTo>
                  <a:cubicBezTo>
                    <a:pt x="3253" y="2396"/>
                    <a:pt x="1666" y="1149"/>
                    <a:pt x="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130;p76">
              <a:extLst>
                <a:ext uri="{FF2B5EF4-FFF2-40B4-BE49-F238E27FC236}">
                  <a16:creationId xmlns:a16="http://schemas.microsoft.com/office/drawing/2014/main" id="{54B74536-4868-427F-BE18-DE3A4C3FB3EC}"/>
                </a:ext>
              </a:extLst>
            </p:cNvPr>
            <p:cNvSpPr/>
            <p:nvPr/>
          </p:nvSpPr>
          <p:spPr>
            <a:xfrm>
              <a:off x="3006025" y="2260357"/>
              <a:ext cx="793" cy="553"/>
            </a:xfrm>
            <a:custGeom>
              <a:avLst/>
              <a:gdLst/>
              <a:ahLst/>
              <a:cxnLst/>
              <a:rect l="l" t="t" r="r" b="b"/>
              <a:pathLst>
                <a:path w="242" h="169" extrusionOk="0">
                  <a:moveTo>
                    <a:pt x="0" y="1"/>
                  </a:moveTo>
                  <a:lnTo>
                    <a:pt x="201" y="140"/>
                  </a:lnTo>
                  <a:lnTo>
                    <a:pt x="201" y="140"/>
                  </a:lnTo>
                  <a:cubicBezTo>
                    <a:pt x="137" y="95"/>
                    <a:pt x="74" y="50"/>
                    <a:pt x="0" y="1"/>
                  </a:cubicBezTo>
                  <a:close/>
                  <a:moveTo>
                    <a:pt x="201" y="140"/>
                  </a:moveTo>
                  <a:cubicBezTo>
                    <a:pt x="215" y="150"/>
                    <a:pt x="228" y="159"/>
                    <a:pt x="242" y="168"/>
                  </a:cubicBezTo>
                  <a:lnTo>
                    <a:pt x="201" y="140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131;p76">
              <a:extLst>
                <a:ext uri="{FF2B5EF4-FFF2-40B4-BE49-F238E27FC236}">
                  <a16:creationId xmlns:a16="http://schemas.microsoft.com/office/drawing/2014/main" id="{55BBD4E0-3E19-9BCE-68EA-8745EF4D454C}"/>
                </a:ext>
              </a:extLst>
            </p:cNvPr>
            <p:cNvSpPr/>
            <p:nvPr/>
          </p:nvSpPr>
          <p:spPr>
            <a:xfrm>
              <a:off x="2790124" y="2069323"/>
              <a:ext cx="376068" cy="221963"/>
            </a:xfrm>
            <a:custGeom>
              <a:avLst/>
              <a:gdLst/>
              <a:ahLst/>
              <a:cxnLst/>
              <a:rect l="l" t="t" r="r" b="b"/>
              <a:pathLst>
                <a:path w="114830" h="67775" extrusionOk="0">
                  <a:moveTo>
                    <a:pt x="15387" y="51713"/>
                  </a:moveTo>
                  <a:cubicBezTo>
                    <a:pt x="13025" y="52552"/>
                    <a:pt x="10715" y="53552"/>
                    <a:pt x="8473" y="54709"/>
                  </a:cubicBezTo>
                  <a:lnTo>
                    <a:pt x="8473" y="54709"/>
                  </a:lnTo>
                  <a:cubicBezTo>
                    <a:pt x="10647" y="53591"/>
                    <a:pt x="12899" y="52605"/>
                    <a:pt x="15225" y="51772"/>
                  </a:cubicBezTo>
                  <a:cubicBezTo>
                    <a:pt x="15279" y="51753"/>
                    <a:pt x="15333" y="51733"/>
                    <a:pt x="15387" y="51713"/>
                  </a:cubicBezTo>
                  <a:close/>
                  <a:moveTo>
                    <a:pt x="34032" y="1"/>
                  </a:moveTo>
                  <a:cubicBezTo>
                    <a:pt x="22630" y="1"/>
                    <a:pt x="11132" y="1868"/>
                    <a:pt x="1" y="5720"/>
                  </a:cubicBezTo>
                  <a:cubicBezTo>
                    <a:pt x="2428" y="4951"/>
                    <a:pt x="4866" y="4589"/>
                    <a:pt x="7253" y="4589"/>
                  </a:cubicBezTo>
                  <a:cubicBezTo>
                    <a:pt x="20092" y="4589"/>
                    <a:pt x="31430" y="15063"/>
                    <a:pt x="31430" y="28899"/>
                  </a:cubicBezTo>
                  <a:cubicBezTo>
                    <a:pt x="31430" y="39137"/>
                    <a:pt x="24982" y="48196"/>
                    <a:pt x="15387" y="51713"/>
                  </a:cubicBezTo>
                  <a:lnTo>
                    <a:pt x="15387" y="51713"/>
                  </a:lnTo>
                  <a:cubicBezTo>
                    <a:pt x="21370" y="49588"/>
                    <a:pt x="27683" y="48494"/>
                    <a:pt x="34053" y="48494"/>
                  </a:cubicBezTo>
                  <a:cubicBezTo>
                    <a:pt x="35131" y="48494"/>
                    <a:pt x="36210" y="48525"/>
                    <a:pt x="37290" y="48588"/>
                  </a:cubicBezTo>
                  <a:cubicBezTo>
                    <a:pt x="37605" y="48608"/>
                    <a:pt x="37911" y="48632"/>
                    <a:pt x="38221" y="48647"/>
                  </a:cubicBezTo>
                  <a:cubicBezTo>
                    <a:pt x="38749" y="48687"/>
                    <a:pt x="39276" y="48731"/>
                    <a:pt x="39803" y="48780"/>
                  </a:cubicBezTo>
                  <a:cubicBezTo>
                    <a:pt x="39877" y="48785"/>
                    <a:pt x="39956" y="48795"/>
                    <a:pt x="40030" y="48805"/>
                  </a:cubicBezTo>
                  <a:cubicBezTo>
                    <a:pt x="41479" y="48958"/>
                    <a:pt x="42913" y="49165"/>
                    <a:pt x="44343" y="49426"/>
                  </a:cubicBezTo>
                  <a:cubicBezTo>
                    <a:pt x="44412" y="49436"/>
                    <a:pt x="44485" y="49446"/>
                    <a:pt x="44554" y="49456"/>
                  </a:cubicBezTo>
                  <a:cubicBezTo>
                    <a:pt x="51706" y="50801"/>
                    <a:pt x="58507" y="53517"/>
                    <a:pt x="64584" y="57440"/>
                  </a:cubicBezTo>
                  <a:cubicBezTo>
                    <a:pt x="65032" y="57730"/>
                    <a:pt x="65481" y="58026"/>
                    <a:pt x="65924" y="58332"/>
                  </a:cubicBezTo>
                  <a:lnTo>
                    <a:pt x="66166" y="58499"/>
                  </a:lnTo>
                  <a:cubicBezTo>
                    <a:pt x="66215" y="58539"/>
                    <a:pt x="66269" y="58573"/>
                    <a:pt x="66319" y="58613"/>
                  </a:cubicBezTo>
                  <a:cubicBezTo>
                    <a:pt x="67975" y="59771"/>
                    <a:pt x="69571" y="61008"/>
                    <a:pt x="71094" y="62334"/>
                  </a:cubicBezTo>
                  <a:cubicBezTo>
                    <a:pt x="75504" y="65908"/>
                    <a:pt x="80901" y="67775"/>
                    <a:pt x="86325" y="67775"/>
                  </a:cubicBezTo>
                  <a:cubicBezTo>
                    <a:pt x="90341" y="67775"/>
                    <a:pt x="94372" y="66751"/>
                    <a:pt x="98028" y="64640"/>
                  </a:cubicBezTo>
                  <a:lnTo>
                    <a:pt x="98640" y="64290"/>
                  </a:lnTo>
                  <a:cubicBezTo>
                    <a:pt x="113036" y="55981"/>
                    <a:pt x="114830" y="35951"/>
                    <a:pt x="102203" y="25138"/>
                  </a:cubicBezTo>
                  <a:cubicBezTo>
                    <a:pt x="98028" y="21560"/>
                    <a:pt x="93563" y="18307"/>
                    <a:pt x="88857" y="15419"/>
                  </a:cubicBezTo>
                  <a:cubicBezTo>
                    <a:pt x="75850" y="7435"/>
                    <a:pt x="60966" y="2216"/>
                    <a:pt x="45018" y="570"/>
                  </a:cubicBezTo>
                  <a:cubicBezTo>
                    <a:pt x="44811" y="555"/>
                    <a:pt x="44609" y="530"/>
                    <a:pt x="44407" y="511"/>
                  </a:cubicBezTo>
                  <a:cubicBezTo>
                    <a:pt x="44022" y="471"/>
                    <a:pt x="43643" y="437"/>
                    <a:pt x="43253" y="407"/>
                  </a:cubicBezTo>
                  <a:cubicBezTo>
                    <a:pt x="42741" y="363"/>
                    <a:pt x="42238" y="318"/>
                    <a:pt x="41726" y="284"/>
                  </a:cubicBezTo>
                  <a:lnTo>
                    <a:pt x="41381" y="259"/>
                  </a:lnTo>
                  <a:cubicBezTo>
                    <a:pt x="38938" y="87"/>
                    <a:pt x="36487" y="1"/>
                    <a:pt x="3403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132;p76">
              <a:extLst>
                <a:ext uri="{FF2B5EF4-FFF2-40B4-BE49-F238E27FC236}">
                  <a16:creationId xmlns:a16="http://schemas.microsoft.com/office/drawing/2014/main" id="{740EC974-A920-26E6-6AA3-0FF6B9F22AB4}"/>
                </a:ext>
              </a:extLst>
            </p:cNvPr>
            <p:cNvSpPr/>
            <p:nvPr/>
          </p:nvSpPr>
          <p:spPr>
            <a:xfrm>
              <a:off x="2559328" y="2381300"/>
              <a:ext cx="1294" cy="21877"/>
            </a:xfrm>
            <a:custGeom>
              <a:avLst/>
              <a:gdLst/>
              <a:ahLst/>
              <a:cxnLst/>
              <a:rect l="l" t="t" r="r" b="b"/>
              <a:pathLst>
                <a:path w="395" h="6680" extrusionOk="0">
                  <a:moveTo>
                    <a:pt x="395" y="1"/>
                  </a:moveTo>
                  <a:cubicBezTo>
                    <a:pt x="193" y="2219"/>
                    <a:pt x="65" y="4447"/>
                    <a:pt x="1" y="6679"/>
                  </a:cubicBezTo>
                  <a:lnTo>
                    <a:pt x="15" y="6679"/>
                  </a:lnTo>
                  <a:cubicBezTo>
                    <a:pt x="70" y="4447"/>
                    <a:pt x="198" y="2224"/>
                    <a:pt x="395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133;p76">
              <a:extLst>
                <a:ext uri="{FF2B5EF4-FFF2-40B4-BE49-F238E27FC236}">
                  <a16:creationId xmlns:a16="http://schemas.microsoft.com/office/drawing/2014/main" id="{42554419-3663-3552-EBE2-2938C234EF5C}"/>
                </a:ext>
              </a:extLst>
            </p:cNvPr>
            <p:cNvSpPr/>
            <p:nvPr/>
          </p:nvSpPr>
          <p:spPr>
            <a:xfrm>
              <a:off x="2565429" y="2084349"/>
              <a:ext cx="327628" cy="318828"/>
            </a:xfrm>
            <a:custGeom>
              <a:avLst/>
              <a:gdLst/>
              <a:ahLst/>
              <a:cxnLst/>
              <a:rect l="l" t="t" r="r" b="b"/>
              <a:pathLst>
                <a:path w="100039" h="97352" extrusionOk="0">
                  <a:moveTo>
                    <a:pt x="75862" y="1"/>
                  </a:moveTo>
                  <a:cubicBezTo>
                    <a:pt x="73475" y="1"/>
                    <a:pt x="71037" y="363"/>
                    <a:pt x="68610" y="1132"/>
                  </a:cubicBezTo>
                  <a:cubicBezTo>
                    <a:pt x="68344" y="1221"/>
                    <a:pt x="68088" y="1304"/>
                    <a:pt x="67821" y="1398"/>
                  </a:cubicBezTo>
                  <a:cubicBezTo>
                    <a:pt x="50739" y="7450"/>
                    <a:pt x="35693" y="17810"/>
                    <a:pt x="23992" y="31181"/>
                  </a:cubicBezTo>
                  <a:cubicBezTo>
                    <a:pt x="23712" y="31482"/>
                    <a:pt x="23436" y="31782"/>
                    <a:pt x="23164" y="32098"/>
                  </a:cubicBezTo>
                  <a:cubicBezTo>
                    <a:pt x="11277" y="46021"/>
                    <a:pt x="3391" y="62709"/>
                    <a:pt x="1" y="80328"/>
                  </a:cubicBezTo>
                  <a:cubicBezTo>
                    <a:pt x="2554" y="68739"/>
                    <a:pt x="12822" y="61297"/>
                    <a:pt x="23723" y="61297"/>
                  </a:cubicBezTo>
                  <a:cubicBezTo>
                    <a:pt x="27782" y="61297"/>
                    <a:pt x="31928" y="62329"/>
                    <a:pt x="35796" y="64562"/>
                  </a:cubicBezTo>
                  <a:cubicBezTo>
                    <a:pt x="44628" y="69658"/>
                    <a:pt x="49414" y="79756"/>
                    <a:pt x="47546" y="89781"/>
                  </a:cubicBezTo>
                  <a:cubicBezTo>
                    <a:pt x="47077" y="92285"/>
                    <a:pt x="46787" y="94818"/>
                    <a:pt x="46663" y="97351"/>
                  </a:cubicBezTo>
                  <a:lnTo>
                    <a:pt x="46673" y="97351"/>
                  </a:lnTo>
                  <a:cubicBezTo>
                    <a:pt x="47166" y="87504"/>
                    <a:pt x="50227" y="77957"/>
                    <a:pt x="55550" y="69663"/>
                  </a:cubicBezTo>
                  <a:lnTo>
                    <a:pt x="55554" y="69673"/>
                  </a:lnTo>
                  <a:cubicBezTo>
                    <a:pt x="60882" y="61417"/>
                    <a:pt x="68309" y="54651"/>
                    <a:pt x="77082" y="50131"/>
                  </a:cubicBezTo>
                  <a:cubicBezTo>
                    <a:pt x="79251" y="49007"/>
                    <a:pt x="81503" y="48027"/>
                    <a:pt x="83834" y="47189"/>
                  </a:cubicBezTo>
                  <a:cubicBezTo>
                    <a:pt x="93523" y="43714"/>
                    <a:pt x="100039" y="34611"/>
                    <a:pt x="100039" y="24316"/>
                  </a:cubicBezTo>
                  <a:cubicBezTo>
                    <a:pt x="100039" y="10476"/>
                    <a:pt x="88701" y="1"/>
                    <a:pt x="7586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134;p76">
              <a:extLst>
                <a:ext uri="{FF2B5EF4-FFF2-40B4-BE49-F238E27FC236}">
                  <a16:creationId xmlns:a16="http://schemas.microsoft.com/office/drawing/2014/main" id="{AF9CB3D0-FD77-FB6E-8675-D73AA514D0C3}"/>
                </a:ext>
              </a:extLst>
            </p:cNvPr>
            <p:cNvSpPr/>
            <p:nvPr/>
          </p:nvSpPr>
          <p:spPr>
            <a:xfrm>
              <a:off x="2560618" y="2347407"/>
              <a:ext cx="4814" cy="33896"/>
            </a:xfrm>
            <a:custGeom>
              <a:avLst/>
              <a:gdLst/>
              <a:ahLst/>
              <a:cxnLst/>
              <a:rect l="l" t="t" r="r" b="b"/>
              <a:pathLst>
                <a:path w="1470" h="10350" extrusionOk="0">
                  <a:moveTo>
                    <a:pt x="1470" y="0"/>
                  </a:moveTo>
                  <a:lnTo>
                    <a:pt x="1470" y="0"/>
                  </a:lnTo>
                  <a:cubicBezTo>
                    <a:pt x="1401" y="306"/>
                    <a:pt x="1337" y="611"/>
                    <a:pt x="1282" y="917"/>
                  </a:cubicBezTo>
                  <a:cubicBezTo>
                    <a:pt x="711" y="4042"/>
                    <a:pt x="287" y="7191"/>
                    <a:pt x="1" y="10350"/>
                  </a:cubicBezTo>
                  <a:cubicBezTo>
                    <a:pt x="316" y="6875"/>
                    <a:pt x="809" y="3421"/>
                    <a:pt x="147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135;p76">
              <a:extLst>
                <a:ext uri="{FF2B5EF4-FFF2-40B4-BE49-F238E27FC236}">
                  <a16:creationId xmlns:a16="http://schemas.microsoft.com/office/drawing/2014/main" id="{688962DB-3E37-3A69-C8DB-6E9397F23FE4}"/>
                </a:ext>
              </a:extLst>
            </p:cNvPr>
            <p:cNvSpPr/>
            <p:nvPr/>
          </p:nvSpPr>
          <p:spPr>
            <a:xfrm>
              <a:off x="2559249" y="2285083"/>
              <a:ext cx="222808" cy="417520"/>
            </a:xfrm>
            <a:custGeom>
              <a:avLst/>
              <a:gdLst/>
              <a:ahLst/>
              <a:cxnLst/>
              <a:rect l="l" t="t" r="r" b="b"/>
              <a:pathLst>
                <a:path w="68033" h="127487" extrusionOk="0">
                  <a:moveTo>
                    <a:pt x="25602" y="1"/>
                  </a:moveTo>
                  <a:cubicBezTo>
                    <a:pt x="14703" y="1"/>
                    <a:pt x="4439" y="7441"/>
                    <a:pt x="1883" y="19035"/>
                  </a:cubicBezTo>
                  <a:cubicBezTo>
                    <a:pt x="1227" y="22455"/>
                    <a:pt x="734" y="25910"/>
                    <a:pt x="419" y="29385"/>
                  </a:cubicBezTo>
                  <a:cubicBezTo>
                    <a:pt x="222" y="31603"/>
                    <a:pt x="94" y="33835"/>
                    <a:pt x="35" y="36063"/>
                  </a:cubicBezTo>
                  <a:cubicBezTo>
                    <a:pt x="10" y="36975"/>
                    <a:pt x="0" y="37887"/>
                    <a:pt x="0" y="38798"/>
                  </a:cubicBezTo>
                  <a:cubicBezTo>
                    <a:pt x="0" y="56881"/>
                    <a:pt x="4588" y="73904"/>
                    <a:pt x="12671" y="88749"/>
                  </a:cubicBezTo>
                  <a:lnTo>
                    <a:pt x="12691" y="88739"/>
                  </a:lnTo>
                  <a:cubicBezTo>
                    <a:pt x="13125" y="89537"/>
                    <a:pt x="13568" y="90331"/>
                    <a:pt x="14022" y="91119"/>
                  </a:cubicBezTo>
                  <a:cubicBezTo>
                    <a:pt x="22883" y="106467"/>
                    <a:pt x="35042" y="118709"/>
                    <a:pt x="49088" y="127487"/>
                  </a:cubicBezTo>
                  <a:cubicBezTo>
                    <a:pt x="44716" y="124746"/>
                    <a:pt x="40552" y="121676"/>
                    <a:pt x="36624" y="118320"/>
                  </a:cubicBezTo>
                  <a:cubicBezTo>
                    <a:pt x="23997" y="107507"/>
                    <a:pt x="25796" y="87482"/>
                    <a:pt x="40192" y="79163"/>
                  </a:cubicBezTo>
                  <a:lnTo>
                    <a:pt x="40803" y="78813"/>
                  </a:lnTo>
                  <a:cubicBezTo>
                    <a:pt x="44454" y="76704"/>
                    <a:pt x="48478" y="75683"/>
                    <a:pt x="52488" y="75683"/>
                  </a:cubicBezTo>
                  <a:cubicBezTo>
                    <a:pt x="58037" y="75683"/>
                    <a:pt x="63561" y="77639"/>
                    <a:pt x="68033" y="81376"/>
                  </a:cubicBezTo>
                  <a:cubicBezTo>
                    <a:pt x="63232" y="77255"/>
                    <a:pt x="59166" y="72352"/>
                    <a:pt x="56012" y="66871"/>
                  </a:cubicBezTo>
                  <a:cubicBezTo>
                    <a:pt x="55559" y="66078"/>
                    <a:pt x="55120" y="65279"/>
                    <a:pt x="54706" y="64471"/>
                  </a:cubicBezTo>
                  <a:cubicBezTo>
                    <a:pt x="54642" y="64348"/>
                    <a:pt x="54583" y="64220"/>
                    <a:pt x="54514" y="64096"/>
                  </a:cubicBezTo>
                  <a:cubicBezTo>
                    <a:pt x="54272" y="63618"/>
                    <a:pt x="54041" y="63145"/>
                    <a:pt x="53819" y="62667"/>
                  </a:cubicBezTo>
                  <a:cubicBezTo>
                    <a:pt x="53691" y="62396"/>
                    <a:pt x="53558" y="62115"/>
                    <a:pt x="53435" y="61839"/>
                  </a:cubicBezTo>
                  <a:cubicBezTo>
                    <a:pt x="53164" y="61243"/>
                    <a:pt x="52902" y="60637"/>
                    <a:pt x="52656" y="60035"/>
                  </a:cubicBezTo>
                  <a:cubicBezTo>
                    <a:pt x="52567" y="59823"/>
                    <a:pt x="52488" y="59616"/>
                    <a:pt x="52409" y="59399"/>
                  </a:cubicBezTo>
                  <a:cubicBezTo>
                    <a:pt x="52212" y="58902"/>
                    <a:pt x="52020" y="58404"/>
                    <a:pt x="51843" y="57901"/>
                  </a:cubicBezTo>
                  <a:cubicBezTo>
                    <a:pt x="49305" y="50888"/>
                    <a:pt x="48196" y="43461"/>
                    <a:pt x="48550" y="36058"/>
                  </a:cubicBezTo>
                  <a:cubicBezTo>
                    <a:pt x="48674" y="33525"/>
                    <a:pt x="48964" y="30992"/>
                    <a:pt x="49433" y="28488"/>
                  </a:cubicBezTo>
                  <a:cubicBezTo>
                    <a:pt x="51301" y="18463"/>
                    <a:pt x="46510" y="8365"/>
                    <a:pt x="37683" y="3269"/>
                  </a:cubicBezTo>
                  <a:cubicBezTo>
                    <a:pt x="33812" y="1033"/>
                    <a:pt x="29663" y="1"/>
                    <a:pt x="2560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9136;p76">
            <a:extLst>
              <a:ext uri="{FF2B5EF4-FFF2-40B4-BE49-F238E27FC236}">
                <a16:creationId xmlns:a16="http://schemas.microsoft.com/office/drawing/2014/main" id="{081FDD1F-3C44-D7FD-2B1C-8ACD4E9FC8E1}"/>
              </a:ext>
            </a:extLst>
          </p:cNvPr>
          <p:cNvGrpSpPr/>
          <p:nvPr/>
        </p:nvGrpSpPr>
        <p:grpSpPr>
          <a:xfrm>
            <a:off x="9291187" y="1941275"/>
            <a:ext cx="845645" cy="711911"/>
            <a:chOff x="951975" y="315800"/>
            <a:chExt cx="5860325" cy="4933550"/>
          </a:xfrm>
          <a:solidFill>
            <a:srgbClr val="D2DE00"/>
          </a:solidFill>
        </p:grpSpPr>
        <p:sp>
          <p:nvSpPr>
            <p:cNvPr id="286" name="Google Shape;9137;p76">
              <a:extLst>
                <a:ext uri="{FF2B5EF4-FFF2-40B4-BE49-F238E27FC236}">
                  <a16:creationId xmlns:a16="http://schemas.microsoft.com/office/drawing/2014/main" id="{72ED8648-D30B-80D7-65C9-932C6EC1EDCB}"/>
                </a:ext>
              </a:extLst>
            </p:cNvPr>
            <p:cNvSpPr/>
            <p:nvPr/>
          </p:nvSpPr>
          <p:spPr>
            <a:xfrm>
              <a:off x="6501500" y="3684025"/>
              <a:ext cx="310800" cy="261200"/>
            </a:xfrm>
            <a:custGeom>
              <a:avLst/>
              <a:gdLst/>
              <a:ahLst/>
              <a:cxnLst/>
              <a:rect l="l" t="t" r="r" b="b"/>
              <a:pathLst>
                <a:path w="12432" h="10448" extrusionOk="0">
                  <a:moveTo>
                    <a:pt x="4963" y="0"/>
                  </a:moveTo>
                  <a:cubicBezTo>
                    <a:pt x="2239" y="0"/>
                    <a:pt x="0" y="2356"/>
                    <a:pt x="0" y="5120"/>
                  </a:cubicBezTo>
                  <a:cubicBezTo>
                    <a:pt x="0" y="8227"/>
                    <a:pt x="2220" y="10447"/>
                    <a:pt x="5328" y="10447"/>
                  </a:cubicBezTo>
                  <a:cubicBezTo>
                    <a:pt x="9989" y="10447"/>
                    <a:pt x="12431" y="4898"/>
                    <a:pt x="8879" y="1568"/>
                  </a:cubicBezTo>
                  <a:cubicBezTo>
                    <a:pt x="7991" y="458"/>
                    <a:pt x="6660" y="14"/>
                    <a:pt x="5328" y="14"/>
                  </a:cubicBezTo>
                  <a:cubicBezTo>
                    <a:pt x="5205" y="5"/>
                    <a:pt x="5084" y="0"/>
                    <a:pt x="4963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138;p76">
              <a:extLst>
                <a:ext uri="{FF2B5EF4-FFF2-40B4-BE49-F238E27FC236}">
                  <a16:creationId xmlns:a16="http://schemas.microsoft.com/office/drawing/2014/main" id="{98EF67BE-50EC-3431-2450-6C8A6C43CFCF}"/>
                </a:ext>
              </a:extLst>
            </p:cNvPr>
            <p:cNvSpPr/>
            <p:nvPr/>
          </p:nvSpPr>
          <p:spPr>
            <a:xfrm>
              <a:off x="6501500" y="2945200"/>
              <a:ext cx="310800" cy="261925"/>
            </a:xfrm>
            <a:custGeom>
              <a:avLst/>
              <a:gdLst/>
              <a:ahLst/>
              <a:cxnLst/>
              <a:rect l="l" t="t" r="r" b="b"/>
              <a:pathLst>
                <a:path w="12432" h="10477" extrusionOk="0">
                  <a:moveTo>
                    <a:pt x="5852" y="1"/>
                  </a:moveTo>
                  <a:cubicBezTo>
                    <a:pt x="5678" y="1"/>
                    <a:pt x="5503" y="15"/>
                    <a:pt x="5328" y="44"/>
                  </a:cubicBezTo>
                  <a:cubicBezTo>
                    <a:pt x="5205" y="34"/>
                    <a:pt x="5084" y="30"/>
                    <a:pt x="4963" y="30"/>
                  </a:cubicBezTo>
                  <a:cubicBezTo>
                    <a:pt x="2239" y="30"/>
                    <a:pt x="0" y="2386"/>
                    <a:pt x="0" y="5149"/>
                  </a:cubicBezTo>
                  <a:cubicBezTo>
                    <a:pt x="0" y="8035"/>
                    <a:pt x="2220" y="10477"/>
                    <a:pt x="5328" y="10477"/>
                  </a:cubicBezTo>
                  <a:cubicBezTo>
                    <a:pt x="9989" y="10477"/>
                    <a:pt x="12431" y="4705"/>
                    <a:pt x="8879" y="1376"/>
                  </a:cubicBezTo>
                  <a:cubicBezTo>
                    <a:pt x="8108" y="604"/>
                    <a:pt x="7002" y="1"/>
                    <a:pt x="585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139;p76">
              <a:extLst>
                <a:ext uri="{FF2B5EF4-FFF2-40B4-BE49-F238E27FC236}">
                  <a16:creationId xmlns:a16="http://schemas.microsoft.com/office/drawing/2014/main" id="{68B34809-A667-4673-749C-A571BA29A7F6}"/>
                </a:ext>
              </a:extLst>
            </p:cNvPr>
            <p:cNvSpPr/>
            <p:nvPr/>
          </p:nvSpPr>
          <p:spPr>
            <a:xfrm>
              <a:off x="6501500" y="2202650"/>
              <a:ext cx="310800" cy="266400"/>
            </a:xfrm>
            <a:custGeom>
              <a:avLst/>
              <a:gdLst/>
              <a:ahLst/>
              <a:cxnLst/>
              <a:rect l="l" t="t" r="r" b="b"/>
              <a:pathLst>
                <a:path w="12432" h="10656" extrusionOk="0">
                  <a:moveTo>
                    <a:pt x="5328" y="0"/>
                  </a:moveTo>
                  <a:cubicBezTo>
                    <a:pt x="2442" y="0"/>
                    <a:pt x="0" y="2442"/>
                    <a:pt x="0" y="5328"/>
                  </a:cubicBezTo>
                  <a:cubicBezTo>
                    <a:pt x="0" y="8214"/>
                    <a:pt x="2220" y="10655"/>
                    <a:pt x="5328" y="10655"/>
                  </a:cubicBezTo>
                  <a:cubicBezTo>
                    <a:pt x="9989" y="10655"/>
                    <a:pt x="12431" y="4884"/>
                    <a:pt x="8879" y="1554"/>
                  </a:cubicBezTo>
                  <a:cubicBezTo>
                    <a:pt x="7991" y="444"/>
                    <a:pt x="6660" y="0"/>
                    <a:pt x="5328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9140;p76">
              <a:extLst>
                <a:ext uri="{FF2B5EF4-FFF2-40B4-BE49-F238E27FC236}">
                  <a16:creationId xmlns:a16="http://schemas.microsoft.com/office/drawing/2014/main" id="{C9095191-46E0-1CB6-2BBF-E75F24B0172D}"/>
                </a:ext>
              </a:extLst>
            </p:cNvPr>
            <p:cNvSpPr/>
            <p:nvPr/>
          </p:nvSpPr>
          <p:spPr>
            <a:xfrm>
              <a:off x="951975" y="3495675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29746" y="1"/>
                  </a:moveTo>
                  <a:lnTo>
                    <a:pt x="0" y="14430"/>
                  </a:lnTo>
                  <a:lnTo>
                    <a:pt x="109215" y="70147"/>
                  </a:lnTo>
                  <a:lnTo>
                    <a:pt x="218429" y="14430"/>
                  </a:lnTo>
                  <a:lnTo>
                    <a:pt x="188684" y="1"/>
                  </a:lnTo>
                  <a:lnTo>
                    <a:pt x="109215" y="40623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9141;p76">
              <a:extLst>
                <a:ext uri="{FF2B5EF4-FFF2-40B4-BE49-F238E27FC236}">
                  <a16:creationId xmlns:a16="http://schemas.microsoft.com/office/drawing/2014/main" id="{6C80884D-B072-639E-8814-6ECEE5DC65B4}"/>
                </a:ext>
              </a:extLst>
            </p:cNvPr>
            <p:cNvSpPr/>
            <p:nvPr/>
          </p:nvSpPr>
          <p:spPr>
            <a:xfrm>
              <a:off x="951975" y="27576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0"/>
                  </a:moveTo>
                  <a:lnTo>
                    <a:pt x="158939" y="15095"/>
                  </a:lnTo>
                  <a:lnTo>
                    <a:pt x="109215" y="40623"/>
                  </a:lnTo>
                  <a:lnTo>
                    <a:pt x="59491" y="15095"/>
                  </a:lnTo>
                  <a:lnTo>
                    <a:pt x="29746" y="0"/>
                  </a:lnTo>
                  <a:lnTo>
                    <a:pt x="0" y="14429"/>
                  </a:lnTo>
                  <a:lnTo>
                    <a:pt x="29746" y="29524"/>
                  </a:lnTo>
                  <a:lnTo>
                    <a:pt x="109215" y="70146"/>
                  </a:lnTo>
                  <a:lnTo>
                    <a:pt x="188684" y="29524"/>
                  </a:lnTo>
                  <a:lnTo>
                    <a:pt x="218429" y="14429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9142;p76">
              <a:extLst>
                <a:ext uri="{FF2B5EF4-FFF2-40B4-BE49-F238E27FC236}">
                  <a16:creationId xmlns:a16="http://schemas.microsoft.com/office/drawing/2014/main" id="{11D1B031-425A-91C6-9796-1662B63EEBC8}"/>
                </a:ext>
              </a:extLst>
            </p:cNvPr>
            <p:cNvSpPr/>
            <p:nvPr/>
          </p:nvSpPr>
          <p:spPr>
            <a:xfrm>
              <a:off x="951975" y="20195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1"/>
                  </a:moveTo>
                  <a:lnTo>
                    <a:pt x="158939" y="15096"/>
                  </a:lnTo>
                  <a:lnTo>
                    <a:pt x="129193" y="30190"/>
                  </a:lnTo>
                  <a:lnTo>
                    <a:pt x="109215" y="40623"/>
                  </a:lnTo>
                  <a:lnTo>
                    <a:pt x="89237" y="30190"/>
                  </a:lnTo>
                  <a:lnTo>
                    <a:pt x="59491" y="15096"/>
                  </a:lnTo>
                  <a:lnTo>
                    <a:pt x="29746" y="1"/>
                  </a:lnTo>
                  <a:lnTo>
                    <a:pt x="0" y="14208"/>
                  </a:lnTo>
                  <a:lnTo>
                    <a:pt x="29746" y="29524"/>
                  </a:lnTo>
                  <a:lnTo>
                    <a:pt x="59491" y="44619"/>
                  </a:lnTo>
                  <a:lnTo>
                    <a:pt x="109215" y="70147"/>
                  </a:lnTo>
                  <a:lnTo>
                    <a:pt x="158939" y="44619"/>
                  </a:lnTo>
                  <a:lnTo>
                    <a:pt x="188684" y="29524"/>
                  </a:lnTo>
                  <a:lnTo>
                    <a:pt x="218429" y="14208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9143;p76">
              <a:extLst>
                <a:ext uri="{FF2B5EF4-FFF2-40B4-BE49-F238E27FC236}">
                  <a16:creationId xmlns:a16="http://schemas.microsoft.com/office/drawing/2014/main" id="{95F35BF2-7FB0-7796-B7B4-5668D644F6CE}"/>
                </a:ext>
              </a:extLst>
            </p:cNvPr>
            <p:cNvSpPr/>
            <p:nvPr/>
          </p:nvSpPr>
          <p:spPr>
            <a:xfrm>
              <a:off x="951975" y="315800"/>
              <a:ext cx="5460750" cy="2719300"/>
            </a:xfrm>
            <a:custGeom>
              <a:avLst/>
              <a:gdLst/>
              <a:ahLst/>
              <a:cxnLst/>
              <a:rect l="l" t="t" r="r" b="b"/>
              <a:pathLst>
                <a:path w="218430" h="108772" fill="none" extrusionOk="0">
                  <a:moveTo>
                    <a:pt x="109215" y="1"/>
                  </a:moveTo>
                  <a:lnTo>
                    <a:pt x="0" y="52832"/>
                  </a:lnTo>
                  <a:lnTo>
                    <a:pt x="109215" y="108771"/>
                  </a:lnTo>
                  <a:lnTo>
                    <a:pt x="218429" y="52832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9144;p76">
              <a:extLst>
                <a:ext uri="{FF2B5EF4-FFF2-40B4-BE49-F238E27FC236}">
                  <a16:creationId xmlns:a16="http://schemas.microsoft.com/office/drawing/2014/main" id="{B5D43E54-F73E-5588-A6CB-12F556C2BB4E}"/>
                </a:ext>
              </a:extLst>
            </p:cNvPr>
            <p:cNvSpPr/>
            <p:nvPr/>
          </p:nvSpPr>
          <p:spPr>
            <a:xfrm>
              <a:off x="6501500" y="1464200"/>
              <a:ext cx="310800" cy="261550"/>
            </a:xfrm>
            <a:custGeom>
              <a:avLst/>
              <a:gdLst/>
              <a:ahLst/>
              <a:cxnLst/>
              <a:rect l="l" t="t" r="r" b="b"/>
              <a:pathLst>
                <a:path w="12432" h="10462" extrusionOk="0">
                  <a:moveTo>
                    <a:pt x="4963" y="1"/>
                  </a:moveTo>
                  <a:cubicBezTo>
                    <a:pt x="2239" y="1"/>
                    <a:pt x="0" y="2357"/>
                    <a:pt x="0" y="5120"/>
                  </a:cubicBezTo>
                  <a:cubicBezTo>
                    <a:pt x="0" y="8097"/>
                    <a:pt x="2036" y="10462"/>
                    <a:pt x="4938" y="10462"/>
                  </a:cubicBezTo>
                  <a:cubicBezTo>
                    <a:pt x="5066" y="10462"/>
                    <a:pt x="5196" y="10457"/>
                    <a:pt x="5328" y="10448"/>
                  </a:cubicBezTo>
                  <a:cubicBezTo>
                    <a:pt x="9989" y="10448"/>
                    <a:pt x="12431" y="4898"/>
                    <a:pt x="8879" y="1569"/>
                  </a:cubicBezTo>
                  <a:cubicBezTo>
                    <a:pt x="7991" y="459"/>
                    <a:pt x="6660" y="15"/>
                    <a:pt x="5328" y="15"/>
                  </a:cubicBezTo>
                  <a:cubicBezTo>
                    <a:pt x="5205" y="5"/>
                    <a:pt x="5084" y="1"/>
                    <a:pt x="496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9145;p76">
            <a:extLst>
              <a:ext uri="{FF2B5EF4-FFF2-40B4-BE49-F238E27FC236}">
                <a16:creationId xmlns:a16="http://schemas.microsoft.com/office/drawing/2014/main" id="{F32B5F15-7DCD-327C-DC42-BCE8AA1DCA9C}"/>
              </a:ext>
            </a:extLst>
          </p:cNvPr>
          <p:cNvGrpSpPr/>
          <p:nvPr/>
        </p:nvGrpSpPr>
        <p:grpSpPr>
          <a:xfrm>
            <a:off x="5388316" y="3677384"/>
            <a:ext cx="1617932" cy="621724"/>
            <a:chOff x="3862800" y="3038525"/>
            <a:chExt cx="1329006" cy="510698"/>
          </a:xfrm>
          <a:solidFill>
            <a:srgbClr val="D2DE00"/>
          </a:solidFill>
        </p:grpSpPr>
        <p:sp>
          <p:nvSpPr>
            <p:cNvPr id="295" name="Google Shape;9146;p76">
              <a:extLst>
                <a:ext uri="{FF2B5EF4-FFF2-40B4-BE49-F238E27FC236}">
                  <a16:creationId xmlns:a16="http://schemas.microsoft.com/office/drawing/2014/main" id="{1D0F1B4B-74E2-69B0-4E00-5F6F1BC1B183}"/>
                </a:ext>
              </a:extLst>
            </p:cNvPr>
            <p:cNvSpPr/>
            <p:nvPr/>
          </p:nvSpPr>
          <p:spPr>
            <a:xfrm>
              <a:off x="4185913" y="3040337"/>
              <a:ext cx="71107" cy="143789"/>
            </a:xfrm>
            <a:custGeom>
              <a:avLst/>
              <a:gdLst/>
              <a:ahLst/>
              <a:cxnLst/>
              <a:rect l="l" t="t" r="r" b="b"/>
              <a:pathLst>
                <a:path w="14722" h="29770" extrusionOk="0">
                  <a:moveTo>
                    <a:pt x="0" y="1"/>
                  </a:moveTo>
                  <a:cubicBezTo>
                    <a:pt x="0" y="11614"/>
                    <a:pt x="5398" y="22573"/>
                    <a:pt x="14721" y="29770"/>
                  </a:cubicBezTo>
                  <a:cubicBezTo>
                    <a:pt x="5562" y="22573"/>
                    <a:pt x="164" y="11614"/>
                    <a:pt x="164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9147;p76">
              <a:extLst>
                <a:ext uri="{FF2B5EF4-FFF2-40B4-BE49-F238E27FC236}">
                  <a16:creationId xmlns:a16="http://schemas.microsoft.com/office/drawing/2014/main" id="{1DC166E3-9872-2819-5FE3-F6C94149D018}"/>
                </a:ext>
              </a:extLst>
            </p:cNvPr>
            <p:cNvSpPr/>
            <p:nvPr/>
          </p:nvSpPr>
          <p:spPr>
            <a:xfrm>
              <a:off x="3967075" y="3045080"/>
              <a:ext cx="403706" cy="397383"/>
            </a:xfrm>
            <a:custGeom>
              <a:avLst/>
              <a:gdLst/>
              <a:ahLst/>
              <a:cxnLst/>
              <a:rect l="l" t="t" r="r" b="b"/>
              <a:pathLst>
                <a:path w="83583" h="82274" extrusionOk="0">
                  <a:moveTo>
                    <a:pt x="83583" y="82273"/>
                  </a:moveTo>
                  <a:cubicBezTo>
                    <a:pt x="37948" y="82273"/>
                    <a:pt x="655" y="45635"/>
                    <a:pt x="0" y="0"/>
                  </a:cubicBezTo>
                  <a:cubicBezTo>
                    <a:pt x="655" y="45635"/>
                    <a:pt x="37948" y="82273"/>
                    <a:pt x="83583" y="8227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7" name="Google Shape;9148;p76">
              <a:extLst>
                <a:ext uri="{FF2B5EF4-FFF2-40B4-BE49-F238E27FC236}">
                  <a16:creationId xmlns:a16="http://schemas.microsoft.com/office/drawing/2014/main" id="{9431822A-82ED-D683-A58A-828A9553C5F8}"/>
                </a:ext>
              </a:extLst>
            </p:cNvPr>
            <p:cNvGrpSpPr/>
            <p:nvPr/>
          </p:nvGrpSpPr>
          <p:grpSpPr>
            <a:xfrm>
              <a:off x="3967075" y="3040337"/>
              <a:ext cx="1019927" cy="402126"/>
              <a:chOff x="3967075" y="3040337"/>
              <a:chExt cx="1019927" cy="402126"/>
            </a:xfrm>
            <a:grpFill/>
          </p:grpSpPr>
          <p:sp>
            <p:nvSpPr>
              <p:cNvPr id="307" name="Google Shape;9149;p76">
                <a:extLst>
                  <a:ext uri="{FF2B5EF4-FFF2-40B4-BE49-F238E27FC236}">
                    <a16:creationId xmlns:a16="http://schemas.microsoft.com/office/drawing/2014/main" id="{094C5B6B-5891-5C38-1FC3-79031EC0527A}"/>
                  </a:ext>
                </a:extLst>
              </p:cNvPr>
              <p:cNvSpPr/>
              <p:nvPr/>
            </p:nvSpPr>
            <p:spPr>
              <a:xfrm>
                <a:off x="4369197" y="3335999"/>
                <a:ext cx="617805" cy="105869"/>
              </a:xfrm>
              <a:custGeom>
                <a:avLst/>
                <a:gdLst/>
                <a:ahLst/>
                <a:cxnLst/>
                <a:rect l="l" t="t" r="r" b="b"/>
                <a:pathLst>
                  <a:path w="127910" h="21919" fill="none" extrusionOk="0">
                    <a:moveTo>
                      <a:pt x="1" y="21918"/>
                    </a:moveTo>
                    <a:lnTo>
                      <a:pt x="127909" y="21918"/>
                    </a:lnTo>
                    <a:lnTo>
                      <a:pt x="127909" y="1"/>
                    </a:lnTo>
                    <a:lnTo>
                      <a:pt x="164" y="164"/>
                    </a:ln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9150;p76">
                <a:extLst>
                  <a:ext uri="{FF2B5EF4-FFF2-40B4-BE49-F238E27FC236}">
                    <a16:creationId xmlns:a16="http://schemas.microsoft.com/office/drawing/2014/main" id="{322F4626-228F-3DC6-B9B3-F4D463E9BC0D}"/>
                  </a:ext>
                </a:extLst>
              </p:cNvPr>
              <p:cNvSpPr/>
              <p:nvPr/>
            </p:nvSpPr>
            <p:spPr>
              <a:xfrm>
                <a:off x="3967075" y="3040337"/>
                <a:ext cx="403706" cy="402126"/>
              </a:xfrm>
              <a:custGeom>
                <a:avLst/>
                <a:gdLst/>
                <a:ahLst/>
                <a:cxnLst/>
                <a:rect l="l" t="t" r="r" b="b"/>
                <a:pathLst>
                  <a:path w="83583" h="83256" fill="none" extrusionOk="0">
                    <a:moveTo>
                      <a:pt x="83419" y="61501"/>
                    </a:moveTo>
                    <a:cubicBezTo>
                      <a:pt x="49397" y="61501"/>
                      <a:pt x="21755" y="34022"/>
                      <a:pt x="21755" y="1"/>
                    </a:cubicBezTo>
                    <a:lnTo>
                      <a:pt x="0" y="1"/>
                    </a:lnTo>
                    <a:lnTo>
                      <a:pt x="0" y="982"/>
                    </a:lnTo>
                    <a:cubicBezTo>
                      <a:pt x="818" y="46617"/>
                      <a:pt x="37948" y="83255"/>
                      <a:pt x="83583" y="83255"/>
                    </a:cubicBez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8" name="Google Shape;9151;p76">
              <a:extLst>
                <a:ext uri="{FF2B5EF4-FFF2-40B4-BE49-F238E27FC236}">
                  <a16:creationId xmlns:a16="http://schemas.microsoft.com/office/drawing/2014/main" id="{CDF07FC2-2139-B58A-B977-84897E84F8E7}"/>
                </a:ext>
              </a:extLst>
            </p:cNvPr>
            <p:cNvGrpSpPr/>
            <p:nvPr/>
          </p:nvGrpSpPr>
          <p:grpSpPr>
            <a:xfrm>
              <a:off x="4186700" y="3040337"/>
              <a:ext cx="390475" cy="183289"/>
              <a:chOff x="4186700" y="3040337"/>
              <a:chExt cx="390475" cy="183289"/>
            </a:xfrm>
            <a:grpFill/>
          </p:grpSpPr>
          <p:sp>
            <p:nvSpPr>
              <p:cNvPr id="305" name="Google Shape;9152;p76">
                <a:extLst>
                  <a:ext uri="{FF2B5EF4-FFF2-40B4-BE49-F238E27FC236}">
                    <a16:creationId xmlns:a16="http://schemas.microsoft.com/office/drawing/2014/main" id="{B43A6198-A1FC-095F-FC0D-E172F9078292}"/>
                  </a:ext>
                </a:extLst>
              </p:cNvPr>
              <p:cNvSpPr/>
              <p:nvPr/>
            </p:nvSpPr>
            <p:spPr>
              <a:xfrm>
                <a:off x="4370181" y="3120129"/>
                <a:ext cx="206994" cy="103497"/>
              </a:xfrm>
              <a:custGeom>
                <a:avLst/>
                <a:gdLst/>
                <a:ahLst/>
                <a:cxnLst/>
                <a:rect l="l" t="t" r="r" b="b"/>
                <a:pathLst>
                  <a:path w="42856" h="21428" fill="none" extrusionOk="0">
                    <a:moveTo>
                      <a:pt x="1" y="21428"/>
                    </a:moveTo>
                    <a:lnTo>
                      <a:pt x="42855" y="21428"/>
                    </a:lnTo>
                    <a:lnTo>
                      <a:pt x="42855" y="1"/>
                    </a:lnTo>
                    <a:lnTo>
                      <a:pt x="1" y="1"/>
                    </a:ln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9153;p76">
                <a:extLst>
                  <a:ext uri="{FF2B5EF4-FFF2-40B4-BE49-F238E27FC236}">
                    <a16:creationId xmlns:a16="http://schemas.microsoft.com/office/drawing/2014/main" id="{8D3203F8-DA9C-A366-7414-54C244D08060}"/>
                  </a:ext>
                </a:extLst>
              </p:cNvPr>
              <p:cNvSpPr/>
              <p:nvPr/>
            </p:nvSpPr>
            <p:spPr>
              <a:xfrm>
                <a:off x="4186700" y="3040337"/>
                <a:ext cx="184081" cy="183289"/>
              </a:xfrm>
              <a:custGeom>
                <a:avLst/>
                <a:gdLst/>
                <a:ahLst/>
                <a:cxnLst/>
                <a:rect l="l" t="t" r="r" b="b"/>
                <a:pathLst>
                  <a:path w="38112" h="37948" fill="none" extrusionOk="0">
                    <a:moveTo>
                      <a:pt x="38112" y="16521"/>
                    </a:moveTo>
                    <a:cubicBezTo>
                      <a:pt x="28789" y="16521"/>
                      <a:pt x="21264" y="9160"/>
                      <a:pt x="21264" y="1"/>
                    </a:cubicBezTo>
                    <a:lnTo>
                      <a:pt x="1" y="1"/>
                    </a:lnTo>
                    <a:cubicBezTo>
                      <a:pt x="1" y="11614"/>
                      <a:pt x="5399" y="22573"/>
                      <a:pt x="14558" y="29770"/>
                    </a:cubicBezTo>
                    <a:cubicBezTo>
                      <a:pt x="21264" y="35004"/>
                      <a:pt x="29606" y="37948"/>
                      <a:pt x="38112" y="37948"/>
                    </a:cubicBezTo>
                    <a:lnTo>
                      <a:pt x="38112" y="37948"/>
                    </a:ln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" name="Google Shape;9154;p76">
              <a:extLst>
                <a:ext uri="{FF2B5EF4-FFF2-40B4-BE49-F238E27FC236}">
                  <a16:creationId xmlns:a16="http://schemas.microsoft.com/office/drawing/2014/main" id="{810758CF-F270-B7C8-A9AE-B24D0EEC3061}"/>
                </a:ext>
              </a:extLst>
            </p:cNvPr>
            <p:cNvGrpSpPr/>
            <p:nvPr/>
          </p:nvGrpSpPr>
          <p:grpSpPr>
            <a:xfrm>
              <a:off x="4073727" y="3040337"/>
              <a:ext cx="697794" cy="296263"/>
              <a:chOff x="4073727" y="3040337"/>
              <a:chExt cx="697794" cy="296263"/>
            </a:xfrm>
            <a:grpFill/>
          </p:grpSpPr>
          <p:sp>
            <p:nvSpPr>
              <p:cNvPr id="303" name="Google Shape;9155;p76">
                <a:extLst>
                  <a:ext uri="{FF2B5EF4-FFF2-40B4-BE49-F238E27FC236}">
                    <a16:creationId xmlns:a16="http://schemas.microsoft.com/office/drawing/2014/main" id="{D26D0F2A-9B9E-6802-28B0-80AF634BF113}"/>
                  </a:ext>
                </a:extLst>
              </p:cNvPr>
              <p:cNvSpPr/>
              <p:nvPr/>
            </p:nvSpPr>
            <p:spPr>
              <a:xfrm>
                <a:off x="4370181" y="3223621"/>
                <a:ext cx="401339" cy="112979"/>
              </a:xfrm>
              <a:custGeom>
                <a:avLst/>
                <a:gdLst/>
                <a:ahLst/>
                <a:cxnLst/>
                <a:rect l="l" t="t" r="r" b="b"/>
                <a:pathLst>
                  <a:path w="83093" h="23391" fill="none" extrusionOk="0">
                    <a:moveTo>
                      <a:pt x="1" y="23391"/>
                    </a:moveTo>
                    <a:lnTo>
                      <a:pt x="83092" y="23391"/>
                    </a:lnTo>
                    <a:lnTo>
                      <a:pt x="83092" y="1"/>
                    </a:lnTo>
                    <a:lnTo>
                      <a:pt x="1" y="1"/>
                    </a:ln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9156;p76">
                <a:extLst>
                  <a:ext uri="{FF2B5EF4-FFF2-40B4-BE49-F238E27FC236}">
                    <a16:creationId xmlns:a16="http://schemas.microsoft.com/office/drawing/2014/main" id="{396DC609-15BD-B12E-5DA4-C98A75FE9CAC}"/>
                  </a:ext>
                </a:extLst>
              </p:cNvPr>
              <p:cNvSpPr/>
              <p:nvPr/>
            </p:nvSpPr>
            <p:spPr>
              <a:xfrm>
                <a:off x="4073727" y="3040337"/>
                <a:ext cx="297055" cy="296263"/>
              </a:xfrm>
              <a:custGeom>
                <a:avLst/>
                <a:gdLst/>
                <a:ahLst/>
                <a:cxnLst/>
                <a:rect l="l" t="t" r="r" b="b"/>
                <a:pathLst>
                  <a:path w="61502" h="61338" fill="none" extrusionOk="0">
                    <a:moveTo>
                      <a:pt x="61502" y="37948"/>
                    </a:moveTo>
                    <a:lnTo>
                      <a:pt x="61502" y="37948"/>
                    </a:lnTo>
                    <a:cubicBezTo>
                      <a:pt x="52833" y="37948"/>
                      <a:pt x="44654" y="35004"/>
                      <a:pt x="37948" y="29770"/>
                    </a:cubicBezTo>
                    <a:cubicBezTo>
                      <a:pt x="28789" y="22573"/>
                      <a:pt x="23391" y="11614"/>
                      <a:pt x="23227" y="1"/>
                    </a:cubicBezTo>
                    <a:lnTo>
                      <a:pt x="1" y="1"/>
                    </a:lnTo>
                    <a:cubicBezTo>
                      <a:pt x="1" y="33859"/>
                      <a:pt x="27480" y="61338"/>
                      <a:pt x="61502" y="61338"/>
                    </a:cubicBez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" name="Google Shape;9157;p76">
              <a:extLst>
                <a:ext uri="{FF2B5EF4-FFF2-40B4-BE49-F238E27FC236}">
                  <a16:creationId xmlns:a16="http://schemas.microsoft.com/office/drawing/2014/main" id="{1BB4EB10-85C2-B248-CB63-3BA83E4E8C38}"/>
                </a:ext>
              </a:extLst>
            </p:cNvPr>
            <p:cNvGrpSpPr/>
            <p:nvPr/>
          </p:nvGrpSpPr>
          <p:grpSpPr>
            <a:xfrm>
              <a:off x="3862800" y="3038525"/>
              <a:ext cx="1329006" cy="510698"/>
              <a:chOff x="3862800" y="3038525"/>
              <a:chExt cx="1329006" cy="510698"/>
            </a:xfrm>
            <a:grpFill/>
          </p:grpSpPr>
          <p:sp>
            <p:nvSpPr>
              <p:cNvPr id="301" name="Google Shape;9158;p76">
                <a:extLst>
                  <a:ext uri="{FF2B5EF4-FFF2-40B4-BE49-F238E27FC236}">
                    <a16:creationId xmlns:a16="http://schemas.microsoft.com/office/drawing/2014/main" id="{9969CD3E-39BC-26DC-03DB-C8517B1481BC}"/>
                  </a:ext>
                </a:extLst>
              </p:cNvPr>
              <p:cNvSpPr/>
              <p:nvPr/>
            </p:nvSpPr>
            <p:spPr>
              <a:xfrm>
                <a:off x="4370175" y="3441875"/>
                <a:ext cx="821631" cy="107348"/>
              </a:xfrm>
              <a:custGeom>
                <a:avLst/>
                <a:gdLst/>
                <a:ahLst/>
                <a:cxnLst/>
                <a:rect l="l" t="t" r="r" b="b"/>
                <a:pathLst>
                  <a:path w="170110" h="21919" fill="none" extrusionOk="0">
                    <a:moveTo>
                      <a:pt x="1" y="21918"/>
                    </a:moveTo>
                    <a:lnTo>
                      <a:pt x="170110" y="21918"/>
                    </a:lnTo>
                    <a:lnTo>
                      <a:pt x="170110" y="0"/>
                    </a:lnTo>
                    <a:lnTo>
                      <a:pt x="1" y="0"/>
                    </a:ln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9159;p76">
                <a:extLst>
                  <a:ext uri="{FF2B5EF4-FFF2-40B4-BE49-F238E27FC236}">
                    <a16:creationId xmlns:a16="http://schemas.microsoft.com/office/drawing/2014/main" id="{CC5368B2-9018-F399-A049-4FBD385425D0}"/>
                  </a:ext>
                </a:extLst>
              </p:cNvPr>
              <p:cNvSpPr/>
              <p:nvPr/>
            </p:nvSpPr>
            <p:spPr>
              <a:xfrm>
                <a:off x="3862800" y="3038525"/>
                <a:ext cx="507990" cy="510620"/>
              </a:xfrm>
              <a:custGeom>
                <a:avLst/>
                <a:gdLst/>
                <a:ahLst/>
                <a:cxnLst/>
                <a:rect l="l" t="t" r="r" b="b"/>
                <a:pathLst>
                  <a:path w="105174" h="105500" fill="none" extrusionOk="0">
                    <a:moveTo>
                      <a:pt x="105174" y="83418"/>
                    </a:moveTo>
                    <a:cubicBezTo>
                      <a:pt x="59539" y="83418"/>
                      <a:pt x="22246" y="46780"/>
                      <a:pt x="21591" y="1145"/>
                    </a:cubicBezTo>
                    <a:lnTo>
                      <a:pt x="21591" y="0"/>
                    </a:lnTo>
                    <a:lnTo>
                      <a:pt x="1" y="0"/>
                    </a:lnTo>
                    <a:cubicBezTo>
                      <a:pt x="1" y="58229"/>
                      <a:pt x="46944" y="105336"/>
                      <a:pt x="105174" y="105500"/>
                    </a:cubicBezTo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9" name="Google Shape;9160;p76">
            <a:extLst>
              <a:ext uri="{FF2B5EF4-FFF2-40B4-BE49-F238E27FC236}">
                <a16:creationId xmlns:a16="http://schemas.microsoft.com/office/drawing/2014/main" id="{56726C59-81D5-9849-8086-773DAF9FA4C5}"/>
              </a:ext>
            </a:extLst>
          </p:cNvPr>
          <p:cNvGrpSpPr/>
          <p:nvPr/>
        </p:nvGrpSpPr>
        <p:grpSpPr>
          <a:xfrm>
            <a:off x="2396638" y="1941275"/>
            <a:ext cx="883205" cy="775176"/>
            <a:chOff x="649648" y="271400"/>
            <a:chExt cx="6215377" cy="5455143"/>
          </a:xfrm>
          <a:solidFill>
            <a:srgbClr val="D2DE00"/>
          </a:solidFill>
        </p:grpSpPr>
        <p:sp>
          <p:nvSpPr>
            <p:cNvPr id="310" name="Google Shape;9161;p76">
              <a:extLst>
                <a:ext uri="{FF2B5EF4-FFF2-40B4-BE49-F238E27FC236}">
                  <a16:creationId xmlns:a16="http://schemas.microsoft.com/office/drawing/2014/main" id="{753570F9-93BF-968F-DC3D-CAC2DDA58531}"/>
                </a:ext>
              </a:extLst>
            </p:cNvPr>
            <p:cNvSpPr/>
            <p:nvPr/>
          </p:nvSpPr>
          <p:spPr>
            <a:xfrm>
              <a:off x="2641907" y="3717593"/>
              <a:ext cx="3573900" cy="2008950"/>
            </a:xfrm>
            <a:custGeom>
              <a:avLst/>
              <a:gdLst/>
              <a:ahLst/>
              <a:cxnLst/>
              <a:rect l="l" t="t" r="r" b="b"/>
              <a:pathLst>
                <a:path w="142956" h="80358" fill="none" extrusionOk="0">
                  <a:moveTo>
                    <a:pt x="0" y="50612"/>
                  </a:moveTo>
                  <a:cubicBezTo>
                    <a:pt x="53053" y="80357"/>
                    <a:pt x="120314" y="56605"/>
                    <a:pt x="142956" y="0"/>
                  </a:cubicBezTo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9162;p76">
              <a:extLst>
                <a:ext uri="{FF2B5EF4-FFF2-40B4-BE49-F238E27FC236}">
                  <a16:creationId xmlns:a16="http://schemas.microsoft.com/office/drawing/2014/main" id="{5F19B5E2-54AB-5E4D-4DFD-52DE9FFDAA84}"/>
                </a:ext>
              </a:extLst>
            </p:cNvPr>
            <p:cNvSpPr/>
            <p:nvPr/>
          </p:nvSpPr>
          <p:spPr>
            <a:xfrm>
              <a:off x="1359875" y="2446825"/>
              <a:ext cx="338550" cy="1598275"/>
            </a:xfrm>
            <a:custGeom>
              <a:avLst/>
              <a:gdLst/>
              <a:ahLst/>
              <a:cxnLst/>
              <a:rect l="l" t="t" r="r" b="b"/>
              <a:pathLst>
                <a:path w="13542" h="63931" fill="none" extrusionOk="0">
                  <a:moveTo>
                    <a:pt x="888" y="0"/>
                  </a:moveTo>
                  <a:cubicBezTo>
                    <a:pt x="223" y="4440"/>
                    <a:pt x="1" y="9102"/>
                    <a:pt x="1" y="13763"/>
                  </a:cubicBezTo>
                  <a:cubicBezTo>
                    <a:pt x="1" y="31300"/>
                    <a:pt x="4662" y="48614"/>
                    <a:pt x="13541" y="63931"/>
                  </a:cubicBezTo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9163;p76">
              <a:extLst>
                <a:ext uri="{FF2B5EF4-FFF2-40B4-BE49-F238E27FC236}">
                  <a16:creationId xmlns:a16="http://schemas.microsoft.com/office/drawing/2014/main" id="{F8EE3471-2E4A-9056-B86C-3F93FF030C30}"/>
                </a:ext>
              </a:extLst>
            </p:cNvPr>
            <p:cNvSpPr/>
            <p:nvPr/>
          </p:nvSpPr>
          <p:spPr>
            <a:xfrm>
              <a:off x="1709500" y="271400"/>
              <a:ext cx="5149975" cy="2519525"/>
            </a:xfrm>
            <a:custGeom>
              <a:avLst/>
              <a:gdLst/>
              <a:ahLst/>
              <a:cxnLst/>
              <a:rect l="l" t="t" r="r" b="b"/>
              <a:pathLst>
                <a:path w="205999" h="100781" fill="none" extrusionOk="0">
                  <a:moveTo>
                    <a:pt x="187352" y="100780"/>
                  </a:moveTo>
                  <a:cubicBezTo>
                    <a:pt x="187352" y="77694"/>
                    <a:pt x="179361" y="55496"/>
                    <a:pt x="165154" y="37738"/>
                  </a:cubicBezTo>
                  <a:lnTo>
                    <a:pt x="187352" y="37738"/>
                  </a:lnTo>
                  <a:cubicBezTo>
                    <a:pt x="197563" y="37738"/>
                    <a:pt x="205998" y="29302"/>
                    <a:pt x="205998" y="18869"/>
                  </a:cubicBezTo>
                  <a:cubicBezTo>
                    <a:pt x="205998" y="8436"/>
                    <a:pt x="197563" y="1"/>
                    <a:pt x="187352" y="1"/>
                  </a:cubicBezTo>
                  <a:lnTo>
                    <a:pt x="91012" y="1"/>
                  </a:lnTo>
                  <a:lnTo>
                    <a:pt x="89681" y="1"/>
                  </a:lnTo>
                  <a:lnTo>
                    <a:pt x="86573" y="1"/>
                  </a:lnTo>
                  <a:cubicBezTo>
                    <a:pt x="51056" y="1"/>
                    <a:pt x="17981" y="18869"/>
                    <a:pt x="0" y="49725"/>
                  </a:cubicBezTo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9164;p76">
              <a:extLst>
                <a:ext uri="{FF2B5EF4-FFF2-40B4-BE49-F238E27FC236}">
                  <a16:creationId xmlns:a16="http://schemas.microsoft.com/office/drawing/2014/main" id="{A0BB8C52-B1F2-CD8B-E4B2-37E0E9A7A870}"/>
                </a:ext>
              </a:extLst>
            </p:cNvPr>
            <p:cNvSpPr/>
            <p:nvPr/>
          </p:nvSpPr>
          <p:spPr>
            <a:xfrm>
              <a:off x="5965975" y="415700"/>
              <a:ext cx="754750" cy="754750"/>
            </a:xfrm>
            <a:custGeom>
              <a:avLst/>
              <a:gdLst/>
              <a:ahLst/>
              <a:cxnLst/>
              <a:rect l="l" t="t" r="r" b="b"/>
              <a:pathLst>
                <a:path w="30190" h="30190" fill="none" extrusionOk="0">
                  <a:moveTo>
                    <a:pt x="17315" y="0"/>
                  </a:moveTo>
                  <a:cubicBezTo>
                    <a:pt x="5772" y="0"/>
                    <a:pt x="0" y="13763"/>
                    <a:pt x="7992" y="21977"/>
                  </a:cubicBezTo>
                  <a:cubicBezTo>
                    <a:pt x="16205" y="30190"/>
                    <a:pt x="30190" y="24418"/>
                    <a:pt x="30190" y="12875"/>
                  </a:cubicBezTo>
                  <a:cubicBezTo>
                    <a:pt x="30190" y="5772"/>
                    <a:pt x="24418" y="0"/>
                    <a:pt x="1731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9165;p76">
              <a:extLst>
                <a:ext uri="{FF2B5EF4-FFF2-40B4-BE49-F238E27FC236}">
                  <a16:creationId xmlns:a16="http://schemas.microsoft.com/office/drawing/2014/main" id="{C5AED18B-35D9-3489-8AD2-7303AC34B9E3}"/>
                </a:ext>
              </a:extLst>
            </p:cNvPr>
            <p:cNvSpPr/>
            <p:nvPr/>
          </p:nvSpPr>
          <p:spPr>
            <a:xfrm>
              <a:off x="699475" y="2457925"/>
              <a:ext cx="5183275" cy="2647150"/>
            </a:xfrm>
            <a:custGeom>
              <a:avLst/>
              <a:gdLst/>
              <a:ahLst/>
              <a:cxnLst/>
              <a:rect l="l" t="t" r="r" b="b"/>
              <a:pathLst>
                <a:path w="207331" h="105886" fill="none" extrusionOk="0">
                  <a:moveTo>
                    <a:pt x="39513" y="0"/>
                  </a:moveTo>
                  <a:cubicBezTo>
                    <a:pt x="38847" y="4440"/>
                    <a:pt x="38404" y="8880"/>
                    <a:pt x="38626" y="13319"/>
                  </a:cubicBezTo>
                  <a:cubicBezTo>
                    <a:pt x="38404" y="31300"/>
                    <a:pt x="43953" y="48836"/>
                    <a:pt x="54164" y="63487"/>
                  </a:cubicBezTo>
                  <a:lnTo>
                    <a:pt x="18869" y="63487"/>
                  </a:lnTo>
                  <a:cubicBezTo>
                    <a:pt x="8436" y="63487"/>
                    <a:pt x="1" y="71922"/>
                    <a:pt x="1" y="82355"/>
                  </a:cubicBezTo>
                  <a:cubicBezTo>
                    <a:pt x="1" y="92566"/>
                    <a:pt x="8436" y="101002"/>
                    <a:pt x="18869" y="101002"/>
                  </a:cubicBezTo>
                  <a:lnTo>
                    <a:pt x="116097" y="101002"/>
                  </a:lnTo>
                  <a:cubicBezTo>
                    <a:pt x="154277" y="105885"/>
                    <a:pt x="191126" y="85463"/>
                    <a:pt x="207331" y="50390"/>
                  </a:cubicBezTo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9166;p76">
              <a:extLst>
                <a:ext uri="{FF2B5EF4-FFF2-40B4-BE49-F238E27FC236}">
                  <a16:creationId xmlns:a16="http://schemas.microsoft.com/office/drawing/2014/main" id="{D0E70A52-0136-8246-1F5D-D3E9D1656DFA}"/>
                </a:ext>
              </a:extLst>
            </p:cNvPr>
            <p:cNvSpPr/>
            <p:nvPr/>
          </p:nvSpPr>
          <p:spPr>
            <a:xfrm>
              <a:off x="2075775" y="387950"/>
              <a:ext cx="4012325" cy="2402975"/>
            </a:xfrm>
            <a:custGeom>
              <a:avLst/>
              <a:gdLst/>
              <a:ahLst/>
              <a:cxnLst/>
              <a:rect l="l" t="t" r="r" b="b"/>
              <a:pathLst>
                <a:path w="160493" h="96119" fill="none" extrusionOk="0">
                  <a:moveTo>
                    <a:pt x="160492" y="96118"/>
                  </a:moveTo>
                  <a:cubicBezTo>
                    <a:pt x="160492" y="57494"/>
                    <a:pt x="135630" y="23530"/>
                    <a:pt x="99003" y="11765"/>
                  </a:cubicBezTo>
                  <a:cubicBezTo>
                    <a:pt x="62377" y="0"/>
                    <a:pt x="22420" y="13097"/>
                    <a:pt x="0" y="44397"/>
                  </a:cubicBezTo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9167;p76">
              <a:extLst>
                <a:ext uri="{FF2B5EF4-FFF2-40B4-BE49-F238E27FC236}">
                  <a16:creationId xmlns:a16="http://schemas.microsoft.com/office/drawing/2014/main" id="{263AA717-A87D-6840-340A-07B06DD55EA6}"/>
                </a:ext>
              </a:extLst>
            </p:cNvPr>
            <p:cNvSpPr/>
            <p:nvPr/>
          </p:nvSpPr>
          <p:spPr>
            <a:xfrm>
              <a:off x="649648" y="670971"/>
              <a:ext cx="5183118" cy="4298214"/>
            </a:xfrm>
            <a:custGeom>
              <a:avLst/>
              <a:gdLst/>
              <a:ahLst/>
              <a:cxnLst/>
              <a:rect l="l" t="t" r="r" b="b"/>
              <a:pathLst>
                <a:path w="205333" h="170260" fill="none" extrusionOk="0">
                  <a:moveTo>
                    <a:pt x="205333" y="84575"/>
                  </a:moveTo>
                  <a:cubicBezTo>
                    <a:pt x="205333" y="51944"/>
                    <a:pt x="185133" y="22865"/>
                    <a:pt x="154721" y="11322"/>
                  </a:cubicBezTo>
                  <a:cubicBezTo>
                    <a:pt x="124088" y="1"/>
                    <a:pt x="89681" y="8880"/>
                    <a:pt x="68371" y="33520"/>
                  </a:cubicBezTo>
                  <a:lnTo>
                    <a:pt x="18869" y="33520"/>
                  </a:lnTo>
                  <a:cubicBezTo>
                    <a:pt x="8436" y="33520"/>
                    <a:pt x="1" y="41955"/>
                    <a:pt x="1" y="52388"/>
                  </a:cubicBezTo>
                  <a:cubicBezTo>
                    <a:pt x="1" y="62599"/>
                    <a:pt x="8436" y="71034"/>
                    <a:pt x="18869" y="71034"/>
                  </a:cubicBezTo>
                  <a:lnTo>
                    <a:pt x="50612" y="71034"/>
                  </a:lnTo>
                  <a:cubicBezTo>
                    <a:pt x="44175" y="108549"/>
                    <a:pt x="65929" y="145176"/>
                    <a:pt x="101668" y="157607"/>
                  </a:cubicBezTo>
                  <a:cubicBezTo>
                    <a:pt x="137629" y="170260"/>
                    <a:pt x="177363" y="155165"/>
                    <a:pt x="195788" y="121868"/>
                  </a:cubicBezTo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9168;p76">
              <a:extLst>
                <a:ext uri="{FF2B5EF4-FFF2-40B4-BE49-F238E27FC236}">
                  <a16:creationId xmlns:a16="http://schemas.microsoft.com/office/drawing/2014/main" id="{0CCAA946-263E-B8E2-ED94-1D477D71D049}"/>
                </a:ext>
              </a:extLst>
            </p:cNvPr>
            <p:cNvSpPr/>
            <p:nvPr/>
          </p:nvSpPr>
          <p:spPr>
            <a:xfrm>
              <a:off x="1731700" y="1059450"/>
              <a:ext cx="5133325" cy="3762600"/>
            </a:xfrm>
            <a:custGeom>
              <a:avLst/>
              <a:gdLst/>
              <a:ahLst/>
              <a:cxnLst/>
              <a:rect l="l" t="t" r="r" b="b"/>
              <a:pathLst>
                <a:path w="205333" h="150504" fill="none" extrusionOk="0">
                  <a:moveTo>
                    <a:pt x="85685" y="0"/>
                  </a:moveTo>
                  <a:cubicBezTo>
                    <a:pt x="33297" y="222"/>
                    <a:pt x="0" y="56383"/>
                    <a:pt x="25306" y="102333"/>
                  </a:cubicBezTo>
                  <a:cubicBezTo>
                    <a:pt x="50390" y="148283"/>
                    <a:pt x="115652" y="150503"/>
                    <a:pt x="144066" y="106551"/>
                  </a:cubicBezTo>
                  <a:lnTo>
                    <a:pt x="186464" y="106551"/>
                  </a:lnTo>
                  <a:cubicBezTo>
                    <a:pt x="196897" y="106551"/>
                    <a:pt x="205332" y="98116"/>
                    <a:pt x="205332" y="87683"/>
                  </a:cubicBezTo>
                  <a:cubicBezTo>
                    <a:pt x="205332" y="77250"/>
                    <a:pt x="196897" y="68814"/>
                    <a:pt x="186464" y="68814"/>
                  </a:cubicBezTo>
                  <a:lnTo>
                    <a:pt x="154943" y="68814"/>
                  </a:lnTo>
                  <a:cubicBezTo>
                    <a:pt x="154721" y="30856"/>
                    <a:pt x="123865" y="0"/>
                    <a:pt x="8568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9169;p76">
              <a:extLst>
                <a:ext uri="{FF2B5EF4-FFF2-40B4-BE49-F238E27FC236}">
                  <a16:creationId xmlns:a16="http://schemas.microsoft.com/office/drawing/2014/main" id="{396CBF6C-670F-5453-BF4A-35297A6F44B5}"/>
                </a:ext>
              </a:extLst>
            </p:cNvPr>
            <p:cNvSpPr/>
            <p:nvPr/>
          </p:nvSpPr>
          <p:spPr>
            <a:xfrm>
              <a:off x="5965975" y="2912975"/>
              <a:ext cx="754750" cy="754775"/>
            </a:xfrm>
            <a:custGeom>
              <a:avLst/>
              <a:gdLst/>
              <a:ahLst/>
              <a:cxnLst/>
              <a:rect l="l" t="t" r="r" b="b"/>
              <a:pathLst>
                <a:path w="30190" h="30191" fill="none" extrusionOk="0">
                  <a:moveTo>
                    <a:pt x="17315" y="1"/>
                  </a:moveTo>
                  <a:cubicBezTo>
                    <a:pt x="5772" y="1"/>
                    <a:pt x="0" y="13764"/>
                    <a:pt x="7992" y="21977"/>
                  </a:cubicBezTo>
                  <a:cubicBezTo>
                    <a:pt x="16205" y="30190"/>
                    <a:pt x="30190" y="24419"/>
                    <a:pt x="30190" y="12876"/>
                  </a:cubicBezTo>
                  <a:cubicBezTo>
                    <a:pt x="30190" y="5772"/>
                    <a:pt x="24418" y="1"/>
                    <a:pt x="17315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9170;p76">
              <a:extLst>
                <a:ext uri="{FF2B5EF4-FFF2-40B4-BE49-F238E27FC236}">
                  <a16:creationId xmlns:a16="http://schemas.microsoft.com/office/drawing/2014/main" id="{11C64E36-E5EE-3C4C-5394-87B218CA25C1}"/>
                </a:ext>
              </a:extLst>
            </p:cNvPr>
            <p:cNvSpPr/>
            <p:nvPr/>
          </p:nvSpPr>
          <p:spPr>
            <a:xfrm>
              <a:off x="2453125" y="1464550"/>
              <a:ext cx="2874675" cy="2785900"/>
            </a:xfrm>
            <a:custGeom>
              <a:avLst/>
              <a:gdLst/>
              <a:ahLst/>
              <a:cxnLst/>
              <a:rect l="l" t="t" r="r" b="b"/>
              <a:pathLst>
                <a:path w="114987" h="111436" fill="none" extrusionOk="0">
                  <a:moveTo>
                    <a:pt x="56828" y="1"/>
                  </a:moveTo>
                  <a:cubicBezTo>
                    <a:pt x="31744" y="1"/>
                    <a:pt x="9990" y="17759"/>
                    <a:pt x="4884" y="42621"/>
                  </a:cubicBezTo>
                  <a:cubicBezTo>
                    <a:pt x="1" y="67483"/>
                    <a:pt x="13320" y="92123"/>
                    <a:pt x="36628" y="101890"/>
                  </a:cubicBezTo>
                  <a:cubicBezTo>
                    <a:pt x="59936" y="111435"/>
                    <a:pt x="87017" y="103444"/>
                    <a:pt x="101002" y="82356"/>
                  </a:cubicBezTo>
                  <a:cubicBezTo>
                    <a:pt x="114987" y="61268"/>
                    <a:pt x="112323" y="33298"/>
                    <a:pt x="94343" y="15539"/>
                  </a:cubicBezTo>
                  <a:cubicBezTo>
                    <a:pt x="84353" y="5550"/>
                    <a:pt x="71035" y="1"/>
                    <a:pt x="56828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9171;p76">
              <a:extLst>
                <a:ext uri="{FF2B5EF4-FFF2-40B4-BE49-F238E27FC236}">
                  <a16:creationId xmlns:a16="http://schemas.microsoft.com/office/drawing/2014/main" id="{CEEC76FA-6CE0-5F0D-032A-7F3B8800C70F}"/>
                </a:ext>
              </a:extLst>
            </p:cNvPr>
            <p:cNvSpPr/>
            <p:nvPr/>
          </p:nvSpPr>
          <p:spPr>
            <a:xfrm>
              <a:off x="732775" y="4183825"/>
              <a:ext cx="754775" cy="760300"/>
            </a:xfrm>
            <a:custGeom>
              <a:avLst/>
              <a:gdLst/>
              <a:ahLst/>
              <a:cxnLst/>
              <a:rect l="l" t="t" r="r" b="b"/>
              <a:pathLst>
                <a:path w="30191" h="30412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7992" y="22199"/>
                  </a:cubicBezTo>
                  <a:cubicBezTo>
                    <a:pt x="16205" y="30412"/>
                    <a:pt x="30190" y="24640"/>
                    <a:pt x="30190" y="13097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9172;p76">
              <a:extLst>
                <a:ext uri="{FF2B5EF4-FFF2-40B4-BE49-F238E27FC236}">
                  <a16:creationId xmlns:a16="http://schemas.microsoft.com/office/drawing/2014/main" id="{7529BB2C-8E87-3C76-F8EF-7A0DB055CA04}"/>
                </a:ext>
              </a:extLst>
            </p:cNvPr>
            <p:cNvSpPr/>
            <p:nvPr/>
          </p:nvSpPr>
          <p:spPr>
            <a:xfrm>
              <a:off x="732775" y="1669900"/>
              <a:ext cx="754775" cy="754750"/>
            </a:xfrm>
            <a:custGeom>
              <a:avLst/>
              <a:gdLst/>
              <a:ahLst/>
              <a:cxnLst/>
              <a:rect l="l" t="t" r="r" b="b"/>
              <a:pathLst>
                <a:path w="30191" h="30190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8214" y="22198"/>
                  </a:cubicBezTo>
                  <a:cubicBezTo>
                    <a:pt x="16205" y="30189"/>
                    <a:pt x="30190" y="24418"/>
                    <a:pt x="30190" y="12875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9173;p76">
            <a:extLst>
              <a:ext uri="{FF2B5EF4-FFF2-40B4-BE49-F238E27FC236}">
                <a16:creationId xmlns:a16="http://schemas.microsoft.com/office/drawing/2014/main" id="{19822CB0-2EEA-76BE-B3A2-C0CAADCFFBE2}"/>
              </a:ext>
            </a:extLst>
          </p:cNvPr>
          <p:cNvGrpSpPr/>
          <p:nvPr/>
        </p:nvGrpSpPr>
        <p:grpSpPr>
          <a:xfrm>
            <a:off x="4004940" y="1941275"/>
            <a:ext cx="767704" cy="815489"/>
            <a:chOff x="2499700" y="1135950"/>
            <a:chExt cx="732402" cy="777990"/>
          </a:xfrm>
          <a:solidFill>
            <a:srgbClr val="D2DE00"/>
          </a:solidFill>
        </p:grpSpPr>
        <p:grpSp>
          <p:nvGrpSpPr>
            <p:cNvPr id="323" name="Google Shape;9174;p76">
              <a:extLst>
                <a:ext uri="{FF2B5EF4-FFF2-40B4-BE49-F238E27FC236}">
                  <a16:creationId xmlns:a16="http://schemas.microsoft.com/office/drawing/2014/main" id="{582C11AF-C17C-C356-E2BA-7F04C97F73CD}"/>
                </a:ext>
              </a:extLst>
            </p:cNvPr>
            <p:cNvGrpSpPr/>
            <p:nvPr/>
          </p:nvGrpSpPr>
          <p:grpSpPr>
            <a:xfrm>
              <a:off x="2499700" y="1135950"/>
              <a:ext cx="732402" cy="694705"/>
              <a:chOff x="2499700" y="1135950"/>
              <a:chExt cx="732402" cy="694705"/>
            </a:xfrm>
            <a:grpFill/>
          </p:grpSpPr>
          <p:sp>
            <p:nvSpPr>
              <p:cNvPr id="330" name="Google Shape;9175;p76">
                <a:extLst>
                  <a:ext uri="{FF2B5EF4-FFF2-40B4-BE49-F238E27FC236}">
                    <a16:creationId xmlns:a16="http://schemas.microsoft.com/office/drawing/2014/main" id="{21F5BAC3-859B-C067-F87C-470A94F8003F}"/>
                  </a:ext>
                </a:extLst>
              </p:cNvPr>
              <p:cNvSpPr/>
              <p:nvPr/>
            </p:nvSpPr>
            <p:spPr>
              <a:xfrm>
                <a:off x="2721907" y="1135950"/>
                <a:ext cx="288719" cy="199571"/>
              </a:xfrm>
              <a:custGeom>
                <a:avLst/>
                <a:gdLst/>
                <a:ahLst/>
                <a:cxnLst/>
                <a:rect l="l" t="t" r="r" b="b"/>
                <a:pathLst>
                  <a:path w="81559" h="56376" extrusionOk="0">
                    <a:moveTo>
                      <a:pt x="40780" y="1"/>
                    </a:moveTo>
                    <a:cubicBezTo>
                      <a:pt x="38862" y="1"/>
                      <a:pt x="36944" y="556"/>
                      <a:pt x="35329" y="1666"/>
                    </a:cubicBezTo>
                    <a:cubicBezTo>
                      <a:pt x="24427" y="9338"/>
                      <a:pt x="1211" y="28718"/>
                      <a:pt x="0" y="51329"/>
                    </a:cubicBezTo>
                    <a:lnTo>
                      <a:pt x="1211" y="51732"/>
                    </a:lnTo>
                    <a:cubicBezTo>
                      <a:pt x="4845" y="52944"/>
                      <a:pt x="8479" y="54357"/>
                      <a:pt x="12113" y="56174"/>
                    </a:cubicBezTo>
                    <a:lnTo>
                      <a:pt x="12113" y="53145"/>
                    </a:lnTo>
                    <a:cubicBezTo>
                      <a:pt x="12113" y="36591"/>
                      <a:pt x="29071" y="22662"/>
                      <a:pt x="36944" y="17009"/>
                    </a:cubicBezTo>
                    <a:cubicBezTo>
                      <a:pt x="38155" y="16202"/>
                      <a:pt x="39467" y="15798"/>
                      <a:pt x="40780" y="15798"/>
                    </a:cubicBezTo>
                    <a:cubicBezTo>
                      <a:pt x="42092" y="15798"/>
                      <a:pt x="43404" y="16202"/>
                      <a:pt x="44615" y="17009"/>
                    </a:cubicBezTo>
                    <a:cubicBezTo>
                      <a:pt x="52489" y="22662"/>
                      <a:pt x="69446" y="36591"/>
                      <a:pt x="69446" y="53145"/>
                    </a:cubicBezTo>
                    <a:lnTo>
                      <a:pt x="69446" y="56376"/>
                    </a:lnTo>
                    <a:cubicBezTo>
                      <a:pt x="72878" y="54559"/>
                      <a:pt x="76512" y="53145"/>
                      <a:pt x="80146" y="51934"/>
                    </a:cubicBezTo>
                    <a:lnTo>
                      <a:pt x="81559" y="51530"/>
                    </a:lnTo>
                    <a:cubicBezTo>
                      <a:pt x="80751" y="28920"/>
                      <a:pt x="57132" y="9540"/>
                      <a:pt x="46230" y="1666"/>
                    </a:cubicBezTo>
                    <a:cubicBezTo>
                      <a:pt x="44615" y="556"/>
                      <a:pt x="42697" y="1"/>
                      <a:pt x="40780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9176;p76">
                <a:extLst>
                  <a:ext uri="{FF2B5EF4-FFF2-40B4-BE49-F238E27FC236}">
                    <a16:creationId xmlns:a16="http://schemas.microsoft.com/office/drawing/2014/main" id="{807C96CC-12E9-4D79-DD15-79EA11B0439C}"/>
                  </a:ext>
                </a:extLst>
              </p:cNvPr>
              <p:cNvSpPr/>
              <p:nvPr/>
            </p:nvSpPr>
            <p:spPr>
              <a:xfrm>
                <a:off x="2499700" y="1313180"/>
                <a:ext cx="225119" cy="278853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772" extrusionOk="0">
                    <a:moveTo>
                      <a:pt x="53819" y="1"/>
                    </a:moveTo>
                    <a:cubicBezTo>
                      <a:pt x="53376" y="1"/>
                      <a:pt x="52933" y="13"/>
                      <a:pt x="52489" y="39"/>
                    </a:cubicBezTo>
                    <a:cubicBezTo>
                      <a:pt x="33311" y="39"/>
                      <a:pt x="13527" y="12758"/>
                      <a:pt x="4442" y="19420"/>
                    </a:cubicBezTo>
                    <a:cubicBezTo>
                      <a:pt x="1212" y="21842"/>
                      <a:pt x="1" y="26082"/>
                      <a:pt x="1212" y="29917"/>
                    </a:cubicBezTo>
                    <a:cubicBezTo>
                      <a:pt x="5048" y="42434"/>
                      <a:pt x="16353" y="70697"/>
                      <a:pt x="37550" y="78772"/>
                    </a:cubicBezTo>
                    <a:cubicBezTo>
                      <a:pt x="37752" y="78368"/>
                      <a:pt x="37954" y="77964"/>
                      <a:pt x="38156" y="77561"/>
                    </a:cubicBezTo>
                    <a:cubicBezTo>
                      <a:pt x="40377" y="74533"/>
                      <a:pt x="43001" y="71504"/>
                      <a:pt x="45827" y="68678"/>
                    </a:cubicBezTo>
                    <a:cubicBezTo>
                      <a:pt x="44818" y="68476"/>
                      <a:pt x="43809" y="68072"/>
                      <a:pt x="42799" y="67871"/>
                    </a:cubicBezTo>
                    <a:cubicBezTo>
                      <a:pt x="27255" y="62824"/>
                      <a:pt x="19179" y="42232"/>
                      <a:pt x="16151" y="32946"/>
                    </a:cubicBezTo>
                    <a:cubicBezTo>
                      <a:pt x="15344" y="30321"/>
                      <a:pt x="16353" y="27293"/>
                      <a:pt x="18574" y="25678"/>
                    </a:cubicBezTo>
                    <a:cubicBezTo>
                      <a:pt x="25034" y="20833"/>
                      <a:pt x="38963" y="11748"/>
                      <a:pt x="52489" y="11748"/>
                    </a:cubicBezTo>
                    <a:cubicBezTo>
                      <a:pt x="55316" y="11748"/>
                      <a:pt x="57940" y="12152"/>
                      <a:pt x="60564" y="12960"/>
                    </a:cubicBezTo>
                    <a:cubicBezTo>
                      <a:pt x="61574" y="13363"/>
                      <a:pt x="62583" y="13767"/>
                      <a:pt x="63593" y="14171"/>
                    </a:cubicBezTo>
                    <a:cubicBezTo>
                      <a:pt x="62987" y="10335"/>
                      <a:pt x="62785" y="6701"/>
                      <a:pt x="62785" y="2866"/>
                    </a:cubicBezTo>
                    <a:lnTo>
                      <a:pt x="62785" y="1452"/>
                    </a:lnTo>
                    <a:cubicBezTo>
                      <a:pt x="59796" y="573"/>
                      <a:pt x="56808" y="1"/>
                      <a:pt x="53819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9177;p76">
                <a:extLst>
                  <a:ext uri="{FF2B5EF4-FFF2-40B4-BE49-F238E27FC236}">
                    <a16:creationId xmlns:a16="http://schemas.microsoft.com/office/drawing/2014/main" id="{9037A0B5-5886-A80F-6B85-AE67AB8A1DEF}"/>
                  </a:ext>
                </a:extLst>
              </p:cNvPr>
              <p:cNvSpPr/>
              <p:nvPr/>
            </p:nvSpPr>
            <p:spPr>
              <a:xfrm>
                <a:off x="2721907" y="1317604"/>
                <a:ext cx="53599" cy="72899"/>
              </a:xfrm>
              <a:custGeom>
                <a:avLst/>
                <a:gdLst/>
                <a:ahLst/>
                <a:cxnLst/>
                <a:rect l="l" t="t" r="r" b="b"/>
                <a:pathLst>
                  <a:path w="15141" h="20593" extrusionOk="0">
                    <a:moveTo>
                      <a:pt x="0" y="1"/>
                    </a:moveTo>
                    <a:lnTo>
                      <a:pt x="0" y="1414"/>
                    </a:lnTo>
                    <a:cubicBezTo>
                      <a:pt x="0" y="5249"/>
                      <a:pt x="202" y="9085"/>
                      <a:pt x="808" y="12921"/>
                    </a:cubicBezTo>
                    <a:cubicBezTo>
                      <a:pt x="5653" y="14738"/>
                      <a:pt x="9892" y="17362"/>
                      <a:pt x="13930" y="20592"/>
                    </a:cubicBezTo>
                    <a:cubicBezTo>
                      <a:pt x="14333" y="20188"/>
                      <a:pt x="14737" y="19785"/>
                      <a:pt x="15141" y="19583"/>
                    </a:cubicBezTo>
                    <a:cubicBezTo>
                      <a:pt x="13324" y="14738"/>
                      <a:pt x="12315" y="9893"/>
                      <a:pt x="12113" y="4846"/>
                    </a:cubicBezTo>
                    <a:cubicBezTo>
                      <a:pt x="8681" y="3029"/>
                      <a:pt x="5047" y="1414"/>
                      <a:pt x="1211" y="404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9178;p76">
                <a:extLst>
                  <a:ext uri="{FF2B5EF4-FFF2-40B4-BE49-F238E27FC236}">
                    <a16:creationId xmlns:a16="http://schemas.microsoft.com/office/drawing/2014/main" id="{3EDEB6F9-6151-15E1-686D-DE687654591B}"/>
                  </a:ext>
                </a:extLst>
              </p:cNvPr>
              <p:cNvSpPr/>
              <p:nvPr/>
            </p:nvSpPr>
            <p:spPr>
              <a:xfrm>
                <a:off x="2764773" y="1334751"/>
                <a:ext cx="47171" cy="52173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4738" extrusionOk="0">
                    <a:moveTo>
                      <a:pt x="1" y="1"/>
                    </a:moveTo>
                    <a:cubicBezTo>
                      <a:pt x="203" y="5048"/>
                      <a:pt x="1212" y="9893"/>
                      <a:pt x="3029" y="14738"/>
                    </a:cubicBezTo>
                    <a:cubicBezTo>
                      <a:pt x="6259" y="12315"/>
                      <a:pt x="9691" y="10498"/>
                      <a:pt x="13325" y="9085"/>
                    </a:cubicBezTo>
                    <a:cubicBezTo>
                      <a:pt x="9287" y="5451"/>
                      <a:pt x="4846" y="2423"/>
                      <a:pt x="1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9179;p76">
                <a:extLst>
                  <a:ext uri="{FF2B5EF4-FFF2-40B4-BE49-F238E27FC236}">
                    <a16:creationId xmlns:a16="http://schemas.microsoft.com/office/drawing/2014/main" id="{A54F124E-7B26-44EB-FF28-82D306FE7686}"/>
                  </a:ext>
                </a:extLst>
              </p:cNvPr>
              <p:cNvSpPr/>
              <p:nvPr/>
            </p:nvSpPr>
            <p:spPr>
              <a:xfrm>
                <a:off x="2554001" y="1354757"/>
                <a:ext cx="187956" cy="201536"/>
              </a:xfrm>
              <a:custGeom>
                <a:avLst/>
                <a:gdLst/>
                <a:ahLst/>
                <a:cxnLst/>
                <a:rect l="l" t="t" r="r" b="b"/>
                <a:pathLst>
                  <a:path w="53095" h="56931" extrusionOk="0">
                    <a:moveTo>
                      <a:pt x="37146" y="0"/>
                    </a:moveTo>
                    <a:cubicBezTo>
                      <a:pt x="23620" y="0"/>
                      <a:pt x="9489" y="9085"/>
                      <a:pt x="3231" y="13930"/>
                    </a:cubicBezTo>
                    <a:cubicBezTo>
                      <a:pt x="808" y="15545"/>
                      <a:pt x="1" y="18573"/>
                      <a:pt x="808" y="21198"/>
                    </a:cubicBezTo>
                    <a:cubicBezTo>
                      <a:pt x="3634" y="30282"/>
                      <a:pt x="11710" y="51076"/>
                      <a:pt x="27456" y="56123"/>
                    </a:cubicBezTo>
                    <a:cubicBezTo>
                      <a:pt x="28466" y="56324"/>
                      <a:pt x="29273" y="56728"/>
                      <a:pt x="30282" y="56930"/>
                    </a:cubicBezTo>
                    <a:cubicBezTo>
                      <a:pt x="34926" y="52287"/>
                      <a:pt x="40174" y="48249"/>
                      <a:pt x="46029" y="45221"/>
                    </a:cubicBezTo>
                    <a:cubicBezTo>
                      <a:pt x="46029" y="44414"/>
                      <a:pt x="46029" y="43404"/>
                      <a:pt x="46029" y="42395"/>
                    </a:cubicBezTo>
                    <a:cubicBezTo>
                      <a:pt x="45827" y="34118"/>
                      <a:pt x="48452" y="25841"/>
                      <a:pt x="53095" y="18977"/>
                    </a:cubicBezTo>
                    <a:cubicBezTo>
                      <a:pt x="50672" y="13728"/>
                      <a:pt x="49057" y="8075"/>
                      <a:pt x="48250" y="2423"/>
                    </a:cubicBezTo>
                    <a:cubicBezTo>
                      <a:pt x="47240" y="2019"/>
                      <a:pt x="46231" y="1615"/>
                      <a:pt x="45221" y="1413"/>
                    </a:cubicBezTo>
                    <a:cubicBezTo>
                      <a:pt x="42597" y="404"/>
                      <a:pt x="39771" y="0"/>
                      <a:pt x="37146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9180;p76">
                <a:extLst>
                  <a:ext uri="{FF2B5EF4-FFF2-40B4-BE49-F238E27FC236}">
                    <a16:creationId xmlns:a16="http://schemas.microsoft.com/office/drawing/2014/main" id="{0A633569-3692-0553-8798-92F9227AA6E4}"/>
                  </a:ext>
                </a:extLst>
              </p:cNvPr>
              <p:cNvSpPr/>
              <p:nvPr/>
            </p:nvSpPr>
            <p:spPr>
              <a:xfrm>
                <a:off x="2724763" y="1363329"/>
                <a:ext cx="46455" cy="58605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65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0" y="5653"/>
                      <a:pt x="2625" y="11306"/>
                      <a:pt x="4846" y="16555"/>
                    </a:cubicBezTo>
                    <a:cubicBezTo>
                      <a:pt x="6461" y="14334"/>
                      <a:pt x="8076" y="12315"/>
                      <a:pt x="10095" y="10297"/>
                    </a:cubicBezTo>
                    <a:cubicBezTo>
                      <a:pt x="10902" y="9489"/>
                      <a:pt x="12113" y="8480"/>
                      <a:pt x="13123" y="7672"/>
                    </a:cubicBezTo>
                    <a:cubicBezTo>
                      <a:pt x="9085" y="4442"/>
                      <a:pt x="4846" y="1818"/>
                      <a:pt x="1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9181;p76">
                <a:extLst>
                  <a:ext uri="{FF2B5EF4-FFF2-40B4-BE49-F238E27FC236}">
                    <a16:creationId xmlns:a16="http://schemas.microsoft.com/office/drawing/2014/main" id="{57FDE9F4-C777-7887-DF0C-5CACA8B40CF5}"/>
                  </a:ext>
                </a:extLst>
              </p:cNvPr>
              <p:cNvSpPr/>
              <p:nvPr/>
            </p:nvSpPr>
            <p:spPr>
              <a:xfrm>
                <a:off x="2587581" y="1591246"/>
                <a:ext cx="277288" cy="238695"/>
              </a:xfrm>
              <a:custGeom>
                <a:avLst/>
                <a:gdLst/>
                <a:ahLst/>
                <a:cxnLst/>
                <a:rect l="l" t="t" r="r" b="b"/>
                <a:pathLst>
                  <a:path w="78330" h="67428" extrusionOk="0">
                    <a:moveTo>
                      <a:pt x="12719" y="0"/>
                    </a:moveTo>
                    <a:cubicBezTo>
                      <a:pt x="1" y="18977"/>
                      <a:pt x="7672" y="48451"/>
                      <a:pt x="11912" y="61169"/>
                    </a:cubicBezTo>
                    <a:cubicBezTo>
                      <a:pt x="13123" y="64803"/>
                      <a:pt x="16555" y="67428"/>
                      <a:pt x="20593" y="67428"/>
                    </a:cubicBezTo>
                    <a:lnTo>
                      <a:pt x="22006" y="67428"/>
                    </a:lnTo>
                    <a:cubicBezTo>
                      <a:pt x="35935" y="67428"/>
                      <a:pt x="64602" y="65207"/>
                      <a:pt x="78330" y="48047"/>
                    </a:cubicBezTo>
                    <a:cubicBezTo>
                      <a:pt x="78128" y="47643"/>
                      <a:pt x="77724" y="47442"/>
                      <a:pt x="77522" y="47038"/>
                    </a:cubicBezTo>
                    <a:cubicBezTo>
                      <a:pt x="75302" y="43808"/>
                      <a:pt x="73283" y="40578"/>
                      <a:pt x="71466" y="37146"/>
                    </a:cubicBezTo>
                    <a:cubicBezTo>
                      <a:pt x="70860" y="37953"/>
                      <a:pt x="70457" y="38761"/>
                      <a:pt x="69851" y="39568"/>
                    </a:cubicBezTo>
                    <a:cubicBezTo>
                      <a:pt x="60363" y="52489"/>
                      <a:pt x="39367" y="54104"/>
                      <a:pt x="29273" y="54104"/>
                    </a:cubicBezTo>
                    <a:lnTo>
                      <a:pt x="28466" y="54104"/>
                    </a:lnTo>
                    <a:cubicBezTo>
                      <a:pt x="25640" y="54104"/>
                      <a:pt x="23015" y="52287"/>
                      <a:pt x="22208" y="49662"/>
                    </a:cubicBezTo>
                    <a:cubicBezTo>
                      <a:pt x="19179" y="40578"/>
                      <a:pt x="13527" y="18977"/>
                      <a:pt x="23217" y="5855"/>
                    </a:cubicBezTo>
                    <a:cubicBezTo>
                      <a:pt x="23823" y="4845"/>
                      <a:pt x="24428" y="4038"/>
                      <a:pt x="25236" y="3230"/>
                    </a:cubicBezTo>
                    <a:cubicBezTo>
                      <a:pt x="21400" y="2625"/>
                      <a:pt x="17766" y="1817"/>
                      <a:pt x="14132" y="606"/>
                    </a:cubicBezTo>
                    <a:cubicBezTo>
                      <a:pt x="13527" y="404"/>
                      <a:pt x="13123" y="202"/>
                      <a:pt x="12719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9182;p76">
                <a:extLst>
                  <a:ext uri="{FF2B5EF4-FFF2-40B4-BE49-F238E27FC236}">
                    <a16:creationId xmlns:a16="http://schemas.microsoft.com/office/drawing/2014/main" id="{E0F7529E-BC6E-E7B2-7DD0-59B1CF35AE6C}"/>
                  </a:ext>
                </a:extLst>
              </p:cNvPr>
              <p:cNvSpPr/>
              <p:nvPr/>
            </p:nvSpPr>
            <p:spPr>
              <a:xfrm>
                <a:off x="2631881" y="1556237"/>
                <a:ext cx="95768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7053" h="13123" extrusionOk="0">
                    <a:moveTo>
                      <a:pt x="8277" y="0"/>
                    </a:moveTo>
                    <a:cubicBezTo>
                      <a:pt x="5451" y="2826"/>
                      <a:pt x="3029" y="5653"/>
                      <a:pt x="808" y="8883"/>
                    </a:cubicBezTo>
                    <a:cubicBezTo>
                      <a:pt x="404" y="9286"/>
                      <a:pt x="202" y="9690"/>
                      <a:pt x="0" y="9892"/>
                    </a:cubicBezTo>
                    <a:cubicBezTo>
                      <a:pt x="606" y="10094"/>
                      <a:pt x="1010" y="10296"/>
                      <a:pt x="1414" y="10498"/>
                    </a:cubicBezTo>
                    <a:cubicBezTo>
                      <a:pt x="5047" y="11709"/>
                      <a:pt x="8883" y="12517"/>
                      <a:pt x="12719" y="13122"/>
                    </a:cubicBezTo>
                    <a:cubicBezTo>
                      <a:pt x="16554" y="8277"/>
                      <a:pt x="21601" y="4240"/>
                      <a:pt x="27052" y="1211"/>
                    </a:cubicBezTo>
                    <a:lnTo>
                      <a:pt x="27052" y="1211"/>
                    </a:lnTo>
                    <a:cubicBezTo>
                      <a:pt x="25033" y="1615"/>
                      <a:pt x="23015" y="1615"/>
                      <a:pt x="20996" y="1615"/>
                    </a:cubicBezTo>
                    <a:cubicBezTo>
                      <a:pt x="16756" y="1615"/>
                      <a:pt x="12517" y="1009"/>
                      <a:pt x="8277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9183;p76">
                <a:extLst>
                  <a:ext uri="{FF2B5EF4-FFF2-40B4-BE49-F238E27FC236}">
                    <a16:creationId xmlns:a16="http://schemas.microsoft.com/office/drawing/2014/main" id="{E59658DF-8E84-5091-3667-953BFAA4EE55}"/>
                  </a:ext>
                </a:extLst>
              </p:cNvPr>
              <p:cNvSpPr/>
              <p:nvPr/>
            </p:nvSpPr>
            <p:spPr>
              <a:xfrm>
                <a:off x="2661889" y="1514798"/>
                <a:ext cx="66467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776" h="13325" extrusionOk="0">
                    <a:moveTo>
                      <a:pt x="15747" y="0"/>
                    </a:moveTo>
                    <a:cubicBezTo>
                      <a:pt x="9892" y="3028"/>
                      <a:pt x="4644" y="7066"/>
                      <a:pt x="0" y="11709"/>
                    </a:cubicBezTo>
                    <a:cubicBezTo>
                      <a:pt x="4038" y="12718"/>
                      <a:pt x="8277" y="13324"/>
                      <a:pt x="12517" y="13324"/>
                    </a:cubicBezTo>
                    <a:cubicBezTo>
                      <a:pt x="14536" y="13324"/>
                      <a:pt x="16756" y="13122"/>
                      <a:pt x="18775" y="12920"/>
                    </a:cubicBezTo>
                    <a:cubicBezTo>
                      <a:pt x="16958" y="8883"/>
                      <a:pt x="16151" y="4441"/>
                      <a:pt x="15747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9184;p76">
                <a:extLst>
                  <a:ext uri="{FF2B5EF4-FFF2-40B4-BE49-F238E27FC236}">
                    <a16:creationId xmlns:a16="http://schemas.microsoft.com/office/drawing/2014/main" id="{F8FDB751-A0CC-80A0-2222-6E43E4AF33E9}"/>
                  </a:ext>
                </a:extLst>
              </p:cNvPr>
              <p:cNvSpPr/>
              <p:nvPr/>
            </p:nvSpPr>
            <p:spPr>
              <a:xfrm>
                <a:off x="2635452" y="1602677"/>
                <a:ext cx="205108" cy="180094"/>
              </a:xfrm>
              <a:custGeom>
                <a:avLst/>
                <a:gdLst/>
                <a:ahLst/>
                <a:cxnLst/>
                <a:rect l="l" t="t" r="r" b="b"/>
                <a:pathLst>
                  <a:path w="57940" h="50874" extrusionOk="0">
                    <a:moveTo>
                      <a:pt x="11710" y="0"/>
                    </a:moveTo>
                    <a:cubicBezTo>
                      <a:pt x="10902" y="808"/>
                      <a:pt x="10297" y="1615"/>
                      <a:pt x="9691" y="2625"/>
                    </a:cubicBezTo>
                    <a:cubicBezTo>
                      <a:pt x="1" y="15949"/>
                      <a:pt x="5653" y="37348"/>
                      <a:pt x="8682" y="46432"/>
                    </a:cubicBezTo>
                    <a:cubicBezTo>
                      <a:pt x="9489" y="49057"/>
                      <a:pt x="12114" y="50874"/>
                      <a:pt x="14940" y="50874"/>
                    </a:cubicBezTo>
                    <a:lnTo>
                      <a:pt x="15747" y="50874"/>
                    </a:lnTo>
                    <a:cubicBezTo>
                      <a:pt x="25841" y="50874"/>
                      <a:pt x="46837" y="49259"/>
                      <a:pt x="56325" y="36338"/>
                    </a:cubicBezTo>
                    <a:cubicBezTo>
                      <a:pt x="56931" y="35531"/>
                      <a:pt x="57334" y="34723"/>
                      <a:pt x="57940" y="33916"/>
                    </a:cubicBezTo>
                    <a:cubicBezTo>
                      <a:pt x="54508" y="27052"/>
                      <a:pt x="52085" y="19582"/>
                      <a:pt x="51278" y="11911"/>
                    </a:cubicBezTo>
                    <a:cubicBezTo>
                      <a:pt x="45222" y="9892"/>
                      <a:pt x="39771" y="6460"/>
                      <a:pt x="35330" y="2019"/>
                    </a:cubicBezTo>
                    <a:cubicBezTo>
                      <a:pt x="34522" y="1413"/>
                      <a:pt x="33916" y="606"/>
                      <a:pt x="33311" y="0"/>
                    </a:cubicBezTo>
                    <a:cubicBezTo>
                      <a:pt x="29677" y="606"/>
                      <a:pt x="26043" y="808"/>
                      <a:pt x="22409" y="808"/>
                    </a:cubicBezTo>
                    <a:cubicBezTo>
                      <a:pt x="18776" y="808"/>
                      <a:pt x="15142" y="606"/>
                      <a:pt x="1171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9185;p76">
                <a:extLst>
                  <a:ext uri="{FF2B5EF4-FFF2-40B4-BE49-F238E27FC236}">
                    <a16:creationId xmlns:a16="http://schemas.microsoft.com/office/drawing/2014/main" id="{449DA0AD-55A6-26B5-7DC4-1868F31118FE}"/>
                  </a:ext>
                </a:extLst>
              </p:cNvPr>
              <p:cNvSpPr/>
              <p:nvPr/>
            </p:nvSpPr>
            <p:spPr>
              <a:xfrm>
                <a:off x="2676892" y="1560523"/>
                <a:ext cx="76471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1602" h="12719" extrusionOk="0">
                    <a:moveTo>
                      <a:pt x="14334" y="0"/>
                    </a:moveTo>
                    <a:cubicBezTo>
                      <a:pt x="8883" y="3029"/>
                      <a:pt x="3836" y="7066"/>
                      <a:pt x="1" y="11911"/>
                    </a:cubicBezTo>
                    <a:cubicBezTo>
                      <a:pt x="3433" y="12517"/>
                      <a:pt x="7067" y="12719"/>
                      <a:pt x="10700" y="12719"/>
                    </a:cubicBezTo>
                    <a:cubicBezTo>
                      <a:pt x="14334" y="12719"/>
                      <a:pt x="17968" y="12517"/>
                      <a:pt x="21602" y="11911"/>
                    </a:cubicBezTo>
                    <a:cubicBezTo>
                      <a:pt x="18574" y="8277"/>
                      <a:pt x="16151" y="4240"/>
                      <a:pt x="14334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9186;p76">
                <a:extLst>
                  <a:ext uri="{FF2B5EF4-FFF2-40B4-BE49-F238E27FC236}">
                    <a16:creationId xmlns:a16="http://schemas.microsoft.com/office/drawing/2014/main" id="{F52FCF11-3E25-3FE9-8265-FB515CC925B8}"/>
                  </a:ext>
                </a:extLst>
              </p:cNvPr>
              <p:cNvSpPr/>
              <p:nvPr/>
            </p:nvSpPr>
            <p:spPr>
              <a:xfrm>
                <a:off x="2864801" y="1592672"/>
                <a:ext cx="278003" cy="237984"/>
              </a:xfrm>
              <a:custGeom>
                <a:avLst/>
                <a:gdLst/>
                <a:ahLst/>
                <a:cxnLst/>
                <a:rect l="l" t="t" r="r" b="b"/>
                <a:pathLst>
                  <a:path w="78532" h="67227" extrusionOk="0">
                    <a:moveTo>
                      <a:pt x="66015" y="1"/>
                    </a:moveTo>
                    <a:cubicBezTo>
                      <a:pt x="65611" y="203"/>
                      <a:pt x="65208" y="405"/>
                      <a:pt x="64804" y="405"/>
                    </a:cubicBezTo>
                    <a:cubicBezTo>
                      <a:pt x="61170" y="1616"/>
                      <a:pt x="57334" y="2625"/>
                      <a:pt x="53499" y="3231"/>
                    </a:cubicBezTo>
                    <a:cubicBezTo>
                      <a:pt x="54104" y="4038"/>
                      <a:pt x="54710" y="4644"/>
                      <a:pt x="55315" y="5653"/>
                    </a:cubicBezTo>
                    <a:cubicBezTo>
                      <a:pt x="65006" y="18977"/>
                      <a:pt x="59555" y="40377"/>
                      <a:pt x="56325" y="49461"/>
                    </a:cubicBezTo>
                    <a:cubicBezTo>
                      <a:pt x="55517" y="52086"/>
                      <a:pt x="52893" y="53902"/>
                      <a:pt x="50269" y="53902"/>
                    </a:cubicBezTo>
                    <a:lnTo>
                      <a:pt x="49259" y="53902"/>
                    </a:lnTo>
                    <a:cubicBezTo>
                      <a:pt x="39165" y="53902"/>
                      <a:pt x="18170" y="52287"/>
                      <a:pt x="8883" y="39367"/>
                    </a:cubicBezTo>
                    <a:cubicBezTo>
                      <a:pt x="8076" y="38560"/>
                      <a:pt x="7470" y="37550"/>
                      <a:pt x="7067" y="36743"/>
                    </a:cubicBezTo>
                    <a:cubicBezTo>
                      <a:pt x="5250" y="40175"/>
                      <a:pt x="3231" y="43405"/>
                      <a:pt x="1010" y="46433"/>
                    </a:cubicBezTo>
                    <a:cubicBezTo>
                      <a:pt x="808" y="46837"/>
                      <a:pt x="405" y="47240"/>
                      <a:pt x="1" y="47644"/>
                    </a:cubicBezTo>
                    <a:cubicBezTo>
                      <a:pt x="13729" y="65006"/>
                      <a:pt x="42597" y="67226"/>
                      <a:pt x="56527" y="67226"/>
                    </a:cubicBezTo>
                    <a:lnTo>
                      <a:pt x="57738" y="67226"/>
                    </a:lnTo>
                    <a:cubicBezTo>
                      <a:pt x="61776" y="67226"/>
                      <a:pt x="65409" y="64602"/>
                      <a:pt x="66621" y="60968"/>
                    </a:cubicBezTo>
                    <a:cubicBezTo>
                      <a:pt x="70860" y="48250"/>
                      <a:pt x="78532" y="18977"/>
                      <a:pt x="66015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9187;p76">
                <a:extLst>
                  <a:ext uri="{FF2B5EF4-FFF2-40B4-BE49-F238E27FC236}">
                    <a16:creationId xmlns:a16="http://schemas.microsoft.com/office/drawing/2014/main" id="{6EE42120-90A8-1259-722E-8114C1C75526}"/>
                  </a:ext>
                </a:extLst>
              </p:cNvPr>
              <p:cNvSpPr/>
              <p:nvPr/>
            </p:nvSpPr>
            <p:spPr>
              <a:xfrm>
                <a:off x="2840508" y="1660548"/>
                <a:ext cx="49316" cy="100770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28466" extrusionOk="0">
                    <a:moveTo>
                      <a:pt x="6865" y="0"/>
                    </a:moveTo>
                    <a:cubicBezTo>
                      <a:pt x="5855" y="6259"/>
                      <a:pt x="3433" y="12113"/>
                      <a:pt x="1" y="17564"/>
                    </a:cubicBezTo>
                    <a:cubicBezTo>
                      <a:pt x="1818" y="20996"/>
                      <a:pt x="3837" y="24428"/>
                      <a:pt x="6057" y="27658"/>
                    </a:cubicBezTo>
                    <a:cubicBezTo>
                      <a:pt x="6259" y="27860"/>
                      <a:pt x="6663" y="28263"/>
                      <a:pt x="6865" y="28465"/>
                    </a:cubicBezTo>
                    <a:cubicBezTo>
                      <a:pt x="7269" y="28061"/>
                      <a:pt x="7470" y="27860"/>
                      <a:pt x="7874" y="27456"/>
                    </a:cubicBezTo>
                    <a:cubicBezTo>
                      <a:pt x="10095" y="24226"/>
                      <a:pt x="12114" y="20996"/>
                      <a:pt x="13931" y="17564"/>
                    </a:cubicBezTo>
                    <a:cubicBezTo>
                      <a:pt x="10297" y="12113"/>
                      <a:pt x="8076" y="6259"/>
                      <a:pt x="6865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9188;p76">
                <a:extLst>
                  <a:ext uri="{FF2B5EF4-FFF2-40B4-BE49-F238E27FC236}">
                    <a16:creationId xmlns:a16="http://schemas.microsoft.com/office/drawing/2014/main" id="{69FD2469-835E-C34F-FE30-F436BDBD633A}"/>
                  </a:ext>
                </a:extLst>
              </p:cNvPr>
              <p:cNvSpPr/>
              <p:nvPr/>
            </p:nvSpPr>
            <p:spPr>
              <a:xfrm>
                <a:off x="2816930" y="1644831"/>
                <a:ext cx="47886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2200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08" y="7671"/>
                      <a:pt x="3231" y="15141"/>
                      <a:pt x="6663" y="22005"/>
                    </a:cubicBezTo>
                    <a:cubicBezTo>
                      <a:pt x="10095" y="16554"/>
                      <a:pt x="12517" y="10700"/>
                      <a:pt x="13527" y="4441"/>
                    </a:cubicBezTo>
                    <a:cubicBezTo>
                      <a:pt x="13527" y="3836"/>
                      <a:pt x="13325" y="3028"/>
                      <a:pt x="13325" y="2221"/>
                    </a:cubicBezTo>
                    <a:cubicBezTo>
                      <a:pt x="8682" y="2221"/>
                      <a:pt x="4240" y="1413"/>
                      <a:pt x="1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9189;p76">
                <a:extLst>
                  <a:ext uri="{FF2B5EF4-FFF2-40B4-BE49-F238E27FC236}">
                    <a16:creationId xmlns:a16="http://schemas.microsoft.com/office/drawing/2014/main" id="{2F38E159-3B95-2225-6924-479EBEC0AF96}"/>
                  </a:ext>
                </a:extLst>
              </p:cNvPr>
              <p:cNvSpPr/>
              <p:nvPr/>
            </p:nvSpPr>
            <p:spPr>
              <a:xfrm>
                <a:off x="2889093" y="1602677"/>
                <a:ext cx="205823" cy="180809"/>
              </a:xfrm>
              <a:custGeom>
                <a:avLst/>
                <a:gdLst/>
                <a:ahLst/>
                <a:cxnLst/>
                <a:rect l="l" t="t" r="r" b="b"/>
                <a:pathLst>
                  <a:path w="58142" h="51076" extrusionOk="0">
                    <a:moveTo>
                      <a:pt x="24428" y="0"/>
                    </a:moveTo>
                    <a:cubicBezTo>
                      <a:pt x="23822" y="808"/>
                      <a:pt x="23419" y="1413"/>
                      <a:pt x="22813" y="2019"/>
                    </a:cubicBezTo>
                    <a:cubicBezTo>
                      <a:pt x="18170" y="6460"/>
                      <a:pt x="12719" y="9892"/>
                      <a:pt x="6865" y="11911"/>
                    </a:cubicBezTo>
                    <a:cubicBezTo>
                      <a:pt x="5855" y="19582"/>
                      <a:pt x="3634" y="27052"/>
                      <a:pt x="1" y="33916"/>
                    </a:cubicBezTo>
                    <a:cubicBezTo>
                      <a:pt x="606" y="34723"/>
                      <a:pt x="1212" y="35733"/>
                      <a:pt x="1818" y="36540"/>
                    </a:cubicBezTo>
                    <a:cubicBezTo>
                      <a:pt x="11306" y="49460"/>
                      <a:pt x="32301" y="51075"/>
                      <a:pt x="42395" y="51075"/>
                    </a:cubicBezTo>
                    <a:lnTo>
                      <a:pt x="43203" y="51075"/>
                    </a:lnTo>
                    <a:cubicBezTo>
                      <a:pt x="46029" y="51075"/>
                      <a:pt x="48451" y="49259"/>
                      <a:pt x="49461" y="46634"/>
                    </a:cubicBezTo>
                    <a:cubicBezTo>
                      <a:pt x="52489" y="37550"/>
                      <a:pt x="58142" y="15949"/>
                      <a:pt x="48451" y="2826"/>
                    </a:cubicBezTo>
                    <a:cubicBezTo>
                      <a:pt x="47846" y="1817"/>
                      <a:pt x="47240" y="1211"/>
                      <a:pt x="46433" y="404"/>
                    </a:cubicBezTo>
                    <a:cubicBezTo>
                      <a:pt x="43001" y="808"/>
                      <a:pt x="39569" y="1211"/>
                      <a:pt x="35935" y="1211"/>
                    </a:cubicBezTo>
                    <a:cubicBezTo>
                      <a:pt x="32099" y="1211"/>
                      <a:pt x="28264" y="808"/>
                      <a:pt x="24428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9190;p76">
                <a:extLst>
                  <a:ext uri="{FF2B5EF4-FFF2-40B4-BE49-F238E27FC236}">
                    <a16:creationId xmlns:a16="http://schemas.microsoft.com/office/drawing/2014/main" id="{1C5C7745-4DEB-7B75-6C06-81A3DA66295F}"/>
                  </a:ext>
                </a:extLst>
              </p:cNvPr>
              <p:cNvSpPr/>
              <p:nvPr/>
            </p:nvSpPr>
            <p:spPr>
              <a:xfrm>
                <a:off x="2864801" y="1644831"/>
                <a:ext cx="48601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22005" extrusionOk="0">
                    <a:moveTo>
                      <a:pt x="13729" y="0"/>
                    </a:moveTo>
                    <a:cubicBezTo>
                      <a:pt x="9287" y="1413"/>
                      <a:pt x="4846" y="2221"/>
                      <a:pt x="405" y="2221"/>
                    </a:cubicBezTo>
                    <a:cubicBezTo>
                      <a:pt x="405" y="3028"/>
                      <a:pt x="203" y="3836"/>
                      <a:pt x="1" y="4441"/>
                    </a:cubicBezTo>
                    <a:cubicBezTo>
                      <a:pt x="1212" y="10700"/>
                      <a:pt x="3433" y="16554"/>
                      <a:pt x="7067" y="22005"/>
                    </a:cubicBezTo>
                    <a:cubicBezTo>
                      <a:pt x="10498" y="15141"/>
                      <a:pt x="12719" y="7671"/>
                      <a:pt x="13729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9191;p76">
                <a:extLst>
                  <a:ext uri="{FF2B5EF4-FFF2-40B4-BE49-F238E27FC236}">
                    <a16:creationId xmlns:a16="http://schemas.microsoft.com/office/drawing/2014/main" id="{45B9AB80-C7F0-ACBD-1198-C7AB9B8357DD}"/>
                  </a:ext>
                </a:extLst>
              </p:cNvPr>
              <p:cNvSpPr/>
              <p:nvPr/>
            </p:nvSpPr>
            <p:spPr>
              <a:xfrm>
                <a:off x="2864086" y="1653402"/>
                <a:ext cx="2149" cy="7151"/>
              </a:xfrm>
              <a:custGeom>
                <a:avLst/>
                <a:gdLst/>
                <a:ahLst/>
                <a:cxnLst/>
                <a:rect l="l" t="t" r="r" b="b"/>
                <a:pathLst>
                  <a:path w="607" h="2020" extrusionOk="0">
                    <a:moveTo>
                      <a:pt x="1" y="1"/>
                    </a:moveTo>
                    <a:cubicBezTo>
                      <a:pt x="1" y="606"/>
                      <a:pt x="203" y="1414"/>
                      <a:pt x="203" y="2019"/>
                    </a:cubicBezTo>
                    <a:cubicBezTo>
                      <a:pt x="405" y="1414"/>
                      <a:pt x="405" y="606"/>
                      <a:pt x="607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9192;p76">
                <a:extLst>
                  <a:ext uri="{FF2B5EF4-FFF2-40B4-BE49-F238E27FC236}">
                    <a16:creationId xmlns:a16="http://schemas.microsoft.com/office/drawing/2014/main" id="{A573E427-92AF-5BB3-AEE4-78DBC585DA63}"/>
                  </a:ext>
                </a:extLst>
              </p:cNvPr>
              <p:cNvSpPr/>
              <p:nvPr/>
            </p:nvSpPr>
            <p:spPr>
              <a:xfrm>
                <a:off x="3006983" y="1313318"/>
                <a:ext cx="225119" cy="279430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935" extrusionOk="0">
                    <a:moveTo>
                      <a:pt x="11104" y="0"/>
                    </a:moveTo>
                    <a:cubicBezTo>
                      <a:pt x="7672" y="0"/>
                      <a:pt x="4240" y="606"/>
                      <a:pt x="1010" y="1413"/>
                    </a:cubicBezTo>
                    <a:lnTo>
                      <a:pt x="1010" y="2625"/>
                    </a:lnTo>
                    <a:cubicBezTo>
                      <a:pt x="1010" y="6662"/>
                      <a:pt x="606" y="10498"/>
                      <a:pt x="1" y="14334"/>
                    </a:cubicBezTo>
                    <a:cubicBezTo>
                      <a:pt x="1010" y="13930"/>
                      <a:pt x="1818" y="13728"/>
                      <a:pt x="2827" y="13324"/>
                    </a:cubicBezTo>
                    <a:cubicBezTo>
                      <a:pt x="5451" y="12517"/>
                      <a:pt x="8278" y="12113"/>
                      <a:pt x="11104" y="12113"/>
                    </a:cubicBezTo>
                    <a:cubicBezTo>
                      <a:pt x="24630" y="12113"/>
                      <a:pt x="38559" y="21198"/>
                      <a:pt x="45020" y="25841"/>
                    </a:cubicBezTo>
                    <a:cubicBezTo>
                      <a:pt x="47240" y="27456"/>
                      <a:pt x="48048" y="30484"/>
                      <a:pt x="47240" y="33108"/>
                    </a:cubicBezTo>
                    <a:cubicBezTo>
                      <a:pt x="44414" y="42395"/>
                      <a:pt x="36339" y="62986"/>
                      <a:pt x="20592" y="68033"/>
                    </a:cubicBezTo>
                    <a:cubicBezTo>
                      <a:pt x="19583" y="68235"/>
                      <a:pt x="18573" y="68639"/>
                      <a:pt x="17564" y="68841"/>
                    </a:cubicBezTo>
                    <a:cubicBezTo>
                      <a:pt x="20188" y="71667"/>
                      <a:pt x="22813" y="74494"/>
                      <a:pt x="25034" y="77522"/>
                    </a:cubicBezTo>
                    <a:cubicBezTo>
                      <a:pt x="25235" y="77925"/>
                      <a:pt x="25639" y="78531"/>
                      <a:pt x="25841" y="78935"/>
                    </a:cubicBezTo>
                    <a:cubicBezTo>
                      <a:pt x="47240" y="71062"/>
                      <a:pt x="58343" y="42799"/>
                      <a:pt x="62381" y="30080"/>
                    </a:cubicBezTo>
                    <a:cubicBezTo>
                      <a:pt x="63592" y="26245"/>
                      <a:pt x="62179" y="22005"/>
                      <a:pt x="58949" y="19583"/>
                    </a:cubicBezTo>
                    <a:cubicBezTo>
                      <a:pt x="49865" y="12921"/>
                      <a:pt x="30081" y="0"/>
                      <a:pt x="11104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9193;p76">
                <a:extLst>
                  <a:ext uri="{FF2B5EF4-FFF2-40B4-BE49-F238E27FC236}">
                    <a16:creationId xmlns:a16="http://schemas.microsoft.com/office/drawing/2014/main" id="{7C1CDCB7-D397-06CB-F13A-1B94502499C5}"/>
                  </a:ext>
                </a:extLst>
              </p:cNvPr>
              <p:cNvSpPr/>
              <p:nvPr/>
            </p:nvSpPr>
            <p:spPr>
              <a:xfrm>
                <a:off x="2956256" y="1319034"/>
                <a:ext cx="54314" cy="72184"/>
              </a:xfrm>
              <a:custGeom>
                <a:avLst/>
                <a:gdLst/>
                <a:ahLst/>
                <a:cxnLst/>
                <a:rect l="l" t="t" r="r" b="b"/>
                <a:pathLst>
                  <a:path w="15343" h="20391" extrusionOk="0">
                    <a:moveTo>
                      <a:pt x="15343" y="0"/>
                    </a:moveTo>
                    <a:lnTo>
                      <a:pt x="13930" y="404"/>
                    </a:lnTo>
                    <a:cubicBezTo>
                      <a:pt x="10094" y="1413"/>
                      <a:pt x="6662" y="2827"/>
                      <a:pt x="3230" y="4644"/>
                    </a:cubicBezTo>
                    <a:cubicBezTo>
                      <a:pt x="2827" y="9691"/>
                      <a:pt x="1817" y="14737"/>
                      <a:pt x="0" y="19583"/>
                    </a:cubicBezTo>
                    <a:lnTo>
                      <a:pt x="1010" y="20390"/>
                    </a:lnTo>
                    <a:cubicBezTo>
                      <a:pt x="5047" y="17160"/>
                      <a:pt x="9489" y="14737"/>
                      <a:pt x="14334" y="12921"/>
                    </a:cubicBezTo>
                    <a:cubicBezTo>
                      <a:pt x="14939" y="9085"/>
                      <a:pt x="15343" y="5047"/>
                      <a:pt x="15343" y="1212"/>
                    </a:cubicBezTo>
                    <a:lnTo>
                      <a:pt x="15343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9194;p76">
                <a:extLst>
                  <a:ext uri="{FF2B5EF4-FFF2-40B4-BE49-F238E27FC236}">
                    <a16:creationId xmlns:a16="http://schemas.microsoft.com/office/drawing/2014/main" id="{C0C7EADA-7F9F-357A-9887-2703FD07E507}"/>
                  </a:ext>
                </a:extLst>
              </p:cNvPr>
              <p:cNvSpPr/>
              <p:nvPr/>
            </p:nvSpPr>
            <p:spPr>
              <a:xfrm>
                <a:off x="2919817" y="1335466"/>
                <a:ext cx="47886" cy="5288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4940" extrusionOk="0">
                    <a:moveTo>
                      <a:pt x="13526" y="1"/>
                    </a:moveTo>
                    <a:cubicBezTo>
                      <a:pt x="8681" y="2423"/>
                      <a:pt x="4038" y="5451"/>
                      <a:pt x="0" y="9085"/>
                    </a:cubicBezTo>
                    <a:cubicBezTo>
                      <a:pt x="3634" y="10498"/>
                      <a:pt x="7066" y="12517"/>
                      <a:pt x="10296" y="14940"/>
                    </a:cubicBezTo>
                    <a:cubicBezTo>
                      <a:pt x="12113" y="10094"/>
                      <a:pt x="13123" y="5048"/>
                      <a:pt x="13526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9195;p76">
                <a:extLst>
                  <a:ext uri="{FF2B5EF4-FFF2-40B4-BE49-F238E27FC236}">
                    <a16:creationId xmlns:a16="http://schemas.microsoft.com/office/drawing/2014/main" id="{44550C8E-E2D9-58CF-4CFF-D9323FC843DF}"/>
                  </a:ext>
                </a:extLst>
              </p:cNvPr>
              <p:cNvSpPr/>
              <p:nvPr/>
            </p:nvSpPr>
            <p:spPr>
              <a:xfrm>
                <a:off x="3002697" y="1557663"/>
                <a:ext cx="95053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6851" h="13123" extrusionOk="0">
                    <a:moveTo>
                      <a:pt x="18775" y="1"/>
                    </a:moveTo>
                    <a:cubicBezTo>
                      <a:pt x="14737" y="1010"/>
                      <a:pt x="10700" y="1414"/>
                      <a:pt x="6460" y="1616"/>
                    </a:cubicBezTo>
                    <a:cubicBezTo>
                      <a:pt x="4240" y="1616"/>
                      <a:pt x="2019" y="1414"/>
                      <a:pt x="0" y="1010"/>
                    </a:cubicBezTo>
                    <a:lnTo>
                      <a:pt x="0" y="1010"/>
                    </a:lnTo>
                    <a:cubicBezTo>
                      <a:pt x="5451" y="4038"/>
                      <a:pt x="10498" y="8076"/>
                      <a:pt x="14334" y="13123"/>
                    </a:cubicBezTo>
                    <a:cubicBezTo>
                      <a:pt x="18169" y="12517"/>
                      <a:pt x="22005" y="11508"/>
                      <a:pt x="25841" y="10297"/>
                    </a:cubicBezTo>
                    <a:cubicBezTo>
                      <a:pt x="26245" y="10297"/>
                      <a:pt x="26648" y="10095"/>
                      <a:pt x="26850" y="9893"/>
                    </a:cubicBezTo>
                    <a:cubicBezTo>
                      <a:pt x="26648" y="9489"/>
                      <a:pt x="26446" y="9085"/>
                      <a:pt x="26043" y="8682"/>
                    </a:cubicBezTo>
                    <a:cubicBezTo>
                      <a:pt x="23822" y="5452"/>
                      <a:pt x="21399" y="2625"/>
                      <a:pt x="18775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9196;p76">
                <a:extLst>
                  <a:ext uri="{FF2B5EF4-FFF2-40B4-BE49-F238E27FC236}">
                    <a16:creationId xmlns:a16="http://schemas.microsoft.com/office/drawing/2014/main" id="{87C11B58-93F6-D938-B81A-9EDD46A19564}"/>
                  </a:ext>
                </a:extLst>
              </p:cNvPr>
              <p:cNvSpPr/>
              <p:nvPr/>
            </p:nvSpPr>
            <p:spPr>
              <a:xfrm>
                <a:off x="2975545" y="1561238"/>
                <a:ext cx="78616" cy="45740"/>
              </a:xfrm>
              <a:custGeom>
                <a:avLst/>
                <a:gdLst/>
                <a:ahLst/>
                <a:cxnLst/>
                <a:rect l="l" t="t" r="r" b="b"/>
                <a:pathLst>
                  <a:path w="22208" h="12921" extrusionOk="0">
                    <a:moveTo>
                      <a:pt x="7672" y="0"/>
                    </a:moveTo>
                    <a:cubicBezTo>
                      <a:pt x="5654" y="4442"/>
                      <a:pt x="3231" y="8277"/>
                      <a:pt x="1" y="11709"/>
                    </a:cubicBezTo>
                    <a:cubicBezTo>
                      <a:pt x="3837" y="12517"/>
                      <a:pt x="7672" y="12920"/>
                      <a:pt x="11508" y="12920"/>
                    </a:cubicBezTo>
                    <a:cubicBezTo>
                      <a:pt x="15142" y="12920"/>
                      <a:pt x="18574" y="12517"/>
                      <a:pt x="22208" y="12113"/>
                    </a:cubicBezTo>
                    <a:cubicBezTo>
                      <a:pt x="18170" y="7066"/>
                      <a:pt x="13123" y="3028"/>
                      <a:pt x="7672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9197;p76">
                <a:extLst>
                  <a:ext uri="{FF2B5EF4-FFF2-40B4-BE49-F238E27FC236}">
                    <a16:creationId xmlns:a16="http://schemas.microsoft.com/office/drawing/2014/main" id="{636BBEBB-D0DD-76D1-722C-B1597E03B699}"/>
                  </a:ext>
                </a:extLst>
              </p:cNvPr>
              <p:cNvSpPr/>
              <p:nvPr/>
            </p:nvSpPr>
            <p:spPr>
              <a:xfrm>
                <a:off x="2959827" y="1364044"/>
                <a:ext cx="47171" cy="60035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6959" extrusionOk="0">
                    <a:moveTo>
                      <a:pt x="13325" y="1"/>
                    </a:moveTo>
                    <a:lnTo>
                      <a:pt x="13325" y="1"/>
                    </a:lnTo>
                    <a:cubicBezTo>
                      <a:pt x="8480" y="1818"/>
                      <a:pt x="4038" y="4442"/>
                      <a:pt x="1" y="7672"/>
                    </a:cubicBezTo>
                    <a:cubicBezTo>
                      <a:pt x="1010" y="8480"/>
                      <a:pt x="2019" y="9287"/>
                      <a:pt x="2827" y="10095"/>
                    </a:cubicBezTo>
                    <a:cubicBezTo>
                      <a:pt x="4846" y="12315"/>
                      <a:pt x="6663" y="14536"/>
                      <a:pt x="8278" y="16959"/>
                    </a:cubicBezTo>
                    <a:cubicBezTo>
                      <a:pt x="10700" y="11508"/>
                      <a:pt x="12315" y="5855"/>
                      <a:pt x="13325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9198;p76">
                <a:extLst>
                  <a:ext uri="{FF2B5EF4-FFF2-40B4-BE49-F238E27FC236}">
                    <a16:creationId xmlns:a16="http://schemas.microsoft.com/office/drawing/2014/main" id="{73714538-73D0-5067-4C89-414585BEDDEE}"/>
                  </a:ext>
                </a:extLst>
              </p:cNvPr>
              <p:cNvSpPr/>
              <p:nvPr/>
            </p:nvSpPr>
            <p:spPr>
              <a:xfrm>
                <a:off x="3002697" y="1515509"/>
                <a:ext cx="67179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977" h="13325" extrusionOk="0">
                    <a:moveTo>
                      <a:pt x="2827" y="1"/>
                    </a:moveTo>
                    <a:cubicBezTo>
                      <a:pt x="2625" y="4442"/>
                      <a:pt x="1615" y="8682"/>
                      <a:pt x="0" y="12921"/>
                    </a:cubicBezTo>
                    <a:cubicBezTo>
                      <a:pt x="2221" y="13123"/>
                      <a:pt x="4442" y="13325"/>
                      <a:pt x="6460" y="13325"/>
                    </a:cubicBezTo>
                    <a:cubicBezTo>
                      <a:pt x="10700" y="13325"/>
                      <a:pt x="14939" y="12719"/>
                      <a:pt x="18977" y="11710"/>
                    </a:cubicBezTo>
                    <a:cubicBezTo>
                      <a:pt x="14132" y="7067"/>
                      <a:pt x="8883" y="3029"/>
                      <a:pt x="2827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9199;p76">
                <a:extLst>
                  <a:ext uri="{FF2B5EF4-FFF2-40B4-BE49-F238E27FC236}">
                    <a16:creationId xmlns:a16="http://schemas.microsoft.com/office/drawing/2014/main" id="{4616452A-0B66-03E2-EE0D-A296AAFC2F42}"/>
                  </a:ext>
                </a:extLst>
              </p:cNvPr>
              <p:cNvSpPr/>
              <p:nvPr/>
            </p:nvSpPr>
            <p:spPr>
              <a:xfrm>
                <a:off x="3001982" y="1561238"/>
                <a:ext cx="719" cy="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20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9200;p76">
                <a:extLst>
                  <a:ext uri="{FF2B5EF4-FFF2-40B4-BE49-F238E27FC236}">
                    <a16:creationId xmlns:a16="http://schemas.microsoft.com/office/drawing/2014/main" id="{D98F5410-C312-9472-874E-231A0D11E84B}"/>
                  </a:ext>
                </a:extLst>
              </p:cNvPr>
              <p:cNvSpPr/>
              <p:nvPr/>
            </p:nvSpPr>
            <p:spPr>
              <a:xfrm>
                <a:off x="2727622" y="1560523"/>
                <a:ext cx="4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9201;p76">
                <a:extLst>
                  <a:ext uri="{FF2B5EF4-FFF2-40B4-BE49-F238E27FC236}">
                    <a16:creationId xmlns:a16="http://schemas.microsoft.com/office/drawing/2014/main" id="{180D47EE-AAC4-F950-167A-359FC654C9B8}"/>
                  </a:ext>
                </a:extLst>
              </p:cNvPr>
              <p:cNvSpPr/>
              <p:nvPr/>
            </p:nvSpPr>
            <p:spPr>
              <a:xfrm>
                <a:off x="2706186" y="1356898"/>
                <a:ext cx="321598" cy="311591"/>
              </a:xfrm>
              <a:custGeom>
                <a:avLst/>
                <a:gdLst/>
                <a:ahLst/>
                <a:cxnLst/>
                <a:rect l="l" t="t" r="r" b="b"/>
                <a:pathLst>
                  <a:path w="90847" h="88020" fill="none" extrusionOk="0">
                    <a:moveTo>
                      <a:pt x="44818" y="1"/>
                    </a:moveTo>
                    <a:cubicBezTo>
                      <a:pt x="24832" y="1"/>
                      <a:pt x="7672" y="13931"/>
                      <a:pt x="3836" y="33715"/>
                    </a:cubicBezTo>
                    <a:cubicBezTo>
                      <a:pt x="1" y="53297"/>
                      <a:pt x="10297" y="72879"/>
                      <a:pt x="28869" y="80550"/>
                    </a:cubicBezTo>
                    <a:cubicBezTo>
                      <a:pt x="47240" y="88020"/>
                      <a:pt x="68639" y="81560"/>
                      <a:pt x="79743" y="65006"/>
                    </a:cubicBezTo>
                    <a:cubicBezTo>
                      <a:pt x="90846" y="48452"/>
                      <a:pt x="88625" y="26245"/>
                      <a:pt x="74494" y="12114"/>
                    </a:cubicBezTo>
                    <a:cubicBezTo>
                      <a:pt x="66621" y="4240"/>
                      <a:pt x="55921" y="1"/>
                      <a:pt x="44818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20187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4" name="Google Shape;9202;p76">
              <a:extLst>
                <a:ext uri="{FF2B5EF4-FFF2-40B4-BE49-F238E27FC236}">
                  <a16:creationId xmlns:a16="http://schemas.microsoft.com/office/drawing/2014/main" id="{8AF5FA25-43F0-C85C-CD01-2D64E6ED2297}"/>
                </a:ext>
              </a:extLst>
            </p:cNvPr>
            <p:cNvGrpSpPr/>
            <p:nvPr/>
          </p:nvGrpSpPr>
          <p:grpSpPr>
            <a:xfrm>
              <a:off x="2517909" y="1188726"/>
              <a:ext cx="702702" cy="725214"/>
              <a:chOff x="2517909" y="1188726"/>
              <a:chExt cx="702702" cy="725214"/>
            </a:xfrm>
            <a:grpFill/>
          </p:grpSpPr>
          <p:sp>
            <p:nvSpPr>
              <p:cNvPr id="325" name="Google Shape;9203;p76">
                <a:extLst>
                  <a:ext uri="{FF2B5EF4-FFF2-40B4-BE49-F238E27FC236}">
                    <a16:creationId xmlns:a16="http://schemas.microsoft.com/office/drawing/2014/main" id="{3F38220D-6527-30FE-858F-03A3F2F58B38}"/>
                  </a:ext>
                </a:extLst>
              </p:cNvPr>
              <p:cNvSpPr/>
              <p:nvPr/>
            </p:nvSpPr>
            <p:spPr>
              <a:xfrm>
                <a:off x="2621966" y="1188726"/>
                <a:ext cx="114832" cy="86149"/>
              </a:xfrm>
              <a:custGeom>
                <a:avLst/>
                <a:gdLst/>
                <a:ahLst/>
                <a:cxnLst/>
                <a:rect l="l" t="t" r="r" b="b"/>
                <a:pathLst>
                  <a:path w="10285" h="7716" extrusionOk="0">
                    <a:moveTo>
                      <a:pt x="10284" y="1"/>
                    </a:moveTo>
                    <a:lnTo>
                      <a:pt x="7413" y="282"/>
                    </a:lnTo>
                    <a:lnTo>
                      <a:pt x="7949" y="1144"/>
                    </a:lnTo>
                    <a:cubicBezTo>
                      <a:pt x="4966" y="2788"/>
                      <a:pt x="2280" y="4920"/>
                      <a:pt x="0" y="7451"/>
                    </a:cubicBezTo>
                    <a:lnTo>
                      <a:pt x="294" y="7716"/>
                    </a:lnTo>
                    <a:cubicBezTo>
                      <a:pt x="2547" y="5212"/>
                      <a:pt x="5206" y="3102"/>
                      <a:pt x="8156" y="1479"/>
                    </a:cubicBezTo>
                    <a:lnTo>
                      <a:pt x="8760" y="2450"/>
                    </a:ln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9204;p76">
                <a:extLst>
                  <a:ext uri="{FF2B5EF4-FFF2-40B4-BE49-F238E27FC236}">
                    <a16:creationId xmlns:a16="http://schemas.microsoft.com/office/drawing/2014/main" id="{1EA7BB3C-DC50-E9A7-017D-63FC0D897B21}"/>
                  </a:ext>
                </a:extLst>
              </p:cNvPr>
              <p:cNvSpPr/>
              <p:nvPr/>
            </p:nvSpPr>
            <p:spPr>
              <a:xfrm>
                <a:off x="2517909" y="1543306"/>
                <a:ext cx="54396" cy="134951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12087" extrusionOk="0">
                    <a:moveTo>
                      <a:pt x="4871" y="11889"/>
                    </a:moveTo>
                    <a:cubicBezTo>
                      <a:pt x="3186" y="8971"/>
                      <a:pt x="2004" y="5793"/>
                      <a:pt x="1370" y="2482"/>
                    </a:cubicBezTo>
                    <a:lnTo>
                      <a:pt x="2481" y="2209"/>
                    </a:lnTo>
                    <a:lnTo>
                      <a:pt x="620" y="0"/>
                    </a:lnTo>
                    <a:lnTo>
                      <a:pt x="1" y="2820"/>
                    </a:lnTo>
                    <a:lnTo>
                      <a:pt x="987" y="2578"/>
                    </a:lnTo>
                    <a:cubicBezTo>
                      <a:pt x="1629" y="5923"/>
                      <a:pt x="2827" y="9136"/>
                      <a:pt x="4530" y="12087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9205;p76">
                <a:extLst>
                  <a:ext uri="{FF2B5EF4-FFF2-40B4-BE49-F238E27FC236}">
                    <a16:creationId xmlns:a16="http://schemas.microsoft.com/office/drawing/2014/main" id="{BCDB79A2-CAB1-0798-DCFD-78014CD94813}"/>
                  </a:ext>
                </a:extLst>
              </p:cNvPr>
              <p:cNvSpPr/>
              <p:nvPr/>
            </p:nvSpPr>
            <p:spPr>
              <a:xfrm>
                <a:off x="3174265" y="1556894"/>
                <a:ext cx="46346" cy="135275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12116" extrusionOk="0">
                    <a:moveTo>
                      <a:pt x="4150" y="41"/>
                    </a:moveTo>
                    <a:lnTo>
                      <a:pt x="3759" y="0"/>
                    </a:lnTo>
                    <a:cubicBezTo>
                      <a:pt x="3405" y="3350"/>
                      <a:pt x="2494" y="6618"/>
                      <a:pt x="1059" y="9668"/>
                    </a:cubicBezTo>
                    <a:lnTo>
                      <a:pt x="0" y="9237"/>
                    </a:lnTo>
                    <a:lnTo>
                      <a:pt x="208" y="12116"/>
                    </a:lnTo>
                    <a:lnTo>
                      <a:pt x="2367" y="10200"/>
                    </a:lnTo>
                    <a:lnTo>
                      <a:pt x="1426" y="9817"/>
                    </a:lnTo>
                    <a:cubicBezTo>
                      <a:pt x="2873" y="6733"/>
                      <a:pt x="3793" y="3429"/>
                      <a:pt x="4150" y="4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9206;p76">
                <a:extLst>
                  <a:ext uri="{FF2B5EF4-FFF2-40B4-BE49-F238E27FC236}">
                    <a16:creationId xmlns:a16="http://schemas.microsoft.com/office/drawing/2014/main" id="{99ECA942-02FB-9F0F-5BF8-76FE34F478EC}"/>
                  </a:ext>
                </a:extLst>
              </p:cNvPr>
              <p:cNvSpPr/>
              <p:nvPr/>
            </p:nvSpPr>
            <p:spPr>
              <a:xfrm>
                <a:off x="3023194" y="1197200"/>
                <a:ext cx="116417" cy="8352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9207;p76">
                <a:extLst>
                  <a:ext uri="{FF2B5EF4-FFF2-40B4-BE49-F238E27FC236}">
                    <a16:creationId xmlns:a16="http://schemas.microsoft.com/office/drawing/2014/main" id="{EE86606D-8B20-0426-A5F4-3C4517DB4C31}"/>
                  </a:ext>
                </a:extLst>
              </p:cNvPr>
              <p:cNvSpPr/>
              <p:nvPr/>
            </p:nvSpPr>
            <p:spPr>
              <a:xfrm rot="8660313">
                <a:off x="2818264" y="1804296"/>
                <a:ext cx="116433" cy="83536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7" name="Google Shape;9208;p76">
            <a:extLst>
              <a:ext uri="{FF2B5EF4-FFF2-40B4-BE49-F238E27FC236}">
                <a16:creationId xmlns:a16="http://schemas.microsoft.com/office/drawing/2014/main" id="{00237D88-4C39-2984-8B2C-44CDC54EC027}"/>
              </a:ext>
            </a:extLst>
          </p:cNvPr>
          <p:cNvGrpSpPr/>
          <p:nvPr/>
        </p:nvGrpSpPr>
        <p:grpSpPr>
          <a:xfrm>
            <a:off x="3350672" y="1941275"/>
            <a:ext cx="583439" cy="870229"/>
            <a:chOff x="1716825" y="1121550"/>
            <a:chExt cx="622800" cy="928938"/>
          </a:xfrm>
          <a:solidFill>
            <a:srgbClr val="D2DE00"/>
          </a:solidFill>
        </p:grpSpPr>
        <p:grpSp>
          <p:nvGrpSpPr>
            <p:cNvPr id="358" name="Google Shape;9209;p76">
              <a:extLst>
                <a:ext uri="{FF2B5EF4-FFF2-40B4-BE49-F238E27FC236}">
                  <a16:creationId xmlns:a16="http://schemas.microsoft.com/office/drawing/2014/main" id="{8DDA0775-BE66-2AE2-12DF-BB6E3AA93E2E}"/>
                </a:ext>
              </a:extLst>
            </p:cNvPr>
            <p:cNvGrpSpPr/>
            <p:nvPr/>
          </p:nvGrpSpPr>
          <p:grpSpPr>
            <a:xfrm>
              <a:off x="1716825" y="1121550"/>
              <a:ext cx="622800" cy="928938"/>
              <a:chOff x="1716825" y="1121550"/>
              <a:chExt cx="622800" cy="928938"/>
            </a:xfrm>
            <a:grpFill/>
          </p:grpSpPr>
          <p:cxnSp>
            <p:nvCxnSpPr>
              <p:cNvPr id="369" name="Google Shape;9210;p76">
                <a:extLst>
                  <a:ext uri="{FF2B5EF4-FFF2-40B4-BE49-F238E27FC236}">
                    <a16:creationId xmlns:a16="http://schemas.microsoft.com/office/drawing/2014/main" id="{BA4F12E7-9067-BF37-1792-4A35068F1B7A}"/>
                  </a:ext>
                </a:extLst>
              </p:cNvPr>
              <p:cNvCxnSpPr/>
              <p:nvPr/>
            </p:nvCxnSpPr>
            <p:spPr>
              <a:xfrm>
                <a:off x="1954750" y="1738188"/>
                <a:ext cx="0" cy="3123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70" name="Google Shape;9211;p76">
                <a:extLst>
                  <a:ext uri="{FF2B5EF4-FFF2-40B4-BE49-F238E27FC236}">
                    <a16:creationId xmlns:a16="http://schemas.microsoft.com/office/drawing/2014/main" id="{93721037-3B39-0AA4-23CD-7396D642ECAB}"/>
                  </a:ext>
                </a:extLst>
              </p:cNvPr>
              <p:cNvSpPr/>
              <p:nvPr/>
            </p:nvSpPr>
            <p:spPr>
              <a:xfrm>
                <a:off x="1716825" y="1121550"/>
                <a:ext cx="622800" cy="6228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9212;p76">
              <a:extLst>
                <a:ext uri="{FF2B5EF4-FFF2-40B4-BE49-F238E27FC236}">
                  <a16:creationId xmlns:a16="http://schemas.microsoft.com/office/drawing/2014/main" id="{C36F8D90-0AA1-AB17-9C72-E40141AD413C}"/>
                </a:ext>
              </a:extLst>
            </p:cNvPr>
            <p:cNvGrpSpPr/>
            <p:nvPr/>
          </p:nvGrpSpPr>
          <p:grpSpPr>
            <a:xfrm>
              <a:off x="1768050" y="1172775"/>
              <a:ext cx="520200" cy="832000"/>
              <a:chOff x="1768050" y="1172775"/>
              <a:chExt cx="520200" cy="832000"/>
            </a:xfrm>
            <a:grpFill/>
          </p:grpSpPr>
          <p:cxnSp>
            <p:nvCxnSpPr>
              <p:cNvPr id="367" name="Google Shape;9213;p76">
                <a:extLst>
                  <a:ext uri="{FF2B5EF4-FFF2-40B4-BE49-F238E27FC236}">
                    <a16:creationId xmlns:a16="http://schemas.microsoft.com/office/drawing/2014/main" id="{292377AC-9DBF-42C8-D01A-DA001900441C}"/>
                  </a:ext>
                </a:extLst>
              </p:cNvPr>
              <p:cNvCxnSpPr/>
              <p:nvPr/>
            </p:nvCxnSpPr>
            <p:spPr>
              <a:xfrm>
                <a:off x="2003025" y="1692475"/>
                <a:ext cx="0" cy="3123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68" name="Google Shape;9214;p76">
                <a:extLst>
                  <a:ext uri="{FF2B5EF4-FFF2-40B4-BE49-F238E27FC236}">
                    <a16:creationId xmlns:a16="http://schemas.microsoft.com/office/drawing/2014/main" id="{A418F1F9-B688-4B1C-3C8B-E8183D7E8264}"/>
                  </a:ext>
                </a:extLst>
              </p:cNvPr>
              <p:cNvSpPr/>
              <p:nvPr/>
            </p:nvSpPr>
            <p:spPr>
              <a:xfrm>
                <a:off x="1768050" y="1172775"/>
                <a:ext cx="520200" cy="5202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0" name="Google Shape;9215;p76">
              <a:extLst>
                <a:ext uri="{FF2B5EF4-FFF2-40B4-BE49-F238E27FC236}">
                  <a16:creationId xmlns:a16="http://schemas.microsoft.com/office/drawing/2014/main" id="{7B665811-FE65-A3B2-C683-A3C17AD24921}"/>
                </a:ext>
              </a:extLst>
            </p:cNvPr>
            <p:cNvGrpSpPr/>
            <p:nvPr/>
          </p:nvGrpSpPr>
          <p:grpSpPr>
            <a:xfrm>
              <a:off x="1820100" y="1225475"/>
              <a:ext cx="416400" cy="729575"/>
              <a:chOff x="1820100" y="1225475"/>
              <a:chExt cx="416400" cy="729575"/>
            </a:xfrm>
            <a:grpFill/>
          </p:grpSpPr>
          <p:cxnSp>
            <p:nvCxnSpPr>
              <p:cNvPr id="365" name="Google Shape;9216;p76">
                <a:extLst>
                  <a:ext uri="{FF2B5EF4-FFF2-40B4-BE49-F238E27FC236}">
                    <a16:creationId xmlns:a16="http://schemas.microsoft.com/office/drawing/2014/main" id="{C8FF1A76-D6A2-4B33-8CD5-620E3CA85030}"/>
                  </a:ext>
                </a:extLst>
              </p:cNvPr>
              <p:cNvCxnSpPr/>
              <p:nvPr/>
            </p:nvCxnSpPr>
            <p:spPr>
              <a:xfrm>
                <a:off x="2051300" y="1642750"/>
                <a:ext cx="0" cy="3123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66" name="Google Shape;9217;p76">
                <a:extLst>
                  <a:ext uri="{FF2B5EF4-FFF2-40B4-BE49-F238E27FC236}">
                    <a16:creationId xmlns:a16="http://schemas.microsoft.com/office/drawing/2014/main" id="{49FC1CFC-2462-2424-1184-2A414BD98A60}"/>
                  </a:ext>
                </a:extLst>
              </p:cNvPr>
              <p:cNvSpPr/>
              <p:nvPr/>
            </p:nvSpPr>
            <p:spPr>
              <a:xfrm>
                <a:off x="1820100" y="1225475"/>
                <a:ext cx="416400" cy="4164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1" name="Google Shape;9218;p76">
              <a:extLst>
                <a:ext uri="{FF2B5EF4-FFF2-40B4-BE49-F238E27FC236}">
                  <a16:creationId xmlns:a16="http://schemas.microsoft.com/office/drawing/2014/main" id="{20E5CB05-1A18-E245-874B-977D6F148825}"/>
                </a:ext>
              </a:extLst>
            </p:cNvPr>
            <p:cNvGrpSpPr/>
            <p:nvPr/>
          </p:nvGrpSpPr>
          <p:grpSpPr>
            <a:xfrm>
              <a:off x="1874250" y="1278825"/>
              <a:ext cx="308100" cy="605275"/>
              <a:chOff x="1874250" y="1278825"/>
              <a:chExt cx="308100" cy="605275"/>
            </a:xfrm>
            <a:grpFill/>
          </p:grpSpPr>
          <p:cxnSp>
            <p:nvCxnSpPr>
              <p:cNvPr id="363" name="Google Shape;9219;p76">
                <a:extLst>
                  <a:ext uri="{FF2B5EF4-FFF2-40B4-BE49-F238E27FC236}">
                    <a16:creationId xmlns:a16="http://schemas.microsoft.com/office/drawing/2014/main" id="{A0CB2F52-924C-023D-2E73-477099687BBA}"/>
                  </a:ext>
                </a:extLst>
              </p:cNvPr>
              <p:cNvCxnSpPr/>
              <p:nvPr/>
            </p:nvCxnSpPr>
            <p:spPr>
              <a:xfrm>
                <a:off x="2099575" y="1571800"/>
                <a:ext cx="0" cy="3123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64" name="Google Shape;9220;p76">
                <a:extLst>
                  <a:ext uri="{FF2B5EF4-FFF2-40B4-BE49-F238E27FC236}">
                    <a16:creationId xmlns:a16="http://schemas.microsoft.com/office/drawing/2014/main" id="{2B006ABA-51FC-419B-8423-15E91D8173F3}"/>
                  </a:ext>
                </a:extLst>
              </p:cNvPr>
              <p:cNvSpPr/>
              <p:nvPr/>
            </p:nvSpPr>
            <p:spPr>
              <a:xfrm>
                <a:off x="1874250" y="1278825"/>
                <a:ext cx="308100" cy="308100"/>
              </a:xfrm>
              <a:prstGeom prst="ellipse">
                <a:avLst/>
              </a:pr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2" name="Google Shape;9221;p76">
              <a:extLst>
                <a:ext uri="{FF2B5EF4-FFF2-40B4-BE49-F238E27FC236}">
                  <a16:creationId xmlns:a16="http://schemas.microsoft.com/office/drawing/2014/main" id="{DB6F6F99-9D09-C2B2-D08B-B2D75FDC793F}"/>
                </a:ext>
              </a:extLst>
            </p:cNvPr>
            <p:cNvSpPr/>
            <p:nvPr/>
          </p:nvSpPr>
          <p:spPr>
            <a:xfrm>
              <a:off x="1920625" y="1326000"/>
              <a:ext cx="215400" cy="215400"/>
            </a:xfrm>
            <a:prstGeom prst="ellipse">
              <a:avLst/>
            </a:pr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9222;p76">
            <a:extLst>
              <a:ext uri="{FF2B5EF4-FFF2-40B4-BE49-F238E27FC236}">
                <a16:creationId xmlns:a16="http://schemas.microsoft.com/office/drawing/2014/main" id="{9B878D10-3C87-E7CF-9039-4C3E790C19C3}"/>
              </a:ext>
            </a:extLst>
          </p:cNvPr>
          <p:cNvGrpSpPr/>
          <p:nvPr/>
        </p:nvGrpSpPr>
        <p:grpSpPr>
          <a:xfrm>
            <a:off x="3270495" y="2827597"/>
            <a:ext cx="739072" cy="714152"/>
            <a:chOff x="4334725" y="1355875"/>
            <a:chExt cx="3106650" cy="3001900"/>
          </a:xfrm>
          <a:solidFill>
            <a:srgbClr val="D2DE00"/>
          </a:solidFill>
        </p:grpSpPr>
        <p:grpSp>
          <p:nvGrpSpPr>
            <p:cNvPr id="372" name="Google Shape;9223;p76">
              <a:extLst>
                <a:ext uri="{FF2B5EF4-FFF2-40B4-BE49-F238E27FC236}">
                  <a16:creationId xmlns:a16="http://schemas.microsoft.com/office/drawing/2014/main" id="{BDC0D0D7-EDDC-9DE1-BAE5-0703B32C71CB}"/>
                </a:ext>
              </a:extLst>
            </p:cNvPr>
            <p:cNvGrpSpPr/>
            <p:nvPr/>
          </p:nvGrpSpPr>
          <p:grpSpPr>
            <a:xfrm>
              <a:off x="4516050" y="1724875"/>
              <a:ext cx="2693725" cy="2632900"/>
              <a:chOff x="4516050" y="1724875"/>
              <a:chExt cx="2693725" cy="2632900"/>
            </a:xfrm>
            <a:grpFill/>
          </p:grpSpPr>
          <p:sp>
            <p:nvSpPr>
              <p:cNvPr id="377" name="Google Shape;9224;p76">
                <a:extLst>
                  <a:ext uri="{FF2B5EF4-FFF2-40B4-BE49-F238E27FC236}">
                    <a16:creationId xmlns:a16="http://schemas.microsoft.com/office/drawing/2014/main" id="{5F295893-A1C3-5529-731D-53FAC821618E}"/>
                  </a:ext>
                </a:extLst>
              </p:cNvPr>
              <p:cNvSpPr/>
              <p:nvPr/>
            </p:nvSpPr>
            <p:spPr>
              <a:xfrm>
                <a:off x="6227525" y="1737400"/>
                <a:ext cx="982250" cy="1548550"/>
              </a:xfrm>
              <a:custGeom>
                <a:avLst/>
                <a:gdLst/>
                <a:ahLst/>
                <a:cxnLst/>
                <a:rect l="l" t="t" r="r" b="b"/>
                <a:pathLst>
                  <a:path w="39290" h="61942" extrusionOk="0">
                    <a:moveTo>
                      <a:pt x="2948" y="0"/>
                    </a:moveTo>
                    <a:lnTo>
                      <a:pt x="2948" y="0"/>
                    </a:lnTo>
                    <a:cubicBezTo>
                      <a:pt x="2963" y="140"/>
                      <a:pt x="2988" y="275"/>
                      <a:pt x="2997" y="415"/>
                    </a:cubicBezTo>
                    <a:cubicBezTo>
                      <a:pt x="3257" y="4251"/>
                      <a:pt x="2198" y="8060"/>
                      <a:pt x="0" y="11214"/>
                    </a:cubicBezTo>
                    <a:cubicBezTo>
                      <a:pt x="16180" y="17156"/>
                      <a:pt x="27723" y="32699"/>
                      <a:pt x="27723" y="50939"/>
                    </a:cubicBezTo>
                    <a:cubicBezTo>
                      <a:pt x="27725" y="53819"/>
                      <a:pt x="27433" y="56688"/>
                      <a:pt x="26854" y="59506"/>
                    </a:cubicBezTo>
                    <a:cubicBezTo>
                      <a:pt x="27615" y="59401"/>
                      <a:pt x="28380" y="59330"/>
                      <a:pt x="29155" y="59330"/>
                    </a:cubicBezTo>
                    <a:cubicBezTo>
                      <a:pt x="32030" y="59330"/>
                      <a:pt x="34946" y="60066"/>
                      <a:pt x="37619" y="61594"/>
                    </a:cubicBezTo>
                    <a:cubicBezTo>
                      <a:pt x="37808" y="61702"/>
                      <a:pt x="37980" y="61827"/>
                      <a:pt x="38161" y="61942"/>
                    </a:cubicBezTo>
                    <a:cubicBezTo>
                      <a:pt x="38912" y="58322"/>
                      <a:pt x="39289" y="54635"/>
                      <a:pt x="39289" y="50939"/>
                    </a:cubicBezTo>
                    <a:cubicBezTo>
                      <a:pt x="39289" y="27328"/>
                      <a:pt x="24090" y="7277"/>
                      <a:pt x="2948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9225;p76">
                <a:extLst>
                  <a:ext uri="{FF2B5EF4-FFF2-40B4-BE49-F238E27FC236}">
                    <a16:creationId xmlns:a16="http://schemas.microsoft.com/office/drawing/2014/main" id="{51FC191B-C4D1-DB8B-9BFE-22037C22115B}"/>
                  </a:ext>
                </a:extLst>
              </p:cNvPr>
              <p:cNvSpPr/>
              <p:nvPr/>
            </p:nvSpPr>
            <p:spPr>
              <a:xfrm>
                <a:off x="4516050" y="1724875"/>
                <a:ext cx="1010900" cy="1581800"/>
              </a:xfrm>
              <a:custGeom>
                <a:avLst/>
                <a:gdLst/>
                <a:ahLst/>
                <a:cxnLst/>
                <a:rect l="l" t="t" r="r" b="b"/>
                <a:pathLst>
                  <a:path w="40436" h="63272" extrusionOk="0">
                    <a:moveTo>
                      <a:pt x="37823" y="1"/>
                    </a:moveTo>
                    <a:lnTo>
                      <a:pt x="37823" y="1"/>
                    </a:lnTo>
                    <a:cubicBezTo>
                      <a:pt x="15908" y="6831"/>
                      <a:pt x="0" y="27279"/>
                      <a:pt x="0" y="51443"/>
                    </a:cubicBezTo>
                    <a:cubicBezTo>
                      <a:pt x="3" y="55421"/>
                      <a:pt x="444" y="59389"/>
                      <a:pt x="1318" y="63272"/>
                    </a:cubicBezTo>
                    <a:cubicBezTo>
                      <a:pt x="1575" y="63078"/>
                      <a:pt x="1825" y="62880"/>
                      <a:pt x="2093" y="62700"/>
                    </a:cubicBezTo>
                    <a:cubicBezTo>
                      <a:pt x="5004" y="60760"/>
                      <a:pt x="8236" y="59853"/>
                      <a:pt x="11420" y="59853"/>
                    </a:cubicBezTo>
                    <a:cubicBezTo>
                      <a:pt x="11754" y="59853"/>
                      <a:pt x="12085" y="59912"/>
                      <a:pt x="12418" y="59931"/>
                    </a:cubicBezTo>
                    <a:cubicBezTo>
                      <a:pt x="11849" y="57138"/>
                      <a:pt x="11565" y="54293"/>
                      <a:pt x="11565" y="51440"/>
                    </a:cubicBezTo>
                    <a:cubicBezTo>
                      <a:pt x="11565" y="32776"/>
                      <a:pt x="23659" y="16944"/>
                      <a:pt x="40435" y="11325"/>
                    </a:cubicBezTo>
                    <a:cubicBezTo>
                      <a:pt x="38630" y="8592"/>
                      <a:pt x="37671" y="5392"/>
                      <a:pt x="37676" y="2117"/>
                    </a:cubicBezTo>
                    <a:cubicBezTo>
                      <a:pt x="37681" y="1409"/>
                      <a:pt x="37730" y="702"/>
                      <a:pt x="37823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9226;p76">
                <a:extLst>
                  <a:ext uri="{FF2B5EF4-FFF2-40B4-BE49-F238E27FC236}">
                    <a16:creationId xmlns:a16="http://schemas.microsoft.com/office/drawing/2014/main" id="{24D6E8CD-D8DB-56CF-08F1-10291B966DEF}"/>
                  </a:ext>
                </a:extLst>
              </p:cNvPr>
              <p:cNvSpPr/>
              <p:nvPr/>
            </p:nvSpPr>
            <p:spPr>
              <a:xfrm>
                <a:off x="4977525" y="3800325"/>
                <a:ext cx="1782050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71282" h="22298" extrusionOk="0">
                    <a:moveTo>
                      <a:pt x="63561" y="0"/>
                    </a:moveTo>
                    <a:cubicBezTo>
                      <a:pt x="56083" y="6671"/>
                      <a:pt x="46226" y="10731"/>
                      <a:pt x="35414" y="10731"/>
                    </a:cubicBezTo>
                    <a:cubicBezTo>
                      <a:pt x="25098" y="10731"/>
                      <a:pt x="15646" y="7034"/>
                      <a:pt x="8302" y="898"/>
                    </a:cubicBezTo>
                    <a:cubicBezTo>
                      <a:pt x="6892" y="3910"/>
                      <a:pt x="4587" y="6522"/>
                      <a:pt x="1428" y="8290"/>
                    </a:cubicBezTo>
                    <a:cubicBezTo>
                      <a:pt x="962" y="8562"/>
                      <a:pt x="481" y="8778"/>
                      <a:pt x="0" y="9001"/>
                    </a:cubicBezTo>
                    <a:cubicBezTo>
                      <a:pt x="9472" y="17274"/>
                      <a:pt x="21853" y="22297"/>
                      <a:pt x="35414" y="22297"/>
                    </a:cubicBezTo>
                    <a:cubicBezTo>
                      <a:pt x="49193" y="22297"/>
                      <a:pt x="61756" y="17117"/>
                      <a:pt x="71282" y="8609"/>
                    </a:cubicBezTo>
                    <a:cubicBezTo>
                      <a:pt x="67593" y="6654"/>
                      <a:pt x="64981" y="3559"/>
                      <a:pt x="63561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9227;p76">
              <a:extLst>
                <a:ext uri="{FF2B5EF4-FFF2-40B4-BE49-F238E27FC236}">
                  <a16:creationId xmlns:a16="http://schemas.microsoft.com/office/drawing/2014/main" id="{128C3933-626C-8C7C-1F96-5A22E8DC0129}"/>
                </a:ext>
              </a:extLst>
            </p:cNvPr>
            <p:cNvGrpSpPr/>
            <p:nvPr/>
          </p:nvGrpSpPr>
          <p:grpSpPr>
            <a:xfrm>
              <a:off x="4334725" y="1355875"/>
              <a:ext cx="3106650" cy="2709650"/>
              <a:chOff x="4334725" y="1355875"/>
              <a:chExt cx="3106650" cy="2709650"/>
            </a:xfrm>
            <a:grpFill/>
          </p:grpSpPr>
          <p:sp>
            <p:nvSpPr>
              <p:cNvPr id="374" name="Google Shape;9228;p76">
                <a:extLst>
                  <a:ext uri="{FF2B5EF4-FFF2-40B4-BE49-F238E27FC236}">
                    <a16:creationId xmlns:a16="http://schemas.microsoft.com/office/drawing/2014/main" id="{87A214FE-4511-F149-EEF2-93797754E399}"/>
                  </a:ext>
                </a:extLst>
              </p:cNvPr>
              <p:cNvSpPr/>
              <p:nvPr/>
            </p:nvSpPr>
            <p:spPr>
              <a:xfrm>
                <a:off x="5427950" y="1355875"/>
                <a:ext cx="904575" cy="1665925"/>
              </a:xfrm>
              <a:custGeom>
                <a:avLst/>
                <a:gdLst/>
                <a:ahLst/>
                <a:cxnLst/>
                <a:rect l="l" t="t" r="r" b="b"/>
                <a:pathLst>
                  <a:path w="36183" h="66637" fill="none" extrusionOk="0">
                    <a:moveTo>
                      <a:pt x="25479" y="47040"/>
                    </a:moveTo>
                    <a:cubicBezTo>
                      <a:pt x="22352" y="45966"/>
                      <a:pt x="20318" y="42954"/>
                      <a:pt x="20318" y="39712"/>
                    </a:cubicBezTo>
                    <a:lnTo>
                      <a:pt x="20318" y="39474"/>
                    </a:lnTo>
                    <a:cubicBezTo>
                      <a:pt x="20318" y="36347"/>
                      <a:pt x="22239" y="33578"/>
                      <a:pt x="25000" y="32260"/>
                    </a:cubicBezTo>
                    <a:cubicBezTo>
                      <a:pt x="27831" y="31007"/>
                      <a:pt x="30234" y="28986"/>
                      <a:pt x="31983" y="26475"/>
                    </a:cubicBezTo>
                    <a:cubicBezTo>
                      <a:pt x="34181" y="23321"/>
                      <a:pt x="35240" y="19512"/>
                      <a:pt x="34980" y="15676"/>
                    </a:cubicBezTo>
                    <a:cubicBezTo>
                      <a:pt x="34971" y="15536"/>
                      <a:pt x="34944" y="15398"/>
                      <a:pt x="34931" y="15261"/>
                    </a:cubicBezTo>
                    <a:cubicBezTo>
                      <a:pt x="34134" y="7155"/>
                      <a:pt x="27505" y="636"/>
                      <a:pt x="19357" y="47"/>
                    </a:cubicBezTo>
                    <a:cubicBezTo>
                      <a:pt x="18930" y="18"/>
                      <a:pt x="18513" y="1"/>
                      <a:pt x="18094" y="1"/>
                    </a:cubicBezTo>
                    <a:cubicBezTo>
                      <a:pt x="9517" y="1"/>
                      <a:pt x="2397" y="6439"/>
                      <a:pt x="1347" y="14761"/>
                    </a:cubicBezTo>
                    <a:cubicBezTo>
                      <a:pt x="1254" y="15462"/>
                      <a:pt x="1205" y="16169"/>
                      <a:pt x="1200" y="16875"/>
                    </a:cubicBezTo>
                    <a:cubicBezTo>
                      <a:pt x="1195" y="20149"/>
                      <a:pt x="2154" y="23352"/>
                      <a:pt x="3959" y="26085"/>
                    </a:cubicBezTo>
                    <a:cubicBezTo>
                      <a:pt x="5703" y="28734"/>
                      <a:pt x="8168" y="30872"/>
                      <a:pt x="11057" y="32260"/>
                    </a:cubicBezTo>
                    <a:cubicBezTo>
                      <a:pt x="13944" y="33580"/>
                      <a:pt x="15864" y="36464"/>
                      <a:pt x="15864" y="39714"/>
                    </a:cubicBezTo>
                    <a:cubicBezTo>
                      <a:pt x="15864" y="42954"/>
                      <a:pt x="13829" y="45963"/>
                      <a:pt x="10817" y="47040"/>
                    </a:cubicBezTo>
                    <a:cubicBezTo>
                      <a:pt x="6250" y="48725"/>
                      <a:pt x="2404" y="51975"/>
                      <a:pt x="0" y="56176"/>
                    </a:cubicBezTo>
                    <a:lnTo>
                      <a:pt x="18155" y="66637"/>
                    </a:lnTo>
                    <a:lnTo>
                      <a:pt x="36182" y="56176"/>
                    </a:lnTo>
                    <a:cubicBezTo>
                      <a:pt x="33781" y="51972"/>
                      <a:pt x="29930" y="48723"/>
                      <a:pt x="25479" y="4704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9229;p76">
                <a:extLst>
                  <a:ext uri="{FF2B5EF4-FFF2-40B4-BE49-F238E27FC236}">
                    <a16:creationId xmlns:a16="http://schemas.microsoft.com/office/drawing/2014/main" id="{15DC7DBF-1978-8D1D-D18E-3071797E76BC}"/>
                  </a:ext>
                </a:extLst>
              </p:cNvPr>
              <p:cNvSpPr/>
              <p:nvPr/>
            </p:nvSpPr>
            <p:spPr>
              <a:xfrm>
                <a:off x="4334725" y="2760325"/>
                <a:ext cx="1547125" cy="1304775"/>
              </a:xfrm>
              <a:custGeom>
                <a:avLst/>
                <a:gdLst/>
                <a:ahLst/>
                <a:cxnLst/>
                <a:rect l="l" t="t" r="r" b="b"/>
                <a:pathLst>
                  <a:path w="61885" h="52191" fill="none" extrusionOk="0">
                    <a:moveTo>
                      <a:pt x="43727" y="1"/>
                    </a:moveTo>
                    <a:cubicBezTo>
                      <a:pt x="41323" y="4212"/>
                      <a:pt x="40487" y="9019"/>
                      <a:pt x="41208" y="13829"/>
                    </a:cubicBezTo>
                    <a:cubicBezTo>
                      <a:pt x="41804" y="17069"/>
                      <a:pt x="40247" y="20321"/>
                      <a:pt x="37362" y="21878"/>
                    </a:cubicBezTo>
                    <a:lnTo>
                      <a:pt x="37237" y="22004"/>
                    </a:lnTo>
                    <a:cubicBezTo>
                      <a:pt x="35989" y="22712"/>
                      <a:pt x="34579" y="23085"/>
                      <a:pt x="33144" y="23090"/>
                    </a:cubicBezTo>
                    <a:cubicBezTo>
                      <a:pt x="31510" y="23095"/>
                      <a:pt x="29914" y="22587"/>
                      <a:pt x="28582" y="21638"/>
                    </a:cubicBezTo>
                    <a:cubicBezTo>
                      <a:pt x="25950" y="19752"/>
                      <a:pt x="22852" y="18705"/>
                      <a:pt x="19671" y="18513"/>
                    </a:cubicBezTo>
                    <a:cubicBezTo>
                      <a:pt x="19338" y="18494"/>
                      <a:pt x="19007" y="18435"/>
                      <a:pt x="18673" y="18435"/>
                    </a:cubicBezTo>
                    <a:cubicBezTo>
                      <a:pt x="15489" y="18435"/>
                      <a:pt x="12257" y="19345"/>
                      <a:pt x="9348" y="21282"/>
                    </a:cubicBezTo>
                    <a:cubicBezTo>
                      <a:pt x="9078" y="21462"/>
                      <a:pt x="8828" y="21663"/>
                      <a:pt x="8573" y="21856"/>
                    </a:cubicBezTo>
                    <a:cubicBezTo>
                      <a:pt x="2203" y="26681"/>
                      <a:pt x="1" y="35395"/>
                      <a:pt x="3579" y="42679"/>
                    </a:cubicBezTo>
                    <a:cubicBezTo>
                      <a:pt x="6535" y="48755"/>
                      <a:pt x="12519" y="52191"/>
                      <a:pt x="18698" y="52191"/>
                    </a:cubicBezTo>
                    <a:cubicBezTo>
                      <a:pt x="21064" y="52191"/>
                      <a:pt x="23448" y="51656"/>
                      <a:pt x="25712" y="50604"/>
                    </a:cubicBezTo>
                    <a:cubicBezTo>
                      <a:pt x="26193" y="50381"/>
                      <a:pt x="26674" y="50165"/>
                      <a:pt x="27140" y="49893"/>
                    </a:cubicBezTo>
                    <a:cubicBezTo>
                      <a:pt x="30299" y="48122"/>
                      <a:pt x="32604" y="45510"/>
                      <a:pt x="34014" y="42498"/>
                    </a:cubicBezTo>
                    <a:cubicBezTo>
                      <a:pt x="35307" y="39741"/>
                      <a:pt x="35837" y="36690"/>
                      <a:pt x="35552" y="33659"/>
                    </a:cubicBezTo>
                    <a:cubicBezTo>
                      <a:pt x="35312" y="30534"/>
                      <a:pt x="36882" y="27409"/>
                      <a:pt x="39641" y="25852"/>
                    </a:cubicBezTo>
                    <a:cubicBezTo>
                      <a:pt x="40902" y="25114"/>
                      <a:pt x="42282" y="24748"/>
                      <a:pt x="43641" y="24748"/>
                    </a:cubicBezTo>
                    <a:cubicBezTo>
                      <a:pt x="45392" y="24748"/>
                      <a:pt x="47119" y="25356"/>
                      <a:pt x="48534" y="26573"/>
                    </a:cubicBezTo>
                    <a:cubicBezTo>
                      <a:pt x="52382" y="29572"/>
                      <a:pt x="57074" y="31255"/>
                      <a:pt x="61884" y="31255"/>
                    </a:cubicBezTo>
                    <a:lnTo>
                      <a:pt x="61884" y="10461"/>
                    </a:lnTo>
                    <a:lnTo>
                      <a:pt x="61884" y="1046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9230;p76">
                <a:extLst>
                  <a:ext uri="{FF2B5EF4-FFF2-40B4-BE49-F238E27FC236}">
                    <a16:creationId xmlns:a16="http://schemas.microsoft.com/office/drawing/2014/main" id="{94FD81FC-0BDE-EE3D-0884-5177F9E2295F}"/>
                  </a:ext>
                </a:extLst>
              </p:cNvPr>
              <p:cNvSpPr/>
              <p:nvPr/>
            </p:nvSpPr>
            <p:spPr>
              <a:xfrm>
                <a:off x="5881825" y="2760325"/>
                <a:ext cx="1559550" cy="1305200"/>
              </a:xfrm>
              <a:custGeom>
                <a:avLst/>
                <a:gdLst/>
                <a:ahLst/>
                <a:cxnLst/>
                <a:rect l="l" t="t" r="r" b="b"/>
                <a:pathLst>
                  <a:path w="62382" h="52208" fill="none" extrusionOk="0">
                    <a:moveTo>
                      <a:pt x="51989" y="21025"/>
                    </a:moveTo>
                    <a:cubicBezTo>
                      <a:pt x="51805" y="20912"/>
                      <a:pt x="51636" y="20785"/>
                      <a:pt x="51447" y="20677"/>
                    </a:cubicBezTo>
                    <a:cubicBezTo>
                      <a:pt x="48774" y="19149"/>
                      <a:pt x="45855" y="18413"/>
                      <a:pt x="42981" y="18413"/>
                    </a:cubicBezTo>
                    <a:cubicBezTo>
                      <a:pt x="42208" y="18413"/>
                      <a:pt x="41443" y="18484"/>
                      <a:pt x="40682" y="18589"/>
                    </a:cubicBezTo>
                    <a:cubicBezTo>
                      <a:pt x="38034" y="18957"/>
                      <a:pt x="35488" y="19938"/>
                      <a:pt x="33290" y="21523"/>
                    </a:cubicBezTo>
                    <a:cubicBezTo>
                      <a:pt x="31924" y="22519"/>
                      <a:pt x="30276" y="23056"/>
                      <a:pt x="28586" y="23056"/>
                    </a:cubicBezTo>
                    <a:cubicBezTo>
                      <a:pt x="27107" y="23053"/>
                      <a:pt x="25657" y="22646"/>
                      <a:pt x="24394" y="21876"/>
                    </a:cubicBezTo>
                    <a:cubicBezTo>
                      <a:pt x="21510" y="20319"/>
                      <a:pt x="19952" y="17066"/>
                      <a:pt x="20548" y="13829"/>
                    </a:cubicBezTo>
                    <a:cubicBezTo>
                      <a:pt x="21270" y="9019"/>
                      <a:pt x="20433" y="4212"/>
                      <a:pt x="18030" y="1"/>
                    </a:cubicBezTo>
                    <a:lnTo>
                      <a:pt x="0" y="10461"/>
                    </a:lnTo>
                    <a:lnTo>
                      <a:pt x="0" y="10461"/>
                    </a:lnTo>
                    <a:lnTo>
                      <a:pt x="0" y="31250"/>
                    </a:lnTo>
                    <a:cubicBezTo>
                      <a:pt x="4805" y="31250"/>
                      <a:pt x="9489" y="29570"/>
                      <a:pt x="13220" y="26568"/>
                    </a:cubicBezTo>
                    <a:cubicBezTo>
                      <a:pt x="15719" y="24434"/>
                      <a:pt x="19307" y="24142"/>
                      <a:pt x="22116" y="25849"/>
                    </a:cubicBezTo>
                    <a:lnTo>
                      <a:pt x="22356" y="25965"/>
                    </a:lnTo>
                    <a:cubicBezTo>
                      <a:pt x="25003" y="27532"/>
                      <a:pt x="26560" y="30534"/>
                      <a:pt x="26204" y="33659"/>
                    </a:cubicBezTo>
                    <a:cubicBezTo>
                      <a:pt x="25959" y="36371"/>
                      <a:pt x="26391" y="39091"/>
                      <a:pt x="27389" y="41600"/>
                    </a:cubicBezTo>
                    <a:cubicBezTo>
                      <a:pt x="28807" y="45159"/>
                      <a:pt x="31421" y="48254"/>
                      <a:pt x="35110" y="50209"/>
                    </a:cubicBezTo>
                    <a:cubicBezTo>
                      <a:pt x="35274" y="50295"/>
                      <a:pt x="35412" y="50403"/>
                      <a:pt x="35578" y="50484"/>
                    </a:cubicBezTo>
                    <a:cubicBezTo>
                      <a:pt x="37877" y="51619"/>
                      <a:pt x="40405" y="52208"/>
                      <a:pt x="42968" y="52208"/>
                    </a:cubicBezTo>
                    <a:cubicBezTo>
                      <a:pt x="48435" y="52208"/>
                      <a:pt x="53753" y="49542"/>
                      <a:pt x="56975" y="44840"/>
                    </a:cubicBezTo>
                    <a:cubicBezTo>
                      <a:pt x="62381" y="36727"/>
                      <a:pt x="59960" y="25994"/>
                      <a:pt x="51989" y="21025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0" name="Google Shape;9231;p76">
            <a:extLst>
              <a:ext uri="{FF2B5EF4-FFF2-40B4-BE49-F238E27FC236}">
                <a16:creationId xmlns:a16="http://schemas.microsoft.com/office/drawing/2014/main" id="{A7BE4B51-BC2E-F2A1-4E92-329BEADFF605}"/>
              </a:ext>
            </a:extLst>
          </p:cNvPr>
          <p:cNvGrpSpPr/>
          <p:nvPr/>
        </p:nvGrpSpPr>
        <p:grpSpPr>
          <a:xfrm>
            <a:off x="9387444" y="4458368"/>
            <a:ext cx="312074" cy="684173"/>
            <a:chOff x="7645573" y="3754300"/>
            <a:chExt cx="293855" cy="644170"/>
          </a:xfrm>
          <a:solidFill>
            <a:srgbClr val="D2DE00"/>
          </a:solidFill>
        </p:grpSpPr>
        <p:sp>
          <p:nvSpPr>
            <p:cNvPr id="381" name="Google Shape;9232;p76">
              <a:extLst>
                <a:ext uri="{FF2B5EF4-FFF2-40B4-BE49-F238E27FC236}">
                  <a16:creationId xmlns:a16="http://schemas.microsoft.com/office/drawing/2014/main" id="{CB68E4B5-6878-2382-DC78-BC8709BC252A}"/>
                </a:ext>
              </a:extLst>
            </p:cNvPr>
            <p:cNvSpPr/>
            <p:nvPr/>
          </p:nvSpPr>
          <p:spPr>
            <a:xfrm>
              <a:off x="7645895" y="3855521"/>
              <a:ext cx="293533" cy="164134"/>
            </a:xfrm>
            <a:custGeom>
              <a:avLst/>
              <a:gdLst/>
              <a:ahLst/>
              <a:cxnLst/>
              <a:rect l="l" t="t" r="r" b="b"/>
              <a:pathLst>
                <a:path w="19132" h="10698" extrusionOk="0">
                  <a:moveTo>
                    <a:pt x="1" y="1"/>
                  </a:moveTo>
                  <a:lnTo>
                    <a:pt x="1" y="10698"/>
                  </a:lnTo>
                  <a:lnTo>
                    <a:pt x="19132" y="10698"/>
                  </a:lnTo>
                  <a:lnTo>
                    <a:pt x="19132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9233;p76">
              <a:extLst>
                <a:ext uri="{FF2B5EF4-FFF2-40B4-BE49-F238E27FC236}">
                  <a16:creationId xmlns:a16="http://schemas.microsoft.com/office/drawing/2014/main" id="{58DE8832-D726-2B93-23CC-8AE4665874A1}"/>
                </a:ext>
              </a:extLst>
            </p:cNvPr>
            <p:cNvSpPr/>
            <p:nvPr/>
          </p:nvSpPr>
          <p:spPr>
            <a:xfrm>
              <a:off x="7645573" y="3754300"/>
              <a:ext cx="293303" cy="644170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9234;p76">
            <a:extLst>
              <a:ext uri="{FF2B5EF4-FFF2-40B4-BE49-F238E27FC236}">
                <a16:creationId xmlns:a16="http://schemas.microsoft.com/office/drawing/2014/main" id="{4661B707-7E76-39DA-E17A-0DFF1D16B5F3}"/>
              </a:ext>
            </a:extLst>
          </p:cNvPr>
          <p:cNvGrpSpPr/>
          <p:nvPr/>
        </p:nvGrpSpPr>
        <p:grpSpPr>
          <a:xfrm>
            <a:off x="7309432" y="1941275"/>
            <a:ext cx="709011" cy="739359"/>
            <a:chOff x="5830645" y="1256617"/>
            <a:chExt cx="530340" cy="553040"/>
          </a:xfrm>
          <a:solidFill>
            <a:srgbClr val="D2DE00"/>
          </a:solidFill>
        </p:grpSpPr>
        <p:grpSp>
          <p:nvGrpSpPr>
            <p:cNvPr id="384" name="Google Shape;9235;p76">
              <a:extLst>
                <a:ext uri="{FF2B5EF4-FFF2-40B4-BE49-F238E27FC236}">
                  <a16:creationId xmlns:a16="http://schemas.microsoft.com/office/drawing/2014/main" id="{09D6F000-CE9F-922A-8E1F-15C5FC002B5E}"/>
                </a:ext>
              </a:extLst>
            </p:cNvPr>
            <p:cNvGrpSpPr/>
            <p:nvPr/>
          </p:nvGrpSpPr>
          <p:grpSpPr>
            <a:xfrm>
              <a:off x="5830645" y="1256617"/>
              <a:ext cx="259743" cy="269909"/>
              <a:chOff x="5830645" y="1256617"/>
              <a:chExt cx="259743" cy="269909"/>
            </a:xfrm>
            <a:grpFill/>
          </p:grpSpPr>
          <p:sp>
            <p:nvSpPr>
              <p:cNvPr id="395" name="Google Shape;9236;p76">
                <a:extLst>
                  <a:ext uri="{FF2B5EF4-FFF2-40B4-BE49-F238E27FC236}">
                    <a16:creationId xmlns:a16="http://schemas.microsoft.com/office/drawing/2014/main" id="{BA12B706-FC04-D0EA-669B-E9BA0FEF839E}"/>
                  </a:ext>
                </a:extLst>
              </p:cNvPr>
              <p:cNvSpPr/>
              <p:nvPr/>
            </p:nvSpPr>
            <p:spPr>
              <a:xfrm>
                <a:off x="5830645" y="1294145"/>
                <a:ext cx="259743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9121" extrusionOk="0">
                    <a:moveTo>
                      <a:pt x="7470" y="1"/>
                    </a:moveTo>
                    <a:cubicBezTo>
                      <a:pt x="7469" y="1"/>
                      <a:pt x="7468" y="1"/>
                      <a:pt x="7467" y="1"/>
                    </a:cubicBezTo>
                    <a:lnTo>
                      <a:pt x="7044" y="1"/>
                    </a:lnTo>
                    <a:cubicBezTo>
                      <a:pt x="7044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lnTo>
                      <a:pt x="0" y="1"/>
                    </a:lnTo>
                    <a:lnTo>
                      <a:pt x="0" y="6393"/>
                    </a:lnTo>
                    <a:cubicBezTo>
                      <a:pt x="0" y="7900"/>
                      <a:pt x="1220" y="9120"/>
                      <a:pt x="2727" y="9120"/>
                    </a:cubicBezTo>
                    <a:lnTo>
                      <a:pt x="6018" y="9120"/>
                    </a:lnTo>
                    <a:cubicBezTo>
                      <a:pt x="6148" y="6883"/>
                      <a:pt x="7951" y="5095"/>
                      <a:pt x="10194" y="4987"/>
                    </a:cubicBezTo>
                    <a:lnTo>
                      <a:pt x="10194" y="2726"/>
                    </a:lnTo>
                    <a:cubicBezTo>
                      <a:pt x="10194" y="1222"/>
                      <a:pt x="8974" y="1"/>
                      <a:pt x="7470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9237;p76">
                <a:extLst>
                  <a:ext uri="{FF2B5EF4-FFF2-40B4-BE49-F238E27FC236}">
                    <a16:creationId xmlns:a16="http://schemas.microsoft.com/office/drawing/2014/main" id="{1CDBC8F5-D4D4-0C02-5D2D-9C23928C7017}"/>
                  </a:ext>
                </a:extLst>
              </p:cNvPr>
              <p:cNvSpPr/>
              <p:nvPr/>
            </p:nvSpPr>
            <p:spPr>
              <a:xfrm>
                <a:off x="5922950" y="1256617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2"/>
                    </a:cubicBezTo>
                    <a:cubicBezTo>
                      <a:pt x="1" y="2286"/>
                      <a:pt x="661" y="2945"/>
                      <a:pt x="1474" y="2945"/>
                    </a:cubicBezTo>
                    <a:cubicBezTo>
                      <a:pt x="2288" y="2945"/>
                      <a:pt x="2946" y="2286"/>
                      <a:pt x="2946" y="1472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" name="Google Shape;9238;p76">
              <a:extLst>
                <a:ext uri="{FF2B5EF4-FFF2-40B4-BE49-F238E27FC236}">
                  <a16:creationId xmlns:a16="http://schemas.microsoft.com/office/drawing/2014/main" id="{B3FA7BB9-FB34-8B1B-79C4-031113624745}"/>
                </a:ext>
              </a:extLst>
            </p:cNvPr>
            <p:cNvGrpSpPr/>
            <p:nvPr/>
          </p:nvGrpSpPr>
          <p:grpSpPr>
            <a:xfrm>
              <a:off x="6101293" y="1256617"/>
              <a:ext cx="259692" cy="269909"/>
              <a:chOff x="6101293" y="1256617"/>
              <a:chExt cx="259692" cy="269909"/>
            </a:xfrm>
            <a:grpFill/>
          </p:grpSpPr>
          <p:sp>
            <p:nvSpPr>
              <p:cNvPr id="393" name="Google Shape;9239;p76">
                <a:extLst>
                  <a:ext uri="{FF2B5EF4-FFF2-40B4-BE49-F238E27FC236}">
                    <a16:creationId xmlns:a16="http://schemas.microsoft.com/office/drawing/2014/main" id="{DBD55815-B859-4419-94E1-1E995550BB6E}"/>
                  </a:ext>
                </a:extLst>
              </p:cNvPr>
              <p:cNvSpPr/>
              <p:nvPr/>
            </p:nvSpPr>
            <p:spPr>
              <a:xfrm>
                <a:off x="6101293" y="1294145"/>
                <a:ext cx="259692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1" extrusionOk="0">
                    <a:moveTo>
                      <a:pt x="2726" y="1"/>
                    </a:moveTo>
                    <a:cubicBezTo>
                      <a:pt x="1220" y="1"/>
                      <a:pt x="0" y="1221"/>
                      <a:pt x="0" y="2726"/>
                    </a:cubicBezTo>
                    <a:lnTo>
                      <a:pt x="0" y="4987"/>
                    </a:lnTo>
                    <a:cubicBezTo>
                      <a:pt x="2244" y="5095"/>
                      <a:pt x="4045" y="6883"/>
                      <a:pt x="4177" y="9120"/>
                    </a:cubicBezTo>
                    <a:lnTo>
                      <a:pt x="7467" y="9120"/>
                    </a:lnTo>
                    <a:cubicBezTo>
                      <a:pt x="8973" y="9120"/>
                      <a:pt x="10193" y="7900"/>
                      <a:pt x="10193" y="6393"/>
                    </a:cubicBezTo>
                    <a:lnTo>
                      <a:pt x="10193" y="1"/>
                    </a:lnTo>
                    <a:lnTo>
                      <a:pt x="7043" y="1"/>
                    </a:lnTo>
                    <a:cubicBezTo>
                      <a:pt x="7043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9240;p76">
                <a:extLst>
                  <a:ext uri="{FF2B5EF4-FFF2-40B4-BE49-F238E27FC236}">
                    <a16:creationId xmlns:a16="http://schemas.microsoft.com/office/drawing/2014/main" id="{FE314221-C33A-14BD-D90C-5E3D79AF6420}"/>
                  </a:ext>
                </a:extLst>
              </p:cNvPr>
              <p:cNvSpPr/>
              <p:nvPr/>
            </p:nvSpPr>
            <p:spPr>
              <a:xfrm>
                <a:off x="6193623" y="1256617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2"/>
                    </a:cubicBezTo>
                    <a:cubicBezTo>
                      <a:pt x="0" y="2286"/>
                      <a:pt x="660" y="2945"/>
                      <a:pt x="1473" y="2945"/>
                    </a:cubicBezTo>
                    <a:cubicBezTo>
                      <a:pt x="2285" y="2945"/>
                      <a:pt x="2945" y="2286"/>
                      <a:pt x="2945" y="1472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6" name="Google Shape;9241;p76">
              <a:extLst>
                <a:ext uri="{FF2B5EF4-FFF2-40B4-BE49-F238E27FC236}">
                  <a16:creationId xmlns:a16="http://schemas.microsoft.com/office/drawing/2014/main" id="{FA41DD8A-E7FF-6802-481F-8E2D1309DB74}"/>
                </a:ext>
              </a:extLst>
            </p:cNvPr>
            <p:cNvGrpSpPr/>
            <p:nvPr/>
          </p:nvGrpSpPr>
          <p:grpSpPr>
            <a:xfrm>
              <a:off x="5830645" y="1539749"/>
              <a:ext cx="259692" cy="269909"/>
              <a:chOff x="5830645" y="1539749"/>
              <a:chExt cx="259692" cy="269909"/>
            </a:xfrm>
            <a:grpFill/>
          </p:grpSpPr>
          <p:sp>
            <p:nvSpPr>
              <p:cNvPr id="391" name="Google Shape;9242;p76">
                <a:extLst>
                  <a:ext uri="{FF2B5EF4-FFF2-40B4-BE49-F238E27FC236}">
                    <a16:creationId xmlns:a16="http://schemas.microsoft.com/office/drawing/2014/main" id="{D833F8DD-69F6-B363-A46F-D6F508F297C3}"/>
                  </a:ext>
                </a:extLst>
              </p:cNvPr>
              <p:cNvSpPr/>
              <p:nvPr/>
            </p:nvSpPr>
            <p:spPr>
              <a:xfrm>
                <a:off x="5830645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2727" y="1"/>
                    </a:moveTo>
                    <a:cubicBezTo>
                      <a:pt x="1220" y="1"/>
                      <a:pt x="0" y="1223"/>
                      <a:pt x="0" y="2728"/>
                    </a:cubicBezTo>
                    <a:lnTo>
                      <a:pt x="0" y="9122"/>
                    </a:lnTo>
                    <a:lnTo>
                      <a:pt x="3150" y="9122"/>
                    </a:lnTo>
                    <a:cubicBezTo>
                      <a:pt x="3150" y="8046"/>
                      <a:pt x="4021" y="7175"/>
                      <a:pt x="5097" y="7175"/>
                    </a:cubicBezTo>
                    <a:cubicBezTo>
                      <a:pt x="6172" y="7175"/>
                      <a:pt x="7044" y="8046"/>
                      <a:pt x="7044" y="9122"/>
                    </a:cubicBezTo>
                    <a:lnTo>
                      <a:pt x="7467" y="9122"/>
                    </a:lnTo>
                    <a:cubicBezTo>
                      <a:pt x="8972" y="9122"/>
                      <a:pt x="10192" y="7900"/>
                      <a:pt x="10192" y="6395"/>
                    </a:cubicBezTo>
                    <a:lnTo>
                      <a:pt x="10192" y="4135"/>
                    </a:lnTo>
                    <a:cubicBezTo>
                      <a:pt x="7951" y="4028"/>
                      <a:pt x="6148" y="2239"/>
                      <a:pt x="6018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9243;p76">
                <a:extLst>
                  <a:ext uri="{FF2B5EF4-FFF2-40B4-BE49-F238E27FC236}">
                    <a16:creationId xmlns:a16="http://schemas.microsoft.com/office/drawing/2014/main" id="{4F4FA564-DF7B-A285-13F8-F7F5864A80E0}"/>
                  </a:ext>
                </a:extLst>
              </p:cNvPr>
              <p:cNvSpPr/>
              <p:nvPr/>
            </p:nvSpPr>
            <p:spPr>
              <a:xfrm>
                <a:off x="5922950" y="1734600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4"/>
                    </a:cubicBezTo>
                    <a:cubicBezTo>
                      <a:pt x="1" y="2287"/>
                      <a:pt x="661" y="2946"/>
                      <a:pt x="1474" y="2946"/>
                    </a:cubicBezTo>
                    <a:cubicBezTo>
                      <a:pt x="2288" y="2946"/>
                      <a:pt x="2946" y="2287"/>
                      <a:pt x="2946" y="1474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7" name="Google Shape;9244;p76">
              <a:extLst>
                <a:ext uri="{FF2B5EF4-FFF2-40B4-BE49-F238E27FC236}">
                  <a16:creationId xmlns:a16="http://schemas.microsoft.com/office/drawing/2014/main" id="{2606C978-1CE4-D2EE-5891-BD14D27B0592}"/>
                </a:ext>
              </a:extLst>
            </p:cNvPr>
            <p:cNvGrpSpPr/>
            <p:nvPr/>
          </p:nvGrpSpPr>
          <p:grpSpPr>
            <a:xfrm>
              <a:off x="6101293" y="1539749"/>
              <a:ext cx="259692" cy="269909"/>
              <a:chOff x="6101293" y="1539749"/>
              <a:chExt cx="259692" cy="269909"/>
            </a:xfrm>
            <a:grpFill/>
          </p:grpSpPr>
          <p:sp>
            <p:nvSpPr>
              <p:cNvPr id="389" name="Google Shape;9245;p76">
                <a:extLst>
                  <a:ext uri="{FF2B5EF4-FFF2-40B4-BE49-F238E27FC236}">
                    <a16:creationId xmlns:a16="http://schemas.microsoft.com/office/drawing/2014/main" id="{ADC5E553-8715-8FB8-B57B-DA5B76887293}"/>
                  </a:ext>
                </a:extLst>
              </p:cNvPr>
              <p:cNvSpPr/>
              <p:nvPr/>
            </p:nvSpPr>
            <p:spPr>
              <a:xfrm>
                <a:off x="6101293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4177" y="1"/>
                    </a:moveTo>
                    <a:cubicBezTo>
                      <a:pt x="4045" y="2239"/>
                      <a:pt x="2244" y="4027"/>
                      <a:pt x="0" y="4135"/>
                    </a:cubicBezTo>
                    <a:lnTo>
                      <a:pt x="0" y="6395"/>
                    </a:lnTo>
                    <a:cubicBezTo>
                      <a:pt x="0" y="7902"/>
                      <a:pt x="1220" y="9122"/>
                      <a:pt x="2726" y="9122"/>
                    </a:cubicBezTo>
                    <a:lnTo>
                      <a:pt x="3148" y="9122"/>
                    </a:lnTo>
                    <a:cubicBezTo>
                      <a:pt x="3148" y="8046"/>
                      <a:pt x="4020" y="7175"/>
                      <a:pt x="5096" y="7175"/>
                    </a:cubicBezTo>
                    <a:cubicBezTo>
                      <a:pt x="6170" y="7175"/>
                      <a:pt x="7043" y="8046"/>
                      <a:pt x="7043" y="9122"/>
                    </a:cubicBezTo>
                    <a:lnTo>
                      <a:pt x="10193" y="9122"/>
                    </a:lnTo>
                    <a:lnTo>
                      <a:pt x="10193" y="2728"/>
                    </a:lnTo>
                    <a:cubicBezTo>
                      <a:pt x="10193" y="1223"/>
                      <a:pt x="8973" y="2"/>
                      <a:pt x="7467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9246;p76">
                <a:extLst>
                  <a:ext uri="{FF2B5EF4-FFF2-40B4-BE49-F238E27FC236}">
                    <a16:creationId xmlns:a16="http://schemas.microsoft.com/office/drawing/2014/main" id="{67DD3876-E204-5B0C-8BF1-851C78BFABAE}"/>
                  </a:ext>
                </a:extLst>
              </p:cNvPr>
              <p:cNvSpPr/>
              <p:nvPr/>
            </p:nvSpPr>
            <p:spPr>
              <a:xfrm>
                <a:off x="6193623" y="1734600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4"/>
                    </a:cubicBezTo>
                    <a:cubicBezTo>
                      <a:pt x="0" y="2287"/>
                      <a:pt x="660" y="2946"/>
                      <a:pt x="1473" y="2946"/>
                    </a:cubicBezTo>
                    <a:cubicBezTo>
                      <a:pt x="2285" y="2946"/>
                      <a:pt x="2945" y="2287"/>
                      <a:pt x="2945" y="1474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1B3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8" name="Google Shape;9247;p76">
              <a:extLst>
                <a:ext uri="{FF2B5EF4-FFF2-40B4-BE49-F238E27FC236}">
                  <a16:creationId xmlns:a16="http://schemas.microsoft.com/office/drawing/2014/main" id="{69E34EAC-22D7-30F6-3438-074DF965C342}"/>
                </a:ext>
              </a:extLst>
            </p:cNvPr>
            <p:cNvSpPr/>
            <p:nvPr/>
          </p:nvSpPr>
          <p:spPr>
            <a:xfrm>
              <a:off x="5999148" y="1436800"/>
              <a:ext cx="192625" cy="192690"/>
            </a:xfrm>
            <a:custGeom>
              <a:avLst/>
              <a:gdLst/>
              <a:ahLst/>
              <a:cxnLst/>
              <a:rect l="l" t="t" r="r" b="b"/>
              <a:pathLst>
                <a:path w="2945" h="2946" extrusionOk="0">
                  <a:moveTo>
                    <a:pt x="1473" y="1"/>
                  </a:moveTo>
                  <a:cubicBezTo>
                    <a:pt x="660" y="1"/>
                    <a:pt x="0" y="660"/>
                    <a:pt x="0" y="1472"/>
                  </a:cubicBezTo>
                  <a:cubicBezTo>
                    <a:pt x="0" y="2286"/>
                    <a:pt x="660" y="2945"/>
                    <a:pt x="1473" y="2945"/>
                  </a:cubicBezTo>
                  <a:cubicBezTo>
                    <a:pt x="2285" y="2945"/>
                    <a:pt x="2945" y="2286"/>
                    <a:pt x="2945" y="1472"/>
                  </a:cubicBezTo>
                  <a:cubicBezTo>
                    <a:pt x="2945" y="660"/>
                    <a:pt x="2285" y="1"/>
                    <a:pt x="147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" name="Google Shape;9248;p76">
            <a:extLst>
              <a:ext uri="{FF2B5EF4-FFF2-40B4-BE49-F238E27FC236}">
                <a16:creationId xmlns:a16="http://schemas.microsoft.com/office/drawing/2014/main" id="{C39AA64E-2952-2E89-9BDA-A1FD9CCC83E9}"/>
              </a:ext>
            </a:extLst>
          </p:cNvPr>
          <p:cNvGrpSpPr/>
          <p:nvPr/>
        </p:nvGrpSpPr>
        <p:grpSpPr>
          <a:xfrm>
            <a:off x="2410926" y="3677391"/>
            <a:ext cx="1452955" cy="621360"/>
            <a:chOff x="732422" y="2990152"/>
            <a:chExt cx="1337773" cy="572102"/>
          </a:xfrm>
          <a:solidFill>
            <a:srgbClr val="D2DE00"/>
          </a:solidFill>
        </p:grpSpPr>
        <p:sp>
          <p:nvSpPr>
            <p:cNvPr id="398" name="Google Shape;9249;p76">
              <a:extLst>
                <a:ext uri="{FF2B5EF4-FFF2-40B4-BE49-F238E27FC236}">
                  <a16:creationId xmlns:a16="http://schemas.microsoft.com/office/drawing/2014/main" id="{FA1B68CA-2CD8-0C17-9000-619F0A240A4C}"/>
                </a:ext>
              </a:extLst>
            </p:cNvPr>
            <p:cNvSpPr/>
            <p:nvPr/>
          </p:nvSpPr>
          <p:spPr>
            <a:xfrm>
              <a:off x="923705" y="3182595"/>
              <a:ext cx="380762" cy="379464"/>
            </a:xfrm>
            <a:custGeom>
              <a:avLst/>
              <a:gdLst/>
              <a:ahLst/>
              <a:cxnLst/>
              <a:rect l="l" t="t" r="r" b="b"/>
              <a:pathLst>
                <a:path w="33153" h="33040" extrusionOk="0">
                  <a:moveTo>
                    <a:pt x="16576" y="1"/>
                  </a:moveTo>
                  <a:cubicBezTo>
                    <a:pt x="16428" y="1"/>
                    <a:pt x="16280" y="57"/>
                    <a:pt x="16167" y="170"/>
                  </a:cubicBezTo>
                  <a:lnTo>
                    <a:pt x="9658" y="6680"/>
                  </a:lnTo>
                  <a:cubicBezTo>
                    <a:pt x="9434" y="6906"/>
                    <a:pt x="9434" y="7272"/>
                    <a:pt x="9658" y="7495"/>
                  </a:cubicBezTo>
                  <a:lnTo>
                    <a:pt x="9729" y="7566"/>
                  </a:lnTo>
                  <a:cubicBezTo>
                    <a:pt x="9955" y="7789"/>
                    <a:pt x="10395" y="8000"/>
                    <a:pt x="10712" y="8032"/>
                  </a:cubicBezTo>
                  <a:cubicBezTo>
                    <a:pt x="10712" y="8032"/>
                    <a:pt x="11595" y="8116"/>
                    <a:pt x="12145" y="8663"/>
                  </a:cubicBezTo>
                  <a:cubicBezTo>
                    <a:pt x="13090" y="9608"/>
                    <a:pt x="13090" y="11141"/>
                    <a:pt x="12142" y="12089"/>
                  </a:cubicBezTo>
                  <a:cubicBezTo>
                    <a:pt x="11670" y="12562"/>
                    <a:pt x="11050" y="12798"/>
                    <a:pt x="10431" y="12798"/>
                  </a:cubicBezTo>
                  <a:cubicBezTo>
                    <a:pt x="9811" y="12798"/>
                    <a:pt x="9192" y="12562"/>
                    <a:pt x="8719" y="12089"/>
                  </a:cubicBezTo>
                  <a:cubicBezTo>
                    <a:pt x="8173" y="11539"/>
                    <a:pt x="8085" y="10656"/>
                    <a:pt x="8085" y="10656"/>
                  </a:cubicBezTo>
                  <a:cubicBezTo>
                    <a:pt x="8053" y="10339"/>
                    <a:pt x="7846" y="9899"/>
                    <a:pt x="7623" y="9672"/>
                  </a:cubicBezTo>
                  <a:lnTo>
                    <a:pt x="7551" y="9604"/>
                  </a:lnTo>
                  <a:cubicBezTo>
                    <a:pt x="7438" y="9491"/>
                    <a:pt x="7290" y="9435"/>
                    <a:pt x="7143" y="9435"/>
                  </a:cubicBezTo>
                  <a:cubicBezTo>
                    <a:pt x="6995" y="9435"/>
                    <a:pt x="6848" y="9491"/>
                    <a:pt x="6736" y="9604"/>
                  </a:cubicBezTo>
                  <a:lnTo>
                    <a:pt x="223" y="16111"/>
                  </a:lnTo>
                  <a:cubicBezTo>
                    <a:pt x="0" y="16337"/>
                    <a:pt x="0" y="16703"/>
                    <a:pt x="223" y="16929"/>
                  </a:cubicBezTo>
                  <a:lnTo>
                    <a:pt x="6733" y="23439"/>
                  </a:lnTo>
                  <a:cubicBezTo>
                    <a:pt x="6846" y="23550"/>
                    <a:pt x="6994" y="23606"/>
                    <a:pt x="7142" y="23606"/>
                  </a:cubicBezTo>
                  <a:cubicBezTo>
                    <a:pt x="7290" y="23606"/>
                    <a:pt x="7438" y="23550"/>
                    <a:pt x="7551" y="23439"/>
                  </a:cubicBezTo>
                  <a:lnTo>
                    <a:pt x="7623" y="23364"/>
                  </a:lnTo>
                  <a:cubicBezTo>
                    <a:pt x="7849" y="23141"/>
                    <a:pt x="8056" y="22698"/>
                    <a:pt x="8088" y="22381"/>
                  </a:cubicBezTo>
                  <a:cubicBezTo>
                    <a:pt x="8088" y="22381"/>
                    <a:pt x="8173" y="21497"/>
                    <a:pt x="8719" y="20951"/>
                  </a:cubicBezTo>
                  <a:cubicBezTo>
                    <a:pt x="9194" y="20469"/>
                    <a:pt x="9820" y="20228"/>
                    <a:pt x="10446" y="20228"/>
                  </a:cubicBezTo>
                  <a:cubicBezTo>
                    <a:pt x="11066" y="20228"/>
                    <a:pt x="11685" y="20465"/>
                    <a:pt x="12158" y="20938"/>
                  </a:cubicBezTo>
                  <a:cubicBezTo>
                    <a:pt x="13110" y="21889"/>
                    <a:pt x="13103" y="23432"/>
                    <a:pt x="12145" y="24374"/>
                  </a:cubicBezTo>
                  <a:cubicBezTo>
                    <a:pt x="11599" y="24924"/>
                    <a:pt x="10715" y="25008"/>
                    <a:pt x="10715" y="25008"/>
                  </a:cubicBezTo>
                  <a:cubicBezTo>
                    <a:pt x="10398" y="25040"/>
                    <a:pt x="9955" y="25250"/>
                    <a:pt x="9732" y="25474"/>
                  </a:cubicBezTo>
                  <a:lnTo>
                    <a:pt x="9658" y="25545"/>
                  </a:lnTo>
                  <a:cubicBezTo>
                    <a:pt x="9434" y="25771"/>
                    <a:pt x="9434" y="26137"/>
                    <a:pt x="9658" y="26363"/>
                  </a:cubicBezTo>
                  <a:lnTo>
                    <a:pt x="16167" y="32869"/>
                  </a:lnTo>
                  <a:cubicBezTo>
                    <a:pt x="16280" y="32983"/>
                    <a:pt x="16428" y="33039"/>
                    <a:pt x="16576" y="33039"/>
                  </a:cubicBezTo>
                  <a:cubicBezTo>
                    <a:pt x="16724" y="33039"/>
                    <a:pt x="16872" y="32983"/>
                    <a:pt x="16985" y="32869"/>
                  </a:cubicBezTo>
                  <a:lnTo>
                    <a:pt x="23492" y="26363"/>
                  </a:lnTo>
                  <a:cubicBezTo>
                    <a:pt x="23605" y="26252"/>
                    <a:pt x="23753" y="26196"/>
                    <a:pt x="23901" y="26196"/>
                  </a:cubicBezTo>
                  <a:cubicBezTo>
                    <a:pt x="24049" y="26196"/>
                    <a:pt x="24197" y="26252"/>
                    <a:pt x="24310" y="26363"/>
                  </a:cubicBezTo>
                  <a:lnTo>
                    <a:pt x="24313" y="26370"/>
                  </a:lnTo>
                  <a:cubicBezTo>
                    <a:pt x="24540" y="26593"/>
                    <a:pt x="24750" y="27036"/>
                    <a:pt x="24779" y="27353"/>
                  </a:cubicBezTo>
                  <a:cubicBezTo>
                    <a:pt x="24779" y="27353"/>
                    <a:pt x="24867" y="28237"/>
                    <a:pt x="25413" y="28783"/>
                  </a:cubicBezTo>
                  <a:cubicBezTo>
                    <a:pt x="25888" y="29265"/>
                    <a:pt x="26514" y="29506"/>
                    <a:pt x="27140" y="29506"/>
                  </a:cubicBezTo>
                  <a:cubicBezTo>
                    <a:pt x="27759" y="29506"/>
                    <a:pt x="28378" y="29269"/>
                    <a:pt x="28849" y="28796"/>
                  </a:cubicBezTo>
                  <a:cubicBezTo>
                    <a:pt x="29800" y="27845"/>
                    <a:pt x="29797" y="26302"/>
                    <a:pt x="28840" y="25357"/>
                  </a:cubicBezTo>
                  <a:cubicBezTo>
                    <a:pt x="28290" y="24810"/>
                    <a:pt x="27406" y="24726"/>
                    <a:pt x="27406" y="24726"/>
                  </a:cubicBezTo>
                  <a:cubicBezTo>
                    <a:pt x="27089" y="24694"/>
                    <a:pt x="26646" y="24487"/>
                    <a:pt x="26423" y="24260"/>
                  </a:cubicBezTo>
                  <a:lnTo>
                    <a:pt x="26420" y="24257"/>
                  </a:lnTo>
                  <a:cubicBezTo>
                    <a:pt x="26193" y="24031"/>
                    <a:pt x="26193" y="23665"/>
                    <a:pt x="26420" y="23439"/>
                  </a:cubicBezTo>
                  <a:lnTo>
                    <a:pt x="32926" y="16929"/>
                  </a:lnTo>
                  <a:cubicBezTo>
                    <a:pt x="33152" y="16703"/>
                    <a:pt x="33152" y="16337"/>
                    <a:pt x="32926" y="16111"/>
                  </a:cubicBezTo>
                  <a:lnTo>
                    <a:pt x="26420" y="9604"/>
                  </a:lnTo>
                  <a:cubicBezTo>
                    <a:pt x="26193" y="9378"/>
                    <a:pt x="26193" y="9012"/>
                    <a:pt x="26420" y="8786"/>
                  </a:cubicBezTo>
                  <a:lnTo>
                    <a:pt x="26533" y="8669"/>
                  </a:lnTo>
                  <a:cubicBezTo>
                    <a:pt x="26759" y="8446"/>
                    <a:pt x="27202" y="8236"/>
                    <a:pt x="27516" y="8207"/>
                  </a:cubicBezTo>
                  <a:cubicBezTo>
                    <a:pt x="27516" y="8207"/>
                    <a:pt x="28403" y="8119"/>
                    <a:pt x="28950" y="7573"/>
                  </a:cubicBezTo>
                  <a:cubicBezTo>
                    <a:pt x="29894" y="6628"/>
                    <a:pt x="29894" y="5094"/>
                    <a:pt x="28950" y="4147"/>
                  </a:cubicBezTo>
                  <a:cubicBezTo>
                    <a:pt x="28477" y="3674"/>
                    <a:pt x="27858" y="3438"/>
                    <a:pt x="27238" y="3438"/>
                  </a:cubicBezTo>
                  <a:cubicBezTo>
                    <a:pt x="26618" y="3438"/>
                    <a:pt x="25997" y="3674"/>
                    <a:pt x="25523" y="4147"/>
                  </a:cubicBezTo>
                  <a:cubicBezTo>
                    <a:pt x="24977" y="4697"/>
                    <a:pt x="24892" y="5580"/>
                    <a:pt x="24892" y="5580"/>
                  </a:cubicBezTo>
                  <a:cubicBezTo>
                    <a:pt x="24860" y="5894"/>
                    <a:pt x="24650" y="6337"/>
                    <a:pt x="24427" y="6563"/>
                  </a:cubicBezTo>
                  <a:lnTo>
                    <a:pt x="24310" y="6680"/>
                  </a:lnTo>
                  <a:cubicBezTo>
                    <a:pt x="24197" y="6791"/>
                    <a:pt x="24049" y="6847"/>
                    <a:pt x="23901" y="6847"/>
                  </a:cubicBezTo>
                  <a:cubicBezTo>
                    <a:pt x="23753" y="6847"/>
                    <a:pt x="23605" y="6791"/>
                    <a:pt x="23492" y="6680"/>
                  </a:cubicBezTo>
                  <a:lnTo>
                    <a:pt x="16985" y="170"/>
                  </a:lnTo>
                  <a:cubicBezTo>
                    <a:pt x="16872" y="57"/>
                    <a:pt x="16724" y="1"/>
                    <a:pt x="16576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9250;p76">
              <a:extLst>
                <a:ext uri="{FF2B5EF4-FFF2-40B4-BE49-F238E27FC236}">
                  <a16:creationId xmlns:a16="http://schemas.microsoft.com/office/drawing/2014/main" id="{D81B2D9D-4097-75F8-C8D0-68CE3926C65A}"/>
                </a:ext>
              </a:extLst>
            </p:cNvPr>
            <p:cNvSpPr/>
            <p:nvPr/>
          </p:nvSpPr>
          <p:spPr>
            <a:xfrm>
              <a:off x="1309210" y="3183709"/>
              <a:ext cx="378534" cy="377248"/>
            </a:xfrm>
            <a:custGeom>
              <a:avLst/>
              <a:gdLst/>
              <a:ahLst/>
              <a:cxnLst/>
              <a:rect l="l" t="t" r="r" b="b"/>
              <a:pathLst>
                <a:path w="32959" h="32847" extrusionOk="0">
                  <a:moveTo>
                    <a:pt x="16480" y="1"/>
                  </a:moveTo>
                  <a:cubicBezTo>
                    <a:pt x="16334" y="1"/>
                    <a:pt x="16186" y="57"/>
                    <a:pt x="16073" y="170"/>
                  </a:cubicBezTo>
                  <a:lnTo>
                    <a:pt x="9603" y="6641"/>
                  </a:lnTo>
                  <a:cubicBezTo>
                    <a:pt x="9491" y="6753"/>
                    <a:pt x="9345" y="6808"/>
                    <a:pt x="9198" y="6808"/>
                  </a:cubicBezTo>
                  <a:cubicBezTo>
                    <a:pt x="9051" y="6808"/>
                    <a:pt x="8904" y="6753"/>
                    <a:pt x="8791" y="6641"/>
                  </a:cubicBezTo>
                  <a:lnTo>
                    <a:pt x="8677" y="6525"/>
                  </a:lnTo>
                  <a:cubicBezTo>
                    <a:pt x="8454" y="6301"/>
                    <a:pt x="8244" y="5861"/>
                    <a:pt x="8215" y="5547"/>
                  </a:cubicBezTo>
                  <a:cubicBezTo>
                    <a:pt x="8215" y="5547"/>
                    <a:pt x="8127" y="4667"/>
                    <a:pt x="7584" y="4124"/>
                  </a:cubicBezTo>
                  <a:cubicBezTo>
                    <a:pt x="7113" y="3653"/>
                    <a:pt x="6497" y="3418"/>
                    <a:pt x="5880" y="3418"/>
                  </a:cubicBezTo>
                  <a:cubicBezTo>
                    <a:pt x="5264" y="3418"/>
                    <a:pt x="4648" y="3653"/>
                    <a:pt x="4177" y="4124"/>
                  </a:cubicBezTo>
                  <a:cubicBezTo>
                    <a:pt x="3236" y="5065"/>
                    <a:pt x="3236" y="6589"/>
                    <a:pt x="4177" y="7531"/>
                  </a:cubicBezTo>
                  <a:cubicBezTo>
                    <a:pt x="4721" y="8074"/>
                    <a:pt x="5601" y="8158"/>
                    <a:pt x="5601" y="8158"/>
                  </a:cubicBezTo>
                  <a:cubicBezTo>
                    <a:pt x="5914" y="8191"/>
                    <a:pt x="6354" y="8398"/>
                    <a:pt x="6578" y="8621"/>
                  </a:cubicBezTo>
                  <a:lnTo>
                    <a:pt x="6694" y="8737"/>
                  </a:lnTo>
                  <a:cubicBezTo>
                    <a:pt x="6917" y="8961"/>
                    <a:pt x="6917" y="9323"/>
                    <a:pt x="6694" y="9550"/>
                  </a:cubicBezTo>
                  <a:lnTo>
                    <a:pt x="223" y="16020"/>
                  </a:lnTo>
                  <a:cubicBezTo>
                    <a:pt x="0" y="16243"/>
                    <a:pt x="0" y="16606"/>
                    <a:pt x="223" y="16832"/>
                  </a:cubicBezTo>
                  <a:lnTo>
                    <a:pt x="6694" y="23300"/>
                  </a:lnTo>
                  <a:cubicBezTo>
                    <a:pt x="6807" y="23411"/>
                    <a:pt x="6954" y="23467"/>
                    <a:pt x="7102" y="23467"/>
                  </a:cubicBezTo>
                  <a:cubicBezTo>
                    <a:pt x="7249" y="23467"/>
                    <a:pt x="7396" y="23411"/>
                    <a:pt x="7509" y="23300"/>
                  </a:cubicBezTo>
                  <a:lnTo>
                    <a:pt x="7577" y="23232"/>
                  </a:lnTo>
                  <a:cubicBezTo>
                    <a:pt x="7801" y="23008"/>
                    <a:pt x="8008" y="22568"/>
                    <a:pt x="8040" y="22255"/>
                  </a:cubicBezTo>
                  <a:cubicBezTo>
                    <a:pt x="8040" y="22255"/>
                    <a:pt x="8124" y="21375"/>
                    <a:pt x="8668" y="20831"/>
                  </a:cubicBezTo>
                  <a:cubicBezTo>
                    <a:pt x="9138" y="20360"/>
                    <a:pt x="9755" y="20125"/>
                    <a:pt x="10371" y="20125"/>
                  </a:cubicBezTo>
                  <a:cubicBezTo>
                    <a:pt x="10987" y="20125"/>
                    <a:pt x="11604" y="20360"/>
                    <a:pt x="12074" y="20831"/>
                  </a:cubicBezTo>
                  <a:cubicBezTo>
                    <a:pt x="13013" y="21769"/>
                    <a:pt x="13013" y="23296"/>
                    <a:pt x="12074" y="24235"/>
                  </a:cubicBezTo>
                  <a:cubicBezTo>
                    <a:pt x="11528" y="24781"/>
                    <a:pt x="10651" y="24865"/>
                    <a:pt x="10651" y="24865"/>
                  </a:cubicBezTo>
                  <a:cubicBezTo>
                    <a:pt x="10337" y="24895"/>
                    <a:pt x="9897" y="25105"/>
                    <a:pt x="9674" y="25328"/>
                  </a:cubicBezTo>
                  <a:lnTo>
                    <a:pt x="9603" y="25396"/>
                  </a:lnTo>
                  <a:cubicBezTo>
                    <a:pt x="9379" y="25619"/>
                    <a:pt x="9379" y="25985"/>
                    <a:pt x="9603" y="26208"/>
                  </a:cubicBezTo>
                  <a:lnTo>
                    <a:pt x="16073" y="32679"/>
                  </a:lnTo>
                  <a:cubicBezTo>
                    <a:pt x="16186" y="32790"/>
                    <a:pt x="16334" y="32846"/>
                    <a:pt x="16480" y="32846"/>
                  </a:cubicBezTo>
                  <a:cubicBezTo>
                    <a:pt x="16627" y="32846"/>
                    <a:pt x="16774" y="32790"/>
                    <a:pt x="16885" y="32679"/>
                  </a:cubicBezTo>
                  <a:lnTo>
                    <a:pt x="23356" y="26208"/>
                  </a:lnTo>
                  <a:cubicBezTo>
                    <a:pt x="23582" y="25985"/>
                    <a:pt x="23582" y="25619"/>
                    <a:pt x="23356" y="25396"/>
                  </a:cubicBezTo>
                  <a:lnTo>
                    <a:pt x="23285" y="25325"/>
                  </a:lnTo>
                  <a:cubicBezTo>
                    <a:pt x="23061" y="25102"/>
                    <a:pt x="22621" y="24895"/>
                    <a:pt x="22308" y="24862"/>
                  </a:cubicBezTo>
                  <a:cubicBezTo>
                    <a:pt x="22308" y="24862"/>
                    <a:pt x="21428" y="24778"/>
                    <a:pt x="20884" y="24235"/>
                  </a:cubicBezTo>
                  <a:cubicBezTo>
                    <a:pt x="19962" y="23290"/>
                    <a:pt x="19972" y="21779"/>
                    <a:pt x="20903" y="20847"/>
                  </a:cubicBezTo>
                  <a:cubicBezTo>
                    <a:pt x="21375" y="20378"/>
                    <a:pt x="21991" y="20142"/>
                    <a:pt x="22608" y="20142"/>
                  </a:cubicBezTo>
                  <a:cubicBezTo>
                    <a:pt x="23215" y="20142"/>
                    <a:pt x="23822" y="20370"/>
                    <a:pt x="24291" y="20828"/>
                  </a:cubicBezTo>
                  <a:cubicBezTo>
                    <a:pt x="24834" y="21371"/>
                    <a:pt x="24918" y="22251"/>
                    <a:pt x="24918" y="22251"/>
                  </a:cubicBezTo>
                  <a:cubicBezTo>
                    <a:pt x="24951" y="22565"/>
                    <a:pt x="25158" y="23005"/>
                    <a:pt x="25381" y="23228"/>
                  </a:cubicBezTo>
                  <a:lnTo>
                    <a:pt x="25452" y="23300"/>
                  </a:lnTo>
                  <a:cubicBezTo>
                    <a:pt x="25565" y="23411"/>
                    <a:pt x="25713" y="23467"/>
                    <a:pt x="25859" y="23467"/>
                  </a:cubicBezTo>
                  <a:cubicBezTo>
                    <a:pt x="26006" y="23467"/>
                    <a:pt x="26153" y="23411"/>
                    <a:pt x="26264" y="23300"/>
                  </a:cubicBezTo>
                  <a:lnTo>
                    <a:pt x="32735" y="16829"/>
                  </a:lnTo>
                  <a:cubicBezTo>
                    <a:pt x="32958" y="16606"/>
                    <a:pt x="32958" y="16243"/>
                    <a:pt x="32735" y="16017"/>
                  </a:cubicBezTo>
                  <a:lnTo>
                    <a:pt x="26264" y="9546"/>
                  </a:lnTo>
                  <a:cubicBezTo>
                    <a:pt x="26041" y="9323"/>
                    <a:pt x="26041" y="8961"/>
                    <a:pt x="26264" y="8734"/>
                  </a:cubicBezTo>
                  <a:lnTo>
                    <a:pt x="26271" y="8731"/>
                  </a:lnTo>
                  <a:cubicBezTo>
                    <a:pt x="26494" y="8508"/>
                    <a:pt x="26934" y="8301"/>
                    <a:pt x="27248" y="8268"/>
                  </a:cubicBezTo>
                  <a:cubicBezTo>
                    <a:pt x="27248" y="8268"/>
                    <a:pt x="28125" y="8184"/>
                    <a:pt x="28671" y="7641"/>
                  </a:cubicBezTo>
                  <a:cubicBezTo>
                    <a:pt x="29593" y="6696"/>
                    <a:pt x="29584" y="5185"/>
                    <a:pt x="28652" y="4253"/>
                  </a:cubicBezTo>
                  <a:cubicBezTo>
                    <a:pt x="28181" y="3784"/>
                    <a:pt x="27564" y="3548"/>
                    <a:pt x="26947" y="3548"/>
                  </a:cubicBezTo>
                  <a:cubicBezTo>
                    <a:pt x="26340" y="3548"/>
                    <a:pt x="25733" y="3777"/>
                    <a:pt x="25265" y="4234"/>
                  </a:cubicBezTo>
                  <a:cubicBezTo>
                    <a:pt x="24721" y="4777"/>
                    <a:pt x="24637" y="5657"/>
                    <a:pt x="24637" y="5657"/>
                  </a:cubicBezTo>
                  <a:cubicBezTo>
                    <a:pt x="24605" y="5971"/>
                    <a:pt x="24398" y="6411"/>
                    <a:pt x="24174" y="6635"/>
                  </a:cubicBezTo>
                  <a:lnTo>
                    <a:pt x="24168" y="6641"/>
                  </a:lnTo>
                  <a:cubicBezTo>
                    <a:pt x="24056" y="6753"/>
                    <a:pt x="23910" y="6808"/>
                    <a:pt x="23763" y="6808"/>
                  </a:cubicBezTo>
                  <a:cubicBezTo>
                    <a:pt x="23616" y="6808"/>
                    <a:pt x="23469" y="6753"/>
                    <a:pt x="23356" y="6641"/>
                  </a:cubicBezTo>
                  <a:lnTo>
                    <a:pt x="16885" y="170"/>
                  </a:lnTo>
                  <a:cubicBezTo>
                    <a:pt x="16774" y="57"/>
                    <a:pt x="16627" y="1"/>
                    <a:pt x="16480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9251;p76">
              <a:extLst>
                <a:ext uri="{FF2B5EF4-FFF2-40B4-BE49-F238E27FC236}">
                  <a16:creationId xmlns:a16="http://schemas.microsoft.com/office/drawing/2014/main" id="{7E8DF730-F0B2-7A78-ACB5-9C741FED6F8D}"/>
                </a:ext>
              </a:extLst>
            </p:cNvPr>
            <p:cNvSpPr/>
            <p:nvPr/>
          </p:nvSpPr>
          <p:spPr>
            <a:xfrm>
              <a:off x="732422" y="2990152"/>
              <a:ext cx="380716" cy="379441"/>
            </a:xfrm>
            <a:custGeom>
              <a:avLst/>
              <a:gdLst/>
              <a:ahLst/>
              <a:cxnLst/>
              <a:rect l="l" t="t" r="r" b="b"/>
              <a:pathLst>
                <a:path w="33149" h="33038" extrusionOk="0">
                  <a:moveTo>
                    <a:pt x="16573" y="0"/>
                  </a:moveTo>
                  <a:cubicBezTo>
                    <a:pt x="16426" y="0"/>
                    <a:pt x="16278" y="56"/>
                    <a:pt x="16167" y="168"/>
                  </a:cubicBezTo>
                  <a:lnTo>
                    <a:pt x="9657" y="6677"/>
                  </a:lnTo>
                  <a:cubicBezTo>
                    <a:pt x="9431" y="6903"/>
                    <a:pt x="9431" y="7269"/>
                    <a:pt x="9657" y="7492"/>
                  </a:cubicBezTo>
                  <a:lnTo>
                    <a:pt x="9725" y="7563"/>
                  </a:lnTo>
                  <a:cubicBezTo>
                    <a:pt x="9952" y="7787"/>
                    <a:pt x="10395" y="7997"/>
                    <a:pt x="10709" y="8026"/>
                  </a:cubicBezTo>
                  <a:cubicBezTo>
                    <a:pt x="10709" y="8026"/>
                    <a:pt x="11592" y="8113"/>
                    <a:pt x="12142" y="8660"/>
                  </a:cubicBezTo>
                  <a:cubicBezTo>
                    <a:pt x="13087" y="9605"/>
                    <a:pt x="13087" y="11142"/>
                    <a:pt x="12142" y="12086"/>
                  </a:cubicBezTo>
                  <a:cubicBezTo>
                    <a:pt x="11669" y="12561"/>
                    <a:pt x="11049" y="12798"/>
                    <a:pt x="10429" y="12798"/>
                  </a:cubicBezTo>
                  <a:cubicBezTo>
                    <a:pt x="9809" y="12798"/>
                    <a:pt x="9189" y="12562"/>
                    <a:pt x="8716" y="12090"/>
                  </a:cubicBezTo>
                  <a:cubicBezTo>
                    <a:pt x="8169" y="11540"/>
                    <a:pt x="8082" y="10656"/>
                    <a:pt x="8082" y="10656"/>
                  </a:cubicBezTo>
                  <a:cubicBezTo>
                    <a:pt x="8053" y="10339"/>
                    <a:pt x="7842" y="9899"/>
                    <a:pt x="7619" y="9673"/>
                  </a:cubicBezTo>
                  <a:lnTo>
                    <a:pt x="7548" y="9605"/>
                  </a:lnTo>
                  <a:cubicBezTo>
                    <a:pt x="7435" y="9492"/>
                    <a:pt x="7287" y="9435"/>
                    <a:pt x="7140" y="9435"/>
                  </a:cubicBezTo>
                  <a:cubicBezTo>
                    <a:pt x="6993" y="9435"/>
                    <a:pt x="6846" y="9492"/>
                    <a:pt x="6733" y="9605"/>
                  </a:cubicBezTo>
                  <a:lnTo>
                    <a:pt x="223" y="16111"/>
                  </a:lnTo>
                  <a:cubicBezTo>
                    <a:pt x="0" y="16338"/>
                    <a:pt x="0" y="16700"/>
                    <a:pt x="223" y="16926"/>
                  </a:cubicBezTo>
                  <a:lnTo>
                    <a:pt x="6733" y="23436"/>
                  </a:lnTo>
                  <a:cubicBezTo>
                    <a:pt x="6956" y="23662"/>
                    <a:pt x="6956" y="24028"/>
                    <a:pt x="6733" y="24254"/>
                  </a:cubicBezTo>
                  <a:lnTo>
                    <a:pt x="6616" y="24368"/>
                  </a:lnTo>
                  <a:cubicBezTo>
                    <a:pt x="6390" y="24594"/>
                    <a:pt x="5950" y="24804"/>
                    <a:pt x="5633" y="24833"/>
                  </a:cubicBezTo>
                  <a:cubicBezTo>
                    <a:pt x="5633" y="24833"/>
                    <a:pt x="4749" y="24921"/>
                    <a:pt x="4199" y="25468"/>
                  </a:cubicBezTo>
                  <a:cubicBezTo>
                    <a:pt x="3255" y="26412"/>
                    <a:pt x="3255" y="27946"/>
                    <a:pt x="4199" y="28890"/>
                  </a:cubicBezTo>
                  <a:cubicBezTo>
                    <a:pt x="4673" y="29364"/>
                    <a:pt x="5294" y="29601"/>
                    <a:pt x="5914" y="29601"/>
                  </a:cubicBezTo>
                  <a:cubicBezTo>
                    <a:pt x="6534" y="29601"/>
                    <a:pt x="7153" y="29364"/>
                    <a:pt x="7626" y="28890"/>
                  </a:cubicBezTo>
                  <a:cubicBezTo>
                    <a:pt x="8172" y="28344"/>
                    <a:pt x="8260" y="27460"/>
                    <a:pt x="8260" y="27460"/>
                  </a:cubicBezTo>
                  <a:cubicBezTo>
                    <a:pt x="8289" y="27143"/>
                    <a:pt x="8499" y="26700"/>
                    <a:pt x="8726" y="26477"/>
                  </a:cubicBezTo>
                  <a:lnTo>
                    <a:pt x="8839" y="26360"/>
                  </a:lnTo>
                  <a:cubicBezTo>
                    <a:pt x="8952" y="26249"/>
                    <a:pt x="9100" y="26193"/>
                    <a:pt x="9248" y="26193"/>
                  </a:cubicBezTo>
                  <a:cubicBezTo>
                    <a:pt x="9396" y="26193"/>
                    <a:pt x="9544" y="26249"/>
                    <a:pt x="9657" y="26360"/>
                  </a:cubicBezTo>
                  <a:lnTo>
                    <a:pt x="16167" y="32870"/>
                  </a:lnTo>
                  <a:cubicBezTo>
                    <a:pt x="16278" y="32982"/>
                    <a:pt x="16426" y="33037"/>
                    <a:pt x="16573" y="33037"/>
                  </a:cubicBezTo>
                  <a:cubicBezTo>
                    <a:pt x="16721" y="33037"/>
                    <a:pt x="16869" y="32982"/>
                    <a:pt x="16982" y="32870"/>
                  </a:cubicBezTo>
                  <a:lnTo>
                    <a:pt x="23491" y="26360"/>
                  </a:lnTo>
                  <a:cubicBezTo>
                    <a:pt x="23605" y="26247"/>
                    <a:pt x="23752" y="26191"/>
                    <a:pt x="23899" y="26191"/>
                  </a:cubicBezTo>
                  <a:cubicBezTo>
                    <a:pt x="24046" y="26191"/>
                    <a:pt x="24193" y="26247"/>
                    <a:pt x="24307" y="26360"/>
                  </a:cubicBezTo>
                  <a:lnTo>
                    <a:pt x="24313" y="26364"/>
                  </a:lnTo>
                  <a:cubicBezTo>
                    <a:pt x="24536" y="26590"/>
                    <a:pt x="24747" y="27033"/>
                    <a:pt x="24776" y="27350"/>
                  </a:cubicBezTo>
                  <a:cubicBezTo>
                    <a:pt x="24776" y="27350"/>
                    <a:pt x="24863" y="28234"/>
                    <a:pt x="25410" y="28780"/>
                  </a:cubicBezTo>
                  <a:cubicBezTo>
                    <a:pt x="25885" y="29262"/>
                    <a:pt x="26511" y="29503"/>
                    <a:pt x="27137" y="29503"/>
                  </a:cubicBezTo>
                  <a:cubicBezTo>
                    <a:pt x="27756" y="29503"/>
                    <a:pt x="28376" y="29267"/>
                    <a:pt x="28849" y="28793"/>
                  </a:cubicBezTo>
                  <a:cubicBezTo>
                    <a:pt x="29800" y="27842"/>
                    <a:pt x="29794" y="26299"/>
                    <a:pt x="28836" y="25354"/>
                  </a:cubicBezTo>
                  <a:cubicBezTo>
                    <a:pt x="28289" y="24808"/>
                    <a:pt x="27403" y="24720"/>
                    <a:pt x="27403" y="24720"/>
                  </a:cubicBezTo>
                  <a:cubicBezTo>
                    <a:pt x="27089" y="24691"/>
                    <a:pt x="26646" y="24484"/>
                    <a:pt x="26419" y="24258"/>
                  </a:cubicBezTo>
                  <a:lnTo>
                    <a:pt x="26416" y="24254"/>
                  </a:lnTo>
                  <a:cubicBezTo>
                    <a:pt x="26190" y="24028"/>
                    <a:pt x="26190" y="23662"/>
                    <a:pt x="26416" y="23436"/>
                  </a:cubicBezTo>
                  <a:lnTo>
                    <a:pt x="32925" y="16926"/>
                  </a:lnTo>
                  <a:cubicBezTo>
                    <a:pt x="33149" y="16700"/>
                    <a:pt x="33149" y="16338"/>
                    <a:pt x="32925" y="16111"/>
                  </a:cubicBezTo>
                  <a:lnTo>
                    <a:pt x="26416" y="9602"/>
                  </a:lnTo>
                  <a:cubicBezTo>
                    <a:pt x="26303" y="9490"/>
                    <a:pt x="26155" y="9434"/>
                    <a:pt x="26007" y="9434"/>
                  </a:cubicBezTo>
                  <a:cubicBezTo>
                    <a:pt x="25859" y="9434"/>
                    <a:pt x="25711" y="9490"/>
                    <a:pt x="25598" y="9602"/>
                  </a:cubicBezTo>
                  <a:lnTo>
                    <a:pt x="25526" y="9673"/>
                  </a:lnTo>
                  <a:cubicBezTo>
                    <a:pt x="25303" y="9899"/>
                    <a:pt x="25093" y="10339"/>
                    <a:pt x="25064" y="10656"/>
                  </a:cubicBezTo>
                  <a:cubicBezTo>
                    <a:pt x="25064" y="10656"/>
                    <a:pt x="24976" y="11540"/>
                    <a:pt x="24430" y="12090"/>
                  </a:cubicBezTo>
                  <a:cubicBezTo>
                    <a:pt x="23953" y="12577"/>
                    <a:pt x="23323" y="12822"/>
                    <a:pt x="22693" y="12822"/>
                  </a:cubicBezTo>
                  <a:cubicBezTo>
                    <a:pt x="22073" y="12822"/>
                    <a:pt x="21454" y="12585"/>
                    <a:pt x="20981" y="12112"/>
                  </a:cubicBezTo>
                  <a:cubicBezTo>
                    <a:pt x="20026" y="11158"/>
                    <a:pt x="20036" y="9605"/>
                    <a:pt x="21003" y="8663"/>
                  </a:cubicBezTo>
                  <a:cubicBezTo>
                    <a:pt x="21550" y="8117"/>
                    <a:pt x="22437" y="8029"/>
                    <a:pt x="22437" y="8029"/>
                  </a:cubicBezTo>
                  <a:cubicBezTo>
                    <a:pt x="22750" y="8000"/>
                    <a:pt x="23194" y="7790"/>
                    <a:pt x="23420" y="7567"/>
                  </a:cubicBezTo>
                  <a:lnTo>
                    <a:pt x="23491" y="7492"/>
                  </a:lnTo>
                  <a:cubicBezTo>
                    <a:pt x="23715" y="7269"/>
                    <a:pt x="23715" y="6903"/>
                    <a:pt x="23491" y="6677"/>
                  </a:cubicBezTo>
                  <a:lnTo>
                    <a:pt x="16982" y="168"/>
                  </a:lnTo>
                  <a:cubicBezTo>
                    <a:pt x="16869" y="56"/>
                    <a:pt x="16721" y="0"/>
                    <a:pt x="16573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9252;p76">
              <a:extLst>
                <a:ext uri="{FF2B5EF4-FFF2-40B4-BE49-F238E27FC236}">
                  <a16:creationId xmlns:a16="http://schemas.microsoft.com/office/drawing/2014/main" id="{3DB3E358-EAA6-7286-3BCE-D4FE8AF8CCFE}"/>
                </a:ext>
              </a:extLst>
            </p:cNvPr>
            <p:cNvSpPr/>
            <p:nvPr/>
          </p:nvSpPr>
          <p:spPr>
            <a:xfrm>
              <a:off x="1115837" y="2990152"/>
              <a:ext cx="380728" cy="379430"/>
            </a:xfrm>
            <a:custGeom>
              <a:avLst/>
              <a:gdLst/>
              <a:ahLst/>
              <a:cxnLst/>
              <a:rect l="l" t="t" r="r" b="b"/>
              <a:pathLst>
                <a:path w="33150" h="33037" extrusionOk="0">
                  <a:moveTo>
                    <a:pt x="16576" y="0"/>
                  </a:moveTo>
                  <a:cubicBezTo>
                    <a:pt x="16429" y="0"/>
                    <a:pt x="16281" y="56"/>
                    <a:pt x="16168" y="168"/>
                  </a:cubicBezTo>
                  <a:lnTo>
                    <a:pt x="9661" y="6677"/>
                  </a:lnTo>
                  <a:cubicBezTo>
                    <a:pt x="9548" y="6789"/>
                    <a:pt x="9400" y="6844"/>
                    <a:pt x="9252" y="6844"/>
                  </a:cubicBezTo>
                  <a:cubicBezTo>
                    <a:pt x="9104" y="6844"/>
                    <a:pt x="8956" y="6789"/>
                    <a:pt x="8843" y="6677"/>
                  </a:cubicBezTo>
                  <a:lnTo>
                    <a:pt x="8836" y="6670"/>
                  </a:lnTo>
                  <a:cubicBezTo>
                    <a:pt x="8613" y="6447"/>
                    <a:pt x="8403" y="6004"/>
                    <a:pt x="8374" y="5687"/>
                  </a:cubicBezTo>
                  <a:cubicBezTo>
                    <a:pt x="8374" y="5687"/>
                    <a:pt x="8286" y="4804"/>
                    <a:pt x="7740" y="4257"/>
                  </a:cubicBezTo>
                  <a:cubicBezTo>
                    <a:pt x="7263" y="3757"/>
                    <a:pt x="6626" y="3507"/>
                    <a:pt x="5987" y="3507"/>
                  </a:cubicBezTo>
                  <a:cubicBezTo>
                    <a:pt x="5368" y="3507"/>
                    <a:pt x="4749" y="3742"/>
                    <a:pt x="4275" y="4215"/>
                  </a:cubicBezTo>
                  <a:cubicBezTo>
                    <a:pt x="3314" y="5176"/>
                    <a:pt x="3330" y="6742"/>
                    <a:pt x="4313" y="7680"/>
                  </a:cubicBezTo>
                  <a:cubicBezTo>
                    <a:pt x="4860" y="8227"/>
                    <a:pt x="5747" y="8314"/>
                    <a:pt x="5747" y="8314"/>
                  </a:cubicBezTo>
                  <a:cubicBezTo>
                    <a:pt x="6061" y="8343"/>
                    <a:pt x="6504" y="8553"/>
                    <a:pt x="6730" y="8777"/>
                  </a:cubicBezTo>
                  <a:lnTo>
                    <a:pt x="6733" y="8783"/>
                  </a:lnTo>
                  <a:cubicBezTo>
                    <a:pt x="6960" y="9010"/>
                    <a:pt x="6960" y="9372"/>
                    <a:pt x="6733" y="9598"/>
                  </a:cubicBezTo>
                  <a:lnTo>
                    <a:pt x="224" y="16111"/>
                  </a:lnTo>
                  <a:cubicBezTo>
                    <a:pt x="1" y="16338"/>
                    <a:pt x="1" y="16700"/>
                    <a:pt x="224" y="16926"/>
                  </a:cubicBezTo>
                  <a:lnTo>
                    <a:pt x="6733" y="23436"/>
                  </a:lnTo>
                  <a:cubicBezTo>
                    <a:pt x="6847" y="23547"/>
                    <a:pt x="6995" y="23603"/>
                    <a:pt x="7143" y="23603"/>
                  </a:cubicBezTo>
                  <a:cubicBezTo>
                    <a:pt x="7291" y="23603"/>
                    <a:pt x="7439" y="23547"/>
                    <a:pt x="7552" y="23436"/>
                  </a:cubicBezTo>
                  <a:lnTo>
                    <a:pt x="7623" y="23365"/>
                  </a:lnTo>
                  <a:cubicBezTo>
                    <a:pt x="7846" y="23138"/>
                    <a:pt x="8057" y="22698"/>
                    <a:pt x="8086" y="22381"/>
                  </a:cubicBezTo>
                  <a:cubicBezTo>
                    <a:pt x="8086" y="22381"/>
                    <a:pt x="8173" y="21498"/>
                    <a:pt x="8720" y="20948"/>
                  </a:cubicBezTo>
                  <a:cubicBezTo>
                    <a:pt x="9195" y="20467"/>
                    <a:pt x="9821" y="20226"/>
                    <a:pt x="10447" y="20226"/>
                  </a:cubicBezTo>
                  <a:cubicBezTo>
                    <a:pt x="11066" y="20226"/>
                    <a:pt x="11686" y="20462"/>
                    <a:pt x="12159" y="20935"/>
                  </a:cubicBezTo>
                  <a:cubicBezTo>
                    <a:pt x="13110" y="21886"/>
                    <a:pt x="13104" y="23429"/>
                    <a:pt x="12146" y="24374"/>
                  </a:cubicBezTo>
                  <a:cubicBezTo>
                    <a:pt x="11599" y="24921"/>
                    <a:pt x="10716" y="25008"/>
                    <a:pt x="10716" y="25008"/>
                  </a:cubicBezTo>
                  <a:cubicBezTo>
                    <a:pt x="10399" y="25037"/>
                    <a:pt x="9956" y="25248"/>
                    <a:pt x="9733" y="25471"/>
                  </a:cubicBezTo>
                  <a:lnTo>
                    <a:pt x="9658" y="25542"/>
                  </a:lnTo>
                  <a:cubicBezTo>
                    <a:pt x="9435" y="25768"/>
                    <a:pt x="9435" y="26134"/>
                    <a:pt x="9658" y="26360"/>
                  </a:cubicBezTo>
                  <a:lnTo>
                    <a:pt x="16168" y="32867"/>
                  </a:lnTo>
                  <a:cubicBezTo>
                    <a:pt x="16281" y="32980"/>
                    <a:pt x="16429" y="33037"/>
                    <a:pt x="16577" y="33037"/>
                  </a:cubicBezTo>
                  <a:cubicBezTo>
                    <a:pt x="16725" y="33037"/>
                    <a:pt x="16873" y="32980"/>
                    <a:pt x="16986" y="32867"/>
                  </a:cubicBezTo>
                  <a:lnTo>
                    <a:pt x="23492" y="26360"/>
                  </a:lnTo>
                  <a:cubicBezTo>
                    <a:pt x="23715" y="26134"/>
                    <a:pt x="23715" y="25768"/>
                    <a:pt x="23492" y="25542"/>
                  </a:cubicBezTo>
                  <a:lnTo>
                    <a:pt x="23421" y="25474"/>
                  </a:lnTo>
                  <a:cubicBezTo>
                    <a:pt x="23198" y="25251"/>
                    <a:pt x="22755" y="25040"/>
                    <a:pt x="22438" y="25011"/>
                  </a:cubicBezTo>
                  <a:cubicBezTo>
                    <a:pt x="22438" y="25011"/>
                    <a:pt x="21554" y="24924"/>
                    <a:pt x="21004" y="24377"/>
                  </a:cubicBezTo>
                  <a:cubicBezTo>
                    <a:pt x="20073" y="23429"/>
                    <a:pt x="20076" y="21905"/>
                    <a:pt x="21017" y="20964"/>
                  </a:cubicBezTo>
                  <a:cubicBezTo>
                    <a:pt x="21490" y="20491"/>
                    <a:pt x="22111" y="20254"/>
                    <a:pt x="22731" y="20254"/>
                  </a:cubicBezTo>
                  <a:cubicBezTo>
                    <a:pt x="23345" y="20254"/>
                    <a:pt x="23959" y="20486"/>
                    <a:pt x="24430" y="20951"/>
                  </a:cubicBezTo>
                  <a:cubicBezTo>
                    <a:pt x="24977" y="21498"/>
                    <a:pt x="25065" y="22381"/>
                    <a:pt x="25065" y="22381"/>
                  </a:cubicBezTo>
                  <a:cubicBezTo>
                    <a:pt x="25097" y="22698"/>
                    <a:pt x="25304" y="23141"/>
                    <a:pt x="25530" y="23365"/>
                  </a:cubicBezTo>
                  <a:lnTo>
                    <a:pt x="25598" y="23436"/>
                  </a:lnTo>
                  <a:cubicBezTo>
                    <a:pt x="25712" y="23547"/>
                    <a:pt x="25860" y="23603"/>
                    <a:pt x="26007" y="23603"/>
                  </a:cubicBezTo>
                  <a:cubicBezTo>
                    <a:pt x="26155" y="23603"/>
                    <a:pt x="26302" y="23547"/>
                    <a:pt x="26414" y="23436"/>
                  </a:cubicBezTo>
                  <a:lnTo>
                    <a:pt x="32923" y="16926"/>
                  </a:lnTo>
                  <a:cubicBezTo>
                    <a:pt x="33150" y="16700"/>
                    <a:pt x="33150" y="16338"/>
                    <a:pt x="32923" y="16111"/>
                  </a:cubicBezTo>
                  <a:lnTo>
                    <a:pt x="26417" y="9602"/>
                  </a:lnTo>
                  <a:cubicBezTo>
                    <a:pt x="26194" y="9375"/>
                    <a:pt x="26194" y="9010"/>
                    <a:pt x="26417" y="8783"/>
                  </a:cubicBezTo>
                  <a:lnTo>
                    <a:pt x="26533" y="8670"/>
                  </a:lnTo>
                  <a:cubicBezTo>
                    <a:pt x="26760" y="8443"/>
                    <a:pt x="27203" y="8233"/>
                    <a:pt x="27517" y="8204"/>
                  </a:cubicBezTo>
                  <a:cubicBezTo>
                    <a:pt x="27517" y="8204"/>
                    <a:pt x="28400" y="8117"/>
                    <a:pt x="28950" y="7570"/>
                  </a:cubicBezTo>
                  <a:cubicBezTo>
                    <a:pt x="29918" y="6628"/>
                    <a:pt x="29927" y="5079"/>
                    <a:pt x="28973" y="4124"/>
                  </a:cubicBezTo>
                  <a:cubicBezTo>
                    <a:pt x="28500" y="3650"/>
                    <a:pt x="27879" y="3413"/>
                    <a:pt x="27259" y="3413"/>
                  </a:cubicBezTo>
                  <a:cubicBezTo>
                    <a:pt x="26629" y="3413"/>
                    <a:pt x="25999" y="3658"/>
                    <a:pt x="25524" y="4144"/>
                  </a:cubicBezTo>
                  <a:lnTo>
                    <a:pt x="25524" y="4147"/>
                  </a:lnTo>
                  <a:cubicBezTo>
                    <a:pt x="24977" y="4694"/>
                    <a:pt x="24890" y="5577"/>
                    <a:pt x="24890" y="5577"/>
                  </a:cubicBezTo>
                  <a:cubicBezTo>
                    <a:pt x="24861" y="5894"/>
                    <a:pt x="24650" y="6337"/>
                    <a:pt x="24427" y="6560"/>
                  </a:cubicBezTo>
                  <a:lnTo>
                    <a:pt x="24311" y="6677"/>
                  </a:lnTo>
                  <a:cubicBezTo>
                    <a:pt x="24198" y="6789"/>
                    <a:pt x="24050" y="6844"/>
                    <a:pt x="23901" y="6844"/>
                  </a:cubicBezTo>
                  <a:cubicBezTo>
                    <a:pt x="23753" y="6844"/>
                    <a:pt x="23605" y="6789"/>
                    <a:pt x="23492" y="6677"/>
                  </a:cubicBezTo>
                  <a:lnTo>
                    <a:pt x="16983" y="168"/>
                  </a:lnTo>
                  <a:cubicBezTo>
                    <a:pt x="16871" y="56"/>
                    <a:pt x="16724" y="0"/>
                    <a:pt x="1657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9253;p76">
              <a:extLst>
                <a:ext uri="{FF2B5EF4-FFF2-40B4-BE49-F238E27FC236}">
                  <a16:creationId xmlns:a16="http://schemas.microsoft.com/office/drawing/2014/main" id="{FF46E364-054B-CC06-E9BB-E4BEA4246AF5}"/>
                </a:ext>
              </a:extLst>
            </p:cNvPr>
            <p:cNvSpPr/>
            <p:nvPr/>
          </p:nvSpPr>
          <p:spPr>
            <a:xfrm>
              <a:off x="1691707" y="3184996"/>
              <a:ext cx="378488" cy="377259"/>
            </a:xfrm>
            <a:custGeom>
              <a:avLst/>
              <a:gdLst/>
              <a:ahLst/>
              <a:cxnLst/>
              <a:rect l="l" t="t" r="r" b="b"/>
              <a:pathLst>
                <a:path w="32955" h="32848" extrusionOk="0">
                  <a:moveTo>
                    <a:pt x="16478" y="1"/>
                  </a:moveTo>
                  <a:cubicBezTo>
                    <a:pt x="16331" y="1"/>
                    <a:pt x="16185" y="57"/>
                    <a:pt x="16073" y="168"/>
                  </a:cubicBezTo>
                  <a:lnTo>
                    <a:pt x="9603" y="6639"/>
                  </a:lnTo>
                  <a:cubicBezTo>
                    <a:pt x="9489" y="6752"/>
                    <a:pt x="9342" y="6809"/>
                    <a:pt x="9195" y="6809"/>
                  </a:cubicBezTo>
                  <a:cubicBezTo>
                    <a:pt x="9048" y="6809"/>
                    <a:pt x="8900" y="6752"/>
                    <a:pt x="8787" y="6639"/>
                  </a:cubicBezTo>
                  <a:lnTo>
                    <a:pt x="8674" y="6526"/>
                  </a:lnTo>
                  <a:cubicBezTo>
                    <a:pt x="8451" y="6303"/>
                    <a:pt x="8244" y="5863"/>
                    <a:pt x="8211" y="5545"/>
                  </a:cubicBezTo>
                  <a:cubicBezTo>
                    <a:pt x="8211" y="5545"/>
                    <a:pt x="8127" y="4669"/>
                    <a:pt x="7581" y="4125"/>
                  </a:cubicBezTo>
                  <a:cubicBezTo>
                    <a:pt x="7109" y="3646"/>
                    <a:pt x="6488" y="3407"/>
                    <a:pt x="5867" y="3407"/>
                  </a:cubicBezTo>
                  <a:cubicBezTo>
                    <a:pt x="5251" y="3407"/>
                    <a:pt x="4634" y="3642"/>
                    <a:pt x="4164" y="4112"/>
                  </a:cubicBezTo>
                  <a:cubicBezTo>
                    <a:pt x="3219" y="5057"/>
                    <a:pt x="3226" y="6590"/>
                    <a:pt x="4177" y="7529"/>
                  </a:cubicBezTo>
                  <a:cubicBezTo>
                    <a:pt x="4721" y="8075"/>
                    <a:pt x="5601" y="8160"/>
                    <a:pt x="5601" y="8160"/>
                  </a:cubicBezTo>
                  <a:cubicBezTo>
                    <a:pt x="5914" y="8189"/>
                    <a:pt x="6354" y="8399"/>
                    <a:pt x="6578" y="8622"/>
                  </a:cubicBezTo>
                  <a:lnTo>
                    <a:pt x="6694" y="8735"/>
                  </a:lnTo>
                  <a:cubicBezTo>
                    <a:pt x="6914" y="8962"/>
                    <a:pt x="6914" y="9324"/>
                    <a:pt x="6694" y="9548"/>
                  </a:cubicBezTo>
                  <a:lnTo>
                    <a:pt x="223" y="16018"/>
                  </a:lnTo>
                  <a:cubicBezTo>
                    <a:pt x="0" y="16245"/>
                    <a:pt x="0" y="16607"/>
                    <a:pt x="223" y="16830"/>
                  </a:cubicBezTo>
                  <a:lnTo>
                    <a:pt x="6694" y="23301"/>
                  </a:lnTo>
                  <a:cubicBezTo>
                    <a:pt x="6917" y="23527"/>
                    <a:pt x="6917" y="23890"/>
                    <a:pt x="6694" y="24113"/>
                  </a:cubicBezTo>
                  <a:lnTo>
                    <a:pt x="6688" y="24119"/>
                  </a:lnTo>
                  <a:cubicBezTo>
                    <a:pt x="6464" y="24343"/>
                    <a:pt x="6024" y="24550"/>
                    <a:pt x="5711" y="24579"/>
                  </a:cubicBezTo>
                  <a:cubicBezTo>
                    <a:pt x="5711" y="24579"/>
                    <a:pt x="4831" y="24666"/>
                    <a:pt x="4287" y="25210"/>
                  </a:cubicBezTo>
                  <a:cubicBezTo>
                    <a:pt x="3346" y="26151"/>
                    <a:pt x="3346" y="27675"/>
                    <a:pt x="4287" y="28616"/>
                  </a:cubicBezTo>
                  <a:cubicBezTo>
                    <a:pt x="4756" y="29085"/>
                    <a:pt x="5372" y="29320"/>
                    <a:pt x="5989" y="29320"/>
                  </a:cubicBezTo>
                  <a:cubicBezTo>
                    <a:pt x="6605" y="29320"/>
                    <a:pt x="7221" y="29085"/>
                    <a:pt x="7691" y="28616"/>
                  </a:cubicBezTo>
                  <a:cubicBezTo>
                    <a:pt x="8237" y="28070"/>
                    <a:pt x="8321" y="27193"/>
                    <a:pt x="8321" y="27193"/>
                  </a:cubicBezTo>
                  <a:cubicBezTo>
                    <a:pt x="8354" y="26876"/>
                    <a:pt x="8561" y="26436"/>
                    <a:pt x="8784" y="26213"/>
                  </a:cubicBezTo>
                  <a:lnTo>
                    <a:pt x="8787" y="26209"/>
                  </a:lnTo>
                  <a:cubicBezTo>
                    <a:pt x="8900" y="26098"/>
                    <a:pt x="9048" y="26042"/>
                    <a:pt x="9195" y="26042"/>
                  </a:cubicBezTo>
                  <a:cubicBezTo>
                    <a:pt x="9341" y="26042"/>
                    <a:pt x="9488" y="26098"/>
                    <a:pt x="9599" y="26209"/>
                  </a:cubicBezTo>
                  <a:lnTo>
                    <a:pt x="16070" y="32680"/>
                  </a:lnTo>
                  <a:cubicBezTo>
                    <a:pt x="16183" y="32792"/>
                    <a:pt x="16330" y="32847"/>
                    <a:pt x="16478" y="32847"/>
                  </a:cubicBezTo>
                  <a:cubicBezTo>
                    <a:pt x="16625" y="32847"/>
                    <a:pt x="16772" y="32792"/>
                    <a:pt x="16885" y="32680"/>
                  </a:cubicBezTo>
                  <a:lnTo>
                    <a:pt x="23356" y="26209"/>
                  </a:lnTo>
                  <a:cubicBezTo>
                    <a:pt x="23579" y="25983"/>
                    <a:pt x="23579" y="25620"/>
                    <a:pt x="23356" y="25397"/>
                  </a:cubicBezTo>
                  <a:lnTo>
                    <a:pt x="23281" y="25326"/>
                  </a:lnTo>
                  <a:cubicBezTo>
                    <a:pt x="23058" y="25103"/>
                    <a:pt x="22618" y="24893"/>
                    <a:pt x="22304" y="24863"/>
                  </a:cubicBezTo>
                  <a:cubicBezTo>
                    <a:pt x="22304" y="24863"/>
                    <a:pt x="21428" y="24779"/>
                    <a:pt x="20881" y="24233"/>
                  </a:cubicBezTo>
                  <a:cubicBezTo>
                    <a:pt x="19939" y="23294"/>
                    <a:pt x="19943" y="21767"/>
                    <a:pt x="20881" y="20829"/>
                  </a:cubicBezTo>
                  <a:cubicBezTo>
                    <a:pt x="21351" y="20358"/>
                    <a:pt x="21968" y="20123"/>
                    <a:pt x="22584" y="20123"/>
                  </a:cubicBezTo>
                  <a:cubicBezTo>
                    <a:pt x="23200" y="20123"/>
                    <a:pt x="23817" y="20358"/>
                    <a:pt x="24287" y="20829"/>
                  </a:cubicBezTo>
                  <a:cubicBezTo>
                    <a:pt x="24831" y="21373"/>
                    <a:pt x="24918" y="22253"/>
                    <a:pt x="24918" y="22253"/>
                  </a:cubicBezTo>
                  <a:cubicBezTo>
                    <a:pt x="24947" y="22566"/>
                    <a:pt x="25155" y="23006"/>
                    <a:pt x="25378" y="23230"/>
                  </a:cubicBezTo>
                  <a:lnTo>
                    <a:pt x="25449" y="23301"/>
                  </a:lnTo>
                  <a:cubicBezTo>
                    <a:pt x="25562" y="23412"/>
                    <a:pt x="25709" y="23468"/>
                    <a:pt x="25856" y="23468"/>
                  </a:cubicBezTo>
                  <a:cubicBezTo>
                    <a:pt x="26003" y="23468"/>
                    <a:pt x="26149" y="23412"/>
                    <a:pt x="26261" y="23301"/>
                  </a:cubicBezTo>
                  <a:lnTo>
                    <a:pt x="32732" y="16830"/>
                  </a:lnTo>
                  <a:cubicBezTo>
                    <a:pt x="32955" y="16607"/>
                    <a:pt x="32955" y="16245"/>
                    <a:pt x="32732" y="16018"/>
                  </a:cubicBezTo>
                  <a:lnTo>
                    <a:pt x="26261" y="9548"/>
                  </a:lnTo>
                  <a:cubicBezTo>
                    <a:pt x="26149" y="9436"/>
                    <a:pt x="26003" y="9380"/>
                    <a:pt x="25856" y="9380"/>
                  </a:cubicBezTo>
                  <a:cubicBezTo>
                    <a:pt x="25709" y="9380"/>
                    <a:pt x="25562" y="9436"/>
                    <a:pt x="25449" y="9548"/>
                  </a:cubicBezTo>
                  <a:lnTo>
                    <a:pt x="25381" y="9615"/>
                  </a:lnTo>
                  <a:cubicBezTo>
                    <a:pt x="25158" y="9839"/>
                    <a:pt x="24951" y="10279"/>
                    <a:pt x="24918" y="10596"/>
                  </a:cubicBezTo>
                  <a:cubicBezTo>
                    <a:pt x="24918" y="10596"/>
                    <a:pt x="24834" y="11473"/>
                    <a:pt x="24291" y="12019"/>
                  </a:cubicBezTo>
                  <a:cubicBezTo>
                    <a:pt x="23820" y="12488"/>
                    <a:pt x="23204" y="12723"/>
                    <a:pt x="22587" y="12723"/>
                  </a:cubicBezTo>
                  <a:cubicBezTo>
                    <a:pt x="21971" y="12723"/>
                    <a:pt x="21355" y="12488"/>
                    <a:pt x="20884" y="12019"/>
                  </a:cubicBezTo>
                  <a:cubicBezTo>
                    <a:pt x="19946" y="11078"/>
                    <a:pt x="19946" y="9554"/>
                    <a:pt x="20884" y="8613"/>
                  </a:cubicBezTo>
                  <a:cubicBezTo>
                    <a:pt x="21428" y="8069"/>
                    <a:pt x="22308" y="7985"/>
                    <a:pt x="22308" y="7985"/>
                  </a:cubicBezTo>
                  <a:cubicBezTo>
                    <a:pt x="22621" y="7953"/>
                    <a:pt x="23061" y="7745"/>
                    <a:pt x="23285" y="7522"/>
                  </a:cubicBezTo>
                  <a:lnTo>
                    <a:pt x="23356" y="7454"/>
                  </a:lnTo>
                  <a:cubicBezTo>
                    <a:pt x="23579" y="7228"/>
                    <a:pt x="23579" y="6865"/>
                    <a:pt x="23356" y="6639"/>
                  </a:cubicBezTo>
                  <a:lnTo>
                    <a:pt x="16885" y="168"/>
                  </a:lnTo>
                  <a:cubicBezTo>
                    <a:pt x="16772" y="57"/>
                    <a:pt x="16625" y="1"/>
                    <a:pt x="16478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9254;p76">
              <a:extLst>
                <a:ext uri="{FF2B5EF4-FFF2-40B4-BE49-F238E27FC236}">
                  <a16:creationId xmlns:a16="http://schemas.microsoft.com/office/drawing/2014/main" id="{12C88E08-F4B4-8768-F8D4-20CE02AD1679}"/>
                </a:ext>
              </a:extLst>
            </p:cNvPr>
            <p:cNvSpPr/>
            <p:nvPr/>
          </p:nvSpPr>
          <p:spPr>
            <a:xfrm>
              <a:off x="1499792" y="2993162"/>
              <a:ext cx="378523" cy="377213"/>
            </a:xfrm>
            <a:custGeom>
              <a:avLst/>
              <a:gdLst/>
              <a:ahLst/>
              <a:cxnLst/>
              <a:rect l="l" t="t" r="r" b="b"/>
              <a:pathLst>
                <a:path w="32958" h="32844" extrusionOk="0">
                  <a:moveTo>
                    <a:pt x="16479" y="0"/>
                  </a:moveTo>
                  <a:cubicBezTo>
                    <a:pt x="16332" y="0"/>
                    <a:pt x="16185" y="56"/>
                    <a:pt x="16073" y="168"/>
                  </a:cubicBezTo>
                  <a:lnTo>
                    <a:pt x="9602" y="6638"/>
                  </a:lnTo>
                  <a:cubicBezTo>
                    <a:pt x="9489" y="6750"/>
                    <a:pt x="9342" y="6806"/>
                    <a:pt x="9195" y="6806"/>
                  </a:cubicBezTo>
                  <a:cubicBezTo>
                    <a:pt x="9048" y="6806"/>
                    <a:pt x="8902" y="6750"/>
                    <a:pt x="8790" y="6638"/>
                  </a:cubicBezTo>
                  <a:lnTo>
                    <a:pt x="8784" y="6632"/>
                  </a:lnTo>
                  <a:cubicBezTo>
                    <a:pt x="8561" y="6408"/>
                    <a:pt x="8354" y="5968"/>
                    <a:pt x="8324" y="5655"/>
                  </a:cubicBezTo>
                  <a:cubicBezTo>
                    <a:pt x="8324" y="5655"/>
                    <a:pt x="8237" y="4775"/>
                    <a:pt x="7694" y="4231"/>
                  </a:cubicBezTo>
                  <a:cubicBezTo>
                    <a:pt x="7222" y="3753"/>
                    <a:pt x="6600" y="3514"/>
                    <a:pt x="5978" y="3514"/>
                  </a:cubicBezTo>
                  <a:cubicBezTo>
                    <a:pt x="5362" y="3514"/>
                    <a:pt x="4745" y="3748"/>
                    <a:pt x="4274" y="4218"/>
                  </a:cubicBezTo>
                  <a:cubicBezTo>
                    <a:pt x="3329" y="5163"/>
                    <a:pt x="3336" y="6696"/>
                    <a:pt x="4287" y="7635"/>
                  </a:cubicBezTo>
                  <a:cubicBezTo>
                    <a:pt x="4834" y="8181"/>
                    <a:pt x="5710" y="8269"/>
                    <a:pt x="5710" y="8269"/>
                  </a:cubicBezTo>
                  <a:cubicBezTo>
                    <a:pt x="6024" y="8298"/>
                    <a:pt x="6464" y="8505"/>
                    <a:pt x="6687" y="8728"/>
                  </a:cubicBezTo>
                  <a:lnTo>
                    <a:pt x="6694" y="8735"/>
                  </a:lnTo>
                  <a:cubicBezTo>
                    <a:pt x="6917" y="8958"/>
                    <a:pt x="6917" y="9320"/>
                    <a:pt x="6694" y="9547"/>
                  </a:cubicBezTo>
                  <a:lnTo>
                    <a:pt x="223" y="16017"/>
                  </a:lnTo>
                  <a:cubicBezTo>
                    <a:pt x="0" y="16241"/>
                    <a:pt x="0" y="16603"/>
                    <a:pt x="223" y="16829"/>
                  </a:cubicBezTo>
                  <a:lnTo>
                    <a:pt x="6694" y="23300"/>
                  </a:lnTo>
                  <a:cubicBezTo>
                    <a:pt x="6805" y="23412"/>
                    <a:pt x="6952" y="23467"/>
                    <a:pt x="7099" y="23467"/>
                  </a:cubicBezTo>
                  <a:cubicBezTo>
                    <a:pt x="7245" y="23467"/>
                    <a:pt x="7393" y="23412"/>
                    <a:pt x="7506" y="23300"/>
                  </a:cubicBezTo>
                  <a:lnTo>
                    <a:pt x="7577" y="23229"/>
                  </a:lnTo>
                  <a:cubicBezTo>
                    <a:pt x="7800" y="23006"/>
                    <a:pt x="8007" y="22566"/>
                    <a:pt x="8040" y="22248"/>
                  </a:cubicBezTo>
                  <a:cubicBezTo>
                    <a:pt x="8040" y="22248"/>
                    <a:pt x="8124" y="21372"/>
                    <a:pt x="8667" y="20825"/>
                  </a:cubicBezTo>
                  <a:cubicBezTo>
                    <a:pt x="9138" y="20347"/>
                    <a:pt x="9760" y="20108"/>
                    <a:pt x="10383" y="20108"/>
                  </a:cubicBezTo>
                  <a:cubicBezTo>
                    <a:pt x="11000" y="20108"/>
                    <a:pt x="11617" y="20343"/>
                    <a:pt x="12087" y="20815"/>
                  </a:cubicBezTo>
                  <a:cubicBezTo>
                    <a:pt x="13032" y="21760"/>
                    <a:pt x="13025" y="23293"/>
                    <a:pt x="12074" y="24232"/>
                  </a:cubicBezTo>
                  <a:cubicBezTo>
                    <a:pt x="11531" y="24775"/>
                    <a:pt x="10651" y="24863"/>
                    <a:pt x="10651" y="24863"/>
                  </a:cubicBezTo>
                  <a:cubicBezTo>
                    <a:pt x="10337" y="24892"/>
                    <a:pt x="9897" y="25099"/>
                    <a:pt x="9674" y="25322"/>
                  </a:cubicBezTo>
                  <a:lnTo>
                    <a:pt x="9602" y="25393"/>
                  </a:lnTo>
                  <a:cubicBezTo>
                    <a:pt x="9376" y="25620"/>
                    <a:pt x="9376" y="25982"/>
                    <a:pt x="9602" y="26205"/>
                  </a:cubicBezTo>
                  <a:lnTo>
                    <a:pt x="16073" y="32676"/>
                  </a:lnTo>
                  <a:cubicBezTo>
                    <a:pt x="16185" y="32787"/>
                    <a:pt x="16331" y="32843"/>
                    <a:pt x="16478" y="32843"/>
                  </a:cubicBezTo>
                  <a:cubicBezTo>
                    <a:pt x="16625" y="32843"/>
                    <a:pt x="16772" y="32787"/>
                    <a:pt x="16885" y="32676"/>
                  </a:cubicBezTo>
                  <a:lnTo>
                    <a:pt x="23356" y="26205"/>
                  </a:lnTo>
                  <a:cubicBezTo>
                    <a:pt x="23579" y="25982"/>
                    <a:pt x="23579" y="25620"/>
                    <a:pt x="23356" y="25393"/>
                  </a:cubicBezTo>
                  <a:lnTo>
                    <a:pt x="23288" y="25325"/>
                  </a:lnTo>
                  <a:cubicBezTo>
                    <a:pt x="23061" y="25102"/>
                    <a:pt x="22621" y="24895"/>
                    <a:pt x="22307" y="24866"/>
                  </a:cubicBezTo>
                  <a:cubicBezTo>
                    <a:pt x="22307" y="24866"/>
                    <a:pt x="21431" y="24778"/>
                    <a:pt x="20884" y="24235"/>
                  </a:cubicBezTo>
                  <a:cubicBezTo>
                    <a:pt x="19942" y="23293"/>
                    <a:pt x="19942" y="21770"/>
                    <a:pt x="20884" y="20828"/>
                  </a:cubicBezTo>
                  <a:cubicBezTo>
                    <a:pt x="21354" y="20359"/>
                    <a:pt x="21971" y="20125"/>
                    <a:pt x="22587" y="20125"/>
                  </a:cubicBezTo>
                  <a:cubicBezTo>
                    <a:pt x="23203" y="20125"/>
                    <a:pt x="23820" y="20359"/>
                    <a:pt x="24291" y="20828"/>
                  </a:cubicBezTo>
                  <a:cubicBezTo>
                    <a:pt x="24834" y="21372"/>
                    <a:pt x="24918" y="22252"/>
                    <a:pt x="24918" y="22252"/>
                  </a:cubicBezTo>
                  <a:cubicBezTo>
                    <a:pt x="24951" y="22566"/>
                    <a:pt x="25158" y="23006"/>
                    <a:pt x="25381" y="23229"/>
                  </a:cubicBezTo>
                  <a:lnTo>
                    <a:pt x="25452" y="23300"/>
                  </a:lnTo>
                  <a:cubicBezTo>
                    <a:pt x="25564" y="23412"/>
                    <a:pt x="25710" y="23467"/>
                    <a:pt x="25857" y="23467"/>
                  </a:cubicBezTo>
                  <a:cubicBezTo>
                    <a:pt x="26004" y="23467"/>
                    <a:pt x="26151" y="23412"/>
                    <a:pt x="26264" y="23300"/>
                  </a:cubicBezTo>
                  <a:lnTo>
                    <a:pt x="32735" y="16829"/>
                  </a:lnTo>
                  <a:cubicBezTo>
                    <a:pt x="32958" y="16603"/>
                    <a:pt x="32958" y="16241"/>
                    <a:pt x="32735" y="16017"/>
                  </a:cubicBezTo>
                  <a:lnTo>
                    <a:pt x="26264" y="9547"/>
                  </a:lnTo>
                  <a:cubicBezTo>
                    <a:pt x="26041" y="9320"/>
                    <a:pt x="26041" y="8958"/>
                    <a:pt x="26264" y="8735"/>
                  </a:cubicBezTo>
                  <a:lnTo>
                    <a:pt x="26377" y="8618"/>
                  </a:lnTo>
                  <a:cubicBezTo>
                    <a:pt x="26600" y="8395"/>
                    <a:pt x="27044" y="8188"/>
                    <a:pt x="27358" y="8156"/>
                  </a:cubicBezTo>
                  <a:cubicBezTo>
                    <a:pt x="27358" y="8156"/>
                    <a:pt x="28234" y="8071"/>
                    <a:pt x="28781" y="7528"/>
                  </a:cubicBezTo>
                  <a:cubicBezTo>
                    <a:pt x="29732" y="6590"/>
                    <a:pt x="29739" y="5056"/>
                    <a:pt x="28791" y="4108"/>
                  </a:cubicBezTo>
                  <a:cubicBezTo>
                    <a:pt x="28321" y="3638"/>
                    <a:pt x="27705" y="3404"/>
                    <a:pt x="27090" y="3404"/>
                  </a:cubicBezTo>
                  <a:cubicBezTo>
                    <a:pt x="26468" y="3404"/>
                    <a:pt x="25846" y="3643"/>
                    <a:pt x="25374" y="4121"/>
                  </a:cubicBezTo>
                  <a:cubicBezTo>
                    <a:pt x="24831" y="4665"/>
                    <a:pt x="24743" y="5545"/>
                    <a:pt x="24743" y="5545"/>
                  </a:cubicBezTo>
                  <a:cubicBezTo>
                    <a:pt x="24714" y="5858"/>
                    <a:pt x="24507" y="6298"/>
                    <a:pt x="24284" y="6522"/>
                  </a:cubicBezTo>
                  <a:lnTo>
                    <a:pt x="24168" y="6638"/>
                  </a:lnTo>
                  <a:cubicBezTo>
                    <a:pt x="24056" y="6750"/>
                    <a:pt x="23909" y="6806"/>
                    <a:pt x="23762" y="6806"/>
                  </a:cubicBezTo>
                  <a:cubicBezTo>
                    <a:pt x="23614" y="6806"/>
                    <a:pt x="23467" y="6750"/>
                    <a:pt x="23356" y="6638"/>
                  </a:cubicBezTo>
                  <a:lnTo>
                    <a:pt x="16885" y="168"/>
                  </a:lnTo>
                  <a:cubicBezTo>
                    <a:pt x="16773" y="56"/>
                    <a:pt x="16626" y="0"/>
                    <a:pt x="16479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1B3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72768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63297-FDB0-CE19-07F4-55BE09DF8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Editable icons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2A617-7F1E-0BD4-4729-99853F2A2A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Silahkan</a:t>
            </a:r>
            <a:r>
              <a:rPr lang="en-US" dirty="0"/>
              <a:t> </a:t>
            </a:r>
            <a:r>
              <a:rPr lang="en-US" dirty="0" err="1"/>
              <a:t>pilih</a:t>
            </a:r>
            <a:r>
              <a:rPr lang="en-US" dirty="0"/>
              <a:t> ikon </a:t>
            </a:r>
            <a:r>
              <a:rPr lang="en-US" dirty="0" err="1"/>
              <a:t>dibawah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keperluan</a:t>
            </a:r>
            <a:r>
              <a:rPr lang="en-US" dirty="0"/>
              <a:t> </a:t>
            </a:r>
            <a:r>
              <a:rPr lang="en-US" dirty="0" err="1"/>
              <a:t>presentasi</a:t>
            </a:r>
            <a:endParaRPr lang="en-US" dirty="0"/>
          </a:p>
        </p:txBody>
      </p:sp>
      <p:sp>
        <p:nvSpPr>
          <p:cNvPr id="377" name="Text Placeholder 376">
            <a:extLst>
              <a:ext uri="{FF2B5EF4-FFF2-40B4-BE49-F238E27FC236}">
                <a16:creationId xmlns:a16="http://schemas.microsoft.com/office/drawing/2014/main" id="{32D321BD-F110-16EA-994E-3F3FA1A82F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DA06E6-CEEE-6733-FEB0-6602670C5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9C12-0FA6-5345-B979-B19A08F582EA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6" name="Google Shape;9632;p78">
            <a:extLst>
              <a:ext uri="{FF2B5EF4-FFF2-40B4-BE49-F238E27FC236}">
                <a16:creationId xmlns:a16="http://schemas.microsoft.com/office/drawing/2014/main" id="{8D777578-7B5B-E138-DF75-715E06F1D99E}"/>
              </a:ext>
            </a:extLst>
          </p:cNvPr>
          <p:cNvGrpSpPr/>
          <p:nvPr/>
        </p:nvGrpSpPr>
        <p:grpSpPr>
          <a:xfrm>
            <a:off x="2406944" y="2568469"/>
            <a:ext cx="415546" cy="355053"/>
            <a:chOff x="866243" y="2291587"/>
            <a:chExt cx="415546" cy="355053"/>
          </a:xfrm>
          <a:solidFill>
            <a:srgbClr val="D2DE00"/>
          </a:solidFill>
        </p:grpSpPr>
        <p:sp>
          <p:nvSpPr>
            <p:cNvPr id="7" name="Google Shape;9633;p78">
              <a:extLst>
                <a:ext uri="{FF2B5EF4-FFF2-40B4-BE49-F238E27FC236}">
                  <a16:creationId xmlns:a16="http://schemas.microsoft.com/office/drawing/2014/main" id="{8EBCDDD0-49B7-B64A-13F0-F2BBFD8C6CDE}"/>
                </a:ext>
              </a:extLst>
            </p:cNvPr>
            <p:cNvSpPr/>
            <p:nvPr/>
          </p:nvSpPr>
          <p:spPr>
            <a:xfrm>
              <a:off x="1053756" y="2523748"/>
              <a:ext cx="103998" cy="81706"/>
            </a:xfrm>
            <a:custGeom>
              <a:avLst/>
              <a:gdLst/>
              <a:ahLst/>
              <a:cxnLst/>
              <a:rect l="l" t="t" r="r" b="b"/>
              <a:pathLst>
                <a:path w="3275" h="2573" extrusionOk="0">
                  <a:moveTo>
                    <a:pt x="2358" y="393"/>
                  </a:moveTo>
                  <a:cubicBezTo>
                    <a:pt x="2418" y="393"/>
                    <a:pt x="2465" y="429"/>
                    <a:pt x="2489" y="488"/>
                  </a:cubicBezTo>
                  <a:lnTo>
                    <a:pt x="2823" y="1262"/>
                  </a:lnTo>
                  <a:cubicBezTo>
                    <a:pt x="2846" y="1322"/>
                    <a:pt x="2823" y="1405"/>
                    <a:pt x="2739" y="1441"/>
                  </a:cubicBezTo>
                  <a:lnTo>
                    <a:pt x="989" y="2179"/>
                  </a:lnTo>
                  <a:cubicBezTo>
                    <a:pt x="977" y="2179"/>
                    <a:pt x="953" y="2203"/>
                    <a:pt x="929" y="2203"/>
                  </a:cubicBezTo>
                  <a:cubicBezTo>
                    <a:pt x="870" y="2203"/>
                    <a:pt x="822" y="2167"/>
                    <a:pt x="787" y="2108"/>
                  </a:cubicBezTo>
                  <a:lnTo>
                    <a:pt x="465" y="1334"/>
                  </a:lnTo>
                  <a:cubicBezTo>
                    <a:pt x="441" y="1262"/>
                    <a:pt x="465" y="1191"/>
                    <a:pt x="537" y="1155"/>
                  </a:cubicBezTo>
                  <a:lnTo>
                    <a:pt x="2299" y="417"/>
                  </a:lnTo>
                  <a:cubicBezTo>
                    <a:pt x="2311" y="417"/>
                    <a:pt x="2322" y="393"/>
                    <a:pt x="2358" y="393"/>
                  </a:cubicBezTo>
                  <a:close/>
                  <a:moveTo>
                    <a:pt x="2358" y="0"/>
                  </a:moveTo>
                  <a:cubicBezTo>
                    <a:pt x="2287" y="0"/>
                    <a:pt x="2227" y="12"/>
                    <a:pt x="2144" y="36"/>
                  </a:cubicBezTo>
                  <a:lnTo>
                    <a:pt x="394" y="786"/>
                  </a:lnTo>
                  <a:cubicBezTo>
                    <a:pt x="120" y="905"/>
                    <a:pt x="1" y="1203"/>
                    <a:pt x="108" y="1465"/>
                  </a:cubicBezTo>
                  <a:lnTo>
                    <a:pt x="429" y="2239"/>
                  </a:lnTo>
                  <a:cubicBezTo>
                    <a:pt x="525" y="2441"/>
                    <a:pt x="703" y="2572"/>
                    <a:pt x="929" y="2572"/>
                  </a:cubicBezTo>
                  <a:cubicBezTo>
                    <a:pt x="1001" y="2572"/>
                    <a:pt x="1060" y="2560"/>
                    <a:pt x="1132" y="2524"/>
                  </a:cubicBezTo>
                  <a:lnTo>
                    <a:pt x="2894" y="1786"/>
                  </a:lnTo>
                  <a:cubicBezTo>
                    <a:pt x="3156" y="1679"/>
                    <a:pt x="3275" y="1370"/>
                    <a:pt x="3180" y="1096"/>
                  </a:cubicBezTo>
                  <a:lnTo>
                    <a:pt x="2846" y="322"/>
                  </a:lnTo>
                  <a:cubicBezTo>
                    <a:pt x="2763" y="131"/>
                    <a:pt x="2584" y="0"/>
                    <a:pt x="235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634;p78">
              <a:extLst>
                <a:ext uri="{FF2B5EF4-FFF2-40B4-BE49-F238E27FC236}">
                  <a16:creationId xmlns:a16="http://schemas.microsoft.com/office/drawing/2014/main" id="{446F099B-D272-0B40-0012-6C0F37001C03}"/>
                </a:ext>
              </a:extLst>
            </p:cNvPr>
            <p:cNvSpPr/>
            <p:nvPr/>
          </p:nvSpPr>
          <p:spPr>
            <a:xfrm>
              <a:off x="1076461" y="2409176"/>
              <a:ext cx="79419" cy="60525"/>
            </a:xfrm>
            <a:custGeom>
              <a:avLst/>
              <a:gdLst/>
              <a:ahLst/>
              <a:cxnLst/>
              <a:rect l="l" t="t" r="r" b="b"/>
              <a:pathLst>
                <a:path w="2501" h="1906" extrusionOk="0">
                  <a:moveTo>
                    <a:pt x="1250" y="370"/>
                  </a:moveTo>
                  <a:cubicBezTo>
                    <a:pt x="1715" y="370"/>
                    <a:pt x="2119" y="620"/>
                    <a:pt x="2119" y="941"/>
                  </a:cubicBezTo>
                  <a:cubicBezTo>
                    <a:pt x="2119" y="1251"/>
                    <a:pt x="1715" y="1501"/>
                    <a:pt x="1250" y="1501"/>
                  </a:cubicBezTo>
                  <a:cubicBezTo>
                    <a:pt x="798" y="1501"/>
                    <a:pt x="393" y="1251"/>
                    <a:pt x="393" y="941"/>
                  </a:cubicBezTo>
                  <a:cubicBezTo>
                    <a:pt x="393" y="620"/>
                    <a:pt x="786" y="370"/>
                    <a:pt x="1250" y="370"/>
                  </a:cubicBezTo>
                  <a:close/>
                  <a:moveTo>
                    <a:pt x="1250" y="1"/>
                  </a:moveTo>
                  <a:cubicBezTo>
                    <a:pt x="929" y="1"/>
                    <a:pt x="631" y="96"/>
                    <a:pt x="393" y="251"/>
                  </a:cubicBezTo>
                  <a:cubicBezTo>
                    <a:pt x="143" y="429"/>
                    <a:pt x="0" y="691"/>
                    <a:pt x="0" y="953"/>
                  </a:cubicBezTo>
                  <a:cubicBezTo>
                    <a:pt x="0" y="1227"/>
                    <a:pt x="143" y="1465"/>
                    <a:pt x="393" y="1656"/>
                  </a:cubicBezTo>
                  <a:cubicBezTo>
                    <a:pt x="631" y="1822"/>
                    <a:pt x="929" y="1906"/>
                    <a:pt x="1250" y="1906"/>
                  </a:cubicBezTo>
                  <a:cubicBezTo>
                    <a:pt x="1584" y="1906"/>
                    <a:pt x="1881" y="1810"/>
                    <a:pt x="2119" y="1656"/>
                  </a:cubicBezTo>
                  <a:cubicBezTo>
                    <a:pt x="2369" y="1477"/>
                    <a:pt x="2500" y="1227"/>
                    <a:pt x="2500" y="953"/>
                  </a:cubicBezTo>
                  <a:cubicBezTo>
                    <a:pt x="2500" y="691"/>
                    <a:pt x="2358" y="429"/>
                    <a:pt x="2119" y="251"/>
                  </a:cubicBezTo>
                  <a:cubicBezTo>
                    <a:pt x="1881" y="96"/>
                    <a:pt x="1584" y="1"/>
                    <a:pt x="125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635;p78">
              <a:extLst>
                <a:ext uri="{FF2B5EF4-FFF2-40B4-BE49-F238E27FC236}">
                  <a16:creationId xmlns:a16="http://schemas.microsoft.com/office/drawing/2014/main" id="{9B48F874-5929-1764-2748-128A29CBE999}"/>
                </a:ext>
              </a:extLst>
            </p:cNvPr>
            <p:cNvSpPr/>
            <p:nvPr/>
          </p:nvSpPr>
          <p:spPr>
            <a:xfrm>
              <a:off x="985324" y="2448488"/>
              <a:ext cx="86628" cy="94185"/>
            </a:xfrm>
            <a:custGeom>
              <a:avLst/>
              <a:gdLst/>
              <a:ahLst/>
              <a:cxnLst/>
              <a:rect l="l" t="t" r="r" b="b"/>
              <a:pathLst>
                <a:path w="2728" h="2966" extrusionOk="0">
                  <a:moveTo>
                    <a:pt x="977" y="370"/>
                  </a:moveTo>
                  <a:lnTo>
                    <a:pt x="1537" y="430"/>
                  </a:lnTo>
                  <a:cubicBezTo>
                    <a:pt x="1608" y="442"/>
                    <a:pt x="1680" y="489"/>
                    <a:pt x="1715" y="561"/>
                  </a:cubicBezTo>
                  <a:lnTo>
                    <a:pt x="2287" y="1858"/>
                  </a:lnTo>
                  <a:cubicBezTo>
                    <a:pt x="2322" y="1918"/>
                    <a:pt x="2322" y="1977"/>
                    <a:pt x="2311" y="2037"/>
                  </a:cubicBezTo>
                  <a:cubicBezTo>
                    <a:pt x="2299" y="2096"/>
                    <a:pt x="2251" y="2144"/>
                    <a:pt x="2191" y="2156"/>
                  </a:cubicBezTo>
                  <a:lnTo>
                    <a:pt x="1310" y="2549"/>
                  </a:lnTo>
                  <a:cubicBezTo>
                    <a:pt x="1287" y="2561"/>
                    <a:pt x="1251" y="2561"/>
                    <a:pt x="1227" y="2561"/>
                  </a:cubicBezTo>
                  <a:cubicBezTo>
                    <a:pt x="1132" y="2561"/>
                    <a:pt x="1060" y="2513"/>
                    <a:pt x="1013" y="2430"/>
                  </a:cubicBezTo>
                  <a:lnTo>
                    <a:pt x="429" y="1132"/>
                  </a:lnTo>
                  <a:cubicBezTo>
                    <a:pt x="406" y="1061"/>
                    <a:pt x="406" y="977"/>
                    <a:pt x="465" y="906"/>
                  </a:cubicBezTo>
                  <a:lnTo>
                    <a:pt x="787" y="465"/>
                  </a:lnTo>
                  <a:cubicBezTo>
                    <a:pt x="834" y="406"/>
                    <a:pt x="906" y="370"/>
                    <a:pt x="977" y="370"/>
                  </a:cubicBezTo>
                  <a:close/>
                  <a:moveTo>
                    <a:pt x="965" y="1"/>
                  </a:moveTo>
                  <a:cubicBezTo>
                    <a:pt x="775" y="1"/>
                    <a:pt x="596" y="84"/>
                    <a:pt x="477" y="251"/>
                  </a:cubicBezTo>
                  <a:lnTo>
                    <a:pt x="156" y="703"/>
                  </a:lnTo>
                  <a:cubicBezTo>
                    <a:pt x="13" y="882"/>
                    <a:pt x="1" y="1096"/>
                    <a:pt x="84" y="1311"/>
                  </a:cubicBezTo>
                  <a:lnTo>
                    <a:pt x="667" y="2608"/>
                  </a:lnTo>
                  <a:cubicBezTo>
                    <a:pt x="775" y="2823"/>
                    <a:pt x="977" y="2966"/>
                    <a:pt x="1215" y="2966"/>
                  </a:cubicBezTo>
                  <a:cubicBezTo>
                    <a:pt x="1310" y="2966"/>
                    <a:pt x="1382" y="2942"/>
                    <a:pt x="1453" y="2906"/>
                  </a:cubicBezTo>
                  <a:lnTo>
                    <a:pt x="2334" y="2513"/>
                  </a:lnTo>
                  <a:cubicBezTo>
                    <a:pt x="2489" y="2454"/>
                    <a:pt x="2608" y="2335"/>
                    <a:pt x="2644" y="2168"/>
                  </a:cubicBezTo>
                  <a:cubicBezTo>
                    <a:pt x="2727" y="2025"/>
                    <a:pt x="2727" y="1858"/>
                    <a:pt x="2656" y="1715"/>
                  </a:cubicBezTo>
                  <a:lnTo>
                    <a:pt x="2072" y="418"/>
                  </a:lnTo>
                  <a:cubicBezTo>
                    <a:pt x="1977" y="227"/>
                    <a:pt x="1787" y="84"/>
                    <a:pt x="1572" y="61"/>
                  </a:cubicBezTo>
                  <a:cubicBezTo>
                    <a:pt x="1370" y="49"/>
                    <a:pt x="1156" y="1"/>
                    <a:pt x="96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636;p78">
              <a:extLst>
                <a:ext uri="{FF2B5EF4-FFF2-40B4-BE49-F238E27FC236}">
                  <a16:creationId xmlns:a16="http://schemas.microsoft.com/office/drawing/2014/main" id="{009761D3-9D87-F7FB-6983-593988BFD988}"/>
                </a:ext>
              </a:extLst>
            </p:cNvPr>
            <p:cNvSpPr/>
            <p:nvPr/>
          </p:nvSpPr>
          <p:spPr>
            <a:xfrm>
              <a:off x="1014062" y="2472336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cubicBezTo>
                    <a:pt x="1" y="381"/>
                    <a:pt x="108" y="476"/>
                    <a:pt x="239" y="476"/>
                  </a:cubicBezTo>
                  <a:cubicBezTo>
                    <a:pt x="370" y="476"/>
                    <a:pt x="477" y="381"/>
                    <a:pt x="477" y="23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637;p78">
              <a:extLst>
                <a:ext uri="{FF2B5EF4-FFF2-40B4-BE49-F238E27FC236}">
                  <a16:creationId xmlns:a16="http://schemas.microsoft.com/office/drawing/2014/main" id="{69BA96E2-EEFF-A15E-4734-7B9100105E83}"/>
                </a:ext>
              </a:extLst>
            </p:cNvPr>
            <p:cNvSpPr/>
            <p:nvPr/>
          </p:nvSpPr>
          <p:spPr>
            <a:xfrm>
              <a:off x="866243" y="2291587"/>
              <a:ext cx="415546" cy="355053"/>
            </a:xfrm>
            <a:custGeom>
              <a:avLst/>
              <a:gdLst/>
              <a:ahLst/>
              <a:cxnLst/>
              <a:rect l="l" t="t" r="r" b="b"/>
              <a:pathLst>
                <a:path w="13086" h="11181" extrusionOk="0">
                  <a:moveTo>
                    <a:pt x="7620" y="1430"/>
                  </a:moveTo>
                  <a:lnTo>
                    <a:pt x="7620" y="1989"/>
                  </a:lnTo>
                  <a:lnTo>
                    <a:pt x="5453" y="1989"/>
                  </a:lnTo>
                  <a:lnTo>
                    <a:pt x="5453" y="1430"/>
                  </a:lnTo>
                  <a:close/>
                  <a:moveTo>
                    <a:pt x="7608" y="406"/>
                  </a:moveTo>
                  <a:cubicBezTo>
                    <a:pt x="8168" y="406"/>
                    <a:pt x="8632" y="858"/>
                    <a:pt x="8632" y="1430"/>
                  </a:cubicBezTo>
                  <a:lnTo>
                    <a:pt x="8632" y="1989"/>
                  </a:lnTo>
                  <a:lnTo>
                    <a:pt x="7989" y="1989"/>
                  </a:lnTo>
                  <a:lnTo>
                    <a:pt x="7989" y="1430"/>
                  </a:lnTo>
                  <a:cubicBezTo>
                    <a:pt x="7989" y="1215"/>
                    <a:pt x="7811" y="1037"/>
                    <a:pt x="7608" y="1037"/>
                  </a:cubicBezTo>
                  <a:lnTo>
                    <a:pt x="5453" y="1037"/>
                  </a:lnTo>
                  <a:cubicBezTo>
                    <a:pt x="5239" y="1037"/>
                    <a:pt x="5060" y="1215"/>
                    <a:pt x="5060" y="1430"/>
                  </a:cubicBezTo>
                  <a:lnTo>
                    <a:pt x="5060" y="1989"/>
                  </a:lnTo>
                  <a:lnTo>
                    <a:pt x="4417" y="1989"/>
                  </a:lnTo>
                  <a:lnTo>
                    <a:pt x="4417" y="1430"/>
                  </a:lnTo>
                  <a:cubicBezTo>
                    <a:pt x="4417" y="858"/>
                    <a:pt x="4882" y="406"/>
                    <a:pt x="5453" y="406"/>
                  </a:cubicBezTo>
                  <a:close/>
                  <a:moveTo>
                    <a:pt x="2929" y="2096"/>
                  </a:moveTo>
                  <a:cubicBezTo>
                    <a:pt x="3013" y="2096"/>
                    <a:pt x="3072" y="2156"/>
                    <a:pt x="3072" y="2227"/>
                  </a:cubicBezTo>
                  <a:lnTo>
                    <a:pt x="3072" y="3299"/>
                  </a:lnTo>
                  <a:cubicBezTo>
                    <a:pt x="3072" y="3382"/>
                    <a:pt x="3132" y="3454"/>
                    <a:pt x="3203" y="3478"/>
                  </a:cubicBezTo>
                  <a:cubicBezTo>
                    <a:pt x="3224" y="3486"/>
                    <a:pt x="3246" y="3490"/>
                    <a:pt x="3267" y="3490"/>
                  </a:cubicBezTo>
                  <a:cubicBezTo>
                    <a:pt x="3365" y="3490"/>
                    <a:pt x="3453" y="3406"/>
                    <a:pt x="3453" y="3299"/>
                  </a:cubicBezTo>
                  <a:lnTo>
                    <a:pt x="3453" y="2358"/>
                  </a:lnTo>
                  <a:lnTo>
                    <a:pt x="9632" y="2358"/>
                  </a:lnTo>
                  <a:lnTo>
                    <a:pt x="9632" y="10502"/>
                  </a:lnTo>
                  <a:lnTo>
                    <a:pt x="3453" y="10502"/>
                  </a:lnTo>
                  <a:lnTo>
                    <a:pt x="3453" y="4073"/>
                  </a:lnTo>
                  <a:cubicBezTo>
                    <a:pt x="3453" y="3978"/>
                    <a:pt x="3370" y="3882"/>
                    <a:pt x="3263" y="3882"/>
                  </a:cubicBezTo>
                  <a:cubicBezTo>
                    <a:pt x="3155" y="3882"/>
                    <a:pt x="3072" y="3978"/>
                    <a:pt x="3072" y="4073"/>
                  </a:cubicBezTo>
                  <a:lnTo>
                    <a:pt x="3072" y="10657"/>
                  </a:lnTo>
                  <a:cubicBezTo>
                    <a:pt x="3072" y="10728"/>
                    <a:pt x="3013" y="10788"/>
                    <a:pt x="2929" y="10788"/>
                  </a:cubicBezTo>
                  <a:lnTo>
                    <a:pt x="2310" y="10788"/>
                  </a:lnTo>
                  <a:cubicBezTo>
                    <a:pt x="2239" y="10788"/>
                    <a:pt x="2179" y="10728"/>
                    <a:pt x="2179" y="10657"/>
                  </a:cubicBezTo>
                  <a:lnTo>
                    <a:pt x="2179" y="2227"/>
                  </a:lnTo>
                  <a:cubicBezTo>
                    <a:pt x="2179" y="2156"/>
                    <a:pt x="2239" y="2096"/>
                    <a:pt x="2310" y="2096"/>
                  </a:cubicBezTo>
                  <a:close/>
                  <a:moveTo>
                    <a:pt x="10775" y="2096"/>
                  </a:moveTo>
                  <a:cubicBezTo>
                    <a:pt x="10847" y="2096"/>
                    <a:pt x="10906" y="2156"/>
                    <a:pt x="10906" y="2227"/>
                  </a:cubicBezTo>
                  <a:lnTo>
                    <a:pt x="10906" y="10657"/>
                  </a:lnTo>
                  <a:cubicBezTo>
                    <a:pt x="10906" y="10728"/>
                    <a:pt x="10847" y="10788"/>
                    <a:pt x="10775" y="10788"/>
                  </a:cubicBezTo>
                  <a:lnTo>
                    <a:pt x="10156" y="10788"/>
                  </a:lnTo>
                  <a:cubicBezTo>
                    <a:pt x="10073" y="10788"/>
                    <a:pt x="10013" y="10728"/>
                    <a:pt x="10013" y="10657"/>
                  </a:cubicBezTo>
                  <a:lnTo>
                    <a:pt x="10013" y="2227"/>
                  </a:lnTo>
                  <a:cubicBezTo>
                    <a:pt x="10013" y="2156"/>
                    <a:pt x="10073" y="2096"/>
                    <a:pt x="10156" y="2096"/>
                  </a:cubicBezTo>
                  <a:close/>
                  <a:moveTo>
                    <a:pt x="5465" y="1"/>
                  </a:moveTo>
                  <a:cubicBezTo>
                    <a:pt x="4691" y="1"/>
                    <a:pt x="4048" y="644"/>
                    <a:pt x="4048" y="1418"/>
                  </a:cubicBezTo>
                  <a:lnTo>
                    <a:pt x="4048" y="1977"/>
                  </a:lnTo>
                  <a:lnTo>
                    <a:pt x="3394" y="1977"/>
                  </a:lnTo>
                  <a:cubicBezTo>
                    <a:pt x="3310" y="1811"/>
                    <a:pt x="3132" y="1692"/>
                    <a:pt x="2929" y="1692"/>
                  </a:cubicBezTo>
                  <a:lnTo>
                    <a:pt x="2310" y="1692"/>
                  </a:lnTo>
                  <a:cubicBezTo>
                    <a:pt x="2096" y="1692"/>
                    <a:pt x="1941" y="1811"/>
                    <a:pt x="1846" y="1977"/>
                  </a:cubicBezTo>
                  <a:lnTo>
                    <a:pt x="1310" y="1977"/>
                  </a:lnTo>
                  <a:cubicBezTo>
                    <a:pt x="596" y="1977"/>
                    <a:pt x="0" y="2561"/>
                    <a:pt x="0" y="3287"/>
                  </a:cubicBezTo>
                  <a:lnTo>
                    <a:pt x="0" y="7990"/>
                  </a:lnTo>
                  <a:cubicBezTo>
                    <a:pt x="0" y="8097"/>
                    <a:pt x="96" y="8180"/>
                    <a:pt x="191" y="8180"/>
                  </a:cubicBezTo>
                  <a:cubicBezTo>
                    <a:pt x="298" y="8180"/>
                    <a:pt x="393" y="8097"/>
                    <a:pt x="393" y="7990"/>
                  </a:cubicBezTo>
                  <a:lnTo>
                    <a:pt x="393" y="3287"/>
                  </a:lnTo>
                  <a:cubicBezTo>
                    <a:pt x="393" y="2787"/>
                    <a:pt x="810" y="2370"/>
                    <a:pt x="1310" y="2370"/>
                  </a:cubicBezTo>
                  <a:lnTo>
                    <a:pt x="1786" y="2370"/>
                  </a:lnTo>
                  <a:lnTo>
                    <a:pt x="1786" y="10502"/>
                  </a:lnTo>
                  <a:lnTo>
                    <a:pt x="1310" y="10502"/>
                  </a:lnTo>
                  <a:cubicBezTo>
                    <a:pt x="810" y="10502"/>
                    <a:pt x="393" y="10085"/>
                    <a:pt x="393" y="9585"/>
                  </a:cubicBezTo>
                  <a:lnTo>
                    <a:pt x="393" y="8764"/>
                  </a:lnTo>
                  <a:cubicBezTo>
                    <a:pt x="393" y="8657"/>
                    <a:pt x="298" y="8573"/>
                    <a:pt x="191" y="8573"/>
                  </a:cubicBezTo>
                  <a:cubicBezTo>
                    <a:pt x="96" y="8573"/>
                    <a:pt x="0" y="8657"/>
                    <a:pt x="0" y="8764"/>
                  </a:cubicBezTo>
                  <a:lnTo>
                    <a:pt x="0" y="9585"/>
                  </a:lnTo>
                  <a:cubicBezTo>
                    <a:pt x="0" y="10300"/>
                    <a:pt x="584" y="10895"/>
                    <a:pt x="1310" y="10895"/>
                  </a:cubicBezTo>
                  <a:lnTo>
                    <a:pt x="1846" y="10895"/>
                  </a:lnTo>
                  <a:cubicBezTo>
                    <a:pt x="1941" y="11062"/>
                    <a:pt x="2120" y="11181"/>
                    <a:pt x="2310" y="11181"/>
                  </a:cubicBezTo>
                  <a:lnTo>
                    <a:pt x="2929" y="11181"/>
                  </a:lnTo>
                  <a:cubicBezTo>
                    <a:pt x="3144" y="11181"/>
                    <a:pt x="3310" y="11062"/>
                    <a:pt x="3394" y="10895"/>
                  </a:cubicBezTo>
                  <a:lnTo>
                    <a:pt x="9692" y="10895"/>
                  </a:lnTo>
                  <a:cubicBezTo>
                    <a:pt x="9775" y="11062"/>
                    <a:pt x="9954" y="11181"/>
                    <a:pt x="10156" y="11181"/>
                  </a:cubicBezTo>
                  <a:lnTo>
                    <a:pt x="10775" y="11181"/>
                  </a:lnTo>
                  <a:cubicBezTo>
                    <a:pt x="10978" y="11181"/>
                    <a:pt x="11145" y="11062"/>
                    <a:pt x="11240" y="10895"/>
                  </a:cubicBezTo>
                  <a:lnTo>
                    <a:pt x="11776" y="10895"/>
                  </a:lnTo>
                  <a:cubicBezTo>
                    <a:pt x="12490" y="10895"/>
                    <a:pt x="13085" y="10312"/>
                    <a:pt x="13085" y="9585"/>
                  </a:cubicBezTo>
                  <a:lnTo>
                    <a:pt x="13085" y="4894"/>
                  </a:lnTo>
                  <a:cubicBezTo>
                    <a:pt x="13085" y="4787"/>
                    <a:pt x="12990" y="4704"/>
                    <a:pt x="12883" y="4704"/>
                  </a:cubicBezTo>
                  <a:cubicBezTo>
                    <a:pt x="12788" y="4704"/>
                    <a:pt x="12692" y="4787"/>
                    <a:pt x="12692" y="4894"/>
                  </a:cubicBezTo>
                  <a:lnTo>
                    <a:pt x="12692" y="9585"/>
                  </a:lnTo>
                  <a:cubicBezTo>
                    <a:pt x="12692" y="10085"/>
                    <a:pt x="12276" y="10502"/>
                    <a:pt x="11776" y="10502"/>
                  </a:cubicBezTo>
                  <a:lnTo>
                    <a:pt x="11299" y="10502"/>
                  </a:lnTo>
                  <a:lnTo>
                    <a:pt x="11299" y="2370"/>
                  </a:lnTo>
                  <a:lnTo>
                    <a:pt x="11776" y="2370"/>
                  </a:lnTo>
                  <a:cubicBezTo>
                    <a:pt x="12276" y="2370"/>
                    <a:pt x="12692" y="2787"/>
                    <a:pt x="12692" y="3287"/>
                  </a:cubicBezTo>
                  <a:lnTo>
                    <a:pt x="12692" y="4120"/>
                  </a:lnTo>
                  <a:cubicBezTo>
                    <a:pt x="12692" y="4240"/>
                    <a:pt x="12788" y="4311"/>
                    <a:pt x="12895" y="4311"/>
                  </a:cubicBezTo>
                  <a:cubicBezTo>
                    <a:pt x="12990" y="4311"/>
                    <a:pt x="13085" y="4228"/>
                    <a:pt x="13085" y="4120"/>
                  </a:cubicBezTo>
                  <a:lnTo>
                    <a:pt x="13085" y="3287"/>
                  </a:lnTo>
                  <a:cubicBezTo>
                    <a:pt x="13085" y="2573"/>
                    <a:pt x="12502" y="1977"/>
                    <a:pt x="11776" y="1977"/>
                  </a:cubicBezTo>
                  <a:lnTo>
                    <a:pt x="11240" y="1977"/>
                  </a:lnTo>
                  <a:cubicBezTo>
                    <a:pt x="11145" y="1811"/>
                    <a:pt x="10966" y="1692"/>
                    <a:pt x="10775" y="1692"/>
                  </a:cubicBezTo>
                  <a:lnTo>
                    <a:pt x="10156" y="1692"/>
                  </a:lnTo>
                  <a:cubicBezTo>
                    <a:pt x="9942" y="1692"/>
                    <a:pt x="9775" y="1811"/>
                    <a:pt x="9692" y="1977"/>
                  </a:cubicBezTo>
                  <a:lnTo>
                    <a:pt x="9037" y="1977"/>
                  </a:lnTo>
                  <a:lnTo>
                    <a:pt x="9037" y="1418"/>
                  </a:lnTo>
                  <a:cubicBezTo>
                    <a:pt x="9037" y="644"/>
                    <a:pt x="8394" y="1"/>
                    <a:pt x="76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9638;p78">
            <a:extLst>
              <a:ext uri="{FF2B5EF4-FFF2-40B4-BE49-F238E27FC236}">
                <a16:creationId xmlns:a16="http://schemas.microsoft.com/office/drawing/2014/main" id="{F0D8B08A-1389-1AD5-1C04-DD54C6E3C0C9}"/>
              </a:ext>
            </a:extLst>
          </p:cNvPr>
          <p:cNvSpPr/>
          <p:nvPr/>
        </p:nvSpPr>
        <p:spPr>
          <a:xfrm>
            <a:off x="2952495" y="2564690"/>
            <a:ext cx="360356" cy="358831"/>
          </a:xfrm>
          <a:custGeom>
            <a:avLst/>
            <a:gdLst/>
            <a:ahLst/>
            <a:cxnLst/>
            <a:rect l="l" t="t" r="r" b="b"/>
            <a:pathLst>
              <a:path w="11348" h="11300" extrusionOk="0">
                <a:moveTo>
                  <a:pt x="7752" y="846"/>
                </a:moveTo>
                <a:cubicBezTo>
                  <a:pt x="7978" y="846"/>
                  <a:pt x="8133" y="1025"/>
                  <a:pt x="8133" y="1239"/>
                </a:cubicBezTo>
                <a:lnTo>
                  <a:pt x="8133" y="4001"/>
                </a:lnTo>
                <a:lnTo>
                  <a:pt x="4252" y="4001"/>
                </a:lnTo>
                <a:cubicBezTo>
                  <a:pt x="3763" y="4001"/>
                  <a:pt x="3359" y="4406"/>
                  <a:pt x="3359" y="4894"/>
                </a:cubicBezTo>
                <a:lnTo>
                  <a:pt x="3359" y="4990"/>
                </a:lnTo>
                <a:lnTo>
                  <a:pt x="1168" y="4990"/>
                </a:lnTo>
                <a:lnTo>
                  <a:pt x="1168" y="5001"/>
                </a:lnTo>
                <a:cubicBezTo>
                  <a:pt x="942" y="5001"/>
                  <a:pt x="787" y="4823"/>
                  <a:pt x="787" y="4609"/>
                </a:cubicBezTo>
                <a:lnTo>
                  <a:pt x="787" y="1239"/>
                </a:lnTo>
                <a:cubicBezTo>
                  <a:pt x="787" y="1013"/>
                  <a:pt x="965" y="846"/>
                  <a:pt x="1168" y="846"/>
                </a:cubicBezTo>
                <a:close/>
                <a:moveTo>
                  <a:pt x="3370" y="6621"/>
                </a:moveTo>
                <a:lnTo>
                  <a:pt x="3370" y="6978"/>
                </a:lnTo>
                <a:lnTo>
                  <a:pt x="3180" y="6978"/>
                </a:lnTo>
                <a:lnTo>
                  <a:pt x="3370" y="6621"/>
                </a:lnTo>
                <a:close/>
                <a:moveTo>
                  <a:pt x="3382" y="7335"/>
                </a:moveTo>
                <a:lnTo>
                  <a:pt x="3382" y="7490"/>
                </a:lnTo>
                <a:lnTo>
                  <a:pt x="2644" y="7490"/>
                </a:lnTo>
                <a:cubicBezTo>
                  <a:pt x="2597" y="7490"/>
                  <a:pt x="2573" y="7454"/>
                  <a:pt x="2573" y="7407"/>
                </a:cubicBezTo>
                <a:cubicBezTo>
                  <a:pt x="2573" y="7383"/>
                  <a:pt x="2585" y="7371"/>
                  <a:pt x="2597" y="7347"/>
                </a:cubicBezTo>
                <a:cubicBezTo>
                  <a:pt x="2620" y="7335"/>
                  <a:pt x="2632" y="7335"/>
                  <a:pt x="2656" y="7335"/>
                </a:cubicBezTo>
                <a:close/>
                <a:moveTo>
                  <a:pt x="8966" y="8276"/>
                </a:moveTo>
                <a:cubicBezTo>
                  <a:pt x="9062" y="8276"/>
                  <a:pt x="9133" y="8347"/>
                  <a:pt x="9133" y="8442"/>
                </a:cubicBezTo>
                <a:lnTo>
                  <a:pt x="9133" y="8573"/>
                </a:lnTo>
                <a:cubicBezTo>
                  <a:pt x="9109" y="8573"/>
                  <a:pt x="9074" y="8561"/>
                  <a:pt x="9038" y="8561"/>
                </a:cubicBezTo>
                <a:lnTo>
                  <a:pt x="7454" y="8561"/>
                </a:lnTo>
                <a:cubicBezTo>
                  <a:pt x="7419" y="8561"/>
                  <a:pt x="7395" y="8561"/>
                  <a:pt x="7359" y="8573"/>
                </a:cubicBezTo>
                <a:lnTo>
                  <a:pt x="7359" y="8442"/>
                </a:lnTo>
                <a:cubicBezTo>
                  <a:pt x="7359" y="8347"/>
                  <a:pt x="7430" y="8276"/>
                  <a:pt x="7526" y="8276"/>
                </a:cubicBezTo>
                <a:close/>
                <a:moveTo>
                  <a:pt x="9883" y="4347"/>
                </a:moveTo>
                <a:cubicBezTo>
                  <a:pt x="10193" y="4347"/>
                  <a:pt x="10443" y="4597"/>
                  <a:pt x="10443" y="4906"/>
                </a:cubicBezTo>
                <a:lnTo>
                  <a:pt x="10443" y="9276"/>
                </a:lnTo>
                <a:lnTo>
                  <a:pt x="9478" y="9276"/>
                </a:lnTo>
                <a:lnTo>
                  <a:pt x="9478" y="9109"/>
                </a:lnTo>
                <a:lnTo>
                  <a:pt x="9764" y="9109"/>
                </a:lnTo>
                <a:cubicBezTo>
                  <a:pt x="10038" y="9109"/>
                  <a:pt x="10264" y="8883"/>
                  <a:pt x="10264" y="8597"/>
                </a:cubicBezTo>
                <a:lnTo>
                  <a:pt x="10264" y="5942"/>
                </a:lnTo>
                <a:cubicBezTo>
                  <a:pt x="10264" y="5847"/>
                  <a:pt x="10193" y="5775"/>
                  <a:pt x="10097" y="5775"/>
                </a:cubicBezTo>
                <a:cubicBezTo>
                  <a:pt x="10014" y="5775"/>
                  <a:pt x="9931" y="5847"/>
                  <a:pt x="9931" y="5942"/>
                </a:cubicBezTo>
                <a:lnTo>
                  <a:pt x="9931" y="8585"/>
                </a:lnTo>
                <a:cubicBezTo>
                  <a:pt x="9931" y="8680"/>
                  <a:pt x="9859" y="8752"/>
                  <a:pt x="9764" y="8752"/>
                </a:cubicBezTo>
                <a:lnTo>
                  <a:pt x="9478" y="8752"/>
                </a:lnTo>
                <a:lnTo>
                  <a:pt x="9478" y="8419"/>
                </a:lnTo>
                <a:cubicBezTo>
                  <a:pt x="9478" y="8157"/>
                  <a:pt x="9252" y="7918"/>
                  <a:pt x="8966" y="7918"/>
                </a:cubicBezTo>
                <a:lnTo>
                  <a:pt x="7526" y="7918"/>
                </a:lnTo>
                <a:cubicBezTo>
                  <a:pt x="7264" y="7918"/>
                  <a:pt x="7026" y="8145"/>
                  <a:pt x="7026" y="8419"/>
                </a:cubicBezTo>
                <a:lnTo>
                  <a:pt x="7026" y="8752"/>
                </a:lnTo>
                <a:lnTo>
                  <a:pt x="4382" y="8752"/>
                </a:lnTo>
                <a:cubicBezTo>
                  <a:pt x="4299" y="8752"/>
                  <a:pt x="4204" y="8680"/>
                  <a:pt x="4204" y="8585"/>
                </a:cubicBezTo>
                <a:lnTo>
                  <a:pt x="4204" y="5121"/>
                </a:lnTo>
                <a:cubicBezTo>
                  <a:pt x="4204" y="5025"/>
                  <a:pt x="4287" y="4942"/>
                  <a:pt x="4382" y="4942"/>
                </a:cubicBezTo>
                <a:lnTo>
                  <a:pt x="9740" y="4942"/>
                </a:lnTo>
                <a:cubicBezTo>
                  <a:pt x="9836" y="4942"/>
                  <a:pt x="9919" y="5013"/>
                  <a:pt x="9919" y="5121"/>
                </a:cubicBezTo>
                <a:lnTo>
                  <a:pt x="9919" y="5251"/>
                </a:lnTo>
                <a:cubicBezTo>
                  <a:pt x="9919" y="5347"/>
                  <a:pt x="10002" y="5418"/>
                  <a:pt x="10086" y="5418"/>
                </a:cubicBezTo>
                <a:cubicBezTo>
                  <a:pt x="10181" y="5418"/>
                  <a:pt x="10252" y="5347"/>
                  <a:pt x="10252" y="5251"/>
                </a:cubicBezTo>
                <a:lnTo>
                  <a:pt x="10252" y="5121"/>
                </a:lnTo>
                <a:cubicBezTo>
                  <a:pt x="10252" y="4835"/>
                  <a:pt x="10026" y="4609"/>
                  <a:pt x="9740" y="4609"/>
                </a:cubicBezTo>
                <a:lnTo>
                  <a:pt x="4382" y="4609"/>
                </a:lnTo>
                <a:cubicBezTo>
                  <a:pt x="4109" y="4609"/>
                  <a:pt x="3882" y="4835"/>
                  <a:pt x="3882" y="5121"/>
                </a:cubicBezTo>
                <a:lnTo>
                  <a:pt x="3882" y="8585"/>
                </a:lnTo>
                <a:cubicBezTo>
                  <a:pt x="3882" y="8871"/>
                  <a:pt x="4109" y="9097"/>
                  <a:pt x="4382" y="9097"/>
                </a:cubicBezTo>
                <a:lnTo>
                  <a:pt x="7026" y="9097"/>
                </a:lnTo>
                <a:lnTo>
                  <a:pt x="7026" y="9252"/>
                </a:lnTo>
                <a:lnTo>
                  <a:pt x="3716" y="9252"/>
                </a:lnTo>
                <a:lnTo>
                  <a:pt x="3716" y="4906"/>
                </a:lnTo>
                <a:cubicBezTo>
                  <a:pt x="3716" y="4597"/>
                  <a:pt x="3966" y="4347"/>
                  <a:pt x="4287" y="4347"/>
                </a:cubicBezTo>
                <a:close/>
                <a:moveTo>
                  <a:pt x="7038" y="9597"/>
                </a:moveTo>
                <a:lnTo>
                  <a:pt x="7038" y="10002"/>
                </a:lnTo>
                <a:lnTo>
                  <a:pt x="3549" y="10002"/>
                </a:lnTo>
                <a:cubicBezTo>
                  <a:pt x="3539" y="10003"/>
                  <a:pt x="3529" y="10004"/>
                  <a:pt x="3520" y="10004"/>
                </a:cubicBezTo>
                <a:cubicBezTo>
                  <a:pt x="3434" y="10004"/>
                  <a:pt x="3351" y="9959"/>
                  <a:pt x="3287" y="9895"/>
                </a:cubicBezTo>
                <a:cubicBezTo>
                  <a:pt x="3216" y="9823"/>
                  <a:pt x="3168" y="9716"/>
                  <a:pt x="3168" y="9609"/>
                </a:cubicBezTo>
                <a:cubicBezTo>
                  <a:pt x="3168" y="9597"/>
                  <a:pt x="3168" y="9597"/>
                  <a:pt x="3180" y="9597"/>
                </a:cubicBezTo>
                <a:close/>
                <a:moveTo>
                  <a:pt x="10990" y="9609"/>
                </a:moveTo>
                <a:lnTo>
                  <a:pt x="10990" y="9633"/>
                </a:lnTo>
                <a:cubicBezTo>
                  <a:pt x="10979" y="9835"/>
                  <a:pt x="10812" y="10014"/>
                  <a:pt x="10598" y="10014"/>
                </a:cubicBezTo>
                <a:lnTo>
                  <a:pt x="9478" y="10014"/>
                </a:lnTo>
                <a:lnTo>
                  <a:pt x="9478" y="9609"/>
                </a:lnTo>
                <a:close/>
                <a:moveTo>
                  <a:pt x="9050" y="8883"/>
                </a:moveTo>
                <a:cubicBezTo>
                  <a:pt x="9085" y="8883"/>
                  <a:pt x="9133" y="8931"/>
                  <a:pt x="9133" y="8978"/>
                </a:cubicBezTo>
                <a:lnTo>
                  <a:pt x="9133" y="10240"/>
                </a:lnTo>
                <a:cubicBezTo>
                  <a:pt x="9133" y="10288"/>
                  <a:pt x="9085" y="10324"/>
                  <a:pt x="9050" y="10324"/>
                </a:cubicBezTo>
                <a:lnTo>
                  <a:pt x="7454" y="10324"/>
                </a:lnTo>
                <a:cubicBezTo>
                  <a:pt x="7407" y="10324"/>
                  <a:pt x="7359" y="10288"/>
                  <a:pt x="7359" y="10240"/>
                </a:cubicBezTo>
                <a:lnTo>
                  <a:pt x="7359" y="10181"/>
                </a:lnTo>
                <a:lnTo>
                  <a:pt x="7359" y="8978"/>
                </a:lnTo>
                <a:cubicBezTo>
                  <a:pt x="7359" y="8931"/>
                  <a:pt x="7407" y="8883"/>
                  <a:pt x="7454" y="8883"/>
                </a:cubicBezTo>
                <a:close/>
                <a:moveTo>
                  <a:pt x="9133" y="10645"/>
                </a:moveTo>
                <a:lnTo>
                  <a:pt x="9133" y="10776"/>
                </a:lnTo>
                <a:cubicBezTo>
                  <a:pt x="9133" y="10859"/>
                  <a:pt x="9062" y="10943"/>
                  <a:pt x="8966" y="10943"/>
                </a:cubicBezTo>
                <a:lnTo>
                  <a:pt x="7526" y="10943"/>
                </a:lnTo>
                <a:cubicBezTo>
                  <a:pt x="7442" y="10943"/>
                  <a:pt x="7359" y="10859"/>
                  <a:pt x="7359" y="10776"/>
                </a:cubicBezTo>
                <a:lnTo>
                  <a:pt x="7359" y="10645"/>
                </a:lnTo>
                <a:cubicBezTo>
                  <a:pt x="7395" y="10645"/>
                  <a:pt x="7419" y="10657"/>
                  <a:pt x="7454" y="10657"/>
                </a:cubicBezTo>
                <a:lnTo>
                  <a:pt x="9050" y="10657"/>
                </a:lnTo>
                <a:cubicBezTo>
                  <a:pt x="9074" y="10657"/>
                  <a:pt x="9109" y="10657"/>
                  <a:pt x="9133" y="10645"/>
                </a:cubicBezTo>
                <a:close/>
                <a:moveTo>
                  <a:pt x="858" y="1"/>
                </a:moveTo>
                <a:cubicBezTo>
                  <a:pt x="382" y="1"/>
                  <a:pt x="1" y="382"/>
                  <a:pt x="1" y="858"/>
                </a:cubicBezTo>
                <a:lnTo>
                  <a:pt x="1" y="5561"/>
                </a:lnTo>
                <a:cubicBezTo>
                  <a:pt x="1" y="6037"/>
                  <a:pt x="382" y="6430"/>
                  <a:pt x="858" y="6430"/>
                </a:cubicBezTo>
                <a:lnTo>
                  <a:pt x="1334" y="6430"/>
                </a:lnTo>
                <a:cubicBezTo>
                  <a:pt x="1430" y="6430"/>
                  <a:pt x="1501" y="6359"/>
                  <a:pt x="1501" y="6264"/>
                </a:cubicBezTo>
                <a:cubicBezTo>
                  <a:pt x="1501" y="6180"/>
                  <a:pt x="1430" y="6097"/>
                  <a:pt x="1334" y="6097"/>
                </a:cubicBezTo>
                <a:lnTo>
                  <a:pt x="858" y="6097"/>
                </a:lnTo>
                <a:cubicBezTo>
                  <a:pt x="572" y="6097"/>
                  <a:pt x="334" y="5859"/>
                  <a:pt x="334" y="5585"/>
                </a:cubicBezTo>
                <a:lnTo>
                  <a:pt x="334" y="882"/>
                </a:lnTo>
                <a:cubicBezTo>
                  <a:pt x="334" y="596"/>
                  <a:pt x="572" y="358"/>
                  <a:pt x="858" y="358"/>
                </a:cubicBezTo>
                <a:lnTo>
                  <a:pt x="8062" y="358"/>
                </a:lnTo>
                <a:cubicBezTo>
                  <a:pt x="8347" y="358"/>
                  <a:pt x="8585" y="596"/>
                  <a:pt x="8585" y="882"/>
                </a:cubicBezTo>
                <a:lnTo>
                  <a:pt x="8585" y="4001"/>
                </a:lnTo>
                <a:lnTo>
                  <a:pt x="8478" y="4001"/>
                </a:lnTo>
                <a:lnTo>
                  <a:pt x="8478" y="1215"/>
                </a:lnTo>
                <a:cubicBezTo>
                  <a:pt x="8478" y="822"/>
                  <a:pt x="8157" y="489"/>
                  <a:pt x="7752" y="489"/>
                </a:cubicBezTo>
                <a:lnTo>
                  <a:pt x="1168" y="489"/>
                </a:lnTo>
                <a:cubicBezTo>
                  <a:pt x="775" y="489"/>
                  <a:pt x="442" y="822"/>
                  <a:pt x="442" y="1215"/>
                </a:cubicBezTo>
                <a:lnTo>
                  <a:pt x="442" y="4597"/>
                </a:lnTo>
                <a:cubicBezTo>
                  <a:pt x="442" y="5001"/>
                  <a:pt x="775" y="5323"/>
                  <a:pt x="1168" y="5323"/>
                </a:cubicBezTo>
                <a:lnTo>
                  <a:pt x="3370" y="5323"/>
                </a:lnTo>
                <a:lnTo>
                  <a:pt x="3370" y="6085"/>
                </a:lnTo>
                <a:lnTo>
                  <a:pt x="2001" y="6085"/>
                </a:lnTo>
                <a:cubicBezTo>
                  <a:pt x="1918" y="6085"/>
                  <a:pt x="1846" y="6156"/>
                  <a:pt x="1846" y="6252"/>
                </a:cubicBezTo>
                <a:cubicBezTo>
                  <a:pt x="1846" y="6335"/>
                  <a:pt x="1918" y="6418"/>
                  <a:pt x="2001" y="6418"/>
                </a:cubicBezTo>
                <a:lnTo>
                  <a:pt x="3109" y="6418"/>
                </a:lnTo>
                <a:lnTo>
                  <a:pt x="2811" y="6978"/>
                </a:lnTo>
                <a:lnTo>
                  <a:pt x="2656" y="6978"/>
                </a:lnTo>
                <a:cubicBezTo>
                  <a:pt x="2561" y="6978"/>
                  <a:pt x="2454" y="7026"/>
                  <a:pt x="2358" y="7097"/>
                </a:cubicBezTo>
                <a:cubicBezTo>
                  <a:pt x="2287" y="7168"/>
                  <a:pt x="2239" y="7276"/>
                  <a:pt x="2239" y="7395"/>
                </a:cubicBezTo>
                <a:cubicBezTo>
                  <a:pt x="2239" y="7621"/>
                  <a:pt x="2418" y="7811"/>
                  <a:pt x="2656" y="7811"/>
                </a:cubicBezTo>
                <a:lnTo>
                  <a:pt x="3394" y="7811"/>
                </a:lnTo>
                <a:lnTo>
                  <a:pt x="3394" y="9276"/>
                </a:lnTo>
                <a:lnTo>
                  <a:pt x="3192" y="9276"/>
                </a:lnTo>
                <a:cubicBezTo>
                  <a:pt x="3001" y="9276"/>
                  <a:pt x="2835" y="9431"/>
                  <a:pt x="2835" y="9633"/>
                </a:cubicBezTo>
                <a:cubicBezTo>
                  <a:pt x="2835" y="9823"/>
                  <a:pt x="2918" y="10002"/>
                  <a:pt x="3049" y="10145"/>
                </a:cubicBezTo>
                <a:cubicBezTo>
                  <a:pt x="3180" y="10288"/>
                  <a:pt x="3370" y="10359"/>
                  <a:pt x="3573" y="10359"/>
                </a:cubicBezTo>
                <a:lnTo>
                  <a:pt x="7049" y="10359"/>
                </a:lnTo>
                <a:lnTo>
                  <a:pt x="7049" y="10788"/>
                </a:lnTo>
                <a:cubicBezTo>
                  <a:pt x="7049" y="11062"/>
                  <a:pt x="7276" y="11300"/>
                  <a:pt x="7550" y="11300"/>
                </a:cubicBezTo>
                <a:lnTo>
                  <a:pt x="9002" y="11300"/>
                </a:lnTo>
                <a:cubicBezTo>
                  <a:pt x="9264" y="11300"/>
                  <a:pt x="9502" y="11074"/>
                  <a:pt x="9502" y="10788"/>
                </a:cubicBezTo>
                <a:lnTo>
                  <a:pt x="9502" y="10359"/>
                </a:lnTo>
                <a:lnTo>
                  <a:pt x="10621" y="10359"/>
                </a:lnTo>
                <a:cubicBezTo>
                  <a:pt x="11026" y="10359"/>
                  <a:pt x="11348" y="10026"/>
                  <a:pt x="11348" y="9633"/>
                </a:cubicBezTo>
                <a:cubicBezTo>
                  <a:pt x="11324" y="9526"/>
                  <a:pt x="11276" y="9431"/>
                  <a:pt x="11217" y="9371"/>
                </a:cubicBezTo>
                <a:cubicBezTo>
                  <a:pt x="11157" y="9312"/>
                  <a:pt x="11074" y="9276"/>
                  <a:pt x="10967" y="9276"/>
                </a:cubicBezTo>
                <a:lnTo>
                  <a:pt x="10776" y="9276"/>
                </a:lnTo>
                <a:lnTo>
                  <a:pt x="10776" y="4906"/>
                </a:lnTo>
                <a:cubicBezTo>
                  <a:pt x="10776" y="4418"/>
                  <a:pt x="10371" y="4013"/>
                  <a:pt x="9883" y="4013"/>
                </a:cubicBezTo>
                <a:lnTo>
                  <a:pt x="8931" y="4013"/>
                </a:lnTo>
                <a:lnTo>
                  <a:pt x="8931" y="858"/>
                </a:lnTo>
                <a:cubicBezTo>
                  <a:pt x="8931" y="382"/>
                  <a:pt x="8538" y="1"/>
                  <a:pt x="8062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9639;p78">
            <a:extLst>
              <a:ext uri="{FF2B5EF4-FFF2-40B4-BE49-F238E27FC236}">
                <a16:creationId xmlns:a16="http://schemas.microsoft.com/office/drawing/2014/main" id="{F5D51C68-AFB9-E07B-BA28-AD5EF74DA33E}"/>
              </a:ext>
            </a:extLst>
          </p:cNvPr>
          <p:cNvGrpSpPr/>
          <p:nvPr/>
        </p:nvGrpSpPr>
        <p:grpSpPr>
          <a:xfrm>
            <a:off x="3499221" y="2579456"/>
            <a:ext cx="359213" cy="327807"/>
            <a:chOff x="1958520" y="2302574"/>
            <a:chExt cx="359213" cy="327807"/>
          </a:xfrm>
          <a:solidFill>
            <a:srgbClr val="D2DE00"/>
          </a:solidFill>
        </p:grpSpPr>
        <p:sp>
          <p:nvSpPr>
            <p:cNvPr id="14" name="Google Shape;9640;p78">
              <a:extLst>
                <a:ext uri="{FF2B5EF4-FFF2-40B4-BE49-F238E27FC236}">
                  <a16:creationId xmlns:a16="http://schemas.microsoft.com/office/drawing/2014/main" id="{0FD14E99-7607-B28B-3B2C-1F2C6ABF3A8C}"/>
                </a:ext>
              </a:extLst>
            </p:cNvPr>
            <p:cNvSpPr/>
            <p:nvPr/>
          </p:nvSpPr>
          <p:spPr>
            <a:xfrm>
              <a:off x="1958520" y="2302574"/>
              <a:ext cx="359213" cy="327807"/>
            </a:xfrm>
            <a:custGeom>
              <a:avLst/>
              <a:gdLst/>
              <a:ahLst/>
              <a:cxnLst/>
              <a:rect l="l" t="t" r="r" b="b"/>
              <a:pathLst>
                <a:path w="11312" h="10323" extrusionOk="0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641;p78">
              <a:extLst>
                <a:ext uri="{FF2B5EF4-FFF2-40B4-BE49-F238E27FC236}">
                  <a16:creationId xmlns:a16="http://schemas.microsoft.com/office/drawing/2014/main" id="{92EBC83C-9565-2F0F-E22E-6377185D5744}"/>
                </a:ext>
              </a:extLst>
            </p:cNvPr>
            <p:cNvSpPr/>
            <p:nvPr/>
          </p:nvSpPr>
          <p:spPr>
            <a:xfrm>
              <a:off x="1986877" y="2331313"/>
              <a:ext cx="302117" cy="184909"/>
            </a:xfrm>
            <a:custGeom>
              <a:avLst/>
              <a:gdLst/>
              <a:ahLst/>
              <a:cxnLst/>
              <a:rect l="l" t="t" r="r" b="b"/>
              <a:pathLst>
                <a:path w="9514" h="5823" extrusionOk="0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642;p78">
              <a:extLst>
                <a:ext uri="{FF2B5EF4-FFF2-40B4-BE49-F238E27FC236}">
                  <a16:creationId xmlns:a16="http://schemas.microsoft.com/office/drawing/2014/main" id="{07226EA3-9DD7-DA17-AEA1-92F46A46D973}"/>
                </a:ext>
              </a:extLst>
            </p:cNvPr>
            <p:cNvSpPr/>
            <p:nvPr/>
          </p:nvSpPr>
          <p:spPr>
            <a:xfrm>
              <a:off x="2131521" y="2526701"/>
              <a:ext cx="11908" cy="10638"/>
            </a:xfrm>
            <a:custGeom>
              <a:avLst/>
              <a:gdLst/>
              <a:ahLst/>
              <a:cxnLst/>
              <a:rect l="l" t="t" r="r" b="b"/>
              <a:pathLst>
                <a:path w="375" h="335" extrusionOk="0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9643;p78">
            <a:extLst>
              <a:ext uri="{FF2B5EF4-FFF2-40B4-BE49-F238E27FC236}">
                <a16:creationId xmlns:a16="http://schemas.microsoft.com/office/drawing/2014/main" id="{2110C93A-2ACB-2167-CF5D-9E7AF1330BA9}"/>
              </a:ext>
            </a:extLst>
          </p:cNvPr>
          <p:cNvGrpSpPr/>
          <p:nvPr/>
        </p:nvGrpSpPr>
        <p:grpSpPr>
          <a:xfrm>
            <a:off x="4120583" y="2564309"/>
            <a:ext cx="207582" cy="359594"/>
            <a:chOff x="2656082" y="2287427"/>
            <a:chExt cx="207582" cy="359594"/>
          </a:xfrm>
          <a:solidFill>
            <a:srgbClr val="D2DE00"/>
          </a:solidFill>
        </p:grpSpPr>
        <p:sp>
          <p:nvSpPr>
            <p:cNvPr id="18" name="Google Shape;9644;p78">
              <a:extLst>
                <a:ext uri="{FF2B5EF4-FFF2-40B4-BE49-F238E27FC236}">
                  <a16:creationId xmlns:a16="http://schemas.microsoft.com/office/drawing/2014/main" id="{302A8397-3509-0DA5-1E89-E6C720CCA5C8}"/>
                </a:ext>
              </a:extLst>
            </p:cNvPr>
            <p:cNvSpPr/>
            <p:nvPr/>
          </p:nvSpPr>
          <p:spPr>
            <a:xfrm>
              <a:off x="2656082" y="2287427"/>
              <a:ext cx="207582" cy="359594"/>
            </a:xfrm>
            <a:custGeom>
              <a:avLst/>
              <a:gdLst/>
              <a:ahLst/>
              <a:cxnLst/>
              <a:rect l="l" t="t" r="r" b="b"/>
              <a:pathLst>
                <a:path w="6537" h="11324" extrusionOk="0">
                  <a:moveTo>
                    <a:pt x="5704" y="334"/>
                  </a:moveTo>
                  <a:cubicBezTo>
                    <a:pt x="5965" y="334"/>
                    <a:pt x="6192" y="561"/>
                    <a:pt x="6192" y="834"/>
                  </a:cubicBezTo>
                  <a:lnTo>
                    <a:pt x="6192" y="1323"/>
                  </a:lnTo>
                  <a:lnTo>
                    <a:pt x="346" y="1323"/>
                  </a:lnTo>
                  <a:lnTo>
                    <a:pt x="346" y="834"/>
                  </a:lnTo>
                  <a:cubicBezTo>
                    <a:pt x="346" y="561"/>
                    <a:pt x="560" y="334"/>
                    <a:pt x="834" y="334"/>
                  </a:cubicBezTo>
                  <a:close/>
                  <a:moveTo>
                    <a:pt x="6192" y="1644"/>
                  </a:moveTo>
                  <a:lnTo>
                    <a:pt x="6192" y="8990"/>
                  </a:lnTo>
                  <a:lnTo>
                    <a:pt x="1501" y="8990"/>
                  </a:lnTo>
                  <a:cubicBezTo>
                    <a:pt x="1405" y="8990"/>
                    <a:pt x="1334" y="9062"/>
                    <a:pt x="1334" y="9145"/>
                  </a:cubicBezTo>
                  <a:cubicBezTo>
                    <a:pt x="1334" y="9240"/>
                    <a:pt x="1405" y="9312"/>
                    <a:pt x="1501" y="9312"/>
                  </a:cubicBezTo>
                  <a:lnTo>
                    <a:pt x="6192" y="9312"/>
                  </a:lnTo>
                  <a:lnTo>
                    <a:pt x="6192" y="10478"/>
                  </a:lnTo>
                  <a:cubicBezTo>
                    <a:pt x="6192" y="10740"/>
                    <a:pt x="5965" y="10967"/>
                    <a:pt x="5704" y="10967"/>
                  </a:cubicBezTo>
                  <a:lnTo>
                    <a:pt x="834" y="10967"/>
                  </a:lnTo>
                  <a:cubicBezTo>
                    <a:pt x="560" y="10967"/>
                    <a:pt x="346" y="10740"/>
                    <a:pt x="346" y="10478"/>
                  </a:cubicBezTo>
                  <a:lnTo>
                    <a:pt x="346" y="9312"/>
                  </a:lnTo>
                  <a:lnTo>
                    <a:pt x="834" y="9312"/>
                  </a:lnTo>
                  <a:cubicBezTo>
                    <a:pt x="917" y="9312"/>
                    <a:pt x="1001" y="9240"/>
                    <a:pt x="1001" y="9145"/>
                  </a:cubicBezTo>
                  <a:cubicBezTo>
                    <a:pt x="1001" y="9062"/>
                    <a:pt x="917" y="8990"/>
                    <a:pt x="834" y="8990"/>
                  </a:cubicBezTo>
                  <a:lnTo>
                    <a:pt x="346" y="8990"/>
                  </a:lnTo>
                  <a:lnTo>
                    <a:pt x="346" y="1644"/>
                  </a:lnTo>
                  <a:close/>
                  <a:moveTo>
                    <a:pt x="834" y="1"/>
                  </a:moveTo>
                  <a:cubicBezTo>
                    <a:pt x="370" y="1"/>
                    <a:pt x="0" y="370"/>
                    <a:pt x="0" y="834"/>
                  </a:cubicBezTo>
                  <a:lnTo>
                    <a:pt x="0" y="10490"/>
                  </a:lnTo>
                  <a:cubicBezTo>
                    <a:pt x="0" y="10955"/>
                    <a:pt x="370" y="11324"/>
                    <a:pt x="834" y="11324"/>
                  </a:cubicBezTo>
                  <a:lnTo>
                    <a:pt x="5704" y="11324"/>
                  </a:lnTo>
                  <a:cubicBezTo>
                    <a:pt x="6156" y="11324"/>
                    <a:pt x="6537" y="10955"/>
                    <a:pt x="6537" y="10490"/>
                  </a:cubicBezTo>
                  <a:lnTo>
                    <a:pt x="6537" y="834"/>
                  </a:lnTo>
                  <a:cubicBezTo>
                    <a:pt x="6513" y="370"/>
                    <a:pt x="6144" y="1"/>
                    <a:pt x="570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645;p78">
              <a:extLst>
                <a:ext uri="{FF2B5EF4-FFF2-40B4-BE49-F238E27FC236}">
                  <a16:creationId xmlns:a16="http://schemas.microsoft.com/office/drawing/2014/main" id="{F79EA186-E24F-EA0E-E6DC-25BECFF97996}"/>
                </a:ext>
              </a:extLst>
            </p:cNvPr>
            <p:cNvSpPr/>
            <p:nvPr/>
          </p:nvSpPr>
          <p:spPr>
            <a:xfrm>
              <a:off x="2754395" y="2308608"/>
              <a:ext cx="31787" cy="10257"/>
            </a:xfrm>
            <a:custGeom>
              <a:avLst/>
              <a:gdLst/>
              <a:ahLst/>
              <a:cxnLst/>
              <a:rect l="l" t="t" r="r" b="b"/>
              <a:pathLst>
                <a:path w="1001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834" y="322"/>
                  </a:lnTo>
                  <a:cubicBezTo>
                    <a:pt x="917" y="322"/>
                    <a:pt x="1000" y="251"/>
                    <a:pt x="1000" y="167"/>
                  </a:cubicBezTo>
                  <a:cubicBezTo>
                    <a:pt x="1000" y="72"/>
                    <a:pt x="917" y="1"/>
                    <a:pt x="8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646;p78">
              <a:extLst>
                <a:ext uri="{FF2B5EF4-FFF2-40B4-BE49-F238E27FC236}">
                  <a16:creationId xmlns:a16="http://schemas.microsoft.com/office/drawing/2014/main" id="{32AE9847-585F-F12A-4265-4049AE8FEFDB}"/>
                </a:ext>
              </a:extLst>
            </p:cNvPr>
            <p:cNvSpPr/>
            <p:nvPr/>
          </p:nvSpPr>
          <p:spPr>
            <a:xfrm>
              <a:off x="2743789" y="2594053"/>
              <a:ext cx="31406" cy="31056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1" y="322"/>
                  </a:moveTo>
                  <a:cubicBezTo>
                    <a:pt x="584" y="322"/>
                    <a:pt x="656" y="406"/>
                    <a:pt x="656" y="489"/>
                  </a:cubicBezTo>
                  <a:cubicBezTo>
                    <a:pt x="656" y="584"/>
                    <a:pt x="584" y="656"/>
                    <a:pt x="501" y="656"/>
                  </a:cubicBezTo>
                  <a:cubicBezTo>
                    <a:pt x="406" y="656"/>
                    <a:pt x="334" y="584"/>
                    <a:pt x="334" y="489"/>
                  </a:cubicBezTo>
                  <a:cubicBezTo>
                    <a:pt x="334" y="406"/>
                    <a:pt x="406" y="322"/>
                    <a:pt x="501" y="322"/>
                  </a:cubicBezTo>
                  <a:close/>
                  <a:moveTo>
                    <a:pt x="501" y="1"/>
                  </a:moveTo>
                  <a:cubicBezTo>
                    <a:pt x="227" y="1"/>
                    <a:pt x="1" y="227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63" y="977"/>
                    <a:pt x="989" y="763"/>
                    <a:pt x="989" y="489"/>
                  </a:cubicBezTo>
                  <a:cubicBezTo>
                    <a:pt x="989" y="227"/>
                    <a:pt x="775" y="1"/>
                    <a:pt x="50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647;p78">
              <a:extLst>
                <a:ext uri="{FF2B5EF4-FFF2-40B4-BE49-F238E27FC236}">
                  <a16:creationId xmlns:a16="http://schemas.microsoft.com/office/drawing/2014/main" id="{07663F31-F788-D8C7-44BF-CDA0279E7EF0}"/>
                </a:ext>
              </a:extLst>
            </p:cNvPr>
            <p:cNvSpPr/>
            <p:nvPr/>
          </p:nvSpPr>
          <p:spPr>
            <a:xfrm>
              <a:off x="2733596" y="2308608"/>
              <a:ext cx="10225" cy="10257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55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9648;p78">
            <a:extLst>
              <a:ext uri="{FF2B5EF4-FFF2-40B4-BE49-F238E27FC236}">
                <a16:creationId xmlns:a16="http://schemas.microsoft.com/office/drawing/2014/main" id="{DDF1B48B-1E82-12E8-C421-E478B33D0314}"/>
              </a:ext>
            </a:extLst>
          </p:cNvPr>
          <p:cNvGrpSpPr/>
          <p:nvPr/>
        </p:nvGrpSpPr>
        <p:grpSpPr>
          <a:xfrm>
            <a:off x="4590354" y="2598350"/>
            <a:ext cx="362991" cy="290018"/>
            <a:chOff x="3049653" y="2321468"/>
            <a:chExt cx="362991" cy="290018"/>
          </a:xfrm>
          <a:solidFill>
            <a:srgbClr val="D2DE00"/>
          </a:solidFill>
        </p:grpSpPr>
        <p:sp>
          <p:nvSpPr>
            <p:cNvPr id="23" name="Google Shape;9649;p78">
              <a:extLst>
                <a:ext uri="{FF2B5EF4-FFF2-40B4-BE49-F238E27FC236}">
                  <a16:creationId xmlns:a16="http://schemas.microsoft.com/office/drawing/2014/main" id="{75FED7C2-63BB-8A20-D7E9-CE08272B9103}"/>
                </a:ext>
              </a:extLst>
            </p:cNvPr>
            <p:cNvSpPr/>
            <p:nvPr/>
          </p:nvSpPr>
          <p:spPr>
            <a:xfrm>
              <a:off x="3280290" y="2429690"/>
              <a:ext cx="29913" cy="73957"/>
            </a:xfrm>
            <a:custGeom>
              <a:avLst/>
              <a:gdLst/>
              <a:ahLst/>
              <a:cxnLst/>
              <a:rect l="l" t="t" r="r" b="b"/>
              <a:pathLst>
                <a:path w="942" h="2329" extrusionOk="0">
                  <a:moveTo>
                    <a:pt x="200" y="1"/>
                  </a:moveTo>
                  <a:cubicBezTo>
                    <a:pt x="158" y="1"/>
                    <a:pt x="114" y="16"/>
                    <a:pt x="72" y="45"/>
                  </a:cubicBezTo>
                  <a:cubicBezTo>
                    <a:pt x="13" y="93"/>
                    <a:pt x="13" y="200"/>
                    <a:pt x="72" y="283"/>
                  </a:cubicBezTo>
                  <a:cubicBezTo>
                    <a:pt x="572" y="772"/>
                    <a:pt x="572" y="1569"/>
                    <a:pt x="72" y="2046"/>
                  </a:cubicBezTo>
                  <a:cubicBezTo>
                    <a:pt x="1" y="2129"/>
                    <a:pt x="1" y="2224"/>
                    <a:pt x="72" y="2284"/>
                  </a:cubicBezTo>
                  <a:cubicBezTo>
                    <a:pt x="102" y="2313"/>
                    <a:pt x="144" y="2328"/>
                    <a:pt x="187" y="2328"/>
                  </a:cubicBezTo>
                  <a:cubicBezTo>
                    <a:pt x="230" y="2328"/>
                    <a:pt x="275" y="2313"/>
                    <a:pt x="310" y="2284"/>
                  </a:cubicBezTo>
                  <a:cubicBezTo>
                    <a:pt x="941" y="1665"/>
                    <a:pt x="941" y="664"/>
                    <a:pt x="310" y="45"/>
                  </a:cubicBezTo>
                  <a:cubicBezTo>
                    <a:pt x="280" y="16"/>
                    <a:pt x="242" y="1"/>
                    <a:pt x="20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650;p78">
              <a:extLst>
                <a:ext uri="{FF2B5EF4-FFF2-40B4-BE49-F238E27FC236}">
                  <a16:creationId xmlns:a16="http://schemas.microsoft.com/office/drawing/2014/main" id="{F8803A43-7D46-2DE3-7261-3A5083E40333}"/>
                </a:ext>
              </a:extLst>
            </p:cNvPr>
            <p:cNvSpPr/>
            <p:nvPr/>
          </p:nvSpPr>
          <p:spPr>
            <a:xfrm>
              <a:off x="3317729" y="2392250"/>
              <a:ext cx="49570" cy="148836"/>
            </a:xfrm>
            <a:custGeom>
              <a:avLst/>
              <a:gdLst/>
              <a:ahLst/>
              <a:cxnLst/>
              <a:rect l="l" t="t" r="r" b="b"/>
              <a:pathLst>
                <a:path w="1561" h="4687" extrusionOk="0">
                  <a:moveTo>
                    <a:pt x="183" y="1"/>
                  </a:moveTo>
                  <a:cubicBezTo>
                    <a:pt x="140" y="1"/>
                    <a:pt x="96" y="16"/>
                    <a:pt x="60" y="46"/>
                  </a:cubicBezTo>
                  <a:cubicBezTo>
                    <a:pt x="0" y="105"/>
                    <a:pt x="0" y="212"/>
                    <a:pt x="60" y="284"/>
                  </a:cubicBezTo>
                  <a:cubicBezTo>
                    <a:pt x="1191" y="1415"/>
                    <a:pt x="1191" y="3272"/>
                    <a:pt x="60" y="4403"/>
                  </a:cubicBezTo>
                  <a:cubicBezTo>
                    <a:pt x="0" y="4475"/>
                    <a:pt x="0" y="4582"/>
                    <a:pt x="60" y="4641"/>
                  </a:cubicBezTo>
                  <a:cubicBezTo>
                    <a:pt x="90" y="4671"/>
                    <a:pt x="131" y="4686"/>
                    <a:pt x="175" y="4686"/>
                  </a:cubicBezTo>
                  <a:cubicBezTo>
                    <a:pt x="218" y="4686"/>
                    <a:pt x="262" y="4671"/>
                    <a:pt x="298" y="4641"/>
                  </a:cubicBezTo>
                  <a:cubicBezTo>
                    <a:pt x="1560" y="3379"/>
                    <a:pt x="1560" y="1308"/>
                    <a:pt x="298" y="46"/>
                  </a:cubicBezTo>
                  <a:cubicBezTo>
                    <a:pt x="268" y="16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651;p78">
              <a:extLst>
                <a:ext uri="{FF2B5EF4-FFF2-40B4-BE49-F238E27FC236}">
                  <a16:creationId xmlns:a16="http://schemas.microsoft.com/office/drawing/2014/main" id="{BAB1DBE2-4B70-75D1-6036-788F808ECCB9}"/>
                </a:ext>
              </a:extLst>
            </p:cNvPr>
            <p:cNvSpPr/>
            <p:nvPr/>
          </p:nvSpPr>
          <p:spPr>
            <a:xfrm>
              <a:off x="3354406" y="2355954"/>
              <a:ext cx="58239" cy="222317"/>
            </a:xfrm>
            <a:custGeom>
              <a:avLst/>
              <a:gdLst/>
              <a:ahLst/>
              <a:cxnLst/>
              <a:rect l="l" t="t" r="r" b="b"/>
              <a:pathLst>
                <a:path w="1834" h="7001" extrusionOk="0">
                  <a:moveTo>
                    <a:pt x="174" y="1"/>
                  </a:moveTo>
                  <a:cubicBezTo>
                    <a:pt x="131" y="1"/>
                    <a:pt x="90" y="16"/>
                    <a:pt x="60" y="46"/>
                  </a:cubicBezTo>
                  <a:cubicBezTo>
                    <a:pt x="0" y="105"/>
                    <a:pt x="0" y="200"/>
                    <a:pt x="60" y="284"/>
                  </a:cubicBezTo>
                  <a:cubicBezTo>
                    <a:pt x="1834" y="2046"/>
                    <a:pt x="1834" y="4939"/>
                    <a:pt x="60" y="6713"/>
                  </a:cubicBezTo>
                  <a:cubicBezTo>
                    <a:pt x="0" y="6773"/>
                    <a:pt x="0" y="6868"/>
                    <a:pt x="60" y="6951"/>
                  </a:cubicBezTo>
                  <a:cubicBezTo>
                    <a:pt x="88" y="6985"/>
                    <a:pt x="128" y="7000"/>
                    <a:pt x="169" y="7000"/>
                  </a:cubicBezTo>
                  <a:cubicBezTo>
                    <a:pt x="214" y="7000"/>
                    <a:pt x="261" y="6982"/>
                    <a:pt x="298" y="6951"/>
                  </a:cubicBezTo>
                  <a:cubicBezTo>
                    <a:pt x="1227" y="6023"/>
                    <a:pt x="1727" y="4808"/>
                    <a:pt x="1727" y="3498"/>
                  </a:cubicBezTo>
                  <a:cubicBezTo>
                    <a:pt x="1727" y="2189"/>
                    <a:pt x="1227" y="962"/>
                    <a:pt x="298" y="46"/>
                  </a:cubicBezTo>
                  <a:cubicBezTo>
                    <a:pt x="262" y="16"/>
                    <a:pt x="218" y="1"/>
                    <a:pt x="17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652;p78">
              <a:extLst>
                <a:ext uri="{FF2B5EF4-FFF2-40B4-BE49-F238E27FC236}">
                  <a16:creationId xmlns:a16="http://schemas.microsoft.com/office/drawing/2014/main" id="{9A6C451D-94E4-C731-BC06-715CE3E926CC}"/>
                </a:ext>
              </a:extLst>
            </p:cNvPr>
            <p:cNvSpPr/>
            <p:nvPr/>
          </p:nvSpPr>
          <p:spPr>
            <a:xfrm>
              <a:off x="3049653" y="2321468"/>
              <a:ext cx="210250" cy="290018"/>
            </a:xfrm>
            <a:custGeom>
              <a:avLst/>
              <a:gdLst/>
              <a:ahLst/>
              <a:cxnLst/>
              <a:rect l="l" t="t" r="r" b="b"/>
              <a:pathLst>
                <a:path w="6621" h="9133" extrusionOk="0">
                  <a:moveTo>
                    <a:pt x="5216" y="1072"/>
                  </a:moveTo>
                  <a:lnTo>
                    <a:pt x="5216" y="8097"/>
                  </a:lnTo>
                  <a:cubicBezTo>
                    <a:pt x="4156" y="7751"/>
                    <a:pt x="3287" y="7037"/>
                    <a:pt x="2739" y="6061"/>
                  </a:cubicBezTo>
                  <a:lnTo>
                    <a:pt x="2739" y="3084"/>
                  </a:lnTo>
                  <a:cubicBezTo>
                    <a:pt x="3275" y="2120"/>
                    <a:pt x="4156" y="1405"/>
                    <a:pt x="5216" y="1072"/>
                  </a:cubicBezTo>
                  <a:close/>
                  <a:moveTo>
                    <a:pt x="5716" y="0"/>
                  </a:moveTo>
                  <a:cubicBezTo>
                    <a:pt x="5430" y="0"/>
                    <a:pt x="5216" y="215"/>
                    <a:pt x="5216" y="501"/>
                  </a:cubicBezTo>
                  <a:lnTo>
                    <a:pt x="5216" y="691"/>
                  </a:lnTo>
                  <a:cubicBezTo>
                    <a:pt x="4049" y="1048"/>
                    <a:pt x="3096" y="1810"/>
                    <a:pt x="2489" y="2858"/>
                  </a:cubicBezTo>
                  <a:lnTo>
                    <a:pt x="1227" y="2858"/>
                  </a:lnTo>
                  <a:cubicBezTo>
                    <a:pt x="549" y="2858"/>
                    <a:pt x="13" y="3394"/>
                    <a:pt x="13" y="4061"/>
                  </a:cubicBezTo>
                  <a:lnTo>
                    <a:pt x="13" y="5037"/>
                  </a:lnTo>
                  <a:cubicBezTo>
                    <a:pt x="1" y="5692"/>
                    <a:pt x="489" y="6227"/>
                    <a:pt x="1120" y="6275"/>
                  </a:cubicBezTo>
                  <a:cubicBezTo>
                    <a:pt x="1203" y="6275"/>
                    <a:pt x="1287" y="6216"/>
                    <a:pt x="1299" y="6132"/>
                  </a:cubicBezTo>
                  <a:cubicBezTo>
                    <a:pt x="1299" y="6037"/>
                    <a:pt x="1239" y="5966"/>
                    <a:pt x="1144" y="5954"/>
                  </a:cubicBezTo>
                  <a:cubicBezTo>
                    <a:pt x="703" y="5918"/>
                    <a:pt x="346" y="5537"/>
                    <a:pt x="346" y="5073"/>
                  </a:cubicBezTo>
                  <a:lnTo>
                    <a:pt x="346" y="4084"/>
                  </a:lnTo>
                  <a:cubicBezTo>
                    <a:pt x="346" y="3608"/>
                    <a:pt x="727" y="3215"/>
                    <a:pt x="1227" y="3215"/>
                  </a:cubicBezTo>
                  <a:lnTo>
                    <a:pt x="2418" y="3215"/>
                  </a:lnTo>
                  <a:lnTo>
                    <a:pt x="2418" y="5954"/>
                  </a:lnTo>
                  <a:lnTo>
                    <a:pt x="1918" y="5954"/>
                  </a:lnTo>
                  <a:cubicBezTo>
                    <a:pt x="1834" y="5954"/>
                    <a:pt x="1763" y="6025"/>
                    <a:pt x="1763" y="6108"/>
                  </a:cubicBezTo>
                  <a:cubicBezTo>
                    <a:pt x="1763" y="6204"/>
                    <a:pt x="1834" y="6275"/>
                    <a:pt x="1918" y="6275"/>
                  </a:cubicBezTo>
                  <a:lnTo>
                    <a:pt x="2489" y="6275"/>
                  </a:lnTo>
                  <a:cubicBezTo>
                    <a:pt x="3096" y="7323"/>
                    <a:pt x="4049" y="8097"/>
                    <a:pt x="5216" y="8430"/>
                  </a:cubicBezTo>
                  <a:lnTo>
                    <a:pt x="5216" y="8633"/>
                  </a:lnTo>
                  <a:cubicBezTo>
                    <a:pt x="5216" y="8906"/>
                    <a:pt x="5430" y="9133"/>
                    <a:pt x="5716" y="9133"/>
                  </a:cubicBezTo>
                  <a:lnTo>
                    <a:pt x="6121" y="9133"/>
                  </a:lnTo>
                  <a:cubicBezTo>
                    <a:pt x="6406" y="9133"/>
                    <a:pt x="6621" y="8906"/>
                    <a:pt x="6621" y="8633"/>
                  </a:cubicBezTo>
                  <a:lnTo>
                    <a:pt x="6621" y="4953"/>
                  </a:lnTo>
                  <a:cubicBezTo>
                    <a:pt x="6621" y="4858"/>
                    <a:pt x="6549" y="4787"/>
                    <a:pt x="6466" y="4787"/>
                  </a:cubicBezTo>
                  <a:cubicBezTo>
                    <a:pt x="6371" y="4787"/>
                    <a:pt x="6299" y="4858"/>
                    <a:pt x="6299" y="4953"/>
                  </a:cubicBezTo>
                  <a:lnTo>
                    <a:pt x="6299" y="8633"/>
                  </a:lnTo>
                  <a:cubicBezTo>
                    <a:pt x="6299" y="8728"/>
                    <a:pt x="6228" y="8811"/>
                    <a:pt x="6121" y="8811"/>
                  </a:cubicBezTo>
                  <a:lnTo>
                    <a:pt x="5716" y="8811"/>
                  </a:lnTo>
                  <a:cubicBezTo>
                    <a:pt x="5609" y="8811"/>
                    <a:pt x="5537" y="8728"/>
                    <a:pt x="5537" y="8633"/>
                  </a:cubicBezTo>
                  <a:lnTo>
                    <a:pt x="5537" y="501"/>
                  </a:lnTo>
                  <a:cubicBezTo>
                    <a:pt x="5537" y="393"/>
                    <a:pt x="5609" y="322"/>
                    <a:pt x="5716" y="322"/>
                  </a:cubicBezTo>
                  <a:lnTo>
                    <a:pt x="6121" y="322"/>
                  </a:lnTo>
                  <a:cubicBezTo>
                    <a:pt x="6228" y="322"/>
                    <a:pt x="6299" y="393"/>
                    <a:pt x="6299" y="501"/>
                  </a:cubicBezTo>
                  <a:lnTo>
                    <a:pt x="6299" y="4180"/>
                  </a:lnTo>
                  <a:cubicBezTo>
                    <a:pt x="6299" y="4263"/>
                    <a:pt x="6371" y="4346"/>
                    <a:pt x="6466" y="4346"/>
                  </a:cubicBezTo>
                  <a:cubicBezTo>
                    <a:pt x="6549" y="4346"/>
                    <a:pt x="6621" y="4263"/>
                    <a:pt x="6621" y="4180"/>
                  </a:cubicBezTo>
                  <a:lnTo>
                    <a:pt x="6621" y="501"/>
                  </a:lnTo>
                  <a:cubicBezTo>
                    <a:pt x="6621" y="215"/>
                    <a:pt x="6406" y="0"/>
                    <a:pt x="612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9653;p78">
            <a:extLst>
              <a:ext uri="{FF2B5EF4-FFF2-40B4-BE49-F238E27FC236}">
                <a16:creationId xmlns:a16="http://schemas.microsoft.com/office/drawing/2014/main" id="{9BC71BBD-39CB-EC2B-F7D5-D9302FEF95C1}"/>
              </a:ext>
            </a:extLst>
          </p:cNvPr>
          <p:cNvGrpSpPr/>
          <p:nvPr/>
        </p:nvGrpSpPr>
        <p:grpSpPr>
          <a:xfrm>
            <a:off x="5104944" y="2566786"/>
            <a:ext cx="422342" cy="355243"/>
            <a:chOff x="3564243" y="2289904"/>
            <a:chExt cx="422342" cy="355243"/>
          </a:xfrm>
          <a:solidFill>
            <a:srgbClr val="D2DE00"/>
          </a:solidFill>
        </p:grpSpPr>
        <p:sp>
          <p:nvSpPr>
            <p:cNvPr id="28" name="Google Shape;9654;p78">
              <a:extLst>
                <a:ext uri="{FF2B5EF4-FFF2-40B4-BE49-F238E27FC236}">
                  <a16:creationId xmlns:a16="http://schemas.microsoft.com/office/drawing/2014/main" id="{D41D9268-1A86-245E-D8FC-F9DBF3AE2AA0}"/>
                </a:ext>
              </a:extLst>
            </p:cNvPr>
            <p:cNvSpPr/>
            <p:nvPr/>
          </p:nvSpPr>
          <p:spPr>
            <a:xfrm>
              <a:off x="3564243" y="2291587"/>
              <a:ext cx="66177" cy="351655"/>
            </a:xfrm>
            <a:custGeom>
              <a:avLst/>
              <a:gdLst/>
              <a:ahLst/>
              <a:cxnLst/>
              <a:rect l="l" t="t" r="r" b="b"/>
              <a:pathLst>
                <a:path w="2084" h="11074" extrusionOk="0">
                  <a:moveTo>
                    <a:pt x="1703" y="1918"/>
                  </a:moveTo>
                  <a:lnTo>
                    <a:pt x="1703" y="2727"/>
                  </a:lnTo>
                  <a:cubicBezTo>
                    <a:pt x="1703" y="2823"/>
                    <a:pt x="1667" y="2930"/>
                    <a:pt x="1608" y="2966"/>
                  </a:cubicBezTo>
                  <a:cubicBezTo>
                    <a:pt x="1453" y="3085"/>
                    <a:pt x="1298" y="3287"/>
                    <a:pt x="1239" y="3501"/>
                  </a:cubicBezTo>
                  <a:lnTo>
                    <a:pt x="834" y="3501"/>
                  </a:lnTo>
                  <a:cubicBezTo>
                    <a:pt x="798" y="3299"/>
                    <a:pt x="667" y="3085"/>
                    <a:pt x="524" y="2989"/>
                  </a:cubicBezTo>
                  <a:cubicBezTo>
                    <a:pt x="453" y="2942"/>
                    <a:pt x="393" y="2823"/>
                    <a:pt x="393" y="2727"/>
                  </a:cubicBezTo>
                  <a:lnTo>
                    <a:pt x="393" y="1918"/>
                  </a:lnTo>
                  <a:close/>
                  <a:moveTo>
                    <a:pt x="1227" y="3882"/>
                  </a:moveTo>
                  <a:lnTo>
                    <a:pt x="1227" y="5144"/>
                  </a:lnTo>
                  <a:cubicBezTo>
                    <a:pt x="1227" y="6359"/>
                    <a:pt x="1239" y="7549"/>
                    <a:pt x="1369" y="8752"/>
                  </a:cubicBezTo>
                  <a:cubicBezTo>
                    <a:pt x="1453" y="9478"/>
                    <a:pt x="1489" y="10085"/>
                    <a:pt x="1489" y="10205"/>
                  </a:cubicBezTo>
                  <a:cubicBezTo>
                    <a:pt x="1477" y="10478"/>
                    <a:pt x="1298" y="10681"/>
                    <a:pt x="1048" y="10681"/>
                  </a:cubicBezTo>
                  <a:cubicBezTo>
                    <a:pt x="798" y="10681"/>
                    <a:pt x="619" y="10490"/>
                    <a:pt x="619" y="10228"/>
                  </a:cubicBezTo>
                  <a:cubicBezTo>
                    <a:pt x="619" y="10097"/>
                    <a:pt x="655" y="9490"/>
                    <a:pt x="738" y="8764"/>
                  </a:cubicBezTo>
                  <a:cubicBezTo>
                    <a:pt x="869" y="7561"/>
                    <a:pt x="881" y="6371"/>
                    <a:pt x="881" y="5168"/>
                  </a:cubicBezTo>
                  <a:lnTo>
                    <a:pt x="881" y="3882"/>
                  </a:lnTo>
                  <a:close/>
                  <a:moveTo>
                    <a:pt x="203" y="1"/>
                  </a:moveTo>
                  <a:cubicBezTo>
                    <a:pt x="96" y="1"/>
                    <a:pt x="0" y="84"/>
                    <a:pt x="0" y="191"/>
                  </a:cubicBezTo>
                  <a:lnTo>
                    <a:pt x="0" y="2727"/>
                  </a:lnTo>
                  <a:cubicBezTo>
                    <a:pt x="0" y="2966"/>
                    <a:pt x="143" y="3216"/>
                    <a:pt x="334" y="3335"/>
                  </a:cubicBezTo>
                  <a:cubicBezTo>
                    <a:pt x="393" y="3358"/>
                    <a:pt x="477" y="3573"/>
                    <a:pt x="477" y="3692"/>
                  </a:cubicBezTo>
                  <a:lnTo>
                    <a:pt x="477" y="5144"/>
                  </a:lnTo>
                  <a:cubicBezTo>
                    <a:pt x="477" y="6359"/>
                    <a:pt x="465" y="7526"/>
                    <a:pt x="346" y="8716"/>
                  </a:cubicBezTo>
                  <a:cubicBezTo>
                    <a:pt x="274" y="9454"/>
                    <a:pt x="226" y="10074"/>
                    <a:pt x="226" y="10228"/>
                  </a:cubicBezTo>
                  <a:cubicBezTo>
                    <a:pt x="226" y="10705"/>
                    <a:pt x="584" y="11074"/>
                    <a:pt x="1048" y="11074"/>
                  </a:cubicBezTo>
                  <a:cubicBezTo>
                    <a:pt x="1512" y="11074"/>
                    <a:pt x="1870" y="10705"/>
                    <a:pt x="1870" y="10228"/>
                  </a:cubicBezTo>
                  <a:cubicBezTo>
                    <a:pt x="1870" y="10074"/>
                    <a:pt x="1822" y="9454"/>
                    <a:pt x="1750" y="8716"/>
                  </a:cubicBezTo>
                  <a:cubicBezTo>
                    <a:pt x="1608" y="7526"/>
                    <a:pt x="1608" y="6359"/>
                    <a:pt x="1608" y="5144"/>
                  </a:cubicBezTo>
                  <a:lnTo>
                    <a:pt x="1608" y="3692"/>
                  </a:lnTo>
                  <a:cubicBezTo>
                    <a:pt x="1608" y="3561"/>
                    <a:pt x="1715" y="3358"/>
                    <a:pt x="1834" y="3275"/>
                  </a:cubicBezTo>
                  <a:cubicBezTo>
                    <a:pt x="2024" y="3144"/>
                    <a:pt x="2084" y="2906"/>
                    <a:pt x="2084" y="2704"/>
                  </a:cubicBezTo>
                  <a:lnTo>
                    <a:pt x="2084" y="251"/>
                  </a:lnTo>
                  <a:cubicBezTo>
                    <a:pt x="2084" y="168"/>
                    <a:pt x="2001" y="72"/>
                    <a:pt x="1893" y="72"/>
                  </a:cubicBezTo>
                  <a:cubicBezTo>
                    <a:pt x="1786" y="72"/>
                    <a:pt x="1703" y="168"/>
                    <a:pt x="1703" y="263"/>
                  </a:cubicBezTo>
                  <a:lnTo>
                    <a:pt x="1703" y="1537"/>
                  </a:lnTo>
                  <a:lnTo>
                    <a:pt x="1239" y="1537"/>
                  </a:lnTo>
                  <a:lnTo>
                    <a:pt x="1239" y="191"/>
                  </a:lnTo>
                  <a:cubicBezTo>
                    <a:pt x="1239" y="84"/>
                    <a:pt x="1155" y="1"/>
                    <a:pt x="1048" y="1"/>
                  </a:cubicBezTo>
                  <a:cubicBezTo>
                    <a:pt x="941" y="1"/>
                    <a:pt x="858" y="84"/>
                    <a:pt x="858" y="191"/>
                  </a:cubicBezTo>
                  <a:lnTo>
                    <a:pt x="858" y="1537"/>
                  </a:lnTo>
                  <a:lnTo>
                    <a:pt x="393" y="1537"/>
                  </a:lnTo>
                  <a:lnTo>
                    <a:pt x="393" y="191"/>
                  </a:lnTo>
                  <a:cubicBezTo>
                    <a:pt x="393" y="84"/>
                    <a:pt x="298" y="1"/>
                    <a:pt x="2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655;p78">
              <a:extLst>
                <a:ext uri="{FF2B5EF4-FFF2-40B4-BE49-F238E27FC236}">
                  <a16:creationId xmlns:a16="http://schemas.microsoft.com/office/drawing/2014/main" id="{D357CD3F-B464-0051-516B-44012F490C00}"/>
                </a:ext>
              </a:extLst>
            </p:cNvPr>
            <p:cNvSpPr/>
            <p:nvPr/>
          </p:nvSpPr>
          <p:spPr>
            <a:xfrm>
              <a:off x="3636835" y="2373674"/>
              <a:ext cx="236702" cy="236289"/>
            </a:xfrm>
            <a:custGeom>
              <a:avLst/>
              <a:gdLst/>
              <a:ahLst/>
              <a:cxnLst/>
              <a:rect l="l" t="t" r="r" b="b"/>
              <a:pathLst>
                <a:path w="7454" h="7441" extrusionOk="0">
                  <a:moveTo>
                    <a:pt x="1175" y="0"/>
                  </a:moveTo>
                  <a:cubicBezTo>
                    <a:pt x="1121" y="0"/>
                    <a:pt x="1069" y="25"/>
                    <a:pt x="1036" y="71"/>
                  </a:cubicBezTo>
                  <a:cubicBezTo>
                    <a:pt x="369" y="881"/>
                    <a:pt x="0" y="1905"/>
                    <a:pt x="0" y="2952"/>
                  </a:cubicBezTo>
                  <a:cubicBezTo>
                    <a:pt x="0" y="5429"/>
                    <a:pt x="2024" y="7441"/>
                    <a:pt x="4489" y="7441"/>
                  </a:cubicBezTo>
                  <a:cubicBezTo>
                    <a:pt x="5537" y="7441"/>
                    <a:pt x="6561" y="7072"/>
                    <a:pt x="7358" y="6405"/>
                  </a:cubicBezTo>
                  <a:cubicBezTo>
                    <a:pt x="7454" y="6322"/>
                    <a:pt x="7454" y="6203"/>
                    <a:pt x="7394" y="6131"/>
                  </a:cubicBezTo>
                  <a:cubicBezTo>
                    <a:pt x="7352" y="6083"/>
                    <a:pt x="7286" y="6058"/>
                    <a:pt x="7224" y="6058"/>
                  </a:cubicBezTo>
                  <a:cubicBezTo>
                    <a:pt x="7180" y="6058"/>
                    <a:pt x="7138" y="6071"/>
                    <a:pt x="7108" y="6096"/>
                  </a:cubicBezTo>
                  <a:cubicBezTo>
                    <a:pt x="6382" y="6703"/>
                    <a:pt x="5441" y="7048"/>
                    <a:pt x="4489" y="7048"/>
                  </a:cubicBezTo>
                  <a:cubicBezTo>
                    <a:pt x="2227" y="7048"/>
                    <a:pt x="381" y="5203"/>
                    <a:pt x="381" y="2928"/>
                  </a:cubicBezTo>
                  <a:cubicBezTo>
                    <a:pt x="381" y="1988"/>
                    <a:pt x="727" y="1047"/>
                    <a:pt x="1334" y="309"/>
                  </a:cubicBezTo>
                  <a:cubicBezTo>
                    <a:pt x="1405" y="226"/>
                    <a:pt x="1393" y="107"/>
                    <a:pt x="1298" y="47"/>
                  </a:cubicBezTo>
                  <a:cubicBezTo>
                    <a:pt x="1261" y="16"/>
                    <a:pt x="1217" y="0"/>
                    <a:pt x="117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656;p78">
              <a:extLst>
                <a:ext uri="{FF2B5EF4-FFF2-40B4-BE49-F238E27FC236}">
                  <a16:creationId xmlns:a16="http://schemas.microsoft.com/office/drawing/2014/main" id="{D0B2491F-77A7-A753-2612-7DBEFE9C0A35}"/>
                </a:ext>
              </a:extLst>
            </p:cNvPr>
            <p:cNvSpPr/>
            <p:nvPr/>
          </p:nvSpPr>
          <p:spPr>
            <a:xfrm>
              <a:off x="3685230" y="2324104"/>
              <a:ext cx="237083" cy="235971"/>
            </a:xfrm>
            <a:custGeom>
              <a:avLst/>
              <a:gdLst/>
              <a:ahLst/>
              <a:cxnLst/>
              <a:rect l="l" t="t" r="r" b="b"/>
              <a:pathLst>
                <a:path w="7466" h="7431" extrusionOk="0">
                  <a:moveTo>
                    <a:pt x="2953" y="1"/>
                  </a:moveTo>
                  <a:cubicBezTo>
                    <a:pt x="1905" y="1"/>
                    <a:pt x="893" y="358"/>
                    <a:pt x="96" y="1025"/>
                  </a:cubicBezTo>
                  <a:cubicBezTo>
                    <a:pt x="0" y="1108"/>
                    <a:pt x="0" y="1227"/>
                    <a:pt x="60" y="1299"/>
                  </a:cubicBezTo>
                  <a:cubicBezTo>
                    <a:pt x="99" y="1344"/>
                    <a:pt x="151" y="1364"/>
                    <a:pt x="205" y="1364"/>
                  </a:cubicBezTo>
                  <a:cubicBezTo>
                    <a:pt x="250" y="1364"/>
                    <a:pt x="295" y="1350"/>
                    <a:pt x="334" y="1322"/>
                  </a:cubicBezTo>
                  <a:cubicBezTo>
                    <a:pt x="1060" y="715"/>
                    <a:pt x="2001" y="394"/>
                    <a:pt x="2953" y="394"/>
                  </a:cubicBezTo>
                  <a:cubicBezTo>
                    <a:pt x="5215" y="394"/>
                    <a:pt x="7061" y="2227"/>
                    <a:pt x="7061" y="4501"/>
                  </a:cubicBezTo>
                  <a:cubicBezTo>
                    <a:pt x="7061" y="5454"/>
                    <a:pt x="6727" y="6371"/>
                    <a:pt x="6120" y="7121"/>
                  </a:cubicBezTo>
                  <a:cubicBezTo>
                    <a:pt x="6049" y="7204"/>
                    <a:pt x="6061" y="7323"/>
                    <a:pt x="6156" y="7383"/>
                  </a:cubicBezTo>
                  <a:cubicBezTo>
                    <a:pt x="6180" y="7418"/>
                    <a:pt x="6227" y="7430"/>
                    <a:pt x="6275" y="7430"/>
                  </a:cubicBezTo>
                  <a:cubicBezTo>
                    <a:pt x="6322" y="7430"/>
                    <a:pt x="6382" y="7395"/>
                    <a:pt x="6418" y="7359"/>
                  </a:cubicBezTo>
                  <a:cubicBezTo>
                    <a:pt x="7084" y="6549"/>
                    <a:pt x="7442" y="5537"/>
                    <a:pt x="7442" y="4501"/>
                  </a:cubicBezTo>
                  <a:cubicBezTo>
                    <a:pt x="7465" y="2013"/>
                    <a:pt x="5441" y="1"/>
                    <a:pt x="295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657;p78">
              <a:extLst>
                <a:ext uri="{FF2B5EF4-FFF2-40B4-BE49-F238E27FC236}">
                  <a16:creationId xmlns:a16="http://schemas.microsoft.com/office/drawing/2014/main" id="{1318DE0D-6634-D3D2-6676-D7FC6ACD68B2}"/>
                </a:ext>
              </a:extLst>
            </p:cNvPr>
            <p:cNvSpPr/>
            <p:nvPr/>
          </p:nvSpPr>
          <p:spPr>
            <a:xfrm>
              <a:off x="3663668" y="2351699"/>
              <a:ext cx="230668" cy="230668"/>
            </a:xfrm>
            <a:custGeom>
              <a:avLst/>
              <a:gdLst/>
              <a:ahLst/>
              <a:cxnLst/>
              <a:rect l="l" t="t" r="r" b="b"/>
              <a:pathLst>
                <a:path w="7264" h="7264" extrusionOk="0">
                  <a:moveTo>
                    <a:pt x="3632" y="382"/>
                  </a:moveTo>
                  <a:cubicBezTo>
                    <a:pt x="5418" y="382"/>
                    <a:pt x="6871" y="1846"/>
                    <a:pt x="6871" y="3632"/>
                  </a:cubicBezTo>
                  <a:cubicBezTo>
                    <a:pt x="6871" y="5418"/>
                    <a:pt x="5418" y="6871"/>
                    <a:pt x="3632" y="6871"/>
                  </a:cubicBezTo>
                  <a:cubicBezTo>
                    <a:pt x="1846" y="6871"/>
                    <a:pt x="382" y="5418"/>
                    <a:pt x="382" y="3632"/>
                  </a:cubicBezTo>
                  <a:cubicBezTo>
                    <a:pt x="382" y="1846"/>
                    <a:pt x="1846" y="382"/>
                    <a:pt x="3632" y="382"/>
                  </a:cubicBezTo>
                  <a:close/>
                  <a:moveTo>
                    <a:pt x="3632" y="1"/>
                  </a:moveTo>
                  <a:cubicBezTo>
                    <a:pt x="1632" y="1"/>
                    <a:pt x="1" y="1632"/>
                    <a:pt x="1" y="3632"/>
                  </a:cubicBezTo>
                  <a:cubicBezTo>
                    <a:pt x="1" y="5633"/>
                    <a:pt x="1632" y="7264"/>
                    <a:pt x="3632" y="7264"/>
                  </a:cubicBezTo>
                  <a:cubicBezTo>
                    <a:pt x="5644" y="7264"/>
                    <a:pt x="7263" y="5621"/>
                    <a:pt x="7263" y="3632"/>
                  </a:cubicBezTo>
                  <a:cubicBezTo>
                    <a:pt x="7263" y="1620"/>
                    <a:pt x="5620" y="1"/>
                    <a:pt x="363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658;p78">
              <a:extLst>
                <a:ext uri="{FF2B5EF4-FFF2-40B4-BE49-F238E27FC236}">
                  <a16:creationId xmlns:a16="http://schemas.microsoft.com/office/drawing/2014/main" id="{62A782DF-77DE-831E-10B3-18AA6F5EFE86}"/>
                </a:ext>
              </a:extLst>
            </p:cNvPr>
            <p:cNvSpPr/>
            <p:nvPr/>
          </p:nvSpPr>
          <p:spPr>
            <a:xfrm>
              <a:off x="3933998" y="2289904"/>
              <a:ext cx="52586" cy="355243"/>
            </a:xfrm>
            <a:custGeom>
              <a:avLst/>
              <a:gdLst/>
              <a:ahLst/>
              <a:cxnLst/>
              <a:rect l="l" t="t" r="r" b="b"/>
              <a:pathLst>
                <a:path w="1656" h="11187" extrusionOk="0">
                  <a:moveTo>
                    <a:pt x="1251" y="554"/>
                  </a:moveTo>
                  <a:lnTo>
                    <a:pt x="1251" y="5555"/>
                  </a:lnTo>
                  <a:lnTo>
                    <a:pt x="715" y="5578"/>
                  </a:lnTo>
                  <a:lnTo>
                    <a:pt x="703" y="5578"/>
                  </a:lnTo>
                  <a:cubicBezTo>
                    <a:pt x="693" y="5580"/>
                    <a:pt x="683" y="5580"/>
                    <a:pt x="673" y="5580"/>
                  </a:cubicBezTo>
                  <a:cubicBezTo>
                    <a:pt x="583" y="5580"/>
                    <a:pt x="481" y="5536"/>
                    <a:pt x="417" y="5483"/>
                  </a:cubicBezTo>
                  <a:cubicBezTo>
                    <a:pt x="382" y="5436"/>
                    <a:pt x="370" y="5412"/>
                    <a:pt x="370" y="5412"/>
                  </a:cubicBezTo>
                  <a:lnTo>
                    <a:pt x="370" y="2411"/>
                  </a:lnTo>
                  <a:cubicBezTo>
                    <a:pt x="370" y="1697"/>
                    <a:pt x="703" y="1006"/>
                    <a:pt x="1251" y="554"/>
                  </a:cubicBezTo>
                  <a:close/>
                  <a:moveTo>
                    <a:pt x="1263" y="5959"/>
                  </a:moveTo>
                  <a:cubicBezTo>
                    <a:pt x="1263" y="9448"/>
                    <a:pt x="1275" y="10258"/>
                    <a:pt x="1275" y="10281"/>
                  </a:cubicBezTo>
                  <a:cubicBezTo>
                    <a:pt x="1263" y="10496"/>
                    <a:pt x="1203" y="10769"/>
                    <a:pt x="941" y="10769"/>
                  </a:cubicBezTo>
                  <a:cubicBezTo>
                    <a:pt x="858" y="10769"/>
                    <a:pt x="620" y="10769"/>
                    <a:pt x="620" y="10258"/>
                  </a:cubicBezTo>
                  <a:cubicBezTo>
                    <a:pt x="620" y="10115"/>
                    <a:pt x="667" y="9710"/>
                    <a:pt x="727" y="9246"/>
                  </a:cubicBezTo>
                  <a:cubicBezTo>
                    <a:pt x="822" y="8472"/>
                    <a:pt x="941" y="7400"/>
                    <a:pt x="941" y="6686"/>
                  </a:cubicBezTo>
                  <a:lnTo>
                    <a:pt x="941" y="5959"/>
                  </a:lnTo>
                  <a:close/>
                  <a:moveTo>
                    <a:pt x="1453" y="0"/>
                  </a:moveTo>
                  <a:cubicBezTo>
                    <a:pt x="1420" y="0"/>
                    <a:pt x="1388" y="6"/>
                    <a:pt x="1358" y="18"/>
                  </a:cubicBezTo>
                  <a:cubicBezTo>
                    <a:pt x="524" y="530"/>
                    <a:pt x="1" y="1447"/>
                    <a:pt x="1" y="2435"/>
                  </a:cubicBezTo>
                  <a:lnTo>
                    <a:pt x="1" y="5424"/>
                  </a:lnTo>
                  <a:cubicBezTo>
                    <a:pt x="1" y="5555"/>
                    <a:pt x="60" y="5674"/>
                    <a:pt x="179" y="5781"/>
                  </a:cubicBezTo>
                  <a:cubicBezTo>
                    <a:pt x="286" y="5876"/>
                    <a:pt x="417" y="5936"/>
                    <a:pt x="548" y="5959"/>
                  </a:cubicBezTo>
                  <a:lnTo>
                    <a:pt x="548" y="6709"/>
                  </a:lnTo>
                  <a:cubicBezTo>
                    <a:pt x="548" y="7400"/>
                    <a:pt x="429" y="8460"/>
                    <a:pt x="346" y="9222"/>
                  </a:cubicBezTo>
                  <a:cubicBezTo>
                    <a:pt x="286" y="9710"/>
                    <a:pt x="239" y="10091"/>
                    <a:pt x="239" y="10281"/>
                  </a:cubicBezTo>
                  <a:cubicBezTo>
                    <a:pt x="239" y="11115"/>
                    <a:pt x="774" y="11186"/>
                    <a:pt x="941" y="11186"/>
                  </a:cubicBezTo>
                  <a:cubicBezTo>
                    <a:pt x="1275" y="11186"/>
                    <a:pt x="1656" y="10948"/>
                    <a:pt x="1656" y="10281"/>
                  </a:cubicBezTo>
                  <a:lnTo>
                    <a:pt x="1656" y="185"/>
                  </a:lnTo>
                  <a:cubicBezTo>
                    <a:pt x="1656" y="113"/>
                    <a:pt x="1608" y="54"/>
                    <a:pt x="1548" y="18"/>
                  </a:cubicBezTo>
                  <a:cubicBezTo>
                    <a:pt x="1519" y="6"/>
                    <a:pt x="1486" y="0"/>
                    <a:pt x="145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9659;p78">
            <a:extLst>
              <a:ext uri="{FF2B5EF4-FFF2-40B4-BE49-F238E27FC236}">
                <a16:creationId xmlns:a16="http://schemas.microsoft.com/office/drawing/2014/main" id="{DB781E86-429B-79C3-B720-43A3B9AAB892}"/>
              </a:ext>
            </a:extLst>
          </p:cNvPr>
          <p:cNvSpPr/>
          <p:nvPr/>
        </p:nvSpPr>
        <p:spPr>
          <a:xfrm>
            <a:off x="5684536" y="2565071"/>
            <a:ext cx="357688" cy="357339"/>
          </a:xfrm>
          <a:custGeom>
            <a:avLst/>
            <a:gdLst/>
            <a:ahLst/>
            <a:cxnLst/>
            <a:rect l="l" t="t" r="r" b="b"/>
            <a:pathLst>
              <a:path w="11264" h="11253" extrusionOk="0">
                <a:moveTo>
                  <a:pt x="9847" y="548"/>
                </a:moveTo>
                <a:lnTo>
                  <a:pt x="9847" y="1203"/>
                </a:lnTo>
                <a:cubicBezTo>
                  <a:pt x="9847" y="1299"/>
                  <a:pt x="9930" y="1370"/>
                  <a:pt x="10014" y="1370"/>
                </a:cubicBezTo>
                <a:lnTo>
                  <a:pt x="10669" y="1370"/>
                </a:lnTo>
                <a:lnTo>
                  <a:pt x="9252" y="2811"/>
                </a:lnTo>
                <a:lnTo>
                  <a:pt x="8656" y="2811"/>
                </a:lnTo>
                <a:lnTo>
                  <a:pt x="9609" y="1858"/>
                </a:lnTo>
                <a:cubicBezTo>
                  <a:pt x="9668" y="1799"/>
                  <a:pt x="9668" y="1703"/>
                  <a:pt x="9609" y="1620"/>
                </a:cubicBezTo>
                <a:cubicBezTo>
                  <a:pt x="9579" y="1590"/>
                  <a:pt x="9537" y="1575"/>
                  <a:pt x="9494" y="1575"/>
                </a:cubicBezTo>
                <a:cubicBezTo>
                  <a:pt x="9451" y="1575"/>
                  <a:pt x="9406" y="1590"/>
                  <a:pt x="9371" y="1620"/>
                </a:cubicBezTo>
                <a:lnTo>
                  <a:pt x="8418" y="2572"/>
                </a:lnTo>
                <a:lnTo>
                  <a:pt x="8418" y="1977"/>
                </a:lnTo>
                <a:lnTo>
                  <a:pt x="9847" y="548"/>
                </a:lnTo>
                <a:close/>
                <a:moveTo>
                  <a:pt x="4549" y="2442"/>
                </a:moveTo>
                <a:cubicBezTo>
                  <a:pt x="5668" y="2442"/>
                  <a:pt x="6680" y="2870"/>
                  <a:pt x="7430" y="3573"/>
                </a:cubicBezTo>
                <a:lnTo>
                  <a:pt x="4430" y="6561"/>
                </a:lnTo>
                <a:cubicBezTo>
                  <a:pt x="4370" y="6621"/>
                  <a:pt x="4370" y="6728"/>
                  <a:pt x="4430" y="6799"/>
                </a:cubicBezTo>
                <a:cubicBezTo>
                  <a:pt x="4465" y="6835"/>
                  <a:pt x="4513" y="6847"/>
                  <a:pt x="4549" y="6847"/>
                </a:cubicBezTo>
                <a:cubicBezTo>
                  <a:pt x="4596" y="6847"/>
                  <a:pt x="4644" y="6835"/>
                  <a:pt x="4668" y="6799"/>
                </a:cubicBezTo>
                <a:lnTo>
                  <a:pt x="5418" y="6061"/>
                </a:lnTo>
                <a:cubicBezTo>
                  <a:pt x="5549" y="6240"/>
                  <a:pt x="5620" y="6466"/>
                  <a:pt x="5620" y="6680"/>
                </a:cubicBezTo>
                <a:cubicBezTo>
                  <a:pt x="5620" y="7275"/>
                  <a:pt x="5144" y="7752"/>
                  <a:pt x="4549" y="7752"/>
                </a:cubicBezTo>
                <a:cubicBezTo>
                  <a:pt x="3953" y="7752"/>
                  <a:pt x="3477" y="7275"/>
                  <a:pt x="3477" y="6680"/>
                </a:cubicBezTo>
                <a:cubicBezTo>
                  <a:pt x="3477" y="6085"/>
                  <a:pt x="3953" y="5609"/>
                  <a:pt x="4549" y="5609"/>
                </a:cubicBezTo>
                <a:cubicBezTo>
                  <a:pt x="4608" y="5609"/>
                  <a:pt x="4680" y="5609"/>
                  <a:pt x="4739" y="5632"/>
                </a:cubicBezTo>
                <a:cubicBezTo>
                  <a:pt x="4747" y="5633"/>
                  <a:pt x="4755" y="5634"/>
                  <a:pt x="4763" y="5634"/>
                </a:cubicBezTo>
                <a:cubicBezTo>
                  <a:pt x="4848" y="5634"/>
                  <a:pt x="4920" y="5577"/>
                  <a:pt x="4942" y="5490"/>
                </a:cubicBezTo>
                <a:cubicBezTo>
                  <a:pt x="4954" y="5406"/>
                  <a:pt x="4894" y="5311"/>
                  <a:pt x="4799" y="5299"/>
                </a:cubicBezTo>
                <a:cubicBezTo>
                  <a:pt x="4715" y="5287"/>
                  <a:pt x="4620" y="5275"/>
                  <a:pt x="4549" y="5275"/>
                </a:cubicBezTo>
                <a:cubicBezTo>
                  <a:pt x="3775" y="5275"/>
                  <a:pt x="3156" y="5894"/>
                  <a:pt x="3156" y="6668"/>
                </a:cubicBezTo>
                <a:cubicBezTo>
                  <a:pt x="3156" y="7442"/>
                  <a:pt x="3775" y="8073"/>
                  <a:pt x="4549" y="8073"/>
                </a:cubicBezTo>
                <a:cubicBezTo>
                  <a:pt x="5323" y="8073"/>
                  <a:pt x="5954" y="7442"/>
                  <a:pt x="5954" y="6668"/>
                </a:cubicBezTo>
                <a:cubicBezTo>
                  <a:pt x="5954" y="6359"/>
                  <a:pt x="5847" y="6049"/>
                  <a:pt x="5656" y="5811"/>
                </a:cubicBezTo>
                <a:lnTo>
                  <a:pt x="6168" y="5287"/>
                </a:lnTo>
                <a:cubicBezTo>
                  <a:pt x="6501" y="5668"/>
                  <a:pt x="6680" y="6168"/>
                  <a:pt x="6680" y="6668"/>
                </a:cubicBezTo>
                <a:cubicBezTo>
                  <a:pt x="6680" y="7847"/>
                  <a:pt x="5727" y="8799"/>
                  <a:pt x="4549" y="8799"/>
                </a:cubicBezTo>
                <a:cubicBezTo>
                  <a:pt x="3370" y="8799"/>
                  <a:pt x="2418" y="7847"/>
                  <a:pt x="2418" y="6668"/>
                </a:cubicBezTo>
                <a:cubicBezTo>
                  <a:pt x="2418" y="5490"/>
                  <a:pt x="3370" y="4537"/>
                  <a:pt x="4549" y="4537"/>
                </a:cubicBezTo>
                <a:cubicBezTo>
                  <a:pt x="4906" y="4537"/>
                  <a:pt x="5251" y="4632"/>
                  <a:pt x="5561" y="4799"/>
                </a:cubicBezTo>
                <a:cubicBezTo>
                  <a:pt x="5583" y="4810"/>
                  <a:pt x="5608" y="4815"/>
                  <a:pt x="5635" y="4815"/>
                </a:cubicBezTo>
                <a:cubicBezTo>
                  <a:pt x="5693" y="4815"/>
                  <a:pt x="5754" y="4789"/>
                  <a:pt x="5787" y="4739"/>
                </a:cubicBezTo>
                <a:cubicBezTo>
                  <a:pt x="5835" y="4656"/>
                  <a:pt x="5799" y="4561"/>
                  <a:pt x="5727" y="4513"/>
                </a:cubicBezTo>
                <a:cubicBezTo>
                  <a:pt x="5370" y="4323"/>
                  <a:pt x="4965" y="4216"/>
                  <a:pt x="4561" y="4216"/>
                </a:cubicBezTo>
                <a:cubicBezTo>
                  <a:pt x="3215" y="4216"/>
                  <a:pt x="2108" y="5311"/>
                  <a:pt x="2108" y="6668"/>
                </a:cubicBezTo>
                <a:cubicBezTo>
                  <a:pt x="2108" y="8026"/>
                  <a:pt x="3215" y="9121"/>
                  <a:pt x="4561" y="9121"/>
                </a:cubicBezTo>
                <a:cubicBezTo>
                  <a:pt x="5918" y="9121"/>
                  <a:pt x="7025" y="8026"/>
                  <a:pt x="7025" y="6668"/>
                </a:cubicBezTo>
                <a:cubicBezTo>
                  <a:pt x="7025" y="6073"/>
                  <a:pt x="6811" y="5490"/>
                  <a:pt x="6406" y="5049"/>
                </a:cubicBezTo>
                <a:lnTo>
                  <a:pt x="6930" y="4525"/>
                </a:lnTo>
                <a:cubicBezTo>
                  <a:pt x="7466" y="5109"/>
                  <a:pt x="7752" y="5871"/>
                  <a:pt x="7752" y="6656"/>
                </a:cubicBezTo>
                <a:cubicBezTo>
                  <a:pt x="7752" y="8407"/>
                  <a:pt x="6323" y="9835"/>
                  <a:pt x="4561" y="9835"/>
                </a:cubicBezTo>
                <a:cubicBezTo>
                  <a:pt x="2810" y="9835"/>
                  <a:pt x="1382" y="8407"/>
                  <a:pt x="1382" y="6656"/>
                </a:cubicBezTo>
                <a:cubicBezTo>
                  <a:pt x="1382" y="4894"/>
                  <a:pt x="2810" y="3465"/>
                  <a:pt x="4561" y="3465"/>
                </a:cubicBezTo>
                <a:cubicBezTo>
                  <a:pt x="5180" y="3465"/>
                  <a:pt x="5775" y="3644"/>
                  <a:pt x="6275" y="3977"/>
                </a:cubicBezTo>
                <a:cubicBezTo>
                  <a:pt x="6300" y="3994"/>
                  <a:pt x="6330" y="4002"/>
                  <a:pt x="6360" y="4002"/>
                </a:cubicBezTo>
                <a:cubicBezTo>
                  <a:pt x="6415" y="4002"/>
                  <a:pt x="6471" y="3976"/>
                  <a:pt x="6501" y="3930"/>
                </a:cubicBezTo>
                <a:cubicBezTo>
                  <a:pt x="6549" y="3858"/>
                  <a:pt x="6525" y="3751"/>
                  <a:pt x="6454" y="3704"/>
                </a:cubicBezTo>
                <a:cubicBezTo>
                  <a:pt x="5894" y="3346"/>
                  <a:pt x="5239" y="3156"/>
                  <a:pt x="4561" y="3156"/>
                </a:cubicBezTo>
                <a:cubicBezTo>
                  <a:pt x="2632" y="3156"/>
                  <a:pt x="1048" y="4739"/>
                  <a:pt x="1048" y="6668"/>
                </a:cubicBezTo>
                <a:cubicBezTo>
                  <a:pt x="1048" y="8609"/>
                  <a:pt x="2632" y="10181"/>
                  <a:pt x="4561" y="10181"/>
                </a:cubicBezTo>
                <a:cubicBezTo>
                  <a:pt x="6501" y="10181"/>
                  <a:pt x="8073" y="8609"/>
                  <a:pt x="8073" y="6668"/>
                </a:cubicBezTo>
                <a:cubicBezTo>
                  <a:pt x="8073" y="5787"/>
                  <a:pt x="7752" y="4954"/>
                  <a:pt x="7156" y="4299"/>
                </a:cubicBezTo>
                <a:lnTo>
                  <a:pt x="7680" y="3787"/>
                </a:lnTo>
                <a:cubicBezTo>
                  <a:pt x="8383" y="4561"/>
                  <a:pt x="8799" y="5573"/>
                  <a:pt x="8799" y="6680"/>
                </a:cubicBezTo>
                <a:cubicBezTo>
                  <a:pt x="8799" y="9026"/>
                  <a:pt x="6894" y="10931"/>
                  <a:pt x="4549" y="10931"/>
                </a:cubicBezTo>
                <a:cubicBezTo>
                  <a:pt x="2215" y="10931"/>
                  <a:pt x="310" y="9026"/>
                  <a:pt x="310" y="6680"/>
                </a:cubicBezTo>
                <a:cubicBezTo>
                  <a:pt x="310" y="4347"/>
                  <a:pt x="2215" y="2442"/>
                  <a:pt x="4549" y="2442"/>
                </a:cubicBezTo>
                <a:close/>
                <a:moveTo>
                  <a:pt x="10023" y="1"/>
                </a:moveTo>
                <a:cubicBezTo>
                  <a:pt x="9981" y="1"/>
                  <a:pt x="9938" y="17"/>
                  <a:pt x="9907" y="48"/>
                </a:cubicBezTo>
                <a:lnTo>
                  <a:pt x="8156" y="1799"/>
                </a:lnTo>
                <a:cubicBezTo>
                  <a:pt x="8121" y="1834"/>
                  <a:pt x="8109" y="1882"/>
                  <a:pt x="8109" y="1918"/>
                </a:cubicBezTo>
                <a:lnTo>
                  <a:pt x="8109" y="2906"/>
                </a:lnTo>
                <a:lnTo>
                  <a:pt x="7680" y="3334"/>
                </a:lnTo>
                <a:cubicBezTo>
                  <a:pt x="6859" y="2572"/>
                  <a:pt x="5775" y="2120"/>
                  <a:pt x="4573" y="2120"/>
                </a:cubicBezTo>
                <a:cubicBezTo>
                  <a:pt x="2048" y="2120"/>
                  <a:pt x="1" y="4168"/>
                  <a:pt x="1" y="6680"/>
                </a:cubicBezTo>
                <a:cubicBezTo>
                  <a:pt x="1" y="9204"/>
                  <a:pt x="2048" y="11252"/>
                  <a:pt x="4573" y="11252"/>
                </a:cubicBezTo>
                <a:cubicBezTo>
                  <a:pt x="7085" y="11252"/>
                  <a:pt x="9133" y="9204"/>
                  <a:pt x="9133" y="6680"/>
                </a:cubicBezTo>
                <a:cubicBezTo>
                  <a:pt x="9133" y="5478"/>
                  <a:pt x="8680" y="4394"/>
                  <a:pt x="7918" y="3573"/>
                </a:cubicBezTo>
                <a:lnTo>
                  <a:pt x="8347" y="3144"/>
                </a:lnTo>
                <a:lnTo>
                  <a:pt x="9335" y="3144"/>
                </a:lnTo>
                <a:cubicBezTo>
                  <a:pt x="9371" y="3144"/>
                  <a:pt x="9418" y="3132"/>
                  <a:pt x="9454" y="3096"/>
                </a:cubicBezTo>
                <a:lnTo>
                  <a:pt x="11204" y="1346"/>
                </a:lnTo>
                <a:cubicBezTo>
                  <a:pt x="11252" y="1287"/>
                  <a:pt x="11264" y="1227"/>
                  <a:pt x="11240" y="1168"/>
                </a:cubicBezTo>
                <a:cubicBezTo>
                  <a:pt x="11204" y="1108"/>
                  <a:pt x="11145" y="1060"/>
                  <a:pt x="11085" y="1060"/>
                </a:cubicBezTo>
                <a:lnTo>
                  <a:pt x="10192" y="1060"/>
                </a:lnTo>
                <a:lnTo>
                  <a:pt x="10192" y="167"/>
                </a:lnTo>
                <a:cubicBezTo>
                  <a:pt x="10192" y="108"/>
                  <a:pt x="10145" y="36"/>
                  <a:pt x="10085" y="13"/>
                </a:cubicBezTo>
                <a:cubicBezTo>
                  <a:pt x="10065" y="5"/>
                  <a:pt x="10044" y="1"/>
                  <a:pt x="10023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9660;p78">
            <a:extLst>
              <a:ext uri="{FF2B5EF4-FFF2-40B4-BE49-F238E27FC236}">
                <a16:creationId xmlns:a16="http://schemas.microsoft.com/office/drawing/2014/main" id="{ACEFB1FD-30E1-86F4-0D77-4CDEACA02102}"/>
              </a:ext>
            </a:extLst>
          </p:cNvPr>
          <p:cNvGrpSpPr/>
          <p:nvPr/>
        </p:nvGrpSpPr>
        <p:grpSpPr>
          <a:xfrm>
            <a:off x="6228595" y="2566595"/>
            <a:ext cx="359594" cy="353909"/>
            <a:chOff x="4687894" y="2289713"/>
            <a:chExt cx="359594" cy="353909"/>
          </a:xfrm>
          <a:solidFill>
            <a:srgbClr val="D2DE00"/>
          </a:solidFill>
        </p:grpSpPr>
        <p:sp>
          <p:nvSpPr>
            <p:cNvPr id="35" name="Google Shape;9661;p78">
              <a:extLst>
                <a:ext uri="{FF2B5EF4-FFF2-40B4-BE49-F238E27FC236}">
                  <a16:creationId xmlns:a16="http://schemas.microsoft.com/office/drawing/2014/main" id="{407FC8C3-F9F5-8818-03CC-9F10332E94E7}"/>
                </a:ext>
              </a:extLst>
            </p:cNvPr>
            <p:cNvSpPr/>
            <p:nvPr/>
          </p:nvSpPr>
          <p:spPr>
            <a:xfrm>
              <a:off x="4955207" y="2477227"/>
              <a:ext cx="34041" cy="22356"/>
            </a:xfrm>
            <a:custGeom>
              <a:avLst/>
              <a:gdLst/>
              <a:ahLst/>
              <a:cxnLst/>
              <a:rect l="l" t="t" r="r" b="b"/>
              <a:pathLst>
                <a:path w="1072" h="704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465"/>
                    <a:pt x="238" y="703"/>
                    <a:pt x="536" y="703"/>
                  </a:cubicBezTo>
                  <a:cubicBezTo>
                    <a:pt x="834" y="703"/>
                    <a:pt x="1072" y="465"/>
                    <a:pt x="1072" y="168"/>
                  </a:cubicBezTo>
                  <a:cubicBezTo>
                    <a:pt x="1072" y="72"/>
                    <a:pt x="1000" y="1"/>
                    <a:pt x="905" y="1"/>
                  </a:cubicBezTo>
                  <a:cubicBezTo>
                    <a:pt x="822" y="1"/>
                    <a:pt x="750" y="72"/>
                    <a:pt x="750" y="168"/>
                  </a:cubicBezTo>
                  <a:cubicBezTo>
                    <a:pt x="750" y="287"/>
                    <a:pt x="655" y="370"/>
                    <a:pt x="536" y="370"/>
                  </a:cubicBezTo>
                  <a:cubicBezTo>
                    <a:pt x="417" y="370"/>
                    <a:pt x="334" y="287"/>
                    <a:pt x="334" y="168"/>
                  </a:cubicBez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662;p78">
              <a:extLst>
                <a:ext uri="{FF2B5EF4-FFF2-40B4-BE49-F238E27FC236}">
                  <a16:creationId xmlns:a16="http://schemas.microsoft.com/office/drawing/2014/main" id="{F232BAD7-5861-844F-45DF-B93A7A2AD0F2}"/>
                </a:ext>
              </a:extLst>
            </p:cNvPr>
            <p:cNvSpPr/>
            <p:nvPr/>
          </p:nvSpPr>
          <p:spPr>
            <a:xfrm>
              <a:off x="4687894" y="2289713"/>
              <a:ext cx="359594" cy="353909"/>
            </a:xfrm>
            <a:custGeom>
              <a:avLst/>
              <a:gdLst/>
              <a:ahLst/>
              <a:cxnLst/>
              <a:rect l="l" t="t" r="r" b="b"/>
              <a:pathLst>
                <a:path w="11324" h="11145" extrusionOk="0">
                  <a:moveTo>
                    <a:pt x="9180" y="3036"/>
                  </a:moveTo>
                  <a:cubicBezTo>
                    <a:pt x="9204" y="3036"/>
                    <a:pt x="9228" y="3036"/>
                    <a:pt x="9240" y="3048"/>
                  </a:cubicBezTo>
                  <a:cubicBezTo>
                    <a:pt x="9299" y="3108"/>
                    <a:pt x="9371" y="3417"/>
                    <a:pt x="9299" y="3977"/>
                  </a:cubicBezTo>
                  <a:cubicBezTo>
                    <a:pt x="9240" y="4513"/>
                    <a:pt x="9061" y="4989"/>
                    <a:pt x="8895" y="5072"/>
                  </a:cubicBezTo>
                  <a:cubicBezTo>
                    <a:pt x="8813" y="5119"/>
                    <a:pt x="8682" y="5149"/>
                    <a:pt x="8533" y="5149"/>
                  </a:cubicBezTo>
                  <a:cubicBezTo>
                    <a:pt x="8336" y="5149"/>
                    <a:pt x="8108" y="5096"/>
                    <a:pt x="7918" y="4953"/>
                  </a:cubicBezTo>
                  <a:cubicBezTo>
                    <a:pt x="7573" y="4703"/>
                    <a:pt x="7466" y="4263"/>
                    <a:pt x="7585" y="3667"/>
                  </a:cubicBezTo>
                  <a:cubicBezTo>
                    <a:pt x="7597" y="3608"/>
                    <a:pt x="7644" y="3572"/>
                    <a:pt x="7704" y="3537"/>
                  </a:cubicBezTo>
                  <a:cubicBezTo>
                    <a:pt x="8526" y="3167"/>
                    <a:pt x="9002" y="3036"/>
                    <a:pt x="9180" y="3036"/>
                  </a:cubicBezTo>
                  <a:close/>
                  <a:moveTo>
                    <a:pt x="620" y="5608"/>
                  </a:moveTo>
                  <a:cubicBezTo>
                    <a:pt x="691" y="5620"/>
                    <a:pt x="798" y="5703"/>
                    <a:pt x="858" y="5846"/>
                  </a:cubicBezTo>
                  <a:cubicBezTo>
                    <a:pt x="870" y="5882"/>
                    <a:pt x="894" y="5942"/>
                    <a:pt x="894" y="6001"/>
                  </a:cubicBezTo>
                  <a:cubicBezTo>
                    <a:pt x="667" y="5953"/>
                    <a:pt x="501" y="5882"/>
                    <a:pt x="453" y="5799"/>
                  </a:cubicBezTo>
                  <a:cubicBezTo>
                    <a:pt x="441" y="5775"/>
                    <a:pt x="489" y="5703"/>
                    <a:pt x="501" y="5668"/>
                  </a:cubicBezTo>
                  <a:cubicBezTo>
                    <a:pt x="548" y="5608"/>
                    <a:pt x="572" y="5608"/>
                    <a:pt x="608" y="5608"/>
                  </a:cubicBezTo>
                  <a:close/>
                  <a:moveTo>
                    <a:pt x="5073" y="0"/>
                  </a:moveTo>
                  <a:cubicBezTo>
                    <a:pt x="4477" y="0"/>
                    <a:pt x="3906" y="238"/>
                    <a:pt x="3477" y="655"/>
                  </a:cubicBezTo>
                  <a:cubicBezTo>
                    <a:pt x="3049" y="1084"/>
                    <a:pt x="2822" y="1632"/>
                    <a:pt x="2822" y="2239"/>
                  </a:cubicBezTo>
                  <a:cubicBezTo>
                    <a:pt x="2822" y="2834"/>
                    <a:pt x="3061" y="3406"/>
                    <a:pt x="3477" y="3834"/>
                  </a:cubicBezTo>
                  <a:cubicBezTo>
                    <a:pt x="3596" y="3953"/>
                    <a:pt x="3727" y="4060"/>
                    <a:pt x="3882" y="4144"/>
                  </a:cubicBezTo>
                  <a:cubicBezTo>
                    <a:pt x="3775" y="4179"/>
                    <a:pt x="3668" y="4203"/>
                    <a:pt x="3584" y="4239"/>
                  </a:cubicBezTo>
                  <a:cubicBezTo>
                    <a:pt x="3489" y="4263"/>
                    <a:pt x="3453" y="4358"/>
                    <a:pt x="3477" y="4441"/>
                  </a:cubicBezTo>
                  <a:cubicBezTo>
                    <a:pt x="3505" y="4515"/>
                    <a:pt x="3561" y="4560"/>
                    <a:pt x="3629" y="4560"/>
                  </a:cubicBezTo>
                  <a:cubicBezTo>
                    <a:pt x="3649" y="4560"/>
                    <a:pt x="3670" y="4557"/>
                    <a:pt x="3692" y="4549"/>
                  </a:cubicBezTo>
                  <a:cubicBezTo>
                    <a:pt x="4138" y="4400"/>
                    <a:pt x="4608" y="4325"/>
                    <a:pt x="5079" y="4325"/>
                  </a:cubicBezTo>
                  <a:cubicBezTo>
                    <a:pt x="5549" y="4325"/>
                    <a:pt x="6019" y="4400"/>
                    <a:pt x="6466" y="4549"/>
                  </a:cubicBezTo>
                  <a:cubicBezTo>
                    <a:pt x="6490" y="4549"/>
                    <a:pt x="6501" y="4560"/>
                    <a:pt x="6525" y="4560"/>
                  </a:cubicBezTo>
                  <a:cubicBezTo>
                    <a:pt x="6609" y="4560"/>
                    <a:pt x="6668" y="4525"/>
                    <a:pt x="6680" y="4441"/>
                  </a:cubicBezTo>
                  <a:cubicBezTo>
                    <a:pt x="6704" y="4358"/>
                    <a:pt x="6668" y="4263"/>
                    <a:pt x="6573" y="4239"/>
                  </a:cubicBezTo>
                  <a:cubicBezTo>
                    <a:pt x="6466" y="4203"/>
                    <a:pt x="6370" y="4179"/>
                    <a:pt x="6275" y="4144"/>
                  </a:cubicBezTo>
                  <a:cubicBezTo>
                    <a:pt x="6406" y="4060"/>
                    <a:pt x="6549" y="3953"/>
                    <a:pt x="6680" y="3834"/>
                  </a:cubicBezTo>
                  <a:cubicBezTo>
                    <a:pt x="6787" y="3727"/>
                    <a:pt x="6882" y="3608"/>
                    <a:pt x="6966" y="3477"/>
                  </a:cubicBezTo>
                  <a:cubicBezTo>
                    <a:pt x="7002" y="3489"/>
                    <a:pt x="7049" y="3489"/>
                    <a:pt x="7097" y="3513"/>
                  </a:cubicBezTo>
                  <a:lnTo>
                    <a:pt x="7275" y="3548"/>
                  </a:lnTo>
                  <a:lnTo>
                    <a:pt x="7275" y="3572"/>
                  </a:lnTo>
                  <a:cubicBezTo>
                    <a:pt x="7204" y="3953"/>
                    <a:pt x="7204" y="4287"/>
                    <a:pt x="7287" y="4560"/>
                  </a:cubicBezTo>
                  <a:cubicBezTo>
                    <a:pt x="7359" y="4822"/>
                    <a:pt x="7513" y="5025"/>
                    <a:pt x="7716" y="5180"/>
                  </a:cubicBezTo>
                  <a:cubicBezTo>
                    <a:pt x="7954" y="5358"/>
                    <a:pt x="8252" y="5430"/>
                    <a:pt x="8526" y="5430"/>
                  </a:cubicBezTo>
                  <a:cubicBezTo>
                    <a:pt x="8728" y="5430"/>
                    <a:pt x="8907" y="5382"/>
                    <a:pt x="9049" y="5311"/>
                  </a:cubicBezTo>
                  <a:cubicBezTo>
                    <a:pt x="9192" y="5215"/>
                    <a:pt x="9323" y="5037"/>
                    <a:pt x="9430" y="4763"/>
                  </a:cubicBezTo>
                  <a:cubicBezTo>
                    <a:pt x="9478" y="4822"/>
                    <a:pt x="9526" y="4882"/>
                    <a:pt x="9561" y="4930"/>
                  </a:cubicBezTo>
                  <a:cubicBezTo>
                    <a:pt x="9740" y="5168"/>
                    <a:pt x="9859" y="5418"/>
                    <a:pt x="9954" y="5692"/>
                  </a:cubicBezTo>
                  <a:cubicBezTo>
                    <a:pt x="10002" y="5858"/>
                    <a:pt x="10133" y="5977"/>
                    <a:pt x="10300" y="6037"/>
                  </a:cubicBezTo>
                  <a:lnTo>
                    <a:pt x="10752" y="6192"/>
                  </a:lnTo>
                  <a:cubicBezTo>
                    <a:pt x="10871" y="6239"/>
                    <a:pt x="10966" y="6334"/>
                    <a:pt x="10966" y="6465"/>
                  </a:cubicBezTo>
                  <a:lnTo>
                    <a:pt x="10966" y="7239"/>
                  </a:lnTo>
                  <a:cubicBezTo>
                    <a:pt x="10966" y="7382"/>
                    <a:pt x="10895" y="7477"/>
                    <a:pt x="10752" y="7525"/>
                  </a:cubicBezTo>
                  <a:lnTo>
                    <a:pt x="10014" y="7763"/>
                  </a:lnTo>
                  <a:cubicBezTo>
                    <a:pt x="9895" y="7811"/>
                    <a:pt x="9788" y="7882"/>
                    <a:pt x="9728" y="8001"/>
                  </a:cubicBezTo>
                  <a:cubicBezTo>
                    <a:pt x="9430" y="8513"/>
                    <a:pt x="8966" y="8930"/>
                    <a:pt x="8359" y="9252"/>
                  </a:cubicBezTo>
                  <a:cubicBezTo>
                    <a:pt x="8287" y="9287"/>
                    <a:pt x="8240" y="9359"/>
                    <a:pt x="8228" y="9430"/>
                  </a:cubicBezTo>
                  <a:lnTo>
                    <a:pt x="7990" y="10692"/>
                  </a:lnTo>
                  <a:cubicBezTo>
                    <a:pt x="7990" y="10728"/>
                    <a:pt x="7954" y="10752"/>
                    <a:pt x="7918" y="10752"/>
                  </a:cubicBezTo>
                  <a:lnTo>
                    <a:pt x="7144" y="10752"/>
                  </a:lnTo>
                  <a:cubicBezTo>
                    <a:pt x="7109" y="10752"/>
                    <a:pt x="7085" y="10728"/>
                    <a:pt x="7061" y="10692"/>
                  </a:cubicBezTo>
                  <a:lnTo>
                    <a:pt x="6930" y="10002"/>
                  </a:lnTo>
                  <a:cubicBezTo>
                    <a:pt x="6897" y="9868"/>
                    <a:pt x="6800" y="9786"/>
                    <a:pt x="6661" y="9786"/>
                  </a:cubicBezTo>
                  <a:cubicBezTo>
                    <a:pt x="6652" y="9786"/>
                    <a:pt x="6642" y="9787"/>
                    <a:pt x="6632" y="9787"/>
                  </a:cubicBezTo>
                  <a:cubicBezTo>
                    <a:pt x="6299" y="9835"/>
                    <a:pt x="5954" y="9859"/>
                    <a:pt x="5608" y="9859"/>
                  </a:cubicBezTo>
                  <a:cubicBezTo>
                    <a:pt x="5358" y="9859"/>
                    <a:pt x="5097" y="9847"/>
                    <a:pt x="4846" y="9823"/>
                  </a:cubicBezTo>
                  <a:cubicBezTo>
                    <a:pt x="4833" y="9821"/>
                    <a:pt x="4819" y="9819"/>
                    <a:pt x="4806" y="9819"/>
                  </a:cubicBezTo>
                  <a:cubicBezTo>
                    <a:pt x="4692" y="9819"/>
                    <a:pt x="4593" y="9908"/>
                    <a:pt x="4561" y="10025"/>
                  </a:cubicBezTo>
                  <a:lnTo>
                    <a:pt x="4442" y="10692"/>
                  </a:lnTo>
                  <a:cubicBezTo>
                    <a:pt x="4442" y="10728"/>
                    <a:pt x="4418" y="10752"/>
                    <a:pt x="4370" y="10752"/>
                  </a:cubicBezTo>
                  <a:lnTo>
                    <a:pt x="3596" y="10752"/>
                  </a:lnTo>
                  <a:cubicBezTo>
                    <a:pt x="3573" y="10752"/>
                    <a:pt x="3537" y="10728"/>
                    <a:pt x="3525" y="10692"/>
                  </a:cubicBezTo>
                  <a:lnTo>
                    <a:pt x="3299" y="9502"/>
                  </a:lnTo>
                  <a:cubicBezTo>
                    <a:pt x="3287" y="9430"/>
                    <a:pt x="3239" y="9359"/>
                    <a:pt x="3168" y="9323"/>
                  </a:cubicBezTo>
                  <a:cubicBezTo>
                    <a:pt x="2108" y="8763"/>
                    <a:pt x="1560" y="7823"/>
                    <a:pt x="1560" y="6620"/>
                  </a:cubicBezTo>
                  <a:cubicBezTo>
                    <a:pt x="1560" y="6013"/>
                    <a:pt x="1691" y="5477"/>
                    <a:pt x="1965" y="5013"/>
                  </a:cubicBezTo>
                  <a:cubicBezTo>
                    <a:pt x="2215" y="4584"/>
                    <a:pt x="2572" y="4239"/>
                    <a:pt x="3037" y="3965"/>
                  </a:cubicBezTo>
                  <a:cubicBezTo>
                    <a:pt x="3108" y="3929"/>
                    <a:pt x="3132" y="3822"/>
                    <a:pt x="3096" y="3751"/>
                  </a:cubicBezTo>
                  <a:cubicBezTo>
                    <a:pt x="3065" y="3696"/>
                    <a:pt x="3008" y="3667"/>
                    <a:pt x="2952" y="3667"/>
                  </a:cubicBezTo>
                  <a:cubicBezTo>
                    <a:pt x="2923" y="3667"/>
                    <a:pt x="2895" y="3675"/>
                    <a:pt x="2870" y="3691"/>
                  </a:cubicBezTo>
                  <a:cubicBezTo>
                    <a:pt x="1977" y="4203"/>
                    <a:pt x="1429" y="5013"/>
                    <a:pt x="1275" y="6025"/>
                  </a:cubicBezTo>
                  <a:lnTo>
                    <a:pt x="1227" y="6025"/>
                  </a:lnTo>
                  <a:cubicBezTo>
                    <a:pt x="1227" y="5918"/>
                    <a:pt x="1215" y="5799"/>
                    <a:pt x="1167" y="5692"/>
                  </a:cubicBezTo>
                  <a:cubicBezTo>
                    <a:pt x="1084" y="5453"/>
                    <a:pt x="870" y="5299"/>
                    <a:pt x="667" y="5263"/>
                  </a:cubicBezTo>
                  <a:cubicBezTo>
                    <a:pt x="654" y="5262"/>
                    <a:pt x="640" y="5261"/>
                    <a:pt x="626" y="5261"/>
                  </a:cubicBezTo>
                  <a:cubicBezTo>
                    <a:pt x="474" y="5261"/>
                    <a:pt x="326" y="5323"/>
                    <a:pt x="239" y="5465"/>
                  </a:cubicBezTo>
                  <a:cubicBezTo>
                    <a:pt x="72" y="5668"/>
                    <a:pt x="96" y="5834"/>
                    <a:pt x="144" y="5942"/>
                  </a:cubicBezTo>
                  <a:cubicBezTo>
                    <a:pt x="239" y="6096"/>
                    <a:pt x="441" y="6239"/>
                    <a:pt x="798" y="6311"/>
                  </a:cubicBezTo>
                  <a:cubicBezTo>
                    <a:pt x="786" y="6323"/>
                    <a:pt x="786" y="6334"/>
                    <a:pt x="775" y="6358"/>
                  </a:cubicBezTo>
                  <a:cubicBezTo>
                    <a:pt x="560" y="6620"/>
                    <a:pt x="310" y="6680"/>
                    <a:pt x="155" y="6680"/>
                  </a:cubicBezTo>
                  <a:cubicBezTo>
                    <a:pt x="72" y="6680"/>
                    <a:pt x="1" y="6751"/>
                    <a:pt x="1" y="6858"/>
                  </a:cubicBezTo>
                  <a:cubicBezTo>
                    <a:pt x="1" y="6954"/>
                    <a:pt x="72" y="7025"/>
                    <a:pt x="155" y="7037"/>
                  </a:cubicBezTo>
                  <a:lnTo>
                    <a:pt x="191" y="7037"/>
                  </a:lnTo>
                  <a:cubicBezTo>
                    <a:pt x="394" y="7037"/>
                    <a:pt x="715" y="6966"/>
                    <a:pt x="1025" y="6573"/>
                  </a:cubicBezTo>
                  <a:cubicBezTo>
                    <a:pt x="1072" y="6513"/>
                    <a:pt x="1108" y="6442"/>
                    <a:pt x="1144" y="6382"/>
                  </a:cubicBezTo>
                  <a:cubicBezTo>
                    <a:pt x="1167" y="6382"/>
                    <a:pt x="1203" y="6382"/>
                    <a:pt x="1227" y="6394"/>
                  </a:cubicBezTo>
                  <a:cubicBezTo>
                    <a:pt x="1227" y="6489"/>
                    <a:pt x="1215" y="6573"/>
                    <a:pt x="1215" y="6668"/>
                  </a:cubicBezTo>
                  <a:cubicBezTo>
                    <a:pt x="1215" y="7347"/>
                    <a:pt x="1382" y="7954"/>
                    <a:pt x="1703" y="8478"/>
                  </a:cubicBezTo>
                  <a:cubicBezTo>
                    <a:pt x="2001" y="8954"/>
                    <a:pt x="2441" y="9359"/>
                    <a:pt x="2977" y="9644"/>
                  </a:cubicBezTo>
                  <a:lnTo>
                    <a:pt x="3192" y="10799"/>
                  </a:lnTo>
                  <a:cubicBezTo>
                    <a:pt x="3227" y="11002"/>
                    <a:pt x="3406" y="11133"/>
                    <a:pt x="3596" y="11133"/>
                  </a:cubicBezTo>
                  <a:lnTo>
                    <a:pt x="4370" y="11133"/>
                  </a:lnTo>
                  <a:cubicBezTo>
                    <a:pt x="4561" y="11133"/>
                    <a:pt x="4727" y="11002"/>
                    <a:pt x="4775" y="10799"/>
                  </a:cubicBezTo>
                  <a:lnTo>
                    <a:pt x="4894" y="10204"/>
                  </a:lnTo>
                  <a:cubicBezTo>
                    <a:pt x="5132" y="10240"/>
                    <a:pt x="5370" y="10252"/>
                    <a:pt x="5620" y="10252"/>
                  </a:cubicBezTo>
                  <a:cubicBezTo>
                    <a:pt x="5966" y="10252"/>
                    <a:pt x="6311" y="10228"/>
                    <a:pt x="6632" y="10180"/>
                  </a:cubicBezTo>
                  <a:lnTo>
                    <a:pt x="6751" y="10823"/>
                  </a:lnTo>
                  <a:cubicBezTo>
                    <a:pt x="6787" y="11014"/>
                    <a:pt x="6966" y="11145"/>
                    <a:pt x="7156" y="11145"/>
                  </a:cubicBezTo>
                  <a:lnTo>
                    <a:pt x="7930" y="11145"/>
                  </a:lnTo>
                  <a:cubicBezTo>
                    <a:pt x="8121" y="11145"/>
                    <a:pt x="8287" y="11014"/>
                    <a:pt x="8335" y="10823"/>
                  </a:cubicBezTo>
                  <a:lnTo>
                    <a:pt x="8573" y="9585"/>
                  </a:lnTo>
                  <a:cubicBezTo>
                    <a:pt x="9228" y="9240"/>
                    <a:pt x="9716" y="8775"/>
                    <a:pt x="10038" y="8228"/>
                  </a:cubicBezTo>
                  <a:cubicBezTo>
                    <a:pt x="10073" y="8180"/>
                    <a:pt x="10097" y="8156"/>
                    <a:pt x="10145" y="8132"/>
                  </a:cubicBezTo>
                  <a:lnTo>
                    <a:pt x="10895" y="7894"/>
                  </a:lnTo>
                  <a:cubicBezTo>
                    <a:pt x="11145" y="7811"/>
                    <a:pt x="11323" y="7573"/>
                    <a:pt x="11323" y="7299"/>
                  </a:cubicBezTo>
                  <a:lnTo>
                    <a:pt x="11323" y="6525"/>
                  </a:lnTo>
                  <a:cubicBezTo>
                    <a:pt x="11312" y="6251"/>
                    <a:pt x="11133" y="6013"/>
                    <a:pt x="10871" y="5918"/>
                  </a:cubicBezTo>
                  <a:lnTo>
                    <a:pt x="10419" y="5775"/>
                  </a:lnTo>
                  <a:cubicBezTo>
                    <a:pt x="10359" y="5763"/>
                    <a:pt x="10311" y="5715"/>
                    <a:pt x="10300" y="5644"/>
                  </a:cubicBezTo>
                  <a:cubicBezTo>
                    <a:pt x="10192" y="5322"/>
                    <a:pt x="10061" y="5049"/>
                    <a:pt x="9859" y="4775"/>
                  </a:cubicBezTo>
                  <a:cubicBezTo>
                    <a:pt x="9776" y="4656"/>
                    <a:pt x="9680" y="4537"/>
                    <a:pt x="9561" y="4429"/>
                  </a:cubicBezTo>
                  <a:cubicBezTo>
                    <a:pt x="9645" y="4132"/>
                    <a:pt x="9669" y="3798"/>
                    <a:pt x="9669" y="3501"/>
                  </a:cubicBezTo>
                  <a:cubicBezTo>
                    <a:pt x="9669" y="3084"/>
                    <a:pt x="9585" y="2822"/>
                    <a:pt x="9418" y="2739"/>
                  </a:cubicBezTo>
                  <a:cubicBezTo>
                    <a:pt x="9384" y="2722"/>
                    <a:pt x="9329" y="2693"/>
                    <a:pt x="9204" y="2693"/>
                  </a:cubicBezTo>
                  <a:cubicBezTo>
                    <a:pt x="8980" y="2693"/>
                    <a:pt x="8533" y="2787"/>
                    <a:pt x="7585" y="3215"/>
                  </a:cubicBezTo>
                  <a:cubicBezTo>
                    <a:pt x="7561" y="3227"/>
                    <a:pt x="7513" y="3239"/>
                    <a:pt x="7478" y="3275"/>
                  </a:cubicBezTo>
                  <a:cubicBezTo>
                    <a:pt x="7383" y="3239"/>
                    <a:pt x="7287" y="3227"/>
                    <a:pt x="7180" y="3191"/>
                  </a:cubicBezTo>
                  <a:cubicBezTo>
                    <a:pt x="7168" y="3191"/>
                    <a:pt x="7156" y="3191"/>
                    <a:pt x="7144" y="3179"/>
                  </a:cubicBezTo>
                  <a:cubicBezTo>
                    <a:pt x="7263" y="2929"/>
                    <a:pt x="7335" y="2644"/>
                    <a:pt x="7347" y="2346"/>
                  </a:cubicBezTo>
                  <a:cubicBezTo>
                    <a:pt x="7347" y="2263"/>
                    <a:pt x="7287" y="2179"/>
                    <a:pt x="7180" y="2167"/>
                  </a:cubicBezTo>
                  <a:cubicBezTo>
                    <a:pt x="7097" y="2167"/>
                    <a:pt x="7025" y="2227"/>
                    <a:pt x="7002" y="2334"/>
                  </a:cubicBezTo>
                  <a:cubicBezTo>
                    <a:pt x="6990" y="2810"/>
                    <a:pt x="6787" y="3251"/>
                    <a:pt x="6442" y="3596"/>
                  </a:cubicBezTo>
                  <a:cubicBezTo>
                    <a:pt x="6228" y="3810"/>
                    <a:pt x="5989" y="3953"/>
                    <a:pt x="5739" y="4048"/>
                  </a:cubicBezTo>
                  <a:cubicBezTo>
                    <a:pt x="5525" y="4019"/>
                    <a:pt x="5302" y="4004"/>
                    <a:pt x="5079" y="4004"/>
                  </a:cubicBezTo>
                  <a:cubicBezTo>
                    <a:pt x="4855" y="4004"/>
                    <a:pt x="4632" y="4019"/>
                    <a:pt x="4418" y="4048"/>
                  </a:cubicBezTo>
                  <a:cubicBezTo>
                    <a:pt x="4168" y="3953"/>
                    <a:pt x="3930" y="3810"/>
                    <a:pt x="3715" y="3596"/>
                  </a:cubicBezTo>
                  <a:cubicBezTo>
                    <a:pt x="3358" y="3239"/>
                    <a:pt x="3156" y="2751"/>
                    <a:pt x="3156" y="2239"/>
                  </a:cubicBezTo>
                  <a:cubicBezTo>
                    <a:pt x="3156" y="1739"/>
                    <a:pt x="3346" y="1251"/>
                    <a:pt x="3715" y="893"/>
                  </a:cubicBezTo>
                  <a:cubicBezTo>
                    <a:pt x="4073" y="536"/>
                    <a:pt x="4561" y="322"/>
                    <a:pt x="5073" y="322"/>
                  </a:cubicBezTo>
                  <a:cubicBezTo>
                    <a:pt x="5573" y="322"/>
                    <a:pt x="6073" y="512"/>
                    <a:pt x="6430" y="893"/>
                  </a:cubicBezTo>
                  <a:cubicBezTo>
                    <a:pt x="6573" y="1036"/>
                    <a:pt x="6692" y="1203"/>
                    <a:pt x="6787" y="1381"/>
                  </a:cubicBezTo>
                  <a:cubicBezTo>
                    <a:pt x="6813" y="1433"/>
                    <a:pt x="6870" y="1472"/>
                    <a:pt x="6930" y="1472"/>
                  </a:cubicBezTo>
                  <a:cubicBezTo>
                    <a:pt x="6954" y="1472"/>
                    <a:pt x="6978" y="1466"/>
                    <a:pt x="7002" y="1453"/>
                  </a:cubicBezTo>
                  <a:cubicBezTo>
                    <a:pt x="7085" y="1405"/>
                    <a:pt x="7121" y="1322"/>
                    <a:pt x="7085" y="1227"/>
                  </a:cubicBezTo>
                  <a:cubicBezTo>
                    <a:pt x="6978" y="1024"/>
                    <a:pt x="6823" y="834"/>
                    <a:pt x="6668" y="655"/>
                  </a:cubicBezTo>
                  <a:cubicBezTo>
                    <a:pt x="6228" y="215"/>
                    <a:pt x="5680" y="0"/>
                    <a:pt x="507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663;p78">
              <a:extLst>
                <a:ext uri="{FF2B5EF4-FFF2-40B4-BE49-F238E27FC236}">
                  <a16:creationId xmlns:a16="http://schemas.microsoft.com/office/drawing/2014/main" id="{B7BC27A7-5E4E-3CC8-2B7D-EF7168FCFF82}"/>
                </a:ext>
              </a:extLst>
            </p:cNvPr>
            <p:cNvSpPr/>
            <p:nvPr/>
          </p:nvSpPr>
          <p:spPr>
            <a:xfrm>
              <a:off x="4829299" y="2324485"/>
              <a:ext cx="42393" cy="75291"/>
            </a:xfrm>
            <a:custGeom>
              <a:avLst/>
              <a:gdLst/>
              <a:ahLst/>
              <a:cxnLst/>
              <a:rect l="l" t="t" r="r" b="b"/>
              <a:pathLst>
                <a:path w="1335" h="2371" extrusionOk="0">
                  <a:moveTo>
                    <a:pt x="644" y="417"/>
                  </a:moveTo>
                  <a:lnTo>
                    <a:pt x="644" y="941"/>
                  </a:lnTo>
                  <a:cubicBezTo>
                    <a:pt x="501" y="882"/>
                    <a:pt x="370" y="822"/>
                    <a:pt x="370" y="656"/>
                  </a:cubicBezTo>
                  <a:cubicBezTo>
                    <a:pt x="370" y="513"/>
                    <a:pt x="489" y="441"/>
                    <a:pt x="644" y="417"/>
                  </a:cubicBezTo>
                  <a:close/>
                  <a:moveTo>
                    <a:pt x="786" y="1322"/>
                  </a:moveTo>
                  <a:cubicBezTo>
                    <a:pt x="929" y="1382"/>
                    <a:pt x="1036" y="1477"/>
                    <a:pt x="1036" y="1656"/>
                  </a:cubicBezTo>
                  <a:cubicBezTo>
                    <a:pt x="1036" y="1810"/>
                    <a:pt x="929" y="1906"/>
                    <a:pt x="786" y="1941"/>
                  </a:cubicBezTo>
                  <a:lnTo>
                    <a:pt x="786" y="1322"/>
                  </a:lnTo>
                  <a:close/>
                  <a:moveTo>
                    <a:pt x="703" y="1"/>
                  </a:moveTo>
                  <a:cubicBezTo>
                    <a:pt x="655" y="1"/>
                    <a:pt x="620" y="36"/>
                    <a:pt x="620" y="60"/>
                  </a:cubicBezTo>
                  <a:lnTo>
                    <a:pt x="620" y="156"/>
                  </a:lnTo>
                  <a:cubicBezTo>
                    <a:pt x="334" y="179"/>
                    <a:pt x="60" y="334"/>
                    <a:pt x="60" y="691"/>
                  </a:cubicBezTo>
                  <a:cubicBezTo>
                    <a:pt x="60" y="1060"/>
                    <a:pt x="346" y="1168"/>
                    <a:pt x="620" y="1251"/>
                  </a:cubicBezTo>
                  <a:lnTo>
                    <a:pt x="620" y="1941"/>
                  </a:lnTo>
                  <a:cubicBezTo>
                    <a:pt x="322" y="1906"/>
                    <a:pt x="239" y="1715"/>
                    <a:pt x="143" y="1715"/>
                  </a:cubicBezTo>
                  <a:cubicBezTo>
                    <a:pt x="60" y="1715"/>
                    <a:pt x="1" y="1810"/>
                    <a:pt x="1" y="1882"/>
                  </a:cubicBezTo>
                  <a:cubicBezTo>
                    <a:pt x="1" y="2025"/>
                    <a:pt x="239" y="2227"/>
                    <a:pt x="620" y="2227"/>
                  </a:cubicBezTo>
                  <a:lnTo>
                    <a:pt x="620" y="2311"/>
                  </a:lnTo>
                  <a:cubicBezTo>
                    <a:pt x="620" y="2346"/>
                    <a:pt x="644" y="2370"/>
                    <a:pt x="703" y="2370"/>
                  </a:cubicBezTo>
                  <a:cubicBezTo>
                    <a:pt x="751" y="2370"/>
                    <a:pt x="798" y="2346"/>
                    <a:pt x="798" y="2311"/>
                  </a:cubicBezTo>
                  <a:lnTo>
                    <a:pt x="798" y="2203"/>
                  </a:lnTo>
                  <a:cubicBezTo>
                    <a:pt x="1108" y="2168"/>
                    <a:pt x="1310" y="1965"/>
                    <a:pt x="1310" y="1608"/>
                  </a:cubicBezTo>
                  <a:cubicBezTo>
                    <a:pt x="1334" y="1227"/>
                    <a:pt x="1048" y="1096"/>
                    <a:pt x="798" y="1001"/>
                  </a:cubicBezTo>
                  <a:lnTo>
                    <a:pt x="798" y="406"/>
                  </a:lnTo>
                  <a:cubicBezTo>
                    <a:pt x="1001" y="417"/>
                    <a:pt x="1084" y="513"/>
                    <a:pt x="1144" y="513"/>
                  </a:cubicBezTo>
                  <a:cubicBezTo>
                    <a:pt x="1227" y="513"/>
                    <a:pt x="1275" y="406"/>
                    <a:pt x="1275" y="346"/>
                  </a:cubicBezTo>
                  <a:cubicBezTo>
                    <a:pt x="1275" y="203"/>
                    <a:pt x="989" y="144"/>
                    <a:pt x="798" y="144"/>
                  </a:cubicBezTo>
                  <a:lnTo>
                    <a:pt x="798" y="60"/>
                  </a:lnTo>
                  <a:cubicBezTo>
                    <a:pt x="798" y="36"/>
                    <a:pt x="751" y="1"/>
                    <a:pt x="7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9664;p78">
            <a:extLst>
              <a:ext uri="{FF2B5EF4-FFF2-40B4-BE49-F238E27FC236}">
                <a16:creationId xmlns:a16="http://schemas.microsoft.com/office/drawing/2014/main" id="{1B6DC6BA-F7EC-750F-B732-7249D18F2EB5}"/>
              </a:ext>
            </a:extLst>
          </p:cNvPr>
          <p:cNvSpPr/>
          <p:nvPr/>
        </p:nvSpPr>
        <p:spPr>
          <a:xfrm>
            <a:off x="6775321" y="2563960"/>
            <a:ext cx="358832" cy="359562"/>
          </a:xfrm>
          <a:custGeom>
            <a:avLst/>
            <a:gdLst/>
            <a:ahLst/>
            <a:cxnLst/>
            <a:rect l="l" t="t" r="r" b="b"/>
            <a:pathLst>
              <a:path w="11300" h="11323" extrusionOk="0">
                <a:moveTo>
                  <a:pt x="5620" y="333"/>
                </a:moveTo>
                <a:cubicBezTo>
                  <a:pt x="5715" y="333"/>
                  <a:pt x="5787" y="405"/>
                  <a:pt x="5787" y="500"/>
                </a:cubicBezTo>
                <a:lnTo>
                  <a:pt x="5787" y="560"/>
                </a:lnTo>
                <a:lnTo>
                  <a:pt x="5453" y="560"/>
                </a:lnTo>
                <a:lnTo>
                  <a:pt x="5453" y="500"/>
                </a:lnTo>
                <a:cubicBezTo>
                  <a:pt x="5453" y="405"/>
                  <a:pt x="5536" y="333"/>
                  <a:pt x="5620" y="333"/>
                </a:cubicBezTo>
                <a:close/>
                <a:moveTo>
                  <a:pt x="5465" y="917"/>
                </a:moveTo>
                <a:lnTo>
                  <a:pt x="5465" y="5822"/>
                </a:lnTo>
                <a:cubicBezTo>
                  <a:pt x="5120" y="5560"/>
                  <a:pt x="4703" y="5405"/>
                  <a:pt x="4251" y="5405"/>
                </a:cubicBezTo>
                <a:cubicBezTo>
                  <a:pt x="3810" y="5405"/>
                  <a:pt x="3393" y="5560"/>
                  <a:pt x="3060" y="5810"/>
                </a:cubicBezTo>
                <a:cubicBezTo>
                  <a:pt x="3108" y="4536"/>
                  <a:pt x="3370" y="3322"/>
                  <a:pt x="3834" y="2417"/>
                </a:cubicBezTo>
                <a:cubicBezTo>
                  <a:pt x="4286" y="1524"/>
                  <a:pt x="4846" y="1000"/>
                  <a:pt x="5465" y="917"/>
                </a:cubicBezTo>
                <a:close/>
                <a:moveTo>
                  <a:pt x="5822" y="917"/>
                </a:moveTo>
                <a:cubicBezTo>
                  <a:pt x="6441" y="1000"/>
                  <a:pt x="7037" y="1584"/>
                  <a:pt x="7501" y="2524"/>
                </a:cubicBezTo>
                <a:cubicBezTo>
                  <a:pt x="7526" y="2582"/>
                  <a:pt x="7579" y="2617"/>
                  <a:pt x="7642" y="2617"/>
                </a:cubicBezTo>
                <a:cubicBezTo>
                  <a:pt x="7669" y="2617"/>
                  <a:pt x="7698" y="2610"/>
                  <a:pt x="7727" y="2596"/>
                </a:cubicBezTo>
                <a:cubicBezTo>
                  <a:pt x="7811" y="2548"/>
                  <a:pt x="7834" y="2465"/>
                  <a:pt x="7799" y="2369"/>
                </a:cubicBezTo>
                <a:cubicBezTo>
                  <a:pt x="7525" y="1810"/>
                  <a:pt x="7215" y="1381"/>
                  <a:pt x="6858" y="1060"/>
                </a:cubicBezTo>
                <a:lnTo>
                  <a:pt x="6810" y="1024"/>
                </a:lnTo>
                <a:lnTo>
                  <a:pt x="6810" y="1024"/>
                </a:lnTo>
                <a:cubicBezTo>
                  <a:pt x="7799" y="1238"/>
                  <a:pt x="8692" y="1715"/>
                  <a:pt x="9406" y="2453"/>
                </a:cubicBezTo>
                <a:cubicBezTo>
                  <a:pt x="10311" y="3358"/>
                  <a:pt x="10847" y="4536"/>
                  <a:pt x="10954" y="5798"/>
                </a:cubicBezTo>
                <a:cubicBezTo>
                  <a:pt x="10597" y="5560"/>
                  <a:pt x="10180" y="5405"/>
                  <a:pt x="9751" y="5405"/>
                </a:cubicBezTo>
                <a:cubicBezTo>
                  <a:pt x="9299" y="5405"/>
                  <a:pt x="8870" y="5560"/>
                  <a:pt x="8537" y="5822"/>
                </a:cubicBezTo>
                <a:cubicBezTo>
                  <a:pt x="8513" y="4834"/>
                  <a:pt x="8346" y="3893"/>
                  <a:pt x="8061" y="3060"/>
                </a:cubicBezTo>
                <a:cubicBezTo>
                  <a:pt x="8042" y="2984"/>
                  <a:pt x="7977" y="2946"/>
                  <a:pt x="7909" y="2946"/>
                </a:cubicBezTo>
                <a:cubicBezTo>
                  <a:pt x="7892" y="2946"/>
                  <a:pt x="7875" y="2948"/>
                  <a:pt x="7858" y="2953"/>
                </a:cubicBezTo>
                <a:cubicBezTo>
                  <a:pt x="7763" y="2988"/>
                  <a:pt x="7727" y="3072"/>
                  <a:pt x="7751" y="3167"/>
                </a:cubicBezTo>
                <a:cubicBezTo>
                  <a:pt x="8025" y="3953"/>
                  <a:pt x="8180" y="4858"/>
                  <a:pt x="8215" y="5810"/>
                </a:cubicBezTo>
                <a:cubicBezTo>
                  <a:pt x="7882" y="5560"/>
                  <a:pt x="7453" y="5405"/>
                  <a:pt x="7025" y="5405"/>
                </a:cubicBezTo>
                <a:cubicBezTo>
                  <a:pt x="6572" y="5405"/>
                  <a:pt x="6156" y="5560"/>
                  <a:pt x="5822" y="5822"/>
                </a:cubicBezTo>
                <a:lnTo>
                  <a:pt x="5822" y="917"/>
                </a:lnTo>
                <a:close/>
                <a:moveTo>
                  <a:pt x="5596" y="8299"/>
                </a:moveTo>
                <a:cubicBezTo>
                  <a:pt x="5679" y="8299"/>
                  <a:pt x="5751" y="8370"/>
                  <a:pt x="5751" y="8453"/>
                </a:cubicBezTo>
                <a:lnTo>
                  <a:pt x="5751" y="9894"/>
                </a:lnTo>
                <a:lnTo>
                  <a:pt x="5787" y="9894"/>
                </a:lnTo>
                <a:cubicBezTo>
                  <a:pt x="5787" y="10489"/>
                  <a:pt x="5310" y="10978"/>
                  <a:pt x="4727" y="10978"/>
                </a:cubicBezTo>
                <a:cubicBezTo>
                  <a:pt x="4286" y="10978"/>
                  <a:pt x="3882" y="10704"/>
                  <a:pt x="3715" y="10287"/>
                </a:cubicBezTo>
                <a:cubicBezTo>
                  <a:pt x="3703" y="10239"/>
                  <a:pt x="3703" y="10192"/>
                  <a:pt x="3739" y="10144"/>
                </a:cubicBezTo>
                <a:cubicBezTo>
                  <a:pt x="3762" y="10097"/>
                  <a:pt x="3822" y="10073"/>
                  <a:pt x="3870" y="10073"/>
                </a:cubicBezTo>
                <a:cubicBezTo>
                  <a:pt x="3941" y="10073"/>
                  <a:pt x="4001" y="10108"/>
                  <a:pt x="4012" y="10168"/>
                </a:cubicBezTo>
                <a:cubicBezTo>
                  <a:pt x="4120" y="10454"/>
                  <a:pt x="4393" y="10632"/>
                  <a:pt x="4691" y="10644"/>
                </a:cubicBezTo>
                <a:cubicBezTo>
                  <a:pt x="4882" y="10644"/>
                  <a:pt x="5072" y="10573"/>
                  <a:pt x="5203" y="10442"/>
                </a:cubicBezTo>
                <a:cubicBezTo>
                  <a:pt x="5358" y="10287"/>
                  <a:pt x="5429" y="10097"/>
                  <a:pt x="5429" y="9906"/>
                </a:cubicBezTo>
                <a:lnTo>
                  <a:pt x="5429" y="8453"/>
                </a:lnTo>
                <a:cubicBezTo>
                  <a:pt x="5429" y="8370"/>
                  <a:pt x="5501" y="8299"/>
                  <a:pt x="5596" y="8299"/>
                </a:cubicBezTo>
                <a:close/>
                <a:moveTo>
                  <a:pt x="5644" y="0"/>
                </a:moveTo>
                <a:cubicBezTo>
                  <a:pt x="5370" y="0"/>
                  <a:pt x="5144" y="226"/>
                  <a:pt x="5144" y="500"/>
                </a:cubicBezTo>
                <a:lnTo>
                  <a:pt x="5144" y="583"/>
                </a:lnTo>
                <a:cubicBezTo>
                  <a:pt x="4215" y="667"/>
                  <a:pt x="3322" y="976"/>
                  <a:pt x="2524" y="1500"/>
                </a:cubicBezTo>
                <a:cubicBezTo>
                  <a:pt x="1631" y="2096"/>
                  <a:pt x="917" y="2929"/>
                  <a:pt x="476" y="3905"/>
                </a:cubicBezTo>
                <a:cubicBezTo>
                  <a:pt x="429" y="4001"/>
                  <a:pt x="476" y="4084"/>
                  <a:pt x="560" y="4131"/>
                </a:cubicBezTo>
                <a:cubicBezTo>
                  <a:pt x="585" y="4144"/>
                  <a:pt x="610" y="4150"/>
                  <a:pt x="633" y="4150"/>
                </a:cubicBezTo>
                <a:cubicBezTo>
                  <a:pt x="697" y="4150"/>
                  <a:pt x="751" y="4106"/>
                  <a:pt x="786" y="4036"/>
                </a:cubicBezTo>
                <a:cubicBezTo>
                  <a:pt x="1203" y="3119"/>
                  <a:pt x="1869" y="2346"/>
                  <a:pt x="2727" y="1774"/>
                </a:cubicBezTo>
                <a:cubicBezTo>
                  <a:pt x="3262" y="1417"/>
                  <a:pt x="3858" y="1167"/>
                  <a:pt x="4477" y="1036"/>
                </a:cubicBezTo>
                <a:lnTo>
                  <a:pt x="4477" y="1036"/>
                </a:lnTo>
                <a:cubicBezTo>
                  <a:pt x="4132" y="1310"/>
                  <a:pt x="3822" y="1738"/>
                  <a:pt x="3560" y="2274"/>
                </a:cubicBezTo>
                <a:cubicBezTo>
                  <a:pt x="3072" y="3239"/>
                  <a:pt x="2774" y="4489"/>
                  <a:pt x="2739" y="5822"/>
                </a:cubicBezTo>
                <a:cubicBezTo>
                  <a:pt x="2393" y="5560"/>
                  <a:pt x="1977" y="5405"/>
                  <a:pt x="1536" y="5405"/>
                </a:cubicBezTo>
                <a:cubicBezTo>
                  <a:pt x="1095" y="5405"/>
                  <a:pt x="667" y="5560"/>
                  <a:pt x="345" y="5810"/>
                </a:cubicBezTo>
                <a:cubicBezTo>
                  <a:pt x="369" y="5405"/>
                  <a:pt x="441" y="5024"/>
                  <a:pt x="560" y="4643"/>
                </a:cubicBezTo>
                <a:cubicBezTo>
                  <a:pt x="595" y="4560"/>
                  <a:pt x="548" y="4465"/>
                  <a:pt x="464" y="4441"/>
                </a:cubicBezTo>
                <a:cubicBezTo>
                  <a:pt x="445" y="4436"/>
                  <a:pt x="427" y="4434"/>
                  <a:pt x="409" y="4434"/>
                </a:cubicBezTo>
                <a:cubicBezTo>
                  <a:pt x="338" y="4434"/>
                  <a:pt x="279" y="4472"/>
                  <a:pt x="250" y="4548"/>
                </a:cubicBezTo>
                <a:cubicBezTo>
                  <a:pt x="83" y="5084"/>
                  <a:pt x="0" y="5644"/>
                  <a:pt x="0" y="6227"/>
                </a:cubicBezTo>
                <a:cubicBezTo>
                  <a:pt x="0" y="6287"/>
                  <a:pt x="24" y="6334"/>
                  <a:pt x="72" y="6358"/>
                </a:cubicBezTo>
                <a:cubicBezTo>
                  <a:pt x="107" y="6385"/>
                  <a:pt x="150" y="6398"/>
                  <a:pt x="184" y="6398"/>
                </a:cubicBezTo>
                <a:cubicBezTo>
                  <a:pt x="195" y="6398"/>
                  <a:pt x="205" y="6397"/>
                  <a:pt x="214" y="6394"/>
                </a:cubicBezTo>
                <a:cubicBezTo>
                  <a:pt x="250" y="6370"/>
                  <a:pt x="286" y="6358"/>
                  <a:pt x="298" y="6334"/>
                </a:cubicBezTo>
                <a:cubicBezTo>
                  <a:pt x="583" y="5977"/>
                  <a:pt x="1048" y="5751"/>
                  <a:pt x="1524" y="5751"/>
                </a:cubicBezTo>
                <a:cubicBezTo>
                  <a:pt x="2024" y="5751"/>
                  <a:pt x="2477" y="5977"/>
                  <a:pt x="2762" y="6334"/>
                </a:cubicBezTo>
                <a:cubicBezTo>
                  <a:pt x="2798" y="6370"/>
                  <a:pt x="2834" y="6394"/>
                  <a:pt x="2893" y="6394"/>
                </a:cubicBezTo>
                <a:cubicBezTo>
                  <a:pt x="2941" y="6394"/>
                  <a:pt x="3000" y="6358"/>
                  <a:pt x="3036" y="6334"/>
                </a:cubicBezTo>
                <a:cubicBezTo>
                  <a:pt x="3322" y="5977"/>
                  <a:pt x="3786" y="5751"/>
                  <a:pt x="4263" y="5751"/>
                </a:cubicBezTo>
                <a:cubicBezTo>
                  <a:pt x="4727" y="5751"/>
                  <a:pt x="5179" y="5941"/>
                  <a:pt x="5477" y="6287"/>
                </a:cubicBezTo>
                <a:lnTo>
                  <a:pt x="5477" y="7965"/>
                </a:lnTo>
                <a:cubicBezTo>
                  <a:pt x="5275" y="8049"/>
                  <a:pt x="5132" y="8227"/>
                  <a:pt x="5132" y="8442"/>
                </a:cubicBezTo>
                <a:lnTo>
                  <a:pt x="5132" y="9894"/>
                </a:lnTo>
                <a:cubicBezTo>
                  <a:pt x="5132" y="10013"/>
                  <a:pt x="5084" y="10108"/>
                  <a:pt x="5013" y="10192"/>
                </a:cubicBezTo>
                <a:cubicBezTo>
                  <a:pt x="4941" y="10263"/>
                  <a:pt x="4834" y="10311"/>
                  <a:pt x="4727" y="10311"/>
                </a:cubicBezTo>
                <a:cubicBezTo>
                  <a:pt x="4560" y="10311"/>
                  <a:pt x="4417" y="10204"/>
                  <a:pt x="4358" y="10049"/>
                </a:cubicBezTo>
                <a:cubicBezTo>
                  <a:pt x="4286" y="9858"/>
                  <a:pt x="4108" y="9739"/>
                  <a:pt x="3893" y="9739"/>
                </a:cubicBezTo>
                <a:cubicBezTo>
                  <a:pt x="3739" y="9739"/>
                  <a:pt x="3572" y="9835"/>
                  <a:pt x="3477" y="9966"/>
                </a:cubicBezTo>
                <a:cubicBezTo>
                  <a:pt x="3393" y="10097"/>
                  <a:pt x="3358" y="10275"/>
                  <a:pt x="3441" y="10430"/>
                </a:cubicBezTo>
                <a:cubicBezTo>
                  <a:pt x="3643" y="10966"/>
                  <a:pt x="4179" y="11323"/>
                  <a:pt x="4751" y="11323"/>
                </a:cubicBezTo>
                <a:lnTo>
                  <a:pt x="4763" y="11323"/>
                </a:lnTo>
                <a:cubicBezTo>
                  <a:pt x="5513" y="11299"/>
                  <a:pt x="6144" y="10668"/>
                  <a:pt x="6144" y="9894"/>
                </a:cubicBezTo>
                <a:lnTo>
                  <a:pt x="6144" y="8442"/>
                </a:lnTo>
                <a:cubicBezTo>
                  <a:pt x="6144" y="8227"/>
                  <a:pt x="6013" y="8049"/>
                  <a:pt x="5798" y="7965"/>
                </a:cubicBezTo>
                <a:lnTo>
                  <a:pt x="5798" y="6287"/>
                </a:lnTo>
                <a:cubicBezTo>
                  <a:pt x="6084" y="5941"/>
                  <a:pt x="6537" y="5751"/>
                  <a:pt x="7001" y="5751"/>
                </a:cubicBezTo>
                <a:cubicBezTo>
                  <a:pt x="7501" y="5751"/>
                  <a:pt x="7953" y="5977"/>
                  <a:pt x="8239" y="6334"/>
                </a:cubicBezTo>
                <a:cubicBezTo>
                  <a:pt x="8275" y="6370"/>
                  <a:pt x="8311" y="6394"/>
                  <a:pt x="8370" y="6394"/>
                </a:cubicBezTo>
                <a:cubicBezTo>
                  <a:pt x="8418" y="6394"/>
                  <a:pt x="8477" y="6358"/>
                  <a:pt x="8513" y="6334"/>
                </a:cubicBezTo>
                <a:cubicBezTo>
                  <a:pt x="8799" y="5977"/>
                  <a:pt x="9263" y="5751"/>
                  <a:pt x="9739" y="5751"/>
                </a:cubicBezTo>
                <a:cubicBezTo>
                  <a:pt x="10239" y="5751"/>
                  <a:pt x="10704" y="5977"/>
                  <a:pt x="10978" y="6334"/>
                </a:cubicBezTo>
                <a:cubicBezTo>
                  <a:pt x="11013" y="6370"/>
                  <a:pt x="11049" y="6394"/>
                  <a:pt x="11109" y="6394"/>
                </a:cubicBezTo>
                <a:cubicBezTo>
                  <a:pt x="11132" y="6394"/>
                  <a:pt x="11144" y="6394"/>
                  <a:pt x="11180" y="6370"/>
                </a:cubicBezTo>
                <a:cubicBezTo>
                  <a:pt x="11251" y="6346"/>
                  <a:pt x="11299" y="6287"/>
                  <a:pt x="11299" y="6215"/>
                </a:cubicBezTo>
                <a:cubicBezTo>
                  <a:pt x="11275" y="4715"/>
                  <a:pt x="10704" y="3298"/>
                  <a:pt x="9620" y="2226"/>
                </a:cubicBezTo>
                <a:cubicBezTo>
                  <a:pt x="8668" y="1274"/>
                  <a:pt x="7453" y="702"/>
                  <a:pt x="6132" y="583"/>
                </a:cubicBezTo>
                <a:lnTo>
                  <a:pt x="6132" y="500"/>
                </a:lnTo>
                <a:cubicBezTo>
                  <a:pt x="6132" y="226"/>
                  <a:pt x="5906" y="0"/>
                  <a:pt x="5644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9665;p78">
            <a:extLst>
              <a:ext uri="{FF2B5EF4-FFF2-40B4-BE49-F238E27FC236}">
                <a16:creationId xmlns:a16="http://schemas.microsoft.com/office/drawing/2014/main" id="{44426EC3-6DC4-3720-DC67-1548678EA85B}"/>
              </a:ext>
            </a:extLst>
          </p:cNvPr>
          <p:cNvGrpSpPr/>
          <p:nvPr/>
        </p:nvGrpSpPr>
        <p:grpSpPr>
          <a:xfrm>
            <a:off x="7913325" y="2585109"/>
            <a:ext cx="263567" cy="317614"/>
            <a:chOff x="6421399" y="2308227"/>
            <a:chExt cx="263567" cy="317614"/>
          </a:xfrm>
          <a:solidFill>
            <a:srgbClr val="D2DE00"/>
          </a:solidFill>
        </p:grpSpPr>
        <p:sp>
          <p:nvSpPr>
            <p:cNvPr id="40" name="Google Shape;9666;p78">
              <a:extLst>
                <a:ext uri="{FF2B5EF4-FFF2-40B4-BE49-F238E27FC236}">
                  <a16:creationId xmlns:a16="http://schemas.microsoft.com/office/drawing/2014/main" id="{B861375B-32B8-7FC2-F8E8-B59817B225FF}"/>
                </a:ext>
              </a:extLst>
            </p:cNvPr>
            <p:cNvSpPr/>
            <p:nvPr/>
          </p:nvSpPr>
          <p:spPr>
            <a:xfrm>
              <a:off x="6421399" y="2308227"/>
              <a:ext cx="263567" cy="317614"/>
            </a:xfrm>
            <a:custGeom>
              <a:avLst/>
              <a:gdLst/>
              <a:ahLst/>
              <a:cxnLst/>
              <a:rect l="l" t="t" r="r" b="b"/>
              <a:pathLst>
                <a:path w="8300" h="10002" extrusionOk="0">
                  <a:moveTo>
                    <a:pt x="4192" y="298"/>
                  </a:moveTo>
                  <a:cubicBezTo>
                    <a:pt x="4501" y="298"/>
                    <a:pt x="4775" y="513"/>
                    <a:pt x="4835" y="810"/>
                  </a:cubicBezTo>
                  <a:lnTo>
                    <a:pt x="3430" y="810"/>
                  </a:lnTo>
                  <a:cubicBezTo>
                    <a:pt x="3513" y="513"/>
                    <a:pt x="3775" y="298"/>
                    <a:pt x="4085" y="298"/>
                  </a:cubicBezTo>
                  <a:close/>
                  <a:moveTo>
                    <a:pt x="5918" y="1108"/>
                  </a:moveTo>
                  <a:cubicBezTo>
                    <a:pt x="6275" y="1108"/>
                    <a:pt x="6585" y="1275"/>
                    <a:pt x="6799" y="1560"/>
                  </a:cubicBezTo>
                  <a:lnTo>
                    <a:pt x="1465" y="1560"/>
                  </a:lnTo>
                  <a:cubicBezTo>
                    <a:pt x="1680" y="1275"/>
                    <a:pt x="1989" y="1108"/>
                    <a:pt x="2346" y="1108"/>
                  </a:cubicBezTo>
                  <a:close/>
                  <a:moveTo>
                    <a:pt x="4085" y="1"/>
                  </a:moveTo>
                  <a:cubicBezTo>
                    <a:pt x="3608" y="1"/>
                    <a:pt x="3215" y="346"/>
                    <a:pt x="3156" y="810"/>
                  </a:cubicBezTo>
                  <a:lnTo>
                    <a:pt x="2346" y="810"/>
                  </a:lnTo>
                  <a:cubicBezTo>
                    <a:pt x="1822" y="810"/>
                    <a:pt x="1370" y="1096"/>
                    <a:pt x="1132" y="1560"/>
                  </a:cubicBezTo>
                  <a:lnTo>
                    <a:pt x="596" y="1560"/>
                  </a:lnTo>
                  <a:cubicBezTo>
                    <a:pt x="263" y="1560"/>
                    <a:pt x="1" y="1822"/>
                    <a:pt x="1" y="2156"/>
                  </a:cubicBezTo>
                  <a:cubicBezTo>
                    <a:pt x="1" y="2477"/>
                    <a:pt x="263" y="2751"/>
                    <a:pt x="596" y="2751"/>
                  </a:cubicBezTo>
                  <a:lnTo>
                    <a:pt x="1013" y="2751"/>
                  </a:lnTo>
                  <a:lnTo>
                    <a:pt x="1370" y="9359"/>
                  </a:lnTo>
                  <a:cubicBezTo>
                    <a:pt x="1382" y="9716"/>
                    <a:pt x="1680" y="10002"/>
                    <a:pt x="2037" y="10002"/>
                  </a:cubicBezTo>
                  <a:lnTo>
                    <a:pt x="4466" y="10002"/>
                  </a:lnTo>
                  <a:cubicBezTo>
                    <a:pt x="4537" y="10002"/>
                    <a:pt x="4609" y="9942"/>
                    <a:pt x="4609" y="9847"/>
                  </a:cubicBezTo>
                  <a:cubicBezTo>
                    <a:pt x="4609" y="9752"/>
                    <a:pt x="4549" y="9704"/>
                    <a:pt x="4466" y="9704"/>
                  </a:cubicBezTo>
                  <a:lnTo>
                    <a:pt x="2037" y="9704"/>
                  </a:lnTo>
                  <a:cubicBezTo>
                    <a:pt x="1822" y="9704"/>
                    <a:pt x="1668" y="9538"/>
                    <a:pt x="1644" y="9347"/>
                  </a:cubicBezTo>
                  <a:lnTo>
                    <a:pt x="1287" y="2751"/>
                  </a:lnTo>
                  <a:lnTo>
                    <a:pt x="2084" y="2751"/>
                  </a:lnTo>
                  <a:cubicBezTo>
                    <a:pt x="2156" y="2751"/>
                    <a:pt x="2227" y="2692"/>
                    <a:pt x="2227" y="2596"/>
                  </a:cubicBezTo>
                  <a:cubicBezTo>
                    <a:pt x="2227" y="2525"/>
                    <a:pt x="2168" y="2453"/>
                    <a:pt x="2084" y="2453"/>
                  </a:cubicBezTo>
                  <a:lnTo>
                    <a:pt x="596" y="2453"/>
                  </a:lnTo>
                  <a:cubicBezTo>
                    <a:pt x="429" y="2453"/>
                    <a:pt x="298" y="2322"/>
                    <a:pt x="298" y="2156"/>
                  </a:cubicBezTo>
                  <a:cubicBezTo>
                    <a:pt x="298" y="1989"/>
                    <a:pt x="429" y="1858"/>
                    <a:pt x="596" y="1858"/>
                  </a:cubicBezTo>
                  <a:lnTo>
                    <a:pt x="7704" y="1858"/>
                  </a:lnTo>
                  <a:cubicBezTo>
                    <a:pt x="7871" y="1858"/>
                    <a:pt x="8002" y="1989"/>
                    <a:pt x="8002" y="2156"/>
                  </a:cubicBezTo>
                  <a:cubicBezTo>
                    <a:pt x="8002" y="2322"/>
                    <a:pt x="7871" y="2453"/>
                    <a:pt x="7704" y="2453"/>
                  </a:cubicBezTo>
                  <a:lnTo>
                    <a:pt x="2763" y="2453"/>
                  </a:lnTo>
                  <a:cubicBezTo>
                    <a:pt x="2692" y="2453"/>
                    <a:pt x="2620" y="2513"/>
                    <a:pt x="2620" y="2596"/>
                  </a:cubicBezTo>
                  <a:cubicBezTo>
                    <a:pt x="2620" y="2680"/>
                    <a:pt x="2680" y="2751"/>
                    <a:pt x="2763" y="2751"/>
                  </a:cubicBezTo>
                  <a:lnTo>
                    <a:pt x="7002" y="2751"/>
                  </a:lnTo>
                  <a:lnTo>
                    <a:pt x="6633" y="9347"/>
                  </a:lnTo>
                  <a:cubicBezTo>
                    <a:pt x="6621" y="9550"/>
                    <a:pt x="6454" y="9704"/>
                    <a:pt x="6252" y="9704"/>
                  </a:cubicBezTo>
                  <a:lnTo>
                    <a:pt x="5156" y="9704"/>
                  </a:lnTo>
                  <a:cubicBezTo>
                    <a:pt x="5085" y="9704"/>
                    <a:pt x="5013" y="9752"/>
                    <a:pt x="5013" y="9847"/>
                  </a:cubicBezTo>
                  <a:cubicBezTo>
                    <a:pt x="5013" y="9942"/>
                    <a:pt x="5073" y="10002"/>
                    <a:pt x="5156" y="10002"/>
                  </a:cubicBezTo>
                  <a:lnTo>
                    <a:pt x="6252" y="10002"/>
                  </a:lnTo>
                  <a:cubicBezTo>
                    <a:pt x="6609" y="10002"/>
                    <a:pt x="6906" y="9716"/>
                    <a:pt x="6918" y="9359"/>
                  </a:cubicBezTo>
                  <a:lnTo>
                    <a:pt x="7287" y="2751"/>
                  </a:lnTo>
                  <a:lnTo>
                    <a:pt x="7704" y="2751"/>
                  </a:lnTo>
                  <a:cubicBezTo>
                    <a:pt x="8038" y="2751"/>
                    <a:pt x="8299" y="2477"/>
                    <a:pt x="8299" y="2156"/>
                  </a:cubicBezTo>
                  <a:cubicBezTo>
                    <a:pt x="8288" y="1822"/>
                    <a:pt x="8014" y="1560"/>
                    <a:pt x="7692" y="1560"/>
                  </a:cubicBezTo>
                  <a:lnTo>
                    <a:pt x="7145" y="1560"/>
                  </a:lnTo>
                  <a:cubicBezTo>
                    <a:pt x="6906" y="1108"/>
                    <a:pt x="6442" y="810"/>
                    <a:pt x="5918" y="810"/>
                  </a:cubicBezTo>
                  <a:lnTo>
                    <a:pt x="5132" y="810"/>
                  </a:lnTo>
                  <a:cubicBezTo>
                    <a:pt x="5073" y="346"/>
                    <a:pt x="4668" y="1"/>
                    <a:pt x="419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667;p78">
              <a:extLst>
                <a:ext uri="{FF2B5EF4-FFF2-40B4-BE49-F238E27FC236}">
                  <a16:creationId xmlns:a16="http://schemas.microsoft.com/office/drawing/2014/main" id="{F4611C82-3CCD-CE78-5588-38F1D4BF2228}"/>
                </a:ext>
              </a:extLst>
            </p:cNvPr>
            <p:cNvSpPr/>
            <p:nvPr/>
          </p:nvSpPr>
          <p:spPr>
            <a:xfrm>
              <a:off x="6539750" y="2414860"/>
              <a:ext cx="26484" cy="162236"/>
            </a:xfrm>
            <a:custGeom>
              <a:avLst/>
              <a:gdLst/>
              <a:ahLst/>
              <a:cxnLst/>
              <a:rect l="l" t="t" r="r" b="b"/>
              <a:pathLst>
                <a:path w="834" h="5109" extrusionOk="0">
                  <a:moveTo>
                    <a:pt x="405" y="286"/>
                  </a:moveTo>
                  <a:cubicBezTo>
                    <a:pt x="477" y="298"/>
                    <a:pt x="536" y="346"/>
                    <a:pt x="536" y="417"/>
                  </a:cubicBezTo>
                  <a:lnTo>
                    <a:pt x="536" y="4691"/>
                  </a:lnTo>
                  <a:cubicBezTo>
                    <a:pt x="536" y="4763"/>
                    <a:pt x="477" y="4822"/>
                    <a:pt x="405" y="4822"/>
                  </a:cubicBezTo>
                  <a:cubicBezTo>
                    <a:pt x="334" y="4822"/>
                    <a:pt x="274" y="4763"/>
                    <a:pt x="274" y="4691"/>
                  </a:cubicBezTo>
                  <a:lnTo>
                    <a:pt x="274" y="417"/>
                  </a:lnTo>
                  <a:cubicBezTo>
                    <a:pt x="274" y="346"/>
                    <a:pt x="334" y="286"/>
                    <a:pt x="405" y="286"/>
                  </a:cubicBezTo>
                  <a:close/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lnTo>
                    <a:pt x="0" y="4691"/>
                  </a:lnTo>
                  <a:cubicBezTo>
                    <a:pt x="0" y="4930"/>
                    <a:pt x="203" y="5108"/>
                    <a:pt x="417" y="5108"/>
                  </a:cubicBezTo>
                  <a:cubicBezTo>
                    <a:pt x="655" y="5108"/>
                    <a:pt x="834" y="4918"/>
                    <a:pt x="834" y="4691"/>
                  </a:cubicBezTo>
                  <a:lnTo>
                    <a:pt x="834" y="417"/>
                  </a:lnTo>
                  <a:cubicBezTo>
                    <a:pt x="834" y="191"/>
                    <a:pt x="643" y="0"/>
                    <a:pt x="41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668;p78">
              <a:extLst>
                <a:ext uri="{FF2B5EF4-FFF2-40B4-BE49-F238E27FC236}">
                  <a16:creationId xmlns:a16="http://schemas.microsoft.com/office/drawing/2014/main" id="{15CB33C3-188C-220E-8225-D976CF39D3B6}"/>
                </a:ext>
              </a:extLst>
            </p:cNvPr>
            <p:cNvSpPr/>
            <p:nvPr/>
          </p:nvSpPr>
          <p:spPr>
            <a:xfrm>
              <a:off x="6590018" y="2414479"/>
              <a:ext cx="30294" cy="162967"/>
            </a:xfrm>
            <a:custGeom>
              <a:avLst/>
              <a:gdLst/>
              <a:ahLst/>
              <a:cxnLst/>
              <a:rect l="l" t="t" r="r" b="b"/>
              <a:pathLst>
                <a:path w="954" h="5132" extrusionOk="0">
                  <a:moveTo>
                    <a:pt x="537" y="0"/>
                  </a:moveTo>
                  <a:cubicBezTo>
                    <a:pt x="311" y="0"/>
                    <a:pt x="120" y="179"/>
                    <a:pt x="120" y="417"/>
                  </a:cubicBezTo>
                  <a:lnTo>
                    <a:pt x="1" y="4691"/>
                  </a:lnTo>
                  <a:cubicBezTo>
                    <a:pt x="1" y="4811"/>
                    <a:pt x="49" y="4906"/>
                    <a:pt x="120" y="5001"/>
                  </a:cubicBezTo>
                  <a:cubicBezTo>
                    <a:pt x="191" y="5084"/>
                    <a:pt x="311" y="5132"/>
                    <a:pt x="418" y="5132"/>
                  </a:cubicBezTo>
                  <a:cubicBezTo>
                    <a:pt x="644" y="5132"/>
                    <a:pt x="834" y="4953"/>
                    <a:pt x="834" y="4715"/>
                  </a:cubicBezTo>
                  <a:lnTo>
                    <a:pt x="846" y="4025"/>
                  </a:lnTo>
                  <a:cubicBezTo>
                    <a:pt x="846" y="3953"/>
                    <a:pt x="787" y="3882"/>
                    <a:pt x="703" y="3882"/>
                  </a:cubicBezTo>
                  <a:cubicBezTo>
                    <a:pt x="620" y="3882"/>
                    <a:pt x="549" y="3941"/>
                    <a:pt x="549" y="4025"/>
                  </a:cubicBezTo>
                  <a:lnTo>
                    <a:pt x="537" y="4715"/>
                  </a:lnTo>
                  <a:cubicBezTo>
                    <a:pt x="537" y="4787"/>
                    <a:pt x="477" y="4834"/>
                    <a:pt x="406" y="4834"/>
                  </a:cubicBezTo>
                  <a:cubicBezTo>
                    <a:pt x="370" y="4834"/>
                    <a:pt x="322" y="4822"/>
                    <a:pt x="311" y="4787"/>
                  </a:cubicBezTo>
                  <a:cubicBezTo>
                    <a:pt x="287" y="4763"/>
                    <a:pt x="263" y="4727"/>
                    <a:pt x="287" y="4703"/>
                  </a:cubicBezTo>
                  <a:lnTo>
                    <a:pt x="406" y="429"/>
                  </a:lnTo>
                  <a:cubicBezTo>
                    <a:pt x="406" y="358"/>
                    <a:pt x="465" y="310"/>
                    <a:pt x="537" y="310"/>
                  </a:cubicBezTo>
                  <a:cubicBezTo>
                    <a:pt x="561" y="310"/>
                    <a:pt x="608" y="322"/>
                    <a:pt x="620" y="358"/>
                  </a:cubicBezTo>
                  <a:cubicBezTo>
                    <a:pt x="656" y="381"/>
                    <a:pt x="668" y="417"/>
                    <a:pt x="656" y="441"/>
                  </a:cubicBezTo>
                  <a:lnTo>
                    <a:pt x="561" y="3358"/>
                  </a:lnTo>
                  <a:cubicBezTo>
                    <a:pt x="561" y="3441"/>
                    <a:pt x="644" y="3513"/>
                    <a:pt x="715" y="3513"/>
                  </a:cubicBezTo>
                  <a:cubicBezTo>
                    <a:pt x="787" y="3513"/>
                    <a:pt x="858" y="3453"/>
                    <a:pt x="858" y="3358"/>
                  </a:cubicBezTo>
                  <a:lnTo>
                    <a:pt x="953" y="441"/>
                  </a:lnTo>
                  <a:cubicBezTo>
                    <a:pt x="953" y="322"/>
                    <a:pt x="906" y="227"/>
                    <a:pt x="834" y="131"/>
                  </a:cubicBezTo>
                  <a:cubicBezTo>
                    <a:pt x="763" y="36"/>
                    <a:pt x="644" y="0"/>
                    <a:pt x="53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669;p78">
              <a:extLst>
                <a:ext uri="{FF2B5EF4-FFF2-40B4-BE49-F238E27FC236}">
                  <a16:creationId xmlns:a16="http://schemas.microsoft.com/office/drawing/2014/main" id="{852EB227-43C4-723E-3AD9-7E3729694128}"/>
                </a:ext>
              </a:extLst>
            </p:cNvPr>
            <p:cNvSpPr/>
            <p:nvPr/>
          </p:nvSpPr>
          <p:spPr>
            <a:xfrm>
              <a:off x="6486052" y="2414860"/>
              <a:ext cx="30294" cy="162967"/>
            </a:xfrm>
            <a:custGeom>
              <a:avLst/>
              <a:gdLst/>
              <a:ahLst/>
              <a:cxnLst/>
              <a:rect l="l" t="t" r="r" b="b"/>
              <a:pathLst>
                <a:path w="954" h="5132" extrusionOk="0">
                  <a:moveTo>
                    <a:pt x="406" y="298"/>
                  </a:moveTo>
                  <a:cubicBezTo>
                    <a:pt x="477" y="298"/>
                    <a:pt x="537" y="358"/>
                    <a:pt x="537" y="417"/>
                  </a:cubicBezTo>
                  <a:lnTo>
                    <a:pt x="656" y="4691"/>
                  </a:lnTo>
                  <a:cubicBezTo>
                    <a:pt x="668" y="4715"/>
                    <a:pt x="656" y="4763"/>
                    <a:pt x="620" y="4775"/>
                  </a:cubicBezTo>
                  <a:cubicBezTo>
                    <a:pt x="596" y="4810"/>
                    <a:pt x="560" y="4822"/>
                    <a:pt x="537" y="4822"/>
                  </a:cubicBezTo>
                  <a:cubicBezTo>
                    <a:pt x="465" y="4822"/>
                    <a:pt x="406" y="4763"/>
                    <a:pt x="406" y="4703"/>
                  </a:cubicBezTo>
                  <a:lnTo>
                    <a:pt x="287" y="429"/>
                  </a:lnTo>
                  <a:cubicBezTo>
                    <a:pt x="287" y="405"/>
                    <a:pt x="298" y="358"/>
                    <a:pt x="310" y="346"/>
                  </a:cubicBezTo>
                  <a:cubicBezTo>
                    <a:pt x="346" y="310"/>
                    <a:pt x="370" y="298"/>
                    <a:pt x="406" y="298"/>
                  </a:cubicBezTo>
                  <a:close/>
                  <a:moveTo>
                    <a:pt x="417" y="0"/>
                  </a:moveTo>
                  <a:cubicBezTo>
                    <a:pt x="298" y="0"/>
                    <a:pt x="191" y="48"/>
                    <a:pt x="120" y="131"/>
                  </a:cubicBezTo>
                  <a:cubicBezTo>
                    <a:pt x="48" y="227"/>
                    <a:pt x="1" y="334"/>
                    <a:pt x="1" y="453"/>
                  </a:cubicBezTo>
                  <a:lnTo>
                    <a:pt x="120" y="4715"/>
                  </a:lnTo>
                  <a:cubicBezTo>
                    <a:pt x="120" y="4941"/>
                    <a:pt x="310" y="5132"/>
                    <a:pt x="537" y="5132"/>
                  </a:cubicBezTo>
                  <a:cubicBezTo>
                    <a:pt x="656" y="5132"/>
                    <a:pt x="763" y="5096"/>
                    <a:pt x="834" y="5001"/>
                  </a:cubicBezTo>
                  <a:cubicBezTo>
                    <a:pt x="906" y="4918"/>
                    <a:pt x="953" y="4810"/>
                    <a:pt x="953" y="4691"/>
                  </a:cubicBezTo>
                  <a:lnTo>
                    <a:pt x="834" y="417"/>
                  </a:lnTo>
                  <a:cubicBezTo>
                    <a:pt x="834" y="179"/>
                    <a:pt x="644" y="0"/>
                    <a:pt x="41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9670;p78">
            <a:extLst>
              <a:ext uri="{FF2B5EF4-FFF2-40B4-BE49-F238E27FC236}">
                <a16:creationId xmlns:a16="http://schemas.microsoft.com/office/drawing/2014/main" id="{3B23ED56-1D7A-B5FF-0811-51B406BED91C}"/>
              </a:ext>
            </a:extLst>
          </p:cNvPr>
          <p:cNvGrpSpPr/>
          <p:nvPr/>
        </p:nvGrpSpPr>
        <p:grpSpPr>
          <a:xfrm>
            <a:off x="8410894" y="2572502"/>
            <a:ext cx="360356" cy="343462"/>
            <a:chOff x="6870193" y="2295620"/>
            <a:chExt cx="360356" cy="343462"/>
          </a:xfrm>
          <a:solidFill>
            <a:srgbClr val="D2DE00"/>
          </a:solidFill>
        </p:grpSpPr>
        <p:sp>
          <p:nvSpPr>
            <p:cNvPr id="45" name="Google Shape;9671;p78">
              <a:extLst>
                <a:ext uri="{FF2B5EF4-FFF2-40B4-BE49-F238E27FC236}">
                  <a16:creationId xmlns:a16="http://schemas.microsoft.com/office/drawing/2014/main" id="{B2A0F7C7-29F0-51DC-3372-228FF1E7EC24}"/>
                </a:ext>
              </a:extLst>
            </p:cNvPr>
            <p:cNvSpPr/>
            <p:nvPr/>
          </p:nvSpPr>
          <p:spPr>
            <a:xfrm>
              <a:off x="6870193" y="2295620"/>
              <a:ext cx="360356" cy="343462"/>
            </a:xfrm>
            <a:custGeom>
              <a:avLst/>
              <a:gdLst/>
              <a:ahLst/>
              <a:cxnLst/>
              <a:rect l="l" t="t" r="r" b="b"/>
              <a:pathLst>
                <a:path w="11348" h="10816" extrusionOk="0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672;p78">
              <a:extLst>
                <a:ext uri="{FF2B5EF4-FFF2-40B4-BE49-F238E27FC236}">
                  <a16:creationId xmlns:a16="http://schemas.microsoft.com/office/drawing/2014/main" id="{AEE4920B-098F-0868-00B3-C315F49B5306}"/>
                </a:ext>
              </a:extLst>
            </p:cNvPr>
            <p:cNvSpPr/>
            <p:nvPr/>
          </p:nvSpPr>
          <p:spPr>
            <a:xfrm>
              <a:off x="6920842" y="2577064"/>
              <a:ext cx="36709" cy="36677"/>
            </a:xfrm>
            <a:custGeom>
              <a:avLst/>
              <a:gdLst/>
              <a:ahLst/>
              <a:cxnLst/>
              <a:rect l="l" t="t" r="r" b="b"/>
              <a:pathLst>
                <a:path w="1156" h="1155" extrusionOk="0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9673;p78">
            <a:extLst>
              <a:ext uri="{FF2B5EF4-FFF2-40B4-BE49-F238E27FC236}">
                <a16:creationId xmlns:a16="http://schemas.microsoft.com/office/drawing/2014/main" id="{7E316CE7-B6D3-853F-3674-9D9B2D5E85BF}"/>
              </a:ext>
            </a:extLst>
          </p:cNvPr>
          <p:cNvGrpSpPr/>
          <p:nvPr/>
        </p:nvGrpSpPr>
        <p:grpSpPr>
          <a:xfrm>
            <a:off x="8982166" y="2579742"/>
            <a:ext cx="342192" cy="327140"/>
            <a:chOff x="7441465" y="2302860"/>
            <a:chExt cx="342192" cy="327140"/>
          </a:xfrm>
          <a:solidFill>
            <a:srgbClr val="D2DE00"/>
          </a:solidFill>
        </p:grpSpPr>
        <p:sp>
          <p:nvSpPr>
            <p:cNvPr id="48" name="Google Shape;9674;p78">
              <a:extLst>
                <a:ext uri="{FF2B5EF4-FFF2-40B4-BE49-F238E27FC236}">
                  <a16:creationId xmlns:a16="http://schemas.microsoft.com/office/drawing/2014/main" id="{9C7870FC-C718-8CA8-1FD2-D610F90B4224}"/>
                </a:ext>
              </a:extLst>
            </p:cNvPr>
            <p:cNvSpPr/>
            <p:nvPr/>
          </p:nvSpPr>
          <p:spPr>
            <a:xfrm>
              <a:off x="7441465" y="2337727"/>
              <a:ext cx="299862" cy="292273"/>
            </a:xfrm>
            <a:custGeom>
              <a:avLst/>
              <a:gdLst/>
              <a:ahLst/>
              <a:cxnLst/>
              <a:rect l="l" t="t" r="r" b="b"/>
              <a:pathLst>
                <a:path w="9443" h="9204" extrusionOk="0">
                  <a:moveTo>
                    <a:pt x="8169" y="0"/>
                  </a:moveTo>
                  <a:cubicBezTo>
                    <a:pt x="7835" y="0"/>
                    <a:pt x="7514" y="131"/>
                    <a:pt x="7276" y="370"/>
                  </a:cubicBezTo>
                  <a:lnTo>
                    <a:pt x="6406" y="1251"/>
                  </a:lnTo>
                  <a:cubicBezTo>
                    <a:pt x="6347" y="1310"/>
                    <a:pt x="6347" y="1417"/>
                    <a:pt x="6406" y="1489"/>
                  </a:cubicBezTo>
                  <a:cubicBezTo>
                    <a:pt x="6436" y="1518"/>
                    <a:pt x="6475" y="1533"/>
                    <a:pt x="6517" y="1533"/>
                  </a:cubicBezTo>
                  <a:cubicBezTo>
                    <a:pt x="6558" y="1533"/>
                    <a:pt x="6603" y="1518"/>
                    <a:pt x="6645" y="1489"/>
                  </a:cubicBezTo>
                  <a:lnTo>
                    <a:pt x="7514" y="608"/>
                  </a:lnTo>
                  <a:cubicBezTo>
                    <a:pt x="7692" y="429"/>
                    <a:pt x="7930" y="346"/>
                    <a:pt x="8169" y="346"/>
                  </a:cubicBezTo>
                  <a:cubicBezTo>
                    <a:pt x="8430" y="346"/>
                    <a:pt x="8645" y="453"/>
                    <a:pt x="8823" y="608"/>
                  </a:cubicBezTo>
                  <a:cubicBezTo>
                    <a:pt x="9014" y="786"/>
                    <a:pt x="9097" y="1024"/>
                    <a:pt x="9097" y="1263"/>
                  </a:cubicBezTo>
                  <a:cubicBezTo>
                    <a:pt x="9097" y="1501"/>
                    <a:pt x="8990" y="1739"/>
                    <a:pt x="8823" y="1917"/>
                  </a:cubicBezTo>
                  <a:lnTo>
                    <a:pt x="7621" y="3132"/>
                  </a:lnTo>
                  <a:cubicBezTo>
                    <a:pt x="7502" y="2834"/>
                    <a:pt x="7323" y="2560"/>
                    <a:pt x="7109" y="2334"/>
                  </a:cubicBezTo>
                  <a:cubicBezTo>
                    <a:pt x="6639" y="1870"/>
                    <a:pt x="6022" y="1638"/>
                    <a:pt x="5408" y="1638"/>
                  </a:cubicBezTo>
                  <a:cubicBezTo>
                    <a:pt x="4793" y="1638"/>
                    <a:pt x="4180" y="1870"/>
                    <a:pt x="3716" y="2334"/>
                  </a:cubicBezTo>
                  <a:lnTo>
                    <a:pt x="941" y="5108"/>
                  </a:lnTo>
                  <a:cubicBezTo>
                    <a:pt x="1" y="6049"/>
                    <a:pt x="1" y="7561"/>
                    <a:pt x="941" y="8502"/>
                  </a:cubicBezTo>
                  <a:cubicBezTo>
                    <a:pt x="1406" y="8966"/>
                    <a:pt x="2025" y="9204"/>
                    <a:pt x="2644" y="9204"/>
                  </a:cubicBezTo>
                  <a:cubicBezTo>
                    <a:pt x="3251" y="9204"/>
                    <a:pt x="3870" y="8966"/>
                    <a:pt x="4335" y="8502"/>
                  </a:cubicBezTo>
                  <a:lnTo>
                    <a:pt x="5811" y="7025"/>
                  </a:lnTo>
                  <a:cubicBezTo>
                    <a:pt x="5871" y="6966"/>
                    <a:pt x="5871" y="6858"/>
                    <a:pt x="5811" y="6787"/>
                  </a:cubicBezTo>
                  <a:cubicBezTo>
                    <a:pt x="5783" y="6778"/>
                    <a:pt x="5750" y="6772"/>
                    <a:pt x="5716" y="6772"/>
                  </a:cubicBezTo>
                  <a:cubicBezTo>
                    <a:pt x="5662" y="6772"/>
                    <a:pt x="5605" y="6786"/>
                    <a:pt x="5561" y="6823"/>
                  </a:cubicBezTo>
                  <a:lnTo>
                    <a:pt x="4085" y="8299"/>
                  </a:lnTo>
                  <a:cubicBezTo>
                    <a:pt x="3692" y="8680"/>
                    <a:pt x="3180" y="8906"/>
                    <a:pt x="2620" y="8906"/>
                  </a:cubicBezTo>
                  <a:cubicBezTo>
                    <a:pt x="2073" y="8906"/>
                    <a:pt x="1549" y="8692"/>
                    <a:pt x="1168" y="8299"/>
                  </a:cubicBezTo>
                  <a:cubicBezTo>
                    <a:pt x="358" y="7489"/>
                    <a:pt x="358" y="6180"/>
                    <a:pt x="1168" y="5358"/>
                  </a:cubicBezTo>
                  <a:lnTo>
                    <a:pt x="3930" y="2596"/>
                  </a:lnTo>
                  <a:cubicBezTo>
                    <a:pt x="4323" y="2203"/>
                    <a:pt x="4847" y="1977"/>
                    <a:pt x="5394" y="1977"/>
                  </a:cubicBezTo>
                  <a:cubicBezTo>
                    <a:pt x="5942" y="1977"/>
                    <a:pt x="6466" y="2191"/>
                    <a:pt x="6847" y="2596"/>
                  </a:cubicBezTo>
                  <a:cubicBezTo>
                    <a:pt x="7073" y="2822"/>
                    <a:pt x="7252" y="3096"/>
                    <a:pt x="7359" y="3394"/>
                  </a:cubicBezTo>
                  <a:lnTo>
                    <a:pt x="6049" y="4703"/>
                  </a:lnTo>
                  <a:cubicBezTo>
                    <a:pt x="5871" y="4882"/>
                    <a:pt x="5633" y="4977"/>
                    <a:pt x="5394" y="4977"/>
                  </a:cubicBezTo>
                  <a:cubicBezTo>
                    <a:pt x="5156" y="4977"/>
                    <a:pt x="4918" y="4870"/>
                    <a:pt x="4740" y="4703"/>
                  </a:cubicBezTo>
                  <a:cubicBezTo>
                    <a:pt x="4644" y="4620"/>
                    <a:pt x="4573" y="4513"/>
                    <a:pt x="4525" y="4394"/>
                  </a:cubicBezTo>
                  <a:cubicBezTo>
                    <a:pt x="4507" y="4321"/>
                    <a:pt x="4440" y="4290"/>
                    <a:pt x="4378" y="4290"/>
                  </a:cubicBezTo>
                  <a:cubicBezTo>
                    <a:pt x="4359" y="4290"/>
                    <a:pt x="4340" y="4293"/>
                    <a:pt x="4323" y="4299"/>
                  </a:cubicBezTo>
                  <a:cubicBezTo>
                    <a:pt x="4239" y="4334"/>
                    <a:pt x="4204" y="4441"/>
                    <a:pt x="4228" y="4513"/>
                  </a:cubicBezTo>
                  <a:cubicBezTo>
                    <a:pt x="4287" y="4680"/>
                    <a:pt x="4394" y="4811"/>
                    <a:pt x="4513" y="4930"/>
                  </a:cubicBezTo>
                  <a:cubicBezTo>
                    <a:pt x="4751" y="5168"/>
                    <a:pt x="5061" y="5299"/>
                    <a:pt x="5406" y="5299"/>
                  </a:cubicBezTo>
                  <a:cubicBezTo>
                    <a:pt x="5752" y="5299"/>
                    <a:pt x="6061" y="5168"/>
                    <a:pt x="6299" y="4930"/>
                  </a:cubicBezTo>
                  <a:lnTo>
                    <a:pt x="9062" y="2155"/>
                  </a:lnTo>
                  <a:cubicBezTo>
                    <a:pt x="9300" y="1917"/>
                    <a:pt x="9443" y="1608"/>
                    <a:pt x="9443" y="1263"/>
                  </a:cubicBezTo>
                  <a:cubicBezTo>
                    <a:pt x="9443" y="929"/>
                    <a:pt x="9300" y="608"/>
                    <a:pt x="9062" y="370"/>
                  </a:cubicBezTo>
                  <a:cubicBezTo>
                    <a:pt x="8823" y="131"/>
                    <a:pt x="8514" y="0"/>
                    <a:pt x="816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675;p78">
              <a:extLst>
                <a:ext uri="{FF2B5EF4-FFF2-40B4-BE49-F238E27FC236}">
                  <a16:creationId xmlns:a16="http://schemas.microsoft.com/office/drawing/2014/main" id="{B6338FDE-B821-0140-342D-91B46BED41EF}"/>
                </a:ext>
              </a:extLst>
            </p:cNvPr>
            <p:cNvSpPr/>
            <p:nvPr/>
          </p:nvSpPr>
          <p:spPr>
            <a:xfrm>
              <a:off x="7484588" y="2302860"/>
              <a:ext cx="299069" cy="293130"/>
            </a:xfrm>
            <a:custGeom>
              <a:avLst/>
              <a:gdLst/>
              <a:ahLst/>
              <a:cxnLst/>
              <a:rect l="l" t="t" r="r" b="b"/>
              <a:pathLst>
                <a:path w="9418" h="9231" extrusionOk="0">
                  <a:moveTo>
                    <a:pt x="6805" y="0"/>
                  </a:moveTo>
                  <a:cubicBezTo>
                    <a:pt x="6191" y="0"/>
                    <a:pt x="5578" y="235"/>
                    <a:pt x="5108" y="706"/>
                  </a:cubicBezTo>
                  <a:lnTo>
                    <a:pt x="3632" y="2170"/>
                  </a:lnTo>
                  <a:cubicBezTo>
                    <a:pt x="3572" y="2230"/>
                    <a:pt x="3572" y="2337"/>
                    <a:pt x="3632" y="2408"/>
                  </a:cubicBezTo>
                  <a:cubicBezTo>
                    <a:pt x="3661" y="2438"/>
                    <a:pt x="3703" y="2453"/>
                    <a:pt x="3746" y="2453"/>
                  </a:cubicBezTo>
                  <a:cubicBezTo>
                    <a:pt x="3789" y="2453"/>
                    <a:pt x="3834" y="2438"/>
                    <a:pt x="3870" y="2408"/>
                  </a:cubicBezTo>
                  <a:lnTo>
                    <a:pt x="5346" y="944"/>
                  </a:lnTo>
                  <a:cubicBezTo>
                    <a:pt x="5745" y="539"/>
                    <a:pt x="6272" y="336"/>
                    <a:pt x="6802" y="336"/>
                  </a:cubicBezTo>
                  <a:cubicBezTo>
                    <a:pt x="7331" y="336"/>
                    <a:pt x="7864" y="539"/>
                    <a:pt x="8275" y="944"/>
                  </a:cubicBezTo>
                  <a:cubicBezTo>
                    <a:pt x="9085" y="1741"/>
                    <a:pt x="9085" y="3051"/>
                    <a:pt x="8275" y="3873"/>
                  </a:cubicBezTo>
                  <a:lnTo>
                    <a:pt x="5513" y="6635"/>
                  </a:lnTo>
                  <a:cubicBezTo>
                    <a:pt x="5120" y="7028"/>
                    <a:pt x="4596" y="7254"/>
                    <a:pt x="4048" y="7254"/>
                  </a:cubicBezTo>
                  <a:cubicBezTo>
                    <a:pt x="3501" y="7254"/>
                    <a:pt x="2977" y="7040"/>
                    <a:pt x="2596" y="6635"/>
                  </a:cubicBezTo>
                  <a:cubicBezTo>
                    <a:pt x="2370" y="6421"/>
                    <a:pt x="2191" y="6135"/>
                    <a:pt x="2084" y="5837"/>
                  </a:cubicBezTo>
                  <a:lnTo>
                    <a:pt x="3393" y="4527"/>
                  </a:lnTo>
                  <a:cubicBezTo>
                    <a:pt x="3572" y="4349"/>
                    <a:pt x="3810" y="4254"/>
                    <a:pt x="4048" y="4254"/>
                  </a:cubicBezTo>
                  <a:cubicBezTo>
                    <a:pt x="4286" y="4254"/>
                    <a:pt x="4525" y="4361"/>
                    <a:pt x="4703" y="4527"/>
                  </a:cubicBezTo>
                  <a:cubicBezTo>
                    <a:pt x="4798" y="4611"/>
                    <a:pt x="4870" y="4718"/>
                    <a:pt x="4917" y="4837"/>
                  </a:cubicBezTo>
                  <a:cubicBezTo>
                    <a:pt x="4936" y="4910"/>
                    <a:pt x="5002" y="4941"/>
                    <a:pt x="5065" y="4941"/>
                  </a:cubicBezTo>
                  <a:cubicBezTo>
                    <a:pt x="5084" y="4941"/>
                    <a:pt x="5103" y="4938"/>
                    <a:pt x="5120" y="4932"/>
                  </a:cubicBezTo>
                  <a:cubicBezTo>
                    <a:pt x="5215" y="4897"/>
                    <a:pt x="5239" y="4789"/>
                    <a:pt x="5215" y="4718"/>
                  </a:cubicBezTo>
                  <a:cubicBezTo>
                    <a:pt x="5156" y="4551"/>
                    <a:pt x="5048" y="4420"/>
                    <a:pt x="4929" y="4301"/>
                  </a:cubicBezTo>
                  <a:cubicBezTo>
                    <a:pt x="4691" y="4063"/>
                    <a:pt x="4382" y="3932"/>
                    <a:pt x="4036" y="3932"/>
                  </a:cubicBezTo>
                  <a:cubicBezTo>
                    <a:pt x="3691" y="3932"/>
                    <a:pt x="3382" y="4063"/>
                    <a:pt x="3143" y="4301"/>
                  </a:cubicBezTo>
                  <a:lnTo>
                    <a:pt x="1786" y="5659"/>
                  </a:lnTo>
                  <a:cubicBezTo>
                    <a:pt x="1762" y="5670"/>
                    <a:pt x="1738" y="5682"/>
                    <a:pt x="1727" y="5718"/>
                  </a:cubicBezTo>
                  <a:lnTo>
                    <a:pt x="369" y="7075"/>
                  </a:lnTo>
                  <a:cubicBezTo>
                    <a:pt x="131" y="7314"/>
                    <a:pt x="0" y="7623"/>
                    <a:pt x="0" y="7968"/>
                  </a:cubicBezTo>
                  <a:cubicBezTo>
                    <a:pt x="0" y="8302"/>
                    <a:pt x="131" y="8623"/>
                    <a:pt x="369" y="8861"/>
                  </a:cubicBezTo>
                  <a:cubicBezTo>
                    <a:pt x="607" y="9099"/>
                    <a:pt x="929" y="9230"/>
                    <a:pt x="1262" y="9230"/>
                  </a:cubicBezTo>
                  <a:cubicBezTo>
                    <a:pt x="1608" y="9230"/>
                    <a:pt x="1917" y="9099"/>
                    <a:pt x="2155" y="8861"/>
                  </a:cubicBezTo>
                  <a:lnTo>
                    <a:pt x="3036" y="7980"/>
                  </a:lnTo>
                  <a:cubicBezTo>
                    <a:pt x="3096" y="7921"/>
                    <a:pt x="3096" y="7814"/>
                    <a:pt x="3036" y="7742"/>
                  </a:cubicBezTo>
                  <a:cubicBezTo>
                    <a:pt x="3006" y="7712"/>
                    <a:pt x="2965" y="7697"/>
                    <a:pt x="2922" y="7697"/>
                  </a:cubicBezTo>
                  <a:cubicBezTo>
                    <a:pt x="2879" y="7697"/>
                    <a:pt x="2834" y="7712"/>
                    <a:pt x="2798" y="7742"/>
                  </a:cubicBezTo>
                  <a:lnTo>
                    <a:pt x="1917" y="8623"/>
                  </a:lnTo>
                  <a:cubicBezTo>
                    <a:pt x="1738" y="8802"/>
                    <a:pt x="1500" y="8885"/>
                    <a:pt x="1262" y="8885"/>
                  </a:cubicBezTo>
                  <a:cubicBezTo>
                    <a:pt x="1012" y="8885"/>
                    <a:pt x="786" y="8778"/>
                    <a:pt x="607" y="8623"/>
                  </a:cubicBezTo>
                  <a:cubicBezTo>
                    <a:pt x="429" y="8445"/>
                    <a:pt x="345" y="8206"/>
                    <a:pt x="345" y="7968"/>
                  </a:cubicBezTo>
                  <a:cubicBezTo>
                    <a:pt x="345" y="7706"/>
                    <a:pt x="453" y="7492"/>
                    <a:pt x="607" y="7314"/>
                  </a:cubicBezTo>
                  <a:lnTo>
                    <a:pt x="1822" y="6099"/>
                  </a:lnTo>
                  <a:cubicBezTo>
                    <a:pt x="1941" y="6397"/>
                    <a:pt x="2119" y="6671"/>
                    <a:pt x="2334" y="6897"/>
                  </a:cubicBezTo>
                  <a:cubicBezTo>
                    <a:pt x="2786" y="7337"/>
                    <a:pt x="3393" y="7587"/>
                    <a:pt x="4036" y="7587"/>
                  </a:cubicBezTo>
                  <a:cubicBezTo>
                    <a:pt x="4679" y="7587"/>
                    <a:pt x="5287" y="7337"/>
                    <a:pt x="5727" y="6897"/>
                  </a:cubicBezTo>
                  <a:lnTo>
                    <a:pt x="8501" y="4123"/>
                  </a:lnTo>
                  <a:cubicBezTo>
                    <a:pt x="9418" y="3158"/>
                    <a:pt x="9418" y="1634"/>
                    <a:pt x="8501" y="706"/>
                  </a:cubicBezTo>
                  <a:cubicBezTo>
                    <a:pt x="8031" y="235"/>
                    <a:pt x="7418" y="0"/>
                    <a:pt x="680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9676;p78">
            <a:extLst>
              <a:ext uri="{FF2B5EF4-FFF2-40B4-BE49-F238E27FC236}">
                <a16:creationId xmlns:a16="http://schemas.microsoft.com/office/drawing/2014/main" id="{ED625773-5F89-7E29-F365-E9FC0AA537A3}"/>
              </a:ext>
            </a:extLst>
          </p:cNvPr>
          <p:cNvGrpSpPr/>
          <p:nvPr/>
        </p:nvGrpSpPr>
        <p:grpSpPr>
          <a:xfrm>
            <a:off x="9530384" y="2627089"/>
            <a:ext cx="332761" cy="234066"/>
            <a:chOff x="7989683" y="2350207"/>
            <a:chExt cx="332761" cy="234066"/>
          </a:xfrm>
          <a:solidFill>
            <a:srgbClr val="D2DE00"/>
          </a:solidFill>
        </p:grpSpPr>
        <p:sp>
          <p:nvSpPr>
            <p:cNvPr id="51" name="Google Shape;9677;p78">
              <a:extLst>
                <a:ext uri="{FF2B5EF4-FFF2-40B4-BE49-F238E27FC236}">
                  <a16:creationId xmlns:a16="http://schemas.microsoft.com/office/drawing/2014/main" id="{11C61497-0989-3B98-917D-E5A272DB4433}"/>
                </a:ext>
              </a:extLst>
            </p:cNvPr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678;p78">
              <a:extLst>
                <a:ext uri="{FF2B5EF4-FFF2-40B4-BE49-F238E27FC236}">
                  <a16:creationId xmlns:a16="http://schemas.microsoft.com/office/drawing/2014/main" id="{0505632D-1BA1-877A-2ACB-82F3C0511937}"/>
                </a:ext>
              </a:extLst>
            </p:cNvPr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679;p78">
              <a:extLst>
                <a:ext uri="{FF2B5EF4-FFF2-40B4-BE49-F238E27FC236}">
                  <a16:creationId xmlns:a16="http://schemas.microsoft.com/office/drawing/2014/main" id="{2710D0CA-4E77-EE24-B81C-076CC46FB6F0}"/>
                </a:ext>
              </a:extLst>
            </p:cNvPr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680;p78">
              <a:extLst>
                <a:ext uri="{FF2B5EF4-FFF2-40B4-BE49-F238E27FC236}">
                  <a16:creationId xmlns:a16="http://schemas.microsoft.com/office/drawing/2014/main" id="{58753FD0-6D12-B3F3-4368-C765887E732D}"/>
                </a:ext>
              </a:extLst>
            </p:cNvPr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681;p78">
              <a:extLst>
                <a:ext uri="{FF2B5EF4-FFF2-40B4-BE49-F238E27FC236}">
                  <a16:creationId xmlns:a16="http://schemas.microsoft.com/office/drawing/2014/main" id="{EEFCAE6E-EB0E-B221-6BB8-9FA159DF7E8E}"/>
                </a:ext>
              </a:extLst>
            </p:cNvPr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682;p78">
              <a:extLst>
                <a:ext uri="{FF2B5EF4-FFF2-40B4-BE49-F238E27FC236}">
                  <a16:creationId xmlns:a16="http://schemas.microsoft.com/office/drawing/2014/main" id="{A101A21F-1FCF-AB9C-E0C0-990EF8358D0D}"/>
                </a:ext>
              </a:extLst>
            </p:cNvPr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9683;p78">
            <a:extLst>
              <a:ext uri="{FF2B5EF4-FFF2-40B4-BE49-F238E27FC236}">
                <a16:creationId xmlns:a16="http://schemas.microsoft.com/office/drawing/2014/main" id="{8F87E637-0D57-79C7-C324-4C95976045DF}"/>
              </a:ext>
            </a:extLst>
          </p:cNvPr>
          <p:cNvGrpSpPr/>
          <p:nvPr/>
        </p:nvGrpSpPr>
        <p:grpSpPr>
          <a:xfrm>
            <a:off x="7363995" y="2586633"/>
            <a:ext cx="315327" cy="314978"/>
            <a:chOff x="5823294" y="2309751"/>
            <a:chExt cx="315327" cy="314978"/>
          </a:xfrm>
          <a:solidFill>
            <a:srgbClr val="D2DE00"/>
          </a:solidFill>
        </p:grpSpPr>
        <p:sp>
          <p:nvSpPr>
            <p:cNvPr id="58" name="Google Shape;9684;p78">
              <a:extLst>
                <a:ext uri="{FF2B5EF4-FFF2-40B4-BE49-F238E27FC236}">
                  <a16:creationId xmlns:a16="http://schemas.microsoft.com/office/drawing/2014/main" id="{15BC8C17-5451-9B07-73B1-7F39221E7795}"/>
                </a:ext>
              </a:extLst>
            </p:cNvPr>
            <p:cNvSpPr/>
            <p:nvPr/>
          </p:nvSpPr>
          <p:spPr>
            <a:xfrm>
              <a:off x="5823294" y="2309751"/>
              <a:ext cx="315327" cy="314978"/>
            </a:xfrm>
            <a:custGeom>
              <a:avLst/>
              <a:gdLst/>
              <a:ahLst/>
              <a:cxnLst/>
              <a:rect l="l" t="t" r="r" b="b"/>
              <a:pathLst>
                <a:path w="9930" h="9919" extrusionOk="0">
                  <a:moveTo>
                    <a:pt x="4953" y="0"/>
                  </a:moveTo>
                  <a:cubicBezTo>
                    <a:pt x="3632" y="0"/>
                    <a:pt x="2381" y="524"/>
                    <a:pt x="1465" y="1465"/>
                  </a:cubicBezTo>
                  <a:cubicBezTo>
                    <a:pt x="524" y="2405"/>
                    <a:pt x="0" y="3656"/>
                    <a:pt x="0" y="4965"/>
                  </a:cubicBezTo>
                  <a:cubicBezTo>
                    <a:pt x="0" y="6275"/>
                    <a:pt x="524" y="7537"/>
                    <a:pt x="1465" y="8466"/>
                  </a:cubicBezTo>
                  <a:cubicBezTo>
                    <a:pt x="2393" y="9394"/>
                    <a:pt x="3643" y="9918"/>
                    <a:pt x="4953" y="9918"/>
                  </a:cubicBezTo>
                  <a:cubicBezTo>
                    <a:pt x="6263" y="9918"/>
                    <a:pt x="7537" y="9394"/>
                    <a:pt x="8454" y="8466"/>
                  </a:cubicBezTo>
                  <a:cubicBezTo>
                    <a:pt x="9394" y="7525"/>
                    <a:pt x="9918" y="6275"/>
                    <a:pt x="9918" y="4965"/>
                  </a:cubicBezTo>
                  <a:cubicBezTo>
                    <a:pt x="9930" y="4858"/>
                    <a:pt x="9930" y="4775"/>
                    <a:pt x="9930" y="4680"/>
                  </a:cubicBezTo>
                  <a:cubicBezTo>
                    <a:pt x="9930" y="4613"/>
                    <a:pt x="9869" y="4547"/>
                    <a:pt x="9803" y="4547"/>
                  </a:cubicBezTo>
                  <a:cubicBezTo>
                    <a:pt x="9798" y="4547"/>
                    <a:pt x="9792" y="4548"/>
                    <a:pt x="9787" y="4549"/>
                  </a:cubicBezTo>
                  <a:cubicBezTo>
                    <a:pt x="9704" y="4549"/>
                    <a:pt x="9632" y="4620"/>
                    <a:pt x="9644" y="4691"/>
                  </a:cubicBezTo>
                  <a:lnTo>
                    <a:pt x="9644" y="4953"/>
                  </a:lnTo>
                  <a:cubicBezTo>
                    <a:pt x="9644" y="6204"/>
                    <a:pt x="9156" y="7358"/>
                    <a:pt x="8275" y="8251"/>
                  </a:cubicBezTo>
                  <a:cubicBezTo>
                    <a:pt x="7394" y="9144"/>
                    <a:pt x="6227" y="9621"/>
                    <a:pt x="4977" y="9621"/>
                  </a:cubicBezTo>
                  <a:cubicBezTo>
                    <a:pt x="3727" y="9621"/>
                    <a:pt x="2560" y="9132"/>
                    <a:pt x="1667" y="8251"/>
                  </a:cubicBezTo>
                  <a:cubicBezTo>
                    <a:pt x="774" y="7370"/>
                    <a:pt x="298" y="6204"/>
                    <a:pt x="298" y="4953"/>
                  </a:cubicBezTo>
                  <a:cubicBezTo>
                    <a:pt x="298" y="3703"/>
                    <a:pt x="786" y="2536"/>
                    <a:pt x="1667" y="1643"/>
                  </a:cubicBezTo>
                  <a:cubicBezTo>
                    <a:pt x="2548" y="750"/>
                    <a:pt x="3727" y="274"/>
                    <a:pt x="4977" y="274"/>
                  </a:cubicBezTo>
                  <a:cubicBezTo>
                    <a:pt x="6072" y="274"/>
                    <a:pt x="7144" y="667"/>
                    <a:pt x="7977" y="1382"/>
                  </a:cubicBezTo>
                  <a:cubicBezTo>
                    <a:pt x="8811" y="2072"/>
                    <a:pt x="9382" y="3048"/>
                    <a:pt x="9561" y="4120"/>
                  </a:cubicBezTo>
                  <a:cubicBezTo>
                    <a:pt x="9572" y="4185"/>
                    <a:pt x="9632" y="4241"/>
                    <a:pt x="9697" y="4241"/>
                  </a:cubicBezTo>
                  <a:cubicBezTo>
                    <a:pt x="9703" y="4241"/>
                    <a:pt x="9709" y="4240"/>
                    <a:pt x="9716" y="4239"/>
                  </a:cubicBezTo>
                  <a:cubicBezTo>
                    <a:pt x="9799" y="4215"/>
                    <a:pt x="9858" y="4144"/>
                    <a:pt x="9835" y="4072"/>
                  </a:cubicBezTo>
                  <a:cubicBezTo>
                    <a:pt x="9632" y="2941"/>
                    <a:pt x="9037" y="1917"/>
                    <a:pt x="8156" y="1167"/>
                  </a:cubicBezTo>
                  <a:cubicBezTo>
                    <a:pt x="7263" y="405"/>
                    <a:pt x="6132" y="0"/>
                    <a:pt x="495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685;p78">
              <a:extLst>
                <a:ext uri="{FF2B5EF4-FFF2-40B4-BE49-F238E27FC236}">
                  <a16:creationId xmlns:a16="http://schemas.microsoft.com/office/drawing/2014/main" id="{6004131A-1BB7-41B8-334D-91A5C2E1487F}"/>
                </a:ext>
              </a:extLst>
            </p:cNvPr>
            <p:cNvSpPr/>
            <p:nvPr/>
          </p:nvSpPr>
          <p:spPr>
            <a:xfrm>
              <a:off x="5846348" y="2332805"/>
              <a:ext cx="268457" cy="268489"/>
            </a:xfrm>
            <a:custGeom>
              <a:avLst/>
              <a:gdLst/>
              <a:ahLst/>
              <a:cxnLst/>
              <a:rect l="l" t="t" r="r" b="b"/>
              <a:pathLst>
                <a:path w="8454" h="8455" extrusionOk="0">
                  <a:moveTo>
                    <a:pt x="4227" y="1"/>
                  </a:moveTo>
                  <a:cubicBezTo>
                    <a:pt x="3632" y="1"/>
                    <a:pt x="3060" y="120"/>
                    <a:pt x="2501" y="370"/>
                  </a:cubicBezTo>
                  <a:cubicBezTo>
                    <a:pt x="1989" y="608"/>
                    <a:pt x="1512" y="929"/>
                    <a:pt x="1120" y="1358"/>
                  </a:cubicBezTo>
                  <a:cubicBezTo>
                    <a:pt x="1060" y="1418"/>
                    <a:pt x="1072" y="1513"/>
                    <a:pt x="1131" y="1572"/>
                  </a:cubicBezTo>
                  <a:cubicBezTo>
                    <a:pt x="1158" y="1599"/>
                    <a:pt x="1192" y="1611"/>
                    <a:pt x="1227" y="1611"/>
                  </a:cubicBezTo>
                  <a:cubicBezTo>
                    <a:pt x="1270" y="1611"/>
                    <a:pt x="1313" y="1593"/>
                    <a:pt x="1346" y="1560"/>
                  </a:cubicBezTo>
                  <a:cubicBezTo>
                    <a:pt x="1715" y="1156"/>
                    <a:pt x="2155" y="846"/>
                    <a:pt x="2644" y="632"/>
                  </a:cubicBezTo>
                  <a:cubicBezTo>
                    <a:pt x="3144" y="405"/>
                    <a:pt x="3679" y="286"/>
                    <a:pt x="4251" y="286"/>
                  </a:cubicBezTo>
                  <a:cubicBezTo>
                    <a:pt x="6418" y="286"/>
                    <a:pt x="8192" y="2060"/>
                    <a:pt x="8192" y="4239"/>
                  </a:cubicBezTo>
                  <a:cubicBezTo>
                    <a:pt x="8192" y="6406"/>
                    <a:pt x="6418" y="8180"/>
                    <a:pt x="4251" y="8180"/>
                  </a:cubicBezTo>
                  <a:cubicBezTo>
                    <a:pt x="2072" y="8180"/>
                    <a:pt x="298" y="6406"/>
                    <a:pt x="298" y="4239"/>
                  </a:cubicBezTo>
                  <a:cubicBezTo>
                    <a:pt x="298" y="3465"/>
                    <a:pt x="524" y="2703"/>
                    <a:pt x="965" y="2060"/>
                  </a:cubicBezTo>
                  <a:cubicBezTo>
                    <a:pt x="1001" y="1989"/>
                    <a:pt x="989" y="1882"/>
                    <a:pt x="917" y="1846"/>
                  </a:cubicBezTo>
                  <a:cubicBezTo>
                    <a:pt x="893" y="1827"/>
                    <a:pt x="862" y="1818"/>
                    <a:pt x="830" y="1818"/>
                  </a:cubicBezTo>
                  <a:cubicBezTo>
                    <a:pt x="781" y="1818"/>
                    <a:pt x="731" y="1839"/>
                    <a:pt x="703" y="1882"/>
                  </a:cubicBezTo>
                  <a:cubicBezTo>
                    <a:pt x="250" y="2584"/>
                    <a:pt x="0" y="3394"/>
                    <a:pt x="0" y="4227"/>
                  </a:cubicBezTo>
                  <a:cubicBezTo>
                    <a:pt x="0" y="5358"/>
                    <a:pt x="453" y="6406"/>
                    <a:pt x="1239" y="7216"/>
                  </a:cubicBezTo>
                  <a:cubicBezTo>
                    <a:pt x="2048" y="8014"/>
                    <a:pt x="3096" y="8454"/>
                    <a:pt x="4227" y="8454"/>
                  </a:cubicBezTo>
                  <a:cubicBezTo>
                    <a:pt x="5358" y="8454"/>
                    <a:pt x="6418" y="8002"/>
                    <a:pt x="7227" y="7216"/>
                  </a:cubicBezTo>
                  <a:cubicBezTo>
                    <a:pt x="8025" y="6430"/>
                    <a:pt x="8454" y="5358"/>
                    <a:pt x="8454" y="4227"/>
                  </a:cubicBezTo>
                  <a:cubicBezTo>
                    <a:pt x="8454" y="3096"/>
                    <a:pt x="8013" y="2037"/>
                    <a:pt x="7227" y="1227"/>
                  </a:cubicBezTo>
                  <a:cubicBezTo>
                    <a:pt x="6418" y="429"/>
                    <a:pt x="5358" y="1"/>
                    <a:pt x="422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686;p78">
              <a:extLst>
                <a:ext uri="{FF2B5EF4-FFF2-40B4-BE49-F238E27FC236}">
                  <a16:creationId xmlns:a16="http://schemas.microsoft.com/office/drawing/2014/main" id="{0363BF22-D6FC-CDED-D708-6D76931E6A13}"/>
                </a:ext>
              </a:extLst>
            </p:cNvPr>
            <p:cNvSpPr/>
            <p:nvPr/>
          </p:nvSpPr>
          <p:spPr>
            <a:xfrm>
              <a:off x="5869402" y="2462111"/>
              <a:ext cx="15909" cy="9495"/>
            </a:xfrm>
            <a:custGeom>
              <a:avLst/>
              <a:gdLst/>
              <a:ahLst/>
              <a:cxnLst/>
              <a:rect l="l" t="t" r="r" b="b"/>
              <a:pathLst>
                <a:path w="501" h="299" extrusionOk="0">
                  <a:moveTo>
                    <a:pt x="144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27"/>
                    <a:pt x="60" y="298"/>
                    <a:pt x="144" y="298"/>
                  </a:cubicBezTo>
                  <a:lnTo>
                    <a:pt x="358" y="298"/>
                  </a:lnTo>
                  <a:cubicBezTo>
                    <a:pt x="429" y="298"/>
                    <a:pt x="501" y="239"/>
                    <a:pt x="501" y="155"/>
                  </a:cubicBezTo>
                  <a:cubicBezTo>
                    <a:pt x="501" y="60"/>
                    <a:pt x="441" y="1"/>
                    <a:pt x="35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687;p78">
              <a:extLst>
                <a:ext uri="{FF2B5EF4-FFF2-40B4-BE49-F238E27FC236}">
                  <a16:creationId xmlns:a16="http://schemas.microsoft.com/office/drawing/2014/main" id="{9A25DA4D-56E4-03A0-A409-577007DDA0BA}"/>
                </a:ext>
              </a:extLst>
            </p:cNvPr>
            <p:cNvSpPr/>
            <p:nvPr/>
          </p:nvSpPr>
          <p:spPr>
            <a:xfrm>
              <a:off x="5976416" y="2354748"/>
              <a:ext cx="116858" cy="116858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55" y="0"/>
                  </a:moveTo>
                  <a:cubicBezTo>
                    <a:pt x="60" y="0"/>
                    <a:pt x="0" y="60"/>
                    <a:pt x="0" y="155"/>
                  </a:cubicBezTo>
                  <a:lnTo>
                    <a:pt x="0" y="3536"/>
                  </a:lnTo>
                  <a:cubicBezTo>
                    <a:pt x="0" y="3608"/>
                    <a:pt x="60" y="3679"/>
                    <a:pt x="155" y="3679"/>
                  </a:cubicBezTo>
                  <a:lnTo>
                    <a:pt x="3536" y="3679"/>
                  </a:lnTo>
                  <a:cubicBezTo>
                    <a:pt x="3608" y="3679"/>
                    <a:pt x="3679" y="3620"/>
                    <a:pt x="3679" y="3536"/>
                  </a:cubicBezTo>
                  <a:cubicBezTo>
                    <a:pt x="3679" y="3441"/>
                    <a:pt x="3620" y="3382"/>
                    <a:pt x="3536" y="3382"/>
                  </a:cubicBezTo>
                  <a:lnTo>
                    <a:pt x="298" y="3382"/>
                  </a:lnTo>
                  <a:lnTo>
                    <a:pt x="298" y="155"/>
                  </a:lnTo>
                  <a:cubicBezTo>
                    <a:pt x="298" y="84"/>
                    <a:pt x="238" y="0"/>
                    <a:pt x="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688;p78">
              <a:extLst>
                <a:ext uri="{FF2B5EF4-FFF2-40B4-BE49-F238E27FC236}">
                  <a16:creationId xmlns:a16="http://schemas.microsoft.com/office/drawing/2014/main" id="{F92417C2-77AF-40DE-B9B3-8D477B5E1ACF}"/>
                </a:ext>
              </a:extLst>
            </p:cNvPr>
            <p:cNvSpPr/>
            <p:nvPr/>
          </p:nvSpPr>
          <p:spPr>
            <a:xfrm>
              <a:off x="5976416" y="2562679"/>
              <a:ext cx="9463" cy="16290"/>
            </a:xfrm>
            <a:custGeom>
              <a:avLst/>
              <a:gdLst/>
              <a:ahLst/>
              <a:cxnLst/>
              <a:rect l="l" t="t" r="r" b="b"/>
              <a:pathLst>
                <a:path w="298" h="513" extrusionOk="0">
                  <a:moveTo>
                    <a:pt x="155" y="1"/>
                  </a:moveTo>
                  <a:cubicBezTo>
                    <a:pt x="60" y="1"/>
                    <a:pt x="0" y="60"/>
                    <a:pt x="0" y="155"/>
                  </a:cubicBezTo>
                  <a:lnTo>
                    <a:pt x="0" y="358"/>
                  </a:lnTo>
                  <a:cubicBezTo>
                    <a:pt x="0" y="441"/>
                    <a:pt x="60" y="513"/>
                    <a:pt x="155" y="513"/>
                  </a:cubicBezTo>
                  <a:cubicBezTo>
                    <a:pt x="238" y="513"/>
                    <a:pt x="298" y="453"/>
                    <a:pt x="298" y="358"/>
                  </a:cubicBezTo>
                  <a:lnTo>
                    <a:pt x="298" y="155"/>
                  </a:lnTo>
                  <a:cubicBezTo>
                    <a:pt x="298" y="84"/>
                    <a:pt x="238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689;p78">
              <a:extLst>
                <a:ext uri="{FF2B5EF4-FFF2-40B4-BE49-F238E27FC236}">
                  <a16:creationId xmlns:a16="http://schemas.microsoft.com/office/drawing/2014/main" id="{29789C77-D517-4F33-10C1-39A91C288AE7}"/>
                </a:ext>
              </a:extLst>
            </p:cNvPr>
            <p:cNvSpPr/>
            <p:nvPr/>
          </p:nvSpPr>
          <p:spPr>
            <a:xfrm>
              <a:off x="5900395" y="2386217"/>
              <a:ext cx="15179" cy="13909"/>
            </a:xfrm>
            <a:custGeom>
              <a:avLst/>
              <a:gdLst/>
              <a:ahLst/>
              <a:cxnLst/>
              <a:rect l="l" t="t" r="r" b="b"/>
              <a:pathLst>
                <a:path w="478" h="438" extrusionOk="0">
                  <a:moveTo>
                    <a:pt x="168" y="0"/>
                  </a:moveTo>
                  <a:cubicBezTo>
                    <a:pt x="129" y="0"/>
                    <a:pt x="90" y="15"/>
                    <a:pt x="61" y="45"/>
                  </a:cubicBezTo>
                  <a:cubicBezTo>
                    <a:pt x="1" y="105"/>
                    <a:pt x="1" y="188"/>
                    <a:pt x="61" y="247"/>
                  </a:cubicBezTo>
                  <a:lnTo>
                    <a:pt x="215" y="402"/>
                  </a:lnTo>
                  <a:cubicBezTo>
                    <a:pt x="239" y="426"/>
                    <a:pt x="275" y="438"/>
                    <a:pt x="311" y="438"/>
                  </a:cubicBezTo>
                  <a:cubicBezTo>
                    <a:pt x="358" y="438"/>
                    <a:pt x="394" y="426"/>
                    <a:pt x="418" y="402"/>
                  </a:cubicBezTo>
                  <a:cubicBezTo>
                    <a:pt x="477" y="343"/>
                    <a:pt x="477" y="247"/>
                    <a:pt x="418" y="188"/>
                  </a:cubicBezTo>
                  <a:lnTo>
                    <a:pt x="275" y="45"/>
                  </a:lnTo>
                  <a:cubicBezTo>
                    <a:pt x="245" y="15"/>
                    <a:pt x="206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690;p78">
              <a:extLst>
                <a:ext uri="{FF2B5EF4-FFF2-40B4-BE49-F238E27FC236}">
                  <a16:creationId xmlns:a16="http://schemas.microsoft.com/office/drawing/2014/main" id="{D9E2D08A-6DA0-CC8D-F188-47C1D4DEFD2B}"/>
                </a:ext>
              </a:extLst>
            </p:cNvPr>
            <p:cNvSpPr/>
            <p:nvPr/>
          </p:nvSpPr>
          <p:spPr>
            <a:xfrm>
              <a:off x="6047484" y="2533655"/>
              <a:ext cx="15147" cy="13940"/>
            </a:xfrm>
            <a:custGeom>
              <a:avLst/>
              <a:gdLst/>
              <a:ahLst/>
              <a:cxnLst/>
              <a:rect l="l" t="t" r="r" b="b"/>
              <a:pathLst>
                <a:path w="477" h="439" extrusionOk="0">
                  <a:moveTo>
                    <a:pt x="161" y="1"/>
                  </a:moveTo>
                  <a:cubicBezTo>
                    <a:pt x="126" y="1"/>
                    <a:pt x="90" y="16"/>
                    <a:pt x="60" y="46"/>
                  </a:cubicBezTo>
                  <a:cubicBezTo>
                    <a:pt x="1" y="93"/>
                    <a:pt x="1" y="188"/>
                    <a:pt x="60" y="248"/>
                  </a:cubicBezTo>
                  <a:lnTo>
                    <a:pt x="203" y="391"/>
                  </a:lnTo>
                  <a:cubicBezTo>
                    <a:pt x="239" y="427"/>
                    <a:pt x="262" y="438"/>
                    <a:pt x="310" y="438"/>
                  </a:cubicBezTo>
                  <a:cubicBezTo>
                    <a:pt x="358" y="438"/>
                    <a:pt x="382" y="427"/>
                    <a:pt x="417" y="391"/>
                  </a:cubicBezTo>
                  <a:cubicBezTo>
                    <a:pt x="477" y="343"/>
                    <a:pt x="477" y="248"/>
                    <a:pt x="417" y="188"/>
                  </a:cubicBezTo>
                  <a:lnTo>
                    <a:pt x="262" y="46"/>
                  </a:lnTo>
                  <a:cubicBezTo>
                    <a:pt x="233" y="16"/>
                    <a:pt x="197" y="1"/>
                    <a:pt x="16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691;p78">
              <a:extLst>
                <a:ext uri="{FF2B5EF4-FFF2-40B4-BE49-F238E27FC236}">
                  <a16:creationId xmlns:a16="http://schemas.microsoft.com/office/drawing/2014/main" id="{843544CE-FC27-9E35-FEAB-348FCB5B6592}"/>
                </a:ext>
              </a:extLst>
            </p:cNvPr>
            <p:cNvSpPr/>
            <p:nvPr/>
          </p:nvSpPr>
          <p:spPr>
            <a:xfrm>
              <a:off x="6047484" y="2386217"/>
              <a:ext cx="15147" cy="13909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310" y="0"/>
                  </a:moveTo>
                  <a:cubicBezTo>
                    <a:pt x="271" y="0"/>
                    <a:pt x="233" y="15"/>
                    <a:pt x="203" y="45"/>
                  </a:cubicBezTo>
                  <a:lnTo>
                    <a:pt x="60" y="188"/>
                  </a:lnTo>
                  <a:cubicBezTo>
                    <a:pt x="1" y="247"/>
                    <a:pt x="1" y="343"/>
                    <a:pt x="60" y="402"/>
                  </a:cubicBezTo>
                  <a:cubicBezTo>
                    <a:pt x="84" y="426"/>
                    <a:pt x="120" y="438"/>
                    <a:pt x="167" y="438"/>
                  </a:cubicBezTo>
                  <a:cubicBezTo>
                    <a:pt x="203" y="438"/>
                    <a:pt x="239" y="426"/>
                    <a:pt x="262" y="402"/>
                  </a:cubicBezTo>
                  <a:lnTo>
                    <a:pt x="417" y="247"/>
                  </a:lnTo>
                  <a:cubicBezTo>
                    <a:pt x="477" y="188"/>
                    <a:pt x="477" y="105"/>
                    <a:pt x="417" y="45"/>
                  </a:cubicBezTo>
                  <a:cubicBezTo>
                    <a:pt x="387" y="15"/>
                    <a:pt x="349" y="0"/>
                    <a:pt x="3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692;p78">
              <a:extLst>
                <a:ext uri="{FF2B5EF4-FFF2-40B4-BE49-F238E27FC236}">
                  <a16:creationId xmlns:a16="http://schemas.microsoft.com/office/drawing/2014/main" id="{D7F38886-97AA-E693-2954-25F9856A3110}"/>
                </a:ext>
              </a:extLst>
            </p:cNvPr>
            <p:cNvSpPr/>
            <p:nvPr/>
          </p:nvSpPr>
          <p:spPr>
            <a:xfrm>
              <a:off x="5900395" y="2533655"/>
              <a:ext cx="15179" cy="13940"/>
            </a:xfrm>
            <a:custGeom>
              <a:avLst/>
              <a:gdLst/>
              <a:ahLst/>
              <a:cxnLst/>
              <a:rect l="l" t="t" r="r" b="b"/>
              <a:pathLst>
                <a:path w="478" h="439" extrusionOk="0">
                  <a:moveTo>
                    <a:pt x="316" y="1"/>
                  </a:moveTo>
                  <a:cubicBezTo>
                    <a:pt x="281" y="1"/>
                    <a:pt x="245" y="16"/>
                    <a:pt x="215" y="46"/>
                  </a:cubicBezTo>
                  <a:lnTo>
                    <a:pt x="61" y="188"/>
                  </a:lnTo>
                  <a:cubicBezTo>
                    <a:pt x="1" y="248"/>
                    <a:pt x="1" y="343"/>
                    <a:pt x="61" y="403"/>
                  </a:cubicBezTo>
                  <a:cubicBezTo>
                    <a:pt x="96" y="427"/>
                    <a:pt x="120" y="438"/>
                    <a:pt x="168" y="438"/>
                  </a:cubicBezTo>
                  <a:cubicBezTo>
                    <a:pt x="215" y="438"/>
                    <a:pt x="239" y="427"/>
                    <a:pt x="275" y="403"/>
                  </a:cubicBezTo>
                  <a:lnTo>
                    <a:pt x="418" y="248"/>
                  </a:lnTo>
                  <a:cubicBezTo>
                    <a:pt x="477" y="188"/>
                    <a:pt x="477" y="105"/>
                    <a:pt x="418" y="46"/>
                  </a:cubicBezTo>
                  <a:cubicBezTo>
                    <a:pt x="388" y="16"/>
                    <a:pt x="352" y="1"/>
                    <a:pt x="31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693;p78">
              <a:extLst>
                <a:ext uri="{FF2B5EF4-FFF2-40B4-BE49-F238E27FC236}">
                  <a16:creationId xmlns:a16="http://schemas.microsoft.com/office/drawing/2014/main" id="{390CAADA-BEE3-AF71-101E-845C83AFBED6}"/>
                </a:ext>
              </a:extLst>
            </p:cNvPr>
            <p:cNvSpPr/>
            <p:nvPr/>
          </p:nvSpPr>
          <p:spPr>
            <a:xfrm>
              <a:off x="5877341" y="2420639"/>
              <a:ext cx="16671" cy="11654"/>
            </a:xfrm>
            <a:custGeom>
              <a:avLst/>
              <a:gdLst/>
              <a:ahLst/>
              <a:cxnLst/>
              <a:rect l="l" t="t" r="r" b="b"/>
              <a:pathLst>
                <a:path w="525" h="367" extrusionOk="0">
                  <a:moveTo>
                    <a:pt x="167" y="0"/>
                  </a:moveTo>
                  <a:cubicBezTo>
                    <a:pt x="106" y="0"/>
                    <a:pt x="52" y="29"/>
                    <a:pt x="25" y="92"/>
                  </a:cubicBezTo>
                  <a:cubicBezTo>
                    <a:pt x="1" y="164"/>
                    <a:pt x="25" y="247"/>
                    <a:pt x="108" y="283"/>
                  </a:cubicBezTo>
                  <a:lnTo>
                    <a:pt x="298" y="354"/>
                  </a:lnTo>
                  <a:cubicBezTo>
                    <a:pt x="310" y="366"/>
                    <a:pt x="346" y="366"/>
                    <a:pt x="358" y="366"/>
                  </a:cubicBezTo>
                  <a:cubicBezTo>
                    <a:pt x="417" y="366"/>
                    <a:pt x="465" y="342"/>
                    <a:pt x="489" y="283"/>
                  </a:cubicBezTo>
                  <a:cubicBezTo>
                    <a:pt x="525" y="187"/>
                    <a:pt x="489" y="116"/>
                    <a:pt x="417" y="92"/>
                  </a:cubicBezTo>
                  <a:lnTo>
                    <a:pt x="227" y="9"/>
                  </a:lnTo>
                  <a:cubicBezTo>
                    <a:pt x="207" y="3"/>
                    <a:pt x="186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694;p78">
              <a:extLst>
                <a:ext uri="{FF2B5EF4-FFF2-40B4-BE49-F238E27FC236}">
                  <a16:creationId xmlns:a16="http://schemas.microsoft.com/office/drawing/2014/main" id="{17DE54C1-5887-808A-405B-F2AF19F1A9B3}"/>
                </a:ext>
              </a:extLst>
            </p:cNvPr>
            <p:cNvSpPr/>
            <p:nvPr/>
          </p:nvSpPr>
          <p:spPr>
            <a:xfrm>
              <a:off x="6068665" y="2501519"/>
              <a:ext cx="16671" cy="11654"/>
            </a:xfrm>
            <a:custGeom>
              <a:avLst/>
              <a:gdLst/>
              <a:ahLst/>
              <a:cxnLst/>
              <a:rect l="l" t="t" r="r" b="b"/>
              <a:pathLst>
                <a:path w="525" h="367" extrusionOk="0">
                  <a:moveTo>
                    <a:pt x="170" y="1"/>
                  </a:moveTo>
                  <a:cubicBezTo>
                    <a:pt x="112" y="1"/>
                    <a:pt x="54" y="28"/>
                    <a:pt x="36" y="81"/>
                  </a:cubicBezTo>
                  <a:cubicBezTo>
                    <a:pt x="0" y="165"/>
                    <a:pt x="36" y="248"/>
                    <a:pt x="107" y="284"/>
                  </a:cubicBezTo>
                  <a:lnTo>
                    <a:pt x="298" y="355"/>
                  </a:lnTo>
                  <a:cubicBezTo>
                    <a:pt x="310" y="367"/>
                    <a:pt x="346" y="367"/>
                    <a:pt x="357" y="367"/>
                  </a:cubicBezTo>
                  <a:cubicBezTo>
                    <a:pt x="417" y="367"/>
                    <a:pt x="465" y="343"/>
                    <a:pt x="488" y="284"/>
                  </a:cubicBezTo>
                  <a:cubicBezTo>
                    <a:pt x="524" y="200"/>
                    <a:pt x="488" y="117"/>
                    <a:pt x="417" y="81"/>
                  </a:cubicBezTo>
                  <a:lnTo>
                    <a:pt x="226" y="10"/>
                  </a:lnTo>
                  <a:cubicBezTo>
                    <a:pt x="209" y="4"/>
                    <a:pt x="189" y="1"/>
                    <a:pt x="17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695;p78">
              <a:extLst>
                <a:ext uri="{FF2B5EF4-FFF2-40B4-BE49-F238E27FC236}">
                  <a16:creationId xmlns:a16="http://schemas.microsoft.com/office/drawing/2014/main" id="{5051BF8F-ADE4-5A23-3F30-93DFA83F4B66}"/>
                </a:ext>
              </a:extLst>
            </p:cNvPr>
            <p:cNvSpPr/>
            <p:nvPr/>
          </p:nvSpPr>
          <p:spPr>
            <a:xfrm>
              <a:off x="6015729" y="2363353"/>
              <a:ext cx="12893" cy="15623"/>
            </a:xfrm>
            <a:custGeom>
              <a:avLst/>
              <a:gdLst/>
              <a:ahLst/>
              <a:cxnLst/>
              <a:rect l="l" t="t" r="r" b="b"/>
              <a:pathLst>
                <a:path w="406" h="492" extrusionOk="0">
                  <a:moveTo>
                    <a:pt x="237" y="1"/>
                  </a:moveTo>
                  <a:cubicBezTo>
                    <a:pt x="181" y="1"/>
                    <a:pt x="125" y="34"/>
                    <a:pt x="108" y="86"/>
                  </a:cubicBezTo>
                  <a:lnTo>
                    <a:pt x="36" y="277"/>
                  </a:lnTo>
                  <a:cubicBezTo>
                    <a:pt x="0" y="360"/>
                    <a:pt x="36" y="444"/>
                    <a:pt x="108" y="479"/>
                  </a:cubicBezTo>
                  <a:cubicBezTo>
                    <a:pt x="119" y="479"/>
                    <a:pt x="131" y="491"/>
                    <a:pt x="167" y="491"/>
                  </a:cubicBezTo>
                  <a:cubicBezTo>
                    <a:pt x="227" y="491"/>
                    <a:pt x="274" y="467"/>
                    <a:pt x="298" y="396"/>
                  </a:cubicBezTo>
                  <a:lnTo>
                    <a:pt x="369" y="205"/>
                  </a:lnTo>
                  <a:cubicBezTo>
                    <a:pt x="405" y="134"/>
                    <a:pt x="369" y="39"/>
                    <a:pt x="298" y="15"/>
                  </a:cubicBezTo>
                  <a:cubicBezTo>
                    <a:pt x="279" y="5"/>
                    <a:pt x="258" y="1"/>
                    <a:pt x="23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696;p78">
              <a:extLst>
                <a:ext uri="{FF2B5EF4-FFF2-40B4-BE49-F238E27FC236}">
                  <a16:creationId xmlns:a16="http://schemas.microsoft.com/office/drawing/2014/main" id="{C2B29764-A786-913D-65E0-5685DA4533B2}"/>
                </a:ext>
              </a:extLst>
            </p:cNvPr>
            <p:cNvSpPr/>
            <p:nvPr/>
          </p:nvSpPr>
          <p:spPr>
            <a:xfrm>
              <a:off x="5934055" y="2554836"/>
              <a:ext cx="13274" cy="15433"/>
            </a:xfrm>
            <a:custGeom>
              <a:avLst/>
              <a:gdLst/>
              <a:ahLst/>
              <a:cxnLst/>
              <a:rect l="l" t="t" r="r" b="b"/>
              <a:pathLst>
                <a:path w="418" h="486" extrusionOk="0">
                  <a:moveTo>
                    <a:pt x="255" y="1"/>
                  </a:moveTo>
                  <a:cubicBezTo>
                    <a:pt x="197" y="1"/>
                    <a:pt x="138" y="30"/>
                    <a:pt x="120" y="93"/>
                  </a:cubicBezTo>
                  <a:lnTo>
                    <a:pt x="48" y="283"/>
                  </a:lnTo>
                  <a:cubicBezTo>
                    <a:pt x="1" y="355"/>
                    <a:pt x="48" y="450"/>
                    <a:pt x="120" y="474"/>
                  </a:cubicBezTo>
                  <a:cubicBezTo>
                    <a:pt x="132" y="486"/>
                    <a:pt x="167" y="486"/>
                    <a:pt x="179" y="486"/>
                  </a:cubicBezTo>
                  <a:cubicBezTo>
                    <a:pt x="239" y="486"/>
                    <a:pt x="286" y="462"/>
                    <a:pt x="310" y="402"/>
                  </a:cubicBezTo>
                  <a:lnTo>
                    <a:pt x="382" y="212"/>
                  </a:lnTo>
                  <a:cubicBezTo>
                    <a:pt x="417" y="129"/>
                    <a:pt x="382" y="45"/>
                    <a:pt x="310" y="10"/>
                  </a:cubicBezTo>
                  <a:cubicBezTo>
                    <a:pt x="293" y="4"/>
                    <a:pt x="274" y="1"/>
                    <a:pt x="2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697;p78">
              <a:extLst>
                <a:ext uri="{FF2B5EF4-FFF2-40B4-BE49-F238E27FC236}">
                  <a16:creationId xmlns:a16="http://schemas.microsoft.com/office/drawing/2014/main" id="{AD0EDED4-3248-1A24-6518-118EFC4B48C9}"/>
                </a:ext>
              </a:extLst>
            </p:cNvPr>
            <p:cNvSpPr/>
            <p:nvPr/>
          </p:nvSpPr>
          <p:spPr>
            <a:xfrm>
              <a:off x="5935960" y="2362401"/>
              <a:ext cx="12861" cy="15814"/>
            </a:xfrm>
            <a:custGeom>
              <a:avLst/>
              <a:gdLst/>
              <a:ahLst/>
              <a:cxnLst/>
              <a:rect l="l" t="t" r="r" b="b"/>
              <a:pathLst>
                <a:path w="405" h="498" extrusionOk="0">
                  <a:moveTo>
                    <a:pt x="161" y="1"/>
                  </a:moveTo>
                  <a:cubicBezTo>
                    <a:pt x="143" y="1"/>
                    <a:pt x="125" y="3"/>
                    <a:pt x="107" y="9"/>
                  </a:cubicBezTo>
                  <a:cubicBezTo>
                    <a:pt x="24" y="45"/>
                    <a:pt x="0" y="128"/>
                    <a:pt x="24" y="212"/>
                  </a:cubicBezTo>
                  <a:lnTo>
                    <a:pt x="107" y="402"/>
                  </a:lnTo>
                  <a:cubicBezTo>
                    <a:pt x="131" y="462"/>
                    <a:pt x="191" y="497"/>
                    <a:pt x="238" y="497"/>
                  </a:cubicBezTo>
                  <a:cubicBezTo>
                    <a:pt x="250" y="497"/>
                    <a:pt x="262" y="497"/>
                    <a:pt x="298" y="474"/>
                  </a:cubicBezTo>
                  <a:cubicBezTo>
                    <a:pt x="369" y="450"/>
                    <a:pt x="405" y="355"/>
                    <a:pt x="369" y="283"/>
                  </a:cubicBezTo>
                  <a:lnTo>
                    <a:pt x="298" y="93"/>
                  </a:lnTo>
                  <a:cubicBezTo>
                    <a:pt x="271" y="29"/>
                    <a:pt x="216" y="1"/>
                    <a:pt x="16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698;p78">
              <a:extLst>
                <a:ext uri="{FF2B5EF4-FFF2-40B4-BE49-F238E27FC236}">
                  <a16:creationId xmlns:a16="http://schemas.microsoft.com/office/drawing/2014/main" id="{65A468A0-3D28-0E86-3C75-8F300976955B}"/>
                </a:ext>
              </a:extLst>
            </p:cNvPr>
            <p:cNvSpPr/>
            <p:nvPr/>
          </p:nvSpPr>
          <p:spPr>
            <a:xfrm>
              <a:off x="6013824" y="2555820"/>
              <a:ext cx="12893" cy="15592"/>
            </a:xfrm>
            <a:custGeom>
              <a:avLst/>
              <a:gdLst/>
              <a:ahLst/>
              <a:cxnLst/>
              <a:rect l="l" t="t" r="r" b="b"/>
              <a:pathLst>
                <a:path w="406" h="491" extrusionOk="0">
                  <a:moveTo>
                    <a:pt x="167" y="0"/>
                  </a:moveTo>
                  <a:cubicBezTo>
                    <a:pt x="147" y="0"/>
                    <a:pt x="127" y="5"/>
                    <a:pt x="108" y="14"/>
                  </a:cubicBezTo>
                  <a:cubicBezTo>
                    <a:pt x="37" y="38"/>
                    <a:pt x="1" y="133"/>
                    <a:pt x="37" y="205"/>
                  </a:cubicBezTo>
                  <a:lnTo>
                    <a:pt x="108" y="395"/>
                  </a:lnTo>
                  <a:cubicBezTo>
                    <a:pt x="132" y="455"/>
                    <a:pt x="179" y="491"/>
                    <a:pt x="239" y="491"/>
                  </a:cubicBezTo>
                  <a:cubicBezTo>
                    <a:pt x="251" y="491"/>
                    <a:pt x="275" y="491"/>
                    <a:pt x="299" y="479"/>
                  </a:cubicBezTo>
                  <a:cubicBezTo>
                    <a:pt x="370" y="443"/>
                    <a:pt x="406" y="360"/>
                    <a:pt x="370" y="276"/>
                  </a:cubicBezTo>
                  <a:lnTo>
                    <a:pt x="299" y="86"/>
                  </a:lnTo>
                  <a:cubicBezTo>
                    <a:pt x="272" y="33"/>
                    <a:pt x="22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699;p78">
              <a:extLst>
                <a:ext uri="{FF2B5EF4-FFF2-40B4-BE49-F238E27FC236}">
                  <a16:creationId xmlns:a16="http://schemas.microsoft.com/office/drawing/2014/main" id="{FD6AC341-B9BB-2AD8-EF08-A0BDB970A6DF}"/>
                </a:ext>
              </a:extLst>
            </p:cNvPr>
            <p:cNvSpPr/>
            <p:nvPr/>
          </p:nvSpPr>
          <p:spPr>
            <a:xfrm>
              <a:off x="6069776" y="2422132"/>
              <a:ext cx="16290" cy="11654"/>
            </a:xfrm>
            <a:custGeom>
              <a:avLst/>
              <a:gdLst/>
              <a:ahLst/>
              <a:cxnLst/>
              <a:rect l="l" t="t" r="r" b="b"/>
              <a:pathLst>
                <a:path w="513" h="367" extrusionOk="0">
                  <a:moveTo>
                    <a:pt x="354" y="1"/>
                  </a:moveTo>
                  <a:cubicBezTo>
                    <a:pt x="335" y="1"/>
                    <a:pt x="316" y="3"/>
                    <a:pt x="299" y="9"/>
                  </a:cubicBezTo>
                  <a:lnTo>
                    <a:pt x="96" y="81"/>
                  </a:lnTo>
                  <a:cubicBezTo>
                    <a:pt x="25" y="117"/>
                    <a:pt x="1" y="200"/>
                    <a:pt x="25" y="283"/>
                  </a:cubicBezTo>
                  <a:cubicBezTo>
                    <a:pt x="37" y="343"/>
                    <a:pt x="96" y="367"/>
                    <a:pt x="156" y="367"/>
                  </a:cubicBezTo>
                  <a:cubicBezTo>
                    <a:pt x="180" y="367"/>
                    <a:pt x="191" y="367"/>
                    <a:pt x="215" y="355"/>
                  </a:cubicBezTo>
                  <a:lnTo>
                    <a:pt x="418" y="283"/>
                  </a:lnTo>
                  <a:cubicBezTo>
                    <a:pt x="489" y="248"/>
                    <a:pt x="513" y="164"/>
                    <a:pt x="489" y="81"/>
                  </a:cubicBezTo>
                  <a:cubicBezTo>
                    <a:pt x="462" y="27"/>
                    <a:pt x="409" y="1"/>
                    <a:pt x="35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700;p78">
              <a:extLst>
                <a:ext uri="{FF2B5EF4-FFF2-40B4-BE49-F238E27FC236}">
                  <a16:creationId xmlns:a16="http://schemas.microsoft.com/office/drawing/2014/main" id="{581931AB-994C-07D1-8A02-88A9195CC932}"/>
                </a:ext>
              </a:extLst>
            </p:cNvPr>
            <p:cNvSpPr/>
            <p:nvPr/>
          </p:nvSpPr>
          <p:spPr>
            <a:xfrm>
              <a:off x="5876960" y="2500027"/>
              <a:ext cx="16290" cy="11654"/>
            </a:xfrm>
            <a:custGeom>
              <a:avLst/>
              <a:gdLst/>
              <a:ahLst/>
              <a:cxnLst/>
              <a:rect l="l" t="t" r="r" b="b"/>
              <a:pathLst>
                <a:path w="513" h="367" extrusionOk="0">
                  <a:moveTo>
                    <a:pt x="352" y="0"/>
                  </a:moveTo>
                  <a:cubicBezTo>
                    <a:pt x="334" y="0"/>
                    <a:pt x="316" y="3"/>
                    <a:pt x="298" y="9"/>
                  </a:cubicBezTo>
                  <a:lnTo>
                    <a:pt x="96" y="92"/>
                  </a:lnTo>
                  <a:cubicBezTo>
                    <a:pt x="25" y="116"/>
                    <a:pt x="1" y="212"/>
                    <a:pt x="25" y="283"/>
                  </a:cubicBezTo>
                  <a:cubicBezTo>
                    <a:pt x="60" y="343"/>
                    <a:pt x="96" y="366"/>
                    <a:pt x="156" y="366"/>
                  </a:cubicBezTo>
                  <a:cubicBezTo>
                    <a:pt x="179" y="366"/>
                    <a:pt x="191" y="366"/>
                    <a:pt x="215" y="354"/>
                  </a:cubicBezTo>
                  <a:lnTo>
                    <a:pt x="418" y="283"/>
                  </a:lnTo>
                  <a:cubicBezTo>
                    <a:pt x="489" y="247"/>
                    <a:pt x="513" y="164"/>
                    <a:pt x="489" y="92"/>
                  </a:cubicBezTo>
                  <a:cubicBezTo>
                    <a:pt x="462" y="29"/>
                    <a:pt x="408" y="0"/>
                    <a:pt x="35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9701;p78">
            <a:extLst>
              <a:ext uri="{FF2B5EF4-FFF2-40B4-BE49-F238E27FC236}">
                <a16:creationId xmlns:a16="http://schemas.microsoft.com/office/drawing/2014/main" id="{88470541-76C3-7B57-F690-A0AD1954736C}"/>
              </a:ext>
            </a:extLst>
          </p:cNvPr>
          <p:cNvGrpSpPr/>
          <p:nvPr/>
        </p:nvGrpSpPr>
        <p:grpSpPr>
          <a:xfrm>
            <a:off x="4037976" y="3021041"/>
            <a:ext cx="370930" cy="370549"/>
            <a:chOff x="2497275" y="2744159"/>
            <a:chExt cx="370930" cy="370549"/>
          </a:xfrm>
          <a:solidFill>
            <a:srgbClr val="D2DE00"/>
          </a:solidFill>
        </p:grpSpPr>
        <p:sp>
          <p:nvSpPr>
            <p:cNvPr id="76" name="Google Shape;9702;p78">
              <a:extLst>
                <a:ext uri="{FF2B5EF4-FFF2-40B4-BE49-F238E27FC236}">
                  <a16:creationId xmlns:a16="http://schemas.microsoft.com/office/drawing/2014/main" id="{7E3BE889-627C-C507-864A-337BBE6838B7}"/>
                </a:ext>
              </a:extLst>
            </p:cNvPr>
            <p:cNvSpPr/>
            <p:nvPr/>
          </p:nvSpPr>
          <p:spPr>
            <a:xfrm>
              <a:off x="2497275" y="2744159"/>
              <a:ext cx="284366" cy="284747"/>
            </a:xfrm>
            <a:custGeom>
              <a:avLst/>
              <a:gdLst/>
              <a:ahLst/>
              <a:cxnLst/>
              <a:rect l="l" t="t" r="r" b="b"/>
              <a:pathLst>
                <a:path w="8955" h="8967" extrusionOk="0">
                  <a:moveTo>
                    <a:pt x="4204" y="1"/>
                  </a:moveTo>
                  <a:cubicBezTo>
                    <a:pt x="3942" y="1"/>
                    <a:pt x="3704" y="203"/>
                    <a:pt x="3644" y="465"/>
                  </a:cubicBezTo>
                  <a:lnTo>
                    <a:pt x="3466" y="1334"/>
                  </a:lnTo>
                  <a:cubicBezTo>
                    <a:pt x="3287" y="1394"/>
                    <a:pt x="3108" y="1465"/>
                    <a:pt x="2942" y="1537"/>
                  </a:cubicBezTo>
                  <a:lnTo>
                    <a:pt x="2215" y="1048"/>
                  </a:lnTo>
                  <a:cubicBezTo>
                    <a:pt x="2120" y="983"/>
                    <a:pt x="2009" y="952"/>
                    <a:pt x="1899" y="952"/>
                  </a:cubicBezTo>
                  <a:cubicBezTo>
                    <a:pt x="1749" y="952"/>
                    <a:pt x="1599" y="1010"/>
                    <a:pt x="1489" y="1120"/>
                  </a:cubicBezTo>
                  <a:lnTo>
                    <a:pt x="1108" y="1489"/>
                  </a:lnTo>
                  <a:cubicBezTo>
                    <a:pt x="918" y="1691"/>
                    <a:pt x="894" y="1989"/>
                    <a:pt x="1037" y="2227"/>
                  </a:cubicBezTo>
                  <a:lnTo>
                    <a:pt x="1525" y="2953"/>
                  </a:lnTo>
                  <a:cubicBezTo>
                    <a:pt x="1441" y="3120"/>
                    <a:pt x="1370" y="3287"/>
                    <a:pt x="1322" y="3465"/>
                  </a:cubicBezTo>
                  <a:lnTo>
                    <a:pt x="453" y="3644"/>
                  </a:lnTo>
                  <a:cubicBezTo>
                    <a:pt x="191" y="3703"/>
                    <a:pt x="1" y="3930"/>
                    <a:pt x="1" y="4215"/>
                  </a:cubicBezTo>
                  <a:lnTo>
                    <a:pt x="1" y="4751"/>
                  </a:lnTo>
                  <a:cubicBezTo>
                    <a:pt x="1" y="5025"/>
                    <a:pt x="191" y="5251"/>
                    <a:pt x="453" y="5323"/>
                  </a:cubicBezTo>
                  <a:lnTo>
                    <a:pt x="1322" y="5501"/>
                  </a:lnTo>
                  <a:cubicBezTo>
                    <a:pt x="1382" y="5668"/>
                    <a:pt x="1453" y="5847"/>
                    <a:pt x="1525" y="6013"/>
                  </a:cubicBezTo>
                  <a:lnTo>
                    <a:pt x="1037" y="6740"/>
                  </a:lnTo>
                  <a:cubicBezTo>
                    <a:pt x="894" y="6966"/>
                    <a:pt x="918" y="7287"/>
                    <a:pt x="1108" y="7478"/>
                  </a:cubicBezTo>
                  <a:lnTo>
                    <a:pt x="1489" y="7847"/>
                  </a:lnTo>
                  <a:cubicBezTo>
                    <a:pt x="1599" y="7957"/>
                    <a:pt x="1745" y="8015"/>
                    <a:pt x="1894" y="8015"/>
                  </a:cubicBezTo>
                  <a:cubicBezTo>
                    <a:pt x="2003" y="8015"/>
                    <a:pt x="2115" y="7984"/>
                    <a:pt x="2215" y="7918"/>
                  </a:cubicBezTo>
                  <a:lnTo>
                    <a:pt x="2942" y="7430"/>
                  </a:lnTo>
                  <a:cubicBezTo>
                    <a:pt x="3108" y="7513"/>
                    <a:pt x="3287" y="7597"/>
                    <a:pt x="3466" y="7633"/>
                  </a:cubicBezTo>
                  <a:lnTo>
                    <a:pt x="3644" y="8502"/>
                  </a:lnTo>
                  <a:cubicBezTo>
                    <a:pt x="3704" y="8764"/>
                    <a:pt x="3930" y="8966"/>
                    <a:pt x="4204" y="8966"/>
                  </a:cubicBezTo>
                  <a:lnTo>
                    <a:pt x="4740" y="8966"/>
                  </a:lnTo>
                  <a:cubicBezTo>
                    <a:pt x="5013" y="8966"/>
                    <a:pt x="5251" y="8764"/>
                    <a:pt x="5311" y="8502"/>
                  </a:cubicBezTo>
                  <a:lnTo>
                    <a:pt x="5490" y="7633"/>
                  </a:lnTo>
                  <a:cubicBezTo>
                    <a:pt x="5621" y="7597"/>
                    <a:pt x="5775" y="7537"/>
                    <a:pt x="5906" y="7478"/>
                  </a:cubicBezTo>
                  <a:cubicBezTo>
                    <a:pt x="6002" y="7442"/>
                    <a:pt x="6037" y="7323"/>
                    <a:pt x="6002" y="7240"/>
                  </a:cubicBezTo>
                  <a:cubicBezTo>
                    <a:pt x="5966" y="7169"/>
                    <a:pt x="5898" y="7131"/>
                    <a:pt x="5831" y="7131"/>
                  </a:cubicBezTo>
                  <a:cubicBezTo>
                    <a:pt x="5808" y="7131"/>
                    <a:pt x="5785" y="7135"/>
                    <a:pt x="5763" y="7144"/>
                  </a:cubicBezTo>
                  <a:cubicBezTo>
                    <a:pt x="5609" y="7228"/>
                    <a:pt x="5466" y="7287"/>
                    <a:pt x="5299" y="7323"/>
                  </a:cubicBezTo>
                  <a:cubicBezTo>
                    <a:pt x="5240" y="7347"/>
                    <a:pt x="5180" y="7406"/>
                    <a:pt x="5168" y="7454"/>
                  </a:cubicBezTo>
                  <a:lnTo>
                    <a:pt x="4966" y="8430"/>
                  </a:lnTo>
                  <a:cubicBezTo>
                    <a:pt x="4954" y="8514"/>
                    <a:pt x="4870" y="8597"/>
                    <a:pt x="4763" y="8597"/>
                  </a:cubicBezTo>
                  <a:lnTo>
                    <a:pt x="4228" y="8597"/>
                  </a:lnTo>
                  <a:cubicBezTo>
                    <a:pt x="4120" y="8597"/>
                    <a:pt x="4049" y="8514"/>
                    <a:pt x="4013" y="8430"/>
                  </a:cubicBezTo>
                  <a:lnTo>
                    <a:pt x="3823" y="7454"/>
                  </a:lnTo>
                  <a:cubicBezTo>
                    <a:pt x="3811" y="7383"/>
                    <a:pt x="3763" y="7335"/>
                    <a:pt x="3692" y="7323"/>
                  </a:cubicBezTo>
                  <a:cubicBezTo>
                    <a:pt x="3466" y="7263"/>
                    <a:pt x="3239" y="7180"/>
                    <a:pt x="3049" y="7061"/>
                  </a:cubicBezTo>
                  <a:cubicBezTo>
                    <a:pt x="3019" y="7043"/>
                    <a:pt x="2986" y="7034"/>
                    <a:pt x="2954" y="7034"/>
                  </a:cubicBezTo>
                  <a:cubicBezTo>
                    <a:pt x="2921" y="7034"/>
                    <a:pt x="2888" y="7043"/>
                    <a:pt x="2858" y="7061"/>
                  </a:cubicBezTo>
                  <a:lnTo>
                    <a:pt x="2037" y="7609"/>
                  </a:lnTo>
                  <a:cubicBezTo>
                    <a:pt x="2006" y="7634"/>
                    <a:pt x="1966" y="7647"/>
                    <a:pt x="1926" y="7647"/>
                  </a:cubicBezTo>
                  <a:cubicBezTo>
                    <a:pt x="1874" y="7647"/>
                    <a:pt x="1821" y="7625"/>
                    <a:pt x="1787" y="7585"/>
                  </a:cubicBezTo>
                  <a:lnTo>
                    <a:pt x="1418" y="7204"/>
                  </a:lnTo>
                  <a:cubicBezTo>
                    <a:pt x="1334" y="7132"/>
                    <a:pt x="1334" y="7025"/>
                    <a:pt x="1382" y="6954"/>
                  </a:cubicBezTo>
                  <a:lnTo>
                    <a:pt x="1930" y="6132"/>
                  </a:lnTo>
                  <a:cubicBezTo>
                    <a:pt x="1977" y="6073"/>
                    <a:pt x="1977" y="6001"/>
                    <a:pt x="1930" y="5942"/>
                  </a:cubicBezTo>
                  <a:cubicBezTo>
                    <a:pt x="1811" y="5739"/>
                    <a:pt x="1727" y="5525"/>
                    <a:pt x="1668" y="5299"/>
                  </a:cubicBezTo>
                  <a:cubicBezTo>
                    <a:pt x="1656" y="5239"/>
                    <a:pt x="1596" y="5180"/>
                    <a:pt x="1537" y="5168"/>
                  </a:cubicBezTo>
                  <a:lnTo>
                    <a:pt x="560" y="4977"/>
                  </a:lnTo>
                  <a:cubicBezTo>
                    <a:pt x="477" y="4954"/>
                    <a:pt x="406" y="4870"/>
                    <a:pt x="406" y="4763"/>
                  </a:cubicBezTo>
                  <a:lnTo>
                    <a:pt x="406" y="4227"/>
                  </a:lnTo>
                  <a:cubicBezTo>
                    <a:pt x="406" y="4132"/>
                    <a:pt x="477" y="4049"/>
                    <a:pt x="560" y="4025"/>
                  </a:cubicBezTo>
                  <a:lnTo>
                    <a:pt x="1537" y="3834"/>
                  </a:lnTo>
                  <a:cubicBezTo>
                    <a:pt x="1608" y="3811"/>
                    <a:pt x="1656" y="3775"/>
                    <a:pt x="1668" y="3692"/>
                  </a:cubicBezTo>
                  <a:cubicBezTo>
                    <a:pt x="1727" y="3477"/>
                    <a:pt x="1811" y="3251"/>
                    <a:pt x="1930" y="3061"/>
                  </a:cubicBezTo>
                  <a:cubicBezTo>
                    <a:pt x="1965" y="3001"/>
                    <a:pt x="1965" y="2918"/>
                    <a:pt x="1930" y="2858"/>
                  </a:cubicBezTo>
                  <a:lnTo>
                    <a:pt x="1382" y="2049"/>
                  </a:lnTo>
                  <a:cubicBezTo>
                    <a:pt x="1322" y="1965"/>
                    <a:pt x="1334" y="1846"/>
                    <a:pt x="1418" y="1787"/>
                  </a:cubicBezTo>
                  <a:lnTo>
                    <a:pt x="1787" y="1417"/>
                  </a:lnTo>
                  <a:cubicBezTo>
                    <a:pt x="1826" y="1378"/>
                    <a:pt x="1876" y="1360"/>
                    <a:pt x="1925" y="1360"/>
                  </a:cubicBezTo>
                  <a:cubicBezTo>
                    <a:pt x="1965" y="1360"/>
                    <a:pt x="2005" y="1372"/>
                    <a:pt x="2037" y="1394"/>
                  </a:cubicBezTo>
                  <a:lnTo>
                    <a:pt x="2858" y="1941"/>
                  </a:lnTo>
                  <a:cubicBezTo>
                    <a:pt x="2888" y="1965"/>
                    <a:pt x="2921" y="1977"/>
                    <a:pt x="2954" y="1977"/>
                  </a:cubicBezTo>
                  <a:cubicBezTo>
                    <a:pt x="2986" y="1977"/>
                    <a:pt x="3019" y="1965"/>
                    <a:pt x="3049" y="1941"/>
                  </a:cubicBezTo>
                  <a:cubicBezTo>
                    <a:pt x="3263" y="1822"/>
                    <a:pt x="3466" y="1727"/>
                    <a:pt x="3692" y="1668"/>
                  </a:cubicBezTo>
                  <a:cubicBezTo>
                    <a:pt x="3751" y="1656"/>
                    <a:pt x="3811" y="1596"/>
                    <a:pt x="3823" y="1537"/>
                  </a:cubicBezTo>
                  <a:lnTo>
                    <a:pt x="4013" y="572"/>
                  </a:lnTo>
                  <a:cubicBezTo>
                    <a:pt x="4037" y="477"/>
                    <a:pt x="4120" y="405"/>
                    <a:pt x="4228" y="405"/>
                  </a:cubicBezTo>
                  <a:lnTo>
                    <a:pt x="4763" y="405"/>
                  </a:lnTo>
                  <a:cubicBezTo>
                    <a:pt x="4870" y="405"/>
                    <a:pt x="4942" y="477"/>
                    <a:pt x="4966" y="572"/>
                  </a:cubicBezTo>
                  <a:lnTo>
                    <a:pt x="5168" y="1537"/>
                  </a:lnTo>
                  <a:cubicBezTo>
                    <a:pt x="5180" y="1608"/>
                    <a:pt x="5216" y="1656"/>
                    <a:pt x="5299" y="1668"/>
                  </a:cubicBezTo>
                  <a:cubicBezTo>
                    <a:pt x="5513" y="1727"/>
                    <a:pt x="5740" y="1822"/>
                    <a:pt x="5930" y="1941"/>
                  </a:cubicBezTo>
                  <a:cubicBezTo>
                    <a:pt x="5960" y="1953"/>
                    <a:pt x="5996" y="1959"/>
                    <a:pt x="6031" y="1959"/>
                  </a:cubicBezTo>
                  <a:cubicBezTo>
                    <a:pt x="6067" y="1959"/>
                    <a:pt x="6103" y="1953"/>
                    <a:pt x="6133" y="1941"/>
                  </a:cubicBezTo>
                  <a:lnTo>
                    <a:pt x="6942" y="1394"/>
                  </a:lnTo>
                  <a:cubicBezTo>
                    <a:pt x="6978" y="1368"/>
                    <a:pt x="7021" y="1356"/>
                    <a:pt x="7063" y="1356"/>
                  </a:cubicBezTo>
                  <a:cubicBezTo>
                    <a:pt x="7117" y="1356"/>
                    <a:pt x="7170" y="1377"/>
                    <a:pt x="7204" y="1417"/>
                  </a:cubicBezTo>
                  <a:lnTo>
                    <a:pt x="7573" y="1787"/>
                  </a:lnTo>
                  <a:cubicBezTo>
                    <a:pt x="7645" y="1870"/>
                    <a:pt x="7645" y="1965"/>
                    <a:pt x="7597" y="2049"/>
                  </a:cubicBezTo>
                  <a:lnTo>
                    <a:pt x="7049" y="2858"/>
                  </a:lnTo>
                  <a:cubicBezTo>
                    <a:pt x="7002" y="2918"/>
                    <a:pt x="7002" y="2989"/>
                    <a:pt x="7049" y="3061"/>
                  </a:cubicBezTo>
                  <a:cubicBezTo>
                    <a:pt x="7168" y="3263"/>
                    <a:pt x="7264" y="3477"/>
                    <a:pt x="7323" y="3692"/>
                  </a:cubicBezTo>
                  <a:cubicBezTo>
                    <a:pt x="7335" y="3751"/>
                    <a:pt x="7395" y="3811"/>
                    <a:pt x="7454" y="3834"/>
                  </a:cubicBezTo>
                  <a:lnTo>
                    <a:pt x="8419" y="4025"/>
                  </a:lnTo>
                  <a:cubicBezTo>
                    <a:pt x="8514" y="4037"/>
                    <a:pt x="8585" y="4132"/>
                    <a:pt x="8585" y="4227"/>
                  </a:cubicBezTo>
                  <a:lnTo>
                    <a:pt x="8585" y="4763"/>
                  </a:lnTo>
                  <a:cubicBezTo>
                    <a:pt x="8585" y="4870"/>
                    <a:pt x="8514" y="4942"/>
                    <a:pt x="8419" y="4977"/>
                  </a:cubicBezTo>
                  <a:lnTo>
                    <a:pt x="7454" y="5168"/>
                  </a:lnTo>
                  <a:cubicBezTo>
                    <a:pt x="7383" y="5180"/>
                    <a:pt x="7335" y="5227"/>
                    <a:pt x="7323" y="5299"/>
                  </a:cubicBezTo>
                  <a:cubicBezTo>
                    <a:pt x="7276" y="5466"/>
                    <a:pt x="7216" y="5632"/>
                    <a:pt x="7145" y="5775"/>
                  </a:cubicBezTo>
                  <a:cubicBezTo>
                    <a:pt x="7097" y="5870"/>
                    <a:pt x="7145" y="5966"/>
                    <a:pt x="7228" y="6013"/>
                  </a:cubicBezTo>
                  <a:cubicBezTo>
                    <a:pt x="7254" y="6026"/>
                    <a:pt x="7280" y="6032"/>
                    <a:pt x="7305" y="6032"/>
                  </a:cubicBezTo>
                  <a:cubicBezTo>
                    <a:pt x="7372" y="6032"/>
                    <a:pt x="7431" y="5991"/>
                    <a:pt x="7466" y="5930"/>
                  </a:cubicBezTo>
                  <a:cubicBezTo>
                    <a:pt x="7526" y="5799"/>
                    <a:pt x="7585" y="5644"/>
                    <a:pt x="7633" y="5501"/>
                  </a:cubicBezTo>
                  <a:lnTo>
                    <a:pt x="8490" y="5323"/>
                  </a:lnTo>
                  <a:cubicBezTo>
                    <a:pt x="8764" y="5263"/>
                    <a:pt x="8954" y="5037"/>
                    <a:pt x="8954" y="4751"/>
                  </a:cubicBezTo>
                  <a:lnTo>
                    <a:pt x="8954" y="4215"/>
                  </a:lnTo>
                  <a:cubicBezTo>
                    <a:pt x="8954" y="3942"/>
                    <a:pt x="8764" y="3715"/>
                    <a:pt x="8490" y="3644"/>
                  </a:cubicBezTo>
                  <a:lnTo>
                    <a:pt x="7633" y="3465"/>
                  </a:lnTo>
                  <a:cubicBezTo>
                    <a:pt x="7573" y="3287"/>
                    <a:pt x="7502" y="3120"/>
                    <a:pt x="7418" y="2953"/>
                  </a:cubicBezTo>
                  <a:lnTo>
                    <a:pt x="7918" y="2227"/>
                  </a:lnTo>
                  <a:cubicBezTo>
                    <a:pt x="8061" y="2001"/>
                    <a:pt x="8038" y="1679"/>
                    <a:pt x="7835" y="1489"/>
                  </a:cubicBezTo>
                  <a:lnTo>
                    <a:pt x="7466" y="1120"/>
                  </a:lnTo>
                  <a:cubicBezTo>
                    <a:pt x="7356" y="1010"/>
                    <a:pt x="7211" y="952"/>
                    <a:pt x="7061" y="952"/>
                  </a:cubicBezTo>
                  <a:cubicBezTo>
                    <a:pt x="6952" y="952"/>
                    <a:pt x="6840" y="983"/>
                    <a:pt x="6740" y="1048"/>
                  </a:cubicBezTo>
                  <a:lnTo>
                    <a:pt x="6013" y="1537"/>
                  </a:lnTo>
                  <a:cubicBezTo>
                    <a:pt x="5847" y="1453"/>
                    <a:pt x="5668" y="1370"/>
                    <a:pt x="5490" y="1334"/>
                  </a:cubicBezTo>
                  <a:lnTo>
                    <a:pt x="5311" y="465"/>
                  </a:lnTo>
                  <a:cubicBezTo>
                    <a:pt x="5251" y="203"/>
                    <a:pt x="5025" y="1"/>
                    <a:pt x="474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703;p78">
              <a:extLst>
                <a:ext uri="{FF2B5EF4-FFF2-40B4-BE49-F238E27FC236}">
                  <a16:creationId xmlns:a16="http://schemas.microsoft.com/office/drawing/2014/main" id="{7641B7F9-3EA1-8B87-D0E6-DEEC80C8AB33}"/>
                </a:ext>
              </a:extLst>
            </p:cNvPr>
            <p:cNvSpPr/>
            <p:nvPr/>
          </p:nvSpPr>
          <p:spPr>
            <a:xfrm>
              <a:off x="2592191" y="2821673"/>
              <a:ext cx="113461" cy="98345"/>
            </a:xfrm>
            <a:custGeom>
              <a:avLst/>
              <a:gdLst/>
              <a:ahLst/>
              <a:cxnLst/>
              <a:rect l="l" t="t" r="r" b="b"/>
              <a:pathLst>
                <a:path w="3573" h="3097" extrusionOk="0">
                  <a:moveTo>
                    <a:pt x="1524" y="0"/>
                  </a:moveTo>
                  <a:cubicBezTo>
                    <a:pt x="989" y="0"/>
                    <a:pt x="465" y="215"/>
                    <a:pt x="72" y="584"/>
                  </a:cubicBezTo>
                  <a:cubicBezTo>
                    <a:pt x="0" y="655"/>
                    <a:pt x="0" y="774"/>
                    <a:pt x="72" y="834"/>
                  </a:cubicBezTo>
                  <a:cubicBezTo>
                    <a:pt x="113" y="876"/>
                    <a:pt x="164" y="896"/>
                    <a:pt x="212" y="896"/>
                  </a:cubicBezTo>
                  <a:cubicBezTo>
                    <a:pt x="259" y="896"/>
                    <a:pt x="304" y="876"/>
                    <a:pt x="334" y="834"/>
                  </a:cubicBezTo>
                  <a:cubicBezTo>
                    <a:pt x="643" y="524"/>
                    <a:pt x="1072" y="358"/>
                    <a:pt x="1500" y="358"/>
                  </a:cubicBezTo>
                  <a:cubicBezTo>
                    <a:pt x="2441" y="358"/>
                    <a:pt x="3203" y="1120"/>
                    <a:pt x="3203" y="2060"/>
                  </a:cubicBezTo>
                  <a:cubicBezTo>
                    <a:pt x="3203" y="2322"/>
                    <a:pt x="3144" y="2596"/>
                    <a:pt x="3024" y="2834"/>
                  </a:cubicBezTo>
                  <a:cubicBezTo>
                    <a:pt x="2965" y="2941"/>
                    <a:pt x="3013" y="3037"/>
                    <a:pt x="3096" y="3084"/>
                  </a:cubicBezTo>
                  <a:cubicBezTo>
                    <a:pt x="3132" y="3096"/>
                    <a:pt x="3155" y="3096"/>
                    <a:pt x="3191" y="3096"/>
                  </a:cubicBezTo>
                  <a:cubicBezTo>
                    <a:pt x="3251" y="3096"/>
                    <a:pt x="3322" y="3072"/>
                    <a:pt x="3346" y="3001"/>
                  </a:cubicBezTo>
                  <a:cubicBezTo>
                    <a:pt x="3501" y="2715"/>
                    <a:pt x="3572" y="2382"/>
                    <a:pt x="3572" y="2060"/>
                  </a:cubicBezTo>
                  <a:cubicBezTo>
                    <a:pt x="3572" y="929"/>
                    <a:pt x="2655" y="0"/>
                    <a:pt x="15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704;p78">
              <a:extLst>
                <a:ext uri="{FF2B5EF4-FFF2-40B4-BE49-F238E27FC236}">
                  <a16:creationId xmlns:a16="http://schemas.microsoft.com/office/drawing/2014/main" id="{D21B5616-B90C-C425-714A-65AF29812CF0}"/>
                </a:ext>
              </a:extLst>
            </p:cNvPr>
            <p:cNvSpPr/>
            <p:nvPr/>
          </p:nvSpPr>
          <p:spPr>
            <a:xfrm>
              <a:off x="2574408" y="2862129"/>
              <a:ext cx="106665" cy="90756"/>
            </a:xfrm>
            <a:custGeom>
              <a:avLst/>
              <a:gdLst/>
              <a:ahLst/>
              <a:cxnLst/>
              <a:rect l="l" t="t" r="r" b="b"/>
              <a:pathLst>
                <a:path w="3359" h="2858" extrusionOk="0">
                  <a:moveTo>
                    <a:pt x="294" y="1"/>
                  </a:moveTo>
                  <a:cubicBezTo>
                    <a:pt x="218" y="1"/>
                    <a:pt x="145" y="48"/>
                    <a:pt x="108" y="131"/>
                  </a:cubicBezTo>
                  <a:cubicBezTo>
                    <a:pt x="36" y="334"/>
                    <a:pt x="1" y="572"/>
                    <a:pt x="1" y="798"/>
                  </a:cubicBezTo>
                  <a:cubicBezTo>
                    <a:pt x="1" y="1929"/>
                    <a:pt x="917" y="2858"/>
                    <a:pt x="2049" y="2858"/>
                  </a:cubicBezTo>
                  <a:cubicBezTo>
                    <a:pt x="2477" y="2858"/>
                    <a:pt x="2894" y="2715"/>
                    <a:pt x="3251" y="2465"/>
                  </a:cubicBezTo>
                  <a:cubicBezTo>
                    <a:pt x="3346" y="2405"/>
                    <a:pt x="3358" y="2286"/>
                    <a:pt x="3299" y="2215"/>
                  </a:cubicBezTo>
                  <a:cubicBezTo>
                    <a:pt x="3263" y="2158"/>
                    <a:pt x="3206" y="2131"/>
                    <a:pt x="3151" y="2131"/>
                  </a:cubicBezTo>
                  <a:cubicBezTo>
                    <a:pt x="3114" y="2131"/>
                    <a:pt x="3077" y="2143"/>
                    <a:pt x="3049" y="2167"/>
                  </a:cubicBezTo>
                  <a:cubicBezTo>
                    <a:pt x="2763" y="2382"/>
                    <a:pt x="2406" y="2501"/>
                    <a:pt x="2049" y="2501"/>
                  </a:cubicBezTo>
                  <a:cubicBezTo>
                    <a:pt x="1108" y="2501"/>
                    <a:pt x="346" y="1739"/>
                    <a:pt x="346" y="798"/>
                  </a:cubicBezTo>
                  <a:cubicBezTo>
                    <a:pt x="346" y="608"/>
                    <a:pt x="382" y="429"/>
                    <a:pt x="441" y="250"/>
                  </a:cubicBezTo>
                  <a:cubicBezTo>
                    <a:pt x="501" y="143"/>
                    <a:pt x="441" y="36"/>
                    <a:pt x="358" y="12"/>
                  </a:cubicBezTo>
                  <a:cubicBezTo>
                    <a:pt x="337" y="4"/>
                    <a:pt x="315" y="1"/>
                    <a:pt x="29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705;p78">
              <a:extLst>
                <a:ext uri="{FF2B5EF4-FFF2-40B4-BE49-F238E27FC236}">
                  <a16:creationId xmlns:a16="http://schemas.microsoft.com/office/drawing/2014/main" id="{16DCD79F-3856-7977-0B9C-BC7FB5C5B862}"/>
                </a:ext>
              </a:extLst>
            </p:cNvPr>
            <p:cNvSpPr/>
            <p:nvPr/>
          </p:nvSpPr>
          <p:spPr>
            <a:xfrm>
              <a:off x="2676881" y="2923385"/>
              <a:ext cx="191324" cy="191324"/>
            </a:xfrm>
            <a:custGeom>
              <a:avLst/>
              <a:gdLst/>
              <a:ahLst/>
              <a:cxnLst/>
              <a:rect l="l" t="t" r="r" b="b"/>
              <a:pathLst>
                <a:path w="6025" h="6025" extrusionOk="0">
                  <a:moveTo>
                    <a:pt x="2810" y="0"/>
                  </a:moveTo>
                  <a:cubicBezTo>
                    <a:pt x="2608" y="0"/>
                    <a:pt x="2429" y="155"/>
                    <a:pt x="2382" y="357"/>
                  </a:cubicBezTo>
                  <a:lnTo>
                    <a:pt x="2274" y="893"/>
                  </a:lnTo>
                  <a:cubicBezTo>
                    <a:pt x="2191" y="929"/>
                    <a:pt x="2084" y="965"/>
                    <a:pt x="1989" y="1012"/>
                  </a:cubicBezTo>
                  <a:lnTo>
                    <a:pt x="1548" y="715"/>
                  </a:lnTo>
                  <a:cubicBezTo>
                    <a:pt x="1475" y="666"/>
                    <a:pt x="1393" y="643"/>
                    <a:pt x="1313" y="643"/>
                  </a:cubicBezTo>
                  <a:cubicBezTo>
                    <a:pt x="1198" y="643"/>
                    <a:pt x="1085" y="690"/>
                    <a:pt x="1000" y="774"/>
                  </a:cubicBezTo>
                  <a:lnTo>
                    <a:pt x="738" y="1024"/>
                  </a:lnTo>
                  <a:cubicBezTo>
                    <a:pt x="596" y="1179"/>
                    <a:pt x="572" y="1417"/>
                    <a:pt x="679" y="1584"/>
                  </a:cubicBezTo>
                  <a:lnTo>
                    <a:pt x="977" y="2024"/>
                  </a:lnTo>
                  <a:cubicBezTo>
                    <a:pt x="917" y="2143"/>
                    <a:pt x="858" y="2274"/>
                    <a:pt x="834" y="2417"/>
                  </a:cubicBezTo>
                  <a:cubicBezTo>
                    <a:pt x="798" y="2512"/>
                    <a:pt x="858" y="2608"/>
                    <a:pt x="965" y="2631"/>
                  </a:cubicBezTo>
                  <a:cubicBezTo>
                    <a:pt x="986" y="2639"/>
                    <a:pt x="1006" y="2642"/>
                    <a:pt x="1025" y="2642"/>
                  </a:cubicBezTo>
                  <a:cubicBezTo>
                    <a:pt x="1103" y="2642"/>
                    <a:pt x="1162" y="2587"/>
                    <a:pt x="1191" y="2501"/>
                  </a:cubicBezTo>
                  <a:cubicBezTo>
                    <a:pt x="1227" y="2358"/>
                    <a:pt x="1298" y="2215"/>
                    <a:pt x="1346" y="2096"/>
                  </a:cubicBezTo>
                  <a:cubicBezTo>
                    <a:pt x="1381" y="2036"/>
                    <a:pt x="1381" y="1965"/>
                    <a:pt x="1346" y="1905"/>
                  </a:cubicBezTo>
                  <a:lnTo>
                    <a:pt x="1000" y="1369"/>
                  </a:lnTo>
                  <a:cubicBezTo>
                    <a:pt x="977" y="1346"/>
                    <a:pt x="977" y="1310"/>
                    <a:pt x="1012" y="1286"/>
                  </a:cubicBezTo>
                  <a:lnTo>
                    <a:pt x="1262" y="1024"/>
                  </a:lnTo>
                  <a:cubicBezTo>
                    <a:pt x="1283" y="1010"/>
                    <a:pt x="1300" y="1004"/>
                    <a:pt x="1318" y="1004"/>
                  </a:cubicBezTo>
                  <a:cubicBezTo>
                    <a:pt x="1330" y="1004"/>
                    <a:pt x="1343" y="1007"/>
                    <a:pt x="1358" y="1012"/>
                  </a:cubicBezTo>
                  <a:lnTo>
                    <a:pt x="1893" y="1369"/>
                  </a:lnTo>
                  <a:cubicBezTo>
                    <a:pt x="1923" y="1393"/>
                    <a:pt x="1956" y="1405"/>
                    <a:pt x="1989" y="1405"/>
                  </a:cubicBezTo>
                  <a:cubicBezTo>
                    <a:pt x="2021" y="1405"/>
                    <a:pt x="2054" y="1393"/>
                    <a:pt x="2084" y="1369"/>
                  </a:cubicBezTo>
                  <a:cubicBezTo>
                    <a:pt x="2215" y="1298"/>
                    <a:pt x="2346" y="1238"/>
                    <a:pt x="2489" y="1203"/>
                  </a:cubicBezTo>
                  <a:cubicBezTo>
                    <a:pt x="2548" y="1191"/>
                    <a:pt x="2608" y="1131"/>
                    <a:pt x="2620" y="1072"/>
                  </a:cubicBezTo>
                  <a:lnTo>
                    <a:pt x="2751" y="429"/>
                  </a:lnTo>
                  <a:cubicBezTo>
                    <a:pt x="2751" y="405"/>
                    <a:pt x="2786" y="369"/>
                    <a:pt x="2822" y="369"/>
                  </a:cubicBezTo>
                  <a:lnTo>
                    <a:pt x="3167" y="369"/>
                  </a:lnTo>
                  <a:cubicBezTo>
                    <a:pt x="3203" y="369"/>
                    <a:pt x="3227" y="405"/>
                    <a:pt x="3239" y="429"/>
                  </a:cubicBezTo>
                  <a:lnTo>
                    <a:pt x="3382" y="1072"/>
                  </a:lnTo>
                  <a:cubicBezTo>
                    <a:pt x="3394" y="1143"/>
                    <a:pt x="3429" y="1191"/>
                    <a:pt x="3513" y="1203"/>
                  </a:cubicBezTo>
                  <a:cubicBezTo>
                    <a:pt x="3656" y="1250"/>
                    <a:pt x="3786" y="1310"/>
                    <a:pt x="3917" y="1369"/>
                  </a:cubicBezTo>
                  <a:cubicBezTo>
                    <a:pt x="3947" y="1387"/>
                    <a:pt x="3980" y="1396"/>
                    <a:pt x="4013" y="1396"/>
                  </a:cubicBezTo>
                  <a:cubicBezTo>
                    <a:pt x="4045" y="1396"/>
                    <a:pt x="4078" y="1387"/>
                    <a:pt x="4108" y="1369"/>
                  </a:cubicBezTo>
                  <a:lnTo>
                    <a:pt x="4644" y="1012"/>
                  </a:lnTo>
                  <a:cubicBezTo>
                    <a:pt x="4654" y="1007"/>
                    <a:pt x="4665" y="1004"/>
                    <a:pt x="4678" y="1004"/>
                  </a:cubicBezTo>
                  <a:cubicBezTo>
                    <a:pt x="4695" y="1004"/>
                    <a:pt x="4713" y="1010"/>
                    <a:pt x="4727" y="1024"/>
                  </a:cubicBezTo>
                  <a:lnTo>
                    <a:pt x="4989" y="1286"/>
                  </a:lnTo>
                  <a:cubicBezTo>
                    <a:pt x="5013" y="1310"/>
                    <a:pt x="5013" y="1346"/>
                    <a:pt x="5001" y="1369"/>
                  </a:cubicBezTo>
                  <a:lnTo>
                    <a:pt x="4644" y="1905"/>
                  </a:lnTo>
                  <a:cubicBezTo>
                    <a:pt x="4596" y="1965"/>
                    <a:pt x="4596" y="2036"/>
                    <a:pt x="4644" y="2096"/>
                  </a:cubicBezTo>
                  <a:cubicBezTo>
                    <a:pt x="4715" y="2239"/>
                    <a:pt x="4775" y="2370"/>
                    <a:pt x="4810" y="2501"/>
                  </a:cubicBezTo>
                  <a:cubicBezTo>
                    <a:pt x="4822" y="2560"/>
                    <a:pt x="4882" y="2620"/>
                    <a:pt x="4941" y="2631"/>
                  </a:cubicBezTo>
                  <a:lnTo>
                    <a:pt x="5584" y="2774"/>
                  </a:lnTo>
                  <a:cubicBezTo>
                    <a:pt x="5608" y="2774"/>
                    <a:pt x="5644" y="2798"/>
                    <a:pt x="5644" y="2846"/>
                  </a:cubicBezTo>
                  <a:lnTo>
                    <a:pt x="5644" y="3191"/>
                  </a:lnTo>
                  <a:cubicBezTo>
                    <a:pt x="5644" y="3215"/>
                    <a:pt x="5608" y="3251"/>
                    <a:pt x="5584" y="3263"/>
                  </a:cubicBezTo>
                  <a:lnTo>
                    <a:pt x="4941" y="3393"/>
                  </a:lnTo>
                  <a:cubicBezTo>
                    <a:pt x="4870" y="3405"/>
                    <a:pt x="4822" y="3453"/>
                    <a:pt x="4810" y="3524"/>
                  </a:cubicBezTo>
                  <a:cubicBezTo>
                    <a:pt x="4763" y="3679"/>
                    <a:pt x="4703" y="3810"/>
                    <a:pt x="4644" y="3929"/>
                  </a:cubicBezTo>
                  <a:cubicBezTo>
                    <a:pt x="4608" y="3989"/>
                    <a:pt x="4608" y="4060"/>
                    <a:pt x="4644" y="4120"/>
                  </a:cubicBezTo>
                  <a:lnTo>
                    <a:pt x="5001" y="4656"/>
                  </a:lnTo>
                  <a:cubicBezTo>
                    <a:pt x="5013" y="4691"/>
                    <a:pt x="5013" y="4715"/>
                    <a:pt x="4989" y="4751"/>
                  </a:cubicBezTo>
                  <a:lnTo>
                    <a:pt x="4727" y="5001"/>
                  </a:lnTo>
                  <a:cubicBezTo>
                    <a:pt x="4714" y="5020"/>
                    <a:pt x="4697" y="5029"/>
                    <a:pt x="4681" y="5029"/>
                  </a:cubicBezTo>
                  <a:cubicBezTo>
                    <a:pt x="4668" y="5029"/>
                    <a:pt x="4654" y="5023"/>
                    <a:pt x="4644" y="5013"/>
                  </a:cubicBezTo>
                  <a:lnTo>
                    <a:pt x="4108" y="4656"/>
                  </a:lnTo>
                  <a:cubicBezTo>
                    <a:pt x="4078" y="4638"/>
                    <a:pt x="4045" y="4629"/>
                    <a:pt x="4013" y="4629"/>
                  </a:cubicBezTo>
                  <a:cubicBezTo>
                    <a:pt x="3980" y="4629"/>
                    <a:pt x="3947" y="4638"/>
                    <a:pt x="3917" y="4656"/>
                  </a:cubicBezTo>
                  <a:cubicBezTo>
                    <a:pt x="3775" y="4739"/>
                    <a:pt x="3644" y="4798"/>
                    <a:pt x="3513" y="4822"/>
                  </a:cubicBezTo>
                  <a:cubicBezTo>
                    <a:pt x="3453" y="4834"/>
                    <a:pt x="3394" y="4894"/>
                    <a:pt x="3382" y="4953"/>
                  </a:cubicBezTo>
                  <a:lnTo>
                    <a:pt x="3239" y="5596"/>
                  </a:lnTo>
                  <a:cubicBezTo>
                    <a:pt x="3239" y="5632"/>
                    <a:pt x="3215" y="5656"/>
                    <a:pt x="3167" y="5656"/>
                  </a:cubicBezTo>
                  <a:lnTo>
                    <a:pt x="2822" y="5656"/>
                  </a:lnTo>
                  <a:cubicBezTo>
                    <a:pt x="2798" y="5656"/>
                    <a:pt x="2763" y="5632"/>
                    <a:pt x="2751" y="5596"/>
                  </a:cubicBezTo>
                  <a:lnTo>
                    <a:pt x="2620" y="4953"/>
                  </a:lnTo>
                  <a:cubicBezTo>
                    <a:pt x="2608" y="4882"/>
                    <a:pt x="2560" y="4834"/>
                    <a:pt x="2489" y="4822"/>
                  </a:cubicBezTo>
                  <a:cubicBezTo>
                    <a:pt x="2334" y="4775"/>
                    <a:pt x="2203" y="4715"/>
                    <a:pt x="2084" y="4656"/>
                  </a:cubicBezTo>
                  <a:cubicBezTo>
                    <a:pt x="2054" y="4644"/>
                    <a:pt x="2021" y="4638"/>
                    <a:pt x="1989" y="4638"/>
                  </a:cubicBezTo>
                  <a:cubicBezTo>
                    <a:pt x="1956" y="4638"/>
                    <a:pt x="1923" y="4644"/>
                    <a:pt x="1893" y="4656"/>
                  </a:cubicBezTo>
                  <a:lnTo>
                    <a:pt x="1358" y="5013"/>
                  </a:lnTo>
                  <a:cubicBezTo>
                    <a:pt x="1342" y="5023"/>
                    <a:pt x="1328" y="5029"/>
                    <a:pt x="1314" y="5029"/>
                  </a:cubicBezTo>
                  <a:cubicBezTo>
                    <a:pt x="1298" y="5029"/>
                    <a:pt x="1282" y="5020"/>
                    <a:pt x="1262" y="5001"/>
                  </a:cubicBezTo>
                  <a:lnTo>
                    <a:pt x="1012" y="4751"/>
                  </a:lnTo>
                  <a:cubicBezTo>
                    <a:pt x="977" y="4715"/>
                    <a:pt x="977" y="4691"/>
                    <a:pt x="1000" y="4656"/>
                  </a:cubicBezTo>
                  <a:lnTo>
                    <a:pt x="1346" y="4120"/>
                  </a:lnTo>
                  <a:cubicBezTo>
                    <a:pt x="1393" y="4060"/>
                    <a:pt x="1393" y="3989"/>
                    <a:pt x="1346" y="3929"/>
                  </a:cubicBezTo>
                  <a:cubicBezTo>
                    <a:pt x="1274" y="3798"/>
                    <a:pt x="1215" y="3667"/>
                    <a:pt x="1191" y="3524"/>
                  </a:cubicBezTo>
                  <a:cubicBezTo>
                    <a:pt x="1167" y="3465"/>
                    <a:pt x="1108" y="3405"/>
                    <a:pt x="1048" y="3393"/>
                  </a:cubicBezTo>
                  <a:lnTo>
                    <a:pt x="417" y="3263"/>
                  </a:lnTo>
                  <a:cubicBezTo>
                    <a:pt x="381" y="3263"/>
                    <a:pt x="357" y="3227"/>
                    <a:pt x="357" y="3191"/>
                  </a:cubicBezTo>
                  <a:lnTo>
                    <a:pt x="357" y="2846"/>
                  </a:lnTo>
                  <a:cubicBezTo>
                    <a:pt x="357" y="2810"/>
                    <a:pt x="381" y="2786"/>
                    <a:pt x="417" y="2774"/>
                  </a:cubicBezTo>
                  <a:lnTo>
                    <a:pt x="453" y="2751"/>
                  </a:lnTo>
                  <a:cubicBezTo>
                    <a:pt x="560" y="2739"/>
                    <a:pt x="619" y="2631"/>
                    <a:pt x="608" y="2548"/>
                  </a:cubicBezTo>
                  <a:cubicBezTo>
                    <a:pt x="597" y="2450"/>
                    <a:pt x="506" y="2392"/>
                    <a:pt x="427" y="2392"/>
                  </a:cubicBezTo>
                  <a:cubicBezTo>
                    <a:pt x="419" y="2392"/>
                    <a:pt x="412" y="2392"/>
                    <a:pt x="405" y="2393"/>
                  </a:cubicBezTo>
                  <a:lnTo>
                    <a:pt x="357" y="2417"/>
                  </a:lnTo>
                  <a:cubicBezTo>
                    <a:pt x="143" y="2453"/>
                    <a:pt x="0" y="2631"/>
                    <a:pt x="0" y="2846"/>
                  </a:cubicBezTo>
                  <a:lnTo>
                    <a:pt x="0" y="3191"/>
                  </a:lnTo>
                  <a:cubicBezTo>
                    <a:pt x="0" y="3393"/>
                    <a:pt x="143" y="3572"/>
                    <a:pt x="357" y="3620"/>
                  </a:cubicBezTo>
                  <a:lnTo>
                    <a:pt x="893" y="3727"/>
                  </a:lnTo>
                  <a:cubicBezTo>
                    <a:pt x="917" y="3810"/>
                    <a:pt x="965" y="3917"/>
                    <a:pt x="1012" y="4001"/>
                  </a:cubicBezTo>
                  <a:lnTo>
                    <a:pt x="715" y="4453"/>
                  </a:lnTo>
                  <a:cubicBezTo>
                    <a:pt x="596" y="4632"/>
                    <a:pt x="619" y="4858"/>
                    <a:pt x="774" y="5001"/>
                  </a:cubicBezTo>
                  <a:lnTo>
                    <a:pt x="1024" y="5251"/>
                  </a:lnTo>
                  <a:cubicBezTo>
                    <a:pt x="1112" y="5339"/>
                    <a:pt x="1227" y="5381"/>
                    <a:pt x="1338" y="5381"/>
                  </a:cubicBezTo>
                  <a:cubicBezTo>
                    <a:pt x="1423" y="5381"/>
                    <a:pt x="1505" y="5357"/>
                    <a:pt x="1572" y="5310"/>
                  </a:cubicBezTo>
                  <a:lnTo>
                    <a:pt x="2024" y="5013"/>
                  </a:lnTo>
                  <a:cubicBezTo>
                    <a:pt x="2108" y="5060"/>
                    <a:pt x="2203" y="5108"/>
                    <a:pt x="2310" y="5132"/>
                  </a:cubicBezTo>
                  <a:lnTo>
                    <a:pt x="2405" y="5668"/>
                  </a:lnTo>
                  <a:cubicBezTo>
                    <a:pt x="2453" y="5882"/>
                    <a:pt x="2632" y="6025"/>
                    <a:pt x="2846" y="6025"/>
                  </a:cubicBezTo>
                  <a:lnTo>
                    <a:pt x="3179" y="6025"/>
                  </a:lnTo>
                  <a:cubicBezTo>
                    <a:pt x="3394" y="6025"/>
                    <a:pt x="3572" y="5882"/>
                    <a:pt x="3620" y="5668"/>
                  </a:cubicBezTo>
                  <a:lnTo>
                    <a:pt x="3715" y="5132"/>
                  </a:lnTo>
                  <a:cubicBezTo>
                    <a:pt x="3810" y="5108"/>
                    <a:pt x="3917" y="5060"/>
                    <a:pt x="4001" y="5013"/>
                  </a:cubicBezTo>
                  <a:lnTo>
                    <a:pt x="4453" y="5310"/>
                  </a:lnTo>
                  <a:cubicBezTo>
                    <a:pt x="4529" y="5361"/>
                    <a:pt x="4611" y="5386"/>
                    <a:pt x="4692" y="5386"/>
                  </a:cubicBezTo>
                  <a:cubicBezTo>
                    <a:pt x="4803" y="5386"/>
                    <a:pt x="4912" y="5340"/>
                    <a:pt x="5001" y="5251"/>
                  </a:cubicBezTo>
                  <a:lnTo>
                    <a:pt x="5251" y="5001"/>
                  </a:lnTo>
                  <a:cubicBezTo>
                    <a:pt x="5406" y="4858"/>
                    <a:pt x="5418" y="4620"/>
                    <a:pt x="5310" y="4453"/>
                  </a:cubicBezTo>
                  <a:lnTo>
                    <a:pt x="5013" y="4001"/>
                  </a:lnTo>
                  <a:cubicBezTo>
                    <a:pt x="5060" y="3917"/>
                    <a:pt x="5108" y="3822"/>
                    <a:pt x="5132" y="3727"/>
                  </a:cubicBezTo>
                  <a:lnTo>
                    <a:pt x="5668" y="3620"/>
                  </a:lnTo>
                  <a:cubicBezTo>
                    <a:pt x="5882" y="3572"/>
                    <a:pt x="6025" y="3393"/>
                    <a:pt x="6025" y="3191"/>
                  </a:cubicBezTo>
                  <a:lnTo>
                    <a:pt x="6025" y="2846"/>
                  </a:lnTo>
                  <a:cubicBezTo>
                    <a:pt x="6001" y="2631"/>
                    <a:pt x="5846" y="2453"/>
                    <a:pt x="5644" y="2417"/>
                  </a:cubicBezTo>
                  <a:lnTo>
                    <a:pt x="5108" y="2310"/>
                  </a:lnTo>
                  <a:cubicBezTo>
                    <a:pt x="5072" y="2215"/>
                    <a:pt x="5025" y="2120"/>
                    <a:pt x="4989" y="2024"/>
                  </a:cubicBezTo>
                  <a:lnTo>
                    <a:pt x="5287" y="1584"/>
                  </a:lnTo>
                  <a:cubicBezTo>
                    <a:pt x="5406" y="1405"/>
                    <a:pt x="5370" y="1179"/>
                    <a:pt x="5227" y="1024"/>
                  </a:cubicBezTo>
                  <a:lnTo>
                    <a:pt x="4965" y="774"/>
                  </a:lnTo>
                  <a:cubicBezTo>
                    <a:pt x="4882" y="691"/>
                    <a:pt x="4766" y="648"/>
                    <a:pt x="4651" y="648"/>
                  </a:cubicBezTo>
                  <a:cubicBezTo>
                    <a:pt x="4569" y="648"/>
                    <a:pt x="4487" y="670"/>
                    <a:pt x="4418" y="715"/>
                  </a:cubicBezTo>
                  <a:lnTo>
                    <a:pt x="3977" y="1012"/>
                  </a:lnTo>
                  <a:cubicBezTo>
                    <a:pt x="3882" y="965"/>
                    <a:pt x="3786" y="929"/>
                    <a:pt x="3691" y="893"/>
                  </a:cubicBezTo>
                  <a:lnTo>
                    <a:pt x="3584" y="357"/>
                  </a:lnTo>
                  <a:cubicBezTo>
                    <a:pt x="3536" y="155"/>
                    <a:pt x="3358" y="0"/>
                    <a:pt x="3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706;p78">
              <a:extLst>
                <a:ext uri="{FF2B5EF4-FFF2-40B4-BE49-F238E27FC236}">
                  <a16:creationId xmlns:a16="http://schemas.microsoft.com/office/drawing/2014/main" id="{9500714E-DAFA-CCAD-482A-76CA352DA568}"/>
                </a:ext>
              </a:extLst>
            </p:cNvPr>
            <p:cNvSpPr/>
            <p:nvPr/>
          </p:nvSpPr>
          <p:spPr>
            <a:xfrm>
              <a:off x="2738867" y="2986895"/>
              <a:ext cx="65066" cy="65066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25" y="0"/>
                  </a:moveTo>
                  <a:cubicBezTo>
                    <a:pt x="453" y="0"/>
                    <a:pt x="1" y="453"/>
                    <a:pt x="1" y="1024"/>
                  </a:cubicBezTo>
                  <a:cubicBezTo>
                    <a:pt x="1" y="1584"/>
                    <a:pt x="453" y="2048"/>
                    <a:pt x="1025" y="2048"/>
                  </a:cubicBezTo>
                  <a:cubicBezTo>
                    <a:pt x="1251" y="2048"/>
                    <a:pt x="1465" y="1977"/>
                    <a:pt x="1644" y="1846"/>
                  </a:cubicBezTo>
                  <a:cubicBezTo>
                    <a:pt x="1727" y="1786"/>
                    <a:pt x="1739" y="1667"/>
                    <a:pt x="1680" y="1584"/>
                  </a:cubicBezTo>
                  <a:cubicBezTo>
                    <a:pt x="1646" y="1543"/>
                    <a:pt x="1593" y="1522"/>
                    <a:pt x="1540" y="1522"/>
                  </a:cubicBezTo>
                  <a:cubicBezTo>
                    <a:pt x="1500" y="1522"/>
                    <a:pt x="1461" y="1534"/>
                    <a:pt x="1430" y="1560"/>
                  </a:cubicBezTo>
                  <a:cubicBezTo>
                    <a:pt x="1311" y="1644"/>
                    <a:pt x="1168" y="1691"/>
                    <a:pt x="1025" y="1691"/>
                  </a:cubicBezTo>
                  <a:cubicBezTo>
                    <a:pt x="668" y="1691"/>
                    <a:pt x="370" y="1393"/>
                    <a:pt x="370" y="1036"/>
                  </a:cubicBezTo>
                  <a:cubicBezTo>
                    <a:pt x="382" y="655"/>
                    <a:pt x="680" y="370"/>
                    <a:pt x="1037" y="370"/>
                  </a:cubicBezTo>
                  <a:cubicBezTo>
                    <a:pt x="1394" y="370"/>
                    <a:pt x="1692" y="667"/>
                    <a:pt x="1692" y="1024"/>
                  </a:cubicBezTo>
                  <a:cubicBezTo>
                    <a:pt x="1692" y="1132"/>
                    <a:pt x="1775" y="1203"/>
                    <a:pt x="1870" y="1203"/>
                  </a:cubicBezTo>
                  <a:cubicBezTo>
                    <a:pt x="1965" y="1203"/>
                    <a:pt x="2049" y="1108"/>
                    <a:pt x="2049" y="1024"/>
                  </a:cubicBezTo>
                  <a:cubicBezTo>
                    <a:pt x="2049" y="453"/>
                    <a:pt x="1584" y="0"/>
                    <a:pt x="102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707;p78">
              <a:extLst>
                <a:ext uri="{FF2B5EF4-FFF2-40B4-BE49-F238E27FC236}">
                  <a16:creationId xmlns:a16="http://schemas.microsoft.com/office/drawing/2014/main" id="{409C679C-D0C3-7351-E193-E25AB1CA0FCC}"/>
                </a:ext>
              </a:extLst>
            </p:cNvPr>
            <p:cNvSpPr/>
            <p:nvPr/>
          </p:nvSpPr>
          <p:spPr>
            <a:xfrm>
              <a:off x="2604670" y="2851904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07" y="382"/>
                  </a:moveTo>
                  <a:cubicBezTo>
                    <a:pt x="1512" y="382"/>
                    <a:pt x="1858" y="715"/>
                    <a:pt x="1858" y="1120"/>
                  </a:cubicBezTo>
                  <a:cubicBezTo>
                    <a:pt x="1858" y="1525"/>
                    <a:pt x="1512" y="1870"/>
                    <a:pt x="1107" y="1870"/>
                  </a:cubicBezTo>
                  <a:cubicBezTo>
                    <a:pt x="691" y="1870"/>
                    <a:pt x="369" y="1525"/>
                    <a:pt x="369" y="1120"/>
                  </a:cubicBezTo>
                  <a:cubicBezTo>
                    <a:pt x="369" y="703"/>
                    <a:pt x="703" y="382"/>
                    <a:pt x="1107" y="382"/>
                  </a:cubicBezTo>
                  <a:close/>
                  <a:moveTo>
                    <a:pt x="1107" y="1"/>
                  </a:moveTo>
                  <a:cubicBezTo>
                    <a:pt x="500" y="1"/>
                    <a:pt x="0" y="513"/>
                    <a:pt x="0" y="1120"/>
                  </a:cubicBezTo>
                  <a:cubicBezTo>
                    <a:pt x="0" y="1727"/>
                    <a:pt x="500" y="2239"/>
                    <a:pt x="1107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513"/>
                    <a:pt x="1727" y="1"/>
                    <a:pt x="110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9708;p78">
            <a:extLst>
              <a:ext uri="{FF2B5EF4-FFF2-40B4-BE49-F238E27FC236}">
                <a16:creationId xmlns:a16="http://schemas.microsoft.com/office/drawing/2014/main" id="{394977D9-A1B5-394E-A36C-911A3A5235DC}"/>
              </a:ext>
            </a:extLst>
          </p:cNvPr>
          <p:cNvGrpSpPr/>
          <p:nvPr/>
        </p:nvGrpSpPr>
        <p:grpSpPr>
          <a:xfrm>
            <a:off x="2401641" y="3023359"/>
            <a:ext cx="371883" cy="365691"/>
            <a:chOff x="860940" y="2746477"/>
            <a:chExt cx="371883" cy="365691"/>
          </a:xfrm>
          <a:solidFill>
            <a:srgbClr val="D2DE00"/>
          </a:solidFill>
        </p:grpSpPr>
        <p:sp>
          <p:nvSpPr>
            <p:cNvPr id="83" name="Google Shape;9709;p78">
              <a:extLst>
                <a:ext uri="{FF2B5EF4-FFF2-40B4-BE49-F238E27FC236}">
                  <a16:creationId xmlns:a16="http://schemas.microsoft.com/office/drawing/2014/main" id="{B221F8F5-A698-7748-D30E-AD083B628FC9}"/>
                </a:ext>
              </a:extLst>
            </p:cNvPr>
            <p:cNvSpPr/>
            <p:nvPr/>
          </p:nvSpPr>
          <p:spPr>
            <a:xfrm>
              <a:off x="908191" y="3026302"/>
              <a:ext cx="30294" cy="28961"/>
            </a:xfrm>
            <a:custGeom>
              <a:avLst/>
              <a:gdLst/>
              <a:ahLst/>
              <a:cxnLst/>
              <a:rect l="l" t="t" r="r" b="b"/>
              <a:pathLst>
                <a:path w="954" h="912" extrusionOk="0">
                  <a:moveTo>
                    <a:pt x="763" y="1"/>
                  </a:moveTo>
                  <a:cubicBezTo>
                    <a:pt x="718" y="1"/>
                    <a:pt x="674" y="16"/>
                    <a:pt x="644" y="45"/>
                  </a:cubicBezTo>
                  <a:lnTo>
                    <a:pt x="60" y="629"/>
                  </a:lnTo>
                  <a:cubicBezTo>
                    <a:pt x="1" y="688"/>
                    <a:pt x="1" y="807"/>
                    <a:pt x="60" y="867"/>
                  </a:cubicBezTo>
                  <a:cubicBezTo>
                    <a:pt x="90" y="897"/>
                    <a:pt x="135" y="911"/>
                    <a:pt x="179" y="911"/>
                  </a:cubicBezTo>
                  <a:cubicBezTo>
                    <a:pt x="224" y="911"/>
                    <a:pt x="269" y="897"/>
                    <a:pt x="299" y="867"/>
                  </a:cubicBezTo>
                  <a:lnTo>
                    <a:pt x="882" y="283"/>
                  </a:lnTo>
                  <a:cubicBezTo>
                    <a:pt x="953" y="224"/>
                    <a:pt x="953" y="105"/>
                    <a:pt x="882" y="45"/>
                  </a:cubicBezTo>
                  <a:cubicBezTo>
                    <a:pt x="852" y="16"/>
                    <a:pt x="807" y="1"/>
                    <a:pt x="7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710;p78">
              <a:extLst>
                <a:ext uri="{FF2B5EF4-FFF2-40B4-BE49-F238E27FC236}">
                  <a16:creationId xmlns:a16="http://schemas.microsoft.com/office/drawing/2014/main" id="{E1D584F3-8DAB-56E1-A440-1A3D82CF1FE5}"/>
                </a:ext>
              </a:extLst>
            </p:cNvPr>
            <p:cNvSpPr/>
            <p:nvPr/>
          </p:nvSpPr>
          <p:spPr>
            <a:xfrm>
              <a:off x="943757" y="3061836"/>
              <a:ext cx="30263" cy="28961"/>
            </a:xfrm>
            <a:custGeom>
              <a:avLst/>
              <a:gdLst/>
              <a:ahLst/>
              <a:cxnLst/>
              <a:rect l="l" t="t" r="r" b="b"/>
              <a:pathLst>
                <a:path w="953" h="912" extrusionOk="0">
                  <a:moveTo>
                    <a:pt x="762" y="1"/>
                  </a:moveTo>
                  <a:cubicBezTo>
                    <a:pt x="717" y="1"/>
                    <a:pt x="673" y="16"/>
                    <a:pt x="643" y="46"/>
                  </a:cubicBezTo>
                  <a:lnTo>
                    <a:pt x="60" y="629"/>
                  </a:lnTo>
                  <a:cubicBezTo>
                    <a:pt x="0" y="688"/>
                    <a:pt x="0" y="807"/>
                    <a:pt x="60" y="867"/>
                  </a:cubicBezTo>
                  <a:cubicBezTo>
                    <a:pt x="89" y="897"/>
                    <a:pt x="134" y="912"/>
                    <a:pt x="179" y="912"/>
                  </a:cubicBezTo>
                  <a:cubicBezTo>
                    <a:pt x="223" y="912"/>
                    <a:pt x="268" y="897"/>
                    <a:pt x="298" y="867"/>
                  </a:cubicBezTo>
                  <a:lnTo>
                    <a:pt x="881" y="284"/>
                  </a:lnTo>
                  <a:cubicBezTo>
                    <a:pt x="953" y="224"/>
                    <a:pt x="953" y="105"/>
                    <a:pt x="881" y="46"/>
                  </a:cubicBezTo>
                  <a:cubicBezTo>
                    <a:pt x="851" y="16"/>
                    <a:pt x="807" y="1"/>
                    <a:pt x="76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711;p78">
              <a:extLst>
                <a:ext uri="{FF2B5EF4-FFF2-40B4-BE49-F238E27FC236}">
                  <a16:creationId xmlns:a16="http://schemas.microsoft.com/office/drawing/2014/main" id="{665E1A92-1FA9-3039-24B0-6CBF12752F6D}"/>
                </a:ext>
              </a:extLst>
            </p:cNvPr>
            <p:cNvSpPr/>
            <p:nvPr/>
          </p:nvSpPr>
          <p:spPr>
            <a:xfrm>
              <a:off x="926355" y="3044085"/>
              <a:ext cx="29881" cy="28579"/>
            </a:xfrm>
            <a:custGeom>
              <a:avLst/>
              <a:gdLst/>
              <a:ahLst/>
              <a:cxnLst/>
              <a:rect l="l" t="t" r="r" b="b"/>
              <a:pathLst>
                <a:path w="941" h="900" extrusionOk="0">
                  <a:moveTo>
                    <a:pt x="762" y="0"/>
                  </a:moveTo>
                  <a:cubicBezTo>
                    <a:pt x="718" y="0"/>
                    <a:pt x="673" y="15"/>
                    <a:pt x="643" y="45"/>
                  </a:cubicBezTo>
                  <a:lnTo>
                    <a:pt x="60" y="616"/>
                  </a:lnTo>
                  <a:cubicBezTo>
                    <a:pt x="0" y="676"/>
                    <a:pt x="0" y="795"/>
                    <a:pt x="60" y="855"/>
                  </a:cubicBezTo>
                  <a:cubicBezTo>
                    <a:pt x="90" y="884"/>
                    <a:pt x="134" y="899"/>
                    <a:pt x="179" y="899"/>
                  </a:cubicBezTo>
                  <a:cubicBezTo>
                    <a:pt x="224" y="899"/>
                    <a:pt x="268" y="884"/>
                    <a:pt x="298" y="855"/>
                  </a:cubicBezTo>
                  <a:lnTo>
                    <a:pt x="881" y="283"/>
                  </a:lnTo>
                  <a:cubicBezTo>
                    <a:pt x="941" y="224"/>
                    <a:pt x="941" y="116"/>
                    <a:pt x="881" y="45"/>
                  </a:cubicBezTo>
                  <a:cubicBezTo>
                    <a:pt x="852" y="15"/>
                    <a:pt x="807" y="0"/>
                    <a:pt x="76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712;p78">
              <a:extLst>
                <a:ext uri="{FF2B5EF4-FFF2-40B4-BE49-F238E27FC236}">
                  <a16:creationId xmlns:a16="http://schemas.microsoft.com/office/drawing/2014/main" id="{7004029A-87F2-BB1A-E046-181B62A9864D}"/>
                </a:ext>
              </a:extLst>
            </p:cNvPr>
            <p:cNvSpPr/>
            <p:nvPr/>
          </p:nvSpPr>
          <p:spPr>
            <a:xfrm>
              <a:off x="860940" y="2746477"/>
              <a:ext cx="371883" cy="365691"/>
            </a:xfrm>
            <a:custGeom>
              <a:avLst/>
              <a:gdLst/>
              <a:ahLst/>
              <a:cxnLst/>
              <a:rect l="l" t="t" r="r" b="b"/>
              <a:pathLst>
                <a:path w="11711" h="11516" extrusionOk="0">
                  <a:moveTo>
                    <a:pt x="11312" y="344"/>
                  </a:moveTo>
                  <a:lnTo>
                    <a:pt x="10835" y="1987"/>
                  </a:lnTo>
                  <a:lnTo>
                    <a:pt x="9680" y="821"/>
                  </a:lnTo>
                  <a:lnTo>
                    <a:pt x="11312" y="344"/>
                  </a:lnTo>
                  <a:close/>
                  <a:moveTo>
                    <a:pt x="4882" y="3821"/>
                  </a:moveTo>
                  <a:lnTo>
                    <a:pt x="2822" y="5881"/>
                  </a:lnTo>
                  <a:lnTo>
                    <a:pt x="477" y="5690"/>
                  </a:lnTo>
                  <a:cubicBezTo>
                    <a:pt x="453" y="5690"/>
                    <a:pt x="429" y="5643"/>
                    <a:pt x="465" y="5631"/>
                  </a:cubicBezTo>
                  <a:cubicBezTo>
                    <a:pt x="1477" y="4619"/>
                    <a:pt x="2822" y="4000"/>
                    <a:pt x="4227" y="3881"/>
                  </a:cubicBezTo>
                  <a:lnTo>
                    <a:pt x="4882" y="3821"/>
                  </a:lnTo>
                  <a:close/>
                  <a:moveTo>
                    <a:pt x="2894" y="6297"/>
                  </a:moveTo>
                  <a:lnTo>
                    <a:pt x="3811" y="7226"/>
                  </a:lnTo>
                  <a:lnTo>
                    <a:pt x="3477" y="7571"/>
                  </a:lnTo>
                  <a:lnTo>
                    <a:pt x="2549" y="6643"/>
                  </a:lnTo>
                  <a:lnTo>
                    <a:pt x="2894" y="6297"/>
                  </a:lnTo>
                  <a:close/>
                  <a:moveTo>
                    <a:pt x="2727" y="7333"/>
                  </a:moveTo>
                  <a:lnTo>
                    <a:pt x="3203" y="7810"/>
                  </a:lnTo>
                  <a:lnTo>
                    <a:pt x="2799" y="8226"/>
                  </a:lnTo>
                  <a:cubicBezTo>
                    <a:pt x="2787" y="8238"/>
                    <a:pt x="2763" y="8262"/>
                    <a:pt x="2739" y="8298"/>
                  </a:cubicBezTo>
                  <a:lnTo>
                    <a:pt x="2310" y="7869"/>
                  </a:lnTo>
                  <a:cubicBezTo>
                    <a:pt x="2287" y="7833"/>
                    <a:pt x="2287" y="7774"/>
                    <a:pt x="2310" y="7750"/>
                  </a:cubicBezTo>
                  <a:lnTo>
                    <a:pt x="2727" y="7333"/>
                  </a:lnTo>
                  <a:close/>
                  <a:moveTo>
                    <a:pt x="9311" y="916"/>
                  </a:moveTo>
                  <a:lnTo>
                    <a:pt x="10740" y="2345"/>
                  </a:lnTo>
                  <a:lnTo>
                    <a:pt x="10299" y="3821"/>
                  </a:lnTo>
                  <a:lnTo>
                    <a:pt x="5597" y="8524"/>
                  </a:lnTo>
                  <a:lnTo>
                    <a:pt x="4680" y="7595"/>
                  </a:lnTo>
                  <a:lnTo>
                    <a:pt x="6823" y="5452"/>
                  </a:lnTo>
                  <a:cubicBezTo>
                    <a:pt x="6966" y="5309"/>
                    <a:pt x="7001" y="5035"/>
                    <a:pt x="6811" y="4833"/>
                  </a:cubicBezTo>
                  <a:cubicBezTo>
                    <a:pt x="6728" y="4750"/>
                    <a:pt x="6617" y="4708"/>
                    <a:pt x="6506" y="4708"/>
                  </a:cubicBezTo>
                  <a:cubicBezTo>
                    <a:pt x="6394" y="4708"/>
                    <a:pt x="6281" y="4750"/>
                    <a:pt x="6192" y="4833"/>
                  </a:cubicBezTo>
                  <a:lnTo>
                    <a:pt x="4049" y="6976"/>
                  </a:lnTo>
                  <a:lnTo>
                    <a:pt x="3132" y="6047"/>
                  </a:lnTo>
                  <a:lnTo>
                    <a:pt x="7835" y="1344"/>
                  </a:lnTo>
                  <a:lnTo>
                    <a:pt x="9311" y="916"/>
                  </a:lnTo>
                  <a:close/>
                  <a:moveTo>
                    <a:pt x="6495" y="5047"/>
                  </a:moveTo>
                  <a:cubicBezTo>
                    <a:pt x="6522" y="5047"/>
                    <a:pt x="6549" y="5059"/>
                    <a:pt x="6573" y="5083"/>
                  </a:cubicBezTo>
                  <a:cubicBezTo>
                    <a:pt x="6609" y="5131"/>
                    <a:pt x="6609" y="5178"/>
                    <a:pt x="6573" y="5226"/>
                  </a:cubicBezTo>
                  <a:lnTo>
                    <a:pt x="4311" y="7488"/>
                  </a:lnTo>
                  <a:lnTo>
                    <a:pt x="3203" y="8595"/>
                  </a:lnTo>
                  <a:cubicBezTo>
                    <a:pt x="3180" y="8619"/>
                    <a:pt x="3153" y="8631"/>
                    <a:pt x="3127" y="8631"/>
                  </a:cubicBezTo>
                  <a:cubicBezTo>
                    <a:pt x="3102" y="8631"/>
                    <a:pt x="3078" y="8619"/>
                    <a:pt x="3060" y="8595"/>
                  </a:cubicBezTo>
                  <a:cubicBezTo>
                    <a:pt x="3013" y="8548"/>
                    <a:pt x="3013" y="8488"/>
                    <a:pt x="3060" y="8441"/>
                  </a:cubicBezTo>
                  <a:lnTo>
                    <a:pt x="6418" y="5083"/>
                  </a:lnTo>
                  <a:cubicBezTo>
                    <a:pt x="6442" y="5059"/>
                    <a:pt x="6469" y="5047"/>
                    <a:pt x="6495" y="5047"/>
                  </a:cubicBezTo>
                  <a:close/>
                  <a:moveTo>
                    <a:pt x="4430" y="7857"/>
                  </a:moveTo>
                  <a:lnTo>
                    <a:pt x="5346" y="8786"/>
                  </a:lnTo>
                  <a:lnTo>
                    <a:pt x="5001" y="9119"/>
                  </a:lnTo>
                  <a:lnTo>
                    <a:pt x="4989" y="9119"/>
                  </a:lnTo>
                  <a:lnTo>
                    <a:pt x="4084" y="8202"/>
                  </a:lnTo>
                  <a:lnTo>
                    <a:pt x="4430" y="7857"/>
                  </a:lnTo>
                  <a:close/>
                  <a:moveTo>
                    <a:pt x="3846" y="8429"/>
                  </a:moveTo>
                  <a:lnTo>
                    <a:pt x="4323" y="8905"/>
                  </a:lnTo>
                  <a:lnTo>
                    <a:pt x="3906" y="9322"/>
                  </a:lnTo>
                  <a:cubicBezTo>
                    <a:pt x="3894" y="9334"/>
                    <a:pt x="3858" y="9357"/>
                    <a:pt x="3846" y="9357"/>
                  </a:cubicBezTo>
                  <a:cubicBezTo>
                    <a:pt x="3834" y="9357"/>
                    <a:pt x="3811" y="9357"/>
                    <a:pt x="3787" y="9322"/>
                  </a:cubicBezTo>
                  <a:lnTo>
                    <a:pt x="3358" y="8905"/>
                  </a:lnTo>
                  <a:cubicBezTo>
                    <a:pt x="3382" y="8893"/>
                    <a:pt x="3394" y="8881"/>
                    <a:pt x="3430" y="8845"/>
                  </a:cubicBezTo>
                  <a:lnTo>
                    <a:pt x="3846" y="8429"/>
                  </a:lnTo>
                  <a:close/>
                  <a:moveTo>
                    <a:pt x="11322" y="1"/>
                  </a:moveTo>
                  <a:cubicBezTo>
                    <a:pt x="11295" y="1"/>
                    <a:pt x="11267" y="4"/>
                    <a:pt x="11240" y="11"/>
                  </a:cubicBezTo>
                  <a:cubicBezTo>
                    <a:pt x="10514" y="213"/>
                    <a:pt x="8394" y="844"/>
                    <a:pt x="7704" y="1035"/>
                  </a:cubicBezTo>
                  <a:cubicBezTo>
                    <a:pt x="7668" y="1047"/>
                    <a:pt x="7656" y="1059"/>
                    <a:pt x="7621" y="1083"/>
                  </a:cubicBezTo>
                  <a:lnTo>
                    <a:pt x="5263" y="3440"/>
                  </a:lnTo>
                  <a:lnTo>
                    <a:pt x="4203" y="3535"/>
                  </a:lnTo>
                  <a:cubicBezTo>
                    <a:pt x="2703" y="3654"/>
                    <a:pt x="1286" y="4321"/>
                    <a:pt x="227" y="5381"/>
                  </a:cubicBezTo>
                  <a:cubicBezTo>
                    <a:pt x="1" y="5595"/>
                    <a:pt x="143" y="5988"/>
                    <a:pt x="465" y="6024"/>
                  </a:cubicBezTo>
                  <a:lnTo>
                    <a:pt x="2525" y="6190"/>
                  </a:lnTo>
                  <a:lnTo>
                    <a:pt x="2310" y="6405"/>
                  </a:lnTo>
                  <a:cubicBezTo>
                    <a:pt x="2179" y="6536"/>
                    <a:pt x="2179" y="6750"/>
                    <a:pt x="2310" y="6881"/>
                  </a:cubicBezTo>
                  <a:lnTo>
                    <a:pt x="2525" y="7083"/>
                  </a:lnTo>
                  <a:lnTo>
                    <a:pt x="2108" y="7500"/>
                  </a:lnTo>
                  <a:cubicBezTo>
                    <a:pt x="1941" y="7667"/>
                    <a:pt x="1941" y="7941"/>
                    <a:pt x="2108" y="8095"/>
                  </a:cubicBezTo>
                  <a:lnTo>
                    <a:pt x="3561" y="9560"/>
                  </a:lnTo>
                  <a:cubicBezTo>
                    <a:pt x="3644" y="9643"/>
                    <a:pt x="3751" y="9685"/>
                    <a:pt x="3858" y="9685"/>
                  </a:cubicBezTo>
                  <a:cubicBezTo>
                    <a:pt x="3965" y="9685"/>
                    <a:pt x="4073" y="9643"/>
                    <a:pt x="4156" y="9560"/>
                  </a:cubicBezTo>
                  <a:lnTo>
                    <a:pt x="4573" y="9143"/>
                  </a:lnTo>
                  <a:lnTo>
                    <a:pt x="4763" y="9334"/>
                  </a:lnTo>
                  <a:cubicBezTo>
                    <a:pt x="4835" y="9399"/>
                    <a:pt x="4924" y="9432"/>
                    <a:pt x="5015" y="9432"/>
                  </a:cubicBezTo>
                  <a:cubicBezTo>
                    <a:pt x="5105" y="9432"/>
                    <a:pt x="5198" y="9399"/>
                    <a:pt x="5275" y="9334"/>
                  </a:cubicBezTo>
                  <a:lnTo>
                    <a:pt x="5477" y="9131"/>
                  </a:lnTo>
                  <a:lnTo>
                    <a:pt x="5656" y="11179"/>
                  </a:lnTo>
                  <a:cubicBezTo>
                    <a:pt x="5680" y="11334"/>
                    <a:pt x="5763" y="11453"/>
                    <a:pt x="5894" y="11500"/>
                  </a:cubicBezTo>
                  <a:cubicBezTo>
                    <a:pt x="5935" y="11511"/>
                    <a:pt x="5975" y="11516"/>
                    <a:pt x="6015" y="11516"/>
                  </a:cubicBezTo>
                  <a:cubicBezTo>
                    <a:pt x="6115" y="11516"/>
                    <a:pt x="6210" y="11482"/>
                    <a:pt x="6287" y="11405"/>
                  </a:cubicBezTo>
                  <a:cubicBezTo>
                    <a:pt x="6942" y="10750"/>
                    <a:pt x="7430" y="9977"/>
                    <a:pt x="7763" y="9119"/>
                  </a:cubicBezTo>
                  <a:cubicBezTo>
                    <a:pt x="7787" y="9024"/>
                    <a:pt x="7740" y="8941"/>
                    <a:pt x="7656" y="8893"/>
                  </a:cubicBezTo>
                  <a:cubicBezTo>
                    <a:pt x="7635" y="8885"/>
                    <a:pt x="7614" y="8881"/>
                    <a:pt x="7594" y="8881"/>
                  </a:cubicBezTo>
                  <a:cubicBezTo>
                    <a:pt x="7525" y="8881"/>
                    <a:pt x="7467" y="8926"/>
                    <a:pt x="7430" y="9000"/>
                  </a:cubicBezTo>
                  <a:cubicBezTo>
                    <a:pt x="7132" y="9810"/>
                    <a:pt x="6656" y="10560"/>
                    <a:pt x="6037" y="11167"/>
                  </a:cubicBezTo>
                  <a:cubicBezTo>
                    <a:pt x="6027" y="11172"/>
                    <a:pt x="6015" y="11175"/>
                    <a:pt x="6005" y="11175"/>
                  </a:cubicBezTo>
                  <a:cubicBezTo>
                    <a:pt x="5990" y="11175"/>
                    <a:pt x="5978" y="11169"/>
                    <a:pt x="5978" y="11155"/>
                  </a:cubicBezTo>
                  <a:lnTo>
                    <a:pt x="5763" y="8822"/>
                  </a:lnTo>
                  <a:lnTo>
                    <a:pt x="7835" y="6750"/>
                  </a:lnTo>
                  <a:lnTo>
                    <a:pt x="7835" y="6750"/>
                  </a:lnTo>
                  <a:cubicBezTo>
                    <a:pt x="7763" y="7583"/>
                    <a:pt x="7740" y="7810"/>
                    <a:pt x="7656" y="8238"/>
                  </a:cubicBezTo>
                  <a:cubicBezTo>
                    <a:pt x="7644" y="8322"/>
                    <a:pt x="7680" y="8417"/>
                    <a:pt x="7787" y="8441"/>
                  </a:cubicBezTo>
                  <a:cubicBezTo>
                    <a:pt x="7803" y="8445"/>
                    <a:pt x="7819" y="8447"/>
                    <a:pt x="7834" y="8447"/>
                  </a:cubicBezTo>
                  <a:cubicBezTo>
                    <a:pt x="7909" y="8447"/>
                    <a:pt x="7972" y="8399"/>
                    <a:pt x="8002" y="8310"/>
                  </a:cubicBezTo>
                  <a:cubicBezTo>
                    <a:pt x="8121" y="7786"/>
                    <a:pt x="8121" y="7548"/>
                    <a:pt x="8216" y="6393"/>
                  </a:cubicBezTo>
                  <a:lnTo>
                    <a:pt x="10585" y="4023"/>
                  </a:lnTo>
                  <a:cubicBezTo>
                    <a:pt x="10597" y="4011"/>
                    <a:pt x="10621" y="3976"/>
                    <a:pt x="10633" y="3952"/>
                  </a:cubicBezTo>
                  <a:lnTo>
                    <a:pt x="11109" y="2345"/>
                  </a:lnTo>
                  <a:lnTo>
                    <a:pt x="11669" y="404"/>
                  </a:lnTo>
                  <a:cubicBezTo>
                    <a:pt x="11711" y="193"/>
                    <a:pt x="11529" y="1"/>
                    <a:pt x="1132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713;p78">
              <a:extLst>
                <a:ext uri="{FF2B5EF4-FFF2-40B4-BE49-F238E27FC236}">
                  <a16:creationId xmlns:a16="http://schemas.microsoft.com/office/drawing/2014/main" id="{02C8EFE6-7D94-5239-4E97-E7E4F6A937FB}"/>
                </a:ext>
              </a:extLst>
            </p:cNvPr>
            <p:cNvSpPr/>
            <p:nvPr/>
          </p:nvSpPr>
          <p:spPr>
            <a:xfrm>
              <a:off x="1070396" y="2832057"/>
              <a:ext cx="90406" cy="69035"/>
            </a:xfrm>
            <a:custGeom>
              <a:avLst/>
              <a:gdLst/>
              <a:ahLst/>
              <a:cxnLst/>
              <a:rect l="l" t="t" r="r" b="b"/>
              <a:pathLst>
                <a:path w="2847" h="2174" extrusionOk="0">
                  <a:moveTo>
                    <a:pt x="1730" y="0"/>
                  </a:moveTo>
                  <a:cubicBezTo>
                    <a:pt x="1668" y="0"/>
                    <a:pt x="1610" y="44"/>
                    <a:pt x="1584" y="114"/>
                  </a:cubicBezTo>
                  <a:cubicBezTo>
                    <a:pt x="1537" y="197"/>
                    <a:pt x="1584" y="293"/>
                    <a:pt x="1668" y="328"/>
                  </a:cubicBezTo>
                  <a:cubicBezTo>
                    <a:pt x="2179" y="554"/>
                    <a:pt x="2299" y="1221"/>
                    <a:pt x="1906" y="1614"/>
                  </a:cubicBezTo>
                  <a:cubicBezTo>
                    <a:pt x="1751" y="1769"/>
                    <a:pt x="1551" y="1846"/>
                    <a:pt x="1350" y="1846"/>
                  </a:cubicBezTo>
                  <a:cubicBezTo>
                    <a:pt x="1150" y="1846"/>
                    <a:pt x="947" y="1769"/>
                    <a:pt x="786" y="1614"/>
                  </a:cubicBezTo>
                  <a:cubicBezTo>
                    <a:pt x="405" y="1221"/>
                    <a:pt x="525" y="566"/>
                    <a:pt x="1025" y="328"/>
                  </a:cubicBezTo>
                  <a:cubicBezTo>
                    <a:pt x="1120" y="293"/>
                    <a:pt x="1144" y="197"/>
                    <a:pt x="1120" y="114"/>
                  </a:cubicBezTo>
                  <a:cubicBezTo>
                    <a:pt x="1083" y="41"/>
                    <a:pt x="1019" y="10"/>
                    <a:pt x="954" y="10"/>
                  </a:cubicBezTo>
                  <a:cubicBezTo>
                    <a:pt x="934" y="10"/>
                    <a:pt x="913" y="13"/>
                    <a:pt x="894" y="19"/>
                  </a:cubicBezTo>
                  <a:cubicBezTo>
                    <a:pt x="179" y="352"/>
                    <a:pt x="1" y="1281"/>
                    <a:pt x="572" y="1852"/>
                  </a:cubicBezTo>
                  <a:cubicBezTo>
                    <a:pt x="786" y="2078"/>
                    <a:pt x="1072" y="2174"/>
                    <a:pt x="1370" y="2174"/>
                  </a:cubicBezTo>
                  <a:cubicBezTo>
                    <a:pt x="2334" y="2162"/>
                    <a:pt x="2846" y="947"/>
                    <a:pt x="2132" y="245"/>
                  </a:cubicBezTo>
                  <a:cubicBezTo>
                    <a:pt x="2037" y="150"/>
                    <a:pt x="1918" y="66"/>
                    <a:pt x="1798" y="19"/>
                  </a:cubicBezTo>
                  <a:cubicBezTo>
                    <a:pt x="1776" y="6"/>
                    <a:pt x="1753" y="0"/>
                    <a:pt x="17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9714;p78">
            <a:extLst>
              <a:ext uri="{FF2B5EF4-FFF2-40B4-BE49-F238E27FC236}">
                <a16:creationId xmlns:a16="http://schemas.microsoft.com/office/drawing/2014/main" id="{94025698-21FA-D690-9935-8C916E58C3A6}"/>
              </a:ext>
            </a:extLst>
          </p:cNvPr>
          <p:cNvGrpSpPr/>
          <p:nvPr/>
        </p:nvGrpSpPr>
        <p:grpSpPr>
          <a:xfrm>
            <a:off x="3034550" y="3052415"/>
            <a:ext cx="283985" cy="341080"/>
            <a:chOff x="1493849" y="2775533"/>
            <a:chExt cx="283985" cy="341080"/>
          </a:xfrm>
          <a:solidFill>
            <a:srgbClr val="D2DE00"/>
          </a:solidFill>
        </p:grpSpPr>
        <p:sp>
          <p:nvSpPr>
            <p:cNvPr id="89" name="Google Shape;9715;p78">
              <a:extLst>
                <a:ext uri="{FF2B5EF4-FFF2-40B4-BE49-F238E27FC236}">
                  <a16:creationId xmlns:a16="http://schemas.microsoft.com/office/drawing/2014/main" id="{1371D4E1-B974-001D-AFAA-751E2CDA5A80}"/>
                </a:ext>
              </a:extLst>
            </p:cNvPr>
            <p:cNvSpPr/>
            <p:nvPr/>
          </p:nvSpPr>
          <p:spPr>
            <a:xfrm>
              <a:off x="1493849" y="2775533"/>
              <a:ext cx="283985" cy="341080"/>
            </a:xfrm>
            <a:custGeom>
              <a:avLst/>
              <a:gdLst/>
              <a:ahLst/>
              <a:cxnLst/>
              <a:rect l="l" t="t" r="r" b="b"/>
              <a:pathLst>
                <a:path w="8943" h="10741" extrusionOk="0">
                  <a:moveTo>
                    <a:pt x="8430" y="1013"/>
                  </a:moveTo>
                  <a:cubicBezTo>
                    <a:pt x="8466" y="1013"/>
                    <a:pt x="8514" y="1025"/>
                    <a:pt x="8549" y="1061"/>
                  </a:cubicBezTo>
                  <a:cubicBezTo>
                    <a:pt x="8573" y="1084"/>
                    <a:pt x="8585" y="1132"/>
                    <a:pt x="8585" y="1180"/>
                  </a:cubicBezTo>
                  <a:lnTo>
                    <a:pt x="8585" y="1846"/>
                  </a:lnTo>
                  <a:cubicBezTo>
                    <a:pt x="8585" y="2454"/>
                    <a:pt x="8454" y="2906"/>
                    <a:pt x="8192" y="3204"/>
                  </a:cubicBezTo>
                  <a:cubicBezTo>
                    <a:pt x="7954" y="3466"/>
                    <a:pt x="7633" y="3585"/>
                    <a:pt x="7323" y="3716"/>
                  </a:cubicBezTo>
                  <a:cubicBezTo>
                    <a:pt x="7180" y="3775"/>
                    <a:pt x="7025" y="3835"/>
                    <a:pt x="6894" y="3918"/>
                  </a:cubicBezTo>
                  <a:cubicBezTo>
                    <a:pt x="7037" y="3466"/>
                    <a:pt x="7121" y="2989"/>
                    <a:pt x="7121" y="2501"/>
                  </a:cubicBezTo>
                  <a:lnTo>
                    <a:pt x="7121" y="1811"/>
                  </a:lnTo>
                  <a:cubicBezTo>
                    <a:pt x="7335" y="1811"/>
                    <a:pt x="7549" y="1715"/>
                    <a:pt x="7680" y="1513"/>
                  </a:cubicBezTo>
                  <a:lnTo>
                    <a:pt x="7799" y="1334"/>
                  </a:lnTo>
                  <a:cubicBezTo>
                    <a:pt x="7954" y="1132"/>
                    <a:pt x="8168" y="1013"/>
                    <a:pt x="8430" y="1013"/>
                  </a:cubicBezTo>
                  <a:close/>
                  <a:moveTo>
                    <a:pt x="453" y="1025"/>
                  </a:moveTo>
                  <a:cubicBezTo>
                    <a:pt x="703" y="1025"/>
                    <a:pt x="929" y="1144"/>
                    <a:pt x="1072" y="1358"/>
                  </a:cubicBezTo>
                  <a:lnTo>
                    <a:pt x="1191" y="1537"/>
                  </a:lnTo>
                  <a:cubicBezTo>
                    <a:pt x="1322" y="1703"/>
                    <a:pt x="1537" y="1834"/>
                    <a:pt x="1763" y="1834"/>
                  </a:cubicBezTo>
                  <a:lnTo>
                    <a:pt x="1763" y="2513"/>
                  </a:lnTo>
                  <a:cubicBezTo>
                    <a:pt x="1763" y="2989"/>
                    <a:pt x="1834" y="3466"/>
                    <a:pt x="1977" y="3930"/>
                  </a:cubicBezTo>
                  <a:cubicBezTo>
                    <a:pt x="1846" y="3835"/>
                    <a:pt x="1703" y="3775"/>
                    <a:pt x="1548" y="3716"/>
                  </a:cubicBezTo>
                  <a:cubicBezTo>
                    <a:pt x="1239" y="3597"/>
                    <a:pt x="929" y="3466"/>
                    <a:pt x="691" y="3204"/>
                  </a:cubicBezTo>
                  <a:cubicBezTo>
                    <a:pt x="417" y="2906"/>
                    <a:pt x="286" y="2454"/>
                    <a:pt x="286" y="1846"/>
                  </a:cubicBezTo>
                  <a:lnTo>
                    <a:pt x="286" y="1191"/>
                  </a:lnTo>
                  <a:cubicBezTo>
                    <a:pt x="286" y="1144"/>
                    <a:pt x="298" y="1096"/>
                    <a:pt x="334" y="1072"/>
                  </a:cubicBezTo>
                  <a:cubicBezTo>
                    <a:pt x="358" y="1037"/>
                    <a:pt x="405" y="1025"/>
                    <a:pt x="453" y="1025"/>
                  </a:cubicBezTo>
                  <a:close/>
                  <a:moveTo>
                    <a:pt x="7097" y="299"/>
                  </a:moveTo>
                  <a:lnTo>
                    <a:pt x="7097" y="668"/>
                  </a:lnTo>
                  <a:lnTo>
                    <a:pt x="5739" y="668"/>
                  </a:lnTo>
                  <a:cubicBezTo>
                    <a:pt x="5656" y="668"/>
                    <a:pt x="5585" y="739"/>
                    <a:pt x="5585" y="834"/>
                  </a:cubicBezTo>
                  <a:cubicBezTo>
                    <a:pt x="5585" y="918"/>
                    <a:pt x="5656" y="1001"/>
                    <a:pt x="5739" y="1001"/>
                  </a:cubicBezTo>
                  <a:lnTo>
                    <a:pt x="6775" y="1001"/>
                  </a:lnTo>
                  <a:lnTo>
                    <a:pt x="6775" y="2513"/>
                  </a:lnTo>
                  <a:cubicBezTo>
                    <a:pt x="6787" y="3882"/>
                    <a:pt x="6132" y="5192"/>
                    <a:pt x="5013" y="6014"/>
                  </a:cubicBezTo>
                  <a:lnTo>
                    <a:pt x="4894" y="6097"/>
                  </a:lnTo>
                  <a:cubicBezTo>
                    <a:pt x="4870" y="6097"/>
                    <a:pt x="4835" y="6085"/>
                    <a:pt x="4811" y="6085"/>
                  </a:cubicBezTo>
                  <a:lnTo>
                    <a:pt x="4037" y="6085"/>
                  </a:lnTo>
                  <a:cubicBezTo>
                    <a:pt x="4001" y="6085"/>
                    <a:pt x="3977" y="6085"/>
                    <a:pt x="3942" y="6097"/>
                  </a:cubicBezTo>
                  <a:lnTo>
                    <a:pt x="3823" y="6014"/>
                  </a:lnTo>
                  <a:cubicBezTo>
                    <a:pt x="2727" y="5192"/>
                    <a:pt x="2060" y="3882"/>
                    <a:pt x="2060" y="2513"/>
                  </a:cubicBezTo>
                  <a:lnTo>
                    <a:pt x="2060" y="1001"/>
                  </a:lnTo>
                  <a:lnTo>
                    <a:pt x="5013" y="1001"/>
                  </a:lnTo>
                  <a:cubicBezTo>
                    <a:pt x="5108" y="1001"/>
                    <a:pt x="5180" y="918"/>
                    <a:pt x="5180" y="834"/>
                  </a:cubicBezTo>
                  <a:cubicBezTo>
                    <a:pt x="5180" y="739"/>
                    <a:pt x="5108" y="668"/>
                    <a:pt x="5013" y="668"/>
                  </a:cubicBezTo>
                  <a:lnTo>
                    <a:pt x="1727" y="668"/>
                  </a:lnTo>
                  <a:lnTo>
                    <a:pt x="1727" y="299"/>
                  </a:lnTo>
                  <a:close/>
                  <a:moveTo>
                    <a:pt x="4823" y="6395"/>
                  </a:moveTo>
                  <a:cubicBezTo>
                    <a:pt x="4882" y="6395"/>
                    <a:pt x="4930" y="6442"/>
                    <a:pt x="4930" y="6502"/>
                  </a:cubicBezTo>
                  <a:lnTo>
                    <a:pt x="4930" y="6621"/>
                  </a:lnTo>
                  <a:cubicBezTo>
                    <a:pt x="4930" y="6680"/>
                    <a:pt x="4882" y="6728"/>
                    <a:pt x="4823" y="6728"/>
                  </a:cubicBezTo>
                  <a:lnTo>
                    <a:pt x="4049" y="6728"/>
                  </a:lnTo>
                  <a:cubicBezTo>
                    <a:pt x="3989" y="6728"/>
                    <a:pt x="3942" y="6680"/>
                    <a:pt x="3942" y="6621"/>
                  </a:cubicBezTo>
                  <a:lnTo>
                    <a:pt x="3942" y="6502"/>
                  </a:lnTo>
                  <a:cubicBezTo>
                    <a:pt x="3942" y="6442"/>
                    <a:pt x="3989" y="6395"/>
                    <a:pt x="4049" y="6395"/>
                  </a:cubicBezTo>
                  <a:close/>
                  <a:moveTo>
                    <a:pt x="4620" y="7037"/>
                  </a:moveTo>
                  <a:lnTo>
                    <a:pt x="4620" y="8573"/>
                  </a:lnTo>
                  <a:lnTo>
                    <a:pt x="4239" y="8573"/>
                  </a:lnTo>
                  <a:lnTo>
                    <a:pt x="4239" y="7037"/>
                  </a:lnTo>
                  <a:close/>
                  <a:moveTo>
                    <a:pt x="5418" y="8883"/>
                  </a:moveTo>
                  <a:cubicBezTo>
                    <a:pt x="5525" y="8883"/>
                    <a:pt x="5608" y="8978"/>
                    <a:pt x="5608" y="9073"/>
                  </a:cubicBezTo>
                  <a:lnTo>
                    <a:pt x="5608" y="9252"/>
                  </a:lnTo>
                  <a:lnTo>
                    <a:pt x="4215" y="9252"/>
                  </a:lnTo>
                  <a:cubicBezTo>
                    <a:pt x="4120" y="9252"/>
                    <a:pt x="4049" y="9335"/>
                    <a:pt x="4049" y="9419"/>
                  </a:cubicBezTo>
                  <a:cubicBezTo>
                    <a:pt x="4049" y="9514"/>
                    <a:pt x="4120" y="9585"/>
                    <a:pt x="4215" y="9585"/>
                  </a:cubicBezTo>
                  <a:lnTo>
                    <a:pt x="6370" y="9585"/>
                  </a:lnTo>
                  <a:cubicBezTo>
                    <a:pt x="6382" y="9585"/>
                    <a:pt x="6406" y="9597"/>
                    <a:pt x="6418" y="9609"/>
                  </a:cubicBezTo>
                  <a:lnTo>
                    <a:pt x="6561" y="10371"/>
                  </a:lnTo>
                  <a:cubicBezTo>
                    <a:pt x="6561" y="10383"/>
                    <a:pt x="6561" y="10407"/>
                    <a:pt x="6549" y="10407"/>
                  </a:cubicBezTo>
                  <a:cubicBezTo>
                    <a:pt x="6549" y="10407"/>
                    <a:pt x="6537" y="10419"/>
                    <a:pt x="6525" y="10419"/>
                  </a:cubicBezTo>
                  <a:lnTo>
                    <a:pt x="2370" y="10419"/>
                  </a:lnTo>
                  <a:cubicBezTo>
                    <a:pt x="2358" y="10419"/>
                    <a:pt x="2334" y="10407"/>
                    <a:pt x="2334" y="10407"/>
                  </a:cubicBezTo>
                  <a:cubicBezTo>
                    <a:pt x="2334" y="10407"/>
                    <a:pt x="2322" y="10383"/>
                    <a:pt x="2322" y="10371"/>
                  </a:cubicBezTo>
                  <a:lnTo>
                    <a:pt x="2477" y="9609"/>
                  </a:lnTo>
                  <a:cubicBezTo>
                    <a:pt x="2477" y="9597"/>
                    <a:pt x="2489" y="9585"/>
                    <a:pt x="2513" y="9585"/>
                  </a:cubicBezTo>
                  <a:lnTo>
                    <a:pt x="3489" y="9585"/>
                  </a:lnTo>
                  <a:cubicBezTo>
                    <a:pt x="3573" y="9585"/>
                    <a:pt x="3644" y="9514"/>
                    <a:pt x="3644" y="9419"/>
                  </a:cubicBezTo>
                  <a:cubicBezTo>
                    <a:pt x="3644" y="9335"/>
                    <a:pt x="3573" y="9252"/>
                    <a:pt x="3489" y="9252"/>
                  </a:cubicBezTo>
                  <a:lnTo>
                    <a:pt x="3263" y="9252"/>
                  </a:lnTo>
                  <a:lnTo>
                    <a:pt x="3263" y="9073"/>
                  </a:lnTo>
                  <a:cubicBezTo>
                    <a:pt x="3263" y="8978"/>
                    <a:pt x="3346" y="8883"/>
                    <a:pt x="3453" y="8883"/>
                  </a:cubicBezTo>
                  <a:close/>
                  <a:moveTo>
                    <a:pt x="1739" y="1"/>
                  </a:moveTo>
                  <a:cubicBezTo>
                    <a:pt x="1572" y="1"/>
                    <a:pt x="1441" y="132"/>
                    <a:pt x="1441" y="299"/>
                  </a:cubicBezTo>
                  <a:lnTo>
                    <a:pt x="1441" y="703"/>
                  </a:lnTo>
                  <a:cubicBezTo>
                    <a:pt x="1441" y="858"/>
                    <a:pt x="1572" y="1001"/>
                    <a:pt x="1739" y="1001"/>
                  </a:cubicBezTo>
                  <a:lnTo>
                    <a:pt x="1775" y="1001"/>
                  </a:lnTo>
                  <a:lnTo>
                    <a:pt x="1775" y="1513"/>
                  </a:lnTo>
                  <a:cubicBezTo>
                    <a:pt x="1656" y="1513"/>
                    <a:pt x="1537" y="1453"/>
                    <a:pt x="1477" y="1358"/>
                  </a:cubicBezTo>
                  <a:lnTo>
                    <a:pt x="1358" y="1180"/>
                  </a:lnTo>
                  <a:cubicBezTo>
                    <a:pt x="1156" y="882"/>
                    <a:pt x="822" y="715"/>
                    <a:pt x="477" y="715"/>
                  </a:cubicBezTo>
                  <a:cubicBezTo>
                    <a:pt x="346" y="715"/>
                    <a:pt x="227" y="763"/>
                    <a:pt x="132" y="846"/>
                  </a:cubicBezTo>
                  <a:cubicBezTo>
                    <a:pt x="48" y="941"/>
                    <a:pt x="1" y="1049"/>
                    <a:pt x="1" y="1191"/>
                  </a:cubicBezTo>
                  <a:lnTo>
                    <a:pt x="1" y="1846"/>
                  </a:lnTo>
                  <a:cubicBezTo>
                    <a:pt x="1" y="3418"/>
                    <a:pt x="798" y="3751"/>
                    <a:pt x="1465" y="4013"/>
                  </a:cubicBezTo>
                  <a:cubicBezTo>
                    <a:pt x="1810" y="4168"/>
                    <a:pt x="2144" y="4299"/>
                    <a:pt x="2299" y="4609"/>
                  </a:cubicBezTo>
                  <a:cubicBezTo>
                    <a:pt x="2334" y="4704"/>
                    <a:pt x="2322" y="4775"/>
                    <a:pt x="2263" y="4847"/>
                  </a:cubicBezTo>
                  <a:cubicBezTo>
                    <a:pt x="2212" y="4914"/>
                    <a:pt x="2120" y="4946"/>
                    <a:pt x="2041" y="4946"/>
                  </a:cubicBezTo>
                  <a:cubicBezTo>
                    <a:pt x="2008" y="4946"/>
                    <a:pt x="1978" y="4940"/>
                    <a:pt x="1953" y="4930"/>
                  </a:cubicBezTo>
                  <a:cubicBezTo>
                    <a:pt x="1834" y="4882"/>
                    <a:pt x="1822" y="4728"/>
                    <a:pt x="1834" y="4632"/>
                  </a:cubicBezTo>
                  <a:cubicBezTo>
                    <a:pt x="1834" y="4537"/>
                    <a:pt x="1775" y="4466"/>
                    <a:pt x="1679" y="4466"/>
                  </a:cubicBezTo>
                  <a:cubicBezTo>
                    <a:pt x="1596" y="4466"/>
                    <a:pt x="1513" y="4525"/>
                    <a:pt x="1513" y="4609"/>
                  </a:cubicBezTo>
                  <a:cubicBezTo>
                    <a:pt x="1513" y="4740"/>
                    <a:pt x="1537" y="5085"/>
                    <a:pt x="1834" y="5228"/>
                  </a:cubicBezTo>
                  <a:cubicBezTo>
                    <a:pt x="1906" y="5252"/>
                    <a:pt x="1965" y="5263"/>
                    <a:pt x="2037" y="5263"/>
                  </a:cubicBezTo>
                  <a:cubicBezTo>
                    <a:pt x="2203" y="5263"/>
                    <a:pt x="2382" y="5192"/>
                    <a:pt x="2489" y="5073"/>
                  </a:cubicBezTo>
                  <a:cubicBezTo>
                    <a:pt x="2501" y="5061"/>
                    <a:pt x="2513" y="5049"/>
                    <a:pt x="2513" y="5025"/>
                  </a:cubicBezTo>
                  <a:cubicBezTo>
                    <a:pt x="2811" y="5502"/>
                    <a:pt x="3215" y="5942"/>
                    <a:pt x="3680" y="6275"/>
                  </a:cubicBezTo>
                  <a:lnTo>
                    <a:pt x="3703" y="6299"/>
                  </a:lnTo>
                  <a:cubicBezTo>
                    <a:pt x="3656" y="6347"/>
                    <a:pt x="3644" y="6430"/>
                    <a:pt x="3644" y="6514"/>
                  </a:cubicBezTo>
                  <a:lnTo>
                    <a:pt x="3644" y="6633"/>
                  </a:lnTo>
                  <a:cubicBezTo>
                    <a:pt x="3644" y="6835"/>
                    <a:pt x="3775" y="6990"/>
                    <a:pt x="3965" y="7037"/>
                  </a:cubicBezTo>
                  <a:lnTo>
                    <a:pt x="3965" y="8585"/>
                  </a:lnTo>
                  <a:lnTo>
                    <a:pt x="3489" y="8585"/>
                  </a:lnTo>
                  <a:cubicBezTo>
                    <a:pt x="3203" y="8585"/>
                    <a:pt x="2977" y="8811"/>
                    <a:pt x="2977" y="9085"/>
                  </a:cubicBezTo>
                  <a:lnTo>
                    <a:pt x="2977" y="9264"/>
                  </a:lnTo>
                  <a:lnTo>
                    <a:pt x="2549" y="9264"/>
                  </a:lnTo>
                  <a:cubicBezTo>
                    <a:pt x="2382" y="9264"/>
                    <a:pt x="2239" y="9383"/>
                    <a:pt x="2203" y="9550"/>
                  </a:cubicBezTo>
                  <a:lnTo>
                    <a:pt x="2060" y="10312"/>
                  </a:lnTo>
                  <a:cubicBezTo>
                    <a:pt x="2037" y="10419"/>
                    <a:pt x="2060" y="10514"/>
                    <a:pt x="2132" y="10609"/>
                  </a:cubicBezTo>
                  <a:cubicBezTo>
                    <a:pt x="2203" y="10693"/>
                    <a:pt x="2299" y="10740"/>
                    <a:pt x="2394" y="10740"/>
                  </a:cubicBezTo>
                  <a:lnTo>
                    <a:pt x="6549" y="10740"/>
                  </a:lnTo>
                  <a:cubicBezTo>
                    <a:pt x="6656" y="10740"/>
                    <a:pt x="6763" y="10693"/>
                    <a:pt x="6823" y="10609"/>
                  </a:cubicBezTo>
                  <a:cubicBezTo>
                    <a:pt x="6894" y="10514"/>
                    <a:pt x="6906" y="10419"/>
                    <a:pt x="6894" y="10312"/>
                  </a:cubicBezTo>
                  <a:lnTo>
                    <a:pt x="6740" y="9550"/>
                  </a:lnTo>
                  <a:cubicBezTo>
                    <a:pt x="6716" y="9383"/>
                    <a:pt x="6561" y="9264"/>
                    <a:pt x="6406" y="9264"/>
                  </a:cubicBezTo>
                  <a:lnTo>
                    <a:pt x="5966" y="9264"/>
                  </a:lnTo>
                  <a:lnTo>
                    <a:pt x="5966" y="9085"/>
                  </a:lnTo>
                  <a:cubicBezTo>
                    <a:pt x="5966" y="8811"/>
                    <a:pt x="5751" y="8585"/>
                    <a:pt x="5466" y="8585"/>
                  </a:cubicBezTo>
                  <a:lnTo>
                    <a:pt x="4989" y="8585"/>
                  </a:lnTo>
                  <a:lnTo>
                    <a:pt x="4989" y="7037"/>
                  </a:lnTo>
                  <a:cubicBezTo>
                    <a:pt x="5168" y="6990"/>
                    <a:pt x="5299" y="6835"/>
                    <a:pt x="5299" y="6633"/>
                  </a:cubicBezTo>
                  <a:lnTo>
                    <a:pt x="5299" y="6502"/>
                  </a:lnTo>
                  <a:cubicBezTo>
                    <a:pt x="5299" y="6430"/>
                    <a:pt x="5275" y="6359"/>
                    <a:pt x="5239" y="6275"/>
                  </a:cubicBezTo>
                  <a:lnTo>
                    <a:pt x="5275" y="6264"/>
                  </a:lnTo>
                  <a:cubicBezTo>
                    <a:pt x="5728" y="5918"/>
                    <a:pt x="6132" y="5490"/>
                    <a:pt x="6430" y="5013"/>
                  </a:cubicBezTo>
                  <a:cubicBezTo>
                    <a:pt x="6442" y="5025"/>
                    <a:pt x="6466" y="5049"/>
                    <a:pt x="6466" y="5061"/>
                  </a:cubicBezTo>
                  <a:cubicBezTo>
                    <a:pt x="6585" y="5180"/>
                    <a:pt x="6740" y="5252"/>
                    <a:pt x="6906" y="5252"/>
                  </a:cubicBezTo>
                  <a:cubicBezTo>
                    <a:pt x="6978" y="5252"/>
                    <a:pt x="7061" y="5240"/>
                    <a:pt x="7121" y="5204"/>
                  </a:cubicBezTo>
                  <a:cubicBezTo>
                    <a:pt x="7418" y="5073"/>
                    <a:pt x="7442" y="4751"/>
                    <a:pt x="7430" y="4597"/>
                  </a:cubicBezTo>
                  <a:cubicBezTo>
                    <a:pt x="7430" y="4513"/>
                    <a:pt x="7359" y="4454"/>
                    <a:pt x="7263" y="4454"/>
                  </a:cubicBezTo>
                  <a:cubicBezTo>
                    <a:pt x="7180" y="4454"/>
                    <a:pt x="7121" y="4525"/>
                    <a:pt x="7121" y="4609"/>
                  </a:cubicBezTo>
                  <a:cubicBezTo>
                    <a:pt x="7121" y="4716"/>
                    <a:pt x="7097" y="4871"/>
                    <a:pt x="7002" y="4906"/>
                  </a:cubicBezTo>
                  <a:cubicBezTo>
                    <a:pt x="6975" y="4920"/>
                    <a:pt x="6945" y="4925"/>
                    <a:pt x="6913" y="4925"/>
                  </a:cubicBezTo>
                  <a:cubicBezTo>
                    <a:pt x="6831" y="4925"/>
                    <a:pt x="6740" y="4886"/>
                    <a:pt x="6680" y="4835"/>
                  </a:cubicBezTo>
                  <a:cubicBezTo>
                    <a:pt x="6621" y="4775"/>
                    <a:pt x="6609" y="4692"/>
                    <a:pt x="6656" y="4597"/>
                  </a:cubicBezTo>
                  <a:cubicBezTo>
                    <a:pt x="6799" y="4287"/>
                    <a:pt x="7121" y="4156"/>
                    <a:pt x="7490" y="4001"/>
                  </a:cubicBezTo>
                  <a:cubicBezTo>
                    <a:pt x="8145" y="3739"/>
                    <a:pt x="8942" y="3406"/>
                    <a:pt x="8942" y="1834"/>
                  </a:cubicBezTo>
                  <a:lnTo>
                    <a:pt x="8942" y="1180"/>
                  </a:lnTo>
                  <a:cubicBezTo>
                    <a:pt x="8907" y="1061"/>
                    <a:pt x="8847" y="941"/>
                    <a:pt x="8752" y="846"/>
                  </a:cubicBezTo>
                  <a:cubicBezTo>
                    <a:pt x="8668" y="763"/>
                    <a:pt x="8549" y="715"/>
                    <a:pt x="8406" y="715"/>
                  </a:cubicBezTo>
                  <a:cubicBezTo>
                    <a:pt x="8049" y="715"/>
                    <a:pt x="7728" y="894"/>
                    <a:pt x="7537" y="1180"/>
                  </a:cubicBezTo>
                  <a:lnTo>
                    <a:pt x="7418" y="1358"/>
                  </a:lnTo>
                  <a:cubicBezTo>
                    <a:pt x="7335" y="1453"/>
                    <a:pt x="7240" y="1513"/>
                    <a:pt x="7121" y="1513"/>
                  </a:cubicBezTo>
                  <a:lnTo>
                    <a:pt x="7121" y="1001"/>
                  </a:lnTo>
                  <a:lnTo>
                    <a:pt x="7144" y="1001"/>
                  </a:lnTo>
                  <a:cubicBezTo>
                    <a:pt x="7311" y="1001"/>
                    <a:pt x="7442" y="858"/>
                    <a:pt x="7442" y="703"/>
                  </a:cubicBezTo>
                  <a:lnTo>
                    <a:pt x="7442" y="299"/>
                  </a:lnTo>
                  <a:cubicBezTo>
                    <a:pt x="7442" y="132"/>
                    <a:pt x="7311" y="1"/>
                    <a:pt x="71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716;p78">
              <a:extLst>
                <a:ext uri="{FF2B5EF4-FFF2-40B4-BE49-F238E27FC236}">
                  <a16:creationId xmlns:a16="http://schemas.microsoft.com/office/drawing/2014/main" id="{0AD4716F-CDF8-A230-404E-5E72A8337C68}"/>
                </a:ext>
              </a:extLst>
            </p:cNvPr>
            <p:cNvSpPr/>
            <p:nvPr/>
          </p:nvSpPr>
          <p:spPr>
            <a:xfrm>
              <a:off x="1590638" y="2834153"/>
              <a:ext cx="88501" cy="84754"/>
            </a:xfrm>
            <a:custGeom>
              <a:avLst/>
              <a:gdLst/>
              <a:ahLst/>
              <a:cxnLst/>
              <a:rect l="l" t="t" r="r" b="b"/>
              <a:pathLst>
                <a:path w="2787" h="2669" extrusionOk="0">
                  <a:moveTo>
                    <a:pt x="1358" y="488"/>
                  </a:moveTo>
                  <a:lnTo>
                    <a:pt x="1596" y="977"/>
                  </a:lnTo>
                  <a:cubicBezTo>
                    <a:pt x="1632" y="1036"/>
                    <a:pt x="1668" y="1072"/>
                    <a:pt x="1751" y="1084"/>
                  </a:cubicBezTo>
                  <a:lnTo>
                    <a:pt x="2299" y="1155"/>
                  </a:lnTo>
                  <a:lnTo>
                    <a:pt x="1929" y="1548"/>
                  </a:lnTo>
                  <a:cubicBezTo>
                    <a:pt x="1882" y="1596"/>
                    <a:pt x="1870" y="1655"/>
                    <a:pt x="1870" y="1715"/>
                  </a:cubicBezTo>
                  <a:lnTo>
                    <a:pt x="1953" y="2263"/>
                  </a:lnTo>
                  <a:lnTo>
                    <a:pt x="1465" y="2012"/>
                  </a:lnTo>
                  <a:cubicBezTo>
                    <a:pt x="1429" y="1989"/>
                    <a:pt x="1406" y="1989"/>
                    <a:pt x="1370" y="1989"/>
                  </a:cubicBezTo>
                  <a:cubicBezTo>
                    <a:pt x="1346" y="1989"/>
                    <a:pt x="1310" y="1989"/>
                    <a:pt x="1287" y="2012"/>
                  </a:cubicBezTo>
                  <a:lnTo>
                    <a:pt x="798" y="2263"/>
                  </a:lnTo>
                  <a:lnTo>
                    <a:pt x="882" y="1715"/>
                  </a:lnTo>
                  <a:cubicBezTo>
                    <a:pt x="894" y="1655"/>
                    <a:pt x="870" y="1596"/>
                    <a:pt x="822" y="1548"/>
                  </a:cubicBezTo>
                  <a:lnTo>
                    <a:pt x="417" y="1155"/>
                  </a:lnTo>
                  <a:lnTo>
                    <a:pt x="977" y="1084"/>
                  </a:lnTo>
                  <a:cubicBezTo>
                    <a:pt x="1036" y="1072"/>
                    <a:pt x="1096" y="1036"/>
                    <a:pt x="1120" y="977"/>
                  </a:cubicBezTo>
                  <a:lnTo>
                    <a:pt x="1358" y="488"/>
                  </a:lnTo>
                  <a:close/>
                  <a:moveTo>
                    <a:pt x="1406" y="0"/>
                  </a:moveTo>
                  <a:cubicBezTo>
                    <a:pt x="1334" y="0"/>
                    <a:pt x="1275" y="48"/>
                    <a:pt x="1239" y="107"/>
                  </a:cubicBezTo>
                  <a:lnTo>
                    <a:pt x="917" y="774"/>
                  </a:lnTo>
                  <a:lnTo>
                    <a:pt x="179" y="881"/>
                  </a:lnTo>
                  <a:cubicBezTo>
                    <a:pt x="108" y="893"/>
                    <a:pt x="48" y="941"/>
                    <a:pt x="36" y="1012"/>
                  </a:cubicBezTo>
                  <a:cubicBezTo>
                    <a:pt x="1" y="1084"/>
                    <a:pt x="36" y="1155"/>
                    <a:pt x="84" y="1203"/>
                  </a:cubicBezTo>
                  <a:lnTo>
                    <a:pt x="620" y="1727"/>
                  </a:lnTo>
                  <a:lnTo>
                    <a:pt x="501" y="2453"/>
                  </a:lnTo>
                  <a:cubicBezTo>
                    <a:pt x="477" y="2524"/>
                    <a:pt x="513" y="2608"/>
                    <a:pt x="572" y="2632"/>
                  </a:cubicBezTo>
                  <a:cubicBezTo>
                    <a:pt x="604" y="2657"/>
                    <a:pt x="639" y="2669"/>
                    <a:pt x="674" y="2669"/>
                  </a:cubicBezTo>
                  <a:cubicBezTo>
                    <a:pt x="705" y="2669"/>
                    <a:pt x="735" y="2660"/>
                    <a:pt x="763" y="2644"/>
                  </a:cubicBezTo>
                  <a:lnTo>
                    <a:pt x="1417" y="2310"/>
                  </a:lnTo>
                  <a:lnTo>
                    <a:pt x="2072" y="2644"/>
                  </a:lnTo>
                  <a:cubicBezTo>
                    <a:pt x="2108" y="2667"/>
                    <a:pt x="2132" y="2667"/>
                    <a:pt x="2168" y="2667"/>
                  </a:cubicBezTo>
                  <a:cubicBezTo>
                    <a:pt x="2203" y="2667"/>
                    <a:pt x="2239" y="2644"/>
                    <a:pt x="2263" y="2632"/>
                  </a:cubicBezTo>
                  <a:cubicBezTo>
                    <a:pt x="2322" y="2584"/>
                    <a:pt x="2358" y="2513"/>
                    <a:pt x="2346" y="2453"/>
                  </a:cubicBezTo>
                  <a:lnTo>
                    <a:pt x="2227" y="1727"/>
                  </a:lnTo>
                  <a:lnTo>
                    <a:pt x="2763" y="1203"/>
                  </a:lnTo>
                  <a:cubicBezTo>
                    <a:pt x="2775" y="1155"/>
                    <a:pt x="2787" y="1084"/>
                    <a:pt x="2775" y="1012"/>
                  </a:cubicBezTo>
                  <a:cubicBezTo>
                    <a:pt x="2739" y="941"/>
                    <a:pt x="2703" y="893"/>
                    <a:pt x="2620" y="881"/>
                  </a:cubicBezTo>
                  <a:lnTo>
                    <a:pt x="1894" y="774"/>
                  </a:lnTo>
                  <a:lnTo>
                    <a:pt x="1572" y="107"/>
                  </a:lnTo>
                  <a:cubicBezTo>
                    <a:pt x="1537" y="48"/>
                    <a:pt x="1465" y="0"/>
                    <a:pt x="140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717;p78">
            <a:extLst>
              <a:ext uri="{FF2B5EF4-FFF2-40B4-BE49-F238E27FC236}">
                <a16:creationId xmlns:a16="http://schemas.microsoft.com/office/drawing/2014/main" id="{FBD7EEAB-5379-6667-CD6D-3B4C89BA5B59}"/>
              </a:ext>
            </a:extLst>
          </p:cNvPr>
          <p:cNvGrpSpPr/>
          <p:nvPr/>
        </p:nvGrpSpPr>
        <p:grpSpPr>
          <a:xfrm>
            <a:off x="3493537" y="3051304"/>
            <a:ext cx="372835" cy="342573"/>
            <a:chOff x="1952836" y="2774422"/>
            <a:chExt cx="372835" cy="342573"/>
          </a:xfrm>
          <a:solidFill>
            <a:srgbClr val="D2DE00"/>
          </a:solidFill>
        </p:grpSpPr>
        <p:sp>
          <p:nvSpPr>
            <p:cNvPr id="92" name="Google Shape;9718;p78">
              <a:extLst>
                <a:ext uri="{FF2B5EF4-FFF2-40B4-BE49-F238E27FC236}">
                  <a16:creationId xmlns:a16="http://schemas.microsoft.com/office/drawing/2014/main" id="{9BB7F6B5-7A53-B813-33B3-A880BED0A0E0}"/>
                </a:ext>
              </a:extLst>
            </p:cNvPr>
            <p:cNvSpPr/>
            <p:nvPr/>
          </p:nvSpPr>
          <p:spPr>
            <a:xfrm>
              <a:off x="2076490" y="3057581"/>
              <a:ext cx="40869" cy="40869"/>
            </a:xfrm>
            <a:custGeom>
              <a:avLst/>
              <a:gdLst/>
              <a:ahLst/>
              <a:cxnLst/>
              <a:rect l="l" t="t" r="r" b="b"/>
              <a:pathLst>
                <a:path w="1287" h="1287" extrusionOk="0">
                  <a:moveTo>
                    <a:pt x="643" y="346"/>
                  </a:moveTo>
                  <a:cubicBezTo>
                    <a:pt x="810" y="346"/>
                    <a:pt x="941" y="477"/>
                    <a:pt x="941" y="644"/>
                  </a:cubicBezTo>
                  <a:cubicBezTo>
                    <a:pt x="941" y="811"/>
                    <a:pt x="810" y="941"/>
                    <a:pt x="643" y="941"/>
                  </a:cubicBezTo>
                  <a:cubicBezTo>
                    <a:pt x="476" y="941"/>
                    <a:pt x="345" y="811"/>
                    <a:pt x="345" y="644"/>
                  </a:cubicBezTo>
                  <a:cubicBezTo>
                    <a:pt x="345" y="477"/>
                    <a:pt x="476" y="346"/>
                    <a:pt x="643" y="346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cubicBezTo>
                    <a:pt x="0" y="1001"/>
                    <a:pt x="286" y="1287"/>
                    <a:pt x="643" y="1287"/>
                  </a:cubicBezTo>
                  <a:cubicBezTo>
                    <a:pt x="1000" y="1287"/>
                    <a:pt x="1286" y="1001"/>
                    <a:pt x="1286" y="644"/>
                  </a:cubicBezTo>
                  <a:cubicBezTo>
                    <a:pt x="1286" y="287"/>
                    <a:pt x="1000" y="1"/>
                    <a:pt x="64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719;p78">
              <a:extLst>
                <a:ext uri="{FF2B5EF4-FFF2-40B4-BE49-F238E27FC236}">
                  <a16:creationId xmlns:a16="http://schemas.microsoft.com/office/drawing/2014/main" id="{994B03E2-A3F8-138A-5EAD-166FDBEB098F}"/>
                </a:ext>
              </a:extLst>
            </p:cNvPr>
            <p:cNvSpPr/>
            <p:nvPr/>
          </p:nvSpPr>
          <p:spPr>
            <a:xfrm>
              <a:off x="2208432" y="3057581"/>
              <a:ext cx="40869" cy="40869"/>
            </a:xfrm>
            <a:custGeom>
              <a:avLst/>
              <a:gdLst/>
              <a:ahLst/>
              <a:cxnLst/>
              <a:rect l="l" t="t" r="r" b="b"/>
              <a:pathLst>
                <a:path w="1287" h="1287" extrusionOk="0">
                  <a:moveTo>
                    <a:pt x="643" y="346"/>
                  </a:moveTo>
                  <a:cubicBezTo>
                    <a:pt x="810" y="346"/>
                    <a:pt x="941" y="477"/>
                    <a:pt x="941" y="644"/>
                  </a:cubicBezTo>
                  <a:cubicBezTo>
                    <a:pt x="941" y="811"/>
                    <a:pt x="810" y="941"/>
                    <a:pt x="643" y="941"/>
                  </a:cubicBezTo>
                  <a:cubicBezTo>
                    <a:pt x="477" y="941"/>
                    <a:pt x="346" y="811"/>
                    <a:pt x="346" y="644"/>
                  </a:cubicBezTo>
                  <a:cubicBezTo>
                    <a:pt x="346" y="477"/>
                    <a:pt x="477" y="346"/>
                    <a:pt x="643" y="346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cubicBezTo>
                    <a:pt x="0" y="1001"/>
                    <a:pt x="286" y="1287"/>
                    <a:pt x="643" y="1287"/>
                  </a:cubicBezTo>
                  <a:cubicBezTo>
                    <a:pt x="1001" y="1287"/>
                    <a:pt x="1286" y="1001"/>
                    <a:pt x="1286" y="644"/>
                  </a:cubicBezTo>
                  <a:cubicBezTo>
                    <a:pt x="1286" y="287"/>
                    <a:pt x="1001" y="1"/>
                    <a:pt x="64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720;p78">
              <a:extLst>
                <a:ext uri="{FF2B5EF4-FFF2-40B4-BE49-F238E27FC236}">
                  <a16:creationId xmlns:a16="http://schemas.microsoft.com/office/drawing/2014/main" id="{BBF89B06-8614-5B50-2513-DED3ED2FAF86}"/>
                </a:ext>
              </a:extLst>
            </p:cNvPr>
            <p:cNvSpPr/>
            <p:nvPr/>
          </p:nvSpPr>
          <p:spPr>
            <a:xfrm>
              <a:off x="1952836" y="2774422"/>
              <a:ext cx="372835" cy="342573"/>
            </a:xfrm>
            <a:custGeom>
              <a:avLst/>
              <a:gdLst/>
              <a:ahLst/>
              <a:cxnLst/>
              <a:rect l="l" t="t" r="r" b="b"/>
              <a:pathLst>
                <a:path w="11741" h="10788" extrusionOk="0">
                  <a:moveTo>
                    <a:pt x="5382" y="1988"/>
                  </a:moveTo>
                  <a:lnTo>
                    <a:pt x="5382" y="3001"/>
                  </a:lnTo>
                  <a:lnTo>
                    <a:pt x="4359" y="3001"/>
                  </a:lnTo>
                  <a:lnTo>
                    <a:pt x="4359" y="1988"/>
                  </a:lnTo>
                  <a:close/>
                  <a:moveTo>
                    <a:pt x="6752" y="1988"/>
                  </a:moveTo>
                  <a:lnTo>
                    <a:pt x="6752" y="3001"/>
                  </a:lnTo>
                  <a:lnTo>
                    <a:pt x="5728" y="3001"/>
                  </a:lnTo>
                  <a:lnTo>
                    <a:pt x="5728" y="1988"/>
                  </a:lnTo>
                  <a:close/>
                  <a:moveTo>
                    <a:pt x="8121" y="1988"/>
                  </a:moveTo>
                  <a:lnTo>
                    <a:pt x="8121" y="3001"/>
                  </a:lnTo>
                  <a:lnTo>
                    <a:pt x="7097" y="3001"/>
                  </a:lnTo>
                  <a:lnTo>
                    <a:pt x="7097" y="1988"/>
                  </a:lnTo>
                  <a:close/>
                  <a:moveTo>
                    <a:pt x="9490" y="1988"/>
                  </a:moveTo>
                  <a:lnTo>
                    <a:pt x="9490" y="3001"/>
                  </a:lnTo>
                  <a:lnTo>
                    <a:pt x="8466" y="3001"/>
                  </a:lnTo>
                  <a:lnTo>
                    <a:pt x="8466" y="1988"/>
                  </a:lnTo>
                  <a:close/>
                  <a:moveTo>
                    <a:pt x="10324" y="1988"/>
                  </a:moveTo>
                  <a:lnTo>
                    <a:pt x="10085" y="3001"/>
                  </a:lnTo>
                  <a:lnTo>
                    <a:pt x="9847" y="3001"/>
                  </a:lnTo>
                  <a:lnTo>
                    <a:pt x="9847" y="1988"/>
                  </a:lnTo>
                  <a:close/>
                  <a:moveTo>
                    <a:pt x="4001" y="2000"/>
                  </a:moveTo>
                  <a:lnTo>
                    <a:pt x="4001" y="3012"/>
                  </a:lnTo>
                  <a:lnTo>
                    <a:pt x="3311" y="3012"/>
                  </a:lnTo>
                  <a:lnTo>
                    <a:pt x="2965" y="2000"/>
                  </a:lnTo>
                  <a:close/>
                  <a:moveTo>
                    <a:pt x="10014" y="3334"/>
                  </a:moveTo>
                  <a:lnTo>
                    <a:pt x="9847" y="4048"/>
                  </a:lnTo>
                  <a:lnTo>
                    <a:pt x="9847" y="3334"/>
                  </a:lnTo>
                  <a:close/>
                  <a:moveTo>
                    <a:pt x="4013" y="3334"/>
                  </a:moveTo>
                  <a:lnTo>
                    <a:pt x="4013" y="4370"/>
                  </a:lnTo>
                  <a:lnTo>
                    <a:pt x="3823" y="4370"/>
                  </a:lnTo>
                  <a:lnTo>
                    <a:pt x="3454" y="3334"/>
                  </a:lnTo>
                  <a:close/>
                  <a:moveTo>
                    <a:pt x="5371" y="3334"/>
                  </a:moveTo>
                  <a:lnTo>
                    <a:pt x="5371" y="4370"/>
                  </a:lnTo>
                  <a:lnTo>
                    <a:pt x="4347" y="4370"/>
                  </a:lnTo>
                  <a:lnTo>
                    <a:pt x="4347" y="3334"/>
                  </a:lnTo>
                  <a:close/>
                  <a:moveTo>
                    <a:pt x="6752" y="3334"/>
                  </a:moveTo>
                  <a:lnTo>
                    <a:pt x="6752" y="4370"/>
                  </a:lnTo>
                  <a:lnTo>
                    <a:pt x="5728" y="4370"/>
                  </a:lnTo>
                  <a:lnTo>
                    <a:pt x="5728" y="3334"/>
                  </a:lnTo>
                  <a:close/>
                  <a:moveTo>
                    <a:pt x="8121" y="3358"/>
                  </a:moveTo>
                  <a:lnTo>
                    <a:pt x="8121" y="4382"/>
                  </a:lnTo>
                  <a:lnTo>
                    <a:pt x="7097" y="4382"/>
                  </a:lnTo>
                  <a:lnTo>
                    <a:pt x="7097" y="3358"/>
                  </a:lnTo>
                  <a:close/>
                  <a:moveTo>
                    <a:pt x="9514" y="3358"/>
                  </a:moveTo>
                  <a:lnTo>
                    <a:pt x="9514" y="4382"/>
                  </a:lnTo>
                  <a:lnTo>
                    <a:pt x="8478" y="4382"/>
                  </a:lnTo>
                  <a:lnTo>
                    <a:pt x="8478" y="3358"/>
                  </a:lnTo>
                  <a:close/>
                  <a:moveTo>
                    <a:pt x="4001" y="4727"/>
                  </a:moveTo>
                  <a:lnTo>
                    <a:pt x="4001" y="4941"/>
                  </a:lnTo>
                  <a:lnTo>
                    <a:pt x="3930" y="4727"/>
                  </a:lnTo>
                  <a:close/>
                  <a:moveTo>
                    <a:pt x="5371" y="4715"/>
                  </a:moveTo>
                  <a:lnTo>
                    <a:pt x="5371" y="5525"/>
                  </a:lnTo>
                  <a:cubicBezTo>
                    <a:pt x="5297" y="5521"/>
                    <a:pt x="5230" y="5520"/>
                    <a:pt x="5167" y="5520"/>
                  </a:cubicBezTo>
                  <a:cubicBezTo>
                    <a:pt x="5049" y="5520"/>
                    <a:pt x="4947" y="5524"/>
                    <a:pt x="4854" y="5524"/>
                  </a:cubicBezTo>
                  <a:cubicBezTo>
                    <a:pt x="4666" y="5524"/>
                    <a:pt x="4516" y="5507"/>
                    <a:pt x="4347" y="5406"/>
                  </a:cubicBezTo>
                  <a:lnTo>
                    <a:pt x="4347" y="4715"/>
                  </a:lnTo>
                  <a:close/>
                  <a:moveTo>
                    <a:pt x="6752" y="4727"/>
                  </a:moveTo>
                  <a:lnTo>
                    <a:pt x="6752" y="5525"/>
                  </a:lnTo>
                  <a:lnTo>
                    <a:pt x="5728" y="5525"/>
                  </a:lnTo>
                  <a:lnTo>
                    <a:pt x="5728" y="4727"/>
                  </a:lnTo>
                  <a:close/>
                  <a:moveTo>
                    <a:pt x="8121" y="4727"/>
                  </a:moveTo>
                  <a:lnTo>
                    <a:pt x="8121" y="5525"/>
                  </a:lnTo>
                  <a:lnTo>
                    <a:pt x="7097" y="5525"/>
                  </a:lnTo>
                  <a:lnTo>
                    <a:pt x="7097" y="4727"/>
                  </a:lnTo>
                  <a:close/>
                  <a:moveTo>
                    <a:pt x="9490" y="4727"/>
                  </a:moveTo>
                  <a:lnTo>
                    <a:pt x="9490" y="5525"/>
                  </a:lnTo>
                  <a:lnTo>
                    <a:pt x="8466" y="5525"/>
                  </a:lnTo>
                  <a:lnTo>
                    <a:pt x="8466" y="4727"/>
                  </a:lnTo>
                  <a:close/>
                  <a:moveTo>
                    <a:pt x="4537" y="8680"/>
                  </a:moveTo>
                  <a:cubicBezTo>
                    <a:pt x="5025" y="8680"/>
                    <a:pt x="5418" y="9085"/>
                    <a:pt x="5418" y="9561"/>
                  </a:cubicBezTo>
                  <a:cubicBezTo>
                    <a:pt x="5418" y="10037"/>
                    <a:pt x="5025" y="10442"/>
                    <a:pt x="4537" y="10442"/>
                  </a:cubicBezTo>
                  <a:cubicBezTo>
                    <a:pt x="4049" y="10442"/>
                    <a:pt x="3656" y="10049"/>
                    <a:pt x="3656" y="9561"/>
                  </a:cubicBezTo>
                  <a:cubicBezTo>
                    <a:pt x="3656" y="9085"/>
                    <a:pt x="4049" y="8680"/>
                    <a:pt x="4537" y="8680"/>
                  </a:cubicBezTo>
                  <a:close/>
                  <a:moveTo>
                    <a:pt x="8692" y="8680"/>
                  </a:moveTo>
                  <a:cubicBezTo>
                    <a:pt x="9181" y="8680"/>
                    <a:pt x="9573" y="9085"/>
                    <a:pt x="9573" y="9561"/>
                  </a:cubicBezTo>
                  <a:cubicBezTo>
                    <a:pt x="9573" y="10037"/>
                    <a:pt x="9181" y="10442"/>
                    <a:pt x="8692" y="10442"/>
                  </a:cubicBezTo>
                  <a:cubicBezTo>
                    <a:pt x="8204" y="10442"/>
                    <a:pt x="7811" y="10049"/>
                    <a:pt x="7811" y="9561"/>
                  </a:cubicBezTo>
                  <a:cubicBezTo>
                    <a:pt x="7811" y="9085"/>
                    <a:pt x="8204" y="8680"/>
                    <a:pt x="8692" y="8680"/>
                  </a:cubicBezTo>
                  <a:close/>
                  <a:moveTo>
                    <a:pt x="620" y="0"/>
                  </a:moveTo>
                  <a:cubicBezTo>
                    <a:pt x="287" y="0"/>
                    <a:pt x="1" y="286"/>
                    <a:pt x="1" y="631"/>
                  </a:cubicBezTo>
                  <a:cubicBezTo>
                    <a:pt x="1" y="976"/>
                    <a:pt x="287" y="1250"/>
                    <a:pt x="620" y="1250"/>
                  </a:cubicBezTo>
                  <a:lnTo>
                    <a:pt x="1394" y="1250"/>
                  </a:lnTo>
                  <a:lnTo>
                    <a:pt x="2346" y="3965"/>
                  </a:lnTo>
                  <a:cubicBezTo>
                    <a:pt x="2374" y="4029"/>
                    <a:pt x="2444" y="4072"/>
                    <a:pt x="2513" y="4072"/>
                  </a:cubicBezTo>
                  <a:cubicBezTo>
                    <a:pt x="2533" y="4072"/>
                    <a:pt x="2553" y="4068"/>
                    <a:pt x="2573" y="4060"/>
                  </a:cubicBezTo>
                  <a:cubicBezTo>
                    <a:pt x="2668" y="4036"/>
                    <a:pt x="2704" y="3929"/>
                    <a:pt x="2680" y="3846"/>
                  </a:cubicBezTo>
                  <a:cubicBezTo>
                    <a:pt x="1739" y="1191"/>
                    <a:pt x="1692" y="1072"/>
                    <a:pt x="1692" y="1072"/>
                  </a:cubicBezTo>
                  <a:cubicBezTo>
                    <a:pt x="1656" y="965"/>
                    <a:pt x="1561" y="905"/>
                    <a:pt x="1441" y="905"/>
                  </a:cubicBezTo>
                  <a:lnTo>
                    <a:pt x="620" y="905"/>
                  </a:lnTo>
                  <a:cubicBezTo>
                    <a:pt x="465" y="905"/>
                    <a:pt x="346" y="774"/>
                    <a:pt x="346" y="631"/>
                  </a:cubicBezTo>
                  <a:cubicBezTo>
                    <a:pt x="346" y="464"/>
                    <a:pt x="477" y="345"/>
                    <a:pt x="620" y="345"/>
                  </a:cubicBezTo>
                  <a:lnTo>
                    <a:pt x="1441" y="345"/>
                  </a:lnTo>
                  <a:cubicBezTo>
                    <a:pt x="1787" y="345"/>
                    <a:pt x="2084" y="536"/>
                    <a:pt x="2215" y="845"/>
                  </a:cubicBezTo>
                  <a:cubicBezTo>
                    <a:pt x="2418" y="1429"/>
                    <a:pt x="3585" y="4703"/>
                    <a:pt x="3751" y="5191"/>
                  </a:cubicBezTo>
                  <a:cubicBezTo>
                    <a:pt x="3870" y="5548"/>
                    <a:pt x="4287" y="5882"/>
                    <a:pt x="4775" y="5882"/>
                  </a:cubicBezTo>
                  <a:lnTo>
                    <a:pt x="10978" y="5882"/>
                  </a:lnTo>
                  <a:cubicBezTo>
                    <a:pt x="11145" y="5882"/>
                    <a:pt x="11264" y="6013"/>
                    <a:pt x="11264" y="6168"/>
                  </a:cubicBezTo>
                  <a:cubicBezTo>
                    <a:pt x="11264" y="6322"/>
                    <a:pt x="11133" y="6441"/>
                    <a:pt x="10978" y="6441"/>
                  </a:cubicBezTo>
                  <a:lnTo>
                    <a:pt x="4775" y="6441"/>
                  </a:lnTo>
                  <a:cubicBezTo>
                    <a:pt x="4108" y="6441"/>
                    <a:pt x="3489" y="6049"/>
                    <a:pt x="3227" y="5417"/>
                  </a:cubicBezTo>
                  <a:lnTo>
                    <a:pt x="2882" y="4453"/>
                  </a:lnTo>
                  <a:cubicBezTo>
                    <a:pt x="2863" y="4377"/>
                    <a:pt x="2791" y="4339"/>
                    <a:pt x="2720" y="4339"/>
                  </a:cubicBezTo>
                  <a:cubicBezTo>
                    <a:pt x="2702" y="4339"/>
                    <a:pt x="2684" y="4341"/>
                    <a:pt x="2668" y="4346"/>
                  </a:cubicBezTo>
                  <a:cubicBezTo>
                    <a:pt x="2573" y="4382"/>
                    <a:pt x="2525" y="4477"/>
                    <a:pt x="2561" y="4572"/>
                  </a:cubicBezTo>
                  <a:cubicBezTo>
                    <a:pt x="2846" y="5275"/>
                    <a:pt x="2846" y="5596"/>
                    <a:pt x="3180" y="6013"/>
                  </a:cubicBezTo>
                  <a:lnTo>
                    <a:pt x="2799" y="6560"/>
                  </a:lnTo>
                  <a:cubicBezTo>
                    <a:pt x="2215" y="7394"/>
                    <a:pt x="2715" y="8549"/>
                    <a:pt x="3716" y="8680"/>
                  </a:cubicBezTo>
                  <a:cubicBezTo>
                    <a:pt x="2918" y="9418"/>
                    <a:pt x="3442" y="10787"/>
                    <a:pt x="4549" y="10787"/>
                  </a:cubicBezTo>
                  <a:cubicBezTo>
                    <a:pt x="5656" y="10787"/>
                    <a:pt x="6168" y="9454"/>
                    <a:pt x="5394" y="8692"/>
                  </a:cubicBezTo>
                  <a:lnTo>
                    <a:pt x="7871" y="8692"/>
                  </a:lnTo>
                  <a:cubicBezTo>
                    <a:pt x="7085" y="9454"/>
                    <a:pt x="7621" y="10787"/>
                    <a:pt x="8716" y="10787"/>
                  </a:cubicBezTo>
                  <a:cubicBezTo>
                    <a:pt x="9823" y="10787"/>
                    <a:pt x="10335" y="9454"/>
                    <a:pt x="9562" y="8692"/>
                  </a:cubicBezTo>
                  <a:lnTo>
                    <a:pt x="9788" y="8692"/>
                  </a:lnTo>
                  <a:cubicBezTo>
                    <a:pt x="10133" y="8692"/>
                    <a:pt x="10419" y="8406"/>
                    <a:pt x="10419" y="8073"/>
                  </a:cubicBezTo>
                  <a:cubicBezTo>
                    <a:pt x="10419" y="7727"/>
                    <a:pt x="10133" y="7442"/>
                    <a:pt x="9788" y="7442"/>
                  </a:cubicBezTo>
                  <a:lnTo>
                    <a:pt x="8228" y="7442"/>
                  </a:lnTo>
                  <a:cubicBezTo>
                    <a:pt x="8133" y="7442"/>
                    <a:pt x="8061" y="7513"/>
                    <a:pt x="8061" y="7608"/>
                  </a:cubicBezTo>
                  <a:cubicBezTo>
                    <a:pt x="8061" y="7692"/>
                    <a:pt x="8133" y="7775"/>
                    <a:pt x="8228" y="7775"/>
                  </a:cubicBezTo>
                  <a:lnTo>
                    <a:pt x="9788" y="7775"/>
                  </a:lnTo>
                  <a:cubicBezTo>
                    <a:pt x="9954" y="7775"/>
                    <a:pt x="10074" y="7906"/>
                    <a:pt x="10074" y="8049"/>
                  </a:cubicBezTo>
                  <a:cubicBezTo>
                    <a:pt x="10074" y="8215"/>
                    <a:pt x="9943" y="8335"/>
                    <a:pt x="9788" y="8335"/>
                  </a:cubicBezTo>
                  <a:lnTo>
                    <a:pt x="3930" y="8335"/>
                  </a:lnTo>
                  <a:cubicBezTo>
                    <a:pt x="3108" y="8335"/>
                    <a:pt x="2620" y="7418"/>
                    <a:pt x="3096" y="6739"/>
                  </a:cubicBezTo>
                  <a:lnTo>
                    <a:pt x="3442" y="6251"/>
                  </a:lnTo>
                  <a:cubicBezTo>
                    <a:pt x="3573" y="6382"/>
                    <a:pt x="3739" y="6489"/>
                    <a:pt x="3906" y="6560"/>
                  </a:cubicBezTo>
                  <a:lnTo>
                    <a:pt x="3573" y="7072"/>
                  </a:lnTo>
                  <a:cubicBezTo>
                    <a:pt x="3358" y="7370"/>
                    <a:pt x="3573" y="7775"/>
                    <a:pt x="3942" y="7775"/>
                  </a:cubicBezTo>
                  <a:lnTo>
                    <a:pt x="7609" y="7775"/>
                  </a:lnTo>
                  <a:cubicBezTo>
                    <a:pt x="7692" y="7775"/>
                    <a:pt x="7764" y="7692"/>
                    <a:pt x="7764" y="7608"/>
                  </a:cubicBezTo>
                  <a:cubicBezTo>
                    <a:pt x="7764" y="7513"/>
                    <a:pt x="7692" y="7442"/>
                    <a:pt x="7609" y="7442"/>
                  </a:cubicBezTo>
                  <a:lnTo>
                    <a:pt x="3942" y="7442"/>
                  </a:lnTo>
                  <a:cubicBezTo>
                    <a:pt x="3847" y="7442"/>
                    <a:pt x="3811" y="7334"/>
                    <a:pt x="3847" y="7263"/>
                  </a:cubicBezTo>
                  <a:lnTo>
                    <a:pt x="4251" y="6703"/>
                  </a:lnTo>
                  <a:cubicBezTo>
                    <a:pt x="4465" y="6762"/>
                    <a:pt x="4535" y="6775"/>
                    <a:pt x="5134" y="6775"/>
                  </a:cubicBezTo>
                  <a:cubicBezTo>
                    <a:pt x="5630" y="6775"/>
                    <a:pt x="6490" y="6766"/>
                    <a:pt x="8097" y="6766"/>
                  </a:cubicBezTo>
                  <a:cubicBezTo>
                    <a:pt x="8881" y="6766"/>
                    <a:pt x="9842" y="6768"/>
                    <a:pt x="11026" y="6775"/>
                  </a:cubicBezTo>
                  <a:cubicBezTo>
                    <a:pt x="11371" y="6775"/>
                    <a:pt x="11645" y="6489"/>
                    <a:pt x="11645" y="6144"/>
                  </a:cubicBezTo>
                  <a:cubicBezTo>
                    <a:pt x="11598" y="5810"/>
                    <a:pt x="11312" y="5525"/>
                    <a:pt x="10966" y="5525"/>
                  </a:cubicBezTo>
                  <a:lnTo>
                    <a:pt x="10788" y="5525"/>
                  </a:lnTo>
                  <a:lnTo>
                    <a:pt x="11598" y="2048"/>
                  </a:lnTo>
                  <a:cubicBezTo>
                    <a:pt x="11740" y="1393"/>
                    <a:pt x="11252" y="762"/>
                    <a:pt x="10562" y="762"/>
                  </a:cubicBezTo>
                  <a:lnTo>
                    <a:pt x="7252" y="762"/>
                  </a:lnTo>
                  <a:cubicBezTo>
                    <a:pt x="7156" y="762"/>
                    <a:pt x="7085" y="834"/>
                    <a:pt x="7085" y="929"/>
                  </a:cubicBezTo>
                  <a:cubicBezTo>
                    <a:pt x="7085" y="1012"/>
                    <a:pt x="7156" y="1096"/>
                    <a:pt x="7252" y="1096"/>
                  </a:cubicBezTo>
                  <a:lnTo>
                    <a:pt x="10562" y="1096"/>
                  </a:lnTo>
                  <a:cubicBezTo>
                    <a:pt x="11026" y="1096"/>
                    <a:pt x="11359" y="1524"/>
                    <a:pt x="11252" y="1953"/>
                  </a:cubicBezTo>
                  <a:lnTo>
                    <a:pt x="10431" y="5525"/>
                  </a:lnTo>
                  <a:lnTo>
                    <a:pt x="9847" y="5525"/>
                  </a:lnTo>
                  <a:cubicBezTo>
                    <a:pt x="9943" y="5144"/>
                    <a:pt x="10585" y="2369"/>
                    <a:pt x="10705" y="1869"/>
                  </a:cubicBezTo>
                  <a:cubicBezTo>
                    <a:pt x="10728" y="1762"/>
                    <a:pt x="10645" y="1655"/>
                    <a:pt x="10538" y="1655"/>
                  </a:cubicBezTo>
                  <a:lnTo>
                    <a:pt x="2858" y="1655"/>
                  </a:lnTo>
                  <a:lnTo>
                    <a:pt x="2668" y="1096"/>
                  </a:lnTo>
                  <a:lnTo>
                    <a:pt x="6621" y="1096"/>
                  </a:lnTo>
                  <a:cubicBezTo>
                    <a:pt x="6716" y="1096"/>
                    <a:pt x="6787" y="1012"/>
                    <a:pt x="6787" y="929"/>
                  </a:cubicBezTo>
                  <a:cubicBezTo>
                    <a:pt x="6787" y="834"/>
                    <a:pt x="6716" y="762"/>
                    <a:pt x="6621" y="762"/>
                  </a:cubicBezTo>
                  <a:lnTo>
                    <a:pt x="2549" y="762"/>
                  </a:lnTo>
                  <a:cubicBezTo>
                    <a:pt x="2394" y="334"/>
                    <a:pt x="1965" y="0"/>
                    <a:pt x="144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721;p78">
            <a:extLst>
              <a:ext uri="{FF2B5EF4-FFF2-40B4-BE49-F238E27FC236}">
                <a16:creationId xmlns:a16="http://schemas.microsoft.com/office/drawing/2014/main" id="{53166291-6433-61F1-5B96-06D02B7D1D47}"/>
              </a:ext>
            </a:extLst>
          </p:cNvPr>
          <p:cNvGrpSpPr/>
          <p:nvPr/>
        </p:nvGrpSpPr>
        <p:grpSpPr>
          <a:xfrm>
            <a:off x="4620617" y="3021359"/>
            <a:ext cx="332729" cy="372518"/>
            <a:chOff x="3079916" y="2744477"/>
            <a:chExt cx="332729" cy="372518"/>
          </a:xfrm>
          <a:solidFill>
            <a:srgbClr val="D2DE00"/>
          </a:solidFill>
        </p:grpSpPr>
        <p:sp>
          <p:nvSpPr>
            <p:cNvPr id="96" name="Google Shape;9722;p78">
              <a:extLst>
                <a:ext uri="{FF2B5EF4-FFF2-40B4-BE49-F238E27FC236}">
                  <a16:creationId xmlns:a16="http://schemas.microsoft.com/office/drawing/2014/main" id="{03451460-8F00-55FE-D9F9-0DD306795855}"/>
                </a:ext>
              </a:extLst>
            </p:cNvPr>
            <p:cNvSpPr/>
            <p:nvPr/>
          </p:nvSpPr>
          <p:spPr>
            <a:xfrm>
              <a:off x="3079916" y="2840504"/>
              <a:ext cx="313454" cy="276491"/>
            </a:xfrm>
            <a:custGeom>
              <a:avLst/>
              <a:gdLst/>
              <a:ahLst/>
              <a:cxnLst/>
              <a:rect l="l" t="t" r="r" b="b"/>
              <a:pathLst>
                <a:path w="9871" h="8707" extrusionOk="0">
                  <a:moveTo>
                    <a:pt x="2993" y="1"/>
                  </a:moveTo>
                  <a:cubicBezTo>
                    <a:pt x="2768" y="1"/>
                    <a:pt x="2560" y="25"/>
                    <a:pt x="2370" y="74"/>
                  </a:cubicBezTo>
                  <a:cubicBezTo>
                    <a:pt x="1739" y="241"/>
                    <a:pt x="1179" y="646"/>
                    <a:pt x="750" y="1205"/>
                  </a:cubicBezTo>
                  <a:cubicBezTo>
                    <a:pt x="250" y="1860"/>
                    <a:pt x="0" y="2694"/>
                    <a:pt x="0" y="3622"/>
                  </a:cubicBezTo>
                  <a:cubicBezTo>
                    <a:pt x="0" y="4575"/>
                    <a:pt x="429" y="5825"/>
                    <a:pt x="1120" y="6896"/>
                  </a:cubicBezTo>
                  <a:cubicBezTo>
                    <a:pt x="1882" y="8039"/>
                    <a:pt x="2751" y="8706"/>
                    <a:pt x="3525" y="8706"/>
                  </a:cubicBezTo>
                  <a:cubicBezTo>
                    <a:pt x="3846" y="8706"/>
                    <a:pt x="4156" y="8670"/>
                    <a:pt x="4441" y="8575"/>
                  </a:cubicBezTo>
                  <a:cubicBezTo>
                    <a:pt x="4596" y="8534"/>
                    <a:pt x="4760" y="8513"/>
                    <a:pt x="4924" y="8513"/>
                  </a:cubicBezTo>
                  <a:cubicBezTo>
                    <a:pt x="5087" y="8513"/>
                    <a:pt x="5251" y="8534"/>
                    <a:pt x="5406" y="8575"/>
                  </a:cubicBezTo>
                  <a:cubicBezTo>
                    <a:pt x="5703" y="8670"/>
                    <a:pt x="6013" y="8706"/>
                    <a:pt x="6311" y="8706"/>
                  </a:cubicBezTo>
                  <a:cubicBezTo>
                    <a:pt x="7085" y="8706"/>
                    <a:pt x="7978" y="8051"/>
                    <a:pt x="8728" y="6896"/>
                  </a:cubicBezTo>
                  <a:cubicBezTo>
                    <a:pt x="9418" y="5837"/>
                    <a:pt x="9835" y="4587"/>
                    <a:pt x="9835" y="3622"/>
                  </a:cubicBezTo>
                  <a:cubicBezTo>
                    <a:pt x="9871" y="2920"/>
                    <a:pt x="9716" y="2301"/>
                    <a:pt x="9454" y="1753"/>
                  </a:cubicBezTo>
                  <a:cubicBezTo>
                    <a:pt x="9420" y="1677"/>
                    <a:pt x="9351" y="1637"/>
                    <a:pt x="9275" y="1637"/>
                  </a:cubicBezTo>
                  <a:cubicBezTo>
                    <a:pt x="9244" y="1637"/>
                    <a:pt x="9211" y="1644"/>
                    <a:pt x="9180" y="1658"/>
                  </a:cubicBezTo>
                  <a:cubicBezTo>
                    <a:pt x="9085" y="1705"/>
                    <a:pt x="9049" y="1824"/>
                    <a:pt x="9097" y="1932"/>
                  </a:cubicBezTo>
                  <a:cubicBezTo>
                    <a:pt x="9347" y="2420"/>
                    <a:pt x="9466" y="3003"/>
                    <a:pt x="9466" y="3622"/>
                  </a:cubicBezTo>
                  <a:cubicBezTo>
                    <a:pt x="9466" y="4503"/>
                    <a:pt x="9061" y="5682"/>
                    <a:pt x="8406" y="6670"/>
                  </a:cubicBezTo>
                  <a:cubicBezTo>
                    <a:pt x="7739" y="7694"/>
                    <a:pt x="6966" y="8313"/>
                    <a:pt x="6323" y="8313"/>
                  </a:cubicBezTo>
                  <a:cubicBezTo>
                    <a:pt x="6061" y="8313"/>
                    <a:pt x="5775" y="8266"/>
                    <a:pt x="5525" y="8194"/>
                  </a:cubicBezTo>
                  <a:cubicBezTo>
                    <a:pt x="5328" y="8135"/>
                    <a:pt x="5126" y="8105"/>
                    <a:pt x="4925" y="8105"/>
                  </a:cubicBezTo>
                  <a:cubicBezTo>
                    <a:pt x="4724" y="8105"/>
                    <a:pt x="4525" y="8135"/>
                    <a:pt x="4334" y="8194"/>
                  </a:cubicBezTo>
                  <a:cubicBezTo>
                    <a:pt x="4084" y="8266"/>
                    <a:pt x="3798" y="8313"/>
                    <a:pt x="3525" y="8313"/>
                  </a:cubicBezTo>
                  <a:cubicBezTo>
                    <a:pt x="2894" y="8313"/>
                    <a:pt x="2120" y="7694"/>
                    <a:pt x="1441" y="6670"/>
                  </a:cubicBezTo>
                  <a:cubicBezTo>
                    <a:pt x="786" y="5682"/>
                    <a:pt x="393" y="4503"/>
                    <a:pt x="393" y="3622"/>
                  </a:cubicBezTo>
                  <a:cubicBezTo>
                    <a:pt x="393" y="2789"/>
                    <a:pt x="631" y="2039"/>
                    <a:pt x="1060" y="1443"/>
                  </a:cubicBezTo>
                  <a:cubicBezTo>
                    <a:pt x="1429" y="955"/>
                    <a:pt x="1941" y="598"/>
                    <a:pt x="2453" y="467"/>
                  </a:cubicBezTo>
                  <a:cubicBezTo>
                    <a:pt x="2608" y="425"/>
                    <a:pt x="2783" y="405"/>
                    <a:pt x="2975" y="405"/>
                  </a:cubicBezTo>
                  <a:cubicBezTo>
                    <a:pt x="3270" y="405"/>
                    <a:pt x="3605" y="452"/>
                    <a:pt x="3965" y="539"/>
                  </a:cubicBezTo>
                  <a:cubicBezTo>
                    <a:pt x="4025" y="550"/>
                    <a:pt x="4096" y="574"/>
                    <a:pt x="4156" y="586"/>
                  </a:cubicBezTo>
                  <a:cubicBezTo>
                    <a:pt x="4165" y="587"/>
                    <a:pt x="4174" y="588"/>
                    <a:pt x="4183" y="588"/>
                  </a:cubicBezTo>
                  <a:cubicBezTo>
                    <a:pt x="4278" y="588"/>
                    <a:pt x="4361" y="529"/>
                    <a:pt x="4394" y="431"/>
                  </a:cubicBezTo>
                  <a:cubicBezTo>
                    <a:pt x="4406" y="336"/>
                    <a:pt x="4346" y="229"/>
                    <a:pt x="4239" y="193"/>
                  </a:cubicBezTo>
                  <a:lnTo>
                    <a:pt x="4060" y="158"/>
                  </a:lnTo>
                  <a:cubicBezTo>
                    <a:pt x="3674" y="52"/>
                    <a:pt x="3316" y="1"/>
                    <a:pt x="299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23;p78">
              <a:extLst>
                <a:ext uri="{FF2B5EF4-FFF2-40B4-BE49-F238E27FC236}">
                  <a16:creationId xmlns:a16="http://schemas.microsoft.com/office/drawing/2014/main" id="{C1C7806E-71FB-643A-1ED9-56747923ADA2}"/>
                </a:ext>
              </a:extLst>
            </p:cNvPr>
            <p:cNvSpPr/>
            <p:nvPr/>
          </p:nvSpPr>
          <p:spPr>
            <a:xfrm>
              <a:off x="3244375" y="2840250"/>
              <a:ext cx="124416" cy="45727"/>
            </a:xfrm>
            <a:custGeom>
              <a:avLst/>
              <a:gdLst/>
              <a:ahLst/>
              <a:cxnLst/>
              <a:rect l="l" t="t" r="r" b="b"/>
              <a:pathLst>
                <a:path w="3918" h="1440" extrusionOk="0">
                  <a:moveTo>
                    <a:pt x="1721" y="0"/>
                  </a:moveTo>
                  <a:cubicBezTo>
                    <a:pt x="1391" y="0"/>
                    <a:pt x="1027" y="53"/>
                    <a:pt x="632" y="154"/>
                  </a:cubicBezTo>
                  <a:cubicBezTo>
                    <a:pt x="477" y="189"/>
                    <a:pt x="334" y="213"/>
                    <a:pt x="191" y="237"/>
                  </a:cubicBezTo>
                  <a:cubicBezTo>
                    <a:pt x="96" y="249"/>
                    <a:pt x="1" y="356"/>
                    <a:pt x="12" y="463"/>
                  </a:cubicBezTo>
                  <a:cubicBezTo>
                    <a:pt x="35" y="563"/>
                    <a:pt x="120" y="643"/>
                    <a:pt x="218" y="643"/>
                  </a:cubicBezTo>
                  <a:cubicBezTo>
                    <a:pt x="225" y="643"/>
                    <a:pt x="232" y="643"/>
                    <a:pt x="239" y="642"/>
                  </a:cubicBezTo>
                  <a:cubicBezTo>
                    <a:pt x="405" y="630"/>
                    <a:pt x="572" y="582"/>
                    <a:pt x="727" y="547"/>
                  </a:cubicBezTo>
                  <a:cubicBezTo>
                    <a:pt x="1080" y="460"/>
                    <a:pt x="1412" y="413"/>
                    <a:pt x="1708" y="413"/>
                  </a:cubicBezTo>
                  <a:cubicBezTo>
                    <a:pt x="1901" y="413"/>
                    <a:pt x="2079" y="433"/>
                    <a:pt x="2239" y="475"/>
                  </a:cubicBezTo>
                  <a:cubicBezTo>
                    <a:pt x="2727" y="606"/>
                    <a:pt x="3203" y="928"/>
                    <a:pt x="3561" y="1368"/>
                  </a:cubicBezTo>
                  <a:cubicBezTo>
                    <a:pt x="3608" y="1416"/>
                    <a:pt x="3668" y="1439"/>
                    <a:pt x="3703" y="1439"/>
                  </a:cubicBezTo>
                  <a:cubicBezTo>
                    <a:pt x="3751" y="1439"/>
                    <a:pt x="3799" y="1428"/>
                    <a:pt x="3822" y="1404"/>
                  </a:cubicBezTo>
                  <a:cubicBezTo>
                    <a:pt x="3918" y="1309"/>
                    <a:pt x="3918" y="1189"/>
                    <a:pt x="3858" y="1106"/>
                  </a:cubicBezTo>
                  <a:cubicBezTo>
                    <a:pt x="3441" y="594"/>
                    <a:pt x="2894" y="225"/>
                    <a:pt x="2322" y="70"/>
                  </a:cubicBezTo>
                  <a:cubicBezTo>
                    <a:pt x="2138" y="23"/>
                    <a:pt x="1937" y="0"/>
                    <a:pt x="172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724;p78">
              <a:extLst>
                <a:ext uri="{FF2B5EF4-FFF2-40B4-BE49-F238E27FC236}">
                  <a16:creationId xmlns:a16="http://schemas.microsoft.com/office/drawing/2014/main" id="{768734C9-339D-0715-BA33-803E6889C5A4}"/>
                </a:ext>
              </a:extLst>
            </p:cNvPr>
            <p:cNvSpPr/>
            <p:nvPr/>
          </p:nvSpPr>
          <p:spPr>
            <a:xfrm>
              <a:off x="3198267" y="2744477"/>
              <a:ext cx="214378" cy="145279"/>
            </a:xfrm>
            <a:custGeom>
              <a:avLst/>
              <a:gdLst/>
              <a:ahLst/>
              <a:cxnLst/>
              <a:rect l="l" t="t" r="r" b="b"/>
              <a:pathLst>
                <a:path w="6751" h="4575" extrusionOk="0">
                  <a:moveTo>
                    <a:pt x="4113" y="1"/>
                  </a:moveTo>
                  <a:cubicBezTo>
                    <a:pt x="3977" y="1"/>
                    <a:pt x="3841" y="10"/>
                    <a:pt x="3703" y="26"/>
                  </a:cubicBezTo>
                  <a:cubicBezTo>
                    <a:pt x="3060" y="74"/>
                    <a:pt x="2500" y="407"/>
                    <a:pt x="2060" y="1026"/>
                  </a:cubicBezTo>
                  <a:cubicBezTo>
                    <a:pt x="1786" y="1407"/>
                    <a:pt x="1643" y="1777"/>
                    <a:pt x="1607" y="1884"/>
                  </a:cubicBezTo>
                  <a:lnTo>
                    <a:pt x="1083" y="2693"/>
                  </a:lnTo>
                  <a:cubicBezTo>
                    <a:pt x="929" y="2241"/>
                    <a:pt x="786" y="1955"/>
                    <a:pt x="774" y="1943"/>
                  </a:cubicBezTo>
                  <a:cubicBezTo>
                    <a:pt x="742" y="1871"/>
                    <a:pt x="666" y="1837"/>
                    <a:pt x="595" y="1837"/>
                  </a:cubicBezTo>
                  <a:cubicBezTo>
                    <a:pt x="560" y="1837"/>
                    <a:pt x="527" y="1844"/>
                    <a:pt x="500" y="1860"/>
                  </a:cubicBezTo>
                  <a:cubicBezTo>
                    <a:pt x="393" y="1896"/>
                    <a:pt x="369" y="2039"/>
                    <a:pt x="417" y="2122"/>
                  </a:cubicBezTo>
                  <a:cubicBezTo>
                    <a:pt x="417" y="2134"/>
                    <a:pt x="869" y="3015"/>
                    <a:pt x="964" y="4158"/>
                  </a:cubicBezTo>
                  <a:cubicBezTo>
                    <a:pt x="810" y="4146"/>
                    <a:pt x="667" y="4098"/>
                    <a:pt x="560" y="4063"/>
                  </a:cubicBezTo>
                  <a:cubicBezTo>
                    <a:pt x="429" y="4003"/>
                    <a:pt x="381" y="3944"/>
                    <a:pt x="381" y="3920"/>
                  </a:cubicBezTo>
                  <a:cubicBezTo>
                    <a:pt x="381" y="3824"/>
                    <a:pt x="286" y="3729"/>
                    <a:pt x="191" y="3729"/>
                  </a:cubicBezTo>
                  <a:cubicBezTo>
                    <a:pt x="83" y="3729"/>
                    <a:pt x="0" y="3824"/>
                    <a:pt x="0" y="3920"/>
                  </a:cubicBezTo>
                  <a:cubicBezTo>
                    <a:pt x="0" y="4039"/>
                    <a:pt x="60" y="4265"/>
                    <a:pt x="393" y="4432"/>
                  </a:cubicBezTo>
                  <a:cubicBezTo>
                    <a:pt x="607" y="4515"/>
                    <a:pt x="893" y="4575"/>
                    <a:pt x="1191" y="4575"/>
                  </a:cubicBezTo>
                  <a:cubicBezTo>
                    <a:pt x="1488" y="4575"/>
                    <a:pt x="1750" y="4515"/>
                    <a:pt x="1976" y="4432"/>
                  </a:cubicBezTo>
                  <a:cubicBezTo>
                    <a:pt x="2334" y="4265"/>
                    <a:pt x="2381" y="4039"/>
                    <a:pt x="2381" y="3920"/>
                  </a:cubicBezTo>
                  <a:cubicBezTo>
                    <a:pt x="2381" y="3824"/>
                    <a:pt x="2286" y="3729"/>
                    <a:pt x="2179" y="3729"/>
                  </a:cubicBezTo>
                  <a:cubicBezTo>
                    <a:pt x="2084" y="3729"/>
                    <a:pt x="1988" y="3824"/>
                    <a:pt x="1988" y="3920"/>
                  </a:cubicBezTo>
                  <a:cubicBezTo>
                    <a:pt x="1988" y="3944"/>
                    <a:pt x="1941" y="4003"/>
                    <a:pt x="1810" y="4063"/>
                  </a:cubicBezTo>
                  <a:cubicBezTo>
                    <a:pt x="1691" y="4122"/>
                    <a:pt x="1548" y="4146"/>
                    <a:pt x="1381" y="4158"/>
                  </a:cubicBezTo>
                  <a:cubicBezTo>
                    <a:pt x="1345" y="3801"/>
                    <a:pt x="1286" y="3479"/>
                    <a:pt x="1226" y="3193"/>
                  </a:cubicBezTo>
                  <a:lnTo>
                    <a:pt x="1917" y="2158"/>
                  </a:lnTo>
                  <a:cubicBezTo>
                    <a:pt x="1941" y="2158"/>
                    <a:pt x="1976" y="2169"/>
                    <a:pt x="2048" y="2181"/>
                  </a:cubicBezTo>
                  <a:cubicBezTo>
                    <a:pt x="2167" y="2229"/>
                    <a:pt x="2334" y="2312"/>
                    <a:pt x="2512" y="2420"/>
                  </a:cubicBezTo>
                  <a:cubicBezTo>
                    <a:pt x="2977" y="2693"/>
                    <a:pt x="3584" y="3027"/>
                    <a:pt x="4251" y="3027"/>
                  </a:cubicBezTo>
                  <a:cubicBezTo>
                    <a:pt x="4477" y="3027"/>
                    <a:pt x="4715" y="2991"/>
                    <a:pt x="4953" y="2896"/>
                  </a:cubicBezTo>
                  <a:cubicBezTo>
                    <a:pt x="6441" y="2312"/>
                    <a:pt x="6739" y="431"/>
                    <a:pt x="6739" y="348"/>
                  </a:cubicBezTo>
                  <a:cubicBezTo>
                    <a:pt x="6751" y="312"/>
                    <a:pt x="6727" y="229"/>
                    <a:pt x="6644" y="193"/>
                  </a:cubicBezTo>
                  <a:cubicBezTo>
                    <a:pt x="6614" y="169"/>
                    <a:pt x="6578" y="157"/>
                    <a:pt x="6541" y="157"/>
                  </a:cubicBezTo>
                  <a:cubicBezTo>
                    <a:pt x="6504" y="157"/>
                    <a:pt x="6465" y="169"/>
                    <a:pt x="6429" y="193"/>
                  </a:cubicBezTo>
                  <a:cubicBezTo>
                    <a:pt x="6298" y="275"/>
                    <a:pt x="6157" y="307"/>
                    <a:pt x="5995" y="307"/>
                  </a:cubicBezTo>
                  <a:cubicBezTo>
                    <a:pt x="5805" y="307"/>
                    <a:pt x="5586" y="263"/>
                    <a:pt x="5322" y="205"/>
                  </a:cubicBezTo>
                  <a:cubicBezTo>
                    <a:pt x="5274" y="193"/>
                    <a:pt x="5239" y="193"/>
                    <a:pt x="5191" y="169"/>
                  </a:cubicBezTo>
                  <a:cubicBezTo>
                    <a:pt x="5177" y="166"/>
                    <a:pt x="5163" y="165"/>
                    <a:pt x="5149" y="165"/>
                  </a:cubicBezTo>
                  <a:cubicBezTo>
                    <a:pt x="5057" y="165"/>
                    <a:pt x="4974" y="231"/>
                    <a:pt x="4953" y="324"/>
                  </a:cubicBezTo>
                  <a:cubicBezTo>
                    <a:pt x="4917" y="431"/>
                    <a:pt x="5001" y="526"/>
                    <a:pt x="5096" y="562"/>
                  </a:cubicBezTo>
                  <a:cubicBezTo>
                    <a:pt x="5144" y="574"/>
                    <a:pt x="5191" y="574"/>
                    <a:pt x="5239" y="586"/>
                  </a:cubicBezTo>
                  <a:cubicBezTo>
                    <a:pt x="5513" y="648"/>
                    <a:pt x="5761" y="703"/>
                    <a:pt x="6002" y="703"/>
                  </a:cubicBezTo>
                  <a:cubicBezTo>
                    <a:pt x="6085" y="703"/>
                    <a:pt x="6168" y="697"/>
                    <a:pt x="6251" y="681"/>
                  </a:cubicBezTo>
                  <a:lnTo>
                    <a:pt x="6251" y="681"/>
                  </a:lnTo>
                  <a:cubicBezTo>
                    <a:pt x="6096" y="1217"/>
                    <a:pt x="5691" y="2217"/>
                    <a:pt x="4786" y="2550"/>
                  </a:cubicBezTo>
                  <a:cubicBezTo>
                    <a:pt x="4600" y="2622"/>
                    <a:pt x="4417" y="2652"/>
                    <a:pt x="4237" y="2652"/>
                  </a:cubicBezTo>
                  <a:cubicBezTo>
                    <a:pt x="3671" y="2652"/>
                    <a:pt x="3146" y="2351"/>
                    <a:pt x="2703" y="2098"/>
                  </a:cubicBezTo>
                  <a:cubicBezTo>
                    <a:pt x="2465" y="1955"/>
                    <a:pt x="2262" y="1836"/>
                    <a:pt x="2084" y="1777"/>
                  </a:cubicBezTo>
                  <a:cubicBezTo>
                    <a:pt x="2286" y="1336"/>
                    <a:pt x="2810" y="503"/>
                    <a:pt x="3727" y="431"/>
                  </a:cubicBezTo>
                  <a:cubicBezTo>
                    <a:pt x="3850" y="420"/>
                    <a:pt x="3970" y="415"/>
                    <a:pt x="4092" y="415"/>
                  </a:cubicBezTo>
                  <a:cubicBezTo>
                    <a:pt x="4241" y="415"/>
                    <a:pt x="4391" y="423"/>
                    <a:pt x="4548" y="443"/>
                  </a:cubicBezTo>
                  <a:cubicBezTo>
                    <a:pt x="4556" y="444"/>
                    <a:pt x="4564" y="444"/>
                    <a:pt x="4571" y="444"/>
                  </a:cubicBezTo>
                  <a:cubicBezTo>
                    <a:pt x="4670" y="444"/>
                    <a:pt x="4763" y="375"/>
                    <a:pt x="4774" y="264"/>
                  </a:cubicBezTo>
                  <a:cubicBezTo>
                    <a:pt x="4786" y="157"/>
                    <a:pt x="4715" y="50"/>
                    <a:pt x="4596" y="38"/>
                  </a:cubicBezTo>
                  <a:cubicBezTo>
                    <a:pt x="4430" y="13"/>
                    <a:pt x="4271" y="1"/>
                    <a:pt x="411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725;p78">
            <a:extLst>
              <a:ext uri="{FF2B5EF4-FFF2-40B4-BE49-F238E27FC236}">
                <a16:creationId xmlns:a16="http://schemas.microsoft.com/office/drawing/2014/main" id="{16341E4F-886C-269B-CEF3-98E0E08B086E}"/>
              </a:ext>
            </a:extLst>
          </p:cNvPr>
          <p:cNvGrpSpPr/>
          <p:nvPr/>
        </p:nvGrpSpPr>
        <p:grpSpPr>
          <a:xfrm>
            <a:off x="5161277" y="3022407"/>
            <a:ext cx="336889" cy="355592"/>
            <a:chOff x="3620576" y="2745525"/>
            <a:chExt cx="336889" cy="355592"/>
          </a:xfrm>
          <a:solidFill>
            <a:srgbClr val="D2DE00"/>
          </a:solidFill>
        </p:grpSpPr>
        <p:sp>
          <p:nvSpPr>
            <p:cNvPr id="100" name="Google Shape;9726;p78">
              <a:extLst>
                <a:ext uri="{FF2B5EF4-FFF2-40B4-BE49-F238E27FC236}">
                  <a16:creationId xmlns:a16="http://schemas.microsoft.com/office/drawing/2014/main" id="{3CBFF962-434B-C11B-C693-5F1FE81447BD}"/>
                </a:ext>
              </a:extLst>
            </p:cNvPr>
            <p:cNvSpPr/>
            <p:nvPr/>
          </p:nvSpPr>
          <p:spPr>
            <a:xfrm>
              <a:off x="3620576" y="2745525"/>
              <a:ext cx="336889" cy="355592"/>
            </a:xfrm>
            <a:custGeom>
              <a:avLst/>
              <a:gdLst/>
              <a:ahLst/>
              <a:cxnLst/>
              <a:rect l="l" t="t" r="r" b="b"/>
              <a:pathLst>
                <a:path w="10609" h="11198" extrusionOk="0">
                  <a:moveTo>
                    <a:pt x="9856" y="0"/>
                  </a:moveTo>
                  <a:cubicBezTo>
                    <a:pt x="9825" y="0"/>
                    <a:pt x="9794" y="2"/>
                    <a:pt x="9763" y="5"/>
                  </a:cubicBezTo>
                  <a:lnTo>
                    <a:pt x="3310" y="1148"/>
                  </a:lnTo>
                  <a:cubicBezTo>
                    <a:pt x="2965" y="1208"/>
                    <a:pt x="2691" y="1505"/>
                    <a:pt x="2691" y="1863"/>
                  </a:cubicBezTo>
                  <a:lnTo>
                    <a:pt x="2691" y="7161"/>
                  </a:lnTo>
                  <a:cubicBezTo>
                    <a:pt x="2512" y="7101"/>
                    <a:pt x="2324" y="7075"/>
                    <a:pt x="2134" y="7075"/>
                  </a:cubicBezTo>
                  <a:cubicBezTo>
                    <a:pt x="2098" y="7075"/>
                    <a:pt x="2061" y="7076"/>
                    <a:pt x="2024" y="7078"/>
                  </a:cubicBezTo>
                  <a:cubicBezTo>
                    <a:pt x="1489" y="7089"/>
                    <a:pt x="1000" y="7304"/>
                    <a:pt x="608" y="7685"/>
                  </a:cubicBezTo>
                  <a:cubicBezTo>
                    <a:pt x="238" y="8078"/>
                    <a:pt x="12" y="8566"/>
                    <a:pt x="12" y="9102"/>
                  </a:cubicBezTo>
                  <a:cubicBezTo>
                    <a:pt x="0" y="9661"/>
                    <a:pt x="227" y="10185"/>
                    <a:pt x="608" y="10590"/>
                  </a:cubicBezTo>
                  <a:cubicBezTo>
                    <a:pt x="1000" y="10971"/>
                    <a:pt x="1524" y="11197"/>
                    <a:pt x="2072" y="11197"/>
                  </a:cubicBezTo>
                  <a:lnTo>
                    <a:pt x="2096" y="11197"/>
                  </a:lnTo>
                  <a:cubicBezTo>
                    <a:pt x="3215" y="11185"/>
                    <a:pt x="4120" y="10245"/>
                    <a:pt x="4120" y="9114"/>
                  </a:cubicBezTo>
                  <a:lnTo>
                    <a:pt x="4120" y="4934"/>
                  </a:lnTo>
                  <a:cubicBezTo>
                    <a:pt x="4120" y="4827"/>
                    <a:pt x="4037" y="4744"/>
                    <a:pt x="3929" y="4744"/>
                  </a:cubicBezTo>
                  <a:cubicBezTo>
                    <a:pt x="3822" y="4744"/>
                    <a:pt x="3739" y="4827"/>
                    <a:pt x="3739" y="4934"/>
                  </a:cubicBezTo>
                  <a:lnTo>
                    <a:pt x="3739" y="9114"/>
                  </a:lnTo>
                  <a:cubicBezTo>
                    <a:pt x="3739" y="10042"/>
                    <a:pt x="3013" y="10780"/>
                    <a:pt x="2096" y="10792"/>
                  </a:cubicBezTo>
                  <a:lnTo>
                    <a:pt x="2072" y="10792"/>
                  </a:lnTo>
                  <a:cubicBezTo>
                    <a:pt x="1620" y="10792"/>
                    <a:pt x="1203" y="10614"/>
                    <a:pt x="893" y="10304"/>
                  </a:cubicBezTo>
                  <a:cubicBezTo>
                    <a:pt x="572" y="9983"/>
                    <a:pt x="405" y="9566"/>
                    <a:pt x="405" y="9102"/>
                  </a:cubicBezTo>
                  <a:cubicBezTo>
                    <a:pt x="417" y="8221"/>
                    <a:pt x="1143" y="7494"/>
                    <a:pt x="2024" y="7482"/>
                  </a:cubicBezTo>
                  <a:cubicBezTo>
                    <a:pt x="2298" y="7482"/>
                    <a:pt x="2560" y="7518"/>
                    <a:pt x="2798" y="7637"/>
                  </a:cubicBezTo>
                  <a:cubicBezTo>
                    <a:pt x="2826" y="7654"/>
                    <a:pt x="2856" y="7663"/>
                    <a:pt x="2886" y="7663"/>
                  </a:cubicBezTo>
                  <a:cubicBezTo>
                    <a:pt x="2922" y="7663"/>
                    <a:pt x="2957" y="7651"/>
                    <a:pt x="2989" y="7625"/>
                  </a:cubicBezTo>
                  <a:cubicBezTo>
                    <a:pt x="3048" y="7601"/>
                    <a:pt x="3084" y="7518"/>
                    <a:pt x="3084" y="7459"/>
                  </a:cubicBezTo>
                  <a:lnTo>
                    <a:pt x="3084" y="1863"/>
                  </a:lnTo>
                  <a:cubicBezTo>
                    <a:pt x="3084" y="1708"/>
                    <a:pt x="3203" y="1565"/>
                    <a:pt x="3346" y="1541"/>
                  </a:cubicBezTo>
                  <a:lnTo>
                    <a:pt x="9811" y="398"/>
                  </a:lnTo>
                  <a:cubicBezTo>
                    <a:pt x="9834" y="393"/>
                    <a:pt x="9856" y="391"/>
                    <a:pt x="9877" y="391"/>
                  </a:cubicBezTo>
                  <a:cubicBezTo>
                    <a:pt x="9953" y="391"/>
                    <a:pt x="10017" y="423"/>
                    <a:pt x="10073" y="470"/>
                  </a:cubicBezTo>
                  <a:cubicBezTo>
                    <a:pt x="10156" y="529"/>
                    <a:pt x="10192" y="612"/>
                    <a:pt x="10192" y="720"/>
                  </a:cubicBezTo>
                  <a:lnTo>
                    <a:pt x="10192" y="2910"/>
                  </a:lnTo>
                  <a:cubicBezTo>
                    <a:pt x="10192" y="3018"/>
                    <a:pt x="10287" y="3101"/>
                    <a:pt x="10394" y="3101"/>
                  </a:cubicBezTo>
                  <a:cubicBezTo>
                    <a:pt x="10490" y="3101"/>
                    <a:pt x="10585" y="3018"/>
                    <a:pt x="10585" y="2910"/>
                  </a:cubicBezTo>
                  <a:lnTo>
                    <a:pt x="10585" y="720"/>
                  </a:lnTo>
                  <a:cubicBezTo>
                    <a:pt x="10609" y="529"/>
                    <a:pt x="10525" y="315"/>
                    <a:pt x="10359" y="172"/>
                  </a:cubicBezTo>
                  <a:cubicBezTo>
                    <a:pt x="10216" y="60"/>
                    <a:pt x="10039" y="0"/>
                    <a:pt x="985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727;p78">
              <a:extLst>
                <a:ext uri="{FF2B5EF4-FFF2-40B4-BE49-F238E27FC236}">
                  <a16:creationId xmlns:a16="http://schemas.microsoft.com/office/drawing/2014/main" id="{5635A3C2-AE1D-5607-1B2E-B32D395C93B6}"/>
                </a:ext>
              </a:extLst>
            </p:cNvPr>
            <p:cNvSpPr/>
            <p:nvPr/>
          </p:nvSpPr>
          <p:spPr>
            <a:xfrm>
              <a:off x="3738896" y="2800747"/>
              <a:ext cx="218570" cy="258771"/>
            </a:xfrm>
            <a:custGeom>
              <a:avLst/>
              <a:gdLst/>
              <a:ahLst/>
              <a:cxnLst/>
              <a:rect l="l" t="t" r="r" b="b"/>
              <a:pathLst>
                <a:path w="6883" h="8149" extrusionOk="0">
                  <a:moveTo>
                    <a:pt x="5651" y="0"/>
                  </a:moveTo>
                  <a:cubicBezTo>
                    <a:pt x="5637" y="0"/>
                    <a:pt x="5623" y="2"/>
                    <a:pt x="5609" y="5"/>
                  </a:cubicBezTo>
                  <a:lnTo>
                    <a:pt x="156" y="981"/>
                  </a:lnTo>
                  <a:cubicBezTo>
                    <a:pt x="72" y="993"/>
                    <a:pt x="1" y="1076"/>
                    <a:pt x="1" y="1171"/>
                  </a:cubicBezTo>
                  <a:lnTo>
                    <a:pt x="1" y="2267"/>
                  </a:lnTo>
                  <a:cubicBezTo>
                    <a:pt x="1" y="2374"/>
                    <a:pt x="84" y="2469"/>
                    <a:pt x="191" y="2469"/>
                  </a:cubicBezTo>
                  <a:cubicBezTo>
                    <a:pt x="287" y="2469"/>
                    <a:pt x="382" y="2374"/>
                    <a:pt x="382" y="2267"/>
                  </a:cubicBezTo>
                  <a:lnTo>
                    <a:pt x="382" y="1338"/>
                  </a:lnTo>
                  <a:lnTo>
                    <a:pt x="5430" y="445"/>
                  </a:lnTo>
                  <a:lnTo>
                    <a:pt x="5430" y="4112"/>
                  </a:lnTo>
                  <a:cubicBezTo>
                    <a:pt x="5241" y="4052"/>
                    <a:pt x="5051" y="4026"/>
                    <a:pt x="4862" y="4026"/>
                  </a:cubicBezTo>
                  <a:cubicBezTo>
                    <a:pt x="4825" y="4026"/>
                    <a:pt x="4788" y="4027"/>
                    <a:pt x="4752" y="4029"/>
                  </a:cubicBezTo>
                  <a:cubicBezTo>
                    <a:pt x="4216" y="4041"/>
                    <a:pt x="3728" y="4243"/>
                    <a:pt x="3347" y="4636"/>
                  </a:cubicBezTo>
                  <a:cubicBezTo>
                    <a:pt x="2966" y="5029"/>
                    <a:pt x="2751" y="5517"/>
                    <a:pt x="2751" y="6053"/>
                  </a:cubicBezTo>
                  <a:cubicBezTo>
                    <a:pt x="2727" y="6613"/>
                    <a:pt x="2954" y="7136"/>
                    <a:pt x="3347" y="7541"/>
                  </a:cubicBezTo>
                  <a:cubicBezTo>
                    <a:pt x="3728" y="7922"/>
                    <a:pt x="4251" y="8148"/>
                    <a:pt x="4799" y="8148"/>
                  </a:cubicBezTo>
                  <a:lnTo>
                    <a:pt x="4835" y="8148"/>
                  </a:lnTo>
                  <a:cubicBezTo>
                    <a:pt x="5942" y="8137"/>
                    <a:pt x="6859" y="7196"/>
                    <a:pt x="6859" y="6065"/>
                  </a:cubicBezTo>
                  <a:lnTo>
                    <a:pt x="6859" y="2148"/>
                  </a:lnTo>
                  <a:cubicBezTo>
                    <a:pt x="6883" y="2017"/>
                    <a:pt x="6799" y="1933"/>
                    <a:pt x="6692" y="1933"/>
                  </a:cubicBezTo>
                  <a:cubicBezTo>
                    <a:pt x="6585" y="1933"/>
                    <a:pt x="6502" y="2017"/>
                    <a:pt x="6502" y="2124"/>
                  </a:cubicBezTo>
                  <a:lnTo>
                    <a:pt x="6502" y="6041"/>
                  </a:lnTo>
                  <a:cubicBezTo>
                    <a:pt x="6502" y="6958"/>
                    <a:pt x="5775" y="7708"/>
                    <a:pt x="4859" y="7720"/>
                  </a:cubicBezTo>
                  <a:lnTo>
                    <a:pt x="4835" y="7720"/>
                  </a:lnTo>
                  <a:cubicBezTo>
                    <a:pt x="4382" y="7720"/>
                    <a:pt x="3966" y="7541"/>
                    <a:pt x="3656" y="7232"/>
                  </a:cubicBezTo>
                  <a:cubicBezTo>
                    <a:pt x="3335" y="6898"/>
                    <a:pt x="3168" y="6482"/>
                    <a:pt x="3168" y="6017"/>
                  </a:cubicBezTo>
                  <a:cubicBezTo>
                    <a:pt x="3180" y="5148"/>
                    <a:pt x="3906" y="4410"/>
                    <a:pt x="4787" y="4398"/>
                  </a:cubicBezTo>
                  <a:cubicBezTo>
                    <a:pt x="5061" y="4398"/>
                    <a:pt x="5323" y="4446"/>
                    <a:pt x="5561" y="4565"/>
                  </a:cubicBezTo>
                  <a:cubicBezTo>
                    <a:pt x="5588" y="4575"/>
                    <a:pt x="5617" y="4581"/>
                    <a:pt x="5646" y="4581"/>
                  </a:cubicBezTo>
                  <a:cubicBezTo>
                    <a:pt x="5683" y="4581"/>
                    <a:pt x="5719" y="4572"/>
                    <a:pt x="5752" y="4553"/>
                  </a:cubicBezTo>
                  <a:cubicBezTo>
                    <a:pt x="5811" y="4517"/>
                    <a:pt x="5847" y="4446"/>
                    <a:pt x="5847" y="4386"/>
                  </a:cubicBezTo>
                  <a:lnTo>
                    <a:pt x="5847" y="207"/>
                  </a:lnTo>
                  <a:cubicBezTo>
                    <a:pt x="5847" y="147"/>
                    <a:pt x="5811" y="88"/>
                    <a:pt x="5775" y="52"/>
                  </a:cubicBezTo>
                  <a:cubicBezTo>
                    <a:pt x="5739" y="16"/>
                    <a:pt x="5696" y="0"/>
                    <a:pt x="565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9728;p78">
            <a:extLst>
              <a:ext uri="{FF2B5EF4-FFF2-40B4-BE49-F238E27FC236}">
                <a16:creationId xmlns:a16="http://schemas.microsoft.com/office/drawing/2014/main" id="{41BF82FB-5BE9-B620-F79D-8981709DEEF6}"/>
              </a:ext>
            </a:extLst>
          </p:cNvPr>
          <p:cNvGrpSpPr/>
          <p:nvPr/>
        </p:nvGrpSpPr>
        <p:grpSpPr>
          <a:xfrm>
            <a:off x="5667516" y="3037586"/>
            <a:ext cx="380393" cy="363118"/>
            <a:chOff x="4126815" y="2760704"/>
            <a:chExt cx="380393" cy="363118"/>
          </a:xfrm>
          <a:solidFill>
            <a:srgbClr val="D2DE00"/>
          </a:solidFill>
        </p:grpSpPr>
        <p:sp>
          <p:nvSpPr>
            <p:cNvPr id="103" name="Google Shape;9729;p78">
              <a:extLst>
                <a:ext uri="{FF2B5EF4-FFF2-40B4-BE49-F238E27FC236}">
                  <a16:creationId xmlns:a16="http://schemas.microsoft.com/office/drawing/2014/main" id="{7C0EB667-AE70-496C-27AE-42C6AA88C6AF}"/>
                </a:ext>
              </a:extLst>
            </p:cNvPr>
            <p:cNvSpPr/>
            <p:nvPr/>
          </p:nvSpPr>
          <p:spPr>
            <a:xfrm>
              <a:off x="4219825" y="2822435"/>
              <a:ext cx="103267" cy="29056"/>
            </a:xfrm>
            <a:custGeom>
              <a:avLst/>
              <a:gdLst/>
              <a:ahLst/>
              <a:cxnLst/>
              <a:rect l="l" t="t" r="r" b="b"/>
              <a:pathLst>
                <a:path w="3252" h="915" extrusionOk="0">
                  <a:moveTo>
                    <a:pt x="1620" y="0"/>
                  </a:moveTo>
                  <a:cubicBezTo>
                    <a:pt x="1025" y="0"/>
                    <a:pt x="477" y="215"/>
                    <a:pt x="60" y="631"/>
                  </a:cubicBezTo>
                  <a:cubicBezTo>
                    <a:pt x="1" y="691"/>
                    <a:pt x="1" y="810"/>
                    <a:pt x="60" y="869"/>
                  </a:cubicBezTo>
                  <a:cubicBezTo>
                    <a:pt x="90" y="899"/>
                    <a:pt x="132" y="914"/>
                    <a:pt x="175" y="914"/>
                  </a:cubicBezTo>
                  <a:cubicBezTo>
                    <a:pt x="218" y="914"/>
                    <a:pt x="263" y="899"/>
                    <a:pt x="298" y="869"/>
                  </a:cubicBezTo>
                  <a:cubicBezTo>
                    <a:pt x="656" y="512"/>
                    <a:pt x="1120" y="322"/>
                    <a:pt x="1620" y="322"/>
                  </a:cubicBezTo>
                  <a:cubicBezTo>
                    <a:pt x="2132" y="322"/>
                    <a:pt x="2596" y="512"/>
                    <a:pt x="2953" y="869"/>
                  </a:cubicBezTo>
                  <a:cubicBezTo>
                    <a:pt x="2983" y="899"/>
                    <a:pt x="3028" y="914"/>
                    <a:pt x="3073" y="914"/>
                  </a:cubicBezTo>
                  <a:cubicBezTo>
                    <a:pt x="3117" y="914"/>
                    <a:pt x="3162" y="899"/>
                    <a:pt x="3192" y="869"/>
                  </a:cubicBezTo>
                  <a:cubicBezTo>
                    <a:pt x="3251" y="810"/>
                    <a:pt x="3251" y="691"/>
                    <a:pt x="3192" y="631"/>
                  </a:cubicBezTo>
                  <a:cubicBezTo>
                    <a:pt x="2775" y="215"/>
                    <a:pt x="2215" y="0"/>
                    <a:pt x="162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730;p78">
              <a:extLst>
                <a:ext uri="{FF2B5EF4-FFF2-40B4-BE49-F238E27FC236}">
                  <a16:creationId xmlns:a16="http://schemas.microsoft.com/office/drawing/2014/main" id="{92DFB138-85CD-0398-6AF5-E5ABF9AD080B}"/>
                </a:ext>
              </a:extLst>
            </p:cNvPr>
            <p:cNvSpPr/>
            <p:nvPr/>
          </p:nvSpPr>
          <p:spPr>
            <a:xfrm>
              <a:off x="4126815" y="2760704"/>
              <a:ext cx="380393" cy="363118"/>
            </a:xfrm>
            <a:custGeom>
              <a:avLst/>
              <a:gdLst/>
              <a:ahLst/>
              <a:cxnLst/>
              <a:rect l="l" t="t" r="r" b="b"/>
              <a:pathLst>
                <a:path w="11979" h="11435" extrusionOk="0">
                  <a:moveTo>
                    <a:pt x="7621" y="6921"/>
                  </a:moveTo>
                  <a:lnTo>
                    <a:pt x="8061" y="7373"/>
                  </a:lnTo>
                  <a:lnTo>
                    <a:pt x="7787" y="7659"/>
                  </a:lnTo>
                  <a:lnTo>
                    <a:pt x="7335" y="7207"/>
                  </a:lnTo>
                  <a:cubicBezTo>
                    <a:pt x="7442" y="7123"/>
                    <a:pt x="7526" y="7016"/>
                    <a:pt x="7621" y="6921"/>
                  </a:cubicBezTo>
                  <a:close/>
                  <a:moveTo>
                    <a:pt x="4552" y="328"/>
                  </a:moveTo>
                  <a:cubicBezTo>
                    <a:pt x="5525" y="328"/>
                    <a:pt x="6496" y="700"/>
                    <a:pt x="7228" y="1444"/>
                  </a:cubicBezTo>
                  <a:cubicBezTo>
                    <a:pt x="8645" y="2861"/>
                    <a:pt x="8704" y="5076"/>
                    <a:pt x="7466" y="6564"/>
                  </a:cubicBezTo>
                  <a:cubicBezTo>
                    <a:pt x="7311" y="6766"/>
                    <a:pt x="7156" y="6909"/>
                    <a:pt x="6978" y="7064"/>
                  </a:cubicBezTo>
                  <a:cubicBezTo>
                    <a:pt x="6279" y="7651"/>
                    <a:pt x="5417" y="7944"/>
                    <a:pt x="4554" y="7944"/>
                  </a:cubicBezTo>
                  <a:cubicBezTo>
                    <a:pt x="3579" y="7944"/>
                    <a:pt x="2603" y="7571"/>
                    <a:pt x="1858" y="6826"/>
                  </a:cubicBezTo>
                  <a:cubicBezTo>
                    <a:pt x="370" y="5338"/>
                    <a:pt x="370" y="2921"/>
                    <a:pt x="1858" y="1444"/>
                  </a:cubicBezTo>
                  <a:cubicBezTo>
                    <a:pt x="2602" y="700"/>
                    <a:pt x="3579" y="328"/>
                    <a:pt x="4552" y="328"/>
                  </a:cubicBezTo>
                  <a:close/>
                  <a:moveTo>
                    <a:pt x="8518" y="7440"/>
                  </a:moveTo>
                  <a:cubicBezTo>
                    <a:pt x="8550" y="7440"/>
                    <a:pt x="8580" y="7453"/>
                    <a:pt x="8597" y="7481"/>
                  </a:cubicBezTo>
                  <a:lnTo>
                    <a:pt x="9061" y="7897"/>
                  </a:lnTo>
                  <a:lnTo>
                    <a:pt x="8276" y="8683"/>
                  </a:lnTo>
                  <a:lnTo>
                    <a:pt x="7883" y="8195"/>
                  </a:lnTo>
                  <a:cubicBezTo>
                    <a:pt x="7847" y="8135"/>
                    <a:pt x="7847" y="8052"/>
                    <a:pt x="7883" y="8016"/>
                  </a:cubicBezTo>
                  <a:lnTo>
                    <a:pt x="8418" y="7481"/>
                  </a:lnTo>
                  <a:cubicBezTo>
                    <a:pt x="8444" y="7456"/>
                    <a:pt x="8482" y="7440"/>
                    <a:pt x="8518" y="7440"/>
                  </a:cubicBezTo>
                  <a:close/>
                  <a:moveTo>
                    <a:pt x="9335" y="8100"/>
                  </a:moveTo>
                  <a:lnTo>
                    <a:pt x="11252" y="9779"/>
                  </a:lnTo>
                  <a:cubicBezTo>
                    <a:pt x="11574" y="10064"/>
                    <a:pt x="11597" y="10576"/>
                    <a:pt x="11276" y="10886"/>
                  </a:cubicBezTo>
                  <a:cubicBezTo>
                    <a:pt x="11128" y="11033"/>
                    <a:pt x="10940" y="11105"/>
                    <a:pt x="10752" y="11105"/>
                  </a:cubicBezTo>
                  <a:cubicBezTo>
                    <a:pt x="10544" y="11105"/>
                    <a:pt x="10336" y="11018"/>
                    <a:pt x="10181" y="10850"/>
                  </a:cubicBezTo>
                  <a:lnTo>
                    <a:pt x="8514" y="8921"/>
                  </a:lnTo>
                  <a:lnTo>
                    <a:pt x="9335" y="8100"/>
                  </a:lnTo>
                  <a:close/>
                  <a:moveTo>
                    <a:pt x="4543" y="1"/>
                  </a:moveTo>
                  <a:cubicBezTo>
                    <a:pt x="3483" y="1"/>
                    <a:pt x="2424" y="402"/>
                    <a:pt x="1620" y="1206"/>
                  </a:cubicBezTo>
                  <a:cubicBezTo>
                    <a:pt x="1" y="2837"/>
                    <a:pt x="1" y="5457"/>
                    <a:pt x="1620" y="7064"/>
                  </a:cubicBezTo>
                  <a:cubicBezTo>
                    <a:pt x="2431" y="7875"/>
                    <a:pt x="3489" y="8272"/>
                    <a:pt x="4543" y="8272"/>
                  </a:cubicBezTo>
                  <a:cubicBezTo>
                    <a:pt x="5440" y="8272"/>
                    <a:pt x="6334" y="7985"/>
                    <a:pt x="7073" y="7421"/>
                  </a:cubicBezTo>
                  <a:lnTo>
                    <a:pt x="7561" y="7909"/>
                  </a:lnTo>
                  <a:cubicBezTo>
                    <a:pt x="7490" y="8076"/>
                    <a:pt x="7502" y="8278"/>
                    <a:pt x="7633" y="8409"/>
                  </a:cubicBezTo>
                  <a:lnTo>
                    <a:pt x="9954" y="11064"/>
                  </a:lnTo>
                  <a:cubicBezTo>
                    <a:pt x="10171" y="11312"/>
                    <a:pt x="10471" y="11434"/>
                    <a:pt x="10771" y="11434"/>
                  </a:cubicBezTo>
                  <a:cubicBezTo>
                    <a:pt x="11049" y="11434"/>
                    <a:pt x="11326" y="11330"/>
                    <a:pt x="11538" y="11124"/>
                  </a:cubicBezTo>
                  <a:cubicBezTo>
                    <a:pt x="11978" y="10671"/>
                    <a:pt x="11955" y="9945"/>
                    <a:pt x="11478" y="9540"/>
                  </a:cubicBezTo>
                  <a:lnTo>
                    <a:pt x="8823" y="7219"/>
                  </a:lnTo>
                  <a:cubicBezTo>
                    <a:pt x="8737" y="7139"/>
                    <a:pt x="8629" y="7104"/>
                    <a:pt x="8522" y="7104"/>
                  </a:cubicBezTo>
                  <a:cubicBezTo>
                    <a:pt x="8453" y="7104"/>
                    <a:pt x="8384" y="7119"/>
                    <a:pt x="8323" y="7147"/>
                  </a:cubicBezTo>
                  <a:lnTo>
                    <a:pt x="7823" y="6659"/>
                  </a:lnTo>
                  <a:cubicBezTo>
                    <a:pt x="9073" y="5052"/>
                    <a:pt x="8978" y="2694"/>
                    <a:pt x="7466" y="1206"/>
                  </a:cubicBezTo>
                  <a:cubicBezTo>
                    <a:pt x="6662" y="402"/>
                    <a:pt x="5603" y="1"/>
                    <a:pt x="454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731;p78">
              <a:extLst>
                <a:ext uri="{FF2B5EF4-FFF2-40B4-BE49-F238E27FC236}">
                  <a16:creationId xmlns:a16="http://schemas.microsoft.com/office/drawing/2014/main" id="{1376E31A-30C0-C8CD-586F-67AE76AB83A0}"/>
                </a:ext>
              </a:extLst>
            </p:cNvPr>
            <p:cNvSpPr/>
            <p:nvPr/>
          </p:nvSpPr>
          <p:spPr>
            <a:xfrm>
              <a:off x="4278826" y="2791379"/>
              <a:ext cx="103998" cy="201962"/>
            </a:xfrm>
            <a:custGeom>
              <a:avLst/>
              <a:gdLst/>
              <a:ahLst/>
              <a:cxnLst/>
              <a:rect l="l" t="t" r="r" b="b"/>
              <a:pathLst>
                <a:path w="3275" h="6360" extrusionOk="0">
                  <a:moveTo>
                    <a:pt x="191" y="0"/>
                  </a:moveTo>
                  <a:cubicBezTo>
                    <a:pt x="106" y="0"/>
                    <a:pt x="35" y="59"/>
                    <a:pt x="24" y="157"/>
                  </a:cubicBezTo>
                  <a:cubicBezTo>
                    <a:pt x="0" y="264"/>
                    <a:pt x="60" y="335"/>
                    <a:pt x="167" y="347"/>
                  </a:cubicBezTo>
                  <a:cubicBezTo>
                    <a:pt x="798" y="442"/>
                    <a:pt x="1345" y="716"/>
                    <a:pt x="1786" y="1169"/>
                  </a:cubicBezTo>
                  <a:cubicBezTo>
                    <a:pt x="2905" y="2288"/>
                    <a:pt x="2905" y="4110"/>
                    <a:pt x="1786" y="5229"/>
                  </a:cubicBezTo>
                  <a:cubicBezTo>
                    <a:pt x="1345" y="5645"/>
                    <a:pt x="774" y="5931"/>
                    <a:pt x="167" y="6015"/>
                  </a:cubicBezTo>
                  <a:cubicBezTo>
                    <a:pt x="83" y="6038"/>
                    <a:pt x="24" y="6122"/>
                    <a:pt x="24" y="6217"/>
                  </a:cubicBezTo>
                  <a:cubicBezTo>
                    <a:pt x="36" y="6300"/>
                    <a:pt x="107" y="6360"/>
                    <a:pt x="179" y="6360"/>
                  </a:cubicBezTo>
                  <a:lnTo>
                    <a:pt x="214" y="6360"/>
                  </a:lnTo>
                  <a:cubicBezTo>
                    <a:pt x="917" y="6253"/>
                    <a:pt x="1536" y="5943"/>
                    <a:pt x="2024" y="5455"/>
                  </a:cubicBezTo>
                  <a:cubicBezTo>
                    <a:pt x="3274" y="4205"/>
                    <a:pt x="3274" y="2169"/>
                    <a:pt x="2024" y="919"/>
                  </a:cubicBezTo>
                  <a:cubicBezTo>
                    <a:pt x="1536" y="419"/>
                    <a:pt x="917" y="109"/>
                    <a:pt x="214" y="2"/>
                  </a:cubicBezTo>
                  <a:cubicBezTo>
                    <a:pt x="206" y="1"/>
                    <a:pt x="198" y="0"/>
                    <a:pt x="1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732;p78">
              <a:extLst>
                <a:ext uri="{FF2B5EF4-FFF2-40B4-BE49-F238E27FC236}">
                  <a16:creationId xmlns:a16="http://schemas.microsoft.com/office/drawing/2014/main" id="{7E6BB4EA-3AB6-E80B-23B4-F472B83A6D39}"/>
                </a:ext>
              </a:extLst>
            </p:cNvPr>
            <p:cNvSpPr/>
            <p:nvPr/>
          </p:nvSpPr>
          <p:spPr>
            <a:xfrm>
              <a:off x="4159332" y="2791379"/>
              <a:ext cx="105903" cy="201962"/>
            </a:xfrm>
            <a:custGeom>
              <a:avLst/>
              <a:gdLst/>
              <a:ahLst/>
              <a:cxnLst/>
              <a:rect l="l" t="t" r="r" b="b"/>
              <a:pathLst>
                <a:path w="3335" h="6360" extrusionOk="0">
                  <a:moveTo>
                    <a:pt x="3162" y="1"/>
                  </a:moveTo>
                  <a:cubicBezTo>
                    <a:pt x="3156" y="1"/>
                    <a:pt x="3150" y="1"/>
                    <a:pt x="3144" y="2"/>
                  </a:cubicBezTo>
                  <a:cubicBezTo>
                    <a:pt x="2430" y="61"/>
                    <a:pt x="1775" y="383"/>
                    <a:pt x="1251" y="895"/>
                  </a:cubicBezTo>
                  <a:cubicBezTo>
                    <a:pt x="1" y="2145"/>
                    <a:pt x="1" y="4193"/>
                    <a:pt x="1251" y="5443"/>
                  </a:cubicBezTo>
                  <a:cubicBezTo>
                    <a:pt x="1775" y="5955"/>
                    <a:pt x="2430" y="6277"/>
                    <a:pt x="3144" y="6360"/>
                  </a:cubicBezTo>
                  <a:lnTo>
                    <a:pt x="3156" y="6360"/>
                  </a:lnTo>
                  <a:cubicBezTo>
                    <a:pt x="3251" y="6360"/>
                    <a:pt x="3311" y="6300"/>
                    <a:pt x="3323" y="6217"/>
                  </a:cubicBezTo>
                  <a:cubicBezTo>
                    <a:pt x="3334" y="6122"/>
                    <a:pt x="3263" y="6038"/>
                    <a:pt x="3168" y="6038"/>
                  </a:cubicBezTo>
                  <a:cubicBezTo>
                    <a:pt x="2537" y="5955"/>
                    <a:pt x="1941" y="5681"/>
                    <a:pt x="1477" y="5217"/>
                  </a:cubicBezTo>
                  <a:cubicBezTo>
                    <a:pt x="358" y="4098"/>
                    <a:pt x="358" y="2264"/>
                    <a:pt x="1477" y="1157"/>
                  </a:cubicBezTo>
                  <a:cubicBezTo>
                    <a:pt x="1941" y="692"/>
                    <a:pt x="2513" y="407"/>
                    <a:pt x="3168" y="335"/>
                  </a:cubicBezTo>
                  <a:cubicBezTo>
                    <a:pt x="3263" y="311"/>
                    <a:pt x="3334" y="240"/>
                    <a:pt x="3323" y="157"/>
                  </a:cubicBezTo>
                  <a:cubicBezTo>
                    <a:pt x="3312" y="68"/>
                    <a:pt x="3239" y="1"/>
                    <a:pt x="316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9733;p78">
            <a:extLst>
              <a:ext uri="{FF2B5EF4-FFF2-40B4-BE49-F238E27FC236}">
                <a16:creationId xmlns:a16="http://schemas.microsoft.com/office/drawing/2014/main" id="{70C1140E-B47B-0443-C7F0-391F7D0D79F3}"/>
              </a:ext>
            </a:extLst>
          </p:cNvPr>
          <p:cNvGrpSpPr/>
          <p:nvPr/>
        </p:nvGrpSpPr>
        <p:grpSpPr>
          <a:xfrm>
            <a:off x="6216687" y="3022566"/>
            <a:ext cx="381346" cy="368644"/>
            <a:chOff x="4675986" y="2745684"/>
            <a:chExt cx="381346" cy="368644"/>
          </a:xfrm>
          <a:solidFill>
            <a:srgbClr val="D2DE00"/>
          </a:solidFill>
        </p:grpSpPr>
        <p:sp>
          <p:nvSpPr>
            <p:cNvPr id="108" name="Google Shape;9734;p78">
              <a:extLst>
                <a:ext uri="{FF2B5EF4-FFF2-40B4-BE49-F238E27FC236}">
                  <a16:creationId xmlns:a16="http://schemas.microsoft.com/office/drawing/2014/main" id="{DBE4A7F1-1570-0178-2802-6AE8BCE6C6DE}"/>
                </a:ext>
              </a:extLst>
            </p:cNvPr>
            <p:cNvSpPr/>
            <p:nvPr/>
          </p:nvSpPr>
          <p:spPr>
            <a:xfrm>
              <a:off x="4828918" y="2895345"/>
              <a:ext cx="69226" cy="69258"/>
            </a:xfrm>
            <a:custGeom>
              <a:avLst/>
              <a:gdLst/>
              <a:ahLst/>
              <a:cxnLst/>
              <a:rect l="l" t="t" r="r" b="b"/>
              <a:pathLst>
                <a:path w="2180" h="2181" extrusionOk="0">
                  <a:moveTo>
                    <a:pt x="1100" y="1"/>
                  </a:moveTo>
                  <a:cubicBezTo>
                    <a:pt x="535" y="1"/>
                    <a:pt x="1" y="443"/>
                    <a:pt x="1" y="1098"/>
                  </a:cubicBezTo>
                  <a:cubicBezTo>
                    <a:pt x="1" y="1705"/>
                    <a:pt x="501" y="2181"/>
                    <a:pt x="1096" y="2181"/>
                  </a:cubicBezTo>
                  <a:cubicBezTo>
                    <a:pt x="1703" y="2181"/>
                    <a:pt x="2180" y="1693"/>
                    <a:pt x="2180" y="1098"/>
                  </a:cubicBezTo>
                  <a:cubicBezTo>
                    <a:pt x="2180" y="1014"/>
                    <a:pt x="2180" y="955"/>
                    <a:pt x="2168" y="895"/>
                  </a:cubicBezTo>
                  <a:cubicBezTo>
                    <a:pt x="2146" y="819"/>
                    <a:pt x="2074" y="763"/>
                    <a:pt x="1989" y="763"/>
                  </a:cubicBezTo>
                  <a:cubicBezTo>
                    <a:pt x="1981" y="763"/>
                    <a:pt x="1973" y="763"/>
                    <a:pt x="1965" y="764"/>
                  </a:cubicBezTo>
                  <a:cubicBezTo>
                    <a:pt x="1882" y="776"/>
                    <a:pt x="1822" y="871"/>
                    <a:pt x="1834" y="955"/>
                  </a:cubicBezTo>
                  <a:cubicBezTo>
                    <a:pt x="1915" y="1442"/>
                    <a:pt x="1524" y="1834"/>
                    <a:pt x="1092" y="1834"/>
                  </a:cubicBezTo>
                  <a:cubicBezTo>
                    <a:pt x="954" y="1834"/>
                    <a:pt x="812" y="1794"/>
                    <a:pt x="679" y="1705"/>
                  </a:cubicBezTo>
                  <a:cubicBezTo>
                    <a:pt x="60" y="1288"/>
                    <a:pt x="358" y="336"/>
                    <a:pt x="1096" y="336"/>
                  </a:cubicBezTo>
                  <a:cubicBezTo>
                    <a:pt x="1251" y="336"/>
                    <a:pt x="1418" y="395"/>
                    <a:pt x="1548" y="502"/>
                  </a:cubicBezTo>
                  <a:cubicBezTo>
                    <a:pt x="1581" y="525"/>
                    <a:pt x="1615" y="536"/>
                    <a:pt x="1649" y="536"/>
                  </a:cubicBezTo>
                  <a:cubicBezTo>
                    <a:pt x="1701" y="536"/>
                    <a:pt x="1750" y="510"/>
                    <a:pt x="1787" y="466"/>
                  </a:cubicBezTo>
                  <a:cubicBezTo>
                    <a:pt x="1846" y="395"/>
                    <a:pt x="1834" y="288"/>
                    <a:pt x="1763" y="228"/>
                  </a:cubicBezTo>
                  <a:cubicBezTo>
                    <a:pt x="1558" y="72"/>
                    <a:pt x="1327" y="1"/>
                    <a:pt x="110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735;p78">
              <a:extLst>
                <a:ext uri="{FF2B5EF4-FFF2-40B4-BE49-F238E27FC236}">
                  <a16:creationId xmlns:a16="http://schemas.microsoft.com/office/drawing/2014/main" id="{715BC2B8-F0CF-ECE9-9CD7-A455B6E22CAE}"/>
                </a:ext>
              </a:extLst>
            </p:cNvPr>
            <p:cNvSpPr/>
            <p:nvPr/>
          </p:nvSpPr>
          <p:spPr>
            <a:xfrm>
              <a:off x="4675986" y="2745684"/>
              <a:ext cx="381346" cy="368644"/>
            </a:xfrm>
            <a:custGeom>
              <a:avLst/>
              <a:gdLst/>
              <a:ahLst/>
              <a:cxnLst/>
              <a:rect l="l" t="t" r="r" b="b"/>
              <a:pathLst>
                <a:path w="12009" h="11609" extrusionOk="0">
                  <a:moveTo>
                    <a:pt x="1049" y="2188"/>
                  </a:moveTo>
                  <a:cubicBezTo>
                    <a:pt x="1173" y="2188"/>
                    <a:pt x="1299" y="2229"/>
                    <a:pt x="1411" y="2322"/>
                  </a:cubicBezTo>
                  <a:cubicBezTo>
                    <a:pt x="1650" y="2512"/>
                    <a:pt x="1697" y="2846"/>
                    <a:pt x="1531" y="3096"/>
                  </a:cubicBezTo>
                  <a:cubicBezTo>
                    <a:pt x="1413" y="3272"/>
                    <a:pt x="1231" y="3354"/>
                    <a:pt x="1049" y="3354"/>
                  </a:cubicBezTo>
                  <a:cubicBezTo>
                    <a:pt x="791" y="3354"/>
                    <a:pt x="534" y="3188"/>
                    <a:pt x="471" y="2893"/>
                  </a:cubicBezTo>
                  <a:cubicBezTo>
                    <a:pt x="401" y="2493"/>
                    <a:pt x="714" y="2188"/>
                    <a:pt x="1049" y="2188"/>
                  </a:cubicBezTo>
                  <a:close/>
                  <a:moveTo>
                    <a:pt x="4317" y="3036"/>
                  </a:moveTo>
                  <a:cubicBezTo>
                    <a:pt x="4400" y="3084"/>
                    <a:pt x="5472" y="3703"/>
                    <a:pt x="5567" y="3751"/>
                  </a:cubicBezTo>
                  <a:lnTo>
                    <a:pt x="4317" y="4465"/>
                  </a:lnTo>
                  <a:lnTo>
                    <a:pt x="4317" y="3036"/>
                  </a:lnTo>
                  <a:close/>
                  <a:moveTo>
                    <a:pt x="7496" y="3036"/>
                  </a:moveTo>
                  <a:lnTo>
                    <a:pt x="7496" y="4465"/>
                  </a:lnTo>
                  <a:lnTo>
                    <a:pt x="6245" y="3751"/>
                  </a:lnTo>
                  <a:lnTo>
                    <a:pt x="7496" y="3036"/>
                  </a:lnTo>
                  <a:close/>
                  <a:moveTo>
                    <a:pt x="9246" y="2262"/>
                  </a:moveTo>
                  <a:cubicBezTo>
                    <a:pt x="10115" y="2262"/>
                    <a:pt x="10829" y="2965"/>
                    <a:pt x="10829" y="3858"/>
                  </a:cubicBezTo>
                  <a:cubicBezTo>
                    <a:pt x="10829" y="4429"/>
                    <a:pt x="10520" y="4953"/>
                    <a:pt x="10032" y="5239"/>
                  </a:cubicBezTo>
                  <a:lnTo>
                    <a:pt x="9448" y="5572"/>
                  </a:lnTo>
                  <a:cubicBezTo>
                    <a:pt x="9270" y="5477"/>
                    <a:pt x="8055" y="4775"/>
                    <a:pt x="7841" y="4656"/>
                  </a:cubicBezTo>
                  <a:lnTo>
                    <a:pt x="7841" y="2834"/>
                  </a:lnTo>
                  <a:cubicBezTo>
                    <a:pt x="8305" y="2596"/>
                    <a:pt x="8627" y="2262"/>
                    <a:pt x="9246" y="2262"/>
                  </a:cubicBezTo>
                  <a:close/>
                  <a:moveTo>
                    <a:pt x="2565" y="2283"/>
                  </a:moveTo>
                  <a:cubicBezTo>
                    <a:pt x="2837" y="2283"/>
                    <a:pt x="3111" y="2352"/>
                    <a:pt x="3364" y="2489"/>
                  </a:cubicBezTo>
                  <a:cubicBezTo>
                    <a:pt x="3745" y="2715"/>
                    <a:pt x="3602" y="2620"/>
                    <a:pt x="3971" y="2846"/>
                  </a:cubicBezTo>
                  <a:lnTo>
                    <a:pt x="3971" y="4656"/>
                  </a:lnTo>
                  <a:lnTo>
                    <a:pt x="2352" y="5584"/>
                  </a:lnTo>
                  <a:lnTo>
                    <a:pt x="1769" y="5251"/>
                  </a:lnTo>
                  <a:cubicBezTo>
                    <a:pt x="1400" y="5049"/>
                    <a:pt x="1126" y="4703"/>
                    <a:pt x="1030" y="4287"/>
                  </a:cubicBezTo>
                  <a:cubicBezTo>
                    <a:pt x="971" y="4096"/>
                    <a:pt x="947" y="3882"/>
                    <a:pt x="983" y="3691"/>
                  </a:cubicBezTo>
                  <a:lnTo>
                    <a:pt x="983" y="3691"/>
                  </a:lnTo>
                  <a:cubicBezTo>
                    <a:pt x="1005" y="3693"/>
                    <a:pt x="1027" y="3694"/>
                    <a:pt x="1049" y="3694"/>
                  </a:cubicBezTo>
                  <a:cubicBezTo>
                    <a:pt x="1694" y="3694"/>
                    <a:pt x="2153" y="3028"/>
                    <a:pt x="1900" y="2429"/>
                  </a:cubicBezTo>
                  <a:cubicBezTo>
                    <a:pt x="2111" y="2332"/>
                    <a:pt x="2337" y="2283"/>
                    <a:pt x="2565" y="2283"/>
                  </a:cubicBezTo>
                  <a:close/>
                  <a:moveTo>
                    <a:pt x="7841" y="5060"/>
                  </a:moveTo>
                  <a:cubicBezTo>
                    <a:pt x="8008" y="5156"/>
                    <a:pt x="8960" y="5703"/>
                    <a:pt x="9127" y="5787"/>
                  </a:cubicBezTo>
                  <a:lnTo>
                    <a:pt x="7841" y="6513"/>
                  </a:lnTo>
                  <a:lnTo>
                    <a:pt x="7841" y="5060"/>
                  </a:lnTo>
                  <a:close/>
                  <a:moveTo>
                    <a:pt x="3971" y="5060"/>
                  </a:moveTo>
                  <a:lnTo>
                    <a:pt x="3971" y="6525"/>
                  </a:lnTo>
                  <a:lnTo>
                    <a:pt x="2697" y="5787"/>
                  </a:lnTo>
                  <a:lnTo>
                    <a:pt x="3971" y="5060"/>
                  </a:lnTo>
                  <a:close/>
                  <a:moveTo>
                    <a:pt x="5900" y="3965"/>
                  </a:moveTo>
                  <a:lnTo>
                    <a:pt x="7496" y="4870"/>
                  </a:lnTo>
                  <a:lnTo>
                    <a:pt x="7496" y="6715"/>
                  </a:lnTo>
                  <a:lnTo>
                    <a:pt x="5900" y="7620"/>
                  </a:lnTo>
                  <a:lnTo>
                    <a:pt x="4317" y="6715"/>
                  </a:lnTo>
                  <a:lnTo>
                    <a:pt x="4317" y="4870"/>
                  </a:lnTo>
                  <a:lnTo>
                    <a:pt x="5900" y="3965"/>
                  </a:lnTo>
                  <a:close/>
                  <a:moveTo>
                    <a:pt x="4317" y="7120"/>
                  </a:moveTo>
                  <a:lnTo>
                    <a:pt x="5567" y="7835"/>
                  </a:lnTo>
                  <a:lnTo>
                    <a:pt x="4317" y="8549"/>
                  </a:lnTo>
                  <a:lnTo>
                    <a:pt x="4317" y="7120"/>
                  </a:lnTo>
                  <a:close/>
                  <a:moveTo>
                    <a:pt x="7496" y="7108"/>
                  </a:moveTo>
                  <a:lnTo>
                    <a:pt x="7496" y="8549"/>
                  </a:lnTo>
                  <a:cubicBezTo>
                    <a:pt x="7412" y="8501"/>
                    <a:pt x="6341" y="7870"/>
                    <a:pt x="6245" y="7835"/>
                  </a:cubicBezTo>
                  <a:lnTo>
                    <a:pt x="7496" y="7108"/>
                  </a:lnTo>
                  <a:close/>
                  <a:moveTo>
                    <a:pt x="9484" y="5965"/>
                  </a:moveTo>
                  <a:lnTo>
                    <a:pt x="10055" y="6299"/>
                  </a:lnTo>
                  <a:cubicBezTo>
                    <a:pt x="10436" y="6501"/>
                    <a:pt x="10698" y="6846"/>
                    <a:pt x="10806" y="7263"/>
                  </a:cubicBezTo>
                  <a:cubicBezTo>
                    <a:pt x="10853" y="7442"/>
                    <a:pt x="10865" y="7620"/>
                    <a:pt x="10865" y="7799"/>
                  </a:cubicBezTo>
                  <a:cubicBezTo>
                    <a:pt x="10859" y="7799"/>
                    <a:pt x="10853" y="7799"/>
                    <a:pt x="10847" y="7799"/>
                  </a:cubicBezTo>
                  <a:cubicBezTo>
                    <a:pt x="10143" y="7799"/>
                    <a:pt x="9677" y="8506"/>
                    <a:pt x="9972" y="9120"/>
                  </a:cubicBezTo>
                  <a:cubicBezTo>
                    <a:pt x="9748" y="9235"/>
                    <a:pt x="9502" y="9295"/>
                    <a:pt x="9253" y="9295"/>
                  </a:cubicBezTo>
                  <a:cubicBezTo>
                    <a:pt x="8987" y="9295"/>
                    <a:pt x="8718" y="9226"/>
                    <a:pt x="8472" y="9085"/>
                  </a:cubicBezTo>
                  <a:cubicBezTo>
                    <a:pt x="8079" y="8859"/>
                    <a:pt x="8234" y="8942"/>
                    <a:pt x="7853" y="8728"/>
                  </a:cubicBezTo>
                  <a:lnTo>
                    <a:pt x="7853" y="6894"/>
                  </a:lnTo>
                  <a:lnTo>
                    <a:pt x="9484" y="5965"/>
                  </a:lnTo>
                  <a:close/>
                  <a:moveTo>
                    <a:pt x="10799" y="8158"/>
                  </a:moveTo>
                  <a:cubicBezTo>
                    <a:pt x="10910" y="8158"/>
                    <a:pt x="11021" y="8189"/>
                    <a:pt x="11115" y="8251"/>
                  </a:cubicBezTo>
                  <a:cubicBezTo>
                    <a:pt x="11568" y="8549"/>
                    <a:pt x="11413" y="9216"/>
                    <a:pt x="10913" y="9299"/>
                  </a:cubicBezTo>
                  <a:cubicBezTo>
                    <a:pt x="10869" y="9308"/>
                    <a:pt x="10827" y="9312"/>
                    <a:pt x="10786" y="9312"/>
                  </a:cubicBezTo>
                  <a:cubicBezTo>
                    <a:pt x="10343" y="9312"/>
                    <a:pt x="10056" y="8809"/>
                    <a:pt x="10317" y="8406"/>
                  </a:cubicBezTo>
                  <a:cubicBezTo>
                    <a:pt x="10429" y="8243"/>
                    <a:pt x="10614" y="8158"/>
                    <a:pt x="10799" y="8158"/>
                  </a:cubicBezTo>
                  <a:close/>
                  <a:moveTo>
                    <a:pt x="5900" y="8025"/>
                  </a:moveTo>
                  <a:cubicBezTo>
                    <a:pt x="6103" y="8144"/>
                    <a:pt x="7305" y="8823"/>
                    <a:pt x="7496" y="8930"/>
                  </a:cubicBezTo>
                  <a:lnTo>
                    <a:pt x="7496" y="9644"/>
                  </a:lnTo>
                  <a:cubicBezTo>
                    <a:pt x="7496" y="10525"/>
                    <a:pt x="6781" y="11240"/>
                    <a:pt x="5900" y="11240"/>
                  </a:cubicBezTo>
                  <a:cubicBezTo>
                    <a:pt x="5031" y="11240"/>
                    <a:pt x="4317" y="10525"/>
                    <a:pt x="4317" y="9644"/>
                  </a:cubicBezTo>
                  <a:lnTo>
                    <a:pt x="4317" y="8930"/>
                  </a:lnTo>
                  <a:lnTo>
                    <a:pt x="5900" y="8025"/>
                  </a:lnTo>
                  <a:close/>
                  <a:moveTo>
                    <a:pt x="5900" y="0"/>
                  </a:moveTo>
                  <a:cubicBezTo>
                    <a:pt x="4829" y="0"/>
                    <a:pt x="3971" y="869"/>
                    <a:pt x="3971" y="1941"/>
                  </a:cubicBezTo>
                  <a:lnTo>
                    <a:pt x="3971" y="2441"/>
                  </a:lnTo>
                  <a:cubicBezTo>
                    <a:pt x="3686" y="2274"/>
                    <a:pt x="3793" y="2334"/>
                    <a:pt x="3519" y="2191"/>
                  </a:cubicBezTo>
                  <a:cubicBezTo>
                    <a:pt x="3219" y="2016"/>
                    <a:pt x="2890" y="1933"/>
                    <a:pt x="2564" y="1933"/>
                  </a:cubicBezTo>
                  <a:cubicBezTo>
                    <a:pt x="2268" y="1933"/>
                    <a:pt x="1975" y="2001"/>
                    <a:pt x="1709" y="2131"/>
                  </a:cubicBezTo>
                  <a:cubicBezTo>
                    <a:pt x="1515" y="1930"/>
                    <a:pt x="1277" y="1842"/>
                    <a:pt x="1045" y="1842"/>
                  </a:cubicBezTo>
                  <a:cubicBezTo>
                    <a:pt x="508" y="1842"/>
                    <a:pt x="1" y="2313"/>
                    <a:pt x="126" y="2953"/>
                  </a:cubicBezTo>
                  <a:cubicBezTo>
                    <a:pt x="185" y="3251"/>
                    <a:pt x="388" y="3489"/>
                    <a:pt x="638" y="3608"/>
                  </a:cubicBezTo>
                  <a:cubicBezTo>
                    <a:pt x="530" y="4358"/>
                    <a:pt x="888" y="5156"/>
                    <a:pt x="1590" y="5549"/>
                  </a:cubicBezTo>
                  <a:cubicBezTo>
                    <a:pt x="1828" y="5691"/>
                    <a:pt x="1757" y="5644"/>
                    <a:pt x="1995" y="5787"/>
                  </a:cubicBezTo>
                  <a:lnTo>
                    <a:pt x="1590" y="6025"/>
                  </a:lnTo>
                  <a:cubicBezTo>
                    <a:pt x="995" y="6370"/>
                    <a:pt x="626" y="7025"/>
                    <a:pt x="626" y="7716"/>
                  </a:cubicBezTo>
                  <a:cubicBezTo>
                    <a:pt x="626" y="8704"/>
                    <a:pt x="1400" y="9537"/>
                    <a:pt x="2388" y="9632"/>
                  </a:cubicBezTo>
                  <a:lnTo>
                    <a:pt x="2412" y="9632"/>
                  </a:lnTo>
                  <a:cubicBezTo>
                    <a:pt x="2495" y="9632"/>
                    <a:pt x="2566" y="9573"/>
                    <a:pt x="2566" y="9478"/>
                  </a:cubicBezTo>
                  <a:cubicBezTo>
                    <a:pt x="2590" y="9394"/>
                    <a:pt x="2507" y="9299"/>
                    <a:pt x="2424" y="9299"/>
                  </a:cubicBezTo>
                  <a:cubicBezTo>
                    <a:pt x="1602" y="9228"/>
                    <a:pt x="959" y="8549"/>
                    <a:pt x="959" y="7727"/>
                  </a:cubicBezTo>
                  <a:cubicBezTo>
                    <a:pt x="959" y="7144"/>
                    <a:pt x="1281" y="6620"/>
                    <a:pt x="1769" y="6346"/>
                  </a:cubicBezTo>
                  <a:lnTo>
                    <a:pt x="2352" y="6013"/>
                  </a:lnTo>
                  <a:lnTo>
                    <a:pt x="3971" y="6942"/>
                  </a:lnTo>
                  <a:lnTo>
                    <a:pt x="3971" y="8763"/>
                  </a:lnTo>
                  <a:cubicBezTo>
                    <a:pt x="3436" y="9061"/>
                    <a:pt x="3305" y="9168"/>
                    <a:pt x="3031" y="9263"/>
                  </a:cubicBezTo>
                  <a:cubicBezTo>
                    <a:pt x="2947" y="9287"/>
                    <a:pt x="2900" y="9382"/>
                    <a:pt x="2912" y="9466"/>
                  </a:cubicBezTo>
                  <a:cubicBezTo>
                    <a:pt x="2943" y="9549"/>
                    <a:pt x="3011" y="9587"/>
                    <a:pt x="3091" y="9587"/>
                  </a:cubicBezTo>
                  <a:cubicBezTo>
                    <a:pt x="3103" y="9587"/>
                    <a:pt x="3114" y="9586"/>
                    <a:pt x="3126" y="9585"/>
                  </a:cubicBezTo>
                  <a:cubicBezTo>
                    <a:pt x="3436" y="9501"/>
                    <a:pt x="3578" y="9359"/>
                    <a:pt x="3959" y="9168"/>
                  </a:cubicBezTo>
                  <a:lnTo>
                    <a:pt x="3959" y="9680"/>
                  </a:lnTo>
                  <a:cubicBezTo>
                    <a:pt x="3959" y="10752"/>
                    <a:pt x="4817" y="11609"/>
                    <a:pt x="5888" y="11609"/>
                  </a:cubicBezTo>
                  <a:cubicBezTo>
                    <a:pt x="6960" y="11609"/>
                    <a:pt x="7829" y="10752"/>
                    <a:pt x="7829" y="9680"/>
                  </a:cubicBezTo>
                  <a:lnTo>
                    <a:pt x="7829" y="9168"/>
                  </a:lnTo>
                  <a:cubicBezTo>
                    <a:pt x="8317" y="9454"/>
                    <a:pt x="8627" y="9680"/>
                    <a:pt x="9222" y="9680"/>
                  </a:cubicBezTo>
                  <a:cubicBezTo>
                    <a:pt x="9555" y="9680"/>
                    <a:pt x="9865" y="9597"/>
                    <a:pt x="10151" y="9442"/>
                  </a:cubicBezTo>
                  <a:cubicBezTo>
                    <a:pt x="10315" y="9597"/>
                    <a:pt x="10543" y="9696"/>
                    <a:pt x="10788" y="9696"/>
                  </a:cubicBezTo>
                  <a:cubicBezTo>
                    <a:pt x="10845" y="9696"/>
                    <a:pt x="10902" y="9691"/>
                    <a:pt x="10960" y="9680"/>
                  </a:cubicBezTo>
                  <a:cubicBezTo>
                    <a:pt x="11865" y="9466"/>
                    <a:pt x="12008" y="8263"/>
                    <a:pt x="11175" y="7894"/>
                  </a:cubicBezTo>
                  <a:cubicBezTo>
                    <a:pt x="11246" y="7156"/>
                    <a:pt x="10889" y="6406"/>
                    <a:pt x="10210" y="6013"/>
                  </a:cubicBezTo>
                  <a:cubicBezTo>
                    <a:pt x="9972" y="5882"/>
                    <a:pt x="10044" y="5918"/>
                    <a:pt x="9805" y="5775"/>
                  </a:cubicBezTo>
                  <a:lnTo>
                    <a:pt x="10210" y="5537"/>
                  </a:lnTo>
                  <a:cubicBezTo>
                    <a:pt x="11127" y="5001"/>
                    <a:pt x="11460" y="3810"/>
                    <a:pt x="10925" y="2882"/>
                  </a:cubicBezTo>
                  <a:cubicBezTo>
                    <a:pt x="10579" y="2286"/>
                    <a:pt x="9924" y="1917"/>
                    <a:pt x="9246" y="1917"/>
                  </a:cubicBezTo>
                  <a:cubicBezTo>
                    <a:pt x="8531" y="1917"/>
                    <a:pt x="8139" y="2286"/>
                    <a:pt x="7841" y="2429"/>
                  </a:cubicBezTo>
                  <a:cubicBezTo>
                    <a:pt x="7829" y="2012"/>
                    <a:pt x="7865" y="1810"/>
                    <a:pt x="7793" y="1489"/>
                  </a:cubicBezTo>
                  <a:cubicBezTo>
                    <a:pt x="7783" y="1408"/>
                    <a:pt x="7704" y="1352"/>
                    <a:pt x="7629" y="1352"/>
                  </a:cubicBezTo>
                  <a:cubicBezTo>
                    <a:pt x="7616" y="1352"/>
                    <a:pt x="7603" y="1354"/>
                    <a:pt x="7591" y="1358"/>
                  </a:cubicBezTo>
                  <a:cubicBezTo>
                    <a:pt x="7496" y="1369"/>
                    <a:pt x="7436" y="1477"/>
                    <a:pt x="7448" y="1560"/>
                  </a:cubicBezTo>
                  <a:cubicBezTo>
                    <a:pt x="7507" y="1834"/>
                    <a:pt x="7484" y="1989"/>
                    <a:pt x="7496" y="2620"/>
                  </a:cubicBezTo>
                  <a:lnTo>
                    <a:pt x="5900" y="3525"/>
                  </a:lnTo>
                  <a:lnTo>
                    <a:pt x="4317" y="2620"/>
                  </a:lnTo>
                  <a:lnTo>
                    <a:pt x="4317" y="1941"/>
                  </a:lnTo>
                  <a:cubicBezTo>
                    <a:pt x="4317" y="1060"/>
                    <a:pt x="5031" y="346"/>
                    <a:pt x="5900" y="346"/>
                  </a:cubicBezTo>
                  <a:cubicBezTo>
                    <a:pt x="6424" y="346"/>
                    <a:pt x="6912" y="596"/>
                    <a:pt x="7210" y="1024"/>
                  </a:cubicBezTo>
                  <a:cubicBezTo>
                    <a:pt x="7246" y="1075"/>
                    <a:pt x="7301" y="1100"/>
                    <a:pt x="7354" y="1100"/>
                  </a:cubicBezTo>
                  <a:cubicBezTo>
                    <a:pt x="7388" y="1100"/>
                    <a:pt x="7420" y="1090"/>
                    <a:pt x="7448" y="1072"/>
                  </a:cubicBezTo>
                  <a:cubicBezTo>
                    <a:pt x="7531" y="1012"/>
                    <a:pt x="7543" y="905"/>
                    <a:pt x="7496" y="834"/>
                  </a:cubicBezTo>
                  <a:cubicBezTo>
                    <a:pt x="7138" y="310"/>
                    <a:pt x="6543" y="0"/>
                    <a:pt x="590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9736;p78">
            <a:extLst>
              <a:ext uri="{FF2B5EF4-FFF2-40B4-BE49-F238E27FC236}">
                <a16:creationId xmlns:a16="http://schemas.microsoft.com/office/drawing/2014/main" id="{899A5D9C-50B1-AC8B-0355-0F6832A451DA}"/>
              </a:ext>
            </a:extLst>
          </p:cNvPr>
          <p:cNvGrpSpPr/>
          <p:nvPr/>
        </p:nvGrpSpPr>
        <p:grpSpPr>
          <a:xfrm>
            <a:off x="6761317" y="3067943"/>
            <a:ext cx="373185" cy="302466"/>
            <a:chOff x="5220616" y="2791061"/>
            <a:chExt cx="373185" cy="302466"/>
          </a:xfrm>
          <a:solidFill>
            <a:srgbClr val="D2DE00"/>
          </a:solidFill>
        </p:grpSpPr>
        <p:sp>
          <p:nvSpPr>
            <p:cNvPr id="111" name="Google Shape;9737;p78">
              <a:extLst>
                <a:ext uri="{FF2B5EF4-FFF2-40B4-BE49-F238E27FC236}">
                  <a16:creationId xmlns:a16="http://schemas.microsoft.com/office/drawing/2014/main" id="{C5F95C42-0C1E-9A44-D5FE-10C0D2609B4F}"/>
                </a:ext>
              </a:extLst>
            </p:cNvPr>
            <p:cNvSpPr/>
            <p:nvPr/>
          </p:nvSpPr>
          <p:spPr>
            <a:xfrm>
              <a:off x="5220616" y="2791061"/>
              <a:ext cx="373185" cy="302466"/>
            </a:xfrm>
            <a:custGeom>
              <a:avLst/>
              <a:gdLst/>
              <a:ahLst/>
              <a:cxnLst/>
              <a:rect l="l" t="t" r="r" b="b"/>
              <a:pathLst>
                <a:path w="11752" h="9525" extrusionOk="0">
                  <a:moveTo>
                    <a:pt x="1834" y="345"/>
                  </a:moveTo>
                  <a:cubicBezTo>
                    <a:pt x="1834" y="345"/>
                    <a:pt x="1846" y="345"/>
                    <a:pt x="1846" y="357"/>
                  </a:cubicBezTo>
                  <a:lnTo>
                    <a:pt x="1846" y="1083"/>
                  </a:lnTo>
                  <a:cubicBezTo>
                    <a:pt x="1846" y="1083"/>
                    <a:pt x="1846" y="1107"/>
                    <a:pt x="1834" y="1107"/>
                  </a:cubicBezTo>
                  <a:lnTo>
                    <a:pt x="1465" y="1107"/>
                  </a:lnTo>
                  <a:cubicBezTo>
                    <a:pt x="1465" y="1107"/>
                    <a:pt x="1453" y="1107"/>
                    <a:pt x="1453" y="1083"/>
                  </a:cubicBezTo>
                  <a:lnTo>
                    <a:pt x="1453" y="357"/>
                  </a:lnTo>
                  <a:lnTo>
                    <a:pt x="1465" y="357"/>
                  </a:lnTo>
                  <a:cubicBezTo>
                    <a:pt x="1465" y="351"/>
                    <a:pt x="1468" y="348"/>
                    <a:pt x="1469" y="348"/>
                  </a:cubicBezTo>
                  <a:lnTo>
                    <a:pt x="1469" y="348"/>
                  </a:lnTo>
                  <a:cubicBezTo>
                    <a:pt x="1471" y="348"/>
                    <a:pt x="1471" y="351"/>
                    <a:pt x="1465" y="357"/>
                  </a:cubicBezTo>
                  <a:lnTo>
                    <a:pt x="1834" y="345"/>
                  </a:lnTo>
                  <a:close/>
                  <a:moveTo>
                    <a:pt x="10276" y="345"/>
                  </a:moveTo>
                  <a:cubicBezTo>
                    <a:pt x="10276" y="345"/>
                    <a:pt x="10288" y="345"/>
                    <a:pt x="10288" y="357"/>
                  </a:cubicBezTo>
                  <a:lnTo>
                    <a:pt x="10288" y="1083"/>
                  </a:lnTo>
                  <a:cubicBezTo>
                    <a:pt x="10288" y="1083"/>
                    <a:pt x="10288" y="1107"/>
                    <a:pt x="10276" y="1107"/>
                  </a:cubicBezTo>
                  <a:lnTo>
                    <a:pt x="9907" y="1107"/>
                  </a:lnTo>
                  <a:cubicBezTo>
                    <a:pt x="9907" y="1107"/>
                    <a:pt x="9895" y="1107"/>
                    <a:pt x="9895" y="1083"/>
                  </a:cubicBezTo>
                  <a:lnTo>
                    <a:pt x="9895" y="357"/>
                  </a:lnTo>
                  <a:lnTo>
                    <a:pt x="9907" y="357"/>
                  </a:lnTo>
                  <a:cubicBezTo>
                    <a:pt x="9907" y="351"/>
                    <a:pt x="9910" y="348"/>
                    <a:pt x="9911" y="348"/>
                  </a:cubicBezTo>
                  <a:lnTo>
                    <a:pt x="9911" y="348"/>
                  </a:lnTo>
                  <a:cubicBezTo>
                    <a:pt x="9912" y="348"/>
                    <a:pt x="9912" y="351"/>
                    <a:pt x="9907" y="357"/>
                  </a:cubicBezTo>
                  <a:lnTo>
                    <a:pt x="10276" y="345"/>
                  </a:lnTo>
                  <a:close/>
                  <a:moveTo>
                    <a:pt x="11038" y="1107"/>
                  </a:moveTo>
                  <a:cubicBezTo>
                    <a:pt x="11240" y="1107"/>
                    <a:pt x="11407" y="1262"/>
                    <a:pt x="11407" y="1476"/>
                  </a:cubicBezTo>
                  <a:lnTo>
                    <a:pt x="11407" y="8811"/>
                  </a:lnTo>
                  <a:cubicBezTo>
                    <a:pt x="11407" y="9001"/>
                    <a:pt x="11228" y="9180"/>
                    <a:pt x="11026" y="9180"/>
                  </a:cubicBezTo>
                  <a:lnTo>
                    <a:pt x="751" y="9180"/>
                  </a:lnTo>
                  <a:cubicBezTo>
                    <a:pt x="536" y="9180"/>
                    <a:pt x="382" y="9025"/>
                    <a:pt x="382" y="8811"/>
                  </a:cubicBezTo>
                  <a:lnTo>
                    <a:pt x="382" y="1476"/>
                  </a:lnTo>
                  <a:cubicBezTo>
                    <a:pt x="382" y="1262"/>
                    <a:pt x="536" y="1107"/>
                    <a:pt x="751" y="1107"/>
                  </a:cubicBezTo>
                  <a:lnTo>
                    <a:pt x="1120" y="1107"/>
                  </a:lnTo>
                  <a:lnTo>
                    <a:pt x="1120" y="1119"/>
                  </a:lnTo>
                  <a:cubicBezTo>
                    <a:pt x="1120" y="1310"/>
                    <a:pt x="1286" y="1476"/>
                    <a:pt x="1477" y="1476"/>
                  </a:cubicBezTo>
                  <a:lnTo>
                    <a:pt x="1858" y="1476"/>
                  </a:lnTo>
                  <a:cubicBezTo>
                    <a:pt x="2048" y="1476"/>
                    <a:pt x="2215" y="1310"/>
                    <a:pt x="2215" y="1119"/>
                  </a:cubicBezTo>
                  <a:lnTo>
                    <a:pt x="2215" y="1107"/>
                  </a:lnTo>
                  <a:lnTo>
                    <a:pt x="9573" y="1107"/>
                  </a:lnTo>
                  <a:lnTo>
                    <a:pt x="9573" y="1119"/>
                  </a:lnTo>
                  <a:cubicBezTo>
                    <a:pt x="9573" y="1310"/>
                    <a:pt x="9740" y="1476"/>
                    <a:pt x="9930" y="1476"/>
                  </a:cubicBezTo>
                  <a:lnTo>
                    <a:pt x="10311" y="1476"/>
                  </a:lnTo>
                  <a:cubicBezTo>
                    <a:pt x="10502" y="1476"/>
                    <a:pt x="10669" y="1310"/>
                    <a:pt x="10669" y="1119"/>
                  </a:cubicBezTo>
                  <a:lnTo>
                    <a:pt x="10669" y="1107"/>
                  </a:lnTo>
                  <a:close/>
                  <a:moveTo>
                    <a:pt x="1465" y="0"/>
                  </a:moveTo>
                  <a:cubicBezTo>
                    <a:pt x="1275" y="0"/>
                    <a:pt x="1108" y="167"/>
                    <a:pt x="1108" y="357"/>
                  </a:cubicBezTo>
                  <a:lnTo>
                    <a:pt x="1108" y="726"/>
                  </a:lnTo>
                  <a:lnTo>
                    <a:pt x="739" y="726"/>
                  </a:lnTo>
                  <a:cubicBezTo>
                    <a:pt x="334" y="726"/>
                    <a:pt x="1" y="1060"/>
                    <a:pt x="1" y="1464"/>
                  </a:cubicBezTo>
                  <a:lnTo>
                    <a:pt x="1" y="8799"/>
                  </a:lnTo>
                  <a:cubicBezTo>
                    <a:pt x="1" y="9204"/>
                    <a:pt x="334" y="9525"/>
                    <a:pt x="739" y="9525"/>
                  </a:cubicBezTo>
                  <a:lnTo>
                    <a:pt x="11014" y="9525"/>
                  </a:lnTo>
                  <a:cubicBezTo>
                    <a:pt x="11419" y="9525"/>
                    <a:pt x="11752" y="9204"/>
                    <a:pt x="11752" y="8799"/>
                  </a:cubicBezTo>
                  <a:lnTo>
                    <a:pt x="11752" y="1464"/>
                  </a:lnTo>
                  <a:cubicBezTo>
                    <a:pt x="11752" y="1060"/>
                    <a:pt x="11419" y="726"/>
                    <a:pt x="11026" y="726"/>
                  </a:cubicBezTo>
                  <a:lnTo>
                    <a:pt x="10645" y="726"/>
                  </a:lnTo>
                  <a:lnTo>
                    <a:pt x="10645" y="357"/>
                  </a:lnTo>
                  <a:cubicBezTo>
                    <a:pt x="10645" y="167"/>
                    <a:pt x="10490" y="0"/>
                    <a:pt x="10288" y="0"/>
                  </a:cubicBezTo>
                  <a:lnTo>
                    <a:pt x="9918" y="0"/>
                  </a:lnTo>
                  <a:cubicBezTo>
                    <a:pt x="9728" y="0"/>
                    <a:pt x="9561" y="167"/>
                    <a:pt x="9561" y="357"/>
                  </a:cubicBezTo>
                  <a:lnTo>
                    <a:pt x="9561" y="726"/>
                  </a:lnTo>
                  <a:lnTo>
                    <a:pt x="2191" y="726"/>
                  </a:lnTo>
                  <a:lnTo>
                    <a:pt x="2191" y="357"/>
                  </a:lnTo>
                  <a:cubicBezTo>
                    <a:pt x="2191" y="167"/>
                    <a:pt x="2025" y="0"/>
                    <a:pt x="183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738;p78">
              <a:extLst>
                <a:ext uri="{FF2B5EF4-FFF2-40B4-BE49-F238E27FC236}">
                  <a16:creationId xmlns:a16="http://schemas.microsoft.com/office/drawing/2014/main" id="{55262ED9-3FD9-1454-A41C-E654D34F8D2D}"/>
                </a:ext>
              </a:extLst>
            </p:cNvPr>
            <p:cNvSpPr/>
            <p:nvPr/>
          </p:nvSpPr>
          <p:spPr>
            <a:xfrm>
              <a:off x="5244432" y="2849268"/>
              <a:ext cx="326314" cy="11368"/>
            </a:xfrm>
            <a:custGeom>
              <a:avLst/>
              <a:gdLst/>
              <a:ahLst/>
              <a:cxnLst/>
              <a:rect l="l" t="t" r="r" b="b"/>
              <a:pathLst>
                <a:path w="10276" h="358" extrusionOk="0">
                  <a:moveTo>
                    <a:pt x="179" y="1"/>
                  </a:moveTo>
                  <a:cubicBezTo>
                    <a:pt x="96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10097" y="358"/>
                  </a:lnTo>
                  <a:cubicBezTo>
                    <a:pt x="10180" y="358"/>
                    <a:pt x="10276" y="274"/>
                    <a:pt x="10276" y="179"/>
                  </a:cubicBezTo>
                  <a:cubicBezTo>
                    <a:pt x="10276" y="72"/>
                    <a:pt x="10180" y="1"/>
                    <a:pt x="1009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739;p78">
              <a:extLst>
                <a:ext uri="{FF2B5EF4-FFF2-40B4-BE49-F238E27FC236}">
                  <a16:creationId xmlns:a16="http://schemas.microsoft.com/office/drawing/2014/main" id="{4BCA4925-042E-A067-3FC7-EA78DB207B17}"/>
                </a:ext>
              </a:extLst>
            </p:cNvPr>
            <p:cNvSpPr/>
            <p:nvPr/>
          </p:nvSpPr>
          <p:spPr>
            <a:xfrm>
              <a:off x="5261834" y="289613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6" y="1"/>
                    <a:pt x="0" y="72"/>
                    <a:pt x="0" y="180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286" y="358"/>
                  </a:lnTo>
                  <a:cubicBezTo>
                    <a:pt x="1370" y="358"/>
                    <a:pt x="1465" y="275"/>
                    <a:pt x="1465" y="180"/>
                  </a:cubicBezTo>
                  <a:cubicBezTo>
                    <a:pt x="1465" y="72"/>
                    <a:pt x="1370" y="1"/>
                    <a:pt x="12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740;p78">
              <a:extLst>
                <a:ext uri="{FF2B5EF4-FFF2-40B4-BE49-F238E27FC236}">
                  <a16:creationId xmlns:a16="http://schemas.microsoft.com/office/drawing/2014/main" id="{EFACD4E8-186D-BD45-18EB-0676D6CFBC76}"/>
                </a:ext>
              </a:extLst>
            </p:cNvPr>
            <p:cNvSpPr/>
            <p:nvPr/>
          </p:nvSpPr>
          <p:spPr>
            <a:xfrm>
              <a:off x="5343507" y="289613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0" y="275"/>
                    <a:pt x="83" y="358"/>
                    <a:pt x="179" y="358"/>
                  </a:cubicBezTo>
                  <a:lnTo>
                    <a:pt x="1286" y="358"/>
                  </a:lnTo>
                  <a:cubicBezTo>
                    <a:pt x="1369" y="358"/>
                    <a:pt x="1465" y="275"/>
                    <a:pt x="1465" y="180"/>
                  </a:cubicBezTo>
                  <a:cubicBezTo>
                    <a:pt x="1465" y="72"/>
                    <a:pt x="1381" y="1"/>
                    <a:pt x="12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741;p78">
              <a:extLst>
                <a:ext uri="{FF2B5EF4-FFF2-40B4-BE49-F238E27FC236}">
                  <a16:creationId xmlns:a16="http://schemas.microsoft.com/office/drawing/2014/main" id="{58258A40-E973-1080-74C8-CF8CFF126818}"/>
                </a:ext>
              </a:extLst>
            </p:cNvPr>
            <p:cNvSpPr/>
            <p:nvPr/>
          </p:nvSpPr>
          <p:spPr>
            <a:xfrm>
              <a:off x="5506823" y="2896139"/>
              <a:ext cx="46172" cy="11400"/>
            </a:xfrm>
            <a:custGeom>
              <a:avLst/>
              <a:gdLst/>
              <a:ahLst/>
              <a:cxnLst/>
              <a:rect l="l" t="t" r="r" b="b"/>
              <a:pathLst>
                <a:path w="1454" h="359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275" y="358"/>
                  </a:lnTo>
                  <a:cubicBezTo>
                    <a:pt x="1370" y="358"/>
                    <a:pt x="1453" y="275"/>
                    <a:pt x="1453" y="180"/>
                  </a:cubicBezTo>
                  <a:cubicBezTo>
                    <a:pt x="1453" y="72"/>
                    <a:pt x="1370" y="1"/>
                    <a:pt x="127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742;p78">
              <a:extLst>
                <a:ext uri="{FF2B5EF4-FFF2-40B4-BE49-F238E27FC236}">
                  <a16:creationId xmlns:a16="http://schemas.microsoft.com/office/drawing/2014/main" id="{8C4BCA71-CE1A-00CB-1935-2249B0BA6BA4}"/>
                </a:ext>
              </a:extLst>
            </p:cNvPr>
            <p:cNvSpPr/>
            <p:nvPr/>
          </p:nvSpPr>
          <p:spPr>
            <a:xfrm>
              <a:off x="5261834" y="2942660"/>
              <a:ext cx="46521" cy="11368"/>
            </a:xfrm>
            <a:custGeom>
              <a:avLst/>
              <a:gdLst/>
              <a:ahLst/>
              <a:cxnLst/>
              <a:rect l="l" t="t" r="r" b="b"/>
              <a:pathLst>
                <a:path w="1465" h="358" extrusionOk="0">
                  <a:moveTo>
                    <a:pt x="179" y="0"/>
                  </a:moveTo>
                  <a:cubicBezTo>
                    <a:pt x="96" y="0"/>
                    <a:pt x="0" y="84"/>
                    <a:pt x="0" y="179"/>
                  </a:cubicBezTo>
                  <a:cubicBezTo>
                    <a:pt x="0" y="286"/>
                    <a:pt x="72" y="358"/>
                    <a:pt x="179" y="358"/>
                  </a:cubicBezTo>
                  <a:lnTo>
                    <a:pt x="1286" y="358"/>
                  </a:lnTo>
                  <a:cubicBezTo>
                    <a:pt x="1370" y="358"/>
                    <a:pt x="1465" y="286"/>
                    <a:pt x="1465" y="179"/>
                  </a:cubicBezTo>
                  <a:cubicBezTo>
                    <a:pt x="1465" y="84"/>
                    <a:pt x="1370" y="0"/>
                    <a:pt x="128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743;p78">
              <a:extLst>
                <a:ext uri="{FF2B5EF4-FFF2-40B4-BE49-F238E27FC236}">
                  <a16:creationId xmlns:a16="http://schemas.microsoft.com/office/drawing/2014/main" id="{EAABE7D0-4EBB-17FD-F754-303BAE5687EE}"/>
                </a:ext>
              </a:extLst>
            </p:cNvPr>
            <p:cNvSpPr/>
            <p:nvPr/>
          </p:nvSpPr>
          <p:spPr>
            <a:xfrm>
              <a:off x="5424768" y="2942660"/>
              <a:ext cx="46553" cy="11368"/>
            </a:xfrm>
            <a:custGeom>
              <a:avLst/>
              <a:gdLst/>
              <a:ahLst/>
              <a:cxnLst/>
              <a:rect l="l" t="t" r="r" b="b"/>
              <a:pathLst>
                <a:path w="1466" h="358" extrusionOk="0">
                  <a:moveTo>
                    <a:pt x="180" y="0"/>
                  </a:moveTo>
                  <a:cubicBezTo>
                    <a:pt x="96" y="0"/>
                    <a:pt x="1" y="84"/>
                    <a:pt x="1" y="179"/>
                  </a:cubicBezTo>
                  <a:cubicBezTo>
                    <a:pt x="1" y="286"/>
                    <a:pt x="84" y="358"/>
                    <a:pt x="180" y="358"/>
                  </a:cubicBezTo>
                  <a:lnTo>
                    <a:pt x="1287" y="358"/>
                  </a:lnTo>
                  <a:cubicBezTo>
                    <a:pt x="1370" y="358"/>
                    <a:pt x="1465" y="286"/>
                    <a:pt x="1465" y="179"/>
                  </a:cubicBezTo>
                  <a:cubicBezTo>
                    <a:pt x="1465" y="84"/>
                    <a:pt x="1394" y="0"/>
                    <a:pt x="128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44;p78">
              <a:extLst>
                <a:ext uri="{FF2B5EF4-FFF2-40B4-BE49-F238E27FC236}">
                  <a16:creationId xmlns:a16="http://schemas.microsoft.com/office/drawing/2014/main" id="{55052626-95B8-CE0D-78BB-ECBB49EA6C1B}"/>
                </a:ext>
              </a:extLst>
            </p:cNvPr>
            <p:cNvSpPr/>
            <p:nvPr/>
          </p:nvSpPr>
          <p:spPr>
            <a:xfrm>
              <a:off x="5261834" y="298914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87"/>
                    <a:pt x="72" y="358"/>
                    <a:pt x="179" y="358"/>
                  </a:cubicBezTo>
                  <a:lnTo>
                    <a:pt x="1286" y="358"/>
                  </a:lnTo>
                  <a:cubicBezTo>
                    <a:pt x="1370" y="358"/>
                    <a:pt x="1465" y="287"/>
                    <a:pt x="1465" y="179"/>
                  </a:cubicBezTo>
                  <a:cubicBezTo>
                    <a:pt x="1465" y="72"/>
                    <a:pt x="1370" y="1"/>
                    <a:pt x="12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45;p78">
              <a:extLst>
                <a:ext uri="{FF2B5EF4-FFF2-40B4-BE49-F238E27FC236}">
                  <a16:creationId xmlns:a16="http://schemas.microsoft.com/office/drawing/2014/main" id="{58203C26-9D6E-02D1-12A2-7ADBF5E9DD8F}"/>
                </a:ext>
              </a:extLst>
            </p:cNvPr>
            <p:cNvSpPr/>
            <p:nvPr/>
          </p:nvSpPr>
          <p:spPr>
            <a:xfrm>
              <a:off x="5343507" y="298914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87"/>
                    <a:pt x="83" y="358"/>
                    <a:pt x="179" y="358"/>
                  </a:cubicBezTo>
                  <a:lnTo>
                    <a:pt x="1286" y="358"/>
                  </a:lnTo>
                  <a:cubicBezTo>
                    <a:pt x="1369" y="358"/>
                    <a:pt x="1465" y="287"/>
                    <a:pt x="1465" y="179"/>
                  </a:cubicBezTo>
                  <a:cubicBezTo>
                    <a:pt x="1465" y="72"/>
                    <a:pt x="1381" y="1"/>
                    <a:pt x="12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46;p78">
              <a:extLst>
                <a:ext uri="{FF2B5EF4-FFF2-40B4-BE49-F238E27FC236}">
                  <a16:creationId xmlns:a16="http://schemas.microsoft.com/office/drawing/2014/main" id="{C3FE531A-BCAB-2D0F-B307-816F13514900}"/>
                </a:ext>
              </a:extLst>
            </p:cNvPr>
            <p:cNvSpPr/>
            <p:nvPr/>
          </p:nvSpPr>
          <p:spPr>
            <a:xfrm>
              <a:off x="5506823" y="2989149"/>
              <a:ext cx="46172" cy="11400"/>
            </a:xfrm>
            <a:custGeom>
              <a:avLst/>
              <a:gdLst/>
              <a:ahLst/>
              <a:cxnLst/>
              <a:rect l="l" t="t" r="r" b="b"/>
              <a:pathLst>
                <a:path w="1454" h="359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1275" y="358"/>
                  </a:lnTo>
                  <a:cubicBezTo>
                    <a:pt x="1370" y="358"/>
                    <a:pt x="1453" y="287"/>
                    <a:pt x="1453" y="179"/>
                  </a:cubicBezTo>
                  <a:cubicBezTo>
                    <a:pt x="1453" y="72"/>
                    <a:pt x="1370" y="1"/>
                    <a:pt x="127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47;p78">
              <a:extLst>
                <a:ext uri="{FF2B5EF4-FFF2-40B4-BE49-F238E27FC236}">
                  <a16:creationId xmlns:a16="http://schemas.microsoft.com/office/drawing/2014/main" id="{11F3E916-F7D0-7DEB-DF60-289A486FD9A9}"/>
                </a:ext>
              </a:extLst>
            </p:cNvPr>
            <p:cNvSpPr/>
            <p:nvPr/>
          </p:nvSpPr>
          <p:spPr>
            <a:xfrm>
              <a:off x="5343507" y="3036051"/>
              <a:ext cx="46521" cy="10987"/>
            </a:xfrm>
            <a:custGeom>
              <a:avLst/>
              <a:gdLst/>
              <a:ahLst/>
              <a:cxnLst/>
              <a:rect l="l" t="t" r="r" b="b"/>
              <a:pathLst>
                <a:path w="1465" h="346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74"/>
                    <a:pt x="83" y="346"/>
                    <a:pt x="179" y="346"/>
                  </a:cubicBezTo>
                  <a:lnTo>
                    <a:pt x="1286" y="346"/>
                  </a:lnTo>
                  <a:cubicBezTo>
                    <a:pt x="1369" y="346"/>
                    <a:pt x="1465" y="274"/>
                    <a:pt x="1465" y="179"/>
                  </a:cubicBezTo>
                  <a:cubicBezTo>
                    <a:pt x="1465" y="72"/>
                    <a:pt x="1381" y="0"/>
                    <a:pt x="128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748;p78">
              <a:extLst>
                <a:ext uri="{FF2B5EF4-FFF2-40B4-BE49-F238E27FC236}">
                  <a16:creationId xmlns:a16="http://schemas.microsoft.com/office/drawing/2014/main" id="{CDB23B9B-CAEA-5AC2-C97C-E332261DCD9F}"/>
                </a:ext>
              </a:extLst>
            </p:cNvPr>
            <p:cNvSpPr/>
            <p:nvPr/>
          </p:nvSpPr>
          <p:spPr>
            <a:xfrm>
              <a:off x="5424768" y="3036051"/>
              <a:ext cx="46553" cy="10987"/>
            </a:xfrm>
            <a:custGeom>
              <a:avLst/>
              <a:gdLst/>
              <a:ahLst/>
              <a:cxnLst/>
              <a:rect l="l" t="t" r="r" b="b"/>
              <a:pathLst>
                <a:path w="1466" h="346" extrusionOk="0">
                  <a:moveTo>
                    <a:pt x="180" y="0"/>
                  </a:moveTo>
                  <a:cubicBezTo>
                    <a:pt x="96" y="0"/>
                    <a:pt x="1" y="72"/>
                    <a:pt x="1" y="179"/>
                  </a:cubicBezTo>
                  <a:cubicBezTo>
                    <a:pt x="1" y="274"/>
                    <a:pt x="84" y="346"/>
                    <a:pt x="180" y="346"/>
                  </a:cubicBezTo>
                  <a:lnTo>
                    <a:pt x="1287" y="346"/>
                  </a:lnTo>
                  <a:cubicBezTo>
                    <a:pt x="1370" y="346"/>
                    <a:pt x="1465" y="274"/>
                    <a:pt x="1465" y="179"/>
                  </a:cubicBezTo>
                  <a:cubicBezTo>
                    <a:pt x="1465" y="72"/>
                    <a:pt x="1394" y="0"/>
                    <a:pt x="128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749;p78">
              <a:extLst>
                <a:ext uri="{FF2B5EF4-FFF2-40B4-BE49-F238E27FC236}">
                  <a16:creationId xmlns:a16="http://schemas.microsoft.com/office/drawing/2014/main" id="{C71BC7AD-C071-DFBB-D12E-2C7462510E37}"/>
                </a:ext>
              </a:extLst>
            </p:cNvPr>
            <p:cNvSpPr/>
            <p:nvPr/>
          </p:nvSpPr>
          <p:spPr>
            <a:xfrm>
              <a:off x="5506823" y="3036051"/>
              <a:ext cx="46172" cy="10987"/>
            </a:xfrm>
            <a:custGeom>
              <a:avLst/>
              <a:gdLst/>
              <a:ahLst/>
              <a:cxnLst/>
              <a:rect l="l" t="t" r="r" b="b"/>
              <a:pathLst>
                <a:path w="1454" h="346" extrusionOk="0"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" y="274"/>
                    <a:pt x="72" y="346"/>
                    <a:pt x="179" y="346"/>
                  </a:cubicBezTo>
                  <a:lnTo>
                    <a:pt x="1275" y="346"/>
                  </a:lnTo>
                  <a:cubicBezTo>
                    <a:pt x="1370" y="346"/>
                    <a:pt x="1453" y="274"/>
                    <a:pt x="1453" y="179"/>
                  </a:cubicBezTo>
                  <a:cubicBezTo>
                    <a:pt x="1453" y="72"/>
                    <a:pt x="1370" y="0"/>
                    <a:pt x="127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750;p78">
              <a:extLst>
                <a:ext uri="{FF2B5EF4-FFF2-40B4-BE49-F238E27FC236}">
                  <a16:creationId xmlns:a16="http://schemas.microsoft.com/office/drawing/2014/main" id="{DE9510E9-4934-AADE-429E-35F1E6EE0C76}"/>
                </a:ext>
              </a:extLst>
            </p:cNvPr>
            <p:cNvSpPr/>
            <p:nvPr/>
          </p:nvSpPr>
          <p:spPr>
            <a:xfrm>
              <a:off x="5343126" y="2930752"/>
              <a:ext cx="46902" cy="33851"/>
            </a:xfrm>
            <a:custGeom>
              <a:avLst/>
              <a:gdLst/>
              <a:ahLst/>
              <a:cxnLst/>
              <a:rect l="l" t="t" r="r" b="b"/>
              <a:pathLst>
                <a:path w="1477" h="1066" extrusionOk="0">
                  <a:moveTo>
                    <a:pt x="1293" y="0"/>
                  </a:moveTo>
                  <a:cubicBezTo>
                    <a:pt x="1250" y="0"/>
                    <a:pt x="1209" y="18"/>
                    <a:pt x="1179" y="54"/>
                  </a:cubicBezTo>
                  <a:lnTo>
                    <a:pt x="572" y="661"/>
                  </a:lnTo>
                  <a:lnTo>
                    <a:pt x="322" y="411"/>
                  </a:lnTo>
                  <a:cubicBezTo>
                    <a:pt x="280" y="375"/>
                    <a:pt x="235" y="358"/>
                    <a:pt x="194" y="358"/>
                  </a:cubicBezTo>
                  <a:cubicBezTo>
                    <a:pt x="152" y="358"/>
                    <a:pt x="113" y="375"/>
                    <a:pt x="84" y="411"/>
                  </a:cubicBezTo>
                  <a:cubicBezTo>
                    <a:pt x="0" y="483"/>
                    <a:pt x="0" y="590"/>
                    <a:pt x="84" y="649"/>
                  </a:cubicBezTo>
                  <a:lnTo>
                    <a:pt x="453" y="1018"/>
                  </a:lnTo>
                  <a:cubicBezTo>
                    <a:pt x="476" y="1054"/>
                    <a:pt x="524" y="1066"/>
                    <a:pt x="572" y="1066"/>
                  </a:cubicBezTo>
                  <a:cubicBezTo>
                    <a:pt x="619" y="1066"/>
                    <a:pt x="655" y="1054"/>
                    <a:pt x="691" y="1018"/>
                  </a:cubicBezTo>
                  <a:lnTo>
                    <a:pt x="1417" y="292"/>
                  </a:lnTo>
                  <a:cubicBezTo>
                    <a:pt x="1477" y="233"/>
                    <a:pt x="1477" y="125"/>
                    <a:pt x="1417" y="54"/>
                  </a:cubicBezTo>
                  <a:cubicBezTo>
                    <a:pt x="1381" y="18"/>
                    <a:pt x="1337" y="0"/>
                    <a:pt x="129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751;p78">
              <a:extLst>
                <a:ext uri="{FF2B5EF4-FFF2-40B4-BE49-F238E27FC236}">
                  <a16:creationId xmlns:a16="http://schemas.microsoft.com/office/drawing/2014/main" id="{33E17F43-C5AD-55E3-8B8E-25B086B87D9C}"/>
                </a:ext>
              </a:extLst>
            </p:cNvPr>
            <p:cNvSpPr/>
            <p:nvPr/>
          </p:nvSpPr>
          <p:spPr>
            <a:xfrm>
              <a:off x="5506442" y="2930752"/>
              <a:ext cx="47283" cy="33851"/>
            </a:xfrm>
            <a:custGeom>
              <a:avLst/>
              <a:gdLst/>
              <a:ahLst/>
              <a:cxnLst/>
              <a:rect l="l" t="t" r="r" b="b"/>
              <a:pathLst>
                <a:path w="1489" h="1066" extrusionOk="0">
                  <a:moveTo>
                    <a:pt x="1282" y="0"/>
                  </a:moveTo>
                  <a:cubicBezTo>
                    <a:pt x="1239" y="0"/>
                    <a:pt x="1197" y="18"/>
                    <a:pt x="1167" y="54"/>
                  </a:cubicBezTo>
                  <a:lnTo>
                    <a:pt x="560" y="661"/>
                  </a:lnTo>
                  <a:lnTo>
                    <a:pt x="310" y="411"/>
                  </a:lnTo>
                  <a:cubicBezTo>
                    <a:pt x="275" y="375"/>
                    <a:pt x="230" y="358"/>
                    <a:pt x="187" y="358"/>
                  </a:cubicBezTo>
                  <a:cubicBezTo>
                    <a:pt x="144" y="358"/>
                    <a:pt x="102" y="375"/>
                    <a:pt x="72" y="411"/>
                  </a:cubicBezTo>
                  <a:cubicBezTo>
                    <a:pt x="1" y="483"/>
                    <a:pt x="1" y="590"/>
                    <a:pt x="72" y="649"/>
                  </a:cubicBezTo>
                  <a:lnTo>
                    <a:pt x="441" y="1018"/>
                  </a:lnTo>
                  <a:cubicBezTo>
                    <a:pt x="477" y="1054"/>
                    <a:pt x="513" y="1066"/>
                    <a:pt x="560" y="1066"/>
                  </a:cubicBezTo>
                  <a:cubicBezTo>
                    <a:pt x="608" y="1066"/>
                    <a:pt x="656" y="1054"/>
                    <a:pt x="679" y="1018"/>
                  </a:cubicBezTo>
                  <a:lnTo>
                    <a:pt x="1406" y="292"/>
                  </a:lnTo>
                  <a:cubicBezTo>
                    <a:pt x="1489" y="233"/>
                    <a:pt x="1489" y="125"/>
                    <a:pt x="1406" y="54"/>
                  </a:cubicBezTo>
                  <a:cubicBezTo>
                    <a:pt x="1370" y="18"/>
                    <a:pt x="1325" y="0"/>
                    <a:pt x="128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752;p78">
              <a:extLst>
                <a:ext uri="{FF2B5EF4-FFF2-40B4-BE49-F238E27FC236}">
                  <a16:creationId xmlns:a16="http://schemas.microsoft.com/office/drawing/2014/main" id="{3979668A-24E0-EE64-87BB-4EA4D23D65CD}"/>
                </a:ext>
              </a:extLst>
            </p:cNvPr>
            <p:cNvSpPr/>
            <p:nvPr/>
          </p:nvSpPr>
          <p:spPr>
            <a:xfrm>
              <a:off x="5424419" y="2977336"/>
              <a:ext cx="47283" cy="34168"/>
            </a:xfrm>
            <a:custGeom>
              <a:avLst/>
              <a:gdLst/>
              <a:ahLst/>
              <a:cxnLst/>
              <a:rect l="l" t="t" r="r" b="b"/>
              <a:pathLst>
                <a:path w="1489" h="1076" extrusionOk="0">
                  <a:moveTo>
                    <a:pt x="1293" y="1"/>
                  </a:moveTo>
                  <a:cubicBezTo>
                    <a:pt x="1250" y="1"/>
                    <a:pt x="1208" y="22"/>
                    <a:pt x="1179" y="63"/>
                  </a:cubicBezTo>
                  <a:lnTo>
                    <a:pt x="572" y="671"/>
                  </a:lnTo>
                  <a:lnTo>
                    <a:pt x="321" y="421"/>
                  </a:lnTo>
                  <a:cubicBezTo>
                    <a:pt x="280" y="379"/>
                    <a:pt x="235" y="358"/>
                    <a:pt x="193" y="358"/>
                  </a:cubicBezTo>
                  <a:cubicBezTo>
                    <a:pt x="152" y="358"/>
                    <a:pt x="113" y="379"/>
                    <a:pt x="83" y="421"/>
                  </a:cubicBezTo>
                  <a:cubicBezTo>
                    <a:pt x="0" y="492"/>
                    <a:pt x="0" y="599"/>
                    <a:pt x="83" y="659"/>
                  </a:cubicBezTo>
                  <a:lnTo>
                    <a:pt x="452" y="1028"/>
                  </a:lnTo>
                  <a:cubicBezTo>
                    <a:pt x="476" y="1052"/>
                    <a:pt x="524" y="1075"/>
                    <a:pt x="572" y="1075"/>
                  </a:cubicBezTo>
                  <a:cubicBezTo>
                    <a:pt x="619" y="1075"/>
                    <a:pt x="655" y="1052"/>
                    <a:pt x="691" y="1028"/>
                  </a:cubicBezTo>
                  <a:lnTo>
                    <a:pt x="1417" y="301"/>
                  </a:lnTo>
                  <a:cubicBezTo>
                    <a:pt x="1488" y="242"/>
                    <a:pt x="1488" y="123"/>
                    <a:pt x="1417" y="63"/>
                  </a:cubicBezTo>
                  <a:cubicBezTo>
                    <a:pt x="1381" y="22"/>
                    <a:pt x="1336" y="1"/>
                    <a:pt x="129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753;p78">
              <a:extLst>
                <a:ext uri="{FF2B5EF4-FFF2-40B4-BE49-F238E27FC236}">
                  <a16:creationId xmlns:a16="http://schemas.microsoft.com/office/drawing/2014/main" id="{CF4E433A-AC4E-535F-4E81-30C6EA62BD85}"/>
                </a:ext>
              </a:extLst>
            </p:cNvPr>
            <p:cNvSpPr/>
            <p:nvPr/>
          </p:nvSpPr>
          <p:spPr>
            <a:xfrm>
              <a:off x="5261453" y="3024143"/>
              <a:ext cx="47283" cy="33851"/>
            </a:xfrm>
            <a:custGeom>
              <a:avLst/>
              <a:gdLst/>
              <a:ahLst/>
              <a:cxnLst/>
              <a:rect l="l" t="t" r="r" b="b"/>
              <a:pathLst>
                <a:path w="1489" h="1066" extrusionOk="0">
                  <a:moveTo>
                    <a:pt x="1289" y="0"/>
                  </a:moveTo>
                  <a:cubicBezTo>
                    <a:pt x="1248" y="0"/>
                    <a:pt x="1209" y="18"/>
                    <a:pt x="1179" y="54"/>
                  </a:cubicBezTo>
                  <a:lnTo>
                    <a:pt x="572" y="673"/>
                  </a:lnTo>
                  <a:lnTo>
                    <a:pt x="310" y="411"/>
                  </a:lnTo>
                  <a:cubicBezTo>
                    <a:pt x="274" y="375"/>
                    <a:pt x="230" y="357"/>
                    <a:pt x="186" y="357"/>
                  </a:cubicBezTo>
                  <a:cubicBezTo>
                    <a:pt x="143" y="357"/>
                    <a:pt x="102" y="375"/>
                    <a:pt x="72" y="411"/>
                  </a:cubicBezTo>
                  <a:cubicBezTo>
                    <a:pt x="0" y="494"/>
                    <a:pt x="0" y="590"/>
                    <a:pt x="72" y="649"/>
                  </a:cubicBezTo>
                  <a:lnTo>
                    <a:pt x="453" y="1030"/>
                  </a:lnTo>
                  <a:cubicBezTo>
                    <a:pt x="477" y="1054"/>
                    <a:pt x="524" y="1066"/>
                    <a:pt x="572" y="1066"/>
                  </a:cubicBezTo>
                  <a:cubicBezTo>
                    <a:pt x="608" y="1066"/>
                    <a:pt x="655" y="1054"/>
                    <a:pt x="691" y="1030"/>
                  </a:cubicBezTo>
                  <a:lnTo>
                    <a:pt x="1417" y="292"/>
                  </a:lnTo>
                  <a:cubicBezTo>
                    <a:pt x="1489" y="220"/>
                    <a:pt x="1489" y="113"/>
                    <a:pt x="1417" y="54"/>
                  </a:cubicBezTo>
                  <a:cubicBezTo>
                    <a:pt x="1376" y="18"/>
                    <a:pt x="1331" y="0"/>
                    <a:pt x="128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754;p78">
              <a:extLst>
                <a:ext uri="{FF2B5EF4-FFF2-40B4-BE49-F238E27FC236}">
                  <a16:creationId xmlns:a16="http://schemas.microsoft.com/office/drawing/2014/main" id="{C2E4D324-999A-B42B-06D9-776664235B25}"/>
                </a:ext>
              </a:extLst>
            </p:cNvPr>
            <p:cNvSpPr/>
            <p:nvPr/>
          </p:nvSpPr>
          <p:spPr>
            <a:xfrm>
              <a:off x="5424419" y="2884231"/>
              <a:ext cx="47283" cy="33883"/>
            </a:xfrm>
            <a:custGeom>
              <a:avLst/>
              <a:gdLst/>
              <a:ahLst/>
              <a:cxnLst/>
              <a:rect l="l" t="t" r="r" b="b"/>
              <a:pathLst>
                <a:path w="1489" h="1067" extrusionOk="0">
                  <a:moveTo>
                    <a:pt x="1293" y="1"/>
                  </a:moveTo>
                  <a:cubicBezTo>
                    <a:pt x="1250" y="1"/>
                    <a:pt x="1208" y="19"/>
                    <a:pt x="1179" y="54"/>
                  </a:cubicBezTo>
                  <a:lnTo>
                    <a:pt x="572" y="674"/>
                  </a:lnTo>
                  <a:lnTo>
                    <a:pt x="321" y="412"/>
                  </a:lnTo>
                  <a:cubicBezTo>
                    <a:pt x="280" y="376"/>
                    <a:pt x="235" y="358"/>
                    <a:pt x="193" y="358"/>
                  </a:cubicBezTo>
                  <a:cubicBezTo>
                    <a:pt x="152" y="358"/>
                    <a:pt x="113" y="376"/>
                    <a:pt x="83" y="412"/>
                  </a:cubicBezTo>
                  <a:cubicBezTo>
                    <a:pt x="0" y="495"/>
                    <a:pt x="0" y="590"/>
                    <a:pt x="83" y="650"/>
                  </a:cubicBezTo>
                  <a:lnTo>
                    <a:pt x="452" y="1031"/>
                  </a:lnTo>
                  <a:cubicBezTo>
                    <a:pt x="476" y="1055"/>
                    <a:pt x="524" y="1067"/>
                    <a:pt x="572" y="1067"/>
                  </a:cubicBezTo>
                  <a:cubicBezTo>
                    <a:pt x="619" y="1067"/>
                    <a:pt x="655" y="1055"/>
                    <a:pt x="691" y="1031"/>
                  </a:cubicBezTo>
                  <a:lnTo>
                    <a:pt x="1417" y="293"/>
                  </a:lnTo>
                  <a:cubicBezTo>
                    <a:pt x="1488" y="221"/>
                    <a:pt x="1488" y="114"/>
                    <a:pt x="1417" y="54"/>
                  </a:cubicBezTo>
                  <a:cubicBezTo>
                    <a:pt x="1381" y="19"/>
                    <a:pt x="1336" y="1"/>
                    <a:pt x="129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9755;p78">
            <a:extLst>
              <a:ext uri="{FF2B5EF4-FFF2-40B4-BE49-F238E27FC236}">
                <a16:creationId xmlns:a16="http://schemas.microsoft.com/office/drawing/2014/main" id="{0DD4C073-8827-6314-4E6F-BDA7CB5B02B1}"/>
              </a:ext>
            </a:extLst>
          </p:cNvPr>
          <p:cNvGrpSpPr/>
          <p:nvPr/>
        </p:nvGrpSpPr>
        <p:grpSpPr>
          <a:xfrm>
            <a:off x="7329362" y="3049399"/>
            <a:ext cx="284366" cy="344097"/>
            <a:chOff x="5864861" y="2772517"/>
            <a:chExt cx="284366" cy="344097"/>
          </a:xfrm>
          <a:solidFill>
            <a:srgbClr val="D2DE00"/>
          </a:solidFill>
        </p:grpSpPr>
        <p:sp>
          <p:nvSpPr>
            <p:cNvPr id="130" name="Google Shape;9756;p78">
              <a:extLst>
                <a:ext uri="{FF2B5EF4-FFF2-40B4-BE49-F238E27FC236}">
                  <a16:creationId xmlns:a16="http://schemas.microsoft.com/office/drawing/2014/main" id="{2F42E77C-0166-26C6-A84F-BDFDFA8140C8}"/>
                </a:ext>
              </a:extLst>
            </p:cNvPr>
            <p:cNvSpPr/>
            <p:nvPr/>
          </p:nvSpPr>
          <p:spPr>
            <a:xfrm>
              <a:off x="6089464" y="3014490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8" y="1"/>
                  </a:moveTo>
                  <a:cubicBezTo>
                    <a:pt x="107" y="1"/>
                    <a:pt x="0" y="108"/>
                    <a:pt x="0" y="239"/>
                  </a:cubicBezTo>
                  <a:cubicBezTo>
                    <a:pt x="0" y="382"/>
                    <a:pt x="107" y="477"/>
                    <a:pt x="238" y="477"/>
                  </a:cubicBezTo>
                  <a:cubicBezTo>
                    <a:pt x="369" y="477"/>
                    <a:pt x="476" y="382"/>
                    <a:pt x="476" y="239"/>
                  </a:cubicBezTo>
                  <a:cubicBezTo>
                    <a:pt x="476" y="108"/>
                    <a:pt x="369" y="1"/>
                    <a:pt x="23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757;p78">
              <a:extLst>
                <a:ext uri="{FF2B5EF4-FFF2-40B4-BE49-F238E27FC236}">
                  <a16:creationId xmlns:a16="http://schemas.microsoft.com/office/drawing/2014/main" id="{573AB16F-F860-0BC1-967A-365406B1D537}"/>
                </a:ext>
              </a:extLst>
            </p:cNvPr>
            <p:cNvSpPr/>
            <p:nvPr/>
          </p:nvSpPr>
          <p:spPr>
            <a:xfrm>
              <a:off x="6051644" y="3070823"/>
              <a:ext cx="13274" cy="1327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0" y="96"/>
                    <a:pt x="0" y="215"/>
                  </a:cubicBezTo>
                  <a:cubicBezTo>
                    <a:pt x="0" y="322"/>
                    <a:pt x="84" y="417"/>
                    <a:pt x="203" y="417"/>
                  </a:cubicBezTo>
                  <a:cubicBezTo>
                    <a:pt x="334" y="417"/>
                    <a:pt x="417" y="334"/>
                    <a:pt x="417" y="215"/>
                  </a:cubicBezTo>
                  <a:cubicBezTo>
                    <a:pt x="417" y="96"/>
                    <a:pt x="334" y="1"/>
                    <a:pt x="2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758;p78">
              <a:extLst>
                <a:ext uri="{FF2B5EF4-FFF2-40B4-BE49-F238E27FC236}">
                  <a16:creationId xmlns:a16="http://schemas.microsoft.com/office/drawing/2014/main" id="{D69B1A53-2F0E-8A22-6C4F-312440386417}"/>
                </a:ext>
              </a:extLst>
            </p:cNvPr>
            <p:cNvSpPr/>
            <p:nvPr/>
          </p:nvSpPr>
          <p:spPr>
            <a:xfrm>
              <a:off x="5943518" y="3005789"/>
              <a:ext cx="13242" cy="12893"/>
            </a:xfrm>
            <a:custGeom>
              <a:avLst/>
              <a:gdLst/>
              <a:ahLst/>
              <a:cxnLst/>
              <a:rect l="l" t="t" r="r" b="b"/>
              <a:pathLst>
                <a:path w="417" h="406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06"/>
                    <a:pt x="203" y="406"/>
                  </a:cubicBezTo>
                  <a:cubicBezTo>
                    <a:pt x="322" y="406"/>
                    <a:pt x="417" y="322"/>
                    <a:pt x="417" y="203"/>
                  </a:cubicBezTo>
                  <a:cubicBezTo>
                    <a:pt x="417" y="84"/>
                    <a:pt x="322" y="1"/>
                    <a:pt x="2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759;p78">
              <a:extLst>
                <a:ext uri="{FF2B5EF4-FFF2-40B4-BE49-F238E27FC236}">
                  <a16:creationId xmlns:a16="http://schemas.microsoft.com/office/drawing/2014/main" id="{24977AE5-9752-22AC-BFD5-E28715A5DECB}"/>
                </a:ext>
              </a:extLst>
            </p:cNvPr>
            <p:cNvSpPr/>
            <p:nvPr/>
          </p:nvSpPr>
          <p:spPr>
            <a:xfrm>
              <a:off x="5965429" y="3070823"/>
              <a:ext cx="13655" cy="13274"/>
            </a:xfrm>
            <a:custGeom>
              <a:avLst/>
              <a:gdLst/>
              <a:ahLst/>
              <a:cxnLst/>
              <a:rect l="l" t="t" r="r" b="b"/>
              <a:pathLst>
                <a:path w="430" h="418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22"/>
                    <a:pt x="96" y="417"/>
                    <a:pt x="215" y="417"/>
                  </a:cubicBezTo>
                  <a:cubicBezTo>
                    <a:pt x="334" y="417"/>
                    <a:pt x="429" y="334"/>
                    <a:pt x="429" y="215"/>
                  </a:cubicBezTo>
                  <a:cubicBezTo>
                    <a:pt x="429" y="96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760;p78">
              <a:extLst>
                <a:ext uri="{FF2B5EF4-FFF2-40B4-BE49-F238E27FC236}">
                  <a16:creationId xmlns:a16="http://schemas.microsoft.com/office/drawing/2014/main" id="{C4046EB4-D387-704C-ED7A-DC085A479262}"/>
                </a:ext>
              </a:extLst>
            </p:cNvPr>
            <p:cNvSpPr/>
            <p:nvPr/>
          </p:nvSpPr>
          <p:spPr>
            <a:xfrm>
              <a:off x="6004392" y="3019412"/>
              <a:ext cx="16290" cy="15909"/>
            </a:xfrm>
            <a:custGeom>
              <a:avLst/>
              <a:gdLst/>
              <a:ahLst/>
              <a:cxnLst/>
              <a:rect l="l" t="t" r="r" b="b"/>
              <a:pathLst>
                <a:path w="513" h="501" extrusionOk="0">
                  <a:moveTo>
                    <a:pt x="250" y="0"/>
                  </a:moveTo>
                  <a:cubicBezTo>
                    <a:pt x="119" y="0"/>
                    <a:pt x="0" y="119"/>
                    <a:pt x="0" y="250"/>
                  </a:cubicBezTo>
                  <a:cubicBezTo>
                    <a:pt x="0" y="381"/>
                    <a:pt x="119" y="500"/>
                    <a:pt x="250" y="500"/>
                  </a:cubicBezTo>
                  <a:cubicBezTo>
                    <a:pt x="393" y="500"/>
                    <a:pt x="512" y="381"/>
                    <a:pt x="512" y="250"/>
                  </a:cubicBezTo>
                  <a:cubicBezTo>
                    <a:pt x="512" y="119"/>
                    <a:pt x="405" y="0"/>
                    <a:pt x="25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761;p78">
              <a:extLst>
                <a:ext uri="{FF2B5EF4-FFF2-40B4-BE49-F238E27FC236}">
                  <a16:creationId xmlns:a16="http://schemas.microsoft.com/office/drawing/2014/main" id="{96E37236-2B63-82E2-E2AF-2A29640F070A}"/>
                </a:ext>
              </a:extLst>
            </p:cNvPr>
            <p:cNvSpPr/>
            <p:nvPr/>
          </p:nvSpPr>
          <p:spPr>
            <a:xfrm>
              <a:off x="5864861" y="2772517"/>
              <a:ext cx="284366" cy="344097"/>
            </a:xfrm>
            <a:custGeom>
              <a:avLst/>
              <a:gdLst/>
              <a:ahLst/>
              <a:cxnLst/>
              <a:rect l="l" t="t" r="r" b="b"/>
              <a:pathLst>
                <a:path w="8955" h="10836" extrusionOk="0">
                  <a:moveTo>
                    <a:pt x="2983" y="6406"/>
                  </a:moveTo>
                  <a:cubicBezTo>
                    <a:pt x="3566" y="6406"/>
                    <a:pt x="4114" y="6556"/>
                    <a:pt x="4632" y="6871"/>
                  </a:cubicBezTo>
                  <a:cubicBezTo>
                    <a:pt x="5211" y="7197"/>
                    <a:pt x="5769" y="7306"/>
                    <a:pt x="6260" y="7306"/>
                  </a:cubicBezTo>
                  <a:cubicBezTo>
                    <a:pt x="6628" y="7306"/>
                    <a:pt x="6957" y="7245"/>
                    <a:pt x="7228" y="7168"/>
                  </a:cubicBezTo>
                  <a:cubicBezTo>
                    <a:pt x="7645" y="7049"/>
                    <a:pt x="7966" y="6871"/>
                    <a:pt x="8145" y="6751"/>
                  </a:cubicBezTo>
                  <a:lnTo>
                    <a:pt x="8145" y="6751"/>
                  </a:lnTo>
                  <a:cubicBezTo>
                    <a:pt x="8514" y="7954"/>
                    <a:pt x="8204" y="9276"/>
                    <a:pt x="7299" y="10216"/>
                  </a:cubicBezTo>
                  <a:cubicBezTo>
                    <a:pt x="7109" y="10407"/>
                    <a:pt x="6835" y="10526"/>
                    <a:pt x="6561" y="10526"/>
                  </a:cubicBezTo>
                  <a:lnTo>
                    <a:pt x="2906" y="10526"/>
                  </a:lnTo>
                  <a:cubicBezTo>
                    <a:pt x="2644" y="10526"/>
                    <a:pt x="2370" y="10407"/>
                    <a:pt x="2180" y="10228"/>
                  </a:cubicBezTo>
                  <a:cubicBezTo>
                    <a:pt x="1346" y="9383"/>
                    <a:pt x="941" y="8133"/>
                    <a:pt x="1275" y="6823"/>
                  </a:cubicBezTo>
                  <a:cubicBezTo>
                    <a:pt x="1406" y="6751"/>
                    <a:pt x="1775" y="6573"/>
                    <a:pt x="2263" y="6478"/>
                  </a:cubicBezTo>
                  <a:cubicBezTo>
                    <a:pt x="2509" y="6430"/>
                    <a:pt x="2748" y="6406"/>
                    <a:pt x="2983" y="6406"/>
                  </a:cubicBezTo>
                  <a:close/>
                  <a:moveTo>
                    <a:pt x="3239" y="1"/>
                  </a:moveTo>
                  <a:cubicBezTo>
                    <a:pt x="3001" y="1"/>
                    <a:pt x="2823" y="191"/>
                    <a:pt x="2823" y="417"/>
                  </a:cubicBezTo>
                  <a:lnTo>
                    <a:pt x="2823" y="786"/>
                  </a:lnTo>
                  <a:cubicBezTo>
                    <a:pt x="2823" y="1036"/>
                    <a:pt x="3013" y="1203"/>
                    <a:pt x="3239" y="1203"/>
                  </a:cubicBezTo>
                  <a:lnTo>
                    <a:pt x="3454" y="1203"/>
                  </a:lnTo>
                  <a:lnTo>
                    <a:pt x="3454" y="2525"/>
                  </a:lnTo>
                  <a:cubicBezTo>
                    <a:pt x="3454" y="2608"/>
                    <a:pt x="3537" y="2680"/>
                    <a:pt x="3620" y="2680"/>
                  </a:cubicBezTo>
                  <a:cubicBezTo>
                    <a:pt x="3704" y="2680"/>
                    <a:pt x="3787" y="2608"/>
                    <a:pt x="3787" y="2525"/>
                  </a:cubicBezTo>
                  <a:lnTo>
                    <a:pt x="3787" y="1203"/>
                  </a:lnTo>
                  <a:lnTo>
                    <a:pt x="5692" y="1203"/>
                  </a:lnTo>
                  <a:lnTo>
                    <a:pt x="5692" y="3858"/>
                  </a:lnTo>
                  <a:cubicBezTo>
                    <a:pt x="5692" y="4096"/>
                    <a:pt x="5835" y="4311"/>
                    <a:pt x="6049" y="4394"/>
                  </a:cubicBezTo>
                  <a:cubicBezTo>
                    <a:pt x="6978" y="4763"/>
                    <a:pt x="7692" y="5513"/>
                    <a:pt x="8049" y="6418"/>
                  </a:cubicBezTo>
                  <a:cubicBezTo>
                    <a:pt x="7907" y="6525"/>
                    <a:pt x="7573" y="6716"/>
                    <a:pt x="7133" y="6847"/>
                  </a:cubicBezTo>
                  <a:cubicBezTo>
                    <a:pt x="6830" y="6934"/>
                    <a:pt x="6535" y="6978"/>
                    <a:pt x="6245" y="6978"/>
                  </a:cubicBezTo>
                  <a:cubicBezTo>
                    <a:pt x="5748" y="6978"/>
                    <a:pt x="5270" y="6848"/>
                    <a:pt x="4811" y="6585"/>
                  </a:cubicBezTo>
                  <a:cubicBezTo>
                    <a:pt x="4225" y="6246"/>
                    <a:pt x="3592" y="6086"/>
                    <a:pt x="2961" y="6086"/>
                  </a:cubicBezTo>
                  <a:cubicBezTo>
                    <a:pt x="2437" y="6086"/>
                    <a:pt x="1914" y="6196"/>
                    <a:pt x="1418" y="6406"/>
                  </a:cubicBezTo>
                  <a:cubicBezTo>
                    <a:pt x="1775" y="5501"/>
                    <a:pt x="2477" y="4763"/>
                    <a:pt x="3430" y="4394"/>
                  </a:cubicBezTo>
                  <a:cubicBezTo>
                    <a:pt x="3656" y="4311"/>
                    <a:pt x="3787" y="4096"/>
                    <a:pt x="3787" y="3858"/>
                  </a:cubicBezTo>
                  <a:lnTo>
                    <a:pt x="3787" y="3322"/>
                  </a:lnTo>
                  <a:cubicBezTo>
                    <a:pt x="3787" y="3239"/>
                    <a:pt x="3716" y="3156"/>
                    <a:pt x="3620" y="3156"/>
                  </a:cubicBezTo>
                  <a:cubicBezTo>
                    <a:pt x="3537" y="3156"/>
                    <a:pt x="3454" y="3239"/>
                    <a:pt x="3454" y="3322"/>
                  </a:cubicBezTo>
                  <a:lnTo>
                    <a:pt x="3454" y="3858"/>
                  </a:lnTo>
                  <a:cubicBezTo>
                    <a:pt x="3454" y="3965"/>
                    <a:pt x="3394" y="4049"/>
                    <a:pt x="3299" y="4096"/>
                  </a:cubicBezTo>
                  <a:cubicBezTo>
                    <a:pt x="703" y="5120"/>
                    <a:pt x="1" y="8478"/>
                    <a:pt x="1942" y="10442"/>
                  </a:cubicBezTo>
                  <a:cubicBezTo>
                    <a:pt x="2192" y="10692"/>
                    <a:pt x="2537" y="10835"/>
                    <a:pt x="2894" y="10835"/>
                  </a:cubicBezTo>
                  <a:lnTo>
                    <a:pt x="6549" y="10835"/>
                  </a:lnTo>
                  <a:cubicBezTo>
                    <a:pt x="6906" y="10835"/>
                    <a:pt x="7252" y="10692"/>
                    <a:pt x="7502" y="10442"/>
                  </a:cubicBezTo>
                  <a:cubicBezTo>
                    <a:pt x="8907" y="9026"/>
                    <a:pt x="8954" y="6930"/>
                    <a:pt x="7907" y="5466"/>
                  </a:cubicBezTo>
                  <a:cubicBezTo>
                    <a:pt x="7478" y="4858"/>
                    <a:pt x="6871" y="4370"/>
                    <a:pt x="6168" y="4096"/>
                  </a:cubicBezTo>
                  <a:cubicBezTo>
                    <a:pt x="6061" y="4049"/>
                    <a:pt x="6002" y="3965"/>
                    <a:pt x="6002" y="3858"/>
                  </a:cubicBezTo>
                  <a:lnTo>
                    <a:pt x="6002" y="1203"/>
                  </a:lnTo>
                  <a:lnTo>
                    <a:pt x="6228" y="1203"/>
                  </a:lnTo>
                  <a:cubicBezTo>
                    <a:pt x="6466" y="1203"/>
                    <a:pt x="6644" y="1013"/>
                    <a:pt x="6644" y="786"/>
                  </a:cubicBezTo>
                  <a:lnTo>
                    <a:pt x="6644" y="417"/>
                  </a:lnTo>
                  <a:cubicBezTo>
                    <a:pt x="6644" y="179"/>
                    <a:pt x="6454" y="1"/>
                    <a:pt x="6228" y="1"/>
                  </a:cubicBezTo>
                  <a:lnTo>
                    <a:pt x="5394" y="1"/>
                  </a:lnTo>
                  <a:cubicBezTo>
                    <a:pt x="5299" y="1"/>
                    <a:pt x="5228" y="72"/>
                    <a:pt x="5228" y="167"/>
                  </a:cubicBezTo>
                  <a:cubicBezTo>
                    <a:pt x="5228" y="263"/>
                    <a:pt x="5299" y="334"/>
                    <a:pt x="5394" y="334"/>
                  </a:cubicBezTo>
                  <a:lnTo>
                    <a:pt x="6228" y="334"/>
                  </a:lnTo>
                  <a:cubicBezTo>
                    <a:pt x="6287" y="334"/>
                    <a:pt x="6335" y="382"/>
                    <a:pt x="6335" y="441"/>
                  </a:cubicBezTo>
                  <a:lnTo>
                    <a:pt x="6335" y="810"/>
                  </a:lnTo>
                  <a:cubicBezTo>
                    <a:pt x="6335" y="870"/>
                    <a:pt x="6287" y="905"/>
                    <a:pt x="6228" y="905"/>
                  </a:cubicBezTo>
                  <a:lnTo>
                    <a:pt x="3239" y="905"/>
                  </a:lnTo>
                  <a:cubicBezTo>
                    <a:pt x="3168" y="905"/>
                    <a:pt x="3132" y="870"/>
                    <a:pt x="3132" y="810"/>
                  </a:cubicBezTo>
                  <a:lnTo>
                    <a:pt x="3132" y="441"/>
                  </a:lnTo>
                  <a:cubicBezTo>
                    <a:pt x="3132" y="382"/>
                    <a:pt x="3168" y="334"/>
                    <a:pt x="3239" y="334"/>
                  </a:cubicBezTo>
                  <a:lnTo>
                    <a:pt x="4609" y="334"/>
                  </a:lnTo>
                  <a:cubicBezTo>
                    <a:pt x="4692" y="334"/>
                    <a:pt x="4763" y="263"/>
                    <a:pt x="4763" y="167"/>
                  </a:cubicBezTo>
                  <a:cubicBezTo>
                    <a:pt x="4763" y="72"/>
                    <a:pt x="4692" y="1"/>
                    <a:pt x="460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9762;p78">
            <a:extLst>
              <a:ext uri="{FF2B5EF4-FFF2-40B4-BE49-F238E27FC236}">
                <a16:creationId xmlns:a16="http://schemas.microsoft.com/office/drawing/2014/main" id="{D13D9DC2-7E1F-C1F5-3E89-C50DF16FE707}"/>
              </a:ext>
            </a:extLst>
          </p:cNvPr>
          <p:cNvSpPr/>
          <p:nvPr/>
        </p:nvSpPr>
        <p:spPr>
          <a:xfrm>
            <a:off x="7881569" y="3047525"/>
            <a:ext cx="343335" cy="343303"/>
          </a:xfrm>
          <a:custGeom>
            <a:avLst/>
            <a:gdLst/>
            <a:ahLst/>
            <a:cxnLst/>
            <a:rect l="l" t="t" r="r" b="b"/>
            <a:pathLst>
              <a:path w="10812" h="10811" extrusionOk="0">
                <a:moveTo>
                  <a:pt x="2769" y="2858"/>
                </a:moveTo>
                <a:cubicBezTo>
                  <a:pt x="2830" y="2858"/>
                  <a:pt x="2892" y="2866"/>
                  <a:pt x="2954" y="2881"/>
                </a:cubicBezTo>
                <a:cubicBezTo>
                  <a:pt x="3251" y="2941"/>
                  <a:pt x="3489" y="3191"/>
                  <a:pt x="3549" y="3489"/>
                </a:cubicBezTo>
                <a:cubicBezTo>
                  <a:pt x="3608" y="3774"/>
                  <a:pt x="3501" y="4036"/>
                  <a:pt x="3275" y="4227"/>
                </a:cubicBezTo>
                <a:cubicBezTo>
                  <a:pt x="3132" y="4346"/>
                  <a:pt x="3037" y="4548"/>
                  <a:pt x="3037" y="4739"/>
                </a:cubicBezTo>
                <a:lnTo>
                  <a:pt x="3037" y="5084"/>
                </a:lnTo>
                <a:cubicBezTo>
                  <a:pt x="3037" y="5346"/>
                  <a:pt x="3263" y="5572"/>
                  <a:pt x="3525" y="5572"/>
                </a:cubicBezTo>
                <a:lnTo>
                  <a:pt x="5228" y="5572"/>
                </a:lnTo>
                <a:lnTo>
                  <a:pt x="5228" y="7263"/>
                </a:lnTo>
                <a:cubicBezTo>
                  <a:pt x="5228" y="7370"/>
                  <a:pt x="5156" y="7441"/>
                  <a:pt x="5049" y="7441"/>
                </a:cubicBezTo>
                <a:lnTo>
                  <a:pt x="4704" y="7441"/>
                </a:lnTo>
                <a:cubicBezTo>
                  <a:pt x="4597" y="7441"/>
                  <a:pt x="4513" y="7406"/>
                  <a:pt x="4442" y="7322"/>
                </a:cubicBezTo>
                <a:cubicBezTo>
                  <a:pt x="4225" y="7076"/>
                  <a:pt x="3925" y="6935"/>
                  <a:pt x="3599" y="6935"/>
                </a:cubicBezTo>
                <a:cubicBezTo>
                  <a:pt x="3532" y="6935"/>
                  <a:pt x="3463" y="6941"/>
                  <a:pt x="3394" y="6953"/>
                </a:cubicBezTo>
                <a:cubicBezTo>
                  <a:pt x="2965" y="7025"/>
                  <a:pt x="2620" y="7370"/>
                  <a:pt x="2537" y="7787"/>
                </a:cubicBezTo>
                <a:cubicBezTo>
                  <a:pt x="2453" y="8120"/>
                  <a:pt x="2549" y="8454"/>
                  <a:pt x="2751" y="8715"/>
                </a:cubicBezTo>
                <a:cubicBezTo>
                  <a:pt x="2965" y="8965"/>
                  <a:pt x="3275" y="9108"/>
                  <a:pt x="3608" y="9108"/>
                </a:cubicBezTo>
                <a:cubicBezTo>
                  <a:pt x="3930" y="9108"/>
                  <a:pt x="4227" y="8965"/>
                  <a:pt x="4442" y="8715"/>
                </a:cubicBezTo>
                <a:cubicBezTo>
                  <a:pt x="4501" y="8632"/>
                  <a:pt x="4585" y="8608"/>
                  <a:pt x="4692" y="8608"/>
                </a:cubicBezTo>
                <a:lnTo>
                  <a:pt x="5037" y="8608"/>
                </a:lnTo>
                <a:cubicBezTo>
                  <a:pt x="5132" y="8608"/>
                  <a:pt x="5216" y="8680"/>
                  <a:pt x="5216" y="8787"/>
                </a:cubicBezTo>
                <a:lnTo>
                  <a:pt x="5216" y="10501"/>
                </a:lnTo>
                <a:lnTo>
                  <a:pt x="846" y="10501"/>
                </a:lnTo>
                <a:cubicBezTo>
                  <a:pt x="572" y="10501"/>
                  <a:pt x="334" y="10263"/>
                  <a:pt x="334" y="9977"/>
                </a:cubicBezTo>
                <a:lnTo>
                  <a:pt x="334" y="5572"/>
                </a:lnTo>
                <a:lnTo>
                  <a:pt x="2025" y="5572"/>
                </a:lnTo>
                <a:cubicBezTo>
                  <a:pt x="2299" y="5572"/>
                  <a:pt x="2513" y="5346"/>
                  <a:pt x="2513" y="5084"/>
                </a:cubicBezTo>
                <a:lnTo>
                  <a:pt x="2513" y="4727"/>
                </a:lnTo>
                <a:cubicBezTo>
                  <a:pt x="2513" y="4513"/>
                  <a:pt x="2430" y="4334"/>
                  <a:pt x="2299" y="4215"/>
                </a:cubicBezTo>
                <a:cubicBezTo>
                  <a:pt x="2120" y="4072"/>
                  <a:pt x="2013" y="3858"/>
                  <a:pt x="2013" y="3620"/>
                </a:cubicBezTo>
                <a:cubicBezTo>
                  <a:pt x="2013" y="3381"/>
                  <a:pt x="2120" y="3179"/>
                  <a:pt x="2299" y="3024"/>
                </a:cubicBezTo>
                <a:cubicBezTo>
                  <a:pt x="2431" y="2919"/>
                  <a:pt x="2596" y="2858"/>
                  <a:pt x="2769" y="2858"/>
                </a:cubicBezTo>
                <a:close/>
                <a:moveTo>
                  <a:pt x="10014" y="298"/>
                </a:moveTo>
                <a:cubicBezTo>
                  <a:pt x="10300" y="298"/>
                  <a:pt x="10538" y="536"/>
                  <a:pt x="10538" y="822"/>
                </a:cubicBezTo>
                <a:lnTo>
                  <a:pt x="10538" y="5239"/>
                </a:lnTo>
                <a:lnTo>
                  <a:pt x="10312" y="5239"/>
                </a:lnTo>
                <a:cubicBezTo>
                  <a:pt x="10228" y="5239"/>
                  <a:pt x="10157" y="5322"/>
                  <a:pt x="10157" y="5406"/>
                </a:cubicBezTo>
                <a:cubicBezTo>
                  <a:pt x="10157" y="5501"/>
                  <a:pt x="10228" y="5572"/>
                  <a:pt x="10312" y="5572"/>
                </a:cubicBezTo>
                <a:lnTo>
                  <a:pt x="10490" y="5572"/>
                </a:lnTo>
                <a:lnTo>
                  <a:pt x="10490" y="9977"/>
                </a:lnTo>
                <a:cubicBezTo>
                  <a:pt x="10490" y="10263"/>
                  <a:pt x="10252" y="10501"/>
                  <a:pt x="9978" y="10501"/>
                </a:cubicBezTo>
                <a:lnTo>
                  <a:pt x="5573" y="10501"/>
                </a:lnTo>
                <a:lnTo>
                  <a:pt x="5573" y="8799"/>
                </a:lnTo>
                <a:cubicBezTo>
                  <a:pt x="5573" y="8537"/>
                  <a:pt x="5347" y="8311"/>
                  <a:pt x="5073" y="8311"/>
                </a:cubicBezTo>
                <a:lnTo>
                  <a:pt x="4739" y="8311"/>
                </a:lnTo>
                <a:cubicBezTo>
                  <a:pt x="4525" y="8311"/>
                  <a:pt x="4347" y="8394"/>
                  <a:pt x="4227" y="8537"/>
                </a:cubicBezTo>
                <a:cubicBezTo>
                  <a:pt x="4085" y="8715"/>
                  <a:pt x="3870" y="8811"/>
                  <a:pt x="3632" y="8811"/>
                </a:cubicBezTo>
                <a:cubicBezTo>
                  <a:pt x="3394" y="8811"/>
                  <a:pt x="3192" y="8715"/>
                  <a:pt x="3037" y="8537"/>
                </a:cubicBezTo>
                <a:cubicBezTo>
                  <a:pt x="2894" y="8358"/>
                  <a:pt x="2834" y="8120"/>
                  <a:pt x="2894" y="7882"/>
                </a:cubicBezTo>
                <a:cubicBezTo>
                  <a:pt x="2954" y="7584"/>
                  <a:pt x="3204" y="7346"/>
                  <a:pt x="3501" y="7287"/>
                </a:cubicBezTo>
                <a:cubicBezTo>
                  <a:pt x="3557" y="7275"/>
                  <a:pt x="3612" y="7269"/>
                  <a:pt x="3665" y="7269"/>
                </a:cubicBezTo>
                <a:cubicBezTo>
                  <a:pt x="3887" y="7269"/>
                  <a:pt x="4086" y="7367"/>
                  <a:pt x="4239" y="7549"/>
                </a:cubicBezTo>
                <a:cubicBezTo>
                  <a:pt x="4358" y="7703"/>
                  <a:pt x="4561" y="7787"/>
                  <a:pt x="4751" y="7787"/>
                </a:cubicBezTo>
                <a:lnTo>
                  <a:pt x="5097" y="7787"/>
                </a:lnTo>
                <a:cubicBezTo>
                  <a:pt x="5359" y="7787"/>
                  <a:pt x="5585" y="7561"/>
                  <a:pt x="5585" y="7299"/>
                </a:cubicBezTo>
                <a:lnTo>
                  <a:pt x="5585" y="5596"/>
                </a:lnTo>
                <a:lnTo>
                  <a:pt x="7275" y="5596"/>
                </a:lnTo>
                <a:cubicBezTo>
                  <a:pt x="7383" y="5596"/>
                  <a:pt x="7454" y="5679"/>
                  <a:pt x="7454" y="5775"/>
                </a:cubicBezTo>
                <a:lnTo>
                  <a:pt x="7454" y="6120"/>
                </a:lnTo>
                <a:cubicBezTo>
                  <a:pt x="7454" y="6227"/>
                  <a:pt x="7418" y="6310"/>
                  <a:pt x="7335" y="6394"/>
                </a:cubicBezTo>
                <a:cubicBezTo>
                  <a:pt x="7037" y="6644"/>
                  <a:pt x="6894" y="7025"/>
                  <a:pt x="6966" y="7430"/>
                </a:cubicBezTo>
                <a:cubicBezTo>
                  <a:pt x="7037" y="7858"/>
                  <a:pt x="7383" y="8203"/>
                  <a:pt x="7799" y="8299"/>
                </a:cubicBezTo>
                <a:cubicBezTo>
                  <a:pt x="7871" y="8311"/>
                  <a:pt x="7954" y="8323"/>
                  <a:pt x="8037" y="8323"/>
                </a:cubicBezTo>
                <a:cubicBezTo>
                  <a:pt x="8288" y="8323"/>
                  <a:pt x="8526" y="8239"/>
                  <a:pt x="8728" y="8084"/>
                </a:cubicBezTo>
                <a:cubicBezTo>
                  <a:pt x="8978" y="7882"/>
                  <a:pt x="9121" y="7561"/>
                  <a:pt x="9121" y="7239"/>
                </a:cubicBezTo>
                <a:cubicBezTo>
                  <a:pt x="9121" y="6906"/>
                  <a:pt x="8978" y="6608"/>
                  <a:pt x="8728" y="6406"/>
                </a:cubicBezTo>
                <a:cubicBezTo>
                  <a:pt x="8645" y="6346"/>
                  <a:pt x="8621" y="6251"/>
                  <a:pt x="8621" y="6132"/>
                </a:cubicBezTo>
                <a:lnTo>
                  <a:pt x="8621" y="5798"/>
                </a:lnTo>
                <a:cubicBezTo>
                  <a:pt x="8621" y="5691"/>
                  <a:pt x="8692" y="5620"/>
                  <a:pt x="8799" y="5620"/>
                </a:cubicBezTo>
                <a:lnTo>
                  <a:pt x="9645" y="5620"/>
                </a:lnTo>
                <a:cubicBezTo>
                  <a:pt x="9740" y="5620"/>
                  <a:pt x="9812" y="5536"/>
                  <a:pt x="9812" y="5453"/>
                </a:cubicBezTo>
                <a:cubicBezTo>
                  <a:pt x="9812" y="5358"/>
                  <a:pt x="9740" y="5286"/>
                  <a:pt x="9645" y="5286"/>
                </a:cubicBezTo>
                <a:lnTo>
                  <a:pt x="8799" y="5286"/>
                </a:lnTo>
                <a:cubicBezTo>
                  <a:pt x="8526" y="5286"/>
                  <a:pt x="8311" y="5513"/>
                  <a:pt x="8311" y="5775"/>
                </a:cubicBezTo>
                <a:lnTo>
                  <a:pt x="8311" y="6120"/>
                </a:lnTo>
                <a:cubicBezTo>
                  <a:pt x="8311" y="6334"/>
                  <a:pt x="8395" y="6513"/>
                  <a:pt x="8526" y="6632"/>
                </a:cubicBezTo>
                <a:cubicBezTo>
                  <a:pt x="8704" y="6775"/>
                  <a:pt x="8811" y="6989"/>
                  <a:pt x="8811" y="7227"/>
                </a:cubicBezTo>
                <a:cubicBezTo>
                  <a:pt x="8811" y="7465"/>
                  <a:pt x="8704" y="7668"/>
                  <a:pt x="8526" y="7822"/>
                </a:cubicBezTo>
                <a:cubicBezTo>
                  <a:pt x="8394" y="7928"/>
                  <a:pt x="8229" y="7988"/>
                  <a:pt x="8056" y="7988"/>
                </a:cubicBezTo>
                <a:cubicBezTo>
                  <a:pt x="7995" y="7988"/>
                  <a:pt x="7933" y="7981"/>
                  <a:pt x="7871" y="7965"/>
                </a:cubicBezTo>
                <a:cubicBezTo>
                  <a:pt x="7573" y="7906"/>
                  <a:pt x="7335" y="7656"/>
                  <a:pt x="7275" y="7358"/>
                </a:cubicBezTo>
                <a:cubicBezTo>
                  <a:pt x="7216" y="7072"/>
                  <a:pt x="7323" y="6810"/>
                  <a:pt x="7549" y="6608"/>
                </a:cubicBezTo>
                <a:cubicBezTo>
                  <a:pt x="7692" y="6489"/>
                  <a:pt x="7787" y="6298"/>
                  <a:pt x="7787" y="6108"/>
                </a:cubicBezTo>
                <a:lnTo>
                  <a:pt x="7787" y="5763"/>
                </a:lnTo>
                <a:cubicBezTo>
                  <a:pt x="7787" y="5501"/>
                  <a:pt x="7561" y="5275"/>
                  <a:pt x="7287" y="5275"/>
                </a:cubicBezTo>
                <a:lnTo>
                  <a:pt x="5597" y="5275"/>
                </a:lnTo>
                <a:lnTo>
                  <a:pt x="5597" y="3572"/>
                </a:lnTo>
                <a:cubicBezTo>
                  <a:pt x="5597" y="3477"/>
                  <a:pt x="5668" y="3393"/>
                  <a:pt x="5775" y="3393"/>
                </a:cubicBezTo>
                <a:lnTo>
                  <a:pt x="6121" y="3393"/>
                </a:lnTo>
                <a:cubicBezTo>
                  <a:pt x="6216" y="3393"/>
                  <a:pt x="6311" y="3441"/>
                  <a:pt x="6383" y="3512"/>
                </a:cubicBezTo>
                <a:cubicBezTo>
                  <a:pt x="6592" y="3762"/>
                  <a:pt x="6901" y="3911"/>
                  <a:pt x="7234" y="3911"/>
                </a:cubicBezTo>
                <a:cubicBezTo>
                  <a:pt x="7299" y="3911"/>
                  <a:pt x="7364" y="3905"/>
                  <a:pt x="7430" y="3893"/>
                </a:cubicBezTo>
                <a:cubicBezTo>
                  <a:pt x="7859" y="3810"/>
                  <a:pt x="8204" y="3477"/>
                  <a:pt x="8288" y="3060"/>
                </a:cubicBezTo>
                <a:cubicBezTo>
                  <a:pt x="8359" y="2727"/>
                  <a:pt x="8276" y="2381"/>
                  <a:pt x="8061" y="2131"/>
                </a:cubicBezTo>
                <a:cubicBezTo>
                  <a:pt x="7859" y="1881"/>
                  <a:pt x="7549" y="1726"/>
                  <a:pt x="7216" y="1726"/>
                </a:cubicBezTo>
                <a:cubicBezTo>
                  <a:pt x="6894" y="1726"/>
                  <a:pt x="6597" y="1881"/>
                  <a:pt x="6383" y="2131"/>
                </a:cubicBezTo>
                <a:cubicBezTo>
                  <a:pt x="6323" y="2203"/>
                  <a:pt x="6240" y="2238"/>
                  <a:pt x="6132" y="2238"/>
                </a:cubicBezTo>
                <a:lnTo>
                  <a:pt x="5787" y="2238"/>
                </a:lnTo>
                <a:cubicBezTo>
                  <a:pt x="5680" y="2238"/>
                  <a:pt x="5609" y="2167"/>
                  <a:pt x="5609" y="2060"/>
                </a:cubicBezTo>
                <a:lnTo>
                  <a:pt x="5609" y="1215"/>
                </a:lnTo>
                <a:cubicBezTo>
                  <a:pt x="5609" y="1119"/>
                  <a:pt x="5537" y="1048"/>
                  <a:pt x="5442" y="1048"/>
                </a:cubicBezTo>
                <a:cubicBezTo>
                  <a:pt x="5359" y="1048"/>
                  <a:pt x="5287" y="1119"/>
                  <a:pt x="5287" y="1215"/>
                </a:cubicBezTo>
                <a:lnTo>
                  <a:pt x="5287" y="2060"/>
                </a:lnTo>
                <a:cubicBezTo>
                  <a:pt x="5287" y="2322"/>
                  <a:pt x="5501" y="2548"/>
                  <a:pt x="5775" y="2548"/>
                </a:cubicBezTo>
                <a:lnTo>
                  <a:pt x="6121" y="2548"/>
                </a:lnTo>
                <a:cubicBezTo>
                  <a:pt x="6323" y="2548"/>
                  <a:pt x="6502" y="2465"/>
                  <a:pt x="6621" y="2322"/>
                </a:cubicBezTo>
                <a:cubicBezTo>
                  <a:pt x="6775" y="2143"/>
                  <a:pt x="6978" y="2048"/>
                  <a:pt x="7216" y="2048"/>
                </a:cubicBezTo>
                <a:cubicBezTo>
                  <a:pt x="7454" y="2048"/>
                  <a:pt x="7668" y="2143"/>
                  <a:pt x="7811" y="2322"/>
                </a:cubicBezTo>
                <a:cubicBezTo>
                  <a:pt x="7966" y="2500"/>
                  <a:pt x="8026" y="2739"/>
                  <a:pt x="7966" y="2977"/>
                </a:cubicBezTo>
                <a:cubicBezTo>
                  <a:pt x="7907" y="3274"/>
                  <a:pt x="7656" y="3512"/>
                  <a:pt x="7359" y="3572"/>
                </a:cubicBezTo>
                <a:cubicBezTo>
                  <a:pt x="7303" y="3584"/>
                  <a:pt x="7248" y="3589"/>
                  <a:pt x="7193" y="3589"/>
                </a:cubicBezTo>
                <a:cubicBezTo>
                  <a:pt x="6969" y="3589"/>
                  <a:pt x="6762" y="3492"/>
                  <a:pt x="6609" y="3310"/>
                </a:cubicBezTo>
                <a:cubicBezTo>
                  <a:pt x="6490" y="3155"/>
                  <a:pt x="6299" y="3072"/>
                  <a:pt x="6097" y="3072"/>
                </a:cubicBezTo>
                <a:lnTo>
                  <a:pt x="5763" y="3072"/>
                </a:lnTo>
                <a:cubicBezTo>
                  <a:pt x="5490" y="3072"/>
                  <a:pt x="5275" y="3298"/>
                  <a:pt x="5275" y="3560"/>
                </a:cubicBezTo>
                <a:lnTo>
                  <a:pt x="5275" y="5263"/>
                </a:lnTo>
                <a:lnTo>
                  <a:pt x="3573" y="5263"/>
                </a:lnTo>
                <a:cubicBezTo>
                  <a:pt x="3465" y="5263"/>
                  <a:pt x="3394" y="5179"/>
                  <a:pt x="3394" y="5084"/>
                </a:cubicBezTo>
                <a:lnTo>
                  <a:pt x="3394" y="4727"/>
                </a:lnTo>
                <a:cubicBezTo>
                  <a:pt x="3394" y="4620"/>
                  <a:pt x="3442" y="4524"/>
                  <a:pt x="3513" y="4453"/>
                </a:cubicBezTo>
                <a:cubicBezTo>
                  <a:pt x="3811" y="4203"/>
                  <a:pt x="3954" y="3810"/>
                  <a:pt x="3882" y="3417"/>
                </a:cubicBezTo>
                <a:cubicBezTo>
                  <a:pt x="3811" y="2977"/>
                  <a:pt x="3465" y="2643"/>
                  <a:pt x="3049" y="2548"/>
                </a:cubicBezTo>
                <a:cubicBezTo>
                  <a:pt x="2973" y="2531"/>
                  <a:pt x="2896" y="2523"/>
                  <a:pt x="2820" y="2523"/>
                </a:cubicBezTo>
                <a:cubicBezTo>
                  <a:pt x="2570" y="2523"/>
                  <a:pt x="2323" y="2610"/>
                  <a:pt x="2132" y="2774"/>
                </a:cubicBezTo>
                <a:cubicBezTo>
                  <a:pt x="1870" y="2977"/>
                  <a:pt x="1727" y="3298"/>
                  <a:pt x="1727" y="3620"/>
                </a:cubicBezTo>
                <a:cubicBezTo>
                  <a:pt x="1727" y="3941"/>
                  <a:pt x="1870" y="4239"/>
                  <a:pt x="2132" y="4453"/>
                </a:cubicBezTo>
                <a:cubicBezTo>
                  <a:pt x="2203" y="4513"/>
                  <a:pt x="2227" y="4608"/>
                  <a:pt x="2227" y="4703"/>
                </a:cubicBezTo>
                <a:lnTo>
                  <a:pt x="2227" y="5048"/>
                </a:lnTo>
                <a:cubicBezTo>
                  <a:pt x="2227" y="5155"/>
                  <a:pt x="2156" y="5227"/>
                  <a:pt x="2049" y="5227"/>
                </a:cubicBezTo>
                <a:lnTo>
                  <a:pt x="358" y="5227"/>
                </a:lnTo>
                <a:lnTo>
                  <a:pt x="358" y="822"/>
                </a:lnTo>
                <a:cubicBezTo>
                  <a:pt x="358" y="536"/>
                  <a:pt x="596" y="298"/>
                  <a:pt x="882" y="298"/>
                </a:cubicBezTo>
                <a:lnTo>
                  <a:pt x="5287" y="298"/>
                </a:lnTo>
                <a:lnTo>
                  <a:pt x="5287" y="476"/>
                </a:lnTo>
                <a:cubicBezTo>
                  <a:pt x="5287" y="572"/>
                  <a:pt x="5359" y="643"/>
                  <a:pt x="5442" y="643"/>
                </a:cubicBezTo>
                <a:cubicBezTo>
                  <a:pt x="5537" y="643"/>
                  <a:pt x="5609" y="572"/>
                  <a:pt x="5609" y="476"/>
                </a:cubicBezTo>
                <a:lnTo>
                  <a:pt x="5609" y="298"/>
                </a:lnTo>
                <a:close/>
                <a:moveTo>
                  <a:pt x="834" y="0"/>
                </a:moveTo>
                <a:cubicBezTo>
                  <a:pt x="370" y="0"/>
                  <a:pt x="1" y="381"/>
                  <a:pt x="1" y="834"/>
                </a:cubicBezTo>
                <a:lnTo>
                  <a:pt x="1" y="9977"/>
                </a:lnTo>
                <a:cubicBezTo>
                  <a:pt x="1" y="10442"/>
                  <a:pt x="370" y="10811"/>
                  <a:pt x="834" y="10811"/>
                </a:cubicBezTo>
                <a:lnTo>
                  <a:pt x="9978" y="10811"/>
                </a:lnTo>
                <a:cubicBezTo>
                  <a:pt x="10431" y="10811"/>
                  <a:pt x="10812" y="10442"/>
                  <a:pt x="10812" y="9977"/>
                </a:cubicBezTo>
                <a:lnTo>
                  <a:pt x="10812" y="834"/>
                </a:lnTo>
                <a:cubicBezTo>
                  <a:pt x="10812" y="381"/>
                  <a:pt x="10431" y="0"/>
                  <a:pt x="9978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9763;p78">
            <a:extLst>
              <a:ext uri="{FF2B5EF4-FFF2-40B4-BE49-F238E27FC236}">
                <a16:creationId xmlns:a16="http://schemas.microsoft.com/office/drawing/2014/main" id="{F9F9ACC6-778A-9008-340B-52E91C0AA800}"/>
              </a:ext>
            </a:extLst>
          </p:cNvPr>
          <p:cNvGrpSpPr/>
          <p:nvPr/>
        </p:nvGrpSpPr>
        <p:grpSpPr>
          <a:xfrm>
            <a:off x="8514859" y="3066419"/>
            <a:ext cx="255247" cy="327458"/>
            <a:chOff x="6974158" y="2789537"/>
            <a:chExt cx="255247" cy="327458"/>
          </a:xfrm>
          <a:solidFill>
            <a:srgbClr val="D2DE00"/>
          </a:solidFill>
        </p:grpSpPr>
        <p:sp>
          <p:nvSpPr>
            <p:cNvPr id="138" name="Google Shape;9764;p78">
              <a:extLst>
                <a:ext uri="{FF2B5EF4-FFF2-40B4-BE49-F238E27FC236}">
                  <a16:creationId xmlns:a16="http://schemas.microsoft.com/office/drawing/2014/main" id="{5DA8BA47-8054-6097-7455-EC0614F31804}"/>
                </a:ext>
              </a:extLst>
            </p:cNvPr>
            <p:cNvSpPr/>
            <p:nvPr/>
          </p:nvSpPr>
          <p:spPr>
            <a:xfrm>
              <a:off x="7066407" y="2897282"/>
              <a:ext cx="9876" cy="14798"/>
            </a:xfrm>
            <a:custGeom>
              <a:avLst/>
              <a:gdLst/>
              <a:ahLst/>
              <a:cxnLst/>
              <a:rect l="l" t="t" r="r" b="b"/>
              <a:pathLst>
                <a:path w="311" h="466" extrusionOk="0">
                  <a:moveTo>
                    <a:pt x="144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322"/>
                  </a:lnTo>
                  <a:cubicBezTo>
                    <a:pt x="1" y="405"/>
                    <a:pt x="72" y="465"/>
                    <a:pt x="144" y="465"/>
                  </a:cubicBezTo>
                  <a:cubicBezTo>
                    <a:pt x="227" y="465"/>
                    <a:pt x="299" y="394"/>
                    <a:pt x="299" y="322"/>
                  </a:cubicBezTo>
                  <a:lnTo>
                    <a:pt x="299" y="155"/>
                  </a:lnTo>
                  <a:cubicBezTo>
                    <a:pt x="310" y="60"/>
                    <a:pt x="239" y="1"/>
                    <a:pt x="1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765;p78">
              <a:extLst>
                <a:ext uri="{FF2B5EF4-FFF2-40B4-BE49-F238E27FC236}">
                  <a16:creationId xmlns:a16="http://schemas.microsoft.com/office/drawing/2014/main" id="{BED3C596-3076-3020-1A97-5EA41D24D3BB}"/>
                </a:ext>
              </a:extLst>
            </p:cNvPr>
            <p:cNvSpPr/>
            <p:nvPr/>
          </p:nvSpPr>
          <p:spPr>
            <a:xfrm>
              <a:off x="7127662" y="2897282"/>
              <a:ext cx="9495" cy="14798"/>
            </a:xfrm>
            <a:custGeom>
              <a:avLst/>
              <a:gdLst/>
              <a:ahLst/>
              <a:cxnLst/>
              <a:rect l="l" t="t" r="r" b="b"/>
              <a:pathLst>
                <a:path w="299" h="466" extrusionOk="0">
                  <a:moveTo>
                    <a:pt x="155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322"/>
                  </a:lnTo>
                  <a:cubicBezTo>
                    <a:pt x="1" y="405"/>
                    <a:pt x="84" y="465"/>
                    <a:pt x="155" y="465"/>
                  </a:cubicBezTo>
                  <a:cubicBezTo>
                    <a:pt x="227" y="465"/>
                    <a:pt x="298" y="394"/>
                    <a:pt x="298" y="322"/>
                  </a:cubicBezTo>
                  <a:lnTo>
                    <a:pt x="298" y="155"/>
                  </a:lnTo>
                  <a:cubicBezTo>
                    <a:pt x="298" y="60"/>
                    <a:pt x="239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766;p78">
              <a:extLst>
                <a:ext uri="{FF2B5EF4-FFF2-40B4-BE49-F238E27FC236}">
                  <a16:creationId xmlns:a16="http://schemas.microsoft.com/office/drawing/2014/main" id="{A8B8E4B2-DD78-D0E1-6437-82A1C980B004}"/>
                </a:ext>
              </a:extLst>
            </p:cNvPr>
            <p:cNvSpPr/>
            <p:nvPr/>
          </p:nvSpPr>
          <p:spPr>
            <a:xfrm>
              <a:off x="7081935" y="2933292"/>
              <a:ext cx="40837" cy="14703"/>
            </a:xfrm>
            <a:custGeom>
              <a:avLst/>
              <a:gdLst/>
              <a:ahLst/>
              <a:cxnLst/>
              <a:rect l="l" t="t" r="r" b="b"/>
              <a:pathLst>
                <a:path w="1286" h="463" extrusionOk="0">
                  <a:moveTo>
                    <a:pt x="162" y="1"/>
                  </a:moveTo>
                  <a:cubicBezTo>
                    <a:pt x="125" y="1"/>
                    <a:pt x="89" y="16"/>
                    <a:pt x="60" y="45"/>
                  </a:cubicBezTo>
                  <a:cubicBezTo>
                    <a:pt x="0" y="105"/>
                    <a:pt x="0" y="200"/>
                    <a:pt x="60" y="260"/>
                  </a:cubicBezTo>
                  <a:cubicBezTo>
                    <a:pt x="191" y="391"/>
                    <a:pt x="417" y="462"/>
                    <a:pt x="655" y="462"/>
                  </a:cubicBezTo>
                  <a:cubicBezTo>
                    <a:pt x="893" y="462"/>
                    <a:pt x="1119" y="391"/>
                    <a:pt x="1250" y="260"/>
                  </a:cubicBezTo>
                  <a:cubicBezTo>
                    <a:pt x="1286" y="200"/>
                    <a:pt x="1286" y="105"/>
                    <a:pt x="1226" y="45"/>
                  </a:cubicBezTo>
                  <a:cubicBezTo>
                    <a:pt x="1197" y="16"/>
                    <a:pt x="1158" y="1"/>
                    <a:pt x="1119" y="1"/>
                  </a:cubicBezTo>
                  <a:cubicBezTo>
                    <a:pt x="1081" y="1"/>
                    <a:pt x="1042" y="16"/>
                    <a:pt x="1012" y="45"/>
                  </a:cubicBezTo>
                  <a:cubicBezTo>
                    <a:pt x="953" y="105"/>
                    <a:pt x="822" y="164"/>
                    <a:pt x="643" y="164"/>
                  </a:cubicBezTo>
                  <a:cubicBezTo>
                    <a:pt x="464" y="164"/>
                    <a:pt x="310" y="105"/>
                    <a:pt x="274" y="45"/>
                  </a:cubicBezTo>
                  <a:cubicBezTo>
                    <a:pt x="238" y="16"/>
                    <a:pt x="199" y="1"/>
                    <a:pt x="16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767;p78">
              <a:extLst>
                <a:ext uri="{FF2B5EF4-FFF2-40B4-BE49-F238E27FC236}">
                  <a16:creationId xmlns:a16="http://schemas.microsoft.com/office/drawing/2014/main" id="{A1FD3E3F-28BB-A9E7-3058-002C6B66606B}"/>
                </a:ext>
              </a:extLst>
            </p:cNvPr>
            <p:cNvSpPr/>
            <p:nvPr/>
          </p:nvSpPr>
          <p:spPr>
            <a:xfrm>
              <a:off x="6974158" y="2789537"/>
              <a:ext cx="255247" cy="327458"/>
            </a:xfrm>
            <a:custGeom>
              <a:avLst/>
              <a:gdLst/>
              <a:ahLst/>
              <a:cxnLst/>
              <a:rect l="l" t="t" r="r" b="b"/>
              <a:pathLst>
                <a:path w="8038" h="10312" extrusionOk="0">
                  <a:moveTo>
                    <a:pt x="6228" y="2167"/>
                  </a:moveTo>
                  <a:lnTo>
                    <a:pt x="6132" y="3239"/>
                  </a:lnTo>
                  <a:lnTo>
                    <a:pt x="6121" y="3239"/>
                  </a:lnTo>
                  <a:cubicBezTo>
                    <a:pt x="6025" y="3239"/>
                    <a:pt x="5942" y="3156"/>
                    <a:pt x="5942" y="3060"/>
                  </a:cubicBezTo>
                  <a:lnTo>
                    <a:pt x="5942" y="2227"/>
                  </a:lnTo>
                  <a:cubicBezTo>
                    <a:pt x="6049" y="2227"/>
                    <a:pt x="6132" y="2191"/>
                    <a:pt x="6228" y="2167"/>
                  </a:cubicBezTo>
                  <a:close/>
                  <a:moveTo>
                    <a:pt x="5787" y="322"/>
                  </a:moveTo>
                  <a:cubicBezTo>
                    <a:pt x="6240" y="322"/>
                    <a:pt x="6609" y="691"/>
                    <a:pt x="6609" y="1131"/>
                  </a:cubicBezTo>
                  <a:cubicBezTo>
                    <a:pt x="6609" y="1584"/>
                    <a:pt x="6240" y="1953"/>
                    <a:pt x="5787" y="1953"/>
                  </a:cubicBezTo>
                  <a:cubicBezTo>
                    <a:pt x="5490" y="1953"/>
                    <a:pt x="5228" y="1786"/>
                    <a:pt x="5073" y="1536"/>
                  </a:cubicBezTo>
                  <a:cubicBezTo>
                    <a:pt x="5048" y="1487"/>
                    <a:pt x="4996" y="1455"/>
                    <a:pt x="4942" y="1455"/>
                  </a:cubicBezTo>
                  <a:cubicBezTo>
                    <a:pt x="4918" y="1455"/>
                    <a:pt x="4893" y="1462"/>
                    <a:pt x="4870" y="1477"/>
                  </a:cubicBezTo>
                  <a:cubicBezTo>
                    <a:pt x="4799" y="1524"/>
                    <a:pt x="4763" y="1608"/>
                    <a:pt x="4811" y="1691"/>
                  </a:cubicBezTo>
                  <a:cubicBezTo>
                    <a:pt x="4823" y="1703"/>
                    <a:pt x="4823" y="1715"/>
                    <a:pt x="4835" y="1727"/>
                  </a:cubicBezTo>
                  <a:cubicBezTo>
                    <a:pt x="4775" y="1763"/>
                    <a:pt x="4716" y="1786"/>
                    <a:pt x="4656" y="1786"/>
                  </a:cubicBezTo>
                  <a:cubicBezTo>
                    <a:pt x="4477" y="1786"/>
                    <a:pt x="4335" y="1643"/>
                    <a:pt x="4335" y="1465"/>
                  </a:cubicBezTo>
                  <a:cubicBezTo>
                    <a:pt x="4335" y="1370"/>
                    <a:pt x="4263" y="1310"/>
                    <a:pt x="4180" y="1310"/>
                  </a:cubicBezTo>
                  <a:cubicBezTo>
                    <a:pt x="4108" y="1310"/>
                    <a:pt x="4037" y="1393"/>
                    <a:pt x="4037" y="1465"/>
                  </a:cubicBezTo>
                  <a:cubicBezTo>
                    <a:pt x="4037" y="1810"/>
                    <a:pt x="4323" y="2108"/>
                    <a:pt x="4680" y="2108"/>
                  </a:cubicBezTo>
                  <a:cubicBezTo>
                    <a:pt x="4811" y="2108"/>
                    <a:pt x="4942" y="2060"/>
                    <a:pt x="5061" y="1965"/>
                  </a:cubicBezTo>
                  <a:cubicBezTo>
                    <a:pt x="5228" y="2120"/>
                    <a:pt x="5442" y="2227"/>
                    <a:pt x="5668" y="2251"/>
                  </a:cubicBezTo>
                  <a:lnTo>
                    <a:pt x="5668" y="3072"/>
                  </a:lnTo>
                  <a:cubicBezTo>
                    <a:pt x="5668" y="3334"/>
                    <a:pt x="5882" y="3548"/>
                    <a:pt x="6144" y="3548"/>
                  </a:cubicBezTo>
                  <a:lnTo>
                    <a:pt x="6382" y="3548"/>
                  </a:lnTo>
                  <a:cubicBezTo>
                    <a:pt x="6454" y="3548"/>
                    <a:pt x="6513" y="3572"/>
                    <a:pt x="6573" y="3632"/>
                  </a:cubicBezTo>
                  <a:cubicBezTo>
                    <a:pt x="6621" y="3691"/>
                    <a:pt x="6656" y="3751"/>
                    <a:pt x="6633" y="3834"/>
                  </a:cubicBezTo>
                  <a:cubicBezTo>
                    <a:pt x="6621" y="3953"/>
                    <a:pt x="6502" y="4049"/>
                    <a:pt x="6371" y="4049"/>
                  </a:cubicBezTo>
                  <a:lnTo>
                    <a:pt x="6299" y="4049"/>
                  </a:lnTo>
                  <a:lnTo>
                    <a:pt x="6299" y="4037"/>
                  </a:lnTo>
                  <a:cubicBezTo>
                    <a:pt x="6299" y="3953"/>
                    <a:pt x="6216" y="3894"/>
                    <a:pt x="6144" y="3894"/>
                  </a:cubicBezTo>
                  <a:cubicBezTo>
                    <a:pt x="6061" y="3894"/>
                    <a:pt x="6001" y="3965"/>
                    <a:pt x="6001" y="4037"/>
                  </a:cubicBezTo>
                  <a:cubicBezTo>
                    <a:pt x="6001" y="5108"/>
                    <a:pt x="5120" y="5977"/>
                    <a:pt x="4049" y="5977"/>
                  </a:cubicBezTo>
                  <a:cubicBezTo>
                    <a:pt x="2953" y="5977"/>
                    <a:pt x="2084" y="5096"/>
                    <a:pt x="2084" y="4025"/>
                  </a:cubicBezTo>
                  <a:cubicBezTo>
                    <a:pt x="2084" y="3929"/>
                    <a:pt x="2013" y="3870"/>
                    <a:pt x="1941" y="3870"/>
                  </a:cubicBezTo>
                  <a:cubicBezTo>
                    <a:pt x="1858" y="3870"/>
                    <a:pt x="1787" y="3953"/>
                    <a:pt x="1787" y="4025"/>
                  </a:cubicBezTo>
                  <a:lnTo>
                    <a:pt x="1787" y="4037"/>
                  </a:lnTo>
                  <a:lnTo>
                    <a:pt x="1703" y="4037"/>
                  </a:lnTo>
                  <a:cubicBezTo>
                    <a:pt x="1620" y="4037"/>
                    <a:pt x="1560" y="4013"/>
                    <a:pt x="1501" y="3953"/>
                  </a:cubicBezTo>
                  <a:cubicBezTo>
                    <a:pt x="1465" y="3894"/>
                    <a:pt x="1429" y="3834"/>
                    <a:pt x="1441" y="3751"/>
                  </a:cubicBezTo>
                  <a:cubicBezTo>
                    <a:pt x="1465" y="3632"/>
                    <a:pt x="1584" y="3537"/>
                    <a:pt x="1715" y="3537"/>
                  </a:cubicBezTo>
                  <a:lnTo>
                    <a:pt x="1941" y="3537"/>
                  </a:lnTo>
                  <a:cubicBezTo>
                    <a:pt x="2203" y="3537"/>
                    <a:pt x="2418" y="3322"/>
                    <a:pt x="2418" y="3060"/>
                  </a:cubicBezTo>
                  <a:lnTo>
                    <a:pt x="2418" y="2358"/>
                  </a:lnTo>
                  <a:cubicBezTo>
                    <a:pt x="2418" y="2084"/>
                    <a:pt x="2632" y="1870"/>
                    <a:pt x="2906" y="1870"/>
                  </a:cubicBezTo>
                  <a:lnTo>
                    <a:pt x="3525" y="1870"/>
                  </a:lnTo>
                  <a:cubicBezTo>
                    <a:pt x="3620" y="1870"/>
                    <a:pt x="3680" y="1786"/>
                    <a:pt x="3680" y="1715"/>
                  </a:cubicBezTo>
                  <a:cubicBezTo>
                    <a:pt x="3680" y="1632"/>
                    <a:pt x="3608" y="1572"/>
                    <a:pt x="3525" y="1572"/>
                  </a:cubicBezTo>
                  <a:lnTo>
                    <a:pt x="2906" y="1572"/>
                  </a:lnTo>
                  <a:cubicBezTo>
                    <a:pt x="2477" y="1572"/>
                    <a:pt x="2120" y="1929"/>
                    <a:pt x="2120" y="2358"/>
                  </a:cubicBezTo>
                  <a:lnTo>
                    <a:pt x="2120" y="3060"/>
                  </a:lnTo>
                  <a:cubicBezTo>
                    <a:pt x="2120" y="3144"/>
                    <a:pt x="2037" y="3239"/>
                    <a:pt x="1941" y="3239"/>
                  </a:cubicBezTo>
                  <a:lnTo>
                    <a:pt x="1906" y="3239"/>
                  </a:lnTo>
                  <a:lnTo>
                    <a:pt x="1739" y="1572"/>
                  </a:lnTo>
                  <a:cubicBezTo>
                    <a:pt x="1715" y="1251"/>
                    <a:pt x="1822" y="929"/>
                    <a:pt x="2025" y="691"/>
                  </a:cubicBezTo>
                  <a:cubicBezTo>
                    <a:pt x="2239" y="453"/>
                    <a:pt x="2549" y="322"/>
                    <a:pt x="2870" y="322"/>
                  </a:cubicBezTo>
                  <a:close/>
                  <a:moveTo>
                    <a:pt x="5013" y="6013"/>
                  </a:moveTo>
                  <a:lnTo>
                    <a:pt x="5013" y="6537"/>
                  </a:lnTo>
                  <a:cubicBezTo>
                    <a:pt x="5013" y="6823"/>
                    <a:pt x="5204" y="7073"/>
                    <a:pt x="5478" y="7144"/>
                  </a:cubicBezTo>
                  <a:lnTo>
                    <a:pt x="5740" y="7227"/>
                  </a:lnTo>
                  <a:cubicBezTo>
                    <a:pt x="5668" y="7478"/>
                    <a:pt x="5537" y="7716"/>
                    <a:pt x="5370" y="7906"/>
                  </a:cubicBezTo>
                  <a:cubicBezTo>
                    <a:pt x="5311" y="7966"/>
                    <a:pt x="5323" y="8073"/>
                    <a:pt x="5382" y="8120"/>
                  </a:cubicBezTo>
                  <a:cubicBezTo>
                    <a:pt x="5418" y="8144"/>
                    <a:pt x="5442" y="8156"/>
                    <a:pt x="5490" y="8156"/>
                  </a:cubicBezTo>
                  <a:cubicBezTo>
                    <a:pt x="5537" y="8156"/>
                    <a:pt x="5585" y="8144"/>
                    <a:pt x="5609" y="8120"/>
                  </a:cubicBezTo>
                  <a:cubicBezTo>
                    <a:pt x="5823" y="7882"/>
                    <a:pt x="5966" y="7608"/>
                    <a:pt x="6061" y="7311"/>
                  </a:cubicBezTo>
                  <a:lnTo>
                    <a:pt x="6382" y="7418"/>
                  </a:lnTo>
                  <a:cubicBezTo>
                    <a:pt x="6204" y="7906"/>
                    <a:pt x="5930" y="8335"/>
                    <a:pt x="5525" y="8668"/>
                  </a:cubicBezTo>
                  <a:cubicBezTo>
                    <a:pt x="5085" y="9013"/>
                    <a:pt x="4573" y="9204"/>
                    <a:pt x="4001" y="9204"/>
                  </a:cubicBezTo>
                  <a:cubicBezTo>
                    <a:pt x="3442" y="9204"/>
                    <a:pt x="2918" y="9025"/>
                    <a:pt x="2489" y="8668"/>
                  </a:cubicBezTo>
                  <a:cubicBezTo>
                    <a:pt x="2096" y="8359"/>
                    <a:pt x="1810" y="7918"/>
                    <a:pt x="1668" y="7442"/>
                  </a:cubicBezTo>
                  <a:lnTo>
                    <a:pt x="2001" y="7347"/>
                  </a:lnTo>
                  <a:cubicBezTo>
                    <a:pt x="2108" y="7739"/>
                    <a:pt x="2358" y="8097"/>
                    <a:pt x="2680" y="8370"/>
                  </a:cubicBezTo>
                  <a:cubicBezTo>
                    <a:pt x="3049" y="8668"/>
                    <a:pt x="3513" y="8847"/>
                    <a:pt x="4001" y="8847"/>
                  </a:cubicBezTo>
                  <a:cubicBezTo>
                    <a:pt x="4382" y="8847"/>
                    <a:pt x="4739" y="8751"/>
                    <a:pt x="5049" y="8561"/>
                  </a:cubicBezTo>
                  <a:cubicBezTo>
                    <a:pt x="5120" y="8513"/>
                    <a:pt x="5132" y="8430"/>
                    <a:pt x="5109" y="8359"/>
                  </a:cubicBezTo>
                  <a:cubicBezTo>
                    <a:pt x="5077" y="8304"/>
                    <a:pt x="5031" y="8280"/>
                    <a:pt x="4979" y="8280"/>
                  </a:cubicBezTo>
                  <a:cubicBezTo>
                    <a:pt x="4952" y="8280"/>
                    <a:pt x="4923" y="8287"/>
                    <a:pt x="4894" y="8299"/>
                  </a:cubicBezTo>
                  <a:cubicBezTo>
                    <a:pt x="4632" y="8442"/>
                    <a:pt x="4311" y="8537"/>
                    <a:pt x="4001" y="8537"/>
                  </a:cubicBezTo>
                  <a:cubicBezTo>
                    <a:pt x="3215" y="8537"/>
                    <a:pt x="2513" y="8001"/>
                    <a:pt x="2299" y="7239"/>
                  </a:cubicBezTo>
                  <a:lnTo>
                    <a:pt x="2596" y="7144"/>
                  </a:lnTo>
                  <a:cubicBezTo>
                    <a:pt x="2858" y="7073"/>
                    <a:pt x="3049" y="6823"/>
                    <a:pt x="3049" y="6537"/>
                  </a:cubicBezTo>
                  <a:lnTo>
                    <a:pt x="3049" y="6013"/>
                  </a:lnTo>
                  <a:cubicBezTo>
                    <a:pt x="3346" y="6168"/>
                    <a:pt x="3680" y="6239"/>
                    <a:pt x="4037" y="6239"/>
                  </a:cubicBezTo>
                  <a:cubicBezTo>
                    <a:pt x="4394" y="6239"/>
                    <a:pt x="4716" y="6168"/>
                    <a:pt x="5013" y="6013"/>
                  </a:cubicBezTo>
                  <a:close/>
                  <a:moveTo>
                    <a:pt x="2870" y="0"/>
                  </a:moveTo>
                  <a:cubicBezTo>
                    <a:pt x="2477" y="0"/>
                    <a:pt x="2084" y="179"/>
                    <a:pt x="1799" y="477"/>
                  </a:cubicBezTo>
                  <a:cubicBezTo>
                    <a:pt x="1537" y="774"/>
                    <a:pt x="1406" y="1179"/>
                    <a:pt x="1429" y="1596"/>
                  </a:cubicBezTo>
                  <a:lnTo>
                    <a:pt x="1596" y="3251"/>
                  </a:lnTo>
                  <a:cubicBezTo>
                    <a:pt x="1358" y="3298"/>
                    <a:pt x="1144" y="3489"/>
                    <a:pt x="1132" y="3739"/>
                  </a:cubicBezTo>
                  <a:cubicBezTo>
                    <a:pt x="1120" y="3894"/>
                    <a:pt x="1168" y="4049"/>
                    <a:pt x="1263" y="4168"/>
                  </a:cubicBezTo>
                  <a:cubicBezTo>
                    <a:pt x="1370" y="4287"/>
                    <a:pt x="1525" y="4346"/>
                    <a:pt x="1680" y="4346"/>
                  </a:cubicBezTo>
                  <a:lnTo>
                    <a:pt x="1799" y="4346"/>
                  </a:lnTo>
                  <a:cubicBezTo>
                    <a:pt x="1894" y="4989"/>
                    <a:pt x="2251" y="5525"/>
                    <a:pt x="2739" y="5882"/>
                  </a:cubicBezTo>
                  <a:lnTo>
                    <a:pt x="2739" y="6585"/>
                  </a:lnTo>
                  <a:cubicBezTo>
                    <a:pt x="2739" y="6727"/>
                    <a:pt x="2632" y="6870"/>
                    <a:pt x="2501" y="6894"/>
                  </a:cubicBezTo>
                  <a:lnTo>
                    <a:pt x="810" y="7406"/>
                  </a:lnTo>
                  <a:cubicBezTo>
                    <a:pt x="322" y="7537"/>
                    <a:pt x="1" y="7978"/>
                    <a:pt x="1" y="8478"/>
                  </a:cubicBezTo>
                  <a:lnTo>
                    <a:pt x="1" y="10168"/>
                  </a:lnTo>
                  <a:cubicBezTo>
                    <a:pt x="1" y="10252"/>
                    <a:pt x="72" y="10311"/>
                    <a:pt x="144" y="10311"/>
                  </a:cubicBezTo>
                  <a:cubicBezTo>
                    <a:pt x="227" y="10311"/>
                    <a:pt x="298" y="10240"/>
                    <a:pt x="298" y="10168"/>
                  </a:cubicBezTo>
                  <a:lnTo>
                    <a:pt x="298" y="8466"/>
                  </a:lnTo>
                  <a:cubicBezTo>
                    <a:pt x="298" y="8109"/>
                    <a:pt x="537" y="7787"/>
                    <a:pt x="882" y="7680"/>
                  </a:cubicBezTo>
                  <a:lnTo>
                    <a:pt x="1370" y="7537"/>
                  </a:lnTo>
                  <a:cubicBezTo>
                    <a:pt x="1513" y="8073"/>
                    <a:pt x="1846" y="8549"/>
                    <a:pt x="2275" y="8906"/>
                  </a:cubicBezTo>
                  <a:cubicBezTo>
                    <a:pt x="2751" y="9287"/>
                    <a:pt x="3358" y="9502"/>
                    <a:pt x="3989" y="9502"/>
                  </a:cubicBezTo>
                  <a:cubicBezTo>
                    <a:pt x="4608" y="9502"/>
                    <a:pt x="5204" y="9287"/>
                    <a:pt x="5704" y="8906"/>
                  </a:cubicBezTo>
                  <a:cubicBezTo>
                    <a:pt x="6144" y="8549"/>
                    <a:pt x="6454" y="8073"/>
                    <a:pt x="6621" y="7537"/>
                  </a:cubicBezTo>
                  <a:lnTo>
                    <a:pt x="7144" y="7680"/>
                  </a:lnTo>
                  <a:cubicBezTo>
                    <a:pt x="7490" y="7787"/>
                    <a:pt x="7728" y="8097"/>
                    <a:pt x="7728" y="8466"/>
                  </a:cubicBezTo>
                  <a:lnTo>
                    <a:pt x="7728" y="10168"/>
                  </a:lnTo>
                  <a:cubicBezTo>
                    <a:pt x="7728" y="10252"/>
                    <a:pt x="7799" y="10311"/>
                    <a:pt x="7871" y="10311"/>
                  </a:cubicBezTo>
                  <a:cubicBezTo>
                    <a:pt x="7966" y="10311"/>
                    <a:pt x="8026" y="10240"/>
                    <a:pt x="8026" y="10168"/>
                  </a:cubicBezTo>
                  <a:lnTo>
                    <a:pt x="8026" y="8466"/>
                  </a:lnTo>
                  <a:cubicBezTo>
                    <a:pt x="8037" y="7966"/>
                    <a:pt x="7716" y="7525"/>
                    <a:pt x="7240" y="7382"/>
                  </a:cubicBezTo>
                  <a:lnTo>
                    <a:pt x="5537" y="6882"/>
                  </a:lnTo>
                  <a:cubicBezTo>
                    <a:pt x="5406" y="6835"/>
                    <a:pt x="5299" y="6704"/>
                    <a:pt x="5299" y="6573"/>
                  </a:cubicBezTo>
                  <a:lnTo>
                    <a:pt x="5299" y="5870"/>
                  </a:lnTo>
                  <a:cubicBezTo>
                    <a:pt x="5811" y="5525"/>
                    <a:pt x="6168" y="4977"/>
                    <a:pt x="6240" y="4334"/>
                  </a:cubicBezTo>
                  <a:lnTo>
                    <a:pt x="6323" y="4334"/>
                  </a:lnTo>
                  <a:cubicBezTo>
                    <a:pt x="6621" y="4334"/>
                    <a:pt x="6871" y="4108"/>
                    <a:pt x="6906" y="3846"/>
                  </a:cubicBezTo>
                  <a:cubicBezTo>
                    <a:pt x="6918" y="3691"/>
                    <a:pt x="6871" y="3525"/>
                    <a:pt x="6775" y="3417"/>
                  </a:cubicBezTo>
                  <a:cubicBezTo>
                    <a:pt x="6680" y="3322"/>
                    <a:pt x="6561" y="3251"/>
                    <a:pt x="6442" y="3239"/>
                  </a:cubicBezTo>
                  <a:lnTo>
                    <a:pt x="6549" y="1941"/>
                  </a:lnTo>
                  <a:cubicBezTo>
                    <a:pt x="6775" y="1727"/>
                    <a:pt x="6906" y="1453"/>
                    <a:pt x="6906" y="1120"/>
                  </a:cubicBezTo>
                  <a:cubicBezTo>
                    <a:pt x="6906" y="512"/>
                    <a:pt x="6394" y="0"/>
                    <a:pt x="578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768;p78">
              <a:extLst>
                <a:ext uri="{FF2B5EF4-FFF2-40B4-BE49-F238E27FC236}">
                  <a16:creationId xmlns:a16="http://schemas.microsoft.com/office/drawing/2014/main" id="{72FE6307-F61E-ABAD-0964-EF59584CC22F}"/>
                </a:ext>
              </a:extLst>
            </p:cNvPr>
            <p:cNvSpPr/>
            <p:nvPr/>
          </p:nvSpPr>
          <p:spPr>
            <a:xfrm>
              <a:off x="7061135" y="2881785"/>
              <a:ext cx="20069" cy="9495"/>
            </a:xfrm>
            <a:custGeom>
              <a:avLst/>
              <a:gdLst/>
              <a:ahLst/>
              <a:cxnLst/>
              <a:rect l="l" t="t" r="r" b="b"/>
              <a:pathLst>
                <a:path w="632" h="299" extrusionOk="0">
                  <a:moveTo>
                    <a:pt x="155" y="1"/>
                  </a:moveTo>
                  <a:cubicBezTo>
                    <a:pt x="60" y="1"/>
                    <a:pt x="0" y="72"/>
                    <a:pt x="0" y="155"/>
                  </a:cubicBezTo>
                  <a:cubicBezTo>
                    <a:pt x="0" y="227"/>
                    <a:pt x="72" y="298"/>
                    <a:pt x="155" y="298"/>
                  </a:cubicBezTo>
                  <a:lnTo>
                    <a:pt x="476" y="298"/>
                  </a:lnTo>
                  <a:cubicBezTo>
                    <a:pt x="560" y="298"/>
                    <a:pt x="631" y="227"/>
                    <a:pt x="631" y="155"/>
                  </a:cubicBezTo>
                  <a:cubicBezTo>
                    <a:pt x="631" y="72"/>
                    <a:pt x="572" y="1"/>
                    <a:pt x="47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769;p78">
              <a:extLst>
                <a:ext uri="{FF2B5EF4-FFF2-40B4-BE49-F238E27FC236}">
                  <a16:creationId xmlns:a16="http://schemas.microsoft.com/office/drawing/2014/main" id="{023DAF69-1FB6-1654-3502-05D578BBF34A}"/>
                </a:ext>
              </a:extLst>
            </p:cNvPr>
            <p:cNvSpPr/>
            <p:nvPr/>
          </p:nvSpPr>
          <p:spPr>
            <a:xfrm>
              <a:off x="7122740" y="2881785"/>
              <a:ext cx="19688" cy="9495"/>
            </a:xfrm>
            <a:custGeom>
              <a:avLst/>
              <a:gdLst/>
              <a:ahLst/>
              <a:cxnLst/>
              <a:rect l="l" t="t" r="r" b="b"/>
              <a:pathLst>
                <a:path w="620" h="299" extrusionOk="0">
                  <a:moveTo>
                    <a:pt x="144" y="1"/>
                  </a:moveTo>
                  <a:cubicBezTo>
                    <a:pt x="60" y="1"/>
                    <a:pt x="1" y="72"/>
                    <a:pt x="1" y="155"/>
                  </a:cubicBezTo>
                  <a:cubicBezTo>
                    <a:pt x="1" y="227"/>
                    <a:pt x="72" y="298"/>
                    <a:pt x="144" y="298"/>
                  </a:cubicBezTo>
                  <a:lnTo>
                    <a:pt x="477" y="298"/>
                  </a:lnTo>
                  <a:cubicBezTo>
                    <a:pt x="560" y="298"/>
                    <a:pt x="620" y="227"/>
                    <a:pt x="620" y="155"/>
                  </a:cubicBezTo>
                  <a:cubicBezTo>
                    <a:pt x="620" y="72"/>
                    <a:pt x="560" y="1"/>
                    <a:pt x="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9770;p78">
            <a:extLst>
              <a:ext uri="{FF2B5EF4-FFF2-40B4-BE49-F238E27FC236}">
                <a16:creationId xmlns:a16="http://schemas.microsoft.com/office/drawing/2014/main" id="{F9386436-B68B-26E1-DB42-31584A0F4B1D}"/>
              </a:ext>
            </a:extLst>
          </p:cNvPr>
          <p:cNvGrpSpPr/>
          <p:nvPr/>
        </p:nvGrpSpPr>
        <p:grpSpPr>
          <a:xfrm>
            <a:off x="9071398" y="3067181"/>
            <a:ext cx="244291" cy="326314"/>
            <a:chOff x="7530697" y="2790299"/>
            <a:chExt cx="244291" cy="326314"/>
          </a:xfrm>
          <a:solidFill>
            <a:srgbClr val="D2DE00"/>
          </a:solidFill>
        </p:grpSpPr>
        <p:sp>
          <p:nvSpPr>
            <p:cNvPr id="145" name="Google Shape;9771;p78">
              <a:extLst>
                <a:ext uri="{FF2B5EF4-FFF2-40B4-BE49-F238E27FC236}">
                  <a16:creationId xmlns:a16="http://schemas.microsoft.com/office/drawing/2014/main" id="{0ABD48F0-8584-4448-AC88-585BB26F96A5}"/>
                </a:ext>
              </a:extLst>
            </p:cNvPr>
            <p:cNvSpPr/>
            <p:nvPr/>
          </p:nvSpPr>
          <p:spPr>
            <a:xfrm>
              <a:off x="7616911" y="2907507"/>
              <a:ext cx="9463" cy="14385"/>
            </a:xfrm>
            <a:custGeom>
              <a:avLst/>
              <a:gdLst/>
              <a:ahLst/>
              <a:cxnLst/>
              <a:rect l="l" t="t" r="r" b="b"/>
              <a:pathLst>
                <a:path w="298" h="453" extrusionOk="0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lnTo>
                    <a:pt x="0" y="310"/>
                  </a:lnTo>
                  <a:cubicBezTo>
                    <a:pt x="0" y="393"/>
                    <a:pt x="72" y="453"/>
                    <a:pt x="155" y="453"/>
                  </a:cubicBezTo>
                  <a:cubicBezTo>
                    <a:pt x="227" y="453"/>
                    <a:pt x="298" y="381"/>
                    <a:pt x="298" y="310"/>
                  </a:cubicBezTo>
                  <a:lnTo>
                    <a:pt x="298" y="143"/>
                  </a:lnTo>
                  <a:cubicBezTo>
                    <a:pt x="298" y="72"/>
                    <a:pt x="238" y="0"/>
                    <a:pt x="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772;p78">
              <a:extLst>
                <a:ext uri="{FF2B5EF4-FFF2-40B4-BE49-F238E27FC236}">
                  <a16:creationId xmlns:a16="http://schemas.microsoft.com/office/drawing/2014/main" id="{D8C4740F-A681-3179-58E3-6964A7DC3707}"/>
                </a:ext>
              </a:extLst>
            </p:cNvPr>
            <p:cNvSpPr/>
            <p:nvPr/>
          </p:nvSpPr>
          <p:spPr>
            <a:xfrm>
              <a:off x="7678548" y="2907507"/>
              <a:ext cx="9463" cy="14385"/>
            </a:xfrm>
            <a:custGeom>
              <a:avLst/>
              <a:gdLst/>
              <a:ahLst/>
              <a:cxnLst/>
              <a:rect l="l" t="t" r="r" b="b"/>
              <a:pathLst>
                <a:path w="298" h="453" extrusionOk="0">
                  <a:moveTo>
                    <a:pt x="143" y="0"/>
                  </a:moveTo>
                  <a:cubicBezTo>
                    <a:pt x="60" y="0"/>
                    <a:pt x="0" y="72"/>
                    <a:pt x="0" y="143"/>
                  </a:cubicBezTo>
                  <a:lnTo>
                    <a:pt x="0" y="310"/>
                  </a:lnTo>
                  <a:cubicBezTo>
                    <a:pt x="0" y="393"/>
                    <a:pt x="72" y="453"/>
                    <a:pt x="143" y="453"/>
                  </a:cubicBezTo>
                  <a:cubicBezTo>
                    <a:pt x="214" y="453"/>
                    <a:pt x="298" y="381"/>
                    <a:pt x="298" y="310"/>
                  </a:cubicBezTo>
                  <a:lnTo>
                    <a:pt x="298" y="143"/>
                  </a:lnTo>
                  <a:cubicBezTo>
                    <a:pt x="298" y="72"/>
                    <a:pt x="238" y="0"/>
                    <a:pt x="14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773;p78">
              <a:extLst>
                <a:ext uri="{FF2B5EF4-FFF2-40B4-BE49-F238E27FC236}">
                  <a16:creationId xmlns:a16="http://schemas.microsoft.com/office/drawing/2014/main" id="{FEDD21EB-D8BC-477E-3B08-72E5A679ACE0}"/>
                </a:ext>
              </a:extLst>
            </p:cNvPr>
            <p:cNvSpPr/>
            <p:nvPr/>
          </p:nvSpPr>
          <p:spPr>
            <a:xfrm>
              <a:off x="7632408" y="2943136"/>
              <a:ext cx="40869" cy="14671"/>
            </a:xfrm>
            <a:custGeom>
              <a:avLst/>
              <a:gdLst/>
              <a:ahLst/>
              <a:cxnLst/>
              <a:rect l="l" t="t" r="r" b="b"/>
              <a:pathLst>
                <a:path w="1287" h="462" extrusionOk="0">
                  <a:moveTo>
                    <a:pt x="167" y="0"/>
                  </a:moveTo>
                  <a:cubicBezTo>
                    <a:pt x="129" y="0"/>
                    <a:pt x="90" y="15"/>
                    <a:pt x="60" y="45"/>
                  </a:cubicBezTo>
                  <a:cubicBezTo>
                    <a:pt x="1" y="104"/>
                    <a:pt x="1" y="200"/>
                    <a:pt x="60" y="259"/>
                  </a:cubicBezTo>
                  <a:cubicBezTo>
                    <a:pt x="203" y="390"/>
                    <a:pt x="417" y="462"/>
                    <a:pt x="655" y="462"/>
                  </a:cubicBezTo>
                  <a:cubicBezTo>
                    <a:pt x="893" y="462"/>
                    <a:pt x="1120" y="390"/>
                    <a:pt x="1251" y="259"/>
                  </a:cubicBezTo>
                  <a:cubicBezTo>
                    <a:pt x="1286" y="212"/>
                    <a:pt x="1286" y="104"/>
                    <a:pt x="1227" y="45"/>
                  </a:cubicBezTo>
                  <a:cubicBezTo>
                    <a:pt x="1197" y="15"/>
                    <a:pt x="1158" y="0"/>
                    <a:pt x="1120" y="0"/>
                  </a:cubicBezTo>
                  <a:cubicBezTo>
                    <a:pt x="1081" y="0"/>
                    <a:pt x="1042" y="15"/>
                    <a:pt x="1013" y="45"/>
                  </a:cubicBezTo>
                  <a:cubicBezTo>
                    <a:pt x="953" y="104"/>
                    <a:pt x="822" y="164"/>
                    <a:pt x="643" y="164"/>
                  </a:cubicBezTo>
                  <a:cubicBezTo>
                    <a:pt x="465" y="164"/>
                    <a:pt x="322" y="104"/>
                    <a:pt x="274" y="45"/>
                  </a:cubicBezTo>
                  <a:cubicBezTo>
                    <a:pt x="245" y="15"/>
                    <a:pt x="206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774;p78">
              <a:extLst>
                <a:ext uri="{FF2B5EF4-FFF2-40B4-BE49-F238E27FC236}">
                  <a16:creationId xmlns:a16="http://schemas.microsoft.com/office/drawing/2014/main" id="{7446997A-4CC0-635A-5E02-889B56403685}"/>
                </a:ext>
              </a:extLst>
            </p:cNvPr>
            <p:cNvSpPr/>
            <p:nvPr/>
          </p:nvSpPr>
          <p:spPr>
            <a:xfrm>
              <a:off x="7530697" y="2790299"/>
              <a:ext cx="244291" cy="326314"/>
            </a:xfrm>
            <a:custGeom>
              <a:avLst/>
              <a:gdLst/>
              <a:ahLst/>
              <a:cxnLst/>
              <a:rect l="l" t="t" r="r" b="b"/>
              <a:pathLst>
                <a:path w="7693" h="10276" extrusionOk="0">
                  <a:moveTo>
                    <a:pt x="3846" y="298"/>
                  </a:moveTo>
                  <a:cubicBezTo>
                    <a:pt x="5275" y="298"/>
                    <a:pt x="6442" y="1453"/>
                    <a:pt x="6442" y="2882"/>
                  </a:cubicBezTo>
                  <a:lnTo>
                    <a:pt x="6442" y="4013"/>
                  </a:lnTo>
                  <a:cubicBezTo>
                    <a:pt x="6442" y="4846"/>
                    <a:pt x="6633" y="5489"/>
                    <a:pt x="6799" y="5870"/>
                  </a:cubicBezTo>
                  <a:cubicBezTo>
                    <a:pt x="6811" y="5918"/>
                    <a:pt x="6811" y="5965"/>
                    <a:pt x="6799" y="6001"/>
                  </a:cubicBezTo>
                  <a:cubicBezTo>
                    <a:pt x="6775" y="6049"/>
                    <a:pt x="6752" y="6084"/>
                    <a:pt x="6704" y="6096"/>
                  </a:cubicBezTo>
                  <a:cubicBezTo>
                    <a:pt x="6359" y="6227"/>
                    <a:pt x="5692" y="6489"/>
                    <a:pt x="4978" y="6632"/>
                  </a:cubicBezTo>
                  <a:lnTo>
                    <a:pt x="4978" y="6132"/>
                  </a:lnTo>
                  <a:cubicBezTo>
                    <a:pt x="5644" y="5739"/>
                    <a:pt x="6109" y="5013"/>
                    <a:pt x="6109" y="4179"/>
                  </a:cubicBezTo>
                  <a:lnTo>
                    <a:pt x="6109" y="3536"/>
                  </a:lnTo>
                  <a:cubicBezTo>
                    <a:pt x="6109" y="3108"/>
                    <a:pt x="5751" y="2751"/>
                    <a:pt x="5323" y="2751"/>
                  </a:cubicBezTo>
                  <a:lnTo>
                    <a:pt x="5073" y="2751"/>
                  </a:lnTo>
                  <a:lnTo>
                    <a:pt x="4311" y="1989"/>
                  </a:lnTo>
                  <a:cubicBezTo>
                    <a:pt x="4282" y="1960"/>
                    <a:pt x="4249" y="1944"/>
                    <a:pt x="4214" y="1944"/>
                  </a:cubicBezTo>
                  <a:cubicBezTo>
                    <a:pt x="4191" y="1944"/>
                    <a:pt x="4168" y="1951"/>
                    <a:pt x="4144" y="1965"/>
                  </a:cubicBezTo>
                  <a:cubicBezTo>
                    <a:pt x="4085" y="1989"/>
                    <a:pt x="4061" y="2036"/>
                    <a:pt x="4061" y="2096"/>
                  </a:cubicBezTo>
                  <a:lnTo>
                    <a:pt x="4061" y="2751"/>
                  </a:lnTo>
                  <a:lnTo>
                    <a:pt x="3239" y="2751"/>
                  </a:lnTo>
                  <a:cubicBezTo>
                    <a:pt x="3144" y="2751"/>
                    <a:pt x="3084" y="2822"/>
                    <a:pt x="3084" y="2893"/>
                  </a:cubicBezTo>
                  <a:cubicBezTo>
                    <a:pt x="3084" y="2965"/>
                    <a:pt x="3168" y="3048"/>
                    <a:pt x="3239" y="3048"/>
                  </a:cubicBezTo>
                  <a:lnTo>
                    <a:pt x="4204" y="3048"/>
                  </a:lnTo>
                  <a:cubicBezTo>
                    <a:pt x="4299" y="3048"/>
                    <a:pt x="4358" y="2965"/>
                    <a:pt x="4358" y="2893"/>
                  </a:cubicBezTo>
                  <a:lnTo>
                    <a:pt x="4358" y="2453"/>
                  </a:lnTo>
                  <a:lnTo>
                    <a:pt x="4906" y="3001"/>
                  </a:lnTo>
                  <a:cubicBezTo>
                    <a:pt x="4930" y="3024"/>
                    <a:pt x="4966" y="3048"/>
                    <a:pt x="5013" y="3048"/>
                  </a:cubicBezTo>
                  <a:lnTo>
                    <a:pt x="5335" y="3048"/>
                  </a:lnTo>
                  <a:cubicBezTo>
                    <a:pt x="5609" y="3048"/>
                    <a:pt x="5823" y="3263"/>
                    <a:pt x="5823" y="3536"/>
                  </a:cubicBezTo>
                  <a:lnTo>
                    <a:pt x="5823" y="4179"/>
                  </a:lnTo>
                  <a:cubicBezTo>
                    <a:pt x="5823" y="5251"/>
                    <a:pt x="4954" y="6132"/>
                    <a:pt x="3882" y="6132"/>
                  </a:cubicBezTo>
                  <a:cubicBezTo>
                    <a:pt x="2811" y="6132"/>
                    <a:pt x="1930" y="5251"/>
                    <a:pt x="1930" y="4179"/>
                  </a:cubicBezTo>
                  <a:lnTo>
                    <a:pt x="1930" y="3536"/>
                  </a:lnTo>
                  <a:cubicBezTo>
                    <a:pt x="1930" y="3263"/>
                    <a:pt x="2156" y="3048"/>
                    <a:pt x="2418" y="3048"/>
                  </a:cubicBezTo>
                  <a:lnTo>
                    <a:pt x="2584" y="3048"/>
                  </a:lnTo>
                  <a:cubicBezTo>
                    <a:pt x="2668" y="3048"/>
                    <a:pt x="2727" y="2965"/>
                    <a:pt x="2727" y="2893"/>
                  </a:cubicBezTo>
                  <a:cubicBezTo>
                    <a:pt x="2727" y="2822"/>
                    <a:pt x="2656" y="2751"/>
                    <a:pt x="2584" y="2751"/>
                  </a:cubicBezTo>
                  <a:lnTo>
                    <a:pt x="2418" y="2751"/>
                  </a:lnTo>
                  <a:cubicBezTo>
                    <a:pt x="1989" y="2751"/>
                    <a:pt x="1632" y="3108"/>
                    <a:pt x="1632" y="3536"/>
                  </a:cubicBezTo>
                  <a:lnTo>
                    <a:pt x="1632" y="4179"/>
                  </a:lnTo>
                  <a:cubicBezTo>
                    <a:pt x="1632" y="5013"/>
                    <a:pt x="2096" y="5739"/>
                    <a:pt x="2763" y="6132"/>
                  </a:cubicBezTo>
                  <a:lnTo>
                    <a:pt x="2763" y="6632"/>
                  </a:lnTo>
                  <a:cubicBezTo>
                    <a:pt x="2001" y="6465"/>
                    <a:pt x="1334" y="6227"/>
                    <a:pt x="989" y="6096"/>
                  </a:cubicBezTo>
                  <a:cubicBezTo>
                    <a:pt x="941" y="6084"/>
                    <a:pt x="918" y="6049"/>
                    <a:pt x="906" y="6001"/>
                  </a:cubicBezTo>
                  <a:cubicBezTo>
                    <a:pt x="882" y="5965"/>
                    <a:pt x="882" y="5918"/>
                    <a:pt x="906" y="5870"/>
                  </a:cubicBezTo>
                  <a:cubicBezTo>
                    <a:pt x="1060" y="5489"/>
                    <a:pt x="1263" y="4846"/>
                    <a:pt x="1263" y="4013"/>
                  </a:cubicBezTo>
                  <a:lnTo>
                    <a:pt x="1263" y="2882"/>
                  </a:lnTo>
                  <a:cubicBezTo>
                    <a:pt x="1263" y="1453"/>
                    <a:pt x="2418" y="298"/>
                    <a:pt x="3846" y="298"/>
                  </a:cubicBezTo>
                  <a:close/>
                  <a:moveTo>
                    <a:pt x="4632" y="6275"/>
                  </a:moveTo>
                  <a:lnTo>
                    <a:pt x="4632" y="6787"/>
                  </a:lnTo>
                  <a:cubicBezTo>
                    <a:pt x="4632" y="7025"/>
                    <a:pt x="4739" y="7239"/>
                    <a:pt x="4918" y="7394"/>
                  </a:cubicBezTo>
                  <a:cubicBezTo>
                    <a:pt x="4894" y="7442"/>
                    <a:pt x="4858" y="7477"/>
                    <a:pt x="4835" y="7513"/>
                  </a:cubicBezTo>
                  <a:cubicBezTo>
                    <a:pt x="4787" y="7573"/>
                    <a:pt x="4787" y="7680"/>
                    <a:pt x="4858" y="7715"/>
                  </a:cubicBezTo>
                  <a:cubicBezTo>
                    <a:pt x="4894" y="7739"/>
                    <a:pt x="4918" y="7751"/>
                    <a:pt x="4954" y="7751"/>
                  </a:cubicBezTo>
                  <a:cubicBezTo>
                    <a:pt x="4989" y="7751"/>
                    <a:pt x="5037" y="7739"/>
                    <a:pt x="5073" y="7692"/>
                  </a:cubicBezTo>
                  <a:cubicBezTo>
                    <a:pt x="5109" y="7632"/>
                    <a:pt x="5156" y="7584"/>
                    <a:pt x="5192" y="7525"/>
                  </a:cubicBezTo>
                  <a:lnTo>
                    <a:pt x="5525" y="7644"/>
                  </a:lnTo>
                  <a:cubicBezTo>
                    <a:pt x="4918" y="8573"/>
                    <a:pt x="4299" y="8894"/>
                    <a:pt x="3882" y="9001"/>
                  </a:cubicBezTo>
                  <a:cubicBezTo>
                    <a:pt x="3864" y="9007"/>
                    <a:pt x="3849" y="9010"/>
                    <a:pt x="3835" y="9010"/>
                  </a:cubicBezTo>
                  <a:cubicBezTo>
                    <a:pt x="3820" y="9010"/>
                    <a:pt x="3805" y="9007"/>
                    <a:pt x="3787" y="9001"/>
                  </a:cubicBezTo>
                  <a:cubicBezTo>
                    <a:pt x="3370" y="8882"/>
                    <a:pt x="2751" y="8549"/>
                    <a:pt x="2120" y="7644"/>
                  </a:cubicBezTo>
                  <a:lnTo>
                    <a:pt x="2465" y="7525"/>
                  </a:lnTo>
                  <a:cubicBezTo>
                    <a:pt x="2763" y="7942"/>
                    <a:pt x="3204" y="8442"/>
                    <a:pt x="3787" y="8644"/>
                  </a:cubicBezTo>
                  <a:cubicBezTo>
                    <a:pt x="3799" y="8644"/>
                    <a:pt x="3823" y="8656"/>
                    <a:pt x="3835" y="8656"/>
                  </a:cubicBezTo>
                  <a:cubicBezTo>
                    <a:pt x="3846" y="8656"/>
                    <a:pt x="3858" y="8656"/>
                    <a:pt x="3882" y="8644"/>
                  </a:cubicBezTo>
                  <a:cubicBezTo>
                    <a:pt x="4144" y="8549"/>
                    <a:pt x="4418" y="8382"/>
                    <a:pt x="4668" y="8132"/>
                  </a:cubicBezTo>
                  <a:cubicBezTo>
                    <a:pt x="4728" y="8073"/>
                    <a:pt x="4728" y="7989"/>
                    <a:pt x="4668" y="7930"/>
                  </a:cubicBezTo>
                  <a:cubicBezTo>
                    <a:pt x="4638" y="7900"/>
                    <a:pt x="4600" y="7885"/>
                    <a:pt x="4561" y="7885"/>
                  </a:cubicBezTo>
                  <a:cubicBezTo>
                    <a:pt x="4522" y="7885"/>
                    <a:pt x="4483" y="7900"/>
                    <a:pt x="4454" y="7930"/>
                  </a:cubicBezTo>
                  <a:cubicBezTo>
                    <a:pt x="4251" y="8120"/>
                    <a:pt x="4025" y="8275"/>
                    <a:pt x="3823" y="8346"/>
                  </a:cubicBezTo>
                  <a:cubicBezTo>
                    <a:pt x="3358" y="8168"/>
                    <a:pt x="2965" y="7751"/>
                    <a:pt x="2715" y="7394"/>
                  </a:cubicBezTo>
                  <a:cubicBezTo>
                    <a:pt x="2894" y="7239"/>
                    <a:pt x="3001" y="7025"/>
                    <a:pt x="3001" y="6787"/>
                  </a:cubicBezTo>
                  <a:lnTo>
                    <a:pt x="3001" y="6275"/>
                  </a:lnTo>
                  <a:cubicBezTo>
                    <a:pt x="3251" y="6382"/>
                    <a:pt x="3525" y="6430"/>
                    <a:pt x="3823" y="6430"/>
                  </a:cubicBezTo>
                  <a:cubicBezTo>
                    <a:pt x="4120" y="6430"/>
                    <a:pt x="4382" y="6370"/>
                    <a:pt x="4632" y="6275"/>
                  </a:cubicBezTo>
                  <a:close/>
                  <a:moveTo>
                    <a:pt x="3846" y="0"/>
                  </a:moveTo>
                  <a:cubicBezTo>
                    <a:pt x="2251" y="0"/>
                    <a:pt x="953" y="1286"/>
                    <a:pt x="953" y="2882"/>
                  </a:cubicBezTo>
                  <a:lnTo>
                    <a:pt x="953" y="4013"/>
                  </a:lnTo>
                  <a:cubicBezTo>
                    <a:pt x="953" y="4846"/>
                    <a:pt x="751" y="5453"/>
                    <a:pt x="632" y="5775"/>
                  </a:cubicBezTo>
                  <a:cubicBezTo>
                    <a:pt x="584" y="5894"/>
                    <a:pt x="584" y="6013"/>
                    <a:pt x="632" y="6132"/>
                  </a:cubicBezTo>
                  <a:cubicBezTo>
                    <a:pt x="679" y="6251"/>
                    <a:pt x="775" y="6334"/>
                    <a:pt x="894" y="6382"/>
                  </a:cubicBezTo>
                  <a:cubicBezTo>
                    <a:pt x="1251" y="6525"/>
                    <a:pt x="1965" y="6787"/>
                    <a:pt x="2715" y="6930"/>
                  </a:cubicBezTo>
                  <a:cubicBezTo>
                    <a:pt x="2668" y="7084"/>
                    <a:pt x="2549" y="7180"/>
                    <a:pt x="2418" y="7239"/>
                  </a:cubicBezTo>
                  <a:lnTo>
                    <a:pt x="751" y="7823"/>
                  </a:lnTo>
                  <a:cubicBezTo>
                    <a:pt x="298" y="7989"/>
                    <a:pt x="1" y="8406"/>
                    <a:pt x="1" y="8882"/>
                  </a:cubicBezTo>
                  <a:lnTo>
                    <a:pt x="1" y="10132"/>
                  </a:lnTo>
                  <a:cubicBezTo>
                    <a:pt x="1" y="10216"/>
                    <a:pt x="84" y="10275"/>
                    <a:pt x="156" y="10275"/>
                  </a:cubicBezTo>
                  <a:cubicBezTo>
                    <a:pt x="227" y="10275"/>
                    <a:pt x="298" y="10204"/>
                    <a:pt x="298" y="10132"/>
                  </a:cubicBezTo>
                  <a:lnTo>
                    <a:pt x="298" y="8882"/>
                  </a:lnTo>
                  <a:cubicBezTo>
                    <a:pt x="298" y="8775"/>
                    <a:pt x="322" y="8692"/>
                    <a:pt x="358" y="8597"/>
                  </a:cubicBezTo>
                  <a:lnTo>
                    <a:pt x="1120" y="9251"/>
                  </a:lnTo>
                  <a:cubicBezTo>
                    <a:pt x="1227" y="9347"/>
                    <a:pt x="1299" y="9478"/>
                    <a:pt x="1299" y="9620"/>
                  </a:cubicBezTo>
                  <a:lnTo>
                    <a:pt x="1299" y="10132"/>
                  </a:lnTo>
                  <a:cubicBezTo>
                    <a:pt x="1299" y="10216"/>
                    <a:pt x="1370" y="10275"/>
                    <a:pt x="1453" y="10275"/>
                  </a:cubicBezTo>
                  <a:cubicBezTo>
                    <a:pt x="1525" y="10275"/>
                    <a:pt x="1596" y="10204"/>
                    <a:pt x="1596" y="10132"/>
                  </a:cubicBezTo>
                  <a:lnTo>
                    <a:pt x="1596" y="9609"/>
                  </a:lnTo>
                  <a:cubicBezTo>
                    <a:pt x="1596" y="9370"/>
                    <a:pt x="1489" y="9168"/>
                    <a:pt x="1310" y="9001"/>
                  </a:cubicBezTo>
                  <a:lnTo>
                    <a:pt x="513" y="8311"/>
                  </a:lnTo>
                  <a:cubicBezTo>
                    <a:pt x="596" y="8216"/>
                    <a:pt x="715" y="8132"/>
                    <a:pt x="834" y="8085"/>
                  </a:cubicBezTo>
                  <a:lnTo>
                    <a:pt x="1846" y="7739"/>
                  </a:lnTo>
                  <a:cubicBezTo>
                    <a:pt x="2537" y="8775"/>
                    <a:pt x="3251" y="9144"/>
                    <a:pt x="3727" y="9275"/>
                  </a:cubicBezTo>
                  <a:cubicBezTo>
                    <a:pt x="3775" y="9299"/>
                    <a:pt x="3799" y="9299"/>
                    <a:pt x="3846" y="9299"/>
                  </a:cubicBezTo>
                  <a:cubicBezTo>
                    <a:pt x="3894" y="9299"/>
                    <a:pt x="3930" y="9299"/>
                    <a:pt x="3966" y="9275"/>
                  </a:cubicBezTo>
                  <a:cubicBezTo>
                    <a:pt x="4442" y="9144"/>
                    <a:pt x="5156" y="8775"/>
                    <a:pt x="5835" y="7739"/>
                  </a:cubicBezTo>
                  <a:lnTo>
                    <a:pt x="6847" y="8085"/>
                  </a:lnTo>
                  <a:cubicBezTo>
                    <a:pt x="6990" y="8132"/>
                    <a:pt x="7085" y="8216"/>
                    <a:pt x="7180" y="8311"/>
                  </a:cubicBezTo>
                  <a:lnTo>
                    <a:pt x="6371" y="9001"/>
                  </a:lnTo>
                  <a:cubicBezTo>
                    <a:pt x="6192" y="9144"/>
                    <a:pt x="6097" y="9370"/>
                    <a:pt x="6097" y="9609"/>
                  </a:cubicBezTo>
                  <a:lnTo>
                    <a:pt x="6097" y="10120"/>
                  </a:lnTo>
                  <a:cubicBezTo>
                    <a:pt x="6097" y="10204"/>
                    <a:pt x="6168" y="10263"/>
                    <a:pt x="6240" y="10263"/>
                  </a:cubicBezTo>
                  <a:cubicBezTo>
                    <a:pt x="6311" y="10263"/>
                    <a:pt x="6394" y="10192"/>
                    <a:pt x="6394" y="10120"/>
                  </a:cubicBezTo>
                  <a:lnTo>
                    <a:pt x="6394" y="9609"/>
                  </a:lnTo>
                  <a:cubicBezTo>
                    <a:pt x="6394" y="9466"/>
                    <a:pt x="6454" y="9323"/>
                    <a:pt x="6573" y="9239"/>
                  </a:cubicBezTo>
                  <a:lnTo>
                    <a:pt x="7323" y="8585"/>
                  </a:lnTo>
                  <a:cubicBezTo>
                    <a:pt x="7359" y="8668"/>
                    <a:pt x="7383" y="8775"/>
                    <a:pt x="7383" y="8870"/>
                  </a:cubicBezTo>
                  <a:lnTo>
                    <a:pt x="7383" y="10120"/>
                  </a:lnTo>
                  <a:cubicBezTo>
                    <a:pt x="7383" y="10204"/>
                    <a:pt x="7466" y="10263"/>
                    <a:pt x="7537" y="10263"/>
                  </a:cubicBezTo>
                  <a:cubicBezTo>
                    <a:pt x="7609" y="10263"/>
                    <a:pt x="7680" y="10192"/>
                    <a:pt x="7680" y="10120"/>
                  </a:cubicBezTo>
                  <a:lnTo>
                    <a:pt x="7680" y="8870"/>
                  </a:lnTo>
                  <a:cubicBezTo>
                    <a:pt x="7692" y="8406"/>
                    <a:pt x="7395" y="7977"/>
                    <a:pt x="6942" y="7823"/>
                  </a:cubicBezTo>
                  <a:lnTo>
                    <a:pt x="5275" y="7239"/>
                  </a:lnTo>
                  <a:cubicBezTo>
                    <a:pt x="5132" y="7203"/>
                    <a:pt x="5025" y="7084"/>
                    <a:pt x="4978" y="6930"/>
                  </a:cubicBezTo>
                  <a:cubicBezTo>
                    <a:pt x="5740" y="6787"/>
                    <a:pt x="6442" y="6513"/>
                    <a:pt x="6799" y="6382"/>
                  </a:cubicBezTo>
                  <a:cubicBezTo>
                    <a:pt x="6918" y="6334"/>
                    <a:pt x="7002" y="6251"/>
                    <a:pt x="7061" y="6132"/>
                  </a:cubicBezTo>
                  <a:cubicBezTo>
                    <a:pt x="7109" y="6013"/>
                    <a:pt x="7109" y="5894"/>
                    <a:pt x="7061" y="5775"/>
                  </a:cubicBezTo>
                  <a:cubicBezTo>
                    <a:pt x="6942" y="5477"/>
                    <a:pt x="6740" y="4846"/>
                    <a:pt x="6740" y="4013"/>
                  </a:cubicBezTo>
                  <a:lnTo>
                    <a:pt x="6740" y="2882"/>
                  </a:lnTo>
                  <a:cubicBezTo>
                    <a:pt x="6740" y="1286"/>
                    <a:pt x="5442" y="0"/>
                    <a:pt x="38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775;p78">
              <a:extLst>
                <a:ext uri="{FF2B5EF4-FFF2-40B4-BE49-F238E27FC236}">
                  <a16:creationId xmlns:a16="http://schemas.microsoft.com/office/drawing/2014/main" id="{B07F100E-A699-13A6-75FB-9FEED9EC68A0}"/>
                </a:ext>
              </a:extLst>
            </p:cNvPr>
            <p:cNvSpPr/>
            <p:nvPr/>
          </p:nvSpPr>
          <p:spPr>
            <a:xfrm>
              <a:off x="7611608" y="2891630"/>
              <a:ext cx="20069" cy="9463"/>
            </a:xfrm>
            <a:custGeom>
              <a:avLst/>
              <a:gdLst/>
              <a:ahLst/>
              <a:cxnLst/>
              <a:rect l="l" t="t" r="r" b="b"/>
              <a:pathLst>
                <a:path w="632" h="298" extrusionOk="0">
                  <a:moveTo>
                    <a:pt x="155" y="0"/>
                  </a:moveTo>
                  <a:cubicBezTo>
                    <a:pt x="60" y="0"/>
                    <a:pt x="1" y="83"/>
                    <a:pt x="1" y="155"/>
                  </a:cubicBezTo>
                  <a:cubicBezTo>
                    <a:pt x="1" y="226"/>
                    <a:pt x="84" y="298"/>
                    <a:pt x="155" y="298"/>
                  </a:cubicBezTo>
                  <a:lnTo>
                    <a:pt x="477" y="298"/>
                  </a:lnTo>
                  <a:cubicBezTo>
                    <a:pt x="572" y="298"/>
                    <a:pt x="632" y="226"/>
                    <a:pt x="632" y="155"/>
                  </a:cubicBezTo>
                  <a:cubicBezTo>
                    <a:pt x="632" y="83"/>
                    <a:pt x="572" y="0"/>
                    <a:pt x="4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776;p78">
              <a:extLst>
                <a:ext uri="{FF2B5EF4-FFF2-40B4-BE49-F238E27FC236}">
                  <a16:creationId xmlns:a16="http://schemas.microsoft.com/office/drawing/2014/main" id="{3BE8160C-7065-6806-20A8-4A708B84950A}"/>
                </a:ext>
              </a:extLst>
            </p:cNvPr>
            <p:cNvSpPr/>
            <p:nvPr/>
          </p:nvSpPr>
          <p:spPr>
            <a:xfrm>
              <a:off x="7673245" y="2891630"/>
              <a:ext cx="19688" cy="9463"/>
            </a:xfrm>
            <a:custGeom>
              <a:avLst/>
              <a:gdLst/>
              <a:ahLst/>
              <a:cxnLst/>
              <a:rect l="l" t="t" r="r" b="b"/>
              <a:pathLst>
                <a:path w="620" h="298" extrusionOk="0">
                  <a:moveTo>
                    <a:pt x="143" y="0"/>
                  </a:moveTo>
                  <a:cubicBezTo>
                    <a:pt x="60" y="0"/>
                    <a:pt x="0" y="83"/>
                    <a:pt x="0" y="155"/>
                  </a:cubicBezTo>
                  <a:cubicBezTo>
                    <a:pt x="0" y="226"/>
                    <a:pt x="72" y="298"/>
                    <a:pt x="143" y="298"/>
                  </a:cubicBezTo>
                  <a:lnTo>
                    <a:pt x="477" y="298"/>
                  </a:lnTo>
                  <a:cubicBezTo>
                    <a:pt x="560" y="298"/>
                    <a:pt x="620" y="226"/>
                    <a:pt x="620" y="155"/>
                  </a:cubicBezTo>
                  <a:cubicBezTo>
                    <a:pt x="620" y="83"/>
                    <a:pt x="548" y="0"/>
                    <a:pt x="4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9777;p78">
            <a:extLst>
              <a:ext uri="{FF2B5EF4-FFF2-40B4-BE49-F238E27FC236}">
                <a16:creationId xmlns:a16="http://schemas.microsoft.com/office/drawing/2014/main" id="{9944C3DB-8433-6BB8-E41A-CAEF6B8EA662}"/>
              </a:ext>
            </a:extLst>
          </p:cNvPr>
          <p:cNvGrpSpPr/>
          <p:nvPr/>
        </p:nvGrpSpPr>
        <p:grpSpPr>
          <a:xfrm>
            <a:off x="9528892" y="3109130"/>
            <a:ext cx="332348" cy="283985"/>
            <a:chOff x="7988191" y="2832248"/>
            <a:chExt cx="332348" cy="283985"/>
          </a:xfrm>
          <a:solidFill>
            <a:srgbClr val="D2DE00"/>
          </a:solidFill>
        </p:grpSpPr>
        <p:sp>
          <p:nvSpPr>
            <p:cNvPr id="152" name="Google Shape;9778;p78">
              <a:extLst>
                <a:ext uri="{FF2B5EF4-FFF2-40B4-BE49-F238E27FC236}">
                  <a16:creationId xmlns:a16="http://schemas.microsoft.com/office/drawing/2014/main" id="{897EE801-0552-1A11-C459-D162F74EA8C6}"/>
                </a:ext>
              </a:extLst>
            </p:cNvPr>
            <p:cNvSpPr/>
            <p:nvPr/>
          </p:nvSpPr>
          <p:spPr>
            <a:xfrm>
              <a:off x="8046398" y="2894646"/>
              <a:ext cx="40869" cy="45759"/>
            </a:xfrm>
            <a:custGeom>
              <a:avLst/>
              <a:gdLst/>
              <a:ahLst/>
              <a:cxnLst/>
              <a:rect l="l" t="t" r="r" b="b"/>
              <a:pathLst>
                <a:path w="1287" h="1441" extrusionOk="0">
                  <a:moveTo>
                    <a:pt x="644" y="0"/>
                  </a:moveTo>
                  <a:cubicBezTo>
                    <a:pt x="287" y="0"/>
                    <a:pt x="1" y="286"/>
                    <a:pt x="1" y="643"/>
                  </a:cubicBezTo>
                  <a:lnTo>
                    <a:pt x="1" y="798"/>
                  </a:lnTo>
                  <a:cubicBezTo>
                    <a:pt x="1" y="1155"/>
                    <a:pt x="287" y="1441"/>
                    <a:pt x="644" y="1441"/>
                  </a:cubicBezTo>
                  <a:cubicBezTo>
                    <a:pt x="1001" y="1441"/>
                    <a:pt x="1287" y="1155"/>
                    <a:pt x="1287" y="798"/>
                  </a:cubicBezTo>
                  <a:lnTo>
                    <a:pt x="1287" y="643"/>
                  </a:lnTo>
                  <a:cubicBezTo>
                    <a:pt x="1287" y="548"/>
                    <a:pt x="1215" y="488"/>
                    <a:pt x="1132" y="488"/>
                  </a:cubicBezTo>
                  <a:cubicBezTo>
                    <a:pt x="1049" y="488"/>
                    <a:pt x="989" y="560"/>
                    <a:pt x="989" y="643"/>
                  </a:cubicBezTo>
                  <a:lnTo>
                    <a:pt x="989" y="798"/>
                  </a:lnTo>
                  <a:cubicBezTo>
                    <a:pt x="989" y="977"/>
                    <a:pt x="834" y="1143"/>
                    <a:pt x="644" y="1143"/>
                  </a:cubicBezTo>
                  <a:cubicBezTo>
                    <a:pt x="453" y="1143"/>
                    <a:pt x="299" y="1000"/>
                    <a:pt x="299" y="798"/>
                  </a:cubicBezTo>
                  <a:lnTo>
                    <a:pt x="299" y="643"/>
                  </a:lnTo>
                  <a:cubicBezTo>
                    <a:pt x="299" y="465"/>
                    <a:pt x="453" y="298"/>
                    <a:pt x="644" y="298"/>
                  </a:cubicBezTo>
                  <a:cubicBezTo>
                    <a:pt x="739" y="298"/>
                    <a:pt x="799" y="227"/>
                    <a:pt x="799" y="143"/>
                  </a:cubicBezTo>
                  <a:cubicBezTo>
                    <a:pt x="799" y="60"/>
                    <a:pt x="715" y="0"/>
                    <a:pt x="64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779;p78">
              <a:extLst>
                <a:ext uri="{FF2B5EF4-FFF2-40B4-BE49-F238E27FC236}">
                  <a16:creationId xmlns:a16="http://schemas.microsoft.com/office/drawing/2014/main" id="{A2D843FF-78F8-40C3-4953-9165CC85E125}"/>
                </a:ext>
              </a:extLst>
            </p:cNvPr>
            <p:cNvSpPr/>
            <p:nvPr/>
          </p:nvSpPr>
          <p:spPr>
            <a:xfrm>
              <a:off x="7988191" y="2832248"/>
              <a:ext cx="332348" cy="283985"/>
            </a:xfrm>
            <a:custGeom>
              <a:avLst/>
              <a:gdLst/>
              <a:ahLst/>
              <a:cxnLst/>
              <a:rect l="l" t="t" r="r" b="b"/>
              <a:pathLst>
                <a:path w="10466" h="8943" extrusionOk="0">
                  <a:moveTo>
                    <a:pt x="929" y="2942"/>
                  </a:moveTo>
                  <a:lnTo>
                    <a:pt x="929" y="2942"/>
                  </a:lnTo>
                  <a:cubicBezTo>
                    <a:pt x="905" y="3037"/>
                    <a:pt x="881" y="3144"/>
                    <a:pt x="869" y="3227"/>
                  </a:cubicBezTo>
                  <a:cubicBezTo>
                    <a:pt x="858" y="3299"/>
                    <a:pt x="858" y="3358"/>
                    <a:pt x="858" y="3418"/>
                  </a:cubicBezTo>
                  <a:lnTo>
                    <a:pt x="488" y="3120"/>
                  </a:lnTo>
                  <a:lnTo>
                    <a:pt x="929" y="2942"/>
                  </a:lnTo>
                  <a:close/>
                  <a:moveTo>
                    <a:pt x="4156" y="310"/>
                  </a:moveTo>
                  <a:lnTo>
                    <a:pt x="3894" y="668"/>
                  </a:lnTo>
                  <a:cubicBezTo>
                    <a:pt x="3858" y="715"/>
                    <a:pt x="3846" y="763"/>
                    <a:pt x="3858" y="822"/>
                  </a:cubicBezTo>
                  <a:cubicBezTo>
                    <a:pt x="3882" y="882"/>
                    <a:pt x="3917" y="906"/>
                    <a:pt x="3965" y="918"/>
                  </a:cubicBezTo>
                  <a:cubicBezTo>
                    <a:pt x="4608" y="1072"/>
                    <a:pt x="5168" y="1489"/>
                    <a:pt x="5549" y="2084"/>
                  </a:cubicBezTo>
                  <a:cubicBezTo>
                    <a:pt x="5965" y="2751"/>
                    <a:pt x="6418" y="3287"/>
                    <a:pt x="6894" y="3656"/>
                  </a:cubicBezTo>
                  <a:cubicBezTo>
                    <a:pt x="7287" y="3977"/>
                    <a:pt x="7692" y="4168"/>
                    <a:pt x="8085" y="4275"/>
                  </a:cubicBezTo>
                  <a:cubicBezTo>
                    <a:pt x="8288" y="4321"/>
                    <a:pt x="8455" y="4339"/>
                    <a:pt x="8603" y="4339"/>
                  </a:cubicBezTo>
                  <a:cubicBezTo>
                    <a:pt x="8646" y="4339"/>
                    <a:pt x="8687" y="4337"/>
                    <a:pt x="8728" y="4335"/>
                  </a:cubicBezTo>
                  <a:lnTo>
                    <a:pt x="8728" y="4335"/>
                  </a:lnTo>
                  <a:cubicBezTo>
                    <a:pt x="8168" y="4847"/>
                    <a:pt x="7585" y="5204"/>
                    <a:pt x="7037" y="5406"/>
                  </a:cubicBezTo>
                  <a:cubicBezTo>
                    <a:pt x="6732" y="5508"/>
                    <a:pt x="6437" y="5559"/>
                    <a:pt x="6158" y="5559"/>
                  </a:cubicBezTo>
                  <a:cubicBezTo>
                    <a:pt x="5914" y="5559"/>
                    <a:pt x="5682" y="5520"/>
                    <a:pt x="5465" y="5442"/>
                  </a:cubicBezTo>
                  <a:cubicBezTo>
                    <a:pt x="5203" y="5359"/>
                    <a:pt x="4965" y="5204"/>
                    <a:pt x="4775" y="5001"/>
                  </a:cubicBezTo>
                  <a:lnTo>
                    <a:pt x="4775" y="5001"/>
                  </a:lnTo>
                  <a:cubicBezTo>
                    <a:pt x="5001" y="5120"/>
                    <a:pt x="5275" y="5204"/>
                    <a:pt x="5596" y="5228"/>
                  </a:cubicBezTo>
                  <a:cubicBezTo>
                    <a:pt x="5680" y="5228"/>
                    <a:pt x="5751" y="5240"/>
                    <a:pt x="5822" y="5240"/>
                  </a:cubicBezTo>
                  <a:cubicBezTo>
                    <a:pt x="6096" y="5240"/>
                    <a:pt x="6382" y="5204"/>
                    <a:pt x="6644" y="5132"/>
                  </a:cubicBezTo>
                  <a:cubicBezTo>
                    <a:pt x="6715" y="5120"/>
                    <a:pt x="6775" y="5025"/>
                    <a:pt x="6751" y="4954"/>
                  </a:cubicBezTo>
                  <a:cubicBezTo>
                    <a:pt x="6741" y="4893"/>
                    <a:pt x="6671" y="4841"/>
                    <a:pt x="6607" y="4841"/>
                  </a:cubicBezTo>
                  <a:cubicBezTo>
                    <a:pt x="6595" y="4841"/>
                    <a:pt x="6583" y="4843"/>
                    <a:pt x="6573" y="4847"/>
                  </a:cubicBezTo>
                  <a:cubicBezTo>
                    <a:pt x="6317" y="4912"/>
                    <a:pt x="6067" y="4943"/>
                    <a:pt x="5831" y="4943"/>
                  </a:cubicBezTo>
                  <a:cubicBezTo>
                    <a:pt x="5418" y="4943"/>
                    <a:pt x="5052" y="4846"/>
                    <a:pt x="4787" y="4656"/>
                  </a:cubicBezTo>
                  <a:cubicBezTo>
                    <a:pt x="4477" y="4430"/>
                    <a:pt x="4310" y="4097"/>
                    <a:pt x="4263" y="3632"/>
                  </a:cubicBezTo>
                  <a:cubicBezTo>
                    <a:pt x="4310" y="3156"/>
                    <a:pt x="4572" y="2751"/>
                    <a:pt x="5025" y="2501"/>
                  </a:cubicBezTo>
                  <a:cubicBezTo>
                    <a:pt x="5096" y="2453"/>
                    <a:pt x="5120" y="2370"/>
                    <a:pt x="5084" y="2287"/>
                  </a:cubicBezTo>
                  <a:cubicBezTo>
                    <a:pt x="5051" y="2237"/>
                    <a:pt x="4996" y="2211"/>
                    <a:pt x="4941" y="2211"/>
                  </a:cubicBezTo>
                  <a:cubicBezTo>
                    <a:pt x="4916" y="2211"/>
                    <a:pt x="4892" y="2216"/>
                    <a:pt x="4870" y="2227"/>
                  </a:cubicBezTo>
                  <a:cubicBezTo>
                    <a:pt x="4227" y="2584"/>
                    <a:pt x="3906" y="3227"/>
                    <a:pt x="3965" y="3942"/>
                  </a:cubicBezTo>
                  <a:cubicBezTo>
                    <a:pt x="4037" y="4751"/>
                    <a:pt x="4596" y="5442"/>
                    <a:pt x="5382" y="5728"/>
                  </a:cubicBezTo>
                  <a:cubicBezTo>
                    <a:pt x="5631" y="5816"/>
                    <a:pt x="5895" y="5861"/>
                    <a:pt x="6170" y="5861"/>
                  </a:cubicBezTo>
                  <a:cubicBezTo>
                    <a:pt x="6487" y="5861"/>
                    <a:pt x="6818" y="5801"/>
                    <a:pt x="7156" y="5680"/>
                  </a:cubicBezTo>
                  <a:cubicBezTo>
                    <a:pt x="7596" y="5537"/>
                    <a:pt x="8061" y="5263"/>
                    <a:pt x="8525" y="4906"/>
                  </a:cubicBezTo>
                  <a:lnTo>
                    <a:pt x="8549" y="4906"/>
                  </a:lnTo>
                  <a:cubicBezTo>
                    <a:pt x="8694" y="4930"/>
                    <a:pt x="8833" y="4940"/>
                    <a:pt x="8965" y="4940"/>
                  </a:cubicBezTo>
                  <a:cubicBezTo>
                    <a:pt x="9431" y="4940"/>
                    <a:pt x="9813" y="4812"/>
                    <a:pt x="10073" y="4692"/>
                  </a:cubicBezTo>
                  <a:lnTo>
                    <a:pt x="10073" y="4692"/>
                  </a:lnTo>
                  <a:cubicBezTo>
                    <a:pt x="9430" y="6454"/>
                    <a:pt x="7608" y="7668"/>
                    <a:pt x="5572" y="7668"/>
                  </a:cubicBezTo>
                  <a:cubicBezTo>
                    <a:pt x="4179" y="7668"/>
                    <a:pt x="2894" y="7145"/>
                    <a:pt x="2072" y="6216"/>
                  </a:cubicBezTo>
                  <a:cubicBezTo>
                    <a:pt x="1358" y="5430"/>
                    <a:pt x="1060" y="4406"/>
                    <a:pt x="1179" y="3275"/>
                  </a:cubicBezTo>
                  <a:cubicBezTo>
                    <a:pt x="1286" y="2584"/>
                    <a:pt x="1524" y="2013"/>
                    <a:pt x="1881" y="1537"/>
                  </a:cubicBezTo>
                  <a:cubicBezTo>
                    <a:pt x="2167" y="1156"/>
                    <a:pt x="2536" y="858"/>
                    <a:pt x="2989" y="656"/>
                  </a:cubicBezTo>
                  <a:cubicBezTo>
                    <a:pt x="3429" y="441"/>
                    <a:pt x="3882" y="358"/>
                    <a:pt x="4156" y="310"/>
                  </a:cubicBezTo>
                  <a:close/>
                  <a:moveTo>
                    <a:pt x="5644" y="7954"/>
                  </a:moveTo>
                  <a:lnTo>
                    <a:pt x="5322" y="8645"/>
                  </a:lnTo>
                  <a:lnTo>
                    <a:pt x="5013" y="8645"/>
                  </a:lnTo>
                  <a:lnTo>
                    <a:pt x="5346" y="7954"/>
                  </a:lnTo>
                  <a:close/>
                  <a:moveTo>
                    <a:pt x="4422" y="1"/>
                  </a:moveTo>
                  <a:cubicBezTo>
                    <a:pt x="4268" y="1"/>
                    <a:pt x="3580" y="20"/>
                    <a:pt x="2834" y="382"/>
                  </a:cubicBezTo>
                  <a:cubicBezTo>
                    <a:pt x="2346" y="620"/>
                    <a:pt x="1929" y="941"/>
                    <a:pt x="1608" y="1358"/>
                  </a:cubicBezTo>
                  <a:cubicBezTo>
                    <a:pt x="1334" y="1703"/>
                    <a:pt x="1119" y="2108"/>
                    <a:pt x="989" y="2584"/>
                  </a:cubicBezTo>
                  <a:lnTo>
                    <a:pt x="96" y="2965"/>
                  </a:lnTo>
                  <a:cubicBezTo>
                    <a:pt x="48" y="2977"/>
                    <a:pt x="0" y="3025"/>
                    <a:pt x="0" y="3085"/>
                  </a:cubicBezTo>
                  <a:cubicBezTo>
                    <a:pt x="0" y="3144"/>
                    <a:pt x="24" y="3180"/>
                    <a:pt x="60" y="3215"/>
                  </a:cubicBezTo>
                  <a:lnTo>
                    <a:pt x="810" y="3811"/>
                  </a:lnTo>
                  <a:cubicBezTo>
                    <a:pt x="822" y="4811"/>
                    <a:pt x="1155" y="5704"/>
                    <a:pt x="1810" y="6430"/>
                  </a:cubicBezTo>
                  <a:cubicBezTo>
                    <a:pt x="2584" y="7287"/>
                    <a:pt x="3715" y="7823"/>
                    <a:pt x="4977" y="7942"/>
                  </a:cubicBezTo>
                  <a:lnTo>
                    <a:pt x="4620" y="8645"/>
                  </a:lnTo>
                  <a:lnTo>
                    <a:pt x="3739" y="8645"/>
                  </a:lnTo>
                  <a:cubicBezTo>
                    <a:pt x="3656" y="8645"/>
                    <a:pt x="3596" y="8716"/>
                    <a:pt x="3596" y="8799"/>
                  </a:cubicBezTo>
                  <a:cubicBezTo>
                    <a:pt x="3596" y="8871"/>
                    <a:pt x="3667" y="8942"/>
                    <a:pt x="3739" y="8942"/>
                  </a:cubicBezTo>
                  <a:lnTo>
                    <a:pt x="6013" y="8942"/>
                  </a:lnTo>
                  <a:cubicBezTo>
                    <a:pt x="6108" y="8942"/>
                    <a:pt x="6168" y="8871"/>
                    <a:pt x="6168" y="8799"/>
                  </a:cubicBezTo>
                  <a:cubicBezTo>
                    <a:pt x="6168" y="8716"/>
                    <a:pt x="6096" y="8645"/>
                    <a:pt x="6013" y="8645"/>
                  </a:cubicBezTo>
                  <a:lnTo>
                    <a:pt x="5620" y="8645"/>
                  </a:lnTo>
                  <a:lnTo>
                    <a:pt x="5953" y="7954"/>
                  </a:lnTo>
                  <a:cubicBezTo>
                    <a:pt x="6942" y="7883"/>
                    <a:pt x="7882" y="7537"/>
                    <a:pt x="8656" y="6966"/>
                  </a:cubicBezTo>
                  <a:cubicBezTo>
                    <a:pt x="9525" y="6323"/>
                    <a:pt x="10156" y="5418"/>
                    <a:pt x="10406" y="4430"/>
                  </a:cubicBezTo>
                  <a:cubicBezTo>
                    <a:pt x="10466" y="4370"/>
                    <a:pt x="10442" y="4299"/>
                    <a:pt x="10383" y="4275"/>
                  </a:cubicBezTo>
                  <a:cubicBezTo>
                    <a:pt x="10355" y="4259"/>
                    <a:pt x="10327" y="4250"/>
                    <a:pt x="10300" y="4250"/>
                  </a:cubicBezTo>
                  <a:cubicBezTo>
                    <a:pt x="10268" y="4250"/>
                    <a:pt x="10236" y="4262"/>
                    <a:pt x="10204" y="4287"/>
                  </a:cubicBezTo>
                  <a:cubicBezTo>
                    <a:pt x="10204" y="4287"/>
                    <a:pt x="9700" y="4670"/>
                    <a:pt x="8935" y="4670"/>
                  </a:cubicBezTo>
                  <a:cubicBezTo>
                    <a:pt x="8902" y="4670"/>
                    <a:pt x="8868" y="4670"/>
                    <a:pt x="8835" y="4668"/>
                  </a:cubicBezTo>
                  <a:cubicBezTo>
                    <a:pt x="8990" y="4525"/>
                    <a:pt x="9156" y="4370"/>
                    <a:pt x="9323" y="4192"/>
                  </a:cubicBezTo>
                  <a:cubicBezTo>
                    <a:pt x="9371" y="4132"/>
                    <a:pt x="9382" y="4061"/>
                    <a:pt x="9335" y="4001"/>
                  </a:cubicBezTo>
                  <a:cubicBezTo>
                    <a:pt x="9302" y="3961"/>
                    <a:pt x="9259" y="3942"/>
                    <a:pt x="9211" y="3942"/>
                  </a:cubicBezTo>
                  <a:cubicBezTo>
                    <a:pt x="9190" y="3942"/>
                    <a:pt x="9167" y="3946"/>
                    <a:pt x="9144" y="3954"/>
                  </a:cubicBezTo>
                  <a:cubicBezTo>
                    <a:pt x="9144" y="3954"/>
                    <a:pt x="8950" y="4045"/>
                    <a:pt x="8613" y="4045"/>
                  </a:cubicBezTo>
                  <a:cubicBezTo>
                    <a:pt x="8479" y="4045"/>
                    <a:pt x="8321" y="4030"/>
                    <a:pt x="8144" y="3989"/>
                  </a:cubicBezTo>
                  <a:cubicBezTo>
                    <a:pt x="7108" y="3739"/>
                    <a:pt x="6287" y="2739"/>
                    <a:pt x="5775" y="1930"/>
                  </a:cubicBezTo>
                  <a:cubicBezTo>
                    <a:pt x="5406" y="1334"/>
                    <a:pt x="4870" y="906"/>
                    <a:pt x="4227" y="703"/>
                  </a:cubicBezTo>
                  <a:lnTo>
                    <a:pt x="4572" y="251"/>
                  </a:lnTo>
                  <a:cubicBezTo>
                    <a:pt x="4608" y="203"/>
                    <a:pt x="4620" y="144"/>
                    <a:pt x="4584" y="84"/>
                  </a:cubicBezTo>
                  <a:cubicBezTo>
                    <a:pt x="4560" y="48"/>
                    <a:pt x="4513" y="1"/>
                    <a:pt x="4453" y="1"/>
                  </a:cubicBezTo>
                  <a:cubicBezTo>
                    <a:pt x="4451" y="1"/>
                    <a:pt x="4440" y="1"/>
                    <a:pt x="442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780;p78">
              <a:extLst>
                <a:ext uri="{FF2B5EF4-FFF2-40B4-BE49-F238E27FC236}">
                  <a16:creationId xmlns:a16="http://schemas.microsoft.com/office/drawing/2014/main" id="{8AC88B99-EBAD-667F-669C-2DB6084BB699}"/>
                </a:ext>
              </a:extLst>
            </p:cNvPr>
            <p:cNvSpPr/>
            <p:nvPr/>
          </p:nvSpPr>
          <p:spPr>
            <a:xfrm>
              <a:off x="8212381" y="2974320"/>
              <a:ext cx="18577" cy="14861"/>
            </a:xfrm>
            <a:custGeom>
              <a:avLst/>
              <a:gdLst/>
              <a:ahLst/>
              <a:cxnLst/>
              <a:rect l="l" t="t" r="r" b="b"/>
              <a:pathLst>
                <a:path w="585" h="468" extrusionOk="0">
                  <a:moveTo>
                    <a:pt x="406" y="0"/>
                  </a:moveTo>
                  <a:cubicBezTo>
                    <a:pt x="371" y="0"/>
                    <a:pt x="337" y="12"/>
                    <a:pt x="310" y="39"/>
                  </a:cubicBezTo>
                  <a:cubicBezTo>
                    <a:pt x="275" y="75"/>
                    <a:pt x="191" y="123"/>
                    <a:pt x="108" y="170"/>
                  </a:cubicBezTo>
                  <a:cubicBezTo>
                    <a:pt x="25" y="206"/>
                    <a:pt x="1" y="301"/>
                    <a:pt x="48" y="373"/>
                  </a:cubicBezTo>
                  <a:cubicBezTo>
                    <a:pt x="72" y="432"/>
                    <a:pt x="120" y="468"/>
                    <a:pt x="179" y="468"/>
                  </a:cubicBezTo>
                  <a:cubicBezTo>
                    <a:pt x="215" y="468"/>
                    <a:pt x="227" y="468"/>
                    <a:pt x="251" y="444"/>
                  </a:cubicBezTo>
                  <a:cubicBezTo>
                    <a:pt x="370" y="385"/>
                    <a:pt x="465" y="325"/>
                    <a:pt x="536" y="265"/>
                  </a:cubicBezTo>
                  <a:cubicBezTo>
                    <a:pt x="572" y="218"/>
                    <a:pt x="584" y="111"/>
                    <a:pt x="525" y="51"/>
                  </a:cubicBezTo>
                  <a:cubicBezTo>
                    <a:pt x="492" y="18"/>
                    <a:pt x="448" y="0"/>
                    <a:pt x="40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9781;p78">
            <a:extLst>
              <a:ext uri="{FF2B5EF4-FFF2-40B4-BE49-F238E27FC236}">
                <a16:creationId xmlns:a16="http://schemas.microsoft.com/office/drawing/2014/main" id="{4F79623A-99CC-63B7-7D0A-E040B685F884}"/>
              </a:ext>
            </a:extLst>
          </p:cNvPr>
          <p:cNvSpPr/>
          <p:nvPr/>
        </p:nvSpPr>
        <p:spPr>
          <a:xfrm>
            <a:off x="4039119" y="3522008"/>
            <a:ext cx="365627" cy="292273"/>
          </a:xfrm>
          <a:custGeom>
            <a:avLst/>
            <a:gdLst/>
            <a:ahLst/>
            <a:cxnLst/>
            <a:rect l="l" t="t" r="r" b="b"/>
            <a:pathLst>
              <a:path w="11514" h="9204" extrusionOk="0">
                <a:moveTo>
                  <a:pt x="3727" y="0"/>
                </a:moveTo>
                <a:cubicBezTo>
                  <a:pt x="3156" y="0"/>
                  <a:pt x="2668" y="346"/>
                  <a:pt x="2477" y="870"/>
                </a:cubicBezTo>
                <a:lnTo>
                  <a:pt x="2382" y="870"/>
                </a:lnTo>
                <a:cubicBezTo>
                  <a:pt x="2144" y="870"/>
                  <a:pt x="1906" y="965"/>
                  <a:pt x="1751" y="1143"/>
                </a:cubicBezTo>
                <a:cubicBezTo>
                  <a:pt x="1703" y="1143"/>
                  <a:pt x="1656" y="1131"/>
                  <a:pt x="1608" y="1131"/>
                </a:cubicBezTo>
                <a:cubicBezTo>
                  <a:pt x="1036" y="1131"/>
                  <a:pt x="560" y="1608"/>
                  <a:pt x="560" y="2191"/>
                </a:cubicBezTo>
                <a:cubicBezTo>
                  <a:pt x="560" y="2775"/>
                  <a:pt x="1036" y="3251"/>
                  <a:pt x="1608" y="3251"/>
                </a:cubicBezTo>
                <a:lnTo>
                  <a:pt x="3001" y="3251"/>
                </a:lnTo>
                <a:cubicBezTo>
                  <a:pt x="3096" y="3251"/>
                  <a:pt x="3191" y="3156"/>
                  <a:pt x="3191" y="3048"/>
                </a:cubicBezTo>
                <a:cubicBezTo>
                  <a:pt x="3191" y="2953"/>
                  <a:pt x="3096" y="2858"/>
                  <a:pt x="3001" y="2858"/>
                </a:cubicBezTo>
                <a:lnTo>
                  <a:pt x="1608" y="2858"/>
                </a:lnTo>
                <a:cubicBezTo>
                  <a:pt x="1239" y="2858"/>
                  <a:pt x="941" y="2560"/>
                  <a:pt x="941" y="2191"/>
                </a:cubicBezTo>
                <a:cubicBezTo>
                  <a:pt x="941" y="1822"/>
                  <a:pt x="1239" y="1524"/>
                  <a:pt x="1608" y="1524"/>
                </a:cubicBezTo>
                <a:cubicBezTo>
                  <a:pt x="1667" y="1524"/>
                  <a:pt x="1727" y="1524"/>
                  <a:pt x="1775" y="1536"/>
                </a:cubicBezTo>
                <a:cubicBezTo>
                  <a:pt x="1788" y="1538"/>
                  <a:pt x="1802" y="1539"/>
                  <a:pt x="1816" y="1539"/>
                </a:cubicBezTo>
                <a:cubicBezTo>
                  <a:pt x="1885" y="1539"/>
                  <a:pt x="1949" y="1514"/>
                  <a:pt x="1989" y="1465"/>
                </a:cubicBezTo>
                <a:cubicBezTo>
                  <a:pt x="2072" y="1322"/>
                  <a:pt x="2227" y="1251"/>
                  <a:pt x="2394" y="1251"/>
                </a:cubicBezTo>
                <a:cubicBezTo>
                  <a:pt x="2453" y="1251"/>
                  <a:pt x="2489" y="1262"/>
                  <a:pt x="2548" y="1286"/>
                </a:cubicBezTo>
                <a:cubicBezTo>
                  <a:pt x="2566" y="1291"/>
                  <a:pt x="2585" y="1293"/>
                  <a:pt x="2604" y="1293"/>
                </a:cubicBezTo>
                <a:cubicBezTo>
                  <a:pt x="2638" y="1293"/>
                  <a:pt x="2673" y="1285"/>
                  <a:pt x="2703" y="1262"/>
                </a:cubicBezTo>
                <a:cubicBezTo>
                  <a:pt x="2751" y="1239"/>
                  <a:pt x="2775" y="1191"/>
                  <a:pt x="2787" y="1143"/>
                </a:cubicBezTo>
                <a:cubicBezTo>
                  <a:pt x="2894" y="715"/>
                  <a:pt x="3263" y="405"/>
                  <a:pt x="3715" y="405"/>
                </a:cubicBezTo>
                <a:cubicBezTo>
                  <a:pt x="4239" y="405"/>
                  <a:pt x="4668" y="834"/>
                  <a:pt x="4668" y="1358"/>
                </a:cubicBezTo>
                <a:lnTo>
                  <a:pt x="4668" y="1382"/>
                </a:lnTo>
                <a:lnTo>
                  <a:pt x="4668" y="1405"/>
                </a:lnTo>
                <a:cubicBezTo>
                  <a:pt x="4668" y="1465"/>
                  <a:pt x="4692" y="1524"/>
                  <a:pt x="4739" y="1560"/>
                </a:cubicBezTo>
                <a:cubicBezTo>
                  <a:pt x="4771" y="1592"/>
                  <a:pt x="4813" y="1602"/>
                  <a:pt x="4856" y="1602"/>
                </a:cubicBezTo>
                <a:cubicBezTo>
                  <a:pt x="4877" y="1602"/>
                  <a:pt x="4898" y="1600"/>
                  <a:pt x="4918" y="1596"/>
                </a:cubicBezTo>
                <a:cubicBezTo>
                  <a:pt x="4977" y="1584"/>
                  <a:pt x="5049" y="1560"/>
                  <a:pt x="5108" y="1560"/>
                </a:cubicBezTo>
                <a:cubicBezTo>
                  <a:pt x="5311" y="1560"/>
                  <a:pt x="5489" y="1655"/>
                  <a:pt x="5620" y="1786"/>
                </a:cubicBezTo>
                <a:cubicBezTo>
                  <a:pt x="5620" y="1786"/>
                  <a:pt x="5608" y="1786"/>
                  <a:pt x="5608" y="1798"/>
                </a:cubicBezTo>
                <a:cubicBezTo>
                  <a:pt x="5585" y="1798"/>
                  <a:pt x="5573" y="1822"/>
                  <a:pt x="5573" y="1822"/>
                </a:cubicBezTo>
                <a:cubicBezTo>
                  <a:pt x="5561" y="1834"/>
                  <a:pt x="5525" y="1834"/>
                  <a:pt x="5513" y="1846"/>
                </a:cubicBezTo>
                <a:cubicBezTo>
                  <a:pt x="5477" y="1858"/>
                  <a:pt x="5466" y="1858"/>
                  <a:pt x="5454" y="1882"/>
                </a:cubicBezTo>
                <a:cubicBezTo>
                  <a:pt x="5442" y="1882"/>
                  <a:pt x="5442" y="1882"/>
                  <a:pt x="5430" y="1893"/>
                </a:cubicBezTo>
                <a:cubicBezTo>
                  <a:pt x="5239" y="1989"/>
                  <a:pt x="5085" y="2084"/>
                  <a:pt x="4930" y="2203"/>
                </a:cubicBezTo>
                <a:cubicBezTo>
                  <a:pt x="4727" y="2370"/>
                  <a:pt x="4549" y="2584"/>
                  <a:pt x="4394" y="2786"/>
                </a:cubicBezTo>
                <a:cubicBezTo>
                  <a:pt x="4394" y="2798"/>
                  <a:pt x="4382" y="2798"/>
                  <a:pt x="4382" y="2822"/>
                </a:cubicBezTo>
                <a:cubicBezTo>
                  <a:pt x="4370" y="2834"/>
                  <a:pt x="4346" y="2858"/>
                  <a:pt x="4346" y="2882"/>
                </a:cubicBezTo>
                <a:cubicBezTo>
                  <a:pt x="4346" y="2882"/>
                  <a:pt x="4346" y="2894"/>
                  <a:pt x="4334" y="2894"/>
                </a:cubicBezTo>
                <a:lnTo>
                  <a:pt x="3584" y="2894"/>
                </a:lnTo>
                <a:cubicBezTo>
                  <a:pt x="3477" y="2894"/>
                  <a:pt x="3382" y="2977"/>
                  <a:pt x="3382" y="3084"/>
                </a:cubicBezTo>
                <a:cubicBezTo>
                  <a:pt x="3382" y="3191"/>
                  <a:pt x="3477" y="3275"/>
                  <a:pt x="3584" y="3275"/>
                </a:cubicBezTo>
                <a:lnTo>
                  <a:pt x="4096" y="3275"/>
                </a:lnTo>
                <a:cubicBezTo>
                  <a:pt x="4072" y="3334"/>
                  <a:pt x="4061" y="3406"/>
                  <a:pt x="4025" y="3465"/>
                </a:cubicBezTo>
                <a:cubicBezTo>
                  <a:pt x="3918" y="3453"/>
                  <a:pt x="3822" y="3441"/>
                  <a:pt x="3691" y="3441"/>
                </a:cubicBezTo>
                <a:cubicBezTo>
                  <a:pt x="3203" y="3441"/>
                  <a:pt x="2727" y="3668"/>
                  <a:pt x="2418" y="4049"/>
                </a:cubicBezTo>
                <a:cubicBezTo>
                  <a:pt x="2298" y="4025"/>
                  <a:pt x="2167" y="4025"/>
                  <a:pt x="2025" y="4025"/>
                </a:cubicBezTo>
                <a:cubicBezTo>
                  <a:pt x="917" y="4025"/>
                  <a:pt x="1" y="4930"/>
                  <a:pt x="1" y="6049"/>
                </a:cubicBezTo>
                <a:cubicBezTo>
                  <a:pt x="1" y="7156"/>
                  <a:pt x="917" y="8073"/>
                  <a:pt x="2025" y="8073"/>
                </a:cubicBezTo>
                <a:lnTo>
                  <a:pt x="3858" y="8073"/>
                </a:lnTo>
                <a:cubicBezTo>
                  <a:pt x="3953" y="8704"/>
                  <a:pt x="4501" y="9204"/>
                  <a:pt x="5168" y="9204"/>
                </a:cubicBezTo>
                <a:lnTo>
                  <a:pt x="8549" y="9204"/>
                </a:lnTo>
                <a:cubicBezTo>
                  <a:pt x="8656" y="9204"/>
                  <a:pt x="8740" y="9109"/>
                  <a:pt x="8740" y="9002"/>
                </a:cubicBezTo>
                <a:cubicBezTo>
                  <a:pt x="8740" y="8906"/>
                  <a:pt x="8656" y="8811"/>
                  <a:pt x="8549" y="8811"/>
                </a:cubicBezTo>
                <a:lnTo>
                  <a:pt x="5168" y="8811"/>
                </a:lnTo>
                <a:cubicBezTo>
                  <a:pt x="4644" y="8811"/>
                  <a:pt x="4227" y="8394"/>
                  <a:pt x="4227" y="7882"/>
                </a:cubicBezTo>
                <a:lnTo>
                  <a:pt x="4227" y="7859"/>
                </a:lnTo>
                <a:lnTo>
                  <a:pt x="4227" y="7835"/>
                </a:lnTo>
                <a:lnTo>
                  <a:pt x="4227" y="7811"/>
                </a:lnTo>
                <a:lnTo>
                  <a:pt x="4227" y="7775"/>
                </a:lnTo>
                <a:cubicBezTo>
                  <a:pt x="4287" y="7311"/>
                  <a:pt x="4680" y="6942"/>
                  <a:pt x="5168" y="6942"/>
                </a:cubicBezTo>
                <a:cubicBezTo>
                  <a:pt x="5263" y="6942"/>
                  <a:pt x="5358" y="6954"/>
                  <a:pt x="5454" y="6977"/>
                </a:cubicBezTo>
                <a:cubicBezTo>
                  <a:pt x="5471" y="6984"/>
                  <a:pt x="5488" y="6987"/>
                  <a:pt x="5506" y="6987"/>
                </a:cubicBezTo>
                <a:cubicBezTo>
                  <a:pt x="5548" y="6987"/>
                  <a:pt x="5590" y="6970"/>
                  <a:pt x="5632" y="6954"/>
                </a:cubicBezTo>
                <a:cubicBezTo>
                  <a:pt x="5680" y="6906"/>
                  <a:pt x="5704" y="6846"/>
                  <a:pt x="5704" y="6787"/>
                </a:cubicBezTo>
                <a:lnTo>
                  <a:pt x="5704" y="6775"/>
                </a:lnTo>
                <a:lnTo>
                  <a:pt x="5704" y="6739"/>
                </a:lnTo>
                <a:cubicBezTo>
                  <a:pt x="5704" y="6013"/>
                  <a:pt x="6299" y="5418"/>
                  <a:pt x="7025" y="5418"/>
                </a:cubicBezTo>
                <a:cubicBezTo>
                  <a:pt x="7644" y="5418"/>
                  <a:pt x="8192" y="5846"/>
                  <a:pt x="8323" y="6442"/>
                </a:cubicBezTo>
                <a:cubicBezTo>
                  <a:pt x="8335" y="6501"/>
                  <a:pt x="8371" y="6549"/>
                  <a:pt x="8418" y="6561"/>
                </a:cubicBezTo>
                <a:cubicBezTo>
                  <a:pt x="8441" y="6583"/>
                  <a:pt x="8473" y="6592"/>
                  <a:pt x="8506" y="6592"/>
                </a:cubicBezTo>
                <a:cubicBezTo>
                  <a:pt x="8525" y="6592"/>
                  <a:pt x="8544" y="6589"/>
                  <a:pt x="8561" y="6585"/>
                </a:cubicBezTo>
                <a:cubicBezTo>
                  <a:pt x="8633" y="6549"/>
                  <a:pt x="8716" y="6549"/>
                  <a:pt x="8787" y="6549"/>
                </a:cubicBezTo>
                <a:cubicBezTo>
                  <a:pt x="9025" y="6549"/>
                  <a:pt x="9252" y="6668"/>
                  <a:pt x="9383" y="6858"/>
                </a:cubicBezTo>
                <a:cubicBezTo>
                  <a:pt x="9422" y="6907"/>
                  <a:pt x="9485" y="6948"/>
                  <a:pt x="9546" y="6948"/>
                </a:cubicBezTo>
                <a:cubicBezTo>
                  <a:pt x="9559" y="6948"/>
                  <a:pt x="9572" y="6946"/>
                  <a:pt x="9585" y="6942"/>
                </a:cubicBezTo>
                <a:cubicBezTo>
                  <a:pt x="9668" y="6918"/>
                  <a:pt x="9752" y="6906"/>
                  <a:pt x="9823" y="6906"/>
                </a:cubicBezTo>
                <a:lnTo>
                  <a:pt x="9978" y="6906"/>
                </a:lnTo>
                <a:cubicBezTo>
                  <a:pt x="10216" y="6954"/>
                  <a:pt x="10442" y="7085"/>
                  <a:pt x="10573" y="7275"/>
                </a:cubicBezTo>
                <a:cubicBezTo>
                  <a:pt x="10692" y="7442"/>
                  <a:pt x="10764" y="7632"/>
                  <a:pt x="10764" y="7847"/>
                </a:cubicBezTo>
                <a:cubicBezTo>
                  <a:pt x="10764" y="8370"/>
                  <a:pt x="10335" y="8799"/>
                  <a:pt x="9811" y="8799"/>
                </a:cubicBezTo>
                <a:lnTo>
                  <a:pt x="9156" y="8799"/>
                </a:lnTo>
                <a:cubicBezTo>
                  <a:pt x="9049" y="8799"/>
                  <a:pt x="8966" y="8882"/>
                  <a:pt x="8966" y="8990"/>
                </a:cubicBezTo>
                <a:cubicBezTo>
                  <a:pt x="8966" y="9097"/>
                  <a:pt x="9061" y="9180"/>
                  <a:pt x="9156" y="9180"/>
                </a:cubicBezTo>
                <a:lnTo>
                  <a:pt x="9811" y="9180"/>
                </a:lnTo>
                <a:cubicBezTo>
                  <a:pt x="10561" y="9180"/>
                  <a:pt x="11157" y="8585"/>
                  <a:pt x="11157" y="7847"/>
                </a:cubicBezTo>
                <a:cubicBezTo>
                  <a:pt x="11157" y="7632"/>
                  <a:pt x="11109" y="7454"/>
                  <a:pt x="11038" y="7275"/>
                </a:cubicBezTo>
                <a:cubicBezTo>
                  <a:pt x="11347" y="6882"/>
                  <a:pt x="11514" y="6454"/>
                  <a:pt x="11514" y="6001"/>
                </a:cubicBezTo>
                <a:cubicBezTo>
                  <a:pt x="11514" y="4906"/>
                  <a:pt x="10621" y="4013"/>
                  <a:pt x="9514" y="4013"/>
                </a:cubicBezTo>
                <a:cubicBezTo>
                  <a:pt x="9395" y="4013"/>
                  <a:pt x="9276" y="4025"/>
                  <a:pt x="9156" y="4037"/>
                </a:cubicBezTo>
                <a:cubicBezTo>
                  <a:pt x="9133" y="3668"/>
                  <a:pt x="9037" y="3310"/>
                  <a:pt x="8859" y="2977"/>
                </a:cubicBezTo>
                <a:cubicBezTo>
                  <a:pt x="8834" y="2919"/>
                  <a:pt x="8770" y="2879"/>
                  <a:pt x="8697" y="2879"/>
                </a:cubicBezTo>
                <a:cubicBezTo>
                  <a:pt x="8664" y="2879"/>
                  <a:pt x="8630" y="2887"/>
                  <a:pt x="8597" y="2906"/>
                </a:cubicBezTo>
                <a:cubicBezTo>
                  <a:pt x="8502" y="2953"/>
                  <a:pt x="8466" y="3072"/>
                  <a:pt x="8525" y="3179"/>
                </a:cubicBezTo>
                <a:cubicBezTo>
                  <a:pt x="8680" y="3489"/>
                  <a:pt x="8775" y="3858"/>
                  <a:pt x="8775" y="4215"/>
                </a:cubicBezTo>
                <a:lnTo>
                  <a:pt x="8775" y="4275"/>
                </a:lnTo>
                <a:lnTo>
                  <a:pt x="8775" y="4287"/>
                </a:lnTo>
                <a:cubicBezTo>
                  <a:pt x="8775" y="4346"/>
                  <a:pt x="8799" y="4406"/>
                  <a:pt x="8847" y="4453"/>
                </a:cubicBezTo>
                <a:cubicBezTo>
                  <a:pt x="8879" y="4485"/>
                  <a:pt x="8921" y="4496"/>
                  <a:pt x="8963" y="4496"/>
                </a:cubicBezTo>
                <a:cubicBezTo>
                  <a:pt x="8984" y="4496"/>
                  <a:pt x="9006" y="4493"/>
                  <a:pt x="9025" y="4489"/>
                </a:cubicBezTo>
                <a:cubicBezTo>
                  <a:pt x="9180" y="4441"/>
                  <a:pt x="9335" y="4406"/>
                  <a:pt x="9502" y="4406"/>
                </a:cubicBezTo>
                <a:cubicBezTo>
                  <a:pt x="10395" y="4406"/>
                  <a:pt x="11109" y="5144"/>
                  <a:pt x="11109" y="6013"/>
                </a:cubicBezTo>
                <a:cubicBezTo>
                  <a:pt x="11109" y="6346"/>
                  <a:pt x="11026" y="6644"/>
                  <a:pt x="10847" y="6906"/>
                </a:cubicBezTo>
                <a:lnTo>
                  <a:pt x="10823" y="6894"/>
                </a:lnTo>
                <a:lnTo>
                  <a:pt x="10800" y="6858"/>
                </a:lnTo>
                <a:lnTo>
                  <a:pt x="10788" y="6846"/>
                </a:lnTo>
                <a:lnTo>
                  <a:pt x="10752" y="6823"/>
                </a:lnTo>
                <a:cubicBezTo>
                  <a:pt x="10514" y="6608"/>
                  <a:pt x="10204" y="6489"/>
                  <a:pt x="9871" y="6489"/>
                </a:cubicBezTo>
                <a:cubicBezTo>
                  <a:pt x="9799" y="6489"/>
                  <a:pt x="9740" y="6489"/>
                  <a:pt x="9668" y="6501"/>
                </a:cubicBezTo>
                <a:cubicBezTo>
                  <a:pt x="9454" y="6263"/>
                  <a:pt x="9156" y="6132"/>
                  <a:pt x="8835" y="6132"/>
                </a:cubicBezTo>
                <a:cubicBezTo>
                  <a:pt x="8787" y="6132"/>
                  <a:pt x="8728" y="6132"/>
                  <a:pt x="8680" y="6144"/>
                </a:cubicBezTo>
                <a:cubicBezTo>
                  <a:pt x="8585" y="5846"/>
                  <a:pt x="8383" y="5584"/>
                  <a:pt x="8144" y="5370"/>
                </a:cubicBezTo>
                <a:cubicBezTo>
                  <a:pt x="7847" y="5120"/>
                  <a:pt x="7466" y="4989"/>
                  <a:pt x="7073" y="4989"/>
                </a:cubicBezTo>
                <a:cubicBezTo>
                  <a:pt x="6204" y="4989"/>
                  <a:pt x="5466" y="5656"/>
                  <a:pt x="5382" y="6525"/>
                </a:cubicBezTo>
                <a:cubicBezTo>
                  <a:pt x="5335" y="6525"/>
                  <a:pt x="5275" y="6501"/>
                  <a:pt x="5227" y="6501"/>
                </a:cubicBezTo>
                <a:lnTo>
                  <a:pt x="4977" y="6501"/>
                </a:lnTo>
                <a:cubicBezTo>
                  <a:pt x="4965" y="6501"/>
                  <a:pt x="4942" y="6501"/>
                  <a:pt x="4930" y="6525"/>
                </a:cubicBezTo>
                <a:lnTo>
                  <a:pt x="4918" y="6525"/>
                </a:lnTo>
                <a:cubicBezTo>
                  <a:pt x="4906" y="6525"/>
                  <a:pt x="4882" y="6525"/>
                  <a:pt x="4870" y="6537"/>
                </a:cubicBezTo>
                <a:lnTo>
                  <a:pt x="4858" y="6537"/>
                </a:lnTo>
                <a:cubicBezTo>
                  <a:pt x="4846" y="6537"/>
                  <a:pt x="4823" y="6549"/>
                  <a:pt x="4811" y="6549"/>
                </a:cubicBezTo>
                <a:cubicBezTo>
                  <a:pt x="4406" y="6680"/>
                  <a:pt x="4084" y="7013"/>
                  <a:pt x="3965" y="7430"/>
                </a:cubicBezTo>
                <a:cubicBezTo>
                  <a:pt x="3965" y="7442"/>
                  <a:pt x="3953" y="7454"/>
                  <a:pt x="3953" y="7489"/>
                </a:cubicBezTo>
                <a:cubicBezTo>
                  <a:pt x="3930" y="7537"/>
                  <a:pt x="3930" y="7561"/>
                  <a:pt x="3918" y="7608"/>
                </a:cubicBezTo>
                <a:lnTo>
                  <a:pt x="2084" y="7608"/>
                </a:lnTo>
                <a:cubicBezTo>
                  <a:pt x="1191" y="7608"/>
                  <a:pt x="453" y="6882"/>
                  <a:pt x="453" y="5965"/>
                </a:cubicBezTo>
                <a:cubicBezTo>
                  <a:pt x="453" y="5072"/>
                  <a:pt x="1179" y="4334"/>
                  <a:pt x="2084" y="4334"/>
                </a:cubicBezTo>
                <a:cubicBezTo>
                  <a:pt x="2227" y="4334"/>
                  <a:pt x="2370" y="4346"/>
                  <a:pt x="2501" y="4394"/>
                </a:cubicBezTo>
                <a:cubicBezTo>
                  <a:pt x="2515" y="4396"/>
                  <a:pt x="2529" y="4397"/>
                  <a:pt x="2542" y="4397"/>
                </a:cubicBezTo>
                <a:cubicBezTo>
                  <a:pt x="2611" y="4397"/>
                  <a:pt x="2675" y="4372"/>
                  <a:pt x="2715" y="4322"/>
                </a:cubicBezTo>
                <a:cubicBezTo>
                  <a:pt x="2953" y="3977"/>
                  <a:pt x="3334" y="3763"/>
                  <a:pt x="3751" y="3763"/>
                </a:cubicBezTo>
                <a:cubicBezTo>
                  <a:pt x="3894" y="3763"/>
                  <a:pt x="4025" y="3787"/>
                  <a:pt x="4156" y="3822"/>
                </a:cubicBezTo>
                <a:cubicBezTo>
                  <a:pt x="4177" y="3833"/>
                  <a:pt x="4201" y="3839"/>
                  <a:pt x="4225" y="3839"/>
                </a:cubicBezTo>
                <a:cubicBezTo>
                  <a:pt x="4255" y="3839"/>
                  <a:pt x="4284" y="3830"/>
                  <a:pt x="4311" y="3810"/>
                </a:cubicBezTo>
                <a:cubicBezTo>
                  <a:pt x="4346" y="3787"/>
                  <a:pt x="4382" y="3739"/>
                  <a:pt x="4394" y="3691"/>
                </a:cubicBezTo>
                <a:cubicBezTo>
                  <a:pt x="4442" y="3501"/>
                  <a:pt x="4513" y="3322"/>
                  <a:pt x="4608" y="3144"/>
                </a:cubicBezTo>
                <a:cubicBezTo>
                  <a:pt x="4608" y="3144"/>
                  <a:pt x="4620" y="3132"/>
                  <a:pt x="4620" y="3108"/>
                </a:cubicBezTo>
                <a:cubicBezTo>
                  <a:pt x="4906" y="2596"/>
                  <a:pt x="5394" y="2191"/>
                  <a:pt x="5977" y="2024"/>
                </a:cubicBezTo>
                <a:lnTo>
                  <a:pt x="5989" y="2024"/>
                </a:lnTo>
                <a:cubicBezTo>
                  <a:pt x="6180" y="1977"/>
                  <a:pt x="6370" y="1953"/>
                  <a:pt x="6573" y="1953"/>
                </a:cubicBezTo>
                <a:cubicBezTo>
                  <a:pt x="7192" y="1953"/>
                  <a:pt x="7775" y="2203"/>
                  <a:pt x="8204" y="2667"/>
                </a:cubicBezTo>
                <a:cubicBezTo>
                  <a:pt x="8243" y="2706"/>
                  <a:pt x="8295" y="2727"/>
                  <a:pt x="8349" y="2727"/>
                </a:cubicBezTo>
                <a:cubicBezTo>
                  <a:pt x="8394" y="2727"/>
                  <a:pt x="8440" y="2712"/>
                  <a:pt x="8478" y="2679"/>
                </a:cubicBezTo>
                <a:cubicBezTo>
                  <a:pt x="8549" y="2608"/>
                  <a:pt x="8561" y="2489"/>
                  <a:pt x="8490" y="2417"/>
                </a:cubicBezTo>
                <a:cubicBezTo>
                  <a:pt x="8002" y="1893"/>
                  <a:pt x="7299" y="1584"/>
                  <a:pt x="6573" y="1584"/>
                </a:cubicBezTo>
                <a:cubicBezTo>
                  <a:pt x="6370" y="1584"/>
                  <a:pt x="6192" y="1596"/>
                  <a:pt x="6013" y="1643"/>
                </a:cubicBezTo>
                <a:cubicBezTo>
                  <a:pt x="5823" y="1322"/>
                  <a:pt x="5501" y="1143"/>
                  <a:pt x="5120" y="1143"/>
                </a:cubicBezTo>
                <a:lnTo>
                  <a:pt x="5049" y="1143"/>
                </a:lnTo>
                <a:cubicBezTo>
                  <a:pt x="4965" y="489"/>
                  <a:pt x="4394" y="0"/>
                  <a:pt x="3727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" name="Google Shape;9782;p78">
            <a:extLst>
              <a:ext uri="{FF2B5EF4-FFF2-40B4-BE49-F238E27FC236}">
                <a16:creationId xmlns:a16="http://schemas.microsoft.com/office/drawing/2014/main" id="{88E855E1-D2AE-A2B0-00B1-CC125AED94A7}"/>
              </a:ext>
            </a:extLst>
          </p:cNvPr>
          <p:cNvGrpSpPr/>
          <p:nvPr/>
        </p:nvGrpSpPr>
        <p:grpSpPr>
          <a:xfrm>
            <a:off x="5129141" y="3535250"/>
            <a:ext cx="364484" cy="262423"/>
            <a:chOff x="3588440" y="3258368"/>
            <a:chExt cx="364484" cy="262423"/>
          </a:xfrm>
          <a:solidFill>
            <a:srgbClr val="D2DE00"/>
          </a:solidFill>
        </p:grpSpPr>
        <p:sp>
          <p:nvSpPr>
            <p:cNvPr id="157" name="Google Shape;9783;p78">
              <a:extLst>
                <a:ext uri="{FF2B5EF4-FFF2-40B4-BE49-F238E27FC236}">
                  <a16:creationId xmlns:a16="http://schemas.microsoft.com/office/drawing/2014/main" id="{26FBB56F-D54A-AF9D-40A1-110A4DB76840}"/>
                </a:ext>
              </a:extLst>
            </p:cNvPr>
            <p:cNvSpPr/>
            <p:nvPr/>
          </p:nvSpPr>
          <p:spPr>
            <a:xfrm>
              <a:off x="3588440" y="3258368"/>
              <a:ext cx="364484" cy="262423"/>
            </a:xfrm>
            <a:custGeom>
              <a:avLst/>
              <a:gdLst/>
              <a:ahLst/>
              <a:cxnLst/>
              <a:rect l="l" t="t" r="r" b="b"/>
              <a:pathLst>
                <a:path w="11478" h="8264" extrusionOk="0">
                  <a:moveTo>
                    <a:pt x="1965" y="345"/>
                  </a:moveTo>
                  <a:cubicBezTo>
                    <a:pt x="2024" y="345"/>
                    <a:pt x="2072" y="393"/>
                    <a:pt x="2072" y="453"/>
                  </a:cubicBezTo>
                  <a:lnTo>
                    <a:pt x="2072" y="810"/>
                  </a:lnTo>
                  <a:lnTo>
                    <a:pt x="1346" y="810"/>
                  </a:lnTo>
                  <a:lnTo>
                    <a:pt x="1346" y="453"/>
                  </a:lnTo>
                  <a:cubicBezTo>
                    <a:pt x="1346" y="393"/>
                    <a:pt x="1381" y="345"/>
                    <a:pt x="1441" y="345"/>
                  </a:cubicBezTo>
                  <a:close/>
                  <a:moveTo>
                    <a:pt x="10311" y="1191"/>
                  </a:moveTo>
                  <a:cubicBezTo>
                    <a:pt x="10371" y="1191"/>
                    <a:pt x="10418" y="1238"/>
                    <a:pt x="10418" y="1298"/>
                  </a:cubicBezTo>
                  <a:lnTo>
                    <a:pt x="10418" y="1631"/>
                  </a:lnTo>
                  <a:lnTo>
                    <a:pt x="9037" y="1631"/>
                  </a:lnTo>
                  <a:lnTo>
                    <a:pt x="9037" y="1298"/>
                  </a:lnTo>
                  <a:cubicBezTo>
                    <a:pt x="9037" y="1238"/>
                    <a:pt x="9085" y="1191"/>
                    <a:pt x="9144" y="1191"/>
                  </a:cubicBezTo>
                  <a:close/>
                  <a:moveTo>
                    <a:pt x="1453" y="0"/>
                  </a:moveTo>
                  <a:cubicBezTo>
                    <a:pt x="1215" y="0"/>
                    <a:pt x="1012" y="203"/>
                    <a:pt x="1012" y="453"/>
                  </a:cubicBezTo>
                  <a:lnTo>
                    <a:pt x="1012" y="810"/>
                  </a:lnTo>
                  <a:lnTo>
                    <a:pt x="858" y="810"/>
                  </a:lnTo>
                  <a:cubicBezTo>
                    <a:pt x="667" y="810"/>
                    <a:pt x="477" y="881"/>
                    <a:pt x="322" y="1000"/>
                  </a:cubicBezTo>
                  <a:cubicBezTo>
                    <a:pt x="250" y="1060"/>
                    <a:pt x="238" y="1167"/>
                    <a:pt x="298" y="1238"/>
                  </a:cubicBezTo>
                  <a:cubicBezTo>
                    <a:pt x="334" y="1282"/>
                    <a:pt x="388" y="1308"/>
                    <a:pt x="441" y="1308"/>
                  </a:cubicBezTo>
                  <a:cubicBezTo>
                    <a:pt x="475" y="1308"/>
                    <a:pt x="508" y="1297"/>
                    <a:pt x="536" y="1274"/>
                  </a:cubicBezTo>
                  <a:cubicBezTo>
                    <a:pt x="663" y="1170"/>
                    <a:pt x="790" y="1154"/>
                    <a:pt x="914" y="1154"/>
                  </a:cubicBezTo>
                  <a:cubicBezTo>
                    <a:pt x="966" y="1154"/>
                    <a:pt x="1018" y="1157"/>
                    <a:pt x="1070" y="1157"/>
                  </a:cubicBezTo>
                  <a:cubicBezTo>
                    <a:pt x="1090" y="1157"/>
                    <a:pt x="1111" y="1156"/>
                    <a:pt x="1131" y="1155"/>
                  </a:cubicBezTo>
                  <a:lnTo>
                    <a:pt x="2560" y="1155"/>
                  </a:lnTo>
                  <a:cubicBezTo>
                    <a:pt x="2846" y="1155"/>
                    <a:pt x="3060" y="1369"/>
                    <a:pt x="3060" y="1655"/>
                  </a:cubicBezTo>
                  <a:lnTo>
                    <a:pt x="3060" y="2310"/>
                  </a:lnTo>
                  <a:cubicBezTo>
                    <a:pt x="3060" y="2405"/>
                    <a:pt x="3144" y="2477"/>
                    <a:pt x="3227" y="2477"/>
                  </a:cubicBezTo>
                  <a:cubicBezTo>
                    <a:pt x="3322" y="2477"/>
                    <a:pt x="3394" y="2405"/>
                    <a:pt x="3394" y="2310"/>
                  </a:cubicBezTo>
                  <a:lnTo>
                    <a:pt x="3394" y="1965"/>
                  </a:lnTo>
                  <a:lnTo>
                    <a:pt x="10656" y="1965"/>
                  </a:lnTo>
                  <a:cubicBezTo>
                    <a:pt x="10918" y="1988"/>
                    <a:pt x="11133" y="2203"/>
                    <a:pt x="11133" y="2477"/>
                  </a:cubicBezTo>
                  <a:lnTo>
                    <a:pt x="11133" y="2679"/>
                  </a:lnTo>
                  <a:lnTo>
                    <a:pt x="10835" y="2679"/>
                  </a:lnTo>
                  <a:cubicBezTo>
                    <a:pt x="10740" y="2679"/>
                    <a:pt x="10668" y="2762"/>
                    <a:pt x="10668" y="2846"/>
                  </a:cubicBezTo>
                  <a:cubicBezTo>
                    <a:pt x="10668" y="2941"/>
                    <a:pt x="10740" y="3012"/>
                    <a:pt x="10835" y="3012"/>
                  </a:cubicBezTo>
                  <a:lnTo>
                    <a:pt x="11133" y="3012"/>
                  </a:lnTo>
                  <a:lnTo>
                    <a:pt x="11133" y="7072"/>
                  </a:lnTo>
                  <a:lnTo>
                    <a:pt x="10347" y="7072"/>
                  </a:lnTo>
                  <a:cubicBezTo>
                    <a:pt x="10085" y="7072"/>
                    <a:pt x="9882" y="6870"/>
                    <a:pt x="9882" y="6608"/>
                  </a:cubicBezTo>
                  <a:lnTo>
                    <a:pt x="9882" y="3489"/>
                  </a:lnTo>
                  <a:cubicBezTo>
                    <a:pt x="9882" y="3274"/>
                    <a:pt x="10013" y="3096"/>
                    <a:pt x="10216" y="3036"/>
                  </a:cubicBezTo>
                  <a:cubicBezTo>
                    <a:pt x="10299" y="3012"/>
                    <a:pt x="10347" y="2917"/>
                    <a:pt x="10323" y="2834"/>
                  </a:cubicBezTo>
                  <a:cubicBezTo>
                    <a:pt x="10302" y="2750"/>
                    <a:pt x="10235" y="2713"/>
                    <a:pt x="10155" y="2713"/>
                  </a:cubicBezTo>
                  <a:cubicBezTo>
                    <a:pt x="10144" y="2713"/>
                    <a:pt x="10132" y="2713"/>
                    <a:pt x="10121" y="2715"/>
                  </a:cubicBezTo>
                  <a:cubicBezTo>
                    <a:pt x="9787" y="2822"/>
                    <a:pt x="9561" y="3131"/>
                    <a:pt x="9561" y="3489"/>
                  </a:cubicBezTo>
                  <a:lnTo>
                    <a:pt x="9561" y="6608"/>
                  </a:lnTo>
                  <a:cubicBezTo>
                    <a:pt x="9561" y="7061"/>
                    <a:pt x="9918" y="7418"/>
                    <a:pt x="10359" y="7418"/>
                  </a:cubicBezTo>
                  <a:lnTo>
                    <a:pt x="11145" y="7418"/>
                  </a:lnTo>
                  <a:cubicBezTo>
                    <a:pt x="11145" y="7703"/>
                    <a:pt x="10918" y="7918"/>
                    <a:pt x="10644" y="7918"/>
                  </a:cubicBezTo>
                  <a:lnTo>
                    <a:pt x="3239" y="7918"/>
                  </a:lnTo>
                  <a:cubicBezTo>
                    <a:pt x="3322" y="7823"/>
                    <a:pt x="3382" y="7715"/>
                    <a:pt x="3394" y="7584"/>
                  </a:cubicBezTo>
                  <a:cubicBezTo>
                    <a:pt x="3405" y="7489"/>
                    <a:pt x="3346" y="7406"/>
                    <a:pt x="3263" y="7370"/>
                  </a:cubicBezTo>
                  <a:cubicBezTo>
                    <a:pt x="3254" y="7369"/>
                    <a:pt x="3246" y="7369"/>
                    <a:pt x="3238" y="7369"/>
                  </a:cubicBezTo>
                  <a:cubicBezTo>
                    <a:pt x="3153" y="7369"/>
                    <a:pt x="3081" y="7425"/>
                    <a:pt x="3048" y="7501"/>
                  </a:cubicBezTo>
                  <a:cubicBezTo>
                    <a:pt x="3013" y="7739"/>
                    <a:pt x="2798" y="7906"/>
                    <a:pt x="2548" y="7906"/>
                  </a:cubicBezTo>
                  <a:lnTo>
                    <a:pt x="762" y="7906"/>
                  </a:lnTo>
                  <a:cubicBezTo>
                    <a:pt x="500" y="7882"/>
                    <a:pt x="322" y="7656"/>
                    <a:pt x="322" y="7406"/>
                  </a:cubicBezTo>
                  <a:lnTo>
                    <a:pt x="322" y="2619"/>
                  </a:lnTo>
                  <a:lnTo>
                    <a:pt x="322" y="1727"/>
                  </a:lnTo>
                  <a:cubicBezTo>
                    <a:pt x="322" y="1643"/>
                    <a:pt x="250" y="1572"/>
                    <a:pt x="167" y="1572"/>
                  </a:cubicBezTo>
                  <a:cubicBezTo>
                    <a:pt x="72" y="1572"/>
                    <a:pt x="0" y="1643"/>
                    <a:pt x="0" y="1727"/>
                  </a:cubicBezTo>
                  <a:lnTo>
                    <a:pt x="0" y="7418"/>
                  </a:lnTo>
                  <a:cubicBezTo>
                    <a:pt x="0" y="7834"/>
                    <a:pt x="310" y="8192"/>
                    <a:pt x="703" y="8251"/>
                  </a:cubicBezTo>
                  <a:cubicBezTo>
                    <a:pt x="715" y="8251"/>
                    <a:pt x="738" y="8251"/>
                    <a:pt x="762" y="8263"/>
                  </a:cubicBezTo>
                  <a:lnTo>
                    <a:pt x="10633" y="8263"/>
                  </a:lnTo>
                  <a:cubicBezTo>
                    <a:pt x="11109" y="8263"/>
                    <a:pt x="11478" y="7882"/>
                    <a:pt x="11478" y="7418"/>
                  </a:cubicBezTo>
                  <a:lnTo>
                    <a:pt x="11478" y="2477"/>
                  </a:lnTo>
                  <a:cubicBezTo>
                    <a:pt x="11478" y="2060"/>
                    <a:pt x="11168" y="1703"/>
                    <a:pt x="10764" y="1643"/>
                  </a:cubicBezTo>
                  <a:lnTo>
                    <a:pt x="10764" y="1298"/>
                  </a:lnTo>
                  <a:cubicBezTo>
                    <a:pt x="10764" y="1060"/>
                    <a:pt x="10573" y="857"/>
                    <a:pt x="10311" y="857"/>
                  </a:cubicBezTo>
                  <a:lnTo>
                    <a:pt x="9144" y="857"/>
                  </a:lnTo>
                  <a:cubicBezTo>
                    <a:pt x="8906" y="857"/>
                    <a:pt x="8692" y="1048"/>
                    <a:pt x="8692" y="1298"/>
                  </a:cubicBezTo>
                  <a:lnTo>
                    <a:pt x="8692" y="1631"/>
                  </a:lnTo>
                  <a:lnTo>
                    <a:pt x="8216" y="1631"/>
                  </a:lnTo>
                  <a:lnTo>
                    <a:pt x="7858" y="857"/>
                  </a:lnTo>
                  <a:cubicBezTo>
                    <a:pt x="7727" y="584"/>
                    <a:pt x="7454" y="405"/>
                    <a:pt x="7156" y="405"/>
                  </a:cubicBezTo>
                  <a:lnTo>
                    <a:pt x="5775" y="405"/>
                  </a:lnTo>
                  <a:cubicBezTo>
                    <a:pt x="5525" y="405"/>
                    <a:pt x="5287" y="524"/>
                    <a:pt x="5132" y="738"/>
                  </a:cubicBezTo>
                  <a:cubicBezTo>
                    <a:pt x="5072" y="810"/>
                    <a:pt x="5108" y="917"/>
                    <a:pt x="5179" y="976"/>
                  </a:cubicBezTo>
                  <a:cubicBezTo>
                    <a:pt x="5205" y="997"/>
                    <a:pt x="5234" y="1006"/>
                    <a:pt x="5264" y="1006"/>
                  </a:cubicBezTo>
                  <a:cubicBezTo>
                    <a:pt x="5320" y="1006"/>
                    <a:pt x="5379" y="975"/>
                    <a:pt x="5418" y="929"/>
                  </a:cubicBezTo>
                  <a:cubicBezTo>
                    <a:pt x="5489" y="810"/>
                    <a:pt x="5632" y="750"/>
                    <a:pt x="5775" y="750"/>
                  </a:cubicBezTo>
                  <a:lnTo>
                    <a:pt x="7156" y="750"/>
                  </a:lnTo>
                  <a:cubicBezTo>
                    <a:pt x="7323" y="750"/>
                    <a:pt x="7489" y="857"/>
                    <a:pt x="7561" y="1000"/>
                  </a:cubicBezTo>
                  <a:lnTo>
                    <a:pt x="7858" y="1631"/>
                  </a:lnTo>
                  <a:lnTo>
                    <a:pt x="5096" y="1631"/>
                  </a:lnTo>
                  <a:lnTo>
                    <a:pt x="5156" y="1512"/>
                  </a:lnTo>
                  <a:cubicBezTo>
                    <a:pt x="5191" y="1417"/>
                    <a:pt x="5156" y="1310"/>
                    <a:pt x="5060" y="1286"/>
                  </a:cubicBezTo>
                  <a:cubicBezTo>
                    <a:pt x="5034" y="1273"/>
                    <a:pt x="5008" y="1267"/>
                    <a:pt x="4984" y="1267"/>
                  </a:cubicBezTo>
                  <a:cubicBezTo>
                    <a:pt x="4918" y="1267"/>
                    <a:pt x="4860" y="1309"/>
                    <a:pt x="4834" y="1369"/>
                  </a:cubicBezTo>
                  <a:lnTo>
                    <a:pt x="4715" y="1631"/>
                  </a:lnTo>
                  <a:lnTo>
                    <a:pt x="3417" y="1631"/>
                  </a:lnTo>
                  <a:cubicBezTo>
                    <a:pt x="3405" y="1179"/>
                    <a:pt x="3036" y="810"/>
                    <a:pt x="2572" y="810"/>
                  </a:cubicBezTo>
                  <a:lnTo>
                    <a:pt x="2429" y="810"/>
                  </a:lnTo>
                  <a:lnTo>
                    <a:pt x="2429" y="453"/>
                  </a:lnTo>
                  <a:cubicBezTo>
                    <a:pt x="2429" y="214"/>
                    <a:pt x="2227" y="0"/>
                    <a:pt x="19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784;p78">
              <a:extLst>
                <a:ext uri="{FF2B5EF4-FFF2-40B4-BE49-F238E27FC236}">
                  <a16:creationId xmlns:a16="http://schemas.microsoft.com/office/drawing/2014/main" id="{A9BB6032-D184-84A5-4C15-98B6786EBF58}"/>
                </a:ext>
              </a:extLst>
            </p:cNvPr>
            <p:cNvSpPr/>
            <p:nvPr/>
          </p:nvSpPr>
          <p:spPr>
            <a:xfrm>
              <a:off x="3685992" y="3347949"/>
              <a:ext cx="10606" cy="133498"/>
            </a:xfrm>
            <a:custGeom>
              <a:avLst/>
              <a:gdLst/>
              <a:ahLst/>
              <a:cxnLst/>
              <a:rect l="l" t="t" r="r" b="b"/>
              <a:pathLst>
                <a:path w="334" h="4204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4049"/>
                  </a:lnTo>
                  <a:cubicBezTo>
                    <a:pt x="0" y="4132"/>
                    <a:pt x="72" y="4204"/>
                    <a:pt x="155" y="4204"/>
                  </a:cubicBezTo>
                  <a:cubicBezTo>
                    <a:pt x="250" y="4204"/>
                    <a:pt x="322" y="4132"/>
                    <a:pt x="322" y="4049"/>
                  </a:cubicBezTo>
                  <a:lnTo>
                    <a:pt x="322" y="156"/>
                  </a:lnTo>
                  <a:cubicBezTo>
                    <a:pt x="333" y="84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785;p78">
              <a:extLst>
                <a:ext uri="{FF2B5EF4-FFF2-40B4-BE49-F238E27FC236}">
                  <a16:creationId xmlns:a16="http://schemas.microsoft.com/office/drawing/2014/main" id="{AF7374EF-500A-C82F-A911-7A05E7045AF1}"/>
                </a:ext>
              </a:extLst>
            </p:cNvPr>
            <p:cNvSpPr/>
            <p:nvPr/>
          </p:nvSpPr>
          <p:spPr>
            <a:xfrm>
              <a:off x="3862549" y="3329785"/>
              <a:ext cx="40107" cy="30675"/>
            </a:xfrm>
            <a:custGeom>
              <a:avLst/>
              <a:gdLst/>
              <a:ahLst/>
              <a:cxnLst/>
              <a:rect l="l" t="t" r="r" b="b"/>
              <a:pathLst>
                <a:path w="1263" h="966" extrusionOk="0">
                  <a:moveTo>
                    <a:pt x="760" y="0"/>
                  </a:moveTo>
                  <a:cubicBezTo>
                    <a:pt x="704" y="0"/>
                    <a:pt x="646" y="27"/>
                    <a:pt x="608" y="73"/>
                  </a:cubicBezTo>
                  <a:cubicBezTo>
                    <a:pt x="548" y="144"/>
                    <a:pt x="584" y="251"/>
                    <a:pt x="655" y="311"/>
                  </a:cubicBezTo>
                  <a:cubicBezTo>
                    <a:pt x="786" y="406"/>
                    <a:pt x="715" y="621"/>
                    <a:pt x="548" y="621"/>
                  </a:cubicBezTo>
                  <a:cubicBezTo>
                    <a:pt x="441" y="621"/>
                    <a:pt x="357" y="537"/>
                    <a:pt x="381" y="418"/>
                  </a:cubicBezTo>
                  <a:cubicBezTo>
                    <a:pt x="405" y="323"/>
                    <a:pt x="346" y="240"/>
                    <a:pt x="250" y="228"/>
                  </a:cubicBezTo>
                  <a:cubicBezTo>
                    <a:pt x="243" y="227"/>
                    <a:pt x="236" y="226"/>
                    <a:pt x="229" y="226"/>
                  </a:cubicBezTo>
                  <a:cubicBezTo>
                    <a:pt x="151" y="226"/>
                    <a:pt x="71" y="282"/>
                    <a:pt x="60" y="359"/>
                  </a:cubicBezTo>
                  <a:cubicBezTo>
                    <a:pt x="0" y="692"/>
                    <a:pt x="238" y="966"/>
                    <a:pt x="560" y="966"/>
                  </a:cubicBezTo>
                  <a:cubicBezTo>
                    <a:pt x="1060" y="954"/>
                    <a:pt x="1262" y="323"/>
                    <a:pt x="846" y="25"/>
                  </a:cubicBezTo>
                  <a:cubicBezTo>
                    <a:pt x="820" y="8"/>
                    <a:pt x="791" y="0"/>
                    <a:pt x="76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786;p78">
              <a:extLst>
                <a:ext uri="{FF2B5EF4-FFF2-40B4-BE49-F238E27FC236}">
                  <a16:creationId xmlns:a16="http://schemas.microsoft.com/office/drawing/2014/main" id="{80D43460-DDEF-9BA7-8CAA-439CFA32245C}"/>
                </a:ext>
              </a:extLst>
            </p:cNvPr>
            <p:cNvSpPr/>
            <p:nvPr/>
          </p:nvSpPr>
          <p:spPr>
            <a:xfrm>
              <a:off x="3703743" y="3323942"/>
              <a:ext cx="183417" cy="182083"/>
            </a:xfrm>
            <a:custGeom>
              <a:avLst/>
              <a:gdLst/>
              <a:ahLst/>
              <a:cxnLst/>
              <a:rect l="l" t="t" r="r" b="b"/>
              <a:pathLst>
                <a:path w="5776" h="5734" extrusionOk="0">
                  <a:moveTo>
                    <a:pt x="2879" y="1"/>
                  </a:moveTo>
                  <a:cubicBezTo>
                    <a:pt x="2275" y="1"/>
                    <a:pt x="1659" y="191"/>
                    <a:pt x="1120" y="614"/>
                  </a:cubicBezTo>
                  <a:cubicBezTo>
                    <a:pt x="1048" y="674"/>
                    <a:pt x="1025" y="781"/>
                    <a:pt x="1084" y="852"/>
                  </a:cubicBezTo>
                  <a:cubicBezTo>
                    <a:pt x="1119" y="901"/>
                    <a:pt x="1170" y="925"/>
                    <a:pt x="1220" y="925"/>
                  </a:cubicBezTo>
                  <a:cubicBezTo>
                    <a:pt x="1257" y="925"/>
                    <a:pt x="1292" y="913"/>
                    <a:pt x="1322" y="888"/>
                  </a:cubicBezTo>
                  <a:cubicBezTo>
                    <a:pt x="1801" y="509"/>
                    <a:pt x="2346" y="339"/>
                    <a:pt x="2879" y="339"/>
                  </a:cubicBezTo>
                  <a:cubicBezTo>
                    <a:pt x="4191" y="339"/>
                    <a:pt x="5430" y="1370"/>
                    <a:pt x="5430" y="2876"/>
                  </a:cubicBezTo>
                  <a:cubicBezTo>
                    <a:pt x="5430" y="3472"/>
                    <a:pt x="5228" y="4055"/>
                    <a:pt x="4835" y="4507"/>
                  </a:cubicBezTo>
                  <a:cubicBezTo>
                    <a:pt x="4346" y="5079"/>
                    <a:pt x="3644" y="5412"/>
                    <a:pt x="2894" y="5412"/>
                  </a:cubicBezTo>
                  <a:cubicBezTo>
                    <a:pt x="1489" y="5412"/>
                    <a:pt x="346" y="4269"/>
                    <a:pt x="346" y="2864"/>
                  </a:cubicBezTo>
                  <a:cubicBezTo>
                    <a:pt x="346" y="2305"/>
                    <a:pt x="525" y="1769"/>
                    <a:pt x="870" y="1316"/>
                  </a:cubicBezTo>
                  <a:cubicBezTo>
                    <a:pt x="929" y="1245"/>
                    <a:pt x="906" y="1138"/>
                    <a:pt x="834" y="1078"/>
                  </a:cubicBezTo>
                  <a:cubicBezTo>
                    <a:pt x="804" y="1054"/>
                    <a:pt x="768" y="1041"/>
                    <a:pt x="732" y="1041"/>
                  </a:cubicBezTo>
                  <a:cubicBezTo>
                    <a:pt x="682" y="1041"/>
                    <a:pt x="631" y="1065"/>
                    <a:pt x="596" y="1114"/>
                  </a:cubicBezTo>
                  <a:cubicBezTo>
                    <a:pt x="203" y="1614"/>
                    <a:pt x="1" y="2221"/>
                    <a:pt x="1" y="2852"/>
                  </a:cubicBezTo>
                  <a:cubicBezTo>
                    <a:pt x="1" y="4448"/>
                    <a:pt x="1298" y="5734"/>
                    <a:pt x="2882" y="5734"/>
                  </a:cubicBezTo>
                  <a:cubicBezTo>
                    <a:pt x="3751" y="5734"/>
                    <a:pt x="4549" y="5365"/>
                    <a:pt x="5108" y="4698"/>
                  </a:cubicBezTo>
                  <a:cubicBezTo>
                    <a:pt x="5537" y="4174"/>
                    <a:pt x="5775" y="3519"/>
                    <a:pt x="5775" y="2852"/>
                  </a:cubicBezTo>
                  <a:cubicBezTo>
                    <a:pt x="5775" y="1158"/>
                    <a:pt x="4365" y="1"/>
                    <a:pt x="28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787;p78">
              <a:extLst>
                <a:ext uri="{FF2B5EF4-FFF2-40B4-BE49-F238E27FC236}">
                  <a16:creationId xmlns:a16="http://schemas.microsoft.com/office/drawing/2014/main" id="{F0857EA7-8035-BF0C-F1E0-765FC5D1E523}"/>
                </a:ext>
              </a:extLst>
            </p:cNvPr>
            <p:cNvSpPr/>
            <p:nvPr/>
          </p:nvSpPr>
          <p:spPr>
            <a:xfrm>
              <a:off x="3733624" y="3358174"/>
              <a:ext cx="138039" cy="114667"/>
            </a:xfrm>
            <a:custGeom>
              <a:avLst/>
              <a:gdLst/>
              <a:ahLst/>
              <a:cxnLst/>
              <a:rect l="l" t="t" r="r" b="b"/>
              <a:pathLst>
                <a:path w="4347" h="3611" extrusionOk="0">
                  <a:moveTo>
                    <a:pt x="1965" y="0"/>
                  </a:moveTo>
                  <a:cubicBezTo>
                    <a:pt x="846" y="0"/>
                    <a:pt x="0" y="1000"/>
                    <a:pt x="179" y="2096"/>
                  </a:cubicBezTo>
                  <a:cubicBezTo>
                    <a:pt x="190" y="2183"/>
                    <a:pt x="270" y="2240"/>
                    <a:pt x="348" y="2240"/>
                  </a:cubicBezTo>
                  <a:cubicBezTo>
                    <a:pt x="355" y="2240"/>
                    <a:pt x="362" y="2240"/>
                    <a:pt x="369" y="2239"/>
                  </a:cubicBezTo>
                  <a:cubicBezTo>
                    <a:pt x="465" y="2215"/>
                    <a:pt x="524" y="2132"/>
                    <a:pt x="500" y="2036"/>
                  </a:cubicBezTo>
                  <a:cubicBezTo>
                    <a:pt x="347" y="1083"/>
                    <a:pt x="1112" y="331"/>
                    <a:pt x="1952" y="331"/>
                  </a:cubicBezTo>
                  <a:cubicBezTo>
                    <a:pt x="2288" y="331"/>
                    <a:pt x="2635" y="451"/>
                    <a:pt x="2941" y="727"/>
                  </a:cubicBezTo>
                  <a:cubicBezTo>
                    <a:pt x="3525" y="1262"/>
                    <a:pt x="3572" y="2191"/>
                    <a:pt x="3013" y="2798"/>
                  </a:cubicBezTo>
                  <a:cubicBezTo>
                    <a:pt x="2727" y="3116"/>
                    <a:pt x="2334" y="3271"/>
                    <a:pt x="1942" y="3271"/>
                  </a:cubicBezTo>
                  <a:cubicBezTo>
                    <a:pt x="1468" y="3271"/>
                    <a:pt x="995" y="3045"/>
                    <a:pt x="715" y="2608"/>
                  </a:cubicBezTo>
                  <a:cubicBezTo>
                    <a:pt x="684" y="2561"/>
                    <a:pt x="623" y="2530"/>
                    <a:pt x="564" y="2530"/>
                  </a:cubicBezTo>
                  <a:cubicBezTo>
                    <a:pt x="533" y="2530"/>
                    <a:pt x="502" y="2539"/>
                    <a:pt x="477" y="2560"/>
                  </a:cubicBezTo>
                  <a:cubicBezTo>
                    <a:pt x="393" y="2608"/>
                    <a:pt x="369" y="2727"/>
                    <a:pt x="429" y="2798"/>
                  </a:cubicBezTo>
                  <a:cubicBezTo>
                    <a:pt x="780" y="3337"/>
                    <a:pt x="1353" y="3611"/>
                    <a:pt x="1934" y="3611"/>
                  </a:cubicBezTo>
                  <a:cubicBezTo>
                    <a:pt x="2418" y="3611"/>
                    <a:pt x="2906" y="3421"/>
                    <a:pt x="3274" y="3036"/>
                  </a:cubicBezTo>
                  <a:cubicBezTo>
                    <a:pt x="4346" y="1882"/>
                    <a:pt x="3525" y="0"/>
                    <a:pt x="19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788;p78">
              <a:extLst>
                <a:ext uri="{FF2B5EF4-FFF2-40B4-BE49-F238E27FC236}">
                  <a16:creationId xmlns:a16="http://schemas.microsoft.com/office/drawing/2014/main" id="{2D06C282-2A0A-05AA-7C72-A57BEB17ACC6}"/>
                </a:ext>
              </a:extLst>
            </p:cNvPr>
            <p:cNvSpPr/>
            <p:nvPr/>
          </p:nvSpPr>
          <p:spPr>
            <a:xfrm>
              <a:off x="3777478" y="3386087"/>
              <a:ext cx="51062" cy="43282"/>
            </a:xfrm>
            <a:custGeom>
              <a:avLst/>
              <a:gdLst/>
              <a:ahLst/>
              <a:cxnLst/>
              <a:rect l="l" t="t" r="r" b="b"/>
              <a:pathLst>
                <a:path w="1608" h="1363" extrusionOk="0">
                  <a:moveTo>
                    <a:pt x="772" y="1"/>
                  </a:moveTo>
                  <a:cubicBezTo>
                    <a:pt x="765" y="1"/>
                    <a:pt x="758" y="1"/>
                    <a:pt x="750" y="2"/>
                  </a:cubicBezTo>
                  <a:cubicBezTo>
                    <a:pt x="215" y="110"/>
                    <a:pt x="0" y="776"/>
                    <a:pt x="393" y="1157"/>
                  </a:cubicBezTo>
                  <a:cubicBezTo>
                    <a:pt x="524" y="1294"/>
                    <a:pt x="697" y="1363"/>
                    <a:pt x="871" y="1363"/>
                  </a:cubicBezTo>
                  <a:cubicBezTo>
                    <a:pt x="1045" y="1363"/>
                    <a:pt x="1221" y="1294"/>
                    <a:pt x="1358" y="1157"/>
                  </a:cubicBezTo>
                  <a:cubicBezTo>
                    <a:pt x="1560" y="919"/>
                    <a:pt x="1608" y="610"/>
                    <a:pt x="1489" y="360"/>
                  </a:cubicBezTo>
                  <a:cubicBezTo>
                    <a:pt x="1457" y="296"/>
                    <a:pt x="1404" y="264"/>
                    <a:pt x="1348" y="264"/>
                  </a:cubicBezTo>
                  <a:cubicBezTo>
                    <a:pt x="1319" y="264"/>
                    <a:pt x="1290" y="272"/>
                    <a:pt x="1262" y="288"/>
                  </a:cubicBezTo>
                  <a:cubicBezTo>
                    <a:pt x="1179" y="324"/>
                    <a:pt x="1143" y="431"/>
                    <a:pt x="1191" y="502"/>
                  </a:cubicBezTo>
                  <a:cubicBezTo>
                    <a:pt x="1251" y="633"/>
                    <a:pt x="1239" y="788"/>
                    <a:pt x="1120" y="907"/>
                  </a:cubicBezTo>
                  <a:cubicBezTo>
                    <a:pt x="1054" y="973"/>
                    <a:pt x="965" y="1006"/>
                    <a:pt x="875" y="1006"/>
                  </a:cubicBezTo>
                  <a:cubicBezTo>
                    <a:pt x="786" y="1006"/>
                    <a:pt x="697" y="973"/>
                    <a:pt x="631" y="907"/>
                  </a:cubicBezTo>
                  <a:cubicBezTo>
                    <a:pt x="429" y="717"/>
                    <a:pt x="536" y="372"/>
                    <a:pt x="810" y="324"/>
                  </a:cubicBezTo>
                  <a:cubicBezTo>
                    <a:pt x="893" y="312"/>
                    <a:pt x="953" y="229"/>
                    <a:pt x="941" y="133"/>
                  </a:cubicBezTo>
                  <a:cubicBezTo>
                    <a:pt x="930" y="57"/>
                    <a:pt x="850" y="1"/>
                    <a:pt x="77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" name="Google Shape;9789;p78">
            <a:extLst>
              <a:ext uri="{FF2B5EF4-FFF2-40B4-BE49-F238E27FC236}">
                <a16:creationId xmlns:a16="http://schemas.microsoft.com/office/drawing/2014/main" id="{24B9A5AD-A889-7F7B-8E0F-B9C083491496}"/>
              </a:ext>
            </a:extLst>
          </p:cNvPr>
          <p:cNvSpPr/>
          <p:nvPr/>
        </p:nvSpPr>
        <p:spPr>
          <a:xfrm>
            <a:off x="6804027" y="3506734"/>
            <a:ext cx="323298" cy="320789"/>
          </a:xfrm>
          <a:custGeom>
            <a:avLst/>
            <a:gdLst/>
            <a:ahLst/>
            <a:cxnLst/>
            <a:rect l="l" t="t" r="r" b="b"/>
            <a:pathLst>
              <a:path w="10181" h="10102" extrusionOk="0">
                <a:moveTo>
                  <a:pt x="2632" y="410"/>
                </a:moveTo>
                <a:lnTo>
                  <a:pt x="4085" y="2863"/>
                </a:lnTo>
                <a:lnTo>
                  <a:pt x="3311" y="3327"/>
                </a:lnTo>
                <a:lnTo>
                  <a:pt x="1858" y="874"/>
                </a:lnTo>
                <a:lnTo>
                  <a:pt x="2632" y="410"/>
                </a:lnTo>
                <a:close/>
                <a:moveTo>
                  <a:pt x="2715" y="0"/>
                </a:moveTo>
                <a:cubicBezTo>
                  <a:pt x="2684" y="0"/>
                  <a:pt x="2655" y="12"/>
                  <a:pt x="2620" y="29"/>
                </a:cubicBezTo>
                <a:lnTo>
                  <a:pt x="1537" y="660"/>
                </a:lnTo>
                <a:cubicBezTo>
                  <a:pt x="1442" y="708"/>
                  <a:pt x="1418" y="827"/>
                  <a:pt x="1477" y="922"/>
                </a:cubicBezTo>
                <a:lnTo>
                  <a:pt x="1573" y="1101"/>
                </a:lnTo>
                <a:lnTo>
                  <a:pt x="1132" y="1339"/>
                </a:lnTo>
                <a:cubicBezTo>
                  <a:pt x="668" y="1577"/>
                  <a:pt x="322" y="1993"/>
                  <a:pt x="168" y="2482"/>
                </a:cubicBezTo>
                <a:cubicBezTo>
                  <a:pt x="1" y="2982"/>
                  <a:pt x="49" y="3506"/>
                  <a:pt x="263" y="3982"/>
                </a:cubicBezTo>
                <a:cubicBezTo>
                  <a:pt x="489" y="4446"/>
                  <a:pt x="1180" y="5220"/>
                  <a:pt x="1692" y="5803"/>
                </a:cubicBezTo>
                <a:cubicBezTo>
                  <a:pt x="1727" y="5839"/>
                  <a:pt x="1787" y="5863"/>
                  <a:pt x="1835" y="5863"/>
                </a:cubicBezTo>
                <a:cubicBezTo>
                  <a:pt x="1870" y="5863"/>
                  <a:pt x="1918" y="5839"/>
                  <a:pt x="1954" y="5815"/>
                </a:cubicBezTo>
                <a:cubicBezTo>
                  <a:pt x="2025" y="5744"/>
                  <a:pt x="2025" y="5637"/>
                  <a:pt x="1965" y="5565"/>
                </a:cubicBezTo>
                <a:cubicBezTo>
                  <a:pt x="1251" y="4768"/>
                  <a:pt x="763" y="4149"/>
                  <a:pt x="596" y="3815"/>
                </a:cubicBezTo>
                <a:cubicBezTo>
                  <a:pt x="203" y="3029"/>
                  <a:pt x="525" y="2065"/>
                  <a:pt x="1299" y="1648"/>
                </a:cubicBezTo>
                <a:lnTo>
                  <a:pt x="1751" y="1410"/>
                </a:lnTo>
                <a:lnTo>
                  <a:pt x="2763" y="3125"/>
                </a:lnTo>
                <a:cubicBezTo>
                  <a:pt x="2668" y="3160"/>
                  <a:pt x="2573" y="3220"/>
                  <a:pt x="2501" y="3303"/>
                </a:cubicBezTo>
                <a:cubicBezTo>
                  <a:pt x="2096" y="3660"/>
                  <a:pt x="2037" y="4232"/>
                  <a:pt x="2346" y="4672"/>
                </a:cubicBezTo>
                <a:cubicBezTo>
                  <a:pt x="2513" y="4887"/>
                  <a:pt x="5299" y="7685"/>
                  <a:pt x="5525" y="7839"/>
                </a:cubicBezTo>
                <a:cubicBezTo>
                  <a:pt x="5704" y="7970"/>
                  <a:pt x="5906" y="8030"/>
                  <a:pt x="6133" y="8030"/>
                </a:cubicBezTo>
                <a:cubicBezTo>
                  <a:pt x="6418" y="8030"/>
                  <a:pt x="6692" y="7911"/>
                  <a:pt x="6907" y="7673"/>
                </a:cubicBezTo>
                <a:cubicBezTo>
                  <a:pt x="6978" y="7601"/>
                  <a:pt x="7038" y="7494"/>
                  <a:pt x="7085" y="7387"/>
                </a:cubicBezTo>
                <a:lnTo>
                  <a:pt x="8800" y="8399"/>
                </a:lnTo>
                <a:lnTo>
                  <a:pt x="8562" y="8863"/>
                </a:lnTo>
                <a:cubicBezTo>
                  <a:pt x="8267" y="9418"/>
                  <a:pt x="7695" y="9741"/>
                  <a:pt x="7107" y="9741"/>
                </a:cubicBezTo>
                <a:cubicBezTo>
                  <a:pt x="6862" y="9741"/>
                  <a:pt x="6614" y="9685"/>
                  <a:pt x="6383" y="9566"/>
                </a:cubicBezTo>
                <a:cubicBezTo>
                  <a:pt x="5764" y="9256"/>
                  <a:pt x="4097" y="7768"/>
                  <a:pt x="2513" y="6113"/>
                </a:cubicBezTo>
                <a:cubicBezTo>
                  <a:pt x="2477" y="6077"/>
                  <a:pt x="2433" y="6059"/>
                  <a:pt x="2388" y="6059"/>
                </a:cubicBezTo>
                <a:cubicBezTo>
                  <a:pt x="2344" y="6059"/>
                  <a:pt x="2299" y="6077"/>
                  <a:pt x="2263" y="6113"/>
                </a:cubicBezTo>
                <a:cubicBezTo>
                  <a:pt x="2192" y="6184"/>
                  <a:pt x="2192" y="6292"/>
                  <a:pt x="2263" y="6363"/>
                </a:cubicBezTo>
                <a:cubicBezTo>
                  <a:pt x="3656" y="7839"/>
                  <a:pt x="5466" y="9518"/>
                  <a:pt x="6240" y="9887"/>
                </a:cubicBezTo>
                <a:cubicBezTo>
                  <a:pt x="6514" y="10030"/>
                  <a:pt x="6811" y="10102"/>
                  <a:pt x="7109" y="10102"/>
                </a:cubicBezTo>
                <a:cubicBezTo>
                  <a:pt x="7323" y="10102"/>
                  <a:pt x="7526" y="10066"/>
                  <a:pt x="7740" y="9994"/>
                </a:cubicBezTo>
                <a:cubicBezTo>
                  <a:pt x="8240" y="9828"/>
                  <a:pt x="8645" y="9494"/>
                  <a:pt x="8883" y="9030"/>
                </a:cubicBezTo>
                <a:lnTo>
                  <a:pt x="9121" y="8578"/>
                </a:lnTo>
                <a:lnTo>
                  <a:pt x="9300" y="8685"/>
                </a:lnTo>
                <a:cubicBezTo>
                  <a:pt x="9335" y="8697"/>
                  <a:pt x="9359" y="8721"/>
                  <a:pt x="9395" y="8721"/>
                </a:cubicBezTo>
                <a:cubicBezTo>
                  <a:pt x="9455" y="8721"/>
                  <a:pt x="9514" y="8685"/>
                  <a:pt x="9538" y="8625"/>
                </a:cubicBezTo>
                <a:lnTo>
                  <a:pt x="10181" y="7542"/>
                </a:lnTo>
                <a:cubicBezTo>
                  <a:pt x="10169" y="7494"/>
                  <a:pt x="10169" y="7447"/>
                  <a:pt x="10169" y="7411"/>
                </a:cubicBezTo>
                <a:cubicBezTo>
                  <a:pt x="10157" y="7363"/>
                  <a:pt x="10121" y="7316"/>
                  <a:pt x="10074" y="7304"/>
                </a:cubicBezTo>
                <a:lnTo>
                  <a:pt x="8871" y="6589"/>
                </a:lnTo>
                <a:cubicBezTo>
                  <a:pt x="8845" y="6574"/>
                  <a:pt x="8816" y="6568"/>
                  <a:pt x="8788" y="6568"/>
                </a:cubicBezTo>
                <a:cubicBezTo>
                  <a:pt x="8725" y="6568"/>
                  <a:pt x="8662" y="6600"/>
                  <a:pt x="8621" y="6649"/>
                </a:cubicBezTo>
                <a:cubicBezTo>
                  <a:pt x="8573" y="6732"/>
                  <a:pt x="8609" y="6839"/>
                  <a:pt x="8681" y="6899"/>
                </a:cubicBezTo>
                <a:lnTo>
                  <a:pt x="9740" y="7530"/>
                </a:lnTo>
                <a:lnTo>
                  <a:pt x="9276" y="8304"/>
                </a:lnTo>
                <a:lnTo>
                  <a:pt x="6823" y="6851"/>
                </a:lnTo>
                <a:lnTo>
                  <a:pt x="7276" y="6077"/>
                </a:lnTo>
                <a:lnTo>
                  <a:pt x="8038" y="6530"/>
                </a:lnTo>
                <a:cubicBezTo>
                  <a:pt x="8064" y="6545"/>
                  <a:pt x="8092" y="6551"/>
                  <a:pt x="8121" y="6551"/>
                </a:cubicBezTo>
                <a:cubicBezTo>
                  <a:pt x="8184" y="6551"/>
                  <a:pt x="8247" y="6519"/>
                  <a:pt x="8288" y="6470"/>
                </a:cubicBezTo>
                <a:cubicBezTo>
                  <a:pt x="8335" y="6375"/>
                  <a:pt x="8312" y="6280"/>
                  <a:pt x="8228" y="6220"/>
                </a:cubicBezTo>
                <a:lnTo>
                  <a:pt x="7311" y="5684"/>
                </a:lnTo>
                <a:cubicBezTo>
                  <a:pt x="7281" y="5662"/>
                  <a:pt x="7251" y="5653"/>
                  <a:pt x="7221" y="5653"/>
                </a:cubicBezTo>
                <a:cubicBezTo>
                  <a:pt x="7203" y="5653"/>
                  <a:pt x="7186" y="5656"/>
                  <a:pt x="7169" y="5661"/>
                </a:cubicBezTo>
                <a:cubicBezTo>
                  <a:pt x="7133" y="5684"/>
                  <a:pt x="7085" y="5708"/>
                  <a:pt x="7073" y="5756"/>
                </a:cubicBezTo>
                <a:lnTo>
                  <a:pt x="6430" y="6839"/>
                </a:lnTo>
                <a:cubicBezTo>
                  <a:pt x="6383" y="6935"/>
                  <a:pt x="6418" y="7030"/>
                  <a:pt x="6490" y="7089"/>
                </a:cubicBezTo>
                <a:lnTo>
                  <a:pt x="6728" y="7244"/>
                </a:lnTo>
                <a:lnTo>
                  <a:pt x="6716" y="7268"/>
                </a:lnTo>
                <a:cubicBezTo>
                  <a:pt x="6680" y="7351"/>
                  <a:pt x="6633" y="7411"/>
                  <a:pt x="6597" y="7470"/>
                </a:cubicBezTo>
                <a:cubicBezTo>
                  <a:pt x="6466" y="7615"/>
                  <a:pt x="6284" y="7692"/>
                  <a:pt x="6098" y="7692"/>
                </a:cubicBezTo>
                <a:cubicBezTo>
                  <a:pt x="5962" y="7692"/>
                  <a:pt x="5825" y="7651"/>
                  <a:pt x="5704" y="7566"/>
                </a:cubicBezTo>
                <a:cubicBezTo>
                  <a:pt x="5514" y="7423"/>
                  <a:pt x="2751" y="4672"/>
                  <a:pt x="2608" y="4470"/>
                </a:cubicBezTo>
                <a:cubicBezTo>
                  <a:pt x="2394" y="4196"/>
                  <a:pt x="2442" y="3815"/>
                  <a:pt x="2716" y="3577"/>
                </a:cubicBezTo>
                <a:cubicBezTo>
                  <a:pt x="2775" y="3541"/>
                  <a:pt x="2835" y="3494"/>
                  <a:pt x="2906" y="3458"/>
                </a:cubicBezTo>
                <a:lnTo>
                  <a:pt x="2930" y="3446"/>
                </a:lnTo>
                <a:lnTo>
                  <a:pt x="3085" y="3684"/>
                </a:lnTo>
                <a:cubicBezTo>
                  <a:pt x="3108" y="3744"/>
                  <a:pt x="3168" y="3779"/>
                  <a:pt x="3228" y="3779"/>
                </a:cubicBezTo>
                <a:cubicBezTo>
                  <a:pt x="3263" y="3779"/>
                  <a:pt x="3287" y="3756"/>
                  <a:pt x="3323" y="3744"/>
                </a:cubicBezTo>
                <a:lnTo>
                  <a:pt x="4406" y="3101"/>
                </a:lnTo>
                <a:cubicBezTo>
                  <a:pt x="4454" y="3077"/>
                  <a:pt x="4478" y="3041"/>
                  <a:pt x="4490" y="3006"/>
                </a:cubicBezTo>
                <a:cubicBezTo>
                  <a:pt x="4513" y="2958"/>
                  <a:pt x="4490" y="2910"/>
                  <a:pt x="4478" y="2863"/>
                </a:cubicBezTo>
                <a:lnTo>
                  <a:pt x="2858" y="100"/>
                </a:lnTo>
                <a:cubicBezTo>
                  <a:pt x="2823" y="53"/>
                  <a:pt x="2799" y="29"/>
                  <a:pt x="2751" y="5"/>
                </a:cubicBezTo>
                <a:cubicBezTo>
                  <a:pt x="2739" y="2"/>
                  <a:pt x="2727" y="0"/>
                  <a:pt x="2715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" name="Google Shape;9790;p78">
            <a:extLst>
              <a:ext uri="{FF2B5EF4-FFF2-40B4-BE49-F238E27FC236}">
                <a16:creationId xmlns:a16="http://schemas.microsoft.com/office/drawing/2014/main" id="{E45C8C2C-2F50-E250-78CB-D14306188D75}"/>
              </a:ext>
            </a:extLst>
          </p:cNvPr>
          <p:cNvGrpSpPr/>
          <p:nvPr/>
        </p:nvGrpSpPr>
        <p:grpSpPr>
          <a:xfrm>
            <a:off x="7306518" y="3504606"/>
            <a:ext cx="364865" cy="324822"/>
            <a:chOff x="5765817" y="3227724"/>
            <a:chExt cx="364865" cy="324822"/>
          </a:xfrm>
          <a:solidFill>
            <a:srgbClr val="D2DE00"/>
          </a:solidFill>
        </p:grpSpPr>
        <p:sp>
          <p:nvSpPr>
            <p:cNvPr id="165" name="Google Shape;9791;p78">
              <a:extLst>
                <a:ext uri="{FF2B5EF4-FFF2-40B4-BE49-F238E27FC236}">
                  <a16:creationId xmlns:a16="http://schemas.microsoft.com/office/drawing/2014/main" id="{F02ED6DB-0302-9330-8185-837DDDB265C1}"/>
                </a:ext>
              </a:extLst>
            </p:cNvPr>
            <p:cNvSpPr/>
            <p:nvPr/>
          </p:nvSpPr>
          <p:spPr>
            <a:xfrm>
              <a:off x="5765817" y="3227724"/>
              <a:ext cx="364865" cy="324822"/>
            </a:xfrm>
            <a:custGeom>
              <a:avLst/>
              <a:gdLst/>
              <a:ahLst/>
              <a:cxnLst/>
              <a:rect l="l" t="t" r="r" b="b"/>
              <a:pathLst>
                <a:path w="11490" h="10229" extrusionOk="0">
                  <a:moveTo>
                    <a:pt x="8287" y="370"/>
                  </a:moveTo>
                  <a:cubicBezTo>
                    <a:pt x="9871" y="370"/>
                    <a:pt x="11157" y="1656"/>
                    <a:pt x="11157" y="3251"/>
                  </a:cubicBezTo>
                  <a:cubicBezTo>
                    <a:pt x="11133" y="4037"/>
                    <a:pt x="10847" y="4870"/>
                    <a:pt x="10299" y="5751"/>
                  </a:cubicBezTo>
                  <a:cubicBezTo>
                    <a:pt x="9847" y="6442"/>
                    <a:pt x="9216" y="7156"/>
                    <a:pt x="8418" y="7871"/>
                  </a:cubicBezTo>
                  <a:cubicBezTo>
                    <a:pt x="7263" y="8918"/>
                    <a:pt x="6084" y="9645"/>
                    <a:pt x="5763" y="9835"/>
                  </a:cubicBezTo>
                  <a:cubicBezTo>
                    <a:pt x="5430" y="9645"/>
                    <a:pt x="4251" y="8930"/>
                    <a:pt x="3096" y="7895"/>
                  </a:cubicBezTo>
                  <a:cubicBezTo>
                    <a:pt x="2310" y="7180"/>
                    <a:pt x="1667" y="6466"/>
                    <a:pt x="1215" y="5763"/>
                  </a:cubicBezTo>
                  <a:cubicBezTo>
                    <a:pt x="667" y="4894"/>
                    <a:pt x="381" y="4049"/>
                    <a:pt x="381" y="3251"/>
                  </a:cubicBezTo>
                  <a:cubicBezTo>
                    <a:pt x="381" y="1668"/>
                    <a:pt x="1667" y="370"/>
                    <a:pt x="3263" y="370"/>
                  </a:cubicBezTo>
                  <a:cubicBezTo>
                    <a:pt x="4191" y="370"/>
                    <a:pt x="5084" y="834"/>
                    <a:pt x="5620" y="1608"/>
                  </a:cubicBezTo>
                  <a:cubicBezTo>
                    <a:pt x="5656" y="1656"/>
                    <a:pt x="5715" y="1679"/>
                    <a:pt x="5775" y="1679"/>
                  </a:cubicBezTo>
                  <a:cubicBezTo>
                    <a:pt x="5834" y="1679"/>
                    <a:pt x="5894" y="1656"/>
                    <a:pt x="5918" y="1608"/>
                  </a:cubicBezTo>
                  <a:cubicBezTo>
                    <a:pt x="6454" y="834"/>
                    <a:pt x="7335" y="370"/>
                    <a:pt x="8287" y="370"/>
                  </a:cubicBezTo>
                  <a:close/>
                  <a:moveTo>
                    <a:pt x="3227" y="1"/>
                  </a:moveTo>
                  <a:cubicBezTo>
                    <a:pt x="1441" y="1"/>
                    <a:pt x="0" y="1441"/>
                    <a:pt x="0" y="3227"/>
                  </a:cubicBezTo>
                  <a:cubicBezTo>
                    <a:pt x="0" y="4108"/>
                    <a:pt x="298" y="5013"/>
                    <a:pt x="893" y="5942"/>
                  </a:cubicBezTo>
                  <a:cubicBezTo>
                    <a:pt x="1370" y="6668"/>
                    <a:pt x="2001" y="7418"/>
                    <a:pt x="2822" y="8145"/>
                  </a:cubicBezTo>
                  <a:cubicBezTo>
                    <a:pt x="4203" y="9383"/>
                    <a:pt x="5620" y="10181"/>
                    <a:pt x="5632" y="10192"/>
                  </a:cubicBezTo>
                  <a:cubicBezTo>
                    <a:pt x="5668" y="10216"/>
                    <a:pt x="5692" y="10228"/>
                    <a:pt x="5727" y="10228"/>
                  </a:cubicBezTo>
                  <a:cubicBezTo>
                    <a:pt x="5751" y="10228"/>
                    <a:pt x="5787" y="10216"/>
                    <a:pt x="5811" y="10192"/>
                  </a:cubicBezTo>
                  <a:cubicBezTo>
                    <a:pt x="5834" y="10181"/>
                    <a:pt x="7239" y="9395"/>
                    <a:pt x="8632" y="8145"/>
                  </a:cubicBezTo>
                  <a:cubicBezTo>
                    <a:pt x="9442" y="7418"/>
                    <a:pt x="10097" y="6668"/>
                    <a:pt x="10561" y="5942"/>
                  </a:cubicBezTo>
                  <a:cubicBezTo>
                    <a:pt x="11157" y="5013"/>
                    <a:pt x="11454" y="4108"/>
                    <a:pt x="11454" y="3227"/>
                  </a:cubicBezTo>
                  <a:cubicBezTo>
                    <a:pt x="11490" y="1441"/>
                    <a:pt x="10049" y="1"/>
                    <a:pt x="8263" y="1"/>
                  </a:cubicBezTo>
                  <a:cubicBezTo>
                    <a:pt x="7275" y="1"/>
                    <a:pt x="6358" y="453"/>
                    <a:pt x="5739" y="1203"/>
                  </a:cubicBezTo>
                  <a:cubicBezTo>
                    <a:pt x="5132" y="453"/>
                    <a:pt x="4203" y="1"/>
                    <a:pt x="322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792;p78">
              <a:extLst>
                <a:ext uri="{FF2B5EF4-FFF2-40B4-BE49-F238E27FC236}">
                  <a16:creationId xmlns:a16="http://schemas.microsoft.com/office/drawing/2014/main" id="{C723BE61-B48F-CF32-EC64-111F39CF7CCF}"/>
                </a:ext>
              </a:extLst>
            </p:cNvPr>
            <p:cNvSpPr/>
            <p:nvPr/>
          </p:nvSpPr>
          <p:spPr>
            <a:xfrm>
              <a:off x="6022144" y="3250429"/>
              <a:ext cx="85484" cy="84341"/>
            </a:xfrm>
            <a:custGeom>
              <a:avLst/>
              <a:gdLst/>
              <a:ahLst/>
              <a:cxnLst/>
              <a:rect l="l" t="t" r="r" b="b"/>
              <a:pathLst>
                <a:path w="2692" h="2656" extrusionOk="0">
                  <a:moveTo>
                    <a:pt x="191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" y="286"/>
                    <a:pt x="84" y="357"/>
                    <a:pt x="191" y="357"/>
                  </a:cubicBezTo>
                  <a:cubicBezTo>
                    <a:pt x="1346" y="357"/>
                    <a:pt x="2311" y="1310"/>
                    <a:pt x="2334" y="2477"/>
                  </a:cubicBezTo>
                  <a:cubicBezTo>
                    <a:pt x="2334" y="2572"/>
                    <a:pt x="2406" y="2655"/>
                    <a:pt x="2513" y="2655"/>
                  </a:cubicBezTo>
                  <a:cubicBezTo>
                    <a:pt x="2608" y="2655"/>
                    <a:pt x="2692" y="2560"/>
                    <a:pt x="2692" y="2477"/>
                  </a:cubicBezTo>
                  <a:cubicBezTo>
                    <a:pt x="2668" y="1107"/>
                    <a:pt x="1561" y="0"/>
                    <a:pt x="1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793;p78">
              <a:extLst>
                <a:ext uri="{FF2B5EF4-FFF2-40B4-BE49-F238E27FC236}">
                  <a16:creationId xmlns:a16="http://schemas.microsoft.com/office/drawing/2014/main" id="{2EA0DB9E-DADA-4B28-E5FD-687DFAC96A55}"/>
                </a:ext>
              </a:extLst>
            </p:cNvPr>
            <p:cNvSpPr/>
            <p:nvPr/>
          </p:nvSpPr>
          <p:spPr>
            <a:xfrm>
              <a:off x="5862987" y="3250429"/>
              <a:ext cx="73386" cy="43504"/>
            </a:xfrm>
            <a:custGeom>
              <a:avLst/>
              <a:gdLst/>
              <a:ahLst/>
              <a:cxnLst/>
              <a:rect l="l" t="t" r="r" b="b"/>
              <a:pathLst>
                <a:path w="2311" h="137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72" y="357"/>
                    <a:pt x="179" y="357"/>
                  </a:cubicBezTo>
                  <a:cubicBezTo>
                    <a:pt x="881" y="357"/>
                    <a:pt x="1548" y="703"/>
                    <a:pt x="1953" y="1298"/>
                  </a:cubicBezTo>
                  <a:cubicBezTo>
                    <a:pt x="1989" y="1334"/>
                    <a:pt x="2036" y="1369"/>
                    <a:pt x="2108" y="1369"/>
                  </a:cubicBezTo>
                  <a:cubicBezTo>
                    <a:pt x="2131" y="1369"/>
                    <a:pt x="2179" y="1357"/>
                    <a:pt x="2203" y="1334"/>
                  </a:cubicBezTo>
                  <a:cubicBezTo>
                    <a:pt x="2286" y="1286"/>
                    <a:pt x="2310" y="1179"/>
                    <a:pt x="2251" y="1084"/>
                  </a:cubicBezTo>
                  <a:cubicBezTo>
                    <a:pt x="1786" y="405"/>
                    <a:pt x="1012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9794;p78">
            <a:extLst>
              <a:ext uri="{FF2B5EF4-FFF2-40B4-BE49-F238E27FC236}">
                <a16:creationId xmlns:a16="http://schemas.microsoft.com/office/drawing/2014/main" id="{B2EF7C3C-6A3D-E5BC-6D69-609595DF14E3}"/>
              </a:ext>
            </a:extLst>
          </p:cNvPr>
          <p:cNvGrpSpPr/>
          <p:nvPr/>
        </p:nvGrpSpPr>
        <p:grpSpPr>
          <a:xfrm>
            <a:off x="7769284" y="3514546"/>
            <a:ext cx="446539" cy="303895"/>
            <a:chOff x="6228583" y="3237664"/>
            <a:chExt cx="446539" cy="303895"/>
          </a:xfrm>
          <a:solidFill>
            <a:srgbClr val="D2DE00"/>
          </a:solidFill>
        </p:grpSpPr>
        <p:sp>
          <p:nvSpPr>
            <p:cNvPr id="169" name="Google Shape;9795;p78">
              <a:extLst>
                <a:ext uri="{FF2B5EF4-FFF2-40B4-BE49-F238E27FC236}">
                  <a16:creationId xmlns:a16="http://schemas.microsoft.com/office/drawing/2014/main" id="{FE7A302D-1531-EFA3-3A51-4E060054CC59}"/>
                </a:ext>
              </a:extLst>
            </p:cNvPr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96;p78">
              <a:extLst>
                <a:ext uri="{FF2B5EF4-FFF2-40B4-BE49-F238E27FC236}">
                  <a16:creationId xmlns:a16="http://schemas.microsoft.com/office/drawing/2014/main" id="{CB49F77E-6C2B-4C7C-25DB-627B93163396}"/>
                </a:ext>
              </a:extLst>
            </p:cNvPr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97;p78">
              <a:extLst>
                <a:ext uri="{FF2B5EF4-FFF2-40B4-BE49-F238E27FC236}">
                  <a16:creationId xmlns:a16="http://schemas.microsoft.com/office/drawing/2014/main" id="{3CD9DDF7-2A0E-256D-EBC1-7ACFFD908833}"/>
                </a:ext>
              </a:extLst>
            </p:cNvPr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98;p78">
              <a:extLst>
                <a:ext uri="{FF2B5EF4-FFF2-40B4-BE49-F238E27FC236}">
                  <a16:creationId xmlns:a16="http://schemas.microsoft.com/office/drawing/2014/main" id="{A37CF0EB-B41F-8F9B-6D59-A896C655D640}"/>
                </a:ext>
              </a:extLst>
            </p:cNvPr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99;p78">
              <a:extLst>
                <a:ext uri="{FF2B5EF4-FFF2-40B4-BE49-F238E27FC236}">
                  <a16:creationId xmlns:a16="http://schemas.microsoft.com/office/drawing/2014/main" id="{11602FF1-508C-87C4-F8D3-3D62D9AE4DBB}"/>
                </a:ext>
              </a:extLst>
            </p:cNvPr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800;p78">
              <a:extLst>
                <a:ext uri="{FF2B5EF4-FFF2-40B4-BE49-F238E27FC236}">
                  <a16:creationId xmlns:a16="http://schemas.microsoft.com/office/drawing/2014/main" id="{4DA75F2C-0EB9-5FBC-F5B0-747AE513F3C6}"/>
                </a:ext>
              </a:extLst>
            </p:cNvPr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801;p78">
              <a:extLst>
                <a:ext uri="{FF2B5EF4-FFF2-40B4-BE49-F238E27FC236}">
                  <a16:creationId xmlns:a16="http://schemas.microsoft.com/office/drawing/2014/main" id="{A421C833-1009-B880-10C6-9CD721398968}"/>
                </a:ext>
              </a:extLst>
            </p:cNvPr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802;p78">
              <a:extLst>
                <a:ext uri="{FF2B5EF4-FFF2-40B4-BE49-F238E27FC236}">
                  <a16:creationId xmlns:a16="http://schemas.microsoft.com/office/drawing/2014/main" id="{28F0AF75-D733-E5BF-EF47-85AE646E6E48}"/>
                </a:ext>
              </a:extLst>
            </p:cNvPr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803;p78">
              <a:extLst>
                <a:ext uri="{FF2B5EF4-FFF2-40B4-BE49-F238E27FC236}">
                  <a16:creationId xmlns:a16="http://schemas.microsoft.com/office/drawing/2014/main" id="{BBB0E360-63FC-DAF0-1AAA-218313FD30D4}"/>
                </a:ext>
              </a:extLst>
            </p:cNvPr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804;p78">
              <a:extLst>
                <a:ext uri="{FF2B5EF4-FFF2-40B4-BE49-F238E27FC236}">
                  <a16:creationId xmlns:a16="http://schemas.microsoft.com/office/drawing/2014/main" id="{47F37AA0-32BB-E3AE-F6F5-603698A2AC75}"/>
                </a:ext>
              </a:extLst>
            </p:cNvPr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5;p78">
              <a:extLst>
                <a:ext uri="{FF2B5EF4-FFF2-40B4-BE49-F238E27FC236}">
                  <a16:creationId xmlns:a16="http://schemas.microsoft.com/office/drawing/2014/main" id="{D3CDC450-E407-86D8-AC93-04600E663502}"/>
                </a:ext>
              </a:extLst>
            </p:cNvPr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06;p78">
              <a:extLst>
                <a:ext uri="{FF2B5EF4-FFF2-40B4-BE49-F238E27FC236}">
                  <a16:creationId xmlns:a16="http://schemas.microsoft.com/office/drawing/2014/main" id="{C49ABE77-CD03-B36E-C50A-C90352428E25}"/>
                </a:ext>
              </a:extLst>
            </p:cNvPr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07;p78">
              <a:extLst>
                <a:ext uri="{FF2B5EF4-FFF2-40B4-BE49-F238E27FC236}">
                  <a16:creationId xmlns:a16="http://schemas.microsoft.com/office/drawing/2014/main" id="{5904C371-C20F-CCC4-72AA-41B920D76CEB}"/>
                </a:ext>
              </a:extLst>
            </p:cNvPr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08;p78">
              <a:extLst>
                <a:ext uri="{FF2B5EF4-FFF2-40B4-BE49-F238E27FC236}">
                  <a16:creationId xmlns:a16="http://schemas.microsoft.com/office/drawing/2014/main" id="{A4364E1C-A4B8-3C53-9E32-80040220B682}"/>
                </a:ext>
              </a:extLst>
            </p:cNvPr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09;p78">
              <a:extLst>
                <a:ext uri="{FF2B5EF4-FFF2-40B4-BE49-F238E27FC236}">
                  <a16:creationId xmlns:a16="http://schemas.microsoft.com/office/drawing/2014/main" id="{24B408FC-9C31-34F2-E8B6-9136B5C9120B}"/>
                </a:ext>
              </a:extLst>
            </p:cNvPr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10;p78">
              <a:extLst>
                <a:ext uri="{FF2B5EF4-FFF2-40B4-BE49-F238E27FC236}">
                  <a16:creationId xmlns:a16="http://schemas.microsoft.com/office/drawing/2014/main" id="{942B379D-C664-0DFE-631F-9BE8A5527421}"/>
                </a:ext>
              </a:extLst>
            </p:cNvPr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11;p78">
              <a:extLst>
                <a:ext uri="{FF2B5EF4-FFF2-40B4-BE49-F238E27FC236}">
                  <a16:creationId xmlns:a16="http://schemas.microsoft.com/office/drawing/2014/main" id="{ECFF7897-6428-74BD-6291-43BDBE2A4B5D}"/>
                </a:ext>
              </a:extLst>
            </p:cNvPr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9812;p78">
            <a:extLst>
              <a:ext uri="{FF2B5EF4-FFF2-40B4-BE49-F238E27FC236}">
                <a16:creationId xmlns:a16="http://schemas.microsoft.com/office/drawing/2014/main" id="{EE98DF61-0A1C-BDEE-A7B9-009E2F66E839}"/>
              </a:ext>
            </a:extLst>
          </p:cNvPr>
          <p:cNvGrpSpPr/>
          <p:nvPr/>
        </p:nvGrpSpPr>
        <p:grpSpPr>
          <a:xfrm>
            <a:off x="2406563" y="3484188"/>
            <a:ext cx="364484" cy="364897"/>
            <a:chOff x="865862" y="3207306"/>
            <a:chExt cx="364484" cy="364897"/>
          </a:xfrm>
          <a:solidFill>
            <a:srgbClr val="D2DE00"/>
          </a:solidFill>
        </p:grpSpPr>
        <p:sp>
          <p:nvSpPr>
            <p:cNvPr id="187" name="Google Shape;9813;p78">
              <a:extLst>
                <a:ext uri="{FF2B5EF4-FFF2-40B4-BE49-F238E27FC236}">
                  <a16:creationId xmlns:a16="http://schemas.microsoft.com/office/drawing/2014/main" id="{B8A6B77C-0805-282A-E4E0-D861BE82526F}"/>
                </a:ext>
              </a:extLst>
            </p:cNvPr>
            <p:cNvSpPr/>
            <p:nvPr/>
          </p:nvSpPr>
          <p:spPr>
            <a:xfrm>
              <a:off x="928229" y="3269323"/>
              <a:ext cx="240131" cy="240100"/>
            </a:xfrm>
            <a:custGeom>
              <a:avLst/>
              <a:gdLst/>
              <a:ahLst/>
              <a:cxnLst/>
              <a:rect l="l" t="t" r="r" b="b"/>
              <a:pathLst>
                <a:path w="7562" h="7561" extrusionOk="0">
                  <a:moveTo>
                    <a:pt x="3775" y="0"/>
                  </a:moveTo>
                  <a:cubicBezTo>
                    <a:pt x="1692" y="0"/>
                    <a:pt x="1" y="1703"/>
                    <a:pt x="1" y="3787"/>
                  </a:cubicBezTo>
                  <a:cubicBezTo>
                    <a:pt x="1" y="5870"/>
                    <a:pt x="1692" y="7561"/>
                    <a:pt x="3775" y="7561"/>
                  </a:cubicBezTo>
                  <a:cubicBezTo>
                    <a:pt x="4454" y="7561"/>
                    <a:pt x="5121" y="7382"/>
                    <a:pt x="5704" y="7037"/>
                  </a:cubicBezTo>
                  <a:cubicBezTo>
                    <a:pt x="5787" y="6977"/>
                    <a:pt x="5823" y="6858"/>
                    <a:pt x="5775" y="6775"/>
                  </a:cubicBezTo>
                  <a:cubicBezTo>
                    <a:pt x="5736" y="6720"/>
                    <a:pt x="5672" y="6691"/>
                    <a:pt x="5605" y="6691"/>
                  </a:cubicBezTo>
                  <a:cubicBezTo>
                    <a:pt x="5570" y="6691"/>
                    <a:pt x="5534" y="6699"/>
                    <a:pt x="5502" y="6716"/>
                  </a:cubicBezTo>
                  <a:cubicBezTo>
                    <a:pt x="4990" y="7025"/>
                    <a:pt x="4394" y="7192"/>
                    <a:pt x="3775" y="7192"/>
                  </a:cubicBezTo>
                  <a:cubicBezTo>
                    <a:pt x="1906" y="7192"/>
                    <a:pt x="382" y="5668"/>
                    <a:pt x="382" y="3798"/>
                  </a:cubicBezTo>
                  <a:cubicBezTo>
                    <a:pt x="382" y="1917"/>
                    <a:pt x="1906" y="405"/>
                    <a:pt x="3775" y="405"/>
                  </a:cubicBezTo>
                  <a:cubicBezTo>
                    <a:pt x="5656" y="405"/>
                    <a:pt x="7168" y="1917"/>
                    <a:pt x="7168" y="3798"/>
                  </a:cubicBezTo>
                  <a:cubicBezTo>
                    <a:pt x="7168" y="4775"/>
                    <a:pt x="6740" y="5715"/>
                    <a:pt x="6002" y="6358"/>
                  </a:cubicBezTo>
                  <a:cubicBezTo>
                    <a:pt x="5918" y="6430"/>
                    <a:pt x="5906" y="6549"/>
                    <a:pt x="5978" y="6620"/>
                  </a:cubicBezTo>
                  <a:cubicBezTo>
                    <a:pt x="6024" y="6667"/>
                    <a:pt x="6082" y="6691"/>
                    <a:pt x="6136" y="6691"/>
                  </a:cubicBezTo>
                  <a:cubicBezTo>
                    <a:pt x="6179" y="6691"/>
                    <a:pt x="6220" y="6676"/>
                    <a:pt x="6252" y="6644"/>
                  </a:cubicBezTo>
                  <a:cubicBezTo>
                    <a:pt x="7085" y="5930"/>
                    <a:pt x="7561" y="4882"/>
                    <a:pt x="7561" y="3787"/>
                  </a:cubicBezTo>
                  <a:cubicBezTo>
                    <a:pt x="7561" y="1703"/>
                    <a:pt x="5859" y="0"/>
                    <a:pt x="377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14;p78">
              <a:extLst>
                <a:ext uri="{FF2B5EF4-FFF2-40B4-BE49-F238E27FC236}">
                  <a16:creationId xmlns:a16="http://schemas.microsoft.com/office/drawing/2014/main" id="{A1285BA3-0C34-B1DE-060F-7B1551BB85BE}"/>
                </a:ext>
              </a:extLst>
            </p:cNvPr>
            <p:cNvSpPr/>
            <p:nvPr/>
          </p:nvSpPr>
          <p:spPr>
            <a:xfrm>
              <a:off x="956205" y="3297681"/>
              <a:ext cx="184179" cy="184147"/>
            </a:xfrm>
            <a:custGeom>
              <a:avLst/>
              <a:gdLst/>
              <a:ahLst/>
              <a:cxnLst/>
              <a:rect l="l" t="t" r="r" b="b"/>
              <a:pathLst>
                <a:path w="5800" h="5799" extrusionOk="0">
                  <a:moveTo>
                    <a:pt x="2894" y="0"/>
                  </a:moveTo>
                  <a:cubicBezTo>
                    <a:pt x="1311" y="0"/>
                    <a:pt x="1" y="1298"/>
                    <a:pt x="1" y="2905"/>
                  </a:cubicBezTo>
                  <a:cubicBezTo>
                    <a:pt x="1" y="4501"/>
                    <a:pt x="1287" y="5799"/>
                    <a:pt x="2894" y="5799"/>
                  </a:cubicBezTo>
                  <a:cubicBezTo>
                    <a:pt x="4502" y="5799"/>
                    <a:pt x="5799" y="4513"/>
                    <a:pt x="5799" y="2905"/>
                  </a:cubicBezTo>
                  <a:cubicBezTo>
                    <a:pt x="5799" y="2322"/>
                    <a:pt x="5621" y="1751"/>
                    <a:pt x="5311" y="1286"/>
                  </a:cubicBezTo>
                  <a:cubicBezTo>
                    <a:pt x="5276" y="1229"/>
                    <a:pt x="5219" y="1202"/>
                    <a:pt x="5159" y="1202"/>
                  </a:cubicBezTo>
                  <a:cubicBezTo>
                    <a:pt x="5118" y="1202"/>
                    <a:pt x="5076" y="1215"/>
                    <a:pt x="5037" y="1239"/>
                  </a:cubicBezTo>
                  <a:cubicBezTo>
                    <a:pt x="4954" y="1298"/>
                    <a:pt x="4942" y="1417"/>
                    <a:pt x="5002" y="1501"/>
                  </a:cubicBezTo>
                  <a:cubicBezTo>
                    <a:pt x="5275" y="1917"/>
                    <a:pt x="5430" y="2417"/>
                    <a:pt x="5430" y="2905"/>
                  </a:cubicBezTo>
                  <a:cubicBezTo>
                    <a:pt x="5430" y="4287"/>
                    <a:pt x="4299" y="5418"/>
                    <a:pt x="2918" y="5418"/>
                  </a:cubicBezTo>
                  <a:cubicBezTo>
                    <a:pt x="1525" y="5418"/>
                    <a:pt x="394" y="4287"/>
                    <a:pt x="394" y="2905"/>
                  </a:cubicBezTo>
                  <a:cubicBezTo>
                    <a:pt x="394" y="1524"/>
                    <a:pt x="1513" y="393"/>
                    <a:pt x="2894" y="393"/>
                  </a:cubicBezTo>
                  <a:cubicBezTo>
                    <a:pt x="3525" y="393"/>
                    <a:pt x="4132" y="631"/>
                    <a:pt x="4597" y="1036"/>
                  </a:cubicBezTo>
                  <a:cubicBezTo>
                    <a:pt x="4628" y="1073"/>
                    <a:pt x="4669" y="1089"/>
                    <a:pt x="4712" y="1089"/>
                  </a:cubicBezTo>
                  <a:cubicBezTo>
                    <a:pt x="4764" y="1089"/>
                    <a:pt x="4819" y="1064"/>
                    <a:pt x="4859" y="1024"/>
                  </a:cubicBezTo>
                  <a:cubicBezTo>
                    <a:pt x="4942" y="953"/>
                    <a:pt x="4918" y="834"/>
                    <a:pt x="4847" y="762"/>
                  </a:cubicBezTo>
                  <a:cubicBezTo>
                    <a:pt x="4311" y="274"/>
                    <a:pt x="3609" y="0"/>
                    <a:pt x="28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815;p78">
              <a:extLst>
                <a:ext uri="{FF2B5EF4-FFF2-40B4-BE49-F238E27FC236}">
                  <a16:creationId xmlns:a16="http://schemas.microsoft.com/office/drawing/2014/main" id="{8C73259C-C18C-9509-B23D-8D5E395294C6}"/>
                </a:ext>
              </a:extLst>
            </p:cNvPr>
            <p:cNvSpPr/>
            <p:nvPr/>
          </p:nvSpPr>
          <p:spPr>
            <a:xfrm>
              <a:off x="1042039" y="3207306"/>
              <a:ext cx="12511" cy="47664"/>
            </a:xfrm>
            <a:custGeom>
              <a:avLst/>
              <a:gdLst/>
              <a:ahLst/>
              <a:cxnLst/>
              <a:rect l="l" t="t" r="r" b="b"/>
              <a:pathLst>
                <a:path w="394" h="1501" extrusionOk="0">
                  <a:moveTo>
                    <a:pt x="191" y="1"/>
                  </a:moveTo>
                  <a:cubicBezTo>
                    <a:pt x="96" y="1"/>
                    <a:pt x="1" y="96"/>
                    <a:pt x="1" y="203"/>
                  </a:cubicBezTo>
                  <a:lnTo>
                    <a:pt x="1" y="1310"/>
                  </a:lnTo>
                  <a:cubicBezTo>
                    <a:pt x="1" y="1430"/>
                    <a:pt x="96" y="1501"/>
                    <a:pt x="191" y="1501"/>
                  </a:cubicBezTo>
                  <a:cubicBezTo>
                    <a:pt x="298" y="1501"/>
                    <a:pt x="394" y="1418"/>
                    <a:pt x="394" y="1310"/>
                  </a:cubicBezTo>
                  <a:lnTo>
                    <a:pt x="394" y="203"/>
                  </a:lnTo>
                  <a:cubicBezTo>
                    <a:pt x="394" y="96"/>
                    <a:pt x="298" y="1"/>
                    <a:pt x="1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816;p78">
              <a:extLst>
                <a:ext uri="{FF2B5EF4-FFF2-40B4-BE49-F238E27FC236}">
                  <a16:creationId xmlns:a16="http://schemas.microsoft.com/office/drawing/2014/main" id="{BB635177-5711-68AF-F92D-524CB6C67679}"/>
                </a:ext>
              </a:extLst>
            </p:cNvPr>
            <p:cNvSpPr/>
            <p:nvPr/>
          </p:nvSpPr>
          <p:spPr>
            <a:xfrm>
              <a:off x="1042039" y="3524538"/>
              <a:ext cx="12511" cy="47664"/>
            </a:xfrm>
            <a:custGeom>
              <a:avLst/>
              <a:gdLst/>
              <a:ahLst/>
              <a:cxnLst/>
              <a:rect l="l" t="t" r="r" b="b"/>
              <a:pathLst>
                <a:path w="394" h="1501" extrusionOk="0">
                  <a:moveTo>
                    <a:pt x="191" y="0"/>
                  </a:moveTo>
                  <a:cubicBezTo>
                    <a:pt x="96" y="0"/>
                    <a:pt x="1" y="95"/>
                    <a:pt x="1" y="191"/>
                  </a:cubicBezTo>
                  <a:lnTo>
                    <a:pt x="1" y="1310"/>
                  </a:lnTo>
                  <a:cubicBezTo>
                    <a:pt x="1" y="1417"/>
                    <a:pt x="84" y="1500"/>
                    <a:pt x="191" y="1500"/>
                  </a:cubicBezTo>
                  <a:cubicBezTo>
                    <a:pt x="298" y="1500"/>
                    <a:pt x="394" y="1417"/>
                    <a:pt x="394" y="1310"/>
                  </a:cubicBezTo>
                  <a:lnTo>
                    <a:pt x="394" y="191"/>
                  </a:lnTo>
                  <a:cubicBezTo>
                    <a:pt x="394" y="95"/>
                    <a:pt x="298" y="0"/>
                    <a:pt x="1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817;p78">
              <a:extLst>
                <a:ext uri="{FF2B5EF4-FFF2-40B4-BE49-F238E27FC236}">
                  <a16:creationId xmlns:a16="http://schemas.microsoft.com/office/drawing/2014/main" id="{3B0274BF-0D95-C9B5-FC9A-5B4B20C8945C}"/>
                </a:ext>
              </a:extLst>
            </p:cNvPr>
            <p:cNvSpPr/>
            <p:nvPr/>
          </p:nvSpPr>
          <p:spPr>
            <a:xfrm>
              <a:off x="953188" y="3230836"/>
              <a:ext cx="31406" cy="43441"/>
            </a:xfrm>
            <a:custGeom>
              <a:avLst/>
              <a:gdLst/>
              <a:ahLst/>
              <a:cxnLst/>
              <a:rect l="l" t="t" r="r" b="b"/>
              <a:pathLst>
                <a:path w="989" h="1368" extrusionOk="0">
                  <a:moveTo>
                    <a:pt x="217" y="0"/>
                  </a:moveTo>
                  <a:cubicBezTo>
                    <a:pt x="185" y="0"/>
                    <a:pt x="153" y="7"/>
                    <a:pt x="120" y="22"/>
                  </a:cubicBezTo>
                  <a:cubicBezTo>
                    <a:pt x="36" y="81"/>
                    <a:pt x="1" y="188"/>
                    <a:pt x="48" y="296"/>
                  </a:cubicBezTo>
                  <a:lnTo>
                    <a:pt x="608" y="1272"/>
                  </a:lnTo>
                  <a:cubicBezTo>
                    <a:pt x="644" y="1331"/>
                    <a:pt x="715" y="1367"/>
                    <a:pt x="775" y="1367"/>
                  </a:cubicBezTo>
                  <a:cubicBezTo>
                    <a:pt x="798" y="1367"/>
                    <a:pt x="834" y="1343"/>
                    <a:pt x="870" y="1331"/>
                  </a:cubicBezTo>
                  <a:cubicBezTo>
                    <a:pt x="953" y="1272"/>
                    <a:pt x="989" y="1165"/>
                    <a:pt x="941" y="1070"/>
                  </a:cubicBezTo>
                  <a:lnTo>
                    <a:pt x="394" y="93"/>
                  </a:lnTo>
                  <a:cubicBezTo>
                    <a:pt x="352" y="35"/>
                    <a:pt x="288" y="0"/>
                    <a:pt x="21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818;p78">
              <a:extLst>
                <a:ext uri="{FF2B5EF4-FFF2-40B4-BE49-F238E27FC236}">
                  <a16:creationId xmlns:a16="http://schemas.microsoft.com/office/drawing/2014/main" id="{BAB484F5-7D11-55AA-6BB3-DA6218D12A79}"/>
                </a:ext>
              </a:extLst>
            </p:cNvPr>
            <p:cNvSpPr/>
            <p:nvPr/>
          </p:nvSpPr>
          <p:spPr>
            <a:xfrm>
              <a:off x="1111614" y="3505485"/>
              <a:ext cx="30644" cy="42520"/>
            </a:xfrm>
            <a:custGeom>
              <a:avLst/>
              <a:gdLst/>
              <a:ahLst/>
              <a:cxnLst/>
              <a:rect l="l" t="t" r="r" b="b"/>
              <a:pathLst>
                <a:path w="965" h="1339" extrusionOk="0">
                  <a:moveTo>
                    <a:pt x="210" y="1"/>
                  </a:moveTo>
                  <a:cubicBezTo>
                    <a:pt x="181" y="1"/>
                    <a:pt x="151" y="6"/>
                    <a:pt x="119" y="17"/>
                  </a:cubicBezTo>
                  <a:cubicBezTo>
                    <a:pt x="24" y="76"/>
                    <a:pt x="0" y="183"/>
                    <a:pt x="48" y="291"/>
                  </a:cubicBezTo>
                  <a:lnTo>
                    <a:pt x="596" y="1255"/>
                  </a:lnTo>
                  <a:cubicBezTo>
                    <a:pt x="620" y="1314"/>
                    <a:pt x="691" y="1338"/>
                    <a:pt x="751" y="1338"/>
                  </a:cubicBezTo>
                  <a:cubicBezTo>
                    <a:pt x="786" y="1338"/>
                    <a:pt x="810" y="1326"/>
                    <a:pt x="846" y="1314"/>
                  </a:cubicBezTo>
                  <a:cubicBezTo>
                    <a:pt x="929" y="1255"/>
                    <a:pt x="965" y="1148"/>
                    <a:pt x="917" y="1041"/>
                  </a:cubicBezTo>
                  <a:lnTo>
                    <a:pt x="381" y="100"/>
                  </a:lnTo>
                  <a:cubicBezTo>
                    <a:pt x="339" y="33"/>
                    <a:pt x="279" y="1"/>
                    <a:pt x="2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819;p78">
              <a:extLst>
                <a:ext uri="{FF2B5EF4-FFF2-40B4-BE49-F238E27FC236}">
                  <a16:creationId xmlns:a16="http://schemas.microsoft.com/office/drawing/2014/main" id="{3EA9D874-4C39-7A8B-64BC-B811CF4478C1}"/>
                </a:ext>
              </a:extLst>
            </p:cNvPr>
            <p:cNvSpPr/>
            <p:nvPr/>
          </p:nvSpPr>
          <p:spPr>
            <a:xfrm>
              <a:off x="888916" y="3295998"/>
              <a:ext cx="44648" cy="29691"/>
            </a:xfrm>
            <a:custGeom>
              <a:avLst/>
              <a:gdLst/>
              <a:ahLst/>
              <a:cxnLst/>
              <a:rect l="l" t="t" r="r" b="b"/>
              <a:pathLst>
                <a:path w="1406" h="935" extrusionOk="0">
                  <a:moveTo>
                    <a:pt x="203" y="0"/>
                  </a:moveTo>
                  <a:cubicBezTo>
                    <a:pt x="136" y="0"/>
                    <a:pt x="64" y="37"/>
                    <a:pt x="24" y="101"/>
                  </a:cubicBezTo>
                  <a:cubicBezTo>
                    <a:pt x="1" y="184"/>
                    <a:pt x="36" y="303"/>
                    <a:pt x="120" y="351"/>
                  </a:cubicBezTo>
                  <a:lnTo>
                    <a:pt x="1084" y="899"/>
                  </a:lnTo>
                  <a:cubicBezTo>
                    <a:pt x="1120" y="923"/>
                    <a:pt x="1144" y="934"/>
                    <a:pt x="1179" y="934"/>
                  </a:cubicBezTo>
                  <a:cubicBezTo>
                    <a:pt x="1239" y="934"/>
                    <a:pt x="1310" y="899"/>
                    <a:pt x="1334" y="839"/>
                  </a:cubicBezTo>
                  <a:cubicBezTo>
                    <a:pt x="1406" y="756"/>
                    <a:pt x="1358" y="637"/>
                    <a:pt x="1263" y="577"/>
                  </a:cubicBezTo>
                  <a:lnTo>
                    <a:pt x="298" y="30"/>
                  </a:lnTo>
                  <a:cubicBezTo>
                    <a:pt x="271" y="10"/>
                    <a:pt x="237" y="0"/>
                    <a:pt x="20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820;p78">
              <a:extLst>
                <a:ext uri="{FF2B5EF4-FFF2-40B4-BE49-F238E27FC236}">
                  <a16:creationId xmlns:a16="http://schemas.microsoft.com/office/drawing/2014/main" id="{AC9E5A2E-854D-13FE-0919-6A738CDDAF7B}"/>
                </a:ext>
              </a:extLst>
            </p:cNvPr>
            <p:cNvSpPr/>
            <p:nvPr/>
          </p:nvSpPr>
          <p:spPr>
            <a:xfrm>
              <a:off x="1162644" y="3454106"/>
              <a:ext cx="45029" cy="30390"/>
            </a:xfrm>
            <a:custGeom>
              <a:avLst/>
              <a:gdLst/>
              <a:ahLst/>
              <a:cxnLst/>
              <a:rect l="l" t="t" r="r" b="b"/>
              <a:pathLst>
                <a:path w="1418" h="957" extrusionOk="0">
                  <a:moveTo>
                    <a:pt x="237" y="1"/>
                  </a:moveTo>
                  <a:cubicBezTo>
                    <a:pt x="171" y="1"/>
                    <a:pt x="101" y="41"/>
                    <a:pt x="60" y="99"/>
                  </a:cubicBezTo>
                  <a:cubicBezTo>
                    <a:pt x="1" y="194"/>
                    <a:pt x="48" y="313"/>
                    <a:pt x="132" y="373"/>
                  </a:cubicBezTo>
                  <a:lnTo>
                    <a:pt x="1096" y="920"/>
                  </a:lnTo>
                  <a:cubicBezTo>
                    <a:pt x="1132" y="932"/>
                    <a:pt x="1156" y="956"/>
                    <a:pt x="1191" y="956"/>
                  </a:cubicBezTo>
                  <a:cubicBezTo>
                    <a:pt x="1251" y="956"/>
                    <a:pt x="1322" y="920"/>
                    <a:pt x="1346" y="861"/>
                  </a:cubicBezTo>
                  <a:cubicBezTo>
                    <a:pt x="1418" y="766"/>
                    <a:pt x="1382" y="646"/>
                    <a:pt x="1299" y="575"/>
                  </a:cubicBezTo>
                  <a:lnTo>
                    <a:pt x="322" y="27"/>
                  </a:lnTo>
                  <a:cubicBezTo>
                    <a:pt x="296" y="9"/>
                    <a:pt x="267" y="1"/>
                    <a:pt x="23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821;p78">
              <a:extLst>
                <a:ext uri="{FF2B5EF4-FFF2-40B4-BE49-F238E27FC236}">
                  <a16:creationId xmlns:a16="http://schemas.microsoft.com/office/drawing/2014/main" id="{933122E0-90A5-3A6F-9B73-C67A8BD6B1EE}"/>
                </a:ext>
              </a:extLst>
            </p:cNvPr>
            <p:cNvSpPr/>
            <p:nvPr/>
          </p:nvSpPr>
          <p:spPr>
            <a:xfrm>
              <a:off x="865862" y="3383864"/>
              <a:ext cx="47664" cy="12130"/>
            </a:xfrm>
            <a:custGeom>
              <a:avLst/>
              <a:gdLst/>
              <a:ahLst/>
              <a:cxnLst/>
              <a:rect l="l" t="t" r="r" b="b"/>
              <a:pathLst>
                <a:path w="1501" h="382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cubicBezTo>
                    <a:pt x="0" y="287"/>
                    <a:pt x="84" y="382"/>
                    <a:pt x="191" y="382"/>
                  </a:cubicBezTo>
                  <a:lnTo>
                    <a:pt x="1310" y="382"/>
                  </a:lnTo>
                  <a:cubicBezTo>
                    <a:pt x="1429" y="382"/>
                    <a:pt x="1501" y="299"/>
                    <a:pt x="1501" y="191"/>
                  </a:cubicBezTo>
                  <a:cubicBezTo>
                    <a:pt x="1501" y="84"/>
                    <a:pt x="1417" y="1"/>
                    <a:pt x="13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822;p78">
              <a:extLst>
                <a:ext uri="{FF2B5EF4-FFF2-40B4-BE49-F238E27FC236}">
                  <a16:creationId xmlns:a16="http://schemas.microsoft.com/office/drawing/2014/main" id="{E348FFF2-6F4F-5B58-0AC4-E7EB68E381F7}"/>
                </a:ext>
              </a:extLst>
            </p:cNvPr>
            <p:cNvSpPr/>
            <p:nvPr/>
          </p:nvSpPr>
          <p:spPr>
            <a:xfrm>
              <a:off x="1182300" y="3383864"/>
              <a:ext cx="48045" cy="12130"/>
            </a:xfrm>
            <a:custGeom>
              <a:avLst/>
              <a:gdLst/>
              <a:ahLst/>
              <a:cxnLst/>
              <a:rect l="l" t="t" r="r" b="b"/>
              <a:pathLst>
                <a:path w="1513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87"/>
                    <a:pt x="96" y="382"/>
                    <a:pt x="203" y="382"/>
                  </a:cubicBezTo>
                  <a:lnTo>
                    <a:pt x="1311" y="382"/>
                  </a:lnTo>
                  <a:cubicBezTo>
                    <a:pt x="1418" y="382"/>
                    <a:pt x="1513" y="287"/>
                    <a:pt x="1513" y="191"/>
                  </a:cubicBezTo>
                  <a:cubicBezTo>
                    <a:pt x="1513" y="84"/>
                    <a:pt x="1430" y="1"/>
                    <a:pt x="131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823;p78">
              <a:extLst>
                <a:ext uri="{FF2B5EF4-FFF2-40B4-BE49-F238E27FC236}">
                  <a16:creationId xmlns:a16="http://schemas.microsoft.com/office/drawing/2014/main" id="{CC93CAB4-6E05-1D5E-8071-87B5ADF4AD04}"/>
                </a:ext>
              </a:extLst>
            </p:cNvPr>
            <p:cNvSpPr/>
            <p:nvPr/>
          </p:nvSpPr>
          <p:spPr>
            <a:xfrm>
              <a:off x="888916" y="3454011"/>
              <a:ext cx="43885" cy="30104"/>
            </a:xfrm>
            <a:custGeom>
              <a:avLst/>
              <a:gdLst/>
              <a:ahLst/>
              <a:cxnLst/>
              <a:rect l="l" t="t" r="r" b="b"/>
              <a:pathLst>
                <a:path w="1382" h="948" extrusionOk="0">
                  <a:moveTo>
                    <a:pt x="1186" y="1"/>
                  </a:moveTo>
                  <a:cubicBezTo>
                    <a:pt x="1152" y="1"/>
                    <a:pt x="1117" y="10"/>
                    <a:pt x="1084" y="30"/>
                  </a:cubicBezTo>
                  <a:lnTo>
                    <a:pt x="120" y="590"/>
                  </a:lnTo>
                  <a:cubicBezTo>
                    <a:pt x="36" y="649"/>
                    <a:pt x="1" y="745"/>
                    <a:pt x="48" y="852"/>
                  </a:cubicBezTo>
                  <a:cubicBezTo>
                    <a:pt x="72" y="911"/>
                    <a:pt x="144" y="947"/>
                    <a:pt x="215" y="947"/>
                  </a:cubicBezTo>
                  <a:cubicBezTo>
                    <a:pt x="239" y="947"/>
                    <a:pt x="274" y="923"/>
                    <a:pt x="298" y="911"/>
                  </a:cubicBezTo>
                  <a:lnTo>
                    <a:pt x="1263" y="364"/>
                  </a:lnTo>
                  <a:cubicBezTo>
                    <a:pt x="1358" y="304"/>
                    <a:pt x="1382" y="197"/>
                    <a:pt x="1334" y="90"/>
                  </a:cubicBezTo>
                  <a:cubicBezTo>
                    <a:pt x="1311" y="35"/>
                    <a:pt x="1251" y="1"/>
                    <a:pt x="11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824;p78">
              <a:extLst>
                <a:ext uri="{FF2B5EF4-FFF2-40B4-BE49-F238E27FC236}">
                  <a16:creationId xmlns:a16="http://schemas.microsoft.com/office/drawing/2014/main" id="{58771DD5-19E0-C750-7987-824A577A8B44}"/>
                </a:ext>
              </a:extLst>
            </p:cNvPr>
            <p:cNvSpPr/>
            <p:nvPr/>
          </p:nvSpPr>
          <p:spPr>
            <a:xfrm>
              <a:off x="1163025" y="3295648"/>
              <a:ext cx="44648" cy="30040"/>
            </a:xfrm>
            <a:custGeom>
              <a:avLst/>
              <a:gdLst/>
              <a:ahLst/>
              <a:cxnLst/>
              <a:rect l="l" t="t" r="r" b="b"/>
              <a:pathLst>
                <a:path w="1406" h="946" extrusionOk="0">
                  <a:moveTo>
                    <a:pt x="1177" y="1"/>
                  </a:moveTo>
                  <a:cubicBezTo>
                    <a:pt x="1147" y="1"/>
                    <a:pt x="1115" y="6"/>
                    <a:pt x="1084" y="17"/>
                  </a:cubicBezTo>
                  <a:lnTo>
                    <a:pt x="120" y="576"/>
                  </a:lnTo>
                  <a:cubicBezTo>
                    <a:pt x="36" y="636"/>
                    <a:pt x="1" y="731"/>
                    <a:pt x="48" y="838"/>
                  </a:cubicBezTo>
                  <a:cubicBezTo>
                    <a:pt x="96" y="910"/>
                    <a:pt x="155" y="945"/>
                    <a:pt x="227" y="945"/>
                  </a:cubicBezTo>
                  <a:cubicBezTo>
                    <a:pt x="251" y="945"/>
                    <a:pt x="286" y="934"/>
                    <a:pt x="310" y="910"/>
                  </a:cubicBezTo>
                  <a:lnTo>
                    <a:pt x="1287" y="362"/>
                  </a:lnTo>
                  <a:cubicBezTo>
                    <a:pt x="1370" y="302"/>
                    <a:pt x="1406" y="195"/>
                    <a:pt x="1358" y="100"/>
                  </a:cubicBezTo>
                  <a:cubicBezTo>
                    <a:pt x="1316" y="33"/>
                    <a:pt x="1250" y="1"/>
                    <a:pt x="11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9825;p78">
              <a:extLst>
                <a:ext uri="{FF2B5EF4-FFF2-40B4-BE49-F238E27FC236}">
                  <a16:creationId xmlns:a16="http://schemas.microsoft.com/office/drawing/2014/main" id="{EA130C12-4B8A-651C-A833-32576A7C6F73}"/>
                </a:ext>
              </a:extLst>
            </p:cNvPr>
            <p:cNvSpPr/>
            <p:nvPr/>
          </p:nvSpPr>
          <p:spPr>
            <a:xfrm>
              <a:off x="953188" y="3505835"/>
              <a:ext cx="31787" cy="43282"/>
            </a:xfrm>
            <a:custGeom>
              <a:avLst/>
              <a:gdLst/>
              <a:ahLst/>
              <a:cxnLst/>
              <a:rect l="l" t="t" r="r" b="b"/>
              <a:pathLst>
                <a:path w="1001" h="1363" extrusionOk="0">
                  <a:moveTo>
                    <a:pt x="782" y="0"/>
                  </a:moveTo>
                  <a:cubicBezTo>
                    <a:pt x="714" y="0"/>
                    <a:pt x="648" y="37"/>
                    <a:pt x="608" y="101"/>
                  </a:cubicBezTo>
                  <a:lnTo>
                    <a:pt x="60" y="1065"/>
                  </a:lnTo>
                  <a:cubicBezTo>
                    <a:pt x="1" y="1161"/>
                    <a:pt x="48" y="1280"/>
                    <a:pt x="132" y="1327"/>
                  </a:cubicBezTo>
                  <a:cubicBezTo>
                    <a:pt x="167" y="1351"/>
                    <a:pt x="191" y="1363"/>
                    <a:pt x="227" y="1363"/>
                  </a:cubicBezTo>
                  <a:cubicBezTo>
                    <a:pt x="286" y="1363"/>
                    <a:pt x="358" y="1327"/>
                    <a:pt x="394" y="1280"/>
                  </a:cubicBezTo>
                  <a:lnTo>
                    <a:pt x="941" y="303"/>
                  </a:lnTo>
                  <a:cubicBezTo>
                    <a:pt x="1001" y="184"/>
                    <a:pt x="965" y="65"/>
                    <a:pt x="882" y="30"/>
                  </a:cubicBezTo>
                  <a:cubicBezTo>
                    <a:pt x="850" y="10"/>
                    <a:pt x="816" y="0"/>
                    <a:pt x="78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9826;p78">
              <a:extLst>
                <a:ext uri="{FF2B5EF4-FFF2-40B4-BE49-F238E27FC236}">
                  <a16:creationId xmlns:a16="http://schemas.microsoft.com/office/drawing/2014/main" id="{E9D27382-73B0-2B56-2CF4-FBFB57D3F4DA}"/>
                </a:ext>
              </a:extLst>
            </p:cNvPr>
            <p:cNvSpPr/>
            <p:nvPr/>
          </p:nvSpPr>
          <p:spPr>
            <a:xfrm>
              <a:off x="1111614" y="3231726"/>
              <a:ext cx="31025" cy="42933"/>
            </a:xfrm>
            <a:custGeom>
              <a:avLst/>
              <a:gdLst/>
              <a:ahLst/>
              <a:cxnLst/>
              <a:rect l="l" t="t" r="r" b="b"/>
              <a:pathLst>
                <a:path w="977" h="1352" extrusionOk="0">
                  <a:moveTo>
                    <a:pt x="754" y="0"/>
                  </a:moveTo>
                  <a:cubicBezTo>
                    <a:pt x="688" y="0"/>
                    <a:pt x="620" y="37"/>
                    <a:pt x="572" y="101"/>
                  </a:cubicBezTo>
                  <a:lnTo>
                    <a:pt x="24" y="1065"/>
                  </a:lnTo>
                  <a:cubicBezTo>
                    <a:pt x="0" y="1137"/>
                    <a:pt x="24" y="1256"/>
                    <a:pt x="119" y="1315"/>
                  </a:cubicBezTo>
                  <a:cubicBezTo>
                    <a:pt x="143" y="1339"/>
                    <a:pt x="179" y="1351"/>
                    <a:pt x="203" y="1351"/>
                  </a:cubicBezTo>
                  <a:cubicBezTo>
                    <a:pt x="262" y="1351"/>
                    <a:pt x="346" y="1315"/>
                    <a:pt x="370" y="1256"/>
                  </a:cubicBezTo>
                  <a:lnTo>
                    <a:pt x="917" y="291"/>
                  </a:lnTo>
                  <a:cubicBezTo>
                    <a:pt x="977" y="208"/>
                    <a:pt x="941" y="89"/>
                    <a:pt x="846" y="29"/>
                  </a:cubicBezTo>
                  <a:cubicBezTo>
                    <a:pt x="818" y="10"/>
                    <a:pt x="786" y="0"/>
                    <a:pt x="75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9827;p78">
            <a:extLst>
              <a:ext uri="{FF2B5EF4-FFF2-40B4-BE49-F238E27FC236}">
                <a16:creationId xmlns:a16="http://schemas.microsoft.com/office/drawing/2014/main" id="{9A1C7DAD-A2E0-7E05-5DA6-5194E96452EE}"/>
              </a:ext>
            </a:extLst>
          </p:cNvPr>
          <p:cNvGrpSpPr/>
          <p:nvPr/>
        </p:nvGrpSpPr>
        <p:grpSpPr>
          <a:xfrm>
            <a:off x="2945318" y="3503844"/>
            <a:ext cx="370168" cy="325965"/>
            <a:chOff x="1404617" y="3226962"/>
            <a:chExt cx="370168" cy="325965"/>
          </a:xfrm>
          <a:solidFill>
            <a:srgbClr val="D2DE00"/>
          </a:solidFill>
        </p:grpSpPr>
        <p:sp>
          <p:nvSpPr>
            <p:cNvPr id="202" name="Google Shape;9828;p78">
              <a:extLst>
                <a:ext uri="{FF2B5EF4-FFF2-40B4-BE49-F238E27FC236}">
                  <a16:creationId xmlns:a16="http://schemas.microsoft.com/office/drawing/2014/main" id="{5F916CD1-98D4-2AC2-5EF6-85C2CF77211B}"/>
                </a:ext>
              </a:extLst>
            </p:cNvPr>
            <p:cNvSpPr/>
            <p:nvPr/>
          </p:nvSpPr>
          <p:spPr>
            <a:xfrm>
              <a:off x="1535067" y="3226962"/>
              <a:ext cx="12130" cy="37090"/>
            </a:xfrm>
            <a:custGeom>
              <a:avLst/>
              <a:gdLst/>
              <a:ahLst/>
              <a:cxnLst/>
              <a:rect l="l" t="t" r="r" b="b"/>
              <a:pathLst>
                <a:path w="382" h="1168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lnTo>
                    <a:pt x="0" y="977"/>
                  </a:lnTo>
                  <a:cubicBezTo>
                    <a:pt x="0" y="1084"/>
                    <a:pt x="84" y="1168"/>
                    <a:pt x="191" y="1168"/>
                  </a:cubicBezTo>
                  <a:cubicBezTo>
                    <a:pt x="298" y="1168"/>
                    <a:pt x="381" y="1084"/>
                    <a:pt x="381" y="977"/>
                  </a:cubicBezTo>
                  <a:lnTo>
                    <a:pt x="381" y="191"/>
                  </a:lnTo>
                  <a:cubicBezTo>
                    <a:pt x="381" y="84"/>
                    <a:pt x="298" y="1"/>
                    <a:pt x="1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9829;p78">
              <a:extLst>
                <a:ext uri="{FF2B5EF4-FFF2-40B4-BE49-F238E27FC236}">
                  <a16:creationId xmlns:a16="http://schemas.microsoft.com/office/drawing/2014/main" id="{28803BEA-1545-F243-5EC1-42F952130F91}"/>
                </a:ext>
              </a:extLst>
            </p:cNvPr>
            <p:cNvSpPr/>
            <p:nvPr/>
          </p:nvSpPr>
          <p:spPr>
            <a:xfrm>
              <a:off x="1472287" y="3243221"/>
              <a:ext cx="25753" cy="34073"/>
            </a:xfrm>
            <a:custGeom>
              <a:avLst/>
              <a:gdLst/>
              <a:ahLst/>
              <a:cxnLst/>
              <a:rect l="l" t="t" r="r" b="b"/>
              <a:pathLst>
                <a:path w="811" h="1073" extrusionOk="0">
                  <a:moveTo>
                    <a:pt x="217" y="1"/>
                  </a:moveTo>
                  <a:cubicBezTo>
                    <a:pt x="185" y="1"/>
                    <a:pt x="152" y="9"/>
                    <a:pt x="120" y="25"/>
                  </a:cubicBezTo>
                  <a:cubicBezTo>
                    <a:pt x="25" y="72"/>
                    <a:pt x="1" y="179"/>
                    <a:pt x="37" y="287"/>
                  </a:cubicBezTo>
                  <a:lnTo>
                    <a:pt x="442" y="989"/>
                  </a:lnTo>
                  <a:cubicBezTo>
                    <a:pt x="477" y="1049"/>
                    <a:pt x="549" y="1072"/>
                    <a:pt x="608" y="1072"/>
                  </a:cubicBezTo>
                  <a:cubicBezTo>
                    <a:pt x="632" y="1072"/>
                    <a:pt x="668" y="1061"/>
                    <a:pt x="692" y="1049"/>
                  </a:cubicBezTo>
                  <a:cubicBezTo>
                    <a:pt x="787" y="989"/>
                    <a:pt x="811" y="882"/>
                    <a:pt x="775" y="775"/>
                  </a:cubicBezTo>
                  <a:lnTo>
                    <a:pt x="382" y="96"/>
                  </a:lnTo>
                  <a:cubicBezTo>
                    <a:pt x="342" y="33"/>
                    <a:pt x="281" y="1"/>
                    <a:pt x="21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9830;p78">
              <a:extLst>
                <a:ext uri="{FF2B5EF4-FFF2-40B4-BE49-F238E27FC236}">
                  <a16:creationId xmlns:a16="http://schemas.microsoft.com/office/drawing/2014/main" id="{F2482301-88D6-3D37-1737-97297BF4F490}"/>
                </a:ext>
              </a:extLst>
            </p:cNvPr>
            <p:cNvSpPr/>
            <p:nvPr/>
          </p:nvSpPr>
          <p:spPr>
            <a:xfrm>
              <a:off x="1426179" y="3289266"/>
              <a:ext cx="35947" cy="24705"/>
            </a:xfrm>
            <a:custGeom>
              <a:avLst/>
              <a:gdLst/>
              <a:ahLst/>
              <a:cxnLst/>
              <a:rect l="l" t="t" r="r" b="b"/>
              <a:pathLst>
                <a:path w="1132" h="778" extrusionOk="0">
                  <a:moveTo>
                    <a:pt x="229" y="1"/>
                  </a:moveTo>
                  <a:cubicBezTo>
                    <a:pt x="159" y="1"/>
                    <a:pt x="89" y="41"/>
                    <a:pt x="48" y="99"/>
                  </a:cubicBezTo>
                  <a:cubicBezTo>
                    <a:pt x="0" y="194"/>
                    <a:pt x="36" y="301"/>
                    <a:pt x="143" y="361"/>
                  </a:cubicBezTo>
                  <a:lnTo>
                    <a:pt x="822" y="742"/>
                  </a:lnTo>
                  <a:cubicBezTo>
                    <a:pt x="858" y="754"/>
                    <a:pt x="881" y="777"/>
                    <a:pt x="917" y="777"/>
                  </a:cubicBezTo>
                  <a:cubicBezTo>
                    <a:pt x="977" y="777"/>
                    <a:pt x="1048" y="742"/>
                    <a:pt x="1072" y="682"/>
                  </a:cubicBezTo>
                  <a:cubicBezTo>
                    <a:pt x="1132" y="599"/>
                    <a:pt x="1096" y="480"/>
                    <a:pt x="1001" y="420"/>
                  </a:cubicBezTo>
                  <a:lnTo>
                    <a:pt x="322" y="27"/>
                  </a:lnTo>
                  <a:cubicBezTo>
                    <a:pt x="292" y="9"/>
                    <a:pt x="261" y="1"/>
                    <a:pt x="22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9831;p78">
              <a:extLst>
                <a:ext uri="{FF2B5EF4-FFF2-40B4-BE49-F238E27FC236}">
                  <a16:creationId xmlns:a16="http://schemas.microsoft.com/office/drawing/2014/main" id="{E25D77D7-F06D-B01A-E1E5-C52894AA1739}"/>
                </a:ext>
              </a:extLst>
            </p:cNvPr>
            <p:cNvSpPr/>
            <p:nvPr/>
          </p:nvSpPr>
          <p:spPr>
            <a:xfrm>
              <a:off x="1410682" y="3350997"/>
              <a:ext cx="37439" cy="12511"/>
            </a:xfrm>
            <a:custGeom>
              <a:avLst/>
              <a:gdLst/>
              <a:ahLst/>
              <a:cxnLst/>
              <a:rect l="l" t="t" r="r" b="b"/>
              <a:pathLst>
                <a:path w="1179" h="394" extrusionOk="0">
                  <a:moveTo>
                    <a:pt x="191" y="0"/>
                  </a:moveTo>
                  <a:cubicBezTo>
                    <a:pt x="96" y="0"/>
                    <a:pt x="0" y="95"/>
                    <a:pt x="0" y="203"/>
                  </a:cubicBezTo>
                  <a:cubicBezTo>
                    <a:pt x="0" y="298"/>
                    <a:pt x="84" y="393"/>
                    <a:pt x="191" y="393"/>
                  </a:cubicBezTo>
                  <a:lnTo>
                    <a:pt x="988" y="393"/>
                  </a:lnTo>
                  <a:cubicBezTo>
                    <a:pt x="1084" y="393"/>
                    <a:pt x="1179" y="298"/>
                    <a:pt x="1179" y="203"/>
                  </a:cubicBezTo>
                  <a:cubicBezTo>
                    <a:pt x="1179" y="95"/>
                    <a:pt x="1084" y="0"/>
                    <a:pt x="98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9832;p78">
              <a:extLst>
                <a:ext uri="{FF2B5EF4-FFF2-40B4-BE49-F238E27FC236}">
                  <a16:creationId xmlns:a16="http://schemas.microsoft.com/office/drawing/2014/main" id="{9622338E-7275-4A52-4AD5-374598121B08}"/>
                </a:ext>
              </a:extLst>
            </p:cNvPr>
            <p:cNvSpPr/>
            <p:nvPr/>
          </p:nvSpPr>
          <p:spPr>
            <a:xfrm>
              <a:off x="1426179" y="3400980"/>
              <a:ext cx="35566" cy="24896"/>
            </a:xfrm>
            <a:custGeom>
              <a:avLst/>
              <a:gdLst/>
              <a:ahLst/>
              <a:cxnLst/>
              <a:rect l="l" t="t" r="r" b="b"/>
              <a:pathLst>
                <a:path w="1120" h="784" extrusionOk="0">
                  <a:moveTo>
                    <a:pt x="904" y="0"/>
                  </a:moveTo>
                  <a:cubicBezTo>
                    <a:pt x="874" y="0"/>
                    <a:pt x="843" y="7"/>
                    <a:pt x="810" y="22"/>
                  </a:cubicBezTo>
                  <a:lnTo>
                    <a:pt x="119" y="414"/>
                  </a:lnTo>
                  <a:cubicBezTo>
                    <a:pt x="36" y="486"/>
                    <a:pt x="0" y="593"/>
                    <a:pt x="60" y="688"/>
                  </a:cubicBezTo>
                  <a:cubicBezTo>
                    <a:pt x="96" y="748"/>
                    <a:pt x="167" y="784"/>
                    <a:pt x="227" y="784"/>
                  </a:cubicBezTo>
                  <a:cubicBezTo>
                    <a:pt x="262" y="784"/>
                    <a:pt x="286" y="760"/>
                    <a:pt x="322" y="748"/>
                  </a:cubicBezTo>
                  <a:lnTo>
                    <a:pt x="1001" y="367"/>
                  </a:lnTo>
                  <a:cubicBezTo>
                    <a:pt x="1096" y="307"/>
                    <a:pt x="1120" y="200"/>
                    <a:pt x="1072" y="93"/>
                  </a:cubicBezTo>
                  <a:cubicBezTo>
                    <a:pt x="1031" y="35"/>
                    <a:pt x="972" y="0"/>
                    <a:pt x="90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9833;p78">
              <a:extLst>
                <a:ext uri="{FF2B5EF4-FFF2-40B4-BE49-F238E27FC236}">
                  <a16:creationId xmlns:a16="http://schemas.microsoft.com/office/drawing/2014/main" id="{A37E3AC1-E714-2026-83F4-89C7E2EA66CB}"/>
                </a:ext>
              </a:extLst>
            </p:cNvPr>
            <p:cNvSpPr/>
            <p:nvPr/>
          </p:nvSpPr>
          <p:spPr>
            <a:xfrm>
              <a:off x="1620138" y="3289043"/>
              <a:ext cx="35566" cy="24928"/>
            </a:xfrm>
            <a:custGeom>
              <a:avLst/>
              <a:gdLst/>
              <a:ahLst/>
              <a:cxnLst/>
              <a:rect l="l" t="t" r="r" b="b"/>
              <a:pathLst>
                <a:path w="1120" h="785" extrusionOk="0">
                  <a:moveTo>
                    <a:pt x="895" y="1"/>
                  </a:moveTo>
                  <a:cubicBezTo>
                    <a:pt x="864" y="1"/>
                    <a:pt x="831" y="8"/>
                    <a:pt x="798" y="22"/>
                  </a:cubicBezTo>
                  <a:lnTo>
                    <a:pt x="119" y="403"/>
                  </a:lnTo>
                  <a:cubicBezTo>
                    <a:pt x="24" y="463"/>
                    <a:pt x="0" y="570"/>
                    <a:pt x="48" y="677"/>
                  </a:cubicBezTo>
                  <a:cubicBezTo>
                    <a:pt x="107" y="749"/>
                    <a:pt x="167" y="784"/>
                    <a:pt x="227" y="784"/>
                  </a:cubicBezTo>
                  <a:cubicBezTo>
                    <a:pt x="250" y="784"/>
                    <a:pt x="286" y="761"/>
                    <a:pt x="310" y="749"/>
                  </a:cubicBezTo>
                  <a:lnTo>
                    <a:pt x="1000" y="368"/>
                  </a:lnTo>
                  <a:cubicBezTo>
                    <a:pt x="1084" y="308"/>
                    <a:pt x="1120" y="201"/>
                    <a:pt x="1072" y="94"/>
                  </a:cubicBezTo>
                  <a:cubicBezTo>
                    <a:pt x="1031" y="36"/>
                    <a:pt x="966" y="1"/>
                    <a:pt x="89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9834;p78">
              <a:extLst>
                <a:ext uri="{FF2B5EF4-FFF2-40B4-BE49-F238E27FC236}">
                  <a16:creationId xmlns:a16="http://schemas.microsoft.com/office/drawing/2014/main" id="{BE8F23A7-15F0-5610-E9B9-06E5C2BC0544}"/>
                </a:ext>
              </a:extLst>
            </p:cNvPr>
            <p:cNvSpPr/>
            <p:nvPr/>
          </p:nvSpPr>
          <p:spPr>
            <a:xfrm>
              <a:off x="1584224" y="3243507"/>
              <a:ext cx="26103" cy="33787"/>
            </a:xfrm>
            <a:custGeom>
              <a:avLst/>
              <a:gdLst/>
              <a:ahLst/>
              <a:cxnLst/>
              <a:rect l="l" t="t" r="r" b="b"/>
              <a:pathLst>
                <a:path w="822" h="1064" extrusionOk="0">
                  <a:moveTo>
                    <a:pt x="594" y="1"/>
                  </a:moveTo>
                  <a:cubicBezTo>
                    <a:pt x="527" y="1"/>
                    <a:pt x="458" y="41"/>
                    <a:pt x="417" y="99"/>
                  </a:cubicBezTo>
                  <a:lnTo>
                    <a:pt x="24" y="790"/>
                  </a:lnTo>
                  <a:cubicBezTo>
                    <a:pt x="0" y="873"/>
                    <a:pt x="24" y="992"/>
                    <a:pt x="119" y="1040"/>
                  </a:cubicBezTo>
                  <a:cubicBezTo>
                    <a:pt x="143" y="1052"/>
                    <a:pt x="179" y="1063"/>
                    <a:pt x="203" y="1063"/>
                  </a:cubicBezTo>
                  <a:cubicBezTo>
                    <a:pt x="262" y="1063"/>
                    <a:pt x="346" y="1040"/>
                    <a:pt x="369" y="980"/>
                  </a:cubicBezTo>
                  <a:lnTo>
                    <a:pt x="762" y="290"/>
                  </a:lnTo>
                  <a:cubicBezTo>
                    <a:pt x="822" y="206"/>
                    <a:pt x="774" y="87"/>
                    <a:pt x="679" y="28"/>
                  </a:cubicBezTo>
                  <a:cubicBezTo>
                    <a:pt x="653" y="9"/>
                    <a:pt x="624" y="1"/>
                    <a:pt x="59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9835;p78">
              <a:extLst>
                <a:ext uri="{FF2B5EF4-FFF2-40B4-BE49-F238E27FC236}">
                  <a16:creationId xmlns:a16="http://schemas.microsoft.com/office/drawing/2014/main" id="{B6C61821-A6FE-941A-C13F-D803E4E78B0A}"/>
                </a:ext>
              </a:extLst>
            </p:cNvPr>
            <p:cNvSpPr/>
            <p:nvPr/>
          </p:nvSpPr>
          <p:spPr>
            <a:xfrm>
              <a:off x="1404617" y="3271197"/>
              <a:ext cx="285859" cy="281349"/>
            </a:xfrm>
            <a:custGeom>
              <a:avLst/>
              <a:gdLst/>
              <a:ahLst/>
              <a:cxnLst/>
              <a:rect l="l" t="t" r="r" b="b"/>
              <a:pathLst>
                <a:path w="9002" h="8860" extrusionOk="0">
                  <a:moveTo>
                    <a:pt x="4525" y="1013"/>
                  </a:moveTo>
                  <a:lnTo>
                    <a:pt x="4573" y="1025"/>
                  </a:lnTo>
                  <a:lnTo>
                    <a:pt x="4704" y="1025"/>
                  </a:lnTo>
                  <a:lnTo>
                    <a:pt x="4787" y="1061"/>
                  </a:lnTo>
                  <a:lnTo>
                    <a:pt x="4811" y="1061"/>
                  </a:lnTo>
                  <a:lnTo>
                    <a:pt x="4823" y="1072"/>
                  </a:lnTo>
                  <a:cubicBezTo>
                    <a:pt x="4835" y="1072"/>
                    <a:pt x="4835" y="1084"/>
                    <a:pt x="4847" y="1084"/>
                  </a:cubicBezTo>
                  <a:cubicBezTo>
                    <a:pt x="4847" y="1084"/>
                    <a:pt x="4870" y="1084"/>
                    <a:pt x="4870" y="1096"/>
                  </a:cubicBezTo>
                  <a:lnTo>
                    <a:pt x="4942" y="1132"/>
                  </a:lnTo>
                  <a:lnTo>
                    <a:pt x="4954" y="1132"/>
                  </a:lnTo>
                  <a:lnTo>
                    <a:pt x="4989" y="1144"/>
                  </a:lnTo>
                  <a:cubicBezTo>
                    <a:pt x="4989" y="1144"/>
                    <a:pt x="5001" y="1144"/>
                    <a:pt x="5001" y="1156"/>
                  </a:cubicBezTo>
                  <a:cubicBezTo>
                    <a:pt x="5001" y="1156"/>
                    <a:pt x="5013" y="1156"/>
                    <a:pt x="5013" y="1180"/>
                  </a:cubicBezTo>
                  <a:lnTo>
                    <a:pt x="5049" y="1192"/>
                  </a:lnTo>
                  <a:cubicBezTo>
                    <a:pt x="5049" y="1192"/>
                    <a:pt x="5061" y="1192"/>
                    <a:pt x="5061" y="1203"/>
                  </a:cubicBezTo>
                  <a:cubicBezTo>
                    <a:pt x="5061" y="1203"/>
                    <a:pt x="5073" y="1203"/>
                    <a:pt x="5073" y="1215"/>
                  </a:cubicBezTo>
                  <a:lnTo>
                    <a:pt x="5085" y="1239"/>
                  </a:lnTo>
                  <a:cubicBezTo>
                    <a:pt x="5085" y="1239"/>
                    <a:pt x="5109" y="1239"/>
                    <a:pt x="5109" y="1251"/>
                  </a:cubicBezTo>
                  <a:cubicBezTo>
                    <a:pt x="5109" y="1251"/>
                    <a:pt x="5120" y="1251"/>
                    <a:pt x="5120" y="1263"/>
                  </a:cubicBezTo>
                  <a:cubicBezTo>
                    <a:pt x="5120" y="1263"/>
                    <a:pt x="5132" y="1263"/>
                    <a:pt x="5132" y="1275"/>
                  </a:cubicBezTo>
                  <a:lnTo>
                    <a:pt x="5144" y="1299"/>
                  </a:lnTo>
                  <a:cubicBezTo>
                    <a:pt x="5144" y="1299"/>
                    <a:pt x="5168" y="1299"/>
                    <a:pt x="5168" y="1311"/>
                  </a:cubicBezTo>
                  <a:lnTo>
                    <a:pt x="5263" y="1394"/>
                  </a:lnTo>
                  <a:lnTo>
                    <a:pt x="5299" y="1430"/>
                  </a:lnTo>
                  <a:cubicBezTo>
                    <a:pt x="5382" y="1501"/>
                    <a:pt x="5466" y="1596"/>
                    <a:pt x="5537" y="1680"/>
                  </a:cubicBezTo>
                  <a:cubicBezTo>
                    <a:pt x="5561" y="1715"/>
                    <a:pt x="5585" y="1739"/>
                    <a:pt x="5597" y="1787"/>
                  </a:cubicBezTo>
                  <a:lnTo>
                    <a:pt x="5597" y="1799"/>
                  </a:lnTo>
                  <a:cubicBezTo>
                    <a:pt x="5609" y="1834"/>
                    <a:pt x="5644" y="1858"/>
                    <a:pt x="5656" y="1894"/>
                  </a:cubicBezTo>
                  <a:lnTo>
                    <a:pt x="5656" y="1906"/>
                  </a:lnTo>
                  <a:cubicBezTo>
                    <a:pt x="5668" y="1930"/>
                    <a:pt x="5680" y="1965"/>
                    <a:pt x="5704" y="2013"/>
                  </a:cubicBezTo>
                  <a:lnTo>
                    <a:pt x="5704" y="2025"/>
                  </a:lnTo>
                  <a:cubicBezTo>
                    <a:pt x="5716" y="2049"/>
                    <a:pt x="5728" y="2096"/>
                    <a:pt x="5740" y="2132"/>
                  </a:cubicBezTo>
                  <a:lnTo>
                    <a:pt x="5740" y="2144"/>
                  </a:lnTo>
                  <a:cubicBezTo>
                    <a:pt x="5763" y="2168"/>
                    <a:pt x="5775" y="2215"/>
                    <a:pt x="5775" y="2251"/>
                  </a:cubicBezTo>
                  <a:lnTo>
                    <a:pt x="5775" y="2263"/>
                  </a:lnTo>
                  <a:cubicBezTo>
                    <a:pt x="5787" y="2287"/>
                    <a:pt x="5787" y="2335"/>
                    <a:pt x="5799" y="2382"/>
                  </a:cubicBezTo>
                  <a:lnTo>
                    <a:pt x="5799" y="2394"/>
                  </a:lnTo>
                  <a:cubicBezTo>
                    <a:pt x="5799" y="2442"/>
                    <a:pt x="5823" y="2466"/>
                    <a:pt x="5823" y="2513"/>
                  </a:cubicBezTo>
                  <a:lnTo>
                    <a:pt x="5823" y="2525"/>
                  </a:lnTo>
                  <a:lnTo>
                    <a:pt x="5823" y="2549"/>
                  </a:lnTo>
                  <a:cubicBezTo>
                    <a:pt x="5728" y="2620"/>
                    <a:pt x="5466" y="2739"/>
                    <a:pt x="5240" y="2894"/>
                  </a:cubicBezTo>
                  <a:cubicBezTo>
                    <a:pt x="5216" y="2894"/>
                    <a:pt x="5216" y="2906"/>
                    <a:pt x="5216" y="2906"/>
                  </a:cubicBezTo>
                  <a:cubicBezTo>
                    <a:pt x="5192" y="2918"/>
                    <a:pt x="5180" y="2930"/>
                    <a:pt x="5144" y="2966"/>
                  </a:cubicBezTo>
                  <a:cubicBezTo>
                    <a:pt x="5120" y="2977"/>
                    <a:pt x="5085" y="3013"/>
                    <a:pt x="5061" y="3037"/>
                  </a:cubicBezTo>
                  <a:cubicBezTo>
                    <a:pt x="5025" y="3049"/>
                    <a:pt x="5013" y="3085"/>
                    <a:pt x="4978" y="3097"/>
                  </a:cubicBezTo>
                  <a:cubicBezTo>
                    <a:pt x="4620" y="3406"/>
                    <a:pt x="4347" y="3823"/>
                    <a:pt x="4204" y="4299"/>
                  </a:cubicBezTo>
                  <a:cubicBezTo>
                    <a:pt x="4180" y="4299"/>
                    <a:pt x="4144" y="4287"/>
                    <a:pt x="4132" y="4287"/>
                  </a:cubicBezTo>
                  <a:cubicBezTo>
                    <a:pt x="4061" y="4275"/>
                    <a:pt x="3966" y="4275"/>
                    <a:pt x="3894" y="4275"/>
                  </a:cubicBezTo>
                  <a:lnTo>
                    <a:pt x="3632" y="4275"/>
                  </a:lnTo>
                  <a:cubicBezTo>
                    <a:pt x="3608" y="4275"/>
                    <a:pt x="3596" y="4251"/>
                    <a:pt x="3585" y="4251"/>
                  </a:cubicBezTo>
                  <a:lnTo>
                    <a:pt x="3573" y="4251"/>
                  </a:lnTo>
                  <a:cubicBezTo>
                    <a:pt x="3549" y="4240"/>
                    <a:pt x="3537" y="4240"/>
                    <a:pt x="3525" y="4228"/>
                  </a:cubicBezTo>
                  <a:cubicBezTo>
                    <a:pt x="3513" y="4216"/>
                    <a:pt x="3489" y="4216"/>
                    <a:pt x="3465" y="4192"/>
                  </a:cubicBezTo>
                  <a:lnTo>
                    <a:pt x="3454" y="4180"/>
                  </a:lnTo>
                  <a:cubicBezTo>
                    <a:pt x="3430" y="4168"/>
                    <a:pt x="3418" y="4168"/>
                    <a:pt x="3406" y="4156"/>
                  </a:cubicBezTo>
                  <a:lnTo>
                    <a:pt x="3394" y="4156"/>
                  </a:lnTo>
                  <a:cubicBezTo>
                    <a:pt x="3370" y="4132"/>
                    <a:pt x="3358" y="4120"/>
                    <a:pt x="3346" y="4120"/>
                  </a:cubicBezTo>
                  <a:lnTo>
                    <a:pt x="3335" y="4109"/>
                  </a:lnTo>
                  <a:cubicBezTo>
                    <a:pt x="3311" y="4097"/>
                    <a:pt x="3299" y="4097"/>
                    <a:pt x="3287" y="4073"/>
                  </a:cubicBezTo>
                  <a:lnTo>
                    <a:pt x="3275" y="4073"/>
                  </a:lnTo>
                  <a:lnTo>
                    <a:pt x="3227" y="4037"/>
                  </a:lnTo>
                  <a:lnTo>
                    <a:pt x="3215" y="4013"/>
                  </a:lnTo>
                  <a:cubicBezTo>
                    <a:pt x="3192" y="4001"/>
                    <a:pt x="3180" y="3990"/>
                    <a:pt x="3168" y="3990"/>
                  </a:cubicBezTo>
                  <a:lnTo>
                    <a:pt x="3156" y="3990"/>
                  </a:lnTo>
                  <a:lnTo>
                    <a:pt x="3108" y="3942"/>
                  </a:lnTo>
                  <a:lnTo>
                    <a:pt x="3096" y="3930"/>
                  </a:lnTo>
                  <a:lnTo>
                    <a:pt x="3061" y="3894"/>
                  </a:lnTo>
                  <a:lnTo>
                    <a:pt x="3049" y="3882"/>
                  </a:lnTo>
                  <a:lnTo>
                    <a:pt x="3001" y="3835"/>
                  </a:lnTo>
                  <a:lnTo>
                    <a:pt x="2989" y="3823"/>
                  </a:lnTo>
                  <a:lnTo>
                    <a:pt x="2989" y="3811"/>
                  </a:lnTo>
                  <a:cubicBezTo>
                    <a:pt x="2870" y="3680"/>
                    <a:pt x="2775" y="3525"/>
                    <a:pt x="2715" y="3358"/>
                  </a:cubicBezTo>
                  <a:cubicBezTo>
                    <a:pt x="2715" y="3347"/>
                    <a:pt x="2703" y="3335"/>
                    <a:pt x="2703" y="3323"/>
                  </a:cubicBezTo>
                  <a:lnTo>
                    <a:pt x="2703" y="3299"/>
                  </a:lnTo>
                  <a:cubicBezTo>
                    <a:pt x="2703" y="3287"/>
                    <a:pt x="2692" y="3275"/>
                    <a:pt x="2692" y="3263"/>
                  </a:cubicBezTo>
                  <a:lnTo>
                    <a:pt x="2692" y="3239"/>
                  </a:lnTo>
                  <a:cubicBezTo>
                    <a:pt x="2692" y="3228"/>
                    <a:pt x="2680" y="3204"/>
                    <a:pt x="2680" y="3180"/>
                  </a:cubicBezTo>
                  <a:cubicBezTo>
                    <a:pt x="2656" y="3108"/>
                    <a:pt x="2644" y="3049"/>
                    <a:pt x="2632" y="2977"/>
                  </a:cubicBezTo>
                  <a:lnTo>
                    <a:pt x="2632" y="2930"/>
                  </a:lnTo>
                  <a:lnTo>
                    <a:pt x="2632" y="2882"/>
                  </a:lnTo>
                  <a:cubicBezTo>
                    <a:pt x="2632" y="2823"/>
                    <a:pt x="2620" y="2763"/>
                    <a:pt x="2620" y="2704"/>
                  </a:cubicBezTo>
                  <a:lnTo>
                    <a:pt x="2620" y="2644"/>
                  </a:lnTo>
                  <a:lnTo>
                    <a:pt x="2620" y="2632"/>
                  </a:lnTo>
                  <a:lnTo>
                    <a:pt x="2620" y="2573"/>
                  </a:lnTo>
                  <a:lnTo>
                    <a:pt x="2620" y="2513"/>
                  </a:lnTo>
                  <a:lnTo>
                    <a:pt x="2620" y="2501"/>
                  </a:lnTo>
                  <a:cubicBezTo>
                    <a:pt x="2620" y="2454"/>
                    <a:pt x="2632" y="2430"/>
                    <a:pt x="2632" y="2382"/>
                  </a:cubicBezTo>
                  <a:lnTo>
                    <a:pt x="2632" y="2370"/>
                  </a:lnTo>
                  <a:cubicBezTo>
                    <a:pt x="2632" y="2335"/>
                    <a:pt x="2644" y="2287"/>
                    <a:pt x="2656" y="2263"/>
                  </a:cubicBezTo>
                  <a:lnTo>
                    <a:pt x="2656" y="2251"/>
                  </a:lnTo>
                  <a:cubicBezTo>
                    <a:pt x="2680" y="2215"/>
                    <a:pt x="2680" y="2168"/>
                    <a:pt x="2692" y="2144"/>
                  </a:cubicBezTo>
                  <a:lnTo>
                    <a:pt x="2692" y="2132"/>
                  </a:lnTo>
                  <a:cubicBezTo>
                    <a:pt x="2703" y="2096"/>
                    <a:pt x="2715" y="2049"/>
                    <a:pt x="2739" y="2025"/>
                  </a:cubicBezTo>
                  <a:lnTo>
                    <a:pt x="2739" y="2013"/>
                  </a:lnTo>
                  <a:cubicBezTo>
                    <a:pt x="2751" y="1977"/>
                    <a:pt x="2763" y="1930"/>
                    <a:pt x="2775" y="1906"/>
                  </a:cubicBezTo>
                  <a:lnTo>
                    <a:pt x="2775" y="1894"/>
                  </a:lnTo>
                  <a:cubicBezTo>
                    <a:pt x="2799" y="1858"/>
                    <a:pt x="2811" y="1834"/>
                    <a:pt x="2834" y="1799"/>
                  </a:cubicBezTo>
                  <a:lnTo>
                    <a:pt x="2858" y="1787"/>
                  </a:lnTo>
                  <a:cubicBezTo>
                    <a:pt x="2870" y="1751"/>
                    <a:pt x="2894" y="1727"/>
                    <a:pt x="2918" y="1692"/>
                  </a:cubicBezTo>
                  <a:cubicBezTo>
                    <a:pt x="2989" y="1608"/>
                    <a:pt x="3061" y="1513"/>
                    <a:pt x="3156" y="1442"/>
                  </a:cubicBezTo>
                  <a:lnTo>
                    <a:pt x="3180" y="1418"/>
                  </a:lnTo>
                  <a:lnTo>
                    <a:pt x="3299" y="1311"/>
                  </a:lnTo>
                  <a:cubicBezTo>
                    <a:pt x="3299" y="1311"/>
                    <a:pt x="3311" y="1311"/>
                    <a:pt x="3311" y="1299"/>
                  </a:cubicBezTo>
                  <a:cubicBezTo>
                    <a:pt x="3311" y="1299"/>
                    <a:pt x="3335" y="1299"/>
                    <a:pt x="3335" y="1275"/>
                  </a:cubicBezTo>
                  <a:lnTo>
                    <a:pt x="3346" y="1263"/>
                  </a:lnTo>
                  <a:cubicBezTo>
                    <a:pt x="3346" y="1263"/>
                    <a:pt x="3358" y="1263"/>
                    <a:pt x="3358" y="1251"/>
                  </a:cubicBezTo>
                  <a:cubicBezTo>
                    <a:pt x="3358" y="1251"/>
                    <a:pt x="3370" y="1251"/>
                    <a:pt x="3370" y="1239"/>
                  </a:cubicBezTo>
                  <a:cubicBezTo>
                    <a:pt x="3370" y="1239"/>
                    <a:pt x="3394" y="1239"/>
                    <a:pt x="3394" y="1215"/>
                  </a:cubicBezTo>
                  <a:cubicBezTo>
                    <a:pt x="3394" y="1215"/>
                    <a:pt x="3406" y="1215"/>
                    <a:pt x="3406" y="1203"/>
                  </a:cubicBezTo>
                  <a:lnTo>
                    <a:pt x="3430" y="1192"/>
                  </a:lnTo>
                  <a:cubicBezTo>
                    <a:pt x="3430" y="1192"/>
                    <a:pt x="3454" y="1192"/>
                    <a:pt x="3454" y="1180"/>
                  </a:cubicBezTo>
                  <a:cubicBezTo>
                    <a:pt x="3454" y="1180"/>
                    <a:pt x="3465" y="1180"/>
                    <a:pt x="3465" y="1156"/>
                  </a:cubicBezTo>
                  <a:lnTo>
                    <a:pt x="3489" y="1144"/>
                  </a:lnTo>
                  <a:cubicBezTo>
                    <a:pt x="3489" y="1144"/>
                    <a:pt x="3513" y="1144"/>
                    <a:pt x="3513" y="1132"/>
                  </a:cubicBezTo>
                  <a:lnTo>
                    <a:pt x="3585" y="1096"/>
                  </a:lnTo>
                  <a:cubicBezTo>
                    <a:pt x="3585" y="1096"/>
                    <a:pt x="3596" y="1096"/>
                    <a:pt x="3596" y="1084"/>
                  </a:cubicBezTo>
                  <a:cubicBezTo>
                    <a:pt x="3608" y="1084"/>
                    <a:pt x="3608" y="1072"/>
                    <a:pt x="3632" y="1072"/>
                  </a:cubicBezTo>
                  <a:lnTo>
                    <a:pt x="3644" y="1061"/>
                  </a:lnTo>
                  <a:lnTo>
                    <a:pt x="3656" y="1061"/>
                  </a:lnTo>
                  <a:lnTo>
                    <a:pt x="3763" y="1025"/>
                  </a:lnTo>
                  <a:lnTo>
                    <a:pt x="3882" y="1025"/>
                  </a:lnTo>
                  <a:lnTo>
                    <a:pt x="3930" y="1013"/>
                  </a:lnTo>
                  <a:close/>
                  <a:moveTo>
                    <a:pt x="4347" y="418"/>
                  </a:moveTo>
                  <a:cubicBezTo>
                    <a:pt x="4847" y="418"/>
                    <a:pt x="5335" y="584"/>
                    <a:pt x="5740" y="882"/>
                  </a:cubicBezTo>
                  <a:cubicBezTo>
                    <a:pt x="6156" y="1192"/>
                    <a:pt x="6454" y="1620"/>
                    <a:pt x="6585" y="2108"/>
                  </a:cubicBezTo>
                  <a:cubicBezTo>
                    <a:pt x="6621" y="2227"/>
                    <a:pt x="6644" y="2370"/>
                    <a:pt x="6668" y="2489"/>
                  </a:cubicBezTo>
                  <a:lnTo>
                    <a:pt x="6442" y="2489"/>
                  </a:lnTo>
                  <a:cubicBezTo>
                    <a:pt x="6442" y="2442"/>
                    <a:pt x="6430" y="2394"/>
                    <a:pt x="6430" y="2346"/>
                  </a:cubicBezTo>
                  <a:lnTo>
                    <a:pt x="6430" y="2335"/>
                  </a:lnTo>
                  <a:cubicBezTo>
                    <a:pt x="6406" y="2287"/>
                    <a:pt x="6406" y="2251"/>
                    <a:pt x="6394" y="2204"/>
                  </a:cubicBezTo>
                  <a:lnTo>
                    <a:pt x="6394" y="2192"/>
                  </a:lnTo>
                  <a:lnTo>
                    <a:pt x="6347" y="2049"/>
                  </a:lnTo>
                  <a:lnTo>
                    <a:pt x="6347" y="2037"/>
                  </a:lnTo>
                  <a:lnTo>
                    <a:pt x="6311" y="1906"/>
                  </a:lnTo>
                  <a:lnTo>
                    <a:pt x="6311" y="1894"/>
                  </a:lnTo>
                  <a:cubicBezTo>
                    <a:pt x="6287" y="1846"/>
                    <a:pt x="6263" y="1799"/>
                    <a:pt x="6252" y="1775"/>
                  </a:cubicBezTo>
                  <a:lnTo>
                    <a:pt x="6228" y="1751"/>
                  </a:lnTo>
                  <a:cubicBezTo>
                    <a:pt x="6216" y="1715"/>
                    <a:pt x="6192" y="1680"/>
                    <a:pt x="6156" y="1632"/>
                  </a:cubicBezTo>
                  <a:lnTo>
                    <a:pt x="6144" y="1620"/>
                  </a:lnTo>
                  <a:cubicBezTo>
                    <a:pt x="6109" y="1573"/>
                    <a:pt x="6085" y="1549"/>
                    <a:pt x="6073" y="1501"/>
                  </a:cubicBezTo>
                  <a:cubicBezTo>
                    <a:pt x="5978" y="1382"/>
                    <a:pt x="5894" y="1275"/>
                    <a:pt x="5787" y="1192"/>
                  </a:cubicBezTo>
                  <a:lnTo>
                    <a:pt x="5775" y="1180"/>
                  </a:lnTo>
                  <a:lnTo>
                    <a:pt x="5751" y="1156"/>
                  </a:lnTo>
                  <a:lnTo>
                    <a:pt x="5740" y="1144"/>
                  </a:lnTo>
                  <a:lnTo>
                    <a:pt x="5680" y="1084"/>
                  </a:lnTo>
                  <a:lnTo>
                    <a:pt x="5668" y="1072"/>
                  </a:lnTo>
                  <a:lnTo>
                    <a:pt x="5621" y="1037"/>
                  </a:lnTo>
                  <a:lnTo>
                    <a:pt x="5609" y="1025"/>
                  </a:lnTo>
                  <a:lnTo>
                    <a:pt x="5597" y="1013"/>
                  </a:lnTo>
                  <a:lnTo>
                    <a:pt x="5573" y="1001"/>
                  </a:lnTo>
                  <a:lnTo>
                    <a:pt x="5561" y="977"/>
                  </a:lnTo>
                  <a:lnTo>
                    <a:pt x="5549" y="965"/>
                  </a:lnTo>
                  <a:lnTo>
                    <a:pt x="5537" y="953"/>
                  </a:lnTo>
                  <a:lnTo>
                    <a:pt x="5513" y="942"/>
                  </a:lnTo>
                  <a:cubicBezTo>
                    <a:pt x="5513" y="942"/>
                    <a:pt x="5501" y="918"/>
                    <a:pt x="5490" y="918"/>
                  </a:cubicBezTo>
                  <a:lnTo>
                    <a:pt x="5442" y="894"/>
                  </a:lnTo>
                  <a:cubicBezTo>
                    <a:pt x="5430" y="894"/>
                    <a:pt x="5430" y="882"/>
                    <a:pt x="5430" y="882"/>
                  </a:cubicBezTo>
                  <a:cubicBezTo>
                    <a:pt x="5430" y="882"/>
                    <a:pt x="5418" y="858"/>
                    <a:pt x="5394" y="858"/>
                  </a:cubicBezTo>
                  <a:lnTo>
                    <a:pt x="5359" y="834"/>
                  </a:lnTo>
                  <a:cubicBezTo>
                    <a:pt x="5359" y="834"/>
                    <a:pt x="5335" y="834"/>
                    <a:pt x="5335" y="822"/>
                  </a:cubicBezTo>
                  <a:lnTo>
                    <a:pt x="5299" y="787"/>
                  </a:lnTo>
                  <a:cubicBezTo>
                    <a:pt x="5299" y="787"/>
                    <a:pt x="5275" y="787"/>
                    <a:pt x="5275" y="775"/>
                  </a:cubicBezTo>
                  <a:lnTo>
                    <a:pt x="5251" y="763"/>
                  </a:lnTo>
                  <a:cubicBezTo>
                    <a:pt x="5251" y="763"/>
                    <a:pt x="5240" y="763"/>
                    <a:pt x="5216" y="739"/>
                  </a:cubicBezTo>
                  <a:cubicBezTo>
                    <a:pt x="5204" y="739"/>
                    <a:pt x="5192" y="727"/>
                    <a:pt x="5180" y="727"/>
                  </a:cubicBezTo>
                  <a:lnTo>
                    <a:pt x="5144" y="727"/>
                  </a:lnTo>
                  <a:cubicBezTo>
                    <a:pt x="5144" y="727"/>
                    <a:pt x="5132" y="727"/>
                    <a:pt x="5120" y="715"/>
                  </a:cubicBezTo>
                  <a:lnTo>
                    <a:pt x="5037" y="715"/>
                  </a:lnTo>
                  <a:lnTo>
                    <a:pt x="5013" y="703"/>
                  </a:lnTo>
                  <a:lnTo>
                    <a:pt x="5001" y="703"/>
                  </a:lnTo>
                  <a:cubicBezTo>
                    <a:pt x="4978" y="703"/>
                    <a:pt x="4978" y="703"/>
                    <a:pt x="4966" y="680"/>
                  </a:cubicBezTo>
                  <a:lnTo>
                    <a:pt x="3989" y="680"/>
                  </a:lnTo>
                  <a:lnTo>
                    <a:pt x="3942" y="703"/>
                  </a:lnTo>
                  <a:lnTo>
                    <a:pt x="3727" y="703"/>
                  </a:lnTo>
                  <a:cubicBezTo>
                    <a:pt x="3716" y="703"/>
                    <a:pt x="3716" y="703"/>
                    <a:pt x="3704" y="715"/>
                  </a:cubicBezTo>
                  <a:lnTo>
                    <a:pt x="3585" y="715"/>
                  </a:lnTo>
                  <a:cubicBezTo>
                    <a:pt x="3573" y="715"/>
                    <a:pt x="3573" y="715"/>
                    <a:pt x="3549" y="727"/>
                  </a:cubicBezTo>
                  <a:lnTo>
                    <a:pt x="3525" y="727"/>
                  </a:lnTo>
                  <a:cubicBezTo>
                    <a:pt x="3513" y="727"/>
                    <a:pt x="3489" y="751"/>
                    <a:pt x="3477" y="751"/>
                  </a:cubicBezTo>
                  <a:cubicBezTo>
                    <a:pt x="3465" y="751"/>
                    <a:pt x="3465" y="751"/>
                    <a:pt x="3454" y="763"/>
                  </a:cubicBezTo>
                  <a:lnTo>
                    <a:pt x="3418" y="775"/>
                  </a:lnTo>
                  <a:cubicBezTo>
                    <a:pt x="3418" y="775"/>
                    <a:pt x="3406" y="775"/>
                    <a:pt x="3406" y="787"/>
                  </a:cubicBezTo>
                  <a:lnTo>
                    <a:pt x="3370" y="811"/>
                  </a:lnTo>
                  <a:lnTo>
                    <a:pt x="3358" y="822"/>
                  </a:lnTo>
                  <a:cubicBezTo>
                    <a:pt x="3358" y="822"/>
                    <a:pt x="3346" y="822"/>
                    <a:pt x="3346" y="834"/>
                  </a:cubicBezTo>
                  <a:lnTo>
                    <a:pt x="3299" y="870"/>
                  </a:lnTo>
                  <a:lnTo>
                    <a:pt x="3287" y="882"/>
                  </a:lnTo>
                  <a:cubicBezTo>
                    <a:pt x="3275" y="882"/>
                    <a:pt x="3275" y="894"/>
                    <a:pt x="3251" y="894"/>
                  </a:cubicBezTo>
                  <a:lnTo>
                    <a:pt x="3215" y="930"/>
                  </a:lnTo>
                  <a:lnTo>
                    <a:pt x="3192" y="942"/>
                  </a:lnTo>
                  <a:lnTo>
                    <a:pt x="3180" y="953"/>
                  </a:lnTo>
                  <a:cubicBezTo>
                    <a:pt x="3180" y="953"/>
                    <a:pt x="3168" y="965"/>
                    <a:pt x="3156" y="965"/>
                  </a:cubicBezTo>
                  <a:lnTo>
                    <a:pt x="3132" y="989"/>
                  </a:lnTo>
                  <a:lnTo>
                    <a:pt x="3120" y="1001"/>
                  </a:lnTo>
                  <a:lnTo>
                    <a:pt x="3108" y="1013"/>
                  </a:lnTo>
                  <a:cubicBezTo>
                    <a:pt x="3096" y="1013"/>
                    <a:pt x="3096" y="1025"/>
                    <a:pt x="3096" y="1025"/>
                  </a:cubicBezTo>
                  <a:lnTo>
                    <a:pt x="3073" y="1049"/>
                  </a:lnTo>
                  <a:lnTo>
                    <a:pt x="3037" y="1072"/>
                  </a:lnTo>
                  <a:lnTo>
                    <a:pt x="3013" y="1084"/>
                  </a:lnTo>
                  <a:lnTo>
                    <a:pt x="2954" y="1144"/>
                  </a:lnTo>
                  <a:lnTo>
                    <a:pt x="2942" y="1168"/>
                  </a:lnTo>
                  <a:lnTo>
                    <a:pt x="2930" y="1180"/>
                  </a:lnTo>
                  <a:lnTo>
                    <a:pt x="2918" y="1192"/>
                  </a:lnTo>
                  <a:cubicBezTo>
                    <a:pt x="2811" y="1287"/>
                    <a:pt x="2715" y="1382"/>
                    <a:pt x="2632" y="1501"/>
                  </a:cubicBezTo>
                  <a:cubicBezTo>
                    <a:pt x="2596" y="1549"/>
                    <a:pt x="2573" y="1584"/>
                    <a:pt x="2561" y="1620"/>
                  </a:cubicBezTo>
                  <a:lnTo>
                    <a:pt x="2537" y="1644"/>
                  </a:lnTo>
                  <a:cubicBezTo>
                    <a:pt x="2513" y="1680"/>
                    <a:pt x="2501" y="1715"/>
                    <a:pt x="2465" y="1763"/>
                  </a:cubicBezTo>
                  <a:lnTo>
                    <a:pt x="2465" y="1775"/>
                  </a:lnTo>
                  <a:cubicBezTo>
                    <a:pt x="2453" y="1823"/>
                    <a:pt x="2418" y="1846"/>
                    <a:pt x="2406" y="1894"/>
                  </a:cubicBezTo>
                  <a:lnTo>
                    <a:pt x="2406" y="1906"/>
                  </a:lnTo>
                  <a:lnTo>
                    <a:pt x="2358" y="2037"/>
                  </a:lnTo>
                  <a:lnTo>
                    <a:pt x="2358" y="2061"/>
                  </a:lnTo>
                  <a:lnTo>
                    <a:pt x="2322" y="2192"/>
                  </a:lnTo>
                  <a:lnTo>
                    <a:pt x="2322" y="2204"/>
                  </a:lnTo>
                  <a:cubicBezTo>
                    <a:pt x="2299" y="2251"/>
                    <a:pt x="2287" y="2299"/>
                    <a:pt x="2287" y="2335"/>
                  </a:cubicBezTo>
                  <a:lnTo>
                    <a:pt x="2287" y="2358"/>
                  </a:lnTo>
                  <a:cubicBezTo>
                    <a:pt x="2275" y="2394"/>
                    <a:pt x="2275" y="2442"/>
                    <a:pt x="2275" y="2489"/>
                  </a:cubicBezTo>
                  <a:lnTo>
                    <a:pt x="2275" y="2501"/>
                  </a:lnTo>
                  <a:lnTo>
                    <a:pt x="2275" y="2573"/>
                  </a:lnTo>
                  <a:lnTo>
                    <a:pt x="2275" y="2656"/>
                  </a:lnTo>
                  <a:lnTo>
                    <a:pt x="2275" y="2668"/>
                  </a:lnTo>
                  <a:lnTo>
                    <a:pt x="2275" y="2739"/>
                  </a:lnTo>
                  <a:cubicBezTo>
                    <a:pt x="2275" y="2811"/>
                    <a:pt x="2275" y="2894"/>
                    <a:pt x="2287" y="2954"/>
                  </a:cubicBezTo>
                  <a:lnTo>
                    <a:pt x="2287" y="2989"/>
                  </a:lnTo>
                  <a:cubicBezTo>
                    <a:pt x="2287" y="3013"/>
                    <a:pt x="2287" y="3037"/>
                    <a:pt x="2299" y="3049"/>
                  </a:cubicBezTo>
                  <a:cubicBezTo>
                    <a:pt x="2322" y="3144"/>
                    <a:pt x="2334" y="3228"/>
                    <a:pt x="2358" y="3311"/>
                  </a:cubicBezTo>
                  <a:cubicBezTo>
                    <a:pt x="2358" y="3335"/>
                    <a:pt x="2382" y="3347"/>
                    <a:pt x="2394" y="3382"/>
                  </a:cubicBezTo>
                  <a:lnTo>
                    <a:pt x="2394" y="3394"/>
                  </a:lnTo>
                  <a:cubicBezTo>
                    <a:pt x="2394" y="3406"/>
                    <a:pt x="2406" y="3442"/>
                    <a:pt x="2406" y="3454"/>
                  </a:cubicBezTo>
                  <a:lnTo>
                    <a:pt x="2406" y="3466"/>
                  </a:lnTo>
                  <a:cubicBezTo>
                    <a:pt x="2418" y="3489"/>
                    <a:pt x="2418" y="3513"/>
                    <a:pt x="2442" y="3525"/>
                  </a:cubicBezTo>
                  <a:lnTo>
                    <a:pt x="2442" y="3549"/>
                  </a:lnTo>
                  <a:cubicBezTo>
                    <a:pt x="2513" y="3739"/>
                    <a:pt x="2632" y="3918"/>
                    <a:pt x="2763" y="4085"/>
                  </a:cubicBezTo>
                  <a:lnTo>
                    <a:pt x="2775" y="4097"/>
                  </a:lnTo>
                  <a:lnTo>
                    <a:pt x="2799" y="4109"/>
                  </a:lnTo>
                  <a:lnTo>
                    <a:pt x="2799" y="4120"/>
                  </a:lnTo>
                  <a:lnTo>
                    <a:pt x="2811" y="4144"/>
                  </a:lnTo>
                  <a:cubicBezTo>
                    <a:pt x="2823" y="4156"/>
                    <a:pt x="2834" y="4168"/>
                    <a:pt x="2858" y="4204"/>
                  </a:cubicBezTo>
                  <a:lnTo>
                    <a:pt x="2870" y="4216"/>
                  </a:lnTo>
                  <a:lnTo>
                    <a:pt x="2918" y="4263"/>
                  </a:lnTo>
                  <a:lnTo>
                    <a:pt x="2930" y="4275"/>
                  </a:lnTo>
                  <a:cubicBezTo>
                    <a:pt x="2942" y="4287"/>
                    <a:pt x="2954" y="4299"/>
                    <a:pt x="2989" y="4323"/>
                  </a:cubicBezTo>
                  <a:lnTo>
                    <a:pt x="3001" y="4335"/>
                  </a:lnTo>
                  <a:lnTo>
                    <a:pt x="3049" y="4382"/>
                  </a:lnTo>
                  <a:lnTo>
                    <a:pt x="3061" y="4394"/>
                  </a:lnTo>
                  <a:cubicBezTo>
                    <a:pt x="3073" y="4406"/>
                    <a:pt x="3108" y="4418"/>
                    <a:pt x="3120" y="4442"/>
                  </a:cubicBezTo>
                  <a:lnTo>
                    <a:pt x="3132" y="4442"/>
                  </a:lnTo>
                  <a:cubicBezTo>
                    <a:pt x="3156" y="4454"/>
                    <a:pt x="3168" y="4466"/>
                    <a:pt x="3192" y="4478"/>
                  </a:cubicBezTo>
                  <a:lnTo>
                    <a:pt x="3215" y="4501"/>
                  </a:lnTo>
                  <a:lnTo>
                    <a:pt x="3227" y="4501"/>
                  </a:lnTo>
                  <a:cubicBezTo>
                    <a:pt x="3215" y="4501"/>
                    <a:pt x="3215" y="4513"/>
                    <a:pt x="3192" y="4513"/>
                  </a:cubicBezTo>
                  <a:cubicBezTo>
                    <a:pt x="3156" y="4537"/>
                    <a:pt x="3096" y="4573"/>
                    <a:pt x="3049" y="4597"/>
                  </a:cubicBezTo>
                  <a:cubicBezTo>
                    <a:pt x="3037" y="4597"/>
                    <a:pt x="3037" y="4621"/>
                    <a:pt x="3013" y="4621"/>
                  </a:cubicBezTo>
                  <a:cubicBezTo>
                    <a:pt x="2977" y="4585"/>
                    <a:pt x="2942" y="4561"/>
                    <a:pt x="2894" y="4525"/>
                  </a:cubicBezTo>
                  <a:lnTo>
                    <a:pt x="2858" y="4478"/>
                  </a:lnTo>
                  <a:lnTo>
                    <a:pt x="2811" y="4442"/>
                  </a:lnTo>
                  <a:lnTo>
                    <a:pt x="2799" y="4418"/>
                  </a:lnTo>
                  <a:lnTo>
                    <a:pt x="2763" y="4394"/>
                  </a:lnTo>
                  <a:lnTo>
                    <a:pt x="2751" y="4382"/>
                  </a:lnTo>
                  <a:cubicBezTo>
                    <a:pt x="2620" y="4347"/>
                    <a:pt x="2608" y="4335"/>
                    <a:pt x="2608" y="4335"/>
                  </a:cubicBezTo>
                  <a:lnTo>
                    <a:pt x="2584" y="4311"/>
                  </a:lnTo>
                  <a:lnTo>
                    <a:pt x="2561" y="4287"/>
                  </a:lnTo>
                  <a:lnTo>
                    <a:pt x="2537" y="4275"/>
                  </a:lnTo>
                  <a:lnTo>
                    <a:pt x="2513" y="4240"/>
                  </a:lnTo>
                  <a:lnTo>
                    <a:pt x="2501" y="4228"/>
                  </a:lnTo>
                  <a:cubicBezTo>
                    <a:pt x="2501" y="4216"/>
                    <a:pt x="2477" y="4216"/>
                    <a:pt x="2477" y="4192"/>
                  </a:cubicBezTo>
                  <a:lnTo>
                    <a:pt x="2465" y="4180"/>
                  </a:lnTo>
                  <a:cubicBezTo>
                    <a:pt x="2465" y="4168"/>
                    <a:pt x="2453" y="4168"/>
                    <a:pt x="2453" y="4156"/>
                  </a:cubicBezTo>
                  <a:lnTo>
                    <a:pt x="2442" y="4132"/>
                  </a:lnTo>
                  <a:cubicBezTo>
                    <a:pt x="2442" y="4120"/>
                    <a:pt x="2418" y="4120"/>
                    <a:pt x="2418" y="4109"/>
                  </a:cubicBezTo>
                  <a:lnTo>
                    <a:pt x="2406" y="4097"/>
                  </a:lnTo>
                  <a:cubicBezTo>
                    <a:pt x="2406" y="4073"/>
                    <a:pt x="2394" y="4073"/>
                    <a:pt x="2394" y="4061"/>
                  </a:cubicBezTo>
                  <a:lnTo>
                    <a:pt x="2382" y="4049"/>
                  </a:lnTo>
                  <a:cubicBezTo>
                    <a:pt x="2358" y="4037"/>
                    <a:pt x="2358" y="4013"/>
                    <a:pt x="2346" y="4001"/>
                  </a:cubicBezTo>
                  <a:lnTo>
                    <a:pt x="2346" y="3990"/>
                  </a:lnTo>
                  <a:cubicBezTo>
                    <a:pt x="2334" y="3978"/>
                    <a:pt x="2334" y="3954"/>
                    <a:pt x="2322" y="3942"/>
                  </a:cubicBezTo>
                  <a:lnTo>
                    <a:pt x="2299" y="3930"/>
                  </a:lnTo>
                  <a:cubicBezTo>
                    <a:pt x="2299" y="3918"/>
                    <a:pt x="2287" y="3894"/>
                    <a:pt x="2287" y="3894"/>
                  </a:cubicBezTo>
                  <a:lnTo>
                    <a:pt x="2275" y="3882"/>
                  </a:lnTo>
                  <a:cubicBezTo>
                    <a:pt x="2275" y="3870"/>
                    <a:pt x="2263" y="3870"/>
                    <a:pt x="2263" y="3859"/>
                  </a:cubicBezTo>
                  <a:lnTo>
                    <a:pt x="2239" y="3835"/>
                  </a:lnTo>
                  <a:cubicBezTo>
                    <a:pt x="2239" y="3823"/>
                    <a:pt x="2227" y="3823"/>
                    <a:pt x="2227" y="3811"/>
                  </a:cubicBezTo>
                  <a:lnTo>
                    <a:pt x="2215" y="3775"/>
                  </a:lnTo>
                  <a:cubicBezTo>
                    <a:pt x="2215" y="3763"/>
                    <a:pt x="2203" y="3763"/>
                    <a:pt x="2203" y="3751"/>
                  </a:cubicBezTo>
                  <a:cubicBezTo>
                    <a:pt x="2203" y="3739"/>
                    <a:pt x="2203" y="3739"/>
                    <a:pt x="2180" y="3716"/>
                  </a:cubicBezTo>
                  <a:cubicBezTo>
                    <a:pt x="2180" y="3704"/>
                    <a:pt x="2168" y="3704"/>
                    <a:pt x="2168" y="3692"/>
                  </a:cubicBezTo>
                  <a:cubicBezTo>
                    <a:pt x="2168" y="3692"/>
                    <a:pt x="2168" y="3680"/>
                    <a:pt x="2156" y="3680"/>
                  </a:cubicBezTo>
                  <a:cubicBezTo>
                    <a:pt x="2156" y="3656"/>
                    <a:pt x="2144" y="3656"/>
                    <a:pt x="2144" y="3644"/>
                  </a:cubicBezTo>
                  <a:cubicBezTo>
                    <a:pt x="2144" y="3632"/>
                    <a:pt x="2144" y="3632"/>
                    <a:pt x="2120" y="3620"/>
                  </a:cubicBezTo>
                  <a:cubicBezTo>
                    <a:pt x="2120" y="3597"/>
                    <a:pt x="2108" y="3597"/>
                    <a:pt x="2108" y="3585"/>
                  </a:cubicBezTo>
                  <a:lnTo>
                    <a:pt x="2096" y="3561"/>
                  </a:lnTo>
                  <a:cubicBezTo>
                    <a:pt x="2096" y="3537"/>
                    <a:pt x="2084" y="3537"/>
                    <a:pt x="2084" y="3525"/>
                  </a:cubicBezTo>
                  <a:lnTo>
                    <a:pt x="2061" y="3501"/>
                  </a:lnTo>
                  <a:cubicBezTo>
                    <a:pt x="2061" y="3478"/>
                    <a:pt x="2049" y="3466"/>
                    <a:pt x="2049" y="3454"/>
                  </a:cubicBezTo>
                  <a:lnTo>
                    <a:pt x="2049" y="3442"/>
                  </a:lnTo>
                  <a:cubicBezTo>
                    <a:pt x="2049" y="3418"/>
                    <a:pt x="2037" y="3394"/>
                    <a:pt x="2037" y="3382"/>
                  </a:cubicBezTo>
                  <a:lnTo>
                    <a:pt x="2037" y="3358"/>
                  </a:lnTo>
                  <a:cubicBezTo>
                    <a:pt x="2037" y="3347"/>
                    <a:pt x="2025" y="3335"/>
                    <a:pt x="2025" y="3323"/>
                  </a:cubicBezTo>
                  <a:lnTo>
                    <a:pt x="2025" y="3287"/>
                  </a:lnTo>
                  <a:cubicBezTo>
                    <a:pt x="2025" y="3275"/>
                    <a:pt x="2025" y="3263"/>
                    <a:pt x="2001" y="3239"/>
                  </a:cubicBezTo>
                  <a:lnTo>
                    <a:pt x="2001" y="3216"/>
                  </a:lnTo>
                  <a:lnTo>
                    <a:pt x="2001" y="3180"/>
                  </a:lnTo>
                  <a:lnTo>
                    <a:pt x="2001" y="3156"/>
                  </a:lnTo>
                  <a:lnTo>
                    <a:pt x="2001" y="3120"/>
                  </a:lnTo>
                  <a:lnTo>
                    <a:pt x="2001" y="3097"/>
                  </a:lnTo>
                  <a:lnTo>
                    <a:pt x="2001" y="3061"/>
                  </a:lnTo>
                  <a:lnTo>
                    <a:pt x="2001" y="3037"/>
                  </a:lnTo>
                  <a:lnTo>
                    <a:pt x="2001" y="3001"/>
                  </a:lnTo>
                  <a:lnTo>
                    <a:pt x="2001" y="2977"/>
                  </a:lnTo>
                  <a:lnTo>
                    <a:pt x="2001" y="2942"/>
                  </a:lnTo>
                  <a:lnTo>
                    <a:pt x="2001" y="2930"/>
                  </a:lnTo>
                  <a:lnTo>
                    <a:pt x="2001" y="2906"/>
                  </a:lnTo>
                  <a:lnTo>
                    <a:pt x="2001" y="2870"/>
                  </a:lnTo>
                  <a:lnTo>
                    <a:pt x="2001" y="2823"/>
                  </a:lnTo>
                  <a:lnTo>
                    <a:pt x="2001" y="2811"/>
                  </a:lnTo>
                  <a:lnTo>
                    <a:pt x="2001" y="2751"/>
                  </a:lnTo>
                  <a:cubicBezTo>
                    <a:pt x="2001" y="2525"/>
                    <a:pt x="2037" y="2323"/>
                    <a:pt x="2096" y="2108"/>
                  </a:cubicBezTo>
                  <a:cubicBezTo>
                    <a:pt x="2227" y="1620"/>
                    <a:pt x="2537" y="1192"/>
                    <a:pt x="2942" y="882"/>
                  </a:cubicBezTo>
                  <a:cubicBezTo>
                    <a:pt x="3346" y="584"/>
                    <a:pt x="3835" y="418"/>
                    <a:pt x="4347" y="418"/>
                  </a:cubicBezTo>
                  <a:close/>
                  <a:moveTo>
                    <a:pt x="4251" y="1"/>
                  </a:moveTo>
                  <a:cubicBezTo>
                    <a:pt x="3656" y="1"/>
                    <a:pt x="3096" y="191"/>
                    <a:pt x="2620" y="537"/>
                  </a:cubicBezTo>
                  <a:cubicBezTo>
                    <a:pt x="2144" y="894"/>
                    <a:pt x="1787" y="1406"/>
                    <a:pt x="1620" y="1977"/>
                  </a:cubicBezTo>
                  <a:cubicBezTo>
                    <a:pt x="1549" y="2215"/>
                    <a:pt x="1513" y="2477"/>
                    <a:pt x="1513" y="2727"/>
                  </a:cubicBezTo>
                  <a:lnTo>
                    <a:pt x="1513" y="2799"/>
                  </a:lnTo>
                  <a:lnTo>
                    <a:pt x="1513" y="2811"/>
                  </a:lnTo>
                  <a:lnTo>
                    <a:pt x="1513" y="2835"/>
                  </a:lnTo>
                  <a:lnTo>
                    <a:pt x="1513" y="2870"/>
                  </a:lnTo>
                  <a:lnTo>
                    <a:pt x="1513" y="2906"/>
                  </a:lnTo>
                  <a:lnTo>
                    <a:pt x="1513" y="2954"/>
                  </a:lnTo>
                  <a:lnTo>
                    <a:pt x="1513" y="2977"/>
                  </a:lnTo>
                  <a:lnTo>
                    <a:pt x="1513" y="3025"/>
                  </a:lnTo>
                  <a:lnTo>
                    <a:pt x="1513" y="3049"/>
                  </a:lnTo>
                  <a:lnTo>
                    <a:pt x="1513" y="3097"/>
                  </a:lnTo>
                  <a:lnTo>
                    <a:pt x="1513" y="3132"/>
                  </a:lnTo>
                  <a:lnTo>
                    <a:pt x="1513" y="3168"/>
                  </a:lnTo>
                  <a:lnTo>
                    <a:pt x="1513" y="3204"/>
                  </a:lnTo>
                  <a:lnTo>
                    <a:pt x="1513" y="3251"/>
                  </a:lnTo>
                  <a:lnTo>
                    <a:pt x="1513" y="3275"/>
                  </a:lnTo>
                  <a:cubicBezTo>
                    <a:pt x="1513" y="3287"/>
                    <a:pt x="1513" y="3311"/>
                    <a:pt x="1537" y="3323"/>
                  </a:cubicBezTo>
                  <a:lnTo>
                    <a:pt x="1537" y="3335"/>
                  </a:lnTo>
                  <a:lnTo>
                    <a:pt x="1537" y="3347"/>
                  </a:lnTo>
                  <a:cubicBezTo>
                    <a:pt x="1537" y="3370"/>
                    <a:pt x="1537" y="3382"/>
                    <a:pt x="1549" y="3394"/>
                  </a:cubicBezTo>
                  <a:lnTo>
                    <a:pt x="1549" y="3430"/>
                  </a:lnTo>
                  <a:cubicBezTo>
                    <a:pt x="1549" y="3442"/>
                    <a:pt x="1560" y="3454"/>
                    <a:pt x="1560" y="3489"/>
                  </a:cubicBezTo>
                  <a:lnTo>
                    <a:pt x="1560" y="3501"/>
                  </a:lnTo>
                  <a:cubicBezTo>
                    <a:pt x="1560" y="3525"/>
                    <a:pt x="1572" y="3549"/>
                    <a:pt x="1572" y="3573"/>
                  </a:cubicBezTo>
                  <a:lnTo>
                    <a:pt x="1572" y="3585"/>
                  </a:lnTo>
                  <a:cubicBezTo>
                    <a:pt x="1572" y="3609"/>
                    <a:pt x="1596" y="3620"/>
                    <a:pt x="1596" y="3632"/>
                  </a:cubicBezTo>
                  <a:lnTo>
                    <a:pt x="1596" y="3644"/>
                  </a:lnTo>
                  <a:lnTo>
                    <a:pt x="1596" y="3668"/>
                  </a:lnTo>
                  <a:cubicBezTo>
                    <a:pt x="1596" y="3680"/>
                    <a:pt x="1608" y="3692"/>
                    <a:pt x="1608" y="3704"/>
                  </a:cubicBezTo>
                  <a:lnTo>
                    <a:pt x="1608" y="3728"/>
                  </a:lnTo>
                  <a:lnTo>
                    <a:pt x="1608" y="3739"/>
                  </a:lnTo>
                  <a:cubicBezTo>
                    <a:pt x="1608" y="3751"/>
                    <a:pt x="1620" y="3763"/>
                    <a:pt x="1620" y="3787"/>
                  </a:cubicBezTo>
                  <a:cubicBezTo>
                    <a:pt x="1620" y="3799"/>
                    <a:pt x="1632" y="3799"/>
                    <a:pt x="1632" y="3811"/>
                  </a:cubicBezTo>
                  <a:cubicBezTo>
                    <a:pt x="1632" y="3823"/>
                    <a:pt x="1656" y="3847"/>
                    <a:pt x="1656" y="3847"/>
                  </a:cubicBezTo>
                  <a:cubicBezTo>
                    <a:pt x="1656" y="3859"/>
                    <a:pt x="1656" y="3859"/>
                    <a:pt x="1668" y="3870"/>
                  </a:cubicBezTo>
                  <a:cubicBezTo>
                    <a:pt x="1668" y="3882"/>
                    <a:pt x="1680" y="3906"/>
                    <a:pt x="1680" y="3906"/>
                  </a:cubicBezTo>
                  <a:cubicBezTo>
                    <a:pt x="1680" y="3918"/>
                    <a:pt x="1691" y="3918"/>
                    <a:pt x="1691" y="3930"/>
                  </a:cubicBezTo>
                  <a:cubicBezTo>
                    <a:pt x="1691" y="3942"/>
                    <a:pt x="1715" y="3966"/>
                    <a:pt x="1715" y="3966"/>
                  </a:cubicBezTo>
                  <a:lnTo>
                    <a:pt x="1727" y="3990"/>
                  </a:lnTo>
                  <a:cubicBezTo>
                    <a:pt x="1727" y="4001"/>
                    <a:pt x="1739" y="4025"/>
                    <a:pt x="1739" y="4025"/>
                  </a:cubicBezTo>
                  <a:cubicBezTo>
                    <a:pt x="1739" y="4025"/>
                    <a:pt x="1739" y="4037"/>
                    <a:pt x="1751" y="4037"/>
                  </a:cubicBezTo>
                  <a:cubicBezTo>
                    <a:pt x="1751" y="4049"/>
                    <a:pt x="1775" y="4061"/>
                    <a:pt x="1775" y="4061"/>
                  </a:cubicBezTo>
                  <a:cubicBezTo>
                    <a:pt x="1775" y="4061"/>
                    <a:pt x="1775" y="4085"/>
                    <a:pt x="1787" y="4085"/>
                  </a:cubicBezTo>
                  <a:cubicBezTo>
                    <a:pt x="1799" y="4097"/>
                    <a:pt x="1799" y="4109"/>
                    <a:pt x="1811" y="4120"/>
                  </a:cubicBezTo>
                  <a:lnTo>
                    <a:pt x="1834" y="4144"/>
                  </a:lnTo>
                  <a:cubicBezTo>
                    <a:pt x="1846" y="4156"/>
                    <a:pt x="1858" y="4180"/>
                    <a:pt x="1858" y="4204"/>
                  </a:cubicBezTo>
                  <a:lnTo>
                    <a:pt x="1858" y="4216"/>
                  </a:lnTo>
                  <a:cubicBezTo>
                    <a:pt x="1870" y="4228"/>
                    <a:pt x="1870" y="4240"/>
                    <a:pt x="1894" y="4263"/>
                  </a:cubicBezTo>
                  <a:lnTo>
                    <a:pt x="1906" y="4287"/>
                  </a:lnTo>
                  <a:cubicBezTo>
                    <a:pt x="1918" y="4299"/>
                    <a:pt x="1918" y="4323"/>
                    <a:pt x="1930" y="4323"/>
                  </a:cubicBezTo>
                  <a:lnTo>
                    <a:pt x="1953" y="4335"/>
                  </a:lnTo>
                  <a:cubicBezTo>
                    <a:pt x="1965" y="4347"/>
                    <a:pt x="1965" y="4359"/>
                    <a:pt x="1977" y="4359"/>
                  </a:cubicBezTo>
                  <a:cubicBezTo>
                    <a:pt x="1977" y="4382"/>
                    <a:pt x="1989" y="4382"/>
                    <a:pt x="1989" y="4394"/>
                  </a:cubicBezTo>
                  <a:lnTo>
                    <a:pt x="2025" y="4418"/>
                  </a:lnTo>
                  <a:lnTo>
                    <a:pt x="2037" y="4442"/>
                  </a:lnTo>
                  <a:lnTo>
                    <a:pt x="2072" y="4466"/>
                  </a:lnTo>
                  <a:cubicBezTo>
                    <a:pt x="2072" y="4478"/>
                    <a:pt x="2084" y="4478"/>
                    <a:pt x="2084" y="4501"/>
                  </a:cubicBezTo>
                  <a:lnTo>
                    <a:pt x="2108" y="4525"/>
                  </a:lnTo>
                  <a:cubicBezTo>
                    <a:pt x="2108" y="4537"/>
                    <a:pt x="2132" y="4537"/>
                    <a:pt x="2132" y="4537"/>
                  </a:cubicBezTo>
                  <a:lnTo>
                    <a:pt x="2156" y="4573"/>
                  </a:lnTo>
                  <a:lnTo>
                    <a:pt x="2168" y="4585"/>
                  </a:lnTo>
                  <a:lnTo>
                    <a:pt x="2203" y="4621"/>
                  </a:lnTo>
                  <a:lnTo>
                    <a:pt x="2215" y="4632"/>
                  </a:lnTo>
                  <a:lnTo>
                    <a:pt x="2251" y="4656"/>
                  </a:lnTo>
                  <a:lnTo>
                    <a:pt x="2263" y="4680"/>
                  </a:lnTo>
                  <a:lnTo>
                    <a:pt x="2311" y="4716"/>
                  </a:lnTo>
                  <a:lnTo>
                    <a:pt x="2346" y="4763"/>
                  </a:lnTo>
                  <a:cubicBezTo>
                    <a:pt x="2382" y="4775"/>
                    <a:pt x="2406" y="4811"/>
                    <a:pt x="2430" y="4823"/>
                  </a:cubicBezTo>
                  <a:lnTo>
                    <a:pt x="2406" y="4835"/>
                  </a:lnTo>
                  <a:cubicBezTo>
                    <a:pt x="2287" y="4811"/>
                    <a:pt x="2156" y="4811"/>
                    <a:pt x="2025" y="4811"/>
                  </a:cubicBezTo>
                  <a:cubicBezTo>
                    <a:pt x="906" y="4811"/>
                    <a:pt x="1" y="5716"/>
                    <a:pt x="1" y="6835"/>
                  </a:cubicBezTo>
                  <a:cubicBezTo>
                    <a:pt x="1" y="7954"/>
                    <a:pt x="906" y="8859"/>
                    <a:pt x="2025" y="8859"/>
                  </a:cubicBezTo>
                  <a:lnTo>
                    <a:pt x="8633" y="8859"/>
                  </a:lnTo>
                  <a:cubicBezTo>
                    <a:pt x="8740" y="8859"/>
                    <a:pt x="8823" y="8764"/>
                    <a:pt x="8823" y="8669"/>
                  </a:cubicBezTo>
                  <a:cubicBezTo>
                    <a:pt x="9002" y="8573"/>
                    <a:pt x="8919" y="8490"/>
                    <a:pt x="8811" y="8490"/>
                  </a:cubicBezTo>
                  <a:lnTo>
                    <a:pt x="2203" y="8490"/>
                  </a:lnTo>
                  <a:cubicBezTo>
                    <a:pt x="1299" y="8490"/>
                    <a:pt x="560" y="7752"/>
                    <a:pt x="560" y="6847"/>
                  </a:cubicBezTo>
                  <a:cubicBezTo>
                    <a:pt x="560" y="5942"/>
                    <a:pt x="1299" y="5216"/>
                    <a:pt x="2203" y="5216"/>
                  </a:cubicBezTo>
                  <a:cubicBezTo>
                    <a:pt x="2334" y="5216"/>
                    <a:pt x="2489" y="5228"/>
                    <a:pt x="2620" y="5275"/>
                  </a:cubicBezTo>
                  <a:cubicBezTo>
                    <a:pt x="2629" y="5277"/>
                    <a:pt x="2639" y="5278"/>
                    <a:pt x="2649" y="5278"/>
                  </a:cubicBezTo>
                  <a:cubicBezTo>
                    <a:pt x="2715" y="5278"/>
                    <a:pt x="2791" y="5244"/>
                    <a:pt x="2823" y="5192"/>
                  </a:cubicBezTo>
                  <a:cubicBezTo>
                    <a:pt x="2882" y="5109"/>
                    <a:pt x="2954" y="5037"/>
                    <a:pt x="3037" y="4978"/>
                  </a:cubicBezTo>
                  <a:cubicBezTo>
                    <a:pt x="3049" y="4954"/>
                    <a:pt x="3061" y="4942"/>
                    <a:pt x="3096" y="4930"/>
                  </a:cubicBezTo>
                  <a:lnTo>
                    <a:pt x="3108" y="4930"/>
                  </a:lnTo>
                  <a:cubicBezTo>
                    <a:pt x="3120" y="4918"/>
                    <a:pt x="3132" y="4894"/>
                    <a:pt x="3168" y="4882"/>
                  </a:cubicBezTo>
                  <a:cubicBezTo>
                    <a:pt x="3215" y="4859"/>
                    <a:pt x="3251" y="4823"/>
                    <a:pt x="3299" y="4811"/>
                  </a:cubicBezTo>
                  <a:cubicBezTo>
                    <a:pt x="3311" y="4799"/>
                    <a:pt x="3346" y="4799"/>
                    <a:pt x="3358" y="4775"/>
                  </a:cubicBezTo>
                  <a:cubicBezTo>
                    <a:pt x="3406" y="4763"/>
                    <a:pt x="3454" y="4740"/>
                    <a:pt x="3489" y="4716"/>
                  </a:cubicBezTo>
                  <a:cubicBezTo>
                    <a:pt x="3513" y="4716"/>
                    <a:pt x="3537" y="4704"/>
                    <a:pt x="3549" y="4704"/>
                  </a:cubicBezTo>
                  <a:lnTo>
                    <a:pt x="3573" y="4704"/>
                  </a:lnTo>
                  <a:cubicBezTo>
                    <a:pt x="3585" y="4704"/>
                    <a:pt x="3608" y="4692"/>
                    <a:pt x="3632" y="4692"/>
                  </a:cubicBezTo>
                  <a:lnTo>
                    <a:pt x="3930" y="4692"/>
                  </a:lnTo>
                  <a:cubicBezTo>
                    <a:pt x="3989" y="4692"/>
                    <a:pt x="4025" y="4704"/>
                    <a:pt x="4085" y="4704"/>
                  </a:cubicBezTo>
                  <a:cubicBezTo>
                    <a:pt x="4120" y="4704"/>
                    <a:pt x="4132" y="4716"/>
                    <a:pt x="4168" y="4716"/>
                  </a:cubicBezTo>
                  <a:lnTo>
                    <a:pt x="4180" y="4716"/>
                  </a:lnTo>
                  <a:cubicBezTo>
                    <a:pt x="4204" y="4716"/>
                    <a:pt x="4227" y="4740"/>
                    <a:pt x="4251" y="4740"/>
                  </a:cubicBezTo>
                  <a:lnTo>
                    <a:pt x="4394" y="4740"/>
                  </a:lnTo>
                  <a:cubicBezTo>
                    <a:pt x="4394" y="4740"/>
                    <a:pt x="4406" y="4740"/>
                    <a:pt x="4406" y="4716"/>
                  </a:cubicBezTo>
                  <a:lnTo>
                    <a:pt x="4454" y="4680"/>
                  </a:lnTo>
                  <a:cubicBezTo>
                    <a:pt x="4478" y="4644"/>
                    <a:pt x="4489" y="4621"/>
                    <a:pt x="4489" y="4585"/>
                  </a:cubicBezTo>
                  <a:cubicBezTo>
                    <a:pt x="4489" y="4561"/>
                    <a:pt x="4513" y="4525"/>
                    <a:pt x="4513" y="4513"/>
                  </a:cubicBezTo>
                  <a:cubicBezTo>
                    <a:pt x="4513" y="4501"/>
                    <a:pt x="4525" y="4478"/>
                    <a:pt x="4525" y="4466"/>
                  </a:cubicBezTo>
                  <a:cubicBezTo>
                    <a:pt x="4525" y="4454"/>
                    <a:pt x="4525" y="4442"/>
                    <a:pt x="4537" y="4418"/>
                  </a:cubicBezTo>
                  <a:cubicBezTo>
                    <a:pt x="4537" y="4406"/>
                    <a:pt x="4549" y="4382"/>
                    <a:pt x="4549" y="4359"/>
                  </a:cubicBezTo>
                  <a:lnTo>
                    <a:pt x="4549" y="4347"/>
                  </a:lnTo>
                  <a:cubicBezTo>
                    <a:pt x="4811" y="3609"/>
                    <a:pt x="5442" y="3049"/>
                    <a:pt x="6216" y="2894"/>
                  </a:cubicBezTo>
                  <a:lnTo>
                    <a:pt x="6240" y="2894"/>
                  </a:lnTo>
                  <a:cubicBezTo>
                    <a:pt x="6371" y="2858"/>
                    <a:pt x="6513" y="2847"/>
                    <a:pt x="6668" y="2847"/>
                  </a:cubicBezTo>
                  <a:lnTo>
                    <a:pt x="6799" y="2847"/>
                  </a:lnTo>
                  <a:cubicBezTo>
                    <a:pt x="7228" y="2870"/>
                    <a:pt x="7633" y="3013"/>
                    <a:pt x="7978" y="3263"/>
                  </a:cubicBezTo>
                  <a:cubicBezTo>
                    <a:pt x="8012" y="3287"/>
                    <a:pt x="8051" y="3300"/>
                    <a:pt x="8090" y="3300"/>
                  </a:cubicBezTo>
                  <a:cubicBezTo>
                    <a:pt x="8148" y="3300"/>
                    <a:pt x="8204" y="3272"/>
                    <a:pt x="8240" y="3216"/>
                  </a:cubicBezTo>
                  <a:cubicBezTo>
                    <a:pt x="8299" y="3132"/>
                    <a:pt x="8288" y="3013"/>
                    <a:pt x="8204" y="2954"/>
                  </a:cubicBezTo>
                  <a:cubicBezTo>
                    <a:pt x="7847" y="2680"/>
                    <a:pt x="7430" y="2513"/>
                    <a:pt x="6978" y="2477"/>
                  </a:cubicBezTo>
                  <a:cubicBezTo>
                    <a:pt x="6966" y="2311"/>
                    <a:pt x="6930" y="2132"/>
                    <a:pt x="6894" y="1977"/>
                  </a:cubicBezTo>
                  <a:cubicBezTo>
                    <a:pt x="6728" y="1418"/>
                    <a:pt x="6371" y="894"/>
                    <a:pt x="5894" y="537"/>
                  </a:cubicBezTo>
                  <a:cubicBezTo>
                    <a:pt x="5418" y="180"/>
                    <a:pt x="4847" y="1"/>
                    <a:pt x="425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9836;p78">
              <a:extLst>
                <a:ext uri="{FF2B5EF4-FFF2-40B4-BE49-F238E27FC236}">
                  <a16:creationId xmlns:a16="http://schemas.microsoft.com/office/drawing/2014/main" id="{4D8DD7B9-BFF4-EE34-9AB8-29D3F710B2FD}"/>
                </a:ext>
              </a:extLst>
            </p:cNvPr>
            <p:cNvSpPr/>
            <p:nvPr/>
          </p:nvSpPr>
          <p:spPr>
            <a:xfrm>
              <a:off x="1670026" y="3377672"/>
              <a:ext cx="104760" cy="175256"/>
            </a:xfrm>
            <a:custGeom>
              <a:avLst/>
              <a:gdLst/>
              <a:ahLst/>
              <a:cxnLst/>
              <a:rect l="l" t="t" r="r" b="b"/>
              <a:pathLst>
                <a:path w="3299" h="5519" extrusionOk="0">
                  <a:moveTo>
                    <a:pt x="210" y="0"/>
                  </a:moveTo>
                  <a:cubicBezTo>
                    <a:pt x="169" y="0"/>
                    <a:pt x="128" y="15"/>
                    <a:pt x="96" y="41"/>
                  </a:cubicBezTo>
                  <a:cubicBezTo>
                    <a:pt x="1" y="113"/>
                    <a:pt x="1" y="232"/>
                    <a:pt x="60" y="303"/>
                  </a:cubicBezTo>
                  <a:cubicBezTo>
                    <a:pt x="394" y="708"/>
                    <a:pt x="572" y="1196"/>
                    <a:pt x="572" y="1720"/>
                  </a:cubicBezTo>
                  <a:lnTo>
                    <a:pt x="572" y="1780"/>
                  </a:lnTo>
                  <a:lnTo>
                    <a:pt x="572" y="1791"/>
                  </a:lnTo>
                  <a:cubicBezTo>
                    <a:pt x="572" y="1851"/>
                    <a:pt x="596" y="1910"/>
                    <a:pt x="644" y="1958"/>
                  </a:cubicBezTo>
                  <a:cubicBezTo>
                    <a:pt x="676" y="1990"/>
                    <a:pt x="718" y="2000"/>
                    <a:pt x="760" y="2000"/>
                  </a:cubicBezTo>
                  <a:cubicBezTo>
                    <a:pt x="781" y="2000"/>
                    <a:pt x="803" y="1998"/>
                    <a:pt x="822" y="1994"/>
                  </a:cubicBezTo>
                  <a:cubicBezTo>
                    <a:pt x="977" y="1946"/>
                    <a:pt x="1132" y="1922"/>
                    <a:pt x="1299" y="1922"/>
                  </a:cubicBezTo>
                  <a:cubicBezTo>
                    <a:pt x="2192" y="1922"/>
                    <a:pt x="2906" y="2649"/>
                    <a:pt x="2906" y="3530"/>
                  </a:cubicBezTo>
                  <a:cubicBezTo>
                    <a:pt x="2906" y="4423"/>
                    <a:pt x="2180" y="5125"/>
                    <a:pt x="1299" y="5125"/>
                  </a:cubicBezTo>
                  <a:lnTo>
                    <a:pt x="1168" y="5125"/>
                  </a:lnTo>
                  <a:cubicBezTo>
                    <a:pt x="1061" y="5125"/>
                    <a:pt x="977" y="5220"/>
                    <a:pt x="977" y="5328"/>
                  </a:cubicBezTo>
                  <a:cubicBezTo>
                    <a:pt x="977" y="5423"/>
                    <a:pt x="1061" y="5518"/>
                    <a:pt x="1168" y="5518"/>
                  </a:cubicBezTo>
                  <a:lnTo>
                    <a:pt x="1299" y="5518"/>
                  </a:lnTo>
                  <a:cubicBezTo>
                    <a:pt x="2394" y="5518"/>
                    <a:pt x="3287" y="4625"/>
                    <a:pt x="3287" y="3518"/>
                  </a:cubicBezTo>
                  <a:cubicBezTo>
                    <a:pt x="3299" y="2422"/>
                    <a:pt x="2406" y="1529"/>
                    <a:pt x="1299" y="1529"/>
                  </a:cubicBezTo>
                  <a:cubicBezTo>
                    <a:pt x="1180" y="1529"/>
                    <a:pt x="1061" y="1541"/>
                    <a:pt x="942" y="1565"/>
                  </a:cubicBezTo>
                  <a:cubicBezTo>
                    <a:pt x="918" y="1029"/>
                    <a:pt x="703" y="494"/>
                    <a:pt x="358" y="77"/>
                  </a:cubicBezTo>
                  <a:cubicBezTo>
                    <a:pt x="318" y="24"/>
                    <a:pt x="263" y="0"/>
                    <a:pt x="2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" name="Google Shape;9837;p78">
            <a:extLst>
              <a:ext uri="{FF2B5EF4-FFF2-40B4-BE49-F238E27FC236}">
                <a16:creationId xmlns:a16="http://schemas.microsoft.com/office/drawing/2014/main" id="{A77C74C8-3526-B687-E2A8-5302F31E00FB}"/>
              </a:ext>
            </a:extLst>
          </p:cNvPr>
          <p:cNvGrpSpPr/>
          <p:nvPr/>
        </p:nvGrpSpPr>
        <p:grpSpPr>
          <a:xfrm>
            <a:off x="3495442" y="3489301"/>
            <a:ext cx="366389" cy="354481"/>
            <a:chOff x="1954741" y="3212419"/>
            <a:chExt cx="366389" cy="354481"/>
          </a:xfrm>
          <a:solidFill>
            <a:srgbClr val="D2DE00"/>
          </a:solidFill>
        </p:grpSpPr>
        <p:sp>
          <p:nvSpPr>
            <p:cNvPr id="212" name="Google Shape;9838;p78">
              <a:extLst>
                <a:ext uri="{FF2B5EF4-FFF2-40B4-BE49-F238E27FC236}">
                  <a16:creationId xmlns:a16="http://schemas.microsoft.com/office/drawing/2014/main" id="{1C733814-045D-9D15-B50E-272908B3B355}"/>
                </a:ext>
              </a:extLst>
            </p:cNvPr>
            <p:cNvSpPr/>
            <p:nvPr/>
          </p:nvSpPr>
          <p:spPr>
            <a:xfrm>
              <a:off x="1964204" y="3212419"/>
              <a:ext cx="356926" cy="354481"/>
            </a:xfrm>
            <a:custGeom>
              <a:avLst/>
              <a:gdLst/>
              <a:ahLst/>
              <a:cxnLst/>
              <a:rect l="l" t="t" r="r" b="b"/>
              <a:pathLst>
                <a:path w="11240" h="11163" extrusionOk="0">
                  <a:moveTo>
                    <a:pt x="3618" y="1"/>
                  </a:moveTo>
                  <a:cubicBezTo>
                    <a:pt x="3546" y="1"/>
                    <a:pt x="3474" y="18"/>
                    <a:pt x="3405" y="54"/>
                  </a:cubicBezTo>
                  <a:cubicBezTo>
                    <a:pt x="2405" y="507"/>
                    <a:pt x="1560" y="1245"/>
                    <a:pt x="953" y="2161"/>
                  </a:cubicBezTo>
                  <a:cubicBezTo>
                    <a:pt x="321" y="3114"/>
                    <a:pt x="0" y="4221"/>
                    <a:pt x="0" y="5352"/>
                  </a:cubicBezTo>
                  <a:cubicBezTo>
                    <a:pt x="0" y="8567"/>
                    <a:pt x="2619" y="11163"/>
                    <a:pt x="5822" y="11163"/>
                  </a:cubicBezTo>
                  <a:cubicBezTo>
                    <a:pt x="6953" y="11163"/>
                    <a:pt x="8061" y="10841"/>
                    <a:pt x="9001" y="10222"/>
                  </a:cubicBezTo>
                  <a:cubicBezTo>
                    <a:pt x="9930" y="9603"/>
                    <a:pt x="10656" y="8758"/>
                    <a:pt x="11120" y="7757"/>
                  </a:cubicBezTo>
                  <a:cubicBezTo>
                    <a:pt x="11240" y="7567"/>
                    <a:pt x="11180" y="7317"/>
                    <a:pt x="11001" y="7186"/>
                  </a:cubicBezTo>
                  <a:cubicBezTo>
                    <a:pt x="10912" y="7109"/>
                    <a:pt x="10802" y="7070"/>
                    <a:pt x="10692" y="7070"/>
                  </a:cubicBezTo>
                  <a:cubicBezTo>
                    <a:pt x="10582" y="7070"/>
                    <a:pt x="10472" y="7109"/>
                    <a:pt x="10382" y="7186"/>
                  </a:cubicBezTo>
                  <a:cubicBezTo>
                    <a:pt x="9585" y="7793"/>
                    <a:pt x="8632" y="8115"/>
                    <a:pt x="7632" y="8115"/>
                  </a:cubicBezTo>
                  <a:cubicBezTo>
                    <a:pt x="7370" y="8115"/>
                    <a:pt x="7084" y="8091"/>
                    <a:pt x="6810" y="8043"/>
                  </a:cubicBezTo>
                  <a:cubicBezTo>
                    <a:pt x="6802" y="8042"/>
                    <a:pt x="6794" y="8042"/>
                    <a:pt x="6786" y="8042"/>
                  </a:cubicBezTo>
                  <a:cubicBezTo>
                    <a:pt x="6698" y="8042"/>
                    <a:pt x="6607" y="8101"/>
                    <a:pt x="6596" y="8210"/>
                  </a:cubicBezTo>
                  <a:cubicBezTo>
                    <a:pt x="6572" y="8317"/>
                    <a:pt x="6632" y="8412"/>
                    <a:pt x="6751" y="8436"/>
                  </a:cubicBezTo>
                  <a:cubicBezTo>
                    <a:pt x="7049" y="8484"/>
                    <a:pt x="7346" y="8508"/>
                    <a:pt x="7632" y="8508"/>
                  </a:cubicBezTo>
                  <a:cubicBezTo>
                    <a:pt x="8715" y="8508"/>
                    <a:pt x="9763" y="8150"/>
                    <a:pt x="10620" y="7495"/>
                  </a:cubicBezTo>
                  <a:cubicBezTo>
                    <a:pt x="10644" y="7478"/>
                    <a:pt x="10668" y="7469"/>
                    <a:pt x="10689" y="7469"/>
                  </a:cubicBezTo>
                  <a:cubicBezTo>
                    <a:pt x="10710" y="7469"/>
                    <a:pt x="10728" y="7478"/>
                    <a:pt x="10739" y="7495"/>
                  </a:cubicBezTo>
                  <a:cubicBezTo>
                    <a:pt x="10775" y="7519"/>
                    <a:pt x="10787" y="7567"/>
                    <a:pt x="10775" y="7615"/>
                  </a:cubicBezTo>
                  <a:cubicBezTo>
                    <a:pt x="10347" y="8543"/>
                    <a:pt x="9668" y="9341"/>
                    <a:pt x="8811" y="9901"/>
                  </a:cubicBezTo>
                  <a:cubicBezTo>
                    <a:pt x="7930" y="10484"/>
                    <a:pt x="6906" y="10782"/>
                    <a:pt x="5834" y="10782"/>
                  </a:cubicBezTo>
                  <a:cubicBezTo>
                    <a:pt x="2846" y="10782"/>
                    <a:pt x="405" y="8341"/>
                    <a:pt x="405" y="5352"/>
                  </a:cubicBezTo>
                  <a:cubicBezTo>
                    <a:pt x="405" y="4293"/>
                    <a:pt x="714" y="3269"/>
                    <a:pt x="1274" y="2376"/>
                  </a:cubicBezTo>
                  <a:cubicBezTo>
                    <a:pt x="1845" y="1507"/>
                    <a:pt x="2631" y="828"/>
                    <a:pt x="3572" y="411"/>
                  </a:cubicBezTo>
                  <a:cubicBezTo>
                    <a:pt x="3592" y="401"/>
                    <a:pt x="3609" y="396"/>
                    <a:pt x="3626" y="396"/>
                  </a:cubicBezTo>
                  <a:cubicBezTo>
                    <a:pt x="3649" y="396"/>
                    <a:pt x="3670" y="407"/>
                    <a:pt x="3691" y="435"/>
                  </a:cubicBezTo>
                  <a:cubicBezTo>
                    <a:pt x="3715" y="471"/>
                    <a:pt x="3715" y="530"/>
                    <a:pt x="3691" y="554"/>
                  </a:cubicBezTo>
                  <a:cubicBezTo>
                    <a:pt x="3036" y="1423"/>
                    <a:pt x="2679" y="2459"/>
                    <a:pt x="2679" y="3543"/>
                  </a:cubicBezTo>
                  <a:cubicBezTo>
                    <a:pt x="2679" y="4602"/>
                    <a:pt x="3000" y="5614"/>
                    <a:pt x="3631" y="6460"/>
                  </a:cubicBezTo>
                  <a:cubicBezTo>
                    <a:pt x="4239" y="7293"/>
                    <a:pt x="5084" y="7912"/>
                    <a:pt x="6060" y="8234"/>
                  </a:cubicBezTo>
                  <a:cubicBezTo>
                    <a:pt x="6081" y="8242"/>
                    <a:pt x="6103" y="8245"/>
                    <a:pt x="6124" y="8245"/>
                  </a:cubicBezTo>
                  <a:cubicBezTo>
                    <a:pt x="6200" y="8245"/>
                    <a:pt x="6273" y="8198"/>
                    <a:pt x="6310" y="8115"/>
                  </a:cubicBezTo>
                  <a:cubicBezTo>
                    <a:pt x="6334" y="8007"/>
                    <a:pt x="6287" y="7912"/>
                    <a:pt x="6191" y="7865"/>
                  </a:cubicBezTo>
                  <a:cubicBezTo>
                    <a:pt x="4322" y="7257"/>
                    <a:pt x="3060" y="5507"/>
                    <a:pt x="3060" y="3543"/>
                  </a:cubicBezTo>
                  <a:cubicBezTo>
                    <a:pt x="3060" y="2531"/>
                    <a:pt x="3393" y="1578"/>
                    <a:pt x="4001" y="792"/>
                  </a:cubicBezTo>
                  <a:cubicBezTo>
                    <a:pt x="4131" y="614"/>
                    <a:pt x="4131" y="364"/>
                    <a:pt x="4001" y="185"/>
                  </a:cubicBezTo>
                  <a:cubicBezTo>
                    <a:pt x="3898" y="67"/>
                    <a:pt x="3759" y="1"/>
                    <a:pt x="361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9839;p78">
              <a:extLst>
                <a:ext uri="{FF2B5EF4-FFF2-40B4-BE49-F238E27FC236}">
                  <a16:creationId xmlns:a16="http://schemas.microsoft.com/office/drawing/2014/main" id="{4FCFD5A3-53DD-0562-F797-64C187DAB36A}"/>
                </a:ext>
              </a:extLst>
            </p:cNvPr>
            <p:cNvSpPr/>
            <p:nvPr/>
          </p:nvSpPr>
          <p:spPr>
            <a:xfrm>
              <a:off x="2127520" y="3279898"/>
              <a:ext cx="77546" cy="77546"/>
            </a:xfrm>
            <a:custGeom>
              <a:avLst/>
              <a:gdLst/>
              <a:ahLst/>
              <a:cxnLst/>
              <a:rect l="l" t="t" r="r" b="b"/>
              <a:pathLst>
                <a:path w="2442" h="2442" extrusionOk="0">
                  <a:moveTo>
                    <a:pt x="1239" y="846"/>
                  </a:moveTo>
                  <a:cubicBezTo>
                    <a:pt x="1334" y="989"/>
                    <a:pt x="1465" y="1108"/>
                    <a:pt x="1608" y="1215"/>
                  </a:cubicBezTo>
                  <a:cubicBezTo>
                    <a:pt x="1465" y="1310"/>
                    <a:pt x="1346" y="1441"/>
                    <a:pt x="1239" y="1584"/>
                  </a:cubicBezTo>
                  <a:cubicBezTo>
                    <a:pt x="1155" y="1441"/>
                    <a:pt x="1013" y="1322"/>
                    <a:pt x="870" y="1215"/>
                  </a:cubicBezTo>
                  <a:cubicBezTo>
                    <a:pt x="1013" y="1108"/>
                    <a:pt x="1155" y="989"/>
                    <a:pt x="1239" y="846"/>
                  </a:cubicBezTo>
                  <a:close/>
                  <a:moveTo>
                    <a:pt x="1227" y="1"/>
                  </a:moveTo>
                  <a:cubicBezTo>
                    <a:pt x="1120" y="1"/>
                    <a:pt x="1036" y="84"/>
                    <a:pt x="1036" y="191"/>
                  </a:cubicBezTo>
                  <a:cubicBezTo>
                    <a:pt x="1036" y="656"/>
                    <a:pt x="655" y="1025"/>
                    <a:pt x="203" y="1025"/>
                  </a:cubicBezTo>
                  <a:cubicBezTo>
                    <a:pt x="96" y="1025"/>
                    <a:pt x="1" y="1108"/>
                    <a:pt x="1" y="1215"/>
                  </a:cubicBezTo>
                  <a:cubicBezTo>
                    <a:pt x="1" y="1322"/>
                    <a:pt x="96" y="1406"/>
                    <a:pt x="203" y="1406"/>
                  </a:cubicBezTo>
                  <a:cubicBezTo>
                    <a:pt x="655" y="1406"/>
                    <a:pt x="1036" y="1787"/>
                    <a:pt x="1036" y="2239"/>
                  </a:cubicBezTo>
                  <a:cubicBezTo>
                    <a:pt x="1036" y="2346"/>
                    <a:pt x="1120" y="2442"/>
                    <a:pt x="1227" y="2442"/>
                  </a:cubicBezTo>
                  <a:cubicBezTo>
                    <a:pt x="1334" y="2442"/>
                    <a:pt x="1417" y="2346"/>
                    <a:pt x="1417" y="2239"/>
                  </a:cubicBezTo>
                  <a:cubicBezTo>
                    <a:pt x="1417" y="1787"/>
                    <a:pt x="1786" y="1406"/>
                    <a:pt x="2251" y="1406"/>
                  </a:cubicBezTo>
                  <a:cubicBezTo>
                    <a:pt x="2358" y="1406"/>
                    <a:pt x="2441" y="1322"/>
                    <a:pt x="2441" y="1215"/>
                  </a:cubicBezTo>
                  <a:cubicBezTo>
                    <a:pt x="2441" y="1108"/>
                    <a:pt x="2358" y="1025"/>
                    <a:pt x="2251" y="1025"/>
                  </a:cubicBezTo>
                  <a:cubicBezTo>
                    <a:pt x="1786" y="1025"/>
                    <a:pt x="1417" y="656"/>
                    <a:pt x="1417" y="191"/>
                  </a:cubicBezTo>
                  <a:cubicBezTo>
                    <a:pt x="1417" y="84"/>
                    <a:pt x="1334" y="1"/>
                    <a:pt x="122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9840;p78">
              <a:extLst>
                <a:ext uri="{FF2B5EF4-FFF2-40B4-BE49-F238E27FC236}">
                  <a16:creationId xmlns:a16="http://schemas.microsoft.com/office/drawing/2014/main" id="{320AB653-C6B7-C770-C4F4-E7B7E9B69A19}"/>
                </a:ext>
              </a:extLst>
            </p:cNvPr>
            <p:cNvSpPr/>
            <p:nvPr/>
          </p:nvSpPr>
          <p:spPr>
            <a:xfrm>
              <a:off x="2202747" y="3365732"/>
              <a:ext cx="38995" cy="38963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405"/>
                  </a:moveTo>
                  <a:cubicBezTo>
                    <a:pt x="727" y="405"/>
                    <a:pt x="834" y="512"/>
                    <a:pt x="834" y="632"/>
                  </a:cubicBezTo>
                  <a:cubicBezTo>
                    <a:pt x="834" y="739"/>
                    <a:pt x="727" y="846"/>
                    <a:pt x="608" y="846"/>
                  </a:cubicBezTo>
                  <a:cubicBezTo>
                    <a:pt x="489" y="846"/>
                    <a:pt x="394" y="739"/>
                    <a:pt x="394" y="632"/>
                  </a:cubicBezTo>
                  <a:cubicBezTo>
                    <a:pt x="394" y="489"/>
                    <a:pt x="489" y="405"/>
                    <a:pt x="608" y="405"/>
                  </a:cubicBezTo>
                  <a:close/>
                  <a:moveTo>
                    <a:pt x="608" y="0"/>
                  </a:moveTo>
                  <a:cubicBezTo>
                    <a:pt x="275" y="0"/>
                    <a:pt x="1" y="262"/>
                    <a:pt x="1" y="608"/>
                  </a:cubicBezTo>
                  <a:cubicBezTo>
                    <a:pt x="1" y="953"/>
                    <a:pt x="275" y="1227"/>
                    <a:pt x="608" y="1227"/>
                  </a:cubicBezTo>
                  <a:cubicBezTo>
                    <a:pt x="953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9841;p78">
              <a:extLst>
                <a:ext uri="{FF2B5EF4-FFF2-40B4-BE49-F238E27FC236}">
                  <a16:creationId xmlns:a16="http://schemas.microsoft.com/office/drawing/2014/main" id="{FBA6DDCD-917C-F55A-206E-AA73A8D149CC}"/>
                </a:ext>
              </a:extLst>
            </p:cNvPr>
            <p:cNvSpPr/>
            <p:nvPr/>
          </p:nvSpPr>
          <p:spPr>
            <a:xfrm>
              <a:off x="1964553" y="3518473"/>
              <a:ext cx="38995" cy="38614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08" y="382"/>
                  </a:moveTo>
                  <a:cubicBezTo>
                    <a:pt x="727" y="382"/>
                    <a:pt x="834" y="489"/>
                    <a:pt x="834" y="608"/>
                  </a:cubicBezTo>
                  <a:cubicBezTo>
                    <a:pt x="822" y="727"/>
                    <a:pt x="727" y="834"/>
                    <a:pt x="608" y="834"/>
                  </a:cubicBezTo>
                  <a:cubicBezTo>
                    <a:pt x="489" y="834"/>
                    <a:pt x="394" y="727"/>
                    <a:pt x="394" y="608"/>
                  </a:cubicBezTo>
                  <a:cubicBezTo>
                    <a:pt x="394" y="489"/>
                    <a:pt x="489" y="382"/>
                    <a:pt x="608" y="382"/>
                  </a:cubicBezTo>
                  <a:close/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53"/>
                    <a:pt x="275" y="1215"/>
                    <a:pt x="608" y="1215"/>
                  </a:cubicBezTo>
                  <a:cubicBezTo>
                    <a:pt x="953" y="1215"/>
                    <a:pt x="1227" y="953"/>
                    <a:pt x="1227" y="608"/>
                  </a:cubicBezTo>
                  <a:cubicBezTo>
                    <a:pt x="1227" y="263"/>
                    <a:pt x="942" y="1"/>
                    <a:pt x="60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9842;p78">
              <a:extLst>
                <a:ext uri="{FF2B5EF4-FFF2-40B4-BE49-F238E27FC236}">
                  <a16:creationId xmlns:a16="http://schemas.microsoft.com/office/drawing/2014/main" id="{A63A9EE5-9480-0478-20F1-52E35D6EDF06}"/>
                </a:ext>
              </a:extLst>
            </p:cNvPr>
            <p:cNvSpPr/>
            <p:nvPr/>
          </p:nvSpPr>
          <p:spPr>
            <a:xfrm>
              <a:off x="2158894" y="3385007"/>
              <a:ext cx="15909" cy="16290"/>
            </a:xfrm>
            <a:custGeom>
              <a:avLst/>
              <a:gdLst/>
              <a:ahLst/>
              <a:cxnLst/>
              <a:rect l="l" t="t" r="r" b="b"/>
              <a:pathLst>
                <a:path w="501" h="513" extrusionOk="0">
                  <a:moveTo>
                    <a:pt x="251" y="1"/>
                  </a:moveTo>
                  <a:cubicBezTo>
                    <a:pt x="108" y="1"/>
                    <a:pt x="1" y="120"/>
                    <a:pt x="1" y="263"/>
                  </a:cubicBezTo>
                  <a:cubicBezTo>
                    <a:pt x="1" y="394"/>
                    <a:pt x="108" y="513"/>
                    <a:pt x="251" y="513"/>
                  </a:cubicBezTo>
                  <a:cubicBezTo>
                    <a:pt x="394" y="513"/>
                    <a:pt x="501" y="394"/>
                    <a:pt x="501" y="263"/>
                  </a:cubicBezTo>
                  <a:cubicBezTo>
                    <a:pt x="501" y="120"/>
                    <a:pt x="394" y="1"/>
                    <a:pt x="25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9843;p78">
              <a:extLst>
                <a:ext uri="{FF2B5EF4-FFF2-40B4-BE49-F238E27FC236}">
                  <a16:creationId xmlns:a16="http://schemas.microsoft.com/office/drawing/2014/main" id="{AB7C57AC-2919-936F-8945-FBE8F4626035}"/>
                </a:ext>
              </a:extLst>
            </p:cNvPr>
            <p:cNvSpPr/>
            <p:nvPr/>
          </p:nvSpPr>
          <p:spPr>
            <a:xfrm>
              <a:off x="1954741" y="3478779"/>
              <a:ext cx="15909" cy="15909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250" y="0"/>
                  </a:moveTo>
                  <a:cubicBezTo>
                    <a:pt x="108" y="0"/>
                    <a:pt x="0" y="108"/>
                    <a:pt x="0" y="250"/>
                  </a:cubicBezTo>
                  <a:cubicBezTo>
                    <a:pt x="0" y="393"/>
                    <a:pt x="108" y="501"/>
                    <a:pt x="250" y="501"/>
                  </a:cubicBezTo>
                  <a:cubicBezTo>
                    <a:pt x="393" y="501"/>
                    <a:pt x="500" y="393"/>
                    <a:pt x="500" y="250"/>
                  </a:cubicBezTo>
                  <a:cubicBezTo>
                    <a:pt x="500" y="108"/>
                    <a:pt x="393" y="0"/>
                    <a:pt x="25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844;p78">
              <a:extLst>
                <a:ext uri="{FF2B5EF4-FFF2-40B4-BE49-F238E27FC236}">
                  <a16:creationId xmlns:a16="http://schemas.microsoft.com/office/drawing/2014/main" id="{0328607C-26EF-A16B-A3EB-D170636A1677}"/>
                </a:ext>
              </a:extLst>
            </p:cNvPr>
            <p:cNvSpPr/>
            <p:nvPr/>
          </p:nvSpPr>
          <p:spPr>
            <a:xfrm>
              <a:off x="2208813" y="3264020"/>
              <a:ext cx="16290" cy="16290"/>
            </a:xfrm>
            <a:custGeom>
              <a:avLst/>
              <a:gdLst/>
              <a:ahLst/>
              <a:cxnLst/>
              <a:rect l="l" t="t" r="r" b="b"/>
              <a:pathLst>
                <a:path w="513" h="513" extrusionOk="0">
                  <a:moveTo>
                    <a:pt x="250" y="1"/>
                  </a:moveTo>
                  <a:cubicBezTo>
                    <a:pt x="119" y="1"/>
                    <a:pt x="0" y="120"/>
                    <a:pt x="0" y="263"/>
                  </a:cubicBezTo>
                  <a:cubicBezTo>
                    <a:pt x="0" y="394"/>
                    <a:pt x="119" y="513"/>
                    <a:pt x="250" y="513"/>
                  </a:cubicBezTo>
                  <a:cubicBezTo>
                    <a:pt x="393" y="513"/>
                    <a:pt x="512" y="394"/>
                    <a:pt x="512" y="263"/>
                  </a:cubicBezTo>
                  <a:cubicBezTo>
                    <a:pt x="512" y="120"/>
                    <a:pt x="393" y="1"/>
                    <a:pt x="25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9845;p78">
            <a:extLst>
              <a:ext uri="{FF2B5EF4-FFF2-40B4-BE49-F238E27FC236}">
                <a16:creationId xmlns:a16="http://schemas.microsoft.com/office/drawing/2014/main" id="{9BFADB12-F850-7138-0058-E492DE7D1C3C}"/>
              </a:ext>
            </a:extLst>
          </p:cNvPr>
          <p:cNvGrpSpPr/>
          <p:nvPr/>
        </p:nvGrpSpPr>
        <p:grpSpPr>
          <a:xfrm>
            <a:off x="4583940" y="3492508"/>
            <a:ext cx="366008" cy="348670"/>
            <a:chOff x="3043239" y="3215626"/>
            <a:chExt cx="366008" cy="348670"/>
          </a:xfrm>
          <a:solidFill>
            <a:srgbClr val="D2DE00"/>
          </a:solidFill>
        </p:grpSpPr>
        <p:sp>
          <p:nvSpPr>
            <p:cNvPr id="220" name="Google Shape;9846;p78">
              <a:extLst>
                <a:ext uri="{FF2B5EF4-FFF2-40B4-BE49-F238E27FC236}">
                  <a16:creationId xmlns:a16="http://schemas.microsoft.com/office/drawing/2014/main" id="{AC1B45C3-B46B-099D-7CCA-AFEB6B30AF13}"/>
                </a:ext>
              </a:extLst>
            </p:cNvPr>
            <p:cNvSpPr/>
            <p:nvPr/>
          </p:nvSpPr>
          <p:spPr>
            <a:xfrm>
              <a:off x="3106749" y="3273198"/>
              <a:ext cx="302498" cy="291098"/>
            </a:xfrm>
            <a:custGeom>
              <a:avLst/>
              <a:gdLst/>
              <a:ahLst/>
              <a:cxnLst/>
              <a:rect l="l" t="t" r="r" b="b"/>
              <a:pathLst>
                <a:path w="9526" h="9167" extrusionOk="0">
                  <a:moveTo>
                    <a:pt x="4711" y="1"/>
                  </a:moveTo>
                  <a:cubicBezTo>
                    <a:pt x="4689" y="1"/>
                    <a:pt x="4667" y="4"/>
                    <a:pt x="4644" y="9"/>
                  </a:cubicBezTo>
                  <a:cubicBezTo>
                    <a:pt x="4561" y="45"/>
                    <a:pt x="4525" y="140"/>
                    <a:pt x="4561" y="236"/>
                  </a:cubicBezTo>
                  <a:lnTo>
                    <a:pt x="5287" y="1950"/>
                  </a:lnTo>
                  <a:cubicBezTo>
                    <a:pt x="5311" y="2010"/>
                    <a:pt x="5359" y="2033"/>
                    <a:pt x="5418" y="2057"/>
                  </a:cubicBezTo>
                  <a:lnTo>
                    <a:pt x="9026" y="2379"/>
                  </a:lnTo>
                  <a:cubicBezTo>
                    <a:pt x="9097" y="2379"/>
                    <a:pt x="9109" y="2438"/>
                    <a:pt x="9121" y="2474"/>
                  </a:cubicBezTo>
                  <a:cubicBezTo>
                    <a:pt x="9121" y="2498"/>
                    <a:pt x="9145" y="2545"/>
                    <a:pt x="9097" y="2605"/>
                  </a:cubicBezTo>
                  <a:lnTo>
                    <a:pt x="6406" y="4974"/>
                  </a:lnTo>
                  <a:cubicBezTo>
                    <a:pt x="6359" y="5010"/>
                    <a:pt x="6347" y="5070"/>
                    <a:pt x="6347" y="5129"/>
                  </a:cubicBezTo>
                  <a:lnTo>
                    <a:pt x="7133" y="8665"/>
                  </a:lnTo>
                  <a:cubicBezTo>
                    <a:pt x="7144" y="8737"/>
                    <a:pt x="7109" y="8760"/>
                    <a:pt x="7085" y="8784"/>
                  </a:cubicBezTo>
                  <a:cubicBezTo>
                    <a:pt x="7078" y="8791"/>
                    <a:pt x="7053" y="8803"/>
                    <a:pt x="7021" y="8803"/>
                  </a:cubicBezTo>
                  <a:cubicBezTo>
                    <a:pt x="7001" y="8803"/>
                    <a:pt x="6977" y="8798"/>
                    <a:pt x="6954" y="8784"/>
                  </a:cubicBezTo>
                  <a:lnTo>
                    <a:pt x="3846" y="6939"/>
                  </a:lnTo>
                  <a:cubicBezTo>
                    <a:pt x="3817" y="6921"/>
                    <a:pt x="3787" y="6912"/>
                    <a:pt x="3757" y="6912"/>
                  </a:cubicBezTo>
                  <a:cubicBezTo>
                    <a:pt x="3727" y="6912"/>
                    <a:pt x="3698" y="6921"/>
                    <a:pt x="3668" y="6939"/>
                  </a:cubicBezTo>
                  <a:lnTo>
                    <a:pt x="560" y="8784"/>
                  </a:lnTo>
                  <a:cubicBezTo>
                    <a:pt x="535" y="8794"/>
                    <a:pt x="510" y="8798"/>
                    <a:pt x="487" y="8798"/>
                  </a:cubicBezTo>
                  <a:cubicBezTo>
                    <a:pt x="457" y="8798"/>
                    <a:pt x="431" y="8791"/>
                    <a:pt x="417" y="8784"/>
                  </a:cubicBezTo>
                  <a:cubicBezTo>
                    <a:pt x="406" y="8760"/>
                    <a:pt x="358" y="8725"/>
                    <a:pt x="382" y="8665"/>
                  </a:cubicBezTo>
                  <a:lnTo>
                    <a:pt x="798" y="6832"/>
                  </a:lnTo>
                  <a:cubicBezTo>
                    <a:pt x="810" y="6736"/>
                    <a:pt x="763" y="6653"/>
                    <a:pt x="656" y="6641"/>
                  </a:cubicBezTo>
                  <a:cubicBezTo>
                    <a:pt x="641" y="6637"/>
                    <a:pt x="627" y="6635"/>
                    <a:pt x="613" y="6635"/>
                  </a:cubicBezTo>
                  <a:cubicBezTo>
                    <a:pt x="542" y="6635"/>
                    <a:pt x="475" y="6683"/>
                    <a:pt x="465" y="6772"/>
                  </a:cubicBezTo>
                  <a:lnTo>
                    <a:pt x="48" y="8606"/>
                  </a:lnTo>
                  <a:cubicBezTo>
                    <a:pt x="1" y="8784"/>
                    <a:pt x="84" y="8963"/>
                    <a:pt x="227" y="9082"/>
                  </a:cubicBezTo>
                  <a:cubicBezTo>
                    <a:pt x="314" y="9135"/>
                    <a:pt x="412" y="9166"/>
                    <a:pt x="511" y="9166"/>
                  </a:cubicBezTo>
                  <a:cubicBezTo>
                    <a:pt x="588" y="9166"/>
                    <a:pt x="666" y="9147"/>
                    <a:pt x="739" y="9106"/>
                  </a:cubicBezTo>
                  <a:lnTo>
                    <a:pt x="3751" y="7308"/>
                  </a:lnTo>
                  <a:lnTo>
                    <a:pt x="6775" y="9106"/>
                  </a:lnTo>
                  <a:cubicBezTo>
                    <a:pt x="6847" y="9153"/>
                    <a:pt x="6930" y="9165"/>
                    <a:pt x="7013" y="9165"/>
                  </a:cubicBezTo>
                  <a:cubicBezTo>
                    <a:pt x="7109" y="9165"/>
                    <a:pt x="7204" y="9141"/>
                    <a:pt x="7287" y="9082"/>
                  </a:cubicBezTo>
                  <a:cubicBezTo>
                    <a:pt x="7430" y="8975"/>
                    <a:pt x="7502" y="8796"/>
                    <a:pt x="7466" y="8606"/>
                  </a:cubicBezTo>
                  <a:lnTo>
                    <a:pt x="6692" y="5165"/>
                  </a:lnTo>
                  <a:lnTo>
                    <a:pt x="9335" y="2843"/>
                  </a:lnTo>
                  <a:cubicBezTo>
                    <a:pt x="9490" y="2700"/>
                    <a:pt x="9526" y="2533"/>
                    <a:pt x="9466" y="2355"/>
                  </a:cubicBezTo>
                  <a:cubicBezTo>
                    <a:pt x="9407" y="2164"/>
                    <a:pt x="9264" y="2057"/>
                    <a:pt x="9085" y="2033"/>
                  </a:cubicBezTo>
                  <a:lnTo>
                    <a:pt x="5573" y="1712"/>
                  </a:lnTo>
                  <a:lnTo>
                    <a:pt x="4870" y="105"/>
                  </a:lnTo>
                  <a:cubicBezTo>
                    <a:pt x="4843" y="32"/>
                    <a:pt x="4781" y="1"/>
                    <a:pt x="471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847;p78">
              <a:extLst>
                <a:ext uri="{FF2B5EF4-FFF2-40B4-BE49-F238E27FC236}">
                  <a16:creationId xmlns:a16="http://schemas.microsoft.com/office/drawing/2014/main" id="{42037126-04DB-BD0E-CEEB-3D545F73890C}"/>
                </a:ext>
              </a:extLst>
            </p:cNvPr>
            <p:cNvSpPr/>
            <p:nvPr/>
          </p:nvSpPr>
          <p:spPr>
            <a:xfrm>
              <a:off x="3043239" y="3215626"/>
              <a:ext cx="209869" cy="255628"/>
            </a:xfrm>
            <a:custGeom>
              <a:avLst/>
              <a:gdLst/>
              <a:ahLst/>
              <a:cxnLst/>
              <a:rect l="l" t="t" r="r" b="b"/>
              <a:pathLst>
                <a:path w="6609" h="8050" extrusionOk="0">
                  <a:moveTo>
                    <a:pt x="5775" y="1"/>
                  </a:moveTo>
                  <a:cubicBezTo>
                    <a:pt x="5596" y="1"/>
                    <a:pt x="5430" y="96"/>
                    <a:pt x="5358" y="275"/>
                  </a:cubicBezTo>
                  <a:lnTo>
                    <a:pt x="3953" y="3513"/>
                  </a:lnTo>
                  <a:lnTo>
                    <a:pt x="441" y="3835"/>
                  </a:lnTo>
                  <a:cubicBezTo>
                    <a:pt x="262" y="3846"/>
                    <a:pt x="96" y="3965"/>
                    <a:pt x="60" y="4144"/>
                  </a:cubicBezTo>
                  <a:cubicBezTo>
                    <a:pt x="0" y="4323"/>
                    <a:pt x="60" y="4501"/>
                    <a:pt x="191" y="4644"/>
                  </a:cubicBezTo>
                  <a:lnTo>
                    <a:pt x="2834" y="6966"/>
                  </a:lnTo>
                  <a:lnTo>
                    <a:pt x="2632" y="7859"/>
                  </a:lnTo>
                  <a:cubicBezTo>
                    <a:pt x="2608" y="7942"/>
                    <a:pt x="2656" y="8037"/>
                    <a:pt x="2763" y="8049"/>
                  </a:cubicBezTo>
                  <a:lnTo>
                    <a:pt x="2798" y="8049"/>
                  </a:lnTo>
                  <a:cubicBezTo>
                    <a:pt x="2870" y="8049"/>
                    <a:pt x="2941" y="7990"/>
                    <a:pt x="2953" y="7918"/>
                  </a:cubicBezTo>
                  <a:lnTo>
                    <a:pt x="3179" y="6918"/>
                  </a:lnTo>
                  <a:cubicBezTo>
                    <a:pt x="3191" y="6859"/>
                    <a:pt x="3179" y="6799"/>
                    <a:pt x="3120" y="6752"/>
                  </a:cubicBezTo>
                  <a:lnTo>
                    <a:pt x="417" y="4406"/>
                  </a:lnTo>
                  <a:cubicBezTo>
                    <a:pt x="358" y="4358"/>
                    <a:pt x="370" y="4299"/>
                    <a:pt x="381" y="4263"/>
                  </a:cubicBezTo>
                  <a:cubicBezTo>
                    <a:pt x="381" y="4239"/>
                    <a:pt x="417" y="4192"/>
                    <a:pt x="489" y="4180"/>
                  </a:cubicBezTo>
                  <a:lnTo>
                    <a:pt x="4084" y="3846"/>
                  </a:lnTo>
                  <a:cubicBezTo>
                    <a:pt x="4144" y="3846"/>
                    <a:pt x="4203" y="3811"/>
                    <a:pt x="4227" y="3739"/>
                  </a:cubicBezTo>
                  <a:lnTo>
                    <a:pt x="5656" y="429"/>
                  </a:lnTo>
                  <a:cubicBezTo>
                    <a:pt x="5680" y="370"/>
                    <a:pt x="5739" y="346"/>
                    <a:pt x="5751" y="346"/>
                  </a:cubicBezTo>
                  <a:cubicBezTo>
                    <a:pt x="5787" y="346"/>
                    <a:pt x="5846" y="346"/>
                    <a:pt x="5858" y="429"/>
                  </a:cubicBezTo>
                  <a:lnTo>
                    <a:pt x="6251" y="1334"/>
                  </a:lnTo>
                  <a:cubicBezTo>
                    <a:pt x="6269" y="1407"/>
                    <a:pt x="6336" y="1438"/>
                    <a:pt x="6404" y="1438"/>
                  </a:cubicBezTo>
                  <a:cubicBezTo>
                    <a:pt x="6425" y="1438"/>
                    <a:pt x="6446" y="1435"/>
                    <a:pt x="6466" y="1429"/>
                  </a:cubicBezTo>
                  <a:cubicBezTo>
                    <a:pt x="6573" y="1382"/>
                    <a:pt x="6608" y="1275"/>
                    <a:pt x="6573" y="1191"/>
                  </a:cubicBezTo>
                  <a:lnTo>
                    <a:pt x="6192" y="275"/>
                  </a:lnTo>
                  <a:cubicBezTo>
                    <a:pt x="6108" y="108"/>
                    <a:pt x="5954" y="1"/>
                    <a:pt x="577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9848;p78">
            <a:extLst>
              <a:ext uri="{FF2B5EF4-FFF2-40B4-BE49-F238E27FC236}">
                <a16:creationId xmlns:a16="http://schemas.microsoft.com/office/drawing/2014/main" id="{7FC48B3E-03ED-98CF-CE53-03FEF93AA97B}"/>
              </a:ext>
            </a:extLst>
          </p:cNvPr>
          <p:cNvGrpSpPr/>
          <p:nvPr/>
        </p:nvGrpSpPr>
        <p:grpSpPr>
          <a:xfrm>
            <a:off x="5759034" y="3461864"/>
            <a:ext cx="209107" cy="383442"/>
            <a:chOff x="4218333" y="3184982"/>
            <a:chExt cx="209107" cy="383442"/>
          </a:xfrm>
          <a:solidFill>
            <a:srgbClr val="D2DE00"/>
          </a:solidFill>
        </p:grpSpPr>
        <p:sp>
          <p:nvSpPr>
            <p:cNvPr id="223" name="Google Shape;9849;p78">
              <a:extLst>
                <a:ext uri="{FF2B5EF4-FFF2-40B4-BE49-F238E27FC236}">
                  <a16:creationId xmlns:a16="http://schemas.microsoft.com/office/drawing/2014/main" id="{0A6F4B22-124C-92E7-0845-B5AD421F46B1}"/>
                </a:ext>
              </a:extLst>
            </p:cNvPr>
            <p:cNvSpPr/>
            <p:nvPr/>
          </p:nvSpPr>
          <p:spPr>
            <a:xfrm>
              <a:off x="4218333" y="3184982"/>
              <a:ext cx="207963" cy="117652"/>
            </a:xfrm>
            <a:custGeom>
              <a:avLst/>
              <a:gdLst/>
              <a:ahLst/>
              <a:cxnLst/>
              <a:rect l="l" t="t" r="r" b="b"/>
              <a:pathLst>
                <a:path w="6549" h="3705" extrusionOk="0">
                  <a:moveTo>
                    <a:pt x="3270" y="1"/>
                  </a:moveTo>
                  <a:cubicBezTo>
                    <a:pt x="3116" y="1"/>
                    <a:pt x="3003" y="73"/>
                    <a:pt x="3024" y="216"/>
                  </a:cubicBezTo>
                  <a:cubicBezTo>
                    <a:pt x="3035" y="314"/>
                    <a:pt x="3116" y="372"/>
                    <a:pt x="3212" y="372"/>
                  </a:cubicBezTo>
                  <a:cubicBezTo>
                    <a:pt x="3221" y="372"/>
                    <a:pt x="3230" y="371"/>
                    <a:pt x="3239" y="370"/>
                  </a:cubicBezTo>
                  <a:cubicBezTo>
                    <a:pt x="3257" y="367"/>
                    <a:pt x="3275" y="365"/>
                    <a:pt x="3293" y="365"/>
                  </a:cubicBezTo>
                  <a:cubicBezTo>
                    <a:pt x="3448" y="365"/>
                    <a:pt x="3572" y="497"/>
                    <a:pt x="3572" y="668"/>
                  </a:cubicBezTo>
                  <a:lnTo>
                    <a:pt x="3572" y="763"/>
                  </a:lnTo>
                  <a:lnTo>
                    <a:pt x="2977" y="763"/>
                  </a:lnTo>
                  <a:lnTo>
                    <a:pt x="2977" y="704"/>
                  </a:lnTo>
                  <a:cubicBezTo>
                    <a:pt x="2977" y="609"/>
                    <a:pt x="2905" y="525"/>
                    <a:pt x="2798" y="525"/>
                  </a:cubicBezTo>
                  <a:cubicBezTo>
                    <a:pt x="2691" y="525"/>
                    <a:pt x="2619" y="609"/>
                    <a:pt x="2619" y="704"/>
                  </a:cubicBezTo>
                  <a:lnTo>
                    <a:pt x="2619" y="763"/>
                  </a:lnTo>
                  <a:lnTo>
                    <a:pt x="1524" y="763"/>
                  </a:lnTo>
                  <a:cubicBezTo>
                    <a:pt x="1417" y="763"/>
                    <a:pt x="1345" y="847"/>
                    <a:pt x="1345" y="942"/>
                  </a:cubicBezTo>
                  <a:cubicBezTo>
                    <a:pt x="1345" y="1049"/>
                    <a:pt x="1417" y="1120"/>
                    <a:pt x="1524" y="1120"/>
                  </a:cubicBezTo>
                  <a:lnTo>
                    <a:pt x="6072" y="1120"/>
                  </a:lnTo>
                  <a:cubicBezTo>
                    <a:pt x="6132" y="1120"/>
                    <a:pt x="6191" y="1180"/>
                    <a:pt x="6191" y="1240"/>
                  </a:cubicBezTo>
                  <a:lnTo>
                    <a:pt x="6191" y="1644"/>
                  </a:lnTo>
                  <a:cubicBezTo>
                    <a:pt x="6191" y="1704"/>
                    <a:pt x="6132" y="1763"/>
                    <a:pt x="6072" y="1763"/>
                  </a:cubicBezTo>
                  <a:lnTo>
                    <a:pt x="476" y="1763"/>
                  </a:lnTo>
                  <a:cubicBezTo>
                    <a:pt x="417" y="1763"/>
                    <a:pt x="357" y="1704"/>
                    <a:pt x="357" y="1644"/>
                  </a:cubicBezTo>
                  <a:lnTo>
                    <a:pt x="357" y="1240"/>
                  </a:lnTo>
                  <a:cubicBezTo>
                    <a:pt x="357" y="1180"/>
                    <a:pt x="417" y="1120"/>
                    <a:pt x="476" y="1120"/>
                  </a:cubicBezTo>
                  <a:lnTo>
                    <a:pt x="810" y="1120"/>
                  </a:lnTo>
                  <a:cubicBezTo>
                    <a:pt x="917" y="1120"/>
                    <a:pt x="988" y="1049"/>
                    <a:pt x="988" y="942"/>
                  </a:cubicBezTo>
                  <a:cubicBezTo>
                    <a:pt x="988" y="847"/>
                    <a:pt x="917" y="763"/>
                    <a:pt x="810" y="763"/>
                  </a:cubicBezTo>
                  <a:lnTo>
                    <a:pt x="476" y="763"/>
                  </a:lnTo>
                  <a:cubicBezTo>
                    <a:pt x="214" y="763"/>
                    <a:pt x="0" y="978"/>
                    <a:pt x="0" y="1240"/>
                  </a:cubicBezTo>
                  <a:lnTo>
                    <a:pt x="0" y="1644"/>
                  </a:lnTo>
                  <a:cubicBezTo>
                    <a:pt x="0" y="1918"/>
                    <a:pt x="214" y="2121"/>
                    <a:pt x="476" y="2121"/>
                  </a:cubicBezTo>
                  <a:lnTo>
                    <a:pt x="607" y="2121"/>
                  </a:lnTo>
                  <a:lnTo>
                    <a:pt x="607" y="3526"/>
                  </a:lnTo>
                  <a:cubicBezTo>
                    <a:pt x="607" y="3621"/>
                    <a:pt x="691" y="3704"/>
                    <a:pt x="798" y="3704"/>
                  </a:cubicBezTo>
                  <a:cubicBezTo>
                    <a:pt x="893" y="3704"/>
                    <a:pt x="976" y="3621"/>
                    <a:pt x="976" y="3526"/>
                  </a:cubicBezTo>
                  <a:lnTo>
                    <a:pt x="976" y="2121"/>
                  </a:lnTo>
                  <a:lnTo>
                    <a:pt x="5584" y="2121"/>
                  </a:lnTo>
                  <a:lnTo>
                    <a:pt x="5584" y="2573"/>
                  </a:lnTo>
                  <a:cubicBezTo>
                    <a:pt x="5584" y="2668"/>
                    <a:pt x="5656" y="2752"/>
                    <a:pt x="5763" y="2752"/>
                  </a:cubicBezTo>
                  <a:cubicBezTo>
                    <a:pt x="5870" y="2752"/>
                    <a:pt x="5941" y="2668"/>
                    <a:pt x="5941" y="2573"/>
                  </a:cubicBezTo>
                  <a:lnTo>
                    <a:pt x="5941" y="2121"/>
                  </a:lnTo>
                  <a:lnTo>
                    <a:pt x="6072" y="2121"/>
                  </a:lnTo>
                  <a:cubicBezTo>
                    <a:pt x="6346" y="2121"/>
                    <a:pt x="6549" y="1918"/>
                    <a:pt x="6549" y="1644"/>
                  </a:cubicBezTo>
                  <a:lnTo>
                    <a:pt x="6549" y="1240"/>
                  </a:lnTo>
                  <a:cubicBezTo>
                    <a:pt x="6549" y="978"/>
                    <a:pt x="6346" y="763"/>
                    <a:pt x="6072" y="763"/>
                  </a:cubicBezTo>
                  <a:lnTo>
                    <a:pt x="3929" y="763"/>
                  </a:lnTo>
                  <a:lnTo>
                    <a:pt x="3929" y="668"/>
                  </a:lnTo>
                  <a:cubicBezTo>
                    <a:pt x="3929" y="221"/>
                    <a:pt x="3539" y="1"/>
                    <a:pt x="327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850;p78">
              <a:extLst>
                <a:ext uri="{FF2B5EF4-FFF2-40B4-BE49-F238E27FC236}">
                  <a16:creationId xmlns:a16="http://schemas.microsoft.com/office/drawing/2014/main" id="{AA63CE01-5095-94B3-4ABB-B8ECF2E30BAE}"/>
                </a:ext>
              </a:extLst>
            </p:cNvPr>
            <p:cNvSpPr/>
            <p:nvPr/>
          </p:nvSpPr>
          <p:spPr>
            <a:xfrm>
              <a:off x="4218333" y="3282946"/>
              <a:ext cx="209107" cy="285477"/>
            </a:xfrm>
            <a:custGeom>
              <a:avLst/>
              <a:gdLst/>
              <a:ahLst/>
              <a:cxnLst/>
              <a:rect l="l" t="t" r="r" b="b"/>
              <a:pathLst>
                <a:path w="6585" h="8990" extrusionOk="0">
                  <a:moveTo>
                    <a:pt x="3215" y="5120"/>
                  </a:moveTo>
                  <a:cubicBezTo>
                    <a:pt x="2965" y="5655"/>
                    <a:pt x="2107" y="7477"/>
                    <a:pt x="1643" y="8442"/>
                  </a:cubicBezTo>
                  <a:cubicBezTo>
                    <a:pt x="1596" y="8537"/>
                    <a:pt x="1512" y="8572"/>
                    <a:pt x="1417" y="8572"/>
                  </a:cubicBezTo>
                  <a:cubicBezTo>
                    <a:pt x="1369" y="8572"/>
                    <a:pt x="1345" y="8561"/>
                    <a:pt x="1310" y="8549"/>
                  </a:cubicBezTo>
                  <a:cubicBezTo>
                    <a:pt x="1191" y="8489"/>
                    <a:pt x="1131" y="8334"/>
                    <a:pt x="1191" y="8215"/>
                  </a:cubicBezTo>
                  <a:lnTo>
                    <a:pt x="2667" y="5120"/>
                  </a:lnTo>
                  <a:close/>
                  <a:moveTo>
                    <a:pt x="3870" y="5120"/>
                  </a:moveTo>
                  <a:lnTo>
                    <a:pt x="5346" y="8215"/>
                  </a:lnTo>
                  <a:cubicBezTo>
                    <a:pt x="5406" y="8334"/>
                    <a:pt x="5358" y="8489"/>
                    <a:pt x="5227" y="8549"/>
                  </a:cubicBezTo>
                  <a:cubicBezTo>
                    <a:pt x="5203" y="8561"/>
                    <a:pt x="5155" y="8572"/>
                    <a:pt x="5120" y="8572"/>
                  </a:cubicBezTo>
                  <a:cubicBezTo>
                    <a:pt x="5036" y="8572"/>
                    <a:pt x="4941" y="8513"/>
                    <a:pt x="4905" y="8442"/>
                  </a:cubicBezTo>
                  <a:lnTo>
                    <a:pt x="3870" y="6287"/>
                  </a:lnTo>
                  <a:cubicBezTo>
                    <a:pt x="3870" y="6287"/>
                    <a:pt x="3489" y="5465"/>
                    <a:pt x="3477" y="5417"/>
                  </a:cubicBezTo>
                  <a:cubicBezTo>
                    <a:pt x="3572" y="5203"/>
                    <a:pt x="3608" y="5144"/>
                    <a:pt x="3608" y="5120"/>
                  </a:cubicBezTo>
                  <a:close/>
                  <a:moveTo>
                    <a:pt x="3274" y="5834"/>
                  </a:moveTo>
                  <a:lnTo>
                    <a:pt x="3536" y="6358"/>
                  </a:lnTo>
                  <a:lnTo>
                    <a:pt x="3536" y="8370"/>
                  </a:lnTo>
                  <a:cubicBezTo>
                    <a:pt x="3536" y="8501"/>
                    <a:pt x="3417" y="8620"/>
                    <a:pt x="3274" y="8620"/>
                  </a:cubicBezTo>
                  <a:cubicBezTo>
                    <a:pt x="3143" y="8620"/>
                    <a:pt x="3024" y="8501"/>
                    <a:pt x="3024" y="8370"/>
                  </a:cubicBezTo>
                  <a:lnTo>
                    <a:pt x="3024" y="6358"/>
                  </a:lnTo>
                  <a:lnTo>
                    <a:pt x="3274" y="5834"/>
                  </a:lnTo>
                  <a:close/>
                  <a:moveTo>
                    <a:pt x="5763" y="0"/>
                  </a:moveTo>
                  <a:cubicBezTo>
                    <a:pt x="5656" y="0"/>
                    <a:pt x="5584" y="71"/>
                    <a:pt x="5584" y="179"/>
                  </a:cubicBezTo>
                  <a:lnTo>
                    <a:pt x="5584" y="3774"/>
                  </a:lnTo>
                  <a:lnTo>
                    <a:pt x="976" y="3774"/>
                  </a:lnTo>
                  <a:lnTo>
                    <a:pt x="976" y="1131"/>
                  </a:lnTo>
                  <a:cubicBezTo>
                    <a:pt x="976" y="1024"/>
                    <a:pt x="893" y="953"/>
                    <a:pt x="798" y="953"/>
                  </a:cubicBezTo>
                  <a:cubicBezTo>
                    <a:pt x="691" y="953"/>
                    <a:pt x="607" y="1024"/>
                    <a:pt x="607" y="1131"/>
                  </a:cubicBezTo>
                  <a:lnTo>
                    <a:pt x="607" y="3774"/>
                  </a:lnTo>
                  <a:lnTo>
                    <a:pt x="476" y="3774"/>
                  </a:lnTo>
                  <a:cubicBezTo>
                    <a:pt x="214" y="3774"/>
                    <a:pt x="0" y="3977"/>
                    <a:pt x="0" y="4251"/>
                  </a:cubicBezTo>
                  <a:lnTo>
                    <a:pt x="0" y="4643"/>
                  </a:lnTo>
                  <a:cubicBezTo>
                    <a:pt x="0" y="4917"/>
                    <a:pt x="214" y="5120"/>
                    <a:pt x="476" y="5120"/>
                  </a:cubicBezTo>
                  <a:lnTo>
                    <a:pt x="2286" y="5120"/>
                  </a:lnTo>
                  <a:lnTo>
                    <a:pt x="881" y="8072"/>
                  </a:lnTo>
                  <a:cubicBezTo>
                    <a:pt x="738" y="8370"/>
                    <a:pt x="869" y="8739"/>
                    <a:pt x="1167" y="8870"/>
                  </a:cubicBezTo>
                  <a:cubicBezTo>
                    <a:pt x="1250" y="8918"/>
                    <a:pt x="1334" y="8930"/>
                    <a:pt x="1429" y="8930"/>
                  </a:cubicBezTo>
                  <a:cubicBezTo>
                    <a:pt x="1667" y="8930"/>
                    <a:pt x="1881" y="8799"/>
                    <a:pt x="1988" y="8596"/>
                  </a:cubicBezTo>
                  <a:lnTo>
                    <a:pt x="2679" y="7120"/>
                  </a:lnTo>
                  <a:lnTo>
                    <a:pt x="2679" y="8382"/>
                  </a:lnTo>
                  <a:cubicBezTo>
                    <a:pt x="2679" y="8715"/>
                    <a:pt x="2953" y="8989"/>
                    <a:pt x="3298" y="8989"/>
                  </a:cubicBezTo>
                  <a:cubicBezTo>
                    <a:pt x="3620" y="8989"/>
                    <a:pt x="3905" y="8727"/>
                    <a:pt x="3905" y="8382"/>
                  </a:cubicBezTo>
                  <a:lnTo>
                    <a:pt x="3905" y="7120"/>
                  </a:lnTo>
                  <a:lnTo>
                    <a:pt x="4608" y="8596"/>
                  </a:lnTo>
                  <a:cubicBezTo>
                    <a:pt x="4703" y="8799"/>
                    <a:pt x="4917" y="8930"/>
                    <a:pt x="5155" y="8930"/>
                  </a:cubicBezTo>
                  <a:cubicBezTo>
                    <a:pt x="5239" y="8930"/>
                    <a:pt x="5334" y="8918"/>
                    <a:pt x="5417" y="8870"/>
                  </a:cubicBezTo>
                  <a:cubicBezTo>
                    <a:pt x="5715" y="8727"/>
                    <a:pt x="5858" y="8370"/>
                    <a:pt x="5703" y="8072"/>
                  </a:cubicBezTo>
                  <a:lnTo>
                    <a:pt x="4310" y="5120"/>
                  </a:lnTo>
                  <a:lnTo>
                    <a:pt x="5060" y="5120"/>
                  </a:lnTo>
                  <a:cubicBezTo>
                    <a:pt x="5167" y="5120"/>
                    <a:pt x="5239" y="5048"/>
                    <a:pt x="5239" y="4941"/>
                  </a:cubicBezTo>
                  <a:cubicBezTo>
                    <a:pt x="5239" y="4846"/>
                    <a:pt x="5167" y="4763"/>
                    <a:pt x="5060" y="4763"/>
                  </a:cubicBezTo>
                  <a:lnTo>
                    <a:pt x="512" y="4763"/>
                  </a:lnTo>
                  <a:cubicBezTo>
                    <a:pt x="453" y="4763"/>
                    <a:pt x="393" y="4703"/>
                    <a:pt x="393" y="4643"/>
                  </a:cubicBezTo>
                  <a:lnTo>
                    <a:pt x="393" y="4251"/>
                  </a:lnTo>
                  <a:cubicBezTo>
                    <a:pt x="393" y="4191"/>
                    <a:pt x="453" y="4131"/>
                    <a:pt x="512" y="4131"/>
                  </a:cubicBezTo>
                  <a:lnTo>
                    <a:pt x="6108" y="4131"/>
                  </a:lnTo>
                  <a:cubicBezTo>
                    <a:pt x="6168" y="4131"/>
                    <a:pt x="6227" y="4191"/>
                    <a:pt x="6227" y="4251"/>
                  </a:cubicBezTo>
                  <a:lnTo>
                    <a:pt x="6227" y="4643"/>
                  </a:lnTo>
                  <a:cubicBezTo>
                    <a:pt x="6227" y="4703"/>
                    <a:pt x="6168" y="4763"/>
                    <a:pt x="6108" y="4763"/>
                  </a:cubicBezTo>
                  <a:lnTo>
                    <a:pt x="5775" y="4763"/>
                  </a:lnTo>
                  <a:cubicBezTo>
                    <a:pt x="5679" y="4763"/>
                    <a:pt x="5596" y="4846"/>
                    <a:pt x="5596" y="4941"/>
                  </a:cubicBezTo>
                  <a:cubicBezTo>
                    <a:pt x="5596" y="5048"/>
                    <a:pt x="5679" y="5120"/>
                    <a:pt x="5775" y="5120"/>
                  </a:cubicBezTo>
                  <a:lnTo>
                    <a:pt x="6108" y="5120"/>
                  </a:lnTo>
                  <a:cubicBezTo>
                    <a:pt x="6370" y="5120"/>
                    <a:pt x="6584" y="4917"/>
                    <a:pt x="6584" y="4643"/>
                  </a:cubicBezTo>
                  <a:lnTo>
                    <a:pt x="6584" y="4251"/>
                  </a:lnTo>
                  <a:cubicBezTo>
                    <a:pt x="6549" y="3977"/>
                    <a:pt x="6346" y="3774"/>
                    <a:pt x="6072" y="3774"/>
                  </a:cubicBezTo>
                  <a:lnTo>
                    <a:pt x="5941" y="3774"/>
                  </a:lnTo>
                  <a:lnTo>
                    <a:pt x="5941" y="179"/>
                  </a:lnTo>
                  <a:cubicBezTo>
                    <a:pt x="5941" y="71"/>
                    <a:pt x="5870" y="0"/>
                    <a:pt x="57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9851;p78">
            <a:extLst>
              <a:ext uri="{FF2B5EF4-FFF2-40B4-BE49-F238E27FC236}">
                <a16:creationId xmlns:a16="http://schemas.microsoft.com/office/drawing/2014/main" id="{6C813295-7F78-B153-838B-4D44ECC335E5}"/>
              </a:ext>
            </a:extLst>
          </p:cNvPr>
          <p:cNvSpPr/>
          <p:nvPr/>
        </p:nvSpPr>
        <p:spPr>
          <a:xfrm>
            <a:off x="6357520" y="3463039"/>
            <a:ext cx="83230" cy="379536"/>
          </a:xfrm>
          <a:custGeom>
            <a:avLst/>
            <a:gdLst/>
            <a:ahLst/>
            <a:cxnLst/>
            <a:rect l="l" t="t" r="r" b="b"/>
            <a:pathLst>
              <a:path w="2621" h="11952" extrusionOk="0">
                <a:moveTo>
                  <a:pt x="1310" y="572"/>
                </a:moveTo>
                <a:cubicBezTo>
                  <a:pt x="1537" y="976"/>
                  <a:pt x="1560" y="1060"/>
                  <a:pt x="1560" y="1060"/>
                </a:cubicBezTo>
                <a:lnTo>
                  <a:pt x="1560" y="1072"/>
                </a:lnTo>
                <a:cubicBezTo>
                  <a:pt x="1489" y="1119"/>
                  <a:pt x="1382" y="1131"/>
                  <a:pt x="1298" y="1131"/>
                </a:cubicBezTo>
                <a:cubicBezTo>
                  <a:pt x="1203" y="1131"/>
                  <a:pt x="1120" y="1095"/>
                  <a:pt x="1025" y="1072"/>
                </a:cubicBezTo>
                <a:lnTo>
                  <a:pt x="1310" y="572"/>
                </a:lnTo>
                <a:close/>
                <a:moveTo>
                  <a:pt x="1739" y="1369"/>
                </a:moveTo>
                <a:lnTo>
                  <a:pt x="2156" y="2155"/>
                </a:lnTo>
                <a:lnTo>
                  <a:pt x="465" y="2155"/>
                </a:lnTo>
                <a:lnTo>
                  <a:pt x="882" y="1369"/>
                </a:lnTo>
                <a:cubicBezTo>
                  <a:pt x="1013" y="1441"/>
                  <a:pt x="1156" y="1476"/>
                  <a:pt x="1310" y="1476"/>
                </a:cubicBezTo>
                <a:cubicBezTo>
                  <a:pt x="1453" y="1476"/>
                  <a:pt x="1608" y="1441"/>
                  <a:pt x="1739" y="1369"/>
                </a:cubicBezTo>
                <a:close/>
                <a:moveTo>
                  <a:pt x="2263" y="9763"/>
                </a:moveTo>
                <a:lnTo>
                  <a:pt x="2263" y="10454"/>
                </a:lnTo>
                <a:lnTo>
                  <a:pt x="358" y="10454"/>
                </a:lnTo>
                <a:lnTo>
                  <a:pt x="358" y="9763"/>
                </a:lnTo>
                <a:close/>
                <a:moveTo>
                  <a:pt x="1310" y="0"/>
                </a:moveTo>
                <a:cubicBezTo>
                  <a:pt x="1251" y="0"/>
                  <a:pt x="1191" y="36"/>
                  <a:pt x="1144" y="95"/>
                </a:cubicBezTo>
                <a:lnTo>
                  <a:pt x="656" y="1024"/>
                </a:lnTo>
                <a:lnTo>
                  <a:pt x="132" y="2012"/>
                </a:lnTo>
                <a:cubicBezTo>
                  <a:pt x="48" y="2179"/>
                  <a:pt x="1" y="2357"/>
                  <a:pt x="1" y="2548"/>
                </a:cubicBezTo>
                <a:lnTo>
                  <a:pt x="1" y="5727"/>
                </a:lnTo>
                <a:cubicBezTo>
                  <a:pt x="1" y="5834"/>
                  <a:pt x="72" y="5906"/>
                  <a:pt x="179" y="5906"/>
                </a:cubicBezTo>
                <a:cubicBezTo>
                  <a:pt x="286" y="5906"/>
                  <a:pt x="358" y="5834"/>
                  <a:pt x="358" y="5727"/>
                </a:cubicBezTo>
                <a:lnTo>
                  <a:pt x="358" y="2512"/>
                </a:lnTo>
                <a:lnTo>
                  <a:pt x="1132" y="2512"/>
                </a:lnTo>
                <a:lnTo>
                  <a:pt x="1132" y="9406"/>
                </a:lnTo>
                <a:lnTo>
                  <a:pt x="1132" y="9418"/>
                </a:lnTo>
                <a:lnTo>
                  <a:pt x="358" y="9418"/>
                </a:lnTo>
                <a:lnTo>
                  <a:pt x="358" y="6465"/>
                </a:lnTo>
                <a:cubicBezTo>
                  <a:pt x="358" y="6358"/>
                  <a:pt x="286" y="6287"/>
                  <a:pt x="179" y="6287"/>
                </a:cubicBezTo>
                <a:cubicBezTo>
                  <a:pt x="72" y="6287"/>
                  <a:pt x="1" y="6358"/>
                  <a:pt x="1" y="6465"/>
                </a:cubicBezTo>
                <a:lnTo>
                  <a:pt x="1" y="10644"/>
                </a:lnTo>
                <a:cubicBezTo>
                  <a:pt x="1" y="10882"/>
                  <a:pt x="60" y="11120"/>
                  <a:pt x="191" y="11311"/>
                </a:cubicBezTo>
                <a:cubicBezTo>
                  <a:pt x="227" y="11370"/>
                  <a:pt x="286" y="11406"/>
                  <a:pt x="346" y="11406"/>
                </a:cubicBezTo>
                <a:cubicBezTo>
                  <a:pt x="477" y="11406"/>
                  <a:pt x="560" y="11251"/>
                  <a:pt x="489" y="11132"/>
                </a:cubicBezTo>
                <a:cubicBezTo>
                  <a:pt x="429" y="11025"/>
                  <a:pt x="382" y="10930"/>
                  <a:pt x="370" y="10823"/>
                </a:cubicBezTo>
                <a:lnTo>
                  <a:pt x="2227" y="10823"/>
                </a:lnTo>
                <a:cubicBezTo>
                  <a:pt x="2144" y="11251"/>
                  <a:pt x="1775" y="11597"/>
                  <a:pt x="1310" y="11597"/>
                </a:cubicBezTo>
                <a:cubicBezTo>
                  <a:pt x="1179" y="11597"/>
                  <a:pt x="1037" y="11561"/>
                  <a:pt x="917" y="11525"/>
                </a:cubicBezTo>
                <a:cubicBezTo>
                  <a:pt x="895" y="11512"/>
                  <a:pt x="870" y="11506"/>
                  <a:pt x="845" y="11506"/>
                </a:cubicBezTo>
                <a:cubicBezTo>
                  <a:pt x="780" y="11506"/>
                  <a:pt x="714" y="11548"/>
                  <a:pt x="679" y="11609"/>
                </a:cubicBezTo>
                <a:cubicBezTo>
                  <a:pt x="644" y="11704"/>
                  <a:pt x="679" y="11799"/>
                  <a:pt x="775" y="11847"/>
                </a:cubicBezTo>
                <a:cubicBezTo>
                  <a:pt x="941" y="11918"/>
                  <a:pt x="1111" y="11951"/>
                  <a:pt x="1277" y="11951"/>
                </a:cubicBezTo>
                <a:cubicBezTo>
                  <a:pt x="1966" y="11951"/>
                  <a:pt x="2584" y="11383"/>
                  <a:pt x="2584" y="10644"/>
                </a:cubicBezTo>
                <a:cubicBezTo>
                  <a:pt x="2620" y="10608"/>
                  <a:pt x="2620" y="9596"/>
                  <a:pt x="2620" y="9585"/>
                </a:cubicBezTo>
                <a:lnTo>
                  <a:pt x="2620" y="8049"/>
                </a:lnTo>
                <a:cubicBezTo>
                  <a:pt x="2620" y="7953"/>
                  <a:pt x="2549" y="7870"/>
                  <a:pt x="2441" y="7870"/>
                </a:cubicBezTo>
                <a:cubicBezTo>
                  <a:pt x="2334" y="7870"/>
                  <a:pt x="2263" y="7953"/>
                  <a:pt x="2263" y="8049"/>
                </a:cubicBezTo>
                <a:lnTo>
                  <a:pt x="2263" y="9406"/>
                </a:lnTo>
                <a:lnTo>
                  <a:pt x="1489" y="9406"/>
                </a:lnTo>
                <a:lnTo>
                  <a:pt x="1489" y="9394"/>
                </a:lnTo>
                <a:lnTo>
                  <a:pt x="1489" y="2500"/>
                </a:lnTo>
                <a:lnTo>
                  <a:pt x="2263" y="2500"/>
                </a:lnTo>
                <a:lnTo>
                  <a:pt x="2263" y="2548"/>
                </a:lnTo>
                <a:lnTo>
                  <a:pt x="2263" y="7334"/>
                </a:lnTo>
                <a:cubicBezTo>
                  <a:pt x="2263" y="7441"/>
                  <a:pt x="2334" y="7513"/>
                  <a:pt x="2441" y="7513"/>
                </a:cubicBezTo>
                <a:cubicBezTo>
                  <a:pt x="2549" y="7513"/>
                  <a:pt x="2620" y="7441"/>
                  <a:pt x="2620" y="7334"/>
                </a:cubicBezTo>
                <a:lnTo>
                  <a:pt x="2620" y="2548"/>
                </a:lnTo>
                <a:cubicBezTo>
                  <a:pt x="2620" y="2369"/>
                  <a:pt x="2572" y="2191"/>
                  <a:pt x="2489" y="2012"/>
                </a:cubicBezTo>
                <a:lnTo>
                  <a:pt x="1477" y="95"/>
                </a:lnTo>
                <a:cubicBezTo>
                  <a:pt x="1441" y="36"/>
                  <a:pt x="1382" y="0"/>
                  <a:pt x="1310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" name="Google Shape;9852;p78">
            <a:extLst>
              <a:ext uri="{FF2B5EF4-FFF2-40B4-BE49-F238E27FC236}">
                <a16:creationId xmlns:a16="http://schemas.microsoft.com/office/drawing/2014/main" id="{673EC04A-5DA5-D9A5-DEAA-F0C97C294B1E}"/>
              </a:ext>
            </a:extLst>
          </p:cNvPr>
          <p:cNvGrpSpPr/>
          <p:nvPr/>
        </p:nvGrpSpPr>
        <p:grpSpPr>
          <a:xfrm>
            <a:off x="8437345" y="3492889"/>
            <a:ext cx="322917" cy="347876"/>
            <a:chOff x="6896644" y="3216007"/>
            <a:chExt cx="322917" cy="347876"/>
          </a:xfrm>
          <a:solidFill>
            <a:srgbClr val="D2DE00"/>
          </a:solidFill>
        </p:grpSpPr>
        <p:sp>
          <p:nvSpPr>
            <p:cNvPr id="227" name="Google Shape;9853;p78">
              <a:extLst>
                <a:ext uri="{FF2B5EF4-FFF2-40B4-BE49-F238E27FC236}">
                  <a16:creationId xmlns:a16="http://schemas.microsoft.com/office/drawing/2014/main" id="{49A3A126-0137-89CA-0FF3-3C5B01A14D58}"/>
                </a:ext>
              </a:extLst>
            </p:cNvPr>
            <p:cNvSpPr/>
            <p:nvPr/>
          </p:nvSpPr>
          <p:spPr>
            <a:xfrm>
              <a:off x="6896644" y="3216007"/>
              <a:ext cx="301387" cy="347876"/>
            </a:xfrm>
            <a:custGeom>
              <a:avLst/>
              <a:gdLst/>
              <a:ahLst/>
              <a:cxnLst/>
              <a:rect l="l" t="t" r="r" b="b"/>
              <a:pathLst>
                <a:path w="9491" h="10955" extrusionOk="0">
                  <a:moveTo>
                    <a:pt x="5192" y="382"/>
                  </a:moveTo>
                  <a:lnTo>
                    <a:pt x="6490" y="1679"/>
                  </a:lnTo>
                  <a:lnTo>
                    <a:pt x="3906" y="1679"/>
                  </a:lnTo>
                  <a:lnTo>
                    <a:pt x="5192" y="382"/>
                  </a:lnTo>
                  <a:close/>
                  <a:moveTo>
                    <a:pt x="5186" y="1"/>
                  </a:moveTo>
                  <a:cubicBezTo>
                    <a:pt x="5144" y="1"/>
                    <a:pt x="5103" y="13"/>
                    <a:pt x="5073" y="36"/>
                  </a:cubicBezTo>
                  <a:lnTo>
                    <a:pt x="3442" y="1679"/>
                  </a:lnTo>
                  <a:lnTo>
                    <a:pt x="870" y="1679"/>
                  </a:lnTo>
                  <a:cubicBezTo>
                    <a:pt x="775" y="1679"/>
                    <a:pt x="703" y="1751"/>
                    <a:pt x="703" y="1846"/>
                  </a:cubicBezTo>
                  <a:lnTo>
                    <a:pt x="703" y="4501"/>
                  </a:lnTo>
                  <a:lnTo>
                    <a:pt x="168" y="4501"/>
                  </a:lnTo>
                  <a:cubicBezTo>
                    <a:pt x="72" y="4501"/>
                    <a:pt x="1" y="4585"/>
                    <a:pt x="1" y="4668"/>
                  </a:cubicBezTo>
                  <a:lnTo>
                    <a:pt x="1" y="10788"/>
                  </a:lnTo>
                  <a:cubicBezTo>
                    <a:pt x="1" y="10883"/>
                    <a:pt x="72" y="10954"/>
                    <a:pt x="168" y="10954"/>
                  </a:cubicBezTo>
                  <a:lnTo>
                    <a:pt x="1846" y="10954"/>
                  </a:lnTo>
                  <a:cubicBezTo>
                    <a:pt x="1942" y="10954"/>
                    <a:pt x="2013" y="10883"/>
                    <a:pt x="2013" y="10788"/>
                  </a:cubicBezTo>
                  <a:cubicBezTo>
                    <a:pt x="2013" y="10704"/>
                    <a:pt x="1942" y="10621"/>
                    <a:pt x="1846" y="10621"/>
                  </a:cubicBezTo>
                  <a:lnTo>
                    <a:pt x="334" y="10621"/>
                  </a:lnTo>
                  <a:lnTo>
                    <a:pt x="334" y="4989"/>
                  </a:lnTo>
                  <a:lnTo>
                    <a:pt x="1084" y="5537"/>
                  </a:lnTo>
                  <a:cubicBezTo>
                    <a:pt x="1115" y="5554"/>
                    <a:pt x="1147" y="5562"/>
                    <a:pt x="1178" y="5562"/>
                  </a:cubicBezTo>
                  <a:cubicBezTo>
                    <a:pt x="1231" y="5562"/>
                    <a:pt x="1280" y="5539"/>
                    <a:pt x="1311" y="5501"/>
                  </a:cubicBezTo>
                  <a:cubicBezTo>
                    <a:pt x="1358" y="5430"/>
                    <a:pt x="1346" y="5323"/>
                    <a:pt x="1275" y="5287"/>
                  </a:cubicBezTo>
                  <a:lnTo>
                    <a:pt x="1049" y="5096"/>
                  </a:lnTo>
                  <a:lnTo>
                    <a:pt x="1049" y="4692"/>
                  </a:lnTo>
                  <a:lnTo>
                    <a:pt x="1049" y="4668"/>
                  </a:lnTo>
                  <a:lnTo>
                    <a:pt x="1049" y="4656"/>
                  </a:lnTo>
                  <a:lnTo>
                    <a:pt x="1049" y="2013"/>
                  </a:lnTo>
                  <a:lnTo>
                    <a:pt x="9169" y="2013"/>
                  </a:lnTo>
                  <a:lnTo>
                    <a:pt x="9169" y="2620"/>
                  </a:lnTo>
                  <a:cubicBezTo>
                    <a:pt x="9169" y="2703"/>
                    <a:pt x="9240" y="2787"/>
                    <a:pt x="9335" y="2787"/>
                  </a:cubicBezTo>
                  <a:cubicBezTo>
                    <a:pt x="9419" y="2787"/>
                    <a:pt x="9490" y="2703"/>
                    <a:pt x="9490" y="2620"/>
                  </a:cubicBezTo>
                  <a:lnTo>
                    <a:pt x="9490" y="1846"/>
                  </a:lnTo>
                  <a:cubicBezTo>
                    <a:pt x="9466" y="1751"/>
                    <a:pt x="9395" y="1679"/>
                    <a:pt x="9300" y="1679"/>
                  </a:cubicBezTo>
                  <a:lnTo>
                    <a:pt x="6930" y="1679"/>
                  </a:lnTo>
                  <a:lnTo>
                    <a:pt x="5299" y="36"/>
                  </a:lnTo>
                  <a:cubicBezTo>
                    <a:pt x="5269" y="13"/>
                    <a:pt x="5228" y="1"/>
                    <a:pt x="51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854;p78">
              <a:extLst>
                <a:ext uri="{FF2B5EF4-FFF2-40B4-BE49-F238E27FC236}">
                  <a16:creationId xmlns:a16="http://schemas.microsoft.com/office/drawing/2014/main" id="{92E6A740-EC73-7350-A3DF-AEAA28C0A0C6}"/>
                </a:ext>
              </a:extLst>
            </p:cNvPr>
            <p:cNvSpPr/>
            <p:nvPr/>
          </p:nvSpPr>
          <p:spPr>
            <a:xfrm>
              <a:off x="6954883" y="3306382"/>
              <a:ext cx="42012" cy="41980"/>
            </a:xfrm>
            <a:custGeom>
              <a:avLst/>
              <a:gdLst/>
              <a:ahLst/>
              <a:cxnLst/>
              <a:rect l="l" t="t" r="r" b="b"/>
              <a:pathLst>
                <a:path w="1323" h="1322" extrusionOk="0">
                  <a:moveTo>
                    <a:pt x="1001" y="322"/>
                  </a:moveTo>
                  <a:lnTo>
                    <a:pt x="1001" y="988"/>
                  </a:lnTo>
                  <a:lnTo>
                    <a:pt x="322" y="988"/>
                  </a:lnTo>
                  <a:lnTo>
                    <a:pt x="322" y="322"/>
                  </a:lnTo>
                  <a:close/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1155"/>
                  </a:lnTo>
                  <a:cubicBezTo>
                    <a:pt x="1" y="1250"/>
                    <a:pt x="72" y="1322"/>
                    <a:pt x="167" y="1322"/>
                  </a:cubicBezTo>
                  <a:lnTo>
                    <a:pt x="1155" y="1322"/>
                  </a:lnTo>
                  <a:cubicBezTo>
                    <a:pt x="1251" y="1322"/>
                    <a:pt x="1322" y="1250"/>
                    <a:pt x="1322" y="1155"/>
                  </a:cubicBezTo>
                  <a:lnTo>
                    <a:pt x="1322" y="155"/>
                  </a:lnTo>
                  <a:cubicBezTo>
                    <a:pt x="1310" y="72"/>
                    <a:pt x="1239" y="0"/>
                    <a:pt x="1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9855;p78">
              <a:extLst>
                <a:ext uri="{FF2B5EF4-FFF2-40B4-BE49-F238E27FC236}">
                  <a16:creationId xmlns:a16="http://schemas.microsoft.com/office/drawing/2014/main" id="{47C0A038-9F0A-9E7D-E36F-E02C526A3A46}"/>
                </a:ext>
              </a:extLst>
            </p:cNvPr>
            <p:cNvSpPr/>
            <p:nvPr/>
          </p:nvSpPr>
          <p:spPr>
            <a:xfrm>
              <a:off x="7013122" y="3306382"/>
              <a:ext cx="32168" cy="10225"/>
            </a:xfrm>
            <a:custGeom>
              <a:avLst/>
              <a:gdLst/>
              <a:ahLst/>
              <a:cxnLst/>
              <a:rect l="l" t="t" r="r" b="b"/>
              <a:pathLst>
                <a:path w="1013" h="32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845" y="322"/>
                  </a:lnTo>
                  <a:cubicBezTo>
                    <a:pt x="929" y="322"/>
                    <a:pt x="1012" y="250"/>
                    <a:pt x="1012" y="155"/>
                  </a:cubicBezTo>
                  <a:cubicBezTo>
                    <a:pt x="1012" y="72"/>
                    <a:pt x="929" y="0"/>
                    <a:pt x="84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856;p78">
              <a:extLst>
                <a:ext uri="{FF2B5EF4-FFF2-40B4-BE49-F238E27FC236}">
                  <a16:creationId xmlns:a16="http://schemas.microsoft.com/office/drawing/2014/main" id="{130BB863-6360-2E2E-243D-D238543827FD}"/>
                </a:ext>
              </a:extLst>
            </p:cNvPr>
            <p:cNvSpPr/>
            <p:nvPr/>
          </p:nvSpPr>
          <p:spPr>
            <a:xfrm>
              <a:off x="7013471" y="3333596"/>
              <a:ext cx="105903" cy="10606"/>
            </a:xfrm>
            <a:custGeom>
              <a:avLst/>
              <a:gdLst/>
              <a:ahLst/>
              <a:cxnLst/>
              <a:rect l="l" t="t" r="r" b="b"/>
              <a:pathLst>
                <a:path w="3335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8" y="334"/>
                  </a:cubicBezTo>
                  <a:lnTo>
                    <a:pt x="3168" y="334"/>
                  </a:lnTo>
                  <a:cubicBezTo>
                    <a:pt x="3251" y="334"/>
                    <a:pt x="3335" y="250"/>
                    <a:pt x="3335" y="167"/>
                  </a:cubicBezTo>
                  <a:cubicBezTo>
                    <a:pt x="3335" y="60"/>
                    <a:pt x="3263" y="0"/>
                    <a:pt x="3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857;p78">
              <a:extLst>
                <a:ext uri="{FF2B5EF4-FFF2-40B4-BE49-F238E27FC236}">
                  <a16:creationId xmlns:a16="http://schemas.microsoft.com/office/drawing/2014/main" id="{1562572D-08A1-5E23-A867-76A952DE7919}"/>
                </a:ext>
              </a:extLst>
            </p:cNvPr>
            <p:cNvSpPr/>
            <p:nvPr/>
          </p:nvSpPr>
          <p:spPr>
            <a:xfrm>
              <a:off x="6966982" y="3375576"/>
              <a:ext cx="63923" cy="10606"/>
            </a:xfrm>
            <a:custGeom>
              <a:avLst/>
              <a:gdLst/>
              <a:ahLst/>
              <a:cxnLst/>
              <a:rect l="l" t="t" r="r" b="b"/>
              <a:pathLst>
                <a:path w="2013" h="334" extrusionOk="0">
                  <a:moveTo>
                    <a:pt x="167" y="0"/>
                  </a:moveTo>
                  <a:cubicBezTo>
                    <a:pt x="84" y="0"/>
                    <a:pt x="1" y="71"/>
                    <a:pt x="1" y="167"/>
                  </a:cubicBezTo>
                  <a:cubicBezTo>
                    <a:pt x="1" y="262"/>
                    <a:pt x="84" y="333"/>
                    <a:pt x="167" y="333"/>
                  </a:cubicBezTo>
                  <a:lnTo>
                    <a:pt x="1846" y="333"/>
                  </a:lnTo>
                  <a:cubicBezTo>
                    <a:pt x="1941" y="333"/>
                    <a:pt x="2013" y="262"/>
                    <a:pt x="2013" y="167"/>
                  </a:cubicBezTo>
                  <a:cubicBezTo>
                    <a:pt x="2013" y="71"/>
                    <a:pt x="1941" y="0"/>
                    <a:pt x="18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858;p78">
              <a:extLst>
                <a:ext uri="{FF2B5EF4-FFF2-40B4-BE49-F238E27FC236}">
                  <a16:creationId xmlns:a16="http://schemas.microsoft.com/office/drawing/2014/main" id="{53B4D013-8CA8-1B55-B503-07B0F7EBB57E}"/>
                </a:ext>
              </a:extLst>
            </p:cNvPr>
            <p:cNvSpPr/>
            <p:nvPr/>
          </p:nvSpPr>
          <p:spPr>
            <a:xfrm>
              <a:off x="6928781" y="3524157"/>
              <a:ext cx="52237" cy="10225"/>
            </a:xfrm>
            <a:custGeom>
              <a:avLst/>
              <a:gdLst/>
              <a:ahLst/>
              <a:cxnLst/>
              <a:rect l="l" t="t" r="r" b="b"/>
              <a:pathLst>
                <a:path w="1645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1477" y="322"/>
                  </a:lnTo>
                  <a:cubicBezTo>
                    <a:pt x="1561" y="322"/>
                    <a:pt x="1644" y="250"/>
                    <a:pt x="1644" y="167"/>
                  </a:cubicBezTo>
                  <a:cubicBezTo>
                    <a:pt x="1644" y="72"/>
                    <a:pt x="1561" y="0"/>
                    <a:pt x="14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859;p78">
              <a:extLst>
                <a:ext uri="{FF2B5EF4-FFF2-40B4-BE49-F238E27FC236}">
                  <a16:creationId xmlns:a16="http://schemas.microsoft.com/office/drawing/2014/main" id="{198AC48E-0568-6D87-E7BA-DB7C9A0DB525}"/>
                </a:ext>
              </a:extLst>
            </p:cNvPr>
            <p:cNvSpPr/>
            <p:nvPr/>
          </p:nvSpPr>
          <p:spPr>
            <a:xfrm>
              <a:off x="6945420" y="3314701"/>
              <a:ext cx="274141" cy="248800"/>
            </a:xfrm>
            <a:custGeom>
              <a:avLst/>
              <a:gdLst/>
              <a:ahLst/>
              <a:cxnLst/>
              <a:rect l="l" t="t" r="r" b="b"/>
              <a:pathLst>
                <a:path w="8633" h="7835" extrusionOk="0">
                  <a:moveTo>
                    <a:pt x="5835" y="3274"/>
                  </a:moveTo>
                  <a:lnTo>
                    <a:pt x="5323" y="3632"/>
                  </a:lnTo>
                  <a:lnTo>
                    <a:pt x="1787" y="3632"/>
                  </a:lnTo>
                  <a:lnTo>
                    <a:pt x="1275" y="3274"/>
                  </a:lnTo>
                  <a:close/>
                  <a:moveTo>
                    <a:pt x="4882" y="3965"/>
                  </a:moveTo>
                  <a:lnTo>
                    <a:pt x="4370" y="4322"/>
                  </a:lnTo>
                  <a:lnTo>
                    <a:pt x="2739" y="4322"/>
                  </a:lnTo>
                  <a:lnTo>
                    <a:pt x="2227" y="3965"/>
                  </a:lnTo>
                  <a:close/>
                  <a:moveTo>
                    <a:pt x="3930" y="4632"/>
                  </a:moveTo>
                  <a:lnTo>
                    <a:pt x="3561" y="4894"/>
                  </a:lnTo>
                  <a:lnTo>
                    <a:pt x="3180" y="4632"/>
                  </a:lnTo>
                  <a:close/>
                  <a:moveTo>
                    <a:pt x="7752" y="0"/>
                  </a:moveTo>
                  <a:cubicBezTo>
                    <a:pt x="7668" y="0"/>
                    <a:pt x="7585" y="72"/>
                    <a:pt x="7585" y="167"/>
                  </a:cubicBezTo>
                  <a:lnTo>
                    <a:pt x="7585" y="1560"/>
                  </a:lnTo>
                  <a:lnTo>
                    <a:pt x="7585" y="1977"/>
                  </a:lnTo>
                  <a:lnTo>
                    <a:pt x="6252" y="2929"/>
                  </a:lnTo>
                  <a:lnTo>
                    <a:pt x="799" y="2929"/>
                  </a:lnTo>
                  <a:lnTo>
                    <a:pt x="263" y="2548"/>
                  </a:lnTo>
                  <a:cubicBezTo>
                    <a:pt x="233" y="2528"/>
                    <a:pt x="197" y="2519"/>
                    <a:pt x="162" y="2519"/>
                  </a:cubicBezTo>
                  <a:cubicBezTo>
                    <a:pt x="114" y="2519"/>
                    <a:pt x="69" y="2537"/>
                    <a:pt x="48" y="2572"/>
                  </a:cubicBezTo>
                  <a:cubicBezTo>
                    <a:pt x="1" y="2643"/>
                    <a:pt x="13" y="2750"/>
                    <a:pt x="72" y="2798"/>
                  </a:cubicBezTo>
                  <a:lnTo>
                    <a:pt x="3442" y="5215"/>
                  </a:lnTo>
                  <a:cubicBezTo>
                    <a:pt x="3472" y="5233"/>
                    <a:pt x="3504" y="5242"/>
                    <a:pt x="3537" y="5242"/>
                  </a:cubicBezTo>
                  <a:cubicBezTo>
                    <a:pt x="3570" y="5242"/>
                    <a:pt x="3602" y="5233"/>
                    <a:pt x="3632" y="5215"/>
                  </a:cubicBezTo>
                  <a:lnTo>
                    <a:pt x="8300" y="1858"/>
                  </a:lnTo>
                  <a:lnTo>
                    <a:pt x="8300" y="7501"/>
                  </a:lnTo>
                  <a:lnTo>
                    <a:pt x="941" y="7501"/>
                  </a:lnTo>
                  <a:cubicBezTo>
                    <a:pt x="846" y="7501"/>
                    <a:pt x="775" y="7572"/>
                    <a:pt x="775" y="7668"/>
                  </a:cubicBezTo>
                  <a:cubicBezTo>
                    <a:pt x="775" y="7751"/>
                    <a:pt x="846" y="7834"/>
                    <a:pt x="941" y="7834"/>
                  </a:cubicBezTo>
                  <a:lnTo>
                    <a:pt x="8454" y="7834"/>
                  </a:lnTo>
                  <a:cubicBezTo>
                    <a:pt x="8538" y="7834"/>
                    <a:pt x="8621" y="7751"/>
                    <a:pt x="8621" y="7668"/>
                  </a:cubicBezTo>
                  <a:lnTo>
                    <a:pt x="8621" y="1548"/>
                  </a:lnTo>
                  <a:cubicBezTo>
                    <a:pt x="8625" y="1552"/>
                    <a:pt x="8628" y="1553"/>
                    <a:pt x="8629" y="1553"/>
                  </a:cubicBezTo>
                  <a:cubicBezTo>
                    <a:pt x="8633" y="1553"/>
                    <a:pt x="8633" y="1548"/>
                    <a:pt x="8633" y="1548"/>
                  </a:cubicBezTo>
                  <a:cubicBezTo>
                    <a:pt x="8621" y="1477"/>
                    <a:pt x="8561" y="1417"/>
                    <a:pt x="8466" y="1417"/>
                  </a:cubicBezTo>
                  <a:lnTo>
                    <a:pt x="7919" y="1417"/>
                  </a:lnTo>
                  <a:lnTo>
                    <a:pt x="7919" y="167"/>
                  </a:lnTo>
                  <a:cubicBezTo>
                    <a:pt x="7919" y="72"/>
                    <a:pt x="7847" y="0"/>
                    <a:pt x="775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9860;p78">
            <a:extLst>
              <a:ext uri="{FF2B5EF4-FFF2-40B4-BE49-F238E27FC236}">
                <a16:creationId xmlns:a16="http://schemas.microsoft.com/office/drawing/2014/main" id="{64069CB7-81EB-434E-C519-160B0FFACD4F}"/>
              </a:ext>
            </a:extLst>
          </p:cNvPr>
          <p:cNvGrpSpPr/>
          <p:nvPr/>
        </p:nvGrpSpPr>
        <p:grpSpPr>
          <a:xfrm>
            <a:off x="8970067" y="3500065"/>
            <a:ext cx="334634" cy="333904"/>
            <a:chOff x="7429366" y="3223183"/>
            <a:chExt cx="334634" cy="333904"/>
          </a:xfrm>
          <a:solidFill>
            <a:srgbClr val="D2DE00"/>
          </a:solidFill>
        </p:grpSpPr>
        <p:sp>
          <p:nvSpPr>
            <p:cNvPr id="235" name="Google Shape;9861;p78">
              <a:extLst>
                <a:ext uri="{FF2B5EF4-FFF2-40B4-BE49-F238E27FC236}">
                  <a16:creationId xmlns:a16="http://schemas.microsoft.com/office/drawing/2014/main" id="{D2D58E23-CF15-2B33-DA28-C91E521B6B91}"/>
                </a:ext>
              </a:extLst>
            </p:cNvPr>
            <p:cNvSpPr/>
            <p:nvPr/>
          </p:nvSpPr>
          <p:spPr>
            <a:xfrm>
              <a:off x="7429366" y="3223183"/>
              <a:ext cx="334634" cy="333904"/>
            </a:xfrm>
            <a:custGeom>
              <a:avLst/>
              <a:gdLst/>
              <a:ahLst/>
              <a:cxnLst/>
              <a:rect l="l" t="t" r="r" b="b"/>
              <a:pathLst>
                <a:path w="10538" h="10515" extrusionOk="0">
                  <a:moveTo>
                    <a:pt x="6978" y="322"/>
                  </a:moveTo>
                  <a:cubicBezTo>
                    <a:pt x="7930" y="322"/>
                    <a:pt x="8716" y="1096"/>
                    <a:pt x="8716" y="2061"/>
                  </a:cubicBezTo>
                  <a:cubicBezTo>
                    <a:pt x="8716" y="2334"/>
                    <a:pt x="8633" y="2644"/>
                    <a:pt x="8478" y="2942"/>
                  </a:cubicBezTo>
                  <a:cubicBezTo>
                    <a:pt x="8478" y="2954"/>
                    <a:pt x="8466" y="2977"/>
                    <a:pt x="8466" y="2977"/>
                  </a:cubicBezTo>
                  <a:cubicBezTo>
                    <a:pt x="8061" y="3823"/>
                    <a:pt x="7276" y="4704"/>
                    <a:pt x="6978" y="5025"/>
                  </a:cubicBezTo>
                  <a:cubicBezTo>
                    <a:pt x="6680" y="4716"/>
                    <a:pt x="5894" y="3835"/>
                    <a:pt x="5490" y="2989"/>
                  </a:cubicBezTo>
                  <a:cubicBezTo>
                    <a:pt x="5490" y="2977"/>
                    <a:pt x="5478" y="2954"/>
                    <a:pt x="5478" y="2942"/>
                  </a:cubicBezTo>
                  <a:cubicBezTo>
                    <a:pt x="5323" y="2632"/>
                    <a:pt x="5240" y="2334"/>
                    <a:pt x="5240" y="2061"/>
                  </a:cubicBezTo>
                  <a:cubicBezTo>
                    <a:pt x="5240" y="1096"/>
                    <a:pt x="6025" y="322"/>
                    <a:pt x="6978" y="322"/>
                  </a:cubicBezTo>
                  <a:close/>
                  <a:moveTo>
                    <a:pt x="5252" y="3227"/>
                  </a:moveTo>
                  <a:cubicBezTo>
                    <a:pt x="5728" y="4192"/>
                    <a:pt x="6597" y="5121"/>
                    <a:pt x="6811" y="5335"/>
                  </a:cubicBezTo>
                  <a:lnTo>
                    <a:pt x="6811" y="5811"/>
                  </a:lnTo>
                  <a:lnTo>
                    <a:pt x="3751" y="6728"/>
                  </a:lnTo>
                  <a:lnTo>
                    <a:pt x="3751" y="3668"/>
                  </a:lnTo>
                  <a:lnTo>
                    <a:pt x="5252" y="3227"/>
                  </a:lnTo>
                  <a:close/>
                  <a:moveTo>
                    <a:pt x="8704" y="3239"/>
                  </a:moveTo>
                  <a:lnTo>
                    <a:pt x="10205" y="3668"/>
                  </a:lnTo>
                  <a:lnTo>
                    <a:pt x="10205" y="6728"/>
                  </a:lnTo>
                  <a:lnTo>
                    <a:pt x="7145" y="5811"/>
                  </a:lnTo>
                  <a:lnTo>
                    <a:pt x="7145" y="5335"/>
                  </a:lnTo>
                  <a:cubicBezTo>
                    <a:pt x="7371" y="5121"/>
                    <a:pt x="8228" y="4192"/>
                    <a:pt x="8704" y="3239"/>
                  </a:cubicBezTo>
                  <a:close/>
                  <a:moveTo>
                    <a:pt x="358" y="2763"/>
                  </a:moveTo>
                  <a:lnTo>
                    <a:pt x="3418" y="3668"/>
                  </a:lnTo>
                  <a:lnTo>
                    <a:pt x="3418" y="6728"/>
                  </a:lnTo>
                  <a:lnTo>
                    <a:pt x="2263" y="6383"/>
                  </a:lnTo>
                  <a:cubicBezTo>
                    <a:pt x="2244" y="6375"/>
                    <a:pt x="2225" y="6372"/>
                    <a:pt x="2208" y="6372"/>
                  </a:cubicBezTo>
                  <a:cubicBezTo>
                    <a:pt x="2136" y="6372"/>
                    <a:pt x="2077" y="6425"/>
                    <a:pt x="2049" y="6502"/>
                  </a:cubicBezTo>
                  <a:cubicBezTo>
                    <a:pt x="2025" y="6585"/>
                    <a:pt x="2084" y="6680"/>
                    <a:pt x="2168" y="6704"/>
                  </a:cubicBezTo>
                  <a:lnTo>
                    <a:pt x="3418" y="7085"/>
                  </a:lnTo>
                  <a:lnTo>
                    <a:pt x="3418" y="10121"/>
                  </a:lnTo>
                  <a:lnTo>
                    <a:pt x="358" y="9204"/>
                  </a:lnTo>
                  <a:lnTo>
                    <a:pt x="358" y="6168"/>
                  </a:lnTo>
                  <a:lnTo>
                    <a:pt x="1513" y="6514"/>
                  </a:lnTo>
                  <a:lnTo>
                    <a:pt x="1561" y="6514"/>
                  </a:lnTo>
                  <a:cubicBezTo>
                    <a:pt x="1632" y="6514"/>
                    <a:pt x="1692" y="6466"/>
                    <a:pt x="1727" y="6394"/>
                  </a:cubicBezTo>
                  <a:cubicBezTo>
                    <a:pt x="1751" y="6311"/>
                    <a:pt x="1692" y="6216"/>
                    <a:pt x="1608" y="6192"/>
                  </a:cubicBezTo>
                  <a:lnTo>
                    <a:pt x="358" y="5811"/>
                  </a:lnTo>
                  <a:lnTo>
                    <a:pt x="358" y="2763"/>
                  </a:lnTo>
                  <a:close/>
                  <a:moveTo>
                    <a:pt x="7145" y="6156"/>
                  </a:moveTo>
                  <a:lnTo>
                    <a:pt x="10205" y="7061"/>
                  </a:lnTo>
                  <a:lnTo>
                    <a:pt x="10205" y="10121"/>
                  </a:lnTo>
                  <a:lnTo>
                    <a:pt x="7145" y="9204"/>
                  </a:lnTo>
                  <a:lnTo>
                    <a:pt x="7145" y="7990"/>
                  </a:lnTo>
                  <a:cubicBezTo>
                    <a:pt x="7145" y="7895"/>
                    <a:pt x="7073" y="7823"/>
                    <a:pt x="6978" y="7823"/>
                  </a:cubicBezTo>
                  <a:cubicBezTo>
                    <a:pt x="6895" y="7823"/>
                    <a:pt x="6811" y="7895"/>
                    <a:pt x="6811" y="7990"/>
                  </a:cubicBezTo>
                  <a:lnTo>
                    <a:pt x="6811" y="9204"/>
                  </a:lnTo>
                  <a:lnTo>
                    <a:pt x="3751" y="10121"/>
                  </a:lnTo>
                  <a:lnTo>
                    <a:pt x="3751" y="7061"/>
                  </a:lnTo>
                  <a:lnTo>
                    <a:pt x="6811" y="6156"/>
                  </a:lnTo>
                  <a:lnTo>
                    <a:pt x="6811" y="7311"/>
                  </a:lnTo>
                  <a:cubicBezTo>
                    <a:pt x="6811" y="7407"/>
                    <a:pt x="6895" y="7478"/>
                    <a:pt x="6978" y="7478"/>
                  </a:cubicBezTo>
                  <a:cubicBezTo>
                    <a:pt x="7073" y="7478"/>
                    <a:pt x="7145" y="7407"/>
                    <a:pt x="7145" y="7311"/>
                  </a:cubicBezTo>
                  <a:lnTo>
                    <a:pt x="7145" y="6156"/>
                  </a:lnTo>
                  <a:close/>
                  <a:moveTo>
                    <a:pt x="6966" y="1"/>
                  </a:moveTo>
                  <a:cubicBezTo>
                    <a:pt x="5823" y="1"/>
                    <a:pt x="4894" y="918"/>
                    <a:pt x="4894" y="2061"/>
                  </a:cubicBezTo>
                  <a:cubicBezTo>
                    <a:pt x="4894" y="2334"/>
                    <a:pt x="4966" y="2632"/>
                    <a:pt x="5085" y="2930"/>
                  </a:cubicBezTo>
                  <a:lnTo>
                    <a:pt x="3573" y="3370"/>
                  </a:lnTo>
                  <a:lnTo>
                    <a:pt x="215" y="2382"/>
                  </a:lnTo>
                  <a:cubicBezTo>
                    <a:pt x="205" y="2375"/>
                    <a:pt x="192" y="2372"/>
                    <a:pt x="179" y="2372"/>
                  </a:cubicBezTo>
                  <a:cubicBezTo>
                    <a:pt x="146" y="2372"/>
                    <a:pt x="106" y="2389"/>
                    <a:pt x="72" y="2406"/>
                  </a:cubicBezTo>
                  <a:cubicBezTo>
                    <a:pt x="25" y="2442"/>
                    <a:pt x="1" y="2477"/>
                    <a:pt x="1" y="2537"/>
                  </a:cubicBezTo>
                  <a:lnTo>
                    <a:pt x="1" y="5954"/>
                  </a:lnTo>
                  <a:lnTo>
                    <a:pt x="1" y="9335"/>
                  </a:lnTo>
                  <a:cubicBezTo>
                    <a:pt x="1" y="9419"/>
                    <a:pt x="37" y="9478"/>
                    <a:pt x="120" y="9502"/>
                  </a:cubicBezTo>
                  <a:lnTo>
                    <a:pt x="3513" y="10514"/>
                  </a:lnTo>
                  <a:lnTo>
                    <a:pt x="3573" y="10514"/>
                  </a:lnTo>
                  <a:lnTo>
                    <a:pt x="6847" y="9550"/>
                  </a:lnTo>
                  <a:cubicBezTo>
                    <a:pt x="6859" y="9562"/>
                    <a:pt x="6883" y="9562"/>
                    <a:pt x="6918" y="9562"/>
                  </a:cubicBezTo>
                  <a:cubicBezTo>
                    <a:pt x="6942" y="9562"/>
                    <a:pt x="6966" y="9562"/>
                    <a:pt x="6990" y="9550"/>
                  </a:cubicBezTo>
                  <a:lnTo>
                    <a:pt x="10264" y="10514"/>
                  </a:lnTo>
                  <a:lnTo>
                    <a:pt x="10312" y="10514"/>
                  </a:lnTo>
                  <a:cubicBezTo>
                    <a:pt x="10335" y="10514"/>
                    <a:pt x="10383" y="10502"/>
                    <a:pt x="10419" y="10490"/>
                  </a:cubicBezTo>
                  <a:cubicBezTo>
                    <a:pt x="10455" y="10454"/>
                    <a:pt x="10490" y="10407"/>
                    <a:pt x="10490" y="10347"/>
                  </a:cubicBezTo>
                  <a:lnTo>
                    <a:pt x="10538" y="6942"/>
                  </a:lnTo>
                  <a:lnTo>
                    <a:pt x="10538" y="3549"/>
                  </a:lnTo>
                  <a:cubicBezTo>
                    <a:pt x="10538" y="3477"/>
                    <a:pt x="10490" y="3418"/>
                    <a:pt x="10419" y="3394"/>
                  </a:cubicBezTo>
                  <a:lnTo>
                    <a:pt x="8835" y="2930"/>
                  </a:lnTo>
                  <a:cubicBezTo>
                    <a:pt x="8954" y="2632"/>
                    <a:pt x="9038" y="2334"/>
                    <a:pt x="9038" y="2061"/>
                  </a:cubicBezTo>
                  <a:cubicBezTo>
                    <a:pt x="9038" y="918"/>
                    <a:pt x="8109" y="1"/>
                    <a:pt x="696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862;p78">
              <a:extLst>
                <a:ext uri="{FF2B5EF4-FFF2-40B4-BE49-F238E27FC236}">
                  <a16:creationId xmlns:a16="http://schemas.microsoft.com/office/drawing/2014/main" id="{E46045E3-96CE-CFD4-F372-17BAFFA170F6}"/>
                </a:ext>
              </a:extLst>
            </p:cNvPr>
            <p:cNvSpPr/>
            <p:nvPr/>
          </p:nvSpPr>
          <p:spPr>
            <a:xfrm>
              <a:off x="7613514" y="3251541"/>
              <a:ext cx="74878" cy="74529"/>
            </a:xfrm>
            <a:custGeom>
              <a:avLst/>
              <a:gdLst/>
              <a:ahLst/>
              <a:cxnLst/>
              <a:rect l="l" t="t" r="r" b="b"/>
              <a:pathLst>
                <a:path w="2358" h="2347" extrusionOk="0">
                  <a:moveTo>
                    <a:pt x="1179" y="322"/>
                  </a:moveTo>
                  <a:cubicBezTo>
                    <a:pt x="1643" y="322"/>
                    <a:pt x="2012" y="691"/>
                    <a:pt x="2012" y="1156"/>
                  </a:cubicBezTo>
                  <a:cubicBezTo>
                    <a:pt x="2012" y="1620"/>
                    <a:pt x="1643" y="1989"/>
                    <a:pt x="1179" y="1989"/>
                  </a:cubicBezTo>
                  <a:cubicBezTo>
                    <a:pt x="715" y="1989"/>
                    <a:pt x="345" y="1620"/>
                    <a:pt x="345" y="1156"/>
                  </a:cubicBezTo>
                  <a:cubicBezTo>
                    <a:pt x="334" y="703"/>
                    <a:pt x="715" y="322"/>
                    <a:pt x="1179" y="322"/>
                  </a:cubicBezTo>
                  <a:close/>
                  <a:moveTo>
                    <a:pt x="1179" y="1"/>
                  </a:moveTo>
                  <a:cubicBezTo>
                    <a:pt x="524" y="1"/>
                    <a:pt x="0" y="513"/>
                    <a:pt x="0" y="1168"/>
                  </a:cubicBezTo>
                  <a:cubicBezTo>
                    <a:pt x="0" y="1811"/>
                    <a:pt x="524" y="2346"/>
                    <a:pt x="1179" y="2346"/>
                  </a:cubicBezTo>
                  <a:cubicBezTo>
                    <a:pt x="1834" y="2346"/>
                    <a:pt x="2358" y="1822"/>
                    <a:pt x="2358" y="1168"/>
                  </a:cubicBezTo>
                  <a:cubicBezTo>
                    <a:pt x="2358" y="513"/>
                    <a:pt x="1834" y="1"/>
                    <a:pt x="1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9863;p78">
            <a:extLst>
              <a:ext uri="{FF2B5EF4-FFF2-40B4-BE49-F238E27FC236}">
                <a16:creationId xmlns:a16="http://schemas.microsoft.com/office/drawing/2014/main" id="{C986286C-5693-26CE-713C-7A13C622A02C}"/>
              </a:ext>
            </a:extLst>
          </p:cNvPr>
          <p:cNvSpPr/>
          <p:nvPr/>
        </p:nvSpPr>
        <p:spPr>
          <a:xfrm>
            <a:off x="9619997" y="3484188"/>
            <a:ext cx="229906" cy="364135"/>
          </a:xfrm>
          <a:custGeom>
            <a:avLst/>
            <a:gdLst/>
            <a:ahLst/>
            <a:cxnLst/>
            <a:rect l="l" t="t" r="r" b="b"/>
            <a:pathLst>
              <a:path w="7240" h="11467" extrusionOk="0">
                <a:moveTo>
                  <a:pt x="1048" y="346"/>
                </a:moveTo>
                <a:cubicBezTo>
                  <a:pt x="1156" y="346"/>
                  <a:pt x="1239" y="441"/>
                  <a:pt x="1239" y="537"/>
                </a:cubicBezTo>
                <a:cubicBezTo>
                  <a:pt x="1239" y="644"/>
                  <a:pt x="1156" y="727"/>
                  <a:pt x="1048" y="727"/>
                </a:cubicBezTo>
                <a:cubicBezTo>
                  <a:pt x="941" y="727"/>
                  <a:pt x="858" y="644"/>
                  <a:pt x="858" y="537"/>
                </a:cubicBezTo>
                <a:cubicBezTo>
                  <a:pt x="858" y="429"/>
                  <a:pt x="941" y="346"/>
                  <a:pt x="1048" y="346"/>
                </a:cubicBezTo>
                <a:close/>
                <a:moveTo>
                  <a:pt x="3549" y="1203"/>
                </a:moveTo>
                <a:lnTo>
                  <a:pt x="3906" y="1453"/>
                </a:lnTo>
                <a:lnTo>
                  <a:pt x="3549" y="1453"/>
                </a:lnTo>
                <a:lnTo>
                  <a:pt x="3549" y="1203"/>
                </a:lnTo>
                <a:close/>
                <a:moveTo>
                  <a:pt x="6883" y="1060"/>
                </a:moveTo>
                <a:lnTo>
                  <a:pt x="6883" y="1072"/>
                </a:lnTo>
                <a:lnTo>
                  <a:pt x="6097" y="2799"/>
                </a:lnTo>
                <a:cubicBezTo>
                  <a:pt x="6085" y="2846"/>
                  <a:pt x="6085" y="2894"/>
                  <a:pt x="6097" y="2942"/>
                </a:cubicBezTo>
                <a:lnTo>
                  <a:pt x="6883" y="4680"/>
                </a:lnTo>
                <a:lnTo>
                  <a:pt x="4620" y="4680"/>
                </a:lnTo>
                <a:lnTo>
                  <a:pt x="4620" y="1608"/>
                </a:lnTo>
                <a:cubicBezTo>
                  <a:pt x="4620" y="1549"/>
                  <a:pt x="4597" y="1501"/>
                  <a:pt x="4549" y="1477"/>
                </a:cubicBezTo>
                <a:lnTo>
                  <a:pt x="3942" y="1060"/>
                </a:lnTo>
                <a:close/>
                <a:moveTo>
                  <a:pt x="6883" y="4680"/>
                </a:moveTo>
                <a:cubicBezTo>
                  <a:pt x="6883" y="4686"/>
                  <a:pt x="6880" y="4689"/>
                  <a:pt x="6878" y="4689"/>
                </a:cubicBezTo>
                <a:cubicBezTo>
                  <a:pt x="6877" y="4689"/>
                  <a:pt x="6877" y="4686"/>
                  <a:pt x="6883" y="4680"/>
                </a:cubicBezTo>
                <a:close/>
                <a:moveTo>
                  <a:pt x="4299" y="1787"/>
                </a:moveTo>
                <a:lnTo>
                  <a:pt x="4299" y="5394"/>
                </a:lnTo>
                <a:lnTo>
                  <a:pt x="1941" y="5406"/>
                </a:lnTo>
                <a:lnTo>
                  <a:pt x="1941" y="2692"/>
                </a:lnTo>
                <a:cubicBezTo>
                  <a:pt x="1941" y="2608"/>
                  <a:pt x="1870" y="2537"/>
                  <a:pt x="1787" y="2537"/>
                </a:cubicBezTo>
                <a:cubicBezTo>
                  <a:pt x="1691" y="2537"/>
                  <a:pt x="1620" y="2608"/>
                  <a:pt x="1620" y="2692"/>
                </a:cubicBezTo>
                <a:lnTo>
                  <a:pt x="1620" y="5406"/>
                </a:lnTo>
                <a:lnTo>
                  <a:pt x="1227" y="5406"/>
                </a:lnTo>
                <a:lnTo>
                  <a:pt x="1227" y="1787"/>
                </a:lnTo>
                <a:lnTo>
                  <a:pt x="1620" y="1787"/>
                </a:lnTo>
                <a:lnTo>
                  <a:pt x="1620" y="1989"/>
                </a:lnTo>
                <a:cubicBezTo>
                  <a:pt x="1620" y="2072"/>
                  <a:pt x="1691" y="2144"/>
                  <a:pt x="1787" y="2144"/>
                </a:cubicBezTo>
                <a:cubicBezTo>
                  <a:pt x="1870" y="2144"/>
                  <a:pt x="1941" y="2072"/>
                  <a:pt x="1941" y="1989"/>
                </a:cubicBezTo>
                <a:lnTo>
                  <a:pt x="1941" y="1787"/>
                </a:lnTo>
                <a:close/>
                <a:moveTo>
                  <a:pt x="1584" y="10764"/>
                </a:moveTo>
                <a:cubicBezTo>
                  <a:pt x="1691" y="10764"/>
                  <a:pt x="1787" y="10859"/>
                  <a:pt x="1787" y="10954"/>
                </a:cubicBezTo>
                <a:lnTo>
                  <a:pt x="1787" y="11145"/>
                </a:lnTo>
                <a:lnTo>
                  <a:pt x="322" y="11145"/>
                </a:lnTo>
                <a:lnTo>
                  <a:pt x="322" y="10954"/>
                </a:lnTo>
                <a:cubicBezTo>
                  <a:pt x="322" y="10847"/>
                  <a:pt x="417" y="10764"/>
                  <a:pt x="513" y="10764"/>
                </a:cubicBezTo>
                <a:close/>
                <a:moveTo>
                  <a:pt x="1048" y="1"/>
                </a:moveTo>
                <a:cubicBezTo>
                  <a:pt x="775" y="1"/>
                  <a:pt x="536" y="239"/>
                  <a:pt x="536" y="525"/>
                </a:cubicBezTo>
                <a:cubicBezTo>
                  <a:pt x="536" y="763"/>
                  <a:pt x="679" y="953"/>
                  <a:pt x="894" y="1037"/>
                </a:cubicBezTo>
                <a:lnTo>
                  <a:pt x="894" y="10419"/>
                </a:lnTo>
                <a:lnTo>
                  <a:pt x="513" y="10419"/>
                </a:lnTo>
                <a:cubicBezTo>
                  <a:pt x="215" y="10419"/>
                  <a:pt x="1" y="10657"/>
                  <a:pt x="1" y="10943"/>
                </a:cubicBezTo>
                <a:lnTo>
                  <a:pt x="1" y="11300"/>
                </a:lnTo>
                <a:cubicBezTo>
                  <a:pt x="1" y="11395"/>
                  <a:pt x="72" y="11466"/>
                  <a:pt x="155" y="11466"/>
                </a:cubicBezTo>
                <a:lnTo>
                  <a:pt x="1965" y="11466"/>
                </a:lnTo>
                <a:cubicBezTo>
                  <a:pt x="2049" y="11466"/>
                  <a:pt x="2120" y="11395"/>
                  <a:pt x="2120" y="11300"/>
                </a:cubicBezTo>
                <a:lnTo>
                  <a:pt x="2120" y="10943"/>
                </a:lnTo>
                <a:cubicBezTo>
                  <a:pt x="2120" y="10645"/>
                  <a:pt x="1882" y="10419"/>
                  <a:pt x="1608" y="10419"/>
                </a:cubicBezTo>
                <a:lnTo>
                  <a:pt x="1227" y="10419"/>
                </a:lnTo>
                <a:lnTo>
                  <a:pt x="1227" y="5740"/>
                </a:lnTo>
                <a:lnTo>
                  <a:pt x="4299" y="5740"/>
                </a:lnTo>
                <a:cubicBezTo>
                  <a:pt x="4489" y="5740"/>
                  <a:pt x="4632" y="5585"/>
                  <a:pt x="4632" y="5394"/>
                </a:cubicBezTo>
                <a:lnTo>
                  <a:pt x="4632" y="5025"/>
                </a:lnTo>
                <a:lnTo>
                  <a:pt x="6883" y="5025"/>
                </a:lnTo>
                <a:cubicBezTo>
                  <a:pt x="7002" y="5025"/>
                  <a:pt x="7109" y="4966"/>
                  <a:pt x="7180" y="4859"/>
                </a:cubicBezTo>
                <a:cubicBezTo>
                  <a:pt x="7228" y="4763"/>
                  <a:pt x="7240" y="4632"/>
                  <a:pt x="7180" y="4525"/>
                </a:cubicBezTo>
                <a:lnTo>
                  <a:pt x="6442" y="2882"/>
                </a:lnTo>
                <a:lnTo>
                  <a:pt x="7180" y="1227"/>
                </a:lnTo>
                <a:cubicBezTo>
                  <a:pt x="7228" y="1120"/>
                  <a:pt x="7228" y="989"/>
                  <a:pt x="7156" y="894"/>
                </a:cubicBezTo>
                <a:cubicBezTo>
                  <a:pt x="7097" y="787"/>
                  <a:pt x="6978" y="727"/>
                  <a:pt x="6859" y="727"/>
                </a:cubicBezTo>
                <a:lnTo>
                  <a:pt x="3358" y="727"/>
                </a:lnTo>
                <a:cubicBezTo>
                  <a:pt x="3275" y="727"/>
                  <a:pt x="3192" y="810"/>
                  <a:pt x="3192" y="894"/>
                </a:cubicBezTo>
                <a:lnTo>
                  <a:pt x="3192" y="1453"/>
                </a:lnTo>
                <a:lnTo>
                  <a:pt x="1215" y="1453"/>
                </a:lnTo>
                <a:lnTo>
                  <a:pt x="1215" y="1037"/>
                </a:lnTo>
                <a:cubicBezTo>
                  <a:pt x="1429" y="953"/>
                  <a:pt x="1572" y="763"/>
                  <a:pt x="1572" y="525"/>
                </a:cubicBezTo>
                <a:cubicBezTo>
                  <a:pt x="1572" y="227"/>
                  <a:pt x="1334" y="1"/>
                  <a:pt x="1048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" name="Google Shape;9864;p78">
            <a:extLst>
              <a:ext uri="{FF2B5EF4-FFF2-40B4-BE49-F238E27FC236}">
                <a16:creationId xmlns:a16="http://schemas.microsoft.com/office/drawing/2014/main" id="{041F5438-2B4B-0E23-A655-625DBC6E16E4}"/>
              </a:ext>
            </a:extLst>
          </p:cNvPr>
          <p:cNvGrpSpPr/>
          <p:nvPr/>
        </p:nvGrpSpPr>
        <p:grpSpPr>
          <a:xfrm>
            <a:off x="6757157" y="4002366"/>
            <a:ext cx="356196" cy="265631"/>
            <a:chOff x="5216456" y="3725484"/>
            <a:chExt cx="356196" cy="265631"/>
          </a:xfrm>
          <a:solidFill>
            <a:srgbClr val="D2DE00"/>
          </a:solidFill>
        </p:grpSpPr>
        <p:sp>
          <p:nvSpPr>
            <p:cNvPr id="239" name="Google Shape;9865;p78">
              <a:extLst>
                <a:ext uri="{FF2B5EF4-FFF2-40B4-BE49-F238E27FC236}">
                  <a16:creationId xmlns:a16="http://schemas.microsoft.com/office/drawing/2014/main" id="{32A0FCC1-E202-7D1D-91AA-BC77239A2A10}"/>
                </a:ext>
              </a:extLst>
            </p:cNvPr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866;p78">
              <a:extLst>
                <a:ext uri="{FF2B5EF4-FFF2-40B4-BE49-F238E27FC236}">
                  <a16:creationId xmlns:a16="http://schemas.microsoft.com/office/drawing/2014/main" id="{E06D2403-FF9B-E548-CAEC-52DA4CED0A0A}"/>
                </a:ext>
              </a:extLst>
            </p:cNvPr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9867;p78">
            <a:extLst>
              <a:ext uri="{FF2B5EF4-FFF2-40B4-BE49-F238E27FC236}">
                <a16:creationId xmlns:a16="http://schemas.microsoft.com/office/drawing/2014/main" id="{A253664C-70D8-2740-236A-E00297737AAF}"/>
              </a:ext>
            </a:extLst>
          </p:cNvPr>
          <p:cNvGrpSpPr/>
          <p:nvPr/>
        </p:nvGrpSpPr>
        <p:grpSpPr>
          <a:xfrm>
            <a:off x="8390094" y="4010876"/>
            <a:ext cx="355053" cy="248038"/>
            <a:chOff x="6849393" y="3733994"/>
            <a:chExt cx="355053" cy="248038"/>
          </a:xfrm>
          <a:solidFill>
            <a:srgbClr val="D2DE00"/>
          </a:solidFill>
        </p:grpSpPr>
        <p:sp>
          <p:nvSpPr>
            <p:cNvPr id="242" name="Google Shape;9868;p78">
              <a:extLst>
                <a:ext uri="{FF2B5EF4-FFF2-40B4-BE49-F238E27FC236}">
                  <a16:creationId xmlns:a16="http://schemas.microsoft.com/office/drawing/2014/main" id="{88F35D20-B89F-43ED-A14A-78BF95161F1F}"/>
                </a:ext>
              </a:extLst>
            </p:cNvPr>
            <p:cNvSpPr/>
            <p:nvPr/>
          </p:nvSpPr>
          <p:spPr>
            <a:xfrm>
              <a:off x="6849393" y="3733994"/>
              <a:ext cx="355053" cy="248038"/>
            </a:xfrm>
            <a:custGeom>
              <a:avLst/>
              <a:gdLst/>
              <a:ahLst/>
              <a:cxnLst/>
              <a:rect l="l" t="t" r="r" b="b"/>
              <a:pathLst>
                <a:path w="11181" h="7811" extrusionOk="0">
                  <a:moveTo>
                    <a:pt x="10800" y="357"/>
                  </a:moveTo>
                  <a:cubicBezTo>
                    <a:pt x="10800" y="357"/>
                    <a:pt x="10823" y="357"/>
                    <a:pt x="10823" y="369"/>
                  </a:cubicBezTo>
                  <a:lnTo>
                    <a:pt x="10823" y="5227"/>
                  </a:lnTo>
                  <a:lnTo>
                    <a:pt x="346" y="5239"/>
                  </a:lnTo>
                  <a:cubicBezTo>
                    <a:pt x="346" y="5239"/>
                    <a:pt x="334" y="5239"/>
                    <a:pt x="334" y="5227"/>
                  </a:cubicBezTo>
                  <a:lnTo>
                    <a:pt x="334" y="369"/>
                  </a:lnTo>
                  <a:cubicBezTo>
                    <a:pt x="334" y="369"/>
                    <a:pt x="334" y="357"/>
                    <a:pt x="346" y="357"/>
                  </a:cubicBezTo>
                  <a:close/>
                  <a:moveTo>
                    <a:pt x="10835" y="5572"/>
                  </a:moveTo>
                  <a:lnTo>
                    <a:pt x="10823" y="5977"/>
                  </a:lnTo>
                  <a:lnTo>
                    <a:pt x="10252" y="5977"/>
                  </a:lnTo>
                  <a:cubicBezTo>
                    <a:pt x="10169" y="5977"/>
                    <a:pt x="10073" y="6060"/>
                    <a:pt x="10073" y="6156"/>
                  </a:cubicBezTo>
                  <a:cubicBezTo>
                    <a:pt x="10073" y="6263"/>
                    <a:pt x="10157" y="6334"/>
                    <a:pt x="10252" y="6334"/>
                  </a:cubicBezTo>
                  <a:lnTo>
                    <a:pt x="10823" y="6334"/>
                  </a:lnTo>
                  <a:lnTo>
                    <a:pt x="10823" y="6739"/>
                  </a:lnTo>
                  <a:lnTo>
                    <a:pt x="8014" y="6739"/>
                  </a:lnTo>
                  <a:cubicBezTo>
                    <a:pt x="7918" y="6739"/>
                    <a:pt x="7823" y="6811"/>
                    <a:pt x="7823" y="6918"/>
                  </a:cubicBezTo>
                  <a:cubicBezTo>
                    <a:pt x="7823" y="7013"/>
                    <a:pt x="7906" y="7096"/>
                    <a:pt x="8014" y="7096"/>
                  </a:cubicBezTo>
                  <a:lnTo>
                    <a:pt x="10823" y="7096"/>
                  </a:lnTo>
                  <a:lnTo>
                    <a:pt x="10823" y="7489"/>
                  </a:lnTo>
                  <a:cubicBezTo>
                    <a:pt x="10823" y="7489"/>
                    <a:pt x="10823" y="7501"/>
                    <a:pt x="10812" y="7501"/>
                  </a:cubicBezTo>
                  <a:lnTo>
                    <a:pt x="358" y="7501"/>
                  </a:lnTo>
                  <a:cubicBezTo>
                    <a:pt x="358" y="7501"/>
                    <a:pt x="346" y="7501"/>
                    <a:pt x="346" y="7489"/>
                  </a:cubicBezTo>
                  <a:lnTo>
                    <a:pt x="346" y="7096"/>
                  </a:lnTo>
                  <a:lnTo>
                    <a:pt x="7263" y="7096"/>
                  </a:lnTo>
                  <a:cubicBezTo>
                    <a:pt x="7359" y="7096"/>
                    <a:pt x="7442" y="7025"/>
                    <a:pt x="7442" y="6918"/>
                  </a:cubicBezTo>
                  <a:cubicBezTo>
                    <a:pt x="7442" y="6834"/>
                    <a:pt x="7371" y="6739"/>
                    <a:pt x="7263" y="6739"/>
                  </a:cubicBezTo>
                  <a:lnTo>
                    <a:pt x="346" y="6739"/>
                  </a:lnTo>
                  <a:lnTo>
                    <a:pt x="346" y="6334"/>
                  </a:lnTo>
                  <a:lnTo>
                    <a:pt x="9514" y="6334"/>
                  </a:lnTo>
                  <a:cubicBezTo>
                    <a:pt x="9597" y="6334"/>
                    <a:pt x="9692" y="6263"/>
                    <a:pt x="9692" y="6156"/>
                  </a:cubicBezTo>
                  <a:cubicBezTo>
                    <a:pt x="9692" y="6072"/>
                    <a:pt x="9621" y="5977"/>
                    <a:pt x="9514" y="5977"/>
                  </a:cubicBezTo>
                  <a:lnTo>
                    <a:pt x="346" y="5977"/>
                  </a:lnTo>
                  <a:lnTo>
                    <a:pt x="346" y="5572"/>
                  </a:lnTo>
                  <a:close/>
                  <a:moveTo>
                    <a:pt x="358" y="0"/>
                  </a:moveTo>
                  <a:cubicBezTo>
                    <a:pt x="167" y="0"/>
                    <a:pt x="1" y="167"/>
                    <a:pt x="1" y="357"/>
                  </a:cubicBezTo>
                  <a:lnTo>
                    <a:pt x="1" y="7453"/>
                  </a:lnTo>
                  <a:cubicBezTo>
                    <a:pt x="1" y="7644"/>
                    <a:pt x="167" y="7811"/>
                    <a:pt x="358" y="7811"/>
                  </a:cubicBezTo>
                  <a:lnTo>
                    <a:pt x="10823" y="7811"/>
                  </a:lnTo>
                  <a:cubicBezTo>
                    <a:pt x="11014" y="7811"/>
                    <a:pt x="11181" y="7644"/>
                    <a:pt x="11181" y="7453"/>
                  </a:cubicBezTo>
                  <a:lnTo>
                    <a:pt x="11181" y="357"/>
                  </a:lnTo>
                  <a:cubicBezTo>
                    <a:pt x="11181" y="167"/>
                    <a:pt x="11014" y="0"/>
                    <a:pt x="1082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869;p78">
              <a:extLst>
                <a:ext uri="{FF2B5EF4-FFF2-40B4-BE49-F238E27FC236}">
                  <a16:creationId xmlns:a16="http://schemas.microsoft.com/office/drawing/2014/main" id="{033DCCD0-5B07-2FE7-02E4-FC667DBE4517}"/>
                </a:ext>
              </a:extLst>
            </p:cNvPr>
            <p:cNvSpPr/>
            <p:nvPr/>
          </p:nvSpPr>
          <p:spPr>
            <a:xfrm>
              <a:off x="7080411" y="3758192"/>
              <a:ext cx="100219" cy="129687"/>
            </a:xfrm>
            <a:custGeom>
              <a:avLst/>
              <a:gdLst/>
              <a:ahLst/>
              <a:cxnLst/>
              <a:rect l="l" t="t" r="r" b="b"/>
              <a:pathLst>
                <a:path w="3156" h="4084" extrusionOk="0">
                  <a:moveTo>
                    <a:pt x="179" y="0"/>
                  </a:moveTo>
                  <a:cubicBezTo>
                    <a:pt x="96" y="0"/>
                    <a:pt x="0" y="72"/>
                    <a:pt x="0" y="179"/>
                  </a:cubicBezTo>
                  <a:cubicBezTo>
                    <a:pt x="0" y="274"/>
                    <a:pt x="84" y="357"/>
                    <a:pt x="179" y="357"/>
                  </a:cubicBezTo>
                  <a:lnTo>
                    <a:pt x="2072" y="357"/>
                  </a:lnTo>
                  <a:cubicBezTo>
                    <a:pt x="2144" y="726"/>
                    <a:pt x="2429" y="1012"/>
                    <a:pt x="2798" y="1084"/>
                  </a:cubicBezTo>
                  <a:lnTo>
                    <a:pt x="2798" y="3001"/>
                  </a:lnTo>
                  <a:cubicBezTo>
                    <a:pt x="2429" y="3072"/>
                    <a:pt x="2144" y="3358"/>
                    <a:pt x="2072" y="3727"/>
                  </a:cubicBezTo>
                  <a:lnTo>
                    <a:pt x="179" y="3727"/>
                  </a:lnTo>
                  <a:cubicBezTo>
                    <a:pt x="96" y="3727"/>
                    <a:pt x="0" y="3810"/>
                    <a:pt x="0" y="3905"/>
                  </a:cubicBezTo>
                  <a:cubicBezTo>
                    <a:pt x="0" y="4013"/>
                    <a:pt x="84" y="4084"/>
                    <a:pt x="179" y="4084"/>
                  </a:cubicBezTo>
                  <a:lnTo>
                    <a:pt x="2239" y="4084"/>
                  </a:lnTo>
                  <a:cubicBezTo>
                    <a:pt x="2322" y="4084"/>
                    <a:pt x="2417" y="4013"/>
                    <a:pt x="2417" y="3905"/>
                  </a:cubicBezTo>
                  <a:cubicBezTo>
                    <a:pt x="2417" y="3596"/>
                    <a:pt x="2667" y="3346"/>
                    <a:pt x="2977" y="3346"/>
                  </a:cubicBezTo>
                  <a:cubicBezTo>
                    <a:pt x="3072" y="3346"/>
                    <a:pt x="3156" y="3274"/>
                    <a:pt x="3156" y="3167"/>
                  </a:cubicBezTo>
                  <a:lnTo>
                    <a:pt x="3156" y="917"/>
                  </a:lnTo>
                  <a:cubicBezTo>
                    <a:pt x="3156" y="810"/>
                    <a:pt x="3072" y="738"/>
                    <a:pt x="2977" y="738"/>
                  </a:cubicBezTo>
                  <a:cubicBezTo>
                    <a:pt x="2667" y="738"/>
                    <a:pt x="2417" y="488"/>
                    <a:pt x="2417" y="179"/>
                  </a:cubicBezTo>
                  <a:cubicBezTo>
                    <a:pt x="2417" y="83"/>
                    <a:pt x="2346" y="0"/>
                    <a:pt x="22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870;p78">
              <a:extLst>
                <a:ext uri="{FF2B5EF4-FFF2-40B4-BE49-F238E27FC236}">
                  <a16:creationId xmlns:a16="http://schemas.microsoft.com/office/drawing/2014/main" id="{CA8967AF-E3DB-EAC5-869F-CA8F7D942CC9}"/>
                </a:ext>
              </a:extLst>
            </p:cNvPr>
            <p:cNvSpPr/>
            <p:nvPr/>
          </p:nvSpPr>
          <p:spPr>
            <a:xfrm>
              <a:off x="6873209" y="3757811"/>
              <a:ext cx="100219" cy="130068"/>
            </a:xfrm>
            <a:custGeom>
              <a:avLst/>
              <a:gdLst/>
              <a:ahLst/>
              <a:cxnLst/>
              <a:rect l="l" t="t" r="r" b="b"/>
              <a:pathLst>
                <a:path w="3156" h="4096" extrusionOk="0">
                  <a:moveTo>
                    <a:pt x="918" y="0"/>
                  </a:moveTo>
                  <a:cubicBezTo>
                    <a:pt x="834" y="0"/>
                    <a:pt x="739" y="84"/>
                    <a:pt x="739" y="191"/>
                  </a:cubicBezTo>
                  <a:cubicBezTo>
                    <a:pt x="739" y="500"/>
                    <a:pt x="489" y="750"/>
                    <a:pt x="179" y="750"/>
                  </a:cubicBezTo>
                  <a:cubicBezTo>
                    <a:pt x="84" y="750"/>
                    <a:pt x="1" y="822"/>
                    <a:pt x="1" y="929"/>
                  </a:cubicBezTo>
                  <a:lnTo>
                    <a:pt x="1" y="3179"/>
                  </a:lnTo>
                  <a:cubicBezTo>
                    <a:pt x="1" y="3263"/>
                    <a:pt x="72" y="3358"/>
                    <a:pt x="179" y="3358"/>
                  </a:cubicBezTo>
                  <a:cubicBezTo>
                    <a:pt x="489" y="3358"/>
                    <a:pt x="739" y="3608"/>
                    <a:pt x="739" y="3917"/>
                  </a:cubicBezTo>
                  <a:cubicBezTo>
                    <a:pt x="739" y="4013"/>
                    <a:pt x="810" y="4096"/>
                    <a:pt x="918" y="4096"/>
                  </a:cubicBezTo>
                  <a:lnTo>
                    <a:pt x="2977" y="4096"/>
                  </a:lnTo>
                  <a:cubicBezTo>
                    <a:pt x="3061" y="4096"/>
                    <a:pt x="3156" y="4025"/>
                    <a:pt x="3156" y="3917"/>
                  </a:cubicBezTo>
                  <a:cubicBezTo>
                    <a:pt x="3132" y="3822"/>
                    <a:pt x="3061" y="3739"/>
                    <a:pt x="2977" y="3739"/>
                  </a:cubicBezTo>
                  <a:lnTo>
                    <a:pt x="1084" y="3739"/>
                  </a:lnTo>
                  <a:cubicBezTo>
                    <a:pt x="1013" y="3370"/>
                    <a:pt x="727" y="3084"/>
                    <a:pt x="346" y="3013"/>
                  </a:cubicBezTo>
                  <a:lnTo>
                    <a:pt x="346" y="1096"/>
                  </a:lnTo>
                  <a:cubicBezTo>
                    <a:pt x="727" y="1024"/>
                    <a:pt x="1013" y="738"/>
                    <a:pt x="1084" y="369"/>
                  </a:cubicBezTo>
                  <a:lnTo>
                    <a:pt x="2977" y="369"/>
                  </a:lnTo>
                  <a:cubicBezTo>
                    <a:pt x="3061" y="369"/>
                    <a:pt x="3156" y="286"/>
                    <a:pt x="3156" y="191"/>
                  </a:cubicBezTo>
                  <a:cubicBezTo>
                    <a:pt x="3156" y="95"/>
                    <a:pt x="3073" y="0"/>
                    <a:pt x="29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871;p78">
              <a:extLst>
                <a:ext uri="{FF2B5EF4-FFF2-40B4-BE49-F238E27FC236}">
                  <a16:creationId xmlns:a16="http://schemas.microsoft.com/office/drawing/2014/main" id="{3B750DEB-1DDF-A065-2C53-B2D417D86F33}"/>
                </a:ext>
              </a:extLst>
            </p:cNvPr>
            <p:cNvSpPr/>
            <p:nvPr/>
          </p:nvSpPr>
          <p:spPr>
            <a:xfrm>
              <a:off x="6962060" y="3758192"/>
              <a:ext cx="129338" cy="129338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2037" y="334"/>
                  </a:moveTo>
                  <a:cubicBezTo>
                    <a:pt x="2977" y="334"/>
                    <a:pt x="3727" y="1096"/>
                    <a:pt x="3727" y="2036"/>
                  </a:cubicBezTo>
                  <a:cubicBezTo>
                    <a:pt x="3727" y="2977"/>
                    <a:pt x="2977" y="3727"/>
                    <a:pt x="2037" y="3727"/>
                  </a:cubicBezTo>
                  <a:cubicBezTo>
                    <a:pt x="1096" y="3727"/>
                    <a:pt x="334" y="2977"/>
                    <a:pt x="334" y="2036"/>
                  </a:cubicBezTo>
                  <a:cubicBezTo>
                    <a:pt x="334" y="1096"/>
                    <a:pt x="1096" y="334"/>
                    <a:pt x="2037" y="334"/>
                  </a:cubicBezTo>
                  <a:close/>
                  <a:moveTo>
                    <a:pt x="2037" y="0"/>
                  </a:moveTo>
                  <a:cubicBezTo>
                    <a:pt x="906" y="0"/>
                    <a:pt x="1" y="917"/>
                    <a:pt x="1" y="2036"/>
                  </a:cubicBezTo>
                  <a:cubicBezTo>
                    <a:pt x="1" y="3155"/>
                    <a:pt x="918" y="4072"/>
                    <a:pt x="2037" y="4072"/>
                  </a:cubicBezTo>
                  <a:cubicBezTo>
                    <a:pt x="3156" y="4072"/>
                    <a:pt x="4073" y="3155"/>
                    <a:pt x="4073" y="2036"/>
                  </a:cubicBezTo>
                  <a:cubicBezTo>
                    <a:pt x="4073" y="905"/>
                    <a:pt x="3168" y="0"/>
                    <a:pt x="203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872;p78">
              <a:extLst>
                <a:ext uri="{FF2B5EF4-FFF2-40B4-BE49-F238E27FC236}">
                  <a16:creationId xmlns:a16="http://schemas.microsoft.com/office/drawing/2014/main" id="{B2D179B6-4F6F-CD85-8E9C-88454F7CE4D2}"/>
                </a:ext>
              </a:extLst>
            </p:cNvPr>
            <p:cNvSpPr/>
            <p:nvPr/>
          </p:nvSpPr>
          <p:spPr>
            <a:xfrm>
              <a:off x="6997244" y="3781627"/>
              <a:ext cx="59382" cy="82436"/>
            </a:xfrm>
            <a:custGeom>
              <a:avLst/>
              <a:gdLst/>
              <a:ahLst/>
              <a:cxnLst/>
              <a:rect l="l" t="t" r="r" b="b"/>
              <a:pathLst>
                <a:path w="1870" h="2596" extrusionOk="0">
                  <a:moveTo>
                    <a:pt x="750" y="536"/>
                  </a:moveTo>
                  <a:lnTo>
                    <a:pt x="750" y="1060"/>
                  </a:lnTo>
                  <a:cubicBezTo>
                    <a:pt x="452" y="965"/>
                    <a:pt x="345" y="881"/>
                    <a:pt x="345" y="762"/>
                  </a:cubicBezTo>
                  <a:cubicBezTo>
                    <a:pt x="345" y="691"/>
                    <a:pt x="500" y="584"/>
                    <a:pt x="750" y="536"/>
                  </a:cubicBezTo>
                  <a:close/>
                  <a:moveTo>
                    <a:pt x="1107" y="1524"/>
                  </a:moveTo>
                  <a:cubicBezTo>
                    <a:pt x="1405" y="1608"/>
                    <a:pt x="1512" y="1703"/>
                    <a:pt x="1512" y="1822"/>
                  </a:cubicBezTo>
                  <a:cubicBezTo>
                    <a:pt x="1512" y="1893"/>
                    <a:pt x="1357" y="2001"/>
                    <a:pt x="1107" y="2036"/>
                  </a:cubicBezTo>
                  <a:lnTo>
                    <a:pt x="1107" y="1524"/>
                  </a:lnTo>
                  <a:close/>
                  <a:moveTo>
                    <a:pt x="941" y="0"/>
                  </a:moveTo>
                  <a:cubicBezTo>
                    <a:pt x="857" y="0"/>
                    <a:pt x="762" y="72"/>
                    <a:pt x="762" y="179"/>
                  </a:cubicBezTo>
                  <a:lnTo>
                    <a:pt x="762" y="191"/>
                  </a:lnTo>
                  <a:cubicBezTo>
                    <a:pt x="333" y="238"/>
                    <a:pt x="24" y="477"/>
                    <a:pt x="24" y="774"/>
                  </a:cubicBezTo>
                  <a:cubicBezTo>
                    <a:pt x="24" y="1191"/>
                    <a:pt x="441" y="1346"/>
                    <a:pt x="762" y="1429"/>
                  </a:cubicBezTo>
                  <a:lnTo>
                    <a:pt x="762" y="2036"/>
                  </a:lnTo>
                  <a:cubicBezTo>
                    <a:pt x="512" y="2001"/>
                    <a:pt x="357" y="1893"/>
                    <a:pt x="357" y="1822"/>
                  </a:cubicBezTo>
                  <a:cubicBezTo>
                    <a:pt x="357" y="1727"/>
                    <a:pt x="286" y="1643"/>
                    <a:pt x="179" y="1643"/>
                  </a:cubicBezTo>
                  <a:cubicBezTo>
                    <a:pt x="83" y="1643"/>
                    <a:pt x="0" y="1715"/>
                    <a:pt x="0" y="1822"/>
                  </a:cubicBezTo>
                  <a:cubicBezTo>
                    <a:pt x="0" y="2120"/>
                    <a:pt x="310" y="2334"/>
                    <a:pt x="750" y="2393"/>
                  </a:cubicBezTo>
                  <a:lnTo>
                    <a:pt x="750" y="2417"/>
                  </a:lnTo>
                  <a:cubicBezTo>
                    <a:pt x="750" y="2501"/>
                    <a:pt x="822" y="2596"/>
                    <a:pt x="929" y="2596"/>
                  </a:cubicBezTo>
                  <a:cubicBezTo>
                    <a:pt x="1036" y="2596"/>
                    <a:pt x="1107" y="2513"/>
                    <a:pt x="1107" y="2417"/>
                  </a:cubicBezTo>
                  <a:lnTo>
                    <a:pt x="1107" y="2393"/>
                  </a:lnTo>
                  <a:cubicBezTo>
                    <a:pt x="1536" y="2358"/>
                    <a:pt x="1845" y="2120"/>
                    <a:pt x="1845" y="1822"/>
                  </a:cubicBezTo>
                  <a:cubicBezTo>
                    <a:pt x="1845" y="1417"/>
                    <a:pt x="1453" y="1250"/>
                    <a:pt x="1107" y="1167"/>
                  </a:cubicBezTo>
                  <a:lnTo>
                    <a:pt x="1107" y="548"/>
                  </a:lnTo>
                  <a:cubicBezTo>
                    <a:pt x="1357" y="596"/>
                    <a:pt x="1512" y="703"/>
                    <a:pt x="1512" y="774"/>
                  </a:cubicBezTo>
                  <a:cubicBezTo>
                    <a:pt x="1512" y="869"/>
                    <a:pt x="1584" y="953"/>
                    <a:pt x="1691" y="953"/>
                  </a:cubicBezTo>
                  <a:cubicBezTo>
                    <a:pt x="1774" y="953"/>
                    <a:pt x="1869" y="881"/>
                    <a:pt x="1869" y="774"/>
                  </a:cubicBezTo>
                  <a:cubicBezTo>
                    <a:pt x="1869" y="477"/>
                    <a:pt x="1548" y="250"/>
                    <a:pt x="1119" y="191"/>
                  </a:cubicBezTo>
                  <a:lnTo>
                    <a:pt x="1119" y="179"/>
                  </a:lnTo>
                  <a:cubicBezTo>
                    <a:pt x="1119" y="84"/>
                    <a:pt x="1048" y="0"/>
                    <a:pt x="94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9873;p78">
            <a:extLst>
              <a:ext uri="{FF2B5EF4-FFF2-40B4-BE49-F238E27FC236}">
                <a16:creationId xmlns:a16="http://schemas.microsoft.com/office/drawing/2014/main" id="{A6AACED8-D30C-1D58-7A68-0DB5AFD2F82E}"/>
              </a:ext>
            </a:extLst>
          </p:cNvPr>
          <p:cNvGrpSpPr/>
          <p:nvPr/>
        </p:nvGrpSpPr>
        <p:grpSpPr>
          <a:xfrm>
            <a:off x="9459698" y="3991569"/>
            <a:ext cx="392111" cy="280206"/>
            <a:chOff x="7918997" y="3714687"/>
            <a:chExt cx="392111" cy="280206"/>
          </a:xfrm>
          <a:solidFill>
            <a:srgbClr val="D2DE00"/>
          </a:solidFill>
        </p:grpSpPr>
        <p:sp>
          <p:nvSpPr>
            <p:cNvPr id="248" name="Google Shape;9874;p78">
              <a:extLst>
                <a:ext uri="{FF2B5EF4-FFF2-40B4-BE49-F238E27FC236}">
                  <a16:creationId xmlns:a16="http://schemas.microsoft.com/office/drawing/2014/main" id="{DEB53C70-04AD-F1DB-DF18-143DB8AB3727}"/>
                </a:ext>
              </a:extLst>
            </p:cNvPr>
            <p:cNvSpPr/>
            <p:nvPr/>
          </p:nvSpPr>
          <p:spPr>
            <a:xfrm>
              <a:off x="7918997" y="3781246"/>
              <a:ext cx="309675" cy="213648"/>
            </a:xfrm>
            <a:custGeom>
              <a:avLst/>
              <a:gdLst/>
              <a:ahLst/>
              <a:cxnLst/>
              <a:rect l="l" t="t" r="r" b="b"/>
              <a:pathLst>
                <a:path w="9752" h="6728" extrusionOk="0">
                  <a:moveTo>
                    <a:pt x="774" y="3644"/>
                  </a:moveTo>
                  <a:cubicBezTo>
                    <a:pt x="965" y="3644"/>
                    <a:pt x="1132" y="3810"/>
                    <a:pt x="1132" y="4001"/>
                  </a:cubicBezTo>
                  <a:cubicBezTo>
                    <a:pt x="1132" y="4191"/>
                    <a:pt x="965" y="4358"/>
                    <a:pt x="774" y="4358"/>
                  </a:cubicBezTo>
                  <a:cubicBezTo>
                    <a:pt x="560" y="4358"/>
                    <a:pt x="417" y="4191"/>
                    <a:pt x="417" y="4001"/>
                  </a:cubicBezTo>
                  <a:cubicBezTo>
                    <a:pt x="417" y="3810"/>
                    <a:pt x="584" y="3644"/>
                    <a:pt x="774" y="3644"/>
                  </a:cubicBezTo>
                  <a:close/>
                  <a:moveTo>
                    <a:pt x="715" y="0"/>
                  </a:moveTo>
                  <a:cubicBezTo>
                    <a:pt x="310" y="0"/>
                    <a:pt x="0" y="322"/>
                    <a:pt x="0" y="715"/>
                  </a:cubicBezTo>
                  <a:cubicBezTo>
                    <a:pt x="0" y="1072"/>
                    <a:pt x="250" y="1370"/>
                    <a:pt x="596" y="1429"/>
                  </a:cubicBezTo>
                  <a:lnTo>
                    <a:pt x="596" y="3346"/>
                  </a:lnTo>
                  <a:cubicBezTo>
                    <a:pt x="298" y="3429"/>
                    <a:pt x="72" y="3703"/>
                    <a:pt x="72" y="4025"/>
                  </a:cubicBezTo>
                  <a:cubicBezTo>
                    <a:pt x="72" y="4358"/>
                    <a:pt x="298" y="4644"/>
                    <a:pt x="596" y="4715"/>
                  </a:cubicBezTo>
                  <a:lnTo>
                    <a:pt x="596" y="5442"/>
                  </a:lnTo>
                  <a:cubicBezTo>
                    <a:pt x="322" y="5513"/>
                    <a:pt x="120" y="5775"/>
                    <a:pt x="120" y="6073"/>
                  </a:cubicBezTo>
                  <a:cubicBezTo>
                    <a:pt x="120" y="6430"/>
                    <a:pt x="417" y="6727"/>
                    <a:pt x="774" y="6727"/>
                  </a:cubicBezTo>
                  <a:lnTo>
                    <a:pt x="2215" y="6727"/>
                  </a:lnTo>
                  <a:cubicBezTo>
                    <a:pt x="2322" y="6727"/>
                    <a:pt x="2394" y="6644"/>
                    <a:pt x="2394" y="6549"/>
                  </a:cubicBezTo>
                  <a:cubicBezTo>
                    <a:pt x="2394" y="6442"/>
                    <a:pt x="2286" y="6335"/>
                    <a:pt x="2191" y="6335"/>
                  </a:cubicBezTo>
                  <a:lnTo>
                    <a:pt x="739" y="6335"/>
                  </a:lnTo>
                  <a:cubicBezTo>
                    <a:pt x="584" y="6335"/>
                    <a:pt x="441" y="6204"/>
                    <a:pt x="441" y="6037"/>
                  </a:cubicBezTo>
                  <a:cubicBezTo>
                    <a:pt x="441" y="5882"/>
                    <a:pt x="584" y="5739"/>
                    <a:pt x="739" y="5739"/>
                  </a:cubicBezTo>
                  <a:lnTo>
                    <a:pt x="9561" y="5739"/>
                  </a:lnTo>
                  <a:cubicBezTo>
                    <a:pt x="9668" y="5739"/>
                    <a:pt x="9752" y="5668"/>
                    <a:pt x="9752" y="5561"/>
                  </a:cubicBezTo>
                  <a:cubicBezTo>
                    <a:pt x="9752" y="5465"/>
                    <a:pt x="9668" y="5382"/>
                    <a:pt x="9561" y="5382"/>
                  </a:cubicBezTo>
                  <a:lnTo>
                    <a:pt x="929" y="5382"/>
                  </a:lnTo>
                  <a:lnTo>
                    <a:pt x="929" y="4703"/>
                  </a:lnTo>
                  <a:cubicBezTo>
                    <a:pt x="1251" y="4632"/>
                    <a:pt x="1489" y="4346"/>
                    <a:pt x="1489" y="4001"/>
                  </a:cubicBezTo>
                  <a:cubicBezTo>
                    <a:pt x="1489" y="3656"/>
                    <a:pt x="1251" y="3370"/>
                    <a:pt x="929" y="3298"/>
                  </a:cubicBezTo>
                  <a:lnTo>
                    <a:pt x="929" y="1215"/>
                  </a:lnTo>
                  <a:cubicBezTo>
                    <a:pt x="929" y="1167"/>
                    <a:pt x="917" y="1108"/>
                    <a:pt x="870" y="1084"/>
                  </a:cubicBezTo>
                  <a:cubicBezTo>
                    <a:pt x="834" y="1060"/>
                    <a:pt x="786" y="1036"/>
                    <a:pt x="739" y="1036"/>
                  </a:cubicBezTo>
                  <a:lnTo>
                    <a:pt x="715" y="1036"/>
                  </a:lnTo>
                  <a:cubicBezTo>
                    <a:pt x="512" y="1036"/>
                    <a:pt x="358" y="870"/>
                    <a:pt x="358" y="679"/>
                  </a:cubicBezTo>
                  <a:cubicBezTo>
                    <a:pt x="358" y="489"/>
                    <a:pt x="512" y="322"/>
                    <a:pt x="715" y="322"/>
                  </a:cubicBezTo>
                  <a:cubicBezTo>
                    <a:pt x="905" y="322"/>
                    <a:pt x="1072" y="489"/>
                    <a:pt x="1072" y="679"/>
                  </a:cubicBezTo>
                  <a:cubicBezTo>
                    <a:pt x="1072" y="715"/>
                    <a:pt x="1072" y="762"/>
                    <a:pt x="1048" y="786"/>
                  </a:cubicBezTo>
                  <a:cubicBezTo>
                    <a:pt x="1036" y="858"/>
                    <a:pt x="1048" y="941"/>
                    <a:pt x="1120" y="977"/>
                  </a:cubicBezTo>
                  <a:lnTo>
                    <a:pt x="2906" y="2525"/>
                  </a:lnTo>
                  <a:cubicBezTo>
                    <a:pt x="2940" y="2553"/>
                    <a:pt x="2985" y="2568"/>
                    <a:pt x="3029" y="2568"/>
                  </a:cubicBezTo>
                  <a:cubicBezTo>
                    <a:pt x="3077" y="2568"/>
                    <a:pt x="3124" y="2550"/>
                    <a:pt x="3156" y="2513"/>
                  </a:cubicBezTo>
                  <a:lnTo>
                    <a:pt x="4287" y="1274"/>
                  </a:lnTo>
                  <a:cubicBezTo>
                    <a:pt x="4358" y="1203"/>
                    <a:pt x="4346" y="1084"/>
                    <a:pt x="4275" y="1024"/>
                  </a:cubicBezTo>
                  <a:cubicBezTo>
                    <a:pt x="4237" y="992"/>
                    <a:pt x="4191" y="976"/>
                    <a:pt x="4147" y="976"/>
                  </a:cubicBezTo>
                  <a:cubicBezTo>
                    <a:pt x="4095" y="976"/>
                    <a:pt x="4045" y="998"/>
                    <a:pt x="4013" y="1036"/>
                  </a:cubicBezTo>
                  <a:lnTo>
                    <a:pt x="3001" y="2155"/>
                  </a:lnTo>
                  <a:lnTo>
                    <a:pt x="1429" y="798"/>
                  </a:lnTo>
                  <a:lnTo>
                    <a:pt x="1429" y="715"/>
                  </a:lnTo>
                  <a:cubicBezTo>
                    <a:pt x="1429" y="310"/>
                    <a:pt x="1096" y="0"/>
                    <a:pt x="7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875;p78">
              <a:extLst>
                <a:ext uri="{FF2B5EF4-FFF2-40B4-BE49-F238E27FC236}">
                  <a16:creationId xmlns:a16="http://schemas.microsoft.com/office/drawing/2014/main" id="{2E06096E-1BFE-54C8-A91D-29407A44B138}"/>
                </a:ext>
              </a:extLst>
            </p:cNvPr>
            <p:cNvSpPr/>
            <p:nvPr/>
          </p:nvSpPr>
          <p:spPr>
            <a:xfrm>
              <a:off x="8080439" y="3862920"/>
              <a:ext cx="68083" cy="68083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7"/>
                  </a:moveTo>
                  <a:cubicBezTo>
                    <a:pt x="1465" y="357"/>
                    <a:pt x="1786" y="691"/>
                    <a:pt x="1786" y="1072"/>
                  </a:cubicBezTo>
                  <a:cubicBezTo>
                    <a:pt x="1786" y="1465"/>
                    <a:pt x="1465" y="1786"/>
                    <a:pt x="1072" y="1786"/>
                  </a:cubicBezTo>
                  <a:cubicBezTo>
                    <a:pt x="691" y="1786"/>
                    <a:pt x="358" y="1465"/>
                    <a:pt x="358" y="1072"/>
                  </a:cubicBezTo>
                  <a:cubicBezTo>
                    <a:pt x="358" y="691"/>
                    <a:pt x="691" y="357"/>
                    <a:pt x="1072" y="35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cubicBezTo>
                    <a:pt x="0" y="1667"/>
                    <a:pt x="477" y="2143"/>
                    <a:pt x="1072" y="2143"/>
                  </a:cubicBezTo>
                  <a:cubicBezTo>
                    <a:pt x="1667" y="2143"/>
                    <a:pt x="2144" y="1655"/>
                    <a:pt x="2144" y="1072"/>
                  </a:cubicBezTo>
                  <a:cubicBezTo>
                    <a:pt x="2144" y="476"/>
                    <a:pt x="1667" y="0"/>
                    <a:pt x="107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876;p78">
              <a:extLst>
                <a:ext uri="{FF2B5EF4-FFF2-40B4-BE49-F238E27FC236}">
                  <a16:creationId xmlns:a16="http://schemas.microsoft.com/office/drawing/2014/main" id="{68080064-071D-0E3C-72CC-6152F76886F0}"/>
                </a:ext>
              </a:extLst>
            </p:cNvPr>
            <p:cNvSpPr/>
            <p:nvPr/>
          </p:nvSpPr>
          <p:spPr>
            <a:xfrm>
              <a:off x="8000290" y="3885593"/>
              <a:ext cx="45410" cy="45410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27" y="358"/>
                  </a:moveTo>
                  <a:cubicBezTo>
                    <a:pt x="917" y="358"/>
                    <a:pt x="1084" y="524"/>
                    <a:pt x="1084" y="715"/>
                  </a:cubicBezTo>
                  <a:cubicBezTo>
                    <a:pt x="1084" y="905"/>
                    <a:pt x="917" y="1072"/>
                    <a:pt x="727" y="1072"/>
                  </a:cubicBezTo>
                  <a:cubicBezTo>
                    <a:pt x="536" y="1072"/>
                    <a:pt x="369" y="905"/>
                    <a:pt x="369" y="715"/>
                  </a:cubicBezTo>
                  <a:cubicBezTo>
                    <a:pt x="369" y="524"/>
                    <a:pt x="536" y="358"/>
                    <a:pt x="727" y="358"/>
                  </a:cubicBezTo>
                  <a:close/>
                  <a:moveTo>
                    <a:pt x="694" y="0"/>
                  </a:moveTo>
                  <a:cubicBezTo>
                    <a:pt x="310" y="0"/>
                    <a:pt x="0" y="317"/>
                    <a:pt x="0" y="715"/>
                  </a:cubicBezTo>
                  <a:cubicBezTo>
                    <a:pt x="0" y="1120"/>
                    <a:pt x="322" y="1429"/>
                    <a:pt x="715" y="1429"/>
                  </a:cubicBezTo>
                  <a:cubicBezTo>
                    <a:pt x="1096" y="1429"/>
                    <a:pt x="1429" y="1096"/>
                    <a:pt x="1429" y="715"/>
                  </a:cubicBezTo>
                  <a:cubicBezTo>
                    <a:pt x="1429" y="310"/>
                    <a:pt x="1096" y="1"/>
                    <a:pt x="715" y="1"/>
                  </a:cubicBezTo>
                  <a:cubicBezTo>
                    <a:pt x="708" y="0"/>
                    <a:pt x="701" y="0"/>
                    <a:pt x="6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877;p78">
              <a:extLst>
                <a:ext uri="{FF2B5EF4-FFF2-40B4-BE49-F238E27FC236}">
                  <a16:creationId xmlns:a16="http://schemas.microsoft.com/office/drawing/2014/main" id="{D10E52E1-7FC4-F910-CE9D-FD7992B09F4F}"/>
                </a:ext>
              </a:extLst>
            </p:cNvPr>
            <p:cNvSpPr/>
            <p:nvPr/>
          </p:nvSpPr>
          <p:spPr>
            <a:xfrm>
              <a:off x="8006323" y="3714687"/>
              <a:ext cx="304784" cy="277920"/>
            </a:xfrm>
            <a:custGeom>
              <a:avLst/>
              <a:gdLst/>
              <a:ahLst/>
              <a:cxnLst/>
              <a:rect l="l" t="t" r="r" b="b"/>
              <a:pathLst>
                <a:path w="9598" h="8752" extrusionOk="0">
                  <a:moveTo>
                    <a:pt x="8800" y="5740"/>
                  </a:moveTo>
                  <a:cubicBezTo>
                    <a:pt x="8990" y="5740"/>
                    <a:pt x="9157" y="5906"/>
                    <a:pt x="9157" y="6097"/>
                  </a:cubicBezTo>
                  <a:cubicBezTo>
                    <a:pt x="9157" y="6287"/>
                    <a:pt x="9002" y="6454"/>
                    <a:pt x="8800" y="6454"/>
                  </a:cubicBezTo>
                  <a:cubicBezTo>
                    <a:pt x="8609" y="6454"/>
                    <a:pt x="8442" y="6287"/>
                    <a:pt x="8442" y="6097"/>
                  </a:cubicBezTo>
                  <a:cubicBezTo>
                    <a:pt x="8442" y="5906"/>
                    <a:pt x="8597" y="5740"/>
                    <a:pt x="8800" y="5740"/>
                  </a:cubicBezTo>
                  <a:close/>
                  <a:moveTo>
                    <a:pt x="3430" y="1"/>
                  </a:moveTo>
                  <a:cubicBezTo>
                    <a:pt x="2989" y="1"/>
                    <a:pt x="2632" y="358"/>
                    <a:pt x="2632" y="787"/>
                  </a:cubicBezTo>
                  <a:cubicBezTo>
                    <a:pt x="2632" y="989"/>
                    <a:pt x="2727" y="1203"/>
                    <a:pt x="2858" y="1334"/>
                  </a:cubicBezTo>
                  <a:lnTo>
                    <a:pt x="1739" y="2561"/>
                  </a:lnTo>
                  <a:cubicBezTo>
                    <a:pt x="1668" y="2632"/>
                    <a:pt x="1680" y="2751"/>
                    <a:pt x="1763" y="2811"/>
                  </a:cubicBezTo>
                  <a:cubicBezTo>
                    <a:pt x="1796" y="2844"/>
                    <a:pt x="1838" y="2859"/>
                    <a:pt x="1881" y="2859"/>
                  </a:cubicBezTo>
                  <a:cubicBezTo>
                    <a:pt x="1931" y="2859"/>
                    <a:pt x="1981" y="2838"/>
                    <a:pt x="2013" y="2799"/>
                  </a:cubicBezTo>
                  <a:lnTo>
                    <a:pt x="3251" y="1430"/>
                  </a:lnTo>
                  <a:cubicBezTo>
                    <a:pt x="3287" y="1382"/>
                    <a:pt x="3311" y="1323"/>
                    <a:pt x="3287" y="1275"/>
                  </a:cubicBezTo>
                  <a:cubicBezTo>
                    <a:pt x="3275" y="1215"/>
                    <a:pt x="3251" y="1168"/>
                    <a:pt x="3204" y="1144"/>
                  </a:cubicBezTo>
                  <a:cubicBezTo>
                    <a:pt x="3073" y="1072"/>
                    <a:pt x="2977" y="918"/>
                    <a:pt x="2977" y="775"/>
                  </a:cubicBezTo>
                  <a:cubicBezTo>
                    <a:pt x="2977" y="537"/>
                    <a:pt x="3168" y="334"/>
                    <a:pt x="3406" y="334"/>
                  </a:cubicBezTo>
                  <a:cubicBezTo>
                    <a:pt x="3644" y="334"/>
                    <a:pt x="3847" y="537"/>
                    <a:pt x="3847" y="775"/>
                  </a:cubicBezTo>
                  <a:cubicBezTo>
                    <a:pt x="3847" y="918"/>
                    <a:pt x="3751" y="1072"/>
                    <a:pt x="3620" y="1144"/>
                  </a:cubicBezTo>
                  <a:cubicBezTo>
                    <a:pt x="3573" y="1168"/>
                    <a:pt x="3525" y="1215"/>
                    <a:pt x="3525" y="1275"/>
                  </a:cubicBezTo>
                  <a:cubicBezTo>
                    <a:pt x="3513" y="1334"/>
                    <a:pt x="3525" y="1382"/>
                    <a:pt x="3573" y="1430"/>
                  </a:cubicBezTo>
                  <a:lnTo>
                    <a:pt x="6430" y="4561"/>
                  </a:lnTo>
                  <a:cubicBezTo>
                    <a:pt x="6462" y="4606"/>
                    <a:pt x="6512" y="4627"/>
                    <a:pt x="6562" y="4627"/>
                  </a:cubicBezTo>
                  <a:cubicBezTo>
                    <a:pt x="6605" y="4627"/>
                    <a:pt x="6647" y="4612"/>
                    <a:pt x="6680" y="4585"/>
                  </a:cubicBezTo>
                  <a:lnTo>
                    <a:pt x="8466" y="3037"/>
                  </a:lnTo>
                  <a:cubicBezTo>
                    <a:pt x="8526" y="2989"/>
                    <a:pt x="8549" y="2918"/>
                    <a:pt x="8526" y="2835"/>
                  </a:cubicBezTo>
                  <a:cubicBezTo>
                    <a:pt x="8514" y="2811"/>
                    <a:pt x="8514" y="2763"/>
                    <a:pt x="8514" y="2739"/>
                  </a:cubicBezTo>
                  <a:cubicBezTo>
                    <a:pt x="8514" y="2537"/>
                    <a:pt x="8680" y="2382"/>
                    <a:pt x="8871" y="2382"/>
                  </a:cubicBezTo>
                  <a:cubicBezTo>
                    <a:pt x="9061" y="2382"/>
                    <a:pt x="9228" y="2537"/>
                    <a:pt x="9228" y="2739"/>
                  </a:cubicBezTo>
                  <a:cubicBezTo>
                    <a:pt x="9228" y="2930"/>
                    <a:pt x="9061" y="3097"/>
                    <a:pt x="8871" y="3097"/>
                  </a:cubicBezTo>
                  <a:lnTo>
                    <a:pt x="8847" y="3097"/>
                  </a:lnTo>
                  <a:cubicBezTo>
                    <a:pt x="8800" y="3097"/>
                    <a:pt x="8740" y="3108"/>
                    <a:pt x="8704" y="3132"/>
                  </a:cubicBezTo>
                  <a:cubicBezTo>
                    <a:pt x="8680" y="3168"/>
                    <a:pt x="8645" y="3228"/>
                    <a:pt x="8645" y="3275"/>
                  </a:cubicBezTo>
                  <a:lnTo>
                    <a:pt x="8645" y="5359"/>
                  </a:lnTo>
                  <a:cubicBezTo>
                    <a:pt x="8335" y="5430"/>
                    <a:pt x="8097" y="5716"/>
                    <a:pt x="8097" y="6049"/>
                  </a:cubicBezTo>
                  <a:cubicBezTo>
                    <a:pt x="8097" y="6395"/>
                    <a:pt x="8335" y="6680"/>
                    <a:pt x="8645" y="6752"/>
                  </a:cubicBezTo>
                  <a:lnTo>
                    <a:pt x="8645" y="7442"/>
                  </a:lnTo>
                  <a:lnTo>
                    <a:pt x="7561" y="7442"/>
                  </a:lnTo>
                  <a:cubicBezTo>
                    <a:pt x="7454" y="7442"/>
                    <a:pt x="7383" y="7514"/>
                    <a:pt x="7383" y="7621"/>
                  </a:cubicBezTo>
                  <a:cubicBezTo>
                    <a:pt x="7383" y="7716"/>
                    <a:pt x="7454" y="7800"/>
                    <a:pt x="7561" y="7800"/>
                  </a:cubicBezTo>
                  <a:lnTo>
                    <a:pt x="8823" y="7800"/>
                  </a:lnTo>
                  <a:cubicBezTo>
                    <a:pt x="8990" y="7800"/>
                    <a:pt x="9121" y="7930"/>
                    <a:pt x="9121" y="8097"/>
                  </a:cubicBezTo>
                  <a:cubicBezTo>
                    <a:pt x="9121" y="8252"/>
                    <a:pt x="8990" y="8395"/>
                    <a:pt x="8823" y="8395"/>
                  </a:cubicBezTo>
                  <a:lnTo>
                    <a:pt x="179" y="8395"/>
                  </a:lnTo>
                  <a:cubicBezTo>
                    <a:pt x="72" y="8395"/>
                    <a:pt x="1" y="8466"/>
                    <a:pt x="1" y="8573"/>
                  </a:cubicBezTo>
                  <a:cubicBezTo>
                    <a:pt x="1" y="8669"/>
                    <a:pt x="72" y="8752"/>
                    <a:pt x="179" y="8752"/>
                  </a:cubicBezTo>
                  <a:lnTo>
                    <a:pt x="8823" y="8752"/>
                  </a:lnTo>
                  <a:cubicBezTo>
                    <a:pt x="9181" y="8752"/>
                    <a:pt x="9478" y="8454"/>
                    <a:pt x="9478" y="8097"/>
                  </a:cubicBezTo>
                  <a:cubicBezTo>
                    <a:pt x="9478" y="7800"/>
                    <a:pt x="9276" y="7538"/>
                    <a:pt x="9002" y="7466"/>
                  </a:cubicBezTo>
                  <a:lnTo>
                    <a:pt x="9002" y="6752"/>
                  </a:lnTo>
                  <a:cubicBezTo>
                    <a:pt x="9300" y="6704"/>
                    <a:pt x="9526" y="6430"/>
                    <a:pt x="9526" y="6097"/>
                  </a:cubicBezTo>
                  <a:cubicBezTo>
                    <a:pt x="9526" y="5775"/>
                    <a:pt x="9300" y="5490"/>
                    <a:pt x="9002" y="5394"/>
                  </a:cubicBezTo>
                  <a:lnTo>
                    <a:pt x="9002" y="3478"/>
                  </a:lnTo>
                  <a:cubicBezTo>
                    <a:pt x="9347" y="3418"/>
                    <a:pt x="9597" y="3120"/>
                    <a:pt x="9597" y="2763"/>
                  </a:cubicBezTo>
                  <a:cubicBezTo>
                    <a:pt x="9597" y="2358"/>
                    <a:pt x="9276" y="2049"/>
                    <a:pt x="8883" y="2049"/>
                  </a:cubicBezTo>
                  <a:cubicBezTo>
                    <a:pt x="8502" y="2049"/>
                    <a:pt x="8168" y="2382"/>
                    <a:pt x="8168" y="2763"/>
                  </a:cubicBezTo>
                  <a:lnTo>
                    <a:pt x="8168" y="2858"/>
                  </a:lnTo>
                  <a:lnTo>
                    <a:pt x="6597" y="4204"/>
                  </a:lnTo>
                  <a:lnTo>
                    <a:pt x="3989" y="1334"/>
                  </a:lnTo>
                  <a:cubicBezTo>
                    <a:pt x="4144" y="1192"/>
                    <a:pt x="4216" y="989"/>
                    <a:pt x="4216" y="787"/>
                  </a:cubicBezTo>
                  <a:cubicBezTo>
                    <a:pt x="4216" y="358"/>
                    <a:pt x="3858" y="1"/>
                    <a:pt x="34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878;p78">
              <a:extLst>
                <a:ext uri="{FF2B5EF4-FFF2-40B4-BE49-F238E27FC236}">
                  <a16:creationId xmlns:a16="http://schemas.microsoft.com/office/drawing/2014/main" id="{285305AD-85AF-C61D-FC54-627CEFA74C5A}"/>
                </a:ext>
              </a:extLst>
            </p:cNvPr>
            <p:cNvSpPr/>
            <p:nvPr/>
          </p:nvSpPr>
          <p:spPr>
            <a:xfrm>
              <a:off x="8183643" y="3885593"/>
              <a:ext cx="45410" cy="45410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03" y="358"/>
                  </a:moveTo>
                  <a:cubicBezTo>
                    <a:pt x="894" y="358"/>
                    <a:pt x="1060" y="524"/>
                    <a:pt x="1060" y="715"/>
                  </a:cubicBezTo>
                  <a:cubicBezTo>
                    <a:pt x="1060" y="905"/>
                    <a:pt x="894" y="1072"/>
                    <a:pt x="703" y="1072"/>
                  </a:cubicBezTo>
                  <a:cubicBezTo>
                    <a:pt x="501" y="1072"/>
                    <a:pt x="346" y="905"/>
                    <a:pt x="346" y="715"/>
                  </a:cubicBezTo>
                  <a:cubicBezTo>
                    <a:pt x="346" y="524"/>
                    <a:pt x="501" y="358"/>
                    <a:pt x="703" y="358"/>
                  </a:cubicBezTo>
                  <a:close/>
                  <a:moveTo>
                    <a:pt x="715" y="1"/>
                  </a:moveTo>
                  <a:cubicBezTo>
                    <a:pt x="310" y="1"/>
                    <a:pt x="1" y="334"/>
                    <a:pt x="1" y="715"/>
                  </a:cubicBezTo>
                  <a:cubicBezTo>
                    <a:pt x="1" y="1120"/>
                    <a:pt x="322" y="1429"/>
                    <a:pt x="715" y="1429"/>
                  </a:cubicBezTo>
                  <a:cubicBezTo>
                    <a:pt x="1096" y="1429"/>
                    <a:pt x="1430" y="1108"/>
                    <a:pt x="1430" y="715"/>
                  </a:cubicBezTo>
                  <a:cubicBezTo>
                    <a:pt x="1430" y="310"/>
                    <a:pt x="1096" y="1"/>
                    <a:pt x="7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9879;p78">
            <a:extLst>
              <a:ext uri="{FF2B5EF4-FFF2-40B4-BE49-F238E27FC236}">
                <a16:creationId xmlns:a16="http://schemas.microsoft.com/office/drawing/2014/main" id="{E325E5D9-F6FC-36D4-C860-75FAB4822379}"/>
              </a:ext>
            </a:extLst>
          </p:cNvPr>
          <p:cNvSpPr/>
          <p:nvPr/>
        </p:nvSpPr>
        <p:spPr>
          <a:xfrm>
            <a:off x="2408055" y="3971246"/>
            <a:ext cx="355434" cy="326981"/>
          </a:xfrm>
          <a:custGeom>
            <a:avLst/>
            <a:gdLst/>
            <a:ahLst/>
            <a:cxnLst/>
            <a:rect l="l" t="t" r="r" b="b"/>
            <a:pathLst>
              <a:path w="11193" h="10297" extrusionOk="0">
                <a:moveTo>
                  <a:pt x="6014" y="2129"/>
                </a:moveTo>
                <a:lnTo>
                  <a:pt x="6014" y="3034"/>
                </a:lnTo>
                <a:lnTo>
                  <a:pt x="5097" y="3034"/>
                </a:lnTo>
                <a:lnTo>
                  <a:pt x="5097" y="2129"/>
                </a:lnTo>
                <a:close/>
                <a:moveTo>
                  <a:pt x="8704" y="347"/>
                </a:moveTo>
                <a:cubicBezTo>
                  <a:pt x="8745" y="347"/>
                  <a:pt x="8785" y="350"/>
                  <a:pt x="8824" y="355"/>
                </a:cubicBezTo>
                <a:cubicBezTo>
                  <a:pt x="9133" y="403"/>
                  <a:pt x="9371" y="617"/>
                  <a:pt x="9550" y="1058"/>
                </a:cubicBezTo>
                <a:cubicBezTo>
                  <a:pt x="9824" y="1689"/>
                  <a:pt x="9847" y="2201"/>
                  <a:pt x="9645" y="2558"/>
                </a:cubicBezTo>
                <a:cubicBezTo>
                  <a:pt x="9419" y="2939"/>
                  <a:pt x="8966" y="3034"/>
                  <a:pt x="8907" y="3046"/>
                </a:cubicBezTo>
                <a:lnTo>
                  <a:pt x="6335" y="3046"/>
                </a:lnTo>
                <a:lnTo>
                  <a:pt x="6335" y="2034"/>
                </a:lnTo>
                <a:cubicBezTo>
                  <a:pt x="6442" y="1903"/>
                  <a:pt x="6764" y="1498"/>
                  <a:pt x="7204" y="1141"/>
                </a:cubicBezTo>
                <a:cubicBezTo>
                  <a:pt x="7798" y="612"/>
                  <a:pt x="8304" y="347"/>
                  <a:pt x="8704" y="347"/>
                </a:cubicBezTo>
                <a:close/>
                <a:moveTo>
                  <a:pt x="4585" y="3356"/>
                </a:moveTo>
                <a:lnTo>
                  <a:pt x="4585" y="4653"/>
                </a:lnTo>
                <a:lnTo>
                  <a:pt x="299" y="4653"/>
                </a:lnTo>
                <a:lnTo>
                  <a:pt x="299" y="3356"/>
                </a:lnTo>
                <a:close/>
                <a:moveTo>
                  <a:pt x="6204" y="3356"/>
                </a:moveTo>
                <a:lnTo>
                  <a:pt x="6204" y="9987"/>
                </a:lnTo>
                <a:lnTo>
                  <a:pt x="4906" y="9987"/>
                </a:lnTo>
                <a:lnTo>
                  <a:pt x="4906" y="3356"/>
                </a:lnTo>
                <a:close/>
                <a:moveTo>
                  <a:pt x="10812" y="3356"/>
                </a:moveTo>
                <a:lnTo>
                  <a:pt x="10812" y="4653"/>
                </a:lnTo>
                <a:lnTo>
                  <a:pt x="9074" y="4653"/>
                </a:lnTo>
                <a:cubicBezTo>
                  <a:pt x="8990" y="4653"/>
                  <a:pt x="8907" y="4725"/>
                  <a:pt x="8907" y="4820"/>
                </a:cubicBezTo>
                <a:cubicBezTo>
                  <a:pt x="8907" y="4903"/>
                  <a:pt x="8990" y="4987"/>
                  <a:pt x="9074" y="4987"/>
                </a:cubicBezTo>
                <a:lnTo>
                  <a:pt x="10002" y="4987"/>
                </a:lnTo>
                <a:lnTo>
                  <a:pt x="10002" y="9594"/>
                </a:lnTo>
                <a:cubicBezTo>
                  <a:pt x="10002" y="9809"/>
                  <a:pt x="9824" y="9987"/>
                  <a:pt x="9609" y="9987"/>
                </a:cubicBezTo>
                <a:lnTo>
                  <a:pt x="6526" y="9987"/>
                </a:lnTo>
                <a:lnTo>
                  <a:pt x="6526" y="4987"/>
                </a:lnTo>
                <a:lnTo>
                  <a:pt x="8419" y="4987"/>
                </a:lnTo>
                <a:cubicBezTo>
                  <a:pt x="8514" y="4987"/>
                  <a:pt x="8585" y="4903"/>
                  <a:pt x="8585" y="4820"/>
                </a:cubicBezTo>
                <a:cubicBezTo>
                  <a:pt x="8585" y="4725"/>
                  <a:pt x="8514" y="4653"/>
                  <a:pt x="8419" y="4653"/>
                </a:cubicBezTo>
                <a:lnTo>
                  <a:pt x="6526" y="4653"/>
                </a:lnTo>
                <a:lnTo>
                  <a:pt x="6526" y="3356"/>
                </a:lnTo>
                <a:close/>
                <a:moveTo>
                  <a:pt x="2416" y="1"/>
                </a:moveTo>
                <a:cubicBezTo>
                  <a:pt x="2282" y="1"/>
                  <a:pt x="2156" y="24"/>
                  <a:pt x="2037" y="69"/>
                </a:cubicBezTo>
                <a:cubicBezTo>
                  <a:pt x="1727" y="188"/>
                  <a:pt x="1465" y="474"/>
                  <a:pt x="1287" y="903"/>
                </a:cubicBezTo>
                <a:cubicBezTo>
                  <a:pt x="977" y="1653"/>
                  <a:pt x="965" y="2248"/>
                  <a:pt x="1215" y="2689"/>
                </a:cubicBezTo>
                <a:cubicBezTo>
                  <a:pt x="1287" y="2820"/>
                  <a:pt x="1382" y="2927"/>
                  <a:pt x="1489" y="3022"/>
                </a:cubicBezTo>
                <a:lnTo>
                  <a:pt x="156" y="3022"/>
                </a:lnTo>
                <a:cubicBezTo>
                  <a:pt x="72" y="3022"/>
                  <a:pt x="1" y="3094"/>
                  <a:pt x="1" y="3177"/>
                </a:cubicBezTo>
                <a:lnTo>
                  <a:pt x="1" y="4808"/>
                </a:lnTo>
                <a:cubicBezTo>
                  <a:pt x="1" y="4891"/>
                  <a:pt x="72" y="4963"/>
                  <a:pt x="156" y="4963"/>
                </a:cubicBezTo>
                <a:lnTo>
                  <a:pt x="834" y="4963"/>
                </a:lnTo>
                <a:lnTo>
                  <a:pt x="834" y="9583"/>
                </a:lnTo>
                <a:cubicBezTo>
                  <a:pt x="834" y="9964"/>
                  <a:pt x="1156" y="10297"/>
                  <a:pt x="1549" y="10297"/>
                </a:cubicBezTo>
                <a:lnTo>
                  <a:pt x="2656" y="10297"/>
                </a:lnTo>
                <a:cubicBezTo>
                  <a:pt x="2751" y="10297"/>
                  <a:pt x="2823" y="10225"/>
                  <a:pt x="2823" y="10130"/>
                </a:cubicBezTo>
                <a:cubicBezTo>
                  <a:pt x="2823" y="10047"/>
                  <a:pt x="2751" y="9964"/>
                  <a:pt x="2656" y="9964"/>
                </a:cubicBezTo>
                <a:lnTo>
                  <a:pt x="1549" y="9964"/>
                </a:lnTo>
                <a:cubicBezTo>
                  <a:pt x="1334" y="9964"/>
                  <a:pt x="1156" y="9785"/>
                  <a:pt x="1156" y="9583"/>
                </a:cubicBezTo>
                <a:lnTo>
                  <a:pt x="1156" y="4963"/>
                </a:lnTo>
                <a:lnTo>
                  <a:pt x="4609" y="4963"/>
                </a:lnTo>
                <a:lnTo>
                  <a:pt x="4609" y="9964"/>
                </a:lnTo>
                <a:lnTo>
                  <a:pt x="3311" y="9964"/>
                </a:lnTo>
                <a:cubicBezTo>
                  <a:pt x="3228" y="9964"/>
                  <a:pt x="3156" y="10047"/>
                  <a:pt x="3156" y="10130"/>
                </a:cubicBezTo>
                <a:cubicBezTo>
                  <a:pt x="3156" y="10225"/>
                  <a:pt x="3228" y="10297"/>
                  <a:pt x="3311" y="10297"/>
                </a:cubicBezTo>
                <a:lnTo>
                  <a:pt x="9645" y="10297"/>
                </a:lnTo>
                <a:cubicBezTo>
                  <a:pt x="10026" y="10297"/>
                  <a:pt x="10359" y="9964"/>
                  <a:pt x="10359" y="9583"/>
                </a:cubicBezTo>
                <a:lnTo>
                  <a:pt x="10359" y="4963"/>
                </a:lnTo>
                <a:lnTo>
                  <a:pt x="11026" y="4963"/>
                </a:lnTo>
                <a:cubicBezTo>
                  <a:pt x="11110" y="4963"/>
                  <a:pt x="11193" y="4891"/>
                  <a:pt x="11193" y="4808"/>
                </a:cubicBezTo>
                <a:lnTo>
                  <a:pt x="11193" y="3177"/>
                </a:lnTo>
                <a:cubicBezTo>
                  <a:pt x="11145" y="3106"/>
                  <a:pt x="11074" y="3034"/>
                  <a:pt x="10979" y="3034"/>
                </a:cubicBezTo>
                <a:lnTo>
                  <a:pt x="9657" y="3034"/>
                </a:lnTo>
                <a:cubicBezTo>
                  <a:pt x="9752" y="2939"/>
                  <a:pt x="9847" y="2844"/>
                  <a:pt x="9919" y="2701"/>
                </a:cubicBezTo>
                <a:cubicBezTo>
                  <a:pt x="10181" y="2260"/>
                  <a:pt x="10157" y="1641"/>
                  <a:pt x="9847" y="915"/>
                </a:cubicBezTo>
                <a:cubicBezTo>
                  <a:pt x="9621" y="379"/>
                  <a:pt x="9300" y="81"/>
                  <a:pt x="8871" y="22"/>
                </a:cubicBezTo>
                <a:cubicBezTo>
                  <a:pt x="8824" y="16"/>
                  <a:pt x="8776" y="13"/>
                  <a:pt x="8728" y="13"/>
                </a:cubicBezTo>
                <a:cubicBezTo>
                  <a:pt x="7648" y="13"/>
                  <a:pt x="6371" y="1489"/>
                  <a:pt x="6097" y="1808"/>
                </a:cubicBezTo>
                <a:lnTo>
                  <a:pt x="5025" y="1808"/>
                </a:lnTo>
                <a:cubicBezTo>
                  <a:pt x="4859" y="1617"/>
                  <a:pt x="4359" y="1022"/>
                  <a:pt x="3751" y="581"/>
                </a:cubicBezTo>
                <a:cubicBezTo>
                  <a:pt x="3715" y="556"/>
                  <a:pt x="3677" y="543"/>
                  <a:pt x="3642" y="543"/>
                </a:cubicBezTo>
                <a:cubicBezTo>
                  <a:pt x="3595" y="543"/>
                  <a:pt x="3552" y="565"/>
                  <a:pt x="3525" y="605"/>
                </a:cubicBezTo>
                <a:cubicBezTo>
                  <a:pt x="3466" y="677"/>
                  <a:pt x="3478" y="784"/>
                  <a:pt x="3549" y="831"/>
                </a:cubicBezTo>
                <a:cubicBezTo>
                  <a:pt x="4144" y="1260"/>
                  <a:pt x="4656" y="1855"/>
                  <a:pt x="4787" y="2022"/>
                </a:cubicBezTo>
                <a:lnTo>
                  <a:pt x="4787" y="3034"/>
                </a:lnTo>
                <a:lnTo>
                  <a:pt x="2216" y="3034"/>
                </a:lnTo>
                <a:cubicBezTo>
                  <a:pt x="2144" y="3022"/>
                  <a:pt x="1692" y="2927"/>
                  <a:pt x="1489" y="2546"/>
                </a:cubicBezTo>
                <a:cubicBezTo>
                  <a:pt x="1275" y="2189"/>
                  <a:pt x="1323" y="1677"/>
                  <a:pt x="1573" y="1034"/>
                </a:cubicBezTo>
                <a:cubicBezTo>
                  <a:pt x="1727" y="700"/>
                  <a:pt x="1906" y="474"/>
                  <a:pt x="2144" y="379"/>
                </a:cubicBezTo>
                <a:cubicBezTo>
                  <a:pt x="2224" y="348"/>
                  <a:pt x="2314" y="332"/>
                  <a:pt x="2413" y="332"/>
                </a:cubicBezTo>
                <a:cubicBezTo>
                  <a:pt x="2578" y="332"/>
                  <a:pt x="2769" y="377"/>
                  <a:pt x="2978" y="474"/>
                </a:cubicBezTo>
                <a:cubicBezTo>
                  <a:pt x="3001" y="488"/>
                  <a:pt x="3025" y="493"/>
                  <a:pt x="3049" y="493"/>
                </a:cubicBezTo>
                <a:cubicBezTo>
                  <a:pt x="3109" y="493"/>
                  <a:pt x="3166" y="454"/>
                  <a:pt x="3192" y="403"/>
                </a:cubicBezTo>
                <a:cubicBezTo>
                  <a:pt x="3239" y="308"/>
                  <a:pt x="3192" y="224"/>
                  <a:pt x="3120" y="177"/>
                </a:cubicBezTo>
                <a:cubicBezTo>
                  <a:pt x="2864" y="59"/>
                  <a:pt x="2630" y="1"/>
                  <a:pt x="2416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9880;p78">
            <a:extLst>
              <a:ext uri="{FF2B5EF4-FFF2-40B4-BE49-F238E27FC236}">
                <a16:creationId xmlns:a16="http://schemas.microsoft.com/office/drawing/2014/main" id="{EA25E27D-AB49-12ED-122D-BABDAB611DA1}"/>
              </a:ext>
            </a:extLst>
          </p:cNvPr>
          <p:cNvGrpSpPr/>
          <p:nvPr/>
        </p:nvGrpSpPr>
        <p:grpSpPr>
          <a:xfrm>
            <a:off x="2949478" y="3957846"/>
            <a:ext cx="357720" cy="355148"/>
            <a:chOff x="1408777" y="3680964"/>
            <a:chExt cx="357720" cy="355148"/>
          </a:xfrm>
          <a:solidFill>
            <a:srgbClr val="D2DE00"/>
          </a:solidFill>
        </p:grpSpPr>
        <p:sp>
          <p:nvSpPr>
            <p:cNvPr id="255" name="Google Shape;9881;p78">
              <a:extLst>
                <a:ext uri="{FF2B5EF4-FFF2-40B4-BE49-F238E27FC236}">
                  <a16:creationId xmlns:a16="http://schemas.microsoft.com/office/drawing/2014/main" id="{9C2092AA-BEF3-14EC-EC6F-EBD7A12517B8}"/>
                </a:ext>
              </a:extLst>
            </p:cNvPr>
            <p:cNvSpPr/>
            <p:nvPr/>
          </p:nvSpPr>
          <p:spPr>
            <a:xfrm>
              <a:off x="1510488" y="3814144"/>
              <a:ext cx="37852" cy="49188"/>
            </a:xfrm>
            <a:custGeom>
              <a:avLst/>
              <a:gdLst/>
              <a:ahLst/>
              <a:cxnLst/>
              <a:rect l="l" t="t" r="r" b="b"/>
              <a:pathLst>
                <a:path w="1192" h="1549" extrusionOk="0">
                  <a:moveTo>
                    <a:pt x="596" y="0"/>
                  </a:moveTo>
                  <a:cubicBezTo>
                    <a:pt x="262" y="0"/>
                    <a:pt x="1" y="274"/>
                    <a:pt x="1" y="596"/>
                  </a:cubicBezTo>
                  <a:lnTo>
                    <a:pt x="1" y="953"/>
                  </a:lnTo>
                  <a:cubicBezTo>
                    <a:pt x="1" y="1286"/>
                    <a:pt x="262" y="1548"/>
                    <a:pt x="596" y="1548"/>
                  </a:cubicBezTo>
                  <a:cubicBezTo>
                    <a:pt x="917" y="1548"/>
                    <a:pt x="1191" y="1286"/>
                    <a:pt x="1191" y="953"/>
                  </a:cubicBezTo>
                  <a:lnTo>
                    <a:pt x="1191" y="691"/>
                  </a:lnTo>
                  <a:cubicBezTo>
                    <a:pt x="1191" y="596"/>
                    <a:pt x="1108" y="524"/>
                    <a:pt x="1024" y="524"/>
                  </a:cubicBezTo>
                  <a:cubicBezTo>
                    <a:pt x="941" y="524"/>
                    <a:pt x="858" y="596"/>
                    <a:pt x="858" y="691"/>
                  </a:cubicBezTo>
                  <a:lnTo>
                    <a:pt x="858" y="953"/>
                  </a:lnTo>
                  <a:cubicBezTo>
                    <a:pt x="858" y="1108"/>
                    <a:pt x="739" y="1227"/>
                    <a:pt x="596" y="1227"/>
                  </a:cubicBezTo>
                  <a:cubicBezTo>
                    <a:pt x="441" y="1227"/>
                    <a:pt x="322" y="1108"/>
                    <a:pt x="322" y="953"/>
                  </a:cubicBezTo>
                  <a:lnTo>
                    <a:pt x="322" y="596"/>
                  </a:lnTo>
                  <a:cubicBezTo>
                    <a:pt x="322" y="453"/>
                    <a:pt x="441" y="334"/>
                    <a:pt x="596" y="334"/>
                  </a:cubicBezTo>
                  <a:cubicBezTo>
                    <a:pt x="679" y="334"/>
                    <a:pt x="763" y="262"/>
                    <a:pt x="763" y="167"/>
                  </a:cubicBezTo>
                  <a:cubicBezTo>
                    <a:pt x="763" y="84"/>
                    <a:pt x="679" y="0"/>
                    <a:pt x="59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882;p78">
              <a:extLst>
                <a:ext uri="{FF2B5EF4-FFF2-40B4-BE49-F238E27FC236}">
                  <a16:creationId xmlns:a16="http://schemas.microsoft.com/office/drawing/2014/main" id="{B825EC75-0BC7-852C-D75A-2FBDEE238A25}"/>
                </a:ext>
              </a:extLst>
            </p:cNvPr>
            <p:cNvSpPr/>
            <p:nvPr/>
          </p:nvSpPr>
          <p:spPr>
            <a:xfrm>
              <a:off x="1627315" y="3814144"/>
              <a:ext cx="37852" cy="49188"/>
            </a:xfrm>
            <a:custGeom>
              <a:avLst/>
              <a:gdLst/>
              <a:ahLst/>
              <a:cxnLst/>
              <a:rect l="l" t="t" r="r" b="b"/>
              <a:pathLst>
                <a:path w="1192" h="1549" extrusionOk="0">
                  <a:moveTo>
                    <a:pt x="596" y="0"/>
                  </a:moveTo>
                  <a:cubicBezTo>
                    <a:pt x="262" y="0"/>
                    <a:pt x="1" y="274"/>
                    <a:pt x="1" y="596"/>
                  </a:cubicBezTo>
                  <a:lnTo>
                    <a:pt x="1" y="953"/>
                  </a:lnTo>
                  <a:cubicBezTo>
                    <a:pt x="1" y="1286"/>
                    <a:pt x="262" y="1548"/>
                    <a:pt x="596" y="1548"/>
                  </a:cubicBezTo>
                  <a:cubicBezTo>
                    <a:pt x="917" y="1548"/>
                    <a:pt x="1191" y="1286"/>
                    <a:pt x="1191" y="953"/>
                  </a:cubicBezTo>
                  <a:lnTo>
                    <a:pt x="1191" y="691"/>
                  </a:lnTo>
                  <a:cubicBezTo>
                    <a:pt x="1191" y="596"/>
                    <a:pt x="1108" y="524"/>
                    <a:pt x="1024" y="524"/>
                  </a:cubicBezTo>
                  <a:cubicBezTo>
                    <a:pt x="929" y="524"/>
                    <a:pt x="858" y="596"/>
                    <a:pt x="858" y="691"/>
                  </a:cubicBezTo>
                  <a:lnTo>
                    <a:pt x="858" y="953"/>
                  </a:lnTo>
                  <a:cubicBezTo>
                    <a:pt x="858" y="1108"/>
                    <a:pt x="739" y="1227"/>
                    <a:pt x="596" y="1227"/>
                  </a:cubicBezTo>
                  <a:cubicBezTo>
                    <a:pt x="441" y="1227"/>
                    <a:pt x="322" y="1108"/>
                    <a:pt x="322" y="953"/>
                  </a:cubicBezTo>
                  <a:lnTo>
                    <a:pt x="322" y="596"/>
                  </a:lnTo>
                  <a:cubicBezTo>
                    <a:pt x="322" y="453"/>
                    <a:pt x="441" y="334"/>
                    <a:pt x="596" y="334"/>
                  </a:cubicBezTo>
                  <a:cubicBezTo>
                    <a:pt x="679" y="334"/>
                    <a:pt x="751" y="262"/>
                    <a:pt x="751" y="167"/>
                  </a:cubicBezTo>
                  <a:cubicBezTo>
                    <a:pt x="751" y="84"/>
                    <a:pt x="679" y="0"/>
                    <a:pt x="59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883;p78">
              <a:extLst>
                <a:ext uri="{FF2B5EF4-FFF2-40B4-BE49-F238E27FC236}">
                  <a16:creationId xmlns:a16="http://schemas.microsoft.com/office/drawing/2014/main" id="{E64F57F9-664A-A89F-1C6C-8E8EE4AE831E}"/>
                </a:ext>
              </a:extLst>
            </p:cNvPr>
            <p:cNvSpPr/>
            <p:nvPr/>
          </p:nvSpPr>
          <p:spPr>
            <a:xfrm>
              <a:off x="1525604" y="3908806"/>
              <a:ext cx="123305" cy="33152"/>
            </a:xfrm>
            <a:custGeom>
              <a:avLst/>
              <a:gdLst/>
              <a:ahLst/>
              <a:cxnLst/>
              <a:rect l="l" t="t" r="r" b="b"/>
              <a:pathLst>
                <a:path w="3883" h="1044" extrusionOk="0">
                  <a:moveTo>
                    <a:pt x="3714" y="0"/>
                  </a:moveTo>
                  <a:cubicBezTo>
                    <a:pt x="3669" y="0"/>
                    <a:pt x="3622" y="18"/>
                    <a:pt x="3585" y="55"/>
                  </a:cubicBezTo>
                  <a:cubicBezTo>
                    <a:pt x="3215" y="460"/>
                    <a:pt x="2596" y="710"/>
                    <a:pt x="1953" y="710"/>
                  </a:cubicBezTo>
                  <a:cubicBezTo>
                    <a:pt x="1299" y="710"/>
                    <a:pt x="679" y="472"/>
                    <a:pt x="310" y="55"/>
                  </a:cubicBezTo>
                  <a:cubicBezTo>
                    <a:pt x="278" y="23"/>
                    <a:pt x="231" y="4"/>
                    <a:pt x="183" y="4"/>
                  </a:cubicBezTo>
                  <a:cubicBezTo>
                    <a:pt x="144" y="4"/>
                    <a:pt x="104" y="17"/>
                    <a:pt x="72" y="43"/>
                  </a:cubicBezTo>
                  <a:cubicBezTo>
                    <a:pt x="13" y="103"/>
                    <a:pt x="1" y="210"/>
                    <a:pt x="60" y="282"/>
                  </a:cubicBezTo>
                  <a:cubicBezTo>
                    <a:pt x="489" y="758"/>
                    <a:pt x="1191" y="1044"/>
                    <a:pt x="1930" y="1044"/>
                  </a:cubicBezTo>
                  <a:cubicBezTo>
                    <a:pt x="2680" y="1044"/>
                    <a:pt x="3370" y="758"/>
                    <a:pt x="3811" y="282"/>
                  </a:cubicBezTo>
                  <a:cubicBezTo>
                    <a:pt x="3882" y="210"/>
                    <a:pt x="3882" y="103"/>
                    <a:pt x="3823" y="43"/>
                  </a:cubicBezTo>
                  <a:cubicBezTo>
                    <a:pt x="3794" y="15"/>
                    <a:pt x="3755" y="0"/>
                    <a:pt x="371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884;p78">
              <a:extLst>
                <a:ext uri="{FF2B5EF4-FFF2-40B4-BE49-F238E27FC236}">
                  <a16:creationId xmlns:a16="http://schemas.microsoft.com/office/drawing/2014/main" id="{FC0C2D42-A2A6-E2EA-262E-22D689C0B8F8}"/>
                </a:ext>
              </a:extLst>
            </p:cNvPr>
            <p:cNvSpPr/>
            <p:nvPr/>
          </p:nvSpPr>
          <p:spPr>
            <a:xfrm>
              <a:off x="1408777" y="3680964"/>
              <a:ext cx="298338" cy="296528"/>
            </a:xfrm>
            <a:custGeom>
              <a:avLst/>
              <a:gdLst/>
              <a:ahLst/>
              <a:cxnLst/>
              <a:rect l="l" t="t" r="r" b="b"/>
              <a:pathLst>
                <a:path w="9395" h="9338" extrusionOk="0">
                  <a:moveTo>
                    <a:pt x="5655" y="0"/>
                  </a:moveTo>
                  <a:cubicBezTo>
                    <a:pt x="5592" y="0"/>
                    <a:pt x="5529" y="1"/>
                    <a:pt x="5466" y="3"/>
                  </a:cubicBezTo>
                  <a:cubicBezTo>
                    <a:pt x="4037" y="51"/>
                    <a:pt x="2692" y="622"/>
                    <a:pt x="1680" y="1634"/>
                  </a:cubicBezTo>
                  <a:cubicBezTo>
                    <a:pt x="667" y="2646"/>
                    <a:pt x="96" y="3992"/>
                    <a:pt x="48" y="5421"/>
                  </a:cubicBezTo>
                  <a:cubicBezTo>
                    <a:pt x="1" y="6849"/>
                    <a:pt x="489" y="8219"/>
                    <a:pt x="1429" y="9278"/>
                  </a:cubicBezTo>
                  <a:cubicBezTo>
                    <a:pt x="1465" y="9302"/>
                    <a:pt x="1501" y="9338"/>
                    <a:pt x="1549" y="9338"/>
                  </a:cubicBezTo>
                  <a:cubicBezTo>
                    <a:pt x="1596" y="9338"/>
                    <a:pt x="1620" y="9314"/>
                    <a:pt x="1656" y="9290"/>
                  </a:cubicBezTo>
                  <a:cubicBezTo>
                    <a:pt x="1727" y="9231"/>
                    <a:pt x="1727" y="9123"/>
                    <a:pt x="1668" y="9052"/>
                  </a:cubicBezTo>
                  <a:cubicBezTo>
                    <a:pt x="787" y="8052"/>
                    <a:pt x="310" y="6754"/>
                    <a:pt x="358" y="5421"/>
                  </a:cubicBezTo>
                  <a:cubicBezTo>
                    <a:pt x="406" y="4075"/>
                    <a:pt x="941" y="2813"/>
                    <a:pt x="1894" y="1861"/>
                  </a:cubicBezTo>
                  <a:cubicBezTo>
                    <a:pt x="2846" y="908"/>
                    <a:pt x="4108" y="360"/>
                    <a:pt x="5454" y="325"/>
                  </a:cubicBezTo>
                  <a:cubicBezTo>
                    <a:pt x="5500" y="323"/>
                    <a:pt x="5547" y="323"/>
                    <a:pt x="5594" y="323"/>
                  </a:cubicBezTo>
                  <a:cubicBezTo>
                    <a:pt x="6878" y="323"/>
                    <a:pt x="8120" y="796"/>
                    <a:pt x="9085" y="1634"/>
                  </a:cubicBezTo>
                  <a:cubicBezTo>
                    <a:pt x="9119" y="1663"/>
                    <a:pt x="9162" y="1678"/>
                    <a:pt x="9203" y="1678"/>
                  </a:cubicBezTo>
                  <a:cubicBezTo>
                    <a:pt x="9248" y="1678"/>
                    <a:pt x="9292" y="1660"/>
                    <a:pt x="9323" y="1623"/>
                  </a:cubicBezTo>
                  <a:cubicBezTo>
                    <a:pt x="9395" y="1551"/>
                    <a:pt x="9395" y="1444"/>
                    <a:pt x="9323" y="1384"/>
                  </a:cubicBezTo>
                  <a:cubicBezTo>
                    <a:pt x="8300" y="486"/>
                    <a:pt x="7004" y="0"/>
                    <a:pt x="56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885;p78">
              <a:extLst>
                <a:ext uri="{FF2B5EF4-FFF2-40B4-BE49-F238E27FC236}">
                  <a16:creationId xmlns:a16="http://schemas.microsoft.com/office/drawing/2014/main" id="{3423A81A-4733-CA9B-98D5-98D86CCD35BC}"/>
                </a:ext>
              </a:extLst>
            </p:cNvPr>
            <p:cNvSpPr/>
            <p:nvPr/>
          </p:nvSpPr>
          <p:spPr>
            <a:xfrm>
              <a:off x="1468508" y="3739075"/>
              <a:ext cx="297989" cy="297036"/>
            </a:xfrm>
            <a:custGeom>
              <a:avLst/>
              <a:gdLst/>
              <a:ahLst/>
              <a:cxnLst/>
              <a:rect l="l" t="t" r="r" b="b"/>
              <a:pathLst>
                <a:path w="9384" h="9354" extrusionOk="0">
                  <a:moveTo>
                    <a:pt x="7834" y="1"/>
                  </a:moveTo>
                  <a:cubicBezTo>
                    <a:pt x="7795" y="1"/>
                    <a:pt x="7754" y="15"/>
                    <a:pt x="7716" y="43"/>
                  </a:cubicBezTo>
                  <a:cubicBezTo>
                    <a:pt x="7645" y="102"/>
                    <a:pt x="7645" y="209"/>
                    <a:pt x="7704" y="281"/>
                  </a:cubicBezTo>
                  <a:cubicBezTo>
                    <a:pt x="8585" y="1281"/>
                    <a:pt x="9062" y="2579"/>
                    <a:pt x="9014" y="3912"/>
                  </a:cubicBezTo>
                  <a:cubicBezTo>
                    <a:pt x="8966" y="5257"/>
                    <a:pt x="8431" y="6520"/>
                    <a:pt x="7478" y="7472"/>
                  </a:cubicBezTo>
                  <a:cubicBezTo>
                    <a:pt x="6526" y="8425"/>
                    <a:pt x="5263" y="8972"/>
                    <a:pt x="3918" y="9008"/>
                  </a:cubicBezTo>
                  <a:cubicBezTo>
                    <a:pt x="3870" y="9009"/>
                    <a:pt x="3823" y="9010"/>
                    <a:pt x="3775" y="9010"/>
                  </a:cubicBezTo>
                  <a:cubicBezTo>
                    <a:pt x="2492" y="9010"/>
                    <a:pt x="1251" y="8548"/>
                    <a:pt x="299" y="7698"/>
                  </a:cubicBezTo>
                  <a:cubicBezTo>
                    <a:pt x="259" y="7670"/>
                    <a:pt x="216" y="7655"/>
                    <a:pt x="175" y="7655"/>
                  </a:cubicBezTo>
                  <a:cubicBezTo>
                    <a:pt x="130" y="7655"/>
                    <a:pt x="86" y="7673"/>
                    <a:pt x="49" y="7710"/>
                  </a:cubicBezTo>
                  <a:cubicBezTo>
                    <a:pt x="1" y="7782"/>
                    <a:pt x="1" y="7889"/>
                    <a:pt x="72" y="7948"/>
                  </a:cubicBezTo>
                  <a:cubicBezTo>
                    <a:pt x="1096" y="8853"/>
                    <a:pt x="2394" y="9353"/>
                    <a:pt x="3763" y="9353"/>
                  </a:cubicBezTo>
                  <a:lnTo>
                    <a:pt x="3930" y="9353"/>
                  </a:lnTo>
                  <a:cubicBezTo>
                    <a:pt x="5359" y="9306"/>
                    <a:pt x="6692" y="8722"/>
                    <a:pt x="7704" y="7710"/>
                  </a:cubicBezTo>
                  <a:cubicBezTo>
                    <a:pt x="8716" y="6698"/>
                    <a:pt x="9300" y="5365"/>
                    <a:pt x="9347" y="3936"/>
                  </a:cubicBezTo>
                  <a:cubicBezTo>
                    <a:pt x="9383" y="2507"/>
                    <a:pt x="8895" y="1126"/>
                    <a:pt x="7954" y="66"/>
                  </a:cubicBezTo>
                  <a:cubicBezTo>
                    <a:pt x="7922" y="21"/>
                    <a:pt x="7879" y="1"/>
                    <a:pt x="78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Google Shape;9886;p78">
            <a:extLst>
              <a:ext uri="{FF2B5EF4-FFF2-40B4-BE49-F238E27FC236}">
                <a16:creationId xmlns:a16="http://schemas.microsoft.com/office/drawing/2014/main" id="{3AEB29DD-D726-01F7-AC52-F5B3FB0FED66}"/>
              </a:ext>
            </a:extLst>
          </p:cNvPr>
          <p:cNvGrpSpPr/>
          <p:nvPr/>
        </p:nvGrpSpPr>
        <p:grpSpPr>
          <a:xfrm>
            <a:off x="3493537" y="3957846"/>
            <a:ext cx="357720" cy="355148"/>
            <a:chOff x="1952836" y="3680964"/>
            <a:chExt cx="357720" cy="355148"/>
          </a:xfrm>
          <a:solidFill>
            <a:srgbClr val="D2DE00"/>
          </a:solidFill>
        </p:grpSpPr>
        <p:sp>
          <p:nvSpPr>
            <p:cNvPr id="261" name="Google Shape;9887;p78">
              <a:extLst>
                <a:ext uri="{FF2B5EF4-FFF2-40B4-BE49-F238E27FC236}">
                  <a16:creationId xmlns:a16="http://schemas.microsoft.com/office/drawing/2014/main" id="{8908307B-4AF0-30EB-16D6-57F85A68371F}"/>
                </a:ext>
              </a:extLst>
            </p:cNvPr>
            <p:cNvSpPr/>
            <p:nvPr/>
          </p:nvSpPr>
          <p:spPr>
            <a:xfrm>
              <a:off x="2054166" y="3814144"/>
              <a:ext cx="38233" cy="49188"/>
            </a:xfrm>
            <a:custGeom>
              <a:avLst/>
              <a:gdLst/>
              <a:ahLst/>
              <a:cxnLst/>
              <a:rect l="l" t="t" r="r" b="b"/>
              <a:pathLst>
                <a:path w="1204" h="1549" extrusionOk="0">
                  <a:moveTo>
                    <a:pt x="596" y="0"/>
                  </a:moveTo>
                  <a:cubicBezTo>
                    <a:pt x="275" y="0"/>
                    <a:pt x="1" y="274"/>
                    <a:pt x="1" y="596"/>
                  </a:cubicBezTo>
                  <a:lnTo>
                    <a:pt x="1" y="953"/>
                  </a:lnTo>
                  <a:cubicBezTo>
                    <a:pt x="1" y="1286"/>
                    <a:pt x="275" y="1548"/>
                    <a:pt x="596" y="1548"/>
                  </a:cubicBezTo>
                  <a:cubicBezTo>
                    <a:pt x="929" y="1548"/>
                    <a:pt x="1191" y="1286"/>
                    <a:pt x="1191" y="953"/>
                  </a:cubicBezTo>
                  <a:lnTo>
                    <a:pt x="1191" y="691"/>
                  </a:lnTo>
                  <a:cubicBezTo>
                    <a:pt x="1203" y="596"/>
                    <a:pt x="1120" y="524"/>
                    <a:pt x="1037" y="524"/>
                  </a:cubicBezTo>
                  <a:cubicBezTo>
                    <a:pt x="941" y="524"/>
                    <a:pt x="870" y="596"/>
                    <a:pt x="870" y="691"/>
                  </a:cubicBezTo>
                  <a:lnTo>
                    <a:pt x="870" y="953"/>
                  </a:lnTo>
                  <a:cubicBezTo>
                    <a:pt x="870" y="1108"/>
                    <a:pt x="751" y="1227"/>
                    <a:pt x="596" y="1227"/>
                  </a:cubicBezTo>
                  <a:cubicBezTo>
                    <a:pt x="453" y="1227"/>
                    <a:pt x="334" y="1108"/>
                    <a:pt x="334" y="953"/>
                  </a:cubicBezTo>
                  <a:lnTo>
                    <a:pt x="334" y="596"/>
                  </a:lnTo>
                  <a:cubicBezTo>
                    <a:pt x="334" y="453"/>
                    <a:pt x="453" y="334"/>
                    <a:pt x="596" y="334"/>
                  </a:cubicBezTo>
                  <a:cubicBezTo>
                    <a:pt x="691" y="334"/>
                    <a:pt x="763" y="262"/>
                    <a:pt x="763" y="167"/>
                  </a:cubicBezTo>
                  <a:cubicBezTo>
                    <a:pt x="763" y="84"/>
                    <a:pt x="691" y="0"/>
                    <a:pt x="59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888;p78">
              <a:extLst>
                <a:ext uri="{FF2B5EF4-FFF2-40B4-BE49-F238E27FC236}">
                  <a16:creationId xmlns:a16="http://schemas.microsoft.com/office/drawing/2014/main" id="{679AD570-8F91-CE8F-CA75-5C37417E28A7}"/>
                </a:ext>
              </a:extLst>
            </p:cNvPr>
            <p:cNvSpPr/>
            <p:nvPr/>
          </p:nvSpPr>
          <p:spPr>
            <a:xfrm>
              <a:off x="2170992" y="3814144"/>
              <a:ext cx="37852" cy="49188"/>
            </a:xfrm>
            <a:custGeom>
              <a:avLst/>
              <a:gdLst/>
              <a:ahLst/>
              <a:cxnLst/>
              <a:rect l="l" t="t" r="r" b="b"/>
              <a:pathLst>
                <a:path w="1192" h="1549" extrusionOk="0">
                  <a:moveTo>
                    <a:pt x="596" y="0"/>
                  </a:moveTo>
                  <a:cubicBezTo>
                    <a:pt x="275" y="0"/>
                    <a:pt x="1" y="274"/>
                    <a:pt x="1" y="596"/>
                  </a:cubicBezTo>
                  <a:lnTo>
                    <a:pt x="1" y="953"/>
                  </a:lnTo>
                  <a:cubicBezTo>
                    <a:pt x="1" y="1286"/>
                    <a:pt x="275" y="1548"/>
                    <a:pt x="596" y="1548"/>
                  </a:cubicBezTo>
                  <a:cubicBezTo>
                    <a:pt x="929" y="1548"/>
                    <a:pt x="1191" y="1286"/>
                    <a:pt x="1191" y="953"/>
                  </a:cubicBezTo>
                  <a:lnTo>
                    <a:pt x="1191" y="691"/>
                  </a:lnTo>
                  <a:cubicBezTo>
                    <a:pt x="1191" y="596"/>
                    <a:pt x="1120" y="524"/>
                    <a:pt x="1037" y="524"/>
                  </a:cubicBezTo>
                  <a:cubicBezTo>
                    <a:pt x="941" y="524"/>
                    <a:pt x="870" y="596"/>
                    <a:pt x="870" y="691"/>
                  </a:cubicBezTo>
                  <a:lnTo>
                    <a:pt x="870" y="953"/>
                  </a:lnTo>
                  <a:cubicBezTo>
                    <a:pt x="870" y="1108"/>
                    <a:pt x="751" y="1227"/>
                    <a:pt x="596" y="1227"/>
                  </a:cubicBezTo>
                  <a:cubicBezTo>
                    <a:pt x="453" y="1227"/>
                    <a:pt x="334" y="1108"/>
                    <a:pt x="334" y="953"/>
                  </a:cubicBezTo>
                  <a:lnTo>
                    <a:pt x="334" y="596"/>
                  </a:lnTo>
                  <a:cubicBezTo>
                    <a:pt x="334" y="453"/>
                    <a:pt x="453" y="334"/>
                    <a:pt x="596" y="334"/>
                  </a:cubicBezTo>
                  <a:cubicBezTo>
                    <a:pt x="691" y="334"/>
                    <a:pt x="763" y="262"/>
                    <a:pt x="763" y="167"/>
                  </a:cubicBezTo>
                  <a:cubicBezTo>
                    <a:pt x="763" y="84"/>
                    <a:pt x="691" y="0"/>
                    <a:pt x="59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889;p78">
              <a:extLst>
                <a:ext uri="{FF2B5EF4-FFF2-40B4-BE49-F238E27FC236}">
                  <a16:creationId xmlns:a16="http://schemas.microsoft.com/office/drawing/2014/main" id="{3C9FD116-CD09-58E1-06F1-945F9AC23410}"/>
                </a:ext>
              </a:extLst>
            </p:cNvPr>
            <p:cNvSpPr/>
            <p:nvPr/>
          </p:nvSpPr>
          <p:spPr>
            <a:xfrm>
              <a:off x="2070043" y="3908647"/>
              <a:ext cx="122924" cy="33311"/>
            </a:xfrm>
            <a:custGeom>
              <a:avLst/>
              <a:gdLst/>
              <a:ahLst/>
              <a:cxnLst/>
              <a:rect l="l" t="t" r="r" b="b"/>
              <a:pathLst>
                <a:path w="3871" h="1049" extrusionOk="0">
                  <a:moveTo>
                    <a:pt x="1930" y="1"/>
                  </a:moveTo>
                  <a:cubicBezTo>
                    <a:pt x="1191" y="1"/>
                    <a:pt x="489" y="287"/>
                    <a:pt x="60" y="763"/>
                  </a:cubicBezTo>
                  <a:cubicBezTo>
                    <a:pt x="1" y="822"/>
                    <a:pt x="1" y="930"/>
                    <a:pt x="72" y="1001"/>
                  </a:cubicBezTo>
                  <a:cubicBezTo>
                    <a:pt x="101" y="1029"/>
                    <a:pt x="140" y="1044"/>
                    <a:pt x="181" y="1044"/>
                  </a:cubicBezTo>
                  <a:cubicBezTo>
                    <a:pt x="226" y="1044"/>
                    <a:pt x="273" y="1026"/>
                    <a:pt x="310" y="989"/>
                  </a:cubicBezTo>
                  <a:cubicBezTo>
                    <a:pt x="679" y="584"/>
                    <a:pt x="1299" y="334"/>
                    <a:pt x="1953" y="334"/>
                  </a:cubicBezTo>
                  <a:cubicBezTo>
                    <a:pt x="2596" y="334"/>
                    <a:pt x="3215" y="572"/>
                    <a:pt x="3585" y="989"/>
                  </a:cubicBezTo>
                  <a:cubicBezTo>
                    <a:pt x="3620" y="1013"/>
                    <a:pt x="3656" y="1049"/>
                    <a:pt x="3704" y="1049"/>
                  </a:cubicBezTo>
                  <a:cubicBezTo>
                    <a:pt x="3751" y="1049"/>
                    <a:pt x="3775" y="1037"/>
                    <a:pt x="3811" y="1001"/>
                  </a:cubicBezTo>
                  <a:cubicBezTo>
                    <a:pt x="3870" y="930"/>
                    <a:pt x="3870" y="822"/>
                    <a:pt x="3811" y="763"/>
                  </a:cubicBezTo>
                  <a:cubicBezTo>
                    <a:pt x="3382" y="287"/>
                    <a:pt x="2680" y="1"/>
                    <a:pt x="19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890;p78">
              <a:extLst>
                <a:ext uri="{FF2B5EF4-FFF2-40B4-BE49-F238E27FC236}">
                  <a16:creationId xmlns:a16="http://schemas.microsoft.com/office/drawing/2014/main" id="{85121754-8545-EAEC-8234-8C2A93618516}"/>
                </a:ext>
              </a:extLst>
            </p:cNvPr>
            <p:cNvSpPr/>
            <p:nvPr/>
          </p:nvSpPr>
          <p:spPr>
            <a:xfrm>
              <a:off x="1952836" y="3680964"/>
              <a:ext cx="298338" cy="296528"/>
            </a:xfrm>
            <a:custGeom>
              <a:avLst/>
              <a:gdLst/>
              <a:ahLst/>
              <a:cxnLst/>
              <a:rect l="l" t="t" r="r" b="b"/>
              <a:pathLst>
                <a:path w="9395" h="9338" extrusionOk="0">
                  <a:moveTo>
                    <a:pt x="5654" y="0"/>
                  </a:moveTo>
                  <a:cubicBezTo>
                    <a:pt x="5591" y="0"/>
                    <a:pt x="5528" y="1"/>
                    <a:pt x="5466" y="3"/>
                  </a:cubicBezTo>
                  <a:cubicBezTo>
                    <a:pt x="4037" y="51"/>
                    <a:pt x="2692" y="622"/>
                    <a:pt x="1680" y="1634"/>
                  </a:cubicBezTo>
                  <a:cubicBezTo>
                    <a:pt x="668" y="2646"/>
                    <a:pt x="84" y="3992"/>
                    <a:pt x="48" y="5421"/>
                  </a:cubicBezTo>
                  <a:cubicBezTo>
                    <a:pt x="1" y="6849"/>
                    <a:pt x="489" y="8219"/>
                    <a:pt x="1430" y="9278"/>
                  </a:cubicBezTo>
                  <a:cubicBezTo>
                    <a:pt x="1453" y="9302"/>
                    <a:pt x="1501" y="9338"/>
                    <a:pt x="1549" y="9338"/>
                  </a:cubicBezTo>
                  <a:cubicBezTo>
                    <a:pt x="1596" y="9338"/>
                    <a:pt x="1620" y="9314"/>
                    <a:pt x="1656" y="9290"/>
                  </a:cubicBezTo>
                  <a:cubicBezTo>
                    <a:pt x="1727" y="9231"/>
                    <a:pt x="1727" y="9123"/>
                    <a:pt x="1668" y="9052"/>
                  </a:cubicBezTo>
                  <a:cubicBezTo>
                    <a:pt x="787" y="8052"/>
                    <a:pt x="310" y="6754"/>
                    <a:pt x="358" y="5421"/>
                  </a:cubicBezTo>
                  <a:cubicBezTo>
                    <a:pt x="406" y="4075"/>
                    <a:pt x="941" y="2813"/>
                    <a:pt x="1894" y="1861"/>
                  </a:cubicBezTo>
                  <a:cubicBezTo>
                    <a:pt x="2846" y="908"/>
                    <a:pt x="4108" y="360"/>
                    <a:pt x="5442" y="325"/>
                  </a:cubicBezTo>
                  <a:cubicBezTo>
                    <a:pt x="5489" y="323"/>
                    <a:pt x="5536" y="323"/>
                    <a:pt x="5583" y="323"/>
                  </a:cubicBezTo>
                  <a:cubicBezTo>
                    <a:pt x="6878" y="323"/>
                    <a:pt x="8120" y="796"/>
                    <a:pt x="9073" y="1634"/>
                  </a:cubicBezTo>
                  <a:cubicBezTo>
                    <a:pt x="9113" y="1663"/>
                    <a:pt x="9156" y="1678"/>
                    <a:pt x="9196" y="1678"/>
                  </a:cubicBezTo>
                  <a:cubicBezTo>
                    <a:pt x="9239" y="1678"/>
                    <a:pt x="9280" y="1660"/>
                    <a:pt x="9312" y="1623"/>
                  </a:cubicBezTo>
                  <a:cubicBezTo>
                    <a:pt x="9395" y="1551"/>
                    <a:pt x="9395" y="1444"/>
                    <a:pt x="9312" y="1384"/>
                  </a:cubicBezTo>
                  <a:cubicBezTo>
                    <a:pt x="8288" y="486"/>
                    <a:pt x="6992" y="0"/>
                    <a:pt x="565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891;p78">
              <a:extLst>
                <a:ext uri="{FF2B5EF4-FFF2-40B4-BE49-F238E27FC236}">
                  <a16:creationId xmlns:a16="http://schemas.microsoft.com/office/drawing/2014/main" id="{B289986A-8D76-E2F3-D3F9-09158FBB148F}"/>
                </a:ext>
              </a:extLst>
            </p:cNvPr>
            <p:cNvSpPr/>
            <p:nvPr/>
          </p:nvSpPr>
          <p:spPr>
            <a:xfrm>
              <a:off x="2012217" y="3739075"/>
              <a:ext cx="298338" cy="297036"/>
            </a:xfrm>
            <a:custGeom>
              <a:avLst/>
              <a:gdLst/>
              <a:ahLst/>
              <a:cxnLst/>
              <a:rect l="l" t="t" r="r" b="b"/>
              <a:pathLst>
                <a:path w="9395" h="9354" extrusionOk="0">
                  <a:moveTo>
                    <a:pt x="7840" y="1"/>
                  </a:moveTo>
                  <a:cubicBezTo>
                    <a:pt x="7800" y="1"/>
                    <a:pt x="7760" y="15"/>
                    <a:pt x="7727" y="43"/>
                  </a:cubicBezTo>
                  <a:cubicBezTo>
                    <a:pt x="7656" y="102"/>
                    <a:pt x="7656" y="209"/>
                    <a:pt x="7715" y="281"/>
                  </a:cubicBezTo>
                  <a:cubicBezTo>
                    <a:pt x="8585" y="1281"/>
                    <a:pt x="9073" y="2579"/>
                    <a:pt x="9025" y="3912"/>
                  </a:cubicBezTo>
                  <a:cubicBezTo>
                    <a:pt x="8977" y="5257"/>
                    <a:pt x="8442" y="6520"/>
                    <a:pt x="7489" y="7472"/>
                  </a:cubicBezTo>
                  <a:cubicBezTo>
                    <a:pt x="6537" y="8425"/>
                    <a:pt x="5275" y="8972"/>
                    <a:pt x="3929" y="9008"/>
                  </a:cubicBezTo>
                  <a:cubicBezTo>
                    <a:pt x="3881" y="9009"/>
                    <a:pt x="3834" y="9010"/>
                    <a:pt x="3786" y="9010"/>
                  </a:cubicBezTo>
                  <a:cubicBezTo>
                    <a:pt x="2503" y="9010"/>
                    <a:pt x="1262" y="8548"/>
                    <a:pt x="298" y="7698"/>
                  </a:cubicBezTo>
                  <a:cubicBezTo>
                    <a:pt x="264" y="7670"/>
                    <a:pt x="221" y="7655"/>
                    <a:pt x="180" y="7655"/>
                  </a:cubicBezTo>
                  <a:cubicBezTo>
                    <a:pt x="135" y="7655"/>
                    <a:pt x="91" y="7673"/>
                    <a:pt x="60" y="7710"/>
                  </a:cubicBezTo>
                  <a:cubicBezTo>
                    <a:pt x="0" y="7782"/>
                    <a:pt x="0" y="7889"/>
                    <a:pt x="83" y="7948"/>
                  </a:cubicBezTo>
                  <a:cubicBezTo>
                    <a:pt x="1107" y="8853"/>
                    <a:pt x="2405" y="9353"/>
                    <a:pt x="3774" y="9353"/>
                  </a:cubicBezTo>
                  <a:lnTo>
                    <a:pt x="3929" y="9353"/>
                  </a:lnTo>
                  <a:cubicBezTo>
                    <a:pt x="5358" y="9306"/>
                    <a:pt x="6703" y="8722"/>
                    <a:pt x="7715" y="7710"/>
                  </a:cubicBezTo>
                  <a:cubicBezTo>
                    <a:pt x="8727" y="6698"/>
                    <a:pt x="9311" y="5365"/>
                    <a:pt x="9347" y="3936"/>
                  </a:cubicBezTo>
                  <a:cubicBezTo>
                    <a:pt x="9394" y="2507"/>
                    <a:pt x="8906" y="1126"/>
                    <a:pt x="7965" y="66"/>
                  </a:cubicBezTo>
                  <a:cubicBezTo>
                    <a:pt x="7933" y="21"/>
                    <a:pt x="7887" y="1"/>
                    <a:pt x="784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9892;p78">
            <a:extLst>
              <a:ext uri="{FF2B5EF4-FFF2-40B4-BE49-F238E27FC236}">
                <a16:creationId xmlns:a16="http://schemas.microsoft.com/office/drawing/2014/main" id="{2E12E0BB-84CF-8331-1CF2-C2B15B40AA7C}"/>
              </a:ext>
            </a:extLst>
          </p:cNvPr>
          <p:cNvGrpSpPr/>
          <p:nvPr/>
        </p:nvGrpSpPr>
        <p:grpSpPr>
          <a:xfrm>
            <a:off x="4037595" y="3957846"/>
            <a:ext cx="357720" cy="355148"/>
            <a:chOff x="2496894" y="3680964"/>
            <a:chExt cx="357720" cy="355148"/>
          </a:xfrm>
          <a:solidFill>
            <a:srgbClr val="D2DE00"/>
          </a:solidFill>
        </p:grpSpPr>
        <p:sp>
          <p:nvSpPr>
            <p:cNvPr id="267" name="Google Shape;9893;p78">
              <a:extLst>
                <a:ext uri="{FF2B5EF4-FFF2-40B4-BE49-F238E27FC236}">
                  <a16:creationId xmlns:a16="http://schemas.microsoft.com/office/drawing/2014/main" id="{D5D005DE-6D68-5A7E-551D-3EE80B9C53FB}"/>
                </a:ext>
              </a:extLst>
            </p:cNvPr>
            <p:cNvSpPr/>
            <p:nvPr/>
          </p:nvSpPr>
          <p:spPr>
            <a:xfrm>
              <a:off x="2598224" y="3786549"/>
              <a:ext cx="37852" cy="59763"/>
            </a:xfrm>
            <a:custGeom>
              <a:avLst/>
              <a:gdLst/>
              <a:ahLst/>
              <a:cxnLst/>
              <a:rect l="l" t="t" r="r" b="b"/>
              <a:pathLst>
                <a:path w="1192" h="1882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lnTo>
                    <a:pt x="1" y="1286"/>
                  </a:lnTo>
                  <a:cubicBezTo>
                    <a:pt x="1" y="1619"/>
                    <a:pt x="275" y="1881"/>
                    <a:pt x="596" y="1881"/>
                  </a:cubicBezTo>
                  <a:cubicBezTo>
                    <a:pt x="929" y="1881"/>
                    <a:pt x="1191" y="1619"/>
                    <a:pt x="1191" y="1286"/>
                  </a:cubicBezTo>
                  <a:lnTo>
                    <a:pt x="1191" y="679"/>
                  </a:lnTo>
                  <a:cubicBezTo>
                    <a:pt x="1191" y="595"/>
                    <a:pt x="1120" y="512"/>
                    <a:pt x="1037" y="512"/>
                  </a:cubicBezTo>
                  <a:cubicBezTo>
                    <a:pt x="941" y="512"/>
                    <a:pt x="870" y="595"/>
                    <a:pt x="870" y="679"/>
                  </a:cubicBezTo>
                  <a:lnTo>
                    <a:pt x="870" y="1286"/>
                  </a:lnTo>
                  <a:cubicBezTo>
                    <a:pt x="870" y="1441"/>
                    <a:pt x="751" y="1560"/>
                    <a:pt x="596" y="1560"/>
                  </a:cubicBezTo>
                  <a:cubicBezTo>
                    <a:pt x="453" y="1560"/>
                    <a:pt x="334" y="1441"/>
                    <a:pt x="334" y="1286"/>
                  </a:cubicBezTo>
                  <a:lnTo>
                    <a:pt x="334" y="595"/>
                  </a:lnTo>
                  <a:cubicBezTo>
                    <a:pt x="334" y="441"/>
                    <a:pt x="453" y="322"/>
                    <a:pt x="596" y="322"/>
                  </a:cubicBezTo>
                  <a:cubicBezTo>
                    <a:pt x="691" y="322"/>
                    <a:pt x="763" y="250"/>
                    <a:pt x="763" y="155"/>
                  </a:cubicBezTo>
                  <a:cubicBezTo>
                    <a:pt x="763" y="72"/>
                    <a:pt x="691" y="0"/>
                    <a:pt x="59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894;p78">
              <a:extLst>
                <a:ext uri="{FF2B5EF4-FFF2-40B4-BE49-F238E27FC236}">
                  <a16:creationId xmlns:a16="http://schemas.microsoft.com/office/drawing/2014/main" id="{7702041A-FB09-E2A0-8E15-EBD71B26BDD8}"/>
                </a:ext>
              </a:extLst>
            </p:cNvPr>
            <p:cNvSpPr/>
            <p:nvPr/>
          </p:nvSpPr>
          <p:spPr>
            <a:xfrm>
              <a:off x="2715051" y="3786549"/>
              <a:ext cx="37852" cy="59763"/>
            </a:xfrm>
            <a:custGeom>
              <a:avLst/>
              <a:gdLst/>
              <a:ahLst/>
              <a:cxnLst/>
              <a:rect l="l" t="t" r="r" b="b"/>
              <a:pathLst>
                <a:path w="1192" h="1882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lnTo>
                    <a:pt x="1" y="1286"/>
                  </a:lnTo>
                  <a:cubicBezTo>
                    <a:pt x="1" y="1619"/>
                    <a:pt x="275" y="1881"/>
                    <a:pt x="596" y="1881"/>
                  </a:cubicBezTo>
                  <a:cubicBezTo>
                    <a:pt x="930" y="1881"/>
                    <a:pt x="1191" y="1619"/>
                    <a:pt x="1191" y="1286"/>
                  </a:cubicBezTo>
                  <a:lnTo>
                    <a:pt x="1191" y="679"/>
                  </a:lnTo>
                  <a:cubicBezTo>
                    <a:pt x="1191" y="595"/>
                    <a:pt x="1120" y="512"/>
                    <a:pt x="1025" y="512"/>
                  </a:cubicBezTo>
                  <a:cubicBezTo>
                    <a:pt x="941" y="512"/>
                    <a:pt x="870" y="595"/>
                    <a:pt x="870" y="679"/>
                  </a:cubicBezTo>
                  <a:lnTo>
                    <a:pt x="870" y="1286"/>
                  </a:lnTo>
                  <a:cubicBezTo>
                    <a:pt x="870" y="1441"/>
                    <a:pt x="751" y="1560"/>
                    <a:pt x="596" y="1560"/>
                  </a:cubicBezTo>
                  <a:cubicBezTo>
                    <a:pt x="453" y="1560"/>
                    <a:pt x="334" y="1441"/>
                    <a:pt x="334" y="1286"/>
                  </a:cubicBezTo>
                  <a:lnTo>
                    <a:pt x="334" y="595"/>
                  </a:lnTo>
                  <a:cubicBezTo>
                    <a:pt x="334" y="441"/>
                    <a:pt x="453" y="322"/>
                    <a:pt x="596" y="322"/>
                  </a:cubicBezTo>
                  <a:cubicBezTo>
                    <a:pt x="691" y="322"/>
                    <a:pt x="763" y="250"/>
                    <a:pt x="763" y="155"/>
                  </a:cubicBezTo>
                  <a:cubicBezTo>
                    <a:pt x="763" y="72"/>
                    <a:pt x="691" y="0"/>
                    <a:pt x="59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95;p78">
              <a:extLst>
                <a:ext uri="{FF2B5EF4-FFF2-40B4-BE49-F238E27FC236}">
                  <a16:creationId xmlns:a16="http://schemas.microsoft.com/office/drawing/2014/main" id="{E5D0D93B-F19B-A51D-3C0C-C967B7E99BA8}"/>
                </a:ext>
              </a:extLst>
            </p:cNvPr>
            <p:cNvSpPr/>
            <p:nvPr/>
          </p:nvSpPr>
          <p:spPr>
            <a:xfrm>
              <a:off x="2496894" y="3680964"/>
              <a:ext cx="297989" cy="296528"/>
            </a:xfrm>
            <a:custGeom>
              <a:avLst/>
              <a:gdLst/>
              <a:ahLst/>
              <a:cxnLst/>
              <a:rect l="l" t="t" r="r" b="b"/>
              <a:pathLst>
                <a:path w="9384" h="9338" extrusionOk="0">
                  <a:moveTo>
                    <a:pt x="5643" y="0"/>
                  </a:moveTo>
                  <a:cubicBezTo>
                    <a:pt x="5580" y="0"/>
                    <a:pt x="5517" y="1"/>
                    <a:pt x="5454" y="3"/>
                  </a:cubicBezTo>
                  <a:cubicBezTo>
                    <a:pt x="4025" y="51"/>
                    <a:pt x="2692" y="622"/>
                    <a:pt x="1680" y="1634"/>
                  </a:cubicBezTo>
                  <a:cubicBezTo>
                    <a:pt x="668" y="2646"/>
                    <a:pt x="84" y="3992"/>
                    <a:pt x="37" y="5421"/>
                  </a:cubicBezTo>
                  <a:cubicBezTo>
                    <a:pt x="1" y="6849"/>
                    <a:pt x="489" y="8219"/>
                    <a:pt x="1430" y="9278"/>
                  </a:cubicBezTo>
                  <a:cubicBezTo>
                    <a:pt x="1453" y="9302"/>
                    <a:pt x="1501" y="9338"/>
                    <a:pt x="1549" y="9338"/>
                  </a:cubicBezTo>
                  <a:cubicBezTo>
                    <a:pt x="1584" y="9338"/>
                    <a:pt x="1620" y="9314"/>
                    <a:pt x="1644" y="9290"/>
                  </a:cubicBezTo>
                  <a:cubicBezTo>
                    <a:pt x="1727" y="9231"/>
                    <a:pt x="1727" y="9123"/>
                    <a:pt x="1668" y="9052"/>
                  </a:cubicBezTo>
                  <a:cubicBezTo>
                    <a:pt x="787" y="8052"/>
                    <a:pt x="310" y="6754"/>
                    <a:pt x="358" y="5421"/>
                  </a:cubicBezTo>
                  <a:cubicBezTo>
                    <a:pt x="394" y="4075"/>
                    <a:pt x="930" y="2813"/>
                    <a:pt x="1882" y="1861"/>
                  </a:cubicBezTo>
                  <a:cubicBezTo>
                    <a:pt x="2835" y="908"/>
                    <a:pt x="4109" y="360"/>
                    <a:pt x="5442" y="325"/>
                  </a:cubicBezTo>
                  <a:cubicBezTo>
                    <a:pt x="5489" y="323"/>
                    <a:pt x="5536" y="323"/>
                    <a:pt x="5583" y="323"/>
                  </a:cubicBezTo>
                  <a:cubicBezTo>
                    <a:pt x="6877" y="323"/>
                    <a:pt x="8108" y="796"/>
                    <a:pt x="9073" y="1634"/>
                  </a:cubicBezTo>
                  <a:cubicBezTo>
                    <a:pt x="9108" y="1663"/>
                    <a:pt x="9150" y="1678"/>
                    <a:pt x="9191" y="1678"/>
                  </a:cubicBezTo>
                  <a:cubicBezTo>
                    <a:pt x="9236" y="1678"/>
                    <a:pt x="9280" y="1660"/>
                    <a:pt x="9312" y="1623"/>
                  </a:cubicBezTo>
                  <a:cubicBezTo>
                    <a:pt x="9383" y="1551"/>
                    <a:pt x="9383" y="1444"/>
                    <a:pt x="9312" y="1384"/>
                  </a:cubicBezTo>
                  <a:cubicBezTo>
                    <a:pt x="8288" y="486"/>
                    <a:pt x="6992" y="0"/>
                    <a:pt x="564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96;p78">
              <a:extLst>
                <a:ext uri="{FF2B5EF4-FFF2-40B4-BE49-F238E27FC236}">
                  <a16:creationId xmlns:a16="http://schemas.microsoft.com/office/drawing/2014/main" id="{703C366C-F598-38E8-800A-13CFC7A2DF46}"/>
                </a:ext>
              </a:extLst>
            </p:cNvPr>
            <p:cNvSpPr/>
            <p:nvPr/>
          </p:nvSpPr>
          <p:spPr>
            <a:xfrm>
              <a:off x="2555895" y="3739075"/>
              <a:ext cx="298719" cy="297036"/>
            </a:xfrm>
            <a:custGeom>
              <a:avLst/>
              <a:gdLst/>
              <a:ahLst/>
              <a:cxnLst/>
              <a:rect l="l" t="t" r="r" b="b"/>
              <a:pathLst>
                <a:path w="9407" h="9354" extrusionOk="0">
                  <a:moveTo>
                    <a:pt x="7840" y="1"/>
                  </a:moveTo>
                  <a:cubicBezTo>
                    <a:pt x="7800" y="1"/>
                    <a:pt x="7760" y="15"/>
                    <a:pt x="7727" y="43"/>
                  </a:cubicBezTo>
                  <a:cubicBezTo>
                    <a:pt x="7644" y="102"/>
                    <a:pt x="7644" y="209"/>
                    <a:pt x="7704" y="281"/>
                  </a:cubicBezTo>
                  <a:cubicBezTo>
                    <a:pt x="8585" y="1281"/>
                    <a:pt x="9061" y="2579"/>
                    <a:pt x="9013" y="3912"/>
                  </a:cubicBezTo>
                  <a:cubicBezTo>
                    <a:pt x="8978" y="5257"/>
                    <a:pt x="8430" y="6520"/>
                    <a:pt x="7489" y="7472"/>
                  </a:cubicBezTo>
                  <a:cubicBezTo>
                    <a:pt x="6537" y="8425"/>
                    <a:pt x="5263" y="8972"/>
                    <a:pt x="3929" y="9008"/>
                  </a:cubicBezTo>
                  <a:cubicBezTo>
                    <a:pt x="3881" y="9009"/>
                    <a:pt x="3833" y="9010"/>
                    <a:pt x="3785" y="9010"/>
                  </a:cubicBezTo>
                  <a:cubicBezTo>
                    <a:pt x="2491" y="9010"/>
                    <a:pt x="1251" y="8548"/>
                    <a:pt x="298" y="7698"/>
                  </a:cubicBezTo>
                  <a:cubicBezTo>
                    <a:pt x="264" y="7670"/>
                    <a:pt x="222" y="7655"/>
                    <a:pt x="180" y="7655"/>
                  </a:cubicBezTo>
                  <a:cubicBezTo>
                    <a:pt x="135" y="7655"/>
                    <a:pt x="91" y="7673"/>
                    <a:pt x="60" y="7710"/>
                  </a:cubicBezTo>
                  <a:cubicBezTo>
                    <a:pt x="0" y="7782"/>
                    <a:pt x="0" y="7889"/>
                    <a:pt x="72" y="7948"/>
                  </a:cubicBezTo>
                  <a:cubicBezTo>
                    <a:pt x="1096" y="8853"/>
                    <a:pt x="2393" y="9353"/>
                    <a:pt x="3763" y="9353"/>
                  </a:cubicBezTo>
                  <a:lnTo>
                    <a:pt x="3929" y="9353"/>
                  </a:lnTo>
                  <a:cubicBezTo>
                    <a:pt x="5358" y="9306"/>
                    <a:pt x="6692" y="8722"/>
                    <a:pt x="7704" y="7710"/>
                  </a:cubicBezTo>
                  <a:cubicBezTo>
                    <a:pt x="8716" y="6698"/>
                    <a:pt x="9299" y="5365"/>
                    <a:pt x="9347" y="3936"/>
                  </a:cubicBezTo>
                  <a:cubicBezTo>
                    <a:pt x="9406" y="2507"/>
                    <a:pt x="8894" y="1126"/>
                    <a:pt x="7966" y="66"/>
                  </a:cubicBezTo>
                  <a:cubicBezTo>
                    <a:pt x="7933" y="21"/>
                    <a:pt x="7887" y="1"/>
                    <a:pt x="784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97;p78">
              <a:extLst>
                <a:ext uri="{FF2B5EF4-FFF2-40B4-BE49-F238E27FC236}">
                  <a16:creationId xmlns:a16="http://schemas.microsoft.com/office/drawing/2014/main" id="{BA3DE31C-07E8-C4BE-DADE-18E9107E8026}"/>
                </a:ext>
              </a:extLst>
            </p:cNvPr>
            <p:cNvSpPr/>
            <p:nvPr/>
          </p:nvSpPr>
          <p:spPr>
            <a:xfrm>
              <a:off x="2569867" y="3875336"/>
              <a:ext cx="211393" cy="99139"/>
            </a:xfrm>
            <a:custGeom>
              <a:avLst/>
              <a:gdLst/>
              <a:ahLst/>
              <a:cxnLst/>
              <a:rect l="l" t="t" r="r" b="b"/>
              <a:pathLst>
                <a:path w="6657" h="3122" extrusionOk="0">
                  <a:moveTo>
                    <a:pt x="5692" y="478"/>
                  </a:moveTo>
                  <a:lnTo>
                    <a:pt x="5692" y="478"/>
                  </a:lnTo>
                  <a:cubicBezTo>
                    <a:pt x="5644" y="562"/>
                    <a:pt x="5597" y="657"/>
                    <a:pt x="5537" y="728"/>
                  </a:cubicBezTo>
                  <a:cubicBezTo>
                    <a:pt x="5466" y="859"/>
                    <a:pt x="5311" y="931"/>
                    <a:pt x="5156" y="966"/>
                  </a:cubicBezTo>
                  <a:cubicBezTo>
                    <a:pt x="4537" y="1038"/>
                    <a:pt x="3918" y="1074"/>
                    <a:pt x="3323" y="1074"/>
                  </a:cubicBezTo>
                  <a:cubicBezTo>
                    <a:pt x="2715" y="1074"/>
                    <a:pt x="2096" y="1038"/>
                    <a:pt x="1489" y="966"/>
                  </a:cubicBezTo>
                  <a:cubicBezTo>
                    <a:pt x="1334" y="955"/>
                    <a:pt x="1191" y="859"/>
                    <a:pt x="1108" y="740"/>
                  </a:cubicBezTo>
                  <a:cubicBezTo>
                    <a:pt x="1049" y="657"/>
                    <a:pt x="1001" y="574"/>
                    <a:pt x="953" y="490"/>
                  </a:cubicBezTo>
                  <a:lnTo>
                    <a:pt x="953" y="490"/>
                  </a:lnTo>
                  <a:cubicBezTo>
                    <a:pt x="1727" y="609"/>
                    <a:pt x="2525" y="681"/>
                    <a:pt x="3323" y="681"/>
                  </a:cubicBezTo>
                  <a:cubicBezTo>
                    <a:pt x="4120" y="681"/>
                    <a:pt x="4918" y="609"/>
                    <a:pt x="5692" y="478"/>
                  </a:cubicBezTo>
                  <a:close/>
                  <a:moveTo>
                    <a:pt x="6347" y="324"/>
                  </a:moveTo>
                  <a:cubicBezTo>
                    <a:pt x="6311" y="335"/>
                    <a:pt x="6311" y="335"/>
                    <a:pt x="6311" y="359"/>
                  </a:cubicBezTo>
                  <a:cubicBezTo>
                    <a:pt x="6121" y="1050"/>
                    <a:pt x="5716" y="1681"/>
                    <a:pt x="5180" y="2121"/>
                  </a:cubicBezTo>
                  <a:cubicBezTo>
                    <a:pt x="4644" y="2574"/>
                    <a:pt x="3989" y="2812"/>
                    <a:pt x="3323" y="2812"/>
                  </a:cubicBezTo>
                  <a:cubicBezTo>
                    <a:pt x="2656" y="2812"/>
                    <a:pt x="2001" y="2574"/>
                    <a:pt x="1465" y="2121"/>
                  </a:cubicBezTo>
                  <a:cubicBezTo>
                    <a:pt x="941" y="1693"/>
                    <a:pt x="537" y="1050"/>
                    <a:pt x="334" y="359"/>
                  </a:cubicBezTo>
                  <a:lnTo>
                    <a:pt x="334" y="335"/>
                  </a:lnTo>
                  <a:cubicBezTo>
                    <a:pt x="406" y="359"/>
                    <a:pt x="477" y="371"/>
                    <a:pt x="572" y="395"/>
                  </a:cubicBezTo>
                  <a:cubicBezTo>
                    <a:pt x="644" y="574"/>
                    <a:pt x="739" y="752"/>
                    <a:pt x="834" y="907"/>
                  </a:cubicBezTo>
                  <a:cubicBezTo>
                    <a:pt x="965" y="1109"/>
                    <a:pt x="1203" y="1264"/>
                    <a:pt x="1465" y="1276"/>
                  </a:cubicBezTo>
                  <a:cubicBezTo>
                    <a:pt x="2084" y="1347"/>
                    <a:pt x="2715" y="1383"/>
                    <a:pt x="3335" y="1383"/>
                  </a:cubicBezTo>
                  <a:cubicBezTo>
                    <a:pt x="3954" y="1383"/>
                    <a:pt x="4585" y="1347"/>
                    <a:pt x="5216" y="1276"/>
                  </a:cubicBezTo>
                  <a:cubicBezTo>
                    <a:pt x="5466" y="1240"/>
                    <a:pt x="5704" y="1109"/>
                    <a:pt x="5835" y="883"/>
                  </a:cubicBezTo>
                  <a:cubicBezTo>
                    <a:pt x="5942" y="728"/>
                    <a:pt x="6037" y="562"/>
                    <a:pt x="6109" y="383"/>
                  </a:cubicBezTo>
                  <a:cubicBezTo>
                    <a:pt x="6180" y="371"/>
                    <a:pt x="6252" y="347"/>
                    <a:pt x="6347" y="324"/>
                  </a:cubicBezTo>
                  <a:close/>
                  <a:moveTo>
                    <a:pt x="334" y="0"/>
                  </a:moveTo>
                  <a:cubicBezTo>
                    <a:pt x="256" y="0"/>
                    <a:pt x="181" y="36"/>
                    <a:pt x="120" y="97"/>
                  </a:cubicBezTo>
                  <a:cubicBezTo>
                    <a:pt x="37" y="193"/>
                    <a:pt x="1" y="324"/>
                    <a:pt x="37" y="443"/>
                  </a:cubicBezTo>
                  <a:cubicBezTo>
                    <a:pt x="251" y="1217"/>
                    <a:pt x="668" y="1883"/>
                    <a:pt x="1263" y="2360"/>
                  </a:cubicBezTo>
                  <a:cubicBezTo>
                    <a:pt x="1858" y="2871"/>
                    <a:pt x="2596" y="3122"/>
                    <a:pt x="3335" y="3122"/>
                  </a:cubicBezTo>
                  <a:cubicBezTo>
                    <a:pt x="4097" y="3122"/>
                    <a:pt x="4811" y="2860"/>
                    <a:pt x="5406" y="2360"/>
                  </a:cubicBezTo>
                  <a:cubicBezTo>
                    <a:pt x="5990" y="1871"/>
                    <a:pt x="6418" y="1205"/>
                    <a:pt x="6645" y="443"/>
                  </a:cubicBezTo>
                  <a:cubicBezTo>
                    <a:pt x="6656" y="324"/>
                    <a:pt x="6633" y="193"/>
                    <a:pt x="6549" y="97"/>
                  </a:cubicBezTo>
                  <a:cubicBezTo>
                    <a:pt x="6495" y="43"/>
                    <a:pt x="6412" y="2"/>
                    <a:pt x="6328" y="2"/>
                  </a:cubicBezTo>
                  <a:cubicBezTo>
                    <a:pt x="6302" y="2"/>
                    <a:pt x="6277" y="6"/>
                    <a:pt x="6252" y="14"/>
                  </a:cubicBezTo>
                  <a:cubicBezTo>
                    <a:pt x="5323" y="240"/>
                    <a:pt x="4335" y="359"/>
                    <a:pt x="3335" y="359"/>
                  </a:cubicBezTo>
                  <a:cubicBezTo>
                    <a:pt x="2334" y="359"/>
                    <a:pt x="1346" y="240"/>
                    <a:pt x="418" y="14"/>
                  </a:cubicBezTo>
                  <a:cubicBezTo>
                    <a:pt x="390" y="5"/>
                    <a:pt x="362" y="0"/>
                    <a:pt x="33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9898;p78">
            <a:extLst>
              <a:ext uri="{FF2B5EF4-FFF2-40B4-BE49-F238E27FC236}">
                <a16:creationId xmlns:a16="http://schemas.microsoft.com/office/drawing/2014/main" id="{E22195A3-A0F0-E924-F520-29D8D2A4F54C}"/>
              </a:ext>
            </a:extLst>
          </p:cNvPr>
          <p:cNvGrpSpPr/>
          <p:nvPr/>
        </p:nvGrpSpPr>
        <p:grpSpPr>
          <a:xfrm>
            <a:off x="4581685" y="3957941"/>
            <a:ext cx="356164" cy="355815"/>
            <a:chOff x="3040984" y="3681059"/>
            <a:chExt cx="356164" cy="355815"/>
          </a:xfrm>
          <a:solidFill>
            <a:srgbClr val="D2DE00"/>
          </a:solidFill>
        </p:grpSpPr>
        <p:sp>
          <p:nvSpPr>
            <p:cNvPr id="273" name="Google Shape;9899;p78">
              <a:extLst>
                <a:ext uri="{FF2B5EF4-FFF2-40B4-BE49-F238E27FC236}">
                  <a16:creationId xmlns:a16="http://schemas.microsoft.com/office/drawing/2014/main" id="{89D6D36E-9069-0783-3022-872555323C95}"/>
                </a:ext>
              </a:extLst>
            </p:cNvPr>
            <p:cNvSpPr/>
            <p:nvPr/>
          </p:nvSpPr>
          <p:spPr>
            <a:xfrm>
              <a:off x="3040984" y="3681059"/>
              <a:ext cx="356164" cy="355815"/>
            </a:xfrm>
            <a:custGeom>
              <a:avLst/>
              <a:gdLst/>
              <a:ahLst/>
              <a:cxnLst/>
              <a:rect l="l" t="t" r="r" b="b"/>
              <a:pathLst>
                <a:path w="11216" h="11205" extrusionOk="0">
                  <a:moveTo>
                    <a:pt x="5620" y="0"/>
                  </a:moveTo>
                  <a:cubicBezTo>
                    <a:pt x="4274" y="0"/>
                    <a:pt x="2965" y="488"/>
                    <a:pt x="1953" y="1369"/>
                  </a:cubicBezTo>
                  <a:cubicBezTo>
                    <a:pt x="1881" y="1429"/>
                    <a:pt x="1881" y="1536"/>
                    <a:pt x="1941" y="1608"/>
                  </a:cubicBezTo>
                  <a:cubicBezTo>
                    <a:pt x="1972" y="1645"/>
                    <a:pt x="2016" y="1663"/>
                    <a:pt x="2061" y="1663"/>
                  </a:cubicBezTo>
                  <a:cubicBezTo>
                    <a:pt x="2103" y="1663"/>
                    <a:pt x="2145" y="1648"/>
                    <a:pt x="2179" y="1620"/>
                  </a:cubicBezTo>
                  <a:cubicBezTo>
                    <a:pt x="3131" y="786"/>
                    <a:pt x="4358" y="346"/>
                    <a:pt x="5620" y="346"/>
                  </a:cubicBezTo>
                  <a:cubicBezTo>
                    <a:pt x="7013" y="346"/>
                    <a:pt x="8346" y="893"/>
                    <a:pt x="9335" y="1893"/>
                  </a:cubicBezTo>
                  <a:cubicBezTo>
                    <a:pt x="10335" y="2882"/>
                    <a:pt x="10882" y="4215"/>
                    <a:pt x="10882" y="5608"/>
                  </a:cubicBezTo>
                  <a:cubicBezTo>
                    <a:pt x="10882" y="7013"/>
                    <a:pt x="10335" y="8335"/>
                    <a:pt x="9335" y="9335"/>
                  </a:cubicBezTo>
                  <a:cubicBezTo>
                    <a:pt x="8346" y="10323"/>
                    <a:pt x="7013" y="10883"/>
                    <a:pt x="5620" y="10883"/>
                  </a:cubicBezTo>
                  <a:cubicBezTo>
                    <a:pt x="4215" y="10883"/>
                    <a:pt x="2893" y="10323"/>
                    <a:pt x="1893" y="9335"/>
                  </a:cubicBezTo>
                  <a:cubicBezTo>
                    <a:pt x="893" y="8335"/>
                    <a:pt x="345" y="7013"/>
                    <a:pt x="345" y="5608"/>
                  </a:cubicBezTo>
                  <a:cubicBezTo>
                    <a:pt x="345" y="4298"/>
                    <a:pt x="822" y="3048"/>
                    <a:pt x="1703" y="2084"/>
                  </a:cubicBezTo>
                  <a:cubicBezTo>
                    <a:pt x="1762" y="2012"/>
                    <a:pt x="1762" y="1905"/>
                    <a:pt x="1691" y="1846"/>
                  </a:cubicBezTo>
                  <a:cubicBezTo>
                    <a:pt x="1657" y="1817"/>
                    <a:pt x="1614" y="1802"/>
                    <a:pt x="1573" y="1802"/>
                  </a:cubicBezTo>
                  <a:cubicBezTo>
                    <a:pt x="1528" y="1802"/>
                    <a:pt x="1484" y="1820"/>
                    <a:pt x="1453" y="1858"/>
                  </a:cubicBezTo>
                  <a:cubicBezTo>
                    <a:pt x="512" y="2882"/>
                    <a:pt x="0" y="4227"/>
                    <a:pt x="0" y="5608"/>
                  </a:cubicBezTo>
                  <a:cubicBezTo>
                    <a:pt x="0" y="7096"/>
                    <a:pt x="583" y="8513"/>
                    <a:pt x="1643" y="9573"/>
                  </a:cubicBezTo>
                  <a:cubicBezTo>
                    <a:pt x="2703" y="10621"/>
                    <a:pt x="4096" y="11204"/>
                    <a:pt x="5608" y="11204"/>
                  </a:cubicBezTo>
                  <a:cubicBezTo>
                    <a:pt x="7108" y="11204"/>
                    <a:pt x="8501" y="10621"/>
                    <a:pt x="9561" y="9573"/>
                  </a:cubicBezTo>
                  <a:cubicBezTo>
                    <a:pt x="10620" y="8513"/>
                    <a:pt x="11204" y="7108"/>
                    <a:pt x="11204" y="5608"/>
                  </a:cubicBezTo>
                  <a:cubicBezTo>
                    <a:pt x="11216" y="4096"/>
                    <a:pt x="10632" y="2691"/>
                    <a:pt x="9573" y="1631"/>
                  </a:cubicBezTo>
                  <a:cubicBezTo>
                    <a:pt x="8525" y="572"/>
                    <a:pt x="7120" y="0"/>
                    <a:pt x="562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900;p78">
              <a:extLst>
                <a:ext uri="{FF2B5EF4-FFF2-40B4-BE49-F238E27FC236}">
                  <a16:creationId xmlns:a16="http://schemas.microsoft.com/office/drawing/2014/main" id="{E81C2A67-3D14-30EE-BAA2-9C4BC2EA2E6C}"/>
                </a:ext>
              </a:extLst>
            </p:cNvPr>
            <p:cNvSpPr/>
            <p:nvPr/>
          </p:nvSpPr>
          <p:spPr>
            <a:xfrm>
              <a:off x="3183120" y="3921508"/>
              <a:ext cx="59414" cy="59382"/>
            </a:xfrm>
            <a:custGeom>
              <a:avLst/>
              <a:gdLst/>
              <a:ahLst/>
              <a:cxnLst/>
              <a:rect l="l" t="t" r="r" b="b"/>
              <a:pathLst>
                <a:path w="1871" h="1870" extrusionOk="0">
                  <a:moveTo>
                    <a:pt x="929" y="334"/>
                  </a:moveTo>
                  <a:cubicBezTo>
                    <a:pt x="1263" y="334"/>
                    <a:pt x="1549" y="608"/>
                    <a:pt x="1549" y="941"/>
                  </a:cubicBezTo>
                  <a:cubicBezTo>
                    <a:pt x="1549" y="1263"/>
                    <a:pt x="1263" y="1548"/>
                    <a:pt x="929" y="1548"/>
                  </a:cubicBezTo>
                  <a:cubicBezTo>
                    <a:pt x="608" y="1548"/>
                    <a:pt x="334" y="1287"/>
                    <a:pt x="334" y="941"/>
                  </a:cubicBezTo>
                  <a:cubicBezTo>
                    <a:pt x="334" y="596"/>
                    <a:pt x="608" y="334"/>
                    <a:pt x="929" y="334"/>
                  </a:cubicBezTo>
                  <a:close/>
                  <a:moveTo>
                    <a:pt x="929" y="1"/>
                  </a:moveTo>
                  <a:cubicBezTo>
                    <a:pt x="429" y="1"/>
                    <a:pt x="1" y="417"/>
                    <a:pt x="1" y="941"/>
                  </a:cubicBezTo>
                  <a:cubicBezTo>
                    <a:pt x="1" y="1453"/>
                    <a:pt x="417" y="1870"/>
                    <a:pt x="929" y="1870"/>
                  </a:cubicBezTo>
                  <a:cubicBezTo>
                    <a:pt x="1191" y="1870"/>
                    <a:pt x="1430" y="1775"/>
                    <a:pt x="1608" y="1596"/>
                  </a:cubicBezTo>
                  <a:cubicBezTo>
                    <a:pt x="1787" y="1417"/>
                    <a:pt x="1870" y="1179"/>
                    <a:pt x="1870" y="941"/>
                  </a:cubicBezTo>
                  <a:cubicBezTo>
                    <a:pt x="1870" y="679"/>
                    <a:pt x="1763" y="453"/>
                    <a:pt x="1584" y="263"/>
                  </a:cubicBezTo>
                  <a:cubicBezTo>
                    <a:pt x="1406" y="108"/>
                    <a:pt x="1191" y="1"/>
                    <a:pt x="92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901;p78">
              <a:extLst>
                <a:ext uri="{FF2B5EF4-FFF2-40B4-BE49-F238E27FC236}">
                  <a16:creationId xmlns:a16="http://schemas.microsoft.com/office/drawing/2014/main" id="{61641279-B955-B481-4069-DCF7B4BF9490}"/>
                </a:ext>
              </a:extLst>
            </p:cNvPr>
            <p:cNvSpPr/>
            <p:nvPr/>
          </p:nvSpPr>
          <p:spPr>
            <a:xfrm>
              <a:off x="3149110" y="3735868"/>
              <a:ext cx="141056" cy="174716"/>
            </a:xfrm>
            <a:custGeom>
              <a:avLst/>
              <a:gdLst/>
              <a:ahLst/>
              <a:cxnLst/>
              <a:rect l="l" t="t" r="r" b="b"/>
              <a:pathLst>
                <a:path w="4442" h="5502" extrusionOk="0">
                  <a:moveTo>
                    <a:pt x="2143" y="1"/>
                  </a:moveTo>
                  <a:cubicBezTo>
                    <a:pt x="1322" y="1"/>
                    <a:pt x="810" y="286"/>
                    <a:pt x="536" y="501"/>
                  </a:cubicBezTo>
                  <a:cubicBezTo>
                    <a:pt x="191" y="786"/>
                    <a:pt x="0" y="1156"/>
                    <a:pt x="0" y="1513"/>
                  </a:cubicBezTo>
                  <a:cubicBezTo>
                    <a:pt x="0" y="1739"/>
                    <a:pt x="84" y="1941"/>
                    <a:pt x="262" y="2084"/>
                  </a:cubicBezTo>
                  <a:cubicBezTo>
                    <a:pt x="393" y="2203"/>
                    <a:pt x="596" y="2263"/>
                    <a:pt x="774" y="2263"/>
                  </a:cubicBezTo>
                  <a:cubicBezTo>
                    <a:pt x="1084" y="2263"/>
                    <a:pt x="1227" y="2049"/>
                    <a:pt x="1334" y="1894"/>
                  </a:cubicBezTo>
                  <a:cubicBezTo>
                    <a:pt x="1465" y="1679"/>
                    <a:pt x="1596" y="1489"/>
                    <a:pt x="2108" y="1489"/>
                  </a:cubicBezTo>
                  <a:cubicBezTo>
                    <a:pt x="2286" y="1489"/>
                    <a:pt x="2858" y="1525"/>
                    <a:pt x="2858" y="2001"/>
                  </a:cubicBezTo>
                  <a:cubicBezTo>
                    <a:pt x="2858" y="2358"/>
                    <a:pt x="2512" y="2632"/>
                    <a:pt x="2227" y="2858"/>
                  </a:cubicBezTo>
                  <a:cubicBezTo>
                    <a:pt x="2155" y="2918"/>
                    <a:pt x="2072" y="2965"/>
                    <a:pt x="2024" y="3025"/>
                  </a:cubicBezTo>
                  <a:cubicBezTo>
                    <a:pt x="1679" y="3323"/>
                    <a:pt x="1286" y="3763"/>
                    <a:pt x="1286" y="4668"/>
                  </a:cubicBezTo>
                  <a:cubicBezTo>
                    <a:pt x="1286" y="5180"/>
                    <a:pt x="1405" y="5501"/>
                    <a:pt x="2000" y="5501"/>
                  </a:cubicBezTo>
                  <a:cubicBezTo>
                    <a:pt x="2274" y="5501"/>
                    <a:pt x="2465" y="5442"/>
                    <a:pt x="2596" y="5323"/>
                  </a:cubicBezTo>
                  <a:cubicBezTo>
                    <a:pt x="2703" y="5216"/>
                    <a:pt x="2762" y="5085"/>
                    <a:pt x="2762" y="4918"/>
                  </a:cubicBezTo>
                  <a:cubicBezTo>
                    <a:pt x="2762" y="4430"/>
                    <a:pt x="2762" y="4192"/>
                    <a:pt x="3263" y="3787"/>
                  </a:cubicBezTo>
                  <a:lnTo>
                    <a:pt x="3286" y="3787"/>
                  </a:lnTo>
                  <a:cubicBezTo>
                    <a:pt x="3298" y="3775"/>
                    <a:pt x="3322" y="3763"/>
                    <a:pt x="3358" y="3727"/>
                  </a:cubicBezTo>
                  <a:cubicBezTo>
                    <a:pt x="3429" y="3680"/>
                    <a:pt x="3453" y="3573"/>
                    <a:pt x="3393" y="3489"/>
                  </a:cubicBezTo>
                  <a:cubicBezTo>
                    <a:pt x="3360" y="3449"/>
                    <a:pt x="3311" y="3427"/>
                    <a:pt x="3261" y="3427"/>
                  </a:cubicBezTo>
                  <a:cubicBezTo>
                    <a:pt x="3224" y="3427"/>
                    <a:pt x="3186" y="3440"/>
                    <a:pt x="3155" y="3465"/>
                  </a:cubicBezTo>
                  <a:cubicBezTo>
                    <a:pt x="3120" y="3477"/>
                    <a:pt x="3108" y="3513"/>
                    <a:pt x="3072" y="3525"/>
                  </a:cubicBezTo>
                  <a:lnTo>
                    <a:pt x="3060" y="3525"/>
                  </a:lnTo>
                  <a:cubicBezTo>
                    <a:pt x="2465" y="3989"/>
                    <a:pt x="2429" y="4346"/>
                    <a:pt x="2429" y="4906"/>
                  </a:cubicBezTo>
                  <a:cubicBezTo>
                    <a:pt x="2429" y="4977"/>
                    <a:pt x="2429" y="5156"/>
                    <a:pt x="2000" y="5156"/>
                  </a:cubicBezTo>
                  <a:cubicBezTo>
                    <a:pt x="1798" y="5156"/>
                    <a:pt x="1739" y="5120"/>
                    <a:pt x="1703" y="5085"/>
                  </a:cubicBezTo>
                  <a:cubicBezTo>
                    <a:pt x="1643" y="5025"/>
                    <a:pt x="1619" y="4882"/>
                    <a:pt x="1619" y="4656"/>
                  </a:cubicBezTo>
                  <a:cubicBezTo>
                    <a:pt x="1619" y="3882"/>
                    <a:pt x="1929" y="3513"/>
                    <a:pt x="2227" y="3251"/>
                  </a:cubicBezTo>
                  <a:cubicBezTo>
                    <a:pt x="2286" y="3215"/>
                    <a:pt x="2346" y="3156"/>
                    <a:pt x="2417" y="3108"/>
                  </a:cubicBezTo>
                  <a:cubicBezTo>
                    <a:pt x="2762" y="2858"/>
                    <a:pt x="3179" y="2525"/>
                    <a:pt x="3179" y="1989"/>
                  </a:cubicBezTo>
                  <a:cubicBezTo>
                    <a:pt x="3179" y="1465"/>
                    <a:pt x="2762" y="1144"/>
                    <a:pt x="2108" y="1144"/>
                  </a:cubicBezTo>
                  <a:cubicBezTo>
                    <a:pt x="1417" y="1144"/>
                    <a:pt x="1215" y="1453"/>
                    <a:pt x="1048" y="1691"/>
                  </a:cubicBezTo>
                  <a:cubicBezTo>
                    <a:pt x="941" y="1858"/>
                    <a:pt x="881" y="1918"/>
                    <a:pt x="750" y="1918"/>
                  </a:cubicBezTo>
                  <a:cubicBezTo>
                    <a:pt x="572" y="1918"/>
                    <a:pt x="322" y="1810"/>
                    <a:pt x="322" y="1513"/>
                  </a:cubicBezTo>
                  <a:cubicBezTo>
                    <a:pt x="322" y="1322"/>
                    <a:pt x="429" y="1025"/>
                    <a:pt x="738" y="775"/>
                  </a:cubicBezTo>
                  <a:cubicBezTo>
                    <a:pt x="977" y="572"/>
                    <a:pt x="1405" y="334"/>
                    <a:pt x="2131" y="334"/>
                  </a:cubicBezTo>
                  <a:cubicBezTo>
                    <a:pt x="3298" y="334"/>
                    <a:pt x="4120" y="953"/>
                    <a:pt x="4120" y="1822"/>
                  </a:cubicBezTo>
                  <a:cubicBezTo>
                    <a:pt x="4120" y="2227"/>
                    <a:pt x="3941" y="2644"/>
                    <a:pt x="3596" y="3037"/>
                  </a:cubicBezTo>
                  <a:cubicBezTo>
                    <a:pt x="3524" y="3096"/>
                    <a:pt x="3536" y="3203"/>
                    <a:pt x="3596" y="3263"/>
                  </a:cubicBezTo>
                  <a:cubicBezTo>
                    <a:pt x="3629" y="3290"/>
                    <a:pt x="3669" y="3305"/>
                    <a:pt x="3709" y="3305"/>
                  </a:cubicBezTo>
                  <a:cubicBezTo>
                    <a:pt x="3755" y="3305"/>
                    <a:pt x="3802" y="3284"/>
                    <a:pt x="3834" y="3239"/>
                  </a:cubicBezTo>
                  <a:cubicBezTo>
                    <a:pt x="4239" y="2787"/>
                    <a:pt x="4441" y="2310"/>
                    <a:pt x="4441" y="1810"/>
                  </a:cubicBezTo>
                  <a:cubicBezTo>
                    <a:pt x="4441" y="1287"/>
                    <a:pt x="4203" y="834"/>
                    <a:pt x="3786" y="501"/>
                  </a:cubicBezTo>
                  <a:cubicBezTo>
                    <a:pt x="3370" y="179"/>
                    <a:pt x="2798" y="1"/>
                    <a:pt x="214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" name="Google Shape;9902;p78">
            <a:extLst>
              <a:ext uri="{FF2B5EF4-FFF2-40B4-BE49-F238E27FC236}">
                <a16:creationId xmlns:a16="http://schemas.microsoft.com/office/drawing/2014/main" id="{7467FA15-82D6-EA53-25E2-DF246FDD52DA}"/>
              </a:ext>
            </a:extLst>
          </p:cNvPr>
          <p:cNvGrpSpPr/>
          <p:nvPr/>
        </p:nvGrpSpPr>
        <p:grpSpPr>
          <a:xfrm>
            <a:off x="5124981" y="3976073"/>
            <a:ext cx="358069" cy="317995"/>
            <a:chOff x="3584280" y="3699191"/>
            <a:chExt cx="358069" cy="317995"/>
          </a:xfrm>
          <a:solidFill>
            <a:srgbClr val="D2DE00"/>
          </a:solidFill>
        </p:grpSpPr>
        <p:sp>
          <p:nvSpPr>
            <p:cNvPr id="277" name="Google Shape;9903;p78">
              <a:extLst>
                <a:ext uri="{FF2B5EF4-FFF2-40B4-BE49-F238E27FC236}">
                  <a16:creationId xmlns:a16="http://schemas.microsoft.com/office/drawing/2014/main" id="{E8EB49D4-DFB2-6AA5-5B43-B94EDEC27A6E}"/>
                </a:ext>
              </a:extLst>
            </p:cNvPr>
            <p:cNvSpPr/>
            <p:nvPr/>
          </p:nvSpPr>
          <p:spPr>
            <a:xfrm>
              <a:off x="3584280" y="3699191"/>
              <a:ext cx="358069" cy="317995"/>
            </a:xfrm>
            <a:custGeom>
              <a:avLst/>
              <a:gdLst/>
              <a:ahLst/>
              <a:cxnLst/>
              <a:rect l="l" t="t" r="r" b="b"/>
              <a:pathLst>
                <a:path w="11276" h="10014" extrusionOk="0">
                  <a:moveTo>
                    <a:pt x="5644" y="1"/>
                  </a:moveTo>
                  <a:cubicBezTo>
                    <a:pt x="5203" y="1"/>
                    <a:pt x="4810" y="227"/>
                    <a:pt x="4596" y="620"/>
                  </a:cubicBezTo>
                  <a:lnTo>
                    <a:pt x="822" y="7168"/>
                  </a:lnTo>
                  <a:cubicBezTo>
                    <a:pt x="774" y="7240"/>
                    <a:pt x="798" y="7347"/>
                    <a:pt x="881" y="7395"/>
                  </a:cubicBezTo>
                  <a:cubicBezTo>
                    <a:pt x="903" y="7406"/>
                    <a:pt x="929" y="7411"/>
                    <a:pt x="955" y="7411"/>
                  </a:cubicBezTo>
                  <a:cubicBezTo>
                    <a:pt x="1012" y="7411"/>
                    <a:pt x="1071" y="7384"/>
                    <a:pt x="1096" y="7335"/>
                  </a:cubicBezTo>
                  <a:lnTo>
                    <a:pt x="4882" y="787"/>
                  </a:lnTo>
                  <a:cubicBezTo>
                    <a:pt x="5049" y="513"/>
                    <a:pt x="5322" y="346"/>
                    <a:pt x="5644" y="346"/>
                  </a:cubicBezTo>
                  <a:cubicBezTo>
                    <a:pt x="5953" y="346"/>
                    <a:pt x="6239" y="513"/>
                    <a:pt x="6394" y="787"/>
                  </a:cubicBezTo>
                  <a:lnTo>
                    <a:pt x="10775" y="8359"/>
                  </a:lnTo>
                  <a:cubicBezTo>
                    <a:pt x="10942" y="8621"/>
                    <a:pt x="10942" y="8954"/>
                    <a:pt x="10775" y="9240"/>
                  </a:cubicBezTo>
                  <a:cubicBezTo>
                    <a:pt x="10609" y="9502"/>
                    <a:pt x="10323" y="9669"/>
                    <a:pt x="10013" y="9669"/>
                  </a:cubicBezTo>
                  <a:lnTo>
                    <a:pt x="1262" y="9669"/>
                  </a:lnTo>
                  <a:cubicBezTo>
                    <a:pt x="953" y="9669"/>
                    <a:pt x="667" y="9502"/>
                    <a:pt x="500" y="9240"/>
                  </a:cubicBezTo>
                  <a:cubicBezTo>
                    <a:pt x="346" y="8966"/>
                    <a:pt x="346" y="8645"/>
                    <a:pt x="500" y="8359"/>
                  </a:cubicBezTo>
                  <a:lnTo>
                    <a:pt x="774" y="7895"/>
                  </a:lnTo>
                  <a:cubicBezTo>
                    <a:pt x="822" y="7823"/>
                    <a:pt x="786" y="7716"/>
                    <a:pt x="715" y="7668"/>
                  </a:cubicBezTo>
                  <a:cubicBezTo>
                    <a:pt x="693" y="7657"/>
                    <a:pt x="667" y="7652"/>
                    <a:pt x="641" y="7652"/>
                  </a:cubicBezTo>
                  <a:cubicBezTo>
                    <a:pt x="583" y="7652"/>
                    <a:pt x="521" y="7679"/>
                    <a:pt x="488" y="7728"/>
                  </a:cubicBezTo>
                  <a:lnTo>
                    <a:pt x="227" y="8192"/>
                  </a:lnTo>
                  <a:cubicBezTo>
                    <a:pt x="0" y="8561"/>
                    <a:pt x="0" y="9026"/>
                    <a:pt x="227" y="9395"/>
                  </a:cubicBezTo>
                  <a:cubicBezTo>
                    <a:pt x="441" y="9776"/>
                    <a:pt x="834" y="10014"/>
                    <a:pt x="1262" y="10014"/>
                  </a:cubicBezTo>
                  <a:lnTo>
                    <a:pt x="10013" y="10014"/>
                  </a:lnTo>
                  <a:cubicBezTo>
                    <a:pt x="10442" y="10014"/>
                    <a:pt x="10847" y="9788"/>
                    <a:pt x="11061" y="9395"/>
                  </a:cubicBezTo>
                  <a:cubicBezTo>
                    <a:pt x="11276" y="9026"/>
                    <a:pt x="11276" y="8585"/>
                    <a:pt x="11061" y="8192"/>
                  </a:cubicBezTo>
                  <a:lnTo>
                    <a:pt x="6680" y="620"/>
                  </a:lnTo>
                  <a:cubicBezTo>
                    <a:pt x="6453" y="251"/>
                    <a:pt x="6072" y="1"/>
                    <a:pt x="56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904;p78">
              <a:extLst>
                <a:ext uri="{FF2B5EF4-FFF2-40B4-BE49-F238E27FC236}">
                  <a16:creationId xmlns:a16="http://schemas.microsoft.com/office/drawing/2014/main" id="{027E67B6-7069-61DD-AABC-E459ED02E797}"/>
                </a:ext>
              </a:extLst>
            </p:cNvPr>
            <p:cNvSpPr/>
            <p:nvPr/>
          </p:nvSpPr>
          <p:spPr>
            <a:xfrm>
              <a:off x="3613400" y="3727167"/>
              <a:ext cx="299831" cy="261661"/>
            </a:xfrm>
            <a:custGeom>
              <a:avLst/>
              <a:gdLst/>
              <a:ahLst/>
              <a:cxnLst/>
              <a:rect l="l" t="t" r="r" b="b"/>
              <a:pathLst>
                <a:path w="9442" h="8240" extrusionOk="0">
                  <a:moveTo>
                    <a:pt x="4727" y="358"/>
                  </a:moveTo>
                  <a:lnTo>
                    <a:pt x="9085" y="7907"/>
                  </a:lnTo>
                  <a:lnTo>
                    <a:pt x="381" y="7907"/>
                  </a:lnTo>
                  <a:lnTo>
                    <a:pt x="4727" y="358"/>
                  </a:lnTo>
                  <a:close/>
                  <a:moveTo>
                    <a:pt x="4727" y="1"/>
                  </a:moveTo>
                  <a:cubicBezTo>
                    <a:pt x="4608" y="1"/>
                    <a:pt x="4501" y="60"/>
                    <a:pt x="4441" y="168"/>
                  </a:cubicBezTo>
                  <a:lnTo>
                    <a:pt x="60" y="7740"/>
                  </a:lnTo>
                  <a:cubicBezTo>
                    <a:pt x="0" y="7847"/>
                    <a:pt x="0" y="7966"/>
                    <a:pt x="60" y="8073"/>
                  </a:cubicBezTo>
                  <a:cubicBezTo>
                    <a:pt x="119" y="8192"/>
                    <a:pt x="226" y="8240"/>
                    <a:pt x="345" y="8240"/>
                  </a:cubicBezTo>
                  <a:lnTo>
                    <a:pt x="9096" y="8240"/>
                  </a:lnTo>
                  <a:cubicBezTo>
                    <a:pt x="9216" y="8240"/>
                    <a:pt x="9323" y="8180"/>
                    <a:pt x="9382" y="8073"/>
                  </a:cubicBezTo>
                  <a:cubicBezTo>
                    <a:pt x="9442" y="7966"/>
                    <a:pt x="9442" y="7847"/>
                    <a:pt x="9382" y="7740"/>
                  </a:cubicBezTo>
                  <a:lnTo>
                    <a:pt x="5001" y="168"/>
                  </a:lnTo>
                  <a:cubicBezTo>
                    <a:pt x="4941" y="60"/>
                    <a:pt x="4846" y="1"/>
                    <a:pt x="472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5;p78">
              <a:extLst>
                <a:ext uri="{FF2B5EF4-FFF2-40B4-BE49-F238E27FC236}">
                  <a16:creationId xmlns:a16="http://schemas.microsoft.com/office/drawing/2014/main" id="{A3F168EC-CD2B-6DF1-3153-01EC209DD038}"/>
                </a:ext>
              </a:extLst>
            </p:cNvPr>
            <p:cNvSpPr/>
            <p:nvPr/>
          </p:nvSpPr>
          <p:spPr>
            <a:xfrm>
              <a:off x="3735879" y="3910171"/>
              <a:ext cx="54873" cy="54841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70" y="322"/>
                  </a:moveTo>
                  <a:cubicBezTo>
                    <a:pt x="1168" y="322"/>
                    <a:pt x="1406" y="572"/>
                    <a:pt x="1406" y="870"/>
                  </a:cubicBezTo>
                  <a:cubicBezTo>
                    <a:pt x="1406" y="1167"/>
                    <a:pt x="1168" y="1405"/>
                    <a:pt x="870" y="1405"/>
                  </a:cubicBezTo>
                  <a:cubicBezTo>
                    <a:pt x="572" y="1405"/>
                    <a:pt x="334" y="1167"/>
                    <a:pt x="334" y="870"/>
                  </a:cubicBezTo>
                  <a:cubicBezTo>
                    <a:pt x="334" y="572"/>
                    <a:pt x="572" y="322"/>
                    <a:pt x="870" y="322"/>
                  </a:cubicBezTo>
                  <a:close/>
                  <a:moveTo>
                    <a:pt x="870" y="0"/>
                  </a:moveTo>
                  <a:cubicBezTo>
                    <a:pt x="394" y="0"/>
                    <a:pt x="1" y="393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3"/>
                    <a:pt x="1346" y="0"/>
                    <a:pt x="87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06;p78">
              <a:extLst>
                <a:ext uri="{FF2B5EF4-FFF2-40B4-BE49-F238E27FC236}">
                  <a16:creationId xmlns:a16="http://schemas.microsoft.com/office/drawing/2014/main" id="{30DD6A2B-D3D6-742F-46DD-B2597601AE10}"/>
                </a:ext>
              </a:extLst>
            </p:cNvPr>
            <p:cNvSpPr/>
            <p:nvPr/>
          </p:nvSpPr>
          <p:spPr>
            <a:xfrm>
              <a:off x="3738896" y="3788422"/>
              <a:ext cx="49188" cy="114604"/>
            </a:xfrm>
            <a:custGeom>
              <a:avLst/>
              <a:gdLst/>
              <a:ahLst/>
              <a:cxnLst/>
              <a:rect l="l" t="t" r="r" b="b"/>
              <a:pathLst>
                <a:path w="1549" h="3609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lnTo>
                    <a:pt x="1" y="3037"/>
                  </a:lnTo>
                  <a:cubicBezTo>
                    <a:pt x="1" y="3346"/>
                    <a:pt x="263" y="3608"/>
                    <a:pt x="572" y="3608"/>
                  </a:cubicBezTo>
                  <a:lnTo>
                    <a:pt x="965" y="3608"/>
                  </a:lnTo>
                  <a:cubicBezTo>
                    <a:pt x="1275" y="3608"/>
                    <a:pt x="1549" y="3358"/>
                    <a:pt x="1549" y="3037"/>
                  </a:cubicBezTo>
                  <a:lnTo>
                    <a:pt x="1549" y="1560"/>
                  </a:lnTo>
                  <a:cubicBezTo>
                    <a:pt x="1549" y="1465"/>
                    <a:pt x="1465" y="1394"/>
                    <a:pt x="1382" y="1394"/>
                  </a:cubicBezTo>
                  <a:cubicBezTo>
                    <a:pt x="1287" y="1394"/>
                    <a:pt x="1215" y="1465"/>
                    <a:pt x="1215" y="1560"/>
                  </a:cubicBezTo>
                  <a:lnTo>
                    <a:pt x="1215" y="3037"/>
                  </a:lnTo>
                  <a:cubicBezTo>
                    <a:pt x="1215" y="3168"/>
                    <a:pt x="1108" y="3275"/>
                    <a:pt x="977" y="3275"/>
                  </a:cubicBezTo>
                  <a:lnTo>
                    <a:pt x="584" y="3275"/>
                  </a:lnTo>
                  <a:cubicBezTo>
                    <a:pt x="453" y="3275"/>
                    <a:pt x="346" y="3168"/>
                    <a:pt x="346" y="3037"/>
                  </a:cubicBezTo>
                  <a:lnTo>
                    <a:pt x="346" y="572"/>
                  </a:lnTo>
                  <a:cubicBezTo>
                    <a:pt x="346" y="441"/>
                    <a:pt x="453" y="334"/>
                    <a:pt x="584" y="334"/>
                  </a:cubicBezTo>
                  <a:lnTo>
                    <a:pt x="977" y="334"/>
                  </a:lnTo>
                  <a:cubicBezTo>
                    <a:pt x="1108" y="334"/>
                    <a:pt x="1215" y="441"/>
                    <a:pt x="1215" y="572"/>
                  </a:cubicBezTo>
                  <a:lnTo>
                    <a:pt x="1215" y="906"/>
                  </a:lnTo>
                  <a:cubicBezTo>
                    <a:pt x="1215" y="989"/>
                    <a:pt x="1287" y="1072"/>
                    <a:pt x="1382" y="1072"/>
                  </a:cubicBezTo>
                  <a:cubicBezTo>
                    <a:pt x="1465" y="1072"/>
                    <a:pt x="1549" y="989"/>
                    <a:pt x="1549" y="906"/>
                  </a:cubicBezTo>
                  <a:lnTo>
                    <a:pt x="1549" y="572"/>
                  </a:lnTo>
                  <a:cubicBezTo>
                    <a:pt x="1549" y="263"/>
                    <a:pt x="1287" y="1"/>
                    <a:pt x="96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9907;p78">
            <a:extLst>
              <a:ext uri="{FF2B5EF4-FFF2-40B4-BE49-F238E27FC236}">
                <a16:creationId xmlns:a16="http://schemas.microsoft.com/office/drawing/2014/main" id="{D34C32F3-C53C-2866-ADD1-E074EF925BEC}"/>
              </a:ext>
            </a:extLst>
          </p:cNvPr>
          <p:cNvGrpSpPr/>
          <p:nvPr/>
        </p:nvGrpSpPr>
        <p:grpSpPr>
          <a:xfrm>
            <a:off x="5670183" y="3957941"/>
            <a:ext cx="355402" cy="354291"/>
            <a:chOff x="4129482" y="3681059"/>
            <a:chExt cx="355402" cy="354291"/>
          </a:xfrm>
          <a:solidFill>
            <a:srgbClr val="D2DE00"/>
          </a:solidFill>
        </p:grpSpPr>
        <p:sp>
          <p:nvSpPr>
            <p:cNvPr id="282" name="Google Shape;9908;p78">
              <a:extLst>
                <a:ext uri="{FF2B5EF4-FFF2-40B4-BE49-F238E27FC236}">
                  <a16:creationId xmlns:a16="http://schemas.microsoft.com/office/drawing/2014/main" id="{FE3E98B7-D32A-8D5B-BDB2-01AD4ADB8754}"/>
                </a:ext>
              </a:extLst>
            </p:cNvPr>
            <p:cNvSpPr/>
            <p:nvPr/>
          </p:nvSpPr>
          <p:spPr>
            <a:xfrm>
              <a:off x="4313979" y="3719578"/>
              <a:ext cx="133117" cy="225016"/>
            </a:xfrm>
            <a:custGeom>
              <a:avLst/>
              <a:gdLst/>
              <a:ahLst/>
              <a:cxnLst/>
              <a:rect l="l" t="t" r="r" b="b"/>
              <a:pathLst>
                <a:path w="4192" h="7086" extrusionOk="0">
                  <a:moveTo>
                    <a:pt x="173" y="0"/>
                  </a:moveTo>
                  <a:cubicBezTo>
                    <a:pt x="96" y="0"/>
                    <a:pt x="23" y="68"/>
                    <a:pt x="12" y="156"/>
                  </a:cubicBezTo>
                  <a:cubicBezTo>
                    <a:pt x="0" y="240"/>
                    <a:pt x="72" y="323"/>
                    <a:pt x="167" y="335"/>
                  </a:cubicBezTo>
                  <a:cubicBezTo>
                    <a:pt x="1167" y="418"/>
                    <a:pt x="2108" y="883"/>
                    <a:pt x="2798" y="1633"/>
                  </a:cubicBezTo>
                  <a:cubicBezTo>
                    <a:pt x="3501" y="2383"/>
                    <a:pt x="3870" y="3359"/>
                    <a:pt x="3870" y="4383"/>
                  </a:cubicBezTo>
                  <a:cubicBezTo>
                    <a:pt x="3870" y="5217"/>
                    <a:pt x="3620" y="6002"/>
                    <a:pt x="3156" y="6693"/>
                  </a:cubicBezTo>
                  <a:lnTo>
                    <a:pt x="893" y="4407"/>
                  </a:lnTo>
                  <a:cubicBezTo>
                    <a:pt x="864" y="4377"/>
                    <a:pt x="822" y="4362"/>
                    <a:pt x="779" y="4362"/>
                  </a:cubicBezTo>
                  <a:cubicBezTo>
                    <a:pt x="736" y="4362"/>
                    <a:pt x="691" y="4377"/>
                    <a:pt x="655" y="4407"/>
                  </a:cubicBezTo>
                  <a:cubicBezTo>
                    <a:pt x="596" y="4467"/>
                    <a:pt x="596" y="4574"/>
                    <a:pt x="655" y="4645"/>
                  </a:cubicBezTo>
                  <a:lnTo>
                    <a:pt x="3048" y="7050"/>
                  </a:lnTo>
                  <a:cubicBezTo>
                    <a:pt x="3084" y="7074"/>
                    <a:pt x="3120" y="7086"/>
                    <a:pt x="3167" y="7086"/>
                  </a:cubicBezTo>
                  <a:lnTo>
                    <a:pt x="3179" y="7086"/>
                  </a:lnTo>
                  <a:cubicBezTo>
                    <a:pt x="3227" y="7086"/>
                    <a:pt x="3275" y="7062"/>
                    <a:pt x="3298" y="7026"/>
                  </a:cubicBezTo>
                  <a:cubicBezTo>
                    <a:pt x="3882" y="6252"/>
                    <a:pt x="4191" y="5348"/>
                    <a:pt x="4191" y="4383"/>
                  </a:cubicBezTo>
                  <a:cubicBezTo>
                    <a:pt x="4191" y="3276"/>
                    <a:pt x="3775" y="2228"/>
                    <a:pt x="3036" y="1407"/>
                  </a:cubicBezTo>
                  <a:cubicBezTo>
                    <a:pt x="2286" y="597"/>
                    <a:pt x="1274" y="97"/>
                    <a:pt x="191" y="2"/>
                  </a:cubicBezTo>
                  <a:cubicBezTo>
                    <a:pt x="185" y="1"/>
                    <a:pt x="179" y="0"/>
                    <a:pt x="17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09;p78">
              <a:extLst>
                <a:ext uri="{FF2B5EF4-FFF2-40B4-BE49-F238E27FC236}">
                  <a16:creationId xmlns:a16="http://schemas.microsoft.com/office/drawing/2014/main" id="{AB223ED2-DEEE-1776-30DF-81A2059B85F2}"/>
                </a:ext>
              </a:extLst>
            </p:cNvPr>
            <p:cNvSpPr/>
            <p:nvPr/>
          </p:nvSpPr>
          <p:spPr>
            <a:xfrm>
              <a:off x="4220968" y="3719197"/>
              <a:ext cx="106284" cy="132387"/>
            </a:xfrm>
            <a:custGeom>
              <a:avLst/>
              <a:gdLst/>
              <a:ahLst/>
              <a:cxnLst/>
              <a:rect l="l" t="t" r="r" b="b"/>
              <a:pathLst>
                <a:path w="3347" h="4169" extrusionOk="0">
                  <a:moveTo>
                    <a:pt x="2340" y="1"/>
                  </a:moveTo>
                  <a:cubicBezTo>
                    <a:pt x="2334" y="1"/>
                    <a:pt x="2328" y="1"/>
                    <a:pt x="2322" y="2"/>
                  </a:cubicBezTo>
                  <a:cubicBezTo>
                    <a:pt x="1501" y="73"/>
                    <a:pt x="715" y="371"/>
                    <a:pt x="60" y="883"/>
                  </a:cubicBezTo>
                  <a:cubicBezTo>
                    <a:pt x="12" y="907"/>
                    <a:pt x="0" y="954"/>
                    <a:pt x="0" y="1002"/>
                  </a:cubicBezTo>
                  <a:cubicBezTo>
                    <a:pt x="0" y="1038"/>
                    <a:pt x="12" y="1085"/>
                    <a:pt x="36" y="1133"/>
                  </a:cubicBezTo>
                  <a:lnTo>
                    <a:pt x="3048" y="4121"/>
                  </a:lnTo>
                  <a:cubicBezTo>
                    <a:pt x="3072" y="4157"/>
                    <a:pt x="3120" y="4169"/>
                    <a:pt x="3167" y="4169"/>
                  </a:cubicBezTo>
                  <a:cubicBezTo>
                    <a:pt x="3203" y="4169"/>
                    <a:pt x="3251" y="4157"/>
                    <a:pt x="3287" y="4121"/>
                  </a:cubicBezTo>
                  <a:cubicBezTo>
                    <a:pt x="3346" y="4062"/>
                    <a:pt x="3346" y="3955"/>
                    <a:pt x="3287" y="3883"/>
                  </a:cubicBezTo>
                  <a:lnTo>
                    <a:pt x="429" y="1026"/>
                  </a:lnTo>
                  <a:cubicBezTo>
                    <a:pt x="1001" y="645"/>
                    <a:pt x="1655" y="383"/>
                    <a:pt x="2358" y="323"/>
                  </a:cubicBezTo>
                  <a:cubicBezTo>
                    <a:pt x="2363" y="324"/>
                    <a:pt x="2367" y="324"/>
                    <a:pt x="2372" y="324"/>
                  </a:cubicBezTo>
                  <a:cubicBezTo>
                    <a:pt x="2449" y="324"/>
                    <a:pt x="2512" y="235"/>
                    <a:pt x="2501" y="157"/>
                  </a:cubicBezTo>
                  <a:cubicBezTo>
                    <a:pt x="2479" y="68"/>
                    <a:pt x="2416" y="1"/>
                    <a:pt x="234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10;p78">
              <a:extLst>
                <a:ext uri="{FF2B5EF4-FFF2-40B4-BE49-F238E27FC236}">
                  <a16:creationId xmlns:a16="http://schemas.microsoft.com/office/drawing/2014/main" id="{7FC932EC-9CBA-98DC-31DB-CE6C7FB1F433}"/>
                </a:ext>
              </a:extLst>
            </p:cNvPr>
            <p:cNvSpPr/>
            <p:nvPr/>
          </p:nvSpPr>
          <p:spPr>
            <a:xfrm>
              <a:off x="4167270" y="3772545"/>
              <a:ext cx="226127" cy="225746"/>
            </a:xfrm>
            <a:custGeom>
              <a:avLst/>
              <a:gdLst/>
              <a:ahLst/>
              <a:cxnLst/>
              <a:rect l="l" t="t" r="r" b="b"/>
              <a:pathLst>
                <a:path w="7121" h="7109" extrusionOk="0">
                  <a:moveTo>
                    <a:pt x="1037" y="405"/>
                  </a:moveTo>
                  <a:lnTo>
                    <a:pt x="6704" y="6061"/>
                  </a:lnTo>
                  <a:cubicBezTo>
                    <a:pt x="6013" y="6537"/>
                    <a:pt x="5228" y="6775"/>
                    <a:pt x="4406" y="6775"/>
                  </a:cubicBezTo>
                  <a:cubicBezTo>
                    <a:pt x="2168" y="6775"/>
                    <a:pt x="334" y="4942"/>
                    <a:pt x="334" y="2703"/>
                  </a:cubicBezTo>
                  <a:cubicBezTo>
                    <a:pt x="334" y="1882"/>
                    <a:pt x="572" y="1096"/>
                    <a:pt x="1037" y="405"/>
                  </a:cubicBezTo>
                  <a:close/>
                  <a:moveTo>
                    <a:pt x="1001" y="1"/>
                  </a:moveTo>
                  <a:cubicBezTo>
                    <a:pt x="953" y="1"/>
                    <a:pt x="918" y="36"/>
                    <a:pt x="882" y="60"/>
                  </a:cubicBezTo>
                  <a:cubicBezTo>
                    <a:pt x="298" y="822"/>
                    <a:pt x="1" y="1739"/>
                    <a:pt x="1" y="2703"/>
                  </a:cubicBezTo>
                  <a:cubicBezTo>
                    <a:pt x="1" y="5120"/>
                    <a:pt x="1989" y="7109"/>
                    <a:pt x="4406" y="7109"/>
                  </a:cubicBezTo>
                  <a:cubicBezTo>
                    <a:pt x="5382" y="7109"/>
                    <a:pt x="6287" y="6811"/>
                    <a:pt x="7061" y="6228"/>
                  </a:cubicBezTo>
                  <a:cubicBezTo>
                    <a:pt x="7109" y="6192"/>
                    <a:pt x="7121" y="6156"/>
                    <a:pt x="7121" y="6108"/>
                  </a:cubicBezTo>
                  <a:cubicBezTo>
                    <a:pt x="7121" y="6061"/>
                    <a:pt x="7109" y="6013"/>
                    <a:pt x="7073" y="5978"/>
                  </a:cubicBezTo>
                  <a:lnTo>
                    <a:pt x="1132" y="36"/>
                  </a:lnTo>
                  <a:cubicBezTo>
                    <a:pt x="1096" y="24"/>
                    <a:pt x="1048" y="1"/>
                    <a:pt x="100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11;p78">
              <a:extLst>
                <a:ext uri="{FF2B5EF4-FFF2-40B4-BE49-F238E27FC236}">
                  <a16:creationId xmlns:a16="http://schemas.microsoft.com/office/drawing/2014/main" id="{368180C2-0785-C08A-BF92-9526E8E9FA5B}"/>
                </a:ext>
              </a:extLst>
            </p:cNvPr>
            <p:cNvSpPr/>
            <p:nvPr/>
          </p:nvSpPr>
          <p:spPr>
            <a:xfrm>
              <a:off x="4129482" y="3681059"/>
              <a:ext cx="355402" cy="354291"/>
            </a:xfrm>
            <a:custGeom>
              <a:avLst/>
              <a:gdLst/>
              <a:ahLst/>
              <a:cxnLst/>
              <a:rect l="l" t="t" r="r" b="b"/>
              <a:pathLst>
                <a:path w="11192" h="11157" extrusionOk="0">
                  <a:moveTo>
                    <a:pt x="5596" y="0"/>
                  </a:moveTo>
                  <a:cubicBezTo>
                    <a:pt x="4096" y="0"/>
                    <a:pt x="2703" y="572"/>
                    <a:pt x="1643" y="1631"/>
                  </a:cubicBezTo>
                  <a:cubicBezTo>
                    <a:pt x="584" y="2691"/>
                    <a:pt x="0" y="4096"/>
                    <a:pt x="0" y="5584"/>
                  </a:cubicBezTo>
                  <a:cubicBezTo>
                    <a:pt x="0" y="7013"/>
                    <a:pt x="536" y="8358"/>
                    <a:pt x="1512" y="9406"/>
                  </a:cubicBezTo>
                  <a:cubicBezTo>
                    <a:pt x="2477" y="10430"/>
                    <a:pt x="3786" y="11061"/>
                    <a:pt x="5191" y="11156"/>
                  </a:cubicBezTo>
                  <a:cubicBezTo>
                    <a:pt x="5286" y="11156"/>
                    <a:pt x="5358" y="11097"/>
                    <a:pt x="5382" y="11014"/>
                  </a:cubicBezTo>
                  <a:cubicBezTo>
                    <a:pt x="5382" y="10918"/>
                    <a:pt x="5322" y="10847"/>
                    <a:pt x="5227" y="10835"/>
                  </a:cubicBezTo>
                  <a:cubicBezTo>
                    <a:pt x="3905" y="10740"/>
                    <a:pt x="2667" y="10144"/>
                    <a:pt x="1762" y="9180"/>
                  </a:cubicBezTo>
                  <a:cubicBezTo>
                    <a:pt x="834" y="8192"/>
                    <a:pt x="333" y="6930"/>
                    <a:pt x="333" y="5572"/>
                  </a:cubicBezTo>
                  <a:cubicBezTo>
                    <a:pt x="333" y="4179"/>
                    <a:pt x="881" y="2858"/>
                    <a:pt x="1881" y="1858"/>
                  </a:cubicBezTo>
                  <a:cubicBezTo>
                    <a:pt x="2881" y="858"/>
                    <a:pt x="4203" y="310"/>
                    <a:pt x="5596" y="310"/>
                  </a:cubicBezTo>
                  <a:cubicBezTo>
                    <a:pt x="7001" y="310"/>
                    <a:pt x="8323" y="858"/>
                    <a:pt x="9323" y="1858"/>
                  </a:cubicBezTo>
                  <a:cubicBezTo>
                    <a:pt x="10323" y="2858"/>
                    <a:pt x="10871" y="4179"/>
                    <a:pt x="10871" y="5572"/>
                  </a:cubicBezTo>
                  <a:cubicBezTo>
                    <a:pt x="10871" y="6918"/>
                    <a:pt x="10359" y="8192"/>
                    <a:pt x="9442" y="9180"/>
                  </a:cubicBezTo>
                  <a:cubicBezTo>
                    <a:pt x="8525" y="10144"/>
                    <a:pt x="7299" y="10740"/>
                    <a:pt x="5977" y="10835"/>
                  </a:cubicBezTo>
                  <a:cubicBezTo>
                    <a:pt x="5882" y="10835"/>
                    <a:pt x="5810" y="10918"/>
                    <a:pt x="5822" y="11014"/>
                  </a:cubicBezTo>
                  <a:cubicBezTo>
                    <a:pt x="5822" y="11097"/>
                    <a:pt x="5894" y="11156"/>
                    <a:pt x="5989" y="11156"/>
                  </a:cubicBezTo>
                  <a:lnTo>
                    <a:pt x="6001" y="11156"/>
                  </a:lnTo>
                  <a:cubicBezTo>
                    <a:pt x="7418" y="11061"/>
                    <a:pt x="8727" y="10442"/>
                    <a:pt x="9692" y="9406"/>
                  </a:cubicBezTo>
                  <a:cubicBezTo>
                    <a:pt x="10656" y="8358"/>
                    <a:pt x="11192" y="7013"/>
                    <a:pt x="11192" y="5584"/>
                  </a:cubicBezTo>
                  <a:cubicBezTo>
                    <a:pt x="11192" y="4096"/>
                    <a:pt x="10597" y="2691"/>
                    <a:pt x="9561" y="1631"/>
                  </a:cubicBezTo>
                  <a:cubicBezTo>
                    <a:pt x="8501" y="572"/>
                    <a:pt x="7108" y="0"/>
                    <a:pt x="559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9912;p78">
            <a:extLst>
              <a:ext uri="{FF2B5EF4-FFF2-40B4-BE49-F238E27FC236}">
                <a16:creationId xmlns:a16="http://schemas.microsoft.com/office/drawing/2014/main" id="{F464F91C-7A60-C38B-679D-E0438082FC5A}"/>
              </a:ext>
            </a:extLst>
          </p:cNvPr>
          <p:cNvGrpSpPr/>
          <p:nvPr/>
        </p:nvGrpSpPr>
        <p:grpSpPr>
          <a:xfrm>
            <a:off x="6214241" y="3957179"/>
            <a:ext cx="355434" cy="355815"/>
            <a:chOff x="4673540" y="3680297"/>
            <a:chExt cx="355434" cy="355815"/>
          </a:xfrm>
          <a:solidFill>
            <a:srgbClr val="D2DE00"/>
          </a:solidFill>
        </p:grpSpPr>
        <p:sp>
          <p:nvSpPr>
            <p:cNvPr id="287" name="Google Shape;9913;p78">
              <a:extLst>
                <a:ext uri="{FF2B5EF4-FFF2-40B4-BE49-F238E27FC236}">
                  <a16:creationId xmlns:a16="http://schemas.microsoft.com/office/drawing/2014/main" id="{B4A9A137-6C31-4469-B2A4-63F6B6702431}"/>
                </a:ext>
              </a:extLst>
            </p:cNvPr>
            <p:cNvSpPr/>
            <p:nvPr/>
          </p:nvSpPr>
          <p:spPr>
            <a:xfrm>
              <a:off x="4673540" y="3680297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14;p78">
              <a:extLst>
                <a:ext uri="{FF2B5EF4-FFF2-40B4-BE49-F238E27FC236}">
                  <a16:creationId xmlns:a16="http://schemas.microsoft.com/office/drawing/2014/main" id="{4F11A000-DEB5-79C2-531B-76BD3AACDD55}"/>
                </a:ext>
              </a:extLst>
            </p:cNvPr>
            <p:cNvSpPr/>
            <p:nvPr/>
          </p:nvSpPr>
          <p:spPr>
            <a:xfrm>
              <a:off x="4805864" y="373663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9915;p78">
              <a:extLst>
                <a:ext uri="{FF2B5EF4-FFF2-40B4-BE49-F238E27FC236}">
                  <a16:creationId xmlns:a16="http://schemas.microsoft.com/office/drawing/2014/main" id="{40FC2A3C-BA47-6C11-BCED-0002F1D0EE41}"/>
                </a:ext>
              </a:extLst>
            </p:cNvPr>
            <p:cNvSpPr/>
            <p:nvPr/>
          </p:nvSpPr>
          <p:spPr>
            <a:xfrm>
              <a:off x="4779380" y="384135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9916;p78">
            <a:extLst>
              <a:ext uri="{FF2B5EF4-FFF2-40B4-BE49-F238E27FC236}">
                <a16:creationId xmlns:a16="http://schemas.microsoft.com/office/drawing/2014/main" id="{83C2AA98-1B55-98A0-7CDD-B71777689C08}"/>
              </a:ext>
            </a:extLst>
          </p:cNvPr>
          <p:cNvGrpSpPr/>
          <p:nvPr/>
        </p:nvGrpSpPr>
        <p:grpSpPr>
          <a:xfrm>
            <a:off x="7320109" y="3976073"/>
            <a:ext cx="317645" cy="318757"/>
            <a:chOff x="5779408" y="3699191"/>
            <a:chExt cx="317645" cy="318757"/>
          </a:xfrm>
          <a:solidFill>
            <a:srgbClr val="D2DE00"/>
          </a:solidFill>
        </p:grpSpPr>
        <p:sp>
          <p:nvSpPr>
            <p:cNvPr id="291" name="Google Shape;9917;p78">
              <a:extLst>
                <a:ext uri="{FF2B5EF4-FFF2-40B4-BE49-F238E27FC236}">
                  <a16:creationId xmlns:a16="http://schemas.microsoft.com/office/drawing/2014/main" id="{E968D54A-C36C-6972-6BB7-A0DBFA8FF5A7}"/>
                </a:ext>
              </a:extLst>
            </p:cNvPr>
            <p:cNvSpPr/>
            <p:nvPr/>
          </p:nvSpPr>
          <p:spPr>
            <a:xfrm>
              <a:off x="5892837" y="3700334"/>
              <a:ext cx="204216" cy="317614"/>
            </a:xfrm>
            <a:custGeom>
              <a:avLst/>
              <a:gdLst/>
              <a:ahLst/>
              <a:cxnLst/>
              <a:rect l="l" t="t" r="r" b="b"/>
              <a:pathLst>
                <a:path w="6431" h="10002" extrusionOk="0">
                  <a:moveTo>
                    <a:pt x="4025" y="0"/>
                  </a:moveTo>
                  <a:cubicBezTo>
                    <a:pt x="3870" y="0"/>
                    <a:pt x="3704" y="60"/>
                    <a:pt x="3608" y="179"/>
                  </a:cubicBezTo>
                  <a:lnTo>
                    <a:pt x="1465" y="2322"/>
                  </a:lnTo>
                  <a:lnTo>
                    <a:pt x="299" y="1167"/>
                  </a:lnTo>
                  <a:cubicBezTo>
                    <a:pt x="269" y="1138"/>
                    <a:pt x="227" y="1123"/>
                    <a:pt x="184" y="1123"/>
                  </a:cubicBezTo>
                  <a:cubicBezTo>
                    <a:pt x="141" y="1123"/>
                    <a:pt x="96" y="1138"/>
                    <a:pt x="60" y="1167"/>
                  </a:cubicBezTo>
                  <a:cubicBezTo>
                    <a:pt x="1" y="1227"/>
                    <a:pt x="1" y="1322"/>
                    <a:pt x="60" y="1405"/>
                  </a:cubicBezTo>
                  <a:lnTo>
                    <a:pt x="1346" y="2679"/>
                  </a:lnTo>
                  <a:cubicBezTo>
                    <a:pt x="1370" y="2715"/>
                    <a:pt x="1418" y="2727"/>
                    <a:pt x="1465" y="2727"/>
                  </a:cubicBezTo>
                  <a:cubicBezTo>
                    <a:pt x="1501" y="2727"/>
                    <a:pt x="1549" y="2715"/>
                    <a:pt x="1584" y="2679"/>
                  </a:cubicBezTo>
                  <a:lnTo>
                    <a:pt x="3847" y="417"/>
                  </a:lnTo>
                  <a:cubicBezTo>
                    <a:pt x="3882" y="370"/>
                    <a:pt x="3966" y="346"/>
                    <a:pt x="4037" y="346"/>
                  </a:cubicBezTo>
                  <a:cubicBezTo>
                    <a:pt x="4109" y="346"/>
                    <a:pt x="4168" y="370"/>
                    <a:pt x="4228" y="417"/>
                  </a:cubicBezTo>
                  <a:lnTo>
                    <a:pt x="6049" y="2239"/>
                  </a:lnTo>
                  <a:cubicBezTo>
                    <a:pt x="6085" y="2275"/>
                    <a:pt x="6121" y="2358"/>
                    <a:pt x="6121" y="2429"/>
                  </a:cubicBezTo>
                  <a:cubicBezTo>
                    <a:pt x="6121" y="2501"/>
                    <a:pt x="6085" y="2560"/>
                    <a:pt x="6049" y="2620"/>
                  </a:cubicBezTo>
                  <a:lnTo>
                    <a:pt x="3775" y="4882"/>
                  </a:lnTo>
                  <a:cubicBezTo>
                    <a:pt x="3716" y="4942"/>
                    <a:pt x="3716" y="5049"/>
                    <a:pt x="3775" y="5120"/>
                  </a:cubicBezTo>
                  <a:lnTo>
                    <a:pt x="6049" y="7382"/>
                  </a:lnTo>
                  <a:cubicBezTo>
                    <a:pt x="6085" y="7430"/>
                    <a:pt x="6121" y="7501"/>
                    <a:pt x="6121" y="7573"/>
                  </a:cubicBezTo>
                  <a:cubicBezTo>
                    <a:pt x="6121" y="7656"/>
                    <a:pt x="6085" y="7716"/>
                    <a:pt x="6049" y="7775"/>
                  </a:cubicBezTo>
                  <a:lnTo>
                    <a:pt x="4228" y="9585"/>
                  </a:lnTo>
                  <a:cubicBezTo>
                    <a:pt x="4174" y="9639"/>
                    <a:pt x="4103" y="9665"/>
                    <a:pt x="4033" y="9665"/>
                  </a:cubicBezTo>
                  <a:cubicBezTo>
                    <a:pt x="3963" y="9665"/>
                    <a:pt x="3894" y="9639"/>
                    <a:pt x="3847" y="9585"/>
                  </a:cubicBezTo>
                  <a:lnTo>
                    <a:pt x="2989" y="8740"/>
                  </a:lnTo>
                  <a:cubicBezTo>
                    <a:pt x="2960" y="8710"/>
                    <a:pt x="2921" y="8695"/>
                    <a:pt x="2879" y="8695"/>
                  </a:cubicBezTo>
                  <a:cubicBezTo>
                    <a:pt x="2838" y="8695"/>
                    <a:pt x="2793" y="8710"/>
                    <a:pt x="2751" y="8740"/>
                  </a:cubicBezTo>
                  <a:cubicBezTo>
                    <a:pt x="2692" y="8799"/>
                    <a:pt x="2692" y="8906"/>
                    <a:pt x="2751" y="8978"/>
                  </a:cubicBezTo>
                  <a:lnTo>
                    <a:pt x="3608" y="9823"/>
                  </a:lnTo>
                  <a:cubicBezTo>
                    <a:pt x="3728" y="9942"/>
                    <a:pt x="3870" y="10002"/>
                    <a:pt x="4025" y="10002"/>
                  </a:cubicBezTo>
                  <a:cubicBezTo>
                    <a:pt x="4168" y="10002"/>
                    <a:pt x="4335" y="9942"/>
                    <a:pt x="4442" y="9823"/>
                  </a:cubicBezTo>
                  <a:lnTo>
                    <a:pt x="6252" y="8013"/>
                  </a:lnTo>
                  <a:cubicBezTo>
                    <a:pt x="6371" y="7894"/>
                    <a:pt x="6430" y="7740"/>
                    <a:pt x="6430" y="7597"/>
                  </a:cubicBezTo>
                  <a:cubicBezTo>
                    <a:pt x="6430" y="7430"/>
                    <a:pt x="6371" y="7275"/>
                    <a:pt x="6252" y="7180"/>
                  </a:cubicBezTo>
                  <a:lnTo>
                    <a:pt x="4109" y="4977"/>
                  </a:lnTo>
                  <a:lnTo>
                    <a:pt x="6252" y="2834"/>
                  </a:lnTo>
                  <a:cubicBezTo>
                    <a:pt x="6371" y="2715"/>
                    <a:pt x="6430" y="2560"/>
                    <a:pt x="6430" y="2417"/>
                  </a:cubicBezTo>
                  <a:cubicBezTo>
                    <a:pt x="6430" y="2251"/>
                    <a:pt x="6371" y="2096"/>
                    <a:pt x="6252" y="2001"/>
                  </a:cubicBezTo>
                  <a:lnTo>
                    <a:pt x="4442" y="179"/>
                  </a:lnTo>
                  <a:cubicBezTo>
                    <a:pt x="4323" y="60"/>
                    <a:pt x="4168" y="0"/>
                    <a:pt x="402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9918;p78">
              <a:extLst>
                <a:ext uri="{FF2B5EF4-FFF2-40B4-BE49-F238E27FC236}">
                  <a16:creationId xmlns:a16="http://schemas.microsoft.com/office/drawing/2014/main" id="{B330CB35-49B1-2525-B519-7EC368A9D75D}"/>
                </a:ext>
              </a:extLst>
            </p:cNvPr>
            <p:cNvSpPr/>
            <p:nvPr/>
          </p:nvSpPr>
          <p:spPr>
            <a:xfrm>
              <a:off x="5779408" y="3699191"/>
              <a:ext cx="195134" cy="316883"/>
            </a:xfrm>
            <a:custGeom>
              <a:avLst/>
              <a:gdLst/>
              <a:ahLst/>
              <a:cxnLst/>
              <a:rect l="l" t="t" r="r" b="b"/>
              <a:pathLst>
                <a:path w="6145" h="9979" extrusionOk="0">
                  <a:moveTo>
                    <a:pt x="2477" y="1"/>
                  </a:moveTo>
                  <a:cubicBezTo>
                    <a:pt x="2311" y="1"/>
                    <a:pt x="2156" y="60"/>
                    <a:pt x="2061" y="179"/>
                  </a:cubicBezTo>
                  <a:lnTo>
                    <a:pt x="239" y="2001"/>
                  </a:lnTo>
                  <a:cubicBezTo>
                    <a:pt x="1" y="2239"/>
                    <a:pt x="1" y="2608"/>
                    <a:pt x="239" y="2846"/>
                  </a:cubicBezTo>
                  <a:lnTo>
                    <a:pt x="2382" y="4989"/>
                  </a:lnTo>
                  <a:lnTo>
                    <a:pt x="239" y="7133"/>
                  </a:lnTo>
                  <a:cubicBezTo>
                    <a:pt x="1" y="7371"/>
                    <a:pt x="1" y="7752"/>
                    <a:pt x="239" y="7990"/>
                  </a:cubicBezTo>
                  <a:lnTo>
                    <a:pt x="2061" y="9800"/>
                  </a:lnTo>
                  <a:cubicBezTo>
                    <a:pt x="2180" y="9919"/>
                    <a:pt x="2323" y="9978"/>
                    <a:pt x="2477" y="9978"/>
                  </a:cubicBezTo>
                  <a:cubicBezTo>
                    <a:pt x="2620" y="9978"/>
                    <a:pt x="2787" y="9919"/>
                    <a:pt x="2882" y="9800"/>
                  </a:cubicBezTo>
                  <a:lnTo>
                    <a:pt x="5037" y="7656"/>
                  </a:lnTo>
                  <a:lnTo>
                    <a:pt x="5859" y="8490"/>
                  </a:lnTo>
                  <a:cubicBezTo>
                    <a:pt x="5895" y="8520"/>
                    <a:pt x="5936" y="8535"/>
                    <a:pt x="5978" y="8535"/>
                  </a:cubicBezTo>
                  <a:cubicBezTo>
                    <a:pt x="6020" y="8535"/>
                    <a:pt x="6061" y="8520"/>
                    <a:pt x="6097" y="8490"/>
                  </a:cubicBezTo>
                  <a:cubicBezTo>
                    <a:pt x="6145" y="8430"/>
                    <a:pt x="6145" y="8323"/>
                    <a:pt x="6085" y="8264"/>
                  </a:cubicBezTo>
                  <a:lnTo>
                    <a:pt x="5156" y="7335"/>
                  </a:lnTo>
                  <a:cubicBezTo>
                    <a:pt x="5121" y="7299"/>
                    <a:pt x="5073" y="7287"/>
                    <a:pt x="5037" y="7287"/>
                  </a:cubicBezTo>
                  <a:cubicBezTo>
                    <a:pt x="4990" y="7287"/>
                    <a:pt x="4942" y="7299"/>
                    <a:pt x="4918" y="7335"/>
                  </a:cubicBezTo>
                  <a:lnTo>
                    <a:pt x="2656" y="9597"/>
                  </a:lnTo>
                  <a:cubicBezTo>
                    <a:pt x="2608" y="9633"/>
                    <a:pt x="2537" y="9669"/>
                    <a:pt x="2454" y="9669"/>
                  </a:cubicBezTo>
                  <a:cubicBezTo>
                    <a:pt x="2382" y="9669"/>
                    <a:pt x="2323" y="9633"/>
                    <a:pt x="2263" y="9597"/>
                  </a:cubicBezTo>
                  <a:lnTo>
                    <a:pt x="453" y="7776"/>
                  </a:lnTo>
                  <a:cubicBezTo>
                    <a:pt x="346" y="7668"/>
                    <a:pt x="346" y="7490"/>
                    <a:pt x="453" y="7395"/>
                  </a:cubicBezTo>
                  <a:lnTo>
                    <a:pt x="2716" y="5132"/>
                  </a:lnTo>
                  <a:cubicBezTo>
                    <a:pt x="2739" y="5097"/>
                    <a:pt x="2751" y="5049"/>
                    <a:pt x="2751" y="5013"/>
                  </a:cubicBezTo>
                  <a:cubicBezTo>
                    <a:pt x="2751" y="4966"/>
                    <a:pt x="2739" y="4918"/>
                    <a:pt x="2716" y="4894"/>
                  </a:cubicBezTo>
                  <a:lnTo>
                    <a:pt x="453" y="2632"/>
                  </a:lnTo>
                  <a:cubicBezTo>
                    <a:pt x="346" y="2525"/>
                    <a:pt x="346" y="2346"/>
                    <a:pt x="453" y="2239"/>
                  </a:cubicBezTo>
                  <a:lnTo>
                    <a:pt x="2263" y="417"/>
                  </a:lnTo>
                  <a:cubicBezTo>
                    <a:pt x="2311" y="382"/>
                    <a:pt x="2382" y="346"/>
                    <a:pt x="2454" y="346"/>
                  </a:cubicBezTo>
                  <a:cubicBezTo>
                    <a:pt x="2537" y="346"/>
                    <a:pt x="2597" y="382"/>
                    <a:pt x="2656" y="417"/>
                  </a:cubicBezTo>
                  <a:lnTo>
                    <a:pt x="3168" y="941"/>
                  </a:lnTo>
                  <a:cubicBezTo>
                    <a:pt x="3198" y="971"/>
                    <a:pt x="3239" y="986"/>
                    <a:pt x="3283" y="986"/>
                  </a:cubicBezTo>
                  <a:cubicBezTo>
                    <a:pt x="3326" y="986"/>
                    <a:pt x="3370" y="971"/>
                    <a:pt x="3406" y="941"/>
                  </a:cubicBezTo>
                  <a:cubicBezTo>
                    <a:pt x="3466" y="882"/>
                    <a:pt x="3466" y="775"/>
                    <a:pt x="3406" y="703"/>
                  </a:cubicBezTo>
                  <a:lnTo>
                    <a:pt x="2882" y="179"/>
                  </a:lnTo>
                  <a:cubicBezTo>
                    <a:pt x="2775" y="60"/>
                    <a:pt x="2620" y="1"/>
                    <a:pt x="2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" name="Google Shape;9919;p78">
            <a:extLst>
              <a:ext uri="{FF2B5EF4-FFF2-40B4-BE49-F238E27FC236}">
                <a16:creationId xmlns:a16="http://schemas.microsoft.com/office/drawing/2014/main" id="{FD3C6F26-F2AE-968F-7397-677E1F9E10B0}"/>
              </a:ext>
            </a:extLst>
          </p:cNvPr>
          <p:cNvSpPr/>
          <p:nvPr/>
        </p:nvSpPr>
        <p:spPr>
          <a:xfrm>
            <a:off x="7845274" y="3971341"/>
            <a:ext cx="356196" cy="328410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" name="Google Shape;9920;p78">
            <a:extLst>
              <a:ext uri="{FF2B5EF4-FFF2-40B4-BE49-F238E27FC236}">
                <a16:creationId xmlns:a16="http://schemas.microsoft.com/office/drawing/2014/main" id="{D863A0F6-AE2B-33B5-04B6-C3351F13ECE8}"/>
              </a:ext>
            </a:extLst>
          </p:cNvPr>
          <p:cNvGrpSpPr/>
          <p:nvPr/>
        </p:nvGrpSpPr>
        <p:grpSpPr>
          <a:xfrm>
            <a:off x="8931136" y="3957750"/>
            <a:ext cx="372073" cy="355243"/>
            <a:chOff x="7390435" y="3680868"/>
            <a:chExt cx="372073" cy="355243"/>
          </a:xfrm>
          <a:solidFill>
            <a:srgbClr val="D2DE00"/>
          </a:solidFill>
        </p:grpSpPr>
        <p:sp>
          <p:nvSpPr>
            <p:cNvPr id="295" name="Google Shape;9921;p78">
              <a:extLst>
                <a:ext uri="{FF2B5EF4-FFF2-40B4-BE49-F238E27FC236}">
                  <a16:creationId xmlns:a16="http://schemas.microsoft.com/office/drawing/2014/main" id="{6601AC50-59E1-FAF2-1758-372A490FDE9D}"/>
                </a:ext>
              </a:extLst>
            </p:cNvPr>
            <p:cNvSpPr/>
            <p:nvPr/>
          </p:nvSpPr>
          <p:spPr>
            <a:xfrm>
              <a:off x="7390435" y="3744950"/>
              <a:ext cx="294178" cy="291162"/>
            </a:xfrm>
            <a:custGeom>
              <a:avLst/>
              <a:gdLst/>
              <a:ahLst/>
              <a:cxnLst/>
              <a:rect l="l" t="t" r="r" b="b"/>
              <a:pathLst>
                <a:path w="9264" h="9169" extrusionOk="0">
                  <a:moveTo>
                    <a:pt x="4668" y="0"/>
                  </a:moveTo>
                  <a:cubicBezTo>
                    <a:pt x="3441" y="0"/>
                    <a:pt x="2287" y="477"/>
                    <a:pt x="1417" y="1334"/>
                  </a:cubicBezTo>
                  <a:cubicBezTo>
                    <a:pt x="1358" y="1393"/>
                    <a:pt x="1358" y="1501"/>
                    <a:pt x="1417" y="1572"/>
                  </a:cubicBezTo>
                  <a:cubicBezTo>
                    <a:pt x="1447" y="1602"/>
                    <a:pt x="1489" y="1617"/>
                    <a:pt x="1532" y="1617"/>
                  </a:cubicBezTo>
                  <a:cubicBezTo>
                    <a:pt x="1575" y="1617"/>
                    <a:pt x="1620" y="1602"/>
                    <a:pt x="1655" y="1572"/>
                  </a:cubicBezTo>
                  <a:cubicBezTo>
                    <a:pt x="2465" y="774"/>
                    <a:pt x="3537" y="322"/>
                    <a:pt x="4668" y="322"/>
                  </a:cubicBezTo>
                  <a:cubicBezTo>
                    <a:pt x="5799" y="322"/>
                    <a:pt x="6870" y="774"/>
                    <a:pt x="7668" y="1572"/>
                  </a:cubicBezTo>
                  <a:cubicBezTo>
                    <a:pt x="8478" y="2382"/>
                    <a:pt x="8918" y="3453"/>
                    <a:pt x="8918" y="4584"/>
                  </a:cubicBezTo>
                  <a:cubicBezTo>
                    <a:pt x="8918" y="5715"/>
                    <a:pt x="8478" y="6787"/>
                    <a:pt x="7668" y="7585"/>
                  </a:cubicBezTo>
                  <a:cubicBezTo>
                    <a:pt x="6841" y="8412"/>
                    <a:pt x="5751" y="8826"/>
                    <a:pt x="4662" y="8826"/>
                  </a:cubicBezTo>
                  <a:cubicBezTo>
                    <a:pt x="3572" y="8826"/>
                    <a:pt x="2483" y="8412"/>
                    <a:pt x="1655" y="7585"/>
                  </a:cubicBezTo>
                  <a:cubicBezTo>
                    <a:pt x="953" y="6882"/>
                    <a:pt x="524" y="5965"/>
                    <a:pt x="441" y="4977"/>
                  </a:cubicBezTo>
                  <a:cubicBezTo>
                    <a:pt x="346" y="4013"/>
                    <a:pt x="596" y="3037"/>
                    <a:pt x="1132" y="2227"/>
                  </a:cubicBezTo>
                  <a:cubicBezTo>
                    <a:pt x="1179" y="2155"/>
                    <a:pt x="1167" y="2048"/>
                    <a:pt x="1096" y="1989"/>
                  </a:cubicBezTo>
                  <a:cubicBezTo>
                    <a:pt x="1066" y="1972"/>
                    <a:pt x="1035" y="1964"/>
                    <a:pt x="1005" y="1964"/>
                  </a:cubicBezTo>
                  <a:cubicBezTo>
                    <a:pt x="950" y="1964"/>
                    <a:pt x="896" y="1990"/>
                    <a:pt x="858" y="2036"/>
                  </a:cubicBezTo>
                  <a:cubicBezTo>
                    <a:pt x="274" y="2894"/>
                    <a:pt x="1" y="3953"/>
                    <a:pt x="108" y="5013"/>
                  </a:cubicBezTo>
                  <a:cubicBezTo>
                    <a:pt x="215" y="6073"/>
                    <a:pt x="679" y="7085"/>
                    <a:pt x="1429" y="7823"/>
                  </a:cubicBezTo>
                  <a:cubicBezTo>
                    <a:pt x="2322" y="8716"/>
                    <a:pt x="3501" y="9168"/>
                    <a:pt x="4680" y="9168"/>
                  </a:cubicBezTo>
                  <a:cubicBezTo>
                    <a:pt x="5858" y="9168"/>
                    <a:pt x="7025" y="8716"/>
                    <a:pt x="7918" y="7823"/>
                  </a:cubicBezTo>
                  <a:cubicBezTo>
                    <a:pt x="8787" y="6966"/>
                    <a:pt x="9264" y="5799"/>
                    <a:pt x="9264" y="4584"/>
                  </a:cubicBezTo>
                  <a:cubicBezTo>
                    <a:pt x="9264" y="3358"/>
                    <a:pt x="8787" y="2203"/>
                    <a:pt x="7906" y="1334"/>
                  </a:cubicBezTo>
                  <a:cubicBezTo>
                    <a:pt x="7049" y="477"/>
                    <a:pt x="5882" y="0"/>
                    <a:pt x="46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9922;p78">
              <a:extLst>
                <a:ext uri="{FF2B5EF4-FFF2-40B4-BE49-F238E27FC236}">
                  <a16:creationId xmlns:a16="http://schemas.microsoft.com/office/drawing/2014/main" id="{0D701546-5B18-0125-187E-5AE607A6E8AF}"/>
                </a:ext>
              </a:extLst>
            </p:cNvPr>
            <p:cNvSpPr/>
            <p:nvPr/>
          </p:nvSpPr>
          <p:spPr>
            <a:xfrm>
              <a:off x="7408948" y="3772259"/>
              <a:ext cx="259407" cy="236257"/>
            </a:xfrm>
            <a:custGeom>
              <a:avLst/>
              <a:gdLst/>
              <a:ahLst/>
              <a:cxnLst/>
              <a:rect l="l" t="t" r="r" b="b"/>
              <a:pathLst>
                <a:path w="8169" h="7440" extrusionOk="0">
                  <a:moveTo>
                    <a:pt x="4085" y="319"/>
                  </a:moveTo>
                  <a:cubicBezTo>
                    <a:pt x="4942" y="319"/>
                    <a:pt x="5823" y="653"/>
                    <a:pt x="6478" y="1319"/>
                  </a:cubicBezTo>
                  <a:cubicBezTo>
                    <a:pt x="7800" y="2653"/>
                    <a:pt x="7800" y="4796"/>
                    <a:pt x="6478" y="6117"/>
                  </a:cubicBezTo>
                  <a:cubicBezTo>
                    <a:pt x="5817" y="6778"/>
                    <a:pt x="4951" y="7109"/>
                    <a:pt x="4083" y="7109"/>
                  </a:cubicBezTo>
                  <a:cubicBezTo>
                    <a:pt x="3216" y="7109"/>
                    <a:pt x="2346" y="6778"/>
                    <a:pt x="1680" y="6117"/>
                  </a:cubicBezTo>
                  <a:cubicBezTo>
                    <a:pt x="358" y="4796"/>
                    <a:pt x="358" y="2653"/>
                    <a:pt x="1680" y="1319"/>
                  </a:cubicBezTo>
                  <a:cubicBezTo>
                    <a:pt x="2335" y="664"/>
                    <a:pt x="3216" y="319"/>
                    <a:pt x="4085" y="319"/>
                  </a:cubicBezTo>
                  <a:close/>
                  <a:moveTo>
                    <a:pt x="4088" y="1"/>
                  </a:moveTo>
                  <a:cubicBezTo>
                    <a:pt x="3132" y="1"/>
                    <a:pt x="2174" y="361"/>
                    <a:pt x="1442" y="1081"/>
                  </a:cubicBezTo>
                  <a:cubicBezTo>
                    <a:pt x="1" y="2534"/>
                    <a:pt x="1" y="4891"/>
                    <a:pt x="1442" y="6356"/>
                  </a:cubicBezTo>
                  <a:cubicBezTo>
                    <a:pt x="2180" y="7082"/>
                    <a:pt x="3120" y="7439"/>
                    <a:pt x="4085" y="7439"/>
                  </a:cubicBezTo>
                  <a:cubicBezTo>
                    <a:pt x="5037" y="7439"/>
                    <a:pt x="5978" y="7082"/>
                    <a:pt x="6716" y="6356"/>
                  </a:cubicBezTo>
                  <a:cubicBezTo>
                    <a:pt x="8169" y="4891"/>
                    <a:pt x="8169" y="2546"/>
                    <a:pt x="6716" y="1081"/>
                  </a:cubicBezTo>
                  <a:cubicBezTo>
                    <a:pt x="5996" y="361"/>
                    <a:pt x="5043" y="1"/>
                    <a:pt x="408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9923;p78">
              <a:extLst>
                <a:ext uri="{FF2B5EF4-FFF2-40B4-BE49-F238E27FC236}">
                  <a16:creationId xmlns:a16="http://schemas.microsoft.com/office/drawing/2014/main" id="{C49F22E1-7104-715B-CE58-7D228294C8AE}"/>
                </a:ext>
              </a:extLst>
            </p:cNvPr>
            <p:cNvSpPr/>
            <p:nvPr/>
          </p:nvSpPr>
          <p:spPr>
            <a:xfrm>
              <a:off x="7487986" y="3680868"/>
              <a:ext cx="274522" cy="259565"/>
            </a:xfrm>
            <a:custGeom>
              <a:avLst/>
              <a:gdLst/>
              <a:ahLst/>
              <a:cxnLst/>
              <a:rect l="l" t="t" r="r" b="b"/>
              <a:pathLst>
                <a:path w="8645" h="8174" extrusionOk="0">
                  <a:moveTo>
                    <a:pt x="3614" y="0"/>
                  </a:moveTo>
                  <a:cubicBezTo>
                    <a:pt x="2438" y="0"/>
                    <a:pt x="1262" y="447"/>
                    <a:pt x="369" y="1340"/>
                  </a:cubicBezTo>
                  <a:cubicBezTo>
                    <a:pt x="262" y="1447"/>
                    <a:pt x="167" y="1566"/>
                    <a:pt x="60" y="1685"/>
                  </a:cubicBezTo>
                  <a:cubicBezTo>
                    <a:pt x="0" y="1756"/>
                    <a:pt x="12" y="1864"/>
                    <a:pt x="84" y="1923"/>
                  </a:cubicBezTo>
                  <a:cubicBezTo>
                    <a:pt x="118" y="1948"/>
                    <a:pt x="155" y="1960"/>
                    <a:pt x="191" y="1960"/>
                  </a:cubicBezTo>
                  <a:cubicBezTo>
                    <a:pt x="240" y="1960"/>
                    <a:pt x="287" y="1936"/>
                    <a:pt x="322" y="1887"/>
                  </a:cubicBezTo>
                  <a:cubicBezTo>
                    <a:pt x="417" y="1792"/>
                    <a:pt x="500" y="1685"/>
                    <a:pt x="608" y="1578"/>
                  </a:cubicBezTo>
                  <a:cubicBezTo>
                    <a:pt x="1435" y="750"/>
                    <a:pt x="2524" y="337"/>
                    <a:pt x="3614" y="337"/>
                  </a:cubicBezTo>
                  <a:cubicBezTo>
                    <a:pt x="4703" y="337"/>
                    <a:pt x="5793" y="750"/>
                    <a:pt x="6620" y="1578"/>
                  </a:cubicBezTo>
                  <a:cubicBezTo>
                    <a:pt x="8275" y="3233"/>
                    <a:pt x="8275" y="5936"/>
                    <a:pt x="6620" y="7591"/>
                  </a:cubicBezTo>
                  <a:cubicBezTo>
                    <a:pt x="6513" y="7698"/>
                    <a:pt x="6418" y="7781"/>
                    <a:pt x="6311" y="7876"/>
                  </a:cubicBezTo>
                  <a:cubicBezTo>
                    <a:pt x="6239" y="7936"/>
                    <a:pt x="6215" y="8043"/>
                    <a:pt x="6275" y="8114"/>
                  </a:cubicBezTo>
                  <a:cubicBezTo>
                    <a:pt x="6311" y="8162"/>
                    <a:pt x="6358" y="8174"/>
                    <a:pt x="6418" y="8174"/>
                  </a:cubicBezTo>
                  <a:cubicBezTo>
                    <a:pt x="6454" y="8174"/>
                    <a:pt x="6489" y="8162"/>
                    <a:pt x="6513" y="8126"/>
                  </a:cubicBezTo>
                  <a:cubicBezTo>
                    <a:pt x="6632" y="8043"/>
                    <a:pt x="6751" y="7936"/>
                    <a:pt x="6858" y="7817"/>
                  </a:cubicBezTo>
                  <a:cubicBezTo>
                    <a:pt x="8644" y="6031"/>
                    <a:pt x="8644" y="3126"/>
                    <a:pt x="6858" y="1340"/>
                  </a:cubicBezTo>
                  <a:cubicBezTo>
                    <a:pt x="5965" y="447"/>
                    <a:pt x="4790" y="0"/>
                    <a:pt x="361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9924;p78">
              <a:extLst>
                <a:ext uri="{FF2B5EF4-FFF2-40B4-BE49-F238E27FC236}">
                  <a16:creationId xmlns:a16="http://schemas.microsoft.com/office/drawing/2014/main" id="{92EC781C-4B5E-B9B9-178A-F85FF55C301F}"/>
                </a:ext>
              </a:extLst>
            </p:cNvPr>
            <p:cNvSpPr/>
            <p:nvPr/>
          </p:nvSpPr>
          <p:spPr>
            <a:xfrm>
              <a:off x="7691758" y="3789502"/>
              <a:ext cx="34073" cy="102918"/>
            </a:xfrm>
            <a:custGeom>
              <a:avLst/>
              <a:gdLst/>
              <a:ahLst/>
              <a:cxnLst/>
              <a:rect l="l" t="t" r="r" b="b"/>
              <a:pathLst>
                <a:path w="1073" h="3241" extrusionOk="0">
                  <a:moveTo>
                    <a:pt x="589" y="1"/>
                  </a:moveTo>
                  <a:cubicBezTo>
                    <a:pt x="580" y="1"/>
                    <a:pt x="570" y="1"/>
                    <a:pt x="560" y="2"/>
                  </a:cubicBezTo>
                  <a:cubicBezTo>
                    <a:pt x="477" y="38"/>
                    <a:pt x="429" y="121"/>
                    <a:pt x="441" y="217"/>
                  </a:cubicBezTo>
                  <a:cubicBezTo>
                    <a:pt x="715" y="1157"/>
                    <a:pt x="560" y="2145"/>
                    <a:pt x="37" y="2967"/>
                  </a:cubicBezTo>
                  <a:cubicBezTo>
                    <a:pt x="1" y="3038"/>
                    <a:pt x="13" y="3146"/>
                    <a:pt x="84" y="3205"/>
                  </a:cubicBezTo>
                  <a:cubicBezTo>
                    <a:pt x="120" y="3217"/>
                    <a:pt x="144" y="3241"/>
                    <a:pt x="167" y="3241"/>
                  </a:cubicBezTo>
                  <a:cubicBezTo>
                    <a:pt x="239" y="3241"/>
                    <a:pt x="275" y="3205"/>
                    <a:pt x="310" y="3158"/>
                  </a:cubicBezTo>
                  <a:cubicBezTo>
                    <a:pt x="906" y="2265"/>
                    <a:pt x="1072" y="1169"/>
                    <a:pt x="775" y="121"/>
                  </a:cubicBezTo>
                  <a:cubicBezTo>
                    <a:pt x="743" y="47"/>
                    <a:pt x="672" y="1"/>
                    <a:pt x="58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9925;p78">
              <a:extLst>
                <a:ext uri="{FF2B5EF4-FFF2-40B4-BE49-F238E27FC236}">
                  <a16:creationId xmlns:a16="http://schemas.microsoft.com/office/drawing/2014/main" id="{CCF2FD8E-EC63-D496-BE29-77C2B2CAF91B}"/>
                </a:ext>
              </a:extLst>
            </p:cNvPr>
            <p:cNvSpPr/>
            <p:nvPr/>
          </p:nvSpPr>
          <p:spPr>
            <a:xfrm>
              <a:off x="7536000" y="3708082"/>
              <a:ext cx="173192" cy="72052"/>
            </a:xfrm>
            <a:custGeom>
              <a:avLst/>
              <a:gdLst/>
              <a:ahLst/>
              <a:cxnLst/>
              <a:rect l="l" t="t" r="r" b="b"/>
              <a:pathLst>
                <a:path w="5454" h="2269" extrusionOk="0">
                  <a:moveTo>
                    <a:pt x="2121" y="0"/>
                  </a:moveTo>
                  <a:cubicBezTo>
                    <a:pt x="1410" y="0"/>
                    <a:pt x="707" y="204"/>
                    <a:pt x="108" y="590"/>
                  </a:cubicBezTo>
                  <a:cubicBezTo>
                    <a:pt x="36" y="638"/>
                    <a:pt x="0" y="733"/>
                    <a:pt x="60" y="828"/>
                  </a:cubicBezTo>
                  <a:cubicBezTo>
                    <a:pt x="91" y="874"/>
                    <a:pt x="147" y="906"/>
                    <a:pt x="205" y="906"/>
                  </a:cubicBezTo>
                  <a:cubicBezTo>
                    <a:pt x="237" y="906"/>
                    <a:pt x="269" y="897"/>
                    <a:pt x="298" y="876"/>
                  </a:cubicBezTo>
                  <a:cubicBezTo>
                    <a:pt x="841" y="534"/>
                    <a:pt x="1478" y="344"/>
                    <a:pt x="2123" y="344"/>
                  </a:cubicBezTo>
                  <a:cubicBezTo>
                    <a:pt x="2241" y="344"/>
                    <a:pt x="2359" y="351"/>
                    <a:pt x="2477" y="364"/>
                  </a:cubicBezTo>
                  <a:cubicBezTo>
                    <a:pt x="3251" y="435"/>
                    <a:pt x="3977" y="792"/>
                    <a:pt x="4513" y="1328"/>
                  </a:cubicBezTo>
                  <a:cubicBezTo>
                    <a:pt x="4763" y="1590"/>
                    <a:pt x="4977" y="1864"/>
                    <a:pt x="5120" y="2185"/>
                  </a:cubicBezTo>
                  <a:cubicBezTo>
                    <a:pt x="5156" y="2245"/>
                    <a:pt x="5215" y="2269"/>
                    <a:pt x="5275" y="2269"/>
                  </a:cubicBezTo>
                  <a:cubicBezTo>
                    <a:pt x="5299" y="2269"/>
                    <a:pt x="5323" y="2269"/>
                    <a:pt x="5346" y="2257"/>
                  </a:cubicBezTo>
                  <a:cubicBezTo>
                    <a:pt x="5418" y="2197"/>
                    <a:pt x="5453" y="2102"/>
                    <a:pt x="5406" y="2019"/>
                  </a:cubicBezTo>
                  <a:cubicBezTo>
                    <a:pt x="5227" y="1673"/>
                    <a:pt x="5001" y="1364"/>
                    <a:pt x="4739" y="1102"/>
                  </a:cubicBezTo>
                  <a:cubicBezTo>
                    <a:pt x="4144" y="507"/>
                    <a:pt x="3334" y="114"/>
                    <a:pt x="2489" y="18"/>
                  </a:cubicBezTo>
                  <a:cubicBezTo>
                    <a:pt x="2366" y="6"/>
                    <a:pt x="2243" y="0"/>
                    <a:pt x="212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9926;p78">
              <a:extLst>
                <a:ext uri="{FF2B5EF4-FFF2-40B4-BE49-F238E27FC236}">
                  <a16:creationId xmlns:a16="http://schemas.microsoft.com/office/drawing/2014/main" id="{E6E0187F-BCE0-5BE5-6075-D48FFEF875FF}"/>
                </a:ext>
              </a:extLst>
            </p:cNvPr>
            <p:cNvSpPr/>
            <p:nvPr/>
          </p:nvSpPr>
          <p:spPr>
            <a:xfrm>
              <a:off x="7501228" y="3819415"/>
              <a:ext cx="75640" cy="141437"/>
            </a:xfrm>
            <a:custGeom>
              <a:avLst/>
              <a:gdLst/>
              <a:ahLst/>
              <a:cxnLst/>
              <a:rect l="l" t="t" r="r" b="b"/>
              <a:pathLst>
                <a:path w="2382" h="4454" extrusionOk="0">
                  <a:moveTo>
                    <a:pt x="1012" y="692"/>
                  </a:moveTo>
                  <a:lnTo>
                    <a:pt x="1012" y="2061"/>
                  </a:lnTo>
                  <a:cubicBezTo>
                    <a:pt x="607" y="2001"/>
                    <a:pt x="310" y="1715"/>
                    <a:pt x="310" y="1370"/>
                  </a:cubicBezTo>
                  <a:cubicBezTo>
                    <a:pt x="310" y="1025"/>
                    <a:pt x="607" y="763"/>
                    <a:pt x="1012" y="692"/>
                  </a:cubicBezTo>
                  <a:close/>
                  <a:moveTo>
                    <a:pt x="1357" y="2418"/>
                  </a:moveTo>
                  <a:cubicBezTo>
                    <a:pt x="1750" y="2477"/>
                    <a:pt x="2048" y="2751"/>
                    <a:pt x="2048" y="3097"/>
                  </a:cubicBezTo>
                  <a:cubicBezTo>
                    <a:pt x="2048" y="3430"/>
                    <a:pt x="1738" y="3704"/>
                    <a:pt x="1357" y="3763"/>
                  </a:cubicBezTo>
                  <a:lnTo>
                    <a:pt x="1357" y="2418"/>
                  </a:lnTo>
                  <a:close/>
                  <a:moveTo>
                    <a:pt x="1191" y="1"/>
                  </a:moveTo>
                  <a:cubicBezTo>
                    <a:pt x="1095" y="1"/>
                    <a:pt x="1024" y="72"/>
                    <a:pt x="1024" y="168"/>
                  </a:cubicBezTo>
                  <a:lnTo>
                    <a:pt x="1024" y="358"/>
                  </a:lnTo>
                  <a:cubicBezTo>
                    <a:pt x="441" y="430"/>
                    <a:pt x="0" y="870"/>
                    <a:pt x="0" y="1370"/>
                  </a:cubicBezTo>
                  <a:cubicBezTo>
                    <a:pt x="0" y="1882"/>
                    <a:pt x="441" y="2323"/>
                    <a:pt x="1024" y="2382"/>
                  </a:cubicBezTo>
                  <a:lnTo>
                    <a:pt x="1024" y="3763"/>
                  </a:lnTo>
                  <a:cubicBezTo>
                    <a:pt x="619" y="3704"/>
                    <a:pt x="322" y="3430"/>
                    <a:pt x="322" y="3085"/>
                  </a:cubicBezTo>
                  <a:cubicBezTo>
                    <a:pt x="322" y="2989"/>
                    <a:pt x="250" y="2918"/>
                    <a:pt x="167" y="2918"/>
                  </a:cubicBezTo>
                  <a:cubicBezTo>
                    <a:pt x="71" y="2918"/>
                    <a:pt x="0" y="2989"/>
                    <a:pt x="0" y="3085"/>
                  </a:cubicBezTo>
                  <a:cubicBezTo>
                    <a:pt x="0" y="3609"/>
                    <a:pt x="441" y="4037"/>
                    <a:pt x="1024" y="4097"/>
                  </a:cubicBezTo>
                  <a:lnTo>
                    <a:pt x="1024" y="4287"/>
                  </a:lnTo>
                  <a:cubicBezTo>
                    <a:pt x="1024" y="4371"/>
                    <a:pt x="1095" y="4454"/>
                    <a:pt x="1191" y="4454"/>
                  </a:cubicBezTo>
                  <a:cubicBezTo>
                    <a:pt x="1274" y="4454"/>
                    <a:pt x="1357" y="4371"/>
                    <a:pt x="1357" y="4287"/>
                  </a:cubicBezTo>
                  <a:lnTo>
                    <a:pt x="1357" y="4097"/>
                  </a:lnTo>
                  <a:cubicBezTo>
                    <a:pt x="1929" y="4025"/>
                    <a:pt x="2381" y="3585"/>
                    <a:pt x="2381" y="3085"/>
                  </a:cubicBezTo>
                  <a:cubicBezTo>
                    <a:pt x="2381" y="2573"/>
                    <a:pt x="1929" y="2144"/>
                    <a:pt x="1357" y="2073"/>
                  </a:cubicBezTo>
                  <a:lnTo>
                    <a:pt x="1357" y="692"/>
                  </a:lnTo>
                  <a:cubicBezTo>
                    <a:pt x="1750" y="751"/>
                    <a:pt x="2048" y="1025"/>
                    <a:pt x="2048" y="1370"/>
                  </a:cubicBezTo>
                  <a:cubicBezTo>
                    <a:pt x="2048" y="1465"/>
                    <a:pt x="2131" y="1537"/>
                    <a:pt x="2215" y="1537"/>
                  </a:cubicBezTo>
                  <a:cubicBezTo>
                    <a:pt x="2298" y="1537"/>
                    <a:pt x="2381" y="1465"/>
                    <a:pt x="2381" y="1370"/>
                  </a:cubicBezTo>
                  <a:cubicBezTo>
                    <a:pt x="2381" y="846"/>
                    <a:pt x="1929" y="418"/>
                    <a:pt x="1345" y="358"/>
                  </a:cubicBezTo>
                  <a:lnTo>
                    <a:pt x="1345" y="168"/>
                  </a:lnTo>
                  <a:cubicBezTo>
                    <a:pt x="1345" y="72"/>
                    <a:pt x="1274" y="1"/>
                    <a:pt x="11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9927;p78">
            <a:extLst>
              <a:ext uri="{FF2B5EF4-FFF2-40B4-BE49-F238E27FC236}">
                <a16:creationId xmlns:a16="http://schemas.microsoft.com/office/drawing/2014/main" id="{341F4884-D56B-2394-A786-FA03BFF479A6}"/>
              </a:ext>
            </a:extLst>
          </p:cNvPr>
          <p:cNvGrpSpPr/>
          <p:nvPr/>
        </p:nvGrpSpPr>
        <p:grpSpPr>
          <a:xfrm>
            <a:off x="2962339" y="4402511"/>
            <a:ext cx="374709" cy="374010"/>
            <a:chOff x="1421638" y="4125629"/>
            <a:chExt cx="374709" cy="374010"/>
          </a:xfrm>
          <a:solidFill>
            <a:srgbClr val="D2DE00"/>
          </a:solidFill>
        </p:grpSpPr>
        <p:sp>
          <p:nvSpPr>
            <p:cNvPr id="302" name="Google Shape;9928;p78">
              <a:extLst>
                <a:ext uri="{FF2B5EF4-FFF2-40B4-BE49-F238E27FC236}">
                  <a16:creationId xmlns:a16="http://schemas.microsoft.com/office/drawing/2014/main" id="{01905533-D88B-A559-BDBB-D8A9612394D0}"/>
                </a:ext>
              </a:extLst>
            </p:cNvPr>
            <p:cNvSpPr/>
            <p:nvPr/>
          </p:nvSpPr>
          <p:spPr>
            <a:xfrm>
              <a:off x="1421638" y="4265954"/>
              <a:ext cx="374709" cy="233685"/>
            </a:xfrm>
            <a:custGeom>
              <a:avLst/>
              <a:gdLst/>
              <a:ahLst/>
              <a:cxnLst/>
              <a:rect l="l" t="t" r="r" b="b"/>
              <a:pathLst>
                <a:path w="11800" h="7359" extrusionOk="0">
                  <a:moveTo>
                    <a:pt x="3180" y="3298"/>
                  </a:moveTo>
                  <a:lnTo>
                    <a:pt x="3180" y="7001"/>
                  </a:lnTo>
                  <a:lnTo>
                    <a:pt x="1691" y="7001"/>
                  </a:lnTo>
                  <a:lnTo>
                    <a:pt x="1691" y="3298"/>
                  </a:lnTo>
                  <a:close/>
                  <a:moveTo>
                    <a:pt x="6680" y="2370"/>
                  </a:moveTo>
                  <a:lnTo>
                    <a:pt x="6680" y="7001"/>
                  </a:lnTo>
                  <a:lnTo>
                    <a:pt x="5192" y="7001"/>
                  </a:lnTo>
                  <a:lnTo>
                    <a:pt x="5192" y="2370"/>
                  </a:lnTo>
                  <a:close/>
                  <a:moveTo>
                    <a:pt x="10180" y="345"/>
                  </a:moveTo>
                  <a:lnTo>
                    <a:pt x="10180" y="7001"/>
                  </a:lnTo>
                  <a:lnTo>
                    <a:pt x="8692" y="7001"/>
                  </a:lnTo>
                  <a:lnTo>
                    <a:pt x="8692" y="345"/>
                  </a:lnTo>
                  <a:close/>
                  <a:moveTo>
                    <a:pt x="8502" y="0"/>
                  </a:moveTo>
                  <a:cubicBezTo>
                    <a:pt x="8406" y="0"/>
                    <a:pt x="8323" y="84"/>
                    <a:pt x="8323" y="179"/>
                  </a:cubicBezTo>
                  <a:lnTo>
                    <a:pt x="8323" y="7001"/>
                  </a:lnTo>
                  <a:lnTo>
                    <a:pt x="7013" y="7001"/>
                  </a:lnTo>
                  <a:lnTo>
                    <a:pt x="7013" y="2203"/>
                  </a:lnTo>
                  <a:cubicBezTo>
                    <a:pt x="7013" y="2120"/>
                    <a:pt x="6930" y="2024"/>
                    <a:pt x="6835" y="2024"/>
                  </a:cubicBezTo>
                  <a:lnTo>
                    <a:pt x="4989" y="2024"/>
                  </a:lnTo>
                  <a:cubicBezTo>
                    <a:pt x="4894" y="2024"/>
                    <a:pt x="4811" y="2108"/>
                    <a:pt x="4811" y="2203"/>
                  </a:cubicBezTo>
                  <a:lnTo>
                    <a:pt x="4811" y="7001"/>
                  </a:lnTo>
                  <a:lnTo>
                    <a:pt x="3501" y="7001"/>
                  </a:lnTo>
                  <a:lnTo>
                    <a:pt x="3501" y="3132"/>
                  </a:lnTo>
                  <a:cubicBezTo>
                    <a:pt x="3501" y="3036"/>
                    <a:pt x="3418" y="2953"/>
                    <a:pt x="3322" y="2953"/>
                  </a:cubicBezTo>
                  <a:lnTo>
                    <a:pt x="1477" y="2953"/>
                  </a:lnTo>
                  <a:cubicBezTo>
                    <a:pt x="1382" y="2953"/>
                    <a:pt x="1298" y="3024"/>
                    <a:pt x="1298" y="3132"/>
                  </a:cubicBezTo>
                  <a:lnTo>
                    <a:pt x="1298" y="7001"/>
                  </a:lnTo>
                  <a:lnTo>
                    <a:pt x="179" y="7001"/>
                  </a:lnTo>
                  <a:cubicBezTo>
                    <a:pt x="84" y="7001"/>
                    <a:pt x="1" y="7073"/>
                    <a:pt x="1" y="7180"/>
                  </a:cubicBezTo>
                  <a:cubicBezTo>
                    <a:pt x="1" y="7287"/>
                    <a:pt x="72" y="7358"/>
                    <a:pt x="179" y="7358"/>
                  </a:cubicBezTo>
                  <a:lnTo>
                    <a:pt x="11597" y="7358"/>
                  </a:lnTo>
                  <a:cubicBezTo>
                    <a:pt x="11681" y="7358"/>
                    <a:pt x="11776" y="7287"/>
                    <a:pt x="11776" y="7180"/>
                  </a:cubicBezTo>
                  <a:cubicBezTo>
                    <a:pt x="11800" y="7073"/>
                    <a:pt x="11728" y="7001"/>
                    <a:pt x="11633" y="7001"/>
                  </a:cubicBezTo>
                  <a:lnTo>
                    <a:pt x="10526" y="7001"/>
                  </a:lnTo>
                  <a:lnTo>
                    <a:pt x="10526" y="179"/>
                  </a:lnTo>
                  <a:cubicBezTo>
                    <a:pt x="10526" y="95"/>
                    <a:pt x="10442" y="0"/>
                    <a:pt x="1034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9929;p78">
              <a:extLst>
                <a:ext uri="{FF2B5EF4-FFF2-40B4-BE49-F238E27FC236}">
                  <a16:creationId xmlns:a16="http://schemas.microsoft.com/office/drawing/2014/main" id="{0E3B6539-9992-1285-E65A-B282A213BCA7}"/>
                </a:ext>
              </a:extLst>
            </p:cNvPr>
            <p:cNvSpPr/>
            <p:nvPr/>
          </p:nvSpPr>
          <p:spPr>
            <a:xfrm>
              <a:off x="1428052" y="4125629"/>
              <a:ext cx="356958" cy="215585"/>
            </a:xfrm>
            <a:custGeom>
              <a:avLst/>
              <a:gdLst/>
              <a:ahLst/>
              <a:cxnLst/>
              <a:rect l="l" t="t" r="r" b="b"/>
              <a:pathLst>
                <a:path w="11241" h="6789" extrusionOk="0">
                  <a:moveTo>
                    <a:pt x="10668" y="0"/>
                  </a:moveTo>
                  <a:cubicBezTo>
                    <a:pt x="10653" y="0"/>
                    <a:pt x="10637" y="1"/>
                    <a:pt x="10621" y="2"/>
                  </a:cubicBezTo>
                  <a:lnTo>
                    <a:pt x="9145" y="181"/>
                  </a:lnTo>
                  <a:cubicBezTo>
                    <a:pt x="8847" y="216"/>
                    <a:pt x="8633" y="490"/>
                    <a:pt x="8669" y="788"/>
                  </a:cubicBezTo>
                  <a:cubicBezTo>
                    <a:pt x="8691" y="1064"/>
                    <a:pt x="8938" y="1268"/>
                    <a:pt x="9211" y="1268"/>
                  </a:cubicBezTo>
                  <a:cubicBezTo>
                    <a:pt x="9232" y="1268"/>
                    <a:pt x="9254" y="1267"/>
                    <a:pt x="9276" y="1264"/>
                  </a:cubicBezTo>
                  <a:lnTo>
                    <a:pt x="9395" y="1252"/>
                  </a:lnTo>
                  <a:lnTo>
                    <a:pt x="9395" y="1252"/>
                  </a:lnTo>
                  <a:cubicBezTo>
                    <a:pt x="7597" y="3348"/>
                    <a:pt x="5442" y="4443"/>
                    <a:pt x="3918" y="4979"/>
                  </a:cubicBezTo>
                  <a:cubicBezTo>
                    <a:pt x="2025" y="5657"/>
                    <a:pt x="561" y="5717"/>
                    <a:pt x="537" y="5717"/>
                  </a:cubicBezTo>
                  <a:cubicBezTo>
                    <a:pt x="239" y="5729"/>
                    <a:pt x="1" y="5967"/>
                    <a:pt x="25" y="6265"/>
                  </a:cubicBezTo>
                  <a:cubicBezTo>
                    <a:pt x="37" y="6562"/>
                    <a:pt x="275" y="6789"/>
                    <a:pt x="561" y="6789"/>
                  </a:cubicBezTo>
                  <a:lnTo>
                    <a:pt x="572" y="6789"/>
                  </a:lnTo>
                  <a:cubicBezTo>
                    <a:pt x="632" y="6789"/>
                    <a:pt x="2192" y="6729"/>
                    <a:pt x="4263" y="6003"/>
                  </a:cubicBezTo>
                  <a:cubicBezTo>
                    <a:pt x="5418" y="5586"/>
                    <a:pt x="6514" y="5050"/>
                    <a:pt x="7490" y="4383"/>
                  </a:cubicBezTo>
                  <a:cubicBezTo>
                    <a:pt x="7561" y="4324"/>
                    <a:pt x="7597" y="4217"/>
                    <a:pt x="7538" y="4145"/>
                  </a:cubicBezTo>
                  <a:cubicBezTo>
                    <a:pt x="7501" y="4093"/>
                    <a:pt x="7445" y="4065"/>
                    <a:pt x="7391" y="4065"/>
                  </a:cubicBezTo>
                  <a:cubicBezTo>
                    <a:pt x="7358" y="4065"/>
                    <a:pt x="7326" y="4075"/>
                    <a:pt x="7299" y="4098"/>
                  </a:cubicBezTo>
                  <a:cubicBezTo>
                    <a:pt x="6335" y="4753"/>
                    <a:pt x="5275" y="5288"/>
                    <a:pt x="4144" y="5693"/>
                  </a:cubicBezTo>
                  <a:cubicBezTo>
                    <a:pt x="2132" y="6408"/>
                    <a:pt x="632" y="6467"/>
                    <a:pt x="561" y="6467"/>
                  </a:cubicBezTo>
                  <a:cubicBezTo>
                    <a:pt x="453" y="6467"/>
                    <a:pt x="358" y="6372"/>
                    <a:pt x="358" y="6265"/>
                  </a:cubicBezTo>
                  <a:cubicBezTo>
                    <a:pt x="358" y="6169"/>
                    <a:pt x="441" y="6074"/>
                    <a:pt x="561" y="6062"/>
                  </a:cubicBezTo>
                  <a:cubicBezTo>
                    <a:pt x="572" y="6062"/>
                    <a:pt x="2085" y="6003"/>
                    <a:pt x="4037" y="5300"/>
                  </a:cubicBezTo>
                  <a:cubicBezTo>
                    <a:pt x="5680" y="4717"/>
                    <a:pt x="8026" y="3514"/>
                    <a:pt x="9943" y="1133"/>
                  </a:cubicBezTo>
                  <a:cubicBezTo>
                    <a:pt x="10035" y="1018"/>
                    <a:pt x="9949" y="847"/>
                    <a:pt x="9813" y="847"/>
                  </a:cubicBezTo>
                  <a:cubicBezTo>
                    <a:pt x="9809" y="847"/>
                    <a:pt x="9804" y="847"/>
                    <a:pt x="9800" y="847"/>
                  </a:cubicBezTo>
                  <a:lnTo>
                    <a:pt x="9252" y="931"/>
                  </a:lnTo>
                  <a:cubicBezTo>
                    <a:pt x="9244" y="932"/>
                    <a:pt x="9236" y="932"/>
                    <a:pt x="9228" y="932"/>
                  </a:cubicBezTo>
                  <a:cubicBezTo>
                    <a:pt x="9139" y="932"/>
                    <a:pt x="9049" y="874"/>
                    <a:pt x="9038" y="776"/>
                  </a:cubicBezTo>
                  <a:cubicBezTo>
                    <a:pt x="9014" y="657"/>
                    <a:pt x="9085" y="550"/>
                    <a:pt x="9204" y="538"/>
                  </a:cubicBezTo>
                  <a:lnTo>
                    <a:pt x="10681" y="359"/>
                  </a:lnTo>
                  <a:cubicBezTo>
                    <a:pt x="10688" y="358"/>
                    <a:pt x="10696" y="358"/>
                    <a:pt x="10703" y="358"/>
                  </a:cubicBezTo>
                  <a:cubicBezTo>
                    <a:pt x="10812" y="358"/>
                    <a:pt x="10895" y="438"/>
                    <a:pt x="10895" y="550"/>
                  </a:cubicBezTo>
                  <a:lnTo>
                    <a:pt x="10895" y="2026"/>
                  </a:lnTo>
                  <a:cubicBezTo>
                    <a:pt x="10895" y="2133"/>
                    <a:pt x="10812" y="2217"/>
                    <a:pt x="10705" y="2217"/>
                  </a:cubicBezTo>
                  <a:cubicBezTo>
                    <a:pt x="10598" y="2217"/>
                    <a:pt x="10514" y="2133"/>
                    <a:pt x="10514" y="2026"/>
                  </a:cubicBezTo>
                  <a:lnTo>
                    <a:pt x="10514" y="1586"/>
                  </a:lnTo>
                  <a:cubicBezTo>
                    <a:pt x="10514" y="1502"/>
                    <a:pt x="10467" y="1443"/>
                    <a:pt x="10407" y="1419"/>
                  </a:cubicBezTo>
                  <a:cubicBezTo>
                    <a:pt x="10387" y="1409"/>
                    <a:pt x="10368" y="1405"/>
                    <a:pt x="10349" y="1405"/>
                  </a:cubicBezTo>
                  <a:cubicBezTo>
                    <a:pt x="10298" y="1405"/>
                    <a:pt x="10251" y="1435"/>
                    <a:pt x="10217" y="1478"/>
                  </a:cubicBezTo>
                  <a:cubicBezTo>
                    <a:pt x="9574" y="2264"/>
                    <a:pt x="8835" y="2979"/>
                    <a:pt x="8026" y="3610"/>
                  </a:cubicBezTo>
                  <a:cubicBezTo>
                    <a:pt x="7954" y="3669"/>
                    <a:pt x="7942" y="3764"/>
                    <a:pt x="8002" y="3848"/>
                  </a:cubicBezTo>
                  <a:cubicBezTo>
                    <a:pt x="8036" y="3888"/>
                    <a:pt x="8081" y="3910"/>
                    <a:pt x="8129" y="3910"/>
                  </a:cubicBezTo>
                  <a:cubicBezTo>
                    <a:pt x="8166" y="3910"/>
                    <a:pt x="8204" y="3897"/>
                    <a:pt x="8240" y="3872"/>
                  </a:cubicBezTo>
                  <a:cubicBezTo>
                    <a:pt x="8931" y="3336"/>
                    <a:pt x="9585" y="2729"/>
                    <a:pt x="10169" y="2062"/>
                  </a:cubicBezTo>
                  <a:cubicBezTo>
                    <a:pt x="10181" y="2336"/>
                    <a:pt x="10419" y="2574"/>
                    <a:pt x="10705" y="2574"/>
                  </a:cubicBezTo>
                  <a:cubicBezTo>
                    <a:pt x="11002" y="2574"/>
                    <a:pt x="11240" y="2336"/>
                    <a:pt x="11240" y="2038"/>
                  </a:cubicBezTo>
                  <a:lnTo>
                    <a:pt x="11240" y="573"/>
                  </a:lnTo>
                  <a:cubicBezTo>
                    <a:pt x="11240" y="395"/>
                    <a:pt x="11169" y="240"/>
                    <a:pt x="11050" y="133"/>
                  </a:cubicBezTo>
                  <a:cubicBezTo>
                    <a:pt x="10943" y="47"/>
                    <a:pt x="10807" y="0"/>
                    <a:pt x="106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9930;p78">
            <a:extLst>
              <a:ext uri="{FF2B5EF4-FFF2-40B4-BE49-F238E27FC236}">
                <a16:creationId xmlns:a16="http://schemas.microsoft.com/office/drawing/2014/main" id="{AFF48EE7-F20C-55C4-6C60-7467CE300AF1}"/>
              </a:ext>
            </a:extLst>
          </p:cNvPr>
          <p:cNvGrpSpPr/>
          <p:nvPr/>
        </p:nvGrpSpPr>
        <p:grpSpPr>
          <a:xfrm>
            <a:off x="3513955" y="4433186"/>
            <a:ext cx="357720" cy="342192"/>
            <a:chOff x="1973254" y="4156304"/>
            <a:chExt cx="357720" cy="342192"/>
          </a:xfrm>
          <a:solidFill>
            <a:srgbClr val="D2DE00"/>
          </a:solidFill>
        </p:grpSpPr>
        <p:sp>
          <p:nvSpPr>
            <p:cNvPr id="305" name="Google Shape;9931;p78">
              <a:extLst>
                <a:ext uri="{FF2B5EF4-FFF2-40B4-BE49-F238E27FC236}">
                  <a16:creationId xmlns:a16="http://schemas.microsoft.com/office/drawing/2014/main" id="{9E795D41-24AD-7081-A375-07F4F04E2C11}"/>
                </a:ext>
              </a:extLst>
            </p:cNvPr>
            <p:cNvSpPr/>
            <p:nvPr/>
          </p:nvSpPr>
          <p:spPr>
            <a:xfrm>
              <a:off x="2129044" y="4156304"/>
              <a:ext cx="18926" cy="97964"/>
            </a:xfrm>
            <a:custGeom>
              <a:avLst/>
              <a:gdLst/>
              <a:ahLst/>
              <a:cxnLst/>
              <a:rect l="l" t="t" r="r" b="b"/>
              <a:pathLst>
                <a:path w="596" h="3085" extrusionOk="0">
                  <a:moveTo>
                    <a:pt x="417" y="0"/>
                  </a:moveTo>
                  <a:cubicBezTo>
                    <a:pt x="310" y="0"/>
                    <a:pt x="238" y="72"/>
                    <a:pt x="238" y="179"/>
                  </a:cubicBezTo>
                  <a:cubicBezTo>
                    <a:pt x="238" y="358"/>
                    <a:pt x="191" y="453"/>
                    <a:pt x="131" y="560"/>
                  </a:cubicBezTo>
                  <a:cubicBezTo>
                    <a:pt x="72" y="667"/>
                    <a:pt x="0" y="822"/>
                    <a:pt x="0" y="1096"/>
                  </a:cubicBezTo>
                  <a:cubicBezTo>
                    <a:pt x="0" y="1358"/>
                    <a:pt x="72" y="1501"/>
                    <a:pt x="131" y="1632"/>
                  </a:cubicBezTo>
                  <a:cubicBezTo>
                    <a:pt x="191" y="1727"/>
                    <a:pt x="238" y="1822"/>
                    <a:pt x="238" y="2001"/>
                  </a:cubicBezTo>
                  <a:cubicBezTo>
                    <a:pt x="238" y="2179"/>
                    <a:pt x="191" y="2263"/>
                    <a:pt x="131" y="2370"/>
                  </a:cubicBezTo>
                  <a:cubicBezTo>
                    <a:pt x="72" y="2501"/>
                    <a:pt x="0" y="2644"/>
                    <a:pt x="0" y="2906"/>
                  </a:cubicBezTo>
                  <a:cubicBezTo>
                    <a:pt x="0" y="3013"/>
                    <a:pt x="72" y="3084"/>
                    <a:pt x="179" y="3084"/>
                  </a:cubicBezTo>
                  <a:cubicBezTo>
                    <a:pt x="286" y="3084"/>
                    <a:pt x="357" y="3013"/>
                    <a:pt x="357" y="2906"/>
                  </a:cubicBezTo>
                  <a:cubicBezTo>
                    <a:pt x="357" y="2727"/>
                    <a:pt x="405" y="2644"/>
                    <a:pt x="464" y="2536"/>
                  </a:cubicBezTo>
                  <a:cubicBezTo>
                    <a:pt x="524" y="2417"/>
                    <a:pt x="595" y="2263"/>
                    <a:pt x="595" y="2001"/>
                  </a:cubicBezTo>
                  <a:cubicBezTo>
                    <a:pt x="595" y="1727"/>
                    <a:pt x="524" y="1584"/>
                    <a:pt x="464" y="1465"/>
                  </a:cubicBezTo>
                  <a:cubicBezTo>
                    <a:pt x="405" y="1358"/>
                    <a:pt x="357" y="1274"/>
                    <a:pt x="357" y="1096"/>
                  </a:cubicBezTo>
                  <a:cubicBezTo>
                    <a:pt x="357" y="905"/>
                    <a:pt x="405" y="822"/>
                    <a:pt x="464" y="715"/>
                  </a:cubicBezTo>
                  <a:cubicBezTo>
                    <a:pt x="524" y="596"/>
                    <a:pt x="595" y="453"/>
                    <a:pt x="595" y="179"/>
                  </a:cubicBezTo>
                  <a:cubicBezTo>
                    <a:pt x="595" y="72"/>
                    <a:pt x="524" y="0"/>
                    <a:pt x="41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9932;p78">
              <a:extLst>
                <a:ext uri="{FF2B5EF4-FFF2-40B4-BE49-F238E27FC236}">
                  <a16:creationId xmlns:a16="http://schemas.microsoft.com/office/drawing/2014/main" id="{4A503522-5BEF-035E-3B5D-44971274DB0F}"/>
                </a:ext>
              </a:extLst>
            </p:cNvPr>
            <p:cNvSpPr/>
            <p:nvPr/>
          </p:nvSpPr>
          <p:spPr>
            <a:xfrm>
              <a:off x="2174771" y="4156304"/>
              <a:ext cx="18958" cy="97964"/>
            </a:xfrm>
            <a:custGeom>
              <a:avLst/>
              <a:gdLst/>
              <a:ahLst/>
              <a:cxnLst/>
              <a:rect l="l" t="t" r="r" b="b"/>
              <a:pathLst>
                <a:path w="597" h="3085" extrusionOk="0">
                  <a:moveTo>
                    <a:pt x="418" y="0"/>
                  </a:moveTo>
                  <a:cubicBezTo>
                    <a:pt x="322" y="0"/>
                    <a:pt x="239" y="72"/>
                    <a:pt x="239" y="179"/>
                  </a:cubicBezTo>
                  <a:cubicBezTo>
                    <a:pt x="239" y="358"/>
                    <a:pt x="191" y="453"/>
                    <a:pt x="144" y="560"/>
                  </a:cubicBezTo>
                  <a:cubicBezTo>
                    <a:pt x="84" y="667"/>
                    <a:pt x="1" y="822"/>
                    <a:pt x="1" y="1096"/>
                  </a:cubicBezTo>
                  <a:cubicBezTo>
                    <a:pt x="1" y="1358"/>
                    <a:pt x="84" y="1501"/>
                    <a:pt x="144" y="1632"/>
                  </a:cubicBezTo>
                  <a:cubicBezTo>
                    <a:pt x="191" y="1727"/>
                    <a:pt x="239" y="1822"/>
                    <a:pt x="239" y="2001"/>
                  </a:cubicBezTo>
                  <a:cubicBezTo>
                    <a:pt x="239" y="2179"/>
                    <a:pt x="191" y="2263"/>
                    <a:pt x="144" y="2370"/>
                  </a:cubicBezTo>
                  <a:cubicBezTo>
                    <a:pt x="84" y="2501"/>
                    <a:pt x="1" y="2644"/>
                    <a:pt x="1" y="2906"/>
                  </a:cubicBezTo>
                  <a:cubicBezTo>
                    <a:pt x="1" y="3013"/>
                    <a:pt x="84" y="3084"/>
                    <a:pt x="179" y="3084"/>
                  </a:cubicBezTo>
                  <a:cubicBezTo>
                    <a:pt x="287" y="3084"/>
                    <a:pt x="358" y="3013"/>
                    <a:pt x="358" y="2906"/>
                  </a:cubicBezTo>
                  <a:cubicBezTo>
                    <a:pt x="358" y="2727"/>
                    <a:pt x="406" y="2644"/>
                    <a:pt x="465" y="2536"/>
                  </a:cubicBezTo>
                  <a:cubicBezTo>
                    <a:pt x="525" y="2417"/>
                    <a:pt x="596" y="2263"/>
                    <a:pt x="596" y="2001"/>
                  </a:cubicBezTo>
                  <a:cubicBezTo>
                    <a:pt x="596" y="1727"/>
                    <a:pt x="525" y="1584"/>
                    <a:pt x="465" y="1465"/>
                  </a:cubicBezTo>
                  <a:cubicBezTo>
                    <a:pt x="406" y="1358"/>
                    <a:pt x="358" y="1274"/>
                    <a:pt x="358" y="1096"/>
                  </a:cubicBezTo>
                  <a:cubicBezTo>
                    <a:pt x="358" y="905"/>
                    <a:pt x="406" y="822"/>
                    <a:pt x="465" y="715"/>
                  </a:cubicBezTo>
                  <a:cubicBezTo>
                    <a:pt x="525" y="596"/>
                    <a:pt x="596" y="453"/>
                    <a:pt x="596" y="179"/>
                  </a:cubicBezTo>
                  <a:cubicBezTo>
                    <a:pt x="596" y="72"/>
                    <a:pt x="525" y="0"/>
                    <a:pt x="41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9933;p78">
              <a:extLst>
                <a:ext uri="{FF2B5EF4-FFF2-40B4-BE49-F238E27FC236}">
                  <a16:creationId xmlns:a16="http://schemas.microsoft.com/office/drawing/2014/main" id="{1164AA0C-A764-280A-0447-59E88FDBCF93}"/>
                </a:ext>
              </a:extLst>
            </p:cNvPr>
            <p:cNvSpPr/>
            <p:nvPr/>
          </p:nvSpPr>
          <p:spPr>
            <a:xfrm>
              <a:off x="1992529" y="4460644"/>
              <a:ext cx="338445" cy="37852"/>
            </a:xfrm>
            <a:custGeom>
              <a:avLst/>
              <a:gdLst/>
              <a:ahLst/>
              <a:cxnLst/>
              <a:rect l="l" t="t" r="r" b="b"/>
              <a:pathLst>
                <a:path w="10658" h="1192" extrusionOk="0">
                  <a:moveTo>
                    <a:pt x="10002" y="358"/>
                  </a:moveTo>
                  <a:lnTo>
                    <a:pt x="9931" y="632"/>
                  </a:lnTo>
                  <a:cubicBezTo>
                    <a:pt x="9895" y="751"/>
                    <a:pt x="9764" y="834"/>
                    <a:pt x="9645" y="834"/>
                  </a:cubicBezTo>
                  <a:lnTo>
                    <a:pt x="1013" y="834"/>
                  </a:lnTo>
                  <a:cubicBezTo>
                    <a:pt x="894" y="834"/>
                    <a:pt x="763" y="739"/>
                    <a:pt x="727" y="632"/>
                  </a:cubicBezTo>
                  <a:lnTo>
                    <a:pt x="656" y="358"/>
                  </a:lnTo>
                  <a:close/>
                  <a:moveTo>
                    <a:pt x="180" y="1"/>
                  </a:moveTo>
                  <a:cubicBezTo>
                    <a:pt x="72" y="1"/>
                    <a:pt x="1" y="84"/>
                    <a:pt x="1" y="180"/>
                  </a:cubicBezTo>
                  <a:cubicBezTo>
                    <a:pt x="1" y="287"/>
                    <a:pt x="72" y="358"/>
                    <a:pt x="180" y="358"/>
                  </a:cubicBezTo>
                  <a:lnTo>
                    <a:pt x="287" y="358"/>
                  </a:lnTo>
                  <a:lnTo>
                    <a:pt x="382" y="715"/>
                  </a:lnTo>
                  <a:cubicBezTo>
                    <a:pt x="465" y="989"/>
                    <a:pt x="739" y="1192"/>
                    <a:pt x="1013" y="1192"/>
                  </a:cubicBezTo>
                  <a:lnTo>
                    <a:pt x="9645" y="1192"/>
                  </a:lnTo>
                  <a:cubicBezTo>
                    <a:pt x="9931" y="1192"/>
                    <a:pt x="10193" y="989"/>
                    <a:pt x="10264" y="715"/>
                  </a:cubicBezTo>
                  <a:lnTo>
                    <a:pt x="10371" y="358"/>
                  </a:lnTo>
                  <a:lnTo>
                    <a:pt x="10478" y="358"/>
                  </a:lnTo>
                  <a:cubicBezTo>
                    <a:pt x="10574" y="358"/>
                    <a:pt x="10657" y="287"/>
                    <a:pt x="10657" y="180"/>
                  </a:cubicBezTo>
                  <a:cubicBezTo>
                    <a:pt x="10657" y="96"/>
                    <a:pt x="10586" y="1"/>
                    <a:pt x="1047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9934;p78">
              <a:extLst>
                <a:ext uri="{FF2B5EF4-FFF2-40B4-BE49-F238E27FC236}">
                  <a16:creationId xmlns:a16="http://schemas.microsoft.com/office/drawing/2014/main" id="{21A4FB07-96BB-DA38-8CD6-3C0257EEB6A1}"/>
                </a:ext>
              </a:extLst>
            </p:cNvPr>
            <p:cNvSpPr/>
            <p:nvPr/>
          </p:nvSpPr>
          <p:spPr>
            <a:xfrm>
              <a:off x="1996340" y="4288627"/>
              <a:ext cx="60525" cy="69226"/>
            </a:xfrm>
            <a:custGeom>
              <a:avLst/>
              <a:gdLst/>
              <a:ahLst/>
              <a:cxnLst/>
              <a:rect l="l" t="t" r="r" b="b"/>
              <a:pathLst>
                <a:path w="1906" h="2180" extrusionOk="0">
                  <a:moveTo>
                    <a:pt x="1500" y="358"/>
                  </a:moveTo>
                  <a:lnTo>
                    <a:pt x="1500" y="1346"/>
                  </a:lnTo>
                  <a:cubicBezTo>
                    <a:pt x="1500" y="1513"/>
                    <a:pt x="1512" y="1656"/>
                    <a:pt x="1524" y="1822"/>
                  </a:cubicBezTo>
                  <a:lnTo>
                    <a:pt x="1512" y="1822"/>
                  </a:lnTo>
                  <a:cubicBezTo>
                    <a:pt x="869" y="1822"/>
                    <a:pt x="369" y="1298"/>
                    <a:pt x="369" y="679"/>
                  </a:cubicBezTo>
                  <a:cubicBezTo>
                    <a:pt x="357" y="572"/>
                    <a:pt x="369" y="465"/>
                    <a:pt x="405" y="358"/>
                  </a:cubicBezTo>
                  <a:close/>
                  <a:moveTo>
                    <a:pt x="262" y="1"/>
                  </a:moveTo>
                  <a:cubicBezTo>
                    <a:pt x="191" y="1"/>
                    <a:pt x="131" y="48"/>
                    <a:pt x="107" y="120"/>
                  </a:cubicBezTo>
                  <a:cubicBezTo>
                    <a:pt x="24" y="298"/>
                    <a:pt x="0" y="477"/>
                    <a:pt x="0" y="679"/>
                  </a:cubicBezTo>
                  <a:cubicBezTo>
                    <a:pt x="0" y="1513"/>
                    <a:pt x="667" y="2179"/>
                    <a:pt x="1500" y="2179"/>
                  </a:cubicBezTo>
                  <a:lnTo>
                    <a:pt x="1726" y="2179"/>
                  </a:lnTo>
                  <a:cubicBezTo>
                    <a:pt x="1786" y="2179"/>
                    <a:pt x="1834" y="2144"/>
                    <a:pt x="1857" y="2120"/>
                  </a:cubicBezTo>
                  <a:cubicBezTo>
                    <a:pt x="1893" y="2084"/>
                    <a:pt x="1905" y="2025"/>
                    <a:pt x="1905" y="1965"/>
                  </a:cubicBezTo>
                  <a:cubicBezTo>
                    <a:pt x="1857" y="1763"/>
                    <a:pt x="1846" y="1548"/>
                    <a:pt x="1846" y="1358"/>
                  </a:cubicBezTo>
                  <a:lnTo>
                    <a:pt x="1846" y="179"/>
                  </a:lnTo>
                  <a:cubicBezTo>
                    <a:pt x="1846" y="84"/>
                    <a:pt x="1774" y="1"/>
                    <a:pt x="16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9935;p78">
              <a:extLst>
                <a:ext uri="{FF2B5EF4-FFF2-40B4-BE49-F238E27FC236}">
                  <a16:creationId xmlns:a16="http://schemas.microsoft.com/office/drawing/2014/main" id="{93BC9C23-76B4-433C-3F0E-84F0C044EB41}"/>
                </a:ext>
              </a:extLst>
            </p:cNvPr>
            <p:cNvSpPr/>
            <p:nvPr/>
          </p:nvSpPr>
          <p:spPr>
            <a:xfrm>
              <a:off x="1973254" y="4265954"/>
              <a:ext cx="306658" cy="184147"/>
            </a:xfrm>
            <a:custGeom>
              <a:avLst/>
              <a:gdLst/>
              <a:ahLst/>
              <a:cxnLst/>
              <a:rect l="l" t="t" r="r" b="b"/>
              <a:pathLst>
                <a:path w="9657" h="5799" extrusionOk="0">
                  <a:moveTo>
                    <a:pt x="9288" y="357"/>
                  </a:moveTo>
                  <a:lnTo>
                    <a:pt x="9288" y="2072"/>
                  </a:lnTo>
                  <a:cubicBezTo>
                    <a:pt x="9288" y="3917"/>
                    <a:pt x="7776" y="5418"/>
                    <a:pt x="5930" y="5418"/>
                  </a:cubicBezTo>
                  <a:cubicBezTo>
                    <a:pt x="4585" y="5418"/>
                    <a:pt x="3358" y="4620"/>
                    <a:pt x="2834" y="3370"/>
                  </a:cubicBezTo>
                  <a:cubicBezTo>
                    <a:pt x="2811" y="3310"/>
                    <a:pt x="2751" y="3263"/>
                    <a:pt x="2668" y="3263"/>
                  </a:cubicBezTo>
                  <a:lnTo>
                    <a:pt x="2227" y="3263"/>
                  </a:lnTo>
                  <a:cubicBezTo>
                    <a:pt x="1203" y="3263"/>
                    <a:pt x="346" y="2429"/>
                    <a:pt x="346" y="1393"/>
                  </a:cubicBezTo>
                  <a:cubicBezTo>
                    <a:pt x="358" y="1012"/>
                    <a:pt x="477" y="655"/>
                    <a:pt x="668" y="357"/>
                  </a:cubicBezTo>
                  <a:lnTo>
                    <a:pt x="8335" y="357"/>
                  </a:lnTo>
                  <a:lnTo>
                    <a:pt x="8335" y="1131"/>
                  </a:lnTo>
                  <a:cubicBezTo>
                    <a:pt x="8335" y="1238"/>
                    <a:pt x="8407" y="1310"/>
                    <a:pt x="8514" y="1310"/>
                  </a:cubicBezTo>
                  <a:cubicBezTo>
                    <a:pt x="8609" y="1310"/>
                    <a:pt x="8692" y="1238"/>
                    <a:pt x="8692" y="1131"/>
                  </a:cubicBezTo>
                  <a:lnTo>
                    <a:pt x="8692" y="357"/>
                  </a:lnTo>
                  <a:close/>
                  <a:moveTo>
                    <a:pt x="572" y="0"/>
                  </a:moveTo>
                  <a:cubicBezTo>
                    <a:pt x="513" y="0"/>
                    <a:pt x="477" y="36"/>
                    <a:pt x="429" y="84"/>
                  </a:cubicBezTo>
                  <a:cubicBezTo>
                    <a:pt x="144" y="465"/>
                    <a:pt x="1" y="917"/>
                    <a:pt x="1" y="1381"/>
                  </a:cubicBezTo>
                  <a:cubicBezTo>
                    <a:pt x="1" y="2620"/>
                    <a:pt x="1013" y="3620"/>
                    <a:pt x="2227" y="3620"/>
                  </a:cubicBezTo>
                  <a:lnTo>
                    <a:pt x="2561" y="3620"/>
                  </a:lnTo>
                  <a:cubicBezTo>
                    <a:pt x="3168" y="4941"/>
                    <a:pt x="4478" y="5799"/>
                    <a:pt x="5930" y="5799"/>
                  </a:cubicBezTo>
                  <a:cubicBezTo>
                    <a:pt x="7990" y="5799"/>
                    <a:pt x="9657" y="4132"/>
                    <a:pt x="9657" y="2072"/>
                  </a:cubicBezTo>
                  <a:lnTo>
                    <a:pt x="9657" y="179"/>
                  </a:lnTo>
                  <a:cubicBezTo>
                    <a:pt x="9657" y="84"/>
                    <a:pt x="9585" y="0"/>
                    <a:pt x="947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9936;p78">
              <a:extLst>
                <a:ext uri="{FF2B5EF4-FFF2-40B4-BE49-F238E27FC236}">
                  <a16:creationId xmlns:a16="http://schemas.microsoft.com/office/drawing/2014/main" id="{88F0FE1F-DA58-062D-7D92-8C1D9E0D4300}"/>
                </a:ext>
              </a:extLst>
            </p:cNvPr>
            <p:cNvSpPr/>
            <p:nvPr/>
          </p:nvSpPr>
          <p:spPr>
            <a:xfrm>
              <a:off x="2155877" y="4319620"/>
              <a:ext cx="93423" cy="99488"/>
            </a:xfrm>
            <a:custGeom>
              <a:avLst/>
              <a:gdLst/>
              <a:ahLst/>
              <a:cxnLst/>
              <a:rect l="l" t="t" r="r" b="b"/>
              <a:pathLst>
                <a:path w="2942" h="3133" extrusionOk="0">
                  <a:moveTo>
                    <a:pt x="2763" y="1"/>
                  </a:moveTo>
                  <a:cubicBezTo>
                    <a:pt x="2656" y="1"/>
                    <a:pt x="2584" y="72"/>
                    <a:pt x="2584" y="179"/>
                  </a:cubicBezTo>
                  <a:lnTo>
                    <a:pt x="2584" y="382"/>
                  </a:lnTo>
                  <a:cubicBezTo>
                    <a:pt x="2584" y="1703"/>
                    <a:pt x="1513" y="2775"/>
                    <a:pt x="179" y="2775"/>
                  </a:cubicBezTo>
                  <a:cubicBezTo>
                    <a:pt x="84" y="2775"/>
                    <a:pt x="0" y="2858"/>
                    <a:pt x="0" y="2954"/>
                  </a:cubicBezTo>
                  <a:cubicBezTo>
                    <a:pt x="0" y="3061"/>
                    <a:pt x="84" y="3132"/>
                    <a:pt x="179" y="3132"/>
                  </a:cubicBezTo>
                  <a:cubicBezTo>
                    <a:pt x="1703" y="3132"/>
                    <a:pt x="2941" y="1906"/>
                    <a:pt x="2941" y="382"/>
                  </a:cubicBezTo>
                  <a:lnTo>
                    <a:pt x="2941" y="179"/>
                  </a:lnTo>
                  <a:cubicBezTo>
                    <a:pt x="2941" y="72"/>
                    <a:pt x="2858" y="1"/>
                    <a:pt x="27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9937;p78">
            <a:extLst>
              <a:ext uri="{FF2B5EF4-FFF2-40B4-BE49-F238E27FC236}">
                <a16:creationId xmlns:a16="http://schemas.microsoft.com/office/drawing/2014/main" id="{A4FB0CB0-2F0C-46BA-2D8A-7940CE791798}"/>
              </a:ext>
            </a:extLst>
          </p:cNvPr>
          <p:cNvGrpSpPr/>
          <p:nvPr/>
        </p:nvGrpSpPr>
        <p:grpSpPr>
          <a:xfrm>
            <a:off x="4064460" y="4412387"/>
            <a:ext cx="341049" cy="340318"/>
            <a:chOff x="2523759" y="4135505"/>
            <a:chExt cx="341049" cy="340318"/>
          </a:xfrm>
          <a:solidFill>
            <a:srgbClr val="D2DE00"/>
          </a:solidFill>
        </p:grpSpPr>
        <p:sp>
          <p:nvSpPr>
            <p:cNvPr id="312" name="Google Shape;9938;p78">
              <a:extLst>
                <a:ext uri="{FF2B5EF4-FFF2-40B4-BE49-F238E27FC236}">
                  <a16:creationId xmlns:a16="http://schemas.microsoft.com/office/drawing/2014/main" id="{A5D8490D-5EDF-63FB-9413-DD4537933565}"/>
                </a:ext>
              </a:extLst>
            </p:cNvPr>
            <p:cNvSpPr/>
            <p:nvPr/>
          </p:nvSpPr>
          <p:spPr>
            <a:xfrm>
              <a:off x="2523759" y="4135505"/>
              <a:ext cx="341049" cy="340318"/>
            </a:xfrm>
            <a:custGeom>
              <a:avLst/>
              <a:gdLst/>
              <a:ahLst/>
              <a:cxnLst/>
              <a:rect l="l" t="t" r="r" b="b"/>
              <a:pathLst>
                <a:path w="10740" h="10717" extrusionOk="0">
                  <a:moveTo>
                    <a:pt x="7882" y="358"/>
                  </a:moveTo>
                  <a:cubicBezTo>
                    <a:pt x="7501" y="703"/>
                    <a:pt x="6965" y="1286"/>
                    <a:pt x="6751" y="1906"/>
                  </a:cubicBezTo>
                  <a:cubicBezTo>
                    <a:pt x="6215" y="1644"/>
                    <a:pt x="5620" y="1489"/>
                    <a:pt x="5013" y="1489"/>
                  </a:cubicBezTo>
                  <a:cubicBezTo>
                    <a:pt x="4739" y="1489"/>
                    <a:pt x="4489" y="1513"/>
                    <a:pt x="4251" y="1536"/>
                  </a:cubicBezTo>
                  <a:cubicBezTo>
                    <a:pt x="5132" y="1060"/>
                    <a:pt x="6061" y="763"/>
                    <a:pt x="6727" y="584"/>
                  </a:cubicBezTo>
                  <a:cubicBezTo>
                    <a:pt x="7192" y="465"/>
                    <a:pt x="7585" y="405"/>
                    <a:pt x="7882" y="358"/>
                  </a:cubicBezTo>
                  <a:close/>
                  <a:moveTo>
                    <a:pt x="8013" y="3453"/>
                  </a:moveTo>
                  <a:cubicBezTo>
                    <a:pt x="8180" y="3727"/>
                    <a:pt x="8335" y="4025"/>
                    <a:pt x="8418" y="4323"/>
                  </a:cubicBezTo>
                  <a:cubicBezTo>
                    <a:pt x="8466" y="4453"/>
                    <a:pt x="8549" y="4561"/>
                    <a:pt x="8668" y="4620"/>
                  </a:cubicBezTo>
                  <a:cubicBezTo>
                    <a:pt x="8739" y="4650"/>
                    <a:pt x="8811" y="4665"/>
                    <a:pt x="8879" y="4665"/>
                  </a:cubicBezTo>
                  <a:cubicBezTo>
                    <a:pt x="8948" y="4665"/>
                    <a:pt x="9013" y="4650"/>
                    <a:pt x="9073" y="4620"/>
                  </a:cubicBezTo>
                  <a:lnTo>
                    <a:pt x="10299" y="4096"/>
                  </a:lnTo>
                  <a:lnTo>
                    <a:pt x="10002" y="5001"/>
                  </a:lnTo>
                  <a:cubicBezTo>
                    <a:pt x="9930" y="5215"/>
                    <a:pt x="9930" y="5430"/>
                    <a:pt x="10002" y="5632"/>
                  </a:cubicBezTo>
                  <a:lnTo>
                    <a:pt x="10299" y="6537"/>
                  </a:lnTo>
                  <a:lnTo>
                    <a:pt x="9073" y="6049"/>
                  </a:lnTo>
                  <a:cubicBezTo>
                    <a:pt x="9007" y="6019"/>
                    <a:pt x="8939" y="6004"/>
                    <a:pt x="8870" y="6004"/>
                  </a:cubicBezTo>
                  <a:cubicBezTo>
                    <a:pt x="8802" y="6004"/>
                    <a:pt x="8733" y="6019"/>
                    <a:pt x="8668" y="6049"/>
                  </a:cubicBezTo>
                  <a:cubicBezTo>
                    <a:pt x="8549" y="6108"/>
                    <a:pt x="8454" y="6216"/>
                    <a:pt x="8418" y="6347"/>
                  </a:cubicBezTo>
                  <a:cubicBezTo>
                    <a:pt x="8335" y="6656"/>
                    <a:pt x="8192" y="6942"/>
                    <a:pt x="8013" y="7204"/>
                  </a:cubicBezTo>
                  <a:cubicBezTo>
                    <a:pt x="7894" y="6644"/>
                    <a:pt x="7835" y="6001"/>
                    <a:pt x="7835" y="5335"/>
                  </a:cubicBezTo>
                  <a:cubicBezTo>
                    <a:pt x="7835" y="4668"/>
                    <a:pt x="7894" y="4025"/>
                    <a:pt x="8013" y="3453"/>
                  </a:cubicBezTo>
                  <a:close/>
                  <a:moveTo>
                    <a:pt x="3001" y="2298"/>
                  </a:moveTo>
                  <a:lnTo>
                    <a:pt x="3001" y="2298"/>
                  </a:lnTo>
                  <a:cubicBezTo>
                    <a:pt x="2691" y="3203"/>
                    <a:pt x="2548" y="4263"/>
                    <a:pt x="2548" y="5358"/>
                  </a:cubicBezTo>
                  <a:cubicBezTo>
                    <a:pt x="2548" y="6466"/>
                    <a:pt x="2703" y="7501"/>
                    <a:pt x="3001" y="8430"/>
                  </a:cubicBezTo>
                  <a:cubicBezTo>
                    <a:pt x="2858" y="8323"/>
                    <a:pt x="2703" y="8216"/>
                    <a:pt x="2572" y="8121"/>
                  </a:cubicBezTo>
                  <a:cubicBezTo>
                    <a:pt x="1989" y="7656"/>
                    <a:pt x="1572" y="7025"/>
                    <a:pt x="1179" y="6430"/>
                  </a:cubicBezTo>
                  <a:cubicBezTo>
                    <a:pt x="941" y="6061"/>
                    <a:pt x="679" y="5692"/>
                    <a:pt x="381" y="5346"/>
                  </a:cubicBezTo>
                  <a:cubicBezTo>
                    <a:pt x="667" y="5001"/>
                    <a:pt x="917" y="4632"/>
                    <a:pt x="1179" y="4263"/>
                  </a:cubicBezTo>
                  <a:cubicBezTo>
                    <a:pt x="1572" y="3656"/>
                    <a:pt x="1989" y="3025"/>
                    <a:pt x="2572" y="2584"/>
                  </a:cubicBezTo>
                  <a:cubicBezTo>
                    <a:pt x="2703" y="2477"/>
                    <a:pt x="2858" y="2370"/>
                    <a:pt x="3001" y="2298"/>
                  </a:cubicBezTo>
                  <a:close/>
                  <a:moveTo>
                    <a:pt x="6168" y="2013"/>
                  </a:moveTo>
                  <a:cubicBezTo>
                    <a:pt x="6465" y="2120"/>
                    <a:pt x="6751" y="2251"/>
                    <a:pt x="7001" y="2429"/>
                  </a:cubicBezTo>
                  <a:cubicBezTo>
                    <a:pt x="6942" y="2596"/>
                    <a:pt x="6906" y="2775"/>
                    <a:pt x="6858" y="2965"/>
                  </a:cubicBezTo>
                  <a:cubicBezTo>
                    <a:pt x="6846" y="3049"/>
                    <a:pt x="6882" y="3132"/>
                    <a:pt x="6977" y="3156"/>
                  </a:cubicBezTo>
                  <a:lnTo>
                    <a:pt x="7001" y="3156"/>
                  </a:lnTo>
                  <a:cubicBezTo>
                    <a:pt x="7084" y="3156"/>
                    <a:pt x="7144" y="3108"/>
                    <a:pt x="7156" y="3037"/>
                  </a:cubicBezTo>
                  <a:cubicBezTo>
                    <a:pt x="7180" y="2906"/>
                    <a:pt x="7227" y="2775"/>
                    <a:pt x="7263" y="2632"/>
                  </a:cubicBezTo>
                  <a:cubicBezTo>
                    <a:pt x="7442" y="2787"/>
                    <a:pt x="7596" y="2953"/>
                    <a:pt x="7751" y="3132"/>
                  </a:cubicBezTo>
                  <a:cubicBezTo>
                    <a:pt x="7585" y="3787"/>
                    <a:pt x="7513" y="4537"/>
                    <a:pt x="7513" y="5346"/>
                  </a:cubicBezTo>
                  <a:cubicBezTo>
                    <a:pt x="7513" y="6144"/>
                    <a:pt x="7596" y="6906"/>
                    <a:pt x="7751" y="7561"/>
                  </a:cubicBezTo>
                  <a:cubicBezTo>
                    <a:pt x="7632" y="7740"/>
                    <a:pt x="7465" y="7906"/>
                    <a:pt x="7287" y="8061"/>
                  </a:cubicBezTo>
                  <a:cubicBezTo>
                    <a:pt x="7049" y="7287"/>
                    <a:pt x="6918" y="6335"/>
                    <a:pt x="6918" y="5346"/>
                  </a:cubicBezTo>
                  <a:cubicBezTo>
                    <a:pt x="6918" y="4787"/>
                    <a:pt x="6965" y="4215"/>
                    <a:pt x="7037" y="3691"/>
                  </a:cubicBezTo>
                  <a:cubicBezTo>
                    <a:pt x="7049" y="3608"/>
                    <a:pt x="6989" y="3537"/>
                    <a:pt x="6906" y="3513"/>
                  </a:cubicBezTo>
                  <a:cubicBezTo>
                    <a:pt x="6898" y="3512"/>
                    <a:pt x="6890" y="3511"/>
                    <a:pt x="6882" y="3511"/>
                  </a:cubicBezTo>
                  <a:cubicBezTo>
                    <a:pt x="6799" y="3511"/>
                    <a:pt x="6738" y="3568"/>
                    <a:pt x="6727" y="3644"/>
                  </a:cubicBezTo>
                  <a:cubicBezTo>
                    <a:pt x="6632" y="4192"/>
                    <a:pt x="6584" y="4763"/>
                    <a:pt x="6584" y="5346"/>
                  </a:cubicBezTo>
                  <a:cubicBezTo>
                    <a:pt x="6584" y="6406"/>
                    <a:pt x="6739" y="7430"/>
                    <a:pt x="7001" y="8263"/>
                  </a:cubicBezTo>
                  <a:cubicBezTo>
                    <a:pt x="6739" y="8442"/>
                    <a:pt x="6465" y="8573"/>
                    <a:pt x="6168" y="8680"/>
                  </a:cubicBezTo>
                  <a:cubicBezTo>
                    <a:pt x="5977" y="7740"/>
                    <a:pt x="5870" y="6561"/>
                    <a:pt x="5870" y="5346"/>
                  </a:cubicBezTo>
                  <a:cubicBezTo>
                    <a:pt x="5870" y="4120"/>
                    <a:pt x="5977" y="2953"/>
                    <a:pt x="6168" y="2013"/>
                  </a:cubicBezTo>
                  <a:close/>
                  <a:moveTo>
                    <a:pt x="5263" y="1834"/>
                  </a:moveTo>
                  <a:cubicBezTo>
                    <a:pt x="5477" y="1846"/>
                    <a:pt x="5680" y="1882"/>
                    <a:pt x="5870" y="1929"/>
                  </a:cubicBezTo>
                  <a:cubicBezTo>
                    <a:pt x="5668" y="2894"/>
                    <a:pt x="5560" y="4096"/>
                    <a:pt x="5560" y="5346"/>
                  </a:cubicBezTo>
                  <a:cubicBezTo>
                    <a:pt x="5560" y="6597"/>
                    <a:pt x="5680" y="7799"/>
                    <a:pt x="5870" y="8775"/>
                  </a:cubicBezTo>
                  <a:cubicBezTo>
                    <a:pt x="5680" y="8811"/>
                    <a:pt x="5477" y="8847"/>
                    <a:pt x="5263" y="8859"/>
                  </a:cubicBezTo>
                  <a:cubicBezTo>
                    <a:pt x="5025" y="7882"/>
                    <a:pt x="4894" y="6632"/>
                    <a:pt x="4894" y="5346"/>
                  </a:cubicBezTo>
                  <a:cubicBezTo>
                    <a:pt x="4894" y="4049"/>
                    <a:pt x="5025" y="2822"/>
                    <a:pt x="5263" y="1834"/>
                  </a:cubicBezTo>
                  <a:close/>
                  <a:moveTo>
                    <a:pt x="4941" y="1822"/>
                  </a:moveTo>
                  <a:cubicBezTo>
                    <a:pt x="4703" y="2822"/>
                    <a:pt x="4584" y="4072"/>
                    <a:pt x="4584" y="5346"/>
                  </a:cubicBezTo>
                  <a:cubicBezTo>
                    <a:pt x="4584" y="6632"/>
                    <a:pt x="4715" y="7882"/>
                    <a:pt x="4941" y="8871"/>
                  </a:cubicBezTo>
                  <a:cubicBezTo>
                    <a:pt x="4668" y="8871"/>
                    <a:pt x="4429" y="8847"/>
                    <a:pt x="4191" y="8811"/>
                  </a:cubicBezTo>
                  <a:cubicBezTo>
                    <a:pt x="3977" y="7847"/>
                    <a:pt x="3834" y="6609"/>
                    <a:pt x="3834" y="5346"/>
                  </a:cubicBezTo>
                  <a:cubicBezTo>
                    <a:pt x="3834" y="4525"/>
                    <a:pt x="3882" y="3751"/>
                    <a:pt x="3989" y="3025"/>
                  </a:cubicBezTo>
                  <a:cubicBezTo>
                    <a:pt x="4013" y="2941"/>
                    <a:pt x="3953" y="2858"/>
                    <a:pt x="3870" y="2846"/>
                  </a:cubicBezTo>
                  <a:cubicBezTo>
                    <a:pt x="3862" y="2845"/>
                    <a:pt x="3854" y="2845"/>
                    <a:pt x="3846" y="2845"/>
                  </a:cubicBezTo>
                  <a:cubicBezTo>
                    <a:pt x="3763" y="2845"/>
                    <a:pt x="3702" y="2901"/>
                    <a:pt x="3691" y="2977"/>
                  </a:cubicBezTo>
                  <a:cubicBezTo>
                    <a:pt x="3584" y="3727"/>
                    <a:pt x="3536" y="4513"/>
                    <a:pt x="3536" y="5346"/>
                  </a:cubicBezTo>
                  <a:cubicBezTo>
                    <a:pt x="3536" y="6585"/>
                    <a:pt x="3655" y="7775"/>
                    <a:pt x="3870" y="8740"/>
                  </a:cubicBezTo>
                  <a:cubicBezTo>
                    <a:pt x="3703" y="8692"/>
                    <a:pt x="3548" y="8656"/>
                    <a:pt x="3394" y="8597"/>
                  </a:cubicBezTo>
                  <a:cubicBezTo>
                    <a:pt x="3036" y="7656"/>
                    <a:pt x="2834" y="6525"/>
                    <a:pt x="2834" y="5346"/>
                  </a:cubicBezTo>
                  <a:cubicBezTo>
                    <a:pt x="2834" y="4156"/>
                    <a:pt x="3036" y="3037"/>
                    <a:pt x="3394" y="2108"/>
                  </a:cubicBezTo>
                  <a:cubicBezTo>
                    <a:pt x="3536" y="2048"/>
                    <a:pt x="3703" y="2001"/>
                    <a:pt x="3870" y="1953"/>
                  </a:cubicBezTo>
                  <a:lnTo>
                    <a:pt x="3870" y="1953"/>
                  </a:lnTo>
                  <a:cubicBezTo>
                    <a:pt x="3834" y="2072"/>
                    <a:pt x="3822" y="2191"/>
                    <a:pt x="3786" y="2310"/>
                  </a:cubicBezTo>
                  <a:cubicBezTo>
                    <a:pt x="3775" y="2406"/>
                    <a:pt x="3834" y="2477"/>
                    <a:pt x="3906" y="2489"/>
                  </a:cubicBezTo>
                  <a:lnTo>
                    <a:pt x="3941" y="2489"/>
                  </a:lnTo>
                  <a:cubicBezTo>
                    <a:pt x="4013" y="2489"/>
                    <a:pt x="4072" y="2429"/>
                    <a:pt x="4084" y="2358"/>
                  </a:cubicBezTo>
                  <a:cubicBezTo>
                    <a:pt x="4120" y="2191"/>
                    <a:pt x="4144" y="2025"/>
                    <a:pt x="4191" y="1882"/>
                  </a:cubicBezTo>
                  <a:cubicBezTo>
                    <a:pt x="4429" y="1834"/>
                    <a:pt x="4679" y="1822"/>
                    <a:pt x="4941" y="1822"/>
                  </a:cubicBezTo>
                  <a:close/>
                  <a:moveTo>
                    <a:pt x="6751" y="8775"/>
                  </a:moveTo>
                  <a:cubicBezTo>
                    <a:pt x="6965" y="9406"/>
                    <a:pt x="7501" y="9978"/>
                    <a:pt x="7882" y="10335"/>
                  </a:cubicBezTo>
                  <a:cubicBezTo>
                    <a:pt x="7585" y="10288"/>
                    <a:pt x="7180" y="10228"/>
                    <a:pt x="6727" y="10109"/>
                  </a:cubicBezTo>
                  <a:cubicBezTo>
                    <a:pt x="6061" y="9942"/>
                    <a:pt x="5132" y="9645"/>
                    <a:pt x="4251" y="9145"/>
                  </a:cubicBezTo>
                  <a:lnTo>
                    <a:pt x="4251" y="9145"/>
                  </a:lnTo>
                  <a:cubicBezTo>
                    <a:pt x="4489" y="9168"/>
                    <a:pt x="4739" y="9192"/>
                    <a:pt x="5013" y="9192"/>
                  </a:cubicBezTo>
                  <a:cubicBezTo>
                    <a:pt x="5620" y="9192"/>
                    <a:pt x="6215" y="9049"/>
                    <a:pt x="6751" y="8775"/>
                  </a:cubicBezTo>
                  <a:close/>
                  <a:moveTo>
                    <a:pt x="8370" y="1"/>
                  </a:moveTo>
                  <a:cubicBezTo>
                    <a:pt x="8347" y="1"/>
                    <a:pt x="7632" y="48"/>
                    <a:pt x="6644" y="286"/>
                  </a:cubicBezTo>
                  <a:cubicBezTo>
                    <a:pt x="5739" y="513"/>
                    <a:pt x="4429" y="953"/>
                    <a:pt x="3298" y="1798"/>
                  </a:cubicBezTo>
                  <a:cubicBezTo>
                    <a:pt x="2953" y="1941"/>
                    <a:pt x="2655" y="2120"/>
                    <a:pt x="2382" y="2334"/>
                  </a:cubicBezTo>
                  <a:cubicBezTo>
                    <a:pt x="1750" y="2834"/>
                    <a:pt x="1322" y="3465"/>
                    <a:pt x="905" y="4096"/>
                  </a:cubicBezTo>
                  <a:cubicBezTo>
                    <a:pt x="631" y="4513"/>
                    <a:pt x="369" y="4894"/>
                    <a:pt x="60" y="5251"/>
                  </a:cubicBezTo>
                  <a:cubicBezTo>
                    <a:pt x="0" y="5311"/>
                    <a:pt x="0" y="5406"/>
                    <a:pt x="60" y="5466"/>
                  </a:cubicBezTo>
                  <a:cubicBezTo>
                    <a:pt x="369" y="5811"/>
                    <a:pt x="619" y="6204"/>
                    <a:pt x="905" y="6620"/>
                  </a:cubicBezTo>
                  <a:cubicBezTo>
                    <a:pt x="1322" y="7251"/>
                    <a:pt x="1750" y="7894"/>
                    <a:pt x="2382" y="8383"/>
                  </a:cubicBezTo>
                  <a:cubicBezTo>
                    <a:pt x="2655" y="8609"/>
                    <a:pt x="2977" y="8787"/>
                    <a:pt x="3298" y="8918"/>
                  </a:cubicBezTo>
                  <a:cubicBezTo>
                    <a:pt x="4429" y="9752"/>
                    <a:pt x="5751" y="10216"/>
                    <a:pt x="6668" y="10430"/>
                  </a:cubicBezTo>
                  <a:cubicBezTo>
                    <a:pt x="7644" y="10669"/>
                    <a:pt x="8358" y="10716"/>
                    <a:pt x="8394" y="10716"/>
                  </a:cubicBezTo>
                  <a:lnTo>
                    <a:pt x="8406" y="10716"/>
                  </a:lnTo>
                  <a:cubicBezTo>
                    <a:pt x="8466" y="10716"/>
                    <a:pt x="8525" y="10669"/>
                    <a:pt x="8549" y="10609"/>
                  </a:cubicBezTo>
                  <a:cubicBezTo>
                    <a:pt x="8585" y="10549"/>
                    <a:pt x="8549" y="10478"/>
                    <a:pt x="8501" y="10430"/>
                  </a:cubicBezTo>
                  <a:cubicBezTo>
                    <a:pt x="8478" y="10419"/>
                    <a:pt x="7323" y="9573"/>
                    <a:pt x="7049" y="8644"/>
                  </a:cubicBezTo>
                  <a:cubicBezTo>
                    <a:pt x="7156" y="8585"/>
                    <a:pt x="7263" y="8514"/>
                    <a:pt x="7358" y="8442"/>
                  </a:cubicBezTo>
                  <a:cubicBezTo>
                    <a:pt x="8013" y="7954"/>
                    <a:pt x="8513" y="7251"/>
                    <a:pt x="8739" y="6478"/>
                  </a:cubicBezTo>
                  <a:cubicBezTo>
                    <a:pt x="8751" y="6430"/>
                    <a:pt x="8775" y="6406"/>
                    <a:pt x="8823" y="6370"/>
                  </a:cubicBezTo>
                  <a:cubicBezTo>
                    <a:pt x="8850" y="6364"/>
                    <a:pt x="8882" y="6357"/>
                    <a:pt x="8913" y="6357"/>
                  </a:cubicBezTo>
                  <a:cubicBezTo>
                    <a:pt x="8935" y="6357"/>
                    <a:pt x="8957" y="6360"/>
                    <a:pt x="8978" y="6370"/>
                  </a:cubicBezTo>
                  <a:lnTo>
                    <a:pt x="10525" y="7037"/>
                  </a:lnTo>
                  <a:cubicBezTo>
                    <a:pt x="10549" y="7051"/>
                    <a:pt x="10570" y="7058"/>
                    <a:pt x="10591" y="7058"/>
                  </a:cubicBezTo>
                  <a:cubicBezTo>
                    <a:pt x="10622" y="7058"/>
                    <a:pt x="10651" y="7042"/>
                    <a:pt x="10680" y="7013"/>
                  </a:cubicBezTo>
                  <a:cubicBezTo>
                    <a:pt x="10728" y="6966"/>
                    <a:pt x="10740" y="6906"/>
                    <a:pt x="10728" y="6847"/>
                  </a:cubicBezTo>
                  <a:lnTo>
                    <a:pt x="10299" y="5561"/>
                  </a:lnTo>
                  <a:cubicBezTo>
                    <a:pt x="10252" y="5418"/>
                    <a:pt x="10252" y="5263"/>
                    <a:pt x="10299" y="5120"/>
                  </a:cubicBezTo>
                  <a:lnTo>
                    <a:pt x="10716" y="3870"/>
                  </a:lnTo>
                  <a:cubicBezTo>
                    <a:pt x="10728" y="3811"/>
                    <a:pt x="10716" y="3751"/>
                    <a:pt x="10668" y="3715"/>
                  </a:cubicBezTo>
                  <a:cubicBezTo>
                    <a:pt x="10637" y="3684"/>
                    <a:pt x="10599" y="3668"/>
                    <a:pt x="10561" y="3668"/>
                  </a:cubicBezTo>
                  <a:cubicBezTo>
                    <a:pt x="10541" y="3668"/>
                    <a:pt x="10521" y="3672"/>
                    <a:pt x="10502" y="3680"/>
                  </a:cubicBezTo>
                  <a:lnTo>
                    <a:pt x="8954" y="4346"/>
                  </a:lnTo>
                  <a:cubicBezTo>
                    <a:pt x="8936" y="4358"/>
                    <a:pt x="8909" y="4364"/>
                    <a:pt x="8882" y="4364"/>
                  </a:cubicBezTo>
                  <a:cubicBezTo>
                    <a:pt x="8856" y="4364"/>
                    <a:pt x="8829" y="4358"/>
                    <a:pt x="8811" y="4346"/>
                  </a:cubicBezTo>
                  <a:cubicBezTo>
                    <a:pt x="8763" y="4334"/>
                    <a:pt x="8739" y="4287"/>
                    <a:pt x="8716" y="4239"/>
                  </a:cubicBezTo>
                  <a:cubicBezTo>
                    <a:pt x="8478" y="3465"/>
                    <a:pt x="8001" y="2775"/>
                    <a:pt x="7346" y="2275"/>
                  </a:cubicBezTo>
                  <a:cubicBezTo>
                    <a:pt x="7239" y="2203"/>
                    <a:pt x="7144" y="2132"/>
                    <a:pt x="7037" y="2072"/>
                  </a:cubicBezTo>
                  <a:cubicBezTo>
                    <a:pt x="7299" y="1144"/>
                    <a:pt x="8466" y="286"/>
                    <a:pt x="8478" y="286"/>
                  </a:cubicBezTo>
                  <a:cubicBezTo>
                    <a:pt x="8537" y="239"/>
                    <a:pt x="8549" y="167"/>
                    <a:pt x="8537" y="108"/>
                  </a:cubicBezTo>
                  <a:cubicBezTo>
                    <a:pt x="8513" y="48"/>
                    <a:pt x="8454" y="1"/>
                    <a:pt x="837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9939;p78">
              <a:extLst>
                <a:ext uri="{FF2B5EF4-FFF2-40B4-BE49-F238E27FC236}">
                  <a16:creationId xmlns:a16="http://schemas.microsoft.com/office/drawing/2014/main" id="{1E143EE0-5596-51E2-461E-2DC292CD8266}"/>
                </a:ext>
              </a:extLst>
            </p:cNvPr>
            <p:cNvSpPr/>
            <p:nvPr/>
          </p:nvSpPr>
          <p:spPr>
            <a:xfrm>
              <a:off x="2561547" y="4278815"/>
              <a:ext cx="36709" cy="37058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84" y="310"/>
                  </a:moveTo>
                  <a:cubicBezTo>
                    <a:pt x="727" y="310"/>
                    <a:pt x="846" y="429"/>
                    <a:pt x="846" y="583"/>
                  </a:cubicBezTo>
                  <a:cubicBezTo>
                    <a:pt x="846" y="726"/>
                    <a:pt x="727" y="845"/>
                    <a:pt x="584" y="845"/>
                  </a:cubicBezTo>
                  <a:cubicBezTo>
                    <a:pt x="430" y="845"/>
                    <a:pt x="310" y="726"/>
                    <a:pt x="310" y="583"/>
                  </a:cubicBezTo>
                  <a:cubicBezTo>
                    <a:pt x="310" y="429"/>
                    <a:pt x="430" y="310"/>
                    <a:pt x="584" y="310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3"/>
                  </a:cubicBezTo>
                  <a:cubicBezTo>
                    <a:pt x="1" y="893"/>
                    <a:pt x="251" y="1167"/>
                    <a:pt x="584" y="1167"/>
                  </a:cubicBezTo>
                  <a:cubicBezTo>
                    <a:pt x="894" y="1167"/>
                    <a:pt x="1156" y="905"/>
                    <a:pt x="1156" y="583"/>
                  </a:cubicBezTo>
                  <a:cubicBezTo>
                    <a:pt x="1156" y="274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9940;p78">
            <a:extLst>
              <a:ext uri="{FF2B5EF4-FFF2-40B4-BE49-F238E27FC236}">
                <a16:creationId xmlns:a16="http://schemas.microsoft.com/office/drawing/2014/main" id="{25AC5CBD-AA5D-94B8-9652-138F975782BE}"/>
              </a:ext>
            </a:extLst>
          </p:cNvPr>
          <p:cNvGrpSpPr/>
          <p:nvPr/>
        </p:nvGrpSpPr>
        <p:grpSpPr>
          <a:xfrm>
            <a:off x="4581304" y="4407242"/>
            <a:ext cx="392079" cy="350353"/>
            <a:chOff x="3040603" y="4130360"/>
            <a:chExt cx="392079" cy="350353"/>
          </a:xfrm>
          <a:solidFill>
            <a:srgbClr val="D2DE00"/>
          </a:solidFill>
        </p:grpSpPr>
        <p:sp>
          <p:nvSpPr>
            <p:cNvPr id="315" name="Google Shape;9941;p78">
              <a:extLst>
                <a:ext uri="{FF2B5EF4-FFF2-40B4-BE49-F238E27FC236}">
                  <a16:creationId xmlns:a16="http://schemas.microsoft.com/office/drawing/2014/main" id="{85843217-F1C3-9F95-794A-42B1E8DA32E8}"/>
                </a:ext>
              </a:extLst>
            </p:cNvPr>
            <p:cNvSpPr/>
            <p:nvPr/>
          </p:nvSpPr>
          <p:spPr>
            <a:xfrm>
              <a:off x="3081059" y="4144523"/>
              <a:ext cx="62780" cy="66241"/>
            </a:xfrm>
            <a:custGeom>
              <a:avLst/>
              <a:gdLst/>
              <a:ahLst/>
              <a:cxnLst/>
              <a:rect l="l" t="t" r="r" b="b"/>
              <a:pathLst>
                <a:path w="1977" h="2086" extrusionOk="0">
                  <a:moveTo>
                    <a:pt x="857" y="348"/>
                  </a:moveTo>
                  <a:cubicBezTo>
                    <a:pt x="1048" y="348"/>
                    <a:pt x="1250" y="467"/>
                    <a:pt x="1381" y="669"/>
                  </a:cubicBezTo>
                  <a:cubicBezTo>
                    <a:pt x="1524" y="931"/>
                    <a:pt x="1607" y="1264"/>
                    <a:pt x="1548" y="1491"/>
                  </a:cubicBezTo>
                  <a:cubicBezTo>
                    <a:pt x="1524" y="1550"/>
                    <a:pt x="1500" y="1645"/>
                    <a:pt x="1429" y="1681"/>
                  </a:cubicBezTo>
                  <a:cubicBezTo>
                    <a:pt x="1393" y="1705"/>
                    <a:pt x="1345" y="1717"/>
                    <a:pt x="1310" y="1717"/>
                  </a:cubicBezTo>
                  <a:cubicBezTo>
                    <a:pt x="1072" y="1717"/>
                    <a:pt x="714" y="1491"/>
                    <a:pt x="512" y="1193"/>
                  </a:cubicBezTo>
                  <a:cubicBezTo>
                    <a:pt x="417" y="1026"/>
                    <a:pt x="369" y="848"/>
                    <a:pt x="417" y="705"/>
                  </a:cubicBezTo>
                  <a:cubicBezTo>
                    <a:pt x="441" y="586"/>
                    <a:pt x="512" y="479"/>
                    <a:pt x="619" y="419"/>
                  </a:cubicBezTo>
                  <a:cubicBezTo>
                    <a:pt x="691" y="371"/>
                    <a:pt x="786" y="348"/>
                    <a:pt x="857" y="348"/>
                  </a:cubicBezTo>
                  <a:close/>
                  <a:moveTo>
                    <a:pt x="862" y="0"/>
                  </a:moveTo>
                  <a:cubicBezTo>
                    <a:pt x="713" y="0"/>
                    <a:pt x="565" y="40"/>
                    <a:pt x="429" y="121"/>
                  </a:cubicBezTo>
                  <a:cubicBezTo>
                    <a:pt x="238" y="240"/>
                    <a:pt x="119" y="419"/>
                    <a:pt x="60" y="633"/>
                  </a:cubicBezTo>
                  <a:cubicBezTo>
                    <a:pt x="0" y="883"/>
                    <a:pt x="60" y="1145"/>
                    <a:pt x="202" y="1407"/>
                  </a:cubicBezTo>
                  <a:cubicBezTo>
                    <a:pt x="357" y="1622"/>
                    <a:pt x="572" y="1836"/>
                    <a:pt x="834" y="1967"/>
                  </a:cubicBezTo>
                  <a:cubicBezTo>
                    <a:pt x="988" y="2062"/>
                    <a:pt x="1155" y="2086"/>
                    <a:pt x="1286" y="2086"/>
                  </a:cubicBezTo>
                  <a:cubicBezTo>
                    <a:pt x="1405" y="2086"/>
                    <a:pt x="1512" y="2050"/>
                    <a:pt x="1607" y="1991"/>
                  </a:cubicBezTo>
                  <a:cubicBezTo>
                    <a:pt x="1738" y="1907"/>
                    <a:pt x="1846" y="1776"/>
                    <a:pt x="1881" y="1574"/>
                  </a:cubicBezTo>
                  <a:cubicBezTo>
                    <a:pt x="1977" y="1252"/>
                    <a:pt x="1881" y="824"/>
                    <a:pt x="1679" y="490"/>
                  </a:cubicBezTo>
                  <a:cubicBezTo>
                    <a:pt x="1478" y="170"/>
                    <a:pt x="1170" y="0"/>
                    <a:pt x="86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9942;p78">
              <a:extLst>
                <a:ext uri="{FF2B5EF4-FFF2-40B4-BE49-F238E27FC236}">
                  <a16:creationId xmlns:a16="http://schemas.microsoft.com/office/drawing/2014/main" id="{68A8056F-1079-8276-6C62-6C928DDF4907}"/>
                </a:ext>
              </a:extLst>
            </p:cNvPr>
            <p:cNvSpPr/>
            <p:nvPr/>
          </p:nvSpPr>
          <p:spPr>
            <a:xfrm>
              <a:off x="3040603" y="4192981"/>
              <a:ext cx="58620" cy="55222"/>
            </a:xfrm>
            <a:custGeom>
              <a:avLst/>
              <a:gdLst/>
              <a:ahLst/>
              <a:cxnLst/>
              <a:rect l="l" t="t" r="r" b="b"/>
              <a:pathLst>
                <a:path w="1846" h="1739" extrusionOk="0">
                  <a:moveTo>
                    <a:pt x="750" y="369"/>
                  </a:moveTo>
                  <a:cubicBezTo>
                    <a:pt x="869" y="369"/>
                    <a:pt x="1000" y="429"/>
                    <a:pt x="1119" y="536"/>
                  </a:cubicBezTo>
                  <a:cubicBezTo>
                    <a:pt x="1357" y="727"/>
                    <a:pt x="1548" y="1155"/>
                    <a:pt x="1417" y="1310"/>
                  </a:cubicBezTo>
                  <a:cubicBezTo>
                    <a:pt x="1387" y="1347"/>
                    <a:pt x="1325" y="1366"/>
                    <a:pt x="1247" y="1366"/>
                  </a:cubicBezTo>
                  <a:cubicBezTo>
                    <a:pt x="1201" y="1366"/>
                    <a:pt x="1149" y="1359"/>
                    <a:pt x="1095" y="1346"/>
                  </a:cubicBezTo>
                  <a:cubicBezTo>
                    <a:pt x="905" y="1322"/>
                    <a:pt x="738" y="1227"/>
                    <a:pt x="595" y="1108"/>
                  </a:cubicBezTo>
                  <a:cubicBezTo>
                    <a:pt x="476" y="1000"/>
                    <a:pt x="405" y="893"/>
                    <a:pt x="393" y="774"/>
                  </a:cubicBezTo>
                  <a:cubicBezTo>
                    <a:pt x="381" y="667"/>
                    <a:pt x="405" y="560"/>
                    <a:pt x="476" y="488"/>
                  </a:cubicBezTo>
                  <a:cubicBezTo>
                    <a:pt x="560" y="417"/>
                    <a:pt x="643" y="369"/>
                    <a:pt x="750" y="369"/>
                  </a:cubicBezTo>
                  <a:close/>
                  <a:moveTo>
                    <a:pt x="753" y="0"/>
                  </a:moveTo>
                  <a:cubicBezTo>
                    <a:pt x="548" y="0"/>
                    <a:pt x="351" y="84"/>
                    <a:pt x="203" y="250"/>
                  </a:cubicBezTo>
                  <a:cubicBezTo>
                    <a:pt x="60" y="417"/>
                    <a:pt x="0" y="608"/>
                    <a:pt x="36" y="834"/>
                  </a:cubicBezTo>
                  <a:cubicBezTo>
                    <a:pt x="60" y="1036"/>
                    <a:pt x="179" y="1227"/>
                    <a:pt x="357" y="1393"/>
                  </a:cubicBezTo>
                  <a:cubicBezTo>
                    <a:pt x="536" y="1536"/>
                    <a:pt x="774" y="1655"/>
                    <a:pt x="1012" y="1727"/>
                  </a:cubicBezTo>
                  <a:cubicBezTo>
                    <a:pt x="1095" y="1739"/>
                    <a:pt x="1155" y="1739"/>
                    <a:pt x="1226" y="1739"/>
                  </a:cubicBezTo>
                  <a:cubicBezTo>
                    <a:pt x="1417" y="1739"/>
                    <a:pt x="1584" y="1679"/>
                    <a:pt x="1691" y="1560"/>
                  </a:cubicBezTo>
                  <a:cubicBezTo>
                    <a:pt x="1834" y="1381"/>
                    <a:pt x="1846" y="1143"/>
                    <a:pt x="1762" y="858"/>
                  </a:cubicBezTo>
                  <a:cubicBezTo>
                    <a:pt x="1691" y="631"/>
                    <a:pt x="1536" y="393"/>
                    <a:pt x="1357" y="250"/>
                  </a:cubicBezTo>
                  <a:cubicBezTo>
                    <a:pt x="1173" y="84"/>
                    <a:pt x="959" y="0"/>
                    <a:pt x="75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9943;p78">
              <a:extLst>
                <a:ext uri="{FF2B5EF4-FFF2-40B4-BE49-F238E27FC236}">
                  <a16:creationId xmlns:a16="http://schemas.microsoft.com/office/drawing/2014/main" id="{6BCE4159-3761-57CB-C95E-7EA593E480BB}"/>
                </a:ext>
              </a:extLst>
            </p:cNvPr>
            <p:cNvSpPr/>
            <p:nvPr/>
          </p:nvSpPr>
          <p:spPr>
            <a:xfrm>
              <a:off x="3147967" y="4130360"/>
              <a:ext cx="55984" cy="69067"/>
            </a:xfrm>
            <a:custGeom>
              <a:avLst/>
              <a:gdLst/>
              <a:ahLst/>
              <a:cxnLst/>
              <a:rect l="l" t="t" r="r" b="b"/>
              <a:pathLst>
                <a:path w="1763" h="2175" extrusionOk="0">
                  <a:moveTo>
                    <a:pt x="899" y="0"/>
                  </a:moveTo>
                  <a:cubicBezTo>
                    <a:pt x="581" y="0"/>
                    <a:pt x="279" y="177"/>
                    <a:pt x="120" y="496"/>
                  </a:cubicBezTo>
                  <a:cubicBezTo>
                    <a:pt x="72" y="579"/>
                    <a:pt x="108" y="686"/>
                    <a:pt x="191" y="734"/>
                  </a:cubicBezTo>
                  <a:cubicBezTo>
                    <a:pt x="220" y="749"/>
                    <a:pt x="249" y="755"/>
                    <a:pt x="277" y="755"/>
                  </a:cubicBezTo>
                  <a:cubicBezTo>
                    <a:pt x="340" y="755"/>
                    <a:pt x="396" y="720"/>
                    <a:pt x="429" y="663"/>
                  </a:cubicBezTo>
                  <a:cubicBezTo>
                    <a:pt x="524" y="474"/>
                    <a:pt x="701" y="359"/>
                    <a:pt x="881" y="359"/>
                  </a:cubicBezTo>
                  <a:cubicBezTo>
                    <a:pt x="905" y="359"/>
                    <a:pt x="929" y="361"/>
                    <a:pt x="953" y="365"/>
                  </a:cubicBezTo>
                  <a:cubicBezTo>
                    <a:pt x="1072" y="377"/>
                    <a:pt x="1179" y="436"/>
                    <a:pt x="1251" y="544"/>
                  </a:cubicBezTo>
                  <a:cubicBezTo>
                    <a:pt x="1346" y="675"/>
                    <a:pt x="1382" y="841"/>
                    <a:pt x="1358" y="1032"/>
                  </a:cubicBezTo>
                  <a:cubicBezTo>
                    <a:pt x="1301" y="1432"/>
                    <a:pt x="980" y="1832"/>
                    <a:pt x="744" y="1832"/>
                  </a:cubicBezTo>
                  <a:cubicBezTo>
                    <a:pt x="734" y="1832"/>
                    <a:pt x="724" y="1831"/>
                    <a:pt x="715" y="1829"/>
                  </a:cubicBezTo>
                  <a:cubicBezTo>
                    <a:pt x="548" y="1806"/>
                    <a:pt x="405" y="1556"/>
                    <a:pt x="358" y="1210"/>
                  </a:cubicBezTo>
                  <a:cubicBezTo>
                    <a:pt x="346" y="1103"/>
                    <a:pt x="251" y="1044"/>
                    <a:pt x="167" y="1044"/>
                  </a:cubicBezTo>
                  <a:cubicBezTo>
                    <a:pt x="60" y="1056"/>
                    <a:pt x="0" y="1151"/>
                    <a:pt x="0" y="1234"/>
                  </a:cubicBezTo>
                  <a:cubicBezTo>
                    <a:pt x="48" y="1663"/>
                    <a:pt x="274" y="2115"/>
                    <a:pt x="667" y="2175"/>
                  </a:cubicBezTo>
                  <a:lnTo>
                    <a:pt x="751" y="2175"/>
                  </a:lnTo>
                  <a:cubicBezTo>
                    <a:pt x="953" y="2175"/>
                    <a:pt x="1179" y="2056"/>
                    <a:pt x="1370" y="1818"/>
                  </a:cubicBezTo>
                  <a:cubicBezTo>
                    <a:pt x="1548" y="1603"/>
                    <a:pt x="1679" y="1329"/>
                    <a:pt x="1727" y="1056"/>
                  </a:cubicBezTo>
                  <a:cubicBezTo>
                    <a:pt x="1763" y="805"/>
                    <a:pt x="1703" y="544"/>
                    <a:pt x="1548" y="329"/>
                  </a:cubicBezTo>
                  <a:cubicBezTo>
                    <a:pt x="1417" y="151"/>
                    <a:pt x="1215" y="43"/>
                    <a:pt x="1013" y="8"/>
                  </a:cubicBezTo>
                  <a:cubicBezTo>
                    <a:pt x="974" y="3"/>
                    <a:pt x="936" y="0"/>
                    <a:pt x="8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9944;p78">
              <a:extLst>
                <a:ext uri="{FF2B5EF4-FFF2-40B4-BE49-F238E27FC236}">
                  <a16:creationId xmlns:a16="http://schemas.microsoft.com/office/drawing/2014/main" id="{199464FB-AB03-55F7-18B0-A70699ED0433}"/>
                </a:ext>
              </a:extLst>
            </p:cNvPr>
            <p:cNvSpPr/>
            <p:nvPr/>
          </p:nvSpPr>
          <p:spPr>
            <a:xfrm>
              <a:off x="3205443" y="4158082"/>
              <a:ext cx="52586" cy="59890"/>
            </a:xfrm>
            <a:custGeom>
              <a:avLst/>
              <a:gdLst/>
              <a:ahLst/>
              <a:cxnLst/>
              <a:rect l="l" t="t" r="r" b="b"/>
              <a:pathLst>
                <a:path w="1656" h="1886" extrusionOk="0">
                  <a:moveTo>
                    <a:pt x="905" y="349"/>
                  </a:moveTo>
                  <a:cubicBezTo>
                    <a:pt x="941" y="349"/>
                    <a:pt x="1000" y="361"/>
                    <a:pt x="1048" y="385"/>
                  </a:cubicBezTo>
                  <a:cubicBezTo>
                    <a:pt x="1143" y="421"/>
                    <a:pt x="1215" y="516"/>
                    <a:pt x="1238" y="623"/>
                  </a:cubicBezTo>
                  <a:cubicBezTo>
                    <a:pt x="1286" y="742"/>
                    <a:pt x="1274" y="885"/>
                    <a:pt x="1203" y="1016"/>
                  </a:cubicBezTo>
                  <a:cubicBezTo>
                    <a:pt x="1077" y="1268"/>
                    <a:pt x="774" y="1530"/>
                    <a:pt x="582" y="1530"/>
                  </a:cubicBezTo>
                  <a:cubicBezTo>
                    <a:pt x="556" y="1530"/>
                    <a:pt x="533" y="1526"/>
                    <a:pt x="512" y="1516"/>
                  </a:cubicBezTo>
                  <a:cubicBezTo>
                    <a:pt x="334" y="1421"/>
                    <a:pt x="346" y="945"/>
                    <a:pt x="465" y="683"/>
                  </a:cubicBezTo>
                  <a:cubicBezTo>
                    <a:pt x="524" y="540"/>
                    <a:pt x="631" y="444"/>
                    <a:pt x="750" y="385"/>
                  </a:cubicBezTo>
                  <a:cubicBezTo>
                    <a:pt x="798" y="361"/>
                    <a:pt x="857" y="349"/>
                    <a:pt x="905" y="349"/>
                  </a:cubicBezTo>
                  <a:close/>
                  <a:moveTo>
                    <a:pt x="917" y="1"/>
                  </a:moveTo>
                  <a:cubicBezTo>
                    <a:pt x="816" y="1"/>
                    <a:pt x="715" y="22"/>
                    <a:pt x="619" y="63"/>
                  </a:cubicBezTo>
                  <a:cubicBezTo>
                    <a:pt x="429" y="159"/>
                    <a:pt x="262" y="325"/>
                    <a:pt x="155" y="528"/>
                  </a:cubicBezTo>
                  <a:cubicBezTo>
                    <a:pt x="48" y="742"/>
                    <a:pt x="0" y="1004"/>
                    <a:pt x="24" y="1242"/>
                  </a:cubicBezTo>
                  <a:cubicBezTo>
                    <a:pt x="48" y="1540"/>
                    <a:pt x="167" y="1742"/>
                    <a:pt x="357" y="1837"/>
                  </a:cubicBezTo>
                  <a:cubicBezTo>
                    <a:pt x="441" y="1873"/>
                    <a:pt x="512" y="1885"/>
                    <a:pt x="584" y="1885"/>
                  </a:cubicBezTo>
                  <a:cubicBezTo>
                    <a:pt x="953" y="1885"/>
                    <a:pt x="1358" y="1504"/>
                    <a:pt x="1524" y="1171"/>
                  </a:cubicBezTo>
                  <a:cubicBezTo>
                    <a:pt x="1631" y="956"/>
                    <a:pt x="1655" y="742"/>
                    <a:pt x="1596" y="528"/>
                  </a:cubicBezTo>
                  <a:cubicBezTo>
                    <a:pt x="1536" y="325"/>
                    <a:pt x="1405" y="159"/>
                    <a:pt x="1215" y="63"/>
                  </a:cubicBezTo>
                  <a:cubicBezTo>
                    <a:pt x="1119" y="22"/>
                    <a:pt x="1018" y="1"/>
                    <a:pt x="91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9945;p78">
              <a:extLst>
                <a:ext uri="{FF2B5EF4-FFF2-40B4-BE49-F238E27FC236}">
                  <a16:creationId xmlns:a16="http://schemas.microsoft.com/office/drawing/2014/main" id="{4437383E-1AEF-6153-9138-482F99063F36}"/>
                </a:ext>
              </a:extLst>
            </p:cNvPr>
            <p:cNvSpPr/>
            <p:nvPr/>
          </p:nvSpPr>
          <p:spPr>
            <a:xfrm>
              <a:off x="3092777" y="4212002"/>
              <a:ext cx="144453" cy="102759"/>
            </a:xfrm>
            <a:custGeom>
              <a:avLst/>
              <a:gdLst/>
              <a:ahLst/>
              <a:cxnLst/>
              <a:rect l="l" t="t" r="r" b="b"/>
              <a:pathLst>
                <a:path w="4549" h="3236" extrusionOk="0">
                  <a:moveTo>
                    <a:pt x="2386" y="0"/>
                  </a:moveTo>
                  <a:cubicBezTo>
                    <a:pt x="2223" y="0"/>
                    <a:pt x="2061" y="17"/>
                    <a:pt x="1905" y="56"/>
                  </a:cubicBezTo>
                  <a:cubicBezTo>
                    <a:pt x="1334" y="175"/>
                    <a:pt x="834" y="485"/>
                    <a:pt x="476" y="949"/>
                  </a:cubicBezTo>
                  <a:cubicBezTo>
                    <a:pt x="131" y="1390"/>
                    <a:pt x="0" y="1914"/>
                    <a:pt x="84" y="2378"/>
                  </a:cubicBezTo>
                  <a:cubicBezTo>
                    <a:pt x="179" y="2830"/>
                    <a:pt x="488" y="3116"/>
                    <a:pt x="1000" y="3211"/>
                  </a:cubicBezTo>
                  <a:cubicBezTo>
                    <a:pt x="1119" y="3235"/>
                    <a:pt x="1262" y="3235"/>
                    <a:pt x="1417" y="3235"/>
                  </a:cubicBezTo>
                  <a:cubicBezTo>
                    <a:pt x="1715" y="3235"/>
                    <a:pt x="2084" y="3187"/>
                    <a:pt x="2524" y="3104"/>
                  </a:cubicBezTo>
                  <a:cubicBezTo>
                    <a:pt x="3203" y="2973"/>
                    <a:pt x="3679" y="2806"/>
                    <a:pt x="3989" y="2592"/>
                  </a:cubicBezTo>
                  <a:cubicBezTo>
                    <a:pt x="4394" y="2283"/>
                    <a:pt x="4548" y="1902"/>
                    <a:pt x="4465" y="1437"/>
                  </a:cubicBezTo>
                  <a:cubicBezTo>
                    <a:pt x="4394" y="1044"/>
                    <a:pt x="4132" y="687"/>
                    <a:pt x="3774" y="425"/>
                  </a:cubicBezTo>
                  <a:cubicBezTo>
                    <a:pt x="3746" y="401"/>
                    <a:pt x="3709" y="389"/>
                    <a:pt x="3672" y="389"/>
                  </a:cubicBezTo>
                  <a:cubicBezTo>
                    <a:pt x="3617" y="389"/>
                    <a:pt x="3560" y="416"/>
                    <a:pt x="3524" y="473"/>
                  </a:cubicBezTo>
                  <a:cubicBezTo>
                    <a:pt x="3465" y="544"/>
                    <a:pt x="3477" y="663"/>
                    <a:pt x="3572" y="723"/>
                  </a:cubicBezTo>
                  <a:cubicBezTo>
                    <a:pt x="3870" y="949"/>
                    <a:pt x="4060" y="1211"/>
                    <a:pt x="4120" y="1509"/>
                  </a:cubicBezTo>
                  <a:cubicBezTo>
                    <a:pt x="4179" y="1818"/>
                    <a:pt x="4072" y="2056"/>
                    <a:pt x="3774" y="2271"/>
                  </a:cubicBezTo>
                  <a:cubicBezTo>
                    <a:pt x="3501" y="2449"/>
                    <a:pt x="3084" y="2592"/>
                    <a:pt x="2453" y="2735"/>
                  </a:cubicBezTo>
                  <a:cubicBezTo>
                    <a:pt x="2024" y="2818"/>
                    <a:pt x="1679" y="2866"/>
                    <a:pt x="1417" y="2866"/>
                  </a:cubicBezTo>
                  <a:cubicBezTo>
                    <a:pt x="679" y="2866"/>
                    <a:pt x="500" y="2580"/>
                    <a:pt x="441" y="2283"/>
                  </a:cubicBezTo>
                  <a:cubicBezTo>
                    <a:pt x="298" y="1568"/>
                    <a:pt x="917" y="616"/>
                    <a:pt x="1977" y="390"/>
                  </a:cubicBezTo>
                  <a:cubicBezTo>
                    <a:pt x="2115" y="360"/>
                    <a:pt x="2254" y="344"/>
                    <a:pt x="2393" y="344"/>
                  </a:cubicBezTo>
                  <a:cubicBezTo>
                    <a:pt x="2587" y="344"/>
                    <a:pt x="2782" y="375"/>
                    <a:pt x="2977" y="437"/>
                  </a:cubicBezTo>
                  <a:cubicBezTo>
                    <a:pt x="2992" y="444"/>
                    <a:pt x="3008" y="447"/>
                    <a:pt x="3024" y="447"/>
                  </a:cubicBezTo>
                  <a:cubicBezTo>
                    <a:pt x="3097" y="447"/>
                    <a:pt x="3174" y="386"/>
                    <a:pt x="3203" y="318"/>
                  </a:cubicBezTo>
                  <a:cubicBezTo>
                    <a:pt x="3227" y="235"/>
                    <a:pt x="3167" y="128"/>
                    <a:pt x="3084" y="92"/>
                  </a:cubicBezTo>
                  <a:cubicBezTo>
                    <a:pt x="2859" y="36"/>
                    <a:pt x="2621" y="0"/>
                    <a:pt x="238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9946;p78">
              <a:extLst>
                <a:ext uri="{FF2B5EF4-FFF2-40B4-BE49-F238E27FC236}">
                  <a16:creationId xmlns:a16="http://schemas.microsoft.com/office/drawing/2014/main" id="{3DC93DEB-C11F-3A6A-8F13-01D58D427D12}"/>
                </a:ext>
              </a:extLst>
            </p:cNvPr>
            <p:cNvSpPr/>
            <p:nvPr/>
          </p:nvSpPr>
          <p:spPr>
            <a:xfrm>
              <a:off x="3283307" y="4290469"/>
              <a:ext cx="55254" cy="70782"/>
            </a:xfrm>
            <a:custGeom>
              <a:avLst/>
              <a:gdLst/>
              <a:ahLst/>
              <a:cxnLst/>
              <a:rect l="l" t="t" r="r" b="b"/>
              <a:pathLst>
                <a:path w="1740" h="2229" extrusionOk="0">
                  <a:moveTo>
                    <a:pt x="858" y="347"/>
                  </a:moveTo>
                  <a:cubicBezTo>
                    <a:pt x="1144" y="383"/>
                    <a:pt x="1346" y="645"/>
                    <a:pt x="1334" y="1002"/>
                  </a:cubicBezTo>
                  <a:cubicBezTo>
                    <a:pt x="1334" y="1288"/>
                    <a:pt x="1203" y="1598"/>
                    <a:pt x="1025" y="1764"/>
                  </a:cubicBezTo>
                  <a:cubicBezTo>
                    <a:pt x="985" y="1804"/>
                    <a:pt x="928" y="1853"/>
                    <a:pt x="854" y="1853"/>
                  </a:cubicBezTo>
                  <a:cubicBezTo>
                    <a:pt x="840" y="1853"/>
                    <a:pt x="825" y="1851"/>
                    <a:pt x="811" y="1848"/>
                  </a:cubicBezTo>
                  <a:cubicBezTo>
                    <a:pt x="572" y="1836"/>
                    <a:pt x="322" y="1359"/>
                    <a:pt x="334" y="943"/>
                  </a:cubicBezTo>
                  <a:cubicBezTo>
                    <a:pt x="334" y="752"/>
                    <a:pt x="418" y="586"/>
                    <a:pt x="525" y="466"/>
                  </a:cubicBezTo>
                  <a:cubicBezTo>
                    <a:pt x="620" y="395"/>
                    <a:pt x="727" y="347"/>
                    <a:pt x="822" y="347"/>
                  </a:cubicBezTo>
                  <a:close/>
                  <a:moveTo>
                    <a:pt x="824" y="1"/>
                  </a:moveTo>
                  <a:cubicBezTo>
                    <a:pt x="626" y="1"/>
                    <a:pt x="431" y="73"/>
                    <a:pt x="299" y="216"/>
                  </a:cubicBezTo>
                  <a:cubicBezTo>
                    <a:pt x="96" y="395"/>
                    <a:pt x="1" y="645"/>
                    <a:pt x="1" y="943"/>
                  </a:cubicBezTo>
                  <a:cubicBezTo>
                    <a:pt x="1" y="1205"/>
                    <a:pt x="72" y="1502"/>
                    <a:pt x="203" y="1764"/>
                  </a:cubicBezTo>
                  <a:cubicBezTo>
                    <a:pt x="370" y="2062"/>
                    <a:pt x="596" y="2229"/>
                    <a:pt x="834" y="2229"/>
                  </a:cubicBezTo>
                  <a:lnTo>
                    <a:pt x="858" y="2229"/>
                  </a:lnTo>
                  <a:cubicBezTo>
                    <a:pt x="1013" y="2229"/>
                    <a:pt x="1168" y="2169"/>
                    <a:pt x="1311" y="2026"/>
                  </a:cubicBezTo>
                  <a:cubicBezTo>
                    <a:pt x="1561" y="1812"/>
                    <a:pt x="1727" y="1395"/>
                    <a:pt x="1739" y="1014"/>
                  </a:cubicBezTo>
                  <a:cubicBezTo>
                    <a:pt x="1704" y="466"/>
                    <a:pt x="1346" y="26"/>
                    <a:pt x="870" y="2"/>
                  </a:cubicBezTo>
                  <a:cubicBezTo>
                    <a:pt x="855" y="1"/>
                    <a:pt x="839" y="1"/>
                    <a:pt x="82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9947;p78">
              <a:extLst>
                <a:ext uri="{FF2B5EF4-FFF2-40B4-BE49-F238E27FC236}">
                  <a16:creationId xmlns:a16="http://schemas.microsoft.com/office/drawing/2014/main" id="{0D0FB9C5-6524-F0A7-8DCD-627B4C4B2342}"/>
                </a:ext>
              </a:extLst>
            </p:cNvPr>
            <p:cNvSpPr/>
            <p:nvPr/>
          </p:nvSpPr>
          <p:spPr>
            <a:xfrm>
              <a:off x="3221702" y="4306728"/>
              <a:ext cx="54460" cy="62462"/>
            </a:xfrm>
            <a:custGeom>
              <a:avLst/>
              <a:gdLst/>
              <a:ahLst/>
              <a:cxnLst/>
              <a:rect l="l" t="t" r="r" b="b"/>
              <a:pathLst>
                <a:path w="1715" h="1967" extrusionOk="0">
                  <a:moveTo>
                    <a:pt x="834" y="359"/>
                  </a:moveTo>
                  <a:cubicBezTo>
                    <a:pt x="905" y="359"/>
                    <a:pt x="988" y="371"/>
                    <a:pt x="1048" y="419"/>
                  </a:cubicBezTo>
                  <a:cubicBezTo>
                    <a:pt x="1143" y="490"/>
                    <a:pt x="1227" y="609"/>
                    <a:pt x="1262" y="752"/>
                  </a:cubicBezTo>
                  <a:cubicBezTo>
                    <a:pt x="1322" y="1074"/>
                    <a:pt x="1250" y="1538"/>
                    <a:pt x="1060" y="1598"/>
                  </a:cubicBezTo>
                  <a:cubicBezTo>
                    <a:pt x="1053" y="1599"/>
                    <a:pt x="1045" y="1599"/>
                    <a:pt x="1037" y="1599"/>
                  </a:cubicBezTo>
                  <a:cubicBezTo>
                    <a:pt x="965" y="1599"/>
                    <a:pt x="859" y="1550"/>
                    <a:pt x="762" y="1443"/>
                  </a:cubicBezTo>
                  <a:cubicBezTo>
                    <a:pt x="643" y="1324"/>
                    <a:pt x="536" y="1145"/>
                    <a:pt x="488" y="966"/>
                  </a:cubicBezTo>
                  <a:cubicBezTo>
                    <a:pt x="417" y="681"/>
                    <a:pt x="524" y="431"/>
                    <a:pt x="750" y="371"/>
                  </a:cubicBezTo>
                  <a:cubicBezTo>
                    <a:pt x="774" y="359"/>
                    <a:pt x="810" y="359"/>
                    <a:pt x="834" y="359"/>
                  </a:cubicBezTo>
                  <a:close/>
                  <a:moveTo>
                    <a:pt x="822" y="0"/>
                  </a:moveTo>
                  <a:cubicBezTo>
                    <a:pt x="762" y="0"/>
                    <a:pt x="702" y="9"/>
                    <a:pt x="643" y="26"/>
                  </a:cubicBezTo>
                  <a:cubicBezTo>
                    <a:pt x="226" y="133"/>
                    <a:pt x="0" y="585"/>
                    <a:pt x="131" y="1074"/>
                  </a:cubicBezTo>
                  <a:cubicBezTo>
                    <a:pt x="191" y="1288"/>
                    <a:pt x="334" y="1526"/>
                    <a:pt x="512" y="1705"/>
                  </a:cubicBezTo>
                  <a:cubicBezTo>
                    <a:pt x="667" y="1871"/>
                    <a:pt x="846" y="1967"/>
                    <a:pt x="1024" y="1967"/>
                  </a:cubicBezTo>
                  <a:cubicBezTo>
                    <a:pt x="1072" y="1967"/>
                    <a:pt x="1119" y="1967"/>
                    <a:pt x="1167" y="1943"/>
                  </a:cubicBezTo>
                  <a:cubicBezTo>
                    <a:pt x="1608" y="1812"/>
                    <a:pt x="1715" y="1121"/>
                    <a:pt x="1596" y="669"/>
                  </a:cubicBezTo>
                  <a:cubicBezTo>
                    <a:pt x="1536" y="431"/>
                    <a:pt x="1405" y="240"/>
                    <a:pt x="1238" y="133"/>
                  </a:cubicBezTo>
                  <a:cubicBezTo>
                    <a:pt x="1112" y="49"/>
                    <a:pt x="968" y="0"/>
                    <a:pt x="82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9948;p78">
              <a:extLst>
                <a:ext uri="{FF2B5EF4-FFF2-40B4-BE49-F238E27FC236}">
                  <a16:creationId xmlns:a16="http://schemas.microsoft.com/office/drawing/2014/main" id="{3786849D-2DDE-78E2-F7A6-7745883223F1}"/>
                </a:ext>
              </a:extLst>
            </p:cNvPr>
            <p:cNvSpPr/>
            <p:nvPr/>
          </p:nvSpPr>
          <p:spPr>
            <a:xfrm>
              <a:off x="3333606" y="4316667"/>
              <a:ext cx="66940" cy="62748"/>
            </a:xfrm>
            <a:custGeom>
              <a:avLst/>
              <a:gdLst/>
              <a:ahLst/>
              <a:cxnLst/>
              <a:rect l="l" t="t" r="r" b="b"/>
              <a:pathLst>
                <a:path w="2108" h="1976" extrusionOk="0">
                  <a:moveTo>
                    <a:pt x="1255" y="0"/>
                  </a:moveTo>
                  <a:cubicBezTo>
                    <a:pt x="1107" y="0"/>
                    <a:pt x="954" y="38"/>
                    <a:pt x="810" y="118"/>
                  </a:cubicBezTo>
                  <a:cubicBezTo>
                    <a:pt x="715" y="165"/>
                    <a:pt x="691" y="284"/>
                    <a:pt x="739" y="356"/>
                  </a:cubicBezTo>
                  <a:cubicBezTo>
                    <a:pt x="762" y="419"/>
                    <a:pt x="823" y="451"/>
                    <a:pt x="886" y="451"/>
                  </a:cubicBezTo>
                  <a:cubicBezTo>
                    <a:pt x="917" y="451"/>
                    <a:pt x="949" y="443"/>
                    <a:pt x="977" y="427"/>
                  </a:cubicBezTo>
                  <a:cubicBezTo>
                    <a:pt x="1064" y="376"/>
                    <a:pt x="1156" y="351"/>
                    <a:pt x="1246" y="351"/>
                  </a:cubicBezTo>
                  <a:cubicBezTo>
                    <a:pt x="1364" y="351"/>
                    <a:pt x="1477" y="394"/>
                    <a:pt x="1572" y="475"/>
                  </a:cubicBezTo>
                  <a:cubicBezTo>
                    <a:pt x="1655" y="570"/>
                    <a:pt x="1715" y="665"/>
                    <a:pt x="1715" y="784"/>
                  </a:cubicBezTo>
                  <a:cubicBezTo>
                    <a:pt x="1715" y="951"/>
                    <a:pt x="1655" y="1118"/>
                    <a:pt x="1524" y="1249"/>
                  </a:cubicBezTo>
                  <a:cubicBezTo>
                    <a:pt x="1314" y="1468"/>
                    <a:pt x="975" y="1622"/>
                    <a:pt x="739" y="1622"/>
                  </a:cubicBezTo>
                  <a:cubicBezTo>
                    <a:pt x="655" y="1622"/>
                    <a:pt x="583" y="1602"/>
                    <a:pt x="536" y="1558"/>
                  </a:cubicBezTo>
                  <a:cubicBezTo>
                    <a:pt x="417" y="1463"/>
                    <a:pt x="441" y="1142"/>
                    <a:pt x="584" y="844"/>
                  </a:cubicBezTo>
                  <a:cubicBezTo>
                    <a:pt x="631" y="761"/>
                    <a:pt x="596" y="653"/>
                    <a:pt x="512" y="606"/>
                  </a:cubicBezTo>
                  <a:cubicBezTo>
                    <a:pt x="485" y="595"/>
                    <a:pt x="457" y="590"/>
                    <a:pt x="430" y="590"/>
                  </a:cubicBezTo>
                  <a:cubicBezTo>
                    <a:pt x="366" y="590"/>
                    <a:pt x="308" y="622"/>
                    <a:pt x="274" y="689"/>
                  </a:cubicBezTo>
                  <a:cubicBezTo>
                    <a:pt x="84" y="1070"/>
                    <a:pt x="0" y="1558"/>
                    <a:pt x="298" y="1832"/>
                  </a:cubicBezTo>
                  <a:cubicBezTo>
                    <a:pt x="417" y="1939"/>
                    <a:pt x="572" y="1975"/>
                    <a:pt x="751" y="1975"/>
                  </a:cubicBezTo>
                  <a:cubicBezTo>
                    <a:pt x="858" y="1975"/>
                    <a:pt x="953" y="1963"/>
                    <a:pt x="1072" y="1939"/>
                  </a:cubicBezTo>
                  <a:cubicBezTo>
                    <a:pt x="1346" y="1856"/>
                    <a:pt x="1608" y="1701"/>
                    <a:pt x="1786" y="1499"/>
                  </a:cubicBezTo>
                  <a:cubicBezTo>
                    <a:pt x="2001" y="1296"/>
                    <a:pt x="2108" y="1046"/>
                    <a:pt x="2084" y="773"/>
                  </a:cubicBezTo>
                  <a:cubicBezTo>
                    <a:pt x="2072" y="546"/>
                    <a:pt x="1989" y="356"/>
                    <a:pt x="1822" y="213"/>
                  </a:cubicBezTo>
                  <a:cubicBezTo>
                    <a:pt x="1663" y="74"/>
                    <a:pt x="1463" y="0"/>
                    <a:pt x="12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9949;p78">
              <a:extLst>
                <a:ext uri="{FF2B5EF4-FFF2-40B4-BE49-F238E27FC236}">
                  <a16:creationId xmlns:a16="http://schemas.microsoft.com/office/drawing/2014/main" id="{D0D9EC8B-338C-7EA1-F02A-D2C703B47475}"/>
                </a:ext>
              </a:extLst>
            </p:cNvPr>
            <p:cNvSpPr/>
            <p:nvPr/>
          </p:nvSpPr>
          <p:spPr>
            <a:xfrm>
              <a:off x="3371046" y="4372587"/>
              <a:ext cx="61636" cy="51792"/>
            </a:xfrm>
            <a:custGeom>
              <a:avLst/>
              <a:gdLst/>
              <a:ahLst/>
              <a:cxnLst/>
              <a:rect l="l" t="t" r="r" b="b"/>
              <a:pathLst>
                <a:path w="1941" h="1631" extrusionOk="0">
                  <a:moveTo>
                    <a:pt x="1181" y="373"/>
                  </a:moveTo>
                  <a:cubicBezTo>
                    <a:pt x="1315" y="373"/>
                    <a:pt x="1432" y="430"/>
                    <a:pt x="1500" y="547"/>
                  </a:cubicBezTo>
                  <a:cubicBezTo>
                    <a:pt x="1548" y="631"/>
                    <a:pt x="1560" y="738"/>
                    <a:pt x="1536" y="845"/>
                  </a:cubicBezTo>
                  <a:cubicBezTo>
                    <a:pt x="1488" y="964"/>
                    <a:pt x="1405" y="1071"/>
                    <a:pt x="1262" y="1143"/>
                  </a:cubicBezTo>
                  <a:cubicBezTo>
                    <a:pt x="1119" y="1226"/>
                    <a:pt x="929" y="1286"/>
                    <a:pt x="750" y="1286"/>
                  </a:cubicBezTo>
                  <a:cubicBezTo>
                    <a:pt x="595" y="1286"/>
                    <a:pt x="476" y="1250"/>
                    <a:pt x="429" y="1190"/>
                  </a:cubicBezTo>
                  <a:cubicBezTo>
                    <a:pt x="393" y="1131"/>
                    <a:pt x="417" y="988"/>
                    <a:pt x="488" y="857"/>
                  </a:cubicBezTo>
                  <a:cubicBezTo>
                    <a:pt x="584" y="702"/>
                    <a:pt x="726" y="559"/>
                    <a:pt x="869" y="464"/>
                  </a:cubicBezTo>
                  <a:cubicBezTo>
                    <a:pt x="975" y="404"/>
                    <a:pt x="1083" y="373"/>
                    <a:pt x="1181" y="373"/>
                  </a:cubicBezTo>
                  <a:close/>
                  <a:moveTo>
                    <a:pt x="1161" y="0"/>
                  </a:moveTo>
                  <a:cubicBezTo>
                    <a:pt x="998" y="0"/>
                    <a:pt x="826" y="47"/>
                    <a:pt x="667" y="143"/>
                  </a:cubicBezTo>
                  <a:cubicBezTo>
                    <a:pt x="465" y="262"/>
                    <a:pt x="286" y="452"/>
                    <a:pt x="167" y="667"/>
                  </a:cubicBezTo>
                  <a:cubicBezTo>
                    <a:pt x="12" y="917"/>
                    <a:pt x="0" y="1167"/>
                    <a:pt x="107" y="1345"/>
                  </a:cubicBezTo>
                  <a:cubicBezTo>
                    <a:pt x="214" y="1524"/>
                    <a:pt x="429" y="1631"/>
                    <a:pt x="726" y="1631"/>
                  </a:cubicBezTo>
                  <a:cubicBezTo>
                    <a:pt x="965" y="1631"/>
                    <a:pt x="1238" y="1559"/>
                    <a:pt x="1429" y="1440"/>
                  </a:cubicBezTo>
                  <a:cubicBezTo>
                    <a:pt x="1643" y="1321"/>
                    <a:pt x="1786" y="1143"/>
                    <a:pt x="1858" y="952"/>
                  </a:cubicBezTo>
                  <a:cubicBezTo>
                    <a:pt x="1941" y="750"/>
                    <a:pt x="1917" y="536"/>
                    <a:pt x="1798" y="357"/>
                  </a:cubicBezTo>
                  <a:cubicBezTo>
                    <a:pt x="1666" y="122"/>
                    <a:pt x="1425" y="0"/>
                    <a:pt x="116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9950;p78">
              <a:extLst>
                <a:ext uri="{FF2B5EF4-FFF2-40B4-BE49-F238E27FC236}">
                  <a16:creationId xmlns:a16="http://schemas.microsoft.com/office/drawing/2014/main" id="{762B8FF7-68FD-AF09-E33D-AABE3FF8A111}"/>
                </a:ext>
              </a:extLst>
            </p:cNvPr>
            <p:cNvSpPr/>
            <p:nvPr/>
          </p:nvSpPr>
          <p:spPr>
            <a:xfrm>
              <a:off x="3227735" y="4370904"/>
              <a:ext cx="142961" cy="109809"/>
            </a:xfrm>
            <a:custGeom>
              <a:avLst/>
              <a:gdLst/>
              <a:ahLst/>
              <a:cxnLst/>
              <a:rect l="l" t="t" r="r" b="b"/>
              <a:pathLst>
                <a:path w="4502" h="3458" extrusionOk="0">
                  <a:moveTo>
                    <a:pt x="2067" y="1"/>
                  </a:moveTo>
                  <a:cubicBezTo>
                    <a:pt x="1808" y="1"/>
                    <a:pt x="1548" y="43"/>
                    <a:pt x="1298" y="124"/>
                  </a:cubicBezTo>
                  <a:cubicBezTo>
                    <a:pt x="763" y="303"/>
                    <a:pt x="358" y="660"/>
                    <a:pt x="179" y="1089"/>
                  </a:cubicBezTo>
                  <a:cubicBezTo>
                    <a:pt x="1" y="1517"/>
                    <a:pt x="96" y="1934"/>
                    <a:pt x="465" y="2291"/>
                  </a:cubicBezTo>
                  <a:cubicBezTo>
                    <a:pt x="739" y="2565"/>
                    <a:pt x="1168" y="2803"/>
                    <a:pt x="1810" y="3065"/>
                  </a:cubicBezTo>
                  <a:cubicBezTo>
                    <a:pt x="2441" y="3339"/>
                    <a:pt x="2918" y="3458"/>
                    <a:pt x="3299" y="3458"/>
                  </a:cubicBezTo>
                  <a:cubicBezTo>
                    <a:pt x="3799" y="3458"/>
                    <a:pt x="4156" y="3232"/>
                    <a:pt x="4335" y="2803"/>
                  </a:cubicBezTo>
                  <a:cubicBezTo>
                    <a:pt x="4501" y="2434"/>
                    <a:pt x="4501" y="1982"/>
                    <a:pt x="4335" y="1565"/>
                  </a:cubicBezTo>
                  <a:cubicBezTo>
                    <a:pt x="4316" y="1498"/>
                    <a:pt x="4244" y="1447"/>
                    <a:pt x="4167" y="1447"/>
                  </a:cubicBezTo>
                  <a:cubicBezTo>
                    <a:pt x="4147" y="1447"/>
                    <a:pt x="4128" y="1450"/>
                    <a:pt x="4108" y="1458"/>
                  </a:cubicBezTo>
                  <a:cubicBezTo>
                    <a:pt x="4025" y="1493"/>
                    <a:pt x="3965" y="1589"/>
                    <a:pt x="4013" y="1684"/>
                  </a:cubicBezTo>
                  <a:cubicBezTo>
                    <a:pt x="4120" y="2029"/>
                    <a:pt x="4144" y="2374"/>
                    <a:pt x="4025" y="2648"/>
                  </a:cubicBezTo>
                  <a:cubicBezTo>
                    <a:pt x="3927" y="2880"/>
                    <a:pt x="3758" y="3083"/>
                    <a:pt x="3320" y="3083"/>
                  </a:cubicBezTo>
                  <a:cubicBezTo>
                    <a:pt x="3016" y="3083"/>
                    <a:pt x="2583" y="2985"/>
                    <a:pt x="1953" y="2732"/>
                  </a:cubicBezTo>
                  <a:cubicBezTo>
                    <a:pt x="1358" y="2482"/>
                    <a:pt x="977" y="2267"/>
                    <a:pt x="739" y="2029"/>
                  </a:cubicBezTo>
                  <a:cubicBezTo>
                    <a:pt x="477" y="1767"/>
                    <a:pt x="406" y="1517"/>
                    <a:pt x="525" y="1220"/>
                  </a:cubicBezTo>
                  <a:cubicBezTo>
                    <a:pt x="656" y="886"/>
                    <a:pt x="989" y="612"/>
                    <a:pt x="1418" y="458"/>
                  </a:cubicBezTo>
                  <a:cubicBezTo>
                    <a:pt x="1628" y="393"/>
                    <a:pt x="1846" y="360"/>
                    <a:pt x="2065" y="360"/>
                  </a:cubicBezTo>
                  <a:cubicBezTo>
                    <a:pt x="2328" y="360"/>
                    <a:pt x="2593" y="408"/>
                    <a:pt x="2846" y="505"/>
                  </a:cubicBezTo>
                  <a:cubicBezTo>
                    <a:pt x="3156" y="636"/>
                    <a:pt x="3442" y="839"/>
                    <a:pt x="3656" y="1101"/>
                  </a:cubicBezTo>
                  <a:cubicBezTo>
                    <a:pt x="3692" y="1144"/>
                    <a:pt x="3751" y="1170"/>
                    <a:pt x="3807" y="1170"/>
                  </a:cubicBezTo>
                  <a:cubicBezTo>
                    <a:pt x="3843" y="1170"/>
                    <a:pt x="3878" y="1159"/>
                    <a:pt x="3906" y="1136"/>
                  </a:cubicBezTo>
                  <a:cubicBezTo>
                    <a:pt x="3977" y="1077"/>
                    <a:pt x="3989" y="958"/>
                    <a:pt x="3930" y="874"/>
                  </a:cubicBezTo>
                  <a:cubicBezTo>
                    <a:pt x="3680" y="577"/>
                    <a:pt x="3358" y="339"/>
                    <a:pt x="2977" y="184"/>
                  </a:cubicBezTo>
                  <a:cubicBezTo>
                    <a:pt x="2686" y="61"/>
                    <a:pt x="2376" y="1"/>
                    <a:pt x="20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" name="Google Shape;9951;p78">
            <a:extLst>
              <a:ext uri="{FF2B5EF4-FFF2-40B4-BE49-F238E27FC236}">
                <a16:creationId xmlns:a16="http://schemas.microsoft.com/office/drawing/2014/main" id="{47291694-0773-6C22-CCCD-AE01589BD4AF}"/>
              </a:ext>
            </a:extLst>
          </p:cNvPr>
          <p:cNvGrpSpPr/>
          <p:nvPr/>
        </p:nvGrpSpPr>
        <p:grpSpPr>
          <a:xfrm>
            <a:off x="5202845" y="4412387"/>
            <a:ext cx="232955" cy="340318"/>
            <a:chOff x="3662144" y="4135505"/>
            <a:chExt cx="232955" cy="340318"/>
          </a:xfrm>
          <a:solidFill>
            <a:srgbClr val="D2DE00"/>
          </a:solidFill>
        </p:grpSpPr>
        <p:sp>
          <p:nvSpPr>
            <p:cNvPr id="326" name="Google Shape;9952;p78">
              <a:extLst>
                <a:ext uri="{FF2B5EF4-FFF2-40B4-BE49-F238E27FC236}">
                  <a16:creationId xmlns:a16="http://schemas.microsoft.com/office/drawing/2014/main" id="{3B4E9812-035B-EC7D-8E54-FCDB694FCFDB}"/>
                </a:ext>
              </a:extLst>
            </p:cNvPr>
            <p:cNvSpPr/>
            <p:nvPr/>
          </p:nvSpPr>
          <p:spPr>
            <a:xfrm>
              <a:off x="3662144" y="4135505"/>
              <a:ext cx="163761" cy="340318"/>
            </a:xfrm>
            <a:custGeom>
              <a:avLst/>
              <a:gdLst/>
              <a:ahLst/>
              <a:cxnLst/>
              <a:rect l="l" t="t" r="r" b="b"/>
              <a:pathLst>
                <a:path w="5157" h="10717" extrusionOk="0">
                  <a:moveTo>
                    <a:pt x="2573" y="1"/>
                  </a:moveTo>
                  <a:cubicBezTo>
                    <a:pt x="1715" y="1"/>
                    <a:pt x="1013" y="703"/>
                    <a:pt x="1013" y="1572"/>
                  </a:cubicBezTo>
                  <a:lnTo>
                    <a:pt x="1013" y="6097"/>
                  </a:lnTo>
                  <a:cubicBezTo>
                    <a:pt x="370" y="6585"/>
                    <a:pt x="1" y="7347"/>
                    <a:pt x="1" y="8144"/>
                  </a:cubicBezTo>
                  <a:cubicBezTo>
                    <a:pt x="1" y="9561"/>
                    <a:pt x="1156" y="10716"/>
                    <a:pt x="2573" y="10716"/>
                  </a:cubicBezTo>
                  <a:cubicBezTo>
                    <a:pt x="3990" y="10716"/>
                    <a:pt x="5144" y="9561"/>
                    <a:pt x="5144" y="8144"/>
                  </a:cubicBezTo>
                  <a:cubicBezTo>
                    <a:pt x="5156" y="7323"/>
                    <a:pt x="4775" y="6573"/>
                    <a:pt x="4144" y="6073"/>
                  </a:cubicBezTo>
                  <a:lnTo>
                    <a:pt x="4144" y="3322"/>
                  </a:lnTo>
                  <a:cubicBezTo>
                    <a:pt x="4144" y="3239"/>
                    <a:pt x="4061" y="3156"/>
                    <a:pt x="3978" y="3156"/>
                  </a:cubicBezTo>
                  <a:cubicBezTo>
                    <a:pt x="3882" y="3156"/>
                    <a:pt x="3811" y="3239"/>
                    <a:pt x="3811" y="3322"/>
                  </a:cubicBezTo>
                  <a:lnTo>
                    <a:pt x="3811" y="6168"/>
                  </a:lnTo>
                  <a:cubicBezTo>
                    <a:pt x="3811" y="6216"/>
                    <a:pt x="3847" y="6275"/>
                    <a:pt x="3871" y="6299"/>
                  </a:cubicBezTo>
                  <a:cubicBezTo>
                    <a:pt x="4466" y="6716"/>
                    <a:pt x="4823" y="7418"/>
                    <a:pt x="4823" y="8133"/>
                  </a:cubicBezTo>
                  <a:cubicBezTo>
                    <a:pt x="4823" y="9359"/>
                    <a:pt x="3811" y="10383"/>
                    <a:pt x="2573" y="10383"/>
                  </a:cubicBezTo>
                  <a:cubicBezTo>
                    <a:pt x="1346" y="10383"/>
                    <a:pt x="322" y="9371"/>
                    <a:pt x="322" y="8133"/>
                  </a:cubicBezTo>
                  <a:cubicBezTo>
                    <a:pt x="322" y="7406"/>
                    <a:pt x="680" y="6716"/>
                    <a:pt x="1275" y="6299"/>
                  </a:cubicBezTo>
                  <a:cubicBezTo>
                    <a:pt x="1323" y="6275"/>
                    <a:pt x="1334" y="6228"/>
                    <a:pt x="1334" y="6168"/>
                  </a:cubicBezTo>
                  <a:lnTo>
                    <a:pt x="1334" y="1572"/>
                  </a:lnTo>
                  <a:cubicBezTo>
                    <a:pt x="1334" y="882"/>
                    <a:pt x="1894" y="334"/>
                    <a:pt x="2573" y="334"/>
                  </a:cubicBezTo>
                  <a:cubicBezTo>
                    <a:pt x="3263" y="334"/>
                    <a:pt x="3811" y="882"/>
                    <a:pt x="3811" y="1572"/>
                  </a:cubicBezTo>
                  <a:lnTo>
                    <a:pt x="3811" y="2703"/>
                  </a:lnTo>
                  <a:cubicBezTo>
                    <a:pt x="3811" y="2787"/>
                    <a:pt x="3882" y="2858"/>
                    <a:pt x="3978" y="2858"/>
                  </a:cubicBezTo>
                  <a:cubicBezTo>
                    <a:pt x="4061" y="2858"/>
                    <a:pt x="4132" y="2787"/>
                    <a:pt x="4132" y="2703"/>
                  </a:cubicBezTo>
                  <a:lnTo>
                    <a:pt x="4132" y="1572"/>
                  </a:lnTo>
                  <a:cubicBezTo>
                    <a:pt x="4132" y="703"/>
                    <a:pt x="3442" y="1"/>
                    <a:pt x="257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9953;p78">
              <a:extLst>
                <a:ext uri="{FF2B5EF4-FFF2-40B4-BE49-F238E27FC236}">
                  <a16:creationId xmlns:a16="http://schemas.microsoft.com/office/drawing/2014/main" id="{20E782D6-FF2B-655D-43CD-F6294F3197B5}"/>
                </a:ext>
              </a:extLst>
            </p:cNvPr>
            <p:cNvSpPr/>
            <p:nvPr/>
          </p:nvSpPr>
          <p:spPr>
            <a:xfrm>
              <a:off x="3689771" y="4162719"/>
              <a:ext cx="109650" cy="285859"/>
            </a:xfrm>
            <a:custGeom>
              <a:avLst/>
              <a:gdLst/>
              <a:ahLst/>
              <a:cxnLst/>
              <a:rect l="l" t="t" r="r" b="b"/>
              <a:pathLst>
                <a:path w="3453" h="9002" extrusionOk="0">
                  <a:moveTo>
                    <a:pt x="1727" y="310"/>
                  </a:moveTo>
                  <a:cubicBezTo>
                    <a:pt x="1941" y="310"/>
                    <a:pt x="2108" y="489"/>
                    <a:pt x="2108" y="691"/>
                  </a:cubicBezTo>
                  <a:lnTo>
                    <a:pt x="2108" y="1156"/>
                  </a:lnTo>
                  <a:lnTo>
                    <a:pt x="1322" y="1156"/>
                  </a:lnTo>
                  <a:lnTo>
                    <a:pt x="1322" y="691"/>
                  </a:lnTo>
                  <a:cubicBezTo>
                    <a:pt x="1322" y="489"/>
                    <a:pt x="1500" y="310"/>
                    <a:pt x="1727" y="310"/>
                  </a:cubicBezTo>
                  <a:close/>
                  <a:moveTo>
                    <a:pt x="2108" y="1489"/>
                  </a:moveTo>
                  <a:lnTo>
                    <a:pt x="2108" y="2382"/>
                  </a:lnTo>
                  <a:lnTo>
                    <a:pt x="1322" y="2382"/>
                  </a:lnTo>
                  <a:lnTo>
                    <a:pt x="1322" y="1489"/>
                  </a:lnTo>
                  <a:close/>
                  <a:moveTo>
                    <a:pt x="2108" y="2704"/>
                  </a:moveTo>
                  <a:lnTo>
                    <a:pt x="2108" y="3596"/>
                  </a:lnTo>
                  <a:lnTo>
                    <a:pt x="1322" y="3596"/>
                  </a:lnTo>
                  <a:lnTo>
                    <a:pt x="1322" y="2704"/>
                  </a:lnTo>
                  <a:close/>
                  <a:moveTo>
                    <a:pt x="2108" y="3906"/>
                  </a:moveTo>
                  <a:lnTo>
                    <a:pt x="2108" y="4799"/>
                  </a:lnTo>
                  <a:lnTo>
                    <a:pt x="1322" y="4799"/>
                  </a:lnTo>
                  <a:lnTo>
                    <a:pt x="1322" y="3906"/>
                  </a:lnTo>
                  <a:close/>
                  <a:moveTo>
                    <a:pt x="1727" y="1"/>
                  </a:moveTo>
                  <a:cubicBezTo>
                    <a:pt x="1334" y="1"/>
                    <a:pt x="1012" y="310"/>
                    <a:pt x="1012" y="715"/>
                  </a:cubicBezTo>
                  <a:lnTo>
                    <a:pt x="1012" y="5668"/>
                  </a:lnTo>
                  <a:lnTo>
                    <a:pt x="726" y="5871"/>
                  </a:lnTo>
                  <a:cubicBezTo>
                    <a:pt x="262" y="6204"/>
                    <a:pt x="0" y="6728"/>
                    <a:pt x="0" y="7276"/>
                  </a:cubicBezTo>
                  <a:cubicBezTo>
                    <a:pt x="0" y="7609"/>
                    <a:pt x="95" y="7954"/>
                    <a:pt x="298" y="8240"/>
                  </a:cubicBezTo>
                  <a:cubicBezTo>
                    <a:pt x="321" y="8286"/>
                    <a:pt x="374" y="8312"/>
                    <a:pt x="427" y="8312"/>
                  </a:cubicBezTo>
                  <a:cubicBezTo>
                    <a:pt x="457" y="8312"/>
                    <a:pt x="487" y="8304"/>
                    <a:pt x="512" y="8288"/>
                  </a:cubicBezTo>
                  <a:cubicBezTo>
                    <a:pt x="595" y="8240"/>
                    <a:pt x="607" y="8133"/>
                    <a:pt x="560" y="8061"/>
                  </a:cubicBezTo>
                  <a:cubicBezTo>
                    <a:pt x="393" y="7823"/>
                    <a:pt x="322" y="7549"/>
                    <a:pt x="322" y="7276"/>
                  </a:cubicBezTo>
                  <a:cubicBezTo>
                    <a:pt x="322" y="6811"/>
                    <a:pt x="548" y="6394"/>
                    <a:pt x="917" y="6121"/>
                  </a:cubicBezTo>
                  <a:lnTo>
                    <a:pt x="1274" y="5871"/>
                  </a:lnTo>
                  <a:cubicBezTo>
                    <a:pt x="1322" y="5847"/>
                    <a:pt x="1334" y="5799"/>
                    <a:pt x="1334" y="5740"/>
                  </a:cubicBezTo>
                  <a:lnTo>
                    <a:pt x="1334" y="5132"/>
                  </a:lnTo>
                  <a:lnTo>
                    <a:pt x="2119" y="5132"/>
                  </a:lnTo>
                  <a:lnTo>
                    <a:pt x="2119" y="5740"/>
                  </a:lnTo>
                  <a:cubicBezTo>
                    <a:pt x="2119" y="5787"/>
                    <a:pt x="2155" y="5847"/>
                    <a:pt x="2179" y="5871"/>
                  </a:cubicBezTo>
                  <a:lnTo>
                    <a:pt x="2536" y="6121"/>
                  </a:lnTo>
                  <a:cubicBezTo>
                    <a:pt x="2917" y="6394"/>
                    <a:pt x="3131" y="6823"/>
                    <a:pt x="3131" y="7276"/>
                  </a:cubicBezTo>
                  <a:cubicBezTo>
                    <a:pt x="3120" y="8049"/>
                    <a:pt x="2500" y="8669"/>
                    <a:pt x="1727" y="8669"/>
                  </a:cubicBezTo>
                  <a:cubicBezTo>
                    <a:pt x="1441" y="8669"/>
                    <a:pt x="1155" y="8585"/>
                    <a:pt x="917" y="8419"/>
                  </a:cubicBezTo>
                  <a:cubicBezTo>
                    <a:pt x="892" y="8402"/>
                    <a:pt x="863" y="8394"/>
                    <a:pt x="835" y="8394"/>
                  </a:cubicBezTo>
                  <a:cubicBezTo>
                    <a:pt x="782" y="8394"/>
                    <a:pt x="729" y="8420"/>
                    <a:pt x="691" y="8466"/>
                  </a:cubicBezTo>
                  <a:cubicBezTo>
                    <a:pt x="655" y="8538"/>
                    <a:pt x="667" y="8633"/>
                    <a:pt x="738" y="8692"/>
                  </a:cubicBezTo>
                  <a:cubicBezTo>
                    <a:pt x="1036" y="8895"/>
                    <a:pt x="1369" y="9002"/>
                    <a:pt x="1727" y="9002"/>
                  </a:cubicBezTo>
                  <a:cubicBezTo>
                    <a:pt x="2679" y="9002"/>
                    <a:pt x="3453" y="8228"/>
                    <a:pt x="3453" y="7276"/>
                  </a:cubicBezTo>
                  <a:cubicBezTo>
                    <a:pt x="3453" y="6716"/>
                    <a:pt x="3179" y="6192"/>
                    <a:pt x="2715" y="5871"/>
                  </a:cubicBezTo>
                  <a:lnTo>
                    <a:pt x="2441" y="5668"/>
                  </a:lnTo>
                  <a:lnTo>
                    <a:pt x="2441" y="715"/>
                  </a:lnTo>
                  <a:cubicBezTo>
                    <a:pt x="2441" y="322"/>
                    <a:pt x="2119" y="1"/>
                    <a:pt x="172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9954;p78">
              <a:extLst>
                <a:ext uri="{FF2B5EF4-FFF2-40B4-BE49-F238E27FC236}">
                  <a16:creationId xmlns:a16="http://schemas.microsoft.com/office/drawing/2014/main" id="{1984BB52-5882-1444-653E-DFD57A22679E}"/>
                </a:ext>
              </a:extLst>
            </p:cNvPr>
            <p:cNvSpPr/>
            <p:nvPr/>
          </p:nvSpPr>
          <p:spPr>
            <a:xfrm>
              <a:off x="3838352" y="4182375"/>
              <a:ext cx="56746" cy="94947"/>
            </a:xfrm>
            <a:custGeom>
              <a:avLst/>
              <a:gdLst/>
              <a:ahLst/>
              <a:cxnLst/>
              <a:rect l="l" t="t" r="r" b="b"/>
              <a:pathLst>
                <a:path w="1787" h="2990" extrusionOk="0">
                  <a:moveTo>
                    <a:pt x="881" y="1"/>
                  </a:moveTo>
                  <a:cubicBezTo>
                    <a:pt x="334" y="1"/>
                    <a:pt x="0" y="334"/>
                    <a:pt x="0" y="894"/>
                  </a:cubicBezTo>
                  <a:lnTo>
                    <a:pt x="0" y="2096"/>
                  </a:lnTo>
                  <a:cubicBezTo>
                    <a:pt x="0" y="2394"/>
                    <a:pt x="96" y="2632"/>
                    <a:pt x="262" y="2787"/>
                  </a:cubicBezTo>
                  <a:cubicBezTo>
                    <a:pt x="405" y="2918"/>
                    <a:pt x="619" y="2989"/>
                    <a:pt x="869" y="2989"/>
                  </a:cubicBezTo>
                  <a:cubicBezTo>
                    <a:pt x="1393" y="2989"/>
                    <a:pt x="1751" y="2692"/>
                    <a:pt x="1751" y="2263"/>
                  </a:cubicBezTo>
                  <a:cubicBezTo>
                    <a:pt x="1786" y="2120"/>
                    <a:pt x="1715" y="2073"/>
                    <a:pt x="1596" y="2073"/>
                  </a:cubicBezTo>
                  <a:cubicBezTo>
                    <a:pt x="1489" y="2073"/>
                    <a:pt x="1417" y="2120"/>
                    <a:pt x="1417" y="2192"/>
                  </a:cubicBezTo>
                  <a:cubicBezTo>
                    <a:pt x="1393" y="2382"/>
                    <a:pt x="1358" y="2668"/>
                    <a:pt x="917" y="2668"/>
                  </a:cubicBezTo>
                  <a:cubicBezTo>
                    <a:pt x="560" y="2668"/>
                    <a:pt x="381" y="2489"/>
                    <a:pt x="381" y="2096"/>
                  </a:cubicBezTo>
                  <a:lnTo>
                    <a:pt x="381" y="894"/>
                  </a:lnTo>
                  <a:cubicBezTo>
                    <a:pt x="381" y="525"/>
                    <a:pt x="560" y="334"/>
                    <a:pt x="893" y="334"/>
                  </a:cubicBezTo>
                  <a:cubicBezTo>
                    <a:pt x="1298" y="334"/>
                    <a:pt x="1405" y="584"/>
                    <a:pt x="1405" y="775"/>
                  </a:cubicBezTo>
                  <a:cubicBezTo>
                    <a:pt x="1405" y="846"/>
                    <a:pt x="1477" y="906"/>
                    <a:pt x="1584" y="906"/>
                  </a:cubicBezTo>
                  <a:cubicBezTo>
                    <a:pt x="1703" y="906"/>
                    <a:pt x="1762" y="882"/>
                    <a:pt x="1762" y="715"/>
                  </a:cubicBezTo>
                  <a:cubicBezTo>
                    <a:pt x="1762" y="299"/>
                    <a:pt x="1405" y="1"/>
                    <a:pt x="8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9955;p78">
              <a:extLst>
                <a:ext uri="{FF2B5EF4-FFF2-40B4-BE49-F238E27FC236}">
                  <a16:creationId xmlns:a16="http://schemas.microsoft.com/office/drawing/2014/main" id="{DDCBB078-99A6-3D6A-13BA-736976C716AD}"/>
                </a:ext>
              </a:extLst>
            </p:cNvPr>
            <p:cNvSpPr/>
            <p:nvPr/>
          </p:nvSpPr>
          <p:spPr>
            <a:xfrm>
              <a:off x="3813012" y="4151763"/>
              <a:ext cx="32930" cy="32930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36" y="310"/>
                  </a:moveTo>
                  <a:cubicBezTo>
                    <a:pt x="644" y="310"/>
                    <a:pt x="739" y="405"/>
                    <a:pt x="739" y="524"/>
                  </a:cubicBezTo>
                  <a:cubicBezTo>
                    <a:pt x="727" y="620"/>
                    <a:pt x="644" y="727"/>
                    <a:pt x="536" y="727"/>
                  </a:cubicBezTo>
                  <a:cubicBezTo>
                    <a:pt x="429" y="727"/>
                    <a:pt x="322" y="643"/>
                    <a:pt x="322" y="524"/>
                  </a:cubicBezTo>
                  <a:cubicBezTo>
                    <a:pt x="322" y="417"/>
                    <a:pt x="417" y="310"/>
                    <a:pt x="536" y="310"/>
                  </a:cubicBezTo>
                  <a:close/>
                  <a:moveTo>
                    <a:pt x="524" y="1"/>
                  </a:moveTo>
                  <a:cubicBezTo>
                    <a:pt x="239" y="1"/>
                    <a:pt x="1" y="239"/>
                    <a:pt x="1" y="524"/>
                  </a:cubicBezTo>
                  <a:cubicBezTo>
                    <a:pt x="1" y="798"/>
                    <a:pt x="239" y="1036"/>
                    <a:pt x="524" y="1036"/>
                  </a:cubicBezTo>
                  <a:cubicBezTo>
                    <a:pt x="822" y="1036"/>
                    <a:pt x="1036" y="798"/>
                    <a:pt x="1036" y="524"/>
                  </a:cubicBezTo>
                  <a:cubicBezTo>
                    <a:pt x="1036" y="239"/>
                    <a:pt x="798" y="1"/>
                    <a:pt x="52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9956;p78">
            <a:extLst>
              <a:ext uri="{FF2B5EF4-FFF2-40B4-BE49-F238E27FC236}">
                <a16:creationId xmlns:a16="http://schemas.microsoft.com/office/drawing/2014/main" id="{8D2AA9F2-CB23-BC76-062A-E6D50B956330}"/>
              </a:ext>
            </a:extLst>
          </p:cNvPr>
          <p:cNvGrpSpPr/>
          <p:nvPr/>
        </p:nvGrpSpPr>
        <p:grpSpPr>
          <a:xfrm>
            <a:off x="5689839" y="4398033"/>
            <a:ext cx="344065" cy="368644"/>
            <a:chOff x="4149138" y="4121151"/>
            <a:chExt cx="344065" cy="368644"/>
          </a:xfrm>
          <a:solidFill>
            <a:srgbClr val="D2DE00"/>
          </a:solidFill>
        </p:grpSpPr>
        <p:sp>
          <p:nvSpPr>
            <p:cNvPr id="331" name="Google Shape;9957;p78">
              <a:extLst>
                <a:ext uri="{FF2B5EF4-FFF2-40B4-BE49-F238E27FC236}">
                  <a16:creationId xmlns:a16="http://schemas.microsoft.com/office/drawing/2014/main" id="{908CC734-4E7D-1341-3ECE-5DC8DDF19729}"/>
                </a:ext>
              </a:extLst>
            </p:cNvPr>
            <p:cNvSpPr/>
            <p:nvPr/>
          </p:nvSpPr>
          <p:spPr>
            <a:xfrm>
              <a:off x="4205853" y="4182724"/>
              <a:ext cx="225746" cy="307071"/>
            </a:xfrm>
            <a:custGeom>
              <a:avLst/>
              <a:gdLst/>
              <a:ahLst/>
              <a:cxnLst/>
              <a:rect l="l" t="t" r="r" b="b"/>
              <a:pathLst>
                <a:path w="7109" h="9670" extrusionOk="0">
                  <a:moveTo>
                    <a:pt x="3643" y="359"/>
                  </a:moveTo>
                  <a:cubicBezTo>
                    <a:pt x="4417" y="359"/>
                    <a:pt x="5132" y="645"/>
                    <a:pt x="5703" y="1157"/>
                  </a:cubicBezTo>
                  <a:cubicBezTo>
                    <a:pt x="6358" y="1752"/>
                    <a:pt x="6751" y="2597"/>
                    <a:pt x="6751" y="3478"/>
                  </a:cubicBezTo>
                  <a:cubicBezTo>
                    <a:pt x="6739" y="4074"/>
                    <a:pt x="6572" y="4669"/>
                    <a:pt x="6251" y="5157"/>
                  </a:cubicBezTo>
                  <a:cubicBezTo>
                    <a:pt x="5929" y="5645"/>
                    <a:pt x="5489" y="6038"/>
                    <a:pt x="4953" y="6288"/>
                  </a:cubicBezTo>
                  <a:cubicBezTo>
                    <a:pt x="4620" y="6431"/>
                    <a:pt x="4417" y="6776"/>
                    <a:pt x="4417" y="7146"/>
                  </a:cubicBezTo>
                  <a:lnTo>
                    <a:pt x="4417" y="7360"/>
                  </a:lnTo>
                  <a:lnTo>
                    <a:pt x="2834" y="7360"/>
                  </a:lnTo>
                  <a:lnTo>
                    <a:pt x="2834" y="7146"/>
                  </a:lnTo>
                  <a:cubicBezTo>
                    <a:pt x="2834" y="6776"/>
                    <a:pt x="2631" y="6455"/>
                    <a:pt x="2298" y="6288"/>
                  </a:cubicBezTo>
                  <a:cubicBezTo>
                    <a:pt x="1084" y="5705"/>
                    <a:pt x="381" y="4407"/>
                    <a:pt x="548" y="3074"/>
                  </a:cubicBezTo>
                  <a:cubicBezTo>
                    <a:pt x="726" y="1669"/>
                    <a:pt x="1869" y="526"/>
                    <a:pt x="3286" y="383"/>
                  </a:cubicBezTo>
                  <a:cubicBezTo>
                    <a:pt x="3405" y="359"/>
                    <a:pt x="3524" y="359"/>
                    <a:pt x="3643" y="359"/>
                  </a:cubicBezTo>
                  <a:close/>
                  <a:moveTo>
                    <a:pt x="4417" y="7729"/>
                  </a:moveTo>
                  <a:lnTo>
                    <a:pt x="4417" y="8324"/>
                  </a:lnTo>
                  <a:cubicBezTo>
                    <a:pt x="4417" y="8443"/>
                    <a:pt x="4322" y="8539"/>
                    <a:pt x="4203" y="8539"/>
                  </a:cubicBezTo>
                  <a:lnTo>
                    <a:pt x="3048" y="8539"/>
                  </a:lnTo>
                  <a:cubicBezTo>
                    <a:pt x="2929" y="8539"/>
                    <a:pt x="2834" y="8443"/>
                    <a:pt x="2834" y="8324"/>
                  </a:cubicBezTo>
                  <a:lnTo>
                    <a:pt x="2834" y="7729"/>
                  </a:lnTo>
                  <a:close/>
                  <a:moveTo>
                    <a:pt x="4024" y="8896"/>
                  </a:moveTo>
                  <a:lnTo>
                    <a:pt x="4024" y="9098"/>
                  </a:lnTo>
                  <a:cubicBezTo>
                    <a:pt x="4024" y="9217"/>
                    <a:pt x="3941" y="9313"/>
                    <a:pt x="3822" y="9313"/>
                  </a:cubicBezTo>
                  <a:lnTo>
                    <a:pt x="3429" y="9313"/>
                  </a:lnTo>
                  <a:cubicBezTo>
                    <a:pt x="3310" y="9313"/>
                    <a:pt x="3227" y="9217"/>
                    <a:pt x="3227" y="9098"/>
                  </a:cubicBezTo>
                  <a:lnTo>
                    <a:pt x="3227" y="8896"/>
                  </a:lnTo>
                  <a:close/>
                  <a:moveTo>
                    <a:pt x="3658" y="1"/>
                  </a:moveTo>
                  <a:cubicBezTo>
                    <a:pt x="3519" y="1"/>
                    <a:pt x="3379" y="9"/>
                    <a:pt x="3239" y="26"/>
                  </a:cubicBezTo>
                  <a:cubicBezTo>
                    <a:pt x="1667" y="204"/>
                    <a:pt x="381" y="1466"/>
                    <a:pt x="191" y="3026"/>
                  </a:cubicBezTo>
                  <a:cubicBezTo>
                    <a:pt x="0" y="4526"/>
                    <a:pt x="786" y="5979"/>
                    <a:pt x="2155" y="6610"/>
                  </a:cubicBezTo>
                  <a:cubicBezTo>
                    <a:pt x="2358" y="6705"/>
                    <a:pt x="2477" y="6931"/>
                    <a:pt x="2477" y="7146"/>
                  </a:cubicBezTo>
                  <a:lnTo>
                    <a:pt x="2477" y="8324"/>
                  </a:lnTo>
                  <a:cubicBezTo>
                    <a:pt x="2477" y="8574"/>
                    <a:pt x="2643" y="8789"/>
                    <a:pt x="2870" y="8860"/>
                  </a:cubicBezTo>
                  <a:lnTo>
                    <a:pt x="2870" y="9098"/>
                  </a:lnTo>
                  <a:cubicBezTo>
                    <a:pt x="2870" y="9408"/>
                    <a:pt x="3120" y="9670"/>
                    <a:pt x="3429" y="9670"/>
                  </a:cubicBezTo>
                  <a:lnTo>
                    <a:pt x="3822" y="9670"/>
                  </a:lnTo>
                  <a:cubicBezTo>
                    <a:pt x="4132" y="9670"/>
                    <a:pt x="4382" y="9408"/>
                    <a:pt x="4382" y="9098"/>
                  </a:cubicBezTo>
                  <a:lnTo>
                    <a:pt x="4382" y="8860"/>
                  </a:lnTo>
                  <a:cubicBezTo>
                    <a:pt x="4608" y="8789"/>
                    <a:pt x="4775" y="8574"/>
                    <a:pt x="4775" y="8324"/>
                  </a:cubicBezTo>
                  <a:lnTo>
                    <a:pt x="4775" y="7146"/>
                  </a:lnTo>
                  <a:cubicBezTo>
                    <a:pt x="4775" y="6931"/>
                    <a:pt x="4906" y="6717"/>
                    <a:pt x="5096" y="6610"/>
                  </a:cubicBezTo>
                  <a:cubicBezTo>
                    <a:pt x="5691" y="6336"/>
                    <a:pt x="6191" y="5895"/>
                    <a:pt x="6549" y="5348"/>
                  </a:cubicBezTo>
                  <a:cubicBezTo>
                    <a:pt x="6906" y="4788"/>
                    <a:pt x="7096" y="4133"/>
                    <a:pt x="7096" y="3455"/>
                  </a:cubicBezTo>
                  <a:cubicBezTo>
                    <a:pt x="7108" y="2490"/>
                    <a:pt x="6680" y="1538"/>
                    <a:pt x="5953" y="883"/>
                  </a:cubicBezTo>
                  <a:cubicBezTo>
                    <a:pt x="5309" y="310"/>
                    <a:pt x="4506" y="1"/>
                    <a:pt x="365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9958;p78">
              <a:extLst>
                <a:ext uri="{FF2B5EF4-FFF2-40B4-BE49-F238E27FC236}">
                  <a16:creationId xmlns:a16="http://schemas.microsoft.com/office/drawing/2014/main" id="{0BEA5BAA-84E2-7731-4960-9D6835F6B204}"/>
                </a:ext>
              </a:extLst>
            </p:cNvPr>
            <p:cNvSpPr/>
            <p:nvPr/>
          </p:nvSpPr>
          <p:spPr>
            <a:xfrm>
              <a:off x="4444777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80" y="358"/>
                  </a:cubicBezTo>
                  <a:lnTo>
                    <a:pt x="1346" y="358"/>
                  </a:lnTo>
                  <a:cubicBezTo>
                    <a:pt x="1442" y="358"/>
                    <a:pt x="1525" y="275"/>
                    <a:pt x="1525" y="179"/>
                  </a:cubicBezTo>
                  <a:cubicBezTo>
                    <a:pt x="1525" y="72"/>
                    <a:pt x="1430" y="1"/>
                    <a:pt x="134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9959;p78">
              <a:extLst>
                <a:ext uri="{FF2B5EF4-FFF2-40B4-BE49-F238E27FC236}">
                  <a16:creationId xmlns:a16="http://schemas.microsoft.com/office/drawing/2014/main" id="{C426236B-C6A8-41D5-B42A-8DA6D33F849B}"/>
                </a:ext>
              </a:extLst>
            </p:cNvPr>
            <p:cNvSpPr/>
            <p:nvPr/>
          </p:nvSpPr>
          <p:spPr>
            <a:xfrm>
              <a:off x="4149138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34" y="358"/>
                  </a:lnTo>
                  <a:cubicBezTo>
                    <a:pt x="1441" y="358"/>
                    <a:pt x="1512" y="275"/>
                    <a:pt x="1512" y="179"/>
                  </a:cubicBezTo>
                  <a:cubicBezTo>
                    <a:pt x="1524" y="72"/>
                    <a:pt x="1441" y="1"/>
                    <a:pt x="13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9960;p78">
              <a:extLst>
                <a:ext uri="{FF2B5EF4-FFF2-40B4-BE49-F238E27FC236}">
                  <a16:creationId xmlns:a16="http://schemas.microsoft.com/office/drawing/2014/main" id="{79C0281C-E857-C08C-8D9E-C24CB09C6756}"/>
                </a:ext>
              </a:extLst>
            </p:cNvPr>
            <p:cNvSpPr/>
            <p:nvPr/>
          </p:nvSpPr>
          <p:spPr>
            <a:xfrm>
              <a:off x="4315471" y="4121151"/>
              <a:ext cx="11400" cy="4804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80" y="0"/>
                  </a:moveTo>
                  <a:cubicBezTo>
                    <a:pt x="72" y="0"/>
                    <a:pt x="1" y="72"/>
                    <a:pt x="1" y="179"/>
                  </a:cubicBezTo>
                  <a:lnTo>
                    <a:pt x="1" y="1334"/>
                  </a:lnTo>
                  <a:cubicBezTo>
                    <a:pt x="1" y="1441"/>
                    <a:pt x="72" y="1512"/>
                    <a:pt x="180" y="1512"/>
                  </a:cubicBezTo>
                  <a:cubicBezTo>
                    <a:pt x="275" y="1512"/>
                    <a:pt x="358" y="1441"/>
                    <a:pt x="358" y="1334"/>
                  </a:cubicBezTo>
                  <a:lnTo>
                    <a:pt x="358" y="179"/>
                  </a:lnTo>
                  <a:cubicBezTo>
                    <a:pt x="358" y="72"/>
                    <a:pt x="275" y="0"/>
                    <a:pt x="18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9961;p78">
              <a:extLst>
                <a:ext uri="{FF2B5EF4-FFF2-40B4-BE49-F238E27FC236}">
                  <a16:creationId xmlns:a16="http://schemas.microsoft.com/office/drawing/2014/main" id="{13552157-459F-1964-C5DD-11D755ACB21D}"/>
                </a:ext>
              </a:extLst>
            </p:cNvPr>
            <p:cNvSpPr/>
            <p:nvPr/>
          </p:nvSpPr>
          <p:spPr>
            <a:xfrm>
              <a:off x="4378632" y="4159575"/>
              <a:ext cx="22705" cy="27754"/>
            </a:xfrm>
            <a:custGeom>
              <a:avLst/>
              <a:gdLst/>
              <a:ahLst/>
              <a:cxnLst/>
              <a:rect l="l" t="t" r="r" b="b"/>
              <a:pathLst>
                <a:path w="715" h="874" extrusionOk="0">
                  <a:moveTo>
                    <a:pt x="513" y="0"/>
                  </a:moveTo>
                  <a:cubicBezTo>
                    <a:pt x="451" y="0"/>
                    <a:pt x="387" y="27"/>
                    <a:pt x="346" y="76"/>
                  </a:cubicBezTo>
                  <a:lnTo>
                    <a:pt x="48" y="588"/>
                  </a:lnTo>
                  <a:cubicBezTo>
                    <a:pt x="0" y="671"/>
                    <a:pt x="24" y="778"/>
                    <a:pt x="107" y="838"/>
                  </a:cubicBezTo>
                  <a:cubicBezTo>
                    <a:pt x="131" y="850"/>
                    <a:pt x="167" y="874"/>
                    <a:pt x="191" y="874"/>
                  </a:cubicBezTo>
                  <a:cubicBezTo>
                    <a:pt x="250" y="874"/>
                    <a:pt x="310" y="838"/>
                    <a:pt x="358" y="778"/>
                  </a:cubicBezTo>
                  <a:lnTo>
                    <a:pt x="655" y="278"/>
                  </a:lnTo>
                  <a:cubicBezTo>
                    <a:pt x="715" y="171"/>
                    <a:pt x="691" y="64"/>
                    <a:pt x="596" y="16"/>
                  </a:cubicBezTo>
                  <a:cubicBezTo>
                    <a:pt x="570" y="5"/>
                    <a:pt x="542" y="0"/>
                    <a:pt x="51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9962;p78">
              <a:extLst>
                <a:ext uri="{FF2B5EF4-FFF2-40B4-BE49-F238E27FC236}">
                  <a16:creationId xmlns:a16="http://schemas.microsoft.com/office/drawing/2014/main" id="{A1732F75-E014-9757-ECA3-733714F8AC9E}"/>
                </a:ext>
              </a:extLst>
            </p:cNvPr>
            <p:cNvSpPr/>
            <p:nvPr/>
          </p:nvSpPr>
          <p:spPr>
            <a:xfrm>
              <a:off x="4240243" y="4399103"/>
              <a:ext cx="22705" cy="27563"/>
            </a:xfrm>
            <a:custGeom>
              <a:avLst/>
              <a:gdLst/>
              <a:ahLst/>
              <a:cxnLst/>
              <a:rect l="l" t="t" r="r" b="b"/>
              <a:pathLst>
                <a:path w="715" h="868" extrusionOk="0">
                  <a:moveTo>
                    <a:pt x="507" y="0"/>
                  </a:moveTo>
                  <a:cubicBezTo>
                    <a:pt x="444" y="0"/>
                    <a:pt x="387" y="33"/>
                    <a:pt x="346" y="82"/>
                  </a:cubicBezTo>
                  <a:lnTo>
                    <a:pt x="48" y="594"/>
                  </a:lnTo>
                  <a:cubicBezTo>
                    <a:pt x="1" y="677"/>
                    <a:pt x="24" y="784"/>
                    <a:pt x="108" y="844"/>
                  </a:cubicBezTo>
                  <a:cubicBezTo>
                    <a:pt x="132" y="855"/>
                    <a:pt x="155" y="867"/>
                    <a:pt x="191" y="867"/>
                  </a:cubicBezTo>
                  <a:cubicBezTo>
                    <a:pt x="251" y="867"/>
                    <a:pt x="310" y="844"/>
                    <a:pt x="358" y="784"/>
                  </a:cubicBezTo>
                  <a:lnTo>
                    <a:pt x="655" y="272"/>
                  </a:lnTo>
                  <a:cubicBezTo>
                    <a:pt x="715" y="189"/>
                    <a:pt x="679" y="82"/>
                    <a:pt x="596" y="22"/>
                  </a:cubicBezTo>
                  <a:cubicBezTo>
                    <a:pt x="566" y="7"/>
                    <a:pt x="536" y="0"/>
                    <a:pt x="50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9963;p78">
              <a:extLst>
                <a:ext uri="{FF2B5EF4-FFF2-40B4-BE49-F238E27FC236}">
                  <a16:creationId xmlns:a16="http://schemas.microsoft.com/office/drawing/2014/main" id="{5256B064-161C-39F8-2963-66C9A397BD6C}"/>
                </a:ext>
              </a:extLst>
            </p:cNvPr>
            <p:cNvSpPr/>
            <p:nvPr/>
          </p:nvSpPr>
          <p:spPr>
            <a:xfrm>
              <a:off x="4240243" y="41591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13" y="1"/>
                  </a:moveTo>
                  <a:cubicBezTo>
                    <a:pt x="181" y="1"/>
                    <a:pt x="148" y="10"/>
                    <a:pt x="120" y="30"/>
                  </a:cubicBezTo>
                  <a:cubicBezTo>
                    <a:pt x="24" y="78"/>
                    <a:pt x="1" y="197"/>
                    <a:pt x="60" y="292"/>
                  </a:cubicBezTo>
                  <a:lnTo>
                    <a:pt x="358" y="792"/>
                  </a:lnTo>
                  <a:cubicBezTo>
                    <a:pt x="382" y="852"/>
                    <a:pt x="441" y="888"/>
                    <a:pt x="525" y="888"/>
                  </a:cubicBezTo>
                  <a:cubicBezTo>
                    <a:pt x="548" y="888"/>
                    <a:pt x="584" y="864"/>
                    <a:pt x="608" y="852"/>
                  </a:cubicBezTo>
                  <a:cubicBezTo>
                    <a:pt x="679" y="792"/>
                    <a:pt x="715" y="685"/>
                    <a:pt x="667" y="602"/>
                  </a:cubicBezTo>
                  <a:lnTo>
                    <a:pt x="370" y="90"/>
                  </a:lnTo>
                  <a:cubicBezTo>
                    <a:pt x="338" y="35"/>
                    <a:pt x="276" y="1"/>
                    <a:pt x="21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9964;p78">
              <a:extLst>
                <a:ext uri="{FF2B5EF4-FFF2-40B4-BE49-F238E27FC236}">
                  <a16:creationId xmlns:a16="http://schemas.microsoft.com/office/drawing/2014/main" id="{B489D86F-569D-84BC-A169-4D51DBF37640}"/>
                </a:ext>
              </a:extLst>
            </p:cNvPr>
            <p:cNvSpPr/>
            <p:nvPr/>
          </p:nvSpPr>
          <p:spPr>
            <a:xfrm>
              <a:off x="4378632" y="43992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21" y="0"/>
                  </a:moveTo>
                  <a:cubicBezTo>
                    <a:pt x="187" y="0"/>
                    <a:pt x="152" y="10"/>
                    <a:pt x="119" y="30"/>
                  </a:cubicBezTo>
                  <a:cubicBezTo>
                    <a:pt x="24" y="78"/>
                    <a:pt x="0" y="197"/>
                    <a:pt x="60" y="292"/>
                  </a:cubicBezTo>
                  <a:lnTo>
                    <a:pt x="358" y="792"/>
                  </a:lnTo>
                  <a:cubicBezTo>
                    <a:pt x="393" y="851"/>
                    <a:pt x="453" y="887"/>
                    <a:pt x="524" y="887"/>
                  </a:cubicBezTo>
                  <a:cubicBezTo>
                    <a:pt x="548" y="887"/>
                    <a:pt x="584" y="863"/>
                    <a:pt x="608" y="851"/>
                  </a:cubicBezTo>
                  <a:cubicBezTo>
                    <a:pt x="691" y="792"/>
                    <a:pt x="715" y="673"/>
                    <a:pt x="667" y="601"/>
                  </a:cubicBezTo>
                  <a:lnTo>
                    <a:pt x="369" y="89"/>
                  </a:lnTo>
                  <a:cubicBezTo>
                    <a:pt x="346" y="35"/>
                    <a:pt x="286" y="0"/>
                    <a:pt x="22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9965;p78">
              <a:extLst>
                <a:ext uri="{FF2B5EF4-FFF2-40B4-BE49-F238E27FC236}">
                  <a16:creationId xmlns:a16="http://schemas.microsoft.com/office/drawing/2014/main" id="{501CA62F-FBC4-1FC2-049B-058F7C340D8F}"/>
                </a:ext>
              </a:extLst>
            </p:cNvPr>
            <p:cNvSpPr/>
            <p:nvPr/>
          </p:nvSpPr>
          <p:spPr>
            <a:xfrm>
              <a:off x="4426264" y="4351851"/>
              <a:ext cx="29532" cy="21117"/>
            </a:xfrm>
            <a:custGeom>
              <a:avLst/>
              <a:gdLst/>
              <a:ahLst/>
              <a:cxnLst/>
              <a:rect l="l" t="t" r="r" b="b"/>
              <a:pathLst>
                <a:path w="930" h="665" extrusionOk="0">
                  <a:moveTo>
                    <a:pt x="215" y="0"/>
                  </a:moveTo>
                  <a:cubicBezTo>
                    <a:pt x="152" y="0"/>
                    <a:pt x="89" y="32"/>
                    <a:pt x="48" y="81"/>
                  </a:cubicBezTo>
                  <a:cubicBezTo>
                    <a:pt x="1" y="177"/>
                    <a:pt x="36" y="272"/>
                    <a:pt x="108" y="331"/>
                  </a:cubicBezTo>
                  <a:lnTo>
                    <a:pt x="608" y="629"/>
                  </a:lnTo>
                  <a:cubicBezTo>
                    <a:pt x="643" y="653"/>
                    <a:pt x="667" y="665"/>
                    <a:pt x="703" y="665"/>
                  </a:cubicBezTo>
                  <a:cubicBezTo>
                    <a:pt x="763" y="665"/>
                    <a:pt x="822" y="629"/>
                    <a:pt x="870" y="569"/>
                  </a:cubicBezTo>
                  <a:cubicBezTo>
                    <a:pt x="929" y="486"/>
                    <a:pt x="893" y="367"/>
                    <a:pt x="810" y="319"/>
                  </a:cubicBezTo>
                  <a:lnTo>
                    <a:pt x="298" y="22"/>
                  </a:lnTo>
                  <a:cubicBezTo>
                    <a:pt x="272" y="7"/>
                    <a:pt x="244" y="0"/>
                    <a:pt x="2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9966;p78">
              <a:extLst>
                <a:ext uri="{FF2B5EF4-FFF2-40B4-BE49-F238E27FC236}">
                  <a16:creationId xmlns:a16="http://schemas.microsoft.com/office/drawing/2014/main" id="{60FC2390-B03C-2603-0C8E-8F2CBAE574C8}"/>
                </a:ext>
              </a:extLst>
            </p:cNvPr>
            <p:cNvSpPr/>
            <p:nvPr/>
          </p:nvSpPr>
          <p:spPr>
            <a:xfrm>
              <a:off x="4186196" y="4213463"/>
              <a:ext cx="29500" cy="21117"/>
            </a:xfrm>
            <a:custGeom>
              <a:avLst/>
              <a:gdLst/>
              <a:ahLst/>
              <a:cxnLst/>
              <a:rect l="l" t="t" r="r" b="b"/>
              <a:pathLst>
                <a:path w="929" h="665" extrusionOk="0">
                  <a:moveTo>
                    <a:pt x="214" y="0"/>
                  </a:moveTo>
                  <a:cubicBezTo>
                    <a:pt x="152" y="0"/>
                    <a:pt x="89" y="33"/>
                    <a:pt x="48" y="82"/>
                  </a:cubicBezTo>
                  <a:cubicBezTo>
                    <a:pt x="0" y="165"/>
                    <a:pt x="36" y="272"/>
                    <a:pt x="107" y="332"/>
                  </a:cubicBezTo>
                  <a:lnTo>
                    <a:pt x="619" y="629"/>
                  </a:lnTo>
                  <a:cubicBezTo>
                    <a:pt x="643" y="641"/>
                    <a:pt x="667" y="665"/>
                    <a:pt x="703" y="665"/>
                  </a:cubicBezTo>
                  <a:cubicBezTo>
                    <a:pt x="762" y="665"/>
                    <a:pt x="822" y="629"/>
                    <a:pt x="869" y="570"/>
                  </a:cubicBezTo>
                  <a:cubicBezTo>
                    <a:pt x="929" y="463"/>
                    <a:pt x="893" y="367"/>
                    <a:pt x="810" y="320"/>
                  </a:cubicBezTo>
                  <a:lnTo>
                    <a:pt x="298" y="22"/>
                  </a:lnTo>
                  <a:cubicBezTo>
                    <a:pt x="272" y="7"/>
                    <a:pt x="243" y="0"/>
                    <a:pt x="21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9967;p78">
              <a:extLst>
                <a:ext uri="{FF2B5EF4-FFF2-40B4-BE49-F238E27FC236}">
                  <a16:creationId xmlns:a16="http://schemas.microsoft.com/office/drawing/2014/main" id="{F6A40B7B-86C4-8023-7A32-E697EDFCFEE0}"/>
                </a:ext>
              </a:extLst>
            </p:cNvPr>
            <p:cNvSpPr/>
            <p:nvPr/>
          </p:nvSpPr>
          <p:spPr>
            <a:xfrm>
              <a:off x="4425883" y="4213590"/>
              <a:ext cx="29913" cy="21371"/>
            </a:xfrm>
            <a:custGeom>
              <a:avLst/>
              <a:gdLst/>
              <a:ahLst/>
              <a:cxnLst/>
              <a:rect l="l" t="t" r="r" b="b"/>
              <a:pathLst>
                <a:path w="942" h="673" extrusionOk="0">
                  <a:moveTo>
                    <a:pt x="725" y="0"/>
                  </a:moveTo>
                  <a:cubicBezTo>
                    <a:pt x="693" y="0"/>
                    <a:pt x="660" y="10"/>
                    <a:pt x="632" y="30"/>
                  </a:cubicBezTo>
                  <a:lnTo>
                    <a:pt x="120" y="328"/>
                  </a:lnTo>
                  <a:cubicBezTo>
                    <a:pt x="36" y="375"/>
                    <a:pt x="1" y="494"/>
                    <a:pt x="60" y="578"/>
                  </a:cubicBezTo>
                  <a:cubicBezTo>
                    <a:pt x="96" y="637"/>
                    <a:pt x="155" y="673"/>
                    <a:pt x="227" y="673"/>
                  </a:cubicBezTo>
                  <a:cubicBezTo>
                    <a:pt x="251" y="673"/>
                    <a:pt x="286" y="661"/>
                    <a:pt x="310" y="637"/>
                  </a:cubicBezTo>
                  <a:lnTo>
                    <a:pt x="822" y="340"/>
                  </a:lnTo>
                  <a:cubicBezTo>
                    <a:pt x="905" y="280"/>
                    <a:pt x="941" y="161"/>
                    <a:pt x="882" y="89"/>
                  </a:cubicBezTo>
                  <a:cubicBezTo>
                    <a:pt x="850" y="35"/>
                    <a:pt x="788" y="0"/>
                    <a:pt x="72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9968;p78">
              <a:extLst>
                <a:ext uri="{FF2B5EF4-FFF2-40B4-BE49-F238E27FC236}">
                  <a16:creationId xmlns:a16="http://schemas.microsoft.com/office/drawing/2014/main" id="{A587518A-B2D7-B5F6-5C49-B5D96A503E03}"/>
                </a:ext>
              </a:extLst>
            </p:cNvPr>
            <p:cNvSpPr/>
            <p:nvPr/>
          </p:nvSpPr>
          <p:spPr>
            <a:xfrm>
              <a:off x="4186196" y="4351978"/>
              <a:ext cx="29500" cy="21371"/>
            </a:xfrm>
            <a:custGeom>
              <a:avLst/>
              <a:gdLst/>
              <a:ahLst/>
              <a:cxnLst/>
              <a:rect l="l" t="t" r="r" b="b"/>
              <a:pathLst>
                <a:path w="929" h="673" extrusionOk="0">
                  <a:moveTo>
                    <a:pt x="725" y="0"/>
                  </a:moveTo>
                  <a:cubicBezTo>
                    <a:pt x="692" y="0"/>
                    <a:pt x="660" y="9"/>
                    <a:pt x="631" y="30"/>
                  </a:cubicBezTo>
                  <a:lnTo>
                    <a:pt x="119" y="327"/>
                  </a:lnTo>
                  <a:cubicBezTo>
                    <a:pt x="36" y="375"/>
                    <a:pt x="0" y="494"/>
                    <a:pt x="60" y="589"/>
                  </a:cubicBezTo>
                  <a:cubicBezTo>
                    <a:pt x="95" y="649"/>
                    <a:pt x="155" y="673"/>
                    <a:pt x="226" y="673"/>
                  </a:cubicBezTo>
                  <a:cubicBezTo>
                    <a:pt x="262" y="673"/>
                    <a:pt x="286" y="661"/>
                    <a:pt x="322" y="649"/>
                  </a:cubicBezTo>
                  <a:lnTo>
                    <a:pt x="822" y="351"/>
                  </a:lnTo>
                  <a:cubicBezTo>
                    <a:pt x="893" y="292"/>
                    <a:pt x="929" y="173"/>
                    <a:pt x="881" y="89"/>
                  </a:cubicBezTo>
                  <a:cubicBezTo>
                    <a:pt x="850" y="34"/>
                    <a:pt x="787" y="0"/>
                    <a:pt x="72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" name="Google Shape;9969;p78">
            <a:extLst>
              <a:ext uri="{FF2B5EF4-FFF2-40B4-BE49-F238E27FC236}">
                <a16:creationId xmlns:a16="http://schemas.microsoft.com/office/drawing/2014/main" id="{D53932B9-806C-6034-F5B1-FA2426149629}"/>
              </a:ext>
            </a:extLst>
          </p:cNvPr>
          <p:cNvSpPr/>
          <p:nvPr/>
        </p:nvSpPr>
        <p:spPr>
          <a:xfrm>
            <a:off x="6232755" y="4412291"/>
            <a:ext cx="344097" cy="340033"/>
          </a:xfrm>
          <a:custGeom>
            <a:avLst/>
            <a:gdLst/>
            <a:ahLst/>
            <a:cxnLst/>
            <a:rect l="l" t="t" r="r" b="b"/>
            <a:pathLst>
              <a:path w="10836" h="10708" extrusionOk="0">
                <a:moveTo>
                  <a:pt x="7677" y="328"/>
                </a:moveTo>
                <a:cubicBezTo>
                  <a:pt x="7821" y="328"/>
                  <a:pt x="7960" y="378"/>
                  <a:pt x="8061" y="480"/>
                </a:cubicBezTo>
                <a:lnTo>
                  <a:pt x="10288" y="2706"/>
                </a:lnTo>
                <a:cubicBezTo>
                  <a:pt x="10502" y="2897"/>
                  <a:pt x="10490" y="3278"/>
                  <a:pt x="10252" y="3516"/>
                </a:cubicBezTo>
                <a:cubicBezTo>
                  <a:pt x="10125" y="3643"/>
                  <a:pt x="9961" y="3709"/>
                  <a:pt x="9802" y="3709"/>
                </a:cubicBezTo>
                <a:cubicBezTo>
                  <a:pt x="9661" y="3709"/>
                  <a:pt x="9524" y="3657"/>
                  <a:pt x="9418" y="3552"/>
                </a:cubicBezTo>
                <a:lnTo>
                  <a:pt x="8264" y="2385"/>
                </a:lnTo>
                <a:cubicBezTo>
                  <a:pt x="8234" y="2355"/>
                  <a:pt x="8195" y="2340"/>
                  <a:pt x="8156" y="2340"/>
                </a:cubicBezTo>
                <a:cubicBezTo>
                  <a:pt x="8118" y="2340"/>
                  <a:pt x="8079" y="2355"/>
                  <a:pt x="8049" y="2385"/>
                </a:cubicBezTo>
                <a:cubicBezTo>
                  <a:pt x="7990" y="2444"/>
                  <a:pt x="7990" y="2540"/>
                  <a:pt x="8049" y="2599"/>
                </a:cubicBezTo>
                <a:lnTo>
                  <a:pt x="8930" y="3480"/>
                </a:lnTo>
                <a:lnTo>
                  <a:pt x="7811" y="4587"/>
                </a:lnTo>
                <a:cubicBezTo>
                  <a:pt x="7549" y="4861"/>
                  <a:pt x="7382" y="5207"/>
                  <a:pt x="7335" y="5564"/>
                </a:cubicBezTo>
                <a:cubicBezTo>
                  <a:pt x="7287" y="5921"/>
                  <a:pt x="7371" y="6290"/>
                  <a:pt x="7561" y="6588"/>
                </a:cubicBezTo>
                <a:cubicBezTo>
                  <a:pt x="7930" y="7171"/>
                  <a:pt x="7859" y="7838"/>
                  <a:pt x="7728" y="8028"/>
                </a:cubicBezTo>
                <a:cubicBezTo>
                  <a:pt x="7644" y="8016"/>
                  <a:pt x="7406" y="7897"/>
                  <a:pt x="6751" y="7350"/>
                </a:cubicBezTo>
                <a:cubicBezTo>
                  <a:pt x="6335" y="6993"/>
                  <a:pt x="5835" y="6528"/>
                  <a:pt x="5311" y="6004"/>
                </a:cubicBezTo>
                <a:lnTo>
                  <a:pt x="5204" y="5897"/>
                </a:lnTo>
                <a:lnTo>
                  <a:pt x="5180" y="5873"/>
                </a:lnTo>
                <a:cubicBezTo>
                  <a:pt x="5085" y="5778"/>
                  <a:pt x="4977" y="5695"/>
                  <a:pt x="4894" y="5588"/>
                </a:cubicBezTo>
                <a:lnTo>
                  <a:pt x="4846" y="5540"/>
                </a:lnTo>
                <a:lnTo>
                  <a:pt x="4739" y="5445"/>
                </a:lnTo>
                <a:cubicBezTo>
                  <a:pt x="4239" y="4921"/>
                  <a:pt x="3763" y="4409"/>
                  <a:pt x="3406" y="3992"/>
                </a:cubicBezTo>
                <a:cubicBezTo>
                  <a:pt x="2858" y="3337"/>
                  <a:pt x="2751" y="3099"/>
                  <a:pt x="2715" y="3028"/>
                </a:cubicBezTo>
                <a:cubicBezTo>
                  <a:pt x="2805" y="2970"/>
                  <a:pt x="2986" y="2926"/>
                  <a:pt x="3210" y="2926"/>
                </a:cubicBezTo>
                <a:cubicBezTo>
                  <a:pt x="3492" y="2926"/>
                  <a:pt x="3843" y="2995"/>
                  <a:pt x="4168" y="3194"/>
                </a:cubicBezTo>
                <a:cubicBezTo>
                  <a:pt x="4416" y="3353"/>
                  <a:pt x="4715" y="3430"/>
                  <a:pt x="5014" y="3430"/>
                </a:cubicBezTo>
                <a:cubicBezTo>
                  <a:pt x="5073" y="3430"/>
                  <a:pt x="5133" y="3427"/>
                  <a:pt x="5192" y="3421"/>
                </a:cubicBezTo>
                <a:cubicBezTo>
                  <a:pt x="5549" y="3373"/>
                  <a:pt x="5894" y="3194"/>
                  <a:pt x="6156" y="2944"/>
                </a:cubicBezTo>
                <a:lnTo>
                  <a:pt x="7275" y="1825"/>
                </a:lnTo>
                <a:lnTo>
                  <a:pt x="7359" y="1909"/>
                </a:lnTo>
                <a:cubicBezTo>
                  <a:pt x="7394" y="1938"/>
                  <a:pt x="7433" y="1953"/>
                  <a:pt x="7470" y="1953"/>
                </a:cubicBezTo>
                <a:cubicBezTo>
                  <a:pt x="7507" y="1953"/>
                  <a:pt x="7543" y="1938"/>
                  <a:pt x="7573" y="1909"/>
                </a:cubicBezTo>
                <a:cubicBezTo>
                  <a:pt x="7633" y="1849"/>
                  <a:pt x="7633" y="1766"/>
                  <a:pt x="7573" y="1706"/>
                </a:cubicBezTo>
                <a:lnTo>
                  <a:pt x="7204" y="1337"/>
                </a:lnTo>
                <a:lnTo>
                  <a:pt x="7192" y="1313"/>
                </a:lnTo>
                <a:cubicBezTo>
                  <a:pt x="7025" y="1123"/>
                  <a:pt x="7013" y="837"/>
                  <a:pt x="7144" y="635"/>
                </a:cubicBezTo>
                <a:cubicBezTo>
                  <a:pt x="7168" y="587"/>
                  <a:pt x="7204" y="539"/>
                  <a:pt x="7228" y="516"/>
                </a:cubicBezTo>
                <a:cubicBezTo>
                  <a:pt x="7353" y="390"/>
                  <a:pt x="7518" y="328"/>
                  <a:pt x="7677" y="328"/>
                </a:cubicBezTo>
                <a:close/>
                <a:moveTo>
                  <a:pt x="7667" y="0"/>
                </a:moveTo>
                <a:cubicBezTo>
                  <a:pt x="7428" y="0"/>
                  <a:pt x="7186" y="93"/>
                  <a:pt x="7001" y="277"/>
                </a:cubicBezTo>
                <a:cubicBezTo>
                  <a:pt x="6644" y="635"/>
                  <a:pt x="6632" y="1194"/>
                  <a:pt x="6978" y="1539"/>
                </a:cubicBezTo>
                <a:lnTo>
                  <a:pt x="7037" y="1599"/>
                </a:lnTo>
                <a:lnTo>
                  <a:pt x="5918" y="2718"/>
                </a:lnTo>
                <a:cubicBezTo>
                  <a:pt x="5651" y="2985"/>
                  <a:pt x="5292" y="3125"/>
                  <a:pt x="4942" y="3125"/>
                </a:cubicBezTo>
                <a:cubicBezTo>
                  <a:pt x="4715" y="3125"/>
                  <a:pt x="4491" y="3066"/>
                  <a:pt x="4299" y="2944"/>
                </a:cubicBezTo>
                <a:cubicBezTo>
                  <a:pt x="3965" y="2730"/>
                  <a:pt x="3596" y="2623"/>
                  <a:pt x="3215" y="2623"/>
                </a:cubicBezTo>
                <a:cubicBezTo>
                  <a:pt x="2882" y="2623"/>
                  <a:pt x="2584" y="2706"/>
                  <a:pt x="2453" y="2849"/>
                </a:cubicBezTo>
                <a:cubicBezTo>
                  <a:pt x="2322" y="2980"/>
                  <a:pt x="2418" y="3194"/>
                  <a:pt x="2525" y="3385"/>
                </a:cubicBezTo>
                <a:cubicBezTo>
                  <a:pt x="2632" y="3564"/>
                  <a:pt x="2810" y="3802"/>
                  <a:pt x="3049" y="4087"/>
                </a:cubicBezTo>
                <a:cubicBezTo>
                  <a:pt x="3394" y="4504"/>
                  <a:pt x="3846" y="5004"/>
                  <a:pt x="4370" y="5540"/>
                </a:cubicBezTo>
                <a:lnTo>
                  <a:pt x="3180" y="6731"/>
                </a:lnTo>
                <a:cubicBezTo>
                  <a:pt x="2763" y="7147"/>
                  <a:pt x="2346" y="7600"/>
                  <a:pt x="1965" y="8064"/>
                </a:cubicBezTo>
                <a:lnTo>
                  <a:pt x="84" y="10291"/>
                </a:lnTo>
                <a:cubicBezTo>
                  <a:pt x="1" y="10398"/>
                  <a:pt x="1" y="10541"/>
                  <a:pt x="84" y="10636"/>
                </a:cubicBezTo>
                <a:cubicBezTo>
                  <a:pt x="132" y="10683"/>
                  <a:pt x="191" y="10707"/>
                  <a:pt x="251" y="10707"/>
                </a:cubicBezTo>
                <a:cubicBezTo>
                  <a:pt x="310" y="10707"/>
                  <a:pt x="370" y="10683"/>
                  <a:pt x="429" y="10636"/>
                </a:cubicBezTo>
                <a:lnTo>
                  <a:pt x="2572" y="8850"/>
                </a:lnTo>
                <a:cubicBezTo>
                  <a:pt x="2632" y="8790"/>
                  <a:pt x="2644" y="8695"/>
                  <a:pt x="2584" y="8636"/>
                </a:cubicBezTo>
                <a:cubicBezTo>
                  <a:pt x="2552" y="8603"/>
                  <a:pt x="2512" y="8585"/>
                  <a:pt x="2472" y="8585"/>
                </a:cubicBezTo>
                <a:cubicBezTo>
                  <a:pt x="2440" y="8585"/>
                  <a:pt x="2409" y="8597"/>
                  <a:pt x="2382" y="8624"/>
                </a:cubicBezTo>
                <a:lnTo>
                  <a:pt x="739" y="9993"/>
                </a:lnTo>
                <a:lnTo>
                  <a:pt x="2191" y="8266"/>
                </a:lnTo>
                <a:cubicBezTo>
                  <a:pt x="2560" y="7826"/>
                  <a:pt x="2965" y="7374"/>
                  <a:pt x="3382" y="6957"/>
                </a:cubicBezTo>
                <a:lnTo>
                  <a:pt x="4573" y="5766"/>
                </a:lnTo>
                <a:lnTo>
                  <a:pt x="4585" y="5778"/>
                </a:lnTo>
                <a:lnTo>
                  <a:pt x="4763" y="5957"/>
                </a:lnTo>
                <a:lnTo>
                  <a:pt x="4942" y="6135"/>
                </a:lnTo>
                <a:lnTo>
                  <a:pt x="4954" y="6159"/>
                </a:lnTo>
                <a:lnTo>
                  <a:pt x="3763" y="7350"/>
                </a:lnTo>
                <a:cubicBezTo>
                  <a:pt x="3537" y="7564"/>
                  <a:pt x="3299" y="7790"/>
                  <a:pt x="3084" y="8005"/>
                </a:cubicBezTo>
                <a:cubicBezTo>
                  <a:pt x="3025" y="8064"/>
                  <a:pt x="3025" y="8147"/>
                  <a:pt x="3061" y="8207"/>
                </a:cubicBezTo>
                <a:cubicBezTo>
                  <a:pt x="3092" y="8238"/>
                  <a:pt x="3133" y="8253"/>
                  <a:pt x="3174" y="8253"/>
                </a:cubicBezTo>
                <a:cubicBezTo>
                  <a:pt x="3211" y="8253"/>
                  <a:pt x="3247" y="8241"/>
                  <a:pt x="3275" y="8219"/>
                </a:cubicBezTo>
                <a:cubicBezTo>
                  <a:pt x="3513" y="8005"/>
                  <a:pt x="3751" y="7778"/>
                  <a:pt x="3977" y="7552"/>
                </a:cubicBezTo>
                <a:lnTo>
                  <a:pt x="5168" y="6361"/>
                </a:lnTo>
                <a:cubicBezTo>
                  <a:pt x="5704" y="6885"/>
                  <a:pt x="6204" y="7350"/>
                  <a:pt x="6620" y="7683"/>
                </a:cubicBezTo>
                <a:cubicBezTo>
                  <a:pt x="6906" y="7921"/>
                  <a:pt x="7144" y="8088"/>
                  <a:pt x="7323" y="8207"/>
                </a:cubicBezTo>
                <a:cubicBezTo>
                  <a:pt x="7442" y="8278"/>
                  <a:pt x="7573" y="8362"/>
                  <a:pt x="7692" y="8362"/>
                </a:cubicBezTo>
                <a:cubicBezTo>
                  <a:pt x="7752" y="8362"/>
                  <a:pt x="7811" y="8338"/>
                  <a:pt x="7859" y="8302"/>
                </a:cubicBezTo>
                <a:cubicBezTo>
                  <a:pt x="7990" y="8159"/>
                  <a:pt x="8073" y="7862"/>
                  <a:pt x="8073" y="7540"/>
                </a:cubicBezTo>
                <a:cubicBezTo>
                  <a:pt x="8073" y="7171"/>
                  <a:pt x="7954" y="6778"/>
                  <a:pt x="7763" y="6457"/>
                </a:cubicBezTo>
                <a:cubicBezTo>
                  <a:pt x="7454" y="5957"/>
                  <a:pt x="7549" y="5278"/>
                  <a:pt x="7990" y="4826"/>
                </a:cubicBezTo>
                <a:lnTo>
                  <a:pt x="9109" y="3718"/>
                </a:lnTo>
                <a:lnTo>
                  <a:pt x="9168" y="3778"/>
                </a:lnTo>
                <a:lnTo>
                  <a:pt x="9192" y="3802"/>
                </a:lnTo>
                <a:lnTo>
                  <a:pt x="9216" y="3814"/>
                </a:lnTo>
                <a:cubicBezTo>
                  <a:pt x="9216" y="3814"/>
                  <a:pt x="9228" y="3837"/>
                  <a:pt x="9240" y="3837"/>
                </a:cubicBezTo>
                <a:cubicBezTo>
                  <a:pt x="9240" y="3837"/>
                  <a:pt x="9252" y="3837"/>
                  <a:pt x="9252" y="3849"/>
                </a:cubicBezTo>
                <a:lnTo>
                  <a:pt x="9264" y="3861"/>
                </a:lnTo>
                <a:cubicBezTo>
                  <a:pt x="9264" y="3861"/>
                  <a:pt x="9287" y="3861"/>
                  <a:pt x="9287" y="3873"/>
                </a:cubicBezTo>
                <a:lnTo>
                  <a:pt x="9299" y="3897"/>
                </a:lnTo>
                <a:cubicBezTo>
                  <a:pt x="9299" y="3897"/>
                  <a:pt x="9311" y="3897"/>
                  <a:pt x="9311" y="3909"/>
                </a:cubicBezTo>
                <a:lnTo>
                  <a:pt x="9323" y="3921"/>
                </a:lnTo>
                <a:cubicBezTo>
                  <a:pt x="9323" y="3921"/>
                  <a:pt x="9347" y="3921"/>
                  <a:pt x="9347" y="3933"/>
                </a:cubicBezTo>
                <a:lnTo>
                  <a:pt x="9359" y="3956"/>
                </a:lnTo>
                <a:cubicBezTo>
                  <a:pt x="9359" y="3956"/>
                  <a:pt x="9371" y="3956"/>
                  <a:pt x="9371" y="3968"/>
                </a:cubicBezTo>
                <a:cubicBezTo>
                  <a:pt x="9371" y="3968"/>
                  <a:pt x="9383" y="3968"/>
                  <a:pt x="9383" y="3980"/>
                </a:cubicBezTo>
                <a:cubicBezTo>
                  <a:pt x="9383" y="3980"/>
                  <a:pt x="9407" y="3980"/>
                  <a:pt x="9407" y="3992"/>
                </a:cubicBezTo>
                <a:cubicBezTo>
                  <a:pt x="9407" y="3992"/>
                  <a:pt x="9418" y="3992"/>
                  <a:pt x="9418" y="4016"/>
                </a:cubicBezTo>
                <a:lnTo>
                  <a:pt x="9430" y="4016"/>
                </a:lnTo>
                <a:cubicBezTo>
                  <a:pt x="9430" y="4016"/>
                  <a:pt x="9442" y="4016"/>
                  <a:pt x="9442" y="4028"/>
                </a:cubicBezTo>
                <a:lnTo>
                  <a:pt x="9942" y="4028"/>
                </a:lnTo>
                <a:cubicBezTo>
                  <a:pt x="9954" y="4028"/>
                  <a:pt x="9954" y="4028"/>
                  <a:pt x="9966" y="4016"/>
                </a:cubicBezTo>
                <a:lnTo>
                  <a:pt x="9978" y="4016"/>
                </a:lnTo>
                <a:cubicBezTo>
                  <a:pt x="10002" y="4016"/>
                  <a:pt x="10002" y="4016"/>
                  <a:pt x="10014" y="3992"/>
                </a:cubicBezTo>
                <a:lnTo>
                  <a:pt x="10026" y="3992"/>
                </a:lnTo>
                <a:cubicBezTo>
                  <a:pt x="10038" y="3992"/>
                  <a:pt x="10038" y="3992"/>
                  <a:pt x="10061" y="3980"/>
                </a:cubicBezTo>
                <a:cubicBezTo>
                  <a:pt x="10061" y="3980"/>
                  <a:pt x="10073" y="3980"/>
                  <a:pt x="10073" y="3968"/>
                </a:cubicBezTo>
                <a:cubicBezTo>
                  <a:pt x="10085" y="3968"/>
                  <a:pt x="10085" y="3956"/>
                  <a:pt x="10097" y="3956"/>
                </a:cubicBezTo>
                <a:cubicBezTo>
                  <a:pt x="10097" y="3956"/>
                  <a:pt x="10121" y="3956"/>
                  <a:pt x="10121" y="3933"/>
                </a:cubicBezTo>
                <a:cubicBezTo>
                  <a:pt x="10133" y="3933"/>
                  <a:pt x="10133" y="3921"/>
                  <a:pt x="10145" y="3921"/>
                </a:cubicBezTo>
                <a:cubicBezTo>
                  <a:pt x="10145" y="3921"/>
                  <a:pt x="10157" y="3921"/>
                  <a:pt x="10157" y="3909"/>
                </a:cubicBezTo>
                <a:cubicBezTo>
                  <a:pt x="10180" y="3909"/>
                  <a:pt x="10180" y="3897"/>
                  <a:pt x="10192" y="3897"/>
                </a:cubicBezTo>
                <a:cubicBezTo>
                  <a:pt x="10192" y="3897"/>
                  <a:pt x="10204" y="3897"/>
                  <a:pt x="10204" y="3873"/>
                </a:cubicBezTo>
                <a:cubicBezTo>
                  <a:pt x="10216" y="3873"/>
                  <a:pt x="10216" y="3861"/>
                  <a:pt x="10240" y="3861"/>
                </a:cubicBezTo>
                <a:cubicBezTo>
                  <a:pt x="10240" y="3861"/>
                  <a:pt x="10252" y="3861"/>
                  <a:pt x="10252" y="3849"/>
                </a:cubicBezTo>
                <a:cubicBezTo>
                  <a:pt x="10264" y="3849"/>
                  <a:pt x="10264" y="3837"/>
                  <a:pt x="10276" y="3837"/>
                </a:cubicBezTo>
                <a:cubicBezTo>
                  <a:pt x="10276" y="3837"/>
                  <a:pt x="10300" y="3837"/>
                  <a:pt x="10300" y="3814"/>
                </a:cubicBezTo>
                <a:cubicBezTo>
                  <a:pt x="10311" y="3814"/>
                  <a:pt x="10311" y="3802"/>
                  <a:pt x="10323" y="3802"/>
                </a:cubicBezTo>
                <a:cubicBezTo>
                  <a:pt x="10323" y="3802"/>
                  <a:pt x="10335" y="3802"/>
                  <a:pt x="10335" y="3790"/>
                </a:cubicBezTo>
                <a:cubicBezTo>
                  <a:pt x="10359" y="3778"/>
                  <a:pt x="10371" y="3778"/>
                  <a:pt x="10371" y="3754"/>
                </a:cubicBezTo>
                <a:cubicBezTo>
                  <a:pt x="10823" y="3373"/>
                  <a:pt x="10835" y="2802"/>
                  <a:pt x="10490" y="2468"/>
                </a:cubicBezTo>
                <a:lnTo>
                  <a:pt x="8275" y="242"/>
                </a:lnTo>
                <a:cubicBezTo>
                  <a:pt x="8109" y="81"/>
                  <a:pt x="7889" y="0"/>
                  <a:pt x="7667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9970;p78">
            <a:extLst>
              <a:ext uri="{FF2B5EF4-FFF2-40B4-BE49-F238E27FC236}">
                <a16:creationId xmlns:a16="http://schemas.microsoft.com/office/drawing/2014/main" id="{596388EF-158A-DE02-846F-965C94645756}"/>
              </a:ext>
            </a:extLst>
          </p:cNvPr>
          <p:cNvGrpSpPr/>
          <p:nvPr/>
        </p:nvGrpSpPr>
        <p:grpSpPr>
          <a:xfrm>
            <a:off x="6746963" y="4451699"/>
            <a:ext cx="397763" cy="262804"/>
            <a:chOff x="5206262" y="4174817"/>
            <a:chExt cx="397763" cy="262804"/>
          </a:xfrm>
          <a:solidFill>
            <a:srgbClr val="D2DE00"/>
          </a:solidFill>
        </p:grpSpPr>
        <p:sp>
          <p:nvSpPr>
            <p:cNvPr id="345" name="Google Shape;9971;p78">
              <a:extLst>
                <a:ext uri="{FF2B5EF4-FFF2-40B4-BE49-F238E27FC236}">
                  <a16:creationId xmlns:a16="http://schemas.microsoft.com/office/drawing/2014/main" id="{4ED59333-841C-1A93-4323-359AF31F0A4B}"/>
                </a:ext>
              </a:extLst>
            </p:cNvPr>
            <p:cNvSpPr/>
            <p:nvPr/>
          </p:nvSpPr>
          <p:spPr>
            <a:xfrm>
              <a:off x="5206262" y="4177104"/>
              <a:ext cx="397763" cy="260518"/>
            </a:xfrm>
            <a:custGeom>
              <a:avLst/>
              <a:gdLst/>
              <a:ahLst/>
              <a:cxnLst/>
              <a:rect l="l" t="t" r="r" b="b"/>
              <a:pathLst>
                <a:path w="12526" h="8204" extrusionOk="0">
                  <a:moveTo>
                    <a:pt x="3655" y="381"/>
                  </a:moveTo>
                  <a:cubicBezTo>
                    <a:pt x="3989" y="381"/>
                    <a:pt x="4298" y="500"/>
                    <a:pt x="4536" y="738"/>
                  </a:cubicBezTo>
                  <a:lnTo>
                    <a:pt x="7049" y="3120"/>
                  </a:lnTo>
                  <a:lnTo>
                    <a:pt x="5644" y="3120"/>
                  </a:lnTo>
                  <a:lnTo>
                    <a:pt x="3512" y="381"/>
                  </a:lnTo>
                  <a:close/>
                  <a:moveTo>
                    <a:pt x="10585" y="3477"/>
                  </a:moveTo>
                  <a:cubicBezTo>
                    <a:pt x="10882" y="3501"/>
                    <a:pt x="11156" y="3620"/>
                    <a:pt x="11382" y="3846"/>
                  </a:cubicBezTo>
                  <a:lnTo>
                    <a:pt x="11502" y="3965"/>
                  </a:lnTo>
                  <a:lnTo>
                    <a:pt x="10763" y="3965"/>
                  </a:lnTo>
                  <a:lnTo>
                    <a:pt x="10763" y="3953"/>
                  </a:lnTo>
                  <a:cubicBezTo>
                    <a:pt x="10656" y="3953"/>
                    <a:pt x="10585" y="3858"/>
                    <a:pt x="10585" y="3775"/>
                  </a:cubicBezTo>
                  <a:lnTo>
                    <a:pt x="10585" y="3477"/>
                  </a:lnTo>
                  <a:close/>
                  <a:moveTo>
                    <a:pt x="7906" y="4263"/>
                  </a:moveTo>
                  <a:lnTo>
                    <a:pt x="4536" y="7430"/>
                  </a:lnTo>
                  <a:cubicBezTo>
                    <a:pt x="4298" y="7656"/>
                    <a:pt x="3989" y="7787"/>
                    <a:pt x="3655" y="7787"/>
                  </a:cubicBezTo>
                  <a:lnTo>
                    <a:pt x="3512" y="7787"/>
                  </a:lnTo>
                  <a:lnTo>
                    <a:pt x="6263" y="4263"/>
                  </a:lnTo>
                  <a:close/>
                  <a:moveTo>
                    <a:pt x="3381" y="0"/>
                  </a:moveTo>
                  <a:cubicBezTo>
                    <a:pt x="3262" y="0"/>
                    <a:pt x="3155" y="60"/>
                    <a:pt x="3108" y="179"/>
                  </a:cubicBezTo>
                  <a:cubicBezTo>
                    <a:pt x="3060" y="286"/>
                    <a:pt x="3060" y="405"/>
                    <a:pt x="3143" y="512"/>
                  </a:cubicBezTo>
                  <a:lnTo>
                    <a:pt x="5167" y="3120"/>
                  </a:lnTo>
                  <a:lnTo>
                    <a:pt x="2512" y="3120"/>
                  </a:lnTo>
                  <a:cubicBezTo>
                    <a:pt x="2405" y="3120"/>
                    <a:pt x="2310" y="3060"/>
                    <a:pt x="2250" y="2965"/>
                  </a:cubicBezTo>
                  <a:lnTo>
                    <a:pt x="1429" y="1536"/>
                  </a:lnTo>
                  <a:cubicBezTo>
                    <a:pt x="1310" y="1334"/>
                    <a:pt x="1084" y="1215"/>
                    <a:pt x="845" y="1215"/>
                  </a:cubicBezTo>
                  <a:lnTo>
                    <a:pt x="310" y="1215"/>
                  </a:lnTo>
                  <a:cubicBezTo>
                    <a:pt x="143" y="1215"/>
                    <a:pt x="0" y="1346"/>
                    <a:pt x="0" y="1524"/>
                  </a:cubicBezTo>
                  <a:lnTo>
                    <a:pt x="0" y="4394"/>
                  </a:lnTo>
                  <a:cubicBezTo>
                    <a:pt x="0" y="4763"/>
                    <a:pt x="310" y="5084"/>
                    <a:pt x="679" y="5084"/>
                  </a:cubicBezTo>
                  <a:lnTo>
                    <a:pt x="2262" y="5084"/>
                  </a:lnTo>
                  <a:cubicBezTo>
                    <a:pt x="2369" y="5084"/>
                    <a:pt x="2441" y="4989"/>
                    <a:pt x="2441" y="4906"/>
                  </a:cubicBezTo>
                  <a:cubicBezTo>
                    <a:pt x="2441" y="4810"/>
                    <a:pt x="2346" y="4727"/>
                    <a:pt x="2262" y="4727"/>
                  </a:cubicBezTo>
                  <a:lnTo>
                    <a:pt x="679" y="4727"/>
                  </a:lnTo>
                  <a:cubicBezTo>
                    <a:pt x="500" y="4727"/>
                    <a:pt x="369" y="4572"/>
                    <a:pt x="369" y="4406"/>
                  </a:cubicBezTo>
                  <a:lnTo>
                    <a:pt x="369" y="1596"/>
                  </a:lnTo>
                  <a:lnTo>
                    <a:pt x="845" y="1596"/>
                  </a:lnTo>
                  <a:cubicBezTo>
                    <a:pt x="965" y="1596"/>
                    <a:pt x="1060" y="1655"/>
                    <a:pt x="1119" y="1750"/>
                  </a:cubicBezTo>
                  <a:lnTo>
                    <a:pt x="1929" y="3179"/>
                  </a:lnTo>
                  <a:cubicBezTo>
                    <a:pt x="2048" y="3382"/>
                    <a:pt x="2274" y="3513"/>
                    <a:pt x="2512" y="3513"/>
                  </a:cubicBezTo>
                  <a:lnTo>
                    <a:pt x="10192" y="3513"/>
                  </a:lnTo>
                  <a:lnTo>
                    <a:pt x="10192" y="3834"/>
                  </a:lnTo>
                  <a:cubicBezTo>
                    <a:pt x="10192" y="4132"/>
                    <a:pt x="10442" y="4382"/>
                    <a:pt x="10740" y="4382"/>
                  </a:cubicBezTo>
                  <a:lnTo>
                    <a:pt x="11835" y="4382"/>
                  </a:lnTo>
                  <a:lnTo>
                    <a:pt x="12049" y="4620"/>
                  </a:lnTo>
                  <a:cubicBezTo>
                    <a:pt x="12085" y="4644"/>
                    <a:pt x="12109" y="4703"/>
                    <a:pt x="12133" y="4751"/>
                  </a:cubicBezTo>
                  <a:lnTo>
                    <a:pt x="7942" y="4751"/>
                  </a:lnTo>
                  <a:lnTo>
                    <a:pt x="8454" y="4275"/>
                  </a:lnTo>
                  <a:cubicBezTo>
                    <a:pt x="8513" y="4227"/>
                    <a:pt x="8525" y="4144"/>
                    <a:pt x="8501" y="4072"/>
                  </a:cubicBezTo>
                  <a:cubicBezTo>
                    <a:pt x="8465" y="3989"/>
                    <a:pt x="8406" y="3953"/>
                    <a:pt x="8334" y="3953"/>
                  </a:cubicBezTo>
                  <a:lnTo>
                    <a:pt x="6203" y="3953"/>
                  </a:lnTo>
                  <a:cubicBezTo>
                    <a:pt x="6120" y="3953"/>
                    <a:pt x="6025" y="3989"/>
                    <a:pt x="5965" y="4072"/>
                  </a:cubicBezTo>
                  <a:lnTo>
                    <a:pt x="5441" y="4739"/>
                  </a:lnTo>
                  <a:lnTo>
                    <a:pt x="3120" y="4739"/>
                  </a:lnTo>
                  <a:cubicBezTo>
                    <a:pt x="3024" y="4739"/>
                    <a:pt x="2941" y="4822"/>
                    <a:pt x="2941" y="4918"/>
                  </a:cubicBezTo>
                  <a:cubicBezTo>
                    <a:pt x="2941" y="5001"/>
                    <a:pt x="3036" y="5096"/>
                    <a:pt x="3120" y="5096"/>
                  </a:cubicBezTo>
                  <a:lnTo>
                    <a:pt x="5167" y="5096"/>
                  </a:lnTo>
                  <a:lnTo>
                    <a:pt x="3143" y="7704"/>
                  </a:lnTo>
                  <a:cubicBezTo>
                    <a:pt x="3060" y="7787"/>
                    <a:pt x="3048" y="7918"/>
                    <a:pt x="3108" y="8025"/>
                  </a:cubicBezTo>
                  <a:cubicBezTo>
                    <a:pt x="3155" y="8132"/>
                    <a:pt x="3274" y="8204"/>
                    <a:pt x="3381" y="8204"/>
                  </a:cubicBezTo>
                  <a:lnTo>
                    <a:pt x="3643" y="8204"/>
                  </a:lnTo>
                  <a:cubicBezTo>
                    <a:pt x="4060" y="8204"/>
                    <a:pt x="4477" y="8037"/>
                    <a:pt x="4775" y="7763"/>
                  </a:cubicBezTo>
                  <a:lnTo>
                    <a:pt x="7572" y="5108"/>
                  </a:lnTo>
                  <a:lnTo>
                    <a:pt x="12252" y="5108"/>
                  </a:lnTo>
                  <a:cubicBezTo>
                    <a:pt x="12395" y="5108"/>
                    <a:pt x="12525" y="4989"/>
                    <a:pt x="12525" y="4822"/>
                  </a:cubicBezTo>
                  <a:cubicBezTo>
                    <a:pt x="12525" y="4584"/>
                    <a:pt x="12466" y="4406"/>
                    <a:pt x="12335" y="4286"/>
                  </a:cubicBezTo>
                  <a:lnTo>
                    <a:pt x="11621" y="3572"/>
                  </a:lnTo>
                  <a:cubicBezTo>
                    <a:pt x="11311" y="3263"/>
                    <a:pt x="10894" y="3096"/>
                    <a:pt x="10466" y="3096"/>
                  </a:cubicBezTo>
                  <a:lnTo>
                    <a:pt x="7572" y="3096"/>
                  </a:lnTo>
                  <a:lnTo>
                    <a:pt x="4775" y="453"/>
                  </a:lnTo>
                  <a:cubicBezTo>
                    <a:pt x="4465" y="155"/>
                    <a:pt x="4060" y="0"/>
                    <a:pt x="364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9972;p78">
              <a:extLst>
                <a:ext uri="{FF2B5EF4-FFF2-40B4-BE49-F238E27FC236}">
                  <a16:creationId xmlns:a16="http://schemas.microsoft.com/office/drawing/2014/main" id="{8FB734A3-31B1-0AF4-E938-EA454BFBFC08}"/>
                </a:ext>
              </a:extLst>
            </p:cNvPr>
            <p:cNvSpPr/>
            <p:nvPr/>
          </p:nvSpPr>
          <p:spPr>
            <a:xfrm>
              <a:off x="5434231" y="4174817"/>
              <a:ext cx="167539" cy="70369"/>
            </a:xfrm>
            <a:custGeom>
              <a:avLst/>
              <a:gdLst/>
              <a:ahLst/>
              <a:cxnLst/>
              <a:rect l="l" t="t" r="r" b="b"/>
              <a:pathLst>
                <a:path w="5276" h="2216" extrusionOk="0">
                  <a:moveTo>
                    <a:pt x="2596" y="1"/>
                  </a:moveTo>
                  <a:cubicBezTo>
                    <a:pt x="1965" y="1"/>
                    <a:pt x="1417" y="418"/>
                    <a:pt x="1251" y="1013"/>
                  </a:cubicBezTo>
                  <a:cubicBezTo>
                    <a:pt x="1179" y="1001"/>
                    <a:pt x="1108" y="1001"/>
                    <a:pt x="1048" y="1001"/>
                  </a:cubicBezTo>
                  <a:cubicBezTo>
                    <a:pt x="465" y="1001"/>
                    <a:pt x="1" y="1465"/>
                    <a:pt x="1" y="2037"/>
                  </a:cubicBezTo>
                  <a:cubicBezTo>
                    <a:pt x="24" y="2132"/>
                    <a:pt x="96" y="2203"/>
                    <a:pt x="203" y="2203"/>
                  </a:cubicBezTo>
                  <a:lnTo>
                    <a:pt x="3358" y="2203"/>
                  </a:lnTo>
                  <a:cubicBezTo>
                    <a:pt x="3465" y="2203"/>
                    <a:pt x="3537" y="2120"/>
                    <a:pt x="3537" y="2025"/>
                  </a:cubicBezTo>
                  <a:cubicBezTo>
                    <a:pt x="3537" y="1918"/>
                    <a:pt x="3441" y="1846"/>
                    <a:pt x="3358" y="1846"/>
                  </a:cubicBezTo>
                  <a:lnTo>
                    <a:pt x="405" y="1846"/>
                  </a:lnTo>
                  <a:cubicBezTo>
                    <a:pt x="489" y="1561"/>
                    <a:pt x="751" y="1358"/>
                    <a:pt x="1048" y="1358"/>
                  </a:cubicBezTo>
                  <a:cubicBezTo>
                    <a:pt x="1144" y="1358"/>
                    <a:pt x="1239" y="1370"/>
                    <a:pt x="1334" y="1418"/>
                  </a:cubicBezTo>
                  <a:cubicBezTo>
                    <a:pt x="1359" y="1428"/>
                    <a:pt x="1384" y="1431"/>
                    <a:pt x="1409" y="1431"/>
                  </a:cubicBezTo>
                  <a:cubicBezTo>
                    <a:pt x="1442" y="1431"/>
                    <a:pt x="1473" y="1425"/>
                    <a:pt x="1501" y="1418"/>
                  </a:cubicBezTo>
                  <a:cubicBezTo>
                    <a:pt x="1536" y="1382"/>
                    <a:pt x="1584" y="1346"/>
                    <a:pt x="1584" y="1287"/>
                  </a:cubicBezTo>
                  <a:cubicBezTo>
                    <a:pt x="1644" y="763"/>
                    <a:pt x="2096" y="370"/>
                    <a:pt x="2608" y="370"/>
                  </a:cubicBezTo>
                  <a:cubicBezTo>
                    <a:pt x="3084" y="370"/>
                    <a:pt x="3489" y="691"/>
                    <a:pt x="3608" y="1144"/>
                  </a:cubicBezTo>
                  <a:cubicBezTo>
                    <a:pt x="3620" y="1191"/>
                    <a:pt x="3656" y="1239"/>
                    <a:pt x="3703" y="1263"/>
                  </a:cubicBezTo>
                  <a:cubicBezTo>
                    <a:pt x="3726" y="1286"/>
                    <a:pt x="3758" y="1294"/>
                    <a:pt x="3791" y="1294"/>
                  </a:cubicBezTo>
                  <a:cubicBezTo>
                    <a:pt x="3810" y="1294"/>
                    <a:pt x="3829" y="1291"/>
                    <a:pt x="3846" y="1287"/>
                  </a:cubicBezTo>
                  <a:cubicBezTo>
                    <a:pt x="3930" y="1251"/>
                    <a:pt x="4025" y="1239"/>
                    <a:pt x="4120" y="1239"/>
                  </a:cubicBezTo>
                  <a:cubicBezTo>
                    <a:pt x="4501" y="1239"/>
                    <a:pt x="4811" y="1501"/>
                    <a:pt x="4906" y="1858"/>
                  </a:cubicBezTo>
                  <a:lnTo>
                    <a:pt x="4215" y="1858"/>
                  </a:lnTo>
                  <a:cubicBezTo>
                    <a:pt x="4120" y="1858"/>
                    <a:pt x="4037" y="1953"/>
                    <a:pt x="4037" y="2037"/>
                  </a:cubicBezTo>
                  <a:cubicBezTo>
                    <a:pt x="4037" y="2132"/>
                    <a:pt x="4132" y="2215"/>
                    <a:pt x="4215" y="2215"/>
                  </a:cubicBezTo>
                  <a:lnTo>
                    <a:pt x="5096" y="2215"/>
                  </a:lnTo>
                  <a:cubicBezTo>
                    <a:pt x="5204" y="2215"/>
                    <a:pt x="5275" y="2132"/>
                    <a:pt x="5275" y="2037"/>
                  </a:cubicBezTo>
                  <a:cubicBezTo>
                    <a:pt x="5275" y="1406"/>
                    <a:pt x="4751" y="870"/>
                    <a:pt x="4096" y="870"/>
                  </a:cubicBezTo>
                  <a:cubicBezTo>
                    <a:pt x="4025" y="870"/>
                    <a:pt x="3965" y="870"/>
                    <a:pt x="3894" y="882"/>
                  </a:cubicBezTo>
                  <a:cubicBezTo>
                    <a:pt x="3680" y="358"/>
                    <a:pt x="3180" y="1"/>
                    <a:pt x="259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9973;p78">
              <a:extLst>
                <a:ext uri="{FF2B5EF4-FFF2-40B4-BE49-F238E27FC236}">
                  <a16:creationId xmlns:a16="http://schemas.microsoft.com/office/drawing/2014/main" id="{D3C37B8C-9766-EE89-456C-F23E296311F6}"/>
                </a:ext>
              </a:extLst>
            </p:cNvPr>
            <p:cNvSpPr/>
            <p:nvPr/>
          </p:nvSpPr>
          <p:spPr>
            <a:xfrm>
              <a:off x="5360877" y="4298852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96" y="0"/>
                    <a:pt x="1" y="95"/>
                    <a:pt x="1" y="238"/>
                  </a:cubicBezTo>
                  <a:cubicBezTo>
                    <a:pt x="1" y="369"/>
                    <a:pt x="96" y="476"/>
                    <a:pt x="239" y="476"/>
                  </a:cubicBezTo>
                  <a:cubicBezTo>
                    <a:pt x="370" y="476"/>
                    <a:pt x="477" y="381"/>
                    <a:pt x="477" y="238"/>
                  </a:cubicBezTo>
                  <a:cubicBezTo>
                    <a:pt x="477" y="95"/>
                    <a:pt x="370" y="0"/>
                    <a:pt x="2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9974;p78">
              <a:extLst>
                <a:ext uri="{FF2B5EF4-FFF2-40B4-BE49-F238E27FC236}">
                  <a16:creationId xmlns:a16="http://schemas.microsoft.com/office/drawing/2014/main" id="{37120D50-567E-17F4-F785-EAFD2B765636}"/>
                </a:ext>
              </a:extLst>
            </p:cNvPr>
            <p:cNvSpPr/>
            <p:nvPr/>
          </p:nvSpPr>
          <p:spPr>
            <a:xfrm>
              <a:off x="5329503" y="4298852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95"/>
                    <a:pt x="1" y="238"/>
                  </a:cubicBezTo>
                  <a:cubicBezTo>
                    <a:pt x="1" y="369"/>
                    <a:pt x="108" y="476"/>
                    <a:pt x="239" y="476"/>
                  </a:cubicBezTo>
                  <a:cubicBezTo>
                    <a:pt x="370" y="476"/>
                    <a:pt x="477" y="381"/>
                    <a:pt x="477" y="238"/>
                  </a:cubicBezTo>
                  <a:cubicBezTo>
                    <a:pt x="477" y="95"/>
                    <a:pt x="370" y="0"/>
                    <a:pt x="2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9975;p78">
              <a:extLst>
                <a:ext uri="{FF2B5EF4-FFF2-40B4-BE49-F238E27FC236}">
                  <a16:creationId xmlns:a16="http://schemas.microsoft.com/office/drawing/2014/main" id="{053397DE-5608-8367-1EAC-1AB3A6AFE9EF}"/>
                </a:ext>
              </a:extLst>
            </p:cNvPr>
            <p:cNvSpPr/>
            <p:nvPr/>
          </p:nvSpPr>
          <p:spPr>
            <a:xfrm>
              <a:off x="5298511" y="4299202"/>
              <a:ext cx="14766" cy="15179"/>
            </a:xfrm>
            <a:custGeom>
              <a:avLst/>
              <a:gdLst/>
              <a:ahLst/>
              <a:cxnLst/>
              <a:rect l="l" t="t" r="r" b="b"/>
              <a:pathLst>
                <a:path w="465" h="478" extrusionOk="0">
                  <a:moveTo>
                    <a:pt x="238" y="1"/>
                  </a:moveTo>
                  <a:cubicBezTo>
                    <a:pt x="95" y="1"/>
                    <a:pt x="0" y="108"/>
                    <a:pt x="0" y="239"/>
                  </a:cubicBezTo>
                  <a:cubicBezTo>
                    <a:pt x="0" y="370"/>
                    <a:pt x="95" y="477"/>
                    <a:pt x="238" y="477"/>
                  </a:cubicBezTo>
                  <a:cubicBezTo>
                    <a:pt x="369" y="477"/>
                    <a:pt x="465" y="370"/>
                    <a:pt x="465" y="239"/>
                  </a:cubicBezTo>
                  <a:cubicBezTo>
                    <a:pt x="465" y="108"/>
                    <a:pt x="369" y="1"/>
                    <a:pt x="23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9976;p78">
              <a:extLst>
                <a:ext uri="{FF2B5EF4-FFF2-40B4-BE49-F238E27FC236}">
                  <a16:creationId xmlns:a16="http://schemas.microsoft.com/office/drawing/2014/main" id="{4DA35901-5E50-6908-3D01-F37BEA271C91}"/>
                </a:ext>
              </a:extLst>
            </p:cNvPr>
            <p:cNvSpPr/>
            <p:nvPr/>
          </p:nvSpPr>
          <p:spPr>
            <a:xfrm>
              <a:off x="5267137" y="4298852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8" y="0"/>
                  </a:moveTo>
                  <a:cubicBezTo>
                    <a:pt x="107" y="0"/>
                    <a:pt x="0" y="95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6" y="369"/>
                    <a:pt x="476" y="238"/>
                  </a:cubicBezTo>
                  <a:cubicBezTo>
                    <a:pt x="476" y="95"/>
                    <a:pt x="369" y="0"/>
                    <a:pt x="23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9977;p78">
              <a:extLst>
                <a:ext uri="{FF2B5EF4-FFF2-40B4-BE49-F238E27FC236}">
                  <a16:creationId xmlns:a16="http://schemas.microsoft.com/office/drawing/2014/main" id="{4757FE83-9559-8F52-486E-BFB51E40BAD7}"/>
                </a:ext>
              </a:extLst>
            </p:cNvPr>
            <p:cNvSpPr/>
            <p:nvPr/>
          </p:nvSpPr>
          <p:spPr>
            <a:xfrm>
              <a:off x="5492470" y="4298852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8" y="0"/>
                  </a:moveTo>
                  <a:cubicBezTo>
                    <a:pt x="107" y="0"/>
                    <a:pt x="0" y="95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81" y="476"/>
                    <a:pt x="476" y="381"/>
                    <a:pt x="476" y="238"/>
                  </a:cubicBezTo>
                  <a:cubicBezTo>
                    <a:pt x="476" y="95"/>
                    <a:pt x="381" y="0"/>
                    <a:pt x="23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9978;p78">
            <a:extLst>
              <a:ext uri="{FF2B5EF4-FFF2-40B4-BE49-F238E27FC236}">
                <a16:creationId xmlns:a16="http://schemas.microsoft.com/office/drawing/2014/main" id="{E66C5033-1104-ACDD-8FD9-1A2C8264F470}"/>
              </a:ext>
            </a:extLst>
          </p:cNvPr>
          <p:cNvGrpSpPr/>
          <p:nvPr/>
        </p:nvGrpSpPr>
        <p:grpSpPr>
          <a:xfrm>
            <a:off x="7268317" y="4481581"/>
            <a:ext cx="440505" cy="290018"/>
            <a:chOff x="5727616" y="4204699"/>
            <a:chExt cx="440505" cy="290018"/>
          </a:xfrm>
          <a:solidFill>
            <a:srgbClr val="D2DE00"/>
          </a:solidFill>
        </p:grpSpPr>
        <p:sp>
          <p:nvSpPr>
            <p:cNvPr id="353" name="Google Shape;9979;p78">
              <a:extLst>
                <a:ext uri="{FF2B5EF4-FFF2-40B4-BE49-F238E27FC236}">
                  <a16:creationId xmlns:a16="http://schemas.microsoft.com/office/drawing/2014/main" id="{ACC334C3-AF6B-0696-110A-53DE7811419F}"/>
                </a:ext>
              </a:extLst>
            </p:cNvPr>
            <p:cNvSpPr/>
            <p:nvPr/>
          </p:nvSpPr>
          <p:spPr>
            <a:xfrm>
              <a:off x="5727616" y="4204699"/>
              <a:ext cx="440505" cy="290018"/>
            </a:xfrm>
            <a:custGeom>
              <a:avLst/>
              <a:gdLst/>
              <a:ahLst/>
              <a:cxnLst/>
              <a:rect l="l" t="t" r="r" b="b"/>
              <a:pathLst>
                <a:path w="13872" h="9133" extrusionOk="0">
                  <a:moveTo>
                    <a:pt x="13145" y="4465"/>
                  </a:moveTo>
                  <a:lnTo>
                    <a:pt x="13145" y="4870"/>
                  </a:lnTo>
                  <a:lnTo>
                    <a:pt x="12752" y="4870"/>
                  </a:lnTo>
                  <a:lnTo>
                    <a:pt x="12752" y="4465"/>
                  </a:lnTo>
                  <a:close/>
                  <a:moveTo>
                    <a:pt x="1275" y="3941"/>
                  </a:moveTo>
                  <a:lnTo>
                    <a:pt x="1275" y="4430"/>
                  </a:lnTo>
                  <a:cubicBezTo>
                    <a:pt x="1275" y="4775"/>
                    <a:pt x="1013" y="5049"/>
                    <a:pt x="668" y="5049"/>
                  </a:cubicBezTo>
                  <a:lnTo>
                    <a:pt x="418" y="5049"/>
                  </a:lnTo>
                  <a:cubicBezTo>
                    <a:pt x="501" y="4549"/>
                    <a:pt x="810" y="4120"/>
                    <a:pt x="1275" y="3941"/>
                  </a:cubicBezTo>
                  <a:close/>
                  <a:moveTo>
                    <a:pt x="9121" y="417"/>
                  </a:moveTo>
                  <a:cubicBezTo>
                    <a:pt x="9562" y="417"/>
                    <a:pt x="9978" y="620"/>
                    <a:pt x="10252" y="977"/>
                  </a:cubicBezTo>
                  <a:lnTo>
                    <a:pt x="12205" y="3584"/>
                  </a:lnTo>
                  <a:cubicBezTo>
                    <a:pt x="12240" y="3632"/>
                    <a:pt x="12300" y="3656"/>
                    <a:pt x="12360" y="3656"/>
                  </a:cubicBezTo>
                  <a:lnTo>
                    <a:pt x="13312" y="3656"/>
                  </a:lnTo>
                  <a:cubicBezTo>
                    <a:pt x="13431" y="3656"/>
                    <a:pt x="13514" y="3775"/>
                    <a:pt x="13467" y="3882"/>
                  </a:cubicBezTo>
                  <a:lnTo>
                    <a:pt x="13372" y="4060"/>
                  </a:lnTo>
                  <a:lnTo>
                    <a:pt x="12574" y="4060"/>
                  </a:lnTo>
                  <a:cubicBezTo>
                    <a:pt x="12455" y="4060"/>
                    <a:pt x="12360" y="4156"/>
                    <a:pt x="12360" y="4275"/>
                  </a:cubicBezTo>
                  <a:lnTo>
                    <a:pt x="12360" y="5084"/>
                  </a:lnTo>
                  <a:cubicBezTo>
                    <a:pt x="12360" y="5203"/>
                    <a:pt x="12455" y="5299"/>
                    <a:pt x="12574" y="5299"/>
                  </a:cubicBezTo>
                  <a:lnTo>
                    <a:pt x="13181" y="5299"/>
                  </a:lnTo>
                  <a:lnTo>
                    <a:pt x="13181" y="5596"/>
                  </a:lnTo>
                  <a:cubicBezTo>
                    <a:pt x="13181" y="5787"/>
                    <a:pt x="13252" y="5977"/>
                    <a:pt x="13395" y="6096"/>
                  </a:cubicBezTo>
                  <a:cubicBezTo>
                    <a:pt x="13455" y="6156"/>
                    <a:pt x="13479" y="6227"/>
                    <a:pt x="13479" y="6323"/>
                  </a:cubicBezTo>
                  <a:lnTo>
                    <a:pt x="13479" y="6692"/>
                  </a:lnTo>
                  <a:lnTo>
                    <a:pt x="13443" y="6692"/>
                  </a:lnTo>
                  <a:cubicBezTo>
                    <a:pt x="13443" y="7037"/>
                    <a:pt x="13181" y="7311"/>
                    <a:pt x="12836" y="7311"/>
                  </a:cubicBezTo>
                  <a:lnTo>
                    <a:pt x="12526" y="7311"/>
                  </a:lnTo>
                  <a:cubicBezTo>
                    <a:pt x="12419" y="6501"/>
                    <a:pt x="11740" y="5894"/>
                    <a:pt x="10919" y="5894"/>
                  </a:cubicBezTo>
                  <a:cubicBezTo>
                    <a:pt x="10097" y="5894"/>
                    <a:pt x="9419" y="6513"/>
                    <a:pt x="9312" y="7311"/>
                  </a:cubicBezTo>
                  <a:lnTo>
                    <a:pt x="4061" y="7311"/>
                  </a:lnTo>
                  <a:cubicBezTo>
                    <a:pt x="3954" y="6501"/>
                    <a:pt x="3275" y="5894"/>
                    <a:pt x="2454" y="5894"/>
                  </a:cubicBezTo>
                  <a:cubicBezTo>
                    <a:pt x="1632" y="5894"/>
                    <a:pt x="965" y="6501"/>
                    <a:pt x="846" y="7275"/>
                  </a:cubicBezTo>
                  <a:cubicBezTo>
                    <a:pt x="608" y="7204"/>
                    <a:pt x="429" y="6966"/>
                    <a:pt x="429" y="6692"/>
                  </a:cubicBezTo>
                  <a:lnTo>
                    <a:pt x="429" y="5465"/>
                  </a:lnTo>
                  <a:lnTo>
                    <a:pt x="691" y="5465"/>
                  </a:lnTo>
                  <a:cubicBezTo>
                    <a:pt x="1263" y="5465"/>
                    <a:pt x="1703" y="5001"/>
                    <a:pt x="1703" y="4453"/>
                  </a:cubicBezTo>
                  <a:lnTo>
                    <a:pt x="1703" y="3822"/>
                  </a:lnTo>
                  <a:lnTo>
                    <a:pt x="2406" y="3644"/>
                  </a:lnTo>
                  <a:cubicBezTo>
                    <a:pt x="2465" y="3632"/>
                    <a:pt x="2513" y="3596"/>
                    <a:pt x="2525" y="3560"/>
                  </a:cubicBezTo>
                  <a:lnTo>
                    <a:pt x="3954" y="1120"/>
                  </a:lnTo>
                  <a:cubicBezTo>
                    <a:pt x="4204" y="679"/>
                    <a:pt x="4680" y="417"/>
                    <a:pt x="5180" y="417"/>
                  </a:cubicBezTo>
                  <a:close/>
                  <a:moveTo>
                    <a:pt x="2430" y="6275"/>
                  </a:moveTo>
                  <a:cubicBezTo>
                    <a:pt x="3108" y="6275"/>
                    <a:pt x="3656" y="6823"/>
                    <a:pt x="3656" y="7501"/>
                  </a:cubicBezTo>
                  <a:cubicBezTo>
                    <a:pt x="3656" y="8168"/>
                    <a:pt x="3108" y="8716"/>
                    <a:pt x="2430" y="8716"/>
                  </a:cubicBezTo>
                  <a:cubicBezTo>
                    <a:pt x="1763" y="8716"/>
                    <a:pt x="1215" y="8168"/>
                    <a:pt x="1215" y="7501"/>
                  </a:cubicBezTo>
                  <a:cubicBezTo>
                    <a:pt x="1215" y="6823"/>
                    <a:pt x="1763" y="6275"/>
                    <a:pt x="2430" y="6275"/>
                  </a:cubicBezTo>
                  <a:close/>
                  <a:moveTo>
                    <a:pt x="10919" y="6275"/>
                  </a:moveTo>
                  <a:cubicBezTo>
                    <a:pt x="11586" y="6275"/>
                    <a:pt x="12145" y="6823"/>
                    <a:pt x="12145" y="7501"/>
                  </a:cubicBezTo>
                  <a:cubicBezTo>
                    <a:pt x="12145" y="8168"/>
                    <a:pt x="11586" y="8716"/>
                    <a:pt x="10919" y="8716"/>
                  </a:cubicBezTo>
                  <a:cubicBezTo>
                    <a:pt x="10252" y="8716"/>
                    <a:pt x="9693" y="8168"/>
                    <a:pt x="9693" y="7501"/>
                  </a:cubicBezTo>
                  <a:cubicBezTo>
                    <a:pt x="9693" y="6823"/>
                    <a:pt x="10252" y="6275"/>
                    <a:pt x="10919" y="6275"/>
                  </a:cubicBezTo>
                  <a:close/>
                  <a:moveTo>
                    <a:pt x="5144" y="0"/>
                  </a:moveTo>
                  <a:cubicBezTo>
                    <a:pt x="4501" y="0"/>
                    <a:pt x="3894" y="334"/>
                    <a:pt x="3573" y="905"/>
                  </a:cubicBezTo>
                  <a:lnTo>
                    <a:pt x="2180" y="3275"/>
                  </a:lnTo>
                  <a:lnTo>
                    <a:pt x="1430" y="3465"/>
                  </a:lnTo>
                  <a:cubicBezTo>
                    <a:pt x="489" y="3703"/>
                    <a:pt x="1" y="4477"/>
                    <a:pt x="1" y="5251"/>
                  </a:cubicBezTo>
                  <a:lnTo>
                    <a:pt x="1" y="6692"/>
                  </a:lnTo>
                  <a:cubicBezTo>
                    <a:pt x="1" y="7180"/>
                    <a:pt x="358" y="7608"/>
                    <a:pt x="810" y="7692"/>
                  </a:cubicBezTo>
                  <a:cubicBezTo>
                    <a:pt x="906" y="8501"/>
                    <a:pt x="1584" y="9132"/>
                    <a:pt x="2418" y="9132"/>
                  </a:cubicBezTo>
                  <a:cubicBezTo>
                    <a:pt x="3251" y="9132"/>
                    <a:pt x="3930" y="8513"/>
                    <a:pt x="4025" y="7728"/>
                  </a:cubicBezTo>
                  <a:lnTo>
                    <a:pt x="9300" y="7728"/>
                  </a:lnTo>
                  <a:cubicBezTo>
                    <a:pt x="9407" y="8525"/>
                    <a:pt x="10085" y="9132"/>
                    <a:pt x="10907" y="9132"/>
                  </a:cubicBezTo>
                  <a:cubicBezTo>
                    <a:pt x="11740" y="9132"/>
                    <a:pt x="12407" y="8513"/>
                    <a:pt x="12514" y="7728"/>
                  </a:cubicBezTo>
                  <a:lnTo>
                    <a:pt x="12824" y="7728"/>
                  </a:lnTo>
                  <a:cubicBezTo>
                    <a:pt x="13395" y="7728"/>
                    <a:pt x="13836" y="7263"/>
                    <a:pt x="13836" y="6716"/>
                  </a:cubicBezTo>
                  <a:lnTo>
                    <a:pt x="13836" y="6299"/>
                  </a:lnTo>
                  <a:cubicBezTo>
                    <a:pt x="13848" y="6096"/>
                    <a:pt x="13776" y="5918"/>
                    <a:pt x="13645" y="5787"/>
                  </a:cubicBezTo>
                  <a:cubicBezTo>
                    <a:pt x="13586" y="5727"/>
                    <a:pt x="13550" y="5656"/>
                    <a:pt x="13550" y="5561"/>
                  </a:cubicBezTo>
                  <a:lnTo>
                    <a:pt x="13550" y="4572"/>
                  </a:lnTo>
                  <a:lnTo>
                    <a:pt x="13788" y="4037"/>
                  </a:lnTo>
                  <a:cubicBezTo>
                    <a:pt x="13872" y="3846"/>
                    <a:pt x="13872" y="3656"/>
                    <a:pt x="13764" y="3501"/>
                  </a:cubicBezTo>
                  <a:cubicBezTo>
                    <a:pt x="13657" y="3334"/>
                    <a:pt x="13479" y="3239"/>
                    <a:pt x="13288" y="3239"/>
                  </a:cubicBezTo>
                  <a:lnTo>
                    <a:pt x="12443" y="3239"/>
                  </a:lnTo>
                  <a:lnTo>
                    <a:pt x="10550" y="727"/>
                  </a:lnTo>
                  <a:cubicBezTo>
                    <a:pt x="10204" y="262"/>
                    <a:pt x="9657" y="0"/>
                    <a:pt x="908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9980;p78">
              <a:extLst>
                <a:ext uri="{FF2B5EF4-FFF2-40B4-BE49-F238E27FC236}">
                  <a16:creationId xmlns:a16="http://schemas.microsoft.com/office/drawing/2014/main" id="{FE799F42-ACB1-7A2E-61F3-9377D7DFD92C}"/>
                </a:ext>
              </a:extLst>
            </p:cNvPr>
            <p:cNvSpPr/>
            <p:nvPr/>
          </p:nvSpPr>
          <p:spPr>
            <a:xfrm>
              <a:off x="5779789" y="4416409"/>
              <a:ext cx="52205" cy="51475"/>
            </a:xfrm>
            <a:custGeom>
              <a:avLst/>
              <a:gdLst/>
              <a:ahLst/>
              <a:cxnLst/>
              <a:rect l="l" t="t" r="r" b="b"/>
              <a:pathLst>
                <a:path w="1644" h="1621" extrusionOk="0">
                  <a:moveTo>
                    <a:pt x="811" y="1"/>
                  </a:moveTo>
                  <a:cubicBezTo>
                    <a:pt x="584" y="1"/>
                    <a:pt x="394" y="84"/>
                    <a:pt x="239" y="239"/>
                  </a:cubicBezTo>
                  <a:cubicBezTo>
                    <a:pt x="96" y="382"/>
                    <a:pt x="1" y="596"/>
                    <a:pt x="1" y="799"/>
                  </a:cubicBezTo>
                  <a:cubicBezTo>
                    <a:pt x="1" y="1263"/>
                    <a:pt x="382" y="1620"/>
                    <a:pt x="822" y="1620"/>
                  </a:cubicBezTo>
                  <a:cubicBezTo>
                    <a:pt x="1275" y="1620"/>
                    <a:pt x="1644" y="1263"/>
                    <a:pt x="1644" y="799"/>
                  </a:cubicBezTo>
                  <a:cubicBezTo>
                    <a:pt x="1644" y="739"/>
                    <a:pt x="1632" y="668"/>
                    <a:pt x="1608" y="608"/>
                  </a:cubicBezTo>
                  <a:cubicBezTo>
                    <a:pt x="1557" y="546"/>
                    <a:pt x="1478" y="484"/>
                    <a:pt x="1389" y="484"/>
                  </a:cubicBezTo>
                  <a:cubicBezTo>
                    <a:pt x="1375" y="484"/>
                    <a:pt x="1361" y="486"/>
                    <a:pt x="1346" y="489"/>
                  </a:cubicBezTo>
                  <a:cubicBezTo>
                    <a:pt x="1239" y="525"/>
                    <a:pt x="1168" y="620"/>
                    <a:pt x="1192" y="727"/>
                  </a:cubicBezTo>
                  <a:cubicBezTo>
                    <a:pt x="1203" y="763"/>
                    <a:pt x="1203" y="787"/>
                    <a:pt x="1203" y="822"/>
                  </a:cubicBezTo>
                  <a:cubicBezTo>
                    <a:pt x="1203" y="1037"/>
                    <a:pt x="1025" y="1215"/>
                    <a:pt x="811" y="1215"/>
                  </a:cubicBezTo>
                  <a:cubicBezTo>
                    <a:pt x="584" y="1215"/>
                    <a:pt x="406" y="1037"/>
                    <a:pt x="406" y="822"/>
                  </a:cubicBezTo>
                  <a:cubicBezTo>
                    <a:pt x="406" y="596"/>
                    <a:pt x="584" y="418"/>
                    <a:pt x="811" y="418"/>
                  </a:cubicBezTo>
                  <a:cubicBezTo>
                    <a:pt x="930" y="418"/>
                    <a:pt x="1013" y="322"/>
                    <a:pt x="1013" y="203"/>
                  </a:cubicBezTo>
                  <a:cubicBezTo>
                    <a:pt x="1013" y="84"/>
                    <a:pt x="930" y="1"/>
                    <a:pt x="81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9981;p78">
              <a:extLst>
                <a:ext uri="{FF2B5EF4-FFF2-40B4-BE49-F238E27FC236}">
                  <a16:creationId xmlns:a16="http://schemas.microsoft.com/office/drawing/2014/main" id="{1C7F881D-3B47-5373-E709-6A3821A5474E}"/>
                </a:ext>
              </a:extLst>
            </p:cNvPr>
            <p:cNvSpPr/>
            <p:nvPr/>
          </p:nvSpPr>
          <p:spPr>
            <a:xfrm>
              <a:off x="6048627" y="4416409"/>
              <a:ext cx="52205" cy="51856"/>
            </a:xfrm>
            <a:custGeom>
              <a:avLst/>
              <a:gdLst/>
              <a:ahLst/>
              <a:cxnLst/>
              <a:rect l="l" t="t" r="r" b="b"/>
              <a:pathLst>
                <a:path w="1644" h="1633" extrusionOk="0">
                  <a:moveTo>
                    <a:pt x="822" y="1"/>
                  </a:moveTo>
                  <a:cubicBezTo>
                    <a:pt x="596" y="1"/>
                    <a:pt x="405" y="84"/>
                    <a:pt x="238" y="239"/>
                  </a:cubicBezTo>
                  <a:cubicBezTo>
                    <a:pt x="95" y="382"/>
                    <a:pt x="0" y="596"/>
                    <a:pt x="0" y="822"/>
                  </a:cubicBezTo>
                  <a:cubicBezTo>
                    <a:pt x="0" y="1263"/>
                    <a:pt x="381" y="1632"/>
                    <a:pt x="822" y="1632"/>
                  </a:cubicBezTo>
                  <a:cubicBezTo>
                    <a:pt x="1274" y="1632"/>
                    <a:pt x="1643" y="1275"/>
                    <a:pt x="1643" y="822"/>
                  </a:cubicBezTo>
                  <a:cubicBezTo>
                    <a:pt x="1643" y="763"/>
                    <a:pt x="1631" y="680"/>
                    <a:pt x="1608" y="620"/>
                  </a:cubicBezTo>
                  <a:cubicBezTo>
                    <a:pt x="1577" y="548"/>
                    <a:pt x="1492" y="484"/>
                    <a:pt x="1400" y="484"/>
                  </a:cubicBezTo>
                  <a:cubicBezTo>
                    <a:pt x="1386" y="484"/>
                    <a:pt x="1372" y="486"/>
                    <a:pt x="1358" y="489"/>
                  </a:cubicBezTo>
                  <a:cubicBezTo>
                    <a:pt x="1250" y="525"/>
                    <a:pt x="1179" y="620"/>
                    <a:pt x="1215" y="727"/>
                  </a:cubicBezTo>
                  <a:cubicBezTo>
                    <a:pt x="1227" y="763"/>
                    <a:pt x="1227" y="787"/>
                    <a:pt x="1227" y="822"/>
                  </a:cubicBezTo>
                  <a:cubicBezTo>
                    <a:pt x="1227" y="1037"/>
                    <a:pt x="1048" y="1215"/>
                    <a:pt x="822" y="1215"/>
                  </a:cubicBezTo>
                  <a:cubicBezTo>
                    <a:pt x="596" y="1215"/>
                    <a:pt x="417" y="1037"/>
                    <a:pt x="417" y="822"/>
                  </a:cubicBezTo>
                  <a:cubicBezTo>
                    <a:pt x="417" y="596"/>
                    <a:pt x="596" y="418"/>
                    <a:pt x="822" y="418"/>
                  </a:cubicBezTo>
                  <a:cubicBezTo>
                    <a:pt x="941" y="418"/>
                    <a:pt x="1036" y="322"/>
                    <a:pt x="1036" y="203"/>
                  </a:cubicBezTo>
                  <a:cubicBezTo>
                    <a:pt x="1036" y="84"/>
                    <a:pt x="941" y="1"/>
                    <a:pt x="82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9982;p78">
              <a:extLst>
                <a:ext uri="{FF2B5EF4-FFF2-40B4-BE49-F238E27FC236}">
                  <a16:creationId xmlns:a16="http://schemas.microsoft.com/office/drawing/2014/main" id="{24C97AF1-FB0C-6D23-4BB7-7D77FF519E4F}"/>
                </a:ext>
              </a:extLst>
            </p:cNvPr>
            <p:cNvSpPr/>
            <p:nvPr/>
          </p:nvSpPr>
          <p:spPr>
            <a:xfrm>
              <a:off x="6000995" y="4365379"/>
              <a:ext cx="122892" cy="58016"/>
            </a:xfrm>
            <a:custGeom>
              <a:avLst/>
              <a:gdLst/>
              <a:ahLst/>
              <a:cxnLst/>
              <a:rect l="l" t="t" r="r" b="b"/>
              <a:pathLst>
                <a:path w="3870" h="1827" extrusionOk="0">
                  <a:moveTo>
                    <a:pt x="2310" y="1"/>
                  </a:moveTo>
                  <a:cubicBezTo>
                    <a:pt x="1810" y="1"/>
                    <a:pt x="1334" y="143"/>
                    <a:pt x="929" y="429"/>
                  </a:cubicBezTo>
                  <a:cubicBezTo>
                    <a:pt x="524" y="715"/>
                    <a:pt x="226" y="1096"/>
                    <a:pt x="48" y="1548"/>
                  </a:cubicBezTo>
                  <a:cubicBezTo>
                    <a:pt x="0" y="1656"/>
                    <a:pt x="60" y="1775"/>
                    <a:pt x="167" y="1810"/>
                  </a:cubicBezTo>
                  <a:cubicBezTo>
                    <a:pt x="192" y="1822"/>
                    <a:pt x="218" y="1827"/>
                    <a:pt x="244" y="1827"/>
                  </a:cubicBezTo>
                  <a:cubicBezTo>
                    <a:pt x="326" y="1827"/>
                    <a:pt x="404" y="1773"/>
                    <a:pt x="441" y="1691"/>
                  </a:cubicBezTo>
                  <a:cubicBezTo>
                    <a:pt x="738" y="917"/>
                    <a:pt x="1488" y="405"/>
                    <a:pt x="2322" y="405"/>
                  </a:cubicBezTo>
                  <a:cubicBezTo>
                    <a:pt x="2774" y="405"/>
                    <a:pt x="3191" y="536"/>
                    <a:pt x="3548" y="798"/>
                  </a:cubicBezTo>
                  <a:cubicBezTo>
                    <a:pt x="3581" y="831"/>
                    <a:pt x="3624" y="846"/>
                    <a:pt x="3667" y="846"/>
                  </a:cubicBezTo>
                  <a:cubicBezTo>
                    <a:pt x="3732" y="846"/>
                    <a:pt x="3798" y="813"/>
                    <a:pt x="3834" y="763"/>
                  </a:cubicBezTo>
                  <a:cubicBezTo>
                    <a:pt x="3870" y="679"/>
                    <a:pt x="3858" y="560"/>
                    <a:pt x="3774" y="489"/>
                  </a:cubicBezTo>
                  <a:cubicBezTo>
                    <a:pt x="3334" y="179"/>
                    <a:pt x="2846" y="1"/>
                    <a:pt x="23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9983;p78">
              <a:extLst>
                <a:ext uri="{FF2B5EF4-FFF2-40B4-BE49-F238E27FC236}">
                  <a16:creationId xmlns:a16="http://schemas.microsoft.com/office/drawing/2014/main" id="{0483679C-FA54-3E10-C0B6-4EDCF7199593}"/>
                </a:ext>
              </a:extLst>
            </p:cNvPr>
            <p:cNvSpPr/>
            <p:nvPr/>
          </p:nvSpPr>
          <p:spPr>
            <a:xfrm>
              <a:off x="5816847" y="4230039"/>
              <a:ext cx="124797" cy="193610"/>
            </a:xfrm>
            <a:custGeom>
              <a:avLst/>
              <a:gdLst/>
              <a:ahLst/>
              <a:cxnLst/>
              <a:rect l="l" t="t" r="r" b="b"/>
              <a:pathLst>
                <a:path w="3930" h="6097" extrusionOk="0">
                  <a:moveTo>
                    <a:pt x="3513" y="417"/>
                  </a:moveTo>
                  <a:lnTo>
                    <a:pt x="3513" y="2441"/>
                  </a:lnTo>
                  <a:lnTo>
                    <a:pt x="822" y="2441"/>
                  </a:lnTo>
                  <a:lnTo>
                    <a:pt x="1834" y="714"/>
                  </a:lnTo>
                  <a:cubicBezTo>
                    <a:pt x="1930" y="524"/>
                    <a:pt x="2144" y="417"/>
                    <a:pt x="2346" y="417"/>
                  </a:cubicBezTo>
                  <a:close/>
                  <a:moveTo>
                    <a:pt x="2346" y="0"/>
                  </a:moveTo>
                  <a:cubicBezTo>
                    <a:pt x="1989" y="0"/>
                    <a:pt x="1644" y="203"/>
                    <a:pt x="1465" y="512"/>
                  </a:cubicBezTo>
                  <a:lnTo>
                    <a:pt x="60" y="2917"/>
                  </a:lnTo>
                  <a:cubicBezTo>
                    <a:pt x="1" y="3024"/>
                    <a:pt x="25" y="3143"/>
                    <a:pt x="132" y="3203"/>
                  </a:cubicBezTo>
                  <a:cubicBezTo>
                    <a:pt x="155" y="3215"/>
                    <a:pt x="203" y="3239"/>
                    <a:pt x="239" y="3239"/>
                  </a:cubicBezTo>
                  <a:cubicBezTo>
                    <a:pt x="310" y="3239"/>
                    <a:pt x="370" y="3203"/>
                    <a:pt x="417" y="3131"/>
                  </a:cubicBezTo>
                  <a:lnTo>
                    <a:pt x="572" y="2846"/>
                  </a:lnTo>
                  <a:lnTo>
                    <a:pt x="3513" y="2846"/>
                  </a:lnTo>
                  <a:lnTo>
                    <a:pt x="3513" y="5882"/>
                  </a:lnTo>
                  <a:cubicBezTo>
                    <a:pt x="3513" y="6001"/>
                    <a:pt x="3596" y="6096"/>
                    <a:pt x="3715" y="6096"/>
                  </a:cubicBezTo>
                  <a:cubicBezTo>
                    <a:pt x="3835" y="6096"/>
                    <a:pt x="3930" y="6001"/>
                    <a:pt x="3930" y="5882"/>
                  </a:cubicBezTo>
                  <a:lnTo>
                    <a:pt x="3930" y="203"/>
                  </a:lnTo>
                  <a:cubicBezTo>
                    <a:pt x="3918" y="95"/>
                    <a:pt x="3823" y="0"/>
                    <a:pt x="37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9984;p78">
              <a:extLst>
                <a:ext uri="{FF2B5EF4-FFF2-40B4-BE49-F238E27FC236}">
                  <a16:creationId xmlns:a16="http://schemas.microsoft.com/office/drawing/2014/main" id="{AC48D204-B50C-C76C-F908-25D9CC490786}"/>
                </a:ext>
              </a:extLst>
            </p:cNvPr>
            <p:cNvSpPr/>
            <p:nvPr/>
          </p:nvSpPr>
          <p:spPr>
            <a:xfrm>
              <a:off x="5954474" y="4230039"/>
              <a:ext cx="120256" cy="102854"/>
            </a:xfrm>
            <a:custGeom>
              <a:avLst/>
              <a:gdLst/>
              <a:ahLst/>
              <a:cxnLst/>
              <a:rect l="l" t="t" r="r" b="b"/>
              <a:pathLst>
                <a:path w="3787" h="3239" extrusionOk="0"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3024"/>
                  </a:lnTo>
                  <a:cubicBezTo>
                    <a:pt x="1" y="3143"/>
                    <a:pt x="84" y="3239"/>
                    <a:pt x="203" y="3239"/>
                  </a:cubicBezTo>
                  <a:cubicBezTo>
                    <a:pt x="322" y="3239"/>
                    <a:pt x="417" y="3143"/>
                    <a:pt x="417" y="3024"/>
                  </a:cubicBezTo>
                  <a:lnTo>
                    <a:pt x="417" y="405"/>
                  </a:lnTo>
                  <a:lnTo>
                    <a:pt x="1977" y="405"/>
                  </a:lnTo>
                  <a:cubicBezTo>
                    <a:pt x="2132" y="405"/>
                    <a:pt x="2322" y="512"/>
                    <a:pt x="2429" y="655"/>
                  </a:cubicBezTo>
                  <a:lnTo>
                    <a:pt x="3287" y="1786"/>
                  </a:lnTo>
                  <a:cubicBezTo>
                    <a:pt x="3346" y="1869"/>
                    <a:pt x="3358" y="1941"/>
                    <a:pt x="3358" y="2024"/>
                  </a:cubicBezTo>
                  <a:cubicBezTo>
                    <a:pt x="3358" y="2250"/>
                    <a:pt x="3180" y="2429"/>
                    <a:pt x="2953" y="2429"/>
                  </a:cubicBezTo>
                  <a:lnTo>
                    <a:pt x="1013" y="2429"/>
                  </a:lnTo>
                  <a:cubicBezTo>
                    <a:pt x="894" y="2429"/>
                    <a:pt x="798" y="2524"/>
                    <a:pt x="798" y="2643"/>
                  </a:cubicBezTo>
                  <a:cubicBezTo>
                    <a:pt x="798" y="2762"/>
                    <a:pt x="882" y="2846"/>
                    <a:pt x="1013" y="2846"/>
                  </a:cubicBezTo>
                  <a:lnTo>
                    <a:pt x="2977" y="2846"/>
                  </a:lnTo>
                  <a:cubicBezTo>
                    <a:pt x="3418" y="2846"/>
                    <a:pt x="3787" y="2489"/>
                    <a:pt x="3787" y="2024"/>
                  </a:cubicBezTo>
                  <a:cubicBezTo>
                    <a:pt x="3787" y="1846"/>
                    <a:pt x="3727" y="1691"/>
                    <a:pt x="3632" y="1536"/>
                  </a:cubicBezTo>
                  <a:lnTo>
                    <a:pt x="2775" y="405"/>
                  </a:lnTo>
                  <a:cubicBezTo>
                    <a:pt x="2584" y="155"/>
                    <a:pt x="2287" y="0"/>
                    <a:pt x="19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9985;p78">
              <a:extLst>
                <a:ext uri="{FF2B5EF4-FFF2-40B4-BE49-F238E27FC236}">
                  <a16:creationId xmlns:a16="http://schemas.microsoft.com/office/drawing/2014/main" id="{BC07887D-BF9D-DEC8-9071-5058682B4ACB}"/>
                </a:ext>
              </a:extLst>
            </p:cNvPr>
            <p:cNvSpPr/>
            <p:nvPr/>
          </p:nvSpPr>
          <p:spPr>
            <a:xfrm>
              <a:off x="5876198" y="4333243"/>
              <a:ext cx="39376" cy="13274"/>
            </a:xfrm>
            <a:custGeom>
              <a:avLst/>
              <a:gdLst/>
              <a:ahLst/>
              <a:cxnLst/>
              <a:rect l="l" t="t" r="r" b="b"/>
              <a:pathLst>
                <a:path w="1240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7"/>
                    <a:pt x="215" y="417"/>
                  </a:cubicBezTo>
                  <a:lnTo>
                    <a:pt x="1025" y="417"/>
                  </a:lnTo>
                  <a:cubicBezTo>
                    <a:pt x="1144" y="417"/>
                    <a:pt x="1239" y="322"/>
                    <a:pt x="1239" y="203"/>
                  </a:cubicBezTo>
                  <a:cubicBezTo>
                    <a:pt x="1239" y="84"/>
                    <a:pt x="1156" y="1"/>
                    <a:pt x="102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9986;p78">
              <a:extLst>
                <a:ext uri="{FF2B5EF4-FFF2-40B4-BE49-F238E27FC236}">
                  <a16:creationId xmlns:a16="http://schemas.microsoft.com/office/drawing/2014/main" id="{922E2039-91D3-7759-2147-3E2D4FEEDCB6}"/>
                </a:ext>
              </a:extLst>
            </p:cNvPr>
            <p:cNvSpPr/>
            <p:nvPr/>
          </p:nvSpPr>
          <p:spPr>
            <a:xfrm>
              <a:off x="5979433" y="4333243"/>
              <a:ext cx="39344" cy="13274"/>
            </a:xfrm>
            <a:custGeom>
              <a:avLst/>
              <a:gdLst/>
              <a:ahLst/>
              <a:cxnLst/>
              <a:rect l="l" t="t" r="r" b="b"/>
              <a:pathLst>
                <a:path w="1239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1024" y="417"/>
                  </a:lnTo>
                  <a:cubicBezTo>
                    <a:pt x="1143" y="417"/>
                    <a:pt x="1239" y="322"/>
                    <a:pt x="1239" y="203"/>
                  </a:cubicBezTo>
                  <a:cubicBezTo>
                    <a:pt x="1239" y="84"/>
                    <a:pt x="1143" y="1"/>
                    <a:pt x="102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9987;p78">
            <a:extLst>
              <a:ext uri="{FF2B5EF4-FFF2-40B4-BE49-F238E27FC236}">
                <a16:creationId xmlns:a16="http://schemas.microsoft.com/office/drawing/2014/main" id="{3FD3CAF5-D61C-8E44-606D-3DF937464A56}"/>
              </a:ext>
            </a:extLst>
          </p:cNvPr>
          <p:cNvGrpSpPr/>
          <p:nvPr/>
        </p:nvGrpSpPr>
        <p:grpSpPr>
          <a:xfrm>
            <a:off x="7950764" y="4412006"/>
            <a:ext cx="159950" cy="364516"/>
            <a:chOff x="6410063" y="4135124"/>
            <a:chExt cx="159950" cy="364516"/>
          </a:xfrm>
          <a:solidFill>
            <a:srgbClr val="D2DE00"/>
          </a:solidFill>
        </p:grpSpPr>
        <p:sp>
          <p:nvSpPr>
            <p:cNvPr id="362" name="Google Shape;9988;p78">
              <a:extLst>
                <a:ext uri="{FF2B5EF4-FFF2-40B4-BE49-F238E27FC236}">
                  <a16:creationId xmlns:a16="http://schemas.microsoft.com/office/drawing/2014/main" id="{EA138EF9-97A5-EA13-C3B1-BFC565E41865}"/>
                </a:ext>
              </a:extLst>
            </p:cNvPr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9989;p78">
              <a:extLst>
                <a:ext uri="{FF2B5EF4-FFF2-40B4-BE49-F238E27FC236}">
                  <a16:creationId xmlns:a16="http://schemas.microsoft.com/office/drawing/2014/main" id="{0E65B671-F052-86CD-8CAA-96887EE0EAE2}"/>
                </a:ext>
              </a:extLst>
            </p:cNvPr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9990;p78">
              <a:extLst>
                <a:ext uri="{FF2B5EF4-FFF2-40B4-BE49-F238E27FC236}">
                  <a16:creationId xmlns:a16="http://schemas.microsoft.com/office/drawing/2014/main" id="{B08A7FB1-0ABE-BC4E-E78F-5D5DDC8C148F}"/>
                </a:ext>
              </a:extLst>
            </p:cNvPr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9991;p78">
              <a:extLst>
                <a:ext uri="{FF2B5EF4-FFF2-40B4-BE49-F238E27FC236}">
                  <a16:creationId xmlns:a16="http://schemas.microsoft.com/office/drawing/2014/main" id="{9C27E6E8-BDFB-86EC-6CE1-AB16443B872E}"/>
                </a:ext>
              </a:extLst>
            </p:cNvPr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9992;p78">
            <a:extLst>
              <a:ext uri="{FF2B5EF4-FFF2-40B4-BE49-F238E27FC236}">
                <a16:creationId xmlns:a16="http://schemas.microsoft.com/office/drawing/2014/main" id="{86FFD196-C5CE-339A-8018-0E673335C9CD}"/>
              </a:ext>
            </a:extLst>
          </p:cNvPr>
          <p:cNvGrpSpPr/>
          <p:nvPr/>
        </p:nvGrpSpPr>
        <p:grpSpPr>
          <a:xfrm>
            <a:off x="8465353" y="4412387"/>
            <a:ext cx="214378" cy="364135"/>
            <a:chOff x="6924652" y="4135505"/>
            <a:chExt cx="214378" cy="364135"/>
          </a:xfrm>
          <a:solidFill>
            <a:srgbClr val="D2DE00"/>
          </a:solidFill>
        </p:grpSpPr>
        <p:sp>
          <p:nvSpPr>
            <p:cNvPr id="367" name="Google Shape;9993;p78">
              <a:extLst>
                <a:ext uri="{FF2B5EF4-FFF2-40B4-BE49-F238E27FC236}">
                  <a16:creationId xmlns:a16="http://schemas.microsoft.com/office/drawing/2014/main" id="{F0D51FE3-AFF5-CA6D-9B5C-FEB0894DC905}"/>
                </a:ext>
              </a:extLst>
            </p:cNvPr>
            <p:cNvSpPr/>
            <p:nvPr/>
          </p:nvSpPr>
          <p:spPr>
            <a:xfrm>
              <a:off x="6996482" y="4135505"/>
              <a:ext cx="70718" cy="71099"/>
            </a:xfrm>
            <a:custGeom>
              <a:avLst/>
              <a:gdLst/>
              <a:ahLst/>
              <a:cxnLst/>
              <a:rect l="l" t="t" r="r" b="b"/>
              <a:pathLst>
                <a:path w="2227" h="2239" extrusionOk="0">
                  <a:moveTo>
                    <a:pt x="1119" y="346"/>
                  </a:moveTo>
                  <a:cubicBezTo>
                    <a:pt x="1548" y="346"/>
                    <a:pt x="1893" y="691"/>
                    <a:pt x="1893" y="1120"/>
                  </a:cubicBezTo>
                  <a:cubicBezTo>
                    <a:pt x="1893" y="1548"/>
                    <a:pt x="1548" y="1894"/>
                    <a:pt x="1119" y="1894"/>
                  </a:cubicBezTo>
                  <a:cubicBezTo>
                    <a:pt x="679" y="1894"/>
                    <a:pt x="345" y="1548"/>
                    <a:pt x="345" y="1120"/>
                  </a:cubicBezTo>
                  <a:cubicBezTo>
                    <a:pt x="345" y="691"/>
                    <a:pt x="703" y="346"/>
                    <a:pt x="1119" y="346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13"/>
                    <a:pt x="0" y="1120"/>
                  </a:cubicBezTo>
                  <a:cubicBezTo>
                    <a:pt x="12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513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9994;p78">
              <a:extLst>
                <a:ext uri="{FF2B5EF4-FFF2-40B4-BE49-F238E27FC236}">
                  <a16:creationId xmlns:a16="http://schemas.microsoft.com/office/drawing/2014/main" id="{F532C14E-A7C7-2343-74AE-CAE5E8DF412F}"/>
                </a:ext>
              </a:extLst>
            </p:cNvPr>
            <p:cNvSpPr/>
            <p:nvPr/>
          </p:nvSpPr>
          <p:spPr>
            <a:xfrm>
              <a:off x="7018012" y="4345183"/>
              <a:ext cx="88882" cy="154456"/>
            </a:xfrm>
            <a:custGeom>
              <a:avLst/>
              <a:gdLst/>
              <a:ahLst/>
              <a:cxnLst/>
              <a:rect l="l" t="t" r="r" b="b"/>
              <a:pathLst>
                <a:path w="2799" h="4864" extrusionOk="0">
                  <a:moveTo>
                    <a:pt x="2293" y="0"/>
                  </a:moveTo>
                  <a:cubicBezTo>
                    <a:pt x="2280" y="0"/>
                    <a:pt x="2266" y="2"/>
                    <a:pt x="2251" y="6"/>
                  </a:cubicBezTo>
                  <a:cubicBezTo>
                    <a:pt x="2168" y="41"/>
                    <a:pt x="2108" y="125"/>
                    <a:pt x="2132" y="220"/>
                  </a:cubicBezTo>
                  <a:lnTo>
                    <a:pt x="2358" y="1077"/>
                  </a:lnTo>
                  <a:lnTo>
                    <a:pt x="1549" y="1077"/>
                  </a:lnTo>
                  <a:cubicBezTo>
                    <a:pt x="1465" y="1077"/>
                    <a:pt x="1394" y="1160"/>
                    <a:pt x="1394" y="1244"/>
                  </a:cubicBezTo>
                  <a:lnTo>
                    <a:pt x="1394" y="4280"/>
                  </a:lnTo>
                  <a:cubicBezTo>
                    <a:pt x="1394" y="4411"/>
                    <a:pt x="1287" y="4518"/>
                    <a:pt x="1156" y="4518"/>
                  </a:cubicBezTo>
                  <a:cubicBezTo>
                    <a:pt x="1013" y="4518"/>
                    <a:pt x="918" y="4411"/>
                    <a:pt x="918" y="4280"/>
                  </a:cubicBezTo>
                  <a:lnTo>
                    <a:pt x="918" y="1244"/>
                  </a:lnTo>
                  <a:cubicBezTo>
                    <a:pt x="918" y="1160"/>
                    <a:pt x="834" y="1077"/>
                    <a:pt x="751" y="1077"/>
                  </a:cubicBezTo>
                  <a:lnTo>
                    <a:pt x="168" y="1077"/>
                  </a:lnTo>
                  <a:cubicBezTo>
                    <a:pt x="84" y="1077"/>
                    <a:pt x="1" y="1160"/>
                    <a:pt x="1" y="1244"/>
                  </a:cubicBezTo>
                  <a:lnTo>
                    <a:pt x="1" y="2482"/>
                  </a:lnTo>
                  <a:cubicBezTo>
                    <a:pt x="1" y="2565"/>
                    <a:pt x="84" y="2649"/>
                    <a:pt x="168" y="2649"/>
                  </a:cubicBezTo>
                  <a:cubicBezTo>
                    <a:pt x="263" y="2649"/>
                    <a:pt x="334" y="2565"/>
                    <a:pt x="334" y="2482"/>
                  </a:cubicBezTo>
                  <a:lnTo>
                    <a:pt x="334" y="1422"/>
                  </a:lnTo>
                  <a:lnTo>
                    <a:pt x="584" y="1422"/>
                  </a:lnTo>
                  <a:lnTo>
                    <a:pt x="584" y="4280"/>
                  </a:lnTo>
                  <a:cubicBezTo>
                    <a:pt x="584" y="4589"/>
                    <a:pt x="834" y="4863"/>
                    <a:pt x="1168" y="4863"/>
                  </a:cubicBezTo>
                  <a:cubicBezTo>
                    <a:pt x="1477" y="4863"/>
                    <a:pt x="1751" y="4601"/>
                    <a:pt x="1751" y="4280"/>
                  </a:cubicBezTo>
                  <a:lnTo>
                    <a:pt x="1751" y="1422"/>
                  </a:lnTo>
                  <a:lnTo>
                    <a:pt x="2608" y="1422"/>
                  </a:lnTo>
                  <a:cubicBezTo>
                    <a:pt x="2715" y="1422"/>
                    <a:pt x="2799" y="1315"/>
                    <a:pt x="2775" y="1208"/>
                  </a:cubicBezTo>
                  <a:lnTo>
                    <a:pt x="2465" y="125"/>
                  </a:lnTo>
                  <a:cubicBezTo>
                    <a:pt x="2435" y="54"/>
                    <a:pt x="2370" y="0"/>
                    <a:pt x="229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9995;p78">
              <a:extLst>
                <a:ext uri="{FF2B5EF4-FFF2-40B4-BE49-F238E27FC236}">
                  <a16:creationId xmlns:a16="http://schemas.microsoft.com/office/drawing/2014/main" id="{E67A6C98-0C37-89D9-8F92-C3F458D97DC8}"/>
                </a:ext>
              </a:extLst>
            </p:cNvPr>
            <p:cNvSpPr/>
            <p:nvPr/>
          </p:nvSpPr>
          <p:spPr>
            <a:xfrm>
              <a:off x="6948850" y="4212638"/>
              <a:ext cx="190181" cy="149884"/>
            </a:xfrm>
            <a:custGeom>
              <a:avLst/>
              <a:gdLst/>
              <a:ahLst/>
              <a:cxnLst/>
              <a:rect l="l" t="t" r="r" b="b"/>
              <a:pathLst>
                <a:path w="5989" h="4720" extrusionOk="0">
                  <a:moveTo>
                    <a:pt x="1548" y="0"/>
                  </a:moveTo>
                  <a:cubicBezTo>
                    <a:pt x="917" y="0"/>
                    <a:pt x="369" y="417"/>
                    <a:pt x="179" y="1012"/>
                  </a:cubicBezTo>
                  <a:lnTo>
                    <a:pt x="179" y="1024"/>
                  </a:lnTo>
                  <a:lnTo>
                    <a:pt x="24" y="1596"/>
                  </a:lnTo>
                  <a:cubicBezTo>
                    <a:pt x="0" y="1679"/>
                    <a:pt x="60" y="1774"/>
                    <a:pt x="143" y="1798"/>
                  </a:cubicBezTo>
                  <a:cubicBezTo>
                    <a:pt x="160" y="1805"/>
                    <a:pt x="177" y="1809"/>
                    <a:pt x="194" y="1809"/>
                  </a:cubicBezTo>
                  <a:cubicBezTo>
                    <a:pt x="262" y="1809"/>
                    <a:pt x="329" y="1755"/>
                    <a:pt x="357" y="1679"/>
                  </a:cubicBezTo>
                  <a:lnTo>
                    <a:pt x="500" y="1132"/>
                  </a:lnTo>
                  <a:lnTo>
                    <a:pt x="500" y="1120"/>
                  </a:lnTo>
                  <a:cubicBezTo>
                    <a:pt x="631" y="655"/>
                    <a:pt x="1072" y="334"/>
                    <a:pt x="1548" y="334"/>
                  </a:cubicBezTo>
                  <a:lnTo>
                    <a:pt x="3727" y="334"/>
                  </a:lnTo>
                  <a:cubicBezTo>
                    <a:pt x="4203" y="334"/>
                    <a:pt x="4643" y="655"/>
                    <a:pt x="4774" y="1120"/>
                  </a:cubicBezTo>
                  <a:lnTo>
                    <a:pt x="4774" y="1132"/>
                  </a:lnTo>
                  <a:lnTo>
                    <a:pt x="5596" y="4084"/>
                  </a:lnTo>
                  <a:cubicBezTo>
                    <a:pt x="5620" y="4191"/>
                    <a:pt x="5548" y="4334"/>
                    <a:pt x="5429" y="4382"/>
                  </a:cubicBezTo>
                  <a:cubicBezTo>
                    <a:pt x="5414" y="4385"/>
                    <a:pt x="5398" y="4386"/>
                    <a:pt x="5383" y="4386"/>
                  </a:cubicBezTo>
                  <a:cubicBezTo>
                    <a:pt x="5278" y="4386"/>
                    <a:pt x="5173" y="4319"/>
                    <a:pt x="5132" y="4215"/>
                  </a:cubicBezTo>
                  <a:lnTo>
                    <a:pt x="4382" y="1560"/>
                  </a:lnTo>
                  <a:cubicBezTo>
                    <a:pt x="4346" y="1405"/>
                    <a:pt x="4179" y="1286"/>
                    <a:pt x="4012" y="1286"/>
                  </a:cubicBezTo>
                  <a:cubicBezTo>
                    <a:pt x="3762" y="1286"/>
                    <a:pt x="3572" y="1524"/>
                    <a:pt x="3631" y="1774"/>
                  </a:cubicBezTo>
                  <a:lnTo>
                    <a:pt x="4131" y="3751"/>
                  </a:lnTo>
                  <a:cubicBezTo>
                    <a:pt x="4161" y="3830"/>
                    <a:pt x="4223" y="3876"/>
                    <a:pt x="4298" y="3876"/>
                  </a:cubicBezTo>
                  <a:cubicBezTo>
                    <a:pt x="4313" y="3876"/>
                    <a:pt x="4329" y="3874"/>
                    <a:pt x="4346" y="3870"/>
                  </a:cubicBezTo>
                  <a:cubicBezTo>
                    <a:pt x="4429" y="3834"/>
                    <a:pt x="4489" y="3751"/>
                    <a:pt x="4465" y="3656"/>
                  </a:cubicBezTo>
                  <a:lnTo>
                    <a:pt x="3953" y="1679"/>
                  </a:lnTo>
                  <a:cubicBezTo>
                    <a:pt x="3946" y="1637"/>
                    <a:pt x="3980" y="1607"/>
                    <a:pt x="4012" y="1607"/>
                  </a:cubicBezTo>
                  <a:cubicBezTo>
                    <a:pt x="4034" y="1607"/>
                    <a:pt x="4055" y="1621"/>
                    <a:pt x="4060" y="1655"/>
                  </a:cubicBezTo>
                  <a:lnTo>
                    <a:pt x="4798" y="4299"/>
                  </a:lnTo>
                  <a:cubicBezTo>
                    <a:pt x="4879" y="4552"/>
                    <a:pt x="5116" y="4719"/>
                    <a:pt x="5368" y="4719"/>
                  </a:cubicBezTo>
                  <a:cubicBezTo>
                    <a:pt x="5412" y="4719"/>
                    <a:pt x="5456" y="4714"/>
                    <a:pt x="5501" y="4703"/>
                  </a:cubicBezTo>
                  <a:cubicBezTo>
                    <a:pt x="5810" y="4620"/>
                    <a:pt x="5989" y="4287"/>
                    <a:pt x="5917" y="3989"/>
                  </a:cubicBezTo>
                  <a:lnTo>
                    <a:pt x="5096" y="1024"/>
                  </a:lnTo>
                  <a:lnTo>
                    <a:pt x="5096" y="1012"/>
                  </a:lnTo>
                  <a:cubicBezTo>
                    <a:pt x="4917" y="417"/>
                    <a:pt x="4358" y="0"/>
                    <a:pt x="372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9996;p78">
              <a:extLst>
                <a:ext uri="{FF2B5EF4-FFF2-40B4-BE49-F238E27FC236}">
                  <a16:creationId xmlns:a16="http://schemas.microsoft.com/office/drawing/2014/main" id="{97897640-EDFB-6AEA-C53D-8A6F1B14AD36}"/>
                </a:ext>
              </a:extLst>
            </p:cNvPr>
            <p:cNvSpPr/>
            <p:nvPr/>
          </p:nvSpPr>
          <p:spPr>
            <a:xfrm>
              <a:off x="6924652" y="4252331"/>
              <a:ext cx="103617" cy="245815"/>
            </a:xfrm>
            <a:custGeom>
              <a:avLst/>
              <a:gdLst/>
              <a:ahLst/>
              <a:cxnLst/>
              <a:rect l="l" t="t" r="r" b="b"/>
              <a:pathLst>
                <a:path w="3263" h="7741" extrusionOk="0">
                  <a:moveTo>
                    <a:pt x="1988" y="1"/>
                  </a:moveTo>
                  <a:cubicBezTo>
                    <a:pt x="1810" y="1"/>
                    <a:pt x="1667" y="120"/>
                    <a:pt x="1619" y="286"/>
                  </a:cubicBezTo>
                  <a:lnTo>
                    <a:pt x="881" y="2930"/>
                  </a:lnTo>
                  <a:cubicBezTo>
                    <a:pt x="851" y="3030"/>
                    <a:pt x="754" y="3105"/>
                    <a:pt x="645" y="3105"/>
                  </a:cubicBezTo>
                  <a:cubicBezTo>
                    <a:pt x="625" y="3105"/>
                    <a:pt x="604" y="3102"/>
                    <a:pt x="583" y="3096"/>
                  </a:cubicBezTo>
                  <a:cubicBezTo>
                    <a:pt x="464" y="3072"/>
                    <a:pt x="381" y="2930"/>
                    <a:pt x="417" y="2799"/>
                  </a:cubicBezTo>
                  <a:lnTo>
                    <a:pt x="905" y="1048"/>
                  </a:lnTo>
                  <a:cubicBezTo>
                    <a:pt x="941" y="953"/>
                    <a:pt x="881" y="870"/>
                    <a:pt x="786" y="834"/>
                  </a:cubicBezTo>
                  <a:cubicBezTo>
                    <a:pt x="773" y="830"/>
                    <a:pt x="760" y="829"/>
                    <a:pt x="748" y="829"/>
                  </a:cubicBezTo>
                  <a:cubicBezTo>
                    <a:pt x="675" y="829"/>
                    <a:pt x="604" y="882"/>
                    <a:pt x="583" y="953"/>
                  </a:cubicBezTo>
                  <a:lnTo>
                    <a:pt x="83" y="2715"/>
                  </a:lnTo>
                  <a:cubicBezTo>
                    <a:pt x="0" y="3013"/>
                    <a:pt x="191" y="3334"/>
                    <a:pt x="488" y="3406"/>
                  </a:cubicBezTo>
                  <a:cubicBezTo>
                    <a:pt x="541" y="3423"/>
                    <a:pt x="594" y="3430"/>
                    <a:pt x="647" y="3430"/>
                  </a:cubicBezTo>
                  <a:cubicBezTo>
                    <a:pt x="895" y="3430"/>
                    <a:pt x="1132" y="3258"/>
                    <a:pt x="1191" y="3013"/>
                  </a:cubicBezTo>
                  <a:lnTo>
                    <a:pt x="1929" y="358"/>
                  </a:lnTo>
                  <a:cubicBezTo>
                    <a:pt x="1938" y="329"/>
                    <a:pt x="1964" y="315"/>
                    <a:pt x="1988" y="315"/>
                  </a:cubicBezTo>
                  <a:cubicBezTo>
                    <a:pt x="2024" y="315"/>
                    <a:pt x="2057" y="344"/>
                    <a:pt x="2036" y="393"/>
                  </a:cubicBezTo>
                  <a:lnTo>
                    <a:pt x="1083" y="4096"/>
                  </a:lnTo>
                  <a:cubicBezTo>
                    <a:pt x="1060" y="4203"/>
                    <a:pt x="1143" y="4299"/>
                    <a:pt x="1250" y="4299"/>
                  </a:cubicBezTo>
                  <a:lnTo>
                    <a:pt x="2107" y="4299"/>
                  </a:lnTo>
                  <a:lnTo>
                    <a:pt x="2107" y="7156"/>
                  </a:lnTo>
                  <a:cubicBezTo>
                    <a:pt x="2107" y="7478"/>
                    <a:pt x="2346" y="7728"/>
                    <a:pt x="2667" y="7740"/>
                  </a:cubicBezTo>
                  <a:cubicBezTo>
                    <a:pt x="2676" y="7740"/>
                    <a:pt x="2684" y="7740"/>
                    <a:pt x="2693" y="7740"/>
                  </a:cubicBezTo>
                  <a:cubicBezTo>
                    <a:pt x="2922" y="7740"/>
                    <a:pt x="3146" y="7589"/>
                    <a:pt x="3227" y="7371"/>
                  </a:cubicBezTo>
                  <a:cubicBezTo>
                    <a:pt x="3262" y="7311"/>
                    <a:pt x="3262" y="7240"/>
                    <a:pt x="3262" y="7156"/>
                  </a:cubicBezTo>
                  <a:lnTo>
                    <a:pt x="3262" y="6025"/>
                  </a:lnTo>
                  <a:cubicBezTo>
                    <a:pt x="3262" y="5966"/>
                    <a:pt x="3179" y="5894"/>
                    <a:pt x="3096" y="5894"/>
                  </a:cubicBezTo>
                  <a:cubicBezTo>
                    <a:pt x="3000" y="5894"/>
                    <a:pt x="2929" y="5966"/>
                    <a:pt x="2929" y="6061"/>
                  </a:cubicBezTo>
                  <a:lnTo>
                    <a:pt x="2929" y="7192"/>
                  </a:lnTo>
                  <a:cubicBezTo>
                    <a:pt x="2929" y="7323"/>
                    <a:pt x="2810" y="7430"/>
                    <a:pt x="2679" y="7430"/>
                  </a:cubicBezTo>
                  <a:cubicBezTo>
                    <a:pt x="2560" y="7430"/>
                    <a:pt x="2453" y="7311"/>
                    <a:pt x="2453" y="7180"/>
                  </a:cubicBezTo>
                  <a:lnTo>
                    <a:pt x="2453" y="4156"/>
                  </a:lnTo>
                  <a:cubicBezTo>
                    <a:pt x="2453" y="4061"/>
                    <a:pt x="2381" y="3989"/>
                    <a:pt x="2286" y="3989"/>
                  </a:cubicBezTo>
                  <a:lnTo>
                    <a:pt x="1488" y="3989"/>
                  </a:lnTo>
                  <a:lnTo>
                    <a:pt x="2381" y="489"/>
                  </a:lnTo>
                  <a:cubicBezTo>
                    <a:pt x="2441" y="251"/>
                    <a:pt x="2250" y="1"/>
                    <a:pt x="198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9997;p78">
            <a:extLst>
              <a:ext uri="{FF2B5EF4-FFF2-40B4-BE49-F238E27FC236}">
                <a16:creationId xmlns:a16="http://schemas.microsoft.com/office/drawing/2014/main" id="{69D40C66-356E-7D98-5C97-AEB760B45799}"/>
              </a:ext>
            </a:extLst>
          </p:cNvPr>
          <p:cNvGrpSpPr/>
          <p:nvPr/>
        </p:nvGrpSpPr>
        <p:grpSpPr>
          <a:xfrm>
            <a:off x="8925452" y="4424866"/>
            <a:ext cx="380012" cy="351274"/>
            <a:chOff x="7384751" y="4147984"/>
            <a:chExt cx="380012" cy="351274"/>
          </a:xfrm>
          <a:solidFill>
            <a:srgbClr val="D2DE00"/>
          </a:solidFill>
        </p:grpSpPr>
        <p:sp>
          <p:nvSpPr>
            <p:cNvPr id="372" name="Google Shape;9998;p78">
              <a:extLst>
                <a:ext uri="{FF2B5EF4-FFF2-40B4-BE49-F238E27FC236}">
                  <a16:creationId xmlns:a16="http://schemas.microsoft.com/office/drawing/2014/main" id="{A0C17956-5F80-28E9-F973-13010AAB9F83}"/>
                </a:ext>
              </a:extLst>
            </p:cNvPr>
            <p:cNvSpPr/>
            <p:nvPr/>
          </p:nvSpPr>
          <p:spPr>
            <a:xfrm>
              <a:off x="7385513" y="4225879"/>
              <a:ext cx="379250" cy="273379"/>
            </a:xfrm>
            <a:custGeom>
              <a:avLst/>
              <a:gdLst/>
              <a:ahLst/>
              <a:cxnLst/>
              <a:rect l="l" t="t" r="r" b="b"/>
              <a:pathLst>
                <a:path w="11943" h="8609" extrusionOk="0">
                  <a:moveTo>
                    <a:pt x="11740" y="0"/>
                  </a:moveTo>
                  <a:cubicBezTo>
                    <a:pt x="11645" y="0"/>
                    <a:pt x="11562" y="72"/>
                    <a:pt x="11562" y="179"/>
                  </a:cubicBezTo>
                  <a:lnTo>
                    <a:pt x="11562" y="2667"/>
                  </a:lnTo>
                  <a:cubicBezTo>
                    <a:pt x="11562" y="3393"/>
                    <a:pt x="10966" y="3989"/>
                    <a:pt x="10240" y="3989"/>
                  </a:cubicBezTo>
                  <a:lnTo>
                    <a:pt x="9085" y="3989"/>
                  </a:lnTo>
                  <a:cubicBezTo>
                    <a:pt x="8954" y="3989"/>
                    <a:pt x="8823" y="4084"/>
                    <a:pt x="8776" y="4203"/>
                  </a:cubicBezTo>
                  <a:cubicBezTo>
                    <a:pt x="8573" y="4703"/>
                    <a:pt x="8549" y="5167"/>
                    <a:pt x="8752" y="5537"/>
                  </a:cubicBezTo>
                  <a:cubicBezTo>
                    <a:pt x="8823" y="5703"/>
                    <a:pt x="8942" y="5834"/>
                    <a:pt x="9049" y="5941"/>
                  </a:cubicBezTo>
                  <a:cubicBezTo>
                    <a:pt x="8752" y="5929"/>
                    <a:pt x="8514" y="5822"/>
                    <a:pt x="8359" y="5656"/>
                  </a:cubicBezTo>
                  <a:cubicBezTo>
                    <a:pt x="8240" y="5537"/>
                    <a:pt x="7978" y="5167"/>
                    <a:pt x="8073" y="4358"/>
                  </a:cubicBezTo>
                  <a:cubicBezTo>
                    <a:pt x="8109" y="4155"/>
                    <a:pt x="7942" y="3977"/>
                    <a:pt x="7740" y="3977"/>
                  </a:cubicBezTo>
                  <a:lnTo>
                    <a:pt x="5954" y="3977"/>
                  </a:lnTo>
                  <a:cubicBezTo>
                    <a:pt x="5859" y="3977"/>
                    <a:pt x="5775" y="4048"/>
                    <a:pt x="5775" y="4155"/>
                  </a:cubicBezTo>
                  <a:cubicBezTo>
                    <a:pt x="5775" y="4263"/>
                    <a:pt x="5847" y="4334"/>
                    <a:pt x="5954" y="4334"/>
                  </a:cubicBezTo>
                  <a:lnTo>
                    <a:pt x="6847" y="4334"/>
                  </a:lnTo>
                  <a:lnTo>
                    <a:pt x="6847" y="5691"/>
                  </a:lnTo>
                  <a:cubicBezTo>
                    <a:pt x="6847" y="6430"/>
                    <a:pt x="6228" y="7037"/>
                    <a:pt x="5490" y="7037"/>
                  </a:cubicBezTo>
                  <a:lnTo>
                    <a:pt x="4704" y="7037"/>
                  </a:lnTo>
                  <a:cubicBezTo>
                    <a:pt x="4561" y="7037"/>
                    <a:pt x="4466" y="7144"/>
                    <a:pt x="4466" y="7275"/>
                  </a:cubicBezTo>
                  <a:cubicBezTo>
                    <a:pt x="4442" y="7834"/>
                    <a:pt x="4239" y="8215"/>
                    <a:pt x="3668" y="8251"/>
                  </a:cubicBezTo>
                  <a:cubicBezTo>
                    <a:pt x="3930" y="7977"/>
                    <a:pt x="3954" y="7573"/>
                    <a:pt x="3882" y="7239"/>
                  </a:cubicBezTo>
                  <a:cubicBezTo>
                    <a:pt x="3846" y="7120"/>
                    <a:pt x="3763" y="7037"/>
                    <a:pt x="3644" y="7037"/>
                  </a:cubicBezTo>
                  <a:lnTo>
                    <a:pt x="1703" y="7037"/>
                  </a:lnTo>
                  <a:cubicBezTo>
                    <a:pt x="965" y="7037"/>
                    <a:pt x="358" y="6430"/>
                    <a:pt x="358" y="5691"/>
                  </a:cubicBezTo>
                  <a:lnTo>
                    <a:pt x="358" y="5310"/>
                  </a:lnTo>
                  <a:cubicBezTo>
                    <a:pt x="358" y="5227"/>
                    <a:pt x="275" y="5132"/>
                    <a:pt x="179" y="5132"/>
                  </a:cubicBezTo>
                  <a:cubicBezTo>
                    <a:pt x="84" y="5132"/>
                    <a:pt x="1" y="5215"/>
                    <a:pt x="1" y="5310"/>
                  </a:cubicBezTo>
                  <a:lnTo>
                    <a:pt x="1" y="5691"/>
                  </a:lnTo>
                  <a:cubicBezTo>
                    <a:pt x="1" y="6620"/>
                    <a:pt x="751" y="7394"/>
                    <a:pt x="1703" y="7394"/>
                  </a:cubicBezTo>
                  <a:lnTo>
                    <a:pt x="3573" y="7394"/>
                  </a:lnTo>
                  <a:cubicBezTo>
                    <a:pt x="3596" y="7620"/>
                    <a:pt x="3596" y="8025"/>
                    <a:pt x="3215" y="8144"/>
                  </a:cubicBezTo>
                  <a:cubicBezTo>
                    <a:pt x="2989" y="8215"/>
                    <a:pt x="3001" y="8525"/>
                    <a:pt x="3239" y="8573"/>
                  </a:cubicBezTo>
                  <a:cubicBezTo>
                    <a:pt x="3370" y="8608"/>
                    <a:pt x="3489" y="8608"/>
                    <a:pt x="3596" y="8608"/>
                  </a:cubicBezTo>
                  <a:cubicBezTo>
                    <a:pt x="4299" y="8608"/>
                    <a:pt x="4763" y="8204"/>
                    <a:pt x="4823" y="7394"/>
                  </a:cubicBezTo>
                  <a:lnTo>
                    <a:pt x="5513" y="7394"/>
                  </a:lnTo>
                  <a:cubicBezTo>
                    <a:pt x="6454" y="7394"/>
                    <a:pt x="7228" y="6644"/>
                    <a:pt x="7228" y="5691"/>
                  </a:cubicBezTo>
                  <a:lnTo>
                    <a:pt x="7228" y="4334"/>
                  </a:lnTo>
                  <a:lnTo>
                    <a:pt x="7764" y="4334"/>
                  </a:lnTo>
                  <a:cubicBezTo>
                    <a:pt x="7716" y="4715"/>
                    <a:pt x="7704" y="5429"/>
                    <a:pt x="8157" y="5894"/>
                  </a:cubicBezTo>
                  <a:cubicBezTo>
                    <a:pt x="8407" y="6168"/>
                    <a:pt x="8764" y="6299"/>
                    <a:pt x="9240" y="6299"/>
                  </a:cubicBezTo>
                  <a:cubicBezTo>
                    <a:pt x="9311" y="6299"/>
                    <a:pt x="9383" y="6299"/>
                    <a:pt x="9478" y="6287"/>
                  </a:cubicBezTo>
                  <a:cubicBezTo>
                    <a:pt x="9704" y="6263"/>
                    <a:pt x="9776" y="5965"/>
                    <a:pt x="9561" y="5846"/>
                  </a:cubicBezTo>
                  <a:cubicBezTo>
                    <a:pt x="8847" y="5429"/>
                    <a:pt x="9002" y="4715"/>
                    <a:pt x="9145" y="4334"/>
                  </a:cubicBezTo>
                  <a:lnTo>
                    <a:pt x="10276" y="4334"/>
                  </a:lnTo>
                  <a:cubicBezTo>
                    <a:pt x="11205" y="4334"/>
                    <a:pt x="11943" y="3584"/>
                    <a:pt x="11943" y="2667"/>
                  </a:cubicBezTo>
                  <a:lnTo>
                    <a:pt x="11943" y="179"/>
                  </a:lnTo>
                  <a:cubicBezTo>
                    <a:pt x="11919" y="95"/>
                    <a:pt x="11847" y="0"/>
                    <a:pt x="1174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9999;p78">
              <a:extLst>
                <a:ext uri="{FF2B5EF4-FFF2-40B4-BE49-F238E27FC236}">
                  <a16:creationId xmlns:a16="http://schemas.microsoft.com/office/drawing/2014/main" id="{BEFB8C0A-F33A-70BF-DC74-B634B14C4B01}"/>
                </a:ext>
              </a:extLst>
            </p:cNvPr>
            <p:cNvSpPr/>
            <p:nvPr/>
          </p:nvSpPr>
          <p:spPr>
            <a:xfrm>
              <a:off x="7384751" y="4147984"/>
              <a:ext cx="380012" cy="228382"/>
            </a:xfrm>
            <a:custGeom>
              <a:avLst/>
              <a:gdLst/>
              <a:ahLst/>
              <a:cxnLst/>
              <a:rect l="l" t="t" r="r" b="b"/>
              <a:pathLst>
                <a:path w="11967" h="7192" extrusionOk="0">
                  <a:moveTo>
                    <a:pt x="3144" y="0"/>
                  </a:moveTo>
                  <a:cubicBezTo>
                    <a:pt x="2227" y="0"/>
                    <a:pt x="1477" y="739"/>
                    <a:pt x="1477" y="1667"/>
                  </a:cubicBezTo>
                  <a:lnTo>
                    <a:pt x="1477" y="4132"/>
                  </a:lnTo>
                  <a:cubicBezTo>
                    <a:pt x="1108" y="4191"/>
                    <a:pt x="751" y="4358"/>
                    <a:pt x="477" y="4644"/>
                  </a:cubicBezTo>
                  <a:cubicBezTo>
                    <a:pt x="168" y="4965"/>
                    <a:pt x="1" y="5382"/>
                    <a:pt x="1" y="5823"/>
                  </a:cubicBezTo>
                  <a:lnTo>
                    <a:pt x="1" y="7013"/>
                  </a:lnTo>
                  <a:cubicBezTo>
                    <a:pt x="1" y="7097"/>
                    <a:pt x="84" y="7192"/>
                    <a:pt x="180" y="7192"/>
                  </a:cubicBezTo>
                  <a:cubicBezTo>
                    <a:pt x="275" y="7192"/>
                    <a:pt x="358" y="7108"/>
                    <a:pt x="358" y="7013"/>
                  </a:cubicBezTo>
                  <a:lnTo>
                    <a:pt x="358" y="5823"/>
                  </a:lnTo>
                  <a:cubicBezTo>
                    <a:pt x="358" y="5465"/>
                    <a:pt x="501" y="5132"/>
                    <a:pt x="751" y="4882"/>
                  </a:cubicBezTo>
                  <a:cubicBezTo>
                    <a:pt x="953" y="4668"/>
                    <a:pt x="1203" y="4537"/>
                    <a:pt x="1489" y="4477"/>
                  </a:cubicBezTo>
                  <a:lnTo>
                    <a:pt x="1489" y="5084"/>
                  </a:lnTo>
                  <a:cubicBezTo>
                    <a:pt x="1489" y="6013"/>
                    <a:pt x="2239" y="6751"/>
                    <a:pt x="3156" y="6751"/>
                  </a:cubicBezTo>
                  <a:lnTo>
                    <a:pt x="5240" y="6751"/>
                  </a:lnTo>
                  <a:cubicBezTo>
                    <a:pt x="5335" y="6751"/>
                    <a:pt x="5418" y="6680"/>
                    <a:pt x="5418" y="6573"/>
                  </a:cubicBezTo>
                  <a:cubicBezTo>
                    <a:pt x="5418" y="6489"/>
                    <a:pt x="5347" y="6394"/>
                    <a:pt x="5240" y="6394"/>
                  </a:cubicBezTo>
                  <a:lnTo>
                    <a:pt x="3156" y="6394"/>
                  </a:lnTo>
                  <a:cubicBezTo>
                    <a:pt x="2430" y="6394"/>
                    <a:pt x="1834" y="5799"/>
                    <a:pt x="1834" y="5073"/>
                  </a:cubicBezTo>
                  <a:lnTo>
                    <a:pt x="1834" y="1620"/>
                  </a:lnTo>
                  <a:cubicBezTo>
                    <a:pt x="1834" y="893"/>
                    <a:pt x="2430" y="298"/>
                    <a:pt x="3156" y="298"/>
                  </a:cubicBezTo>
                  <a:lnTo>
                    <a:pt x="10288" y="298"/>
                  </a:lnTo>
                  <a:cubicBezTo>
                    <a:pt x="11014" y="298"/>
                    <a:pt x="11610" y="893"/>
                    <a:pt x="11610" y="1620"/>
                  </a:cubicBezTo>
                  <a:lnTo>
                    <a:pt x="11610" y="1846"/>
                  </a:lnTo>
                  <a:cubicBezTo>
                    <a:pt x="11610" y="1929"/>
                    <a:pt x="11693" y="2025"/>
                    <a:pt x="11788" y="2025"/>
                  </a:cubicBezTo>
                  <a:cubicBezTo>
                    <a:pt x="11883" y="2025"/>
                    <a:pt x="11967" y="1953"/>
                    <a:pt x="11967" y="1846"/>
                  </a:cubicBezTo>
                  <a:lnTo>
                    <a:pt x="11967" y="1620"/>
                  </a:lnTo>
                  <a:cubicBezTo>
                    <a:pt x="11943" y="762"/>
                    <a:pt x="11193" y="0"/>
                    <a:pt x="1027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10000;p78">
              <a:extLst>
                <a:ext uri="{FF2B5EF4-FFF2-40B4-BE49-F238E27FC236}">
                  <a16:creationId xmlns:a16="http://schemas.microsoft.com/office/drawing/2014/main" id="{88E52133-A3C9-5815-1850-AB85FB0A94A2}"/>
                </a:ext>
              </a:extLst>
            </p:cNvPr>
            <p:cNvSpPr/>
            <p:nvPr/>
          </p:nvSpPr>
          <p:spPr>
            <a:xfrm>
              <a:off x="7507642" y="4228134"/>
              <a:ext cx="37852" cy="37852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358"/>
                  </a:moveTo>
                  <a:cubicBezTo>
                    <a:pt x="739" y="358"/>
                    <a:pt x="834" y="465"/>
                    <a:pt x="834" y="596"/>
                  </a:cubicBezTo>
                  <a:cubicBezTo>
                    <a:pt x="834" y="739"/>
                    <a:pt x="739" y="834"/>
                    <a:pt x="596" y="834"/>
                  </a:cubicBezTo>
                  <a:cubicBezTo>
                    <a:pt x="465" y="834"/>
                    <a:pt x="358" y="739"/>
                    <a:pt x="358" y="596"/>
                  </a:cubicBezTo>
                  <a:cubicBezTo>
                    <a:pt x="358" y="465"/>
                    <a:pt x="465" y="358"/>
                    <a:pt x="596" y="358"/>
                  </a:cubicBezTo>
                  <a:close/>
                  <a:moveTo>
                    <a:pt x="596" y="1"/>
                  </a:moveTo>
                  <a:cubicBezTo>
                    <a:pt x="274" y="1"/>
                    <a:pt x="0" y="274"/>
                    <a:pt x="0" y="596"/>
                  </a:cubicBezTo>
                  <a:cubicBezTo>
                    <a:pt x="0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1"/>
                    <a:pt x="59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10001;p78">
              <a:extLst>
                <a:ext uri="{FF2B5EF4-FFF2-40B4-BE49-F238E27FC236}">
                  <a16:creationId xmlns:a16="http://schemas.microsoft.com/office/drawing/2014/main" id="{B550F678-27E4-6422-9AB0-FBE1CBC9D52C}"/>
                </a:ext>
              </a:extLst>
            </p:cNvPr>
            <p:cNvSpPr/>
            <p:nvPr/>
          </p:nvSpPr>
          <p:spPr>
            <a:xfrm>
              <a:off x="7573820" y="4228134"/>
              <a:ext cx="37820" cy="37852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358"/>
                  </a:moveTo>
                  <a:cubicBezTo>
                    <a:pt x="738" y="358"/>
                    <a:pt x="833" y="465"/>
                    <a:pt x="833" y="596"/>
                  </a:cubicBezTo>
                  <a:cubicBezTo>
                    <a:pt x="833" y="739"/>
                    <a:pt x="738" y="834"/>
                    <a:pt x="595" y="834"/>
                  </a:cubicBezTo>
                  <a:cubicBezTo>
                    <a:pt x="464" y="834"/>
                    <a:pt x="357" y="739"/>
                    <a:pt x="357" y="596"/>
                  </a:cubicBezTo>
                  <a:cubicBezTo>
                    <a:pt x="357" y="465"/>
                    <a:pt x="464" y="358"/>
                    <a:pt x="595" y="358"/>
                  </a:cubicBezTo>
                  <a:close/>
                  <a:moveTo>
                    <a:pt x="595" y="1"/>
                  </a:moveTo>
                  <a:cubicBezTo>
                    <a:pt x="274" y="1"/>
                    <a:pt x="0" y="274"/>
                    <a:pt x="0" y="596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1"/>
                    <a:pt x="59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10002;p78">
              <a:extLst>
                <a:ext uri="{FF2B5EF4-FFF2-40B4-BE49-F238E27FC236}">
                  <a16:creationId xmlns:a16="http://schemas.microsoft.com/office/drawing/2014/main" id="{29950F51-552A-3965-C848-EBC0CB278CE8}"/>
                </a:ext>
              </a:extLst>
            </p:cNvPr>
            <p:cNvSpPr/>
            <p:nvPr/>
          </p:nvSpPr>
          <p:spPr>
            <a:xfrm>
              <a:off x="7640728" y="4228134"/>
              <a:ext cx="37852" cy="37852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358"/>
                  </a:moveTo>
                  <a:cubicBezTo>
                    <a:pt x="727" y="358"/>
                    <a:pt x="834" y="465"/>
                    <a:pt x="834" y="596"/>
                  </a:cubicBezTo>
                  <a:cubicBezTo>
                    <a:pt x="834" y="739"/>
                    <a:pt x="727" y="834"/>
                    <a:pt x="596" y="834"/>
                  </a:cubicBezTo>
                  <a:cubicBezTo>
                    <a:pt x="453" y="834"/>
                    <a:pt x="358" y="739"/>
                    <a:pt x="358" y="596"/>
                  </a:cubicBezTo>
                  <a:cubicBezTo>
                    <a:pt x="334" y="465"/>
                    <a:pt x="453" y="358"/>
                    <a:pt x="596" y="358"/>
                  </a:cubicBezTo>
                  <a:close/>
                  <a:moveTo>
                    <a:pt x="596" y="1"/>
                  </a:moveTo>
                  <a:cubicBezTo>
                    <a:pt x="262" y="1"/>
                    <a:pt x="0" y="274"/>
                    <a:pt x="0" y="596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596"/>
                  </a:cubicBezTo>
                  <a:cubicBezTo>
                    <a:pt x="1191" y="274"/>
                    <a:pt x="917" y="1"/>
                    <a:pt x="59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4173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57DE2-D2A5-BB83-28EA-A9283A6F7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21288-7DA9-2D68-34E8-B07A58D2B5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9710B4-21D6-BDEA-4D0E-D586790778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034A4-CAB9-FDD6-9C31-911BE0F1F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9C12-0FA6-5345-B979-B19A08F582E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251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EF0538F-F0A2-8BF4-D2CB-99F5FFF4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C417A-0E62-B62E-4F95-16CCAD8F10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2726446" y="661687"/>
            <a:ext cx="11664975" cy="327574"/>
          </a:xfrm>
        </p:spPr>
        <p:txBody>
          <a:bodyPr/>
          <a:lstStyle/>
          <a:p>
            <a:pPr algn="ctr"/>
            <a:r>
              <a:rPr lang="en-US" dirty="0"/>
              <a:t>Education Icons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9435B5-7D18-D374-026B-9554E92F84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009" name="Google Shape;10009;p79"/>
          <p:cNvGrpSpPr/>
          <p:nvPr/>
        </p:nvGrpSpPr>
        <p:grpSpPr>
          <a:xfrm>
            <a:off x="2652599" y="5233705"/>
            <a:ext cx="499699" cy="461431"/>
            <a:chOff x="1989449" y="4282269"/>
            <a:chExt cx="374774" cy="346073"/>
          </a:xfrm>
          <a:solidFill>
            <a:srgbClr val="D2DE00"/>
          </a:solidFill>
        </p:grpSpPr>
        <p:sp>
          <p:nvSpPr>
            <p:cNvPr id="10010" name="Google Shape;10010;p79"/>
            <p:cNvSpPr/>
            <p:nvPr/>
          </p:nvSpPr>
          <p:spPr>
            <a:xfrm>
              <a:off x="2067590" y="4506432"/>
              <a:ext cx="78172" cy="70941"/>
            </a:xfrm>
            <a:custGeom>
              <a:avLst/>
              <a:gdLst/>
              <a:ahLst/>
              <a:cxnLst/>
              <a:rect l="l" t="t" r="r" b="b"/>
              <a:pathLst>
                <a:path w="2454" h="2227" extrusionOk="0">
                  <a:moveTo>
                    <a:pt x="1231" y="325"/>
                  </a:moveTo>
                  <a:cubicBezTo>
                    <a:pt x="1435" y="325"/>
                    <a:pt x="1638" y="399"/>
                    <a:pt x="1786" y="548"/>
                  </a:cubicBezTo>
                  <a:cubicBezTo>
                    <a:pt x="2096" y="857"/>
                    <a:pt x="2096" y="1369"/>
                    <a:pt x="1786" y="1667"/>
                  </a:cubicBezTo>
                  <a:cubicBezTo>
                    <a:pt x="1626" y="1822"/>
                    <a:pt x="1420" y="1899"/>
                    <a:pt x="1218" y="1899"/>
                  </a:cubicBezTo>
                  <a:cubicBezTo>
                    <a:pt x="1016" y="1899"/>
                    <a:pt x="816" y="1822"/>
                    <a:pt x="667" y="1667"/>
                  </a:cubicBezTo>
                  <a:cubicBezTo>
                    <a:pt x="358" y="1357"/>
                    <a:pt x="358" y="845"/>
                    <a:pt x="667" y="548"/>
                  </a:cubicBezTo>
                  <a:cubicBezTo>
                    <a:pt x="822" y="399"/>
                    <a:pt x="1027" y="325"/>
                    <a:pt x="1231" y="325"/>
                  </a:cubicBezTo>
                  <a:close/>
                  <a:moveTo>
                    <a:pt x="1237" y="0"/>
                  </a:moveTo>
                  <a:cubicBezTo>
                    <a:pt x="950" y="0"/>
                    <a:pt x="661" y="107"/>
                    <a:pt x="441" y="322"/>
                  </a:cubicBezTo>
                  <a:cubicBezTo>
                    <a:pt x="1" y="762"/>
                    <a:pt x="1" y="1476"/>
                    <a:pt x="441" y="1905"/>
                  </a:cubicBezTo>
                  <a:cubicBezTo>
                    <a:pt x="655" y="2119"/>
                    <a:pt x="944" y="2227"/>
                    <a:pt x="1233" y="2227"/>
                  </a:cubicBezTo>
                  <a:cubicBezTo>
                    <a:pt x="1522" y="2227"/>
                    <a:pt x="1810" y="2119"/>
                    <a:pt x="2025" y="1905"/>
                  </a:cubicBezTo>
                  <a:cubicBezTo>
                    <a:pt x="2453" y="1476"/>
                    <a:pt x="2453" y="762"/>
                    <a:pt x="2025" y="322"/>
                  </a:cubicBezTo>
                  <a:cubicBezTo>
                    <a:pt x="1810" y="107"/>
                    <a:pt x="1525" y="0"/>
                    <a:pt x="123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11" name="Google Shape;10011;p79"/>
            <p:cNvSpPr/>
            <p:nvPr/>
          </p:nvSpPr>
          <p:spPr>
            <a:xfrm>
              <a:off x="2036117" y="4422972"/>
              <a:ext cx="77790" cy="70973"/>
            </a:xfrm>
            <a:custGeom>
              <a:avLst/>
              <a:gdLst/>
              <a:ahLst/>
              <a:cxnLst/>
              <a:rect l="l" t="t" r="r" b="b"/>
              <a:pathLst>
                <a:path w="2442" h="2228" extrusionOk="0">
                  <a:moveTo>
                    <a:pt x="1224" y="328"/>
                  </a:moveTo>
                  <a:cubicBezTo>
                    <a:pt x="1426" y="328"/>
                    <a:pt x="1626" y="406"/>
                    <a:pt x="1774" y="560"/>
                  </a:cubicBezTo>
                  <a:cubicBezTo>
                    <a:pt x="2084" y="882"/>
                    <a:pt x="2084" y="1382"/>
                    <a:pt x="1774" y="1680"/>
                  </a:cubicBezTo>
                  <a:cubicBezTo>
                    <a:pt x="1620" y="1834"/>
                    <a:pt x="1420" y="1912"/>
                    <a:pt x="1219" y="1912"/>
                  </a:cubicBezTo>
                  <a:cubicBezTo>
                    <a:pt x="1018" y="1912"/>
                    <a:pt x="816" y="1834"/>
                    <a:pt x="655" y="1680"/>
                  </a:cubicBezTo>
                  <a:cubicBezTo>
                    <a:pt x="346" y="1370"/>
                    <a:pt x="346" y="858"/>
                    <a:pt x="655" y="560"/>
                  </a:cubicBezTo>
                  <a:cubicBezTo>
                    <a:pt x="816" y="406"/>
                    <a:pt x="1021" y="328"/>
                    <a:pt x="1224" y="328"/>
                  </a:cubicBezTo>
                  <a:close/>
                  <a:moveTo>
                    <a:pt x="1227" y="1"/>
                  </a:moveTo>
                  <a:cubicBezTo>
                    <a:pt x="941" y="1"/>
                    <a:pt x="655" y="108"/>
                    <a:pt x="441" y="322"/>
                  </a:cubicBezTo>
                  <a:cubicBezTo>
                    <a:pt x="0" y="763"/>
                    <a:pt x="0" y="1477"/>
                    <a:pt x="441" y="1906"/>
                  </a:cubicBezTo>
                  <a:cubicBezTo>
                    <a:pt x="655" y="2120"/>
                    <a:pt x="941" y="2227"/>
                    <a:pt x="1227" y="2227"/>
                  </a:cubicBezTo>
                  <a:cubicBezTo>
                    <a:pt x="1512" y="2227"/>
                    <a:pt x="1798" y="2120"/>
                    <a:pt x="2012" y="1906"/>
                  </a:cubicBezTo>
                  <a:cubicBezTo>
                    <a:pt x="2441" y="1477"/>
                    <a:pt x="2441" y="775"/>
                    <a:pt x="2012" y="322"/>
                  </a:cubicBezTo>
                  <a:cubicBezTo>
                    <a:pt x="1798" y="108"/>
                    <a:pt x="1512" y="1"/>
                    <a:pt x="122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12" name="Google Shape;10012;p79"/>
            <p:cNvSpPr/>
            <p:nvPr/>
          </p:nvSpPr>
          <p:spPr>
            <a:xfrm>
              <a:off x="2073292" y="4336327"/>
              <a:ext cx="77758" cy="71419"/>
            </a:xfrm>
            <a:custGeom>
              <a:avLst/>
              <a:gdLst/>
              <a:ahLst/>
              <a:cxnLst/>
              <a:rect l="l" t="t" r="r" b="b"/>
              <a:pathLst>
                <a:path w="2441" h="2242" extrusionOk="0">
                  <a:moveTo>
                    <a:pt x="1231" y="345"/>
                  </a:moveTo>
                  <a:cubicBezTo>
                    <a:pt x="1435" y="345"/>
                    <a:pt x="1637" y="423"/>
                    <a:pt x="1786" y="578"/>
                  </a:cubicBezTo>
                  <a:cubicBezTo>
                    <a:pt x="2084" y="875"/>
                    <a:pt x="2084" y="1375"/>
                    <a:pt x="1786" y="1697"/>
                  </a:cubicBezTo>
                  <a:cubicBezTo>
                    <a:pt x="1631" y="1852"/>
                    <a:pt x="1426" y="1929"/>
                    <a:pt x="1222" y="1929"/>
                  </a:cubicBezTo>
                  <a:cubicBezTo>
                    <a:pt x="1018" y="1929"/>
                    <a:pt x="816" y="1852"/>
                    <a:pt x="667" y="1697"/>
                  </a:cubicBezTo>
                  <a:cubicBezTo>
                    <a:pt x="357" y="1375"/>
                    <a:pt x="357" y="875"/>
                    <a:pt x="667" y="578"/>
                  </a:cubicBezTo>
                  <a:cubicBezTo>
                    <a:pt x="822" y="423"/>
                    <a:pt x="1027" y="345"/>
                    <a:pt x="1231" y="345"/>
                  </a:cubicBezTo>
                  <a:close/>
                  <a:moveTo>
                    <a:pt x="1216" y="0"/>
                  </a:moveTo>
                  <a:cubicBezTo>
                    <a:pt x="929" y="0"/>
                    <a:pt x="643" y="113"/>
                    <a:pt x="429" y="339"/>
                  </a:cubicBezTo>
                  <a:cubicBezTo>
                    <a:pt x="0" y="768"/>
                    <a:pt x="0" y="1482"/>
                    <a:pt x="429" y="1911"/>
                  </a:cubicBezTo>
                  <a:cubicBezTo>
                    <a:pt x="643" y="2131"/>
                    <a:pt x="929" y="2242"/>
                    <a:pt x="1216" y="2242"/>
                  </a:cubicBezTo>
                  <a:cubicBezTo>
                    <a:pt x="1503" y="2242"/>
                    <a:pt x="1792" y="2131"/>
                    <a:pt x="2012" y="1911"/>
                  </a:cubicBezTo>
                  <a:cubicBezTo>
                    <a:pt x="2441" y="1482"/>
                    <a:pt x="2441" y="768"/>
                    <a:pt x="2012" y="339"/>
                  </a:cubicBezTo>
                  <a:cubicBezTo>
                    <a:pt x="1792" y="113"/>
                    <a:pt x="1503" y="0"/>
                    <a:pt x="121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13" name="Google Shape;10013;p79"/>
            <p:cNvSpPr/>
            <p:nvPr/>
          </p:nvSpPr>
          <p:spPr>
            <a:xfrm>
              <a:off x="2181376" y="4334606"/>
              <a:ext cx="126719" cy="117449"/>
            </a:xfrm>
            <a:custGeom>
              <a:avLst/>
              <a:gdLst/>
              <a:ahLst/>
              <a:cxnLst/>
              <a:rect l="l" t="t" r="r" b="b"/>
              <a:pathLst>
                <a:path w="3978" h="3687" extrusionOk="0">
                  <a:moveTo>
                    <a:pt x="2013" y="1"/>
                  </a:moveTo>
                  <a:cubicBezTo>
                    <a:pt x="1542" y="1"/>
                    <a:pt x="1072" y="179"/>
                    <a:pt x="715" y="536"/>
                  </a:cubicBezTo>
                  <a:cubicBezTo>
                    <a:pt x="0" y="1251"/>
                    <a:pt x="0" y="2429"/>
                    <a:pt x="715" y="3144"/>
                  </a:cubicBezTo>
                  <a:cubicBezTo>
                    <a:pt x="1078" y="3507"/>
                    <a:pt x="1551" y="3686"/>
                    <a:pt x="2023" y="3686"/>
                  </a:cubicBezTo>
                  <a:cubicBezTo>
                    <a:pt x="2558" y="3686"/>
                    <a:pt x="3092" y="3456"/>
                    <a:pt x="3465" y="3001"/>
                  </a:cubicBezTo>
                  <a:cubicBezTo>
                    <a:pt x="3525" y="2918"/>
                    <a:pt x="3513" y="2810"/>
                    <a:pt x="3429" y="2751"/>
                  </a:cubicBezTo>
                  <a:cubicBezTo>
                    <a:pt x="3401" y="2732"/>
                    <a:pt x="3367" y="2722"/>
                    <a:pt x="3332" y="2722"/>
                  </a:cubicBezTo>
                  <a:cubicBezTo>
                    <a:pt x="3280" y="2722"/>
                    <a:pt x="3227" y="2744"/>
                    <a:pt x="3191" y="2787"/>
                  </a:cubicBezTo>
                  <a:cubicBezTo>
                    <a:pt x="2893" y="3168"/>
                    <a:pt x="2452" y="3359"/>
                    <a:pt x="2009" y="3359"/>
                  </a:cubicBezTo>
                  <a:cubicBezTo>
                    <a:pt x="1620" y="3359"/>
                    <a:pt x="1229" y="3212"/>
                    <a:pt x="929" y="2918"/>
                  </a:cubicBezTo>
                  <a:cubicBezTo>
                    <a:pt x="334" y="2322"/>
                    <a:pt x="334" y="1370"/>
                    <a:pt x="929" y="774"/>
                  </a:cubicBezTo>
                  <a:cubicBezTo>
                    <a:pt x="1227" y="477"/>
                    <a:pt x="1614" y="328"/>
                    <a:pt x="2001" y="328"/>
                  </a:cubicBezTo>
                  <a:cubicBezTo>
                    <a:pt x="2388" y="328"/>
                    <a:pt x="2775" y="477"/>
                    <a:pt x="3072" y="774"/>
                  </a:cubicBezTo>
                  <a:cubicBezTo>
                    <a:pt x="3465" y="1155"/>
                    <a:pt x="3620" y="1727"/>
                    <a:pt x="3465" y="2263"/>
                  </a:cubicBezTo>
                  <a:cubicBezTo>
                    <a:pt x="3441" y="2358"/>
                    <a:pt x="3501" y="2441"/>
                    <a:pt x="3572" y="2477"/>
                  </a:cubicBezTo>
                  <a:cubicBezTo>
                    <a:pt x="3585" y="2481"/>
                    <a:pt x="3598" y="2482"/>
                    <a:pt x="3611" y="2482"/>
                  </a:cubicBezTo>
                  <a:cubicBezTo>
                    <a:pt x="3683" y="2482"/>
                    <a:pt x="3755" y="2430"/>
                    <a:pt x="3775" y="2370"/>
                  </a:cubicBezTo>
                  <a:cubicBezTo>
                    <a:pt x="3977" y="1715"/>
                    <a:pt x="3799" y="1013"/>
                    <a:pt x="3310" y="536"/>
                  </a:cubicBezTo>
                  <a:cubicBezTo>
                    <a:pt x="2953" y="179"/>
                    <a:pt x="2483" y="1"/>
                    <a:pt x="201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14" name="Google Shape;10014;p79"/>
            <p:cNvSpPr/>
            <p:nvPr/>
          </p:nvSpPr>
          <p:spPr>
            <a:xfrm>
              <a:off x="1989449" y="4282269"/>
              <a:ext cx="374774" cy="346073"/>
            </a:xfrm>
            <a:custGeom>
              <a:avLst/>
              <a:gdLst/>
              <a:ahLst/>
              <a:cxnLst/>
              <a:rect l="l" t="t" r="r" b="b"/>
              <a:pathLst>
                <a:path w="11765" h="10864" extrusionOk="0">
                  <a:moveTo>
                    <a:pt x="6254" y="0"/>
                  </a:moveTo>
                  <a:cubicBezTo>
                    <a:pt x="6237" y="0"/>
                    <a:pt x="6221" y="0"/>
                    <a:pt x="6204" y="1"/>
                  </a:cubicBezTo>
                  <a:cubicBezTo>
                    <a:pt x="4001" y="12"/>
                    <a:pt x="2144" y="1310"/>
                    <a:pt x="1263" y="3108"/>
                  </a:cubicBezTo>
                  <a:cubicBezTo>
                    <a:pt x="1215" y="3179"/>
                    <a:pt x="1263" y="3287"/>
                    <a:pt x="1334" y="3334"/>
                  </a:cubicBezTo>
                  <a:cubicBezTo>
                    <a:pt x="1353" y="3344"/>
                    <a:pt x="1374" y="3348"/>
                    <a:pt x="1396" y="3348"/>
                  </a:cubicBezTo>
                  <a:cubicBezTo>
                    <a:pt x="1458" y="3348"/>
                    <a:pt x="1525" y="3312"/>
                    <a:pt x="1561" y="3251"/>
                  </a:cubicBezTo>
                  <a:cubicBezTo>
                    <a:pt x="1811" y="2739"/>
                    <a:pt x="2144" y="2275"/>
                    <a:pt x="2561" y="1858"/>
                  </a:cubicBezTo>
                  <a:cubicBezTo>
                    <a:pt x="3567" y="846"/>
                    <a:pt x="4895" y="340"/>
                    <a:pt x="6228" y="340"/>
                  </a:cubicBezTo>
                  <a:cubicBezTo>
                    <a:pt x="7544" y="340"/>
                    <a:pt x="8865" y="834"/>
                    <a:pt x="9883" y="1822"/>
                  </a:cubicBezTo>
                  <a:cubicBezTo>
                    <a:pt x="10621" y="2560"/>
                    <a:pt x="11109" y="3477"/>
                    <a:pt x="11324" y="4477"/>
                  </a:cubicBezTo>
                  <a:cubicBezTo>
                    <a:pt x="11492" y="5318"/>
                    <a:pt x="10844" y="6029"/>
                    <a:pt x="10051" y="6029"/>
                  </a:cubicBezTo>
                  <a:cubicBezTo>
                    <a:pt x="9946" y="6029"/>
                    <a:pt x="9837" y="6016"/>
                    <a:pt x="9728" y="5989"/>
                  </a:cubicBezTo>
                  <a:cubicBezTo>
                    <a:pt x="9511" y="5939"/>
                    <a:pt x="9295" y="5915"/>
                    <a:pt x="9085" y="5915"/>
                  </a:cubicBezTo>
                  <a:cubicBezTo>
                    <a:pt x="7462" y="5915"/>
                    <a:pt x="6126" y="7342"/>
                    <a:pt x="6347" y="9049"/>
                  </a:cubicBezTo>
                  <a:cubicBezTo>
                    <a:pt x="6469" y="9867"/>
                    <a:pt x="5812" y="10535"/>
                    <a:pt x="5051" y="10535"/>
                  </a:cubicBezTo>
                  <a:cubicBezTo>
                    <a:pt x="4925" y="10535"/>
                    <a:pt x="4796" y="10517"/>
                    <a:pt x="4668" y="10478"/>
                  </a:cubicBezTo>
                  <a:cubicBezTo>
                    <a:pt x="1989" y="9645"/>
                    <a:pt x="334" y="6704"/>
                    <a:pt x="1322" y="3834"/>
                  </a:cubicBezTo>
                  <a:cubicBezTo>
                    <a:pt x="1346" y="3751"/>
                    <a:pt x="1311" y="3656"/>
                    <a:pt x="1215" y="3632"/>
                  </a:cubicBezTo>
                  <a:cubicBezTo>
                    <a:pt x="1196" y="3624"/>
                    <a:pt x="1176" y="3620"/>
                    <a:pt x="1157" y="3620"/>
                  </a:cubicBezTo>
                  <a:cubicBezTo>
                    <a:pt x="1092" y="3620"/>
                    <a:pt x="1031" y="3663"/>
                    <a:pt x="1013" y="3727"/>
                  </a:cubicBezTo>
                  <a:cubicBezTo>
                    <a:pt x="1" y="6704"/>
                    <a:pt x="1668" y="9859"/>
                    <a:pt x="4585" y="10788"/>
                  </a:cubicBezTo>
                  <a:cubicBezTo>
                    <a:pt x="4749" y="10839"/>
                    <a:pt x="4915" y="10864"/>
                    <a:pt x="5079" y="10864"/>
                  </a:cubicBezTo>
                  <a:cubicBezTo>
                    <a:pt x="5451" y="10864"/>
                    <a:pt x="5811" y="10734"/>
                    <a:pt x="6109" y="10478"/>
                  </a:cubicBezTo>
                  <a:cubicBezTo>
                    <a:pt x="6549" y="10121"/>
                    <a:pt x="6752" y="9549"/>
                    <a:pt x="6680" y="9002"/>
                  </a:cubicBezTo>
                  <a:cubicBezTo>
                    <a:pt x="6481" y="7520"/>
                    <a:pt x="7653" y="6252"/>
                    <a:pt x="9076" y="6252"/>
                  </a:cubicBezTo>
                  <a:cubicBezTo>
                    <a:pt x="9266" y="6252"/>
                    <a:pt x="9461" y="6275"/>
                    <a:pt x="9657" y="6323"/>
                  </a:cubicBezTo>
                  <a:cubicBezTo>
                    <a:pt x="9781" y="6352"/>
                    <a:pt x="9908" y="6367"/>
                    <a:pt x="10033" y="6367"/>
                  </a:cubicBezTo>
                  <a:cubicBezTo>
                    <a:pt x="10460" y="6367"/>
                    <a:pt x="10880" y="6200"/>
                    <a:pt x="11193" y="5906"/>
                  </a:cubicBezTo>
                  <a:cubicBezTo>
                    <a:pt x="11574" y="5513"/>
                    <a:pt x="11764" y="4965"/>
                    <a:pt x="11645" y="4418"/>
                  </a:cubicBezTo>
                  <a:cubicBezTo>
                    <a:pt x="11113" y="1897"/>
                    <a:pt x="8910" y="0"/>
                    <a:pt x="625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15" name="Google Shape;10015;p79"/>
          <p:cNvGrpSpPr/>
          <p:nvPr/>
        </p:nvGrpSpPr>
        <p:grpSpPr>
          <a:xfrm>
            <a:off x="3316586" y="5231665"/>
            <a:ext cx="265033" cy="465296"/>
            <a:chOff x="2487439" y="4280740"/>
            <a:chExt cx="198775" cy="348972"/>
          </a:xfrm>
          <a:solidFill>
            <a:srgbClr val="D2DE00"/>
          </a:solidFill>
        </p:grpSpPr>
        <p:sp>
          <p:nvSpPr>
            <p:cNvPr id="10016" name="Google Shape;10016;p79"/>
            <p:cNvSpPr/>
            <p:nvPr/>
          </p:nvSpPr>
          <p:spPr>
            <a:xfrm>
              <a:off x="2487439" y="4280740"/>
              <a:ext cx="198775" cy="348972"/>
            </a:xfrm>
            <a:custGeom>
              <a:avLst/>
              <a:gdLst/>
              <a:ahLst/>
              <a:cxnLst/>
              <a:rect l="l" t="t" r="r" b="b"/>
              <a:pathLst>
                <a:path w="6240" h="10955" extrusionOk="0">
                  <a:moveTo>
                    <a:pt x="5644" y="358"/>
                  </a:moveTo>
                  <a:lnTo>
                    <a:pt x="5644" y="2870"/>
                  </a:lnTo>
                  <a:cubicBezTo>
                    <a:pt x="5644" y="4001"/>
                    <a:pt x="4882" y="5013"/>
                    <a:pt x="3787" y="5311"/>
                  </a:cubicBezTo>
                  <a:cubicBezTo>
                    <a:pt x="3716" y="5323"/>
                    <a:pt x="3656" y="5406"/>
                    <a:pt x="3656" y="5478"/>
                  </a:cubicBezTo>
                  <a:cubicBezTo>
                    <a:pt x="3656" y="5549"/>
                    <a:pt x="3716" y="5621"/>
                    <a:pt x="3787" y="5644"/>
                  </a:cubicBezTo>
                  <a:cubicBezTo>
                    <a:pt x="4882" y="5942"/>
                    <a:pt x="5644" y="6954"/>
                    <a:pt x="5644" y="8085"/>
                  </a:cubicBezTo>
                  <a:lnTo>
                    <a:pt x="5644" y="10597"/>
                  </a:lnTo>
                  <a:lnTo>
                    <a:pt x="584" y="10597"/>
                  </a:lnTo>
                  <a:lnTo>
                    <a:pt x="584" y="8085"/>
                  </a:lnTo>
                  <a:cubicBezTo>
                    <a:pt x="584" y="6954"/>
                    <a:pt x="1346" y="5942"/>
                    <a:pt x="2442" y="5644"/>
                  </a:cubicBezTo>
                  <a:cubicBezTo>
                    <a:pt x="2525" y="5621"/>
                    <a:pt x="2573" y="5549"/>
                    <a:pt x="2573" y="5478"/>
                  </a:cubicBezTo>
                  <a:cubicBezTo>
                    <a:pt x="2573" y="5406"/>
                    <a:pt x="2525" y="5323"/>
                    <a:pt x="2442" y="5311"/>
                  </a:cubicBezTo>
                  <a:cubicBezTo>
                    <a:pt x="1346" y="5013"/>
                    <a:pt x="584" y="4001"/>
                    <a:pt x="584" y="2870"/>
                  </a:cubicBezTo>
                  <a:lnTo>
                    <a:pt x="584" y="358"/>
                  </a:lnTo>
                  <a:close/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84" y="358"/>
                    <a:pt x="179" y="358"/>
                  </a:cubicBezTo>
                  <a:lnTo>
                    <a:pt x="239" y="358"/>
                  </a:lnTo>
                  <a:lnTo>
                    <a:pt x="239" y="2870"/>
                  </a:lnTo>
                  <a:cubicBezTo>
                    <a:pt x="239" y="4001"/>
                    <a:pt x="894" y="5013"/>
                    <a:pt x="1894" y="5478"/>
                  </a:cubicBezTo>
                  <a:cubicBezTo>
                    <a:pt x="894" y="5942"/>
                    <a:pt x="239" y="6966"/>
                    <a:pt x="239" y="8085"/>
                  </a:cubicBezTo>
                  <a:lnTo>
                    <a:pt x="239" y="10597"/>
                  </a:lnTo>
                  <a:lnTo>
                    <a:pt x="179" y="10597"/>
                  </a:lnTo>
                  <a:cubicBezTo>
                    <a:pt x="84" y="10597"/>
                    <a:pt x="1" y="10669"/>
                    <a:pt x="1" y="10776"/>
                  </a:cubicBezTo>
                  <a:cubicBezTo>
                    <a:pt x="1" y="10883"/>
                    <a:pt x="84" y="10955"/>
                    <a:pt x="179" y="10955"/>
                  </a:cubicBezTo>
                  <a:lnTo>
                    <a:pt x="6061" y="10955"/>
                  </a:lnTo>
                  <a:cubicBezTo>
                    <a:pt x="6168" y="10955"/>
                    <a:pt x="6240" y="10883"/>
                    <a:pt x="6240" y="10776"/>
                  </a:cubicBezTo>
                  <a:cubicBezTo>
                    <a:pt x="6240" y="10669"/>
                    <a:pt x="6144" y="10597"/>
                    <a:pt x="6061" y="10597"/>
                  </a:cubicBezTo>
                  <a:lnTo>
                    <a:pt x="6002" y="10597"/>
                  </a:lnTo>
                  <a:lnTo>
                    <a:pt x="6002" y="8085"/>
                  </a:lnTo>
                  <a:cubicBezTo>
                    <a:pt x="6002" y="6954"/>
                    <a:pt x="5347" y="5942"/>
                    <a:pt x="4347" y="5478"/>
                  </a:cubicBezTo>
                  <a:cubicBezTo>
                    <a:pt x="5347" y="5013"/>
                    <a:pt x="6002" y="3989"/>
                    <a:pt x="6002" y="2870"/>
                  </a:cubicBezTo>
                  <a:lnTo>
                    <a:pt x="6002" y="358"/>
                  </a:lnTo>
                  <a:lnTo>
                    <a:pt x="6061" y="358"/>
                  </a:lnTo>
                  <a:cubicBezTo>
                    <a:pt x="6168" y="358"/>
                    <a:pt x="6240" y="287"/>
                    <a:pt x="6240" y="179"/>
                  </a:cubicBezTo>
                  <a:cubicBezTo>
                    <a:pt x="6240" y="72"/>
                    <a:pt x="6168" y="1"/>
                    <a:pt x="606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17" name="Google Shape;10017;p79"/>
            <p:cNvSpPr/>
            <p:nvPr/>
          </p:nvSpPr>
          <p:spPr>
            <a:xfrm>
              <a:off x="2516267" y="4511784"/>
              <a:ext cx="139620" cy="95565"/>
            </a:xfrm>
            <a:custGeom>
              <a:avLst/>
              <a:gdLst/>
              <a:ahLst/>
              <a:cxnLst/>
              <a:rect l="l" t="t" r="r" b="b"/>
              <a:pathLst>
                <a:path w="4383" h="3000" extrusionOk="0">
                  <a:moveTo>
                    <a:pt x="1670" y="0"/>
                  </a:moveTo>
                  <a:cubicBezTo>
                    <a:pt x="1650" y="0"/>
                    <a:pt x="1629" y="4"/>
                    <a:pt x="1608" y="11"/>
                  </a:cubicBezTo>
                  <a:cubicBezTo>
                    <a:pt x="679" y="261"/>
                    <a:pt x="1" y="1130"/>
                    <a:pt x="1" y="2106"/>
                  </a:cubicBezTo>
                  <a:lnTo>
                    <a:pt x="1" y="2821"/>
                  </a:lnTo>
                  <a:cubicBezTo>
                    <a:pt x="1" y="2928"/>
                    <a:pt x="84" y="2999"/>
                    <a:pt x="179" y="2999"/>
                  </a:cubicBezTo>
                  <a:lnTo>
                    <a:pt x="4192" y="2999"/>
                  </a:lnTo>
                  <a:cubicBezTo>
                    <a:pt x="4299" y="2999"/>
                    <a:pt x="4370" y="2928"/>
                    <a:pt x="4370" y="2821"/>
                  </a:cubicBezTo>
                  <a:lnTo>
                    <a:pt x="4370" y="2106"/>
                  </a:lnTo>
                  <a:cubicBezTo>
                    <a:pt x="4382" y="1130"/>
                    <a:pt x="3727" y="261"/>
                    <a:pt x="2787" y="11"/>
                  </a:cubicBezTo>
                  <a:cubicBezTo>
                    <a:pt x="2770" y="4"/>
                    <a:pt x="2752" y="0"/>
                    <a:pt x="2735" y="0"/>
                  </a:cubicBezTo>
                  <a:cubicBezTo>
                    <a:pt x="2663" y="0"/>
                    <a:pt x="2589" y="54"/>
                    <a:pt x="2560" y="130"/>
                  </a:cubicBezTo>
                  <a:cubicBezTo>
                    <a:pt x="2537" y="213"/>
                    <a:pt x="2596" y="320"/>
                    <a:pt x="2680" y="356"/>
                  </a:cubicBezTo>
                  <a:cubicBezTo>
                    <a:pt x="3477" y="570"/>
                    <a:pt x="4025" y="1285"/>
                    <a:pt x="4025" y="2106"/>
                  </a:cubicBezTo>
                  <a:lnTo>
                    <a:pt x="4025" y="2642"/>
                  </a:lnTo>
                  <a:lnTo>
                    <a:pt x="382" y="2642"/>
                  </a:lnTo>
                  <a:lnTo>
                    <a:pt x="382" y="2106"/>
                  </a:lnTo>
                  <a:cubicBezTo>
                    <a:pt x="382" y="1285"/>
                    <a:pt x="929" y="558"/>
                    <a:pt x="1715" y="356"/>
                  </a:cubicBezTo>
                  <a:cubicBezTo>
                    <a:pt x="1810" y="320"/>
                    <a:pt x="1870" y="237"/>
                    <a:pt x="1834" y="130"/>
                  </a:cubicBezTo>
                  <a:cubicBezTo>
                    <a:pt x="1815" y="54"/>
                    <a:pt x="1750" y="0"/>
                    <a:pt x="167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18" name="Google Shape;10018;p79"/>
            <p:cNvSpPr/>
            <p:nvPr/>
          </p:nvSpPr>
          <p:spPr>
            <a:xfrm>
              <a:off x="2518911" y="4385065"/>
              <a:ext cx="134683" cy="105090"/>
            </a:xfrm>
            <a:custGeom>
              <a:avLst/>
              <a:gdLst/>
              <a:ahLst/>
              <a:cxnLst/>
              <a:rect l="l" t="t" r="r" b="b"/>
              <a:pathLst>
                <a:path w="4228" h="3299" extrusionOk="0">
                  <a:moveTo>
                    <a:pt x="191" y="0"/>
                  </a:moveTo>
                  <a:cubicBezTo>
                    <a:pt x="132" y="0"/>
                    <a:pt x="84" y="24"/>
                    <a:pt x="49" y="72"/>
                  </a:cubicBezTo>
                  <a:cubicBezTo>
                    <a:pt x="13" y="119"/>
                    <a:pt x="1" y="179"/>
                    <a:pt x="13" y="238"/>
                  </a:cubicBezTo>
                  <a:cubicBezTo>
                    <a:pt x="239" y="953"/>
                    <a:pt x="799" y="1512"/>
                    <a:pt x="1513" y="1691"/>
                  </a:cubicBezTo>
                  <a:cubicBezTo>
                    <a:pt x="1632" y="1727"/>
                    <a:pt x="1751" y="1750"/>
                    <a:pt x="1918" y="1774"/>
                  </a:cubicBezTo>
                  <a:lnTo>
                    <a:pt x="1954" y="3120"/>
                  </a:lnTo>
                  <a:cubicBezTo>
                    <a:pt x="1954" y="3227"/>
                    <a:pt x="2025" y="3298"/>
                    <a:pt x="2132" y="3298"/>
                  </a:cubicBezTo>
                  <a:cubicBezTo>
                    <a:pt x="2227" y="3298"/>
                    <a:pt x="2311" y="3227"/>
                    <a:pt x="2311" y="3120"/>
                  </a:cubicBezTo>
                  <a:lnTo>
                    <a:pt x="2311" y="1774"/>
                  </a:lnTo>
                  <a:cubicBezTo>
                    <a:pt x="2466" y="1750"/>
                    <a:pt x="2585" y="1727"/>
                    <a:pt x="2704" y="1691"/>
                  </a:cubicBezTo>
                  <a:cubicBezTo>
                    <a:pt x="3418" y="1512"/>
                    <a:pt x="4001" y="953"/>
                    <a:pt x="4216" y="238"/>
                  </a:cubicBezTo>
                  <a:cubicBezTo>
                    <a:pt x="4228" y="179"/>
                    <a:pt x="4216" y="119"/>
                    <a:pt x="4180" y="72"/>
                  </a:cubicBezTo>
                  <a:cubicBezTo>
                    <a:pt x="4156" y="24"/>
                    <a:pt x="4097" y="0"/>
                    <a:pt x="4037" y="0"/>
                  </a:cubicBezTo>
                  <a:lnTo>
                    <a:pt x="2454" y="0"/>
                  </a:lnTo>
                  <a:cubicBezTo>
                    <a:pt x="2347" y="0"/>
                    <a:pt x="2275" y="72"/>
                    <a:pt x="2275" y="179"/>
                  </a:cubicBezTo>
                  <a:cubicBezTo>
                    <a:pt x="2275" y="286"/>
                    <a:pt x="2347" y="357"/>
                    <a:pt x="2454" y="357"/>
                  </a:cubicBezTo>
                  <a:lnTo>
                    <a:pt x="3775" y="357"/>
                  </a:lnTo>
                  <a:cubicBezTo>
                    <a:pt x="3561" y="845"/>
                    <a:pt x="3120" y="1215"/>
                    <a:pt x="2608" y="1357"/>
                  </a:cubicBezTo>
                  <a:cubicBezTo>
                    <a:pt x="2501" y="1381"/>
                    <a:pt x="2335" y="1429"/>
                    <a:pt x="2108" y="1429"/>
                  </a:cubicBezTo>
                  <a:cubicBezTo>
                    <a:pt x="1894" y="1429"/>
                    <a:pt x="1739" y="1381"/>
                    <a:pt x="1620" y="1357"/>
                  </a:cubicBezTo>
                  <a:cubicBezTo>
                    <a:pt x="1096" y="1215"/>
                    <a:pt x="668" y="845"/>
                    <a:pt x="442" y="357"/>
                  </a:cubicBezTo>
                  <a:lnTo>
                    <a:pt x="1775" y="357"/>
                  </a:lnTo>
                  <a:cubicBezTo>
                    <a:pt x="1870" y="357"/>
                    <a:pt x="1954" y="286"/>
                    <a:pt x="1954" y="179"/>
                  </a:cubicBezTo>
                  <a:cubicBezTo>
                    <a:pt x="1954" y="72"/>
                    <a:pt x="1870" y="0"/>
                    <a:pt x="177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19" name="Google Shape;10019;p79"/>
            <p:cNvSpPr/>
            <p:nvPr/>
          </p:nvSpPr>
          <p:spPr>
            <a:xfrm>
              <a:off x="2580742" y="4501113"/>
              <a:ext cx="11786" cy="13315"/>
            </a:xfrm>
            <a:custGeom>
              <a:avLst/>
              <a:gdLst/>
              <a:ahLst/>
              <a:cxnLst/>
              <a:rect l="l" t="t" r="r" b="b"/>
              <a:pathLst>
                <a:path w="370" h="418" extrusionOk="0">
                  <a:moveTo>
                    <a:pt x="191" y="0"/>
                  </a:moveTo>
                  <a:cubicBezTo>
                    <a:pt x="84" y="0"/>
                    <a:pt x="1" y="72"/>
                    <a:pt x="1" y="179"/>
                  </a:cubicBezTo>
                  <a:lnTo>
                    <a:pt x="1" y="239"/>
                  </a:lnTo>
                  <a:cubicBezTo>
                    <a:pt x="1" y="346"/>
                    <a:pt x="84" y="417"/>
                    <a:pt x="191" y="417"/>
                  </a:cubicBezTo>
                  <a:cubicBezTo>
                    <a:pt x="286" y="417"/>
                    <a:pt x="370" y="346"/>
                    <a:pt x="370" y="239"/>
                  </a:cubicBezTo>
                  <a:lnTo>
                    <a:pt x="370" y="179"/>
                  </a:lnTo>
                  <a:cubicBezTo>
                    <a:pt x="370" y="96"/>
                    <a:pt x="286" y="0"/>
                    <a:pt x="1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20" name="Google Shape;10020;p79"/>
          <p:cNvGrpSpPr/>
          <p:nvPr/>
        </p:nvGrpSpPr>
        <p:grpSpPr>
          <a:xfrm>
            <a:off x="3747945" y="5222577"/>
            <a:ext cx="470860" cy="482497"/>
            <a:chOff x="2810958" y="4273923"/>
            <a:chExt cx="353145" cy="361873"/>
          </a:xfrm>
          <a:solidFill>
            <a:srgbClr val="D2DE00"/>
          </a:solidFill>
        </p:grpSpPr>
        <p:sp>
          <p:nvSpPr>
            <p:cNvPr id="10021" name="Google Shape;10021;p79"/>
            <p:cNvSpPr/>
            <p:nvPr/>
          </p:nvSpPr>
          <p:spPr>
            <a:xfrm>
              <a:off x="2886837" y="4273923"/>
              <a:ext cx="53867" cy="169946"/>
            </a:xfrm>
            <a:custGeom>
              <a:avLst/>
              <a:gdLst/>
              <a:ahLst/>
              <a:cxnLst/>
              <a:rect l="l" t="t" r="r" b="b"/>
              <a:pathLst>
                <a:path w="1691" h="5335" extrusionOk="0">
                  <a:moveTo>
                    <a:pt x="1179" y="346"/>
                  </a:moveTo>
                  <a:cubicBezTo>
                    <a:pt x="1203" y="346"/>
                    <a:pt x="1250" y="382"/>
                    <a:pt x="1250" y="417"/>
                  </a:cubicBezTo>
                  <a:lnTo>
                    <a:pt x="1250" y="644"/>
                  </a:lnTo>
                  <a:lnTo>
                    <a:pt x="464" y="644"/>
                  </a:lnTo>
                  <a:lnTo>
                    <a:pt x="464" y="417"/>
                  </a:lnTo>
                  <a:cubicBezTo>
                    <a:pt x="452" y="382"/>
                    <a:pt x="488" y="346"/>
                    <a:pt x="524" y="346"/>
                  </a:cubicBezTo>
                  <a:close/>
                  <a:moveTo>
                    <a:pt x="1131" y="4275"/>
                  </a:moveTo>
                  <a:lnTo>
                    <a:pt x="845" y="4965"/>
                  </a:lnTo>
                  <a:lnTo>
                    <a:pt x="583" y="4275"/>
                  </a:lnTo>
                  <a:close/>
                  <a:moveTo>
                    <a:pt x="512" y="1"/>
                  </a:moveTo>
                  <a:cubicBezTo>
                    <a:pt x="298" y="1"/>
                    <a:pt x="119" y="179"/>
                    <a:pt x="119" y="405"/>
                  </a:cubicBezTo>
                  <a:lnTo>
                    <a:pt x="119" y="751"/>
                  </a:lnTo>
                  <a:cubicBezTo>
                    <a:pt x="36" y="822"/>
                    <a:pt x="0" y="929"/>
                    <a:pt x="0" y="1036"/>
                  </a:cubicBezTo>
                  <a:lnTo>
                    <a:pt x="0" y="3870"/>
                  </a:lnTo>
                  <a:cubicBezTo>
                    <a:pt x="0" y="4025"/>
                    <a:pt x="71" y="4156"/>
                    <a:pt x="191" y="4215"/>
                  </a:cubicBezTo>
                  <a:lnTo>
                    <a:pt x="560" y="5144"/>
                  </a:lnTo>
                  <a:cubicBezTo>
                    <a:pt x="607" y="5263"/>
                    <a:pt x="726" y="5335"/>
                    <a:pt x="845" y="5335"/>
                  </a:cubicBezTo>
                  <a:cubicBezTo>
                    <a:pt x="976" y="5335"/>
                    <a:pt x="1084" y="5263"/>
                    <a:pt x="1131" y="5144"/>
                  </a:cubicBezTo>
                  <a:lnTo>
                    <a:pt x="1500" y="4215"/>
                  </a:lnTo>
                  <a:cubicBezTo>
                    <a:pt x="1619" y="4144"/>
                    <a:pt x="1691" y="4025"/>
                    <a:pt x="1691" y="3870"/>
                  </a:cubicBezTo>
                  <a:lnTo>
                    <a:pt x="1691" y="3084"/>
                  </a:lnTo>
                  <a:cubicBezTo>
                    <a:pt x="1691" y="3001"/>
                    <a:pt x="1619" y="2918"/>
                    <a:pt x="1524" y="2918"/>
                  </a:cubicBezTo>
                  <a:cubicBezTo>
                    <a:pt x="1441" y="2918"/>
                    <a:pt x="1369" y="3001"/>
                    <a:pt x="1369" y="3084"/>
                  </a:cubicBezTo>
                  <a:lnTo>
                    <a:pt x="1369" y="3870"/>
                  </a:lnTo>
                  <a:cubicBezTo>
                    <a:pt x="1369" y="3906"/>
                    <a:pt x="1334" y="3953"/>
                    <a:pt x="1286" y="3953"/>
                  </a:cubicBezTo>
                  <a:lnTo>
                    <a:pt x="393" y="3953"/>
                  </a:lnTo>
                  <a:cubicBezTo>
                    <a:pt x="369" y="3953"/>
                    <a:pt x="322" y="3918"/>
                    <a:pt x="322" y="3870"/>
                  </a:cubicBezTo>
                  <a:lnTo>
                    <a:pt x="322" y="1036"/>
                  </a:lnTo>
                  <a:cubicBezTo>
                    <a:pt x="322" y="1001"/>
                    <a:pt x="357" y="953"/>
                    <a:pt x="393" y="953"/>
                  </a:cubicBezTo>
                  <a:lnTo>
                    <a:pt x="1286" y="953"/>
                  </a:lnTo>
                  <a:cubicBezTo>
                    <a:pt x="1322" y="953"/>
                    <a:pt x="1369" y="989"/>
                    <a:pt x="1369" y="1036"/>
                  </a:cubicBezTo>
                  <a:lnTo>
                    <a:pt x="1369" y="2358"/>
                  </a:lnTo>
                  <a:cubicBezTo>
                    <a:pt x="1369" y="2441"/>
                    <a:pt x="1441" y="2525"/>
                    <a:pt x="1524" y="2525"/>
                  </a:cubicBezTo>
                  <a:cubicBezTo>
                    <a:pt x="1619" y="2525"/>
                    <a:pt x="1691" y="2441"/>
                    <a:pt x="1691" y="2358"/>
                  </a:cubicBezTo>
                  <a:lnTo>
                    <a:pt x="1691" y="1036"/>
                  </a:lnTo>
                  <a:cubicBezTo>
                    <a:pt x="1691" y="929"/>
                    <a:pt x="1643" y="822"/>
                    <a:pt x="1572" y="751"/>
                  </a:cubicBezTo>
                  <a:lnTo>
                    <a:pt x="1572" y="405"/>
                  </a:lnTo>
                  <a:cubicBezTo>
                    <a:pt x="1572" y="179"/>
                    <a:pt x="1393" y="1"/>
                    <a:pt x="1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22" name="Google Shape;10022;p79"/>
            <p:cNvSpPr/>
            <p:nvPr/>
          </p:nvSpPr>
          <p:spPr>
            <a:xfrm>
              <a:off x="2815131" y="4273923"/>
              <a:ext cx="57307" cy="279942"/>
            </a:xfrm>
            <a:custGeom>
              <a:avLst/>
              <a:gdLst/>
              <a:ahLst/>
              <a:cxnLst/>
              <a:rect l="l" t="t" r="r" b="b"/>
              <a:pathLst>
                <a:path w="1799" h="8788" extrusionOk="0">
                  <a:moveTo>
                    <a:pt x="906" y="382"/>
                  </a:moveTo>
                  <a:lnTo>
                    <a:pt x="1251" y="1239"/>
                  </a:lnTo>
                  <a:lnTo>
                    <a:pt x="572" y="1239"/>
                  </a:lnTo>
                  <a:lnTo>
                    <a:pt x="906" y="382"/>
                  </a:lnTo>
                  <a:close/>
                  <a:moveTo>
                    <a:pt x="751" y="1548"/>
                  </a:moveTo>
                  <a:lnTo>
                    <a:pt x="751" y="7466"/>
                  </a:lnTo>
                  <a:lnTo>
                    <a:pt x="346" y="7466"/>
                  </a:lnTo>
                  <a:lnTo>
                    <a:pt x="346" y="1644"/>
                  </a:lnTo>
                  <a:cubicBezTo>
                    <a:pt x="346" y="1596"/>
                    <a:pt x="394" y="1548"/>
                    <a:pt x="429" y="1548"/>
                  </a:cubicBezTo>
                  <a:close/>
                  <a:moveTo>
                    <a:pt x="1382" y="1572"/>
                  </a:moveTo>
                  <a:cubicBezTo>
                    <a:pt x="1430" y="1572"/>
                    <a:pt x="1477" y="1608"/>
                    <a:pt x="1477" y="1656"/>
                  </a:cubicBezTo>
                  <a:lnTo>
                    <a:pt x="1477" y="7478"/>
                  </a:lnTo>
                  <a:lnTo>
                    <a:pt x="1072" y="7478"/>
                  </a:lnTo>
                  <a:lnTo>
                    <a:pt x="1072" y="1572"/>
                  </a:lnTo>
                  <a:close/>
                  <a:moveTo>
                    <a:pt x="1489" y="7787"/>
                  </a:moveTo>
                  <a:lnTo>
                    <a:pt x="1489" y="8359"/>
                  </a:lnTo>
                  <a:cubicBezTo>
                    <a:pt x="1477" y="8418"/>
                    <a:pt x="1441" y="8442"/>
                    <a:pt x="1382" y="8442"/>
                  </a:cubicBezTo>
                  <a:lnTo>
                    <a:pt x="429" y="8442"/>
                  </a:lnTo>
                  <a:cubicBezTo>
                    <a:pt x="394" y="8442"/>
                    <a:pt x="346" y="8394"/>
                    <a:pt x="346" y="8359"/>
                  </a:cubicBezTo>
                  <a:lnTo>
                    <a:pt x="346" y="7787"/>
                  </a:lnTo>
                  <a:close/>
                  <a:moveTo>
                    <a:pt x="906" y="1"/>
                  </a:moveTo>
                  <a:cubicBezTo>
                    <a:pt x="775" y="1"/>
                    <a:pt x="656" y="84"/>
                    <a:pt x="608" y="215"/>
                  </a:cubicBezTo>
                  <a:lnTo>
                    <a:pt x="179" y="1310"/>
                  </a:lnTo>
                  <a:cubicBezTo>
                    <a:pt x="72" y="1394"/>
                    <a:pt x="13" y="1513"/>
                    <a:pt x="13" y="1656"/>
                  </a:cubicBezTo>
                  <a:lnTo>
                    <a:pt x="13" y="8371"/>
                  </a:lnTo>
                  <a:cubicBezTo>
                    <a:pt x="1" y="8597"/>
                    <a:pt x="191" y="8787"/>
                    <a:pt x="429" y="8787"/>
                  </a:cubicBezTo>
                  <a:lnTo>
                    <a:pt x="1382" y="8787"/>
                  </a:lnTo>
                  <a:cubicBezTo>
                    <a:pt x="1620" y="8787"/>
                    <a:pt x="1799" y="8597"/>
                    <a:pt x="1799" y="8371"/>
                  </a:cubicBezTo>
                  <a:lnTo>
                    <a:pt x="1799" y="1656"/>
                  </a:lnTo>
                  <a:cubicBezTo>
                    <a:pt x="1799" y="1525"/>
                    <a:pt x="1727" y="1394"/>
                    <a:pt x="1632" y="1310"/>
                  </a:cubicBezTo>
                  <a:lnTo>
                    <a:pt x="1203" y="215"/>
                  </a:lnTo>
                  <a:cubicBezTo>
                    <a:pt x="1168" y="96"/>
                    <a:pt x="1037" y="1"/>
                    <a:pt x="90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23" name="Google Shape;10023;p79"/>
            <p:cNvSpPr/>
            <p:nvPr/>
          </p:nvSpPr>
          <p:spPr>
            <a:xfrm>
              <a:off x="2883396" y="4463173"/>
              <a:ext cx="60333" cy="90691"/>
            </a:xfrm>
            <a:custGeom>
              <a:avLst/>
              <a:gdLst/>
              <a:ahLst/>
              <a:cxnLst/>
              <a:rect l="l" t="t" r="r" b="b"/>
              <a:pathLst>
                <a:path w="1894" h="2847" extrusionOk="0">
                  <a:moveTo>
                    <a:pt x="1322" y="310"/>
                  </a:moveTo>
                  <a:cubicBezTo>
                    <a:pt x="1370" y="310"/>
                    <a:pt x="1418" y="358"/>
                    <a:pt x="1418" y="406"/>
                  </a:cubicBezTo>
                  <a:lnTo>
                    <a:pt x="1418" y="584"/>
                  </a:lnTo>
                  <a:lnTo>
                    <a:pt x="513" y="584"/>
                  </a:lnTo>
                  <a:lnTo>
                    <a:pt x="513" y="406"/>
                  </a:lnTo>
                  <a:cubicBezTo>
                    <a:pt x="513" y="358"/>
                    <a:pt x="537" y="310"/>
                    <a:pt x="596" y="310"/>
                  </a:cubicBezTo>
                  <a:close/>
                  <a:moveTo>
                    <a:pt x="1477" y="929"/>
                  </a:moveTo>
                  <a:cubicBezTo>
                    <a:pt x="1513" y="929"/>
                    <a:pt x="1561" y="965"/>
                    <a:pt x="1561" y="1013"/>
                  </a:cubicBezTo>
                  <a:lnTo>
                    <a:pt x="1561" y="2418"/>
                  </a:lnTo>
                  <a:cubicBezTo>
                    <a:pt x="1561" y="2453"/>
                    <a:pt x="1525" y="2501"/>
                    <a:pt x="1477" y="2501"/>
                  </a:cubicBezTo>
                  <a:lnTo>
                    <a:pt x="430" y="2501"/>
                  </a:lnTo>
                  <a:cubicBezTo>
                    <a:pt x="394" y="2501"/>
                    <a:pt x="346" y="2453"/>
                    <a:pt x="346" y="2418"/>
                  </a:cubicBezTo>
                  <a:lnTo>
                    <a:pt x="346" y="1013"/>
                  </a:lnTo>
                  <a:cubicBezTo>
                    <a:pt x="346" y="965"/>
                    <a:pt x="382" y="929"/>
                    <a:pt x="430" y="929"/>
                  </a:cubicBezTo>
                  <a:close/>
                  <a:moveTo>
                    <a:pt x="596" y="1"/>
                  </a:moveTo>
                  <a:cubicBezTo>
                    <a:pt x="358" y="1"/>
                    <a:pt x="179" y="191"/>
                    <a:pt x="179" y="418"/>
                  </a:cubicBezTo>
                  <a:lnTo>
                    <a:pt x="179" y="691"/>
                  </a:lnTo>
                  <a:cubicBezTo>
                    <a:pt x="72" y="763"/>
                    <a:pt x="13" y="882"/>
                    <a:pt x="13" y="1013"/>
                  </a:cubicBezTo>
                  <a:lnTo>
                    <a:pt x="13" y="2430"/>
                  </a:lnTo>
                  <a:cubicBezTo>
                    <a:pt x="1" y="2656"/>
                    <a:pt x="191" y="2846"/>
                    <a:pt x="430" y="2846"/>
                  </a:cubicBezTo>
                  <a:lnTo>
                    <a:pt x="1477" y="2846"/>
                  </a:lnTo>
                  <a:cubicBezTo>
                    <a:pt x="1715" y="2846"/>
                    <a:pt x="1894" y="2656"/>
                    <a:pt x="1894" y="2430"/>
                  </a:cubicBezTo>
                  <a:lnTo>
                    <a:pt x="1894" y="1013"/>
                  </a:lnTo>
                  <a:cubicBezTo>
                    <a:pt x="1894" y="882"/>
                    <a:pt x="1834" y="763"/>
                    <a:pt x="1727" y="691"/>
                  </a:cubicBezTo>
                  <a:lnTo>
                    <a:pt x="1727" y="418"/>
                  </a:lnTo>
                  <a:cubicBezTo>
                    <a:pt x="1727" y="179"/>
                    <a:pt x="1537" y="1"/>
                    <a:pt x="131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24" name="Google Shape;10024;p79"/>
            <p:cNvSpPr/>
            <p:nvPr/>
          </p:nvSpPr>
          <p:spPr>
            <a:xfrm>
              <a:off x="2955835" y="4273923"/>
              <a:ext cx="202948" cy="281439"/>
            </a:xfrm>
            <a:custGeom>
              <a:avLst/>
              <a:gdLst/>
              <a:ahLst/>
              <a:cxnLst/>
              <a:rect l="l" t="t" r="r" b="b"/>
              <a:pathLst>
                <a:path w="6371" h="8835" extrusionOk="0">
                  <a:moveTo>
                    <a:pt x="5692" y="524"/>
                  </a:moveTo>
                  <a:cubicBezTo>
                    <a:pt x="5883" y="524"/>
                    <a:pt x="6037" y="679"/>
                    <a:pt x="6037" y="870"/>
                  </a:cubicBezTo>
                  <a:lnTo>
                    <a:pt x="6037" y="7966"/>
                  </a:lnTo>
                  <a:cubicBezTo>
                    <a:pt x="6037" y="8156"/>
                    <a:pt x="5883" y="8311"/>
                    <a:pt x="5692" y="8311"/>
                  </a:cubicBezTo>
                  <a:lnTo>
                    <a:pt x="1811" y="8311"/>
                  </a:lnTo>
                  <a:lnTo>
                    <a:pt x="1811" y="524"/>
                  </a:lnTo>
                  <a:close/>
                  <a:moveTo>
                    <a:pt x="1465" y="346"/>
                  </a:moveTo>
                  <a:lnTo>
                    <a:pt x="1465" y="8490"/>
                  </a:lnTo>
                  <a:lnTo>
                    <a:pt x="1227" y="8490"/>
                  </a:lnTo>
                  <a:lnTo>
                    <a:pt x="1227" y="346"/>
                  </a:lnTo>
                  <a:close/>
                  <a:moveTo>
                    <a:pt x="1215" y="1"/>
                  </a:moveTo>
                  <a:cubicBezTo>
                    <a:pt x="1096" y="1"/>
                    <a:pt x="965" y="72"/>
                    <a:pt x="930" y="179"/>
                  </a:cubicBezTo>
                  <a:lnTo>
                    <a:pt x="418" y="179"/>
                  </a:lnTo>
                  <a:cubicBezTo>
                    <a:pt x="180" y="179"/>
                    <a:pt x="1" y="370"/>
                    <a:pt x="1" y="596"/>
                  </a:cubicBezTo>
                  <a:lnTo>
                    <a:pt x="1" y="2358"/>
                  </a:lnTo>
                  <a:cubicBezTo>
                    <a:pt x="1" y="2441"/>
                    <a:pt x="84" y="2513"/>
                    <a:pt x="168" y="2513"/>
                  </a:cubicBezTo>
                  <a:cubicBezTo>
                    <a:pt x="263" y="2513"/>
                    <a:pt x="334" y="2441"/>
                    <a:pt x="334" y="2358"/>
                  </a:cubicBezTo>
                  <a:lnTo>
                    <a:pt x="334" y="596"/>
                  </a:lnTo>
                  <a:cubicBezTo>
                    <a:pt x="334" y="548"/>
                    <a:pt x="382" y="513"/>
                    <a:pt x="418" y="513"/>
                  </a:cubicBezTo>
                  <a:lnTo>
                    <a:pt x="882" y="513"/>
                  </a:lnTo>
                  <a:lnTo>
                    <a:pt x="882" y="8287"/>
                  </a:lnTo>
                  <a:lnTo>
                    <a:pt x="418" y="8287"/>
                  </a:lnTo>
                  <a:cubicBezTo>
                    <a:pt x="382" y="8287"/>
                    <a:pt x="334" y="8252"/>
                    <a:pt x="334" y="8204"/>
                  </a:cubicBezTo>
                  <a:lnTo>
                    <a:pt x="334" y="3072"/>
                  </a:lnTo>
                  <a:cubicBezTo>
                    <a:pt x="334" y="2977"/>
                    <a:pt x="263" y="2906"/>
                    <a:pt x="168" y="2906"/>
                  </a:cubicBezTo>
                  <a:cubicBezTo>
                    <a:pt x="84" y="2906"/>
                    <a:pt x="1" y="2977"/>
                    <a:pt x="1" y="3072"/>
                  </a:cubicBezTo>
                  <a:lnTo>
                    <a:pt x="1" y="8204"/>
                  </a:lnTo>
                  <a:cubicBezTo>
                    <a:pt x="1" y="8454"/>
                    <a:pt x="203" y="8656"/>
                    <a:pt x="418" y="8656"/>
                  </a:cubicBezTo>
                  <a:lnTo>
                    <a:pt x="930" y="8656"/>
                  </a:lnTo>
                  <a:cubicBezTo>
                    <a:pt x="989" y="8752"/>
                    <a:pt x="1096" y="8835"/>
                    <a:pt x="1215" y="8835"/>
                  </a:cubicBezTo>
                  <a:lnTo>
                    <a:pt x="1477" y="8835"/>
                  </a:lnTo>
                  <a:cubicBezTo>
                    <a:pt x="1596" y="8835"/>
                    <a:pt x="1715" y="8752"/>
                    <a:pt x="1763" y="8656"/>
                  </a:cubicBezTo>
                  <a:lnTo>
                    <a:pt x="5692" y="8656"/>
                  </a:lnTo>
                  <a:cubicBezTo>
                    <a:pt x="6061" y="8656"/>
                    <a:pt x="6371" y="8359"/>
                    <a:pt x="6371" y="7966"/>
                  </a:cubicBezTo>
                  <a:lnTo>
                    <a:pt x="6371" y="870"/>
                  </a:lnTo>
                  <a:cubicBezTo>
                    <a:pt x="6371" y="489"/>
                    <a:pt x="6073" y="179"/>
                    <a:pt x="5692" y="179"/>
                  </a:cubicBezTo>
                  <a:lnTo>
                    <a:pt x="1763" y="179"/>
                  </a:lnTo>
                  <a:cubicBezTo>
                    <a:pt x="1704" y="72"/>
                    <a:pt x="1596" y="1"/>
                    <a:pt x="1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25" name="Google Shape;10025;p79"/>
            <p:cNvSpPr/>
            <p:nvPr/>
          </p:nvSpPr>
          <p:spPr>
            <a:xfrm>
              <a:off x="3098067" y="4511720"/>
              <a:ext cx="29243" cy="10289"/>
            </a:xfrm>
            <a:custGeom>
              <a:avLst/>
              <a:gdLst/>
              <a:ahLst/>
              <a:cxnLst/>
              <a:rect l="l" t="t" r="r" b="b"/>
              <a:pathLst>
                <a:path w="918" h="323" extrusionOk="0"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8" y="322"/>
                  </a:cubicBezTo>
                  <a:lnTo>
                    <a:pt x="751" y="322"/>
                  </a:lnTo>
                  <a:cubicBezTo>
                    <a:pt x="834" y="322"/>
                    <a:pt x="918" y="251"/>
                    <a:pt x="918" y="156"/>
                  </a:cubicBezTo>
                  <a:cubicBezTo>
                    <a:pt x="918" y="72"/>
                    <a:pt x="834" y="1"/>
                    <a:pt x="75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26" name="Google Shape;10026;p79"/>
            <p:cNvSpPr/>
            <p:nvPr/>
          </p:nvSpPr>
          <p:spPr>
            <a:xfrm>
              <a:off x="3115906" y="4497704"/>
              <a:ext cx="10257" cy="10640"/>
            </a:xfrm>
            <a:custGeom>
              <a:avLst/>
              <a:gdLst/>
              <a:ahLst/>
              <a:cxnLst/>
              <a:rect l="l" t="t" r="r" b="b"/>
              <a:pathLst>
                <a:path w="322" h="334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55" y="334"/>
                  </a:cubicBezTo>
                  <a:cubicBezTo>
                    <a:pt x="250" y="334"/>
                    <a:pt x="322" y="262"/>
                    <a:pt x="322" y="167"/>
                  </a:cubicBez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27" name="Google Shape;10027;p79"/>
            <p:cNvSpPr/>
            <p:nvPr/>
          </p:nvSpPr>
          <p:spPr>
            <a:xfrm>
              <a:off x="2810958" y="4563676"/>
              <a:ext cx="353145" cy="72120"/>
            </a:xfrm>
            <a:custGeom>
              <a:avLst/>
              <a:gdLst/>
              <a:ahLst/>
              <a:cxnLst/>
              <a:rect l="l" t="t" r="r" b="b"/>
              <a:pathLst>
                <a:path w="11086" h="2264" extrusionOk="0">
                  <a:moveTo>
                    <a:pt x="418" y="1"/>
                  </a:moveTo>
                  <a:cubicBezTo>
                    <a:pt x="179" y="1"/>
                    <a:pt x="1" y="191"/>
                    <a:pt x="1" y="418"/>
                  </a:cubicBezTo>
                  <a:lnTo>
                    <a:pt x="1" y="1846"/>
                  </a:lnTo>
                  <a:cubicBezTo>
                    <a:pt x="1" y="2085"/>
                    <a:pt x="191" y="2263"/>
                    <a:pt x="418" y="2263"/>
                  </a:cubicBezTo>
                  <a:lnTo>
                    <a:pt x="8442" y="2263"/>
                  </a:lnTo>
                  <a:cubicBezTo>
                    <a:pt x="8526" y="2263"/>
                    <a:pt x="8597" y="2192"/>
                    <a:pt x="8597" y="2096"/>
                  </a:cubicBezTo>
                  <a:cubicBezTo>
                    <a:pt x="8597" y="2013"/>
                    <a:pt x="8526" y="1930"/>
                    <a:pt x="8442" y="1930"/>
                  </a:cubicBezTo>
                  <a:lnTo>
                    <a:pt x="418" y="1930"/>
                  </a:lnTo>
                  <a:cubicBezTo>
                    <a:pt x="370" y="1930"/>
                    <a:pt x="322" y="1894"/>
                    <a:pt x="322" y="1846"/>
                  </a:cubicBezTo>
                  <a:lnTo>
                    <a:pt x="322" y="418"/>
                  </a:lnTo>
                  <a:cubicBezTo>
                    <a:pt x="322" y="370"/>
                    <a:pt x="370" y="322"/>
                    <a:pt x="418" y="322"/>
                  </a:cubicBezTo>
                  <a:lnTo>
                    <a:pt x="1037" y="322"/>
                  </a:lnTo>
                  <a:lnTo>
                    <a:pt x="1037" y="584"/>
                  </a:lnTo>
                  <a:cubicBezTo>
                    <a:pt x="1037" y="668"/>
                    <a:pt x="1120" y="739"/>
                    <a:pt x="1203" y="739"/>
                  </a:cubicBezTo>
                  <a:cubicBezTo>
                    <a:pt x="1299" y="739"/>
                    <a:pt x="1370" y="668"/>
                    <a:pt x="1370" y="584"/>
                  </a:cubicBezTo>
                  <a:lnTo>
                    <a:pt x="1370" y="322"/>
                  </a:lnTo>
                  <a:lnTo>
                    <a:pt x="1834" y="322"/>
                  </a:lnTo>
                  <a:lnTo>
                    <a:pt x="1834" y="584"/>
                  </a:lnTo>
                  <a:cubicBezTo>
                    <a:pt x="1834" y="668"/>
                    <a:pt x="1906" y="739"/>
                    <a:pt x="1989" y="739"/>
                  </a:cubicBezTo>
                  <a:cubicBezTo>
                    <a:pt x="2084" y="739"/>
                    <a:pt x="2156" y="668"/>
                    <a:pt x="2156" y="584"/>
                  </a:cubicBezTo>
                  <a:lnTo>
                    <a:pt x="2156" y="322"/>
                  </a:lnTo>
                  <a:lnTo>
                    <a:pt x="2620" y="322"/>
                  </a:lnTo>
                  <a:lnTo>
                    <a:pt x="2620" y="584"/>
                  </a:lnTo>
                  <a:cubicBezTo>
                    <a:pt x="2620" y="668"/>
                    <a:pt x="2692" y="739"/>
                    <a:pt x="2787" y="739"/>
                  </a:cubicBezTo>
                  <a:cubicBezTo>
                    <a:pt x="2870" y="739"/>
                    <a:pt x="2942" y="668"/>
                    <a:pt x="2942" y="584"/>
                  </a:cubicBezTo>
                  <a:lnTo>
                    <a:pt x="2942" y="322"/>
                  </a:lnTo>
                  <a:lnTo>
                    <a:pt x="3406" y="322"/>
                  </a:lnTo>
                  <a:lnTo>
                    <a:pt x="3406" y="584"/>
                  </a:lnTo>
                  <a:cubicBezTo>
                    <a:pt x="3406" y="668"/>
                    <a:pt x="3477" y="739"/>
                    <a:pt x="3573" y="739"/>
                  </a:cubicBezTo>
                  <a:cubicBezTo>
                    <a:pt x="3656" y="739"/>
                    <a:pt x="3739" y="668"/>
                    <a:pt x="3739" y="584"/>
                  </a:cubicBezTo>
                  <a:lnTo>
                    <a:pt x="3739" y="322"/>
                  </a:lnTo>
                  <a:lnTo>
                    <a:pt x="4192" y="322"/>
                  </a:lnTo>
                  <a:lnTo>
                    <a:pt x="4192" y="584"/>
                  </a:lnTo>
                  <a:cubicBezTo>
                    <a:pt x="4192" y="668"/>
                    <a:pt x="4275" y="739"/>
                    <a:pt x="4358" y="739"/>
                  </a:cubicBezTo>
                  <a:cubicBezTo>
                    <a:pt x="4454" y="739"/>
                    <a:pt x="4525" y="668"/>
                    <a:pt x="4525" y="584"/>
                  </a:cubicBezTo>
                  <a:lnTo>
                    <a:pt x="4525" y="322"/>
                  </a:lnTo>
                  <a:lnTo>
                    <a:pt x="4990" y="322"/>
                  </a:lnTo>
                  <a:lnTo>
                    <a:pt x="4990" y="584"/>
                  </a:lnTo>
                  <a:cubicBezTo>
                    <a:pt x="4990" y="668"/>
                    <a:pt x="5061" y="739"/>
                    <a:pt x="5144" y="739"/>
                  </a:cubicBezTo>
                  <a:cubicBezTo>
                    <a:pt x="5240" y="739"/>
                    <a:pt x="5311" y="668"/>
                    <a:pt x="5311" y="584"/>
                  </a:cubicBezTo>
                  <a:lnTo>
                    <a:pt x="5311" y="322"/>
                  </a:lnTo>
                  <a:lnTo>
                    <a:pt x="5775" y="322"/>
                  </a:lnTo>
                  <a:lnTo>
                    <a:pt x="5775" y="584"/>
                  </a:lnTo>
                  <a:cubicBezTo>
                    <a:pt x="5775" y="668"/>
                    <a:pt x="5847" y="739"/>
                    <a:pt x="5942" y="739"/>
                  </a:cubicBezTo>
                  <a:cubicBezTo>
                    <a:pt x="6025" y="739"/>
                    <a:pt x="6097" y="668"/>
                    <a:pt x="6097" y="584"/>
                  </a:cubicBezTo>
                  <a:lnTo>
                    <a:pt x="6097" y="322"/>
                  </a:lnTo>
                  <a:lnTo>
                    <a:pt x="6561" y="322"/>
                  </a:lnTo>
                  <a:lnTo>
                    <a:pt x="6561" y="584"/>
                  </a:lnTo>
                  <a:cubicBezTo>
                    <a:pt x="6561" y="668"/>
                    <a:pt x="6633" y="739"/>
                    <a:pt x="6728" y="739"/>
                  </a:cubicBezTo>
                  <a:cubicBezTo>
                    <a:pt x="6811" y="739"/>
                    <a:pt x="6895" y="668"/>
                    <a:pt x="6895" y="584"/>
                  </a:cubicBezTo>
                  <a:lnTo>
                    <a:pt x="6895" y="322"/>
                  </a:lnTo>
                  <a:lnTo>
                    <a:pt x="7347" y="322"/>
                  </a:lnTo>
                  <a:lnTo>
                    <a:pt x="7347" y="584"/>
                  </a:lnTo>
                  <a:cubicBezTo>
                    <a:pt x="7347" y="668"/>
                    <a:pt x="7430" y="739"/>
                    <a:pt x="7514" y="739"/>
                  </a:cubicBezTo>
                  <a:cubicBezTo>
                    <a:pt x="7609" y="739"/>
                    <a:pt x="7680" y="668"/>
                    <a:pt x="7680" y="584"/>
                  </a:cubicBezTo>
                  <a:lnTo>
                    <a:pt x="7680" y="322"/>
                  </a:lnTo>
                  <a:lnTo>
                    <a:pt x="8145" y="322"/>
                  </a:lnTo>
                  <a:lnTo>
                    <a:pt x="8145" y="584"/>
                  </a:lnTo>
                  <a:cubicBezTo>
                    <a:pt x="8145" y="668"/>
                    <a:pt x="8216" y="739"/>
                    <a:pt x="8299" y="739"/>
                  </a:cubicBezTo>
                  <a:cubicBezTo>
                    <a:pt x="8395" y="739"/>
                    <a:pt x="8466" y="668"/>
                    <a:pt x="8466" y="584"/>
                  </a:cubicBezTo>
                  <a:lnTo>
                    <a:pt x="8466" y="322"/>
                  </a:lnTo>
                  <a:lnTo>
                    <a:pt x="8930" y="322"/>
                  </a:lnTo>
                  <a:lnTo>
                    <a:pt x="8930" y="584"/>
                  </a:lnTo>
                  <a:cubicBezTo>
                    <a:pt x="8930" y="668"/>
                    <a:pt x="9002" y="739"/>
                    <a:pt x="9097" y="739"/>
                  </a:cubicBezTo>
                  <a:cubicBezTo>
                    <a:pt x="9181" y="739"/>
                    <a:pt x="9252" y="668"/>
                    <a:pt x="9252" y="584"/>
                  </a:cubicBezTo>
                  <a:lnTo>
                    <a:pt x="9252" y="322"/>
                  </a:lnTo>
                  <a:lnTo>
                    <a:pt x="9716" y="322"/>
                  </a:lnTo>
                  <a:lnTo>
                    <a:pt x="9716" y="584"/>
                  </a:lnTo>
                  <a:cubicBezTo>
                    <a:pt x="9716" y="668"/>
                    <a:pt x="9788" y="739"/>
                    <a:pt x="9883" y="739"/>
                  </a:cubicBezTo>
                  <a:cubicBezTo>
                    <a:pt x="9966" y="739"/>
                    <a:pt x="10050" y="668"/>
                    <a:pt x="10050" y="584"/>
                  </a:cubicBezTo>
                  <a:lnTo>
                    <a:pt x="10050" y="322"/>
                  </a:lnTo>
                  <a:lnTo>
                    <a:pt x="10669" y="322"/>
                  </a:lnTo>
                  <a:cubicBezTo>
                    <a:pt x="10716" y="322"/>
                    <a:pt x="10764" y="370"/>
                    <a:pt x="10764" y="418"/>
                  </a:cubicBezTo>
                  <a:lnTo>
                    <a:pt x="10764" y="1846"/>
                  </a:lnTo>
                  <a:cubicBezTo>
                    <a:pt x="10764" y="1894"/>
                    <a:pt x="10716" y="1930"/>
                    <a:pt x="10669" y="1930"/>
                  </a:cubicBezTo>
                  <a:lnTo>
                    <a:pt x="9192" y="1930"/>
                  </a:lnTo>
                  <a:cubicBezTo>
                    <a:pt x="9109" y="1930"/>
                    <a:pt x="9038" y="2013"/>
                    <a:pt x="9038" y="2096"/>
                  </a:cubicBezTo>
                  <a:cubicBezTo>
                    <a:pt x="9038" y="2192"/>
                    <a:pt x="9109" y="2263"/>
                    <a:pt x="9192" y="2263"/>
                  </a:cubicBezTo>
                  <a:lnTo>
                    <a:pt x="10669" y="2263"/>
                  </a:lnTo>
                  <a:cubicBezTo>
                    <a:pt x="10907" y="2263"/>
                    <a:pt x="11086" y="2073"/>
                    <a:pt x="11086" y="1846"/>
                  </a:cubicBezTo>
                  <a:lnTo>
                    <a:pt x="11086" y="418"/>
                  </a:lnTo>
                  <a:cubicBezTo>
                    <a:pt x="11062" y="191"/>
                    <a:pt x="10883" y="1"/>
                    <a:pt x="1064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28" name="Google Shape;10028;p79"/>
          <p:cNvGrpSpPr/>
          <p:nvPr/>
        </p:nvGrpSpPr>
        <p:grpSpPr>
          <a:xfrm>
            <a:off x="8367514" y="5234214"/>
            <a:ext cx="279177" cy="489037"/>
            <a:chOff x="6275635" y="4282651"/>
            <a:chExt cx="209383" cy="366778"/>
          </a:xfrm>
          <a:solidFill>
            <a:srgbClr val="D2DE00"/>
          </a:solidFill>
        </p:grpSpPr>
        <p:sp>
          <p:nvSpPr>
            <p:cNvPr id="10029" name="Google Shape;10029;p79"/>
            <p:cNvSpPr/>
            <p:nvPr/>
          </p:nvSpPr>
          <p:spPr>
            <a:xfrm>
              <a:off x="6275635" y="4282651"/>
              <a:ext cx="89162" cy="366778"/>
            </a:xfrm>
            <a:custGeom>
              <a:avLst/>
              <a:gdLst/>
              <a:ahLst/>
              <a:cxnLst/>
              <a:rect l="l" t="t" r="r" b="b"/>
              <a:pathLst>
                <a:path w="2799" h="11514" extrusionOk="0">
                  <a:moveTo>
                    <a:pt x="1382" y="1751"/>
                  </a:moveTo>
                  <a:cubicBezTo>
                    <a:pt x="1667" y="1917"/>
                    <a:pt x="1929" y="2084"/>
                    <a:pt x="2132" y="2275"/>
                  </a:cubicBezTo>
                  <a:lnTo>
                    <a:pt x="620" y="2275"/>
                  </a:lnTo>
                  <a:cubicBezTo>
                    <a:pt x="822" y="2084"/>
                    <a:pt x="1084" y="1917"/>
                    <a:pt x="1382" y="1751"/>
                  </a:cubicBezTo>
                  <a:close/>
                  <a:moveTo>
                    <a:pt x="2370" y="2620"/>
                  </a:moveTo>
                  <a:cubicBezTo>
                    <a:pt x="2465" y="2822"/>
                    <a:pt x="2489" y="3048"/>
                    <a:pt x="2382" y="3298"/>
                  </a:cubicBezTo>
                  <a:lnTo>
                    <a:pt x="381" y="3298"/>
                  </a:lnTo>
                  <a:cubicBezTo>
                    <a:pt x="298" y="3084"/>
                    <a:pt x="286" y="2858"/>
                    <a:pt x="381" y="2620"/>
                  </a:cubicBezTo>
                  <a:close/>
                  <a:moveTo>
                    <a:pt x="2144" y="3644"/>
                  </a:moveTo>
                  <a:cubicBezTo>
                    <a:pt x="1953" y="3834"/>
                    <a:pt x="1679" y="4001"/>
                    <a:pt x="1382" y="4168"/>
                  </a:cubicBezTo>
                  <a:cubicBezTo>
                    <a:pt x="1096" y="4001"/>
                    <a:pt x="822" y="3834"/>
                    <a:pt x="620" y="3644"/>
                  </a:cubicBezTo>
                  <a:close/>
                  <a:moveTo>
                    <a:pt x="2441" y="5918"/>
                  </a:moveTo>
                  <a:cubicBezTo>
                    <a:pt x="2334" y="6394"/>
                    <a:pt x="1893" y="6680"/>
                    <a:pt x="1382" y="6966"/>
                  </a:cubicBezTo>
                  <a:cubicBezTo>
                    <a:pt x="881" y="6680"/>
                    <a:pt x="429" y="6394"/>
                    <a:pt x="346" y="5918"/>
                  </a:cubicBezTo>
                  <a:close/>
                  <a:moveTo>
                    <a:pt x="1382" y="7347"/>
                  </a:moveTo>
                  <a:cubicBezTo>
                    <a:pt x="1679" y="7513"/>
                    <a:pt x="1953" y="7680"/>
                    <a:pt x="2144" y="7870"/>
                  </a:cubicBezTo>
                  <a:lnTo>
                    <a:pt x="620" y="7870"/>
                  </a:lnTo>
                  <a:cubicBezTo>
                    <a:pt x="822" y="7680"/>
                    <a:pt x="1096" y="7513"/>
                    <a:pt x="1382" y="7347"/>
                  </a:cubicBezTo>
                  <a:close/>
                  <a:moveTo>
                    <a:pt x="2394" y="8216"/>
                  </a:moveTo>
                  <a:cubicBezTo>
                    <a:pt x="2489" y="8454"/>
                    <a:pt x="2489" y="8680"/>
                    <a:pt x="2382" y="8894"/>
                  </a:cubicBezTo>
                  <a:lnTo>
                    <a:pt x="405" y="8894"/>
                  </a:lnTo>
                  <a:cubicBezTo>
                    <a:pt x="298" y="8656"/>
                    <a:pt x="298" y="8442"/>
                    <a:pt x="405" y="8216"/>
                  </a:cubicBezTo>
                  <a:close/>
                  <a:moveTo>
                    <a:pt x="2132" y="9240"/>
                  </a:moveTo>
                  <a:cubicBezTo>
                    <a:pt x="1929" y="9430"/>
                    <a:pt x="1667" y="9597"/>
                    <a:pt x="1382" y="9764"/>
                  </a:cubicBezTo>
                  <a:cubicBezTo>
                    <a:pt x="1096" y="9597"/>
                    <a:pt x="834" y="9430"/>
                    <a:pt x="620" y="9240"/>
                  </a:cubicBez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846"/>
                    <a:pt x="524" y="1251"/>
                    <a:pt x="1072" y="1560"/>
                  </a:cubicBezTo>
                  <a:cubicBezTo>
                    <a:pt x="500" y="1894"/>
                    <a:pt x="0" y="2310"/>
                    <a:pt x="0" y="2965"/>
                  </a:cubicBezTo>
                  <a:cubicBezTo>
                    <a:pt x="0" y="3644"/>
                    <a:pt x="524" y="4049"/>
                    <a:pt x="1072" y="4358"/>
                  </a:cubicBezTo>
                  <a:cubicBezTo>
                    <a:pt x="524" y="4668"/>
                    <a:pt x="0" y="5072"/>
                    <a:pt x="0" y="5763"/>
                  </a:cubicBezTo>
                  <a:cubicBezTo>
                    <a:pt x="0" y="6442"/>
                    <a:pt x="524" y="6847"/>
                    <a:pt x="1072" y="7156"/>
                  </a:cubicBezTo>
                  <a:cubicBezTo>
                    <a:pt x="524" y="7466"/>
                    <a:pt x="0" y="7870"/>
                    <a:pt x="0" y="8549"/>
                  </a:cubicBezTo>
                  <a:cubicBezTo>
                    <a:pt x="0" y="8799"/>
                    <a:pt x="72" y="9002"/>
                    <a:pt x="179" y="9180"/>
                  </a:cubicBezTo>
                  <a:cubicBezTo>
                    <a:pt x="227" y="9240"/>
                    <a:pt x="322" y="9525"/>
                    <a:pt x="1072" y="9954"/>
                  </a:cubicBezTo>
                  <a:cubicBezTo>
                    <a:pt x="524" y="10264"/>
                    <a:pt x="0" y="10668"/>
                    <a:pt x="0" y="11359"/>
                  </a:cubicBezTo>
                  <a:cubicBezTo>
                    <a:pt x="0" y="11442"/>
                    <a:pt x="72" y="11514"/>
                    <a:pt x="167" y="11514"/>
                  </a:cubicBezTo>
                  <a:cubicBezTo>
                    <a:pt x="250" y="11514"/>
                    <a:pt x="322" y="11442"/>
                    <a:pt x="322" y="11359"/>
                  </a:cubicBezTo>
                  <a:cubicBezTo>
                    <a:pt x="322" y="10776"/>
                    <a:pt x="834" y="10466"/>
                    <a:pt x="1393" y="10145"/>
                  </a:cubicBezTo>
                  <a:cubicBezTo>
                    <a:pt x="1965" y="10466"/>
                    <a:pt x="2465" y="10776"/>
                    <a:pt x="2465" y="11359"/>
                  </a:cubicBezTo>
                  <a:cubicBezTo>
                    <a:pt x="2465" y="11442"/>
                    <a:pt x="2548" y="11514"/>
                    <a:pt x="2632" y="11514"/>
                  </a:cubicBezTo>
                  <a:cubicBezTo>
                    <a:pt x="2727" y="11514"/>
                    <a:pt x="2798" y="11442"/>
                    <a:pt x="2798" y="11359"/>
                  </a:cubicBezTo>
                  <a:cubicBezTo>
                    <a:pt x="2798" y="10668"/>
                    <a:pt x="2274" y="10264"/>
                    <a:pt x="1727" y="9954"/>
                  </a:cubicBezTo>
                  <a:cubicBezTo>
                    <a:pt x="2286" y="9633"/>
                    <a:pt x="2798" y="9216"/>
                    <a:pt x="2798" y="8561"/>
                  </a:cubicBezTo>
                  <a:cubicBezTo>
                    <a:pt x="2798" y="7870"/>
                    <a:pt x="2274" y="7466"/>
                    <a:pt x="1727" y="7156"/>
                  </a:cubicBezTo>
                  <a:cubicBezTo>
                    <a:pt x="2274" y="6847"/>
                    <a:pt x="2798" y="6442"/>
                    <a:pt x="2798" y="5763"/>
                  </a:cubicBezTo>
                  <a:cubicBezTo>
                    <a:pt x="2798" y="5608"/>
                    <a:pt x="2763" y="5465"/>
                    <a:pt x="2727" y="5346"/>
                  </a:cubicBezTo>
                  <a:cubicBezTo>
                    <a:pt x="2699" y="5273"/>
                    <a:pt x="2629" y="5227"/>
                    <a:pt x="2560" y="5227"/>
                  </a:cubicBezTo>
                  <a:cubicBezTo>
                    <a:pt x="2539" y="5227"/>
                    <a:pt x="2519" y="5231"/>
                    <a:pt x="2501" y="5239"/>
                  </a:cubicBezTo>
                  <a:cubicBezTo>
                    <a:pt x="2405" y="5263"/>
                    <a:pt x="2370" y="5370"/>
                    <a:pt x="2394" y="5465"/>
                  </a:cubicBezTo>
                  <a:cubicBezTo>
                    <a:pt x="2405" y="5501"/>
                    <a:pt x="2405" y="5549"/>
                    <a:pt x="2405" y="5596"/>
                  </a:cubicBezTo>
                  <a:lnTo>
                    <a:pt x="322" y="5596"/>
                  </a:lnTo>
                  <a:cubicBezTo>
                    <a:pt x="417" y="5132"/>
                    <a:pt x="881" y="4834"/>
                    <a:pt x="1370" y="4549"/>
                  </a:cubicBezTo>
                  <a:cubicBezTo>
                    <a:pt x="1560" y="4656"/>
                    <a:pt x="1774" y="4775"/>
                    <a:pt x="1929" y="4906"/>
                  </a:cubicBezTo>
                  <a:cubicBezTo>
                    <a:pt x="1960" y="4932"/>
                    <a:pt x="1998" y="4944"/>
                    <a:pt x="2035" y="4944"/>
                  </a:cubicBezTo>
                  <a:cubicBezTo>
                    <a:pt x="2084" y="4944"/>
                    <a:pt x="2134" y="4923"/>
                    <a:pt x="2167" y="4882"/>
                  </a:cubicBezTo>
                  <a:cubicBezTo>
                    <a:pt x="2227" y="4811"/>
                    <a:pt x="2215" y="4703"/>
                    <a:pt x="2144" y="4644"/>
                  </a:cubicBezTo>
                  <a:cubicBezTo>
                    <a:pt x="2001" y="4537"/>
                    <a:pt x="1858" y="4453"/>
                    <a:pt x="1703" y="4358"/>
                  </a:cubicBezTo>
                  <a:cubicBezTo>
                    <a:pt x="2263" y="4049"/>
                    <a:pt x="2775" y="3644"/>
                    <a:pt x="2775" y="2965"/>
                  </a:cubicBezTo>
                  <a:cubicBezTo>
                    <a:pt x="2775" y="2727"/>
                    <a:pt x="2703" y="2513"/>
                    <a:pt x="2596" y="2334"/>
                  </a:cubicBezTo>
                  <a:cubicBezTo>
                    <a:pt x="2560" y="2275"/>
                    <a:pt x="2441" y="1989"/>
                    <a:pt x="1703" y="1560"/>
                  </a:cubicBezTo>
                  <a:cubicBezTo>
                    <a:pt x="2263" y="1239"/>
                    <a:pt x="2798" y="846"/>
                    <a:pt x="2798" y="167"/>
                  </a:cubicBezTo>
                  <a:cubicBezTo>
                    <a:pt x="2798" y="72"/>
                    <a:pt x="2727" y="0"/>
                    <a:pt x="2632" y="0"/>
                  </a:cubicBezTo>
                  <a:cubicBezTo>
                    <a:pt x="2548" y="0"/>
                    <a:pt x="2465" y="72"/>
                    <a:pt x="2465" y="167"/>
                  </a:cubicBezTo>
                  <a:cubicBezTo>
                    <a:pt x="2465" y="739"/>
                    <a:pt x="1965" y="1060"/>
                    <a:pt x="1393" y="1370"/>
                  </a:cubicBezTo>
                  <a:cubicBezTo>
                    <a:pt x="834" y="1060"/>
                    <a:pt x="322" y="727"/>
                    <a:pt x="322" y="167"/>
                  </a:cubicBez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30" name="Google Shape;10030;p79"/>
            <p:cNvSpPr/>
            <p:nvPr/>
          </p:nvSpPr>
          <p:spPr>
            <a:xfrm>
              <a:off x="6395474" y="4282651"/>
              <a:ext cx="89544" cy="366778"/>
            </a:xfrm>
            <a:custGeom>
              <a:avLst/>
              <a:gdLst/>
              <a:ahLst/>
              <a:cxnLst/>
              <a:rect l="l" t="t" r="r" b="b"/>
              <a:pathLst>
                <a:path w="2811" h="11514" extrusionOk="0">
                  <a:moveTo>
                    <a:pt x="2799" y="2906"/>
                  </a:moveTo>
                  <a:cubicBezTo>
                    <a:pt x="2799" y="2912"/>
                    <a:pt x="2802" y="2914"/>
                    <a:pt x="2803" y="2914"/>
                  </a:cubicBezTo>
                  <a:cubicBezTo>
                    <a:pt x="2805" y="2914"/>
                    <a:pt x="2805" y="2912"/>
                    <a:pt x="2799" y="2906"/>
                  </a:cubicBezTo>
                  <a:close/>
                  <a:moveTo>
                    <a:pt x="2453" y="3096"/>
                  </a:moveTo>
                  <a:cubicBezTo>
                    <a:pt x="2382" y="3584"/>
                    <a:pt x="1918" y="3870"/>
                    <a:pt x="1406" y="4168"/>
                  </a:cubicBezTo>
                  <a:cubicBezTo>
                    <a:pt x="882" y="3870"/>
                    <a:pt x="417" y="3584"/>
                    <a:pt x="346" y="3096"/>
                  </a:cubicBezTo>
                  <a:close/>
                  <a:moveTo>
                    <a:pt x="1394" y="4549"/>
                  </a:moveTo>
                  <a:cubicBezTo>
                    <a:pt x="1680" y="4715"/>
                    <a:pt x="1965" y="4882"/>
                    <a:pt x="2156" y="5072"/>
                  </a:cubicBezTo>
                  <a:lnTo>
                    <a:pt x="644" y="5072"/>
                  </a:lnTo>
                  <a:cubicBezTo>
                    <a:pt x="834" y="4882"/>
                    <a:pt x="1120" y="4715"/>
                    <a:pt x="1394" y="4549"/>
                  </a:cubicBezTo>
                  <a:close/>
                  <a:moveTo>
                    <a:pt x="2394" y="5418"/>
                  </a:moveTo>
                  <a:cubicBezTo>
                    <a:pt x="2501" y="5644"/>
                    <a:pt x="2501" y="5858"/>
                    <a:pt x="2394" y="6096"/>
                  </a:cubicBezTo>
                  <a:lnTo>
                    <a:pt x="406" y="6096"/>
                  </a:lnTo>
                  <a:cubicBezTo>
                    <a:pt x="298" y="5858"/>
                    <a:pt x="298" y="5644"/>
                    <a:pt x="406" y="5418"/>
                  </a:cubicBezTo>
                  <a:close/>
                  <a:moveTo>
                    <a:pt x="2156" y="6442"/>
                  </a:moveTo>
                  <a:cubicBezTo>
                    <a:pt x="1965" y="6632"/>
                    <a:pt x="1680" y="6799"/>
                    <a:pt x="1406" y="6966"/>
                  </a:cubicBezTo>
                  <a:cubicBezTo>
                    <a:pt x="1120" y="6799"/>
                    <a:pt x="846" y="6632"/>
                    <a:pt x="644" y="6442"/>
                  </a:cubicBezTo>
                  <a:close/>
                  <a:moveTo>
                    <a:pt x="1406" y="7347"/>
                  </a:moveTo>
                  <a:cubicBezTo>
                    <a:pt x="1906" y="7632"/>
                    <a:pt x="2358" y="7918"/>
                    <a:pt x="2453" y="8382"/>
                  </a:cubicBezTo>
                  <a:lnTo>
                    <a:pt x="358" y="8382"/>
                  </a:lnTo>
                  <a:cubicBezTo>
                    <a:pt x="453" y="7918"/>
                    <a:pt x="906" y="7632"/>
                    <a:pt x="1406" y="7347"/>
                  </a:cubicBezTo>
                  <a:close/>
                  <a:moveTo>
                    <a:pt x="2442" y="8716"/>
                  </a:moveTo>
                  <a:cubicBezTo>
                    <a:pt x="2370" y="9180"/>
                    <a:pt x="1906" y="9478"/>
                    <a:pt x="1406" y="9764"/>
                  </a:cubicBezTo>
                  <a:cubicBezTo>
                    <a:pt x="894" y="9478"/>
                    <a:pt x="429" y="9192"/>
                    <a:pt x="346" y="8716"/>
                  </a:cubicBezTo>
                  <a:close/>
                  <a:moveTo>
                    <a:pt x="179" y="0"/>
                  </a:moveTo>
                  <a:cubicBezTo>
                    <a:pt x="96" y="0"/>
                    <a:pt x="13" y="72"/>
                    <a:pt x="13" y="167"/>
                  </a:cubicBezTo>
                  <a:cubicBezTo>
                    <a:pt x="13" y="858"/>
                    <a:pt x="548" y="1251"/>
                    <a:pt x="1084" y="1560"/>
                  </a:cubicBezTo>
                  <a:cubicBezTo>
                    <a:pt x="953" y="1632"/>
                    <a:pt x="834" y="1715"/>
                    <a:pt x="715" y="1786"/>
                  </a:cubicBezTo>
                  <a:cubicBezTo>
                    <a:pt x="584" y="1870"/>
                    <a:pt x="656" y="2096"/>
                    <a:pt x="822" y="2096"/>
                  </a:cubicBezTo>
                  <a:cubicBezTo>
                    <a:pt x="906" y="2096"/>
                    <a:pt x="870" y="2072"/>
                    <a:pt x="1430" y="1751"/>
                  </a:cubicBezTo>
                  <a:cubicBezTo>
                    <a:pt x="1918" y="2036"/>
                    <a:pt x="2370" y="2310"/>
                    <a:pt x="2477" y="2751"/>
                  </a:cubicBezTo>
                  <a:lnTo>
                    <a:pt x="406" y="2751"/>
                  </a:lnTo>
                  <a:cubicBezTo>
                    <a:pt x="417" y="2703"/>
                    <a:pt x="417" y="2644"/>
                    <a:pt x="429" y="2608"/>
                  </a:cubicBezTo>
                  <a:cubicBezTo>
                    <a:pt x="477" y="2513"/>
                    <a:pt x="429" y="2429"/>
                    <a:pt x="346" y="2382"/>
                  </a:cubicBezTo>
                  <a:cubicBezTo>
                    <a:pt x="320" y="2369"/>
                    <a:pt x="295" y="2363"/>
                    <a:pt x="271" y="2363"/>
                  </a:cubicBezTo>
                  <a:cubicBezTo>
                    <a:pt x="208" y="2363"/>
                    <a:pt x="154" y="2404"/>
                    <a:pt x="120" y="2465"/>
                  </a:cubicBezTo>
                  <a:cubicBezTo>
                    <a:pt x="60" y="2608"/>
                    <a:pt x="36" y="2751"/>
                    <a:pt x="13" y="2917"/>
                  </a:cubicBezTo>
                  <a:lnTo>
                    <a:pt x="13" y="2929"/>
                  </a:lnTo>
                  <a:cubicBezTo>
                    <a:pt x="1" y="3620"/>
                    <a:pt x="489" y="4013"/>
                    <a:pt x="1084" y="4358"/>
                  </a:cubicBezTo>
                  <a:cubicBezTo>
                    <a:pt x="537" y="4668"/>
                    <a:pt x="13" y="5072"/>
                    <a:pt x="13" y="5763"/>
                  </a:cubicBezTo>
                  <a:cubicBezTo>
                    <a:pt x="13" y="6442"/>
                    <a:pt x="537" y="6847"/>
                    <a:pt x="1084" y="7156"/>
                  </a:cubicBezTo>
                  <a:cubicBezTo>
                    <a:pt x="513" y="7501"/>
                    <a:pt x="13" y="7882"/>
                    <a:pt x="13" y="8561"/>
                  </a:cubicBezTo>
                  <a:cubicBezTo>
                    <a:pt x="13" y="9240"/>
                    <a:pt x="537" y="9644"/>
                    <a:pt x="1084" y="9954"/>
                  </a:cubicBezTo>
                  <a:cubicBezTo>
                    <a:pt x="537" y="10264"/>
                    <a:pt x="13" y="10668"/>
                    <a:pt x="13" y="11359"/>
                  </a:cubicBezTo>
                  <a:cubicBezTo>
                    <a:pt x="13" y="11442"/>
                    <a:pt x="96" y="11514"/>
                    <a:pt x="179" y="11514"/>
                  </a:cubicBezTo>
                  <a:cubicBezTo>
                    <a:pt x="275" y="11514"/>
                    <a:pt x="346" y="11442"/>
                    <a:pt x="346" y="11359"/>
                  </a:cubicBezTo>
                  <a:cubicBezTo>
                    <a:pt x="346" y="10776"/>
                    <a:pt x="846" y="10466"/>
                    <a:pt x="1418" y="10145"/>
                  </a:cubicBezTo>
                  <a:cubicBezTo>
                    <a:pt x="1977" y="10466"/>
                    <a:pt x="2489" y="10776"/>
                    <a:pt x="2489" y="11359"/>
                  </a:cubicBezTo>
                  <a:cubicBezTo>
                    <a:pt x="2489" y="11442"/>
                    <a:pt x="2561" y="11514"/>
                    <a:pt x="2656" y="11514"/>
                  </a:cubicBezTo>
                  <a:cubicBezTo>
                    <a:pt x="2739" y="11514"/>
                    <a:pt x="2811" y="11442"/>
                    <a:pt x="2811" y="11359"/>
                  </a:cubicBezTo>
                  <a:cubicBezTo>
                    <a:pt x="2811" y="10668"/>
                    <a:pt x="2299" y="10264"/>
                    <a:pt x="1739" y="9954"/>
                  </a:cubicBezTo>
                  <a:cubicBezTo>
                    <a:pt x="2322" y="9609"/>
                    <a:pt x="2811" y="9228"/>
                    <a:pt x="2811" y="8537"/>
                  </a:cubicBezTo>
                  <a:cubicBezTo>
                    <a:pt x="2811" y="7859"/>
                    <a:pt x="2299" y="7466"/>
                    <a:pt x="1739" y="7144"/>
                  </a:cubicBezTo>
                  <a:cubicBezTo>
                    <a:pt x="2299" y="6835"/>
                    <a:pt x="2811" y="6430"/>
                    <a:pt x="2811" y="5739"/>
                  </a:cubicBezTo>
                  <a:cubicBezTo>
                    <a:pt x="2811" y="5061"/>
                    <a:pt x="2299" y="4656"/>
                    <a:pt x="1739" y="4346"/>
                  </a:cubicBezTo>
                  <a:cubicBezTo>
                    <a:pt x="2358" y="4001"/>
                    <a:pt x="2799" y="3632"/>
                    <a:pt x="2799" y="2906"/>
                  </a:cubicBezTo>
                  <a:cubicBezTo>
                    <a:pt x="2775" y="2251"/>
                    <a:pt x="2263" y="1870"/>
                    <a:pt x="1739" y="1560"/>
                  </a:cubicBezTo>
                  <a:cubicBezTo>
                    <a:pt x="2299" y="1251"/>
                    <a:pt x="2811" y="846"/>
                    <a:pt x="2811" y="167"/>
                  </a:cubicBezTo>
                  <a:cubicBezTo>
                    <a:pt x="2811" y="72"/>
                    <a:pt x="2739" y="0"/>
                    <a:pt x="2656" y="0"/>
                  </a:cubicBezTo>
                  <a:cubicBezTo>
                    <a:pt x="2561" y="0"/>
                    <a:pt x="2489" y="72"/>
                    <a:pt x="2489" y="167"/>
                  </a:cubicBezTo>
                  <a:cubicBezTo>
                    <a:pt x="2489" y="739"/>
                    <a:pt x="1977" y="1060"/>
                    <a:pt x="1418" y="1370"/>
                  </a:cubicBezTo>
                  <a:cubicBezTo>
                    <a:pt x="846" y="1060"/>
                    <a:pt x="346" y="727"/>
                    <a:pt x="346" y="167"/>
                  </a:cubicBezTo>
                  <a:cubicBezTo>
                    <a:pt x="346" y="72"/>
                    <a:pt x="275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31" name="Google Shape;10031;p79"/>
          <p:cNvGrpSpPr/>
          <p:nvPr/>
        </p:nvGrpSpPr>
        <p:grpSpPr>
          <a:xfrm>
            <a:off x="8934915" y="5234723"/>
            <a:ext cx="373723" cy="488528"/>
            <a:chOff x="6701186" y="4283033"/>
            <a:chExt cx="280292" cy="366396"/>
          </a:xfrm>
          <a:solidFill>
            <a:srgbClr val="D2DE00"/>
          </a:solidFill>
        </p:grpSpPr>
        <p:sp>
          <p:nvSpPr>
            <p:cNvPr id="10032" name="Google Shape;10032;p79"/>
            <p:cNvSpPr/>
            <p:nvPr/>
          </p:nvSpPr>
          <p:spPr>
            <a:xfrm>
              <a:off x="6772095" y="4345979"/>
              <a:ext cx="209383" cy="302686"/>
            </a:xfrm>
            <a:custGeom>
              <a:avLst/>
              <a:gdLst/>
              <a:ahLst/>
              <a:cxnLst/>
              <a:rect l="l" t="t" r="r" b="b"/>
              <a:pathLst>
                <a:path w="6573" h="9502" extrusionOk="0">
                  <a:moveTo>
                    <a:pt x="5751" y="894"/>
                  </a:moveTo>
                  <a:cubicBezTo>
                    <a:pt x="6013" y="894"/>
                    <a:pt x="6216" y="1120"/>
                    <a:pt x="6204" y="1394"/>
                  </a:cubicBezTo>
                  <a:lnTo>
                    <a:pt x="6156" y="1799"/>
                  </a:lnTo>
                  <a:lnTo>
                    <a:pt x="5501" y="1799"/>
                  </a:lnTo>
                  <a:cubicBezTo>
                    <a:pt x="5418" y="1799"/>
                    <a:pt x="5335" y="1882"/>
                    <a:pt x="5335" y="1965"/>
                  </a:cubicBezTo>
                  <a:cubicBezTo>
                    <a:pt x="5335" y="2061"/>
                    <a:pt x="5418" y="2132"/>
                    <a:pt x="5501" y="2132"/>
                  </a:cubicBezTo>
                  <a:lnTo>
                    <a:pt x="6132" y="2132"/>
                  </a:lnTo>
                  <a:lnTo>
                    <a:pt x="6085" y="2596"/>
                  </a:lnTo>
                  <a:lnTo>
                    <a:pt x="489" y="2596"/>
                  </a:lnTo>
                  <a:lnTo>
                    <a:pt x="370" y="1394"/>
                  </a:lnTo>
                  <a:cubicBezTo>
                    <a:pt x="334" y="1132"/>
                    <a:pt x="548" y="894"/>
                    <a:pt x="810" y="894"/>
                  </a:cubicBezTo>
                  <a:close/>
                  <a:moveTo>
                    <a:pt x="4561" y="7025"/>
                  </a:moveTo>
                  <a:lnTo>
                    <a:pt x="4549" y="7311"/>
                  </a:lnTo>
                  <a:cubicBezTo>
                    <a:pt x="4549" y="7490"/>
                    <a:pt x="4406" y="7621"/>
                    <a:pt x="4239" y="7621"/>
                  </a:cubicBezTo>
                  <a:lnTo>
                    <a:pt x="2334" y="7621"/>
                  </a:lnTo>
                  <a:cubicBezTo>
                    <a:pt x="2156" y="7621"/>
                    <a:pt x="2025" y="7478"/>
                    <a:pt x="2025" y="7311"/>
                  </a:cubicBezTo>
                  <a:lnTo>
                    <a:pt x="2025" y="7025"/>
                  </a:lnTo>
                  <a:close/>
                  <a:moveTo>
                    <a:pt x="3287" y="1"/>
                  </a:moveTo>
                  <a:cubicBezTo>
                    <a:pt x="3192" y="1"/>
                    <a:pt x="3120" y="84"/>
                    <a:pt x="3120" y="167"/>
                  </a:cubicBezTo>
                  <a:lnTo>
                    <a:pt x="3120" y="560"/>
                  </a:lnTo>
                  <a:lnTo>
                    <a:pt x="810" y="560"/>
                  </a:lnTo>
                  <a:cubicBezTo>
                    <a:pt x="358" y="560"/>
                    <a:pt x="1" y="953"/>
                    <a:pt x="36" y="1418"/>
                  </a:cubicBezTo>
                  <a:cubicBezTo>
                    <a:pt x="60" y="1596"/>
                    <a:pt x="215" y="3215"/>
                    <a:pt x="251" y="3501"/>
                  </a:cubicBezTo>
                  <a:cubicBezTo>
                    <a:pt x="262" y="3589"/>
                    <a:pt x="324" y="3657"/>
                    <a:pt x="409" y="3657"/>
                  </a:cubicBezTo>
                  <a:cubicBezTo>
                    <a:pt x="415" y="3657"/>
                    <a:pt x="422" y="3657"/>
                    <a:pt x="429" y="3656"/>
                  </a:cubicBezTo>
                  <a:cubicBezTo>
                    <a:pt x="513" y="3632"/>
                    <a:pt x="596" y="3561"/>
                    <a:pt x="572" y="3477"/>
                  </a:cubicBezTo>
                  <a:lnTo>
                    <a:pt x="513" y="2942"/>
                  </a:lnTo>
                  <a:lnTo>
                    <a:pt x="6025" y="2942"/>
                  </a:lnTo>
                  <a:lnTo>
                    <a:pt x="5978" y="3394"/>
                  </a:lnTo>
                  <a:lnTo>
                    <a:pt x="4799" y="3394"/>
                  </a:lnTo>
                  <a:cubicBezTo>
                    <a:pt x="4716" y="3394"/>
                    <a:pt x="4644" y="3477"/>
                    <a:pt x="4644" y="3561"/>
                  </a:cubicBezTo>
                  <a:cubicBezTo>
                    <a:pt x="4644" y="3656"/>
                    <a:pt x="4716" y="3727"/>
                    <a:pt x="4799" y="3727"/>
                  </a:cubicBezTo>
                  <a:lnTo>
                    <a:pt x="5954" y="3727"/>
                  </a:lnTo>
                  <a:lnTo>
                    <a:pt x="5906" y="4192"/>
                  </a:lnTo>
                  <a:lnTo>
                    <a:pt x="5489" y="4192"/>
                  </a:lnTo>
                  <a:cubicBezTo>
                    <a:pt x="5394" y="4192"/>
                    <a:pt x="5323" y="4263"/>
                    <a:pt x="5323" y="4347"/>
                  </a:cubicBezTo>
                  <a:cubicBezTo>
                    <a:pt x="5323" y="4442"/>
                    <a:pt x="5394" y="4513"/>
                    <a:pt x="5489" y="4513"/>
                  </a:cubicBezTo>
                  <a:lnTo>
                    <a:pt x="5870" y="4513"/>
                  </a:lnTo>
                  <a:lnTo>
                    <a:pt x="5835" y="4978"/>
                  </a:lnTo>
                  <a:lnTo>
                    <a:pt x="4799" y="4978"/>
                  </a:lnTo>
                  <a:cubicBezTo>
                    <a:pt x="4716" y="4978"/>
                    <a:pt x="4644" y="5049"/>
                    <a:pt x="4644" y="5144"/>
                  </a:cubicBezTo>
                  <a:cubicBezTo>
                    <a:pt x="4644" y="5228"/>
                    <a:pt x="4716" y="5299"/>
                    <a:pt x="4799" y="5299"/>
                  </a:cubicBezTo>
                  <a:lnTo>
                    <a:pt x="5787" y="5299"/>
                  </a:lnTo>
                  <a:lnTo>
                    <a:pt x="5728" y="5990"/>
                  </a:lnTo>
                  <a:cubicBezTo>
                    <a:pt x="5692" y="6275"/>
                    <a:pt x="5561" y="6656"/>
                    <a:pt x="4668" y="6656"/>
                  </a:cubicBezTo>
                  <a:lnTo>
                    <a:pt x="1882" y="6656"/>
                  </a:lnTo>
                  <a:cubicBezTo>
                    <a:pt x="989" y="6656"/>
                    <a:pt x="858" y="6287"/>
                    <a:pt x="834" y="5990"/>
                  </a:cubicBezTo>
                  <a:lnTo>
                    <a:pt x="632" y="4085"/>
                  </a:lnTo>
                  <a:cubicBezTo>
                    <a:pt x="621" y="3996"/>
                    <a:pt x="559" y="3929"/>
                    <a:pt x="474" y="3929"/>
                  </a:cubicBezTo>
                  <a:cubicBezTo>
                    <a:pt x="467" y="3929"/>
                    <a:pt x="460" y="3929"/>
                    <a:pt x="453" y="3930"/>
                  </a:cubicBezTo>
                  <a:cubicBezTo>
                    <a:pt x="370" y="3954"/>
                    <a:pt x="298" y="4025"/>
                    <a:pt x="310" y="4108"/>
                  </a:cubicBezTo>
                  <a:lnTo>
                    <a:pt x="501" y="6013"/>
                  </a:lnTo>
                  <a:cubicBezTo>
                    <a:pt x="548" y="6430"/>
                    <a:pt x="786" y="6906"/>
                    <a:pt x="1679" y="6990"/>
                  </a:cubicBezTo>
                  <a:lnTo>
                    <a:pt x="1679" y="7287"/>
                  </a:lnTo>
                  <a:cubicBezTo>
                    <a:pt x="1679" y="7645"/>
                    <a:pt x="1977" y="7942"/>
                    <a:pt x="2334" y="7942"/>
                  </a:cubicBezTo>
                  <a:lnTo>
                    <a:pt x="3120" y="7942"/>
                  </a:lnTo>
                  <a:lnTo>
                    <a:pt x="3120" y="9335"/>
                  </a:lnTo>
                  <a:cubicBezTo>
                    <a:pt x="3120" y="9430"/>
                    <a:pt x="3192" y="9502"/>
                    <a:pt x="3287" y="9502"/>
                  </a:cubicBezTo>
                  <a:cubicBezTo>
                    <a:pt x="3370" y="9502"/>
                    <a:pt x="3453" y="9430"/>
                    <a:pt x="3453" y="9335"/>
                  </a:cubicBezTo>
                  <a:lnTo>
                    <a:pt x="3453" y="7942"/>
                  </a:lnTo>
                  <a:lnTo>
                    <a:pt x="4239" y="7942"/>
                  </a:lnTo>
                  <a:cubicBezTo>
                    <a:pt x="4596" y="7942"/>
                    <a:pt x="4894" y="7645"/>
                    <a:pt x="4894" y="7287"/>
                  </a:cubicBezTo>
                  <a:lnTo>
                    <a:pt x="4894" y="6990"/>
                  </a:lnTo>
                  <a:cubicBezTo>
                    <a:pt x="5787" y="6930"/>
                    <a:pt x="6025" y="6430"/>
                    <a:pt x="6073" y="6013"/>
                  </a:cubicBezTo>
                  <a:cubicBezTo>
                    <a:pt x="6323" y="3442"/>
                    <a:pt x="6263" y="4156"/>
                    <a:pt x="6525" y="1418"/>
                  </a:cubicBezTo>
                  <a:cubicBezTo>
                    <a:pt x="6573" y="953"/>
                    <a:pt x="6216" y="560"/>
                    <a:pt x="5751" y="560"/>
                  </a:cubicBezTo>
                  <a:lnTo>
                    <a:pt x="3453" y="560"/>
                  </a:lnTo>
                  <a:lnTo>
                    <a:pt x="3453" y="167"/>
                  </a:lnTo>
                  <a:cubicBezTo>
                    <a:pt x="3453" y="84"/>
                    <a:pt x="3370" y="1"/>
                    <a:pt x="328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33" name="Google Shape;10033;p79"/>
            <p:cNvSpPr/>
            <p:nvPr/>
          </p:nvSpPr>
          <p:spPr>
            <a:xfrm>
              <a:off x="6701186" y="4283033"/>
              <a:ext cx="217347" cy="366396"/>
            </a:xfrm>
            <a:custGeom>
              <a:avLst/>
              <a:gdLst/>
              <a:ahLst/>
              <a:cxnLst/>
              <a:rect l="l" t="t" r="r" b="b"/>
              <a:pathLst>
                <a:path w="6823" h="11502" extrusionOk="0">
                  <a:moveTo>
                    <a:pt x="5513" y="0"/>
                  </a:moveTo>
                  <a:cubicBezTo>
                    <a:pt x="5418" y="0"/>
                    <a:pt x="5346" y="72"/>
                    <a:pt x="5346" y="167"/>
                  </a:cubicBezTo>
                  <a:lnTo>
                    <a:pt x="5346" y="369"/>
                  </a:lnTo>
                  <a:cubicBezTo>
                    <a:pt x="4882" y="429"/>
                    <a:pt x="4501" y="727"/>
                    <a:pt x="4310" y="1143"/>
                  </a:cubicBezTo>
                  <a:lnTo>
                    <a:pt x="1762" y="1143"/>
                  </a:lnTo>
                  <a:cubicBezTo>
                    <a:pt x="810" y="1143"/>
                    <a:pt x="24" y="1917"/>
                    <a:pt x="24" y="2894"/>
                  </a:cubicBezTo>
                  <a:lnTo>
                    <a:pt x="24" y="5072"/>
                  </a:lnTo>
                  <a:cubicBezTo>
                    <a:pt x="24" y="5168"/>
                    <a:pt x="95" y="5239"/>
                    <a:pt x="179" y="5239"/>
                  </a:cubicBezTo>
                  <a:cubicBezTo>
                    <a:pt x="274" y="5239"/>
                    <a:pt x="345" y="5168"/>
                    <a:pt x="345" y="5072"/>
                  </a:cubicBezTo>
                  <a:lnTo>
                    <a:pt x="345" y="2894"/>
                  </a:lnTo>
                  <a:cubicBezTo>
                    <a:pt x="345" y="2120"/>
                    <a:pt x="977" y="1489"/>
                    <a:pt x="1750" y="1489"/>
                  </a:cubicBezTo>
                  <a:lnTo>
                    <a:pt x="4394" y="1489"/>
                  </a:lnTo>
                  <a:cubicBezTo>
                    <a:pt x="4465" y="1489"/>
                    <a:pt x="4525" y="1441"/>
                    <a:pt x="4560" y="1370"/>
                  </a:cubicBezTo>
                  <a:cubicBezTo>
                    <a:pt x="4691" y="965"/>
                    <a:pt x="5060" y="703"/>
                    <a:pt x="5477" y="703"/>
                  </a:cubicBezTo>
                  <a:cubicBezTo>
                    <a:pt x="6013" y="703"/>
                    <a:pt x="6453" y="1131"/>
                    <a:pt x="6453" y="1667"/>
                  </a:cubicBezTo>
                  <a:cubicBezTo>
                    <a:pt x="6453" y="1774"/>
                    <a:pt x="6394" y="1846"/>
                    <a:pt x="6287" y="1882"/>
                  </a:cubicBezTo>
                  <a:cubicBezTo>
                    <a:pt x="6274" y="1884"/>
                    <a:pt x="6262" y="1885"/>
                    <a:pt x="6250" y="1885"/>
                  </a:cubicBezTo>
                  <a:cubicBezTo>
                    <a:pt x="6134" y="1885"/>
                    <a:pt x="6037" y="1786"/>
                    <a:pt x="6037" y="1667"/>
                  </a:cubicBezTo>
                  <a:cubicBezTo>
                    <a:pt x="6037" y="1330"/>
                    <a:pt x="5756" y="1100"/>
                    <a:pt x="5462" y="1100"/>
                  </a:cubicBezTo>
                  <a:cubicBezTo>
                    <a:pt x="5340" y="1100"/>
                    <a:pt x="5216" y="1140"/>
                    <a:pt x="5108" y="1227"/>
                  </a:cubicBezTo>
                  <a:cubicBezTo>
                    <a:pt x="4882" y="1405"/>
                    <a:pt x="4906" y="1667"/>
                    <a:pt x="4906" y="1679"/>
                  </a:cubicBezTo>
                  <a:cubicBezTo>
                    <a:pt x="4906" y="1798"/>
                    <a:pt x="4810" y="1893"/>
                    <a:pt x="4691" y="1893"/>
                  </a:cubicBezTo>
                  <a:lnTo>
                    <a:pt x="1727" y="1893"/>
                  </a:lnTo>
                  <a:cubicBezTo>
                    <a:pt x="1191" y="1893"/>
                    <a:pt x="750" y="2334"/>
                    <a:pt x="750" y="2870"/>
                  </a:cubicBezTo>
                  <a:lnTo>
                    <a:pt x="750" y="11180"/>
                  </a:lnTo>
                  <a:lnTo>
                    <a:pt x="334" y="11180"/>
                  </a:lnTo>
                  <a:lnTo>
                    <a:pt x="334" y="5692"/>
                  </a:lnTo>
                  <a:cubicBezTo>
                    <a:pt x="334" y="5596"/>
                    <a:pt x="262" y="5525"/>
                    <a:pt x="167" y="5525"/>
                  </a:cubicBezTo>
                  <a:cubicBezTo>
                    <a:pt x="84" y="5525"/>
                    <a:pt x="0" y="5596"/>
                    <a:pt x="0" y="5692"/>
                  </a:cubicBezTo>
                  <a:lnTo>
                    <a:pt x="0" y="11347"/>
                  </a:lnTo>
                  <a:cubicBezTo>
                    <a:pt x="0" y="11430"/>
                    <a:pt x="84" y="11502"/>
                    <a:pt x="167" y="11502"/>
                  </a:cubicBezTo>
                  <a:lnTo>
                    <a:pt x="929" y="11502"/>
                  </a:lnTo>
                  <a:cubicBezTo>
                    <a:pt x="1012" y="11502"/>
                    <a:pt x="1096" y="11430"/>
                    <a:pt x="1096" y="11347"/>
                  </a:cubicBezTo>
                  <a:lnTo>
                    <a:pt x="1096" y="2870"/>
                  </a:lnTo>
                  <a:cubicBezTo>
                    <a:pt x="1096" y="2513"/>
                    <a:pt x="1369" y="2239"/>
                    <a:pt x="1727" y="2239"/>
                  </a:cubicBezTo>
                  <a:lnTo>
                    <a:pt x="4703" y="2239"/>
                  </a:lnTo>
                  <a:cubicBezTo>
                    <a:pt x="5037" y="2215"/>
                    <a:pt x="5287" y="1977"/>
                    <a:pt x="5287" y="1679"/>
                  </a:cubicBezTo>
                  <a:lnTo>
                    <a:pt x="5287" y="1667"/>
                  </a:lnTo>
                  <a:cubicBezTo>
                    <a:pt x="5287" y="1548"/>
                    <a:pt x="5386" y="1438"/>
                    <a:pt x="5521" y="1438"/>
                  </a:cubicBezTo>
                  <a:cubicBezTo>
                    <a:pt x="5534" y="1438"/>
                    <a:pt x="5547" y="1439"/>
                    <a:pt x="5560" y="1441"/>
                  </a:cubicBezTo>
                  <a:cubicBezTo>
                    <a:pt x="5656" y="1465"/>
                    <a:pt x="5739" y="1560"/>
                    <a:pt x="5739" y="1667"/>
                  </a:cubicBezTo>
                  <a:cubicBezTo>
                    <a:pt x="5739" y="1978"/>
                    <a:pt x="5990" y="2212"/>
                    <a:pt x="6292" y="2212"/>
                  </a:cubicBezTo>
                  <a:cubicBezTo>
                    <a:pt x="6325" y="2212"/>
                    <a:pt x="6359" y="2209"/>
                    <a:pt x="6394" y="2203"/>
                  </a:cubicBezTo>
                  <a:cubicBezTo>
                    <a:pt x="6644" y="2155"/>
                    <a:pt x="6822" y="1917"/>
                    <a:pt x="6822" y="1667"/>
                  </a:cubicBezTo>
                  <a:cubicBezTo>
                    <a:pt x="6822" y="1000"/>
                    <a:pt x="6311" y="453"/>
                    <a:pt x="5679" y="369"/>
                  </a:cubicBezTo>
                  <a:lnTo>
                    <a:pt x="5679" y="167"/>
                  </a:lnTo>
                  <a:cubicBezTo>
                    <a:pt x="5679" y="72"/>
                    <a:pt x="5596" y="0"/>
                    <a:pt x="551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34" name="Google Shape;10034;p79"/>
          <p:cNvGrpSpPr/>
          <p:nvPr/>
        </p:nvGrpSpPr>
        <p:grpSpPr>
          <a:xfrm>
            <a:off x="3479429" y="4623957"/>
            <a:ext cx="498169" cy="463129"/>
            <a:chOff x="2609571" y="3824958"/>
            <a:chExt cx="373627" cy="347347"/>
          </a:xfrm>
          <a:solidFill>
            <a:srgbClr val="D2DE00"/>
          </a:solidFill>
        </p:grpSpPr>
        <p:sp>
          <p:nvSpPr>
            <p:cNvPr id="10035" name="Google Shape;10035;p79"/>
            <p:cNvSpPr/>
            <p:nvPr/>
          </p:nvSpPr>
          <p:spPr>
            <a:xfrm>
              <a:off x="2609571" y="3824958"/>
              <a:ext cx="373627" cy="347347"/>
            </a:xfrm>
            <a:custGeom>
              <a:avLst/>
              <a:gdLst/>
              <a:ahLst/>
              <a:cxnLst/>
              <a:rect l="l" t="t" r="r" b="b"/>
              <a:pathLst>
                <a:path w="11729" h="10904" extrusionOk="0">
                  <a:moveTo>
                    <a:pt x="10859" y="4201"/>
                  </a:moveTo>
                  <a:cubicBezTo>
                    <a:pt x="11157" y="4201"/>
                    <a:pt x="11395" y="4439"/>
                    <a:pt x="11395" y="4736"/>
                  </a:cubicBezTo>
                  <a:cubicBezTo>
                    <a:pt x="11395" y="5034"/>
                    <a:pt x="11157" y="5272"/>
                    <a:pt x="10859" y="5272"/>
                  </a:cubicBezTo>
                  <a:cubicBezTo>
                    <a:pt x="10561" y="5272"/>
                    <a:pt x="10323" y="5034"/>
                    <a:pt x="10323" y="4736"/>
                  </a:cubicBezTo>
                  <a:cubicBezTo>
                    <a:pt x="10323" y="4439"/>
                    <a:pt x="10561" y="4201"/>
                    <a:pt x="10859" y="4201"/>
                  </a:cubicBezTo>
                  <a:close/>
                  <a:moveTo>
                    <a:pt x="9549" y="8903"/>
                  </a:moveTo>
                  <a:cubicBezTo>
                    <a:pt x="9645" y="8903"/>
                    <a:pt x="9716" y="8975"/>
                    <a:pt x="9716" y="9070"/>
                  </a:cubicBezTo>
                  <a:lnTo>
                    <a:pt x="9716" y="10094"/>
                  </a:lnTo>
                  <a:cubicBezTo>
                    <a:pt x="9716" y="10189"/>
                    <a:pt x="9645" y="10261"/>
                    <a:pt x="9549" y="10261"/>
                  </a:cubicBezTo>
                  <a:lnTo>
                    <a:pt x="9180" y="10261"/>
                  </a:lnTo>
                  <a:cubicBezTo>
                    <a:pt x="9204" y="10130"/>
                    <a:pt x="9180" y="9963"/>
                    <a:pt x="9192" y="8903"/>
                  </a:cubicBezTo>
                  <a:close/>
                  <a:moveTo>
                    <a:pt x="5053" y="0"/>
                  </a:moveTo>
                  <a:cubicBezTo>
                    <a:pt x="4265" y="0"/>
                    <a:pt x="3460" y="208"/>
                    <a:pt x="2715" y="664"/>
                  </a:cubicBezTo>
                  <a:cubicBezTo>
                    <a:pt x="2644" y="700"/>
                    <a:pt x="2620" y="807"/>
                    <a:pt x="2656" y="879"/>
                  </a:cubicBezTo>
                  <a:cubicBezTo>
                    <a:pt x="2687" y="933"/>
                    <a:pt x="2744" y="962"/>
                    <a:pt x="2800" y="962"/>
                  </a:cubicBezTo>
                  <a:cubicBezTo>
                    <a:pt x="2829" y="962"/>
                    <a:pt x="2857" y="955"/>
                    <a:pt x="2882" y="938"/>
                  </a:cubicBezTo>
                  <a:cubicBezTo>
                    <a:pt x="3575" y="516"/>
                    <a:pt x="4322" y="323"/>
                    <a:pt x="5053" y="323"/>
                  </a:cubicBezTo>
                  <a:cubicBezTo>
                    <a:pt x="7249" y="323"/>
                    <a:pt x="9299" y="2063"/>
                    <a:pt x="9299" y="4546"/>
                  </a:cubicBezTo>
                  <a:cubicBezTo>
                    <a:pt x="9299" y="6883"/>
                    <a:pt x="7400" y="8772"/>
                    <a:pt x="5076" y="8772"/>
                  </a:cubicBezTo>
                  <a:cubicBezTo>
                    <a:pt x="4972" y="8772"/>
                    <a:pt x="4868" y="8768"/>
                    <a:pt x="4763" y="8761"/>
                  </a:cubicBezTo>
                  <a:cubicBezTo>
                    <a:pt x="2584" y="8594"/>
                    <a:pt x="858" y="6772"/>
                    <a:pt x="858" y="4546"/>
                  </a:cubicBezTo>
                  <a:cubicBezTo>
                    <a:pt x="858" y="3284"/>
                    <a:pt x="1429" y="2093"/>
                    <a:pt x="2394" y="1283"/>
                  </a:cubicBezTo>
                  <a:cubicBezTo>
                    <a:pt x="2465" y="1224"/>
                    <a:pt x="2465" y="1117"/>
                    <a:pt x="2418" y="1057"/>
                  </a:cubicBezTo>
                  <a:cubicBezTo>
                    <a:pt x="2386" y="1020"/>
                    <a:pt x="2346" y="1002"/>
                    <a:pt x="2305" y="1002"/>
                  </a:cubicBezTo>
                  <a:cubicBezTo>
                    <a:pt x="2268" y="1002"/>
                    <a:pt x="2232" y="1017"/>
                    <a:pt x="2203" y="1045"/>
                  </a:cubicBezTo>
                  <a:cubicBezTo>
                    <a:pt x="298" y="2629"/>
                    <a:pt x="1" y="5403"/>
                    <a:pt x="1501" y="7344"/>
                  </a:cubicBezTo>
                  <a:lnTo>
                    <a:pt x="751" y="8189"/>
                  </a:lnTo>
                  <a:cubicBezTo>
                    <a:pt x="620" y="8344"/>
                    <a:pt x="548" y="8546"/>
                    <a:pt x="548" y="8737"/>
                  </a:cubicBezTo>
                  <a:lnTo>
                    <a:pt x="548" y="10166"/>
                  </a:lnTo>
                  <a:cubicBezTo>
                    <a:pt x="548" y="10570"/>
                    <a:pt x="870" y="10904"/>
                    <a:pt x="1275" y="10904"/>
                  </a:cubicBezTo>
                  <a:lnTo>
                    <a:pt x="6847" y="10904"/>
                  </a:lnTo>
                  <a:cubicBezTo>
                    <a:pt x="6930" y="10904"/>
                    <a:pt x="7001" y="10820"/>
                    <a:pt x="7001" y="10737"/>
                  </a:cubicBezTo>
                  <a:cubicBezTo>
                    <a:pt x="7001" y="10642"/>
                    <a:pt x="6930" y="10570"/>
                    <a:pt x="6847" y="10570"/>
                  </a:cubicBezTo>
                  <a:lnTo>
                    <a:pt x="1275" y="10570"/>
                  </a:lnTo>
                  <a:cubicBezTo>
                    <a:pt x="1048" y="10570"/>
                    <a:pt x="870" y="10392"/>
                    <a:pt x="870" y="10166"/>
                  </a:cubicBezTo>
                  <a:lnTo>
                    <a:pt x="870" y="8737"/>
                  </a:lnTo>
                  <a:cubicBezTo>
                    <a:pt x="870" y="8618"/>
                    <a:pt x="917" y="8499"/>
                    <a:pt x="1013" y="8403"/>
                  </a:cubicBezTo>
                  <a:lnTo>
                    <a:pt x="1727" y="7594"/>
                  </a:lnTo>
                  <a:cubicBezTo>
                    <a:pt x="2622" y="8589"/>
                    <a:pt x="3864" y="9098"/>
                    <a:pt x="5110" y="9098"/>
                  </a:cubicBezTo>
                  <a:cubicBezTo>
                    <a:pt x="6233" y="9098"/>
                    <a:pt x="7359" y="8685"/>
                    <a:pt x="8240" y="7844"/>
                  </a:cubicBezTo>
                  <a:lnTo>
                    <a:pt x="8728" y="8415"/>
                  </a:lnTo>
                  <a:cubicBezTo>
                    <a:pt x="8823" y="8499"/>
                    <a:pt x="8859" y="8618"/>
                    <a:pt x="8859" y="8761"/>
                  </a:cubicBezTo>
                  <a:cubicBezTo>
                    <a:pt x="8847" y="10166"/>
                    <a:pt x="8906" y="10213"/>
                    <a:pt x="8811" y="10380"/>
                  </a:cubicBezTo>
                  <a:cubicBezTo>
                    <a:pt x="8728" y="10499"/>
                    <a:pt x="8609" y="10570"/>
                    <a:pt x="8466" y="10570"/>
                  </a:cubicBezTo>
                  <a:lnTo>
                    <a:pt x="7454" y="10570"/>
                  </a:lnTo>
                  <a:cubicBezTo>
                    <a:pt x="7359" y="10570"/>
                    <a:pt x="7287" y="10642"/>
                    <a:pt x="7287" y="10737"/>
                  </a:cubicBezTo>
                  <a:cubicBezTo>
                    <a:pt x="7287" y="10820"/>
                    <a:pt x="7359" y="10904"/>
                    <a:pt x="7454" y="10904"/>
                  </a:cubicBezTo>
                  <a:lnTo>
                    <a:pt x="8466" y="10904"/>
                  </a:lnTo>
                  <a:cubicBezTo>
                    <a:pt x="8704" y="10904"/>
                    <a:pt x="8906" y="10797"/>
                    <a:pt x="9049" y="10618"/>
                  </a:cubicBezTo>
                  <a:lnTo>
                    <a:pt x="9549" y="10618"/>
                  </a:lnTo>
                  <a:cubicBezTo>
                    <a:pt x="9811" y="10618"/>
                    <a:pt x="10038" y="10392"/>
                    <a:pt x="10038" y="10130"/>
                  </a:cubicBezTo>
                  <a:lnTo>
                    <a:pt x="10038" y="9737"/>
                  </a:lnTo>
                  <a:lnTo>
                    <a:pt x="10252" y="9737"/>
                  </a:lnTo>
                  <a:cubicBezTo>
                    <a:pt x="10680" y="9737"/>
                    <a:pt x="11038" y="9380"/>
                    <a:pt x="11038" y="8951"/>
                  </a:cubicBezTo>
                  <a:lnTo>
                    <a:pt x="11038" y="5570"/>
                  </a:lnTo>
                  <a:cubicBezTo>
                    <a:pt x="11431" y="5510"/>
                    <a:pt x="11728" y="5153"/>
                    <a:pt x="11728" y="4736"/>
                  </a:cubicBezTo>
                  <a:cubicBezTo>
                    <a:pt x="11728" y="4260"/>
                    <a:pt x="11335" y="3879"/>
                    <a:pt x="10859" y="3879"/>
                  </a:cubicBezTo>
                  <a:cubicBezTo>
                    <a:pt x="10383" y="3879"/>
                    <a:pt x="10002" y="4260"/>
                    <a:pt x="10002" y="4736"/>
                  </a:cubicBezTo>
                  <a:cubicBezTo>
                    <a:pt x="10002" y="5153"/>
                    <a:pt x="10299" y="5510"/>
                    <a:pt x="10692" y="5582"/>
                  </a:cubicBezTo>
                  <a:lnTo>
                    <a:pt x="10692" y="8963"/>
                  </a:lnTo>
                  <a:cubicBezTo>
                    <a:pt x="10692" y="9213"/>
                    <a:pt x="10490" y="9427"/>
                    <a:pt x="10240" y="9427"/>
                  </a:cubicBezTo>
                  <a:lnTo>
                    <a:pt x="10026" y="9427"/>
                  </a:lnTo>
                  <a:lnTo>
                    <a:pt x="10026" y="9082"/>
                  </a:lnTo>
                  <a:cubicBezTo>
                    <a:pt x="10026" y="8820"/>
                    <a:pt x="9799" y="8594"/>
                    <a:pt x="9537" y="8594"/>
                  </a:cubicBezTo>
                  <a:lnTo>
                    <a:pt x="9168" y="8594"/>
                  </a:lnTo>
                  <a:cubicBezTo>
                    <a:pt x="9133" y="8439"/>
                    <a:pt x="9073" y="8296"/>
                    <a:pt x="8966" y="8177"/>
                  </a:cubicBezTo>
                  <a:lnTo>
                    <a:pt x="8454" y="7594"/>
                  </a:lnTo>
                  <a:cubicBezTo>
                    <a:pt x="9180" y="6796"/>
                    <a:pt x="9621" y="5725"/>
                    <a:pt x="9621" y="4546"/>
                  </a:cubicBezTo>
                  <a:cubicBezTo>
                    <a:pt x="9621" y="1868"/>
                    <a:pt x="7413" y="0"/>
                    <a:pt x="505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36" name="Google Shape;10036;p79"/>
            <p:cNvSpPr/>
            <p:nvPr/>
          </p:nvSpPr>
          <p:spPr>
            <a:xfrm>
              <a:off x="2735494" y="3933329"/>
              <a:ext cx="72088" cy="72088"/>
            </a:xfrm>
            <a:custGeom>
              <a:avLst/>
              <a:gdLst/>
              <a:ahLst/>
              <a:cxnLst/>
              <a:rect l="l" t="t" r="r" b="b"/>
              <a:pathLst>
                <a:path w="2263" h="2263" extrusionOk="0">
                  <a:moveTo>
                    <a:pt x="1143" y="322"/>
                  </a:moveTo>
                  <a:cubicBezTo>
                    <a:pt x="1596" y="322"/>
                    <a:pt x="1953" y="679"/>
                    <a:pt x="1953" y="1132"/>
                  </a:cubicBezTo>
                  <a:cubicBezTo>
                    <a:pt x="1953" y="1572"/>
                    <a:pt x="1596" y="1930"/>
                    <a:pt x="1143" y="1930"/>
                  </a:cubicBezTo>
                  <a:cubicBezTo>
                    <a:pt x="703" y="1918"/>
                    <a:pt x="346" y="1561"/>
                    <a:pt x="346" y="1132"/>
                  </a:cubicBezTo>
                  <a:cubicBezTo>
                    <a:pt x="346" y="679"/>
                    <a:pt x="703" y="322"/>
                    <a:pt x="1143" y="322"/>
                  </a:cubicBezTo>
                  <a:close/>
                  <a:moveTo>
                    <a:pt x="1132" y="1"/>
                  </a:moveTo>
                  <a:cubicBezTo>
                    <a:pt x="501" y="1"/>
                    <a:pt x="0" y="501"/>
                    <a:pt x="0" y="1132"/>
                  </a:cubicBezTo>
                  <a:cubicBezTo>
                    <a:pt x="0" y="1751"/>
                    <a:pt x="501" y="2263"/>
                    <a:pt x="1132" y="2263"/>
                  </a:cubicBezTo>
                  <a:cubicBezTo>
                    <a:pt x="1763" y="2239"/>
                    <a:pt x="2263" y="1739"/>
                    <a:pt x="2263" y="1132"/>
                  </a:cubicBezTo>
                  <a:cubicBezTo>
                    <a:pt x="2263" y="501"/>
                    <a:pt x="1763" y="1"/>
                    <a:pt x="113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037" name="Google Shape;10037;p79"/>
          <p:cNvSpPr/>
          <p:nvPr/>
        </p:nvSpPr>
        <p:spPr>
          <a:xfrm>
            <a:off x="1718102" y="4620559"/>
            <a:ext cx="484493" cy="468608"/>
          </a:xfrm>
          <a:custGeom>
            <a:avLst/>
            <a:gdLst/>
            <a:ahLst/>
            <a:cxnLst/>
            <a:rect l="l" t="t" r="r" b="b"/>
            <a:pathLst>
              <a:path w="11407" h="11033" extrusionOk="0">
                <a:moveTo>
                  <a:pt x="1698" y="1130"/>
                </a:moveTo>
                <a:cubicBezTo>
                  <a:pt x="1739" y="1130"/>
                  <a:pt x="1780" y="1133"/>
                  <a:pt x="1822" y="1137"/>
                </a:cubicBezTo>
                <a:lnTo>
                  <a:pt x="1143" y="3626"/>
                </a:lnTo>
                <a:cubicBezTo>
                  <a:pt x="643" y="3423"/>
                  <a:pt x="357" y="2852"/>
                  <a:pt x="512" y="2316"/>
                </a:cubicBezTo>
                <a:lnTo>
                  <a:pt x="607" y="1959"/>
                </a:lnTo>
                <a:cubicBezTo>
                  <a:pt x="750" y="1453"/>
                  <a:pt x="1207" y="1130"/>
                  <a:pt x="1698" y="1130"/>
                </a:cubicBezTo>
                <a:close/>
                <a:moveTo>
                  <a:pt x="2641" y="304"/>
                </a:moveTo>
                <a:cubicBezTo>
                  <a:pt x="2755" y="304"/>
                  <a:pt x="2867" y="357"/>
                  <a:pt x="2929" y="471"/>
                </a:cubicBezTo>
                <a:cubicBezTo>
                  <a:pt x="2977" y="542"/>
                  <a:pt x="2989" y="649"/>
                  <a:pt x="2965" y="732"/>
                </a:cubicBezTo>
                <a:lnTo>
                  <a:pt x="1941" y="4566"/>
                </a:lnTo>
                <a:cubicBezTo>
                  <a:pt x="1905" y="4650"/>
                  <a:pt x="1846" y="4733"/>
                  <a:pt x="1774" y="4769"/>
                </a:cubicBezTo>
                <a:cubicBezTo>
                  <a:pt x="1719" y="4806"/>
                  <a:pt x="1659" y="4822"/>
                  <a:pt x="1601" y="4822"/>
                </a:cubicBezTo>
                <a:cubicBezTo>
                  <a:pt x="1396" y="4822"/>
                  <a:pt x="1207" y="4619"/>
                  <a:pt x="1262" y="4388"/>
                </a:cubicBezTo>
                <a:cubicBezTo>
                  <a:pt x="1310" y="4209"/>
                  <a:pt x="2215" y="828"/>
                  <a:pt x="2298" y="566"/>
                </a:cubicBezTo>
                <a:cubicBezTo>
                  <a:pt x="2339" y="397"/>
                  <a:pt x="2491" y="304"/>
                  <a:pt x="2641" y="304"/>
                </a:cubicBezTo>
                <a:close/>
                <a:moveTo>
                  <a:pt x="8751" y="3792"/>
                </a:moveTo>
                <a:lnTo>
                  <a:pt x="10168" y="4173"/>
                </a:lnTo>
                <a:lnTo>
                  <a:pt x="9894" y="5185"/>
                </a:lnTo>
                <a:lnTo>
                  <a:pt x="8489" y="4804"/>
                </a:lnTo>
                <a:cubicBezTo>
                  <a:pt x="8525" y="4614"/>
                  <a:pt x="8704" y="3983"/>
                  <a:pt x="8751" y="3792"/>
                </a:cubicBezTo>
                <a:close/>
                <a:moveTo>
                  <a:pt x="10789" y="3812"/>
                </a:moveTo>
                <a:cubicBezTo>
                  <a:pt x="10804" y="3812"/>
                  <a:pt x="10819" y="3813"/>
                  <a:pt x="10835" y="3816"/>
                </a:cubicBezTo>
                <a:cubicBezTo>
                  <a:pt x="10954" y="3852"/>
                  <a:pt x="11025" y="3971"/>
                  <a:pt x="11001" y="4090"/>
                </a:cubicBezTo>
                <a:lnTo>
                  <a:pt x="10573" y="5662"/>
                </a:lnTo>
                <a:cubicBezTo>
                  <a:pt x="10542" y="5765"/>
                  <a:pt x="10447" y="5833"/>
                  <a:pt x="10345" y="5833"/>
                </a:cubicBezTo>
                <a:cubicBezTo>
                  <a:pt x="10330" y="5833"/>
                  <a:pt x="10314" y="5831"/>
                  <a:pt x="10299" y="5828"/>
                </a:cubicBezTo>
                <a:cubicBezTo>
                  <a:pt x="10180" y="5805"/>
                  <a:pt x="10120" y="5626"/>
                  <a:pt x="10132" y="5566"/>
                </a:cubicBezTo>
                <a:cubicBezTo>
                  <a:pt x="10179" y="5391"/>
                  <a:pt x="10560" y="3982"/>
                  <a:pt x="10573" y="3982"/>
                </a:cubicBezTo>
                <a:cubicBezTo>
                  <a:pt x="10573" y="3982"/>
                  <a:pt x="10573" y="3982"/>
                  <a:pt x="10573" y="3983"/>
                </a:cubicBezTo>
                <a:cubicBezTo>
                  <a:pt x="10594" y="3879"/>
                  <a:pt x="10687" y="3812"/>
                  <a:pt x="10789" y="3812"/>
                </a:cubicBezTo>
                <a:close/>
                <a:moveTo>
                  <a:pt x="4679" y="4983"/>
                </a:moveTo>
                <a:lnTo>
                  <a:pt x="6799" y="5447"/>
                </a:lnTo>
                <a:lnTo>
                  <a:pt x="6799" y="5924"/>
                </a:lnTo>
                <a:cubicBezTo>
                  <a:pt x="6799" y="6245"/>
                  <a:pt x="6537" y="6531"/>
                  <a:pt x="6191" y="6531"/>
                </a:cubicBezTo>
                <a:lnTo>
                  <a:pt x="5286" y="6531"/>
                </a:lnTo>
                <a:cubicBezTo>
                  <a:pt x="4953" y="6531"/>
                  <a:pt x="4667" y="6257"/>
                  <a:pt x="4667" y="5924"/>
                </a:cubicBezTo>
                <a:lnTo>
                  <a:pt x="4667" y="4983"/>
                </a:lnTo>
                <a:close/>
                <a:moveTo>
                  <a:pt x="2644" y="0"/>
                </a:moveTo>
                <a:cubicBezTo>
                  <a:pt x="2359" y="0"/>
                  <a:pt x="2075" y="175"/>
                  <a:pt x="1988" y="494"/>
                </a:cubicBezTo>
                <a:lnTo>
                  <a:pt x="1905" y="840"/>
                </a:lnTo>
                <a:cubicBezTo>
                  <a:pt x="1835" y="829"/>
                  <a:pt x="1764" y="824"/>
                  <a:pt x="1694" y="824"/>
                </a:cubicBezTo>
                <a:cubicBezTo>
                  <a:pt x="1065" y="824"/>
                  <a:pt x="469" y="1246"/>
                  <a:pt x="298" y="1899"/>
                </a:cubicBezTo>
                <a:lnTo>
                  <a:pt x="191" y="2256"/>
                </a:lnTo>
                <a:cubicBezTo>
                  <a:pt x="0" y="2947"/>
                  <a:pt x="369" y="3685"/>
                  <a:pt x="1048" y="3959"/>
                </a:cubicBezTo>
                <a:lnTo>
                  <a:pt x="953" y="4292"/>
                </a:lnTo>
                <a:cubicBezTo>
                  <a:pt x="822" y="4751"/>
                  <a:pt x="1191" y="5150"/>
                  <a:pt x="1609" y="5150"/>
                </a:cubicBezTo>
                <a:cubicBezTo>
                  <a:pt x="1723" y="5150"/>
                  <a:pt x="1840" y="5121"/>
                  <a:pt x="1953" y="5054"/>
                </a:cubicBezTo>
                <a:cubicBezTo>
                  <a:pt x="2274" y="4876"/>
                  <a:pt x="2274" y="4554"/>
                  <a:pt x="2322" y="4459"/>
                </a:cubicBezTo>
                <a:lnTo>
                  <a:pt x="4358" y="4912"/>
                </a:lnTo>
                <a:lnTo>
                  <a:pt x="4358" y="5924"/>
                </a:lnTo>
                <a:cubicBezTo>
                  <a:pt x="4358" y="6436"/>
                  <a:pt x="4775" y="6852"/>
                  <a:pt x="5298" y="6852"/>
                </a:cubicBezTo>
                <a:lnTo>
                  <a:pt x="5584" y="6852"/>
                </a:lnTo>
                <a:lnTo>
                  <a:pt x="5584" y="7638"/>
                </a:lnTo>
                <a:lnTo>
                  <a:pt x="4001" y="7638"/>
                </a:lnTo>
                <a:cubicBezTo>
                  <a:pt x="3703" y="7638"/>
                  <a:pt x="3453" y="7900"/>
                  <a:pt x="3453" y="8198"/>
                </a:cubicBezTo>
                <a:cubicBezTo>
                  <a:pt x="3453" y="8495"/>
                  <a:pt x="3703" y="8745"/>
                  <a:pt x="4001" y="8745"/>
                </a:cubicBezTo>
                <a:lnTo>
                  <a:pt x="4298" y="8745"/>
                </a:lnTo>
                <a:lnTo>
                  <a:pt x="2679" y="10758"/>
                </a:lnTo>
                <a:cubicBezTo>
                  <a:pt x="2584" y="10865"/>
                  <a:pt x="2667" y="11019"/>
                  <a:pt x="2810" y="11019"/>
                </a:cubicBezTo>
                <a:cubicBezTo>
                  <a:pt x="2858" y="11019"/>
                  <a:pt x="2905" y="11008"/>
                  <a:pt x="2941" y="10960"/>
                </a:cubicBezTo>
                <a:lnTo>
                  <a:pt x="4727" y="8745"/>
                </a:lnTo>
                <a:lnTo>
                  <a:pt x="5596" y="8745"/>
                </a:lnTo>
                <a:lnTo>
                  <a:pt x="5596" y="10865"/>
                </a:lnTo>
                <a:cubicBezTo>
                  <a:pt x="5596" y="10948"/>
                  <a:pt x="5667" y="11019"/>
                  <a:pt x="5763" y="11019"/>
                </a:cubicBezTo>
                <a:cubicBezTo>
                  <a:pt x="5846" y="11019"/>
                  <a:pt x="5918" y="10948"/>
                  <a:pt x="5918" y="10865"/>
                </a:cubicBezTo>
                <a:lnTo>
                  <a:pt x="5918" y="8745"/>
                </a:lnTo>
                <a:lnTo>
                  <a:pt x="6787" y="8745"/>
                </a:lnTo>
                <a:lnTo>
                  <a:pt x="8573" y="10960"/>
                </a:lnTo>
                <a:cubicBezTo>
                  <a:pt x="8607" y="11009"/>
                  <a:pt x="8658" y="11033"/>
                  <a:pt x="8706" y="11033"/>
                </a:cubicBezTo>
                <a:cubicBezTo>
                  <a:pt x="8741" y="11033"/>
                  <a:pt x="8774" y="11020"/>
                  <a:pt x="8799" y="10996"/>
                </a:cubicBezTo>
                <a:cubicBezTo>
                  <a:pt x="8870" y="10936"/>
                  <a:pt x="8870" y="10829"/>
                  <a:pt x="8823" y="10769"/>
                </a:cubicBezTo>
                <a:lnTo>
                  <a:pt x="7203" y="8757"/>
                </a:lnTo>
                <a:lnTo>
                  <a:pt x="7501" y="8757"/>
                </a:lnTo>
                <a:cubicBezTo>
                  <a:pt x="7799" y="8757"/>
                  <a:pt x="8049" y="8507"/>
                  <a:pt x="8049" y="8210"/>
                </a:cubicBezTo>
                <a:cubicBezTo>
                  <a:pt x="8049" y="7912"/>
                  <a:pt x="7799" y="7662"/>
                  <a:pt x="7501" y="7662"/>
                </a:cubicBezTo>
                <a:lnTo>
                  <a:pt x="7108" y="7662"/>
                </a:lnTo>
                <a:cubicBezTo>
                  <a:pt x="7025" y="7662"/>
                  <a:pt x="6953" y="7733"/>
                  <a:pt x="6953" y="7817"/>
                </a:cubicBezTo>
                <a:cubicBezTo>
                  <a:pt x="6953" y="7912"/>
                  <a:pt x="7025" y="7983"/>
                  <a:pt x="7108" y="7983"/>
                </a:cubicBezTo>
                <a:lnTo>
                  <a:pt x="7501" y="7983"/>
                </a:lnTo>
                <a:cubicBezTo>
                  <a:pt x="7620" y="7983"/>
                  <a:pt x="7727" y="8091"/>
                  <a:pt x="7727" y="8210"/>
                </a:cubicBezTo>
                <a:cubicBezTo>
                  <a:pt x="7727" y="8329"/>
                  <a:pt x="7620" y="8436"/>
                  <a:pt x="7501" y="8436"/>
                </a:cubicBezTo>
                <a:lnTo>
                  <a:pt x="4024" y="8436"/>
                </a:lnTo>
                <a:cubicBezTo>
                  <a:pt x="3905" y="8436"/>
                  <a:pt x="3798" y="8329"/>
                  <a:pt x="3798" y="8210"/>
                </a:cubicBezTo>
                <a:cubicBezTo>
                  <a:pt x="3798" y="8091"/>
                  <a:pt x="3905" y="7983"/>
                  <a:pt x="4024" y="7983"/>
                </a:cubicBezTo>
                <a:lnTo>
                  <a:pt x="6489" y="7983"/>
                </a:lnTo>
                <a:cubicBezTo>
                  <a:pt x="6584" y="7983"/>
                  <a:pt x="6656" y="7912"/>
                  <a:pt x="6656" y="7817"/>
                </a:cubicBezTo>
                <a:cubicBezTo>
                  <a:pt x="6656" y="7733"/>
                  <a:pt x="6584" y="7662"/>
                  <a:pt x="6489" y="7662"/>
                </a:cubicBezTo>
                <a:lnTo>
                  <a:pt x="5929" y="7662"/>
                </a:lnTo>
                <a:lnTo>
                  <a:pt x="5929" y="6876"/>
                </a:lnTo>
                <a:lnTo>
                  <a:pt x="6203" y="6876"/>
                </a:lnTo>
                <a:cubicBezTo>
                  <a:pt x="6727" y="6876"/>
                  <a:pt x="7144" y="6459"/>
                  <a:pt x="7144" y="5935"/>
                </a:cubicBezTo>
                <a:lnTo>
                  <a:pt x="7144" y="5531"/>
                </a:lnTo>
                <a:lnTo>
                  <a:pt x="7668" y="5650"/>
                </a:lnTo>
                <a:cubicBezTo>
                  <a:pt x="7713" y="5660"/>
                  <a:pt x="7758" y="5665"/>
                  <a:pt x="7803" y="5665"/>
                </a:cubicBezTo>
                <a:cubicBezTo>
                  <a:pt x="8075" y="5665"/>
                  <a:pt x="8322" y="5484"/>
                  <a:pt x="8394" y="5197"/>
                </a:cubicBezTo>
                <a:lnTo>
                  <a:pt x="8406" y="5126"/>
                </a:lnTo>
                <a:lnTo>
                  <a:pt x="9823" y="5519"/>
                </a:lnTo>
                <a:cubicBezTo>
                  <a:pt x="9763" y="5793"/>
                  <a:pt x="9930" y="6078"/>
                  <a:pt x="10228" y="6150"/>
                </a:cubicBezTo>
                <a:cubicBezTo>
                  <a:pt x="10279" y="6164"/>
                  <a:pt x="10331" y="6171"/>
                  <a:pt x="10382" y="6171"/>
                </a:cubicBezTo>
                <a:cubicBezTo>
                  <a:pt x="10622" y="6171"/>
                  <a:pt x="10835" y="6015"/>
                  <a:pt x="10894" y="5769"/>
                </a:cubicBezTo>
                <a:lnTo>
                  <a:pt x="11323" y="4185"/>
                </a:lnTo>
                <a:cubicBezTo>
                  <a:pt x="11406" y="3888"/>
                  <a:pt x="11240" y="3590"/>
                  <a:pt x="10942" y="3519"/>
                </a:cubicBezTo>
                <a:cubicBezTo>
                  <a:pt x="10897" y="3507"/>
                  <a:pt x="10852" y="3502"/>
                  <a:pt x="10807" y="3502"/>
                </a:cubicBezTo>
                <a:cubicBezTo>
                  <a:pt x="10568" y="3502"/>
                  <a:pt x="10345" y="3655"/>
                  <a:pt x="10275" y="3876"/>
                </a:cubicBezTo>
                <a:lnTo>
                  <a:pt x="8858" y="3495"/>
                </a:lnTo>
                <a:lnTo>
                  <a:pt x="8870" y="3411"/>
                </a:lnTo>
                <a:cubicBezTo>
                  <a:pt x="8966" y="3090"/>
                  <a:pt x="8775" y="2757"/>
                  <a:pt x="8454" y="2673"/>
                </a:cubicBezTo>
                <a:lnTo>
                  <a:pt x="5679" y="1792"/>
                </a:lnTo>
                <a:cubicBezTo>
                  <a:pt x="5663" y="1787"/>
                  <a:pt x="5646" y="1785"/>
                  <a:pt x="5629" y="1785"/>
                </a:cubicBezTo>
                <a:cubicBezTo>
                  <a:pt x="5561" y="1785"/>
                  <a:pt x="5496" y="1823"/>
                  <a:pt x="5477" y="1899"/>
                </a:cubicBezTo>
                <a:cubicBezTo>
                  <a:pt x="5453" y="1983"/>
                  <a:pt x="5489" y="2078"/>
                  <a:pt x="5584" y="2102"/>
                </a:cubicBezTo>
                <a:lnTo>
                  <a:pt x="8346" y="2983"/>
                </a:lnTo>
                <a:cubicBezTo>
                  <a:pt x="8501" y="3030"/>
                  <a:pt x="8585" y="3197"/>
                  <a:pt x="8549" y="3340"/>
                </a:cubicBezTo>
                <a:cubicBezTo>
                  <a:pt x="8049" y="5162"/>
                  <a:pt x="8144" y="4816"/>
                  <a:pt x="8073" y="5126"/>
                </a:cubicBezTo>
                <a:cubicBezTo>
                  <a:pt x="8030" y="5263"/>
                  <a:pt x="7904" y="5344"/>
                  <a:pt x="7776" y="5344"/>
                </a:cubicBezTo>
                <a:cubicBezTo>
                  <a:pt x="7760" y="5344"/>
                  <a:pt x="7743" y="5343"/>
                  <a:pt x="7727" y="5340"/>
                </a:cubicBezTo>
                <a:lnTo>
                  <a:pt x="2393" y="4161"/>
                </a:lnTo>
                <a:lnTo>
                  <a:pt x="3155" y="1352"/>
                </a:lnTo>
                <a:lnTo>
                  <a:pt x="4977" y="1923"/>
                </a:lnTo>
                <a:cubicBezTo>
                  <a:pt x="4996" y="1931"/>
                  <a:pt x="5016" y="1935"/>
                  <a:pt x="5035" y="1935"/>
                </a:cubicBezTo>
                <a:cubicBezTo>
                  <a:pt x="5100" y="1935"/>
                  <a:pt x="5161" y="1892"/>
                  <a:pt x="5179" y="1828"/>
                </a:cubicBezTo>
                <a:cubicBezTo>
                  <a:pt x="5203" y="1733"/>
                  <a:pt x="5167" y="1649"/>
                  <a:pt x="5072" y="1614"/>
                </a:cubicBezTo>
                <a:lnTo>
                  <a:pt x="3239" y="1030"/>
                </a:lnTo>
                <a:cubicBezTo>
                  <a:pt x="3262" y="935"/>
                  <a:pt x="3405" y="661"/>
                  <a:pt x="3227" y="340"/>
                </a:cubicBezTo>
                <a:cubicBezTo>
                  <a:pt x="3095" y="109"/>
                  <a:pt x="2869" y="0"/>
                  <a:pt x="2644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038" name="Google Shape;10038;p79"/>
          <p:cNvGrpSpPr/>
          <p:nvPr/>
        </p:nvGrpSpPr>
        <p:grpSpPr>
          <a:xfrm>
            <a:off x="1221503" y="4600087"/>
            <a:ext cx="295869" cy="507727"/>
            <a:chOff x="916127" y="3807056"/>
            <a:chExt cx="221902" cy="380795"/>
          </a:xfrm>
          <a:solidFill>
            <a:srgbClr val="D2DE00"/>
          </a:solidFill>
        </p:grpSpPr>
        <p:sp>
          <p:nvSpPr>
            <p:cNvPr id="10039" name="Google Shape;10039;p79"/>
            <p:cNvSpPr/>
            <p:nvPr/>
          </p:nvSpPr>
          <p:spPr>
            <a:xfrm>
              <a:off x="916127" y="3807056"/>
              <a:ext cx="221902" cy="380795"/>
            </a:xfrm>
            <a:custGeom>
              <a:avLst/>
              <a:gdLst/>
              <a:ahLst/>
              <a:cxnLst/>
              <a:rect l="l" t="t" r="r" b="b"/>
              <a:pathLst>
                <a:path w="6966" h="11954" extrusionOk="0">
                  <a:moveTo>
                    <a:pt x="4120" y="6429"/>
                  </a:moveTo>
                  <a:lnTo>
                    <a:pt x="4120" y="7799"/>
                  </a:lnTo>
                  <a:lnTo>
                    <a:pt x="2810" y="7799"/>
                  </a:lnTo>
                  <a:lnTo>
                    <a:pt x="2810" y="6429"/>
                  </a:lnTo>
                  <a:cubicBezTo>
                    <a:pt x="3024" y="6489"/>
                    <a:pt x="3245" y="6519"/>
                    <a:pt x="3465" y="6519"/>
                  </a:cubicBezTo>
                  <a:cubicBezTo>
                    <a:pt x="3685" y="6519"/>
                    <a:pt x="3905" y="6489"/>
                    <a:pt x="4120" y="6429"/>
                  </a:cubicBezTo>
                  <a:close/>
                  <a:moveTo>
                    <a:pt x="4882" y="8144"/>
                  </a:moveTo>
                  <a:lnTo>
                    <a:pt x="4882" y="8680"/>
                  </a:lnTo>
                  <a:lnTo>
                    <a:pt x="2060" y="8680"/>
                  </a:lnTo>
                  <a:lnTo>
                    <a:pt x="2060" y="8144"/>
                  </a:lnTo>
                  <a:close/>
                  <a:moveTo>
                    <a:pt x="5596" y="9037"/>
                  </a:moveTo>
                  <a:lnTo>
                    <a:pt x="5596" y="9335"/>
                  </a:lnTo>
                  <a:lnTo>
                    <a:pt x="1346" y="9335"/>
                  </a:lnTo>
                  <a:lnTo>
                    <a:pt x="1346" y="9037"/>
                  </a:lnTo>
                  <a:lnTo>
                    <a:pt x="2060" y="9037"/>
                  </a:lnTo>
                  <a:lnTo>
                    <a:pt x="2060" y="9049"/>
                  </a:lnTo>
                  <a:lnTo>
                    <a:pt x="4882" y="9049"/>
                  </a:lnTo>
                  <a:lnTo>
                    <a:pt x="4882" y="9037"/>
                  </a:lnTo>
                  <a:close/>
                  <a:moveTo>
                    <a:pt x="6227" y="9692"/>
                  </a:moveTo>
                  <a:cubicBezTo>
                    <a:pt x="6441" y="9692"/>
                    <a:pt x="6608" y="9858"/>
                    <a:pt x="6608" y="10061"/>
                  </a:cubicBezTo>
                  <a:lnTo>
                    <a:pt x="6608" y="11251"/>
                  </a:lnTo>
                  <a:cubicBezTo>
                    <a:pt x="6608" y="11466"/>
                    <a:pt x="6441" y="11620"/>
                    <a:pt x="6227" y="11620"/>
                  </a:cubicBezTo>
                  <a:lnTo>
                    <a:pt x="715" y="11620"/>
                  </a:lnTo>
                  <a:cubicBezTo>
                    <a:pt x="500" y="11620"/>
                    <a:pt x="334" y="11466"/>
                    <a:pt x="334" y="11251"/>
                  </a:cubicBezTo>
                  <a:lnTo>
                    <a:pt x="334" y="10061"/>
                  </a:lnTo>
                  <a:cubicBezTo>
                    <a:pt x="334" y="9858"/>
                    <a:pt x="500" y="9692"/>
                    <a:pt x="715" y="9692"/>
                  </a:cubicBezTo>
                  <a:close/>
                  <a:moveTo>
                    <a:pt x="655" y="0"/>
                  </a:moveTo>
                  <a:cubicBezTo>
                    <a:pt x="298" y="0"/>
                    <a:pt x="0" y="298"/>
                    <a:pt x="0" y="655"/>
                  </a:cubicBezTo>
                  <a:lnTo>
                    <a:pt x="0" y="964"/>
                  </a:lnTo>
                  <a:cubicBezTo>
                    <a:pt x="0" y="1322"/>
                    <a:pt x="298" y="1619"/>
                    <a:pt x="655" y="1619"/>
                  </a:cubicBezTo>
                  <a:lnTo>
                    <a:pt x="1012" y="1619"/>
                  </a:lnTo>
                  <a:lnTo>
                    <a:pt x="1012" y="4048"/>
                  </a:lnTo>
                  <a:cubicBezTo>
                    <a:pt x="1012" y="5060"/>
                    <a:pt x="1619" y="5929"/>
                    <a:pt x="2477" y="6310"/>
                  </a:cubicBezTo>
                  <a:lnTo>
                    <a:pt x="2477" y="7799"/>
                  </a:lnTo>
                  <a:lnTo>
                    <a:pt x="1905" y="7799"/>
                  </a:lnTo>
                  <a:cubicBezTo>
                    <a:pt x="1798" y="7799"/>
                    <a:pt x="1727" y="7870"/>
                    <a:pt x="1727" y="7977"/>
                  </a:cubicBezTo>
                  <a:lnTo>
                    <a:pt x="1727" y="8680"/>
                  </a:lnTo>
                  <a:lnTo>
                    <a:pt x="1191" y="8680"/>
                  </a:lnTo>
                  <a:cubicBezTo>
                    <a:pt x="1084" y="8680"/>
                    <a:pt x="1012" y="8751"/>
                    <a:pt x="1012" y="8858"/>
                  </a:cubicBezTo>
                  <a:lnTo>
                    <a:pt x="1012" y="9335"/>
                  </a:lnTo>
                  <a:lnTo>
                    <a:pt x="726" y="9335"/>
                  </a:lnTo>
                  <a:cubicBezTo>
                    <a:pt x="322" y="9335"/>
                    <a:pt x="12" y="9656"/>
                    <a:pt x="12" y="10049"/>
                  </a:cubicBezTo>
                  <a:lnTo>
                    <a:pt x="12" y="11240"/>
                  </a:lnTo>
                  <a:cubicBezTo>
                    <a:pt x="12" y="11644"/>
                    <a:pt x="334" y="11954"/>
                    <a:pt x="726" y="11954"/>
                  </a:cubicBezTo>
                  <a:lnTo>
                    <a:pt x="6251" y="11954"/>
                  </a:lnTo>
                  <a:cubicBezTo>
                    <a:pt x="6644" y="11954"/>
                    <a:pt x="6965" y="11620"/>
                    <a:pt x="6965" y="11240"/>
                  </a:cubicBezTo>
                  <a:lnTo>
                    <a:pt x="6965" y="10049"/>
                  </a:lnTo>
                  <a:cubicBezTo>
                    <a:pt x="6965" y="9644"/>
                    <a:pt x="6632" y="9335"/>
                    <a:pt x="6251" y="9335"/>
                  </a:cubicBezTo>
                  <a:lnTo>
                    <a:pt x="5953" y="9335"/>
                  </a:lnTo>
                  <a:lnTo>
                    <a:pt x="5953" y="8858"/>
                  </a:lnTo>
                  <a:cubicBezTo>
                    <a:pt x="5953" y="8751"/>
                    <a:pt x="5870" y="8680"/>
                    <a:pt x="5775" y="8680"/>
                  </a:cubicBezTo>
                  <a:lnTo>
                    <a:pt x="5239" y="8680"/>
                  </a:lnTo>
                  <a:lnTo>
                    <a:pt x="5239" y="7977"/>
                  </a:lnTo>
                  <a:cubicBezTo>
                    <a:pt x="5239" y="7870"/>
                    <a:pt x="5156" y="7799"/>
                    <a:pt x="5060" y="7799"/>
                  </a:cubicBezTo>
                  <a:lnTo>
                    <a:pt x="4477" y="7799"/>
                  </a:lnTo>
                  <a:lnTo>
                    <a:pt x="4477" y="6310"/>
                  </a:lnTo>
                  <a:cubicBezTo>
                    <a:pt x="4786" y="6179"/>
                    <a:pt x="5072" y="5965"/>
                    <a:pt x="5310" y="5703"/>
                  </a:cubicBezTo>
                  <a:cubicBezTo>
                    <a:pt x="5370" y="5632"/>
                    <a:pt x="5370" y="5525"/>
                    <a:pt x="5298" y="5453"/>
                  </a:cubicBezTo>
                  <a:cubicBezTo>
                    <a:pt x="5259" y="5425"/>
                    <a:pt x="5216" y="5410"/>
                    <a:pt x="5174" y="5410"/>
                  </a:cubicBezTo>
                  <a:cubicBezTo>
                    <a:pt x="5127" y="5410"/>
                    <a:pt x="5080" y="5428"/>
                    <a:pt x="5037" y="5465"/>
                  </a:cubicBezTo>
                  <a:cubicBezTo>
                    <a:pt x="4882" y="5644"/>
                    <a:pt x="4679" y="5786"/>
                    <a:pt x="4477" y="5906"/>
                  </a:cubicBezTo>
                  <a:cubicBezTo>
                    <a:pt x="4158" y="6080"/>
                    <a:pt x="3812" y="6165"/>
                    <a:pt x="3467" y="6165"/>
                  </a:cubicBezTo>
                  <a:cubicBezTo>
                    <a:pt x="3245" y="6165"/>
                    <a:pt x="3024" y="6130"/>
                    <a:pt x="2810" y="6060"/>
                  </a:cubicBezTo>
                  <a:cubicBezTo>
                    <a:pt x="1965" y="5786"/>
                    <a:pt x="1334" y="4989"/>
                    <a:pt x="1334" y="4036"/>
                  </a:cubicBezTo>
                  <a:lnTo>
                    <a:pt x="1334" y="1607"/>
                  </a:lnTo>
                  <a:lnTo>
                    <a:pt x="5572" y="1607"/>
                  </a:lnTo>
                  <a:lnTo>
                    <a:pt x="5572" y="4048"/>
                  </a:lnTo>
                  <a:cubicBezTo>
                    <a:pt x="5596" y="4358"/>
                    <a:pt x="5537" y="4655"/>
                    <a:pt x="5394" y="4929"/>
                  </a:cubicBezTo>
                  <a:cubicBezTo>
                    <a:pt x="5358" y="5013"/>
                    <a:pt x="5394" y="5120"/>
                    <a:pt x="5489" y="5167"/>
                  </a:cubicBezTo>
                  <a:cubicBezTo>
                    <a:pt x="5513" y="5179"/>
                    <a:pt x="5537" y="5179"/>
                    <a:pt x="5560" y="5179"/>
                  </a:cubicBezTo>
                  <a:cubicBezTo>
                    <a:pt x="5620" y="5179"/>
                    <a:pt x="5691" y="5132"/>
                    <a:pt x="5727" y="5072"/>
                  </a:cubicBezTo>
                  <a:cubicBezTo>
                    <a:pt x="5870" y="4751"/>
                    <a:pt x="5953" y="4405"/>
                    <a:pt x="5953" y="4048"/>
                  </a:cubicBezTo>
                  <a:lnTo>
                    <a:pt x="5953" y="1619"/>
                  </a:lnTo>
                  <a:lnTo>
                    <a:pt x="6310" y="1619"/>
                  </a:lnTo>
                  <a:cubicBezTo>
                    <a:pt x="6668" y="1619"/>
                    <a:pt x="6965" y="1322"/>
                    <a:pt x="6965" y="964"/>
                  </a:cubicBezTo>
                  <a:lnTo>
                    <a:pt x="6965" y="655"/>
                  </a:lnTo>
                  <a:cubicBezTo>
                    <a:pt x="6965" y="298"/>
                    <a:pt x="6668" y="0"/>
                    <a:pt x="6310" y="0"/>
                  </a:cubicBezTo>
                  <a:lnTo>
                    <a:pt x="2215" y="0"/>
                  </a:lnTo>
                  <a:cubicBezTo>
                    <a:pt x="2108" y="0"/>
                    <a:pt x="2036" y="71"/>
                    <a:pt x="2036" y="179"/>
                  </a:cubicBezTo>
                  <a:cubicBezTo>
                    <a:pt x="2036" y="286"/>
                    <a:pt x="2108" y="357"/>
                    <a:pt x="2215" y="357"/>
                  </a:cubicBezTo>
                  <a:lnTo>
                    <a:pt x="6310" y="357"/>
                  </a:lnTo>
                  <a:cubicBezTo>
                    <a:pt x="6465" y="357"/>
                    <a:pt x="6608" y="488"/>
                    <a:pt x="6608" y="655"/>
                  </a:cubicBezTo>
                  <a:lnTo>
                    <a:pt x="6608" y="964"/>
                  </a:lnTo>
                  <a:cubicBezTo>
                    <a:pt x="6608" y="1131"/>
                    <a:pt x="6465" y="1262"/>
                    <a:pt x="6310" y="1262"/>
                  </a:cubicBezTo>
                  <a:lnTo>
                    <a:pt x="655" y="1262"/>
                  </a:lnTo>
                  <a:cubicBezTo>
                    <a:pt x="488" y="1262"/>
                    <a:pt x="357" y="1131"/>
                    <a:pt x="357" y="964"/>
                  </a:cubicBezTo>
                  <a:lnTo>
                    <a:pt x="357" y="655"/>
                  </a:lnTo>
                  <a:cubicBezTo>
                    <a:pt x="357" y="488"/>
                    <a:pt x="488" y="357"/>
                    <a:pt x="655" y="357"/>
                  </a:cubicBezTo>
                  <a:lnTo>
                    <a:pt x="1500" y="357"/>
                  </a:lnTo>
                  <a:cubicBezTo>
                    <a:pt x="1608" y="357"/>
                    <a:pt x="1679" y="286"/>
                    <a:pt x="1679" y="179"/>
                  </a:cubicBezTo>
                  <a:cubicBezTo>
                    <a:pt x="1679" y="71"/>
                    <a:pt x="1608" y="0"/>
                    <a:pt x="150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40" name="Google Shape;10040;p79"/>
            <p:cNvSpPr/>
            <p:nvPr/>
          </p:nvSpPr>
          <p:spPr>
            <a:xfrm>
              <a:off x="969580" y="3869746"/>
              <a:ext cx="110792" cy="102955"/>
            </a:xfrm>
            <a:custGeom>
              <a:avLst/>
              <a:gdLst/>
              <a:ahLst/>
              <a:cxnLst/>
              <a:rect l="l" t="t" r="r" b="b"/>
              <a:pathLst>
                <a:path w="3478" h="3232" extrusionOk="0">
                  <a:moveTo>
                    <a:pt x="1815" y="1"/>
                  </a:moveTo>
                  <a:cubicBezTo>
                    <a:pt x="1680" y="1"/>
                    <a:pt x="1543" y="72"/>
                    <a:pt x="1477" y="211"/>
                  </a:cubicBezTo>
                  <a:cubicBezTo>
                    <a:pt x="1175" y="806"/>
                    <a:pt x="1156" y="843"/>
                    <a:pt x="1155" y="843"/>
                  </a:cubicBezTo>
                  <a:cubicBezTo>
                    <a:pt x="1155" y="843"/>
                    <a:pt x="1156" y="842"/>
                    <a:pt x="1156" y="842"/>
                  </a:cubicBezTo>
                  <a:lnTo>
                    <a:pt x="1156" y="842"/>
                  </a:lnTo>
                  <a:cubicBezTo>
                    <a:pt x="1052" y="977"/>
                    <a:pt x="1162" y="1139"/>
                    <a:pt x="1292" y="1139"/>
                  </a:cubicBezTo>
                  <a:cubicBezTo>
                    <a:pt x="1356" y="1139"/>
                    <a:pt x="1426" y="1099"/>
                    <a:pt x="1477" y="997"/>
                  </a:cubicBezTo>
                  <a:cubicBezTo>
                    <a:pt x="1762" y="396"/>
                    <a:pt x="1786" y="352"/>
                    <a:pt x="1795" y="352"/>
                  </a:cubicBezTo>
                  <a:cubicBezTo>
                    <a:pt x="1796" y="352"/>
                    <a:pt x="1797" y="354"/>
                    <a:pt x="1799" y="354"/>
                  </a:cubicBezTo>
                  <a:cubicBezTo>
                    <a:pt x="1801" y="354"/>
                    <a:pt x="1801" y="352"/>
                    <a:pt x="1803" y="352"/>
                  </a:cubicBezTo>
                  <a:cubicBezTo>
                    <a:pt x="1812" y="352"/>
                    <a:pt x="1837" y="396"/>
                    <a:pt x="2132" y="997"/>
                  </a:cubicBezTo>
                  <a:cubicBezTo>
                    <a:pt x="2192" y="1104"/>
                    <a:pt x="2287" y="1175"/>
                    <a:pt x="2406" y="1199"/>
                  </a:cubicBezTo>
                  <a:lnTo>
                    <a:pt x="3108" y="1306"/>
                  </a:lnTo>
                  <a:cubicBezTo>
                    <a:pt x="3120" y="1306"/>
                    <a:pt x="3120" y="1318"/>
                    <a:pt x="3120" y="1318"/>
                  </a:cubicBezTo>
                  <a:cubicBezTo>
                    <a:pt x="3120" y="1342"/>
                    <a:pt x="3156" y="1306"/>
                    <a:pt x="2608" y="1830"/>
                  </a:cubicBezTo>
                  <a:cubicBezTo>
                    <a:pt x="2525" y="1902"/>
                    <a:pt x="2489" y="1997"/>
                    <a:pt x="2489" y="2092"/>
                  </a:cubicBezTo>
                  <a:cubicBezTo>
                    <a:pt x="2489" y="2152"/>
                    <a:pt x="2608" y="2842"/>
                    <a:pt x="2608" y="2866"/>
                  </a:cubicBezTo>
                  <a:cubicBezTo>
                    <a:pt x="2608" y="2883"/>
                    <a:pt x="2596" y="2894"/>
                    <a:pt x="2584" y="2894"/>
                  </a:cubicBezTo>
                  <a:cubicBezTo>
                    <a:pt x="2580" y="2894"/>
                    <a:pt x="2576" y="2893"/>
                    <a:pt x="2573" y="2890"/>
                  </a:cubicBezTo>
                  <a:lnTo>
                    <a:pt x="1954" y="2556"/>
                  </a:lnTo>
                  <a:cubicBezTo>
                    <a:pt x="1900" y="2527"/>
                    <a:pt x="1840" y="2512"/>
                    <a:pt x="1781" y="2512"/>
                  </a:cubicBezTo>
                  <a:cubicBezTo>
                    <a:pt x="1721" y="2512"/>
                    <a:pt x="1662" y="2527"/>
                    <a:pt x="1608" y="2556"/>
                  </a:cubicBezTo>
                  <a:cubicBezTo>
                    <a:pt x="996" y="2879"/>
                    <a:pt x="977" y="2890"/>
                    <a:pt x="967" y="2890"/>
                  </a:cubicBezTo>
                  <a:cubicBezTo>
                    <a:pt x="967" y="2890"/>
                    <a:pt x="966" y="2890"/>
                    <a:pt x="965" y="2890"/>
                  </a:cubicBezTo>
                  <a:cubicBezTo>
                    <a:pt x="953" y="2890"/>
                    <a:pt x="953" y="2866"/>
                    <a:pt x="953" y="2854"/>
                  </a:cubicBezTo>
                  <a:cubicBezTo>
                    <a:pt x="1073" y="2116"/>
                    <a:pt x="1073" y="2152"/>
                    <a:pt x="1073" y="2092"/>
                  </a:cubicBezTo>
                  <a:cubicBezTo>
                    <a:pt x="1073" y="1997"/>
                    <a:pt x="1025" y="1902"/>
                    <a:pt x="953" y="1830"/>
                  </a:cubicBezTo>
                  <a:lnTo>
                    <a:pt x="441" y="1342"/>
                  </a:lnTo>
                  <a:cubicBezTo>
                    <a:pt x="430" y="1318"/>
                    <a:pt x="441" y="1306"/>
                    <a:pt x="465" y="1306"/>
                  </a:cubicBezTo>
                  <a:lnTo>
                    <a:pt x="608" y="1294"/>
                  </a:lnTo>
                  <a:cubicBezTo>
                    <a:pt x="703" y="1282"/>
                    <a:pt x="775" y="1187"/>
                    <a:pt x="763" y="1104"/>
                  </a:cubicBezTo>
                  <a:cubicBezTo>
                    <a:pt x="741" y="1016"/>
                    <a:pt x="668" y="948"/>
                    <a:pt x="581" y="948"/>
                  </a:cubicBezTo>
                  <a:cubicBezTo>
                    <a:pt x="574" y="948"/>
                    <a:pt x="568" y="948"/>
                    <a:pt x="561" y="949"/>
                  </a:cubicBezTo>
                  <a:lnTo>
                    <a:pt x="418" y="961"/>
                  </a:lnTo>
                  <a:cubicBezTo>
                    <a:pt x="108" y="1009"/>
                    <a:pt x="1" y="1378"/>
                    <a:pt x="203" y="1592"/>
                  </a:cubicBezTo>
                  <a:cubicBezTo>
                    <a:pt x="739" y="2116"/>
                    <a:pt x="727" y="2080"/>
                    <a:pt x="727" y="2092"/>
                  </a:cubicBezTo>
                  <a:cubicBezTo>
                    <a:pt x="608" y="2842"/>
                    <a:pt x="608" y="2806"/>
                    <a:pt x="608" y="2854"/>
                  </a:cubicBezTo>
                  <a:cubicBezTo>
                    <a:pt x="608" y="3074"/>
                    <a:pt x="785" y="3231"/>
                    <a:pt x="976" y="3231"/>
                  </a:cubicBezTo>
                  <a:cubicBezTo>
                    <a:pt x="1032" y="3231"/>
                    <a:pt x="1089" y="3217"/>
                    <a:pt x="1144" y="3187"/>
                  </a:cubicBezTo>
                  <a:cubicBezTo>
                    <a:pt x="1696" y="2896"/>
                    <a:pt x="1757" y="2851"/>
                    <a:pt x="1777" y="2851"/>
                  </a:cubicBezTo>
                  <a:cubicBezTo>
                    <a:pt x="1781" y="2851"/>
                    <a:pt x="1783" y="2852"/>
                    <a:pt x="1787" y="2854"/>
                  </a:cubicBezTo>
                  <a:cubicBezTo>
                    <a:pt x="2382" y="3152"/>
                    <a:pt x="2442" y="3223"/>
                    <a:pt x="2585" y="3223"/>
                  </a:cubicBezTo>
                  <a:cubicBezTo>
                    <a:pt x="2811" y="3223"/>
                    <a:pt x="2989" y="3021"/>
                    <a:pt x="2966" y="2795"/>
                  </a:cubicBezTo>
                  <a:cubicBezTo>
                    <a:pt x="2847" y="2068"/>
                    <a:pt x="2847" y="2092"/>
                    <a:pt x="2858" y="2080"/>
                  </a:cubicBezTo>
                  <a:lnTo>
                    <a:pt x="3359" y="1592"/>
                  </a:lnTo>
                  <a:cubicBezTo>
                    <a:pt x="3442" y="1521"/>
                    <a:pt x="3478" y="1425"/>
                    <a:pt x="3478" y="1318"/>
                  </a:cubicBezTo>
                  <a:cubicBezTo>
                    <a:pt x="3478" y="1128"/>
                    <a:pt x="3347" y="985"/>
                    <a:pt x="3168" y="949"/>
                  </a:cubicBezTo>
                  <a:lnTo>
                    <a:pt x="2466" y="842"/>
                  </a:lnTo>
                  <a:cubicBezTo>
                    <a:pt x="2465" y="842"/>
                    <a:pt x="2464" y="842"/>
                    <a:pt x="2463" y="842"/>
                  </a:cubicBezTo>
                  <a:cubicBezTo>
                    <a:pt x="2454" y="842"/>
                    <a:pt x="2444" y="821"/>
                    <a:pt x="2144" y="211"/>
                  </a:cubicBezTo>
                  <a:cubicBezTo>
                    <a:pt x="2079" y="70"/>
                    <a:pt x="1947" y="1"/>
                    <a:pt x="18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41" name="Google Shape;10041;p79"/>
            <p:cNvSpPr/>
            <p:nvPr/>
          </p:nvSpPr>
          <p:spPr>
            <a:xfrm>
              <a:off x="982863" y="4127517"/>
              <a:ext cx="88015" cy="11404"/>
            </a:xfrm>
            <a:custGeom>
              <a:avLst/>
              <a:gdLst/>
              <a:ahLst/>
              <a:cxnLst/>
              <a:rect l="l" t="t" r="r" b="b"/>
              <a:pathLst>
                <a:path w="2763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584" y="358"/>
                  </a:lnTo>
                  <a:cubicBezTo>
                    <a:pt x="2691" y="358"/>
                    <a:pt x="2763" y="287"/>
                    <a:pt x="2763" y="179"/>
                  </a:cubicBezTo>
                  <a:cubicBezTo>
                    <a:pt x="2763" y="72"/>
                    <a:pt x="2680" y="1"/>
                    <a:pt x="258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42" name="Google Shape;10042;p79"/>
            <p:cNvSpPr/>
            <p:nvPr/>
          </p:nvSpPr>
          <p:spPr>
            <a:xfrm>
              <a:off x="982863" y="4152173"/>
              <a:ext cx="88015" cy="11404"/>
            </a:xfrm>
            <a:custGeom>
              <a:avLst/>
              <a:gdLst/>
              <a:ahLst/>
              <a:cxnLst/>
              <a:rect l="l" t="t" r="r" b="b"/>
              <a:pathLst>
                <a:path w="2763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584" y="358"/>
                  </a:lnTo>
                  <a:cubicBezTo>
                    <a:pt x="2691" y="358"/>
                    <a:pt x="2763" y="286"/>
                    <a:pt x="2763" y="179"/>
                  </a:cubicBezTo>
                  <a:cubicBezTo>
                    <a:pt x="2751" y="72"/>
                    <a:pt x="2680" y="1"/>
                    <a:pt x="258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043" name="Google Shape;10043;p79"/>
          <p:cNvSpPr/>
          <p:nvPr/>
        </p:nvSpPr>
        <p:spPr>
          <a:xfrm>
            <a:off x="4182361" y="4621578"/>
            <a:ext cx="299904" cy="465508"/>
          </a:xfrm>
          <a:custGeom>
            <a:avLst/>
            <a:gdLst/>
            <a:ahLst/>
            <a:cxnLst/>
            <a:rect l="l" t="t" r="r" b="b"/>
            <a:pathLst>
              <a:path w="7061" h="10960" extrusionOk="0">
                <a:moveTo>
                  <a:pt x="3906" y="5316"/>
                </a:moveTo>
                <a:cubicBezTo>
                  <a:pt x="4072" y="5316"/>
                  <a:pt x="4191" y="5447"/>
                  <a:pt x="4191" y="5602"/>
                </a:cubicBezTo>
                <a:cubicBezTo>
                  <a:pt x="4191" y="5757"/>
                  <a:pt x="4060" y="5876"/>
                  <a:pt x="3906" y="5876"/>
                </a:cubicBezTo>
                <a:lnTo>
                  <a:pt x="3370" y="5876"/>
                </a:lnTo>
                <a:cubicBezTo>
                  <a:pt x="3215" y="5876"/>
                  <a:pt x="3096" y="5745"/>
                  <a:pt x="3096" y="5602"/>
                </a:cubicBezTo>
                <a:cubicBezTo>
                  <a:pt x="3096" y="5435"/>
                  <a:pt x="3227" y="5316"/>
                  <a:pt x="3370" y="5316"/>
                </a:cubicBezTo>
                <a:close/>
                <a:moveTo>
                  <a:pt x="5370" y="8459"/>
                </a:moveTo>
                <a:cubicBezTo>
                  <a:pt x="5430" y="8471"/>
                  <a:pt x="5489" y="8519"/>
                  <a:pt x="5489" y="8578"/>
                </a:cubicBezTo>
                <a:lnTo>
                  <a:pt x="5489" y="9317"/>
                </a:lnTo>
                <a:cubicBezTo>
                  <a:pt x="5489" y="9376"/>
                  <a:pt x="5430" y="9436"/>
                  <a:pt x="5370" y="9436"/>
                </a:cubicBezTo>
                <a:lnTo>
                  <a:pt x="1929" y="9436"/>
                </a:lnTo>
                <a:cubicBezTo>
                  <a:pt x="1870" y="9436"/>
                  <a:pt x="1810" y="9376"/>
                  <a:pt x="1810" y="9317"/>
                </a:cubicBezTo>
                <a:lnTo>
                  <a:pt x="1810" y="8578"/>
                </a:lnTo>
                <a:cubicBezTo>
                  <a:pt x="1810" y="8519"/>
                  <a:pt x="1870" y="8459"/>
                  <a:pt x="1929" y="8459"/>
                </a:cubicBezTo>
                <a:close/>
                <a:moveTo>
                  <a:pt x="3645" y="0"/>
                </a:moveTo>
                <a:cubicBezTo>
                  <a:pt x="3527" y="0"/>
                  <a:pt x="3411" y="54"/>
                  <a:pt x="3346" y="161"/>
                </a:cubicBezTo>
                <a:lnTo>
                  <a:pt x="191" y="4792"/>
                </a:lnTo>
                <a:cubicBezTo>
                  <a:pt x="0" y="5078"/>
                  <a:pt x="36" y="5447"/>
                  <a:pt x="262" y="5685"/>
                </a:cubicBezTo>
                <a:lnTo>
                  <a:pt x="1762" y="7209"/>
                </a:lnTo>
                <a:cubicBezTo>
                  <a:pt x="1822" y="7269"/>
                  <a:pt x="1858" y="7340"/>
                  <a:pt x="1858" y="7412"/>
                </a:cubicBezTo>
                <a:lnTo>
                  <a:pt x="1858" y="8078"/>
                </a:lnTo>
                <a:cubicBezTo>
                  <a:pt x="1620" y="8114"/>
                  <a:pt x="1429" y="8317"/>
                  <a:pt x="1429" y="8578"/>
                </a:cubicBezTo>
                <a:lnTo>
                  <a:pt x="1429" y="9317"/>
                </a:lnTo>
                <a:cubicBezTo>
                  <a:pt x="1429" y="9602"/>
                  <a:pt x="1643" y="9829"/>
                  <a:pt x="1929" y="9829"/>
                </a:cubicBezTo>
                <a:lnTo>
                  <a:pt x="2155" y="9829"/>
                </a:lnTo>
                <a:lnTo>
                  <a:pt x="2155" y="10472"/>
                </a:lnTo>
                <a:cubicBezTo>
                  <a:pt x="2155" y="10734"/>
                  <a:pt x="2358" y="10960"/>
                  <a:pt x="2632" y="10960"/>
                </a:cubicBezTo>
                <a:lnTo>
                  <a:pt x="3179" y="10960"/>
                </a:lnTo>
                <a:cubicBezTo>
                  <a:pt x="3286" y="10960"/>
                  <a:pt x="3370" y="10864"/>
                  <a:pt x="3370" y="10757"/>
                </a:cubicBezTo>
                <a:cubicBezTo>
                  <a:pt x="3370" y="10662"/>
                  <a:pt x="3286" y="10567"/>
                  <a:pt x="3179" y="10567"/>
                </a:cubicBezTo>
                <a:lnTo>
                  <a:pt x="2632" y="10567"/>
                </a:lnTo>
                <a:cubicBezTo>
                  <a:pt x="2584" y="10567"/>
                  <a:pt x="2536" y="10519"/>
                  <a:pt x="2536" y="10483"/>
                </a:cubicBezTo>
                <a:lnTo>
                  <a:pt x="2536" y="9829"/>
                </a:lnTo>
                <a:lnTo>
                  <a:pt x="4763" y="9829"/>
                </a:lnTo>
                <a:lnTo>
                  <a:pt x="4763" y="10483"/>
                </a:lnTo>
                <a:cubicBezTo>
                  <a:pt x="4763" y="10519"/>
                  <a:pt x="4715" y="10567"/>
                  <a:pt x="4668" y="10567"/>
                </a:cubicBezTo>
                <a:lnTo>
                  <a:pt x="4072" y="10567"/>
                </a:lnTo>
                <a:cubicBezTo>
                  <a:pt x="3965" y="10567"/>
                  <a:pt x="3882" y="10662"/>
                  <a:pt x="3882" y="10757"/>
                </a:cubicBezTo>
                <a:cubicBezTo>
                  <a:pt x="3882" y="10864"/>
                  <a:pt x="3965" y="10960"/>
                  <a:pt x="4072" y="10960"/>
                </a:cubicBezTo>
                <a:lnTo>
                  <a:pt x="4668" y="10960"/>
                </a:lnTo>
                <a:cubicBezTo>
                  <a:pt x="4918" y="10960"/>
                  <a:pt x="5144" y="10745"/>
                  <a:pt x="5144" y="10472"/>
                </a:cubicBezTo>
                <a:lnTo>
                  <a:pt x="5144" y="9829"/>
                </a:lnTo>
                <a:lnTo>
                  <a:pt x="5370" y="9829"/>
                </a:lnTo>
                <a:cubicBezTo>
                  <a:pt x="5656" y="9829"/>
                  <a:pt x="5870" y="9602"/>
                  <a:pt x="5870" y="9317"/>
                </a:cubicBezTo>
                <a:lnTo>
                  <a:pt x="5870" y="8578"/>
                </a:lnTo>
                <a:cubicBezTo>
                  <a:pt x="5870" y="8317"/>
                  <a:pt x="5680" y="8114"/>
                  <a:pt x="5441" y="8078"/>
                </a:cubicBezTo>
                <a:lnTo>
                  <a:pt x="5441" y="7412"/>
                </a:lnTo>
                <a:cubicBezTo>
                  <a:pt x="5441" y="7340"/>
                  <a:pt x="5477" y="7269"/>
                  <a:pt x="5537" y="7209"/>
                </a:cubicBezTo>
                <a:lnTo>
                  <a:pt x="6977" y="5745"/>
                </a:lnTo>
                <a:cubicBezTo>
                  <a:pt x="7049" y="5673"/>
                  <a:pt x="7049" y="5554"/>
                  <a:pt x="6977" y="5483"/>
                </a:cubicBezTo>
                <a:cubicBezTo>
                  <a:pt x="6942" y="5441"/>
                  <a:pt x="6894" y="5420"/>
                  <a:pt x="6845" y="5420"/>
                </a:cubicBezTo>
                <a:cubicBezTo>
                  <a:pt x="6796" y="5420"/>
                  <a:pt x="6745" y="5441"/>
                  <a:pt x="6703" y="5483"/>
                </a:cubicBezTo>
                <a:lnTo>
                  <a:pt x="5263" y="6935"/>
                </a:lnTo>
                <a:cubicBezTo>
                  <a:pt x="5132" y="7066"/>
                  <a:pt x="5072" y="7233"/>
                  <a:pt x="5072" y="7412"/>
                </a:cubicBezTo>
                <a:lnTo>
                  <a:pt x="5072" y="8067"/>
                </a:lnTo>
                <a:lnTo>
                  <a:pt x="2262" y="8067"/>
                </a:lnTo>
                <a:lnTo>
                  <a:pt x="2262" y="7412"/>
                </a:lnTo>
                <a:cubicBezTo>
                  <a:pt x="2262" y="7233"/>
                  <a:pt x="2179" y="7054"/>
                  <a:pt x="2060" y="6935"/>
                </a:cubicBezTo>
                <a:lnTo>
                  <a:pt x="560" y="5423"/>
                </a:lnTo>
                <a:cubicBezTo>
                  <a:pt x="453" y="5316"/>
                  <a:pt x="441" y="5138"/>
                  <a:pt x="536" y="5019"/>
                </a:cubicBezTo>
                <a:lnTo>
                  <a:pt x="3477" y="685"/>
                </a:lnTo>
                <a:lnTo>
                  <a:pt x="3477" y="4923"/>
                </a:lnTo>
                <a:lnTo>
                  <a:pt x="3405" y="4923"/>
                </a:lnTo>
                <a:cubicBezTo>
                  <a:pt x="3036" y="4923"/>
                  <a:pt x="2739" y="5221"/>
                  <a:pt x="2739" y="5602"/>
                </a:cubicBezTo>
                <a:cubicBezTo>
                  <a:pt x="2739" y="5971"/>
                  <a:pt x="3036" y="6269"/>
                  <a:pt x="3405" y="6269"/>
                </a:cubicBezTo>
                <a:lnTo>
                  <a:pt x="3941" y="6269"/>
                </a:lnTo>
                <a:cubicBezTo>
                  <a:pt x="4310" y="6269"/>
                  <a:pt x="4608" y="5971"/>
                  <a:pt x="4608" y="5602"/>
                </a:cubicBezTo>
                <a:cubicBezTo>
                  <a:pt x="4608" y="5221"/>
                  <a:pt x="4310" y="4923"/>
                  <a:pt x="3941" y="4923"/>
                </a:cubicBezTo>
                <a:lnTo>
                  <a:pt x="3870" y="4923"/>
                </a:lnTo>
                <a:lnTo>
                  <a:pt x="3870" y="685"/>
                </a:lnTo>
                <a:lnTo>
                  <a:pt x="6692" y="4840"/>
                </a:lnTo>
                <a:cubicBezTo>
                  <a:pt x="6727" y="4889"/>
                  <a:pt x="6783" y="4918"/>
                  <a:pt x="6843" y="4918"/>
                </a:cubicBezTo>
                <a:cubicBezTo>
                  <a:pt x="6884" y="4918"/>
                  <a:pt x="6927" y="4905"/>
                  <a:pt x="6965" y="4876"/>
                </a:cubicBezTo>
                <a:cubicBezTo>
                  <a:pt x="7049" y="4816"/>
                  <a:pt x="7061" y="4697"/>
                  <a:pt x="7001" y="4614"/>
                </a:cubicBezTo>
                <a:lnTo>
                  <a:pt x="3953" y="161"/>
                </a:lnTo>
                <a:cubicBezTo>
                  <a:pt x="3882" y="54"/>
                  <a:pt x="3763" y="0"/>
                  <a:pt x="3645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44" name="Google Shape;10044;p79"/>
          <p:cNvSpPr/>
          <p:nvPr/>
        </p:nvSpPr>
        <p:spPr>
          <a:xfrm>
            <a:off x="2905954" y="4658743"/>
            <a:ext cx="483007" cy="390415"/>
          </a:xfrm>
          <a:custGeom>
            <a:avLst/>
            <a:gdLst/>
            <a:ahLst/>
            <a:cxnLst/>
            <a:rect l="l" t="t" r="r" b="b"/>
            <a:pathLst>
              <a:path w="11372" h="9192" extrusionOk="0">
                <a:moveTo>
                  <a:pt x="7264" y="345"/>
                </a:moveTo>
                <a:lnTo>
                  <a:pt x="7264" y="5513"/>
                </a:lnTo>
                <a:lnTo>
                  <a:pt x="6311" y="5513"/>
                </a:lnTo>
                <a:lnTo>
                  <a:pt x="6311" y="345"/>
                </a:lnTo>
                <a:close/>
                <a:moveTo>
                  <a:pt x="9478" y="345"/>
                </a:moveTo>
                <a:lnTo>
                  <a:pt x="9478" y="5513"/>
                </a:lnTo>
                <a:lnTo>
                  <a:pt x="8526" y="5513"/>
                </a:lnTo>
                <a:lnTo>
                  <a:pt x="8526" y="345"/>
                </a:lnTo>
                <a:close/>
                <a:moveTo>
                  <a:pt x="1549" y="345"/>
                </a:moveTo>
                <a:lnTo>
                  <a:pt x="1549" y="5691"/>
                </a:lnTo>
                <a:cubicBezTo>
                  <a:pt x="1549" y="5775"/>
                  <a:pt x="1620" y="5858"/>
                  <a:pt x="1715" y="5858"/>
                </a:cubicBezTo>
                <a:lnTo>
                  <a:pt x="2192" y="5858"/>
                </a:lnTo>
                <a:lnTo>
                  <a:pt x="2192" y="8858"/>
                </a:lnTo>
                <a:lnTo>
                  <a:pt x="322" y="8858"/>
                </a:lnTo>
                <a:lnTo>
                  <a:pt x="322" y="345"/>
                </a:lnTo>
                <a:close/>
                <a:moveTo>
                  <a:pt x="4394" y="357"/>
                </a:moveTo>
                <a:lnTo>
                  <a:pt x="4406" y="8858"/>
                </a:lnTo>
                <a:lnTo>
                  <a:pt x="2525" y="8858"/>
                </a:lnTo>
                <a:lnTo>
                  <a:pt x="2525" y="5858"/>
                </a:lnTo>
                <a:lnTo>
                  <a:pt x="3001" y="5858"/>
                </a:lnTo>
                <a:cubicBezTo>
                  <a:pt x="3097" y="5858"/>
                  <a:pt x="3168" y="5775"/>
                  <a:pt x="3168" y="5691"/>
                </a:cubicBezTo>
                <a:lnTo>
                  <a:pt x="3168" y="3203"/>
                </a:lnTo>
                <a:cubicBezTo>
                  <a:pt x="3168" y="3108"/>
                  <a:pt x="3097" y="3036"/>
                  <a:pt x="3001" y="3036"/>
                </a:cubicBezTo>
                <a:cubicBezTo>
                  <a:pt x="2918" y="3036"/>
                  <a:pt x="2846" y="3108"/>
                  <a:pt x="2846" y="3203"/>
                </a:cubicBezTo>
                <a:lnTo>
                  <a:pt x="2846" y="5525"/>
                </a:lnTo>
                <a:lnTo>
                  <a:pt x="1894" y="5525"/>
                </a:lnTo>
                <a:lnTo>
                  <a:pt x="1894" y="357"/>
                </a:lnTo>
                <a:lnTo>
                  <a:pt x="2846" y="357"/>
                </a:lnTo>
                <a:lnTo>
                  <a:pt x="2846" y="2417"/>
                </a:lnTo>
                <a:cubicBezTo>
                  <a:pt x="2846" y="2500"/>
                  <a:pt x="2918" y="2572"/>
                  <a:pt x="3001" y="2572"/>
                </a:cubicBezTo>
                <a:cubicBezTo>
                  <a:pt x="3097" y="2572"/>
                  <a:pt x="3168" y="2500"/>
                  <a:pt x="3168" y="2417"/>
                </a:cubicBezTo>
                <a:lnTo>
                  <a:pt x="3168" y="357"/>
                </a:lnTo>
                <a:close/>
                <a:moveTo>
                  <a:pt x="5966" y="345"/>
                </a:moveTo>
                <a:lnTo>
                  <a:pt x="5966" y="5691"/>
                </a:lnTo>
                <a:cubicBezTo>
                  <a:pt x="5966" y="5775"/>
                  <a:pt x="6037" y="5858"/>
                  <a:pt x="6133" y="5858"/>
                </a:cubicBezTo>
                <a:lnTo>
                  <a:pt x="6609" y="5858"/>
                </a:lnTo>
                <a:lnTo>
                  <a:pt x="6621" y="8858"/>
                </a:lnTo>
                <a:lnTo>
                  <a:pt x="4751" y="8858"/>
                </a:lnTo>
                <a:lnTo>
                  <a:pt x="4751" y="345"/>
                </a:lnTo>
                <a:close/>
                <a:moveTo>
                  <a:pt x="8157" y="345"/>
                </a:moveTo>
                <a:lnTo>
                  <a:pt x="8157" y="5691"/>
                </a:lnTo>
                <a:cubicBezTo>
                  <a:pt x="8157" y="5775"/>
                  <a:pt x="8228" y="5858"/>
                  <a:pt x="8323" y="5858"/>
                </a:cubicBezTo>
                <a:lnTo>
                  <a:pt x="8800" y="5858"/>
                </a:lnTo>
                <a:lnTo>
                  <a:pt x="8800" y="8858"/>
                </a:lnTo>
                <a:lnTo>
                  <a:pt x="6954" y="8858"/>
                </a:lnTo>
                <a:lnTo>
                  <a:pt x="6954" y="5858"/>
                </a:lnTo>
                <a:lnTo>
                  <a:pt x="7430" y="5858"/>
                </a:lnTo>
                <a:cubicBezTo>
                  <a:pt x="7514" y="5858"/>
                  <a:pt x="7585" y="5775"/>
                  <a:pt x="7585" y="5691"/>
                </a:cubicBezTo>
                <a:lnTo>
                  <a:pt x="7585" y="345"/>
                </a:lnTo>
                <a:close/>
                <a:moveTo>
                  <a:pt x="168" y="0"/>
                </a:moveTo>
                <a:cubicBezTo>
                  <a:pt x="72" y="0"/>
                  <a:pt x="1" y="72"/>
                  <a:pt x="1" y="167"/>
                </a:cubicBezTo>
                <a:lnTo>
                  <a:pt x="1" y="9025"/>
                </a:lnTo>
                <a:cubicBezTo>
                  <a:pt x="1" y="9108"/>
                  <a:pt x="72" y="9192"/>
                  <a:pt x="168" y="9192"/>
                </a:cubicBezTo>
                <a:lnTo>
                  <a:pt x="11181" y="9192"/>
                </a:lnTo>
                <a:cubicBezTo>
                  <a:pt x="11264" y="9192"/>
                  <a:pt x="11336" y="9108"/>
                  <a:pt x="11336" y="9025"/>
                </a:cubicBezTo>
                <a:lnTo>
                  <a:pt x="11336" y="4536"/>
                </a:lnTo>
                <a:cubicBezTo>
                  <a:pt x="11336" y="4453"/>
                  <a:pt x="11264" y="4382"/>
                  <a:pt x="11181" y="4382"/>
                </a:cubicBezTo>
                <a:cubicBezTo>
                  <a:pt x="11086" y="4382"/>
                  <a:pt x="11014" y="4453"/>
                  <a:pt x="11014" y="4536"/>
                </a:cubicBezTo>
                <a:lnTo>
                  <a:pt x="11014" y="8858"/>
                </a:lnTo>
                <a:lnTo>
                  <a:pt x="9133" y="8858"/>
                </a:lnTo>
                <a:lnTo>
                  <a:pt x="9133" y="5846"/>
                </a:lnTo>
                <a:lnTo>
                  <a:pt x="9609" y="5846"/>
                </a:lnTo>
                <a:cubicBezTo>
                  <a:pt x="9704" y="5846"/>
                  <a:pt x="9776" y="5775"/>
                  <a:pt x="9776" y="5691"/>
                </a:cubicBezTo>
                <a:lnTo>
                  <a:pt x="9776" y="345"/>
                </a:lnTo>
                <a:lnTo>
                  <a:pt x="11002" y="345"/>
                </a:lnTo>
                <a:lnTo>
                  <a:pt x="11002" y="3751"/>
                </a:lnTo>
                <a:cubicBezTo>
                  <a:pt x="11026" y="3846"/>
                  <a:pt x="11098" y="3917"/>
                  <a:pt x="11205" y="3917"/>
                </a:cubicBezTo>
                <a:cubicBezTo>
                  <a:pt x="11300" y="3917"/>
                  <a:pt x="11371" y="3846"/>
                  <a:pt x="11371" y="3751"/>
                </a:cubicBezTo>
                <a:lnTo>
                  <a:pt x="11371" y="167"/>
                </a:lnTo>
                <a:cubicBezTo>
                  <a:pt x="11371" y="72"/>
                  <a:pt x="11300" y="0"/>
                  <a:pt x="11205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045" name="Google Shape;10045;p79"/>
          <p:cNvGrpSpPr/>
          <p:nvPr/>
        </p:nvGrpSpPr>
        <p:grpSpPr>
          <a:xfrm>
            <a:off x="4684014" y="4612191"/>
            <a:ext cx="482964" cy="481477"/>
            <a:chOff x="3513010" y="3816134"/>
            <a:chExt cx="362223" cy="361108"/>
          </a:xfrm>
          <a:solidFill>
            <a:srgbClr val="D2DE00"/>
          </a:solidFill>
        </p:grpSpPr>
        <p:sp>
          <p:nvSpPr>
            <p:cNvPr id="10046" name="Google Shape;10046;p79"/>
            <p:cNvSpPr/>
            <p:nvPr/>
          </p:nvSpPr>
          <p:spPr>
            <a:xfrm>
              <a:off x="3513010" y="3816134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47" name="Google Shape;10047;p79"/>
            <p:cNvSpPr/>
            <p:nvPr/>
          </p:nvSpPr>
          <p:spPr>
            <a:xfrm>
              <a:off x="3618450" y="3879112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48" name="Google Shape;10048;p79"/>
            <p:cNvSpPr/>
            <p:nvPr/>
          </p:nvSpPr>
          <p:spPr>
            <a:xfrm>
              <a:off x="3618450" y="3921192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49" name="Google Shape;10049;p79"/>
            <p:cNvSpPr/>
            <p:nvPr/>
          </p:nvSpPr>
          <p:spPr>
            <a:xfrm>
              <a:off x="3617304" y="3962922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50" name="Google Shape;10050;p79"/>
          <p:cNvGrpSpPr/>
          <p:nvPr/>
        </p:nvGrpSpPr>
        <p:grpSpPr>
          <a:xfrm>
            <a:off x="5267089" y="4617755"/>
            <a:ext cx="493073" cy="471709"/>
            <a:chOff x="3950316" y="3820307"/>
            <a:chExt cx="369805" cy="353782"/>
          </a:xfrm>
          <a:solidFill>
            <a:srgbClr val="D2DE00"/>
          </a:solidFill>
        </p:grpSpPr>
        <p:sp>
          <p:nvSpPr>
            <p:cNvPr id="10051" name="Google Shape;10051;p79"/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52" name="Google Shape;10052;p79"/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53" name="Google Shape;10053;p79"/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54" name="Google Shape;10054;p79"/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55" name="Google Shape;10055;p79"/>
          <p:cNvGrpSpPr/>
          <p:nvPr/>
        </p:nvGrpSpPr>
        <p:grpSpPr>
          <a:xfrm>
            <a:off x="2349212" y="4606627"/>
            <a:ext cx="410632" cy="495621"/>
            <a:chOff x="1761909" y="3811961"/>
            <a:chExt cx="307974" cy="371716"/>
          </a:xfrm>
          <a:solidFill>
            <a:srgbClr val="D2DE00"/>
          </a:solidFill>
        </p:grpSpPr>
        <p:sp>
          <p:nvSpPr>
            <p:cNvPr id="10056" name="Google Shape;10056;p79"/>
            <p:cNvSpPr/>
            <p:nvPr/>
          </p:nvSpPr>
          <p:spPr>
            <a:xfrm>
              <a:off x="1761909" y="3811961"/>
              <a:ext cx="307974" cy="371716"/>
            </a:xfrm>
            <a:custGeom>
              <a:avLst/>
              <a:gdLst/>
              <a:ahLst/>
              <a:cxnLst/>
              <a:rect l="l" t="t" r="r" b="b"/>
              <a:pathLst>
                <a:path w="9668" h="11669" extrusionOk="0">
                  <a:moveTo>
                    <a:pt x="8930" y="310"/>
                  </a:moveTo>
                  <a:cubicBezTo>
                    <a:pt x="8954" y="310"/>
                    <a:pt x="8977" y="334"/>
                    <a:pt x="8977" y="370"/>
                  </a:cubicBezTo>
                  <a:lnTo>
                    <a:pt x="8977" y="608"/>
                  </a:lnTo>
                  <a:cubicBezTo>
                    <a:pt x="8977" y="632"/>
                    <a:pt x="8954" y="668"/>
                    <a:pt x="8930" y="668"/>
                  </a:cubicBezTo>
                  <a:lnTo>
                    <a:pt x="7989" y="668"/>
                  </a:lnTo>
                  <a:cubicBezTo>
                    <a:pt x="7894" y="668"/>
                    <a:pt x="7811" y="739"/>
                    <a:pt x="7811" y="846"/>
                  </a:cubicBezTo>
                  <a:cubicBezTo>
                    <a:pt x="7811" y="953"/>
                    <a:pt x="7882" y="1025"/>
                    <a:pt x="7989" y="1025"/>
                  </a:cubicBezTo>
                  <a:lnTo>
                    <a:pt x="8668" y="1025"/>
                  </a:lnTo>
                  <a:lnTo>
                    <a:pt x="8668" y="10216"/>
                  </a:lnTo>
                  <a:lnTo>
                    <a:pt x="7263" y="10216"/>
                  </a:lnTo>
                  <a:cubicBezTo>
                    <a:pt x="7168" y="10216"/>
                    <a:pt x="7084" y="10288"/>
                    <a:pt x="7084" y="10395"/>
                  </a:cubicBezTo>
                  <a:cubicBezTo>
                    <a:pt x="7084" y="10502"/>
                    <a:pt x="7156" y="10574"/>
                    <a:pt x="7263" y="10574"/>
                  </a:cubicBezTo>
                  <a:lnTo>
                    <a:pt x="9168" y="10574"/>
                  </a:lnTo>
                  <a:cubicBezTo>
                    <a:pt x="9251" y="10574"/>
                    <a:pt x="9323" y="10657"/>
                    <a:pt x="9323" y="10740"/>
                  </a:cubicBezTo>
                  <a:lnTo>
                    <a:pt x="9323" y="11324"/>
                  </a:lnTo>
                  <a:lnTo>
                    <a:pt x="333" y="11324"/>
                  </a:lnTo>
                  <a:lnTo>
                    <a:pt x="333" y="10740"/>
                  </a:lnTo>
                  <a:cubicBezTo>
                    <a:pt x="333" y="10657"/>
                    <a:pt x="417" y="10574"/>
                    <a:pt x="500" y="10574"/>
                  </a:cubicBezTo>
                  <a:lnTo>
                    <a:pt x="6513" y="10574"/>
                  </a:lnTo>
                  <a:cubicBezTo>
                    <a:pt x="6608" y="10574"/>
                    <a:pt x="6691" y="10502"/>
                    <a:pt x="6691" y="10395"/>
                  </a:cubicBezTo>
                  <a:cubicBezTo>
                    <a:pt x="6691" y="10288"/>
                    <a:pt x="6620" y="10216"/>
                    <a:pt x="6513" y="10216"/>
                  </a:cubicBezTo>
                  <a:lnTo>
                    <a:pt x="976" y="10216"/>
                  </a:lnTo>
                  <a:lnTo>
                    <a:pt x="976" y="1025"/>
                  </a:lnTo>
                  <a:lnTo>
                    <a:pt x="7263" y="1025"/>
                  </a:lnTo>
                  <a:cubicBezTo>
                    <a:pt x="7346" y="1025"/>
                    <a:pt x="7442" y="953"/>
                    <a:pt x="7442" y="846"/>
                  </a:cubicBezTo>
                  <a:cubicBezTo>
                    <a:pt x="7442" y="739"/>
                    <a:pt x="7358" y="668"/>
                    <a:pt x="7263" y="668"/>
                  </a:cubicBezTo>
                  <a:lnTo>
                    <a:pt x="750" y="668"/>
                  </a:lnTo>
                  <a:cubicBezTo>
                    <a:pt x="726" y="668"/>
                    <a:pt x="691" y="632"/>
                    <a:pt x="691" y="608"/>
                  </a:cubicBezTo>
                  <a:lnTo>
                    <a:pt x="691" y="370"/>
                  </a:lnTo>
                  <a:cubicBezTo>
                    <a:pt x="691" y="334"/>
                    <a:pt x="726" y="310"/>
                    <a:pt x="750" y="310"/>
                  </a:cubicBezTo>
                  <a:close/>
                  <a:moveTo>
                    <a:pt x="738" y="1"/>
                  </a:moveTo>
                  <a:cubicBezTo>
                    <a:pt x="512" y="1"/>
                    <a:pt x="333" y="179"/>
                    <a:pt x="333" y="394"/>
                  </a:cubicBezTo>
                  <a:lnTo>
                    <a:pt x="333" y="632"/>
                  </a:lnTo>
                  <a:cubicBezTo>
                    <a:pt x="333" y="810"/>
                    <a:pt x="453" y="977"/>
                    <a:pt x="619" y="1025"/>
                  </a:cubicBezTo>
                  <a:lnTo>
                    <a:pt x="619" y="10240"/>
                  </a:lnTo>
                  <a:lnTo>
                    <a:pt x="500" y="10240"/>
                  </a:lnTo>
                  <a:cubicBezTo>
                    <a:pt x="214" y="10240"/>
                    <a:pt x="0" y="10454"/>
                    <a:pt x="0" y="10740"/>
                  </a:cubicBezTo>
                  <a:lnTo>
                    <a:pt x="0" y="11490"/>
                  </a:lnTo>
                  <a:cubicBezTo>
                    <a:pt x="0" y="11574"/>
                    <a:pt x="72" y="11669"/>
                    <a:pt x="179" y="11669"/>
                  </a:cubicBezTo>
                  <a:lnTo>
                    <a:pt x="9489" y="11669"/>
                  </a:lnTo>
                  <a:cubicBezTo>
                    <a:pt x="9585" y="11669"/>
                    <a:pt x="9668" y="11586"/>
                    <a:pt x="9668" y="11490"/>
                  </a:cubicBezTo>
                  <a:lnTo>
                    <a:pt x="9668" y="10740"/>
                  </a:lnTo>
                  <a:cubicBezTo>
                    <a:pt x="9656" y="10454"/>
                    <a:pt x="9430" y="10240"/>
                    <a:pt x="9144" y="10240"/>
                  </a:cubicBezTo>
                  <a:lnTo>
                    <a:pt x="9001" y="10240"/>
                  </a:lnTo>
                  <a:lnTo>
                    <a:pt x="9001" y="1025"/>
                  </a:lnTo>
                  <a:cubicBezTo>
                    <a:pt x="9180" y="977"/>
                    <a:pt x="9311" y="810"/>
                    <a:pt x="9311" y="632"/>
                  </a:cubicBezTo>
                  <a:lnTo>
                    <a:pt x="9311" y="394"/>
                  </a:lnTo>
                  <a:cubicBezTo>
                    <a:pt x="9311" y="179"/>
                    <a:pt x="9132" y="1"/>
                    <a:pt x="890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57" name="Google Shape;10057;p79"/>
            <p:cNvSpPr/>
            <p:nvPr/>
          </p:nvSpPr>
          <p:spPr>
            <a:xfrm>
              <a:off x="1921566" y="3855953"/>
              <a:ext cx="105854" cy="271213"/>
            </a:xfrm>
            <a:custGeom>
              <a:avLst/>
              <a:gdLst/>
              <a:ahLst/>
              <a:cxnLst/>
              <a:rect l="l" t="t" r="r" b="b"/>
              <a:pathLst>
                <a:path w="3323" h="8514" extrusionOk="0">
                  <a:moveTo>
                    <a:pt x="2977" y="346"/>
                  </a:moveTo>
                  <a:lnTo>
                    <a:pt x="2977" y="1370"/>
                  </a:lnTo>
                  <a:lnTo>
                    <a:pt x="2394" y="1370"/>
                  </a:lnTo>
                  <a:cubicBezTo>
                    <a:pt x="2203" y="1370"/>
                    <a:pt x="2049" y="1513"/>
                    <a:pt x="2049" y="1704"/>
                  </a:cubicBezTo>
                  <a:lnTo>
                    <a:pt x="2049" y="2168"/>
                  </a:lnTo>
                  <a:lnTo>
                    <a:pt x="1715" y="2168"/>
                  </a:lnTo>
                  <a:cubicBezTo>
                    <a:pt x="1548" y="2168"/>
                    <a:pt x="1417" y="2287"/>
                    <a:pt x="1382" y="2442"/>
                  </a:cubicBezTo>
                  <a:lnTo>
                    <a:pt x="1025" y="2442"/>
                  </a:lnTo>
                  <a:lnTo>
                    <a:pt x="1025" y="1739"/>
                  </a:lnTo>
                  <a:cubicBezTo>
                    <a:pt x="1025" y="1549"/>
                    <a:pt x="882" y="1394"/>
                    <a:pt x="679" y="1394"/>
                  </a:cubicBezTo>
                  <a:lnTo>
                    <a:pt x="346" y="1394"/>
                  </a:lnTo>
                  <a:lnTo>
                    <a:pt x="346" y="346"/>
                  </a:lnTo>
                  <a:close/>
                  <a:moveTo>
                    <a:pt x="679" y="1739"/>
                  </a:moveTo>
                  <a:lnTo>
                    <a:pt x="679" y="2763"/>
                  </a:lnTo>
                  <a:lnTo>
                    <a:pt x="679" y="3954"/>
                  </a:lnTo>
                  <a:lnTo>
                    <a:pt x="346" y="3954"/>
                  </a:lnTo>
                  <a:lnTo>
                    <a:pt x="346" y="1739"/>
                  </a:lnTo>
                  <a:close/>
                  <a:moveTo>
                    <a:pt x="1370" y="2763"/>
                  </a:moveTo>
                  <a:lnTo>
                    <a:pt x="1370" y="3954"/>
                  </a:lnTo>
                  <a:lnTo>
                    <a:pt x="1025" y="3954"/>
                  </a:lnTo>
                  <a:lnTo>
                    <a:pt x="1025" y="2763"/>
                  </a:lnTo>
                  <a:close/>
                  <a:moveTo>
                    <a:pt x="2049" y="2513"/>
                  </a:moveTo>
                  <a:lnTo>
                    <a:pt x="2049" y="3954"/>
                  </a:lnTo>
                  <a:lnTo>
                    <a:pt x="1715" y="3954"/>
                  </a:lnTo>
                  <a:lnTo>
                    <a:pt x="1715" y="2763"/>
                  </a:lnTo>
                  <a:lnTo>
                    <a:pt x="1715" y="2513"/>
                  </a:lnTo>
                  <a:close/>
                  <a:moveTo>
                    <a:pt x="2977" y="1727"/>
                  </a:moveTo>
                  <a:lnTo>
                    <a:pt x="2977" y="3954"/>
                  </a:lnTo>
                  <a:lnTo>
                    <a:pt x="2394" y="3954"/>
                  </a:lnTo>
                  <a:lnTo>
                    <a:pt x="2394" y="2513"/>
                  </a:lnTo>
                  <a:lnTo>
                    <a:pt x="2394" y="1727"/>
                  </a:lnTo>
                  <a:close/>
                  <a:moveTo>
                    <a:pt x="2977" y="4299"/>
                  </a:moveTo>
                  <a:lnTo>
                    <a:pt x="2977" y="4644"/>
                  </a:lnTo>
                  <a:lnTo>
                    <a:pt x="346" y="4644"/>
                  </a:lnTo>
                  <a:lnTo>
                    <a:pt x="346" y="4299"/>
                  </a:lnTo>
                  <a:close/>
                  <a:moveTo>
                    <a:pt x="2977" y="4990"/>
                  </a:moveTo>
                  <a:lnTo>
                    <a:pt x="2977" y="7347"/>
                  </a:lnTo>
                  <a:lnTo>
                    <a:pt x="2453" y="6085"/>
                  </a:lnTo>
                  <a:cubicBezTo>
                    <a:pt x="2430" y="6014"/>
                    <a:pt x="2346" y="5942"/>
                    <a:pt x="2275" y="5906"/>
                  </a:cubicBezTo>
                  <a:cubicBezTo>
                    <a:pt x="2239" y="5889"/>
                    <a:pt x="2197" y="5880"/>
                    <a:pt x="2154" y="5880"/>
                  </a:cubicBezTo>
                  <a:cubicBezTo>
                    <a:pt x="2111" y="5880"/>
                    <a:pt x="2066" y="5889"/>
                    <a:pt x="2025" y="5906"/>
                  </a:cubicBezTo>
                  <a:lnTo>
                    <a:pt x="1679" y="6061"/>
                  </a:lnTo>
                  <a:cubicBezTo>
                    <a:pt x="1596" y="6085"/>
                    <a:pt x="1537" y="6156"/>
                    <a:pt x="1501" y="6240"/>
                  </a:cubicBezTo>
                  <a:cubicBezTo>
                    <a:pt x="1477" y="6311"/>
                    <a:pt x="1477" y="6395"/>
                    <a:pt x="1501" y="6490"/>
                  </a:cubicBezTo>
                  <a:lnTo>
                    <a:pt x="1513" y="6537"/>
                  </a:lnTo>
                  <a:cubicBezTo>
                    <a:pt x="1477" y="6514"/>
                    <a:pt x="1429" y="6502"/>
                    <a:pt x="1382" y="6502"/>
                  </a:cubicBezTo>
                  <a:lnTo>
                    <a:pt x="1025" y="6502"/>
                  </a:lnTo>
                  <a:lnTo>
                    <a:pt x="1025" y="5942"/>
                  </a:lnTo>
                  <a:cubicBezTo>
                    <a:pt x="1025" y="5740"/>
                    <a:pt x="882" y="5597"/>
                    <a:pt x="679" y="5597"/>
                  </a:cubicBezTo>
                  <a:lnTo>
                    <a:pt x="346" y="5597"/>
                  </a:lnTo>
                  <a:lnTo>
                    <a:pt x="346" y="4990"/>
                  </a:lnTo>
                  <a:close/>
                  <a:moveTo>
                    <a:pt x="2132" y="6252"/>
                  </a:moveTo>
                  <a:lnTo>
                    <a:pt x="2858" y="7990"/>
                  </a:lnTo>
                  <a:lnTo>
                    <a:pt x="2549" y="8121"/>
                  </a:lnTo>
                  <a:lnTo>
                    <a:pt x="1810" y="6383"/>
                  </a:lnTo>
                  <a:lnTo>
                    <a:pt x="2132" y="6252"/>
                  </a:lnTo>
                  <a:close/>
                  <a:moveTo>
                    <a:pt x="679" y="5954"/>
                  </a:moveTo>
                  <a:lnTo>
                    <a:pt x="679" y="6835"/>
                  </a:lnTo>
                  <a:lnTo>
                    <a:pt x="679" y="8169"/>
                  </a:lnTo>
                  <a:lnTo>
                    <a:pt x="346" y="8169"/>
                  </a:lnTo>
                  <a:lnTo>
                    <a:pt x="346" y="5954"/>
                  </a:lnTo>
                  <a:close/>
                  <a:moveTo>
                    <a:pt x="1370" y="6847"/>
                  </a:moveTo>
                  <a:lnTo>
                    <a:pt x="1370" y="8169"/>
                  </a:lnTo>
                  <a:lnTo>
                    <a:pt x="1025" y="8169"/>
                  </a:lnTo>
                  <a:lnTo>
                    <a:pt x="1025" y="6847"/>
                  </a:lnTo>
                  <a:close/>
                  <a:moveTo>
                    <a:pt x="1715" y="6990"/>
                  </a:moveTo>
                  <a:lnTo>
                    <a:pt x="2203" y="8169"/>
                  </a:lnTo>
                  <a:lnTo>
                    <a:pt x="1715" y="8169"/>
                  </a:lnTo>
                  <a:lnTo>
                    <a:pt x="1715" y="6990"/>
                  </a:lnTo>
                  <a:close/>
                  <a:moveTo>
                    <a:pt x="251" y="1"/>
                  </a:moveTo>
                  <a:cubicBezTo>
                    <a:pt x="120" y="1"/>
                    <a:pt x="1" y="120"/>
                    <a:pt x="1" y="251"/>
                  </a:cubicBezTo>
                  <a:lnTo>
                    <a:pt x="1" y="8252"/>
                  </a:lnTo>
                  <a:cubicBezTo>
                    <a:pt x="1" y="8395"/>
                    <a:pt x="120" y="8514"/>
                    <a:pt x="251" y="8514"/>
                  </a:cubicBezTo>
                  <a:lnTo>
                    <a:pt x="3061" y="8514"/>
                  </a:lnTo>
                  <a:cubicBezTo>
                    <a:pt x="3203" y="8514"/>
                    <a:pt x="3322" y="8395"/>
                    <a:pt x="3322" y="8252"/>
                  </a:cubicBezTo>
                  <a:lnTo>
                    <a:pt x="3322" y="1704"/>
                  </a:lnTo>
                  <a:lnTo>
                    <a:pt x="3322" y="251"/>
                  </a:lnTo>
                  <a:cubicBezTo>
                    <a:pt x="3322" y="120"/>
                    <a:pt x="3203" y="1"/>
                    <a:pt x="306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58" name="Google Shape;10058;p79"/>
            <p:cNvSpPr/>
            <p:nvPr/>
          </p:nvSpPr>
          <p:spPr>
            <a:xfrm>
              <a:off x="1803990" y="3855953"/>
              <a:ext cx="106619" cy="165773"/>
            </a:xfrm>
            <a:custGeom>
              <a:avLst/>
              <a:gdLst/>
              <a:ahLst/>
              <a:cxnLst/>
              <a:rect l="l" t="t" r="r" b="b"/>
              <a:pathLst>
                <a:path w="3347" h="5204" extrusionOk="0">
                  <a:moveTo>
                    <a:pt x="251" y="1"/>
                  </a:moveTo>
                  <a:cubicBezTo>
                    <a:pt x="120" y="1"/>
                    <a:pt x="1" y="120"/>
                    <a:pt x="1" y="251"/>
                  </a:cubicBezTo>
                  <a:lnTo>
                    <a:pt x="1" y="4954"/>
                  </a:lnTo>
                  <a:cubicBezTo>
                    <a:pt x="1" y="5085"/>
                    <a:pt x="120" y="5204"/>
                    <a:pt x="251" y="5204"/>
                  </a:cubicBezTo>
                  <a:lnTo>
                    <a:pt x="715" y="5204"/>
                  </a:lnTo>
                  <a:cubicBezTo>
                    <a:pt x="798" y="5204"/>
                    <a:pt x="894" y="5133"/>
                    <a:pt x="894" y="5025"/>
                  </a:cubicBezTo>
                  <a:cubicBezTo>
                    <a:pt x="894" y="4930"/>
                    <a:pt x="822" y="4847"/>
                    <a:pt x="715" y="4847"/>
                  </a:cubicBezTo>
                  <a:lnTo>
                    <a:pt x="346" y="4847"/>
                  </a:lnTo>
                  <a:lnTo>
                    <a:pt x="346" y="322"/>
                  </a:lnTo>
                  <a:lnTo>
                    <a:pt x="3001" y="322"/>
                  </a:lnTo>
                  <a:lnTo>
                    <a:pt x="3001" y="4847"/>
                  </a:lnTo>
                  <a:lnTo>
                    <a:pt x="1441" y="4847"/>
                  </a:lnTo>
                  <a:cubicBezTo>
                    <a:pt x="1358" y="4847"/>
                    <a:pt x="1263" y="4930"/>
                    <a:pt x="1263" y="5025"/>
                  </a:cubicBezTo>
                  <a:cubicBezTo>
                    <a:pt x="1263" y="5133"/>
                    <a:pt x="1334" y="5204"/>
                    <a:pt x="1441" y="5204"/>
                  </a:cubicBezTo>
                  <a:lnTo>
                    <a:pt x="3096" y="5204"/>
                  </a:lnTo>
                  <a:cubicBezTo>
                    <a:pt x="3227" y="5204"/>
                    <a:pt x="3346" y="5085"/>
                    <a:pt x="3346" y="4954"/>
                  </a:cubicBezTo>
                  <a:lnTo>
                    <a:pt x="3346" y="251"/>
                  </a:lnTo>
                  <a:cubicBezTo>
                    <a:pt x="3346" y="120"/>
                    <a:pt x="3227" y="1"/>
                    <a:pt x="309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59" name="Google Shape;10059;p79"/>
            <p:cNvSpPr/>
            <p:nvPr/>
          </p:nvSpPr>
          <p:spPr>
            <a:xfrm>
              <a:off x="1824472" y="3932565"/>
              <a:ext cx="63360" cy="11436"/>
            </a:xfrm>
            <a:custGeom>
              <a:avLst/>
              <a:gdLst/>
              <a:ahLst/>
              <a:cxnLst/>
              <a:rect l="l" t="t" r="r" b="b"/>
              <a:pathLst>
                <a:path w="1989" h="359" extrusionOk="0">
                  <a:moveTo>
                    <a:pt x="179" y="1"/>
                  </a:moveTo>
                  <a:cubicBezTo>
                    <a:pt x="84" y="1"/>
                    <a:pt x="1" y="84"/>
                    <a:pt x="1" y="180"/>
                  </a:cubicBezTo>
                  <a:cubicBezTo>
                    <a:pt x="1" y="287"/>
                    <a:pt x="84" y="358"/>
                    <a:pt x="179" y="358"/>
                  </a:cubicBezTo>
                  <a:lnTo>
                    <a:pt x="1810" y="358"/>
                  </a:lnTo>
                  <a:cubicBezTo>
                    <a:pt x="1906" y="358"/>
                    <a:pt x="1989" y="287"/>
                    <a:pt x="1989" y="180"/>
                  </a:cubicBezTo>
                  <a:cubicBezTo>
                    <a:pt x="1989" y="84"/>
                    <a:pt x="1918" y="1"/>
                    <a:pt x="18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60" name="Google Shape;10060;p79"/>
            <p:cNvSpPr/>
            <p:nvPr/>
          </p:nvSpPr>
          <p:spPr>
            <a:xfrm>
              <a:off x="1824472" y="3907941"/>
              <a:ext cx="63360" cy="11404"/>
            </a:xfrm>
            <a:custGeom>
              <a:avLst/>
              <a:gdLst/>
              <a:ahLst/>
              <a:cxnLst/>
              <a:rect l="l" t="t" r="r" b="b"/>
              <a:pathLst>
                <a:path w="1989" h="358" extrusionOk="0"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" y="286"/>
                    <a:pt x="84" y="357"/>
                    <a:pt x="179" y="357"/>
                  </a:cubicBezTo>
                  <a:lnTo>
                    <a:pt x="1810" y="357"/>
                  </a:lnTo>
                  <a:cubicBezTo>
                    <a:pt x="1906" y="357"/>
                    <a:pt x="1989" y="286"/>
                    <a:pt x="1989" y="179"/>
                  </a:cubicBezTo>
                  <a:cubicBezTo>
                    <a:pt x="1989" y="72"/>
                    <a:pt x="1918" y="0"/>
                    <a:pt x="18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61" name="Google Shape;10061;p79"/>
            <p:cNvSpPr/>
            <p:nvPr/>
          </p:nvSpPr>
          <p:spPr>
            <a:xfrm>
              <a:off x="1824472" y="3882903"/>
              <a:ext cx="63360" cy="11404"/>
            </a:xfrm>
            <a:custGeom>
              <a:avLst/>
              <a:gdLst/>
              <a:ahLst/>
              <a:cxnLst/>
              <a:rect l="l" t="t" r="r" b="b"/>
              <a:pathLst>
                <a:path w="1989" h="358" extrusionOk="0"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3" y="286"/>
                    <a:pt x="84" y="357"/>
                    <a:pt x="179" y="357"/>
                  </a:cubicBezTo>
                  <a:lnTo>
                    <a:pt x="1810" y="357"/>
                  </a:lnTo>
                  <a:cubicBezTo>
                    <a:pt x="1906" y="357"/>
                    <a:pt x="1989" y="286"/>
                    <a:pt x="1989" y="179"/>
                  </a:cubicBezTo>
                  <a:cubicBezTo>
                    <a:pt x="1989" y="96"/>
                    <a:pt x="1918" y="0"/>
                    <a:pt x="18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62" name="Google Shape;10062;p79"/>
            <p:cNvSpPr/>
            <p:nvPr/>
          </p:nvSpPr>
          <p:spPr>
            <a:xfrm>
              <a:off x="1824472" y="3957603"/>
              <a:ext cx="63360" cy="11786"/>
            </a:xfrm>
            <a:custGeom>
              <a:avLst/>
              <a:gdLst/>
              <a:ahLst/>
              <a:cxnLst/>
              <a:rect l="l" t="t" r="r" b="b"/>
              <a:pathLst>
                <a:path w="1989" h="370" extrusionOk="0">
                  <a:moveTo>
                    <a:pt x="179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87"/>
                    <a:pt x="84" y="370"/>
                    <a:pt x="179" y="370"/>
                  </a:cubicBezTo>
                  <a:lnTo>
                    <a:pt x="1810" y="370"/>
                  </a:lnTo>
                  <a:cubicBezTo>
                    <a:pt x="1906" y="370"/>
                    <a:pt x="1989" y="287"/>
                    <a:pt x="1989" y="191"/>
                  </a:cubicBezTo>
                  <a:cubicBezTo>
                    <a:pt x="1989" y="84"/>
                    <a:pt x="1918" y="1"/>
                    <a:pt x="18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63" name="Google Shape;10063;p79"/>
            <p:cNvSpPr/>
            <p:nvPr/>
          </p:nvSpPr>
          <p:spPr>
            <a:xfrm>
              <a:off x="1824472" y="3983023"/>
              <a:ext cx="63360" cy="11404"/>
            </a:xfrm>
            <a:custGeom>
              <a:avLst/>
              <a:gdLst/>
              <a:ahLst/>
              <a:cxnLst/>
              <a:rect l="l" t="t" r="r" b="b"/>
              <a:pathLst>
                <a:path w="1989" h="358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3" y="286"/>
                    <a:pt x="84" y="358"/>
                    <a:pt x="179" y="358"/>
                  </a:cubicBezTo>
                  <a:lnTo>
                    <a:pt x="1810" y="358"/>
                  </a:lnTo>
                  <a:cubicBezTo>
                    <a:pt x="1906" y="358"/>
                    <a:pt x="1989" y="286"/>
                    <a:pt x="1989" y="179"/>
                  </a:cubicBezTo>
                  <a:cubicBezTo>
                    <a:pt x="1989" y="84"/>
                    <a:pt x="1918" y="1"/>
                    <a:pt x="18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64" name="Google Shape;10064;p79"/>
            <p:cNvSpPr/>
            <p:nvPr/>
          </p:nvSpPr>
          <p:spPr>
            <a:xfrm>
              <a:off x="1852919" y="4057372"/>
              <a:ext cx="32269" cy="32269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1" y="345"/>
                  </a:moveTo>
                  <a:cubicBezTo>
                    <a:pt x="596" y="345"/>
                    <a:pt x="667" y="417"/>
                    <a:pt x="667" y="512"/>
                  </a:cubicBezTo>
                  <a:cubicBezTo>
                    <a:pt x="667" y="595"/>
                    <a:pt x="596" y="667"/>
                    <a:pt x="501" y="667"/>
                  </a:cubicBezTo>
                  <a:cubicBezTo>
                    <a:pt x="417" y="667"/>
                    <a:pt x="334" y="595"/>
                    <a:pt x="334" y="512"/>
                  </a:cubicBezTo>
                  <a:cubicBezTo>
                    <a:pt x="334" y="417"/>
                    <a:pt x="417" y="345"/>
                    <a:pt x="501" y="345"/>
                  </a:cubicBezTo>
                  <a:close/>
                  <a:moveTo>
                    <a:pt x="501" y="0"/>
                  </a:moveTo>
                  <a:cubicBezTo>
                    <a:pt x="215" y="0"/>
                    <a:pt x="1" y="226"/>
                    <a:pt x="1" y="512"/>
                  </a:cubicBezTo>
                  <a:cubicBezTo>
                    <a:pt x="1" y="786"/>
                    <a:pt x="215" y="1012"/>
                    <a:pt x="501" y="1012"/>
                  </a:cubicBezTo>
                  <a:cubicBezTo>
                    <a:pt x="786" y="1012"/>
                    <a:pt x="1013" y="786"/>
                    <a:pt x="1013" y="512"/>
                  </a:cubicBezTo>
                  <a:cubicBezTo>
                    <a:pt x="1013" y="226"/>
                    <a:pt x="786" y="0"/>
                    <a:pt x="50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65" name="Google Shape;10065;p79"/>
            <p:cNvSpPr/>
            <p:nvPr/>
          </p:nvSpPr>
          <p:spPr>
            <a:xfrm>
              <a:off x="1803607" y="4031188"/>
              <a:ext cx="34563" cy="88398"/>
            </a:xfrm>
            <a:custGeom>
              <a:avLst/>
              <a:gdLst/>
              <a:ahLst/>
              <a:cxnLst/>
              <a:rect l="l" t="t" r="r" b="b"/>
              <a:pathLst>
                <a:path w="1085" h="2775" extrusionOk="0">
                  <a:moveTo>
                    <a:pt x="596" y="584"/>
                  </a:moveTo>
                  <a:cubicBezTo>
                    <a:pt x="668" y="584"/>
                    <a:pt x="739" y="644"/>
                    <a:pt x="739" y="739"/>
                  </a:cubicBezTo>
                  <a:lnTo>
                    <a:pt x="739" y="2025"/>
                  </a:lnTo>
                  <a:cubicBezTo>
                    <a:pt x="739" y="2108"/>
                    <a:pt x="679" y="2179"/>
                    <a:pt x="596" y="2179"/>
                  </a:cubicBezTo>
                  <a:lnTo>
                    <a:pt x="358" y="2179"/>
                  </a:lnTo>
                  <a:lnTo>
                    <a:pt x="358" y="584"/>
                  </a:lnTo>
                  <a:close/>
                  <a:moveTo>
                    <a:pt x="179" y="1"/>
                  </a:moveTo>
                  <a:cubicBezTo>
                    <a:pt x="84" y="1"/>
                    <a:pt x="1" y="84"/>
                    <a:pt x="1" y="179"/>
                  </a:cubicBezTo>
                  <a:lnTo>
                    <a:pt x="1" y="417"/>
                  </a:lnTo>
                  <a:lnTo>
                    <a:pt x="1" y="2358"/>
                  </a:lnTo>
                  <a:lnTo>
                    <a:pt x="1" y="2596"/>
                  </a:lnTo>
                  <a:cubicBezTo>
                    <a:pt x="1" y="2680"/>
                    <a:pt x="72" y="2775"/>
                    <a:pt x="179" y="2775"/>
                  </a:cubicBezTo>
                  <a:cubicBezTo>
                    <a:pt x="263" y="2775"/>
                    <a:pt x="358" y="2703"/>
                    <a:pt x="358" y="2596"/>
                  </a:cubicBezTo>
                  <a:lnTo>
                    <a:pt x="358" y="2525"/>
                  </a:lnTo>
                  <a:lnTo>
                    <a:pt x="596" y="2525"/>
                  </a:lnTo>
                  <a:cubicBezTo>
                    <a:pt x="858" y="2525"/>
                    <a:pt x="1084" y="2299"/>
                    <a:pt x="1084" y="2025"/>
                  </a:cubicBezTo>
                  <a:lnTo>
                    <a:pt x="1084" y="739"/>
                  </a:lnTo>
                  <a:cubicBezTo>
                    <a:pt x="1084" y="465"/>
                    <a:pt x="870" y="239"/>
                    <a:pt x="596" y="239"/>
                  </a:cubicBezTo>
                  <a:lnTo>
                    <a:pt x="358" y="239"/>
                  </a:lnTo>
                  <a:lnTo>
                    <a:pt x="358" y="179"/>
                  </a:lnTo>
                  <a:cubicBezTo>
                    <a:pt x="358" y="96"/>
                    <a:pt x="275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66" name="Google Shape;10066;p79"/>
          <p:cNvGrpSpPr/>
          <p:nvPr/>
        </p:nvGrpSpPr>
        <p:grpSpPr>
          <a:xfrm>
            <a:off x="7164457" y="4602593"/>
            <a:ext cx="308527" cy="470860"/>
            <a:chOff x="5373342" y="3808935"/>
            <a:chExt cx="231395" cy="353145"/>
          </a:xfrm>
          <a:solidFill>
            <a:srgbClr val="D2DE00"/>
          </a:solidFill>
        </p:grpSpPr>
        <p:sp>
          <p:nvSpPr>
            <p:cNvPr id="10067" name="Google Shape;10067;p79"/>
            <p:cNvSpPr/>
            <p:nvPr/>
          </p:nvSpPr>
          <p:spPr>
            <a:xfrm>
              <a:off x="5422654" y="3832827"/>
              <a:ext cx="132772" cy="114200"/>
            </a:xfrm>
            <a:custGeom>
              <a:avLst/>
              <a:gdLst/>
              <a:ahLst/>
              <a:cxnLst/>
              <a:rect l="l" t="t" r="r" b="b"/>
              <a:pathLst>
                <a:path w="4168" h="3585" extrusionOk="0">
                  <a:moveTo>
                    <a:pt x="2072" y="322"/>
                  </a:moveTo>
                  <a:cubicBezTo>
                    <a:pt x="3036" y="322"/>
                    <a:pt x="3822" y="1108"/>
                    <a:pt x="3822" y="2084"/>
                  </a:cubicBezTo>
                  <a:lnTo>
                    <a:pt x="3846" y="2918"/>
                  </a:lnTo>
                  <a:cubicBezTo>
                    <a:pt x="3846" y="3108"/>
                    <a:pt x="3679" y="3275"/>
                    <a:pt x="3489" y="3275"/>
                  </a:cubicBezTo>
                  <a:lnTo>
                    <a:pt x="667" y="3275"/>
                  </a:lnTo>
                  <a:cubicBezTo>
                    <a:pt x="476" y="3275"/>
                    <a:pt x="310" y="3108"/>
                    <a:pt x="310" y="2918"/>
                  </a:cubicBezTo>
                  <a:lnTo>
                    <a:pt x="310" y="2084"/>
                  </a:lnTo>
                  <a:cubicBezTo>
                    <a:pt x="310" y="1108"/>
                    <a:pt x="1096" y="322"/>
                    <a:pt x="2072" y="322"/>
                  </a:cubicBezTo>
                  <a:close/>
                  <a:moveTo>
                    <a:pt x="2084" y="1"/>
                  </a:moveTo>
                  <a:cubicBezTo>
                    <a:pt x="941" y="1"/>
                    <a:pt x="0" y="929"/>
                    <a:pt x="0" y="2084"/>
                  </a:cubicBezTo>
                  <a:lnTo>
                    <a:pt x="0" y="2918"/>
                  </a:lnTo>
                  <a:cubicBezTo>
                    <a:pt x="0" y="3287"/>
                    <a:pt x="298" y="3584"/>
                    <a:pt x="667" y="3584"/>
                  </a:cubicBezTo>
                  <a:lnTo>
                    <a:pt x="3489" y="3584"/>
                  </a:lnTo>
                  <a:cubicBezTo>
                    <a:pt x="3858" y="3584"/>
                    <a:pt x="4156" y="3287"/>
                    <a:pt x="4156" y="2918"/>
                  </a:cubicBezTo>
                  <a:lnTo>
                    <a:pt x="4156" y="2084"/>
                  </a:lnTo>
                  <a:cubicBezTo>
                    <a:pt x="4167" y="929"/>
                    <a:pt x="3227" y="1"/>
                    <a:pt x="208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68" name="Google Shape;10068;p79"/>
            <p:cNvSpPr/>
            <p:nvPr/>
          </p:nvSpPr>
          <p:spPr>
            <a:xfrm>
              <a:off x="5394590" y="3972415"/>
              <a:ext cx="45139" cy="37557"/>
            </a:xfrm>
            <a:custGeom>
              <a:avLst/>
              <a:gdLst/>
              <a:ahLst/>
              <a:cxnLst/>
              <a:rect l="l" t="t" r="r" b="b"/>
              <a:pathLst>
                <a:path w="1417" h="1179" extrusionOk="0">
                  <a:moveTo>
                    <a:pt x="953" y="334"/>
                  </a:moveTo>
                  <a:cubicBezTo>
                    <a:pt x="1024" y="334"/>
                    <a:pt x="1096" y="393"/>
                    <a:pt x="1096" y="464"/>
                  </a:cubicBezTo>
                  <a:lnTo>
                    <a:pt x="1096" y="715"/>
                  </a:lnTo>
                  <a:cubicBezTo>
                    <a:pt x="1096" y="798"/>
                    <a:pt x="1024" y="857"/>
                    <a:pt x="953" y="857"/>
                  </a:cubicBezTo>
                  <a:lnTo>
                    <a:pt x="465" y="857"/>
                  </a:lnTo>
                  <a:cubicBezTo>
                    <a:pt x="393" y="857"/>
                    <a:pt x="334" y="798"/>
                    <a:pt x="334" y="715"/>
                  </a:cubicBezTo>
                  <a:lnTo>
                    <a:pt x="334" y="464"/>
                  </a:lnTo>
                  <a:cubicBezTo>
                    <a:pt x="334" y="393"/>
                    <a:pt x="393" y="334"/>
                    <a:pt x="465" y="334"/>
                  </a:cubicBezTo>
                  <a:close/>
                  <a:moveTo>
                    <a:pt x="465" y="0"/>
                  </a:moveTo>
                  <a:cubicBezTo>
                    <a:pt x="214" y="0"/>
                    <a:pt x="0" y="214"/>
                    <a:pt x="0" y="464"/>
                  </a:cubicBezTo>
                  <a:lnTo>
                    <a:pt x="0" y="715"/>
                  </a:lnTo>
                  <a:cubicBezTo>
                    <a:pt x="0" y="976"/>
                    <a:pt x="214" y="1179"/>
                    <a:pt x="465" y="1179"/>
                  </a:cubicBezTo>
                  <a:lnTo>
                    <a:pt x="953" y="1179"/>
                  </a:lnTo>
                  <a:cubicBezTo>
                    <a:pt x="1215" y="1179"/>
                    <a:pt x="1417" y="976"/>
                    <a:pt x="1417" y="715"/>
                  </a:cubicBezTo>
                  <a:lnTo>
                    <a:pt x="1417" y="464"/>
                  </a:lnTo>
                  <a:cubicBezTo>
                    <a:pt x="1417" y="214"/>
                    <a:pt x="1203" y="0"/>
                    <a:pt x="95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69" name="Google Shape;10069;p79"/>
            <p:cNvSpPr/>
            <p:nvPr/>
          </p:nvSpPr>
          <p:spPr>
            <a:xfrm>
              <a:off x="5460179" y="3972415"/>
              <a:ext cx="58072" cy="37557"/>
            </a:xfrm>
            <a:custGeom>
              <a:avLst/>
              <a:gdLst/>
              <a:ahLst/>
              <a:cxnLst/>
              <a:rect l="l" t="t" r="r" b="b"/>
              <a:pathLst>
                <a:path w="1823" h="1179" extrusionOk="0">
                  <a:moveTo>
                    <a:pt x="1346" y="334"/>
                  </a:moveTo>
                  <a:cubicBezTo>
                    <a:pt x="1430" y="334"/>
                    <a:pt x="1489" y="393"/>
                    <a:pt x="1489" y="464"/>
                  </a:cubicBezTo>
                  <a:lnTo>
                    <a:pt x="1489" y="715"/>
                  </a:lnTo>
                  <a:cubicBezTo>
                    <a:pt x="1489" y="798"/>
                    <a:pt x="1430" y="857"/>
                    <a:pt x="1346" y="857"/>
                  </a:cubicBezTo>
                  <a:lnTo>
                    <a:pt x="441" y="857"/>
                  </a:lnTo>
                  <a:cubicBezTo>
                    <a:pt x="370" y="857"/>
                    <a:pt x="311" y="798"/>
                    <a:pt x="311" y="715"/>
                  </a:cubicBezTo>
                  <a:lnTo>
                    <a:pt x="311" y="464"/>
                  </a:lnTo>
                  <a:cubicBezTo>
                    <a:pt x="311" y="393"/>
                    <a:pt x="370" y="334"/>
                    <a:pt x="441" y="334"/>
                  </a:cubicBezTo>
                  <a:close/>
                  <a:moveTo>
                    <a:pt x="453" y="0"/>
                  </a:moveTo>
                  <a:cubicBezTo>
                    <a:pt x="203" y="0"/>
                    <a:pt x="1" y="214"/>
                    <a:pt x="1" y="464"/>
                  </a:cubicBezTo>
                  <a:lnTo>
                    <a:pt x="1" y="715"/>
                  </a:lnTo>
                  <a:cubicBezTo>
                    <a:pt x="1" y="976"/>
                    <a:pt x="203" y="1179"/>
                    <a:pt x="453" y="1179"/>
                  </a:cubicBezTo>
                  <a:lnTo>
                    <a:pt x="1370" y="1179"/>
                  </a:lnTo>
                  <a:cubicBezTo>
                    <a:pt x="1620" y="1179"/>
                    <a:pt x="1823" y="976"/>
                    <a:pt x="1823" y="715"/>
                  </a:cubicBezTo>
                  <a:lnTo>
                    <a:pt x="1823" y="464"/>
                  </a:lnTo>
                  <a:cubicBezTo>
                    <a:pt x="1823" y="214"/>
                    <a:pt x="1620" y="0"/>
                    <a:pt x="137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70" name="Google Shape;10070;p79"/>
            <p:cNvSpPr/>
            <p:nvPr/>
          </p:nvSpPr>
          <p:spPr>
            <a:xfrm>
              <a:off x="5538319" y="3972415"/>
              <a:ext cx="45170" cy="37557"/>
            </a:xfrm>
            <a:custGeom>
              <a:avLst/>
              <a:gdLst/>
              <a:ahLst/>
              <a:cxnLst/>
              <a:rect l="l" t="t" r="r" b="b"/>
              <a:pathLst>
                <a:path w="1418" h="1179" extrusionOk="0">
                  <a:moveTo>
                    <a:pt x="941" y="334"/>
                  </a:moveTo>
                  <a:cubicBezTo>
                    <a:pt x="1013" y="334"/>
                    <a:pt x="1072" y="393"/>
                    <a:pt x="1072" y="464"/>
                  </a:cubicBezTo>
                  <a:lnTo>
                    <a:pt x="1072" y="715"/>
                  </a:lnTo>
                  <a:cubicBezTo>
                    <a:pt x="1072" y="798"/>
                    <a:pt x="1013" y="857"/>
                    <a:pt x="941" y="857"/>
                  </a:cubicBezTo>
                  <a:lnTo>
                    <a:pt x="453" y="857"/>
                  </a:lnTo>
                  <a:cubicBezTo>
                    <a:pt x="370" y="857"/>
                    <a:pt x="310" y="798"/>
                    <a:pt x="310" y="715"/>
                  </a:cubicBezTo>
                  <a:lnTo>
                    <a:pt x="310" y="464"/>
                  </a:lnTo>
                  <a:cubicBezTo>
                    <a:pt x="310" y="393"/>
                    <a:pt x="370" y="334"/>
                    <a:pt x="453" y="334"/>
                  </a:cubicBezTo>
                  <a:close/>
                  <a:moveTo>
                    <a:pt x="465" y="0"/>
                  </a:moveTo>
                  <a:cubicBezTo>
                    <a:pt x="215" y="0"/>
                    <a:pt x="1" y="214"/>
                    <a:pt x="1" y="464"/>
                  </a:cubicBezTo>
                  <a:lnTo>
                    <a:pt x="1" y="715"/>
                  </a:lnTo>
                  <a:cubicBezTo>
                    <a:pt x="1" y="976"/>
                    <a:pt x="215" y="1179"/>
                    <a:pt x="465" y="1179"/>
                  </a:cubicBezTo>
                  <a:lnTo>
                    <a:pt x="953" y="1179"/>
                  </a:lnTo>
                  <a:cubicBezTo>
                    <a:pt x="1203" y="1179"/>
                    <a:pt x="1417" y="976"/>
                    <a:pt x="1417" y="715"/>
                  </a:cubicBezTo>
                  <a:lnTo>
                    <a:pt x="1417" y="464"/>
                  </a:lnTo>
                  <a:cubicBezTo>
                    <a:pt x="1417" y="214"/>
                    <a:pt x="1203" y="0"/>
                    <a:pt x="95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71" name="Google Shape;10071;p79"/>
            <p:cNvSpPr/>
            <p:nvPr/>
          </p:nvSpPr>
          <p:spPr>
            <a:xfrm>
              <a:off x="5373342" y="3808935"/>
              <a:ext cx="231395" cy="353145"/>
            </a:xfrm>
            <a:custGeom>
              <a:avLst/>
              <a:gdLst/>
              <a:ahLst/>
              <a:cxnLst/>
              <a:rect l="l" t="t" r="r" b="b"/>
              <a:pathLst>
                <a:path w="7264" h="11086" extrusionOk="0">
                  <a:moveTo>
                    <a:pt x="4215" y="9502"/>
                  </a:moveTo>
                  <a:lnTo>
                    <a:pt x="4215" y="10764"/>
                  </a:lnTo>
                  <a:lnTo>
                    <a:pt x="3048" y="10764"/>
                  </a:lnTo>
                  <a:lnTo>
                    <a:pt x="3048" y="9502"/>
                  </a:lnTo>
                  <a:close/>
                  <a:moveTo>
                    <a:pt x="1810" y="1"/>
                  </a:moveTo>
                  <a:cubicBezTo>
                    <a:pt x="822" y="1"/>
                    <a:pt x="0" y="822"/>
                    <a:pt x="0" y="1822"/>
                  </a:cubicBezTo>
                  <a:lnTo>
                    <a:pt x="0" y="7144"/>
                  </a:lnTo>
                  <a:cubicBezTo>
                    <a:pt x="0" y="7728"/>
                    <a:pt x="477" y="8204"/>
                    <a:pt x="1060" y="8204"/>
                  </a:cubicBezTo>
                  <a:lnTo>
                    <a:pt x="2727" y="8204"/>
                  </a:lnTo>
                  <a:lnTo>
                    <a:pt x="2727" y="8275"/>
                  </a:lnTo>
                  <a:cubicBezTo>
                    <a:pt x="2727" y="8371"/>
                    <a:pt x="2798" y="8442"/>
                    <a:pt x="2882" y="8442"/>
                  </a:cubicBezTo>
                  <a:cubicBezTo>
                    <a:pt x="2977" y="8442"/>
                    <a:pt x="3048" y="8371"/>
                    <a:pt x="3048" y="8275"/>
                  </a:cubicBezTo>
                  <a:lnTo>
                    <a:pt x="3048" y="7144"/>
                  </a:lnTo>
                  <a:lnTo>
                    <a:pt x="4215" y="7144"/>
                  </a:lnTo>
                  <a:lnTo>
                    <a:pt x="4215" y="9168"/>
                  </a:lnTo>
                  <a:lnTo>
                    <a:pt x="3048" y="9168"/>
                  </a:lnTo>
                  <a:lnTo>
                    <a:pt x="3048" y="9049"/>
                  </a:lnTo>
                  <a:cubicBezTo>
                    <a:pt x="3048" y="8966"/>
                    <a:pt x="2977" y="8883"/>
                    <a:pt x="2882" y="8883"/>
                  </a:cubicBezTo>
                  <a:cubicBezTo>
                    <a:pt x="2798" y="8883"/>
                    <a:pt x="2727" y="8966"/>
                    <a:pt x="2727" y="9049"/>
                  </a:cubicBezTo>
                  <a:lnTo>
                    <a:pt x="2727" y="10930"/>
                  </a:lnTo>
                  <a:cubicBezTo>
                    <a:pt x="2727" y="11014"/>
                    <a:pt x="2798" y="11085"/>
                    <a:pt x="2882" y="11085"/>
                  </a:cubicBezTo>
                  <a:lnTo>
                    <a:pt x="4370" y="11085"/>
                  </a:lnTo>
                  <a:cubicBezTo>
                    <a:pt x="4465" y="11085"/>
                    <a:pt x="4537" y="11014"/>
                    <a:pt x="4537" y="10930"/>
                  </a:cubicBezTo>
                  <a:lnTo>
                    <a:pt x="4537" y="8192"/>
                  </a:lnTo>
                  <a:lnTo>
                    <a:pt x="6204" y="8192"/>
                  </a:lnTo>
                  <a:cubicBezTo>
                    <a:pt x="6787" y="8192"/>
                    <a:pt x="7263" y="7716"/>
                    <a:pt x="7263" y="7132"/>
                  </a:cubicBezTo>
                  <a:lnTo>
                    <a:pt x="7263" y="1798"/>
                  </a:lnTo>
                  <a:cubicBezTo>
                    <a:pt x="7263" y="810"/>
                    <a:pt x="6442" y="1"/>
                    <a:pt x="5453" y="1"/>
                  </a:cubicBezTo>
                  <a:lnTo>
                    <a:pt x="5132" y="1"/>
                  </a:lnTo>
                  <a:cubicBezTo>
                    <a:pt x="5049" y="1"/>
                    <a:pt x="4977" y="72"/>
                    <a:pt x="4977" y="167"/>
                  </a:cubicBezTo>
                  <a:cubicBezTo>
                    <a:pt x="4977" y="251"/>
                    <a:pt x="5049" y="334"/>
                    <a:pt x="5132" y="334"/>
                  </a:cubicBezTo>
                  <a:lnTo>
                    <a:pt x="5453" y="334"/>
                  </a:lnTo>
                  <a:cubicBezTo>
                    <a:pt x="6263" y="334"/>
                    <a:pt x="6942" y="1001"/>
                    <a:pt x="6942" y="1822"/>
                  </a:cubicBezTo>
                  <a:lnTo>
                    <a:pt x="6942" y="7144"/>
                  </a:lnTo>
                  <a:cubicBezTo>
                    <a:pt x="6942" y="7549"/>
                    <a:pt x="6608" y="7871"/>
                    <a:pt x="6204" y="7871"/>
                  </a:cubicBezTo>
                  <a:lnTo>
                    <a:pt x="4537" y="7871"/>
                  </a:lnTo>
                  <a:lnTo>
                    <a:pt x="4537" y="7144"/>
                  </a:lnTo>
                  <a:lnTo>
                    <a:pt x="4727" y="7144"/>
                  </a:lnTo>
                  <a:cubicBezTo>
                    <a:pt x="4822" y="7144"/>
                    <a:pt x="4894" y="7073"/>
                    <a:pt x="4894" y="6978"/>
                  </a:cubicBezTo>
                  <a:cubicBezTo>
                    <a:pt x="4894" y="6894"/>
                    <a:pt x="4822" y="6823"/>
                    <a:pt x="4727" y="6823"/>
                  </a:cubicBezTo>
                  <a:lnTo>
                    <a:pt x="2525" y="6823"/>
                  </a:lnTo>
                  <a:cubicBezTo>
                    <a:pt x="2441" y="6823"/>
                    <a:pt x="2370" y="6894"/>
                    <a:pt x="2370" y="6978"/>
                  </a:cubicBezTo>
                  <a:cubicBezTo>
                    <a:pt x="2370" y="7073"/>
                    <a:pt x="2441" y="7144"/>
                    <a:pt x="2525" y="7144"/>
                  </a:cubicBezTo>
                  <a:lnTo>
                    <a:pt x="2727" y="7144"/>
                  </a:lnTo>
                  <a:lnTo>
                    <a:pt x="2727" y="7871"/>
                  </a:lnTo>
                  <a:lnTo>
                    <a:pt x="1060" y="7871"/>
                  </a:lnTo>
                  <a:cubicBezTo>
                    <a:pt x="655" y="7871"/>
                    <a:pt x="322" y="7549"/>
                    <a:pt x="322" y="7144"/>
                  </a:cubicBezTo>
                  <a:lnTo>
                    <a:pt x="322" y="1822"/>
                  </a:lnTo>
                  <a:cubicBezTo>
                    <a:pt x="322" y="1001"/>
                    <a:pt x="1001" y="334"/>
                    <a:pt x="1810" y="334"/>
                  </a:cubicBezTo>
                  <a:lnTo>
                    <a:pt x="4191" y="334"/>
                  </a:lnTo>
                  <a:cubicBezTo>
                    <a:pt x="4287" y="334"/>
                    <a:pt x="4358" y="251"/>
                    <a:pt x="4358" y="167"/>
                  </a:cubicBezTo>
                  <a:cubicBezTo>
                    <a:pt x="4358" y="72"/>
                    <a:pt x="4287" y="1"/>
                    <a:pt x="41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72" name="Google Shape;10072;p79"/>
            <p:cNvSpPr/>
            <p:nvPr/>
          </p:nvSpPr>
          <p:spPr>
            <a:xfrm>
              <a:off x="5481426" y="4125255"/>
              <a:ext cx="15195" cy="1519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8"/>
                  </a:cubicBezTo>
                  <a:cubicBezTo>
                    <a:pt x="1" y="369"/>
                    <a:pt x="108" y="477"/>
                    <a:pt x="239" y="477"/>
                  </a:cubicBezTo>
                  <a:cubicBezTo>
                    <a:pt x="370" y="477"/>
                    <a:pt x="477" y="369"/>
                    <a:pt x="477" y="238"/>
                  </a:cubicBezTo>
                  <a:cubicBezTo>
                    <a:pt x="477" y="108"/>
                    <a:pt x="370" y="0"/>
                    <a:pt x="2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73" name="Google Shape;10073;p79"/>
            <p:cNvSpPr/>
            <p:nvPr/>
          </p:nvSpPr>
          <p:spPr>
            <a:xfrm>
              <a:off x="5447692" y="3873792"/>
              <a:ext cx="29593" cy="48579"/>
            </a:xfrm>
            <a:custGeom>
              <a:avLst/>
              <a:gdLst/>
              <a:ahLst/>
              <a:cxnLst/>
              <a:rect l="l" t="t" r="r" b="b"/>
              <a:pathLst>
                <a:path w="929" h="1525" extrusionOk="0">
                  <a:moveTo>
                    <a:pt x="595" y="334"/>
                  </a:moveTo>
                  <a:lnTo>
                    <a:pt x="595" y="596"/>
                  </a:lnTo>
                  <a:lnTo>
                    <a:pt x="333" y="596"/>
                  </a:lnTo>
                  <a:lnTo>
                    <a:pt x="333" y="334"/>
                  </a:lnTo>
                  <a:close/>
                  <a:moveTo>
                    <a:pt x="595" y="917"/>
                  </a:moveTo>
                  <a:lnTo>
                    <a:pt x="595" y="1179"/>
                  </a:lnTo>
                  <a:lnTo>
                    <a:pt x="333" y="1179"/>
                  </a:lnTo>
                  <a:lnTo>
                    <a:pt x="333" y="917"/>
                  </a:lnTo>
                  <a:close/>
                  <a:moveTo>
                    <a:pt x="167" y="1"/>
                  </a:moveTo>
                  <a:cubicBezTo>
                    <a:pt x="83" y="1"/>
                    <a:pt x="0" y="84"/>
                    <a:pt x="0" y="167"/>
                  </a:cubicBezTo>
                  <a:lnTo>
                    <a:pt x="0" y="1358"/>
                  </a:lnTo>
                  <a:cubicBezTo>
                    <a:pt x="0" y="1453"/>
                    <a:pt x="83" y="1525"/>
                    <a:pt x="167" y="1525"/>
                  </a:cubicBezTo>
                  <a:lnTo>
                    <a:pt x="762" y="1525"/>
                  </a:lnTo>
                  <a:cubicBezTo>
                    <a:pt x="845" y="1525"/>
                    <a:pt x="929" y="1453"/>
                    <a:pt x="929" y="1358"/>
                  </a:cubicBezTo>
                  <a:lnTo>
                    <a:pt x="929" y="167"/>
                  </a:lnTo>
                  <a:cubicBezTo>
                    <a:pt x="929" y="84"/>
                    <a:pt x="845" y="1"/>
                    <a:pt x="76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74" name="Google Shape;10074;p79"/>
            <p:cNvSpPr/>
            <p:nvPr/>
          </p:nvSpPr>
          <p:spPr>
            <a:xfrm>
              <a:off x="5500762" y="3873792"/>
              <a:ext cx="29625" cy="48579"/>
            </a:xfrm>
            <a:custGeom>
              <a:avLst/>
              <a:gdLst/>
              <a:ahLst/>
              <a:cxnLst/>
              <a:rect l="l" t="t" r="r" b="b"/>
              <a:pathLst>
                <a:path w="930" h="1525" extrusionOk="0">
                  <a:moveTo>
                    <a:pt x="596" y="917"/>
                  </a:moveTo>
                  <a:lnTo>
                    <a:pt x="596" y="1179"/>
                  </a:lnTo>
                  <a:lnTo>
                    <a:pt x="334" y="1179"/>
                  </a:lnTo>
                  <a:lnTo>
                    <a:pt x="334" y="917"/>
                  </a:lnTo>
                  <a:close/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1358"/>
                  </a:lnTo>
                  <a:cubicBezTo>
                    <a:pt x="1" y="1453"/>
                    <a:pt x="84" y="1525"/>
                    <a:pt x="168" y="1525"/>
                  </a:cubicBezTo>
                  <a:lnTo>
                    <a:pt x="763" y="1525"/>
                  </a:lnTo>
                  <a:cubicBezTo>
                    <a:pt x="858" y="1525"/>
                    <a:pt x="930" y="1453"/>
                    <a:pt x="930" y="1358"/>
                  </a:cubicBezTo>
                  <a:lnTo>
                    <a:pt x="930" y="763"/>
                  </a:lnTo>
                  <a:cubicBezTo>
                    <a:pt x="930" y="679"/>
                    <a:pt x="858" y="596"/>
                    <a:pt x="763" y="596"/>
                  </a:cubicBezTo>
                  <a:lnTo>
                    <a:pt x="334" y="596"/>
                  </a:lnTo>
                  <a:lnTo>
                    <a:pt x="334" y="334"/>
                  </a:lnTo>
                  <a:lnTo>
                    <a:pt x="763" y="334"/>
                  </a:lnTo>
                  <a:cubicBezTo>
                    <a:pt x="858" y="334"/>
                    <a:pt x="930" y="262"/>
                    <a:pt x="930" y="167"/>
                  </a:cubicBezTo>
                  <a:cubicBezTo>
                    <a:pt x="930" y="84"/>
                    <a:pt x="858" y="1"/>
                    <a:pt x="7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75" name="Google Shape;10075;p79"/>
            <p:cNvSpPr/>
            <p:nvPr/>
          </p:nvSpPr>
          <p:spPr>
            <a:xfrm>
              <a:off x="5482573" y="3909533"/>
              <a:ext cx="15959" cy="17998"/>
            </a:xfrm>
            <a:custGeom>
              <a:avLst/>
              <a:gdLst/>
              <a:ahLst/>
              <a:cxnLst/>
              <a:rect l="l" t="t" r="r" b="b"/>
              <a:pathLst>
                <a:path w="501" h="565" extrusionOk="0">
                  <a:moveTo>
                    <a:pt x="324" y="1"/>
                  </a:moveTo>
                  <a:cubicBezTo>
                    <a:pt x="261" y="1"/>
                    <a:pt x="191" y="30"/>
                    <a:pt x="155" y="93"/>
                  </a:cubicBezTo>
                  <a:lnTo>
                    <a:pt x="36" y="331"/>
                  </a:lnTo>
                  <a:cubicBezTo>
                    <a:pt x="0" y="403"/>
                    <a:pt x="36" y="510"/>
                    <a:pt x="119" y="545"/>
                  </a:cubicBezTo>
                  <a:cubicBezTo>
                    <a:pt x="139" y="559"/>
                    <a:pt x="162" y="565"/>
                    <a:pt x="185" y="565"/>
                  </a:cubicBezTo>
                  <a:cubicBezTo>
                    <a:pt x="245" y="565"/>
                    <a:pt x="308" y="525"/>
                    <a:pt x="334" y="474"/>
                  </a:cubicBezTo>
                  <a:lnTo>
                    <a:pt x="453" y="236"/>
                  </a:lnTo>
                  <a:cubicBezTo>
                    <a:pt x="500" y="164"/>
                    <a:pt x="453" y="57"/>
                    <a:pt x="381" y="10"/>
                  </a:cubicBezTo>
                  <a:cubicBezTo>
                    <a:pt x="364" y="4"/>
                    <a:pt x="345" y="1"/>
                    <a:pt x="32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076" name="Google Shape;10076;p79"/>
          <p:cNvSpPr/>
          <p:nvPr/>
        </p:nvSpPr>
        <p:spPr>
          <a:xfrm>
            <a:off x="8984482" y="4603613"/>
            <a:ext cx="273613" cy="471199"/>
          </a:xfrm>
          <a:custGeom>
            <a:avLst/>
            <a:gdLst/>
            <a:ahLst/>
            <a:cxnLst/>
            <a:rect l="l" t="t" r="r" b="b"/>
            <a:pathLst>
              <a:path w="6442" h="11094" extrusionOk="0">
                <a:moveTo>
                  <a:pt x="2703" y="2120"/>
                </a:moveTo>
                <a:cubicBezTo>
                  <a:pt x="2965" y="2286"/>
                  <a:pt x="3620" y="2632"/>
                  <a:pt x="4489" y="2667"/>
                </a:cubicBezTo>
                <a:lnTo>
                  <a:pt x="4489" y="3763"/>
                </a:lnTo>
                <a:cubicBezTo>
                  <a:pt x="4489" y="4453"/>
                  <a:pt x="3929" y="5037"/>
                  <a:pt x="3215" y="5037"/>
                </a:cubicBezTo>
                <a:cubicBezTo>
                  <a:pt x="3207" y="5037"/>
                  <a:pt x="3200" y="5037"/>
                  <a:pt x="3193" y="5037"/>
                </a:cubicBezTo>
                <a:cubicBezTo>
                  <a:pt x="2512" y="5037"/>
                  <a:pt x="1953" y="4482"/>
                  <a:pt x="1953" y="3775"/>
                </a:cubicBezTo>
                <a:lnTo>
                  <a:pt x="1953" y="2632"/>
                </a:lnTo>
                <a:cubicBezTo>
                  <a:pt x="2286" y="2465"/>
                  <a:pt x="2560" y="2239"/>
                  <a:pt x="2703" y="2120"/>
                </a:cubicBezTo>
                <a:close/>
                <a:moveTo>
                  <a:pt x="3643" y="5394"/>
                </a:moveTo>
                <a:lnTo>
                  <a:pt x="3643" y="5858"/>
                </a:lnTo>
                <a:cubicBezTo>
                  <a:pt x="3500" y="5912"/>
                  <a:pt x="3361" y="5939"/>
                  <a:pt x="3222" y="5939"/>
                </a:cubicBezTo>
                <a:cubicBezTo>
                  <a:pt x="3084" y="5939"/>
                  <a:pt x="2947" y="5912"/>
                  <a:pt x="2810" y="5858"/>
                </a:cubicBezTo>
                <a:lnTo>
                  <a:pt x="2810" y="5394"/>
                </a:lnTo>
                <a:cubicBezTo>
                  <a:pt x="2947" y="5442"/>
                  <a:pt x="3090" y="5465"/>
                  <a:pt x="3231" y="5465"/>
                </a:cubicBezTo>
                <a:cubicBezTo>
                  <a:pt x="3372" y="5465"/>
                  <a:pt x="3512" y="5442"/>
                  <a:pt x="3643" y="5394"/>
                </a:cubicBezTo>
                <a:close/>
                <a:moveTo>
                  <a:pt x="2619" y="6144"/>
                </a:moveTo>
                <a:cubicBezTo>
                  <a:pt x="2703" y="6180"/>
                  <a:pt x="2798" y="6215"/>
                  <a:pt x="2881" y="6227"/>
                </a:cubicBezTo>
                <a:lnTo>
                  <a:pt x="2524" y="6573"/>
                </a:lnTo>
                <a:lnTo>
                  <a:pt x="2381" y="6144"/>
                </a:lnTo>
                <a:close/>
                <a:moveTo>
                  <a:pt x="3929" y="6144"/>
                </a:moveTo>
                <a:cubicBezTo>
                  <a:pt x="3989" y="6144"/>
                  <a:pt x="4036" y="6144"/>
                  <a:pt x="4060" y="6156"/>
                </a:cubicBezTo>
                <a:lnTo>
                  <a:pt x="3917" y="6573"/>
                </a:lnTo>
                <a:lnTo>
                  <a:pt x="3572" y="6215"/>
                </a:lnTo>
                <a:cubicBezTo>
                  <a:pt x="3643" y="6204"/>
                  <a:pt x="3739" y="6168"/>
                  <a:pt x="3810" y="6144"/>
                </a:cubicBezTo>
                <a:close/>
                <a:moveTo>
                  <a:pt x="2060" y="6227"/>
                </a:moveTo>
                <a:lnTo>
                  <a:pt x="2477" y="7370"/>
                </a:lnTo>
                <a:lnTo>
                  <a:pt x="2238" y="6954"/>
                </a:lnTo>
                <a:cubicBezTo>
                  <a:pt x="2203" y="6892"/>
                  <a:pt x="2149" y="6856"/>
                  <a:pt x="2094" y="6856"/>
                </a:cubicBezTo>
                <a:cubicBezTo>
                  <a:pt x="2074" y="6856"/>
                  <a:pt x="2055" y="6861"/>
                  <a:pt x="2036" y="6870"/>
                </a:cubicBezTo>
                <a:lnTo>
                  <a:pt x="1738" y="6989"/>
                </a:lnTo>
                <a:lnTo>
                  <a:pt x="1738" y="6989"/>
                </a:lnTo>
                <a:lnTo>
                  <a:pt x="1976" y="6239"/>
                </a:lnTo>
                <a:cubicBezTo>
                  <a:pt x="2012" y="6227"/>
                  <a:pt x="2036" y="6227"/>
                  <a:pt x="2060" y="6227"/>
                </a:cubicBezTo>
                <a:close/>
                <a:moveTo>
                  <a:pt x="4405" y="6204"/>
                </a:moveTo>
                <a:cubicBezTo>
                  <a:pt x="4453" y="6215"/>
                  <a:pt x="4512" y="6227"/>
                  <a:pt x="4548" y="6239"/>
                </a:cubicBezTo>
                <a:lnTo>
                  <a:pt x="4763" y="6977"/>
                </a:lnTo>
                <a:lnTo>
                  <a:pt x="4465" y="6858"/>
                </a:lnTo>
                <a:cubicBezTo>
                  <a:pt x="4446" y="6849"/>
                  <a:pt x="4425" y="6844"/>
                  <a:pt x="4404" y="6844"/>
                </a:cubicBezTo>
                <a:cubicBezTo>
                  <a:pt x="4347" y="6844"/>
                  <a:pt x="4292" y="6877"/>
                  <a:pt x="4274" y="6930"/>
                </a:cubicBezTo>
                <a:lnTo>
                  <a:pt x="3953" y="7477"/>
                </a:lnTo>
                <a:lnTo>
                  <a:pt x="3953" y="7477"/>
                </a:lnTo>
                <a:lnTo>
                  <a:pt x="4405" y="6204"/>
                </a:lnTo>
                <a:close/>
                <a:moveTo>
                  <a:pt x="3239" y="6334"/>
                </a:moveTo>
                <a:lnTo>
                  <a:pt x="3798" y="6918"/>
                </a:lnTo>
                <a:lnTo>
                  <a:pt x="3239" y="8501"/>
                </a:lnTo>
                <a:lnTo>
                  <a:pt x="2667" y="6918"/>
                </a:lnTo>
                <a:lnTo>
                  <a:pt x="3239" y="6334"/>
                </a:lnTo>
                <a:close/>
                <a:moveTo>
                  <a:pt x="4953" y="6477"/>
                </a:moveTo>
                <a:cubicBezTo>
                  <a:pt x="5251" y="6704"/>
                  <a:pt x="5465" y="7037"/>
                  <a:pt x="5560" y="7406"/>
                </a:cubicBezTo>
                <a:lnTo>
                  <a:pt x="6025" y="9311"/>
                </a:lnTo>
                <a:cubicBezTo>
                  <a:pt x="6084" y="9573"/>
                  <a:pt x="5965" y="9871"/>
                  <a:pt x="5715" y="10025"/>
                </a:cubicBezTo>
                <a:cubicBezTo>
                  <a:pt x="4941" y="10466"/>
                  <a:pt x="4167" y="10692"/>
                  <a:pt x="3405" y="10740"/>
                </a:cubicBezTo>
                <a:lnTo>
                  <a:pt x="3405" y="9061"/>
                </a:lnTo>
                <a:lnTo>
                  <a:pt x="4477" y="7227"/>
                </a:lnTo>
                <a:lnTo>
                  <a:pt x="4965" y="7406"/>
                </a:lnTo>
                <a:cubicBezTo>
                  <a:pt x="4983" y="7413"/>
                  <a:pt x="5002" y="7417"/>
                  <a:pt x="5020" y="7417"/>
                </a:cubicBezTo>
                <a:cubicBezTo>
                  <a:pt x="5123" y="7417"/>
                  <a:pt x="5220" y="7313"/>
                  <a:pt x="5179" y="7192"/>
                </a:cubicBezTo>
                <a:lnTo>
                  <a:pt x="4953" y="6477"/>
                </a:lnTo>
                <a:close/>
                <a:moveTo>
                  <a:pt x="2605" y="0"/>
                </a:moveTo>
                <a:cubicBezTo>
                  <a:pt x="1565" y="0"/>
                  <a:pt x="665" y="872"/>
                  <a:pt x="655" y="1977"/>
                </a:cubicBezTo>
                <a:cubicBezTo>
                  <a:pt x="655" y="2465"/>
                  <a:pt x="679" y="2989"/>
                  <a:pt x="774" y="3584"/>
                </a:cubicBezTo>
                <a:cubicBezTo>
                  <a:pt x="833" y="3977"/>
                  <a:pt x="1191" y="4299"/>
                  <a:pt x="1584" y="4299"/>
                </a:cubicBezTo>
                <a:lnTo>
                  <a:pt x="1691" y="4299"/>
                </a:lnTo>
                <a:cubicBezTo>
                  <a:pt x="1834" y="4691"/>
                  <a:pt x="2096" y="5013"/>
                  <a:pt x="2465" y="5203"/>
                </a:cubicBezTo>
                <a:lnTo>
                  <a:pt x="2465" y="5823"/>
                </a:lnTo>
                <a:cubicBezTo>
                  <a:pt x="1619" y="5846"/>
                  <a:pt x="786" y="6418"/>
                  <a:pt x="560" y="7347"/>
                </a:cubicBezTo>
                <a:lnTo>
                  <a:pt x="488" y="7644"/>
                </a:lnTo>
                <a:cubicBezTo>
                  <a:pt x="476" y="7728"/>
                  <a:pt x="524" y="7823"/>
                  <a:pt x="607" y="7835"/>
                </a:cubicBezTo>
                <a:cubicBezTo>
                  <a:pt x="617" y="7836"/>
                  <a:pt x="628" y="7837"/>
                  <a:pt x="638" y="7837"/>
                </a:cubicBezTo>
                <a:cubicBezTo>
                  <a:pt x="713" y="7837"/>
                  <a:pt x="787" y="7799"/>
                  <a:pt x="798" y="7716"/>
                </a:cubicBezTo>
                <a:lnTo>
                  <a:pt x="869" y="7418"/>
                </a:lnTo>
                <a:cubicBezTo>
                  <a:pt x="976" y="7001"/>
                  <a:pt x="1214" y="6680"/>
                  <a:pt x="1548" y="6454"/>
                </a:cubicBezTo>
                <a:lnTo>
                  <a:pt x="1548" y="6454"/>
                </a:lnTo>
                <a:lnTo>
                  <a:pt x="1310" y="7216"/>
                </a:lnTo>
                <a:cubicBezTo>
                  <a:pt x="1269" y="7326"/>
                  <a:pt x="1357" y="7429"/>
                  <a:pt x="1457" y="7429"/>
                </a:cubicBezTo>
                <a:cubicBezTo>
                  <a:pt x="1475" y="7429"/>
                  <a:pt x="1494" y="7425"/>
                  <a:pt x="1512" y="7418"/>
                </a:cubicBezTo>
                <a:lnTo>
                  <a:pt x="2012" y="7239"/>
                </a:lnTo>
                <a:lnTo>
                  <a:pt x="3084" y="9073"/>
                </a:lnTo>
                <a:lnTo>
                  <a:pt x="3084" y="10764"/>
                </a:lnTo>
                <a:cubicBezTo>
                  <a:pt x="2310" y="10740"/>
                  <a:pt x="1512" y="10514"/>
                  <a:pt x="714" y="10049"/>
                </a:cubicBezTo>
                <a:cubicBezTo>
                  <a:pt x="452" y="9906"/>
                  <a:pt x="345" y="9621"/>
                  <a:pt x="417" y="9335"/>
                </a:cubicBezTo>
                <a:lnTo>
                  <a:pt x="607" y="8501"/>
                </a:lnTo>
                <a:cubicBezTo>
                  <a:pt x="619" y="8418"/>
                  <a:pt x="572" y="8323"/>
                  <a:pt x="488" y="8311"/>
                </a:cubicBezTo>
                <a:cubicBezTo>
                  <a:pt x="480" y="8310"/>
                  <a:pt x="471" y="8309"/>
                  <a:pt x="462" y="8309"/>
                </a:cubicBezTo>
                <a:cubicBezTo>
                  <a:pt x="386" y="8309"/>
                  <a:pt x="308" y="8355"/>
                  <a:pt x="298" y="8430"/>
                </a:cubicBezTo>
                <a:lnTo>
                  <a:pt x="107" y="9263"/>
                </a:lnTo>
                <a:cubicBezTo>
                  <a:pt x="0" y="9680"/>
                  <a:pt x="191" y="10133"/>
                  <a:pt x="560" y="10335"/>
                </a:cubicBezTo>
                <a:cubicBezTo>
                  <a:pt x="1447" y="10841"/>
                  <a:pt x="2337" y="11094"/>
                  <a:pt x="3225" y="11094"/>
                </a:cubicBezTo>
                <a:cubicBezTo>
                  <a:pt x="4114" y="11094"/>
                  <a:pt x="5001" y="10841"/>
                  <a:pt x="5882" y="10335"/>
                </a:cubicBezTo>
                <a:cubicBezTo>
                  <a:pt x="6251" y="10085"/>
                  <a:pt x="6441" y="9656"/>
                  <a:pt x="6334" y="9240"/>
                </a:cubicBezTo>
                <a:lnTo>
                  <a:pt x="5882" y="7335"/>
                </a:lnTo>
                <a:cubicBezTo>
                  <a:pt x="5655" y="6394"/>
                  <a:pt x="4786" y="5823"/>
                  <a:pt x="3977" y="5811"/>
                </a:cubicBezTo>
                <a:lnTo>
                  <a:pt x="3977" y="5191"/>
                </a:lnTo>
                <a:cubicBezTo>
                  <a:pt x="4334" y="4989"/>
                  <a:pt x="4608" y="4668"/>
                  <a:pt x="4751" y="4275"/>
                </a:cubicBezTo>
                <a:lnTo>
                  <a:pt x="4774" y="4275"/>
                </a:lnTo>
                <a:cubicBezTo>
                  <a:pt x="5191" y="4275"/>
                  <a:pt x="5548" y="3965"/>
                  <a:pt x="5596" y="3548"/>
                </a:cubicBezTo>
                <a:cubicBezTo>
                  <a:pt x="5644" y="3144"/>
                  <a:pt x="5667" y="2786"/>
                  <a:pt x="5703" y="2453"/>
                </a:cubicBezTo>
                <a:cubicBezTo>
                  <a:pt x="5703" y="2358"/>
                  <a:pt x="5644" y="2286"/>
                  <a:pt x="5548" y="2263"/>
                </a:cubicBezTo>
                <a:cubicBezTo>
                  <a:pt x="5542" y="2262"/>
                  <a:pt x="5536" y="2261"/>
                  <a:pt x="5530" y="2261"/>
                </a:cubicBezTo>
                <a:cubicBezTo>
                  <a:pt x="5453" y="2261"/>
                  <a:pt x="5381" y="2329"/>
                  <a:pt x="5370" y="2417"/>
                </a:cubicBezTo>
                <a:cubicBezTo>
                  <a:pt x="5358" y="2763"/>
                  <a:pt x="5322" y="3108"/>
                  <a:pt x="5286" y="3501"/>
                </a:cubicBezTo>
                <a:cubicBezTo>
                  <a:pt x="5251" y="3739"/>
                  <a:pt x="5060" y="3918"/>
                  <a:pt x="4834" y="3929"/>
                </a:cubicBezTo>
                <a:cubicBezTo>
                  <a:pt x="4870" y="3596"/>
                  <a:pt x="4834" y="4144"/>
                  <a:pt x="4846" y="2536"/>
                </a:cubicBezTo>
                <a:cubicBezTo>
                  <a:pt x="4846" y="2524"/>
                  <a:pt x="4834" y="2489"/>
                  <a:pt x="4822" y="2477"/>
                </a:cubicBezTo>
                <a:cubicBezTo>
                  <a:pt x="4810" y="2465"/>
                  <a:pt x="4810" y="2429"/>
                  <a:pt x="4786" y="2417"/>
                </a:cubicBezTo>
                <a:cubicBezTo>
                  <a:pt x="4774" y="2405"/>
                  <a:pt x="4751" y="2405"/>
                  <a:pt x="4727" y="2382"/>
                </a:cubicBezTo>
                <a:cubicBezTo>
                  <a:pt x="4715" y="2382"/>
                  <a:pt x="4703" y="2358"/>
                  <a:pt x="4667" y="2358"/>
                </a:cubicBezTo>
                <a:cubicBezTo>
                  <a:pt x="3560" y="2346"/>
                  <a:pt x="2798" y="1774"/>
                  <a:pt x="2798" y="1774"/>
                </a:cubicBezTo>
                <a:cubicBezTo>
                  <a:pt x="2770" y="1752"/>
                  <a:pt x="2731" y="1740"/>
                  <a:pt x="2692" y="1740"/>
                </a:cubicBezTo>
                <a:cubicBezTo>
                  <a:pt x="2648" y="1740"/>
                  <a:pt x="2603" y="1755"/>
                  <a:pt x="2572" y="1786"/>
                </a:cubicBezTo>
                <a:cubicBezTo>
                  <a:pt x="2572" y="1786"/>
                  <a:pt x="2203" y="2179"/>
                  <a:pt x="1726" y="2370"/>
                </a:cubicBezTo>
                <a:cubicBezTo>
                  <a:pt x="1715" y="2370"/>
                  <a:pt x="1715" y="2382"/>
                  <a:pt x="1691" y="2405"/>
                </a:cubicBezTo>
                <a:cubicBezTo>
                  <a:pt x="1667" y="2417"/>
                  <a:pt x="1631" y="2465"/>
                  <a:pt x="1631" y="2513"/>
                </a:cubicBezTo>
                <a:cubicBezTo>
                  <a:pt x="1631" y="2524"/>
                  <a:pt x="1619" y="2524"/>
                  <a:pt x="1619" y="2536"/>
                </a:cubicBezTo>
                <a:lnTo>
                  <a:pt x="1619" y="3787"/>
                </a:lnTo>
                <a:cubicBezTo>
                  <a:pt x="1619" y="3846"/>
                  <a:pt x="1631" y="3906"/>
                  <a:pt x="1631" y="3953"/>
                </a:cubicBezTo>
                <a:lnTo>
                  <a:pt x="1595" y="3953"/>
                </a:lnTo>
                <a:cubicBezTo>
                  <a:pt x="1334" y="3953"/>
                  <a:pt x="1131" y="3775"/>
                  <a:pt x="1095" y="3525"/>
                </a:cubicBezTo>
                <a:cubicBezTo>
                  <a:pt x="1024" y="2953"/>
                  <a:pt x="976" y="2453"/>
                  <a:pt x="976" y="1977"/>
                </a:cubicBezTo>
                <a:cubicBezTo>
                  <a:pt x="976" y="1054"/>
                  <a:pt x="1746" y="325"/>
                  <a:pt x="2616" y="325"/>
                </a:cubicBezTo>
                <a:cubicBezTo>
                  <a:pt x="2802" y="325"/>
                  <a:pt x="2991" y="358"/>
                  <a:pt x="3179" y="429"/>
                </a:cubicBezTo>
                <a:cubicBezTo>
                  <a:pt x="3381" y="500"/>
                  <a:pt x="3536" y="608"/>
                  <a:pt x="3679" y="739"/>
                </a:cubicBezTo>
                <a:cubicBezTo>
                  <a:pt x="3709" y="768"/>
                  <a:pt x="3753" y="783"/>
                  <a:pt x="3798" y="783"/>
                </a:cubicBezTo>
                <a:cubicBezTo>
                  <a:pt x="3843" y="783"/>
                  <a:pt x="3887" y="768"/>
                  <a:pt x="3917" y="739"/>
                </a:cubicBezTo>
                <a:lnTo>
                  <a:pt x="3929" y="727"/>
                </a:lnTo>
                <a:cubicBezTo>
                  <a:pt x="4081" y="557"/>
                  <a:pt x="4294" y="466"/>
                  <a:pt x="4511" y="466"/>
                </a:cubicBezTo>
                <a:cubicBezTo>
                  <a:pt x="4599" y="466"/>
                  <a:pt x="4688" y="481"/>
                  <a:pt x="4774" y="512"/>
                </a:cubicBezTo>
                <a:cubicBezTo>
                  <a:pt x="5084" y="619"/>
                  <a:pt x="5298" y="881"/>
                  <a:pt x="5322" y="1215"/>
                </a:cubicBezTo>
                <a:cubicBezTo>
                  <a:pt x="5322" y="1262"/>
                  <a:pt x="5334" y="1298"/>
                  <a:pt x="5334" y="1334"/>
                </a:cubicBezTo>
                <a:cubicBezTo>
                  <a:pt x="5358" y="1465"/>
                  <a:pt x="5358" y="1524"/>
                  <a:pt x="5358" y="1715"/>
                </a:cubicBezTo>
                <a:cubicBezTo>
                  <a:pt x="5358" y="1810"/>
                  <a:pt x="5429" y="1882"/>
                  <a:pt x="5513" y="1882"/>
                </a:cubicBezTo>
                <a:cubicBezTo>
                  <a:pt x="5608" y="1882"/>
                  <a:pt x="5679" y="1810"/>
                  <a:pt x="5679" y="1715"/>
                </a:cubicBezTo>
                <a:cubicBezTo>
                  <a:pt x="5679" y="1512"/>
                  <a:pt x="5679" y="1441"/>
                  <a:pt x="5667" y="1298"/>
                </a:cubicBezTo>
                <a:cubicBezTo>
                  <a:pt x="5667" y="1274"/>
                  <a:pt x="5667" y="1227"/>
                  <a:pt x="5655" y="1179"/>
                </a:cubicBezTo>
                <a:cubicBezTo>
                  <a:pt x="5608" y="739"/>
                  <a:pt x="5310" y="369"/>
                  <a:pt x="4893" y="215"/>
                </a:cubicBezTo>
                <a:cubicBezTo>
                  <a:pt x="4768" y="171"/>
                  <a:pt x="4639" y="150"/>
                  <a:pt x="4512" y="150"/>
                </a:cubicBezTo>
                <a:cubicBezTo>
                  <a:pt x="4254" y="150"/>
                  <a:pt x="4002" y="238"/>
                  <a:pt x="3786" y="405"/>
                </a:cubicBezTo>
                <a:cubicBezTo>
                  <a:pt x="3643" y="286"/>
                  <a:pt x="3477" y="203"/>
                  <a:pt x="3298" y="131"/>
                </a:cubicBezTo>
                <a:cubicBezTo>
                  <a:pt x="3066" y="42"/>
                  <a:pt x="2832" y="0"/>
                  <a:pt x="2605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077" name="Google Shape;10077;p79"/>
          <p:cNvGrpSpPr/>
          <p:nvPr/>
        </p:nvGrpSpPr>
        <p:grpSpPr>
          <a:xfrm>
            <a:off x="7778367" y="4603273"/>
            <a:ext cx="313580" cy="469671"/>
            <a:chOff x="5833775" y="3809445"/>
            <a:chExt cx="235185" cy="352253"/>
          </a:xfrm>
          <a:solidFill>
            <a:srgbClr val="D2DE00"/>
          </a:solidFill>
        </p:grpSpPr>
        <p:sp>
          <p:nvSpPr>
            <p:cNvPr id="10078" name="Google Shape;10078;p79"/>
            <p:cNvSpPr/>
            <p:nvPr/>
          </p:nvSpPr>
          <p:spPr>
            <a:xfrm>
              <a:off x="5859195" y="3855953"/>
              <a:ext cx="168417" cy="206866"/>
            </a:xfrm>
            <a:custGeom>
              <a:avLst/>
              <a:gdLst/>
              <a:ahLst/>
              <a:cxnLst/>
              <a:rect l="l" t="t" r="r" b="b"/>
              <a:pathLst>
                <a:path w="5287" h="6494" extrusionOk="0">
                  <a:moveTo>
                    <a:pt x="2584" y="1"/>
                  </a:moveTo>
                  <a:cubicBezTo>
                    <a:pt x="2489" y="1"/>
                    <a:pt x="2417" y="72"/>
                    <a:pt x="2417" y="156"/>
                  </a:cubicBezTo>
                  <a:cubicBezTo>
                    <a:pt x="2417" y="251"/>
                    <a:pt x="2489" y="322"/>
                    <a:pt x="2584" y="322"/>
                  </a:cubicBezTo>
                  <a:cubicBezTo>
                    <a:pt x="2894" y="334"/>
                    <a:pt x="3144" y="370"/>
                    <a:pt x="3489" y="501"/>
                  </a:cubicBezTo>
                  <a:cubicBezTo>
                    <a:pt x="4501" y="930"/>
                    <a:pt x="4679" y="2227"/>
                    <a:pt x="4406" y="3299"/>
                  </a:cubicBezTo>
                  <a:cubicBezTo>
                    <a:pt x="4513" y="2477"/>
                    <a:pt x="4275" y="1787"/>
                    <a:pt x="3691" y="1215"/>
                  </a:cubicBezTo>
                  <a:cubicBezTo>
                    <a:pt x="3607" y="1131"/>
                    <a:pt x="3484" y="1077"/>
                    <a:pt x="3356" y="1077"/>
                  </a:cubicBezTo>
                  <a:cubicBezTo>
                    <a:pt x="3285" y="1077"/>
                    <a:pt x="3212" y="1094"/>
                    <a:pt x="3144" y="1132"/>
                  </a:cubicBezTo>
                  <a:cubicBezTo>
                    <a:pt x="2977" y="1215"/>
                    <a:pt x="2894" y="1430"/>
                    <a:pt x="2953" y="1620"/>
                  </a:cubicBezTo>
                  <a:cubicBezTo>
                    <a:pt x="3632" y="4013"/>
                    <a:pt x="2834" y="5085"/>
                    <a:pt x="1298" y="5502"/>
                  </a:cubicBezTo>
                  <a:cubicBezTo>
                    <a:pt x="1191" y="5537"/>
                    <a:pt x="1191" y="5609"/>
                    <a:pt x="881" y="6049"/>
                  </a:cubicBezTo>
                  <a:cubicBezTo>
                    <a:pt x="845" y="6112"/>
                    <a:pt x="789" y="6141"/>
                    <a:pt x="732" y="6141"/>
                  </a:cubicBezTo>
                  <a:cubicBezTo>
                    <a:pt x="714" y="6141"/>
                    <a:pt x="696" y="6138"/>
                    <a:pt x="679" y="6133"/>
                  </a:cubicBezTo>
                  <a:cubicBezTo>
                    <a:pt x="560" y="6097"/>
                    <a:pt x="500" y="5966"/>
                    <a:pt x="560" y="5859"/>
                  </a:cubicBezTo>
                  <a:cubicBezTo>
                    <a:pt x="750" y="5442"/>
                    <a:pt x="1072" y="4894"/>
                    <a:pt x="941" y="3739"/>
                  </a:cubicBezTo>
                  <a:lnTo>
                    <a:pt x="941" y="3739"/>
                  </a:lnTo>
                  <a:lnTo>
                    <a:pt x="1786" y="4335"/>
                  </a:lnTo>
                  <a:cubicBezTo>
                    <a:pt x="1878" y="4393"/>
                    <a:pt x="1981" y="4421"/>
                    <a:pt x="2083" y="4421"/>
                  </a:cubicBezTo>
                  <a:cubicBezTo>
                    <a:pt x="2232" y="4421"/>
                    <a:pt x="2378" y="4360"/>
                    <a:pt x="2477" y="4240"/>
                  </a:cubicBezTo>
                  <a:cubicBezTo>
                    <a:pt x="2655" y="4013"/>
                    <a:pt x="2620" y="3644"/>
                    <a:pt x="2370" y="3478"/>
                  </a:cubicBezTo>
                  <a:lnTo>
                    <a:pt x="2024" y="3239"/>
                  </a:lnTo>
                  <a:cubicBezTo>
                    <a:pt x="1536" y="2882"/>
                    <a:pt x="1250" y="2323"/>
                    <a:pt x="1250" y="1704"/>
                  </a:cubicBezTo>
                  <a:cubicBezTo>
                    <a:pt x="1262" y="1192"/>
                    <a:pt x="1405" y="739"/>
                    <a:pt x="1893" y="477"/>
                  </a:cubicBezTo>
                  <a:cubicBezTo>
                    <a:pt x="1965" y="430"/>
                    <a:pt x="2001" y="322"/>
                    <a:pt x="1953" y="251"/>
                  </a:cubicBezTo>
                  <a:cubicBezTo>
                    <a:pt x="1920" y="202"/>
                    <a:pt x="1865" y="170"/>
                    <a:pt x="1807" y="170"/>
                  </a:cubicBezTo>
                  <a:cubicBezTo>
                    <a:pt x="1780" y="170"/>
                    <a:pt x="1753" y="176"/>
                    <a:pt x="1727" y="191"/>
                  </a:cubicBezTo>
                  <a:cubicBezTo>
                    <a:pt x="1346" y="406"/>
                    <a:pt x="1060" y="775"/>
                    <a:pt x="989" y="1203"/>
                  </a:cubicBezTo>
                  <a:cubicBezTo>
                    <a:pt x="798" y="2192"/>
                    <a:pt x="1167" y="3001"/>
                    <a:pt x="1834" y="3489"/>
                  </a:cubicBezTo>
                  <a:cubicBezTo>
                    <a:pt x="1839" y="3493"/>
                    <a:pt x="1841" y="3494"/>
                    <a:pt x="1841" y="3494"/>
                  </a:cubicBezTo>
                  <a:cubicBezTo>
                    <a:pt x="1840" y="3494"/>
                    <a:pt x="1839" y="3493"/>
                    <a:pt x="1839" y="3493"/>
                  </a:cubicBezTo>
                  <a:lnTo>
                    <a:pt x="1839" y="3493"/>
                  </a:lnTo>
                  <a:cubicBezTo>
                    <a:pt x="1837" y="3493"/>
                    <a:pt x="1859" y="3512"/>
                    <a:pt x="2179" y="3739"/>
                  </a:cubicBezTo>
                  <a:cubicBezTo>
                    <a:pt x="2263" y="3811"/>
                    <a:pt x="2286" y="3954"/>
                    <a:pt x="2215" y="4037"/>
                  </a:cubicBezTo>
                  <a:cubicBezTo>
                    <a:pt x="2182" y="4076"/>
                    <a:pt x="2139" y="4094"/>
                    <a:pt x="2094" y="4094"/>
                  </a:cubicBezTo>
                  <a:cubicBezTo>
                    <a:pt x="2058" y="4094"/>
                    <a:pt x="2021" y="4082"/>
                    <a:pt x="1989" y="4061"/>
                  </a:cubicBezTo>
                  <a:lnTo>
                    <a:pt x="1072" y="3418"/>
                  </a:lnTo>
                  <a:cubicBezTo>
                    <a:pt x="1022" y="3383"/>
                    <a:pt x="967" y="3367"/>
                    <a:pt x="914" y="3367"/>
                  </a:cubicBezTo>
                  <a:cubicBezTo>
                    <a:pt x="748" y="3367"/>
                    <a:pt x="593" y="3515"/>
                    <a:pt x="619" y="3704"/>
                  </a:cubicBezTo>
                  <a:cubicBezTo>
                    <a:pt x="822" y="5371"/>
                    <a:pt x="0" y="5597"/>
                    <a:pt x="238" y="6133"/>
                  </a:cubicBezTo>
                  <a:cubicBezTo>
                    <a:pt x="329" y="6327"/>
                    <a:pt x="521" y="6429"/>
                    <a:pt x="712" y="6429"/>
                  </a:cubicBezTo>
                  <a:cubicBezTo>
                    <a:pt x="873" y="6429"/>
                    <a:pt x="1033" y="6356"/>
                    <a:pt x="1131" y="6204"/>
                  </a:cubicBezTo>
                  <a:lnTo>
                    <a:pt x="1417" y="5775"/>
                  </a:lnTo>
                  <a:cubicBezTo>
                    <a:pt x="3477" y="5180"/>
                    <a:pt x="3834" y="3585"/>
                    <a:pt x="3239" y="1501"/>
                  </a:cubicBezTo>
                  <a:cubicBezTo>
                    <a:pt x="3221" y="1449"/>
                    <a:pt x="3242" y="1370"/>
                    <a:pt x="3321" y="1370"/>
                  </a:cubicBezTo>
                  <a:cubicBezTo>
                    <a:pt x="3349" y="1370"/>
                    <a:pt x="3385" y="1381"/>
                    <a:pt x="3429" y="1406"/>
                  </a:cubicBezTo>
                  <a:cubicBezTo>
                    <a:pt x="3429" y="1406"/>
                    <a:pt x="3441" y="1406"/>
                    <a:pt x="3441" y="1430"/>
                  </a:cubicBezTo>
                  <a:cubicBezTo>
                    <a:pt x="4525" y="2501"/>
                    <a:pt x="4251" y="4013"/>
                    <a:pt x="2560" y="6228"/>
                  </a:cubicBezTo>
                  <a:cubicBezTo>
                    <a:pt x="2501" y="6311"/>
                    <a:pt x="2513" y="6395"/>
                    <a:pt x="2596" y="6454"/>
                  </a:cubicBezTo>
                  <a:cubicBezTo>
                    <a:pt x="2623" y="6481"/>
                    <a:pt x="2657" y="6493"/>
                    <a:pt x="2692" y="6493"/>
                  </a:cubicBezTo>
                  <a:cubicBezTo>
                    <a:pt x="2734" y="6493"/>
                    <a:pt x="2777" y="6475"/>
                    <a:pt x="2810" y="6442"/>
                  </a:cubicBezTo>
                  <a:cubicBezTo>
                    <a:pt x="4120" y="5013"/>
                    <a:pt x="5287" y="3180"/>
                    <a:pt x="4668" y="1346"/>
                  </a:cubicBezTo>
                  <a:cubicBezTo>
                    <a:pt x="4370" y="453"/>
                    <a:pt x="3513" y="1"/>
                    <a:pt x="258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79" name="Google Shape;10079;p79"/>
            <p:cNvSpPr/>
            <p:nvPr/>
          </p:nvSpPr>
          <p:spPr>
            <a:xfrm>
              <a:off x="5833775" y="4034946"/>
              <a:ext cx="128981" cy="126751"/>
            </a:xfrm>
            <a:custGeom>
              <a:avLst/>
              <a:gdLst/>
              <a:ahLst/>
              <a:cxnLst/>
              <a:rect l="l" t="t" r="r" b="b"/>
              <a:pathLst>
                <a:path w="4049" h="3979" extrusionOk="0">
                  <a:moveTo>
                    <a:pt x="179" y="0"/>
                  </a:moveTo>
                  <a:cubicBezTo>
                    <a:pt x="171" y="0"/>
                    <a:pt x="163" y="1"/>
                    <a:pt x="155" y="2"/>
                  </a:cubicBezTo>
                  <a:cubicBezTo>
                    <a:pt x="72" y="25"/>
                    <a:pt x="13" y="97"/>
                    <a:pt x="24" y="180"/>
                  </a:cubicBezTo>
                  <a:cubicBezTo>
                    <a:pt x="120" y="811"/>
                    <a:pt x="132" y="1407"/>
                    <a:pt x="72" y="1954"/>
                  </a:cubicBezTo>
                  <a:cubicBezTo>
                    <a:pt x="1" y="2597"/>
                    <a:pt x="239" y="3204"/>
                    <a:pt x="715" y="3597"/>
                  </a:cubicBezTo>
                  <a:cubicBezTo>
                    <a:pt x="1036" y="3847"/>
                    <a:pt x="1394" y="3978"/>
                    <a:pt x="1810" y="3978"/>
                  </a:cubicBezTo>
                  <a:cubicBezTo>
                    <a:pt x="2441" y="3978"/>
                    <a:pt x="3013" y="3669"/>
                    <a:pt x="3394" y="3145"/>
                  </a:cubicBezTo>
                  <a:lnTo>
                    <a:pt x="3989" y="2311"/>
                  </a:lnTo>
                  <a:cubicBezTo>
                    <a:pt x="4049" y="2228"/>
                    <a:pt x="3977" y="2073"/>
                    <a:pt x="3834" y="2073"/>
                  </a:cubicBezTo>
                  <a:cubicBezTo>
                    <a:pt x="3834" y="2073"/>
                    <a:pt x="3831" y="2073"/>
                    <a:pt x="3825" y="2073"/>
                  </a:cubicBezTo>
                  <a:cubicBezTo>
                    <a:pt x="3793" y="2073"/>
                    <a:pt x="3686" y="2082"/>
                    <a:pt x="3656" y="2192"/>
                  </a:cubicBezTo>
                  <a:lnTo>
                    <a:pt x="3108" y="2966"/>
                  </a:lnTo>
                  <a:cubicBezTo>
                    <a:pt x="2633" y="3632"/>
                    <a:pt x="1970" y="3669"/>
                    <a:pt x="1826" y="3669"/>
                  </a:cubicBezTo>
                  <a:cubicBezTo>
                    <a:pt x="1808" y="3669"/>
                    <a:pt x="1798" y="3669"/>
                    <a:pt x="1798" y="3669"/>
                  </a:cubicBezTo>
                  <a:cubicBezTo>
                    <a:pt x="929" y="3669"/>
                    <a:pt x="263" y="2907"/>
                    <a:pt x="382" y="2002"/>
                  </a:cubicBezTo>
                  <a:cubicBezTo>
                    <a:pt x="453" y="1419"/>
                    <a:pt x="441" y="799"/>
                    <a:pt x="334" y="145"/>
                  </a:cubicBezTo>
                  <a:cubicBezTo>
                    <a:pt x="323" y="57"/>
                    <a:pt x="262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80" name="Google Shape;10080;p79"/>
            <p:cNvSpPr/>
            <p:nvPr/>
          </p:nvSpPr>
          <p:spPr>
            <a:xfrm>
              <a:off x="5836068" y="3809445"/>
              <a:ext cx="232892" cy="278285"/>
            </a:xfrm>
            <a:custGeom>
              <a:avLst/>
              <a:gdLst/>
              <a:ahLst/>
              <a:cxnLst/>
              <a:rect l="l" t="t" r="r" b="b"/>
              <a:pathLst>
                <a:path w="7311" h="8736" extrusionOk="0">
                  <a:moveTo>
                    <a:pt x="3693" y="0"/>
                  </a:moveTo>
                  <a:cubicBezTo>
                    <a:pt x="3479" y="0"/>
                    <a:pt x="3263" y="26"/>
                    <a:pt x="3048" y="80"/>
                  </a:cubicBezTo>
                  <a:cubicBezTo>
                    <a:pt x="2334" y="258"/>
                    <a:pt x="1774" y="616"/>
                    <a:pt x="1322" y="1128"/>
                  </a:cubicBezTo>
                  <a:cubicBezTo>
                    <a:pt x="1012" y="1473"/>
                    <a:pt x="631" y="1663"/>
                    <a:pt x="167" y="1699"/>
                  </a:cubicBezTo>
                  <a:cubicBezTo>
                    <a:pt x="71" y="1699"/>
                    <a:pt x="0" y="1782"/>
                    <a:pt x="12" y="1878"/>
                  </a:cubicBezTo>
                  <a:cubicBezTo>
                    <a:pt x="12" y="1951"/>
                    <a:pt x="86" y="2025"/>
                    <a:pt x="161" y="2025"/>
                  </a:cubicBezTo>
                  <a:cubicBezTo>
                    <a:pt x="171" y="2025"/>
                    <a:pt x="181" y="2023"/>
                    <a:pt x="191" y="2021"/>
                  </a:cubicBezTo>
                  <a:cubicBezTo>
                    <a:pt x="726" y="1985"/>
                    <a:pt x="1226" y="1759"/>
                    <a:pt x="1584" y="1342"/>
                  </a:cubicBezTo>
                  <a:cubicBezTo>
                    <a:pt x="2196" y="655"/>
                    <a:pt x="2970" y="332"/>
                    <a:pt x="3709" y="332"/>
                  </a:cubicBezTo>
                  <a:cubicBezTo>
                    <a:pt x="4637" y="332"/>
                    <a:pt x="5511" y="841"/>
                    <a:pt x="5941" y="1782"/>
                  </a:cubicBezTo>
                  <a:cubicBezTo>
                    <a:pt x="7310" y="4807"/>
                    <a:pt x="4286" y="8247"/>
                    <a:pt x="4167" y="8486"/>
                  </a:cubicBezTo>
                  <a:cubicBezTo>
                    <a:pt x="4096" y="8593"/>
                    <a:pt x="4167" y="8736"/>
                    <a:pt x="4298" y="8736"/>
                  </a:cubicBezTo>
                  <a:cubicBezTo>
                    <a:pt x="4346" y="8736"/>
                    <a:pt x="4405" y="8712"/>
                    <a:pt x="4441" y="8664"/>
                  </a:cubicBezTo>
                  <a:cubicBezTo>
                    <a:pt x="5132" y="7676"/>
                    <a:pt x="5096" y="7736"/>
                    <a:pt x="5108" y="7724"/>
                  </a:cubicBezTo>
                  <a:cubicBezTo>
                    <a:pt x="6298" y="5878"/>
                    <a:pt x="7144" y="3675"/>
                    <a:pt x="6215" y="1651"/>
                  </a:cubicBezTo>
                  <a:cubicBezTo>
                    <a:pt x="5759" y="640"/>
                    <a:pt x="4758" y="0"/>
                    <a:pt x="369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81" name="Google Shape;10081;p79"/>
          <p:cNvGrpSpPr/>
          <p:nvPr/>
        </p:nvGrpSpPr>
        <p:grpSpPr>
          <a:xfrm>
            <a:off x="6589963" y="4603103"/>
            <a:ext cx="318635" cy="470349"/>
            <a:chOff x="4942472" y="3809318"/>
            <a:chExt cx="238976" cy="352762"/>
          </a:xfrm>
          <a:solidFill>
            <a:srgbClr val="D2DE00"/>
          </a:solidFill>
        </p:grpSpPr>
        <p:sp>
          <p:nvSpPr>
            <p:cNvPr id="10082" name="Google Shape;10082;p79"/>
            <p:cNvSpPr/>
            <p:nvPr/>
          </p:nvSpPr>
          <p:spPr>
            <a:xfrm>
              <a:off x="4975473" y="3837159"/>
              <a:ext cx="77790" cy="77790"/>
            </a:xfrm>
            <a:custGeom>
              <a:avLst/>
              <a:gdLst/>
              <a:ahLst/>
              <a:cxnLst/>
              <a:rect l="l" t="t" r="r" b="b"/>
              <a:pathLst>
                <a:path w="2442" h="2442" extrusionOk="0">
                  <a:moveTo>
                    <a:pt x="1206" y="334"/>
                  </a:moveTo>
                  <a:cubicBezTo>
                    <a:pt x="1372" y="334"/>
                    <a:pt x="1546" y="383"/>
                    <a:pt x="1715" y="496"/>
                  </a:cubicBezTo>
                  <a:lnTo>
                    <a:pt x="489" y="1722"/>
                  </a:lnTo>
                  <a:cubicBezTo>
                    <a:pt x="54" y="1069"/>
                    <a:pt x="566" y="334"/>
                    <a:pt x="1206" y="334"/>
                  </a:cubicBezTo>
                  <a:close/>
                  <a:moveTo>
                    <a:pt x="1941" y="722"/>
                  </a:moveTo>
                  <a:lnTo>
                    <a:pt x="1941" y="722"/>
                  </a:lnTo>
                  <a:cubicBezTo>
                    <a:pt x="2403" y="1372"/>
                    <a:pt x="1880" y="2119"/>
                    <a:pt x="1235" y="2119"/>
                  </a:cubicBezTo>
                  <a:cubicBezTo>
                    <a:pt x="1065" y="2119"/>
                    <a:pt x="886" y="2067"/>
                    <a:pt x="715" y="1948"/>
                  </a:cubicBezTo>
                  <a:lnTo>
                    <a:pt x="1941" y="722"/>
                  </a:lnTo>
                  <a:close/>
                  <a:moveTo>
                    <a:pt x="1243" y="1"/>
                  </a:moveTo>
                  <a:cubicBezTo>
                    <a:pt x="616" y="1"/>
                    <a:pt x="1" y="477"/>
                    <a:pt x="1" y="1210"/>
                  </a:cubicBezTo>
                  <a:cubicBezTo>
                    <a:pt x="1" y="1555"/>
                    <a:pt x="144" y="1853"/>
                    <a:pt x="358" y="2079"/>
                  </a:cubicBezTo>
                  <a:cubicBezTo>
                    <a:pt x="604" y="2330"/>
                    <a:pt x="909" y="2442"/>
                    <a:pt x="1209" y="2442"/>
                  </a:cubicBezTo>
                  <a:cubicBezTo>
                    <a:pt x="1837" y="2442"/>
                    <a:pt x="2442" y="1951"/>
                    <a:pt x="2442" y="1210"/>
                  </a:cubicBezTo>
                  <a:cubicBezTo>
                    <a:pt x="2442" y="889"/>
                    <a:pt x="2311" y="579"/>
                    <a:pt x="2084" y="353"/>
                  </a:cubicBezTo>
                  <a:cubicBezTo>
                    <a:pt x="1845" y="110"/>
                    <a:pt x="1543" y="1"/>
                    <a:pt x="124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83" name="Google Shape;10083;p79"/>
            <p:cNvSpPr/>
            <p:nvPr/>
          </p:nvSpPr>
          <p:spPr>
            <a:xfrm>
              <a:off x="5056640" y="3837000"/>
              <a:ext cx="90691" cy="77949"/>
            </a:xfrm>
            <a:custGeom>
              <a:avLst/>
              <a:gdLst/>
              <a:ahLst/>
              <a:cxnLst/>
              <a:rect l="l" t="t" r="r" b="b"/>
              <a:pathLst>
                <a:path w="2847" h="2447" extrusionOk="0">
                  <a:moveTo>
                    <a:pt x="1610" y="339"/>
                  </a:moveTo>
                  <a:cubicBezTo>
                    <a:pt x="1773" y="339"/>
                    <a:pt x="1944" y="388"/>
                    <a:pt x="2108" y="501"/>
                  </a:cubicBezTo>
                  <a:lnTo>
                    <a:pt x="894" y="1727"/>
                  </a:lnTo>
                  <a:cubicBezTo>
                    <a:pt x="459" y="1074"/>
                    <a:pt x="978" y="339"/>
                    <a:pt x="1610" y="339"/>
                  </a:cubicBezTo>
                  <a:close/>
                  <a:moveTo>
                    <a:pt x="2358" y="727"/>
                  </a:moveTo>
                  <a:lnTo>
                    <a:pt x="2358" y="727"/>
                  </a:lnTo>
                  <a:cubicBezTo>
                    <a:pt x="2801" y="1377"/>
                    <a:pt x="2289" y="2124"/>
                    <a:pt x="1649" y="2124"/>
                  </a:cubicBezTo>
                  <a:cubicBezTo>
                    <a:pt x="1481" y="2124"/>
                    <a:pt x="1303" y="2072"/>
                    <a:pt x="1132" y="1953"/>
                  </a:cubicBezTo>
                  <a:lnTo>
                    <a:pt x="2358" y="727"/>
                  </a:lnTo>
                  <a:close/>
                  <a:moveTo>
                    <a:pt x="1620" y="1"/>
                  </a:moveTo>
                  <a:cubicBezTo>
                    <a:pt x="525" y="1"/>
                    <a:pt x="1" y="1358"/>
                    <a:pt x="763" y="2084"/>
                  </a:cubicBezTo>
                  <a:cubicBezTo>
                    <a:pt x="1005" y="2335"/>
                    <a:pt x="1309" y="2447"/>
                    <a:pt x="1609" y="2447"/>
                  </a:cubicBezTo>
                  <a:cubicBezTo>
                    <a:pt x="2236" y="2447"/>
                    <a:pt x="2846" y="1956"/>
                    <a:pt x="2846" y="1215"/>
                  </a:cubicBezTo>
                  <a:cubicBezTo>
                    <a:pt x="2846" y="905"/>
                    <a:pt x="2727" y="596"/>
                    <a:pt x="2489" y="358"/>
                  </a:cubicBezTo>
                  <a:cubicBezTo>
                    <a:pt x="2275" y="143"/>
                    <a:pt x="1965" y="1"/>
                    <a:pt x="16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84" name="Google Shape;10084;p79"/>
            <p:cNvSpPr/>
            <p:nvPr/>
          </p:nvSpPr>
          <p:spPr>
            <a:xfrm>
              <a:off x="4962572" y="3943969"/>
              <a:ext cx="90691" cy="77662"/>
            </a:xfrm>
            <a:custGeom>
              <a:avLst/>
              <a:gdLst/>
              <a:ahLst/>
              <a:cxnLst/>
              <a:rect l="l" t="t" r="r" b="b"/>
              <a:pathLst>
                <a:path w="2847" h="2438" extrusionOk="0">
                  <a:moveTo>
                    <a:pt x="1604" y="333"/>
                  </a:moveTo>
                  <a:cubicBezTo>
                    <a:pt x="1772" y="333"/>
                    <a:pt x="1949" y="383"/>
                    <a:pt x="2120" y="500"/>
                  </a:cubicBezTo>
                  <a:lnTo>
                    <a:pt x="894" y="1715"/>
                  </a:lnTo>
                  <a:cubicBezTo>
                    <a:pt x="461" y="1065"/>
                    <a:pt x="966" y="333"/>
                    <a:pt x="1604" y="333"/>
                  </a:cubicBezTo>
                  <a:close/>
                  <a:moveTo>
                    <a:pt x="2346" y="726"/>
                  </a:moveTo>
                  <a:lnTo>
                    <a:pt x="2346" y="726"/>
                  </a:lnTo>
                  <a:cubicBezTo>
                    <a:pt x="2808" y="1377"/>
                    <a:pt x="2285" y="2124"/>
                    <a:pt x="1640" y="2124"/>
                  </a:cubicBezTo>
                  <a:cubicBezTo>
                    <a:pt x="1470" y="2124"/>
                    <a:pt x="1291" y="2072"/>
                    <a:pt x="1120" y="1953"/>
                  </a:cubicBezTo>
                  <a:lnTo>
                    <a:pt x="2346" y="726"/>
                  </a:lnTo>
                  <a:close/>
                  <a:moveTo>
                    <a:pt x="1632" y="0"/>
                  </a:moveTo>
                  <a:cubicBezTo>
                    <a:pt x="561" y="0"/>
                    <a:pt x="1" y="1310"/>
                    <a:pt x="763" y="2072"/>
                  </a:cubicBezTo>
                  <a:cubicBezTo>
                    <a:pt x="1016" y="2325"/>
                    <a:pt x="1325" y="2438"/>
                    <a:pt x="1628" y="2438"/>
                  </a:cubicBezTo>
                  <a:cubicBezTo>
                    <a:pt x="2252" y="2438"/>
                    <a:pt x="2847" y="1956"/>
                    <a:pt x="2847" y="1227"/>
                  </a:cubicBezTo>
                  <a:cubicBezTo>
                    <a:pt x="2847" y="881"/>
                    <a:pt x="2716" y="584"/>
                    <a:pt x="2489" y="357"/>
                  </a:cubicBezTo>
                  <a:cubicBezTo>
                    <a:pt x="2287" y="155"/>
                    <a:pt x="1977" y="0"/>
                    <a:pt x="163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85" name="Google Shape;10085;p79"/>
            <p:cNvSpPr/>
            <p:nvPr/>
          </p:nvSpPr>
          <p:spPr>
            <a:xfrm>
              <a:off x="5056640" y="3943969"/>
              <a:ext cx="90691" cy="77949"/>
            </a:xfrm>
            <a:custGeom>
              <a:avLst/>
              <a:gdLst/>
              <a:ahLst/>
              <a:cxnLst/>
              <a:rect l="l" t="t" r="r" b="b"/>
              <a:pathLst>
                <a:path w="2847" h="2447" extrusionOk="0">
                  <a:moveTo>
                    <a:pt x="1606" y="335"/>
                  </a:moveTo>
                  <a:cubicBezTo>
                    <a:pt x="1769" y="335"/>
                    <a:pt x="1941" y="385"/>
                    <a:pt x="2108" y="500"/>
                  </a:cubicBezTo>
                  <a:lnTo>
                    <a:pt x="894" y="1715"/>
                  </a:lnTo>
                  <a:cubicBezTo>
                    <a:pt x="468" y="1081"/>
                    <a:pt x="974" y="335"/>
                    <a:pt x="1606" y="335"/>
                  </a:cubicBezTo>
                  <a:close/>
                  <a:moveTo>
                    <a:pt x="2358" y="726"/>
                  </a:moveTo>
                  <a:cubicBezTo>
                    <a:pt x="2801" y="1367"/>
                    <a:pt x="2289" y="2127"/>
                    <a:pt x="1649" y="2127"/>
                  </a:cubicBezTo>
                  <a:cubicBezTo>
                    <a:pt x="1481" y="2127"/>
                    <a:pt x="1303" y="2074"/>
                    <a:pt x="1132" y="1953"/>
                  </a:cubicBezTo>
                  <a:lnTo>
                    <a:pt x="2358" y="726"/>
                  </a:lnTo>
                  <a:close/>
                  <a:moveTo>
                    <a:pt x="1620" y="0"/>
                  </a:moveTo>
                  <a:cubicBezTo>
                    <a:pt x="525" y="0"/>
                    <a:pt x="1" y="1357"/>
                    <a:pt x="763" y="2084"/>
                  </a:cubicBezTo>
                  <a:cubicBezTo>
                    <a:pt x="1006" y="2335"/>
                    <a:pt x="1310" y="2447"/>
                    <a:pt x="1610" y="2447"/>
                  </a:cubicBezTo>
                  <a:cubicBezTo>
                    <a:pt x="2237" y="2447"/>
                    <a:pt x="2846" y="1959"/>
                    <a:pt x="2846" y="1227"/>
                  </a:cubicBezTo>
                  <a:cubicBezTo>
                    <a:pt x="2846" y="560"/>
                    <a:pt x="2311" y="0"/>
                    <a:pt x="162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86" name="Google Shape;10086;p79"/>
            <p:cNvSpPr/>
            <p:nvPr/>
          </p:nvSpPr>
          <p:spPr>
            <a:xfrm>
              <a:off x="4975473" y="4050492"/>
              <a:ext cx="77790" cy="78300"/>
            </a:xfrm>
            <a:custGeom>
              <a:avLst/>
              <a:gdLst/>
              <a:ahLst/>
              <a:cxnLst/>
              <a:rect l="l" t="t" r="r" b="b"/>
              <a:pathLst>
                <a:path w="2442" h="2458" extrusionOk="0">
                  <a:moveTo>
                    <a:pt x="1941" y="740"/>
                  </a:moveTo>
                  <a:lnTo>
                    <a:pt x="1941" y="740"/>
                  </a:lnTo>
                  <a:cubicBezTo>
                    <a:pt x="2401" y="1388"/>
                    <a:pt x="1892" y="2132"/>
                    <a:pt x="1247" y="2132"/>
                  </a:cubicBezTo>
                  <a:cubicBezTo>
                    <a:pt x="1074" y="2132"/>
                    <a:pt x="892" y="2078"/>
                    <a:pt x="715" y="1954"/>
                  </a:cubicBezTo>
                  <a:lnTo>
                    <a:pt x="1941" y="740"/>
                  </a:lnTo>
                  <a:close/>
                  <a:moveTo>
                    <a:pt x="1226" y="1"/>
                  </a:moveTo>
                  <a:cubicBezTo>
                    <a:pt x="1024" y="1"/>
                    <a:pt x="816" y="53"/>
                    <a:pt x="620" y="169"/>
                  </a:cubicBezTo>
                  <a:cubicBezTo>
                    <a:pt x="537" y="216"/>
                    <a:pt x="513" y="323"/>
                    <a:pt x="560" y="395"/>
                  </a:cubicBezTo>
                  <a:cubicBezTo>
                    <a:pt x="585" y="444"/>
                    <a:pt x="643" y="476"/>
                    <a:pt x="700" y="476"/>
                  </a:cubicBezTo>
                  <a:cubicBezTo>
                    <a:pt x="726" y="476"/>
                    <a:pt x="752" y="469"/>
                    <a:pt x="775" y="454"/>
                  </a:cubicBezTo>
                  <a:cubicBezTo>
                    <a:pt x="918" y="383"/>
                    <a:pt x="1072" y="335"/>
                    <a:pt x="1227" y="335"/>
                  </a:cubicBezTo>
                  <a:cubicBezTo>
                    <a:pt x="1406" y="335"/>
                    <a:pt x="1572" y="407"/>
                    <a:pt x="1715" y="502"/>
                  </a:cubicBezTo>
                  <a:lnTo>
                    <a:pt x="489" y="1716"/>
                  </a:lnTo>
                  <a:cubicBezTo>
                    <a:pt x="346" y="1502"/>
                    <a:pt x="287" y="1276"/>
                    <a:pt x="358" y="1026"/>
                  </a:cubicBezTo>
                  <a:cubicBezTo>
                    <a:pt x="370" y="931"/>
                    <a:pt x="334" y="847"/>
                    <a:pt x="239" y="823"/>
                  </a:cubicBezTo>
                  <a:cubicBezTo>
                    <a:pt x="230" y="822"/>
                    <a:pt x="222" y="822"/>
                    <a:pt x="213" y="822"/>
                  </a:cubicBezTo>
                  <a:cubicBezTo>
                    <a:pt x="137" y="822"/>
                    <a:pt x="59" y="868"/>
                    <a:pt x="48" y="942"/>
                  </a:cubicBezTo>
                  <a:cubicBezTo>
                    <a:pt x="36" y="1038"/>
                    <a:pt x="13" y="1145"/>
                    <a:pt x="13" y="1228"/>
                  </a:cubicBezTo>
                  <a:cubicBezTo>
                    <a:pt x="1" y="1573"/>
                    <a:pt x="144" y="1883"/>
                    <a:pt x="358" y="2097"/>
                  </a:cubicBezTo>
                  <a:cubicBezTo>
                    <a:pt x="607" y="2346"/>
                    <a:pt x="911" y="2457"/>
                    <a:pt x="1209" y="2457"/>
                  </a:cubicBezTo>
                  <a:cubicBezTo>
                    <a:pt x="1839" y="2457"/>
                    <a:pt x="2442" y="1963"/>
                    <a:pt x="2442" y="1228"/>
                  </a:cubicBezTo>
                  <a:cubicBezTo>
                    <a:pt x="2442" y="515"/>
                    <a:pt x="1860" y="1"/>
                    <a:pt x="122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87" name="Google Shape;10087;p79"/>
            <p:cNvSpPr/>
            <p:nvPr/>
          </p:nvSpPr>
          <p:spPr>
            <a:xfrm>
              <a:off x="5056640" y="4051288"/>
              <a:ext cx="90691" cy="77949"/>
            </a:xfrm>
            <a:custGeom>
              <a:avLst/>
              <a:gdLst/>
              <a:ahLst/>
              <a:cxnLst/>
              <a:rect l="l" t="t" r="r" b="b"/>
              <a:pathLst>
                <a:path w="2847" h="2447" extrusionOk="0">
                  <a:moveTo>
                    <a:pt x="1606" y="326"/>
                  </a:moveTo>
                  <a:cubicBezTo>
                    <a:pt x="1771" y="326"/>
                    <a:pt x="1943" y="375"/>
                    <a:pt x="2108" y="489"/>
                  </a:cubicBezTo>
                  <a:lnTo>
                    <a:pt x="894" y="1715"/>
                  </a:lnTo>
                  <a:cubicBezTo>
                    <a:pt x="459" y="1054"/>
                    <a:pt x="976" y="326"/>
                    <a:pt x="1606" y="326"/>
                  </a:cubicBezTo>
                  <a:close/>
                  <a:moveTo>
                    <a:pt x="2358" y="715"/>
                  </a:moveTo>
                  <a:lnTo>
                    <a:pt x="2358" y="715"/>
                  </a:lnTo>
                  <a:cubicBezTo>
                    <a:pt x="2809" y="1363"/>
                    <a:pt x="2297" y="2107"/>
                    <a:pt x="1658" y="2107"/>
                  </a:cubicBezTo>
                  <a:cubicBezTo>
                    <a:pt x="1486" y="2107"/>
                    <a:pt x="1306" y="2053"/>
                    <a:pt x="1132" y="1929"/>
                  </a:cubicBezTo>
                  <a:lnTo>
                    <a:pt x="2358" y="715"/>
                  </a:lnTo>
                  <a:close/>
                  <a:moveTo>
                    <a:pt x="1620" y="1"/>
                  </a:moveTo>
                  <a:cubicBezTo>
                    <a:pt x="536" y="1"/>
                    <a:pt x="1" y="1322"/>
                    <a:pt x="763" y="2084"/>
                  </a:cubicBezTo>
                  <a:cubicBezTo>
                    <a:pt x="1005" y="2335"/>
                    <a:pt x="1309" y="2447"/>
                    <a:pt x="1609" y="2447"/>
                  </a:cubicBezTo>
                  <a:cubicBezTo>
                    <a:pt x="2236" y="2447"/>
                    <a:pt x="2846" y="1956"/>
                    <a:pt x="2846" y="1215"/>
                  </a:cubicBezTo>
                  <a:cubicBezTo>
                    <a:pt x="2846" y="548"/>
                    <a:pt x="2311" y="1"/>
                    <a:pt x="16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88" name="Google Shape;10088;p79"/>
            <p:cNvSpPr/>
            <p:nvPr/>
          </p:nvSpPr>
          <p:spPr>
            <a:xfrm>
              <a:off x="4942472" y="3809318"/>
              <a:ext cx="238976" cy="352762"/>
            </a:xfrm>
            <a:custGeom>
              <a:avLst/>
              <a:gdLst/>
              <a:ahLst/>
              <a:cxnLst/>
              <a:rect l="l" t="t" r="r" b="b"/>
              <a:pathLst>
                <a:path w="7502" h="11074" extrusionOk="0">
                  <a:moveTo>
                    <a:pt x="775" y="0"/>
                  </a:moveTo>
                  <a:cubicBezTo>
                    <a:pt x="334" y="0"/>
                    <a:pt x="1" y="358"/>
                    <a:pt x="1" y="774"/>
                  </a:cubicBezTo>
                  <a:lnTo>
                    <a:pt x="1" y="10299"/>
                  </a:lnTo>
                  <a:cubicBezTo>
                    <a:pt x="1" y="10728"/>
                    <a:pt x="358" y="11073"/>
                    <a:pt x="775" y="11073"/>
                  </a:cubicBezTo>
                  <a:lnTo>
                    <a:pt x="6728" y="11073"/>
                  </a:lnTo>
                  <a:cubicBezTo>
                    <a:pt x="7157" y="11073"/>
                    <a:pt x="7502" y="10716"/>
                    <a:pt x="7502" y="10299"/>
                  </a:cubicBezTo>
                  <a:lnTo>
                    <a:pt x="7502" y="4799"/>
                  </a:lnTo>
                  <a:cubicBezTo>
                    <a:pt x="7502" y="4703"/>
                    <a:pt x="7419" y="4632"/>
                    <a:pt x="7335" y="4632"/>
                  </a:cubicBezTo>
                  <a:cubicBezTo>
                    <a:pt x="7252" y="4632"/>
                    <a:pt x="7168" y="4703"/>
                    <a:pt x="7168" y="4799"/>
                  </a:cubicBezTo>
                  <a:lnTo>
                    <a:pt x="7168" y="10299"/>
                  </a:lnTo>
                  <a:cubicBezTo>
                    <a:pt x="7168" y="10561"/>
                    <a:pt x="6966" y="10752"/>
                    <a:pt x="6728" y="10752"/>
                  </a:cubicBezTo>
                  <a:lnTo>
                    <a:pt x="775" y="10752"/>
                  </a:lnTo>
                  <a:cubicBezTo>
                    <a:pt x="525" y="10752"/>
                    <a:pt x="322" y="10537"/>
                    <a:pt x="322" y="10299"/>
                  </a:cubicBezTo>
                  <a:lnTo>
                    <a:pt x="322" y="774"/>
                  </a:lnTo>
                  <a:cubicBezTo>
                    <a:pt x="322" y="524"/>
                    <a:pt x="537" y="334"/>
                    <a:pt x="775" y="334"/>
                  </a:cubicBezTo>
                  <a:lnTo>
                    <a:pt x="6728" y="334"/>
                  </a:lnTo>
                  <a:cubicBezTo>
                    <a:pt x="6978" y="334"/>
                    <a:pt x="7168" y="536"/>
                    <a:pt x="7168" y="774"/>
                  </a:cubicBezTo>
                  <a:lnTo>
                    <a:pt x="7168" y="3930"/>
                  </a:lnTo>
                  <a:cubicBezTo>
                    <a:pt x="7168" y="4025"/>
                    <a:pt x="7252" y="4096"/>
                    <a:pt x="7335" y="4096"/>
                  </a:cubicBezTo>
                  <a:cubicBezTo>
                    <a:pt x="7419" y="4096"/>
                    <a:pt x="7502" y="4025"/>
                    <a:pt x="7502" y="3930"/>
                  </a:cubicBezTo>
                  <a:lnTo>
                    <a:pt x="7502" y="774"/>
                  </a:lnTo>
                  <a:cubicBezTo>
                    <a:pt x="7502" y="346"/>
                    <a:pt x="7145" y="0"/>
                    <a:pt x="672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89" name="Google Shape;10089;p79"/>
          <p:cNvGrpSpPr/>
          <p:nvPr/>
        </p:nvGrpSpPr>
        <p:grpSpPr>
          <a:xfrm>
            <a:off x="8355367" y="4601064"/>
            <a:ext cx="346964" cy="471369"/>
            <a:chOff x="6266525" y="3807788"/>
            <a:chExt cx="260223" cy="353527"/>
          </a:xfrm>
          <a:solidFill>
            <a:srgbClr val="D2DE00"/>
          </a:solidFill>
        </p:grpSpPr>
        <p:sp>
          <p:nvSpPr>
            <p:cNvPr id="10090" name="Google Shape;10090;p79"/>
            <p:cNvSpPr/>
            <p:nvPr/>
          </p:nvSpPr>
          <p:spPr>
            <a:xfrm>
              <a:off x="6266525" y="3807788"/>
              <a:ext cx="260223" cy="353527"/>
            </a:xfrm>
            <a:custGeom>
              <a:avLst/>
              <a:gdLst/>
              <a:ahLst/>
              <a:cxnLst/>
              <a:rect l="l" t="t" r="r" b="b"/>
              <a:pathLst>
                <a:path w="8169" h="11098" extrusionOk="0">
                  <a:moveTo>
                    <a:pt x="1322" y="1"/>
                  </a:moveTo>
                  <a:cubicBezTo>
                    <a:pt x="1239" y="1"/>
                    <a:pt x="1167" y="84"/>
                    <a:pt x="1167" y="168"/>
                  </a:cubicBezTo>
                  <a:lnTo>
                    <a:pt x="1167" y="1430"/>
                  </a:lnTo>
                  <a:cubicBezTo>
                    <a:pt x="1167" y="1953"/>
                    <a:pt x="1525" y="2382"/>
                    <a:pt x="2013" y="2513"/>
                  </a:cubicBezTo>
                  <a:lnTo>
                    <a:pt x="2025" y="2513"/>
                  </a:lnTo>
                  <a:cubicBezTo>
                    <a:pt x="2001" y="2573"/>
                    <a:pt x="1977" y="2620"/>
                    <a:pt x="1953" y="2692"/>
                  </a:cubicBezTo>
                  <a:lnTo>
                    <a:pt x="1858" y="2906"/>
                  </a:lnTo>
                  <a:cubicBezTo>
                    <a:pt x="1846" y="2942"/>
                    <a:pt x="1834" y="2965"/>
                    <a:pt x="1822" y="3013"/>
                  </a:cubicBezTo>
                  <a:cubicBezTo>
                    <a:pt x="1108" y="2823"/>
                    <a:pt x="596" y="2180"/>
                    <a:pt x="596" y="1441"/>
                  </a:cubicBezTo>
                  <a:lnTo>
                    <a:pt x="596" y="168"/>
                  </a:lnTo>
                  <a:cubicBezTo>
                    <a:pt x="596" y="84"/>
                    <a:pt x="525" y="13"/>
                    <a:pt x="429" y="13"/>
                  </a:cubicBezTo>
                  <a:cubicBezTo>
                    <a:pt x="346" y="13"/>
                    <a:pt x="274" y="84"/>
                    <a:pt x="274" y="168"/>
                  </a:cubicBezTo>
                  <a:lnTo>
                    <a:pt x="274" y="1441"/>
                  </a:lnTo>
                  <a:cubicBezTo>
                    <a:pt x="274" y="2311"/>
                    <a:pt x="870" y="3120"/>
                    <a:pt x="1763" y="3346"/>
                  </a:cubicBezTo>
                  <a:cubicBezTo>
                    <a:pt x="1656" y="4192"/>
                    <a:pt x="2001" y="4906"/>
                    <a:pt x="2441" y="5251"/>
                  </a:cubicBezTo>
                  <a:cubicBezTo>
                    <a:pt x="2668" y="5430"/>
                    <a:pt x="2656" y="5859"/>
                    <a:pt x="2334" y="5942"/>
                  </a:cubicBezTo>
                  <a:cubicBezTo>
                    <a:pt x="2239" y="5978"/>
                    <a:pt x="2144" y="6002"/>
                    <a:pt x="2060" y="6049"/>
                  </a:cubicBezTo>
                  <a:cubicBezTo>
                    <a:pt x="1560" y="6264"/>
                    <a:pt x="1239" y="6716"/>
                    <a:pt x="1167" y="7252"/>
                  </a:cubicBezTo>
                  <a:cubicBezTo>
                    <a:pt x="513" y="7335"/>
                    <a:pt x="1" y="7895"/>
                    <a:pt x="1" y="8561"/>
                  </a:cubicBezTo>
                  <a:lnTo>
                    <a:pt x="1" y="10931"/>
                  </a:lnTo>
                  <a:cubicBezTo>
                    <a:pt x="1" y="11026"/>
                    <a:pt x="72" y="11097"/>
                    <a:pt x="167" y="11097"/>
                  </a:cubicBezTo>
                  <a:cubicBezTo>
                    <a:pt x="251" y="11097"/>
                    <a:pt x="334" y="11026"/>
                    <a:pt x="334" y="10931"/>
                  </a:cubicBezTo>
                  <a:lnTo>
                    <a:pt x="334" y="8561"/>
                  </a:lnTo>
                  <a:cubicBezTo>
                    <a:pt x="334" y="8014"/>
                    <a:pt x="775" y="7573"/>
                    <a:pt x="1322" y="7573"/>
                  </a:cubicBezTo>
                  <a:cubicBezTo>
                    <a:pt x="1417" y="7573"/>
                    <a:pt x="1489" y="7490"/>
                    <a:pt x="1489" y="7418"/>
                  </a:cubicBezTo>
                  <a:cubicBezTo>
                    <a:pt x="1525" y="6942"/>
                    <a:pt x="1787" y="6525"/>
                    <a:pt x="2203" y="6347"/>
                  </a:cubicBezTo>
                  <a:cubicBezTo>
                    <a:pt x="2275" y="6311"/>
                    <a:pt x="2370" y="6287"/>
                    <a:pt x="2441" y="6252"/>
                  </a:cubicBezTo>
                  <a:cubicBezTo>
                    <a:pt x="2656" y="6192"/>
                    <a:pt x="2811" y="6037"/>
                    <a:pt x="2894" y="5823"/>
                  </a:cubicBezTo>
                  <a:cubicBezTo>
                    <a:pt x="2918" y="5740"/>
                    <a:pt x="2930" y="5621"/>
                    <a:pt x="2918" y="5513"/>
                  </a:cubicBezTo>
                  <a:cubicBezTo>
                    <a:pt x="3030" y="5443"/>
                    <a:pt x="3291" y="5320"/>
                    <a:pt x="3612" y="5320"/>
                  </a:cubicBezTo>
                  <a:cubicBezTo>
                    <a:pt x="3837" y="5320"/>
                    <a:pt x="4092" y="5380"/>
                    <a:pt x="4346" y="5561"/>
                  </a:cubicBezTo>
                  <a:cubicBezTo>
                    <a:pt x="4596" y="5732"/>
                    <a:pt x="4893" y="5799"/>
                    <a:pt x="5206" y="5799"/>
                  </a:cubicBezTo>
                  <a:cubicBezTo>
                    <a:pt x="5699" y="5799"/>
                    <a:pt x="6231" y="5632"/>
                    <a:pt x="6668" y="5442"/>
                  </a:cubicBezTo>
                  <a:lnTo>
                    <a:pt x="6668" y="5442"/>
                  </a:lnTo>
                  <a:cubicBezTo>
                    <a:pt x="6561" y="6049"/>
                    <a:pt x="6323" y="6645"/>
                    <a:pt x="5966" y="7168"/>
                  </a:cubicBezTo>
                  <a:cubicBezTo>
                    <a:pt x="5299" y="8145"/>
                    <a:pt x="4406" y="8680"/>
                    <a:pt x="3251" y="8823"/>
                  </a:cubicBezTo>
                  <a:cubicBezTo>
                    <a:pt x="3184" y="8831"/>
                    <a:pt x="3118" y="8834"/>
                    <a:pt x="3053" y="8834"/>
                  </a:cubicBezTo>
                  <a:cubicBezTo>
                    <a:pt x="2468" y="8834"/>
                    <a:pt x="1959" y="8555"/>
                    <a:pt x="1691" y="8180"/>
                  </a:cubicBezTo>
                  <a:cubicBezTo>
                    <a:pt x="1668" y="8133"/>
                    <a:pt x="1608" y="8109"/>
                    <a:pt x="1548" y="8109"/>
                  </a:cubicBezTo>
                  <a:lnTo>
                    <a:pt x="1322" y="8109"/>
                  </a:lnTo>
                  <a:cubicBezTo>
                    <a:pt x="1072" y="8109"/>
                    <a:pt x="870" y="8311"/>
                    <a:pt x="870" y="8561"/>
                  </a:cubicBezTo>
                  <a:lnTo>
                    <a:pt x="870" y="10931"/>
                  </a:lnTo>
                  <a:cubicBezTo>
                    <a:pt x="870" y="11026"/>
                    <a:pt x="941" y="11097"/>
                    <a:pt x="1025" y="11097"/>
                  </a:cubicBezTo>
                  <a:cubicBezTo>
                    <a:pt x="1120" y="11097"/>
                    <a:pt x="1191" y="11026"/>
                    <a:pt x="1191" y="10931"/>
                  </a:cubicBezTo>
                  <a:lnTo>
                    <a:pt x="1191" y="8561"/>
                  </a:lnTo>
                  <a:cubicBezTo>
                    <a:pt x="1191" y="8490"/>
                    <a:pt x="1251" y="8430"/>
                    <a:pt x="1322" y="8430"/>
                  </a:cubicBezTo>
                  <a:lnTo>
                    <a:pt x="1477" y="8430"/>
                  </a:lnTo>
                  <a:cubicBezTo>
                    <a:pt x="1814" y="8852"/>
                    <a:pt x="2374" y="9161"/>
                    <a:pt x="3018" y="9161"/>
                  </a:cubicBezTo>
                  <a:cubicBezTo>
                    <a:pt x="3103" y="9161"/>
                    <a:pt x="3188" y="9156"/>
                    <a:pt x="3275" y="9145"/>
                  </a:cubicBezTo>
                  <a:cubicBezTo>
                    <a:pt x="7144" y="8716"/>
                    <a:pt x="8168" y="3763"/>
                    <a:pt x="5847" y="1834"/>
                  </a:cubicBezTo>
                  <a:cubicBezTo>
                    <a:pt x="5818" y="1810"/>
                    <a:pt x="5783" y="1800"/>
                    <a:pt x="5750" y="1800"/>
                  </a:cubicBezTo>
                  <a:cubicBezTo>
                    <a:pt x="5700" y="1800"/>
                    <a:pt x="5654" y="1823"/>
                    <a:pt x="5632" y="1858"/>
                  </a:cubicBezTo>
                  <a:cubicBezTo>
                    <a:pt x="5573" y="1930"/>
                    <a:pt x="5585" y="2037"/>
                    <a:pt x="5644" y="2073"/>
                  </a:cubicBezTo>
                  <a:cubicBezTo>
                    <a:pt x="6501" y="2787"/>
                    <a:pt x="6835" y="3966"/>
                    <a:pt x="6740" y="5073"/>
                  </a:cubicBezTo>
                  <a:cubicBezTo>
                    <a:pt x="6517" y="5175"/>
                    <a:pt x="5841" y="5487"/>
                    <a:pt x="5230" y="5487"/>
                  </a:cubicBezTo>
                  <a:cubicBezTo>
                    <a:pt x="4990" y="5487"/>
                    <a:pt x="4761" y="5439"/>
                    <a:pt x="4573" y="5311"/>
                  </a:cubicBezTo>
                  <a:cubicBezTo>
                    <a:pt x="4275" y="5113"/>
                    <a:pt x="3955" y="5013"/>
                    <a:pt x="3632" y="5013"/>
                  </a:cubicBezTo>
                  <a:cubicBezTo>
                    <a:pt x="3373" y="5013"/>
                    <a:pt x="3112" y="5077"/>
                    <a:pt x="2858" y="5204"/>
                  </a:cubicBezTo>
                  <a:cubicBezTo>
                    <a:pt x="2811" y="5109"/>
                    <a:pt x="2751" y="5037"/>
                    <a:pt x="2680" y="4978"/>
                  </a:cubicBezTo>
                  <a:cubicBezTo>
                    <a:pt x="2239" y="4632"/>
                    <a:pt x="1941" y="3847"/>
                    <a:pt x="2191" y="3013"/>
                  </a:cubicBezTo>
                  <a:cubicBezTo>
                    <a:pt x="2470" y="2062"/>
                    <a:pt x="3289" y="1530"/>
                    <a:pt x="4171" y="1530"/>
                  </a:cubicBezTo>
                  <a:cubicBezTo>
                    <a:pt x="4459" y="1530"/>
                    <a:pt x="4753" y="1586"/>
                    <a:pt x="5037" y="1703"/>
                  </a:cubicBezTo>
                  <a:cubicBezTo>
                    <a:pt x="5059" y="1713"/>
                    <a:pt x="5081" y="1717"/>
                    <a:pt x="5103" y="1717"/>
                  </a:cubicBezTo>
                  <a:cubicBezTo>
                    <a:pt x="5165" y="1717"/>
                    <a:pt x="5222" y="1682"/>
                    <a:pt x="5239" y="1620"/>
                  </a:cubicBezTo>
                  <a:cubicBezTo>
                    <a:pt x="5275" y="1525"/>
                    <a:pt x="5239" y="1430"/>
                    <a:pt x="5156" y="1406"/>
                  </a:cubicBezTo>
                  <a:cubicBezTo>
                    <a:pt x="4841" y="1276"/>
                    <a:pt x="4506" y="1210"/>
                    <a:pt x="4171" y="1210"/>
                  </a:cubicBezTo>
                  <a:cubicBezTo>
                    <a:pt x="3432" y="1210"/>
                    <a:pt x="2699" y="1535"/>
                    <a:pt x="2215" y="2215"/>
                  </a:cubicBezTo>
                  <a:cubicBezTo>
                    <a:pt x="2215" y="2215"/>
                    <a:pt x="2120" y="2192"/>
                    <a:pt x="2084" y="2180"/>
                  </a:cubicBezTo>
                  <a:cubicBezTo>
                    <a:pt x="1727" y="2108"/>
                    <a:pt x="1489" y="1787"/>
                    <a:pt x="1489" y="1430"/>
                  </a:cubicBezTo>
                  <a:lnTo>
                    <a:pt x="1489" y="168"/>
                  </a:lnTo>
                  <a:cubicBezTo>
                    <a:pt x="1489" y="84"/>
                    <a:pt x="1417" y="1"/>
                    <a:pt x="132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91" name="Google Shape;10091;p79"/>
            <p:cNvSpPr/>
            <p:nvPr/>
          </p:nvSpPr>
          <p:spPr>
            <a:xfrm>
              <a:off x="6370085" y="4004652"/>
              <a:ext cx="13284" cy="13284"/>
            </a:xfrm>
            <a:custGeom>
              <a:avLst/>
              <a:gdLst/>
              <a:ahLst/>
              <a:cxnLst/>
              <a:rect l="l" t="t" r="r" b="b"/>
              <a:pathLst>
                <a:path w="417" h="417" extrusionOk="0">
                  <a:moveTo>
                    <a:pt x="202" y="0"/>
                  </a:moveTo>
                  <a:cubicBezTo>
                    <a:pt x="83" y="0"/>
                    <a:pt x="0" y="95"/>
                    <a:pt x="0" y="214"/>
                  </a:cubicBezTo>
                  <a:cubicBezTo>
                    <a:pt x="0" y="334"/>
                    <a:pt x="83" y="417"/>
                    <a:pt x="202" y="417"/>
                  </a:cubicBezTo>
                  <a:cubicBezTo>
                    <a:pt x="322" y="417"/>
                    <a:pt x="417" y="334"/>
                    <a:pt x="417" y="214"/>
                  </a:cubicBezTo>
                  <a:cubicBezTo>
                    <a:pt x="417" y="95"/>
                    <a:pt x="322" y="0"/>
                    <a:pt x="20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92" name="Google Shape;10092;p79"/>
            <p:cNvSpPr/>
            <p:nvPr/>
          </p:nvSpPr>
          <p:spPr>
            <a:xfrm>
              <a:off x="6423156" y="4017904"/>
              <a:ext cx="13315" cy="13315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1" y="96"/>
                    <a:pt x="1" y="215"/>
                  </a:cubicBezTo>
                  <a:cubicBezTo>
                    <a:pt x="1" y="334"/>
                    <a:pt x="84" y="418"/>
                    <a:pt x="203" y="418"/>
                  </a:cubicBezTo>
                  <a:cubicBezTo>
                    <a:pt x="322" y="418"/>
                    <a:pt x="418" y="334"/>
                    <a:pt x="418" y="215"/>
                  </a:cubicBezTo>
                  <a:cubicBezTo>
                    <a:pt x="418" y="108"/>
                    <a:pt x="322" y="1"/>
                    <a:pt x="2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93" name="Google Shape;10093;p79"/>
            <p:cNvSpPr/>
            <p:nvPr/>
          </p:nvSpPr>
          <p:spPr>
            <a:xfrm>
              <a:off x="6364766" y="4050906"/>
              <a:ext cx="13315" cy="13315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cubicBezTo>
                    <a:pt x="322" y="417"/>
                    <a:pt x="417" y="322"/>
                    <a:pt x="417" y="203"/>
                  </a:cubicBez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094" name="Google Shape;10094;p79"/>
          <p:cNvSpPr/>
          <p:nvPr/>
        </p:nvSpPr>
        <p:spPr>
          <a:xfrm>
            <a:off x="10630494" y="4602635"/>
            <a:ext cx="464999" cy="471836"/>
          </a:xfrm>
          <a:custGeom>
            <a:avLst/>
            <a:gdLst/>
            <a:ahLst/>
            <a:cxnLst/>
            <a:rect l="l" t="t" r="r" b="b"/>
            <a:pathLst>
              <a:path w="10948" h="11109" extrusionOk="0">
                <a:moveTo>
                  <a:pt x="2620" y="1738"/>
                </a:moveTo>
                <a:lnTo>
                  <a:pt x="2620" y="1738"/>
                </a:lnTo>
                <a:cubicBezTo>
                  <a:pt x="2108" y="2262"/>
                  <a:pt x="2227" y="3107"/>
                  <a:pt x="2846" y="3488"/>
                </a:cubicBezTo>
                <a:cubicBezTo>
                  <a:pt x="2763" y="3524"/>
                  <a:pt x="2704" y="3571"/>
                  <a:pt x="2644" y="3631"/>
                </a:cubicBezTo>
                <a:cubicBezTo>
                  <a:pt x="2275" y="2559"/>
                  <a:pt x="1989" y="2595"/>
                  <a:pt x="2144" y="2238"/>
                </a:cubicBezTo>
                <a:cubicBezTo>
                  <a:pt x="2227" y="2012"/>
                  <a:pt x="2406" y="1845"/>
                  <a:pt x="2620" y="1738"/>
                </a:cubicBezTo>
                <a:close/>
                <a:moveTo>
                  <a:pt x="8740" y="4214"/>
                </a:moveTo>
                <a:cubicBezTo>
                  <a:pt x="8716" y="4345"/>
                  <a:pt x="8716" y="4500"/>
                  <a:pt x="8704" y="4643"/>
                </a:cubicBezTo>
                <a:cubicBezTo>
                  <a:pt x="8645" y="4572"/>
                  <a:pt x="8561" y="4512"/>
                  <a:pt x="8466" y="4452"/>
                </a:cubicBezTo>
                <a:cubicBezTo>
                  <a:pt x="8573" y="4393"/>
                  <a:pt x="8657" y="4298"/>
                  <a:pt x="8740" y="4214"/>
                </a:cubicBezTo>
                <a:close/>
                <a:moveTo>
                  <a:pt x="8025" y="1650"/>
                </a:moveTo>
                <a:cubicBezTo>
                  <a:pt x="8616" y="1650"/>
                  <a:pt x="9126" y="2169"/>
                  <a:pt x="8990" y="2798"/>
                </a:cubicBezTo>
                <a:cubicBezTo>
                  <a:pt x="8978" y="2869"/>
                  <a:pt x="8954" y="2952"/>
                  <a:pt x="8942" y="3036"/>
                </a:cubicBezTo>
                <a:cubicBezTo>
                  <a:pt x="8764" y="2655"/>
                  <a:pt x="8383" y="2381"/>
                  <a:pt x="7919" y="2381"/>
                </a:cubicBezTo>
                <a:cubicBezTo>
                  <a:pt x="7823" y="2381"/>
                  <a:pt x="7752" y="2452"/>
                  <a:pt x="7752" y="2547"/>
                </a:cubicBezTo>
                <a:cubicBezTo>
                  <a:pt x="7752" y="2631"/>
                  <a:pt x="7823" y="2714"/>
                  <a:pt x="7919" y="2714"/>
                </a:cubicBezTo>
                <a:cubicBezTo>
                  <a:pt x="8359" y="2714"/>
                  <a:pt x="8716" y="3071"/>
                  <a:pt x="8716" y="3512"/>
                </a:cubicBezTo>
                <a:cubicBezTo>
                  <a:pt x="8716" y="3964"/>
                  <a:pt x="8359" y="4322"/>
                  <a:pt x="7919" y="4322"/>
                </a:cubicBezTo>
                <a:lnTo>
                  <a:pt x="7907" y="4322"/>
                </a:lnTo>
                <a:cubicBezTo>
                  <a:pt x="7765" y="4329"/>
                  <a:pt x="6934" y="4515"/>
                  <a:pt x="5736" y="4515"/>
                </a:cubicBezTo>
                <a:cubicBezTo>
                  <a:pt x="5124" y="4515"/>
                  <a:pt x="4417" y="4466"/>
                  <a:pt x="3656" y="4322"/>
                </a:cubicBezTo>
                <a:cubicBezTo>
                  <a:pt x="3643" y="4317"/>
                  <a:pt x="3630" y="4315"/>
                  <a:pt x="3617" y="4315"/>
                </a:cubicBezTo>
                <a:cubicBezTo>
                  <a:pt x="3557" y="4315"/>
                  <a:pt x="3497" y="4358"/>
                  <a:pt x="3477" y="4417"/>
                </a:cubicBezTo>
                <a:cubicBezTo>
                  <a:pt x="3454" y="4512"/>
                  <a:pt x="3513" y="4619"/>
                  <a:pt x="3597" y="4643"/>
                </a:cubicBezTo>
                <a:cubicBezTo>
                  <a:pt x="4287" y="4774"/>
                  <a:pt x="5001" y="4857"/>
                  <a:pt x="5740" y="4857"/>
                </a:cubicBezTo>
                <a:lnTo>
                  <a:pt x="5752" y="4857"/>
                </a:lnTo>
                <a:cubicBezTo>
                  <a:pt x="6466" y="4857"/>
                  <a:pt x="7204" y="4798"/>
                  <a:pt x="7930" y="4655"/>
                </a:cubicBezTo>
                <a:cubicBezTo>
                  <a:pt x="8359" y="4655"/>
                  <a:pt x="8716" y="5012"/>
                  <a:pt x="8716" y="5465"/>
                </a:cubicBezTo>
                <a:cubicBezTo>
                  <a:pt x="8716" y="5905"/>
                  <a:pt x="8359" y="6262"/>
                  <a:pt x="7919" y="6262"/>
                </a:cubicBezTo>
                <a:cubicBezTo>
                  <a:pt x="7807" y="6262"/>
                  <a:pt x="7088" y="6463"/>
                  <a:pt x="5862" y="6463"/>
                </a:cubicBezTo>
                <a:cubicBezTo>
                  <a:pt x="5249" y="6463"/>
                  <a:pt x="4509" y="6413"/>
                  <a:pt x="3656" y="6262"/>
                </a:cubicBezTo>
                <a:cubicBezTo>
                  <a:pt x="3649" y="6261"/>
                  <a:pt x="3642" y="6261"/>
                  <a:pt x="3635" y="6261"/>
                </a:cubicBezTo>
                <a:cubicBezTo>
                  <a:pt x="3557" y="6261"/>
                  <a:pt x="3476" y="6318"/>
                  <a:pt x="3466" y="6405"/>
                </a:cubicBezTo>
                <a:cubicBezTo>
                  <a:pt x="3454" y="6488"/>
                  <a:pt x="3513" y="6584"/>
                  <a:pt x="3597" y="6596"/>
                </a:cubicBezTo>
                <a:cubicBezTo>
                  <a:pt x="4370" y="6727"/>
                  <a:pt x="5121" y="6786"/>
                  <a:pt x="5835" y="6786"/>
                </a:cubicBezTo>
                <a:cubicBezTo>
                  <a:pt x="6549" y="6786"/>
                  <a:pt x="7240" y="6727"/>
                  <a:pt x="7930" y="6596"/>
                </a:cubicBezTo>
                <a:cubicBezTo>
                  <a:pt x="8240" y="6596"/>
                  <a:pt x="8526" y="6465"/>
                  <a:pt x="8728" y="6238"/>
                </a:cubicBezTo>
                <a:lnTo>
                  <a:pt x="8728" y="6238"/>
                </a:lnTo>
                <a:cubicBezTo>
                  <a:pt x="8752" y="6536"/>
                  <a:pt x="8776" y="6881"/>
                  <a:pt x="8573" y="7334"/>
                </a:cubicBezTo>
                <a:cubicBezTo>
                  <a:pt x="8454" y="7370"/>
                  <a:pt x="7919" y="7500"/>
                  <a:pt x="6811" y="7560"/>
                </a:cubicBezTo>
                <a:cubicBezTo>
                  <a:pt x="6523" y="7574"/>
                  <a:pt x="6226" y="7581"/>
                  <a:pt x="5931" y="7581"/>
                </a:cubicBezTo>
                <a:cubicBezTo>
                  <a:pt x="5238" y="7581"/>
                  <a:pt x="4559" y="7543"/>
                  <a:pt x="4049" y="7477"/>
                </a:cubicBezTo>
                <a:cubicBezTo>
                  <a:pt x="3263" y="7370"/>
                  <a:pt x="3108" y="7215"/>
                  <a:pt x="3096" y="7203"/>
                </a:cubicBezTo>
                <a:cubicBezTo>
                  <a:pt x="3108" y="6715"/>
                  <a:pt x="3108" y="6191"/>
                  <a:pt x="3061" y="5691"/>
                </a:cubicBezTo>
                <a:cubicBezTo>
                  <a:pt x="3188" y="5623"/>
                  <a:pt x="3279" y="5601"/>
                  <a:pt x="3418" y="5601"/>
                </a:cubicBezTo>
                <a:cubicBezTo>
                  <a:pt x="3697" y="5601"/>
                  <a:pt x="4168" y="5691"/>
                  <a:pt x="5502" y="5691"/>
                </a:cubicBezTo>
                <a:cubicBezTo>
                  <a:pt x="5568" y="5692"/>
                  <a:pt x="5637" y="5692"/>
                  <a:pt x="5707" y="5692"/>
                </a:cubicBezTo>
                <a:cubicBezTo>
                  <a:pt x="6578" y="5692"/>
                  <a:pt x="7678" y="5627"/>
                  <a:pt x="7799" y="5572"/>
                </a:cubicBezTo>
                <a:cubicBezTo>
                  <a:pt x="7962" y="5490"/>
                  <a:pt x="7887" y="5250"/>
                  <a:pt x="7716" y="5250"/>
                </a:cubicBezTo>
                <a:cubicBezTo>
                  <a:pt x="7712" y="5250"/>
                  <a:pt x="7708" y="5250"/>
                  <a:pt x="7704" y="5250"/>
                </a:cubicBezTo>
                <a:cubicBezTo>
                  <a:pt x="7043" y="5304"/>
                  <a:pt x="6391" y="5347"/>
                  <a:pt x="5732" y="5347"/>
                </a:cubicBezTo>
                <a:cubicBezTo>
                  <a:pt x="5655" y="5347"/>
                  <a:pt x="5579" y="5347"/>
                  <a:pt x="5502" y="5345"/>
                </a:cubicBezTo>
                <a:cubicBezTo>
                  <a:pt x="4394" y="5334"/>
                  <a:pt x="3501" y="5250"/>
                  <a:pt x="3442" y="5250"/>
                </a:cubicBezTo>
                <a:cubicBezTo>
                  <a:pt x="3287" y="5250"/>
                  <a:pt x="3144" y="5214"/>
                  <a:pt x="3001" y="5131"/>
                </a:cubicBezTo>
                <a:cubicBezTo>
                  <a:pt x="2942" y="4738"/>
                  <a:pt x="2870" y="4357"/>
                  <a:pt x="2787" y="4000"/>
                </a:cubicBezTo>
                <a:cubicBezTo>
                  <a:pt x="2930" y="3798"/>
                  <a:pt x="3168" y="3667"/>
                  <a:pt x="3418" y="3667"/>
                </a:cubicBezTo>
                <a:cubicBezTo>
                  <a:pt x="4180" y="3810"/>
                  <a:pt x="4954" y="3881"/>
                  <a:pt x="5716" y="3881"/>
                </a:cubicBezTo>
                <a:cubicBezTo>
                  <a:pt x="6549" y="3881"/>
                  <a:pt x="7383" y="3762"/>
                  <a:pt x="7764" y="3667"/>
                </a:cubicBezTo>
                <a:cubicBezTo>
                  <a:pt x="7955" y="3610"/>
                  <a:pt x="7912" y="3342"/>
                  <a:pt x="7727" y="3342"/>
                </a:cubicBezTo>
                <a:cubicBezTo>
                  <a:pt x="7716" y="3342"/>
                  <a:pt x="7704" y="3343"/>
                  <a:pt x="7692" y="3345"/>
                </a:cubicBezTo>
                <a:cubicBezTo>
                  <a:pt x="6962" y="3512"/>
                  <a:pt x="6268" y="3567"/>
                  <a:pt x="5659" y="3567"/>
                </a:cubicBezTo>
                <a:cubicBezTo>
                  <a:pt x="4443" y="3567"/>
                  <a:pt x="3573" y="3345"/>
                  <a:pt x="3454" y="3345"/>
                </a:cubicBezTo>
                <a:cubicBezTo>
                  <a:pt x="3001" y="3345"/>
                  <a:pt x="2644" y="2988"/>
                  <a:pt x="2644" y="2547"/>
                </a:cubicBezTo>
                <a:cubicBezTo>
                  <a:pt x="2644" y="2095"/>
                  <a:pt x="3001" y="1738"/>
                  <a:pt x="3454" y="1738"/>
                </a:cubicBezTo>
                <a:lnTo>
                  <a:pt x="3466" y="1738"/>
                </a:lnTo>
                <a:cubicBezTo>
                  <a:pt x="3477" y="1738"/>
                  <a:pt x="3477" y="1762"/>
                  <a:pt x="3501" y="1762"/>
                </a:cubicBezTo>
                <a:cubicBezTo>
                  <a:pt x="4177" y="2057"/>
                  <a:pt x="4860" y="2207"/>
                  <a:pt x="5550" y="2207"/>
                </a:cubicBezTo>
                <a:cubicBezTo>
                  <a:pt x="5724" y="2207"/>
                  <a:pt x="5898" y="2198"/>
                  <a:pt x="6073" y="2178"/>
                </a:cubicBezTo>
                <a:lnTo>
                  <a:pt x="6073" y="2178"/>
                </a:lnTo>
                <a:cubicBezTo>
                  <a:pt x="5883" y="2333"/>
                  <a:pt x="5621" y="2476"/>
                  <a:pt x="5359" y="2476"/>
                </a:cubicBezTo>
                <a:cubicBezTo>
                  <a:pt x="4811" y="2452"/>
                  <a:pt x="4228" y="2428"/>
                  <a:pt x="3644" y="2369"/>
                </a:cubicBezTo>
                <a:cubicBezTo>
                  <a:pt x="3638" y="2368"/>
                  <a:pt x="3632" y="2368"/>
                  <a:pt x="3626" y="2368"/>
                </a:cubicBezTo>
                <a:cubicBezTo>
                  <a:pt x="3549" y="2368"/>
                  <a:pt x="3477" y="2435"/>
                  <a:pt x="3466" y="2512"/>
                </a:cubicBezTo>
                <a:cubicBezTo>
                  <a:pt x="3454" y="2607"/>
                  <a:pt x="3525" y="2678"/>
                  <a:pt x="3620" y="2690"/>
                </a:cubicBezTo>
                <a:cubicBezTo>
                  <a:pt x="4398" y="2763"/>
                  <a:pt x="5186" y="2808"/>
                  <a:pt x="5967" y="2808"/>
                </a:cubicBezTo>
                <a:cubicBezTo>
                  <a:pt x="6346" y="2808"/>
                  <a:pt x="6724" y="2797"/>
                  <a:pt x="7097" y="2774"/>
                </a:cubicBezTo>
                <a:cubicBezTo>
                  <a:pt x="7192" y="2774"/>
                  <a:pt x="7264" y="2678"/>
                  <a:pt x="7252" y="2595"/>
                </a:cubicBezTo>
                <a:cubicBezTo>
                  <a:pt x="7252" y="2507"/>
                  <a:pt x="7170" y="2439"/>
                  <a:pt x="7092" y="2439"/>
                </a:cubicBezTo>
                <a:cubicBezTo>
                  <a:pt x="7085" y="2439"/>
                  <a:pt x="7079" y="2439"/>
                  <a:pt x="7073" y="2440"/>
                </a:cubicBezTo>
                <a:cubicBezTo>
                  <a:pt x="6787" y="2452"/>
                  <a:pt x="6502" y="2476"/>
                  <a:pt x="6216" y="2476"/>
                </a:cubicBezTo>
                <a:cubicBezTo>
                  <a:pt x="6371" y="2357"/>
                  <a:pt x="6502" y="2214"/>
                  <a:pt x="6597" y="2083"/>
                </a:cubicBezTo>
                <a:cubicBezTo>
                  <a:pt x="6930" y="2012"/>
                  <a:pt x="7264" y="1893"/>
                  <a:pt x="7609" y="1738"/>
                </a:cubicBezTo>
                <a:cubicBezTo>
                  <a:pt x="7747" y="1678"/>
                  <a:pt x="7888" y="1650"/>
                  <a:pt x="8025" y="1650"/>
                </a:cubicBezTo>
                <a:close/>
                <a:moveTo>
                  <a:pt x="8009" y="0"/>
                </a:moveTo>
                <a:cubicBezTo>
                  <a:pt x="7651" y="0"/>
                  <a:pt x="7281" y="75"/>
                  <a:pt x="6918" y="238"/>
                </a:cubicBezTo>
                <a:cubicBezTo>
                  <a:pt x="6448" y="446"/>
                  <a:pt x="5987" y="550"/>
                  <a:pt x="5525" y="550"/>
                </a:cubicBezTo>
                <a:cubicBezTo>
                  <a:pt x="5064" y="550"/>
                  <a:pt x="4603" y="446"/>
                  <a:pt x="4132" y="238"/>
                </a:cubicBezTo>
                <a:cubicBezTo>
                  <a:pt x="3787" y="81"/>
                  <a:pt x="3416" y="3"/>
                  <a:pt x="3046" y="3"/>
                </a:cubicBezTo>
                <a:cubicBezTo>
                  <a:pt x="2714" y="3"/>
                  <a:pt x="2383" y="66"/>
                  <a:pt x="2073" y="190"/>
                </a:cubicBezTo>
                <a:cubicBezTo>
                  <a:pt x="739" y="714"/>
                  <a:pt x="1" y="2262"/>
                  <a:pt x="775" y="3488"/>
                </a:cubicBezTo>
                <a:cubicBezTo>
                  <a:pt x="977" y="3810"/>
                  <a:pt x="1144" y="4214"/>
                  <a:pt x="1251" y="4703"/>
                </a:cubicBezTo>
                <a:cubicBezTo>
                  <a:pt x="1261" y="4779"/>
                  <a:pt x="1323" y="4832"/>
                  <a:pt x="1391" y="4832"/>
                </a:cubicBezTo>
                <a:cubicBezTo>
                  <a:pt x="1408" y="4832"/>
                  <a:pt x="1425" y="4829"/>
                  <a:pt x="1442" y="4822"/>
                </a:cubicBezTo>
                <a:cubicBezTo>
                  <a:pt x="1525" y="4810"/>
                  <a:pt x="1584" y="4714"/>
                  <a:pt x="1561" y="4631"/>
                </a:cubicBezTo>
                <a:cubicBezTo>
                  <a:pt x="1442" y="4119"/>
                  <a:pt x="1263" y="3679"/>
                  <a:pt x="1037" y="3321"/>
                </a:cubicBezTo>
                <a:cubicBezTo>
                  <a:pt x="198" y="2014"/>
                  <a:pt x="1460" y="347"/>
                  <a:pt x="3047" y="347"/>
                </a:cubicBezTo>
                <a:cubicBezTo>
                  <a:pt x="3353" y="347"/>
                  <a:pt x="3672" y="409"/>
                  <a:pt x="3989" y="547"/>
                </a:cubicBezTo>
                <a:cubicBezTo>
                  <a:pt x="4501" y="779"/>
                  <a:pt x="5007" y="895"/>
                  <a:pt x="5513" y="895"/>
                </a:cubicBezTo>
                <a:cubicBezTo>
                  <a:pt x="6019" y="895"/>
                  <a:pt x="6525" y="779"/>
                  <a:pt x="7037" y="547"/>
                </a:cubicBezTo>
                <a:cubicBezTo>
                  <a:pt x="7358" y="404"/>
                  <a:pt x="7683" y="338"/>
                  <a:pt x="7998" y="338"/>
                </a:cubicBezTo>
                <a:cubicBezTo>
                  <a:pt x="9380" y="338"/>
                  <a:pt x="10560" y="1602"/>
                  <a:pt x="10240" y="3095"/>
                </a:cubicBezTo>
                <a:cubicBezTo>
                  <a:pt x="10026" y="4024"/>
                  <a:pt x="9954" y="5072"/>
                  <a:pt x="10014" y="6346"/>
                </a:cubicBezTo>
                <a:cubicBezTo>
                  <a:pt x="10074" y="7655"/>
                  <a:pt x="9359" y="8858"/>
                  <a:pt x="8169" y="9405"/>
                </a:cubicBezTo>
                <a:cubicBezTo>
                  <a:pt x="8049" y="9465"/>
                  <a:pt x="8097" y="9501"/>
                  <a:pt x="7752" y="10513"/>
                </a:cubicBezTo>
                <a:cubicBezTo>
                  <a:pt x="7704" y="10596"/>
                  <a:pt x="7633" y="10763"/>
                  <a:pt x="7538" y="10763"/>
                </a:cubicBezTo>
                <a:cubicBezTo>
                  <a:pt x="7478" y="10763"/>
                  <a:pt x="7478" y="10763"/>
                  <a:pt x="7418" y="10668"/>
                </a:cubicBezTo>
                <a:cubicBezTo>
                  <a:pt x="7276" y="10406"/>
                  <a:pt x="7264" y="10191"/>
                  <a:pt x="7145" y="9822"/>
                </a:cubicBezTo>
                <a:cubicBezTo>
                  <a:pt x="7002" y="9298"/>
                  <a:pt x="7240" y="8751"/>
                  <a:pt x="7740" y="8513"/>
                </a:cubicBezTo>
                <a:cubicBezTo>
                  <a:pt x="8538" y="8143"/>
                  <a:pt x="9062" y="7310"/>
                  <a:pt x="9014" y="6381"/>
                </a:cubicBezTo>
                <a:cubicBezTo>
                  <a:pt x="8954" y="5036"/>
                  <a:pt x="9026" y="3881"/>
                  <a:pt x="9252" y="2869"/>
                </a:cubicBezTo>
                <a:cubicBezTo>
                  <a:pt x="9446" y="2036"/>
                  <a:pt x="8772" y="1321"/>
                  <a:pt x="7976" y="1321"/>
                </a:cubicBezTo>
                <a:cubicBezTo>
                  <a:pt x="7793" y="1321"/>
                  <a:pt x="7605" y="1358"/>
                  <a:pt x="7418" y="1440"/>
                </a:cubicBezTo>
                <a:cubicBezTo>
                  <a:pt x="6781" y="1726"/>
                  <a:pt x="6139" y="1869"/>
                  <a:pt x="5497" y="1869"/>
                </a:cubicBezTo>
                <a:cubicBezTo>
                  <a:pt x="4856" y="1869"/>
                  <a:pt x="4216" y="1726"/>
                  <a:pt x="3585" y="1440"/>
                </a:cubicBezTo>
                <a:cubicBezTo>
                  <a:pt x="3395" y="1357"/>
                  <a:pt x="3206" y="1320"/>
                  <a:pt x="3026" y="1320"/>
                </a:cubicBezTo>
                <a:cubicBezTo>
                  <a:pt x="2152" y="1320"/>
                  <a:pt x="1473" y="2184"/>
                  <a:pt x="1858" y="2786"/>
                </a:cubicBezTo>
                <a:cubicBezTo>
                  <a:pt x="2096" y="3143"/>
                  <a:pt x="2275" y="3560"/>
                  <a:pt x="2406" y="4036"/>
                </a:cubicBezTo>
                <a:cubicBezTo>
                  <a:pt x="2858" y="5536"/>
                  <a:pt x="2763" y="7417"/>
                  <a:pt x="2620" y="8965"/>
                </a:cubicBezTo>
                <a:cubicBezTo>
                  <a:pt x="2587" y="9208"/>
                  <a:pt x="2380" y="9409"/>
                  <a:pt x="2142" y="9409"/>
                </a:cubicBezTo>
                <a:cubicBezTo>
                  <a:pt x="2123" y="9409"/>
                  <a:pt x="2104" y="9408"/>
                  <a:pt x="2084" y="9405"/>
                </a:cubicBezTo>
                <a:cubicBezTo>
                  <a:pt x="1811" y="9382"/>
                  <a:pt x="1620" y="9144"/>
                  <a:pt x="1632" y="8870"/>
                </a:cubicBezTo>
                <a:cubicBezTo>
                  <a:pt x="1739" y="7870"/>
                  <a:pt x="1823" y="6596"/>
                  <a:pt x="1680" y="5417"/>
                </a:cubicBezTo>
                <a:cubicBezTo>
                  <a:pt x="1668" y="5334"/>
                  <a:pt x="1584" y="5274"/>
                  <a:pt x="1501" y="5274"/>
                </a:cubicBezTo>
                <a:cubicBezTo>
                  <a:pt x="1406" y="5286"/>
                  <a:pt x="1346" y="5357"/>
                  <a:pt x="1346" y="5453"/>
                </a:cubicBezTo>
                <a:cubicBezTo>
                  <a:pt x="1489" y="6596"/>
                  <a:pt x="1394" y="7858"/>
                  <a:pt x="1311" y="8846"/>
                </a:cubicBezTo>
                <a:cubicBezTo>
                  <a:pt x="1263" y="9286"/>
                  <a:pt x="1584" y="9691"/>
                  <a:pt x="2037" y="9739"/>
                </a:cubicBezTo>
                <a:cubicBezTo>
                  <a:pt x="2059" y="9741"/>
                  <a:pt x="2082" y="9742"/>
                  <a:pt x="2104" y="9742"/>
                </a:cubicBezTo>
                <a:cubicBezTo>
                  <a:pt x="2518" y="9742"/>
                  <a:pt x="2885" y="9430"/>
                  <a:pt x="2930" y="9001"/>
                </a:cubicBezTo>
                <a:cubicBezTo>
                  <a:pt x="2977" y="8501"/>
                  <a:pt x="3013" y="8024"/>
                  <a:pt x="3037" y="7596"/>
                </a:cubicBezTo>
                <a:cubicBezTo>
                  <a:pt x="3347" y="7739"/>
                  <a:pt x="3918" y="7810"/>
                  <a:pt x="4251" y="7846"/>
                </a:cubicBezTo>
                <a:cubicBezTo>
                  <a:pt x="4751" y="7905"/>
                  <a:pt x="5347" y="7917"/>
                  <a:pt x="5942" y="7917"/>
                </a:cubicBezTo>
                <a:cubicBezTo>
                  <a:pt x="6323" y="7917"/>
                  <a:pt x="6716" y="7905"/>
                  <a:pt x="7085" y="7893"/>
                </a:cubicBezTo>
                <a:cubicBezTo>
                  <a:pt x="7442" y="7870"/>
                  <a:pt x="7883" y="7834"/>
                  <a:pt x="8228" y="7751"/>
                </a:cubicBezTo>
                <a:lnTo>
                  <a:pt x="8228" y="7751"/>
                </a:lnTo>
                <a:cubicBezTo>
                  <a:pt x="7990" y="8036"/>
                  <a:pt x="7764" y="8143"/>
                  <a:pt x="7561" y="8262"/>
                </a:cubicBezTo>
                <a:cubicBezTo>
                  <a:pt x="6966" y="8560"/>
                  <a:pt x="6656" y="9275"/>
                  <a:pt x="6835" y="9929"/>
                </a:cubicBezTo>
                <a:cubicBezTo>
                  <a:pt x="6930" y="10287"/>
                  <a:pt x="6966" y="10537"/>
                  <a:pt x="7145" y="10846"/>
                </a:cubicBezTo>
                <a:cubicBezTo>
                  <a:pt x="7204" y="10965"/>
                  <a:pt x="7299" y="11108"/>
                  <a:pt x="7526" y="11108"/>
                </a:cubicBezTo>
                <a:cubicBezTo>
                  <a:pt x="7533" y="11108"/>
                  <a:pt x="7540" y="11109"/>
                  <a:pt x="7547" y="11109"/>
                </a:cubicBezTo>
                <a:cubicBezTo>
                  <a:pt x="7806" y="11109"/>
                  <a:pt x="7934" y="10899"/>
                  <a:pt x="8049" y="10668"/>
                </a:cubicBezTo>
                <a:cubicBezTo>
                  <a:pt x="8073" y="10596"/>
                  <a:pt x="8014" y="10763"/>
                  <a:pt x="8359" y="9691"/>
                </a:cubicBezTo>
                <a:cubicBezTo>
                  <a:pt x="9645" y="9060"/>
                  <a:pt x="10419" y="7751"/>
                  <a:pt x="10335" y="6346"/>
                </a:cubicBezTo>
                <a:cubicBezTo>
                  <a:pt x="10276" y="5107"/>
                  <a:pt x="10335" y="4060"/>
                  <a:pt x="10550" y="3190"/>
                </a:cubicBezTo>
                <a:cubicBezTo>
                  <a:pt x="10948" y="1453"/>
                  <a:pt x="9589" y="0"/>
                  <a:pt x="8009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095" name="Google Shape;10095;p79"/>
          <p:cNvGrpSpPr/>
          <p:nvPr/>
        </p:nvGrpSpPr>
        <p:grpSpPr>
          <a:xfrm>
            <a:off x="9579151" y="4603484"/>
            <a:ext cx="269579" cy="470349"/>
            <a:chOff x="7184363" y="3809604"/>
            <a:chExt cx="202184" cy="352762"/>
          </a:xfrm>
          <a:solidFill>
            <a:srgbClr val="D2DE00"/>
          </a:solidFill>
        </p:grpSpPr>
        <p:sp>
          <p:nvSpPr>
            <p:cNvPr id="10096" name="Google Shape;10096;p79"/>
            <p:cNvSpPr/>
            <p:nvPr/>
          </p:nvSpPr>
          <p:spPr>
            <a:xfrm>
              <a:off x="7273111" y="3823716"/>
              <a:ext cx="23541" cy="23573"/>
            </a:xfrm>
            <a:custGeom>
              <a:avLst/>
              <a:gdLst/>
              <a:ahLst/>
              <a:cxnLst/>
              <a:rect l="l" t="t" r="r" b="b"/>
              <a:pathLst>
                <a:path w="739" h="740" extrusionOk="0">
                  <a:moveTo>
                    <a:pt x="370" y="1"/>
                  </a:moveTo>
                  <a:cubicBezTo>
                    <a:pt x="287" y="1"/>
                    <a:pt x="203" y="72"/>
                    <a:pt x="203" y="168"/>
                  </a:cubicBezTo>
                  <a:lnTo>
                    <a:pt x="203" y="203"/>
                  </a:lnTo>
                  <a:lnTo>
                    <a:pt x="168" y="203"/>
                  </a:lnTo>
                  <a:cubicBezTo>
                    <a:pt x="72" y="203"/>
                    <a:pt x="1" y="287"/>
                    <a:pt x="1" y="370"/>
                  </a:cubicBezTo>
                  <a:cubicBezTo>
                    <a:pt x="1" y="465"/>
                    <a:pt x="72" y="537"/>
                    <a:pt x="168" y="537"/>
                  </a:cubicBezTo>
                  <a:lnTo>
                    <a:pt x="203" y="537"/>
                  </a:lnTo>
                  <a:lnTo>
                    <a:pt x="203" y="584"/>
                  </a:lnTo>
                  <a:cubicBezTo>
                    <a:pt x="203" y="668"/>
                    <a:pt x="287" y="739"/>
                    <a:pt x="370" y="739"/>
                  </a:cubicBezTo>
                  <a:cubicBezTo>
                    <a:pt x="453" y="739"/>
                    <a:pt x="537" y="668"/>
                    <a:pt x="537" y="584"/>
                  </a:cubicBezTo>
                  <a:lnTo>
                    <a:pt x="537" y="537"/>
                  </a:lnTo>
                  <a:lnTo>
                    <a:pt x="572" y="537"/>
                  </a:lnTo>
                  <a:cubicBezTo>
                    <a:pt x="668" y="537"/>
                    <a:pt x="739" y="465"/>
                    <a:pt x="739" y="370"/>
                  </a:cubicBezTo>
                  <a:cubicBezTo>
                    <a:pt x="739" y="287"/>
                    <a:pt x="668" y="203"/>
                    <a:pt x="572" y="203"/>
                  </a:cubicBezTo>
                  <a:lnTo>
                    <a:pt x="537" y="203"/>
                  </a:lnTo>
                  <a:lnTo>
                    <a:pt x="537" y="168"/>
                  </a:lnTo>
                  <a:cubicBezTo>
                    <a:pt x="537" y="72"/>
                    <a:pt x="453" y="1"/>
                    <a:pt x="37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97" name="Google Shape;10097;p79"/>
            <p:cNvSpPr/>
            <p:nvPr/>
          </p:nvSpPr>
          <p:spPr>
            <a:xfrm>
              <a:off x="7184363" y="3809604"/>
              <a:ext cx="202184" cy="352762"/>
            </a:xfrm>
            <a:custGeom>
              <a:avLst/>
              <a:gdLst/>
              <a:ahLst/>
              <a:cxnLst/>
              <a:rect l="l" t="t" r="r" b="b"/>
              <a:pathLst>
                <a:path w="6347" h="11074" extrusionOk="0">
                  <a:moveTo>
                    <a:pt x="3159" y="310"/>
                  </a:moveTo>
                  <a:cubicBezTo>
                    <a:pt x="3623" y="310"/>
                    <a:pt x="4091" y="390"/>
                    <a:pt x="4561" y="551"/>
                  </a:cubicBezTo>
                  <a:lnTo>
                    <a:pt x="4347" y="1087"/>
                  </a:lnTo>
                  <a:lnTo>
                    <a:pt x="4168" y="1563"/>
                  </a:lnTo>
                  <a:cubicBezTo>
                    <a:pt x="3841" y="1450"/>
                    <a:pt x="3510" y="1393"/>
                    <a:pt x="3175" y="1393"/>
                  </a:cubicBezTo>
                  <a:cubicBezTo>
                    <a:pt x="2840" y="1393"/>
                    <a:pt x="2501" y="1450"/>
                    <a:pt x="2156" y="1563"/>
                  </a:cubicBezTo>
                  <a:lnTo>
                    <a:pt x="1775" y="551"/>
                  </a:lnTo>
                  <a:cubicBezTo>
                    <a:pt x="2233" y="390"/>
                    <a:pt x="2695" y="310"/>
                    <a:pt x="3159" y="310"/>
                  </a:cubicBezTo>
                  <a:close/>
                  <a:moveTo>
                    <a:pt x="4549" y="1408"/>
                  </a:moveTo>
                  <a:cubicBezTo>
                    <a:pt x="5025" y="1754"/>
                    <a:pt x="5299" y="2301"/>
                    <a:pt x="5299" y="2885"/>
                  </a:cubicBezTo>
                  <a:cubicBezTo>
                    <a:pt x="5299" y="3289"/>
                    <a:pt x="5287" y="4075"/>
                    <a:pt x="5240" y="4421"/>
                  </a:cubicBezTo>
                  <a:cubicBezTo>
                    <a:pt x="5192" y="4849"/>
                    <a:pt x="4835" y="5171"/>
                    <a:pt x="4406" y="5171"/>
                  </a:cubicBezTo>
                  <a:lnTo>
                    <a:pt x="4001" y="5171"/>
                  </a:lnTo>
                  <a:cubicBezTo>
                    <a:pt x="4430" y="4897"/>
                    <a:pt x="4716" y="4397"/>
                    <a:pt x="4716" y="3849"/>
                  </a:cubicBezTo>
                  <a:lnTo>
                    <a:pt x="4716" y="2611"/>
                  </a:lnTo>
                  <a:cubicBezTo>
                    <a:pt x="4716" y="2599"/>
                    <a:pt x="4692" y="2551"/>
                    <a:pt x="4692" y="2527"/>
                  </a:cubicBezTo>
                  <a:lnTo>
                    <a:pt x="4632" y="2468"/>
                  </a:lnTo>
                  <a:cubicBezTo>
                    <a:pt x="4168" y="2277"/>
                    <a:pt x="3799" y="1896"/>
                    <a:pt x="3799" y="1885"/>
                  </a:cubicBezTo>
                  <a:cubicBezTo>
                    <a:pt x="3767" y="1853"/>
                    <a:pt x="3726" y="1838"/>
                    <a:pt x="3685" y="1838"/>
                  </a:cubicBezTo>
                  <a:cubicBezTo>
                    <a:pt x="3649" y="1838"/>
                    <a:pt x="3613" y="1850"/>
                    <a:pt x="3585" y="1873"/>
                  </a:cubicBezTo>
                  <a:cubicBezTo>
                    <a:pt x="3585" y="1873"/>
                    <a:pt x="2823" y="2432"/>
                    <a:pt x="1727" y="2456"/>
                  </a:cubicBezTo>
                  <a:cubicBezTo>
                    <a:pt x="1715" y="2456"/>
                    <a:pt x="1680" y="2468"/>
                    <a:pt x="1668" y="2480"/>
                  </a:cubicBezTo>
                  <a:cubicBezTo>
                    <a:pt x="1656" y="2492"/>
                    <a:pt x="1620" y="2492"/>
                    <a:pt x="1608" y="2516"/>
                  </a:cubicBezTo>
                  <a:cubicBezTo>
                    <a:pt x="1596" y="2527"/>
                    <a:pt x="1596" y="2551"/>
                    <a:pt x="1572" y="2575"/>
                  </a:cubicBezTo>
                  <a:cubicBezTo>
                    <a:pt x="1560" y="2587"/>
                    <a:pt x="1549" y="2599"/>
                    <a:pt x="1549" y="2635"/>
                  </a:cubicBezTo>
                  <a:lnTo>
                    <a:pt x="1549" y="3087"/>
                  </a:lnTo>
                  <a:cubicBezTo>
                    <a:pt x="1549" y="3182"/>
                    <a:pt x="1620" y="3254"/>
                    <a:pt x="1715" y="3254"/>
                  </a:cubicBezTo>
                  <a:cubicBezTo>
                    <a:pt x="1799" y="3254"/>
                    <a:pt x="1870" y="3182"/>
                    <a:pt x="1870" y="3087"/>
                  </a:cubicBezTo>
                  <a:lnTo>
                    <a:pt x="1870" y="2778"/>
                  </a:lnTo>
                  <a:cubicBezTo>
                    <a:pt x="2751" y="2730"/>
                    <a:pt x="3406" y="2397"/>
                    <a:pt x="3644" y="2230"/>
                  </a:cubicBezTo>
                  <a:cubicBezTo>
                    <a:pt x="3775" y="2349"/>
                    <a:pt x="4061" y="2575"/>
                    <a:pt x="4394" y="2730"/>
                  </a:cubicBezTo>
                  <a:lnTo>
                    <a:pt x="4394" y="3861"/>
                  </a:lnTo>
                  <a:cubicBezTo>
                    <a:pt x="4394" y="4563"/>
                    <a:pt x="3823" y="5135"/>
                    <a:pt x="3120" y="5135"/>
                  </a:cubicBezTo>
                  <a:cubicBezTo>
                    <a:pt x="2430" y="5135"/>
                    <a:pt x="1858" y="4563"/>
                    <a:pt x="1858" y="3861"/>
                  </a:cubicBezTo>
                  <a:cubicBezTo>
                    <a:pt x="1858" y="3778"/>
                    <a:pt x="1787" y="3706"/>
                    <a:pt x="1691" y="3706"/>
                  </a:cubicBezTo>
                  <a:cubicBezTo>
                    <a:pt x="1608" y="3706"/>
                    <a:pt x="1537" y="3778"/>
                    <a:pt x="1537" y="3861"/>
                  </a:cubicBezTo>
                  <a:cubicBezTo>
                    <a:pt x="1537" y="4421"/>
                    <a:pt x="1811" y="4909"/>
                    <a:pt x="2251" y="5194"/>
                  </a:cubicBezTo>
                  <a:lnTo>
                    <a:pt x="1846" y="5194"/>
                  </a:lnTo>
                  <a:cubicBezTo>
                    <a:pt x="1441" y="5171"/>
                    <a:pt x="1084" y="4849"/>
                    <a:pt x="1049" y="4421"/>
                  </a:cubicBezTo>
                  <a:cubicBezTo>
                    <a:pt x="1013" y="4063"/>
                    <a:pt x="989" y="3289"/>
                    <a:pt x="989" y="2885"/>
                  </a:cubicBezTo>
                  <a:cubicBezTo>
                    <a:pt x="989" y="2289"/>
                    <a:pt x="1263" y="1754"/>
                    <a:pt x="1727" y="1408"/>
                  </a:cubicBezTo>
                  <a:cubicBezTo>
                    <a:pt x="1906" y="1825"/>
                    <a:pt x="1858" y="1885"/>
                    <a:pt x="2001" y="1932"/>
                  </a:cubicBezTo>
                  <a:cubicBezTo>
                    <a:pt x="2013" y="1932"/>
                    <a:pt x="2025" y="1944"/>
                    <a:pt x="2037" y="1944"/>
                  </a:cubicBezTo>
                  <a:cubicBezTo>
                    <a:pt x="2049" y="1944"/>
                    <a:pt x="2084" y="1944"/>
                    <a:pt x="2096" y="1932"/>
                  </a:cubicBezTo>
                  <a:cubicBezTo>
                    <a:pt x="2453" y="1795"/>
                    <a:pt x="2802" y="1727"/>
                    <a:pt x="3147" y="1727"/>
                  </a:cubicBezTo>
                  <a:cubicBezTo>
                    <a:pt x="3492" y="1727"/>
                    <a:pt x="3835" y="1795"/>
                    <a:pt x="4180" y="1932"/>
                  </a:cubicBezTo>
                  <a:cubicBezTo>
                    <a:pt x="4204" y="1938"/>
                    <a:pt x="4227" y="1941"/>
                    <a:pt x="4248" y="1941"/>
                  </a:cubicBezTo>
                  <a:cubicBezTo>
                    <a:pt x="4269" y="1941"/>
                    <a:pt x="4287" y="1938"/>
                    <a:pt x="4299" y="1932"/>
                  </a:cubicBezTo>
                  <a:cubicBezTo>
                    <a:pt x="4347" y="1920"/>
                    <a:pt x="4382" y="1885"/>
                    <a:pt x="4394" y="1837"/>
                  </a:cubicBezTo>
                  <a:lnTo>
                    <a:pt x="4549" y="1408"/>
                  </a:lnTo>
                  <a:close/>
                  <a:moveTo>
                    <a:pt x="3573" y="5445"/>
                  </a:moveTo>
                  <a:lnTo>
                    <a:pt x="3573" y="6028"/>
                  </a:lnTo>
                  <a:cubicBezTo>
                    <a:pt x="3573" y="6111"/>
                    <a:pt x="3644" y="6183"/>
                    <a:pt x="3739" y="6183"/>
                  </a:cubicBezTo>
                  <a:lnTo>
                    <a:pt x="3954" y="6183"/>
                  </a:lnTo>
                  <a:lnTo>
                    <a:pt x="3156" y="7576"/>
                  </a:lnTo>
                  <a:lnTo>
                    <a:pt x="2346" y="6183"/>
                  </a:lnTo>
                  <a:lnTo>
                    <a:pt x="2573" y="6183"/>
                  </a:lnTo>
                  <a:cubicBezTo>
                    <a:pt x="2668" y="6183"/>
                    <a:pt x="2739" y="6111"/>
                    <a:pt x="2739" y="6028"/>
                  </a:cubicBezTo>
                  <a:lnTo>
                    <a:pt x="2739" y="5445"/>
                  </a:lnTo>
                  <a:cubicBezTo>
                    <a:pt x="2876" y="5480"/>
                    <a:pt x="3019" y="5498"/>
                    <a:pt x="3160" y="5498"/>
                  </a:cubicBezTo>
                  <a:cubicBezTo>
                    <a:pt x="3302" y="5498"/>
                    <a:pt x="3442" y="5480"/>
                    <a:pt x="3573" y="5445"/>
                  </a:cubicBezTo>
                  <a:close/>
                  <a:moveTo>
                    <a:pt x="3180" y="0"/>
                  </a:moveTo>
                  <a:cubicBezTo>
                    <a:pt x="2626" y="0"/>
                    <a:pt x="2072" y="105"/>
                    <a:pt x="1525" y="313"/>
                  </a:cubicBezTo>
                  <a:cubicBezTo>
                    <a:pt x="1477" y="325"/>
                    <a:pt x="1441" y="349"/>
                    <a:pt x="1430" y="396"/>
                  </a:cubicBezTo>
                  <a:cubicBezTo>
                    <a:pt x="1418" y="444"/>
                    <a:pt x="1418" y="492"/>
                    <a:pt x="1430" y="515"/>
                  </a:cubicBezTo>
                  <a:lnTo>
                    <a:pt x="1656" y="1099"/>
                  </a:lnTo>
                  <a:cubicBezTo>
                    <a:pt x="1060" y="1504"/>
                    <a:pt x="703" y="2158"/>
                    <a:pt x="703" y="2861"/>
                  </a:cubicBezTo>
                  <a:cubicBezTo>
                    <a:pt x="703" y="3218"/>
                    <a:pt x="715" y="4051"/>
                    <a:pt x="763" y="4444"/>
                  </a:cubicBezTo>
                  <a:cubicBezTo>
                    <a:pt x="822" y="5040"/>
                    <a:pt x="1322" y="5504"/>
                    <a:pt x="1918" y="5504"/>
                  </a:cubicBezTo>
                  <a:lnTo>
                    <a:pt x="2453" y="5504"/>
                  </a:lnTo>
                  <a:lnTo>
                    <a:pt x="2453" y="5861"/>
                  </a:lnTo>
                  <a:cubicBezTo>
                    <a:pt x="1549" y="5873"/>
                    <a:pt x="775" y="6480"/>
                    <a:pt x="572" y="7361"/>
                  </a:cubicBezTo>
                  <a:lnTo>
                    <a:pt x="108" y="9255"/>
                  </a:lnTo>
                  <a:cubicBezTo>
                    <a:pt x="1" y="9671"/>
                    <a:pt x="191" y="10100"/>
                    <a:pt x="572" y="10314"/>
                  </a:cubicBezTo>
                  <a:cubicBezTo>
                    <a:pt x="1441" y="10820"/>
                    <a:pt x="2320" y="11073"/>
                    <a:pt x="3199" y="11073"/>
                  </a:cubicBezTo>
                  <a:cubicBezTo>
                    <a:pt x="4079" y="11073"/>
                    <a:pt x="4960" y="10820"/>
                    <a:pt x="5835" y="10314"/>
                  </a:cubicBezTo>
                  <a:cubicBezTo>
                    <a:pt x="6168" y="10100"/>
                    <a:pt x="6347" y="9659"/>
                    <a:pt x="6240" y="9255"/>
                  </a:cubicBezTo>
                  <a:lnTo>
                    <a:pt x="6061" y="8504"/>
                  </a:lnTo>
                  <a:cubicBezTo>
                    <a:pt x="6050" y="8430"/>
                    <a:pt x="5972" y="8384"/>
                    <a:pt x="5896" y="8384"/>
                  </a:cubicBezTo>
                  <a:cubicBezTo>
                    <a:pt x="5888" y="8384"/>
                    <a:pt x="5879" y="8384"/>
                    <a:pt x="5871" y="8385"/>
                  </a:cubicBezTo>
                  <a:cubicBezTo>
                    <a:pt x="5775" y="8409"/>
                    <a:pt x="5728" y="8493"/>
                    <a:pt x="5751" y="8588"/>
                  </a:cubicBezTo>
                  <a:lnTo>
                    <a:pt x="5930" y="9326"/>
                  </a:lnTo>
                  <a:cubicBezTo>
                    <a:pt x="5990" y="9600"/>
                    <a:pt x="5871" y="9897"/>
                    <a:pt x="5632" y="10028"/>
                  </a:cubicBezTo>
                  <a:cubicBezTo>
                    <a:pt x="4799" y="10505"/>
                    <a:pt x="3980" y="10743"/>
                    <a:pt x="3162" y="10743"/>
                  </a:cubicBezTo>
                  <a:cubicBezTo>
                    <a:pt x="2343" y="10743"/>
                    <a:pt x="1525" y="10505"/>
                    <a:pt x="691" y="10028"/>
                  </a:cubicBezTo>
                  <a:cubicBezTo>
                    <a:pt x="453" y="9897"/>
                    <a:pt x="310" y="9600"/>
                    <a:pt x="394" y="9326"/>
                  </a:cubicBezTo>
                  <a:lnTo>
                    <a:pt x="846" y="7433"/>
                  </a:lnTo>
                  <a:cubicBezTo>
                    <a:pt x="1001" y="6838"/>
                    <a:pt x="1441" y="6397"/>
                    <a:pt x="2025" y="6242"/>
                  </a:cubicBezTo>
                  <a:lnTo>
                    <a:pt x="3025" y="7992"/>
                  </a:lnTo>
                  <a:cubicBezTo>
                    <a:pt x="3055" y="8040"/>
                    <a:pt x="3111" y="8064"/>
                    <a:pt x="3168" y="8064"/>
                  </a:cubicBezTo>
                  <a:cubicBezTo>
                    <a:pt x="3224" y="8064"/>
                    <a:pt x="3281" y="8040"/>
                    <a:pt x="3311" y="7992"/>
                  </a:cubicBezTo>
                  <a:lnTo>
                    <a:pt x="4299" y="6242"/>
                  </a:lnTo>
                  <a:cubicBezTo>
                    <a:pt x="4870" y="6397"/>
                    <a:pt x="5335" y="6838"/>
                    <a:pt x="5478" y="7433"/>
                  </a:cubicBezTo>
                  <a:lnTo>
                    <a:pt x="5573" y="7826"/>
                  </a:lnTo>
                  <a:cubicBezTo>
                    <a:pt x="5584" y="7901"/>
                    <a:pt x="5652" y="7947"/>
                    <a:pt x="5735" y="7947"/>
                  </a:cubicBezTo>
                  <a:cubicBezTo>
                    <a:pt x="5744" y="7947"/>
                    <a:pt x="5754" y="7946"/>
                    <a:pt x="5763" y="7945"/>
                  </a:cubicBezTo>
                  <a:cubicBezTo>
                    <a:pt x="5847" y="7921"/>
                    <a:pt x="5894" y="7838"/>
                    <a:pt x="5882" y="7754"/>
                  </a:cubicBezTo>
                  <a:lnTo>
                    <a:pt x="5787" y="7361"/>
                  </a:lnTo>
                  <a:cubicBezTo>
                    <a:pt x="5585" y="6480"/>
                    <a:pt x="4811" y="5873"/>
                    <a:pt x="3906" y="5861"/>
                  </a:cubicBezTo>
                  <a:lnTo>
                    <a:pt x="3906" y="5504"/>
                  </a:lnTo>
                  <a:lnTo>
                    <a:pt x="4442" y="5504"/>
                  </a:lnTo>
                  <a:cubicBezTo>
                    <a:pt x="5037" y="5504"/>
                    <a:pt x="5537" y="5052"/>
                    <a:pt x="5597" y="4444"/>
                  </a:cubicBezTo>
                  <a:cubicBezTo>
                    <a:pt x="5644" y="4051"/>
                    <a:pt x="5656" y="3218"/>
                    <a:pt x="5656" y="2861"/>
                  </a:cubicBezTo>
                  <a:cubicBezTo>
                    <a:pt x="5656" y="2135"/>
                    <a:pt x="5287" y="1492"/>
                    <a:pt x="4704" y="1099"/>
                  </a:cubicBezTo>
                  <a:lnTo>
                    <a:pt x="4930" y="515"/>
                  </a:lnTo>
                  <a:cubicBezTo>
                    <a:pt x="4954" y="432"/>
                    <a:pt x="4918" y="337"/>
                    <a:pt x="4835" y="313"/>
                  </a:cubicBezTo>
                  <a:cubicBezTo>
                    <a:pt x="4287" y="105"/>
                    <a:pt x="3733" y="0"/>
                    <a:pt x="318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98" name="Google Shape;10098;p79"/>
          <p:cNvGrpSpPr/>
          <p:nvPr/>
        </p:nvGrpSpPr>
        <p:grpSpPr>
          <a:xfrm>
            <a:off x="10095499" y="4602592"/>
            <a:ext cx="389396" cy="470349"/>
            <a:chOff x="7571624" y="3808935"/>
            <a:chExt cx="292047" cy="352762"/>
          </a:xfrm>
          <a:solidFill>
            <a:srgbClr val="D2DE00"/>
          </a:solidFill>
        </p:grpSpPr>
        <p:sp>
          <p:nvSpPr>
            <p:cNvPr id="10099" name="Google Shape;10099;p79"/>
            <p:cNvSpPr/>
            <p:nvPr/>
          </p:nvSpPr>
          <p:spPr>
            <a:xfrm>
              <a:off x="7802955" y="4057755"/>
              <a:ext cx="15227" cy="15195"/>
            </a:xfrm>
            <a:custGeom>
              <a:avLst/>
              <a:gdLst/>
              <a:ahLst/>
              <a:cxnLst/>
              <a:rect l="l" t="t" r="r" b="b"/>
              <a:pathLst>
                <a:path w="478" h="477" extrusionOk="0">
                  <a:moveTo>
                    <a:pt x="239" y="0"/>
                  </a:moveTo>
                  <a:cubicBezTo>
                    <a:pt x="120" y="0"/>
                    <a:pt x="1" y="107"/>
                    <a:pt x="1" y="238"/>
                  </a:cubicBezTo>
                  <a:cubicBezTo>
                    <a:pt x="1" y="381"/>
                    <a:pt x="108" y="476"/>
                    <a:pt x="239" y="476"/>
                  </a:cubicBezTo>
                  <a:cubicBezTo>
                    <a:pt x="382" y="476"/>
                    <a:pt x="477" y="381"/>
                    <a:pt x="477" y="238"/>
                  </a:cubicBezTo>
                  <a:cubicBezTo>
                    <a:pt x="477" y="107"/>
                    <a:pt x="382" y="0"/>
                    <a:pt x="2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00" name="Google Shape;10100;p79"/>
            <p:cNvSpPr/>
            <p:nvPr/>
          </p:nvSpPr>
          <p:spPr>
            <a:xfrm>
              <a:off x="7764665" y="4115763"/>
              <a:ext cx="13315" cy="13315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15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7"/>
                    <a:pt x="215" y="417"/>
                  </a:cubicBezTo>
                  <a:cubicBezTo>
                    <a:pt x="334" y="417"/>
                    <a:pt x="417" y="322"/>
                    <a:pt x="417" y="203"/>
                  </a:cubicBezTo>
                  <a:cubicBezTo>
                    <a:pt x="417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01" name="Google Shape;10101;p79"/>
            <p:cNvSpPr/>
            <p:nvPr/>
          </p:nvSpPr>
          <p:spPr>
            <a:xfrm>
              <a:off x="7653141" y="4048262"/>
              <a:ext cx="13315" cy="13315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cubicBezTo>
                    <a:pt x="334" y="417"/>
                    <a:pt x="418" y="334"/>
                    <a:pt x="418" y="215"/>
                  </a:cubicBezTo>
                  <a:cubicBezTo>
                    <a:pt x="418" y="96"/>
                    <a:pt x="334" y="0"/>
                    <a:pt x="2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02" name="Google Shape;10102;p79"/>
            <p:cNvSpPr/>
            <p:nvPr/>
          </p:nvSpPr>
          <p:spPr>
            <a:xfrm>
              <a:off x="7675917" y="4115763"/>
              <a:ext cx="13284" cy="13315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15" y="1"/>
                  </a:moveTo>
                  <a:cubicBezTo>
                    <a:pt x="96" y="1"/>
                    <a:pt x="0" y="84"/>
                    <a:pt x="0" y="203"/>
                  </a:cubicBezTo>
                  <a:cubicBezTo>
                    <a:pt x="0" y="322"/>
                    <a:pt x="96" y="417"/>
                    <a:pt x="215" y="417"/>
                  </a:cubicBezTo>
                  <a:cubicBezTo>
                    <a:pt x="334" y="417"/>
                    <a:pt x="417" y="322"/>
                    <a:pt x="417" y="203"/>
                  </a:cubicBezTo>
                  <a:cubicBezTo>
                    <a:pt x="417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03" name="Google Shape;10103;p79"/>
            <p:cNvSpPr/>
            <p:nvPr/>
          </p:nvSpPr>
          <p:spPr>
            <a:xfrm>
              <a:off x="7715736" y="4062660"/>
              <a:ext cx="16342" cy="15959"/>
            </a:xfrm>
            <a:custGeom>
              <a:avLst/>
              <a:gdLst/>
              <a:ahLst/>
              <a:cxnLst/>
              <a:rect l="l" t="t" r="r" b="b"/>
              <a:pathLst>
                <a:path w="513" h="501" extrusionOk="0">
                  <a:moveTo>
                    <a:pt x="262" y="1"/>
                  </a:moveTo>
                  <a:cubicBezTo>
                    <a:pt x="119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406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04" name="Google Shape;10104;p79"/>
            <p:cNvSpPr/>
            <p:nvPr/>
          </p:nvSpPr>
          <p:spPr>
            <a:xfrm>
              <a:off x="7571624" y="3808935"/>
              <a:ext cx="292047" cy="352762"/>
            </a:xfrm>
            <a:custGeom>
              <a:avLst/>
              <a:gdLst/>
              <a:ahLst/>
              <a:cxnLst/>
              <a:rect l="l" t="t" r="r" b="b"/>
              <a:pathLst>
                <a:path w="9168" h="11074" extrusionOk="0">
                  <a:moveTo>
                    <a:pt x="3085" y="6536"/>
                  </a:moveTo>
                  <a:cubicBezTo>
                    <a:pt x="3680" y="6536"/>
                    <a:pt x="4251" y="6687"/>
                    <a:pt x="4786" y="7001"/>
                  </a:cubicBezTo>
                  <a:cubicBezTo>
                    <a:pt x="5364" y="7337"/>
                    <a:pt x="5926" y="7449"/>
                    <a:pt x="6422" y="7449"/>
                  </a:cubicBezTo>
                  <a:cubicBezTo>
                    <a:pt x="6805" y="7449"/>
                    <a:pt x="7149" y="7382"/>
                    <a:pt x="7430" y="7299"/>
                  </a:cubicBezTo>
                  <a:cubicBezTo>
                    <a:pt x="7858" y="7180"/>
                    <a:pt x="8192" y="7001"/>
                    <a:pt x="8382" y="6882"/>
                  </a:cubicBezTo>
                  <a:lnTo>
                    <a:pt x="8382" y="6882"/>
                  </a:lnTo>
                  <a:cubicBezTo>
                    <a:pt x="8739" y="8156"/>
                    <a:pt x="8430" y="9502"/>
                    <a:pt x="7477" y="10454"/>
                  </a:cubicBezTo>
                  <a:cubicBezTo>
                    <a:pt x="7287" y="10645"/>
                    <a:pt x="7013" y="10764"/>
                    <a:pt x="6727" y="10764"/>
                  </a:cubicBezTo>
                  <a:lnTo>
                    <a:pt x="3000" y="10764"/>
                  </a:lnTo>
                  <a:cubicBezTo>
                    <a:pt x="2715" y="10764"/>
                    <a:pt x="2441" y="10645"/>
                    <a:pt x="2250" y="10454"/>
                  </a:cubicBezTo>
                  <a:cubicBezTo>
                    <a:pt x="1393" y="9573"/>
                    <a:pt x="988" y="8311"/>
                    <a:pt x="1334" y="6966"/>
                  </a:cubicBezTo>
                  <a:cubicBezTo>
                    <a:pt x="1476" y="6894"/>
                    <a:pt x="1846" y="6716"/>
                    <a:pt x="2357" y="6609"/>
                  </a:cubicBezTo>
                  <a:cubicBezTo>
                    <a:pt x="2603" y="6561"/>
                    <a:pt x="2846" y="6536"/>
                    <a:pt x="3085" y="6536"/>
                  </a:cubicBezTo>
                  <a:close/>
                  <a:moveTo>
                    <a:pt x="3322" y="1"/>
                  </a:moveTo>
                  <a:cubicBezTo>
                    <a:pt x="3084" y="1"/>
                    <a:pt x="2893" y="191"/>
                    <a:pt x="2893" y="429"/>
                  </a:cubicBezTo>
                  <a:lnTo>
                    <a:pt x="2893" y="822"/>
                  </a:lnTo>
                  <a:cubicBezTo>
                    <a:pt x="2893" y="1060"/>
                    <a:pt x="3084" y="1251"/>
                    <a:pt x="3322" y="1251"/>
                  </a:cubicBezTo>
                  <a:lnTo>
                    <a:pt x="3548" y="1251"/>
                  </a:lnTo>
                  <a:lnTo>
                    <a:pt x="3548" y="2584"/>
                  </a:lnTo>
                  <a:cubicBezTo>
                    <a:pt x="3548" y="2679"/>
                    <a:pt x="3620" y="2751"/>
                    <a:pt x="3715" y="2751"/>
                  </a:cubicBezTo>
                  <a:cubicBezTo>
                    <a:pt x="3798" y="2751"/>
                    <a:pt x="3870" y="2679"/>
                    <a:pt x="3870" y="2584"/>
                  </a:cubicBezTo>
                  <a:lnTo>
                    <a:pt x="3870" y="1251"/>
                  </a:lnTo>
                  <a:lnTo>
                    <a:pt x="5822" y="1251"/>
                  </a:lnTo>
                  <a:lnTo>
                    <a:pt x="5822" y="3965"/>
                  </a:lnTo>
                  <a:cubicBezTo>
                    <a:pt x="5822" y="4203"/>
                    <a:pt x="5977" y="4418"/>
                    <a:pt x="6191" y="4513"/>
                  </a:cubicBezTo>
                  <a:cubicBezTo>
                    <a:pt x="7168" y="4894"/>
                    <a:pt x="7894" y="5656"/>
                    <a:pt x="8251" y="6597"/>
                  </a:cubicBezTo>
                  <a:cubicBezTo>
                    <a:pt x="8084" y="6704"/>
                    <a:pt x="7763" y="6894"/>
                    <a:pt x="7299" y="7025"/>
                  </a:cubicBezTo>
                  <a:cubicBezTo>
                    <a:pt x="6992" y="7113"/>
                    <a:pt x="6689" y="7157"/>
                    <a:pt x="6391" y="7157"/>
                  </a:cubicBezTo>
                  <a:cubicBezTo>
                    <a:pt x="5879" y="7157"/>
                    <a:pt x="5384" y="7027"/>
                    <a:pt x="4917" y="6763"/>
                  </a:cubicBezTo>
                  <a:cubicBezTo>
                    <a:pt x="4326" y="6419"/>
                    <a:pt x="3678" y="6255"/>
                    <a:pt x="3027" y="6255"/>
                  </a:cubicBezTo>
                  <a:cubicBezTo>
                    <a:pt x="2486" y="6255"/>
                    <a:pt x="1942" y="6368"/>
                    <a:pt x="1429" y="6585"/>
                  </a:cubicBezTo>
                  <a:cubicBezTo>
                    <a:pt x="1786" y="5656"/>
                    <a:pt x="2512" y="4894"/>
                    <a:pt x="3489" y="4513"/>
                  </a:cubicBezTo>
                  <a:cubicBezTo>
                    <a:pt x="3703" y="4418"/>
                    <a:pt x="3858" y="4215"/>
                    <a:pt x="3858" y="3977"/>
                  </a:cubicBezTo>
                  <a:lnTo>
                    <a:pt x="3858" y="3394"/>
                  </a:lnTo>
                  <a:cubicBezTo>
                    <a:pt x="3858" y="3310"/>
                    <a:pt x="3786" y="3227"/>
                    <a:pt x="3691" y="3227"/>
                  </a:cubicBezTo>
                  <a:cubicBezTo>
                    <a:pt x="3608" y="3227"/>
                    <a:pt x="3536" y="3310"/>
                    <a:pt x="3536" y="3394"/>
                  </a:cubicBezTo>
                  <a:lnTo>
                    <a:pt x="3536" y="3942"/>
                  </a:lnTo>
                  <a:cubicBezTo>
                    <a:pt x="3536" y="4049"/>
                    <a:pt x="3465" y="4156"/>
                    <a:pt x="3370" y="4180"/>
                  </a:cubicBezTo>
                  <a:cubicBezTo>
                    <a:pt x="714" y="5239"/>
                    <a:pt x="0" y="8668"/>
                    <a:pt x="1988" y="10669"/>
                  </a:cubicBezTo>
                  <a:cubicBezTo>
                    <a:pt x="2238" y="10930"/>
                    <a:pt x="2596" y="11073"/>
                    <a:pt x="2953" y="11073"/>
                  </a:cubicBezTo>
                  <a:lnTo>
                    <a:pt x="6703" y="11073"/>
                  </a:lnTo>
                  <a:cubicBezTo>
                    <a:pt x="7060" y="11073"/>
                    <a:pt x="7418" y="10930"/>
                    <a:pt x="7680" y="10657"/>
                  </a:cubicBezTo>
                  <a:cubicBezTo>
                    <a:pt x="9132" y="9240"/>
                    <a:pt x="9168" y="7097"/>
                    <a:pt x="8120" y="5596"/>
                  </a:cubicBezTo>
                  <a:cubicBezTo>
                    <a:pt x="7668" y="4954"/>
                    <a:pt x="7049" y="4477"/>
                    <a:pt x="6334" y="4203"/>
                  </a:cubicBezTo>
                  <a:cubicBezTo>
                    <a:pt x="6227" y="4156"/>
                    <a:pt x="6167" y="4061"/>
                    <a:pt x="6167" y="3965"/>
                  </a:cubicBezTo>
                  <a:lnTo>
                    <a:pt x="6167" y="1251"/>
                  </a:lnTo>
                  <a:lnTo>
                    <a:pt x="6394" y="1251"/>
                  </a:lnTo>
                  <a:cubicBezTo>
                    <a:pt x="6632" y="1251"/>
                    <a:pt x="6822" y="1060"/>
                    <a:pt x="6822" y="822"/>
                  </a:cubicBezTo>
                  <a:lnTo>
                    <a:pt x="6822" y="429"/>
                  </a:lnTo>
                  <a:cubicBezTo>
                    <a:pt x="6822" y="191"/>
                    <a:pt x="6632" y="1"/>
                    <a:pt x="6394" y="1"/>
                  </a:cubicBezTo>
                  <a:lnTo>
                    <a:pt x="5525" y="1"/>
                  </a:lnTo>
                  <a:cubicBezTo>
                    <a:pt x="5441" y="1"/>
                    <a:pt x="5358" y="72"/>
                    <a:pt x="5358" y="167"/>
                  </a:cubicBezTo>
                  <a:cubicBezTo>
                    <a:pt x="5358" y="251"/>
                    <a:pt x="5441" y="334"/>
                    <a:pt x="5525" y="334"/>
                  </a:cubicBezTo>
                  <a:lnTo>
                    <a:pt x="6394" y="334"/>
                  </a:lnTo>
                  <a:cubicBezTo>
                    <a:pt x="6453" y="334"/>
                    <a:pt x="6489" y="370"/>
                    <a:pt x="6489" y="429"/>
                  </a:cubicBezTo>
                  <a:lnTo>
                    <a:pt x="6489" y="822"/>
                  </a:lnTo>
                  <a:cubicBezTo>
                    <a:pt x="6489" y="882"/>
                    <a:pt x="6453" y="929"/>
                    <a:pt x="6394" y="929"/>
                  </a:cubicBezTo>
                  <a:lnTo>
                    <a:pt x="3322" y="929"/>
                  </a:lnTo>
                  <a:cubicBezTo>
                    <a:pt x="3262" y="929"/>
                    <a:pt x="3215" y="882"/>
                    <a:pt x="3215" y="822"/>
                  </a:cubicBezTo>
                  <a:lnTo>
                    <a:pt x="3215" y="429"/>
                  </a:lnTo>
                  <a:cubicBezTo>
                    <a:pt x="3215" y="370"/>
                    <a:pt x="3262" y="334"/>
                    <a:pt x="3322" y="334"/>
                  </a:cubicBezTo>
                  <a:lnTo>
                    <a:pt x="4739" y="334"/>
                  </a:lnTo>
                  <a:cubicBezTo>
                    <a:pt x="4822" y="334"/>
                    <a:pt x="4905" y="251"/>
                    <a:pt x="4905" y="167"/>
                  </a:cubicBezTo>
                  <a:cubicBezTo>
                    <a:pt x="4905" y="72"/>
                    <a:pt x="4822" y="1"/>
                    <a:pt x="47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05" name="Google Shape;10105;p79"/>
          <p:cNvGrpSpPr/>
          <p:nvPr/>
        </p:nvGrpSpPr>
        <p:grpSpPr>
          <a:xfrm>
            <a:off x="2899413" y="3998833"/>
            <a:ext cx="485513" cy="479907"/>
            <a:chOff x="2174559" y="3356116"/>
            <a:chExt cx="364135" cy="359930"/>
          </a:xfrm>
          <a:solidFill>
            <a:srgbClr val="D2DE00"/>
          </a:solidFill>
        </p:grpSpPr>
        <p:sp>
          <p:nvSpPr>
            <p:cNvPr id="10106" name="Google Shape;10106;p79"/>
            <p:cNvSpPr/>
            <p:nvPr/>
          </p:nvSpPr>
          <p:spPr>
            <a:xfrm>
              <a:off x="2273915" y="3452414"/>
              <a:ext cx="166920" cy="166920"/>
            </a:xfrm>
            <a:custGeom>
              <a:avLst/>
              <a:gdLst/>
              <a:ahLst/>
              <a:cxnLst/>
              <a:rect l="l" t="t" r="r" b="b"/>
              <a:pathLst>
                <a:path w="5240" h="5240" extrusionOk="0">
                  <a:moveTo>
                    <a:pt x="4715" y="358"/>
                  </a:moveTo>
                  <a:cubicBezTo>
                    <a:pt x="4763" y="358"/>
                    <a:pt x="4787" y="370"/>
                    <a:pt x="4811" y="406"/>
                  </a:cubicBezTo>
                  <a:cubicBezTo>
                    <a:pt x="4846" y="429"/>
                    <a:pt x="4858" y="477"/>
                    <a:pt x="4858" y="513"/>
                  </a:cubicBezTo>
                  <a:cubicBezTo>
                    <a:pt x="4858" y="548"/>
                    <a:pt x="4846" y="584"/>
                    <a:pt x="4811" y="608"/>
                  </a:cubicBezTo>
                  <a:lnTo>
                    <a:pt x="4418" y="1013"/>
                  </a:lnTo>
                  <a:lnTo>
                    <a:pt x="4192" y="787"/>
                  </a:lnTo>
                  <a:lnTo>
                    <a:pt x="4608" y="406"/>
                  </a:lnTo>
                  <a:cubicBezTo>
                    <a:pt x="4644" y="370"/>
                    <a:pt x="4680" y="358"/>
                    <a:pt x="4715" y="358"/>
                  </a:cubicBezTo>
                  <a:close/>
                  <a:moveTo>
                    <a:pt x="3965" y="1048"/>
                  </a:moveTo>
                  <a:lnTo>
                    <a:pt x="4192" y="1263"/>
                  </a:lnTo>
                  <a:lnTo>
                    <a:pt x="3358" y="2084"/>
                  </a:lnTo>
                  <a:lnTo>
                    <a:pt x="3132" y="1858"/>
                  </a:lnTo>
                  <a:lnTo>
                    <a:pt x="3965" y="1048"/>
                  </a:lnTo>
                  <a:close/>
                  <a:moveTo>
                    <a:pt x="2894" y="2096"/>
                  </a:moveTo>
                  <a:lnTo>
                    <a:pt x="3120" y="2322"/>
                  </a:lnTo>
                  <a:lnTo>
                    <a:pt x="2287" y="3156"/>
                  </a:lnTo>
                  <a:lnTo>
                    <a:pt x="2060" y="2930"/>
                  </a:lnTo>
                  <a:lnTo>
                    <a:pt x="2894" y="2096"/>
                  </a:lnTo>
                  <a:close/>
                  <a:moveTo>
                    <a:pt x="1846" y="3168"/>
                  </a:moveTo>
                  <a:lnTo>
                    <a:pt x="2060" y="3394"/>
                  </a:lnTo>
                  <a:lnTo>
                    <a:pt x="1227" y="4227"/>
                  </a:lnTo>
                  <a:lnTo>
                    <a:pt x="1013" y="4001"/>
                  </a:lnTo>
                  <a:lnTo>
                    <a:pt x="1846" y="3168"/>
                  </a:lnTo>
                  <a:close/>
                  <a:moveTo>
                    <a:pt x="774" y="4227"/>
                  </a:moveTo>
                  <a:lnTo>
                    <a:pt x="989" y="4454"/>
                  </a:lnTo>
                  <a:lnTo>
                    <a:pt x="596" y="4858"/>
                  </a:lnTo>
                  <a:cubicBezTo>
                    <a:pt x="560" y="4882"/>
                    <a:pt x="513" y="4894"/>
                    <a:pt x="489" y="4894"/>
                  </a:cubicBezTo>
                  <a:cubicBezTo>
                    <a:pt x="441" y="4894"/>
                    <a:pt x="417" y="4882"/>
                    <a:pt x="382" y="4858"/>
                  </a:cubicBezTo>
                  <a:cubicBezTo>
                    <a:pt x="358" y="4823"/>
                    <a:pt x="334" y="4775"/>
                    <a:pt x="334" y="4751"/>
                  </a:cubicBezTo>
                  <a:cubicBezTo>
                    <a:pt x="322" y="4704"/>
                    <a:pt x="334" y="4656"/>
                    <a:pt x="370" y="4632"/>
                  </a:cubicBezTo>
                  <a:lnTo>
                    <a:pt x="774" y="4227"/>
                  </a:lnTo>
                  <a:close/>
                  <a:moveTo>
                    <a:pt x="4739" y="1"/>
                  </a:moveTo>
                  <a:cubicBezTo>
                    <a:pt x="4608" y="1"/>
                    <a:pt x="4489" y="48"/>
                    <a:pt x="4406" y="144"/>
                  </a:cubicBezTo>
                  <a:lnTo>
                    <a:pt x="4001" y="548"/>
                  </a:lnTo>
                  <a:lnTo>
                    <a:pt x="3846" y="406"/>
                  </a:lnTo>
                  <a:cubicBezTo>
                    <a:pt x="3816" y="376"/>
                    <a:pt x="3772" y="361"/>
                    <a:pt x="3727" y="361"/>
                  </a:cubicBezTo>
                  <a:cubicBezTo>
                    <a:pt x="3683" y="361"/>
                    <a:pt x="3638" y="376"/>
                    <a:pt x="3608" y="406"/>
                  </a:cubicBezTo>
                  <a:cubicBezTo>
                    <a:pt x="3549" y="465"/>
                    <a:pt x="3549" y="584"/>
                    <a:pt x="3608" y="644"/>
                  </a:cubicBezTo>
                  <a:lnTo>
                    <a:pt x="3763" y="787"/>
                  </a:lnTo>
                  <a:lnTo>
                    <a:pt x="2929" y="1620"/>
                  </a:lnTo>
                  <a:lnTo>
                    <a:pt x="2775" y="1477"/>
                  </a:lnTo>
                  <a:cubicBezTo>
                    <a:pt x="2745" y="1447"/>
                    <a:pt x="2700" y="1432"/>
                    <a:pt x="2656" y="1432"/>
                  </a:cubicBezTo>
                  <a:cubicBezTo>
                    <a:pt x="2611" y="1432"/>
                    <a:pt x="2566" y="1447"/>
                    <a:pt x="2537" y="1477"/>
                  </a:cubicBezTo>
                  <a:cubicBezTo>
                    <a:pt x="2477" y="1537"/>
                    <a:pt x="2477" y="1656"/>
                    <a:pt x="2537" y="1715"/>
                  </a:cubicBezTo>
                  <a:lnTo>
                    <a:pt x="2691" y="1858"/>
                  </a:lnTo>
                  <a:lnTo>
                    <a:pt x="1858" y="2692"/>
                  </a:lnTo>
                  <a:lnTo>
                    <a:pt x="1703" y="2549"/>
                  </a:lnTo>
                  <a:cubicBezTo>
                    <a:pt x="1673" y="2519"/>
                    <a:pt x="1629" y="2504"/>
                    <a:pt x="1584" y="2504"/>
                  </a:cubicBezTo>
                  <a:cubicBezTo>
                    <a:pt x="1539" y="2504"/>
                    <a:pt x="1495" y="2519"/>
                    <a:pt x="1465" y="2549"/>
                  </a:cubicBezTo>
                  <a:cubicBezTo>
                    <a:pt x="1405" y="2608"/>
                    <a:pt x="1405" y="2727"/>
                    <a:pt x="1465" y="2787"/>
                  </a:cubicBezTo>
                  <a:lnTo>
                    <a:pt x="1620" y="2930"/>
                  </a:lnTo>
                  <a:lnTo>
                    <a:pt x="786" y="3763"/>
                  </a:lnTo>
                  <a:lnTo>
                    <a:pt x="632" y="3620"/>
                  </a:lnTo>
                  <a:cubicBezTo>
                    <a:pt x="602" y="3590"/>
                    <a:pt x="557" y="3576"/>
                    <a:pt x="513" y="3576"/>
                  </a:cubicBezTo>
                  <a:cubicBezTo>
                    <a:pt x="468" y="3576"/>
                    <a:pt x="423" y="3590"/>
                    <a:pt x="393" y="3620"/>
                  </a:cubicBezTo>
                  <a:cubicBezTo>
                    <a:pt x="334" y="3680"/>
                    <a:pt x="334" y="3799"/>
                    <a:pt x="393" y="3858"/>
                  </a:cubicBezTo>
                  <a:lnTo>
                    <a:pt x="548" y="4001"/>
                  </a:lnTo>
                  <a:lnTo>
                    <a:pt x="143" y="4406"/>
                  </a:lnTo>
                  <a:cubicBezTo>
                    <a:pt x="36" y="4477"/>
                    <a:pt x="1" y="4620"/>
                    <a:pt x="1" y="4751"/>
                  </a:cubicBezTo>
                  <a:cubicBezTo>
                    <a:pt x="1" y="4882"/>
                    <a:pt x="36" y="5001"/>
                    <a:pt x="143" y="5097"/>
                  </a:cubicBezTo>
                  <a:cubicBezTo>
                    <a:pt x="239" y="5180"/>
                    <a:pt x="370" y="5239"/>
                    <a:pt x="489" y="5239"/>
                  </a:cubicBezTo>
                  <a:cubicBezTo>
                    <a:pt x="620" y="5239"/>
                    <a:pt x="739" y="5192"/>
                    <a:pt x="834" y="5097"/>
                  </a:cubicBezTo>
                  <a:lnTo>
                    <a:pt x="1227" y="4692"/>
                  </a:lnTo>
                  <a:lnTo>
                    <a:pt x="1382" y="4835"/>
                  </a:lnTo>
                  <a:cubicBezTo>
                    <a:pt x="1405" y="4870"/>
                    <a:pt x="1453" y="4882"/>
                    <a:pt x="1501" y="4882"/>
                  </a:cubicBezTo>
                  <a:cubicBezTo>
                    <a:pt x="1548" y="4882"/>
                    <a:pt x="1584" y="4870"/>
                    <a:pt x="1620" y="4835"/>
                  </a:cubicBezTo>
                  <a:cubicBezTo>
                    <a:pt x="1679" y="4775"/>
                    <a:pt x="1679" y="4656"/>
                    <a:pt x="1620" y="4597"/>
                  </a:cubicBezTo>
                  <a:lnTo>
                    <a:pt x="1465" y="4454"/>
                  </a:lnTo>
                  <a:lnTo>
                    <a:pt x="2298" y="3620"/>
                  </a:lnTo>
                  <a:lnTo>
                    <a:pt x="2453" y="3763"/>
                  </a:lnTo>
                  <a:cubicBezTo>
                    <a:pt x="2477" y="3799"/>
                    <a:pt x="2525" y="3811"/>
                    <a:pt x="2572" y="3811"/>
                  </a:cubicBezTo>
                  <a:cubicBezTo>
                    <a:pt x="2620" y="3811"/>
                    <a:pt x="2656" y="3799"/>
                    <a:pt x="2691" y="3763"/>
                  </a:cubicBezTo>
                  <a:cubicBezTo>
                    <a:pt x="2751" y="3704"/>
                    <a:pt x="2751" y="3584"/>
                    <a:pt x="2691" y="3525"/>
                  </a:cubicBezTo>
                  <a:lnTo>
                    <a:pt x="2537" y="3382"/>
                  </a:lnTo>
                  <a:lnTo>
                    <a:pt x="3370" y="2549"/>
                  </a:lnTo>
                  <a:lnTo>
                    <a:pt x="3525" y="2692"/>
                  </a:lnTo>
                  <a:cubicBezTo>
                    <a:pt x="3549" y="2727"/>
                    <a:pt x="3596" y="2739"/>
                    <a:pt x="3644" y="2739"/>
                  </a:cubicBezTo>
                  <a:cubicBezTo>
                    <a:pt x="3691" y="2739"/>
                    <a:pt x="3727" y="2727"/>
                    <a:pt x="3763" y="2692"/>
                  </a:cubicBezTo>
                  <a:cubicBezTo>
                    <a:pt x="3822" y="2632"/>
                    <a:pt x="3822" y="2513"/>
                    <a:pt x="3763" y="2453"/>
                  </a:cubicBezTo>
                  <a:lnTo>
                    <a:pt x="3608" y="2311"/>
                  </a:lnTo>
                  <a:lnTo>
                    <a:pt x="4442" y="1477"/>
                  </a:lnTo>
                  <a:lnTo>
                    <a:pt x="4596" y="1620"/>
                  </a:lnTo>
                  <a:cubicBezTo>
                    <a:pt x="4620" y="1656"/>
                    <a:pt x="4668" y="1668"/>
                    <a:pt x="4715" y="1668"/>
                  </a:cubicBezTo>
                  <a:cubicBezTo>
                    <a:pt x="4763" y="1668"/>
                    <a:pt x="4799" y="1656"/>
                    <a:pt x="4834" y="1620"/>
                  </a:cubicBezTo>
                  <a:cubicBezTo>
                    <a:pt x="4894" y="1560"/>
                    <a:pt x="4894" y="1441"/>
                    <a:pt x="4834" y="1382"/>
                  </a:cubicBezTo>
                  <a:lnTo>
                    <a:pt x="4680" y="1239"/>
                  </a:lnTo>
                  <a:lnTo>
                    <a:pt x="5085" y="834"/>
                  </a:lnTo>
                  <a:cubicBezTo>
                    <a:pt x="5180" y="739"/>
                    <a:pt x="5239" y="608"/>
                    <a:pt x="5239" y="489"/>
                  </a:cubicBezTo>
                  <a:cubicBezTo>
                    <a:pt x="5239" y="358"/>
                    <a:pt x="5192" y="239"/>
                    <a:pt x="5085" y="144"/>
                  </a:cubicBezTo>
                  <a:cubicBezTo>
                    <a:pt x="5001" y="60"/>
                    <a:pt x="4858" y="1"/>
                    <a:pt x="47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07" name="Google Shape;10107;p79"/>
            <p:cNvSpPr/>
            <p:nvPr/>
          </p:nvSpPr>
          <p:spPr>
            <a:xfrm>
              <a:off x="2174559" y="3356116"/>
              <a:ext cx="364135" cy="359930"/>
            </a:xfrm>
            <a:custGeom>
              <a:avLst/>
              <a:gdLst/>
              <a:ahLst/>
              <a:cxnLst/>
              <a:rect l="l" t="t" r="r" b="b"/>
              <a:pathLst>
                <a:path w="11431" h="11299" extrusionOk="0">
                  <a:moveTo>
                    <a:pt x="8142" y="339"/>
                  </a:moveTo>
                  <a:cubicBezTo>
                    <a:pt x="8988" y="339"/>
                    <a:pt x="9829" y="482"/>
                    <a:pt x="10632" y="750"/>
                  </a:cubicBezTo>
                  <a:cubicBezTo>
                    <a:pt x="10930" y="1631"/>
                    <a:pt x="11061" y="2583"/>
                    <a:pt x="11037" y="3500"/>
                  </a:cubicBezTo>
                  <a:lnTo>
                    <a:pt x="7858" y="345"/>
                  </a:lnTo>
                  <a:cubicBezTo>
                    <a:pt x="7953" y="341"/>
                    <a:pt x="8048" y="339"/>
                    <a:pt x="8142" y="339"/>
                  </a:cubicBezTo>
                  <a:close/>
                  <a:moveTo>
                    <a:pt x="572" y="6453"/>
                  </a:moveTo>
                  <a:lnTo>
                    <a:pt x="4917" y="10798"/>
                  </a:lnTo>
                  <a:cubicBezTo>
                    <a:pt x="4620" y="10858"/>
                    <a:pt x="4322" y="10894"/>
                    <a:pt x="4001" y="10929"/>
                  </a:cubicBezTo>
                  <a:lnTo>
                    <a:pt x="441" y="7358"/>
                  </a:lnTo>
                  <a:cubicBezTo>
                    <a:pt x="464" y="7060"/>
                    <a:pt x="512" y="6750"/>
                    <a:pt x="572" y="6453"/>
                  </a:cubicBezTo>
                  <a:close/>
                  <a:moveTo>
                    <a:pt x="405" y="7798"/>
                  </a:moveTo>
                  <a:lnTo>
                    <a:pt x="3560" y="10953"/>
                  </a:lnTo>
                  <a:cubicBezTo>
                    <a:pt x="3462" y="10957"/>
                    <a:pt x="3363" y="10959"/>
                    <a:pt x="3264" y="10959"/>
                  </a:cubicBezTo>
                  <a:cubicBezTo>
                    <a:pt x="2440" y="10959"/>
                    <a:pt x="1596" y="10826"/>
                    <a:pt x="810" y="10560"/>
                  </a:cubicBezTo>
                  <a:cubicBezTo>
                    <a:pt x="512" y="9679"/>
                    <a:pt x="381" y="8727"/>
                    <a:pt x="405" y="7798"/>
                  </a:cubicBezTo>
                  <a:close/>
                  <a:moveTo>
                    <a:pt x="8188" y="1"/>
                  </a:moveTo>
                  <a:cubicBezTo>
                    <a:pt x="7942" y="1"/>
                    <a:pt x="7697" y="12"/>
                    <a:pt x="7453" y="35"/>
                  </a:cubicBezTo>
                  <a:cubicBezTo>
                    <a:pt x="7013" y="71"/>
                    <a:pt x="6560" y="154"/>
                    <a:pt x="6132" y="261"/>
                  </a:cubicBezTo>
                  <a:cubicBezTo>
                    <a:pt x="4739" y="607"/>
                    <a:pt x="3453" y="1345"/>
                    <a:pt x="2429" y="2369"/>
                  </a:cubicBezTo>
                  <a:cubicBezTo>
                    <a:pt x="1893" y="2905"/>
                    <a:pt x="1429" y="3512"/>
                    <a:pt x="1072" y="4167"/>
                  </a:cubicBezTo>
                  <a:cubicBezTo>
                    <a:pt x="1024" y="4250"/>
                    <a:pt x="1060" y="4345"/>
                    <a:pt x="1131" y="4393"/>
                  </a:cubicBezTo>
                  <a:cubicBezTo>
                    <a:pt x="1154" y="4408"/>
                    <a:pt x="1180" y="4415"/>
                    <a:pt x="1206" y="4415"/>
                  </a:cubicBezTo>
                  <a:cubicBezTo>
                    <a:pt x="1264" y="4415"/>
                    <a:pt x="1325" y="4382"/>
                    <a:pt x="1357" y="4333"/>
                  </a:cubicBezTo>
                  <a:cubicBezTo>
                    <a:pt x="1703" y="3714"/>
                    <a:pt x="2143" y="3131"/>
                    <a:pt x="2655" y="2607"/>
                  </a:cubicBezTo>
                  <a:cubicBezTo>
                    <a:pt x="3620" y="1643"/>
                    <a:pt x="4810" y="952"/>
                    <a:pt x="6108" y="595"/>
                  </a:cubicBezTo>
                  <a:lnTo>
                    <a:pt x="9156" y="3655"/>
                  </a:lnTo>
                  <a:cubicBezTo>
                    <a:pt x="9180" y="3679"/>
                    <a:pt x="9227" y="3690"/>
                    <a:pt x="9275" y="3690"/>
                  </a:cubicBezTo>
                  <a:cubicBezTo>
                    <a:pt x="9323" y="3690"/>
                    <a:pt x="9358" y="3679"/>
                    <a:pt x="9394" y="3655"/>
                  </a:cubicBezTo>
                  <a:cubicBezTo>
                    <a:pt x="9454" y="3595"/>
                    <a:pt x="9454" y="3476"/>
                    <a:pt x="9394" y="3417"/>
                  </a:cubicBezTo>
                  <a:lnTo>
                    <a:pt x="6489" y="511"/>
                  </a:lnTo>
                  <a:cubicBezTo>
                    <a:pt x="6787" y="452"/>
                    <a:pt x="7084" y="404"/>
                    <a:pt x="7394" y="381"/>
                  </a:cubicBezTo>
                  <a:lnTo>
                    <a:pt x="10966" y="3952"/>
                  </a:lnTo>
                  <a:cubicBezTo>
                    <a:pt x="10942" y="4250"/>
                    <a:pt x="10894" y="4560"/>
                    <a:pt x="10835" y="4857"/>
                  </a:cubicBezTo>
                  <a:lnTo>
                    <a:pt x="9954" y="3976"/>
                  </a:lnTo>
                  <a:cubicBezTo>
                    <a:pt x="9924" y="3946"/>
                    <a:pt x="9879" y="3932"/>
                    <a:pt x="9835" y="3932"/>
                  </a:cubicBezTo>
                  <a:cubicBezTo>
                    <a:pt x="9790" y="3932"/>
                    <a:pt x="9745" y="3946"/>
                    <a:pt x="9716" y="3976"/>
                  </a:cubicBezTo>
                  <a:cubicBezTo>
                    <a:pt x="9656" y="4036"/>
                    <a:pt x="9656" y="4155"/>
                    <a:pt x="9716" y="4214"/>
                  </a:cubicBezTo>
                  <a:lnTo>
                    <a:pt x="10751" y="5238"/>
                  </a:lnTo>
                  <a:cubicBezTo>
                    <a:pt x="10394" y="6548"/>
                    <a:pt x="9704" y="7739"/>
                    <a:pt x="8751" y="8691"/>
                  </a:cubicBezTo>
                  <a:cubicBezTo>
                    <a:pt x="7787" y="9667"/>
                    <a:pt x="6596" y="10346"/>
                    <a:pt x="5298" y="10703"/>
                  </a:cubicBezTo>
                  <a:lnTo>
                    <a:pt x="679" y="6060"/>
                  </a:lnTo>
                  <a:cubicBezTo>
                    <a:pt x="762" y="5715"/>
                    <a:pt x="881" y="5381"/>
                    <a:pt x="1012" y="5048"/>
                  </a:cubicBezTo>
                  <a:cubicBezTo>
                    <a:pt x="1048" y="4964"/>
                    <a:pt x="1012" y="4869"/>
                    <a:pt x="929" y="4822"/>
                  </a:cubicBezTo>
                  <a:cubicBezTo>
                    <a:pt x="906" y="4816"/>
                    <a:pt x="884" y="4813"/>
                    <a:pt x="864" y="4813"/>
                  </a:cubicBezTo>
                  <a:cubicBezTo>
                    <a:pt x="796" y="4813"/>
                    <a:pt x="739" y="4844"/>
                    <a:pt x="703" y="4917"/>
                  </a:cubicBezTo>
                  <a:cubicBezTo>
                    <a:pt x="536" y="5286"/>
                    <a:pt x="417" y="5679"/>
                    <a:pt x="322" y="6072"/>
                  </a:cubicBezTo>
                  <a:cubicBezTo>
                    <a:pt x="214" y="6512"/>
                    <a:pt x="143" y="6953"/>
                    <a:pt x="95" y="7405"/>
                  </a:cubicBezTo>
                  <a:cubicBezTo>
                    <a:pt x="0" y="8548"/>
                    <a:pt x="143" y="9667"/>
                    <a:pt x="512" y="10751"/>
                  </a:cubicBezTo>
                  <a:cubicBezTo>
                    <a:pt x="524" y="10798"/>
                    <a:pt x="572" y="10834"/>
                    <a:pt x="619" y="10858"/>
                  </a:cubicBezTo>
                  <a:cubicBezTo>
                    <a:pt x="1465" y="11156"/>
                    <a:pt x="2381" y="11299"/>
                    <a:pt x="3298" y="11299"/>
                  </a:cubicBezTo>
                  <a:cubicBezTo>
                    <a:pt x="3512" y="11299"/>
                    <a:pt x="3739" y="11287"/>
                    <a:pt x="3965" y="11275"/>
                  </a:cubicBezTo>
                  <a:cubicBezTo>
                    <a:pt x="4405" y="11227"/>
                    <a:pt x="4858" y="11156"/>
                    <a:pt x="5286" y="11049"/>
                  </a:cubicBezTo>
                  <a:cubicBezTo>
                    <a:pt x="6680" y="10691"/>
                    <a:pt x="7965" y="9965"/>
                    <a:pt x="8989" y="8929"/>
                  </a:cubicBezTo>
                  <a:cubicBezTo>
                    <a:pt x="10013" y="7905"/>
                    <a:pt x="10751" y="6631"/>
                    <a:pt x="11109" y="5226"/>
                  </a:cubicBezTo>
                  <a:cubicBezTo>
                    <a:pt x="11204" y="4798"/>
                    <a:pt x="11287" y="4345"/>
                    <a:pt x="11323" y="3905"/>
                  </a:cubicBezTo>
                  <a:cubicBezTo>
                    <a:pt x="11430" y="2774"/>
                    <a:pt x="11287" y="1631"/>
                    <a:pt x="10906" y="559"/>
                  </a:cubicBezTo>
                  <a:cubicBezTo>
                    <a:pt x="10894" y="511"/>
                    <a:pt x="10859" y="464"/>
                    <a:pt x="10811" y="452"/>
                  </a:cubicBezTo>
                  <a:cubicBezTo>
                    <a:pt x="9980" y="153"/>
                    <a:pt x="9082" y="1"/>
                    <a:pt x="818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08" name="Google Shape;10108;p79"/>
          <p:cNvGrpSpPr/>
          <p:nvPr/>
        </p:nvGrpSpPr>
        <p:grpSpPr>
          <a:xfrm>
            <a:off x="2309246" y="3998197"/>
            <a:ext cx="491161" cy="482072"/>
            <a:chOff x="1731934" y="3355639"/>
            <a:chExt cx="368371" cy="361554"/>
          </a:xfrm>
          <a:solidFill>
            <a:srgbClr val="D2DE00"/>
          </a:solidFill>
        </p:grpSpPr>
        <p:sp>
          <p:nvSpPr>
            <p:cNvPr id="10109" name="Google Shape;10109;p79"/>
            <p:cNvSpPr/>
            <p:nvPr/>
          </p:nvSpPr>
          <p:spPr>
            <a:xfrm>
              <a:off x="1812336" y="3533963"/>
              <a:ext cx="41762" cy="41762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5" y="322"/>
                  </a:moveTo>
                  <a:cubicBezTo>
                    <a:pt x="834" y="322"/>
                    <a:pt x="989" y="477"/>
                    <a:pt x="989" y="655"/>
                  </a:cubicBezTo>
                  <a:cubicBezTo>
                    <a:pt x="989" y="834"/>
                    <a:pt x="834" y="989"/>
                    <a:pt x="655" y="989"/>
                  </a:cubicBezTo>
                  <a:cubicBezTo>
                    <a:pt x="477" y="989"/>
                    <a:pt x="334" y="834"/>
                    <a:pt x="334" y="655"/>
                  </a:cubicBezTo>
                  <a:cubicBezTo>
                    <a:pt x="334" y="477"/>
                    <a:pt x="477" y="322"/>
                    <a:pt x="655" y="322"/>
                  </a:cubicBezTo>
                  <a:close/>
                  <a:moveTo>
                    <a:pt x="655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13"/>
                    <a:pt x="298" y="1310"/>
                    <a:pt x="655" y="1310"/>
                  </a:cubicBezTo>
                  <a:cubicBezTo>
                    <a:pt x="1013" y="1310"/>
                    <a:pt x="1310" y="1013"/>
                    <a:pt x="1310" y="655"/>
                  </a:cubicBezTo>
                  <a:cubicBezTo>
                    <a:pt x="1310" y="298"/>
                    <a:pt x="1013" y="1"/>
                    <a:pt x="6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10" name="Google Shape;10110;p79"/>
            <p:cNvSpPr/>
            <p:nvPr/>
          </p:nvSpPr>
          <p:spPr>
            <a:xfrm>
              <a:off x="1731934" y="3355639"/>
              <a:ext cx="368371" cy="361554"/>
            </a:xfrm>
            <a:custGeom>
              <a:avLst/>
              <a:gdLst/>
              <a:ahLst/>
              <a:cxnLst/>
              <a:rect l="l" t="t" r="r" b="b"/>
              <a:pathLst>
                <a:path w="11564" h="11350" extrusionOk="0">
                  <a:moveTo>
                    <a:pt x="4572" y="330"/>
                  </a:moveTo>
                  <a:cubicBezTo>
                    <a:pt x="4619" y="330"/>
                    <a:pt x="4691" y="407"/>
                    <a:pt x="5251" y="753"/>
                  </a:cubicBezTo>
                  <a:lnTo>
                    <a:pt x="4882" y="1348"/>
                  </a:lnTo>
                  <a:lnTo>
                    <a:pt x="4239" y="943"/>
                  </a:lnTo>
                  <a:cubicBezTo>
                    <a:pt x="4215" y="907"/>
                    <a:pt x="4192" y="872"/>
                    <a:pt x="4215" y="836"/>
                  </a:cubicBezTo>
                  <a:cubicBezTo>
                    <a:pt x="4513" y="396"/>
                    <a:pt x="4489" y="348"/>
                    <a:pt x="4549" y="336"/>
                  </a:cubicBezTo>
                  <a:cubicBezTo>
                    <a:pt x="4557" y="333"/>
                    <a:pt x="4564" y="330"/>
                    <a:pt x="4572" y="330"/>
                  </a:cubicBezTo>
                  <a:close/>
                  <a:moveTo>
                    <a:pt x="5975" y="398"/>
                  </a:moveTo>
                  <a:cubicBezTo>
                    <a:pt x="6005" y="398"/>
                    <a:pt x="6035" y="404"/>
                    <a:pt x="6061" y="419"/>
                  </a:cubicBezTo>
                  <a:lnTo>
                    <a:pt x="7394" y="1253"/>
                  </a:lnTo>
                  <a:lnTo>
                    <a:pt x="6275" y="3039"/>
                  </a:lnTo>
                  <a:lnTo>
                    <a:pt x="4942" y="2205"/>
                  </a:lnTo>
                  <a:cubicBezTo>
                    <a:pt x="4846" y="2146"/>
                    <a:pt x="4834" y="2039"/>
                    <a:pt x="4882" y="1967"/>
                  </a:cubicBezTo>
                  <a:cubicBezTo>
                    <a:pt x="5073" y="1658"/>
                    <a:pt x="5501" y="979"/>
                    <a:pt x="5823" y="479"/>
                  </a:cubicBezTo>
                  <a:cubicBezTo>
                    <a:pt x="5847" y="430"/>
                    <a:pt x="5911" y="398"/>
                    <a:pt x="5975" y="398"/>
                  </a:cubicBezTo>
                  <a:close/>
                  <a:moveTo>
                    <a:pt x="10180" y="2860"/>
                  </a:moveTo>
                  <a:cubicBezTo>
                    <a:pt x="10323" y="2979"/>
                    <a:pt x="10847" y="3158"/>
                    <a:pt x="11002" y="3789"/>
                  </a:cubicBezTo>
                  <a:cubicBezTo>
                    <a:pt x="11195" y="4581"/>
                    <a:pt x="10555" y="5231"/>
                    <a:pt x="9842" y="5231"/>
                  </a:cubicBezTo>
                  <a:cubicBezTo>
                    <a:pt x="9633" y="5231"/>
                    <a:pt x="9418" y="5175"/>
                    <a:pt x="9216" y="5051"/>
                  </a:cubicBezTo>
                  <a:lnTo>
                    <a:pt x="8918" y="4872"/>
                  </a:lnTo>
                  <a:lnTo>
                    <a:pt x="10180" y="2860"/>
                  </a:lnTo>
                  <a:close/>
                  <a:moveTo>
                    <a:pt x="5644" y="3039"/>
                  </a:moveTo>
                  <a:lnTo>
                    <a:pt x="6204" y="3396"/>
                  </a:lnTo>
                  <a:lnTo>
                    <a:pt x="6216" y="3408"/>
                  </a:lnTo>
                  <a:lnTo>
                    <a:pt x="4287" y="5349"/>
                  </a:lnTo>
                  <a:cubicBezTo>
                    <a:pt x="4132" y="5170"/>
                    <a:pt x="3941" y="5039"/>
                    <a:pt x="3751" y="4944"/>
                  </a:cubicBezTo>
                  <a:lnTo>
                    <a:pt x="5644" y="3039"/>
                  </a:lnTo>
                  <a:close/>
                  <a:moveTo>
                    <a:pt x="3195" y="5176"/>
                  </a:moveTo>
                  <a:cubicBezTo>
                    <a:pt x="3355" y="5176"/>
                    <a:pt x="3520" y="5212"/>
                    <a:pt x="3680" y="5289"/>
                  </a:cubicBezTo>
                  <a:cubicBezTo>
                    <a:pt x="4705" y="5802"/>
                    <a:pt x="4316" y="7363"/>
                    <a:pt x="3195" y="7363"/>
                  </a:cubicBezTo>
                  <a:cubicBezTo>
                    <a:pt x="3170" y="7363"/>
                    <a:pt x="3145" y="7362"/>
                    <a:pt x="3120" y="7361"/>
                  </a:cubicBezTo>
                  <a:cubicBezTo>
                    <a:pt x="2548" y="7325"/>
                    <a:pt x="2096" y="6849"/>
                    <a:pt x="2096" y="6265"/>
                  </a:cubicBezTo>
                  <a:cubicBezTo>
                    <a:pt x="2096" y="5640"/>
                    <a:pt x="2615" y="5176"/>
                    <a:pt x="3195" y="5176"/>
                  </a:cubicBezTo>
                  <a:close/>
                  <a:moveTo>
                    <a:pt x="5144" y="8992"/>
                  </a:moveTo>
                  <a:cubicBezTo>
                    <a:pt x="5358" y="8992"/>
                    <a:pt x="5537" y="9159"/>
                    <a:pt x="5537" y="9385"/>
                  </a:cubicBezTo>
                  <a:lnTo>
                    <a:pt x="5537" y="9694"/>
                  </a:lnTo>
                  <a:lnTo>
                    <a:pt x="4537" y="9694"/>
                  </a:lnTo>
                  <a:lnTo>
                    <a:pt x="4537" y="9385"/>
                  </a:lnTo>
                  <a:lnTo>
                    <a:pt x="4525" y="9385"/>
                  </a:lnTo>
                  <a:cubicBezTo>
                    <a:pt x="4525" y="9170"/>
                    <a:pt x="4692" y="8992"/>
                    <a:pt x="4906" y="8992"/>
                  </a:cubicBezTo>
                  <a:close/>
                  <a:moveTo>
                    <a:pt x="6085" y="10016"/>
                  </a:moveTo>
                  <a:cubicBezTo>
                    <a:pt x="6454" y="10016"/>
                    <a:pt x="6751" y="10313"/>
                    <a:pt x="6751" y="10694"/>
                  </a:cubicBezTo>
                  <a:lnTo>
                    <a:pt x="6751" y="10992"/>
                  </a:lnTo>
                  <a:lnTo>
                    <a:pt x="322" y="10992"/>
                  </a:lnTo>
                  <a:lnTo>
                    <a:pt x="322" y="10694"/>
                  </a:lnTo>
                  <a:cubicBezTo>
                    <a:pt x="322" y="10313"/>
                    <a:pt x="620" y="10016"/>
                    <a:pt x="1001" y="10016"/>
                  </a:cubicBezTo>
                  <a:close/>
                  <a:moveTo>
                    <a:pt x="4558" y="1"/>
                  </a:moveTo>
                  <a:cubicBezTo>
                    <a:pt x="4419" y="1"/>
                    <a:pt x="4281" y="69"/>
                    <a:pt x="4203" y="193"/>
                  </a:cubicBezTo>
                  <a:lnTo>
                    <a:pt x="3906" y="669"/>
                  </a:lnTo>
                  <a:cubicBezTo>
                    <a:pt x="3787" y="872"/>
                    <a:pt x="3846" y="1122"/>
                    <a:pt x="4049" y="1241"/>
                  </a:cubicBezTo>
                  <a:lnTo>
                    <a:pt x="4680" y="1646"/>
                  </a:lnTo>
                  <a:cubicBezTo>
                    <a:pt x="4644" y="1741"/>
                    <a:pt x="4442" y="1908"/>
                    <a:pt x="4525" y="2193"/>
                  </a:cubicBezTo>
                  <a:cubicBezTo>
                    <a:pt x="4549" y="2324"/>
                    <a:pt x="4620" y="2431"/>
                    <a:pt x="4739" y="2503"/>
                  </a:cubicBezTo>
                  <a:lnTo>
                    <a:pt x="5335" y="2872"/>
                  </a:lnTo>
                  <a:lnTo>
                    <a:pt x="3358" y="4872"/>
                  </a:lnTo>
                  <a:cubicBezTo>
                    <a:pt x="3297" y="4865"/>
                    <a:pt x="3237" y="4861"/>
                    <a:pt x="3177" y="4861"/>
                  </a:cubicBezTo>
                  <a:cubicBezTo>
                    <a:pt x="2398" y="4861"/>
                    <a:pt x="1751" y="5493"/>
                    <a:pt x="1751" y="6289"/>
                  </a:cubicBezTo>
                  <a:cubicBezTo>
                    <a:pt x="1751" y="6765"/>
                    <a:pt x="1989" y="7194"/>
                    <a:pt x="2346" y="7444"/>
                  </a:cubicBezTo>
                  <a:lnTo>
                    <a:pt x="2346" y="8397"/>
                  </a:lnTo>
                  <a:cubicBezTo>
                    <a:pt x="2346" y="8492"/>
                    <a:pt x="2417" y="8563"/>
                    <a:pt x="2513" y="8563"/>
                  </a:cubicBezTo>
                  <a:cubicBezTo>
                    <a:pt x="2596" y="8563"/>
                    <a:pt x="2679" y="8492"/>
                    <a:pt x="2679" y="8397"/>
                  </a:cubicBezTo>
                  <a:lnTo>
                    <a:pt x="2679" y="7623"/>
                  </a:lnTo>
                  <a:cubicBezTo>
                    <a:pt x="2828" y="7675"/>
                    <a:pt x="2995" y="7708"/>
                    <a:pt x="3163" y="7708"/>
                  </a:cubicBezTo>
                  <a:cubicBezTo>
                    <a:pt x="3224" y="7708"/>
                    <a:pt x="3286" y="7704"/>
                    <a:pt x="3346" y="7694"/>
                  </a:cubicBezTo>
                  <a:lnTo>
                    <a:pt x="3346" y="9706"/>
                  </a:lnTo>
                  <a:lnTo>
                    <a:pt x="2679" y="9706"/>
                  </a:lnTo>
                  <a:lnTo>
                    <a:pt x="2679" y="9028"/>
                  </a:lnTo>
                  <a:cubicBezTo>
                    <a:pt x="2679" y="8932"/>
                    <a:pt x="2596" y="8861"/>
                    <a:pt x="2513" y="8861"/>
                  </a:cubicBezTo>
                  <a:cubicBezTo>
                    <a:pt x="2417" y="8861"/>
                    <a:pt x="2346" y="8932"/>
                    <a:pt x="2346" y="9028"/>
                  </a:cubicBezTo>
                  <a:lnTo>
                    <a:pt x="2346" y="9706"/>
                  </a:lnTo>
                  <a:lnTo>
                    <a:pt x="989" y="9706"/>
                  </a:lnTo>
                  <a:cubicBezTo>
                    <a:pt x="441" y="9706"/>
                    <a:pt x="1" y="10159"/>
                    <a:pt x="1" y="10706"/>
                  </a:cubicBezTo>
                  <a:lnTo>
                    <a:pt x="1" y="11183"/>
                  </a:lnTo>
                  <a:cubicBezTo>
                    <a:pt x="1" y="11266"/>
                    <a:pt x="72" y="11349"/>
                    <a:pt x="155" y="11349"/>
                  </a:cubicBezTo>
                  <a:lnTo>
                    <a:pt x="6918" y="11349"/>
                  </a:lnTo>
                  <a:cubicBezTo>
                    <a:pt x="7001" y="11349"/>
                    <a:pt x="7085" y="11266"/>
                    <a:pt x="7085" y="11183"/>
                  </a:cubicBezTo>
                  <a:lnTo>
                    <a:pt x="7085" y="10706"/>
                  </a:lnTo>
                  <a:cubicBezTo>
                    <a:pt x="7085" y="10159"/>
                    <a:pt x="6632" y="9706"/>
                    <a:pt x="6085" y="9706"/>
                  </a:cubicBezTo>
                  <a:lnTo>
                    <a:pt x="5846" y="9706"/>
                  </a:lnTo>
                  <a:lnTo>
                    <a:pt x="5846" y="9397"/>
                  </a:lnTo>
                  <a:cubicBezTo>
                    <a:pt x="5846" y="9004"/>
                    <a:pt x="5537" y="8682"/>
                    <a:pt x="5132" y="8682"/>
                  </a:cubicBezTo>
                  <a:lnTo>
                    <a:pt x="4894" y="8682"/>
                  </a:lnTo>
                  <a:cubicBezTo>
                    <a:pt x="4501" y="8682"/>
                    <a:pt x="4180" y="9004"/>
                    <a:pt x="4180" y="9397"/>
                  </a:cubicBezTo>
                  <a:lnTo>
                    <a:pt x="4180" y="9706"/>
                  </a:lnTo>
                  <a:lnTo>
                    <a:pt x="3668" y="9706"/>
                  </a:lnTo>
                  <a:lnTo>
                    <a:pt x="3668" y="7611"/>
                  </a:lnTo>
                  <a:cubicBezTo>
                    <a:pt x="4465" y="7313"/>
                    <a:pt x="4823" y="6384"/>
                    <a:pt x="4442" y="5646"/>
                  </a:cubicBezTo>
                  <a:lnTo>
                    <a:pt x="6370" y="3717"/>
                  </a:lnTo>
                  <a:lnTo>
                    <a:pt x="7585" y="5801"/>
                  </a:lnTo>
                  <a:cubicBezTo>
                    <a:pt x="7670" y="5947"/>
                    <a:pt x="7817" y="6018"/>
                    <a:pt x="7962" y="6018"/>
                  </a:cubicBezTo>
                  <a:cubicBezTo>
                    <a:pt x="8100" y="6018"/>
                    <a:pt x="8235" y="5953"/>
                    <a:pt x="8311" y="5825"/>
                  </a:cubicBezTo>
                  <a:lnTo>
                    <a:pt x="8716" y="5182"/>
                  </a:lnTo>
                  <a:lnTo>
                    <a:pt x="9014" y="5360"/>
                  </a:lnTo>
                  <a:cubicBezTo>
                    <a:pt x="9273" y="5514"/>
                    <a:pt x="9548" y="5584"/>
                    <a:pt x="9813" y="5584"/>
                  </a:cubicBezTo>
                  <a:cubicBezTo>
                    <a:pt x="10740" y="5584"/>
                    <a:pt x="11564" y="4739"/>
                    <a:pt x="11323" y="3694"/>
                  </a:cubicBezTo>
                  <a:cubicBezTo>
                    <a:pt x="11145" y="2908"/>
                    <a:pt x="10490" y="2670"/>
                    <a:pt x="10359" y="2562"/>
                  </a:cubicBezTo>
                  <a:lnTo>
                    <a:pt x="10764" y="1920"/>
                  </a:lnTo>
                  <a:cubicBezTo>
                    <a:pt x="10942" y="1658"/>
                    <a:pt x="10740" y="1300"/>
                    <a:pt x="10430" y="1265"/>
                  </a:cubicBezTo>
                  <a:lnTo>
                    <a:pt x="9359" y="1181"/>
                  </a:lnTo>
                  <a:cubicBezTo>
                    <a:pt x="9353" y="1180"/>
                    <a:pt x="9346" y="1180"/>
                    <a:pt x="9340" y="1180"/>
                  </a:cubicBezTo>
                  <a:cubicBezTo>
                    <a:pt x="9262" y="1180"/>
                    <a:pt x="9180" y="1247"/>
                    <a:pt x="9180" y="1324"/>
                  </a:cubicBezTo>
                  <a:cubicBezTo>
                    <a:pt x="9168" y="1419"/>
                    <a:pt x="9240" y="1503"/>
                    <a:pt x="9335" y="1503"/>
                  </a:cubicBezTo>
                  <a:lnTo>
                    <a:pt x="10407" y="1598"/>
                  </a:lnTo>
                  <a:cubicBezTo>
                    <a:pt x="10478" y="1598"/>
                    <a:pt x="10526" y="1681"/>
                    <a:pt x="10478" y="1741"/>
                  </a:cubicBezTo>
                  <a:cubicBezTo>
                    <a:pt x="10109" y="2324"/>
                    <a:pt x="8347" y="5134"/>
                    <a:pt x="8049" y="5610"/>
                  </a:cubicBezTo>
                  <a:cubicBezTo>
                    <a:pt x="8025" y="5640"/>
                    <a:pt x="7993" y="5655"/>
                    <a:pt x="7961" y="5655"/>
                  </a:cubicBezTo>
                  <a:cubicBezTo>
                    <a:pt x="7930" y="5655"/>
                    <a:pt x="7900" y="5640"/>
                    <a:pt x="7882" y="5610"/>
                  </a:cubicBezTo>
                  <a:lnTo>
                    <a:pt x="6525" y="3313"/>
                  </a:lnTo>
                  <a:lnTo>
                    <a:pt x="6513" y="3277"/>
                  </a:lnTo>
                  <a:lnTo>
                    <a:pt x="7704" y="1372"/>
                  </a:lnTo>
                  <a:lnTo>
                    <a:pt x="8704" y="1467"/>
                  </a:lnTo>
                  <a:cubicBezTo>
                    <a:pt x="8710" y="1468"/>
                    <a:pt x="8716" y="1468"/>
                    <a:pt x="8722" y="1468"/>
                  </a:cubicBezTo>
                  <a:cubicBezTo>
                    <a:pt x="8801" y="1468"/>
                    <a:pt x="8883" y="1401"/>
                    <a:pt x="8883" y="1312"/>
                  </a:cubicBezTo>
                  <a:cubicBezTo>
                    <a:pt x="8894" y="1229"/>
                    <a:pt x="8823" y="1134"/>
                    <a:pt x="8728" y="1134"/>
                  </a:cubicBezTo>
                  <a:lnTo>
                    <a:pt x="7656" y="1050"/>
                  </a:lnTo>
                  <a:lnTo>
                    <a:pt x="6216" y="134"/>
                  </a:lnTo>
                  <a:cubicBezTo>
                    <a:pt x="6133" y="84"/>
                    <a:pt x="6042" y="60"/>
                    <a:pt x="5952" y="60"/>
                  </a:cubicBezTo>
                  <a:cubicBezTo>
                    <a:pt x="5781" y="60"/>
                    <a:pt x="5614" y="145"/>
                    <a:pt x="5513" y="300"/>
                  </a:cubicBezTo>
                  <a:lnTo>
                    <a:pt x="5418" y="467"/>
                  </a:lnTo>
                  <a:lnTo>
                    <a:pt x="4775" y="62"/>
                  </a:lnTo>
                  <a:cubicBezTo>
                    <a:pt x="4708" y="21"/>
                    <a:pt x="4633" y="1"/>
                    <a:pt x="455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11" name="Google Shape;10111;p79"/>
          <p:cNvGrpSpPr/>
          <p:nvPr/>
        </p:nvGrpSpPr>
        <p:grpSpPr>
          <a:xfrm>
            <a:off x="5320690" y="3996243"/>
            <a:ext cx="372745" cy="484536"/>
            <a:chOff x="3990517" y="3354173"/>
            <a:chExt cx="279559" cy="363402"/>
          </a:xfrm>
          <a:solidFill>
            <a:srgbClr val="D2DE00"/>
          </a:solidFill>
        </p:grpSpPr>
        <p:sp>
          <p:nvSpPr>
            <p:cNvPr id="10112" name="Google Shape;10112;p79"/>
            <p:cNvSpPr/>
            <p:nvPr/>
          </p:nvSpPr>
          <p:spPr>
            <a:xfrm>
              <a:off x="3990517" y="3354173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13" name="Google Shape;10113;p79"/>
            <p:cNvSpPr/>
            <p:nvPr/>
          </p:nvSpPr>
          <p:spPr>
            <a:xfrm>
              <a:off x="4102009" y="3418680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14" name="Google Shape;10114;p79"/>
            <p:cNvSpPr/>
            <p:nvPr/>
          </p:nvSpPr>
          <p:spPr>
            <a:xfrm>
              <a:off x="4083820" y="3615129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15" name="Google Shape;10115;p79"/>
          <p:cNvGrpSpPr/>
          <p:nvPr/>
        </p:nvGrpSpPr>
        <p:grpSpPr>
          <a:xfrm>
            <a:off x="4663796" y="4080511"/>
            <a:ext cx="506240" cy="316808"/>
            <a:chOff x="3497847" y="3417374"/>
            <a:chExt cx="379680" cy="237606"/>
          </a:xfrm>
          <a:solidFill>
            <a:srgbClr val="D2DE00"/>
          </a:solidFill>
        </p:grpSpPr>
        <p:sp>
          <p:nvSpPr>
            <p:cNvPr id="10116" name="Google Shape;10116;p79"/>
            <p:cNvSpPr/>
            <p:nvPr/>
          </p:nvSpPr>
          <p:spPr>
            <a:xfrm>
              <a:off x="3557767" y="3444833"/>
              <a:ext cx="113818" cy="113818"/>
            </a:xfrm>
            <a:custGeom>
              <a:avLst/>
              <a:gdLst/>
              <a:ahLst/>
              <a:cxnLst/>
              <a:rect l="l" t="t" r="r" b="b"/>
              <a:pathLst>
                <a:path w="3573" h="3573" extrusionOk="0">
                  <a:moveTo>
                    <a:pt x="1786" y="358"/>
                  </a:moveTo>
                  <a:cubicBezTo>
                    <a:pt x="2572" y="358"/>
                    <a:pt x="3215" y="1001"/>
                    <a:pt x="3215" y="1787"/>
                  </a:cubicBezTo>
                  <a:cubicBezTo>
                    <a:pt x="3215" y="2572"/>
                    <a:pt x="2572" y="3215"/>
                    <a:pt x="1786" y="3215"/>
                  </a:cubicBezTo>
                  <a:cubicBezTo>
                    <a:pt x="988" y="3215"/>
                    <a:pt x="357" y="2572"/>
                    <a:pt x="357" y="1787"/>
                  </a:cubicBezTo>
                  <a:cubicBezTo>
                    <a:pt x="334" y="1001"/>
                    <a:pt x="988" y="358"/>
                    <a:pt x="1786" y="358"/>
                  </a:cubicBezTo>
                  <a:close/>
                  <a:moveTo>
                    <a:pt x="1786" y="1"/>
                  </a:moveTo>
                  <a:cubicBezTo>
                    <a:pt x="798" y="1"/>
                    <a:pt x="0" y="810"/>
                    <a:pt x="0" y="1787"/>
                  </a:cubicBezTo>
                  <a:cubicBezTo>
                    <a:pt x="0" y="2787"/>
                    <a:pt x="798" y="3572"/>
                    <a:pt x="1786" y="3572"/>
                  </a:cubicBezTo>
                  <a:cubicBezTo>
                    <a:pt x="2762" y="3572"/>
                    <a:pt x="3572" y="2775"/>
                    <a:pt x="3572" y="1787"/>
                  </a:cubicBezTo>
                  <a:cubicBezTo>
                    <a:pt x="3572" y="810"/>
                    <a:pt x="2762" y="1"/>
                    <a:pt x="17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17" name="Google Shape;10117;p79"/>
            <p:cNvSpPr/>
            <p:nvPr/>
          </p:nvSpPr>
          <p:spPr>
            <a:xfrm>
              <a:off x="3706434" y="3518418"/>
              <a:ext cx="62595" cy="62595"/>
            </a:xfrm>
            <a:custGeom>
              <a:avLst/>
              <a:gdLst/>
              <a:ahLst/>
              <a:cxnLst/>
              <a:rect l="l" t="t" r="r" b="b"/>
              <a:pathLst>
                <a:path w="1965" h="1965" extrusionOk="0">
                  <a:moveTo>
                    <a:pt x="989" y="358"/>
                  </a:moveTo>
                  <a:cubicBezTo>
                    <a:pt x="1322" y="358"/>
                    <a:pt x="1608" y="643"/>
                    <a:pt x="1608" y="977"/>
                  </a:cubicBezTo>
                  <a:cubicBezTo>
                    <a:pt x="1608" y="1322"/>
                    <a:pt x="1322" y="1608"/>
                    <a:pt x="989" y="1608"/>
                  </a:cubicBezTo>
                  <a:cubicBezTo>
                    <a:pt x="982" y="1608"/>
                    <a:pt x="975" y="1608"/>
                    <a:pt x="968" y="1608"/>
                  </a:cubicBezTo>
                  <a:cubicBezTo>
                    <a:pt x="632" y="1608"/>
                    <a:pt x="358" y="1327"/>
                    <a:pt x="358" y="977"/>
                  </a:cubicBezTo>
                  <a:cubicBezTo>
                    <a:pt x="358" y="643"/>
                    <a:pt x="643" y="358"/>
                    <a:pt x="989" y="358"/>
                  </a:cubicBezTo>
                  <a:close/>
                  <a:moveTo>
                    <a:pt x="989" y="0"/>
                  </a:moveTo>
                  <a:cubicBezTo>
                    <a:pt x="441" y="0"/>
                    <a:pt x="0" y="429"/>
                    <a:pt x="0" y="977"/>
                  </a:cubicBezTo>
                  <a:cubicBezTo>
                    <a:pt x="0" y="1512"/>
                    <a:pt x="429" y="1965"/>
                    <a:pt x="989" y="1965"/>
                  </a:cubicBezTo>
                  <a:cubicBezTo>
                    <a:pt x="1524" y="1965"/>
                    <a:pt x="1965" y="1536"/>
                    <a:pt x="1965" y="977"/>
                  </a:cubicBezTo>
                  <a:cubicBezTo>
                    <a:pt x="1965" y="441"/>
                    <a:pt x="1536" y="0"/>
                    <a:pt x="98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18" name="Google Shape;10118;p79"/>
            <p:cNvSpPr/>
            <p:nvPr/>
          </p:nvSpPr>
          <p:spPr>
            <a:xfrm>
              <a:off x="3780019" y="3518418"/>
              <a:ext cx="62595" cy="62595"/>
            </a:xfrm>
            <a:custGeom>
              <a:avLst/>
              <a:gdLst/>
              <a:ahLst/>
              <a:cxnLst/>
              <a:rect l="l" t="t" r="r" b="b"/>
              <a:pathLst>
                <a:path w="1965" h="1965" extrusionOk="0">
                  <a:moveTo>
                    <a:pt x="1000" y="358"/>
                  </a:moveTo>
                  <a:cubicBezTo>
                    <a:pt x="1334" y="358"/>
                    <a:pt x="1620" y="643"/>
                    <a:pt x="1620" y="977"/>
                  </a:cubicBezTo>
                  <a:cubicBezTo>
                    <a:pt x="1620" y="1322"/>
                    <a:pt x="1334" y="1608"/>
                    <a:pt x="1000" y="1608"/>
                  </a:cubicBezTo>
                  <a:cubicBezTo>
                    <a:pt x="655" y="1608"/>
                    <a:pt x="369" y="1334"/>
                    <a:pt x="369" y="977"/>
                  </a:cubicBezTo>
                  <a:cubicBezTo>
                    <a:pt x="369" y="643"/>
                    <a:pt x="655" y="358"/>
                    <a:pt x="1000" y="358"/>
                  </a:cubicBezTo>
                  <a:close/>
                  <a:moveTo>
                    <a:pt x="977" y="0"/>
                  </a:moveTo>
                  <a:cubicBezTo>
                    <a:pt x="429" y="0"/>
                    <a:pt x="0" y="429"/>
                    <a:pt x="0" y="977"/>
                  </a:cubicBezTo>
                  <a:cubicBezTo>
                    <a:pt x="0" y="1512"/>
                    <a:pt x="429" y="1965"/>
                    <a:pt x="977" y="1965"/>
                  </a:cubicBezTo>
                  <a:cubicBezTo>
                    <a:pt x="1536" y="1965"/>
                    <a:pt x="1965" y="1536"/>
                    <a:pt x="1965" y="977"/>
                  </a:cubicBezTo>
                  <a:cubicBezTo>
                    <a:pt x="1965" y="441"/>
                    <a:pt x="1536" y="0"/>
                    <a:pt x="9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19" name="Google Shape;10119;p79"/>
            <p:cNvSpPr/>
            <p:nvPr/>
          </p:nvSpPr>
          <p:spPr>
            <a:xfrm>
              <a:off x="3497847" y="3417374"/>
              <a:ext cx="379680" cy="237606"/>
            </a:xfrm>
            <a:custGeom>
              <a:avLst/>
              <a:gdLst/>
              <a:ahLst/>
              <a:cxnLst/>
              <a:rect l="l" t="t" r="r" b="b"/>
              <a:pathLst>
                <a:path w="11919" h="7459" extrusionOk="0">
                  <a:moveTo>
                    <a:pt x="9144" y="1315"/>
                  </a:moveTo>
                  <a:cubicBezTo>
                    <a:pt x="9418" y="1315"/>
                    <a:pt x="9656" y="1506"/>
                    <a:pt x="9739" y="1756"/>
                  </a:cubicBezTo>
                  <a:lnTo>
                    <a:pt x="8096" y="1756"/>
                  </a:lnTo>
                  <a:cubicBezTo>
                    <a:pt x="8168" y="1506"/>
                    <a:pt x="8406" y="1315"/>
                    <a:pt x="8692" y="1315"/>
                  </a:cubicBezTo>
                  <a:close/>
                  <a:moveTo>
                    <a:pt x="3822" y="6566"/>
                  </a:moveTo>
                  <a:lnTo>
                    <a:pt x="3822" y="6970"/>
                  </a:lnTo>
                  <a:cubicBezTo>
                    <a:pt x="3822" y="7042"/>
                    <a:pt x="3762" y="7113"/>
                    <a:pt x="3679" y="7113"/>
                  </a:cubicBezTo>
                  <a:lnTo>
                    <a:pt x="2024" y="7113"/>
                  </a:lnTo>
                  <a:cubicBezTo>
                    <a:pt x="1953" y="7113"/>
                    <a:pt x="1881" y="7054"/>
                    <a:pt x="1881" y="6970"/>
                  </a:cubicBezTo>
                  <a:lnTo>
                    <a:pt x="1881" y="6566"/>
                  </a:lnTo>
                  <a:close/>
                  <a:moveTo>
                    <a:pt x="10001" y="6566"/>
                  </a:moveTo>
                  <a:lnTo>
                    <a:pt x="10001" y="6970"/>
                  </a:lnTo>
                  <a:lnTo>
                    <a:pt x="10013" y="6970"/>
                  </a:lnTo>
                  <a:cubicBezTo>
                    <a:pt x="10013" y="7042"/>
                    <a:pt x="9954" y="7113"/>
                    <a:pt x="9870" y="7113"/>
                  </a:cubicBezTo>
                  <a:lnTo>
                    <a:pt x="8215" y="7113"/>
                  </a:lnTo>
                  <a:cubicBezTo>
                    <a:pt x="8144" y="7113"/>
                    <a:pt x="8072" y="7054"/>
                    <a:pt x="8072" y="6970"/>
                  </a:cubicBezTo>
                  <a:lnTo>
                    <a:pt x="8072" y="6566"/>
                  </a:lnTo>
                  <a:close/>
                  <a:moveTo>
                    <a:pt x="3660" y="1"/>
                  </a:moveTo>
                  <a:cubicBezTo>
                    <a:pt x="3359" y="1"/>
                    <a:pt x="3052" y="52"/>
                    <a:pt x="2750" y="160"/>
                  </a:cubicBezTo>
                  <a:cubicBezTo>
                    <a:pt x="2667" y="196"/>
                    <a:pt x="2619" y="291"/>
                    <a:pt x="2655" y="386"/>
                  </a:cubicBezTo>
                  <a:cubicBezTo>
                    <a:pt x="2675" y="455"/>
                    <a:pt x="2751" y="500"/>
                    <a:pt x="2824" y="500"/>
                  </a:cubicBezTo>
                  <a:cubicBezTo>
                    <a:pt x="2840" y="500"/>
                    <a:pt x="2855" y="498"/>
                    <a:pt x="2869" y="493"/>
                  </a:cubicBezTo>
                  <a:cubicBezTo>
                    <a:pt x="3132" y="398"/>
                    <a:pt x="3397" y="353"/>
                    <a:pt x="3656" y="353"/>
                  </a:cubicBezTo>
                  <a:cubicBezTo>
                    <a:pt x="4845" y="353"/>
                    <a:pt x="5906" y="1294"/>
                    <a:pt x="5965" y="2565"/>
                  </a:cubicBezTo>
                  <a:cubicBezTo>
                    <a:pt x="6025" y="3887"/>
                    <a:pt x="4965" y="4970"/>
                    <a:pt x="3667" y="4970"/>
                  </a:cubicBezTo>
                  <a:cubicBezTo>
                    <a:pt x="2381" y="4970"/>
                    <a:pt x="1357" y="3934"/>
                    <a:pt x="1357" y="2649"/>
                  </a:cubicBezTo>
                  <a:cubicBezTo>
                    <a:pt x="1357" y="1922"/>
                    <a:pt x="1715" y="1220"/>
                    <a:pt x="2310" y="803"/>
                  </a:cubicBezTo>
                  <a:cubicBezTo>
                    <a:pt x="2381" y="744"/>
                    <a:pt x="2393" y="636"/>
                    <a:pt x="2346" y="565"/>
                  </a:cubicBezTo>
                  <a:cubicBezTo>
                    <a:pt x="2307" y="519"/>
                    <a:pt x="2254" y="493"/>
                    <a:pt x="2198" y="493"/>
                  </a:cubicBezTo>
                  <a:cubicBezTo>
                    <a:pt x="2168" y="493"/>
                    <a:pt x="2137" y="500"/>
                    <a:pt x="2107" y="517"/>
                  </a:cubicBezTo>
                  <a:cubicBezTo>
                    <a:pt x="1679" y="839"/>
                    <a:pt x="1357" y="1279"/>
                    <a:pt x="1179" y="1767"/>
                  </a:cubicBezTo>
                  <a:lnTo>
                    <a:pt x="655" y="1767"/>
                  </a:lnTo>
                  <a:cubicBezTo>
                    <a:pt x="298" y="1767"/>
                    <a:pt x="0" y="2065"/>
                    <a:pt x="0" y="2422"/>
                  </a:cubicBezTo>
                  <a:lnTo>
                    <a:pt x="0" y="5911"/>
                  </a:lnTo>
                  <a:cubicBezTo>
                    <a:pt x="0" y="6268"/>
                    <a:pt x="298" y="6566"/>
                    <a:pt x="655" y="6566"/>
                  </a:cubicBezTo>
                  <a:lnTo>
                    <a:pt x="1560" y="6566"/>
                  </a:lnTo>
                  <a:lnTo>
                    <a:pt x="1560" y="6970"/>
                  </a:lnTo>
                  <a:cubicBezTo>
                    <a:pt x="1560" y="7232"/>
                    <a:pt x="1786" y="7459"/>
                    <a:pt x="2048" y="7459"/>
                  </a:cubicBezTo>
                  <a:lnTo>
                    <a:pt x="3703" y="7459"/>
                  </a:lnTo>
                  <a:cubicBezTo>
                    <a:pt x="3977" y="7459"/>
                    <a:pt x="4191" y="7232"/>
                    <a:pt x="4191" y="6970"/>
                  </a:cubicBezTo>
                  <a:lnTo>
                    <a:pt x="4191" y="6566"/>
                  </a:lnTo>
                  <a:lnTo>
                    <a:pt x="6537" y="6566"/>
                  </a:lnTo>
                  <a:cubicBezTo>
                    <a:pt x="6620" y="6566"/>
                    <a:pt x="6715" y="6494"/>
                    <a:pt x="6715" y="6387"/>
                  </a:cubicBezTo>
                  <a:cubicBezTo>
                    <a:pt x="6715" y="6292"/>
                    <a:pt x="6644" y="6208"/>
                    <a:pt x="6537" y="6208"/>
                  </a:cubicBezTo>
                  <a:lnTo>
                    <a:pt x="655" y="6208"/>
                  </a:lnTo>
                  <a:cubicBezTo>
                    <a:pt x="476" y="6208"/>
                    <a:pt x="345" y="6066"/>
                    <a:pt x="345" y="5887"/>
                  </a:cubicBezTo>
                  <a:lnTo>
                    <a:pt x="345" y="2410"/>
                  </a:lnTo>
                  <a:cubicBezTo>
                    <a:pt x="345" y="2232"/>
                    <a:pt x="476" y="2101"/>
                    <a:pt x="655" y="2101"/>
                  </a:cubicBezTo>
                  <a:lnTo>
                    <a:pt x="1072" y="2101"/>
                  </a:lnTo>
                  <a:cubicBezTo>
                    <a:pt x="726" y="3708"/>
                    <a:pt x="1953" y="5292"/>
                    <a:pt x="3655" y="5292"/>
                  </a:cubicBezTo>
                  <a:cubicBezTo>
                    <a:pt x="5358" y="5292"/>
                    <a:pt x="6608" y="3720"/>
                    <a:pt x="6251" y="2101"/>
                  </a:cubicBezTo>
                  <a:lnTo>
                    <a:pt x="11263" y="2101"/>
                  </a:lnTo>
                  <a:cubicBezTo>
                    <a:pt x="11430" y="2101"/>
                    <a:pt x="11573" y="2232"/>
                    <a:pt x="11573" y="2410"/>
                  </a:cubicBezTo>
                  <a:lnTo>
                    <a:pt x="11573" y="5887"/>
                  </a:lnTo>
                  <a:cubicBezTo>
                    <a:pt x="11573" y="6054"/>
                    <a:pt x="11442" y="6208"/>
                    <a:pt x="11263" y="6208"/>
                  </a:cubicBezTo>
                  <a:lnTo>
                    <a:pt x="7168" y="6208"/>
                  </a:lnTo>
                  <a:cubicBezTo>
                    <a:pt x="7084" y="6208"/>
                    <a:pt x="6989" y="6280"/>
                    <a:pt x="6989" y="6387"/>
                  </a:cubicBezTo>
                  <a:cubicBezTo>
                    <a:pt x="6989" y="6470"/>
                    <a:pt x="7072" y="6566"/>
                    <a:pt x="7168" y="6566"/>
                  </a:cubicBezTo>
                  <a:lnTo>
                    <a:pt x="7727" y="6566"/>
                  </a:lnTo>
                  <a:lnTo>
                    <a:pt x="7727" y="6970"/>
                  </a:lnTo>
                  <a:cubicBezTo>
                    <a:pt x="7727" y="7232"/>
                    <a:pt x="7941" y="7459"/>
                    <a:pt x="8215" y="7459"/>
                  </a:cubicBezTo>
                  <a:lnTo>
                    <a:pt x="9870" y="7459"/>
                  </a:lnTo>
                  <a:cubicBezTo>
                    <a:pt x="10132" y="7459"/>
                    <a:pt x="10358" y="7232"/>
                    <a:pt x="10358" y="6970"/>
                  </a:cubicBezTo>
                  <a:lnTo>
                    <a:pt x="10358" y="6566"/>
                  </a:lnTo>
                  <a:lnTo>
                    <a:pt x="11263" y="6566"/>
                  </a:lnTo>
                  <a:cubicBezTo>
                    <a:pt x="11621" y="6566"/>
                    <a:pt x="11918" y="6268"/>
                    <a:pt x="11918" y="5911"/>
                  </a:cubicBezTo>
                  <a:lnTo>
                    <a:pt x="11918" y="2422"/>
                  </a:lnTo>
                  <a:cubicBezTo>
                    <a:pt x="11918" y="2053"/>
                    <a:pt x="11621" y="1756"/>
                    <a:pt x="11263" y="1756"/>
                  </a:cubicBezTo>
                  <a:lnTo>
                    <a:pt x="10108" y="1756"/>
                  </a:lnTo>
                  <a:cubicBezTo>
                    <a:pt x="10013" y="1291"/>
                    <a:pt x="9632" y="958"/>
                    <a:pt x="9144" y="958"/>
                  </a:cubicBezTo>
                  <a:lnTo>
                    <a:pt x="8692" y="958"/>
                  </a:lnTo>
                  <a:cubicBezTo>
                    <a:pt x="8215" y="958"/>
                    <a:pt x="7811" y="1291"/>
                    <a:pt x="7727" y="1756"/>
                  </a:cubicBezTo>
                  <a:lnTo>
                    <a:pt x="6167" y="1756"/>
                  </a:lnTo>
                  <a:cubicBezTo>
                    <a:pt x="5766" y="673"/>
                    <a:pt x="4751" y="1"/>
                    <a:pt x="366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20" name="Google Shape;10120;p79"/>
          <p:cNvGrpSpPr/>
          <p:nvPr/>
        </p:nvGrpSpPr>
        <p:grpSpPr>
          <a:xfrm>
            <a:off x="3483463" y="4013445"/>
            <a:ext cx="501695" cy="450643"/>
            <a:chOff x="2612597" y="3367075"/>
            <a:chExt cx="376271" cy="337982"/>
          </a:xfrm>
          <a:solidFill>
            <a:srgbClr val="D2DE00"/>
          </a:solidFill>
        </p:grpSpPr>
        <p:sp>
          <p:nvSpPr>
            <p:cNvPr id="10121" name="Google Shape;10121;p79"/>
            <p:cNvSpPr/>
            <p:nvPr/>
          </p:nvSpPr>
          <p:spPr>
            <a:xfrm>
              <a:off x="2612597" y="3367075"/>
              <a:ext cx="376271" cy="337982"/>
            </a:xfrm>
            <a:custGeom>
              <a:avLst/>
              <a:gdLst/>
              <a:ahLst/>
              <a:cxnLst/>
              <a:rect l="l" t="t" r="r" b="b"/>
              <a:pathLst>
                <a:path w="11812" h="10610" extrusionOk="0">
                  <a:moveTo>
                    <a:pt x="7561" y="346"/>
                  </a:moveTo>
                  <a:cubicBezTo>
                    <a:pt x="7490" y="668"/>
                    <a:pt x="7192" y="918"/>
                    <a:pt x="6835" y="918"/>
                  </a:cubicBezTo>
                  <a:lnTo>
                    <a:pt x="4966" y="918"/>
                  </a:lnTo>
                  <a:cubicBezTo>
                    <a:pt x="4609" y="918"/>
                    <a:pt x="4311" y="668"/>
                    <a:pt x="4228" y="346"/>
                  </a:cubicBezTo>
                  <a:close/>
                  <a:moveTo>
                    <a:pt x="7918" y="358"/>
                  </a:moveTo>
                  <a:cubicBezTo>
                    <a:pt x="8264" y="418"/>
                    <a:pt x="8526" y="727"/>
                    <a:pt x="8526" y="1108"/>
                  </a:cubicBezTo>
                  <a:lnTo>
                    <a:pt x="8526" y="1918"/>
                  </a:lnTo>
                  <a:lnTo>
                    <a:pt x="3263" y="1918"/>
                  </a:lnTo>
                  <a:lnTo>
                    <a:pt x="3263" y="1108"/>
                  </a:lnTo>
                  <a:cubicBezTo>
                    <a:pt x="3263" y="727"/>
                    <a:pt x="3525" y="429"/>
                    <a:pt x="3870" y="358"/>
                  </a:cubicBezTo>
                  <a:cubicBezTo>
                    <a:pt x="3966" y="882"/>
                    <a:pt x="4406" y="1287"/>
                    <a:pt x="4954" y="1287"/>
                  </a:cubicBezTo>
                  <a:lnTo>
                    <a:pt x="6835" y="1287"/>
                  </a:lnTo>
                  <a:cubicBezTo>
                    <a:pt x="7383" y="1287"/>
                    <a:pt x="7835" y="882"/>
                    <a:pt x="7918" y="358"/>
                  </a:cubicBezTo>
                  <a:close/>
                  <a:moveTo>
                    <a:pt x="7502" y="5180"/>
                  </a:moveTo>
                  <a:cubicBezTo>
                    <a:pt x="7835" y="5180"/>
                    <a:pt x="8097" y="5454"/>
                    <a:pt x="8097" y="5775"/>
                  </a:cubicBezTo>
                  <a:lnTo>
                    <a:pt x="8097" y="7323"/>
                  </a:lnTo>
                  <a:cubicBezTo>
                    <a:pt x="7764" y="7395"/>
                    <a:pt x="7430" y="7442"/>
                    <a:pt x="7073" y="7478"/>
                  </a:cubicBezTo>
                  <a:lnTo>
                    <a:pt x="7073" y="6942"/>
                  </a:lnTo>
                  <a:cubicBezTo>
                    <a:pt x="7085" y="6561"/>
                    <a:pt x="6764" y="6240"/>
                    <a:pt x="6371" y="6240"/>
                  </a:cubicBezTo>
                  <a:lnTo>
                    <a:pt x="5406" y="6240"/>
                  </a:lnTo>
                  <a:cubicBezTo>
                    <a:pt x="5025" y="6240"/>
                    <a:pt x="4704" y="6549"/>
                    <a:pt x="4704" y="6942"/>
                  </a:cubicBezTo>
                  <a:lnTo>
                    <a:pt x="4704" y="7478"/>
                  </a:lnTo>
                  <a:cubicBezTo>
                    <a:pt x="4370" y="7442"/>
                    <a:pt x="4025" y="7383"/>
                    <a:pt x="3680" y="7323"/>
                  </a:cubicBezTo>
                  <a:lnTo>
                    <a:pt x="3680" y="5775"/>
                  </a:lnTo>
                  <a:cubicBezTo>
                    <a:pt x="3680" y="5454"/>
                    <a:pt x="3954" y="5180"/>
                    <a:pt x="4275" y="5180"/>
                  </a:cubicBezTo>
                  <a:close/>
                  <a:moveTo>
                    <a:pt x="6371" y="6585"/>
                  </a:moveTo>
                  <a:cubicBezTo>
                    <a:pt x="6573" y="6585"/>
                    <a:pt x="6728" y="6740"/>
                    <a:pt x="6728" y="6942"/>
                  </a:cubicBezTo>
                  <a:lnTo>
                    <a:pt x="6728" y="8430"/>
                  </a:lnTo>
                  <a:cubicBezTo>
                    <a:pt x="6728" y="8621"/>
                    <a:pt x="6573" y="8788"/>
                    <a:pt x="6371" y="8788"/>
                  </a:cubicBezTo>
                  <a:lnTo>
                    <a:pt x="5406" y="8788"/>
                  </a:lnTo>
                  <a:cubicBezTo>
                    <a:pt x="5216" y="8788"/>
                    <a:pt x="5049" y="8621"/>
                    <a:pt x="5049" y="8430"/>
                  </a:cubicBezTo>
                  <a:lnTo>
                    <a:pt x="5049" y="6942"/>
                  </a:lnTo>
                  <a:cubicBezTo>
                    <a:pt x="5049" y="6740"/>
                    <a:pt x="5216" y="6585"/>
                    <a:pt x="5406" y="6585"/>
                  </a:cubicBezTo>
                  <a:close/>
                  <a:moveTo>
                    <a:pt x="4025" y="1"/>
                  </a:moveTo>
                  <a:cubicBezTo>
                    <a:pt x="3406" y="1"/>
                    <a:pt x="2918" y="489"/>
                    <a:pt x="2918" y="1108"/>
                  </a:cubicBezTo>
                  <a:lnTo>
                    <a:pt x="2918" y="1918"/>
                  </a:lnTo>
                  <a:lnTo>
                    <a:pt x="1084" y="1918"/>
                  </a:lnTo>
                  <a:cubicBezTo>
                    <a:pt x="489" y="1918"/>
                    <a:pt x="1" y="2418"/>
                    <a:pt x="1" y="3013"/>
                  </a:cubicBezTo>
                  <a:lnTo>
                    <a:pt x="1" y="6168"/>
                  </a:lnTo>
                  <a:cubicBezTo>
                    <a:pt x="1" y="6228"/>
                    <a:pt x="37" y="6287"/>
                    <a:pt x="96" y="6311"/>
                  </a:cubicBezTo>
                  <a:cubicBezTo>
                    <a:pt x="203" y="6371"/>
                    <a:pt x="322" y="6430"/>
                    <a:pt x="418" y="6490"/>
                  </a:cubicBezTo>
                  <a:lnTo>
                    <a:pt x="418" y="7311"/>
                  </a:lnTo>
                  <a:cubicBezTo>
                    <a:pt x="418" y="7418"/>
                    <a:pt x="501" y="7490"/>
                    <a:pt x="596" y="7490"/>
                  </a:cubicBezTo>
                  <a:cubicBezTo>
                    <a:pt x="703" y="7490"/>
                    <a:pt x="775" y="7418"/>
                    <a:pt x="775" y="7311"/>
                  </a:cubicBezTo>
                  <a:lnTo>
                    <a:pt x="775" y="6668"/>
                  </a:lnTo>
                  <a:cubicBezTo>
                    <a:pt x="2013" y="7299"/>
                    <a:pt x="3358" y="7668"/>
                    <a:pt x="4740" y="7811"/>
                  </a:cubicBezTo>
                  <a:lnTo>
                    <a:pt x="4740" y="8407"/>
                  </a:lnTo>
                  <a:cubicBezTo>
                    <a:pt x="4740" y="8800"/>
                    <a:pt x="5049" y="9109"/>
                    <a:pt x="5442" y="9109"/>
                  </a:cubicBezTo>
                  <a:lnTo>
                    <a:pt x="6406" y="9109"/>
                  </a:lnTo>
                  <a:cubicBezTo>
                    <a:pt x="6787" y="9109"/>
                    <a:pt x="7109" y="8800"/>
                    <a:pt x="7109" y="8407"/>
                  </a:cubicBezTo>
                  <a:lnTo>
                    <a:pt x="7109" y="7811"/>
                  </a:lnTo>
                  <a:cubicBezTo>
                    <a:pt x="8490" y="7668"/>
                    <a:pt x="9812" y="7299"/>
                    <a:pt x="11062" y="6668"/>
                  </a:cubicBezTo>
                  <a:lnTo>
                    <a:pt x="11062" y="9526"/>
                  </a:lnTo>
                  <a:cubicBezTo>
                    <a:pt x="11062" y="9931"/>
                    <a:pt x="10740" y="10276"/>
                    <a:pt x="10324" y="10276"/>
                  </a:cubicBezTo>
                  <a:lnTo>
                    <a:pt x="1489" y="10276"/>
                  </a:lnTo>
                  <a:cubicBezTo>
                    <a:pt x="1096" y="10276"/>
                    <a:pt x="751" y="9943"/>
                    <a:pt x="751" y="9526"/>
                  </a:cubicBezTo>
                  <a:lnTo>
                    <a:pt x="751" y="8026"/>
                  </a:lnTo>
                  <a:cubicBezTo>
                    <a:pt x="751" y="7918"/>
                    <a:pt x="679" y="7847"/>
                    <a:pt x="572" y="7847"/>
                  </a:cubicBezTo>
                  <a:cubicBezTo>
                    <a:pt x="465" y="7847"/>
                    <a:pt x="394" y="7918"/>
                    <a:pt x="394" y="8026"/>
                  </a:cubicBezTo>
                  <a:lnTo>
                    <a:pt x="394" y="9526"/>
                  </a:lnTo>
                  <a:cubicBezTo>
                    <a:pt x="394" y="10121"/>
                    <a:pt x="882" y="10609"/>
                    <a:pt x="1477" y="10609"/>
                  </a:cubicBezTo>
                  <a:lnTo>
                    <a:pt x="10300" y="10609"/>
                  </a:lnTo>
                  <a:cubicBezTo>
                    <a:pt x="10895" y="10609"/>
                    <a:pt x="11395" y="10121"/>
                    <a:pt x="11395" y="9526"/>
                  </a:cubicBezTo>
                  <a:lnTo>
                    <a:pt x="11395" y="6490"/>
                  </a:lnTo>
                  <a:cubicBezTo>
                    <a:pt x="11490" y="6430"/>
                    <a:pt x="11609" y="6371"/>
                    <a:pt x="11717" y="6311"/>
                  </a:cubicBezTo>
                  <a:cubicBezTo>
                    <a:pt x="11776" y="6287"/>
                    <a:pt x="11812" y="6228"/>
                    <a:pt x="11812" y="6168"/>
                  </a:cubicBezTo>
                  <a:lnTo>
                    <a:pt x="11812" y="3013"/>
                  </a:lnTo>
                  <a:cubicBezTo>
                    <a:pt x="11812" y="2394"/>
                    <a:pt x="11312" y="1918"/>
                    <a:pt x="10716" y="1918"/>
                  </a:cubicBezTo>
                  <a:lnTo>
                    <a:pt x="10276" y="1918"/>
                  </a:lnTo>
                  <a:cubicBezTo>
                    <a:pt x="10169" y="1918"/>
                    <a:pt x="10097" y="2001"/>
                    <a:pt x="10097" y="2096"/>
                  </a:cubicBezTo>
                  <a:cubicBezTo>
                    <a:pt x="10097" y="2203"/>
                    <a:pt x="10169" y="2275"/>
                    <a:pt x="10276" y="2275"/>
                  </a:cubicBezTo>
                  <a:lnTo>
                    <a:pt x="10716" y="2275"/>
                  </a:lnTo>
                  <a:cubicBezTo>
                    <a:pt x="11121" y="2275"/>
                    <a:pt x="11467" y="2608"/>
                    <a:pt x="11467" y="3025"/>
                  </a:cubicBezTo>
                  <a:lnTo>
                    <a:pt x="11467" y="6073"/>
                  </a:lnTo>
                  <a:cubicBezTo>
                    <a:pt x="11359" y="6133"/>
                    <a:pt x="11252" y="6192"/>
                    <a:pt x="11133" y="6252"/>
                  </a:cubicBezTo>
                  <a:cubicBezTo>
                    <a:pt x="10288" y="6704"/>
                    <a:pt x="9395" y="7037"/>
                    <a:pt x="8454" y="7252"/>
                  </a:cubicBezTo>
                  <a:lnTo>
                    <a:pt x="8454" y="5775"/>
                  </a:lnTo>
                  <a:cubicBezTo>
                    <a:pt x="8454" y="5251"/>
                    <a:pt x="8026" y="4823"/>
                    <a:pt x="7502" y="4823"/>
                  </a:cubicBezTo>
                  <a:lnTo>
                    <a:pt x="4275" y="4823"/>
                  </a:lnTo>
                  <a:cubicBezTo>
                    <a:pt x="3751" y="4823"/>
                    <a:pt x="3323" y="5251"/>
                    <a:pt x="3323" y="5775"/>
                  </a:cubicBezTo>
                  <a:lnTo>
                    <a:pt x="3323" y="7252"/>
                  </a:lnTo>
                  <a:cubicBezTo>
                    <a:pt x="2275" y="7014"/>
                    <a:pt x="1275" y="6609"/>
                    <a:pt x="334" y="6073"/>
                  </a:cubicBezTo>
                  <a:lnTo>
                    <a:pt x="334" y="3025"/>
                  </a:lnTo>
                  <a:cubicBezTo>
                    <a:pt x="334" y="2620"/>
                    <a:pt x="656" y="2275"/>
                    <a:pt x="1072" y="2275"/>
                  </a:cubicBezTo>
                  <a:lnTo>
                    <a:pt x="9562" y="2275"/>
                  </a:lnTo>
                  <a:cubicBezTo>
                    <a:pt x="9657" y="2275"/>
                    <a:pt x="9740" y="2203"/>
                    <a:pt x="9740" y="2096"/>
                  </a:cubicBezTo>
                  <a:cubicBezTo>
                    <a:pt x="9740" y="2001"/>
                    <a:pt x="9657" y="1918"/>
                    <a:pt x="9562" y="1918"/>
                  </a:cubicBezTo>
                  <a:lnTo>
                    <a:pt x="8871" y="1918"/>
                  </a:lnTo>
                  <a:lnTo>
                    <a:pt x="8871" y="1108"/>
                  </a:lnTo>
                  <a:cubicBezTo>
                    <a:pt x="8871" y="489"/>
                    <a:pt x="8383" y="1"/>
                    <a:pt x="777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22" name="Google Shape;10122;p79"/>
            <p:cNvSpPr/>
            <p:nvPr/>
          </p:nvSpPr>
          <p:spPr>
            <a:xfrm>
              <a:off x="2784805" y="3588212"/>
              <a:ext cx="31505" cy="47432"/>
            </a:xfrm>
            <a:custGeom>
              <a:avLst/>
              <a:gdLst/>
              <a:ahLst/>
              <a:cxnLst/>
              <a:rect l="l" t="t" r="r" b="b"/>
              <a:pathLst>
                <a:path w="989" h="1489" extrusionOk="0">
                  <a:moveTo>
                    <a:pt x="631" y="357"/>
                  </a:moveTo>
                  <a:lnTo>
                    <a:pt x="631" y="1143"/>
                  </a:lnTo>
                  <a:lnTo>
                    <a:pt x="346" y="1143"/>
                  </a:lnTo>
                  <a:lnTo>
                    <a:pt x="346" y="357"/>
                  </a:lnTo>
                  <a:close/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1310"/>
                  </a:lnTo>
                  <a:cubicBezTo>
                    <a:pt x="0" y="1405"/>
                    <a:pt x="72" y="1488"/>
                    <a:pt x="179" y="1488"/>
                  </a:cubicBezTo>
                  <a:lnTo>
                    <a:pt x="810" y="1488"/>
                  </a:lnTo>
                  <a:cubicBezTo>
                    <a:pt x="905" y="1488"/>
                    <a:pt x="988" y="1405"/>
                    <a:pt x="988" y="1310"/>
                  </a:cubicBezTo>
                  <a:lnTo>
                    <a:pt x="988" y="179"/>
                  </a:lnTo>
                  <a:cubicBezTo>
                    <a:pt x="965" y="83"/>
                    <a:pt x="893" y="0"/>
                    <a:pt x="8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23" name="Google Shape;10123;p79"/>
          <p:cNvGrpSpPr/>
          <p:nvPr/>
        </p:nvGrpSpPr>
        <p:grpSpPr>
          <a:xfrm>
            <a:off x="4095885" y="4009921"/>
            <a:ext cx="458203" cy="456673"/>
            <a:chOff x="3071914" y="3364431"/>
            <a:chExt cx="343652" cy="342505"/>
          </a:xfrm>
          <a:solidFill>
            <a:srgbClr val="D2DE00"/>
          </a:solidFill>
        </p:grpSpPr>
        <p:sp>
          <p:nvSpPr>
            <p:cNvPr id="10124" name="Google Shape;10124;p79"/>
            <p:cNvSpPr/>
            <p:nvPr/>
          </p:nvSpPr>
          <p:spPr>
            <a:xfrm>
              <a:off x="3157636" y="3408390"/>
              <a:ext cx="12519" cy="11054"/>
            </a:xfrm>
            <a:custGeom>
              <a:avLst/>
              <a:gdLst/>
              <a:ahLst/>
              <a:cxnLst/>
              <a:rect l="l" t="t" r="r" b="b"/>
              <a:pathLst>
                <a:path w="393" h="347" extrusionOk="0">
                  <a:moveTo>
                    <a:pt x="212" y="0"/>
                  </a:moveTo>
                  <a:cubicBezTo>
                    <a:pt x="205" y="0"/>
                    <a:pt x="198" y="1"/>
                    <a:pt x="191" y="2"/>
                  </a:cubicBezTo>
                  <a:lnTo>
                    <a:pt x="143" y="13"/>
                  </a:lnTo>
                  <a:cubicBezTo>
                    <a:pt x="60" y="25"/>
                    <a:pt x="0" y="121"/>
                    <a:pt x="12" y="204"/>
                  </a:cubicBezTo>
                  <a:cubicBezTo>
                    <a:pt x="24" y="287"/>
                    <a:pt x="83" y="347"/>
                    <a:pt x="179" y="347"/>
                  </a:cubicBezTo>
                  <a:lnTo>
                    <a:pt x="203" y="347"/>
                  </a:lnTo>
                  <a:lnTo>
                    <a:pt x="250" y="323"/>
                  </a:lnTo>
                  <a:cubicBezTo>
                    <a:pt x="333" y="311"/>
                    <a:pt x="393" y="216"/>
                    <a:pt x="381" y="133"/>
                  </a:cubicBezTo>
                  <a:cubicBezTo>
                    <a:pt x="370" y="56"/>
                    <a:pt x="290" y="0"/>
                    <a:pt x="21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25" name="Google Shape;10125;p79"/>
            <p:cNvSpPr/>
            <p:nvPr/>
          </p:nvSpPr>
          <p:spPr>
            <a:xfrm>
              <a:off x="3072679" y="3696678"/>
              <a:ext cx="11404" cy="10257"/>
            </a:xfrm>
            <a:custGeom>
              <a:avLst/>
              <a:gdLst/>
              <a:ahLst/>
              <a:cxnLst/>
              <a:rect l="l" t="t" r="r" b="b"/>
              <a:pathLst>
                <a:path w="358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91" y="322"/>
                  </a:lnTo>
                  <a:cubicBezTo>
                    <a:pt x="286" y="322"/>
                    <a:pt x="357" y="250"/>
                    <a:pt x="357" y="167"/>
                  </a:cubicBezTo>
                  <a:cubicBezTo>
                    <a:pt x="357" y="84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26" name="Google Shape;10126;p79"/>
            <p:cNvSpPr/>
            <p:nvPr/>
          </p:nvSpPr>
          <p:spPr>
            <a:xfrm>
              <a:off x="3231571" y="3530937"/>
              <a:ext cx="11404" cy="10640"/>
            </a:xfrm>
            <a:custGeom>
              <a:avLst/>
              <a:gdLst/>
              <a:ahLst/>
              <a:cxnLst/>
              <a:rect l="l" t="t" r="r" b="b"/>
              <a:pathLst>
                <a:path w="358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191" y="334"/>
                  </a:lnTo>
                  <a:cubicBezTo>
                    <a:pt x="275" y="334"/>
                    <a:pt x="358" y="262"/>
                    <a:pt x="358" y="167"/>
                  </a:cubicBezTo>
                  <a:cubicBezTo>
                    <a:pt x="358" y="84"/>
                    <a:pt x="275" y="0"/>
                    <a:pt x="1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27" name="Google Shape;10127;p79"/>
            <p:cNvSpPr/>
            <p:nvPr/>
          </p:nvSpPr>
          <p:spPr>
            <a:xfrm>
              <a:off x="3317293" y="3653005"/>
              <a:ext cx="12933" cy="10703"/>
            </a:xfrm>
            <a:custGeom>
              <a:avLst/>
              <a:gdLst/>
              <a:ahLst/>
              <a:cxnLst/>
              <a:rect l="l" t="t" r="r" b="b"/>
              <a:pathLst>
                <a:path w="406" h="336" extrusionOk="0">
                  <a:moveTo>
                    <a:pt x="215" y="1"/>
                  </a:moveTo>
                  <a:cubicBezTo>
                    <a:pt x="207" y="1"/>
                    <a:pt x="199" y="1"/>
                    <a:pt x="191" y="2"/>
                  </a:cubicBezTo>
                  <a:lnTo>
                    <a:pt x="144" y="14"/>
                  </a:lnTo>
                  <a:cubicBezTo>
                    <a:pt x="60" y="26"/>
                    <a:pt x="1" y="121"/>
                    <a:pt x="13" y="205"/>
                  </a:cubicBezTo>
                  <a:cubicBezTo>
                    <a:pt x="24" y="288"/>
                    <a:pt x="108" y="335"/>
                    <a:pt x="179" y="335"/>
                  </a:cubicBezTo>
                  <a:lnTo>
                    <a:pt x="203" y="335"/>
                  </a:lnTo>
                  <a:lnTo>
                    <a:pt x="251" y="324"/>
                  </a:lnTo>
                  <a:cubicBezTo>
                    <a:pt x="346" y="312"/>
                    <a:pt x="405" y="216"/>
                    <a:pt x="382" y="133"/>
                  </a:cubicBezTo>
                  <a:cubicBezTo>
                    <a:pt x="371" y="57"/>
                    <a:pt x="300" y="1"/>
                    <a:pt x="2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28" name="Google Shape;10128;p79"/>
            <p:cNvSpPr/>
            <p:nvPr/>
          </p:nvSpPr>
          <p:spPr>
            <a:xfrm>
              <a:off x="3071914" y="3364431"/>
              <a:ext cx="343652" cy="342505"/>
            </a:xfrm>
            <a:custGeom>
              <a:avLst/>
              <a:gdLst/>
              <a:ahLst/>
              <a:cxnLst/>
              <a:rect l="l" t="t" r="r" b="b"/>
              <a:pathLst>
                <a:path w="10788" h="10752" extrusionOk="0">
                  <a:moveTo>
                    <a:pt x="5394" y="334"/>
                  </a:moveTo>
                  <a:cubicBezTo>
                    <a:pt x="6632" y="334"/>
                    <a:pt x="7775" y="786"/>
                    <a:pt x="8656" y="1524"/>
                  </a:cubicBezTo>
                  <a:cubicBezTo>
                    <a:pt x="7644" y="1263"/>
                    <a:pt x="6525" y="1132"/>
                    <a:pt x="5394" y="1132"/>
                  </a:cubicBezTo>
                  <a:cubicBezTo>
                    <a:pt x="4775" y="1132"/>
                    <a:pt x="4156" y="1167"/>
                    <a:pt x="3560" y="1239"/>
                  </a:cubicBezTo>
                  <a:cubicBezTo>
                    <a:pt x="3477" y="1263"/>
                    <a:pt x="3405" y="1346"/>
                    <a:pt x="3417" y="1441"/>
                  </a:cubicBezTo>
                  <a:cubicBezTo>
                    <a:pt x="3428" y="1518"/>
                    <a:pt x="3511" y="1585"/>
                    <a:pt x="3589" y="1585"/>
                  </a:cubicBezTo>
                  <a:cubicBezTo>
                    <a:pt x="3596" y="1585"/>
                    <a:pt x="3602" y="1585"/>
                    <a:pt x="3608" y="1584"/>
                  </a:cubicBezTo>
                  <a:cubicBezTo>
                    <a:pt x="4191" y="1513"/>
                    <a:pt x="4799" y="1465"/>
                    <a:pt x="5394" y="1465"/>
                  </a:cubicBezTo>
                  <a:cubicBezTo>
                    <a:pt x="6739" y="1465"/>
                    <a:pt x="8025" y="1655"/>
                    <a:pt x="9156" y="2036"/>
                  </a:cubicBezTo>
                  <a:cubicBezTo>
                    <a:pt x="9740" y="2691"/>
                    <a:pt x="10156" y="3501"/>
                    <a:pt x="10335" y="4394"/>
                  </a:cubicBezTo>
                  <a:cubicBezTo>
                    <a:pt x="10049" y="4096"/>
                    <a:pt x="9644" y="3846"/>
                    <a:pt x="9144" y="3608"/>
                  </a:cubicBezTo>
                  <a:cubicBezTo>
                    <a:pt x="8132" y="3179"/>
                    <a:pt x="6811" y="2929"/>
                    <a:pt x="5394" y="2929"/>
                  </a:cubicBezTo>
                  <a:cubicBezTo>
                    <a:pt x="3977" y="2929"/>
                    <a:pt x="2643" y="3168"/>
                    <a:pt x="1643" y="3608"/>
                  </a:cubicBezTo>
                  <a:cubicBezTo>
                    <a:pt x="1119" y="3834"/>
                    <a:pt x="715" y="4096"/>
                    <a:pt x="453" y="4394"/>
                  </a:cubicBezTo>
                  <a:cubicBezTo>
                    <a:pt x="893" y="2096"/>
                    <a:pt x="2953" y="334"/>
                    <a:pt x="5394" y="334"/>
                  </a:cubicBezTo>
                  <a:close/>
                  <a:moveTo>
                    <a:pt x="5394" y="3287"/>
                  </a:moveTo>
                  <a:cubicBezTo>
                    <a:pt x="6763" y="3287"/>
                    <a:pt x="8037" y="3525"/>
                    <a:pt x="9013" y="3941"/>
                  </a:cubicBezTo>
                  <a:cubicBezTo>
                    <a:pt x="9918" y="4322"/>
                    <a:pt x="10442" y="4858"/>
                    <a:pt x="10442" y="5382"/>
                  </a:cubicBezTo>
                  <a:cubicBezTo>
                    <a:pt x="10442" y="5906"/>
                    <a:pt x="9918" y="6442"/>
                    <a:pt x="9013" y="6823"/>
                  </a:cubicBezTo>
                  <a:cubicBezTo>
                    <a:pt x="8037" y="7239"/>
                    <a:pt x="6763" y="7478"/>
                    <a:pt x="5394" y="7478"/>
                  </a:cubicBezTo>
                  <a:cubicBezTo>
                    <a:pt x="4025" y="7478"/>
                    <a:pt x="2751" y="7239"/>
                    <a:pt x="1774" y="6823"/>
                  </a:cubicBezTo>
                  <a:cubicBezTo>
                    <a:pt x="977" y="6466"/>
                    <a:pt x="465" y="6025"/>
                    <a:pt x="357" y="5549"/>
                  </a:cubicBezTo>
                  <a:lnTo>
                    <a:pt x="4489" y="5549"/>
                  </a:lnTo>
                  <a:cubicBezTo>
                    <a:pt x="4572" y="5549"/>
                    <a:pt x="4656" y="5477"/>
                    <a:pt x="4656" y="5382"/>
                  </a:cubicBezTo>
                  <a:cubicBezTo>
                    <a:pt x="4668" y="5299"/>
                    <a:pt x="4596" y="5215"/>
                    <a:pt x="4489" y="5215"/>
                  </a:cubicBezTo>
                  <a:lnTo>
                    <a:pt x="357" y="5215"/>
                  </a:lnTo>
                  <a:cubicBezTo>
                    <a:pt x="465" y="4763"/>
                    <a:pt x="953" y="4299"/>
                    <a:pt x="1774" y="3941"/>
                  </a:cubicBezTo>
                  <a:cubicBezTo>
                    <a:pt x="2751" y="3525"/>
                    <a:pt x="4025" y="3287"/>
                    <a:pt x="5394" y="3287"/>
                  </a:cubicBezTo>
                  <a:close/>
                  <a:moveTo>
                    <a:pt x="453" y="6370"/>
                  </a:moveTo>
                  <a:lnTo>
                    <a:pt x="453" y="6370"/>
                  </a:lnTo>
                  <a:cubicBezTo>
                    <a:pt x="738" y="6668"/>
                    <a:pt x="1143" y="6918"/>
                    <a:pt x="1643" y="7156"/>
                  </a:cubicBezTo>
                  <a:cubicBezTo>
                    <a:pt x="2655" y="7585"/>
                    <a:pt x="3977" y="7835"/>
                    <a:pt x="5394" y="7835"/>
                  </a:cubicBezTo>
                  <a:cubicBezTo>
                    <a:pt x="6811" y="7835"/>
                    <a:pt x="8144" y="7597"/>
                    <a:pt x="9144" y="7156"/>
                  </a:cubicBezTo>
                  <a:cubicBezTo>
                    <a:pt x="9668" y="6930"/>
                    <a:pt x="10073" y="6668"/>
                    <a:pt x="10335" y="6370"/>
                  </a:cubicBezTo>
                  <a:lnTo>
                    <a:pt x="10335" y="6370"/>
                  </a:lnTo>
                  <a:cubicBezTo>
                    <a:pt x="9894" y="8692"/>
                    <a:pt x="7847" y="10430"/>
                    <a:pt x="5394" y="10430"/>
                  </a:cubicBezTo>
                  <a:cubicBezTo>
                    <a:pt x="4156" y="10430"/>
                    <a:pt x="3024" y="9978"/>
                    <a:pt x="2155" y="9240"/>
                  </a:cubicBezTo>
                  <a:lnTo>
                    <a:pt x="2155" y="9240"/>
                  </a:lnTo>
                  <a:cubicBezTo>
                    <a:pt x="3167" y="9502"/>
                    <a:pt x="4263" y="9645"/>
                    <a:pt x="5394" y="9645"/>
                  </a:cubicBezTo>
                  <a:cubicBezTo>
                    <a:pt x="6025" y="9645"/>
                    <a:pt x="6632" y="9597"/>
                    <a:pt x="7227" y="9525"/>
                  </a:cubicBezTo>
                  <a:cubicBezTo>
                    <a:pt x="7311" y="9502"/>
                    <a:pt x="7394" y="9418"/>
                    <a:pt x="7370" y="9323"/>
                  </a:cubicBezTo>
                  <a:cubicBezTo>
                    <a:pt x="7359" y="9246"/>
                    <a:pt x="7277" y="9179"/>
                    <a:pt x="7198" y="9179"/>
                  </a:cubicBezTo>
                  <a:cubicBezTo>
                    <a:pt x="7192" y="9179"/>
                    <a:pt x="7186" y="9179"/>
                    <a:pt x="7180" y="9180"/>
                  </a:cubicBezTo>
                  <a:cubicBezTo>
                    <a:pt x="6596" y="9252"/>
                    <a:pt x="5989" y="9299"/>
                    <a:pt x="5394" y="9299"/>
                  </a:cubicBezTo>
                  <a:cubicBezTo>
                    <a:pt x="4072" y="9299"/>
                    <a:pt x="2763" y="9109"/>
                    <a:pt x="1631" y="8728"/>
                  </a:cubicBezTo>
                  <a:cubicBezTo>
                    <a:pt x="1048" y="8073"/>
                    <a:pt x="631" y="7263"/>
                    <a:pt x="453" y="6370"/>
                  </a:cubicBezTo>
                  <a:close/>
                  <a:moveTo>
                    <a:pt x="5394" y="0"/>
                  </a:moveTo>
                  <a:cubicBezTo>
                    <a:pt x="3953" y="0"/>
                    <a:pt x="2596" y="560"/>
                    <a:pt x="1584" y="1572"/>
                  </a:cubicBezTo>
                  <a:cubicBezTo>
                    <a:pt x="572" y="2584"/>
                    <a:pt x="0" y="3941"/>
                    <a:pt x="0" y="5382"/>
                  </a:cubicBezTo>
                  <a:cubicBezTo>
                    <a:pt x="0" y="6704"/>
                    <a:pt x="488" y="7978"/>
                    <a:pt x="1358" y="8954"/>
                  </a:cubicBezTo>
                  <a:cubicBezTo>
                    <a:pt x="1381" y="8990"/>
                    <a:pt x="1393" y="9002"/>
                    <a:pt x="1417" y="9013"/>
                  </a:cubicBezTo>
                  <a:cubicBezTo>
                    <a:pt x="1477" y="9073"/>
                    <a:pt x="1524" y="9133"/>
                    <a:pt x="1584" y="9192"/>
                  </a:cubicBezTo>
                  <a:cubicBezTo>
                    <a:pt x="2132" y="9740"/>
                    <a:pt x="2786" y="10156"/>
                    <a:pt x="3501" y="10430"/>
                  </a:cubicBezTo>
                  <a:lnTo>
                    <a:pt x="1096" y="10430"/>
                  </a:lnTo>
                  <a:cubicBezTo>
                    <a:pt x="1000" y="10430"/>
                    <a:pt x="929" y="10502"/>
                    <a:pt x="929" y="10597"/>
                  </a:cubicBezTo>
                  <a:cubicBezTo>
                    <a:pt x="929" y="10680"/>
                    <a:pt x="1000" y="10752"/>
                    <a:pt x="1096" y="10752"/>
                  </a:cubicBezTo>
                  <a:lnTo>
                    <a:pt x="9025" y="10752"/>
                  </a:lnTo>
                  <a:cubicBezTo>
                    <a:pt x="9109" y="10752"/>
                    <a:pt x="9192" y="10680"/>
                    <a:pt x="9192" y="10597"/>
                  </a:cubicBezTo>
                  <a:cubicBezTo>
                    <a:pt x="9192" y="10502"/>
                    <a:pt x="9109" y="10430"/>
                    <a:pt x="9025" y="10430"/>
                  </a:cubicBezTo>
                  <a:lnTo>
                    <a:pt x="7287" y="10430"/>
                  </a:lnTo>
                  <a:cubicBezTo>
                    <a:pt x="8001" y="10156"/>
                    <a:pt x="8656" y="9740"/>
                    <a:pt x="9204" y="9192"/>
                  </a:cubicBezTo>
                  <a:cubicBezTo>
                    <a:pt x="10228" y="8180"/>
                    <a:pt x="10787" y="6823"/>
                    <a:pt x="10787" y="5382"/>
                  </a:cubicBezTo>
                  <a:cubicBezTo>
                    <a:pt x="10787" y="3941"/>
                    <a:pt x="10216" y="2584"/>
                    <a:pt x="9204" y="1572"/>
                  </a:cubicBezTo>
                  <a:cubicBezTo>
                    <a:pt x="8192" y="560"/>
                    <a:pt x="6834" y="0"/>
                    <a:pt x="53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29" name="Google Shape;10129;p79"/>
          <p:cNvGrpSpPr/>
          <p:nvPr/>
        </p:nvGrpSpPr>
        <p:grpSpPr>
          <a:xfrm>
            <a:off x="1196188" y="4003846"/>
            <a:ext cx="343949" cy="470349"/>
            <a:chOff x="897141" y="3359875"/>
            <a:chExt cx="257962" cy="352762"/>
          </a:xfrm>
          <a:solidFill>
            <a:srgbClr val="D2DE00"/>
          </a:solidFill>
        </p:grpSpPr>
        <p:sp>
          <p:nvSpPr>
            <p:cNvPr id="10130" name="Google Shape;10130;p79"/>
            <p:cNvSpPr/>
            <p:nvPr/>
          </p:nvSpPr>
          <p:spPr>
            <a:xfrm>
              <a:off x="897141" y="3359875"/>
              <a:ext cx="257962" cy="352762"/>
            </a:xfrm>
            <a:custGeom>
              <a:avLst/>
              <a:gdLst/>
              <a:ahLst/>
              <a:cxnLst/>
              <a:rect l="l" t="t" r="r" b="b"/>
              <a:pathLst>
                <a:path w="8098" h="11074" extrusionOk="0">
                  <a:moveTo>
                    <a:pt x="5204" y="334"/>
                  </a:moveTo>
                  <a:cubicBezTo>
                    <a:pt x="5240" y="334"/>
                    <a:pt x="5252" y="358"/>
                    <a:pt x="5252" y="382"/>
                  </a:cubicBezTo>
                  <a:lnTo>
                    <a:pt x="5252" y="810"/>
                  </a:lnTo>
                  <a:cubicBezTo>
                    <a:pt x="5252" y="834"/>
                    <a:pt x="5216" y="846"/>
                    <a:pt x="5204" y="846"/>
                  </a:cubicBezTo>
                  <a:lnTo>
                    <a:pt x="2870" y="846"/>
                  </a:lnTo>
                  <a:cubicBezTo>
                    <a:pt x="2865" y="848"/>
                    <a:pt x="2861" y="848"/>
                    <a:pt x="2857" y="848"/>
                  </a:cubicBezTo>
                  <a:cubicBezTo>
                    <a:pt x="2832" y="848"/>
                    <a:pt x="2823" y="817"/>
                    <a:pt x="2823" y="786"/>
                  </a:cubicBezTo>
                  <a:lnTo>
                    <a:pt x="2823" y="382"/>
                  </a:lnTo>
                  <a:cubicBezTo>
                    <a:pt x="2823" y="346"/>
                    <a:pt x="2858" y="334"/>
                    <a:pt x="2870" y="334"/>
                  </a:cubicBezTo>
                  <a:close/>
                  <a:moveTo>
                    <a:pt x="2882" y="1"/>
                  </a:moveTo>
                  <a:cubicBezTo>
                    <a:pt x="2680" y="1"/>
                    <a:pt x="2513" y="167"/>
                    <a:pt x="2513" y="382"/>
                  </a:cubicBezTo>
                  <a:lnTo>
                    <a:pt x="2513" y="810"/>
                  </a:lnTo>
                  <a:cubicBezTo>
                    <a:pt x="2513" y="1001"/>
                    <a:pt x="2656" y="1167"/>
                    <a:pt x="2858" y="1179"/>
                  </a:cubicBezTo>
                  <a:lnTo>
                    <a:pt x="2858" y="4811"/>
                  </a:lnTo>
                  <a:cubicBezTo>
                    <a:pt x="2858" y="4906"/>
                    <a:pt x="2835" y="4977"/>
                    <a:pt x="2799" y="5061"/>
                  </a:cubicBezTo>
                  <a:lnTo>
                    <a:pt x="1906" y="6728"/>
                  </a:lnTo>
                  <a:lnTo>
                    <a:pt x="965" y="8502"/>
                  </a:lnTo>
                  <a:lnTo>
                    <a:pt x="489" y="9383"/>
                  </a:lnTo>
                  <a:lnTo>
                    <a:pt x="120" y="10085"/>
                  </a:lnTo>
                  <a:cubicBezTo>
                    <a:pt x="1" y="10288"/>
                    <a:pt x="13" y="10538"/>
                    <a:pt x="132" y="10752"/>
                  </a:cubicBezTo>
                  <a:cubicBezTo>
                    <a:pt x="251" y="10954"/>
                    <a:pt x="477" y="11073"/>
                    <a:pt x="715" y="11073"/>
                  </a:cubicBezTo>
                  <a:lnTo>
                    <a:pt x="3668" y="11073"/>
                  </a:lnTo>
                  <a:cubicBezTo>
                    <a:pt x="3763" y="11073"/>
                    <a:pt x="3835" y="11002"/>
                    <a:pt x="3835" y="10919"/>
                  </a:cubicBezTo>
                  <a:cubicBezTo>
                    <a:pt x="3835" y="10823"/>
                    <a:pt x="3763" y="10752"/>
                    <a:pt x="3668" y="10752"/>
                  </a:cubicBezTo>
                  <a:lnTo>
                    <a:pt x="715" y="10752"/>
                  </a:lnTo>
                  <a:cubicBezTo>
                    <a:pt x="596" y="10752"/>
                    <a:pt x="477" y="10692"/>
                    <a:pt x="418" y="10585"/>
                  </a:cubicBezTo>
                  <a:cubicBezTo>
                    <a:pt x="358" y="10478"/>
                    <a:pt x="334" y="10347"/>
                    <a:pt x="394" y="10240"/>
                  </a:cubicBezTo>
                  <a:lnTo>
                    <a:pt x="727" y="9621"/>
                  </a:lnTo>
                  <a:lnTo>
                    <a:pt x="1168" y="9621"/>
                  </a:lnTo>
                  <a:cubicBezTo>
                    <a:pt x="1263" y="9621"/>
                    <a:pt x="1334" y="9549"/>
                    <a:pt x="1334" y="9454"/>
                  </a:cubicBezTo>
                  <a:cubicBezTo>
                    <a:pt x="1334" y="9371"/>
                    <a:pt x="1263" y="9287"/>
                    <a:pt x="1168" y="9287"/>
                  </a:cubicBezTo>
                  <a:lnTo>
                    <a:pt x="894" y="9287"/>
                  </a:lnTo>
                  <a:lnTo>
                    <a:pt x="1191" y="8728"/>
                  </a:lnTo>
                  <a:lnTo>
                    <a:pt x="1632" y="8728"/>
                  </a:lnTo>
                  <a:cubicBezTo>
                    <a:pt x="1727" y="8728"/>
                    <a:pt x="1799" y="8656"/>
                    <a:pt x="1799" y="8561"/>
                  </a:cubicBezTo>
                  <a:cubicBezTo>
                    <a:pt x="1799" y="8478"/>
                    <a:pt x="1727" y="8394"/>
                    <a:pt x="1632" y="8394"/>
                  </a:cubicBezTo>
                  <a:lnTo>
                    <a:pt x="1370" y="8394"/>
                  </a:lnTo>
                  <a:lnTo>
                    <a:pt x="1668" y="7835"/>
                  </a:lnTo>
                  <a:lnTo>
                    <a:pt x="2108" y="7835"/>
                  </a:lnTo>
                  <a:cubicBezTo>
                    <a:pt x="2204" y="7835"/>
                    <a:pt x="2275" y="7763"/>
                    <a:pt x="2275" y="7668"/>
                  </a:cubicBezTo>
                  <a:cubicBezTo>
                    <a:pt x="2275" y="7585"/>
                    <a:pt x="2204" y="7502"/>
                    <a:pt x="2108" y="7502"/>
                  </a:cubicBezTo>
                  <a:lnTo>
                    <a:pt x="1834" y="7502"/>
                  </a:lnTo>
                  <a:lnTo>
                    <a:pt x="2132" y="6942"/>
                  </a:lnTo>
                  <a:lnTo>
                    <a:pt x="2585" y="6942"/>
                  </a:lnTo>
                  <a:cubicBezTo>
                    <a:pt x="2668" y="6942"/>
                    <a:pt x="2751" y="6870"/>
                    <a:pt x="2751" y="6775"/>
                  </a:cubicBezTo>
                  <a:cubicBezTo>
                    <a:pt x="2751" y="6692"/>
                    <a:pt x="2668" y="6609"/>
                    <a:pt x="2585" y="6609"/>
                  </a:cubicBezTo>
                  <a:lnTo>
                    <a:pt x="2311" y="6609"/>
                  </a:lnTo>
                  <a:lnTo>
                    <a:pt x="3085" y="5180"/>
                  </a:lnTo>
                  <a:cubicBezTo>
                    <a:pt x="3144" y="5061"/>
                    <a:pt x="3192" y="4930"/>
                    <a:pt x="3192" y="4775"/>
                  </a:cubicBezTo>
                  <a:lnTo>
                    <a:pt x="3192" y="1144"/>
                  </a:lnTo>
                  <a:lnTo>
                    <a:pt x="4930" y="1144"/>
                  </a:lnTo>
                  <a:lnTo>
                    <a:pt x="4930" y="4775"/>
                  </a:lnTo>
                  <a:cubicBezTo>
                    <a:pt x="4930" y="4918"/>
                    <a:pt x="4966" y="5061"/>
                    <a:pt x="5037" y="5180"/>
                  </a:cubicBezTo>
                  <a:lnTo>
                    <a:pt x="7716" y="10216"/>
                  </a:lnTo>
                  <a:cubicBezTo>
                    <a:pt x="7776" y="10323"/>
                    <a:pt x="7776" y="10454"/>
                    <a:pt x="7704" y="10550"/>
                  </a:cubicBezTo>
                  <a:cubicBezTo>
                    <a:pt x="7645" y="10657"/>
                    <a:pt x="7526" y="10716"/>
                    <a:pt x="7407" y="10716"/>
                  </a:cubicBezTo>
                  <a:lnTo>
                    <a:pt x="4430" y="10716"/>
                  </a:lnTo>
                  <a:cubicBezTo>
                    <a:pt x="4335" y="10716"/>
                    <a:pt x="4263" y="10788"/>
                    <a:pt x="4263" y="10883"/>
                  </a:cubicBezTo>
                  <a:cubicBezTo>
                    <a:pt x="4263" y="10978"/>
                    <a:pt x="4335" y="11050"/>
                    <a:pt x="4430" y="11050"/>
                  </a:cubicBezTo>
                  <a:lnTo>
                    <a:pt x="7407" y="11050"/>
                  </a:lnTo>
                  <a:cubicBezTo>
                    <a:pt x="7645" y="11050"/>
                    <a:pt x="7871" y="10931"/>
                    <a:pt x="7990" y="10716"/>
                  </a:cubicBezTo>
                  <a:cubicBezTo>
                    <a:pt x="8097" y="10538"/>
                    <a:pt x="8097" y="10288"/>
                    <a:pt x="7990" y="10085"/>
                  </a:cubicBezTo>
                  <a:lnTo>
                    <a:pt x="5311" y="5049"/>
                  </a:lnTo>
                  <a:cubicBezTo>
                    <a:pt x="5263" y="4977"/>
                    <a:pt x="5252" y="4882"/>
                    <a:pt x="5252" y="4799"/>
                  </a:cubicBezTo>
                  <a:lnTo>
                    <a:pt x="5252" y="1167"/>
                  </a:lnTo>
                  <a:cubicBezTo>
                    <a:pt x="5442" y="1155"/>
                    <a:pt x="5597" y="989"/>
                    <a:pt x="5597" y="798"/>
                  </a:cubicBezTo>
                  <a:lnTo>
                    <a:pt x="5597" y="382"/>
                  </a:lnTo>
                  <a:cubicBezTo>
                    <a:pt x="5597" y="167"/>
                    <a:pt x="5430" y="1"/>
                    <a:pt x="521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31" name="Google Shape;10131;p79"/>
            <p:cNvSpPr/>
            <p:nvPr/>
          </p:nvSpPr>
          <p:spPr>
            <a:xfrm>
              <a:off x="945688" y="3593691"/>
              <a:ext cx="160485" cy="89736"/>
            </a:xfrm>
            <a:custGeom>
              <a:avLst/>
              <a:gdLst/>
              <a:ahLst/>
              <a:cxnLst/>
              <a:rect l="l" t="t" r="r" b="b"/>
              <a:pathLst>
                <a:path w="5038" h="2817" extrusionOk="0">
                  <a:moveTo>
                    <a:pt x="2535" y="339"/>
                  </a:moveTo>
                  <a:cubicBezTo>
                    <a:pt x="2817" y="339"/>
                    <a:pt x="3097" y="363"/>
                    <a:pt x="3370" y="412"/>
                  </a:cubicBezTo>
                  <a:lnTo>
                    <a:pt x="3513" y="447"/>
                  </a:lnTo>
                  <a:cubicBezTo>
                    <a:pt x="3608" y="459"/>
                    <a:pt x="3668" y="519"/>
                    <a:pt x="3716" y="602"/>
                  </a:cubicBezTo>
                  <a:lnTo>
                    <a:pt x="4680" y="2424"/>
                  </a:lnTo>
                  <a:cubicBezTo>
                    <a:pt x="4692" y="2459"/>
                    <a:pt x="4680" y="2471"/>
                    <a:pt x="4680" y="2483"/>
                  </a:cubicBezTo>
                  <a:cubicBezTo>
                    <a:pt x="4680" y="2495"/>
                    <a:pt x="4668" y="2519"/>
                    <a:pt x="4632" y="2519"/>
                  </a:cubicBezTo>
                  <a:lnTo>
                    <a:pt x="406" y="2519"/>
                  </a:lnTo>
                  <a:cubicBezTo>
                    <a:pt x="382" y="2519"/>
                    <a:pt x="358" y="2495"/>
                    <a:pt x="358" y="2483"/>
                  </a:cubicBezTo>
                  <a:cubicBezTo>
                    <a:pt x="358" y="2471"/>
                    <a:pt x="346" y="2459"/>
                    <a:pt x="358" y="2424"/>
                  </a:cubicBezTo>
                  <a:lnTo>
                    <a:pt x="1334" y="602"/>
                  </a:lnTo>
                  <a:cubicBezTo>
                    <a:pt x="1358" y="507"/>
                    <a:pt x="1430" y="459"/>
                    <a:pt x="1513" y="447"/>
                  </a:cubicBezTo>
                  <a:cubicBezTo>
                    <a:pt x="1847" y="375"/>
                    <a:pt x="2192" y="339"/>
                    <a:pt x="2535" y="339"/>
                  </a:cubicBezTo>
                  <a:close/>
                  <a:moveTo>
                    <a:pt x="2520" y="0"/>
                  </a:moveTo>
                  <a:cubicBezTo>
                    <a:pt x="2155" y="0"/>
                    <a:pt x="1791" y="42"/>
                    <a:pt x="1430" y="126"/>
                  </a:cubicBezTo>
                  <a:cubicBezTo>
                    <a:pt x="1275" y="162"/>
                    <a:pt x="1120" y="281"/>
                    <a:pt x="1037" y="435"/>
                  </a:cubicBezTo>
                  <a:lnTo>
                    <a:pt x="60" y="2269"/>
                  </a:lnTo>
                  <a:cubicBezTo>
                    <a:pt x="1" y="2388"/>
                    <a:pt x="1" y="2531"/>
                    <a:pt x="84" y="2638"/>
                  </a:cubicBezTo>
                  <a:cubicBezTo>
                    <a:pt x="156" y="2757"/>
                    <a:pt x="275" y="2817"/>
                    <a:pt x="406" y="2817"/>
                  </a:cubicBezTo>
                  <a:lnTo>
                    <a:pt x="4632" y="2817"/>
                  </a:lnTo>
                  <a:cubicBezTo>
                    <a:pt x="4763" y="2817"/>
                    <a:pt x="4882" y="2745"/>
                    <a:pt x="4954" y="2638"/>
                  </a:cubicBezTo>
                  <a:cubicBezTo>
                    <a:pt x="5037" y="2519"/>
                    <a:pt x="5037" y="2388"/>
                    <a:pt x="4978" y="2269"/>
                  </a:cubicBezTo>
                  <a:lnTo>
                    <a:pt x="4001" y="435"/>
                  </a:lnTo>
                  <a:cubicBezTo>
                    <a:pt x="3918" y="269"/>
                    <a:pt x="3763" y="162"/>
                    <a:pt x="3585" y="126"/>
                  </a:cubicBezTo>
                  <a:lnTo>
                    <a:pt x="3442" y="90"/>
                  </a:lnTo>
                  <a:cubicBezTo>
                    <a:pt x="3136" y="30"/>
                    <a:pt x="2828" y="0"/>
                    <a:pt x="252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32" name="Google Shape;10132;p79"/>
            <p:cNvSpPr/>
            <p:nvPr/>
          </p:nvSpPr>
          <p:spPr>
            <a:xfrm>
              <a:off x="1045076" y="3638256"/>
              <a:ext cx="27332" cy="27714"/>
            </a:xfrm>
            <a:custGeom>
              <a:avLst/>
              <a:gdLst/>
              <a:ahLst/>
              <a:cxnLst/>
              <a:rect l="l" t="t" r="r" b="b"/>
              <a:pathLst>
                <a:path w="858" h="870" extrusionOk="0">
                  <a:moveTo>
                    <a:pt x="429" y="310"/>
                  </a:moveTo>
                  <a:cubicBezTo>
                    <a:pt x="488" y="310"/>
                    <a:pt x="548" y="358"/>
                    <a:pt x="548" y="429"/>
                  </a:cubicBezTo>
                  <a:cubicBezTo>
                    <a:pt x="548" y="489"/>
                    <a:pt x="500" y="548"/>
                    <a:pt x="429" y="548"/>
                  </a:cubicBezTo>
                  <a:cubicBezTo>
                    <a:pt x="369" y="548"/>
                    <a:pt x="310" y="501"/>
                    <a:pt x="310" y="429"/>
                  </a:cubicBezTo>
                  <a:cubicBezTo>
                    <a:pt x="322" y="370"/>
                    <a:pt x="369" y="310"/>
                    <a:pt x="429" y="310"/>
                  </a:cubicBezTo>
                  <a:close/>
                  <a:moveTo>
                    <a:pt x="429" y="1"/>
                  </a:moveTo>
                  <a:cubicBezTo>
                    <a:pt x="191" y="1"/>
                    <a:pt x="0" y="191"/>
                    <a:pt x="0" y="429"/>
                  </a:cubicBezTo>
                  <a:cubicBezTo>
                    <a:pt x="0" y="668"/>
                    <a:pt x="191" y="870"/>
                    <a:pt x="429" y="870"/>
                  </a:cubicBezTo>
                  <a:cubicBezTo>
                    <a:pt x="667" y="870"/>
                    <a:pt x="858" y="668"/>
                    <a:pt x="858" y="429"/>
                  </a:cubicBezTo>
                  <a:cubicBezTo>
                    <a:pt x="858" y="191"/>
                    <a:pt x="667" y="1"/>
                    <a:pt x="42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33" name="Google Shape;10133;p79"/>
            <p:cNvSpPr/>
            <p:nvPr/>
          </p:nvSpPr>
          <p:spPr>
            <a:xfrm>
              <a:off x="976046" y="3643194"/>
              <a:ext cx="28096" cy="27332"/>
            </a:xfrm>
            <a:custGeom>
              <a:avLst/>
              <a:gdLst/>
              <a:ahLst/>
              <a:cxnLst/>
              <a:rect l="l" t="t" r="r" b="b"/>
              <a:pathLst>
                <a:path w="882" h="858" extrusionOk="0">
                  <a:moveTo>
                    <a:pt x="453" y="310"/>
                  </a:moveTo>
                  <a:cubicBezTo>
                    <a:pt x="512" y="310"/>
                    <a:pt x="572" y="346"/>
                    <a:pt x="572" y="429"/>
                  </a:cubicBezTo>
                  <a:cubicBezTo>
                    <a:pt x="572" y="489"/>
                    <a:pt x="524" y="548"/>
                    <a:pt x="453" y="548"/>
                  </a:cubicBezTo>
                  <a:cubicBezTo>
                    <a:pt x="393" y="548"/>
                    <a:pt x="334" y="501"/>
                    <a:pt x="334" y="429"/>
                  </a:cubicBezTo>
                  <a:cubicBezTo>
                    <a:pt x="334" y="358"/>
                    <a:pt x="393" y="310"/>
                    <a:pt x="453" y="310"/>
                  </a:cubicBezTo>
                  <a:close/>
                  <a:moveTo>
                    <a:pt x="453" y="1"/>
                  </a:moveTo>
                  <a:cubicBezTo>
                    <a:pt x="215" y="1"/>
                    <a:pt x="24" y="191"/>
                    <a:pt x="24" y="429"/>
                  </a:cubicBezTo>
                  <a:cubicBezTo>
                    <a:pt x="0" y="667"/>
                    <a:pt x="215" y="858"/>
                    <a:pt x="453" y="858"/>
                  </a:cubicBezTo>
                  <a:cubicBezTo>
                    <a:pt x="691" y="858"/>
                    <a:pt x="881" y="667"/>
                    <a:pt x="881" y="429"/>
                  </a:cubicBezTo>
                  <a:cubicBezTo>
                    <a:pt x="881" y="191"/>
                    <a:pt x="691" y="1"/>
                    <a:pt x="45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34" name="Google Shape;10134;p79"/>
            <p:cNvSpPr/>
            <p:nvPr/>
          </p:nvSpPr>
          <p:spPr>
            <a:xfrm>
              <a:off x="1004493" y="3613218"/>
              <a:ext cx="31505" cy="31154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0" y="322"/>
                  </a:moveTo>
                  <a:cubicBezTo>
                    <a:pt x="584" y="322"/>
                    <a:pt x="655" y="406"/>
                    <a:pt x="655" y="489"/>
                  </a:cubicBezTo>
                  <a:cubicBezTo>
                    <a:pt x="655" y="584"/>
                    <a:pt x="584" y="656"/>
                    <a:pt x="500" y="656"/>
                  </a:cubicBezTo>
                  <a:cubicBezTo>
                    <a:pt x="405" y="656"/>
                    <a:pt x="334" y="584"/>
                    <a:pt x="334" y="489"/>
                  </a:cubicBezTo>
                  <a:cubicBezTo>
                    <a:pt x="334" y="406"/>
                    <a:pt x="405" y="322"/>
                    <a:pt x="500" y="322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489"/>
                  </a:cubicBezTo>
                  <a:cubicBezTo>
                    <a:pt x="0" y="763"/>
                    <a:pt x="227" y="977"/>
                    <a:pt x="500" y="977"/>
                  </a:cubicBezTo>
                  <a:cubicBezTo>
                    <a:pt x="762" y="977"/>
                    <a:pt x="989" y="763"/>
                    <a:pt x="989" y="489"/>
                  </a:cubicBezTo>
                  <a:cubicBezTo>
                    <a:pt x="989" y="227"/>
                    <a:pt x="762" y="1"/>
                    <a:pt x="50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35" name="Google Shape;10135;p79"/>
            <p:cNvSpPr/>
            <p:nvPr/>
          </p:nvSpPr>
          <p:spPr>
            <a:xfrm>
              <a:off x="991209" y="3555975"/>
              <a:ext cx="31505" cy="31122"/>
            </a:xfrm>
            <a:custGeom>
              <a:avLst/>
              <a:gdLst/>
              <a:ahLst/>
              <a:cxnLst/>
              <a:rect l="l" t="t" r="r" b="b"/>
              <a:pathLst>
                <a:path w="989" h="977" extrusionOk="0">
                  <a:moveTo>
                    <a:pt x="513" y="322"/>
                  </a:moveTo>
                  <a:cubicBezTo>
                    <a:pt x="596" y="322"/>
                    <a:pt x="679" y="393"/>
                    <a:pt x="679" y="488"/>
                  </a:cubicBezTo>
                  <a:cubicBezTo>
                    <a:pt x="679" y="572"/>
                    <a:pt x="596" y="655"/>
                    <a:pt x="513" y="655"/>
                  </a:cubicBezTo>
                  <a:cubicBezTo>
                    <a:pt x="417" y="655"/>
                    <a:pt x="346" y="572"/>
                    <a:pt x="346" y="488"/>
                  </a:cubicBezTo>
                  <a:cubicBezTo>
                    <a:pt x="346" y="393"/>
                    <a:pt x="417" y="322"/>
                    <a:pt x="513" y="322"/>
                  </a:cubicBezTo>
                  <a:close/>
                  <a:moveTo>
                    <a:pt x="501" y="0"/>
                  </a:moveTo>
                  <a:cubicBezTo>
                    <a:pt x="227" y="0"/>
                    <a:pt x="1" y="214"/>
                    <a:pt x="1" y="488"/>
                  </a:cubicBezTo>
                  <a:cubicBezTo>
                    <a:pt x="1" y="750"/>
                    <a:pt x="227" y="976"/>
                    <a:pt x="501" y="976"/>
                  </a:cubicBezTo>
                  <a:cubicBezTo>
                    <a:pt x="763" y="976"/>
                    <a:pt x="989" y="750"/>
                    <a:pt x="989" y="488"/>
                  </a:cubicBezTo>
                  <a:cubicBezTo>
                    <a:pt x="989" y="214"/>
                    <a:pt x="763" y="0"/>
                    <a:pt x="50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36" name="Google Shape;10136;p79"/>
            <p:cNvSpPr/>
            <p:nvPr/>
          </p:nvSpPr>
          <p:spPr>
            <a:xfrm>
              <a:off x="1023447" y="3528261"/>
              <a:ext cx="31505" cy="31154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1" y="311"/>
                  </a:moveTo>
                  <a:cubicBezTo>
                    <a:pt x="584" y="311"/>
                    <a:pt x="655" y="394"/>
                    <a:pt x="655" y="477"/>
                  </a:cubicBezTo>
                  <a:cubicBezTo>
                    <a:pt x="655" y="572"/>
                    <a:pt x="584" y="644"/>
                    <a:pt x="501" y="644"/>
                  </a:cubicBezTo>
                  <a:cubicBezTo>
                    <a:pt x="405" y="644"/>
                    <a:pt x="334" y="572"/>
                    <a:pt x="334" y="477"/>
                  </a:cubicBezTo>
                  <a:cubicBezTo>
                    <a:pt x="334" y="394"/>
                    <a:pt x="405" y="311"/>
                    <a:pt x="501" y="311"/>
                  </a:cubicBezTo>
                  <a:close/>
                  <a:moveTo>
                    <a:pt x="501" y="1"/>
                  </a:moveTo>
                  <a:cubicBezTo>
                    <a:pt x="227" y="1"/>
                    <a:pt x="1" y="215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63" y="977"/>
                    <a:pt x="989" y="763"/>
                    <a:pt x="989" y="489"/>
                  </a:cubicBezTo>
                  <a:cubicBezTo>
                    <a:pt x="989" y="227"/>
                    <a:pt x="763" y="1"/>
                    <a:pt x="50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37" name="Google Shape;10137;p79"/>
            <p:cNvSpPr/>
            <p:nvPr/>
          </p:nvSpPr>
          <p:spPr>
            <a:xfrm>
              <a:off x="1008284" y="3488442"/>
              <a:ext cx="28096" cy="27714"/>
            </a:xfrm>
            <a:custGeom>
              <a:avLst/>
              <a:gdLst/>
              <a:ahLst/>
              <a:cxnLst/>
              <a:rect l="l" t="t" r="r" b="b"/>
              <a:pathLst>
                <a:path w="882" h="870" extrusionOk="0">
                  <a:moveTo>
                    <a:pt x="441" y="310"/>
                  </a:moveTo>
                  <a:cubicBezTo>
                    <a:pt x="500" y="310"/>
                    <a:pt x="560" y="358"/>
                    <a:pt x="560" y="429"/>
                  </a:cubicBezTo>
                  <a:cubicBezTo>
                    <a:pt x="560" y="513"/>
                    <a:pt x="512" y="548"/>
                    <a:pt x="441" y="548"/>
                  </a:cubicBezTo>
                  <a:cubicBezTo>
                    <a:pt x="381" y="548"/>
                    <a:pt x="322" y="513"/>
                    <a:pt x="322" y="429"/>
                  </a:cubicBezTo>
                  <a:cubicBezTo>
                    <a:pt x="322" y="370"/>
                    <a:pt x="358" y="310"/>
                    <a:pt x="441" y="310"/>
                  </a:cubicBezTo>
                  <a:close/>
                  <a:moveTo>
                    <a:pt x="441" y="1"/>
                  </a:moveTo>
                  <a:cubicBezTo>
                    <a:pt x="203" y="1"/>
                    <a:pt x="0" y="191"/>
                    <a:pt x="0" y="429"/>
                  </a:cubicBezTo>
                  <a:cubicBezTo>
                    <a:pt x="0" y="668"/>
                    <a:pt x="203" y="870"/>
                    <a:pt x="441" y="870"/>
                  </a:cubicBezTo>
                  <a:cubicBezTo>
                    <a:pt x="679" y="870"/>
                    <a:pt x="870" y="668"/>
                    <a:pt x="870" y="429"/>
                  </a:cubicBezTo>
                  <a:cubicBezTo>
                    <a:pt x="881" y="191"/>
                    <a:pt x="691" y="1"/>
                    <a:pt x="44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38" name="Google Shape;10138;p79"/>
          <p:cNvGrpSpPr/>
          <p:nvPr/>
        </p:nvGrpSpPr>
        <p:grpSpPr>
          <a:xfrm>
            <a:off x="1778244" y="3983119"/>
            <a:ext cx="361617" cy="510784"/>
            <a:chOff x="1333682" y="3344330"/>
            <a:chExt cx="271213" cy="383088"/>
          </a:xfrm>
          <a:solidFill>
            <a:srgbClr val="D2DE00"/>
          </a:solidFill>
        </p:grpSpPr>
        <p:sp>
          <p:nvSpPr>
            <p:cNvPr id="10139" name="Google Shape;10139;p79"/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40" name="Google Shape;10140;p79"/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41" name="Google Shape;10141;p79"/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42" name="Google Shape;10142;p79"/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43" name="Google Shape;10143;p79"/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44" name="Google Shape;10144;p79"/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45" name="Google Shape;10145;p79"/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46" name="Google Shape;10146;p79"/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47" name="Google Shape;10147;p79"/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48" name="Google Shape;10148;p79"/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49" name="Google Shape;10149;p79"/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50" name="Google Shape;10150;p79"/>
          <p:cNvGrpSpPr/>
          <p:nvPr/>
        </p:nvGrpSpPr>
        <p:grpSpPr>
          <a:xfrm>
            <a:off x="8885860" y="3986644"/>
            <a:ext cx="470817" cy="469331"/>
            <a:chOff x="6664394" y="3346974"/>
            <a:chExt cx="353113" cy="351998"/>
          </a:xfrm>
          <a:solidFill>
            <a:srgbClr val="D2DE00"/>
          </a:solidFill>
        </p:grpSpPr>
        <p:sp>
          <p:nvSpPr>
            <p:cNvPr id="10151" name="Google Shape;10151;p79"/>
            <p:cNvSpPr/>
            <p:nvPr/>
          </p:nvSpPr>
          <p:spPr>
            <a:xfrm>
              <a:off x="6788023" y="3450917"/>
              <a:ext cx="37207" cy="37175"/>
            </a:xfrm>
            <a:custGeom>
              <a:avLst/>
              <a:gdLst/>
              <a:ahLst/>
              <a:cxnLst/>
              <a:rect l="l" t="t" r="r" b="b"/>
              <a:pathLst>
                <a:path w="1168" h="1167" extrusionOk="0">
                  <a:moveTo>
                    <a:pt x="572" y="333"/>
                  </a:moveTo>
                  <a:cubicBezTo>
                    <a:pt x="703" y="333"/>
                    <a:pt x="822" y="453"/>
                    <a:pt x="822" y="583"/>
                  </a:cubicBezTo>
                  <a:cubicBezTo>
                    <a:pt x="822" y="738"/>
                    <a:pt x="703" y="834"/>
                    <a:pt x="572" y="834"/>
                  </a:cubicBezTo>
                  <a:cubicBezTo>
                    <a:pt x="429" y="834"/>
                    <a:pt x="310" y="738"/>
                    <a:pt x="310" y="583"/>
                  </a:cubicBezTo>
                  <a:cubicBezTo>
                    <a:pt x="310" y="441"/>
                    <a:pt x="429" y="333"/>
                    <a:pt x="572" y="333"/>
                  </a:cubicBezTo>
                  <a:close/>
                  <a:moveTo>
                    <a:pt x="584" y="0"/>
                  </a:moveTo>
                  <a:cubicBezTo>
                    <a:pt x="251" y="0"/>
                    <a:pt x="1" y="274"/>
                    <a:pt x="1" y="583"/>
                  </a:cubicBezTo>
                  <a:cubicBezTo>
                    <a:pt x="1" y="917"/>
                    <a:pt x="275" y="1167"/>
                    <a:pt x="584" y="1167"/>
                  </a:cubicBezTo>
                  <a:cubicBezTo>
                    <a:pt x="894" y="1167"/>
                    <a:pt x="1168" y="917"/>
                    <a:pt x="1168" y="583"/>
                  </a:cubicBezTo>
                  <a:cubicBezTo>
                    <a:pt x="1168" y="262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52" name="Google Shape;10152;p79"/>
            <p:cNvSpPr/>
            <p:nvPr/>
          </p:nvSpPr>
          <p:spPr>
            <a:xfrm>
              <a:off x="6874892" y="3495641"/>
              <a:ext cx="36824" cy="36824"/>
            </a:xfrm>
            <a:custGeom>
              <a:avLst/>
              <a:gdLst/>
              <a:ahLst/>
              <a:cxnLst/>
              <a:rect l="l" t="t" r="r" b="b"/>
              <a:pathLst>
                <a:path w="1156" h="1156" extrusionOk="0">
                  <a:moveTo>
                    <a:pt x="584" y="311"/>
                  </a:moveTo>
                  <a:cubicBezTo>
                    <a:pt x="727" y="311"/>
                    <a:pt x="834" y="430"/>
                    <a:pt x="834" y="561"/>
                  </a:cubicBezTo>
                  <a:cubicBezTo>
                    <a:pt x="834" y="715"/>
                    <a:pt x="715" y="823"/>
                    <a:pt x="584" y="823"/>
                  </a:cubicBezTo>
                  <a:cubicBezTo>
                    <a:pt x="441" y="823"/>
                    <a:pt x="322" y="703"/>
                    <a:pt x="322" y="561"/>
                  </a:cubicBezTo>
                  <a:cubicBezTo>
                    <a:pt x="322" y="430"/>
                    <a:pt x="441" y="311"/>
                    <a:pt x="584" y="311"/>
                  </a:cubicBezTo>
                  <a:close/>
                  <a:moveTo>
                    <a:pt x="563" y="1"/>
                  </a:moveTo>
                  <a:cubicBezTo>
                    <a:pt x="251" y="1"/>
                    <a:pt x="0" y="258"/>
                    <a:pt x="0" y="584"/>
                  </a:cubicBezTo>
                  <a:cubicBezTo>
                    <a:pt x="0" y="906"/>
                    <a:pt x="262" y="1156"/>
                    <a:pt x="584" y="1156"/>
                  </a:cubicBezTo>
                  <a:cubicBezTo>
                    <a:pt x="905" y="1156"/>
                    <a:pt x="1155" y="894"/>
                    <a:pt x="1155" y="584"/>
                  </a:cubicBezTo>
                  <a:cubicBezTo>
                    <a:pt x="1155" y="251"/>
                    <a:pt x="893" y="1"/>
                    <a:pt x="584" y="1"/>
                  </a:cubicBezTo>
                  <a:cubicBezTo>
                    <a:pt x="577" y="1"/>
                    <a:pt x="570" y="1"/>
                    <a:pt x="5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53" name="Google Shape;10153;p79"/>
            <p:cNvSpPr/>
            <p:nvPr/>
          </p:nvSpPr>
          <p:spPr>
            <a:xfrm>
              <a:off x="6780059" y="3538136"/>
              <a:ext cx="53134" cy="53134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34" y="560"/>
                    <a:pt x="1334" y="834"/>
                  </a:cubicBezTo>
                  <a:cubicBezTo>
                    <a:pt x="1334" y="1120"/>
                    <a:pt x="1120" y="1346"/>
                    <a:pt x="834" y="1346"/>
                  </a:cubicBezTo>
                  <a:cubicBezTo>
                    <a:pt x="548" y="1346"/>
                    <a:pt x="322" y="1120"/>
                    <a:pt x="322" y="834"/>
                  </a:cubicBezTo>
                  <a:cubicBezTo>
                    <a:pt x="322" y="572"/>
                    <a:pt x="548" y="334"/>
                    <a:pt x="834" y="334"/>
                  </a:cubicBezTo>
                  <a:close/>
                  <a:moveTo>
                    <a:pt x="834" y="1"/>
                  </a:moveTo>
                  <a:cubicBezTo>
                    <a:pt x="370" y="24"/>
                    <a:pt x="1" y="393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98" y="1667"/>
                    <a:pt x="1668" y="1298"/>
                    <a:pt x="1668" y="834"/>
                  </a:cubicBezTo>
                  <a:cubicBezTo>
                    <a:pt x="1668" y="382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54" name="Google Shape;10154;p79"/>
            <p:cNvSpPr/>
            <p:nvPr/>
          </p:nvSpPr>
          <p:spPr>
            <a:xfrm>
              <a:off x="6664394" y="3346974"/>
              <a:ext cx="353113" cy="351998"/>
            </a:xfrm>
            <a:custGeom>
              <a:avLst/>
              <a:gdLst/>
              <a:ahLst/>
              <a:cxnLst/>
              <a:rect l="l" t="t" r="r" b="b"/>
              <a:pathLst>
                <a:path w="11085" h="11050" extrusionOk="0">
                  <a:moveTo>
                    <a:pt x="5549" y="358"/>
                  </a:moveTo>
                  <a:cubicBezTo>
                    <a:pt x="5680" y="358"/>
                    <a:pt x="5799" y="477"/>
                    <a:pt x="5799" y="620"/>
                  </a:cubicBezTo>
                  <a:cubicBezTo>
                    <a:pt x="5799" y="763"/>
                    <a:pt x="5680" y="870"/>
                    <a:pt x="5549" y="870"/>
                  </a:cubicBezTo>
                  <a:cubicBezTo>
                    <a:pt x="5418" y="870"/>
                    <a:pt x="5299" y="763"/>
                    <a:pt x="5299" y="620"/>
                  </a:cubicBezTo>
                  <a:cubicBezTo>
                    <a:pt x="5299" y="465"/>
                    <a:pt x="5418" y="358"/>
                    <a:pt x="5549" y="358"/>
                  </a:cubicBezTo>
                  <a:close/>
                  <a:moveTo>
                    <a:pt x="9752" y="1001"/>
                  </a:moveTo>
                  <a:cubicBezTo>
                    <a:pt x="10061" y="1001"/>
                    <a:pt x="10228" y="1394"/>
                    <a:pt x="10002" y="1620"/>
                  </a:cubicBezTo>
                  <a:cubicBezTo>
                    <a:pt x="9936" y="1686"/>
                    <a:pt x="9844" y="1718"/>
                    <a:pt x="9750" y="1718"/>
                  </a:cubicBezTo>
                  <a:cubicBezTo>
                    <a:pt x="9656" y="1718"/>
                    <a:pt x="9561" y="1686"/>
                    <a:pt x="9490" y="1620"/>
                  </a:cubicBezTo>
                  <a:cubicBezTo>
                    <a:pt x="9275" y="1394"/>
                    <a:pt x="9430" y="1001"/>
                    <a:pt x="9752" y="1001"/>
                  </a:cubicBezTo>
                  <a:close/>
                  <a:moveTo>
                    <a:pt x="1554" y="1203"/>
                  </a:moveTo>
                  <a:cubicBezTo>
                    <a:pt x="1655" y="1203"/>
                    <a:pt x="1756" y="1239"/>
                    <a:pt x="1834" y="1310"/>
                  </a:cubicBezTo>
                  <a:cubicBezTo>
                    <a:pt x="1977" y="1465"/>
                    <a:pt x="1977" y="1715"/>
                    <a:pt x="1834" y="1870"/>
                  </a:cubicBezTo>
                  <a:cubicBezTo>
                    <a:pt x="1756" y="1941"/>
                    <a:pt x="1658" y="1977"/>
                    <a:pt x="1559" y="1977"/>
                  </a:cubicBezTo>
                  <a:cubicBezTo>
                    <a:pt x="1459" y="1977"/>
                    <a:pt x="1358" y="1941"/>
                    <a:pt x="1274" y="1870"/>
                  </a:cubicBezTo>
                  <a:cubicBezTo>
                    <a:pt x="1131" y="1715"/>
                    <a:pt x="1131" y="1465"/>
                    <a:pt x="1274" y="1310"/>
                  </a:cubicBezTo>
                  <a:cubicBezTo>
                    <a:pt x="1352" y="1239"/>
                    <a:pt x="1453" y="1203"/>
                    <a:pt x="1554" y="1203"/>
                  </a:cubicBezTo>
                  <a:close/>
                  <a:moveTo>
                    <a:pt x="596" y="5323"/>
                  </a:moveTo>
                  <a:cubicBezTo>
                    <a:pt x="727" y="5323"/>
                    <a:pt x="846" y="5442"/>
                    <a:pt x="846" y="5573"/>
                  </a:cubicBezTo>
                  <a:cubicBezTo>
                    <a:pt x="858" y="5704"/>
                    <a:pt x="738" y="5823"/>
                    <a:pt x="596" y="5823"/>
                  </a:cubicBezTo>
                  <a:cubicBezTo>
                    <a:pt x="441" y="5823"/>
                    <a:pt x="346" y="5704"/>
                    <a:pt x="346" y="5573"/>
                  </a:cubicBezTo>
                  <a:cubicBezTo>
                    <a:pt x="346" y="5430"/>
                    <a:pt x="465" y="5323"/>
                    <a:pt x="596" y="5323"/>
                  </a:cubicBezTo>
                  <a:close/>
                  <a:moveTo>
                    <a:pt x="10502" y="5323"/>
                  </a:moveTo>
                  <a:cubicBezTo>
                    <a:pt x="10656" y="5323"/>
                    <a:pt x="10764" y="5442"/>
                    <a:pt x="10764" y="5573"/>
                  </a:cubicBezTo>
                  <a:cubicBezTo>
                    <a:pt x="10764" y="5704"/>
                    <a:pt x="10644" y="5823"/>
                    <a:pt x="10502" y="5823"/>
                  </a:cubicBezTo>
                  <a:cubicBezTo>
                    <a:pt x="10359" y="5823"/>
                    <a:pt x="10252" y="5704"/>
                    <a:pt x="10252" y="5573"/>
                  </a:cubicBezTo>
                  <a:cubicBezTo>
                    <a:pt x="10252" y="5430"/>
                    <a:pt x="10371" y="5323"/>
                    <a:pt x="10502" y="5323"/>
                  </a:cubicBezTo>
                  <a:close/>
                  <a:moveTo>
                    <a:pt x="2036" y="8799"/>
                  </a:moveTo>
                  <a:cubicBezTo>
                    <a:pt x="2274" y="8823"/>
                    <a:pt x="2393" y="9085"/>
                    <a:pt x="2227" y="9252"/>
                  </a:cubicBezTo>
                  <a:cubicBezTo>
                    <a:pt x="2179" y="9305"/>
                    <a:pt x="2114" y="9332"/>
                    <a:pt x="2047" y="9332"/>
                  </a:cubicBezTo>
                  <a:cubicBezTo>
                    <a:pt x="1980" y="9332"/>
                    <a:pt x="1911" y="9305"/>
                    <a:pt x="1858" y="9252"/>
                  </a:cubicBezTo>
                  <a:cubicBezTo>
                    <a:pt x="1691" y="9085"/>
                    <a:pt x="1810" y="8799"/>
                    <a:pt x="2036" y="8799"/>
                  </a:cubicBezTo>
                  <a:close/>
                  <a:moveTo>
                    <a:pt x="5549" y="10264"/>
                  </a:moveTo>
                  <a:cubicBezTo>
                    <a:pt x="5680" y="10264"/>
                    <a:pt x="5799" y="10383"/>
                    <a:pt x="5799" y="10514"/>
                  </a:cubicBezTo>
                  <a:cubicBezTo>
                    <a:pt x="5799" y="10669"/>
                    <a:pt x="5680" y="10764"/>
                    <a:pt x="5549" y="10764"/>
                  </a:cubicBezTo>
                  <a:cubicBezTo>
                    <a:pt x="5418" y="10764"/>
                    <a:pt x="5299" y="10645"/>
                    <a:pt x="5299" y="10514"/>
                  </a:cubicBezTo>
                  <a:cubicBezTo>
                    <a:pt x="5299" y="10371"/>
                    <a:pt x="5418" y="10264"/>
                    <a:pt x="5549" y="10264"/>
                  </a:cubicBezTo>
                  <a:close/>
                  <a:moveTo>
                    <a:pt x="5501" y="1"/>
                  </a:moveTo>
                  <a:cubicBezTo>
                    <a:pt x="5180" y="1"/>
                    <a:pt x="4918" y="275"/>
                    <a:pt x="4918" y="584"/>
                  </a:cubicBezTo>
                  <a:cubicBezTo>
                    <a:pt x="4918" y="858"/>
                    <a:pt x="5096" y="1060"/>
                    <a:pt x="5334" y="1132"/>
                  </a:cubicBezTo>
                  <a:lnTo>
                    <a:pt x="5334" y="2025"/>
                  </a:lnTo>
                  <a:cubicBezTo>
                    <a:pt x="5299" y="2013"/>
                    <a:pt x="5251" y="2001"/>
                    <a:pt x="5191" y="1989"/>
                  </a:cubicBezTo>
                  <a:cubicBezTo>
                    <a:pt x="5015" y="1924"/>
                    <a:pt x="4880" y="1886"/>
                    <a:pt x="4761" y="1886"/>
                  </a:cubicBezTo>
                  <a:cubicBezTo>
                    <a:pt x="4576" y="1886"/>
                    <a:pt x="4430" y="1978"/>
                    <a:pt x="4227" y="2203"/>
                  </a:cubicBezTo>
                  <a:cubicBezTo>
                    <a:pt x="4144" y="2299"/>
                    <a:pt x="4072" y="2370"/>
                    <a:pt x="4001" y="2406"/>
                  </a:cubicBezTo>
                  <a:cubicBezTo>
                    <a:pt x="3929" y="2442"/>
                    <a:pt x="3810" y="2442"/>
                    <a:pt x="3703" y="2465"/>
                  </a:cubicBezTo>
                  <a:cubicBezTo>
                    <a:pt x="3370" y="2489"/>
                    <a:pt x="3179" y="2537"/>
                    <a:pt x="3036" y="2823"/>
                  </a:cubicBezTo>
                  <a:lnTo>
                    <a:pt x="2120" y="1906"/>
                  </a:lnTo>
                  <a:cubicBezTo>
                    <a:pt x="2286" y="1632"/>
                    <a:pt x="2274" y="1275"/>
                    <a:pt x="2036" y="1037"/>
                  </a:cubicBezTo>
                  <a:cubicBezTo>
                    <a:pt x="1893" y="894"/>
                    <a:pt x="1712" y="822"/>
                    <a:pt x="1530" y="822"/>
                  </a:cubicBezTo>
                  <a:cubicBezTo>
                    <a:pt x="1349" y="822"/>
                    <a:pt x="1167" y="894"/>
                    <a:pt x="1024" y="1037"/>
                  </a:cubicBezTo>
                  <a:cubicBezTo>
                    <a:pt x="546" y="1505"/>
                    <a:pt x="939" y="2252"/>
                    <a:pt x="1509" y="2252"/>
                  </a:cubicBezTo>
                  <a:cubicBezTo>
                    <a:pt x="1635" y="2252"/>
                    <a:pt x="1770" y="2216"/>
                    <a:pt x="1905" y="2132"/>
                  </a:cubicBezTo>
                  <a:lnTo>
                    <a:pt x="2917" y="3144"/>
                  </a:lnTo>
                  <a:cubicBezTo>
                    <a:pt x="2846" y="3370"/>
                    <a:pt x="2810" y="3394"/>
                    <a:pt x="2572" y="3549"/>
                  </a:cubicBezTo>
                  <a:cubicBezTo>
                    <a:pt x="2143" y="3799"/>
                    <a:pt x="2084" y="3966"/>
                    <a:pt x="2143" y="4442"/>
                  </a:cubicBezTo>
                  <a:cubicBezTo>
                    <a:pt x="2155" y="4561"/>
                    <a:pt x="2167" y="4668"/>
                    <a:pt x="2155" y="4751"/>
                  </a:cubicBezTo>
                  <a:cubicBezTo>
                    <a:pt x="2108" y="4918"/>
                    <a:pt x="1941" y="5061"/>
                    <a:pt x="1846" y="5359"/>
                  </a:cubicBezTo>
                  <a:lnTo>
                    <a:pt x="1131" y="5359"/>
                  </a:lnTo>
                  <a:cubicBezTo>
                    <a:pt x="1060" y="5120"/>
                    <a:pt x="846" y="4942"/>
                    <a:pt x="584" y="4942"/>
                  </a:cubicBezTo>
                  <a:cubicBezTo>
                    <a:pt x="250" y="4942"/>
                    <a:pt x="0" y="5216"/>
                    <a:pt x="0" y="5525"/>
                  </a:cubicBezTo>
                  <a:cubicBezTo>
                    <a:pt x="0" y="5859"/>
                    <a:pt x="262" y="6109"/>
                    <a:pt x="584" y="6109"/>
                  </a:cubicBezTo>
                  <a:cubicBezTo>
                    <a:pt x="846" y="6109"/>
                    <a:pt x="1060" y="5930"/>
                    <a:pt x="1131" y="5692"/>
                  </a:cubicBezTo>
                  <a:lnTo>
                    <a:pt x="1846" y="5692"/>
                  </a:lnTo>
                  <a:cubicBezTo>
                    <a:pt x="1929" y="5990"/>
                    <a:pt x="2108" y="6132"/>
                    <a:pt x="2155" y="6299"/>
                  </a:cubicBezTo>
                  <a:cubicBezTo>
                    <a:pt x="2203" y="6513"/>
                    <a:pt x="2036" y="6871"/>
                    <a:pt x="2179" y="7156"/>
                  </a:cubicBezTo>
                  <a:cubicBezTo>
                    <a:pt x="2322" y="7430"/>
                    <a:pt x="2703" y="7526"/>
                    <a:pt x="2822" y="7704"/>
                  </a:cubicBezTo>
                  <a:cubicBezTo>
                    <a:pt x="2870" y="7764"/>
                    <a:pt x="2894" y="7835"/>
                    <a:pt x="2929" y="7930"/>
                  </a:cubicBezTo>
                  <a:lnTo>
                    <a:pt x="2322" y="8538"/>
                  </a:lnTo>
                  <a:cubicBezTo>
                    <a:pt x="2229" y="8489"/>
                    <a:pt x="2127" y="8464"/>
                    <a:pt x="2025" y="8464"/>
                  </a:cubicBezTo>
                  <a:cubicBezTo>
                    <a:pt x="1880" y="8464"/>
                    <a:pt x="1737" y="8515"/>
                    <a:pt x="1631" y="8621"/>
                  </a:cubicBezTo>
                  <a:cubicBezTo>
                    <a:pt x="1262" y="9002"/>
                    <a:pt x="1536" y="9621"/>
                    <a:pt x="2048" y="9621"/>
                  </a:cubicBezTo>
                  <a:cubicBezTo>
                    <a:pt x="2489" y="9621"/>
                    <a:pt x="2786" y="9157"/>
                    <a:pt x="2560" y="8764"/>
                  </a:cubicBezTo>
                  <a:lnTo>
                    <a:pt x="3084" y="8240"/>
                  </a:lnTo>
                  <a:cubicBezTo>
                    <a:pt x="3322" y="8704"/>
                    <a:pt x="3810" y="8538"/>
                    <a:pt x="4060" y="8657"/>
                  </a:cubicBezTo>
                  <a:cubicBezTo>
                    <a:pt x="4251" y="8740"/>
                    <a:pt x="4418" y="9085"/>
                    <a:pt x="4727" y="9157"/>
                  </a:cubicBezTo>
                  <a:cubicBezTo>
                    <a:pt x="4769" y="9167"/>
                    <a:pt x="4811" y="9172"/>
                    <a:pt x="4853" y="9172"/>
                  </a:cubicBezTo>
                  <a:cubicBezTo>
                    <a:pt x="5045" y="9172"/>
                    <a:pt x="5230" y="9075"/>
                    <a:pt x="5406" y="9026"/>
                  </a:cubicBezTo>
                  <a:lnTo>
                    <a:pt x="5406" y="9919"/>
                  </a:lnTo>
                  <a:cubicBezTo>
                    <a:pt x="5168" y="9990"/>
                    <a:pt x="4989" y="10204"/>
                    <a:pt x="4989" y="10466"/>
                  </a:cubicBezTo>
                  <a:cubicBezTo>
                    <a:pt x="4989" y="10800"/>
                    <a:pt x="5251" y="11050"/>
                    <a:pt x="5561" y="11050"/>
                  </a:cubicBezTo>
                  <a:cubicBezTo>
                    <a:pt x="5894" y="11050"/>
                    <a:pt x="6144" y="10788"/>
                    <a:pt x="6144" y="10466"/>
                  </a:cubicBezTo>
                  <a:cubicBezTo>
                    <a:pt x="6144" y="10204"/>
                    <a:pt x="5965" y="9990"/>
                    <a:pt x="5727" y="9919"/>
                  </a:cubicBezTo>
                  <a:lnTo>
                    <a:pt x="5727" y="9026"/>
                  </a:lnTo>
                  <a:cubicBezTo>
                    <a:pt x="5903" y="9075"/>
                    <a:pt x="6080" y="9172"/>
                    <a:pt x="6269" y="9172"/>
                  </a:cubicBezTo>
                  <a:cubicBezTo>
                    <a:pt x="6310" y="9172"/>
                    <a:pt x="6352" y="9167"/>
                    <a:pt x="6394" y="9157"/>
                  </a:cubicBezTo>
                  <a:cubicBezTo>
                    <a:pt x="6715" y="9085"/>
                    <a:pt x="6894" y="8740"/>
                    <a:pt x="7073" y="8657"/>
                  </a:cubicBezTo>
                  <a:cubicBezTo>
                    <a:pt x="7323" y="8538"/>
                    <a:pt x="7799" y="8704"/>
                    <a:pt x="8049" y="8240"/>
                  </a:cubicBezTo>
                  <a:lnTo>
                    <a:pt x="8216" y="8407"/>
                  </a:lnTo>
                  <a:cubicBezTo>
                    <a:pt x="8245" y="8436"/>
                    <a:pt x="8287" y="8451"/>
                    <a:pt x="8329" y="8451"/>
                  </a:cubicBezTo>
                  <a:cubicBezTo>
                    <a:pt x="8370" y="8451"/>
                    <a:pt x="8412" y="8436"/>
                    <a:pt x="8442" y="8407"/>
                  </a:cubicBezTo>
                  <a:cubicBezTo>
                    <a:pt x="8501" y="8347"/>
                    <a:pt x="8501" y="8240"/>
                    <a:pt x="8442" y="8180"/>
                  </a:cubicBezTo>
                  <a:lnTo>
                    <a:pt x="8168" y="7907"/>
                  </a:lnTo>
                  <a:cubicBezTo>
                    <a:pt x="8239" y="7692"/>
                    <a:pt x="8275" y="7656"/>
                    <a:pt x="8513" y="7514"/>
                  </a:cubicBezTo>
                  <a:cubicBezTo>
                    <a:pt x="8942" y="7252"/>
                    <a:pt x="9013" y="7097"/>
                    <a:pt x="8942" y="6621"/>
                  </a:cubicBezTo>
                  <a:cubicBezTo>
                    <a:pt x="8894" y="6323"/>
                    <a:pt x="8918" y="6287"/>
                    <a:pt x="9073" y="6037"/>
                  </a:cubicBezTo>
                  <a:cubicBezTo>
                    <a:pt x="9156" y="5930"/>
                    <a:pt x="9216" y="5811"/>
                    <a:pt x="9240" y="5692"/>
                  </a:cubicBezTo>
                  <a:lnTo>
                    <a:pt x="9954" y="5692"/>
                  </a:lnTo>
                  <a:cubicBezTo>
                    <a:pt x="10025" y="5930"/>
                    <a:pt x="10240" y="6109"/>
                    <a:pt x="10502" y="6109"/>
                  </a:cubicBezTo>
                  <a:cubicBezTo>
                    <a:pt x="10835" y="6109"/>
                    <a:pt x="11085" y="5847"/>
                    <a:pt x="11085" y="5525"/>
                  </a:cubicBezTo>
                  <a:cubicBezTo>
                    <a:pt x="11085" y="5251"/>
                    <a:pt x="10823" y="4989"/>
                    <a:pt x="10502" y="4989"/>
                  </a:cubicBezTo>
                  <a:cubicBezTo>
                    <a:pt x="10240" y="4989"/>
                    <a:pt x="10025" y="5168"/>
                    <a:pt x="9954" y="5406"/>
                  </a:cubicBezTo>
                  <a:lnTo>
                    <a:pt x="9240" y="5406"/>
                  </a:lnTo>
                  <a:cubicBezTo>
                    <a:pt x="9156" y="5109"/>
                    <a:pt x="8978" y="4966"/>
                    <a:pt x="8930" y="4799"/>
                  </a:cubicBezTo>
                  <a:cubicBezTo>
                    <a:pt x="8882" y="4585"/>
                    <a:pt x="9049" y="4239"/>
                    <a:pt x="8894" y="3954"/>
                  </a:cubicBezTo>
                  <a:cubicBezTo>
                    <a:pt x="8763" y="3668"/>
                    <a:pt x="8382" y="3573"/>
                    <a:pt x="8263" y="3394"/>
                  </a:cubicBezTo>
                  <a:cubicBezTo>
                    <a:pt x="8216" y="3335"/>
                    <a:pt x="8180" y="3263"/>
                    <a:pt x="8156" y="3180"/>
                  </a:cubicBezTo>
                  <a:lnTo>
                    <a:pt x="9406" y="1930"/>
                  </a:lnTo>
                  <a:cubicBezTo>
                    <a:pt x="9513" y="1989"/>
                    <a:pt x="9632" y="2025"/>
                    <a:pt x="9752" y="2025"/>
                  </a:cubicBezTo>
                  <a:cubicBezTo>
                    <a:pt x="9930" y="2025"/>
                    <a:pt x="10109" y="1953"/>
                    <a:pt x="10228" y="1834"/>
                  </a:cubicBezTo>
                  <a:cubicBezTo>
                    <a:pt x="10490" y="1572"/>
                    <a:pt x="10490" y="1132"/>
                    <a:pt x="10228" y="870"/>
                  </a:cubicBezTo>
                  <a:cubicBezTo>
                    <a:pt x="10091" y="733"/>
                    <a:pt x="9915" y="665"/>
                    <a:pt x="9740" y="665"/>
                  </a:cubicBezTo>
                  <a:cubicBezTo>
                    <a:pt x="9564" y="665"/>
                    <a:pt x="9388" y="733"/>
                    <a:pt x="9251" y="870"/>
                  </a:cubicBezTo>
                  <a:cubicBezTo>
                    <a:pt x="9037" y="1096"/>
                    <a:pt x="9001" y="1430"/>
                    <a:pt x="9168" y="1691"/>
                  </a:cubicBezTo>
                  <a:lnTo>
                    <a:pt x="8025" y="2834"/>
                  </a:lnTo>
                  <a:cubicBezTo>
                    <a:pt x="7918" y="2644"/>
                    <a:pt x="7799" y="2537"/>
                    <a:pt x="7501" y="2489"/>
                  </a:cubicBezTo>
                  <a:cubicBezTo>
                    <a:pt x="7493" y="2488"/>
                    <a:pt x="7485" y="2488"/>
                    <a:pt x="7477" y="2488"/>
                  </a:cubicBezTo>
                  <a:cubicBezTo>
                    <a:pt x="7394" y="2488"/>
                    <a:pt x="7334" y="2545"/>
                    <a:pt x="7323" y="2632"/>
                  </a:cubicBezTo>
                  <a:cubicBezTo>
                    <a:pt x="7311" y="2715"/>
                    <a:pt x="7370" y="2787"/>
                    <a:pt x="7454" y="2811"/>
                  </a:cubicBezTo>
                  <a:cubicBezTo>
                    <a:pt x="7680" y="2834"/>
                    <a:pt x="7727" y="2906"/>
                    <a:pt x="7811" y="3192"/>
                  </a:cubicBezTo>
                  <a:cubicBezTo>
                    <a:pt x="7930" y="3549"/>
                    <a:pt x="7989" y="3644"/>
                    <a:pt x="8323" y="3835"/>
                  </a:cubicBezTo>
                  <a:cubicBezTo>
                    <a:pt x="8632" y="4025"/>
                    <a:pt x="8644" y="4061"/>
                    <a:pt x="8597" y="4418"/>
                  </a:cubicBezTo>
                  <a:cubicBezTo>
                    <a:pt x="8537" y="4799"/>
                    <a:pt x="8573" y="4906"/>
                    <a:pt x="8775" y="5216"/>
                  </a:cubicBezTo>
                  <a:cubicBezTo>
                    <a:pt x="8990" y="5525"/>
                    <a:pt x="8990" y="5573"/>
                    <a:pt x="8775" y="5871"/>
                  </a:cubicBezTo>
                  <a:cubicBezTo>
                    <a:pt x="8573" y="6180"/>
                    <a:pt x="8561" y="6287"/>
                    <a:pt x="8597" y="6668"/>
                  </a:cubicBezTo>
                  <a:cubicBezTo>
                    <a:pt x="8644" y="7025"/>
                    <a:pt x="8632" y="7061"/>
                    <a:pt x="8323" y="7252"/>
                  </a:cubicBezTo>
                  <a:cubicBezTo>
                    <a:pt x="7989" y="7442"/>
                    <a:pt x="7930" y="7537"/>
                    <a:pt x="7811" y="7895"/>
                  </a:cubicBezTo>
                  <a:cubicBezTo>
                    <a:pt x="7692" y="8240"/>
                    <a:pt x="7668" y="8264"/>
                    <a:pt x="7311" y="8299"/>
                  </a:cubicBezTo>
                  <a:cubicBezTo>
                    <a:pt x="6918" y="8323"/>
                    <a:pt x="6834" y="8383"/>
                    <a:pt x="6561" y="8657"/>
                  </a:cubicBezTo>
                  <a:cubicBezTo>
                    <a:pt x="6411" y="8813"/>
                    <a:pt x="6334" y="8876"/>
                    <a:pt x="6228" y="8876"/>
                  </a:cubicBezTo>
                  <a:cubicBezTo>
                    <a:pt x="6156" y="8876"/>
                    <a:pt x="6071" y="8847"/>
                    <a:pt x="5942" y="8799"/>
                  </a:cubicBezTo>
                  <a:cubicBezTo>
                    <a:pt x="5799" y="8752"/>
                    <a:pt x="5668" y="8692"/>
                    <a:pt x="5525" y="8692"/>
                  </a:cubicBezTo>
                  <a:cubicBezTo>
                    <a:pt x="5261" y="8692"/>
                    <a:pt x="4987" y="8875"/>
                    <a:pt x="4806" y="8875"/>
                  </a:cubicBezTo>
                  <a:cubicBezTo>
                    <a:pt x="4791" y="8875"/>
                    <a:pt x="4777" y="8874"/>
                    <a:pt x="4763" y="8871"/>
                  </a:cubicBezTo>
                  <a:cubicBezTo>
                    <a:pt x="4668" y="8859"/>
                    <a:pt x="4572" y="8752"/>
                    <a:pt x="4477" y="8657"/>
                  </a:cubicBezTo>
                  <a:cubicBezTo>
                    <a:pt x="4227" y="8383"/>
                    <a:pt x="4120" y="8323"/>
                    <a:pt x="3739" y="8299"/>
                  </a:cubicBezTo>
                  <a:cubicBezTo>
                    <a:pt x="3382" y="8264"/>
                    <a:pt x="3346" y="8240"/>
                    <a:pt x="3227" y="7895"/>
                  </a:cubicBezTo>
                  <a:cubicBezTo>
                    <a:pt x="3108" y="7537"/>
                    <a:pt x="3048" y="7442"/>
                    <a:pt x="2727" y="7252"/>
                  </a:cubicBezTo>
                  <a:cubicBezTo>
                    <a:pt x="2405" y="7061"/>
                    <a:pt x="2393" y="7025"/>
                    <a:pt x="2441" y="6668"/>
                  </a:cubicBezTo>
                  <a:cubicBezTo>
                    <a:pt x="2501" y="6287"/>
                    <a:pt x="2465" y="6180"/>
                    <a:pt x="2262" y="5871"/>
                  </a:cubicBezTo>
                  <a:cubicBezTo>
                    <a:pt x="2048" y="5561"/>
                    <a:pt x="2048" y="5513"/>
                    <a:pt x="2262" y="5216"/>
                  </a:cubicBezTo>
                  <a:cubicBezTo>
                    <a:pt x="2465" y="4906"/>
                    <a:pt x="2477" y="4799"/>
                    <a:pt x="2441" y="4418"/>
                  </a:cubicBezTo>
                  <a:cubicBezTo>
                    <a:pt x="2393" y="4061"/>
                    <a:pt x="2405" y="4025"/>
                    <a:pt x="2727" y="3835"/>
                  </a:cubicBezTo>
                  <a:cubicBezTo>
                    <a:pt x="2846" y="3763"/>
                    <a:pt x="2965" y="3680"/>
                    <a:pt x="3048" y="3585"/>
                  </a:cubicBezTo>
                  <a:cubicBezTo>
                    <a:pt x="3144" y="3477"/>
                    <a:pt x="3179" y="3323"/>
                    <a:pt x="3227" y="3192"/>
                  </a:cubicBezTo>
                  <a:cubicBezTo>
                    <a:pt x="3275" y="3061"/>
                    <a:pt x="3322" y="2942"/>
                    <a:pt x="3394" y="2882"/>
                  </a:cubicBezTo>
                  <a:cubicBezTo>
                    <a:pt x="3465" y="2823"/>
                    <a:pt x="3596" y="2799"/>
                    <a:pt x="3739" y="2787"/>
                  </a:cubicBezTo>
                  <a:cubicBezTo>
                    <a:pt x="4120" y="2763"/>
                    <a:pt x="4215" y="2703"/>
                    <a:pt x="4477" y="2430"/>
                  </a:cubicBezTo>
                  <a:cubicBezTo>
                    <a:pt x="4626" y="2273"/>
                    <a:pt x="4699" y="2210"/>
                    <a:pt x="4807" y="2210"/>
                  </a:cubicBezTo>
                  <a:cubicBezTo>
                    <a:pt x="4880" y="2210"/>
                    <a:pt x="4969" y="2239"/>
                    <a:pt x="5108" y="2287"/>
                  </a:cubicBezTo>
                  <a:cubicBezTo>
                    <a:pt x="5287" y="2352"/>
                    <a:pt x="5406" y="2385"/>
                    <a:pt x="5525" y="2385"/>
                  </a:cubicBezTo>
                  <a:cubicBezTo>
                    <a:pt x="5644" y="2385"/>
                    <a:pt x="5763" y="2352"/>
                    <a:pt x="5942" y="2287"/>
                  </a:cubicBezTo>
                  <a:cubicBezTo>
                    <a:pt x="6081" y="2233"/>
                    <a:pt x="6168" y="2206"/>
                    <a:pt x="6236" y="2206"/>
                  </a:cubicBezTo>
                  <a:cubicBezTo>
                    <a:pt x="6366" y="2206"/>
                    <a:pt x="6425" y="2306"/>
                    <a:pt x="6644" y="2525"/>
                  </a:cubicBezTo>
                  <a:cubicBezTo>
                    <a:pt x="6680" y="2555"/>
                    <a:pt x="6721" y="2570"/>
                    <a:pt x="6762" y="2570"/>
                  </a:cubicBezTo>
                  <a:cubicBezTo>
                    <a:pt x="6802" y="2570"/>
                    <a:pt x="6840" y="2555"/>
                    <a:pt x="6870" y="2525"/>
                  </a:cubicBezTo>
                  <a:cubicBezTo>
                    <a:pt x="6930" y="2465"/>
                    <a:pt x="6930" y="2358"/>
                    <a:pt x="6870" y="2299"/>
                  </a:cubicBezTo>
                  <a:lnTo>
                    <a:pt x="6787" y="2203"/>
                  </a:lnTo>
                  <a:cubicBezTo>
                    <a:pt x="6569" y="1978"/>
                    <a:pt x="6422" y="1886"/>
                    <a:pt x="6241" y="1886"/>
                  </a:cubicBezTo>
                  <a:cubicBezTo>
                    <a:pt x="6125" y="1886"/>
                    <a:pt x="5994" y="1924"/>
                    <a:pt x="5822" y="1989"/>
                  </a:cubicBezTo>
                  <a:cubicBezTo>
                    <a:pt x="5775" y="2001"/>
                    <a:pt x="5715" y="2013"/>
                    <a:pt x="5668" y="2025"/>
                  </a:cubicBezTo>
                  <a:lnTo>
                    <a:pt x="5668" y="1132"/>
                  </a:lnTo>
                  <a:cubicBezTo>
                    <a:pt x="5906" y="1060"/>
                    <a:pt x="6084" y="858"/>
                    <a:pt x="6084" y="584"/>
                  </a:cubicBezTo>
                  <a:cubicBezTo>
                    <a:pt x="6084" y="263"/>
                    <a:pt x="5822" y="1"/>
                    <a:pt x="550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55" name="Google Shape;10155;p79"/>
            <p:cNvSpPr/>
            <p:nvPr/>
          </p:nvSpPr>
          <p:spPr>
            <a:xfrm>
              <a:off x="6938984" y="3622042"/>
              <a:ext cx="53899" cy="51605"/>
            </a:xfrm>
            <a:custGeom>
              <a:avLst/>
              <a:gdLst/>
              <a:ahLst/>
              <a:cxnLst/>
              <a:rect l="l" t="t" r="r" b="b"/>
              <a:pathLst>
                <a:path w="1692" h="1620" extrusionOk="0">
                  <a:moveTo>
                    <a:pt x="919" y="548"/>
                  </a:moveTo>
                  <a:cubicBezTo>
                    <a:pt x="1015" y="548"/>
                    <a:pt x="1114" y="587"/>
                    <a:pt x="1191" y="665"/>
                  </a:cubicBezTo>
                  <a:cubicBezTo>
                    <a:pt x="1334" y="796"/>
                    <a:pt x="1334" y="1046"/>
                    <a:pt x="1191" y="1200"/>
                  </a:cubicBezTo>
                  <a:cubicBezTo>
                    <a:pt x="1114" y="1272"/>
                    <a:pt x="1015" y="1307"/>
                    <a:pt x="919" y="1307"/>
                  </a:cubicBezTo>
                  <a:cubicBezTo>
                    <a:pt x="822" y="1307"/>
                    <a:pt x="727" y="1272"/>
                    <a:pt x="655" y="1200"/>
                  </a:cubicBezTo>
                  <a:cubicBezTo>
                    <a:pt x="500" y="1046"/>
                    <a:pt x="500" y="807"/>
                    <a:pt x="655" y="665"/>
                  </a:cubicBezTo>
                  <a:cubicBezTo>
                    <a:pt x="727" y="587"/>
                    <a:pt x="822" y="548"/>
                    <a:pt x="919" y="548"/>
                  </a:cubicBezTo>
                  <a:close/>
                  <a:moveTo>
                    <a:pt x="167" y="1"/>
                  </a:moveTo>
                  <a:cubicBezTo>
                    <a:pt x="128" y="1"/>
                    <a:pt x="90" y="16"/>
                    <a:pt x="60" y="45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334" y="557"/>
                  </a:lnTo>
                  <a:cubicBezTo>
                    <a:pt x="179" y="819"/>
                    <a:pt x="191" y="1177"/>
                    <a:pt x="429" y="1415"/>
                  </a:cubicBezTo>
                  <a:cubicBezTo>
                    <a:pt x="560" y="1552"/>
                    <a:pt x="739" y="1620"/>
                    <a:pt x="920" y="1620"/>
                  </a:cubicBezTo>
                  <a:cubicBezTo>
                    <a:pt x="1102" y="1620"/>
                    <a:pt x="1286" y="1552"/>
                    <a:pt x="1429" y="1415"/>
                  </a:cubicBezTo>
                  <a:cubicBezTo>
                    <a:pt x="1691" y="1153"/>
                    <a:pt x="1691" y="700"/>
                    <a:pt x="1429" y="415"/>
                  </a:cubicBezTo>
                  <a:cubicBezTo>
                    <a:pt x="1294" y="286"/>
                    <a:pt x="1120" y="223"/>
                    <a:pt x="945" y="223"/>
                  </a:cubicBezTo>
                  <a:cubicBezTo>
                    <a:pt x="812" y="223"/>
                    <a:pt x="678" y="259"/>
                    <a:pt x="560" y="331"/>
                  </a:cubicBezTo>
                  <a:lnTo>
                    <a:pt x="274" y="45"/>
                  </a:lnTo>
                  <a:cubicBezTo>
                    <a:pt x="244" y="16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56" name="Google Shape;10156;p79"/>
          <p:cNvGrpSpPr/>
          <p:nvPr/>
        </p:nvGrpSpPr>
        <p:grpSpPr>
          <a:xfrm>
            <a:off x="1132988" y="2136422"/>
            <a:ext cx="532531" cy="500591"/>
            <a:chOff x="849741" y="1959307"/>
            <a:chExt cx="399398" cy="375443"/>
          </a:xfrm>
          <a:solidFill>
            <a:srgbClr val="D2DE00"/>
          </a:solidFill>
        </p:grpSpPr>
        <p:sp>
          <p:nvSpPr>
            <p:cNvPr id="10157" name="Google Shape;10157;p79"/>
            <p:cNvSpPr/>
            <p:nvPr/>
          </p:nvSpPr>
          <p:spPr>
            <a:xfrm>
              <a:off x="849741" y="1959307"/>
              <a:ext cx="399398" cy="375443"/>
            </a:xfrm>
            <a:custGeom>
              <a:avLst/>
              <a:gdLst/>
              <a:ahLst/>
              <a:cxnLst/>
              <a:rect l="l" t="t" r="r" b="b"/>
              <a:pathLst>
                <a:path w="12538" h="11786" extrusionOk="0">
                  <a:moveTo>
                    <a:pt x="2441" y="7273"/>
                  </a:moveTo>
                  <a:lnTo>
                    <a:pt x="5251" y="10082"/>
                  </a:lnTo>
                  <a:lnTo>
                    <a:pt x="4537" y="10797"/>
                  </a:lnTo>
                  <a:lnTo>
                    <a:pt x="1727" y="7987"/>
                  </a:lnTo>
                  <a:lnTo>
                    <a:pt x="2441" y="7273"/>
                  </a:lnTo>
                  <a:close/>
                  <a:moveTo>
                    <a:pt x="8661" y="1"/>
                  </a:moveTo>
                  <a:cubicBezTo>
                    <a:pt x="8400" y="1"/>
                    <a:pt x="8138" y="99"/>
                    <a:pt x="7942" y="296"/>
                  </a:cubicBezTo>
                  <a:lnTo>
                    <a:pt x="1846" y="6392"/>
                  </a:lnTo>
                  <a:cubicBezTo>
                    <a:pt x="1763" y="6463"/>
                    <a:pt x="1763" y="6582"/>
                    <a:pt x="1846" y="6665"/>
                  </a:cubicBezTo>
                  <a:lnTo>
                    <a:pt x="2168" y="6987"/>
                  </a:lnTo>
                  <a:lnTo>
                    <a:pt x="1322" y="7832"/>
                  </a:lnTo>
                  <a:cubicBezTo>
                    <a:pt x="1251" y="7916"/>
                    <a:pt x="1251" y="8035"/>
                    <a:pt x="1322" y="8106"/>
                  </a:cubicBezTo>
                  <a:lnTo>
                    <a:pt x="1941" y="8725"/>
                  </a:lnTo>
                  <a:lnTo>
                    <a:pt x="1465" y="9201"/>
                  </a:lnTo>
                  <a:cubicBezTo>
                    <a:pt x="1394" y="9285"/>
                    <a:pt x="1394" y="9404"/>
                    <a:pt x="1465" y="9475"/>
                  </a:cubicBezTo>
                  <a:cubicBezTo>
                    <a:pt x="1507" y="9511"/>
                    <a:pt x="1557" y="9529"/>
                    <a:pt x="1606" y="9529"/>
                  </a:cubicBezTo>
                  <a:cubicBezTo>
                    <a:pt x="1656" y="9529"/>
                    <a:pt x="1703" y="9511"/>
                    <a:pt x="1739" y="9475"/>
                  </a:cubicBezTo>
                  <a:lnTo>
                    <a:pt x="2215" y="8999"/>
                  </a:lnTo>
                  <a:lnTo>
                    <a:pt x="3525" y="10309"/>
                  </a:lnTo>
                  <a:lnTo>
                    <a:pt x="2453" y="11380"/>
                  </a:lnTo>
                  <a:lnTo>
                    <a:pt x="536" y="10678"/>
                  </a:lnTo>
                  <a:lnTo>
                    <a:pt x="1167" y="10035"/>
                  </a:lnTo>
                  <a:cubicBezTo>
                    <a:pt x="1251" y="9963"/>
                    <a:pt x="1251" y="9844"/>
                    <a:pt x="1167" y="9773"/>
                  </a:cubicBezTo>
                  <a:cubicBezTo>
                    <a:pt x="1132" y="9737"/>
                    <a:pt x="1084" y="9719"/>
                    <a:pt x="1036" y="9719"/>
                  </a:cubicBezTo>
                  <a:cubicBezTo>
                    <a:pt x="989" y="9719"/>
                    <a:pt x="941" y="9737"/>
                    <a:pt x="905" y="9773"/>
                  </a:cubicBezTo>
                  <a:lnTo>
                    <a:pt x="60" y="10618"/>
                  </a:lnTo>
                  <a:cubicBezTo>
                    <a:pt x="12" y="10666"/>
                    <a:pt x="1" y="10737"/>
                    <a:pt x="12" y="10797"/>
                  </a:cubicBezTo>
                  <a:cubicBezTo>
                    <a:pt x="24" y="10856"/>
                    <a:pt x="72" y="10916"/>
                    <a:pt x="132" y="10928"/>
                  </a:cubicBezTo>
                  <a:lnTo>
                    <a:pt x="2441" y="11761"/>
                  </a:lnTo>
                  <a:cubicBezTo>
                    <a:pt x="2453" y="11785"/>
                    <a:pt x="2477" y="11785"/>
                    <a:pt x="2501" y="11785"/>
                  </a:cubicBezTo>
                  <a:cubicBezTo>
                    <a:pt x="2537" y="11785"/>
                    <a:pt x="2596" y="11761"/>
                    <a:pt x="2632" y="11726"/>
                  </a:cubicBezTo>
                  <a:lnTo>
                    <a:pt x="3787" y="10559"/>
                  </a:lnTo>
                  <a:lnTo>
                    <a:pt x="4418" y="11190"/>
                  </a:lnTo>
                  <a:cubicBezTo>
                    <a:pt x="4442" y="11214"/>
                    <a:pt x="4501" y="11249"/>
                    <a:pt x="4549" y="11249"/>
                  </a:cubicBezTo>
                  <a:cubicBezTo>
                    <a:pt x="4596" y="11249"/>
                    <a:pt x="4656" y="11225"/>
                    <a:pt x="4680" y="11190"/>
                  </a:cubicBezTo>
                  <a:lnTo>
                    <a:pt x="5537" y="10332"/>
                  </a:lnTo>
                  <a:lnTo>
                    <a:pt x="5858" y="10666"/>
                  </a:lnTo>
                  <a:cubicBezTo>
                    <a:pt x="5894" y="10690"/>
                    <a:pt x="5954" y="10725"/>
                    <a:pt x="5989" y="10725"/>
                  </a:cubicBezTo>
                  <a:cubicBezTo>
                    <a:pt x="6037" y="10725"/>
                    <a:pt x="6097" y="10702"/>
                    <a:pt x="6132" y="10666"/>
                  </a:cubicBezTo>
                  <a:lnTo>
                    <a:pt x="10788" y="6011"/>
                  </a:lnTo>
                  <a:cubicBezTo>
                    <a:pt x="10859" y="5927"/>
                    <a:pt x="10859" y="5808"/>
                    <a:pt x="10788" y="5737"/>
                  </a:cubicBezTo>
                  <a:cubicBezTo>
                    <a:pt x="10752" y="5701"/>
                    <a:pt x="10704" y="5683"/>
                    <a:pt x="10655" y="5683"/>
                  </a:cubicBezTo>
                  <a:cubicBezTo>
                    <a:pt x="10606" y="5683"/>
                    <a:pt x="10555" y="5701"/>
                    <a:pt x="10514" y="5737"/>
                  </a:cubicBezTo>
                  <a:lnTo>
                    <a:pt x="5989" y="10261"/>
                  </a:lnTo>
                  <a:lnTo>
                    <a:pt x="2263" y="6523"/>
                  </a:lnTo>
                  <a:lnTo>
                    <a:pt x="8240" y="546"/>
                  </a:lnTo>
                  <a:cubicBezTo>
                    <a:pt x="8365" y="415"/>
                    <a:pt x="8525" y="349"/>
                    <a:pt x="8686" y="349"/>
                  </a:cubicBezTo>
                  <a:cubicBezTo>
                    <a:pt x="8847" y="349"/>
                    <a:pt x="9008" y="415"/>
                    <a:pt x="9133" y="546"/>
                  </a:cubicBezTo>
                  <a:lnTo>
                    <a:pt x="11978" y="3379"/>
                  </a:lnTo>
                  <a:cubicBezTo>
                    <a:pt x="12097" y="3510"/>
                    <a:pt x="12157" y="3665"/>
                    <a:pt x="12157" y="3832"/>
                  </a:cubicBezTo>
                  <a:cubicBezTo>
                    <a:pt x="12157" y="3998"/>
                    <a:pt x="12097" y="4153"/>
                    <a:pt x="11978" y="4272"/>
                  </a:cubicBezTo>
                  <a:lnTo>
                    <a:pt x="11050" y="5201"/>
                  </a:lnTo>
                  <a:cubicBezTo>
                    <a:pt x="10978" y="5272"/>
                    <a:pt x="10978" y="5391"/>
                    <a:pt x="11050" y="5463"/>
                  </a:cubicBezTo>
                  <a:cubicBezTo>
                    <a:pt x="11091" y="5505"/>
                    <a:pt x="11142" y="5525"/>
                    <a:pt x="11191" y="5525"/>
                  </a:cubicBezTo>
                  <a:cubicBezTo>
                    <a:pt x="11240" y="5525"/>
                    <a:pt x="11288" y="5505"/>
                    <a:pt x="11323" y="5463"/>
                  </a:cubicBezTo>
                  <a:lnTo>
                    <a:pt x="12240" y="4546"/>
                  </a:lnTo>
                  <a:cubicBezTo>
                    <a:pt x="12443" y="4356"/>
                    <a:pt x="12538" y="4106"/>
                    <a:pt x="12538" y="3832"/>
                  </a:cubicBezTo>
                  <a:cubicBezTo>
                    <a:pt x="12526" y="3582"/>
                    <a:pt x="12419" y="3332"/>
                    <a:pt x="12228" y="3129"/>
                  </a:cubicBezTo>
                  <a:lnTo>
                    <a:pt x="9371" y="296"/>
                  </a:lnTo>
                  <a:cubicBezTo>
                    <a:pt x="9180" y="99"/>
                    <a:pt x="8921" y="1"/>
                    <a:pt x="866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58" name="Google Shape;10158;p79"/>
            <p:cNvSpPr/>
            <p:nvPr/>
          </p:nvSpPr>
          <p:spPr>
            <a:xfrm>
              <a:off x="986654" y="2041588"/>
              <a:ext cx="180204" cy="177082"/>
            </a:xfrm>
            <a:custGeom>
              <a:avLst/>
              <a:gdLst/>
              <a:ahLst/>
              <a:cxnLst/>
              <a:rect l="l" t="t" r="r" b="b"/>
              <a:pathLst>
                <a:path w="5657" h="5559" extrusionOk="0">
                  <a:moveTo>
                    <a:pt x="3811" y="368"/>
                  </a:moveTo>
                  <a:cubicBezTo>
                    <a:pt x="3894" y="368"/>
                    <a:pt x="3989" y="403"/>
                    <a:pt x="4061" y="475"/>
                  </a:cubicBezTo>
                  <a:lnTo>
                    <a:pt x="5168" y="1582"/>
                  </a:lnTo>
                  <a:cubicBezTo>
                    <a:pt x="5228" y="1642"/>
                    <a:pt x="5263" y="1725"/>
                    <a:pt x="5263" y="1832"/>
                  </a:cubicBezTo>
                  <a:cubicBezTo>
                    <a:pt x="5263" y="1915"/>
                    <a:pt x="5228" y="2023"/>
                    <a:pt x="5168" y="2082"/>
                  </a:cubicBezTo>
                  <a:lnTo>
                    <a:pt x="2156" y="5094"/>
                  </a:lnTo>
                  <a:cubicBezTo>
                    <a:pt x="2090" y="5160"/>
                    <a:pt x="1998" y="5193"/>
                    <a:pt x="1906" y="5193"/>
                  </a:cubicBezTo>
                  <a:cubicBezTo>
                    <a:pt x="1813" y="5193"/>
                    <a:pt x="1721" y="5160"/>
                    <a:pt x="1656" y="5094"/>
                  </a:cubicBezTo>
                  <a:lnTo>
                    <a:pt x="548" y="3987"/>
                  </a:lnTo>
                  <a:cubicBezTo>
                    <a:pt x="417" y="3856"/>
                    <a:pt x="417" y="3618"/>
                    <a:pt x="548" y="3487"/>
                  </a:cubicBezTo>
                  <a:lnTo>
                    <a:pt x="3561" y="475"/>
                  </a:lnTo>
                  <a:cubicBezTo>
                    <a:pt x="3632" y="403"/>
                    <a:pt x="3715" y="368"/>
                    <a:pt x="3811" y="368"/>
                  </a:cubicBezTo>
                  <a:close/>
                  <a:moveTo>
                    <a:pt x="3800" y="0"/>
                  </a:moveTo>
                  <a:cubicBezTo>
                    <a:pt x="3613" y="0"/>
                    <a:pt x="3428" y="71"/>
                    <a:pt x="3287" y="213"/>
                  </a:cubicBezTo>
                  <a:lnTo>
                    <a:pt x="286" y="3213"/>
                  </a:lnTo>
                  <a:cubicBezTo>
                    <a:pt x="1" y="3499"/>
                    <a:pt x="1" y="3975"/>
                    <a:pt x="286" y="4261"/>
                  </a:cubicBezTo>
                  <a:lnTo>
                    <a:pt x="1382" y="5356"/>
                  </a:lnTo>
                  <a:cubicBezTo>
                    <a:pt x="1537" y="5511"/>
                    <a:pt x="1715" y="5559"/>
                    <a:pt x="1906" y="5559"/>
                  </a:cubicBezTo>
                  <a:cubicBezTo>
                    <a:pt x="2096" y="5559"/>
                    <a:pt x="2275" y="5487"/>
                    <a:pt x="2430" y="5356"/>
                  </a:cubicBezTo>
                  <a:lnTo>
                    <a:pt x="5430" y="2368"/>
                  </a:lnTo>
                  <a:cubicBezTo>
                    <a:pt x="5561" y="2237"/>
                    <a:pt x="5656" y="2035"/>
                    <a:pt x="5656" y="1844"/>
                  </a:cubicBezTo>
                  <a:cubicBezTo>
                    <a:pt x="5656" y="1654"/>
                    <a:pt x="5585" y="1451"/>
                    <a:pt x="5430" y="1320"/>
                  </a:cubicBezTo>
                  <a:lnTo>
                    <a:pt x="4335" y="225"/>
                  </a:lnTo>
                  <a:cubicBezTo>
                    <a:pt x="4184" y="74"/>
                    <a:pt x="3991" y="0"/>
                    <a:pt x="380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59" name="Google Shape;10159;p79"/>
          <p:cNvGrpSpPr/>
          <p:nvPr/>
        </p:nvGrpSpPr>
        <p:grpSpPr>
          <a:xfrm>
            <a:off x="1712284" y="2142367"/>
            <a:ext cx="505985" cy="488061"/>
            <a:chOff x="1284212" y="1963766"/>
            <a:chExt cx="379489" cy="366046"/>
          </a:xfrm>
          <a:solidFill>
            <a:srgbClr val="D2DE00"/>
          </a:solidFill>
        </p:grpSpPr>
        <p:sp>
          <p:nvSpPr>
            <p:cNvPr id="10160" name="Google Shape;10160;p79"/>
            <p:cNvSpPr/>
            <p:nvPr/>
          </p:nvSpPr>
          <p:spPr>
            <a:xfrm>
              <a:off x="1436861" y="2112975"/>
              <a:ext cx="69444" cy="68902"/>
            </a:xfrm>
            <a:custGeom>
              <a:avLst/>
              <a:gdLst/>
              <a:ahLst/>
              <a:cxnLst/>
              <a:rect l="l" t="t" r="r" b="b"/>
              <a:pathLst>
                <a:path w="2180" h="2163" extrusionOk="0">
                  <a:moveTo>
                    <a:pt x="1086" y="1"/>
                  </a:moveTo>
                  <a:cubicBezTo>
                    <a:pt x="526" y="1"/>
                    <a:pt x="0" y="443"/>
                    <a:pt x="0" y="1079"/>
                  </a:cubicBezTo>
                  <a:cubicBezTo>
                    <a:pt x="0" y="1675"/>
                    <a:pt x="501" y="2163"/>
                    <a:pt x="1096" y="2163"/>
                  </a:cubicBezTo>
                  <a:cubicBezTo>
                    <a:pt x="1703" y="2163"/>
                    <a:pt x="2179" y="1675"/>
                    <a:pt x="2179" y="1079"/>
                  </a:cubicBezTo>
                  <a:cubicBezTo>
                    <a:pt x="2144" y="1020"/>
                    <a:pt x="2144" y="960"/>
                    <a:pt x="2132" y="889"/>
                  </a:cubicBezTo>
                  <a:cubicBezTo>
                    <a:pt x="2121" y="802"/>
                    <a:pt x="2040" y="744"/>
                    <a:pt x="1963" y="744"/>
                  </a:cubicBezTo>
                  <a:cubicBezTo>
                    <a:pt x="1955" y="744"/>
                    <a:pt x="1948" y="745"/>
                    <a:pt x="1941" y="746"/>
                  </a:cubicBezTo>
                  <a:cubicBezTo>
                    <a:pt x="1846" y="770"/>
                    <a:pt x="1786" y="853"/>
                    <a:pt x="1810" y="948"/>
                  </a:cubicBezTo>
                  <a:cubicBezTo>
                    <a:pt x="1883" y="1428"/>
                    <a:pt x="1488" y="1811"/>
                    <a:pt x="1059" y="1811"/>
                  </a:cubicBezTo>
                  <a:cubicBezTo>
                    <a:pt x="923" y="1811"/>
                    <a:pt x="784" y="1772"/>
                    <a:pt x="655" y="1687"/>
                  </a:cubicBezTo>
                  <a:cubicBezTo>
                    <a:pt x="48" y="1282"/>
                    <a:pt x="346" y="329"/>
                    <a:pt x="1072" y="329"/>
                  </a:cubicBezTo>
                  <a:cubicBezTo>
                    <a:pt x="1239" y="329"/>
                    <a:pt x="1405" y="389"/>
                    <a:pt x="1536" y="496"/>
                  </a:cubicBezTo>
                  <a:cubicBezTo>
                    <a:pt x="1567" y="522"/>
                    <a:pt x="1605" y="534"/>
                    <a:pt x="1642" y="534"/>
                  </a:cubicBezTo>
                  <a:cubicBezTo>
                    <a:pt x="1692" y="534"/>
                    <a:pt x="1741" y="513"/>
                    <a:pt x="1774" y="472"/>
                  </a:cubicBezTo>
                  <a:cubicBezTo>
                    <a:pt x="1834" y="389"/>
                    <a:pt x="1822" y="294"/>
                    <a:pt x="1751" y="234"/>
                  </a:cubicBezTo>
                  <a:cubicBezTo>
                    <a:pt x="1545" y="73"/>
                    <a:pt x="1313" y="1"/>
                    <a:pt x="10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61" name="Google Shape;10161;p79"/>
            <p:cNvSpPr/>
            <p:nvPr/>
          </p:nvSpPr>
          <p:spPr>
            <a:xfrm>
              <a:off x="1284212" y="1963766"/>
              <a:ext cx="379489" cy="366046"/>
            </a:xfrm>
            <a:custGeom>
              <a:avLst/>
              <a:gdLst/>
              <a:ahLst/>
              <a:cxnLst/>
              <a:rect l="l" t="t" r="r" b="b"/>
              <a:pathLst>
                <a:path w="11913" h="11491" extrusionOk="0">
                  <a:moveTo>
                    <a:pt x="1031" y="2185"/>
                  </a:moveTo>
                  <a:cubicBezTo>
                    <a:pt x="1151" y="2185"/>
                    <a:pt x="1275" y="2224"/>
                    <a:pt x="1387" y="2311"/>
                  </a:cubicBezTo>
                  <a:cubicBezTo>
                    <a:pt x="1625" y="2489"/>
                    <a:pt x="1673" y="2834"/>
                    <a:pt x="1506" y="3084"/>
                  </a:cubicBezTo>
                  <a:cubicBezTo>
                    <a:pt x="1389" y="3256"/>
                    <a:pt x="1207" y="3337"/>
                    <a:pt x="1026" y="3337"/>
                  </a:cubicBezTo>
                  <a:cubicBezTo>
                    <a:pt x="767" y="3337"/>
                    <a:pt x="510" y="3171"/>
                    <a:pt x="447" y="2870"/>
                  </a:cubicBezTo>
                  <a:cubicBezTo>
                    <a:pt x="376" y="2492"/>
                    <a:pt x="689" y="2185"/>
                    <a:pt x="1031" y="2185"/>
                  </a:cubicBezTo>
                  <a:close/>
                  <a:moveTo>
                    <a:pt x="4269" y="3025"/>
                  </a:moveTo>
                  <a:cubicBezTo>
                    <a:pt x="4364" y="3073"/>
                    <a:pt x="5435" y="3680"/>
                    <a:pt x="5519" y="3739"/>
                  </a:cubicBezTo>
                  <a:lnTo>
                    <a:pt x="4269" y="4454"/>
                  </a:lnTo>
                  <a:lnTo>
                    <a:pt x="4269" y="3025"/>
                  </a:lnTo>
                  <a:close/>
                  <a:moveTo>
                    <a:pt x="7448" y="3025"/>
                  </a:moveTo>
                  <a:lnTo>
                    <a:pt x="7448" y="4454"/>
                  </a:lnTo>
                  <a:lnTo>
                    <a:pt x="6197" y="3739"/>
                  </a:lnTo>
                  <a:lnTo>
                    <a:pt x="7448" y="3025"/>
                  </a:lnTo>
                  <a:close/>
                  <a:moveTo>
                    <a:pt x="2550" y="2268"/>
                  </a:moveTo>
                  <a:cubicBezTo>
                    <a:pt x="2817" y="2268"/>
                    <a:pt x="3085" y="2336"/>
                    <a:pt x="3328" y="2477"/>
                  </a:cubicBezTo>
                  <a:cubicBezTo>
                    <a:pt x="3697" y="2692"/>
                    <a:pt x="3566" y="2608"/>
                    <a:pt x="3935" y="2811"/>
                  </a:cubicBezTo>
                  <a:lnTo>
                    <a:pt x="3935" y="4644"/>
                  </a:lnTo>
                  <a:lnTo>
                    <a:pt x="2328" y="5573"/>
                  </a:lnTo>
                  <a:lnTo>
                    <a:pt x="1744" y="5240"/>
                  </a:lnTo>
                  <a:cubicBezTo>
                    <a:pt x="1375" y="5037"/>
                    <a:pt x="1125" y="4692"/>
                    <a:pt x="1006" y="4275"/>
                  </a:cubicBezTo>
                  <a:cubicBezTo>
                    <a:pt x="947" y="4085"/>
                    <a:pt x="923" y="3870"/>
                    <a:pt x="959" y="3680"/>
                  </a:cubicBezTo>
                  <a:lnTo>
                    <a:pt x="959" y="3680"/>
                  </a:lnTo>
                  <a:cubicBezTo>
                    <a:pt x="981" y="3681"/>
                    <a:pt x="1003" y="3682"/>
                    <a:pt x="1025" y="3682"/>
                  </a:cubicBezTo>
                  <a:cubicBezTo>
                    <a:pt x="1659" y="3682"/>
                    <a:pt x="2129" y="3028"/>
                    <a:pt x="1875" y="2418"/>
                  </a:cubicBezTo>
                  <a:cubicBezTo>
                    <a:pt x="2090" y="2319"/>
                    <a:pt x="2320" y="2268"/>
                    <a:pt x="2550" y="2268"/>
                  </a:cubicBezTo>
                  <a:close/>
                  <a:moveTo>
                    <a:pt x="9186" y="2275"/>
                  </a:moveTo>
                  <a:cubicBezTo>
                    <a:pt x="10067" y="2275"/>
                    <a:pt x="10781" y="2977"/>
                    <a:pt x="10781" y="3858"/>
                  </a:cubicBezTo>
                  <a:cubicBezTo>
                    <a:pt x="10781" y="4418"/>
                    <a:pt x="10460" y="4954"/>
                    <a:pt x="9972" y="5240"/>
                  </a:cubicBezTo>
                  <a:lnTo>
                    <a:pt x="9400" y="5573"/>
                  </a:lnTo>
                  <a:cubicBezTo>
                    <a:pt x="9186" y="5454"/>
                    <a:pt x="7983" y="4751"/>
                    <a:pt x="7793" y="4644"/>
                  </a:cubicBezTo>
                  <a:lnTo>
                    <a:pt x="7793" y="2834"/>
                  </a:lnTo>
                  <a:cubicBezTo>
                    <a:pt x="8245" y="2596"/>
                    <a:pt x="8567" y="2275"/>
                    <a:pt x="9186" y="2275"/>
                  </a:cubicBezTo>
                  <a:close/>
                  <a:moveTo>
                    <a:pt x="3935" y="5013"/>
                  </a:moveTo>
                  <a:lnTo>
                    <a:pt x="3935" y="6478"/>
                  </a:lnTo>
                  <a:lnTo>
                    <a:pt x="2673" y="5751"/>
                  </a:lnTo>
                  <a:lnTo>
                    <a:pt x="3935" y="5013"/>
                  </a:lnTo>
                  <a:close/>
                  <a:moveTo>
                    <a:pt x="7793" y="5037"/>
                  </a:moveTo>
                  <a:cubicBezTo>
                    <a:pt x="7948" y="5120"/>
                    <a:pt x="8900" y="5668"/>
                    <a:pt x="9055" y="5763"/>
                  </a:cubicBezTo>
                  <a:lnTo>
                    <a:pt x="7793" y="6490"/>
                  </a:lnTo>
                  <a:lnTo>
                    <a:pt x="7793" y="5037"/>
                  </a:lnTo>
                  <a:close/>
                  <a:moveTo>
                    <a:pt x="5852" y="3918"/>
                  </a:moveTo>
                  <a:lnTo>
                    <a:pt x="7448" y="4823"/>
                  </a:lnTo>
                  <a:lnTo>
                    <a:pt x="7448" y="6668"/>
                  </a:lnTo>
                  <a:lnTo>
                    <a:pt x="5852" y="7573"/>
                  </a:lnTo>
                  <a:lnTo>
                    <a:pt x="4257" y="6668"/>
                  </a:lnTo>
                  <a:lnTo>
                    <a:pt x="4257" y="4823"/>
                  </a:lnTo>
                  <a:lnTo>
                    <a:pt x="5852" y="3918"/>
                  </a:lnTo>
                  <a:close/>
                  <a:moveTo>
                    <a:pt x="7448" y="7061"/>
                  </a:moveTo>
                  <a:lnTo>
                    <a:pt x="7448" y="8490"/>
                  </a:lnTo>
                  <a:cubicBezTo>
                    <a:pt x="7352" y="8442"/>
                    <a:pt x="6281" y="7835"/>
                    <a:pt x="6197" y="7776"/>
                  </a:cubicBezTo>
                  <a:lnTo>
                    <a:pt x="7448" y="7061"/>
                  </a:lnTo>
                  <a:close/>
                  <a:moveTo>
                    <a:pt x="4269" y="7073"/>
                  </a:moveTo>
                  <a:lnTo>
                    <a:pt x="5519" y="7787"/>
                  </a:lnTo>
                  <a:lnTo>
                    <a:pt x="4269" y="8502"/>
                  </a:lnTo>
                  <a:lnTo>
                    <a:pt x="4269" y="7073"/>
                  </a:lnTo>
                  <a:close/>
                  <a:moveTo>
                    <a:pt x="9376" y="5954"/>
                  </a:moveTo>
                  <a:lnTo>
                    <a:pt x="9960" y="6287"/>
                  </a:lnTo>
                  <a:cubicBezTo>
                    <a:pt x="10329" y="6490"/>
                    <a:pt x="10579" y="6835"/>
                    <a:pt x="10710" y="7252"/>
                  </a:cubicBezTo>
                  <a:cubicBezTo>
                    <a:pt x="10746" y="7430"/>
                    <a:pt x="10757" y="7609"/>
                    <a:pt x="10757" y="7787"/>
                  </a:cubicBezTo>
                  <a:cubicBezTo>
                    <a:pt x="10736" y="7786"/>
                    <a:pt x="10714" y="7785"/>
                    <a:pt x="10693" y="7785"/>
                  </a:cubicBezTo>
                  <a:cubicBezTo>
                    <a:pt x="10049" y="7785"/>
                    <a:pt x="9612" y="8474"/>
                    <a:pt x="9888" y="9085"/>
                  </a:cubicBezTo>
                  <a:cubicBezTo>
                    <a:pt x="9662" y="9190"/>
                    <a:pt x="9412" y="9249"/>
                    <a:pt x="9161" y="9249"/>
                  </a:cubicBezTo>
                  <a:cubicBezTo>
                    <a:pt x="8898" y="9249"/>
                    <a:pt x="8632" y="9184"/>
                    <a:pt x="8388" y="9038"/>
                  </a:cubicBezTo>
                  <a:cubicBezTo>
                    <a:pt x="8007" y="8811"/>
                    <a:pt x="8138" y="8907"/>
                    <a:pt x="7769" y="8692"/>
                  </a:cubicBezTo>
                  <a:lnTo>
                    <a:pt x="7769" y="6883"/>
                  </a:lnTo>
                  <a:lnTo>
                    <a:pt x="9376" y="5954"/>
                  </a:lnTo>
                  <a:close/>
                  <a:moveTo>
                    <a:pt x="10731" y="8111"/>
                  </a:moveTo>
                  <a:cubicBezTo>
                    <a:pt x="10841" y="8111"/>
                    <a:pt x="10950" y="8142"/>
                    <a:pt x="11043" y="8204"/>
                  </a:cubicBezTo>
                  <a:cubicBezTo>
                    <a:pt x="11484" y="8502"/>
                    <a:pt x="11329" y="9157"/>
                    <a:pt x="10841" y="9264"/>
                  </a:cubicBezTo>
                  <a:cubicBezTo>
                    <a:pt x="10802" y="9271"/>
                    <a:pt x="10764" y="9275"/>
                    <a:pt x="10726" y="9275"/>
                  </a:cubicBezTo>
                  <a:cubicBezTo>
                    <a:pt x="10276" y="9275"/>
                    <a:pt x="9982" y="8767"/>
                    <a:pt x="10246" y="8371"/>
                  </a:cubicBezTo>
                  <a:cubicBezTo>
                    <a:pt x="10358" y="8199"/>
                    <a:pt x="10545" y="8111"/>
                    <a:pt x="10731" y="8111"/>
                  </a:cubicBezTo>
                  <a:close/>
                  <a:moveTo>
                    <a:pt x="5852" y="7978"/>
                  </a:moveTo>
                  <a:cubicBezTo>
                    <a:pt x="6043" y="8097"/>
                    <a:pt x="7233" y="8764"/>
                    <a:pt x="7448" y="8883"/>
                  </a:cubicBezTo>
                  <a:lnTo>
                    <a:pt x="7448" y="9585"/>
                  </a:lnTo>
                  <a:cubicBezTo>
                    <a:pt x="7448" y="10466"/>
                    <a:pt x="6733" y="11181"/>
                    <a:pt x="5852" y="11181"/>
                  </a:cubicBezTo>
                  <a:cubicBezTo>
                    <a:pt x="4971" y="11181"/>
                    <a:pt x="4257" y="10466"/>
                    <a:pt x="4257" y="9585"/>
                  </a:cubicBezTo>
                  <a:lnTo>
                    <a:pt x="4257" y="8883"/>
                  </a:lnTo>
                  <a:lnTo>
                    <a:pt x="5852" y="7978"/>
                  </a:lnTo>
                  <a:close/>
                  <a:moveTo>
                    <a:pt x="5852" y="1"/>
                  </a:moveTo>
                  <a:cubicBezTo>
                    <a:pt x="4792" y="1"/>
                    <a:pt x="3935" y="870"/>
                    <a:pt x="3935" y="1918"/>
                  </a:cubicBezTo>
                  <a:lnTo>
                    <a:pt x="3935" y="2430"/>
                  </a:lnTo>
                  <a:cubicBezTo>
                    <a:pt x="3649" y="2263"/>
                    <a:pt x="3757" y="2322"/>
                    <a:pt x="3483" y="2180"/>
                  </a:cubicBezTo>
                  <a:cubicBezTo>
                    <a:pt x="3183" y="2005"/>
                    <a:pt x="2854" y="1922"/>
                    <a:pt x="2529" y="1922"/>
                  </a:cubicBezTo>
                  <a:cubicBezTo>
                    <a:pt x="2235" y="1922"/>
                    <a:pt x="1945" y="1990"/>
                    <a:pt x="1685" y="2120"/>
                  </a:cubicBezTo>
                  <a:cubicBezTo>
                    <a:pt x="1491" y="1915"/>
                    <a:pt x="1256" y="1827"/>
                    <a:pt x="1027" y="1827"/>
                  </a:cubicBezTo>
                  <a:cubicBezTo>
                    <a:pt x="497" y="1827"/>
                    <a:pt x="0" y="2303"/>
                    <a:pt x="125" y="2918"/>
                  </a:cubicBezTo>
                  <a:cubicBezTo>
                    <a:pt x="185" y="3215"/>
                    <a:pt x="375" y="3454"/>
                    <a:pt x="625" y="3573"/>
                  </a:cubicBezTo>
                  <a:cubicBezTo>
                    <a:pt x="530" y="4335"/>
                    <a:pt x="887" y="5109"/>
                    <a:pt x="1578" y="5501"/>
                  </a:cubicBezTo>
                  <a:cubicBezTo>
                    <a:pt x="1816" y="5644"/>
                    <a:pt x="1744" y="5597"/>
                    <a:pt x="1983" y="5728"/>
                  </a:cubicBezTo>
                  <a:lnTo>
                    <a:pt x="1578" y="5954"/>
                  </a:lnTo>
                  <a:cubicBezTo>
                    <a:pt x="982" y="6299"/>
                    <a:pt x="613" y="6942"/>
                    <a:pt x="613" y="7633"/>
                  </a:cubicBezTo>
                  <a:cubicBezTo>
                    <a:pt x="613" y="8633"/>
                    <a:pt x="1375" y="9466"/>
                    <a:pt x="2375" y="9538"/>
                  </a:cubicBezTo>
                  <a:lnTo>
                    <a:pt x="2387" y="9538"/>
                  </a:lnTo>
                  <a:cubicBezTo>
                    <a:pt x="2471" y="9538"/>
                    <a:pt x="2554" y="9478"/>
                    <a:pt x="2554" y="9395"/>
                  </a:cubicBezTo>
                  <a:cubicBezTo>
                    <a:pt x="2566" y="9300"/>
                    <a:pt x="2495" y="9216"/>
                    <a:pt x="2399" y="9216"/>
                  </a:cubicBezTo>
                  <a:cubicBezTo>
                    <a:pt x="1578" y="9145"/>
                    <a:pt x="959" y="8454"/>
                    <a:pt x="959" y="7633"/>
                  </a:cubicBezTo>
                  <a:cubicBezTo>
                    <a:pt x="959" y="7073"/>
                    <a:pt x="1268" y="6537"/>
                    <a:pt x="1756" y="6252"/>
                  </a:cubicBezTo>
                  <a:lnTo>
                    <a:pt x="2340" y="5918"/>
                  </a:lnTo>
                  <a:lnTo>
                    <a:pt x="3947" y="6847"/>
                  </a:lnTo>
                  <a:lnTo>
                    <a:pt x="3947" y="8657"/>
                  </a:lnTo>
                  <a:cubicBezTo>
                    <a:pt x="3411" y="8954"/>
                    <a:pt x="3280" y="9061"/>
                    <a:pt x="3030" y="9157"/>
                  </a:cubicBezTo>
                  <a:cubicBezTo>
                    <a:pt x="2935" y="9180"/>
                    <a:pt x="2887" y="9276"/>
                    <a:pt x="2911" y="9359"/>
                  </a:cubicBezTo>
                  <a:cubicBezTo>
                    <a:pt x="2932" y="9443"/>
                    <a:pt x="3008" y="9480"/>
                    <a:pt x="3082" y="9480"/>
                  </a:cubicBezTo>
                  <a:cubicBezTo>
                    <a:pt x="3093" y="9480"/>
                    <a:pt x="3103" y="9480"/>
                    <a:pt x="3114" y="9478"/>
                  </a:cubicBezTo>
                  <a:cubicBezTo>
                    <a:pt x="3423" y="9395"/>
                    <a:pt x="3578" y="9252"/>
                    <a:pt x="3947" y="9061"/>
                  </a:cubicBezTo>
                  <a:lnTo>
                    <a:pt x="3947" y="9573"/>
                  </a:lnTo>
                  <a:cubicBezTo>
                    <a:pt x="3947" y="10621"/>
                    <a:pt x="4816" y="11490"/>
                    <a:pt x="5864" y="11490"/>
                  </a:cubicBezTo>
                  <a:cubicBezTo>
                    <a:pt x="6924" y="11490"/>
                    <a:pt x="7793" y="10621"/>
                    <a:pt x="7793" y="9573"/>
                  </a:cubicBezTo>
                  <a:lnTo>
                    <a:pt x="7793" y="9085"/>
                  </a:lnTo>
                  <a:cubicBezTo>
                    <a:pt x="8269" y="9347"/>
                    <a:pt x="8591" y="9585"/>
                    <a:pt x="9186" y="9585"/>
                  </a:cubicBezTo>
                  <a:cubicBezTo>
                    <a:pt x="9495" y="9585"/>
                    <a:pt x="9829" y="9514"/>
                    <a:pt x="10115" y="9359"/>
                  </a:cubicBezTo>
                  <a:cubicBezTo>
                    <a:pt x="10277" y="9521"/>
                    <a:pt x="10500" y="9615"/>
                    <a:pt x="10736" y="9615"/>
                  </a:cubicBezTo>
                  <a:cubicBezTo>
                    <a:pt x="10794" y="9615"/>
                    <a:pt x="10853" y="9609"/>
                    <a:pt x="10912" y="9597"/>
                  </a:cubicBezTo>
                  <a:cubicBezTo>
                    <a:pt x="11781" y="9419"/>
                    <a:pt x="11912" y="8216"/>
                    <a:pt x="11091" y="7847"/>
                  </a:cubicBezTo>
                  <a:cubicBezTo>
                    <a:pt x="11162" y="7121"/>
                    <a:pt x="10805" y="6371"/>
                    <a:pt x="10138" y="5990"/>
                  </a:cubicBezTo>
                  <a:cubicBezTo>
                    <a:pt x="9900" y="5847"/>
                    <a:pt x="9972" y="5894"/>
                    <a:pt x="9734" y="5763"/>
                  </a:cubicBezTo>
                  <a:lnTo>
                    <a:pt x="10138" y="5537"/>
                  </a:lnTo>
                  <a:cubicBezTo>
                    <a:pt x="11067" y="5013"/>
                    <a:pt x="11377" y="3823"/>
                    <a:pt x="10853" y="2906"/>
                  </a:cubicBezTo>
                  <a:cubicBezTo>
                    <a:pt x="10507" y="2311"/>
                    <a:pt x="9876" y="1941"/>
                    <a:pt x="9174" y="1941"/>
                  </a:cubicBezTo>
                  <a:cubicBezTo>
                    <a:pt x="8471" y="1941"/>
                    <a:pt x="8067" y="2311"/>
                    <a:pt x="7769" y="2442"/>
                  </a:cubicBezTo>
                  <a:cubicBezTo>
                    <a:pt x="7757" y="2025"/>
                    <a:pt x="7805" y="1834"/>
                    <a:pt x="7733" y="1525"/>
                  </a:cubicBezTo>
                  <a:cubicBezTo>
                    <a:pt x="7711" y="1438"/>
                    <a:pt x="7640" y="1380"/>
                    <a:pt x="7546" y="1380"/>
                  </a:cubicBezTo>
                  <a:cubicBezTo>
                    <a:pt x="7537" y="1380"/>
                    <a:pt x="7528" y="1381"/>
                    <a:pt x="7519" y="1382"/>
                  </a:cubicBezTo>
                  <a:cubicBezTo>
                    <a:pt x="7436" y="1406"/>
                    <a:pt x="7376" y="1489"/>
                    <a:pt x="7388" y="1596"/>
                  </a:cubicBezTo>
                  <a:cubicBezTo>
                    <a:pt x="7448" y="1858"/>
                    <a:pt x="7412" y="2013"/>
                    <a:pt x="7436" y="2632"/>
                  </a:cubicBezTo>
                  <a:lnTo>
                    <a:pt x="5840" y="3549"/>
                  </a:lnTo>
                  <a:lnTo>
                    <a:pt x="4245" y="2632"/>
                  </a:lnTo>
                  <a:lnTo>
                    <a:pt x="4245" y="1941"/>
                  </a:lnTo>
                  <a:cubicBezTo>
                    <a:pt x="4245" y="1060"/>
                    <a:pt x="4959" y="346"/>
                    <a:pt x="5840" y="346"/>
                  </a:cubicBezTo>
                  <a:cubicBezTo>
                    <a:pt x="6364" y="346"/>
                    <a:pt x="6840" y="596"/>
                    <a:pt x="7150" y="1025"/>
                  </a:cubicBezTo>
                  <a:cubicBezTo>
                    <a:pt x="7186" y="1076"/>
                    <a:pt x="7241" y="1100"/>
                    <a:pt x="7294" y="1100"/>
                  </a:cubicBezTo>
                  <a:cubicBezTo>
                    <a:pt x="7328" y="1100"/>
                    <a:pt x="7360" y="1091"/>
                    <a:pt x="7388" y="1072"/>
                  </a:cubicBezTo>
                  <a:cubicBezTo>
                    <a:pt x="7459" y="1013"/>
                    <a:pt x="7471" y="906"/>
                    <a:pt x="7436" y="834"/>
                  </a:cubicBezTo>
                  <a:cubicBezTo>
                    <a:pt x="7078" y="310"/>
                    <a:pt x="6483" y="1"/>
                    <a:pt x="585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62" name="Google Shape;10162;p79"/>
          <p:cNvGrpSpPr/>
          <p:nvPr/>
        </p:nvGrpSpPr>
        <p:grpSpPr>
          <a:xfrm>
            <a:off x="4050356" y="2150098"/>
            <a:ext cx="493625" cy="473237"/>
            <a:chOff x="3037766" y="1969564"/>
            <a:chExt cx="370219" cy="354928"/>
          </a:xfrm>
          <a:solidFill>
            <a:srgbClr val="D2DE00"/>
          </a:solidFill>
        </p:grpSpPr>
        <p:sp>
          <p:nvSpPr>
            <p:cNvPr id="10163" name="Google Shape;10163;p79"/>
            <p:cNvSpPr/>
            <p:nvPr/>
          </p:nvSpPr>
          <p:spPr>
            <a:xfrm>
              <a:off x="3037766" y="1969564"/>
              <a:ext cx="370219" cy="354928"/>
            </a:xfrm>
            <a:custGeom>
              <a:avLst/>
              <a:gdLst/>
              <a:ahLst/>
              <a:cxnLst/>
              <a:rect l="l" t="t" r="r" b="b"/>
              <a:pathLst>
                <a:path w="11622" h="11142" extrusionOk="0">
                  <a:moveTo>
                    <a:pt x="5609" y="366"/>
                  </a:moveTo>
                  <a:lnTo>
                    <a:pt x="7299" y="2069"/>
                  </a:lnTo>
                  <a:lnTo>
                    <a:pt x="6180" y="3188"/>
                  </a:lnTo>
                  <a:lnTo>
                    <a:pt x="4489" y="1486"/>
                  </a:lnTo>
                  <a:lnTo>
                    <a:pt x="5609" y="366"/>
                  </a:lnTo>
                  <a:close/>
                  <a:moveTo>
                    <a:pt x="4263" y="1700"/>
                  </a:moveTo>
                  <a:lnTo>
                    <a:pt x="5954" y="3391"/>
                  </a:lnTo>
                  <a:lnTo>
                    <a:pt x="3596" y="5772"/>
                  </a:lnTo>
                  <a:cubicBezTo>
                    <a:pt x="2989" y="6379"/>
                    <a:pt x="2989" y="7379"/>
                    <a:pt x="3596" y="7986"/>
                  </a:cubicBezTo>
                  <a:cubicBezTo>
                    <a:pt x="3900" y="8296"/>
                    <a:pt x="4302" y="8451"/>
                    <a:pt x="4704" y="8451"/>
                  </a:cubicBezTo>
                  <a:cubicBezTo>
                    <a:pt x="5106" y="8451"/>
                    <a:pt x="5507" y="8296"/>
                    <a:pt x="5811" y="7986"/>
                  </a:cubicBezTo>
                  <a:lnTo>
                    <a:pt x="8180" y="5629"/>
                  </a:lnTo>
                  <a:lnTo>
                    <a:pt x="9097" y="6546"/>
                  </a:lnTo>
                  <a:cubicBezTo>
                    <a:pt x="9127" y="6576"/>
                    <a:pt x="9169" y="6590"/>
                    <a:pt x="9210" y="6590"/>
                  </a:cubicBezTo>
                  <a:cubicBezTo>
                    <a:pt x="9252" y="6590"/>
                    <a:pt x="9294" y="6576"/>
                    <a:pt x="9323" y="6546"/>
                  </a:cubicBezTo>
                  <a:cubicBezTo>
                    <a:pt x="9383" y="6486"/>
                    <a:pt x="9383" y="6379"/>
                    <a:pt x="9323" y="6320"/>
                  </a:cubicBezTo>
                  <a:lnTo>
                    <a:pt x="8407" y="5403"/>
                  </a:lnTo>
                  <a:lnTo>
                    <a:pt x="9514" y="4284"/>
                  </a:lnTo>
                  <a:lnTo>
                    <a:pt x="11216" y="5986"/>
                  </a:lnTo>
                  <a:lnTo>
                    <a:pt x="10097" y="7093"/>
                  </a:lnTo>
                  <a:lnTo>
                    <a:pt x="9776" y="6772"/>
                  </a:lnTo>
                  <a:cubicBezTo>
                    <a:pt x="9746" y="6742"/>
                    <a:pt x="9704" y="6727"/>
                    <a:pt x="9663" y="6727"/>
                  </a:cubicBezTo>
                  <a:cubicBezTo>
                    <a:pt x="9621" y="6727"/>
                    <a:pt x="9579" y="6742"/>
                    <a:pt x="9550" y="6772"/>
                  </a:cubicBezTo>
                  <a:cubicBezTo>
                    <a:pt x="9490" y="6832"/>
                    <a:pt x="9490" y="6939"/>
                    <a:pt x="9550" y="6998"/>
                  </a:cubicBezTo>
                  <a:lnTo>
                    <a:pt x="9871" y="7320"/>
                  </a:lnTo>
                  <a:lnTo>
                    <a:pt x="7514" y="9689"/>
                  </a:lnTo>
                  <a:cubicBezTo>
                    <a:pt x="6746" y="10463"/>
                    <a:pt x="5728" y="10850"/>
                    <a:pt x="4708" y="10850"/>
                  </a:cubicBezTo>
                  <a:cubicBezTo>
                    <a:pt x="3689" y="10850"/>
                    <a:pt x="2668" y="10463"/>
                    <a:pt x="1894" y="9689"/>
                  </a:cubicBezTo>
                  <a:cubicBezTo>
                    <a:pt x="346" y="8141"/>
                    <a:pt x="346" y="5605"/>
                    <a:pt x="1894" y="4057"/>
                  </a:cubicBezTo>
                  <a:lnTo>
                    <a:pt x="4263" y="1700"/>
                  </a:lnTo>
                  <a:close/>
                  <a:moveTo>
                    <a:pt x="5615" y="0"/>
                  </a:moveTo>
                  <a:cubicBezTo>
                    <a:pt x="5573" y="0"/>
                    <a:pt x="5531" y="15"/>
                    <a:pt x="5501" y="45"/>
                  </a:cubicBezTo>
                  <a:lnTo>
                    <a:pt x="1668" y="3843"/>
                  </a:lnTo>
                  <a:cubicBezTo>
                    <a:pt x="1" y="5510"/>
                    <a:pt x="1" y="8225"/>
                    <a:pt x="1668" y="9891"/>
                  </a:cubicBezTo>
                  <a:cubicBezTo>
                    <a:pt x="2507" y="10725"/>
                    <a:pt x="3605" y="11142"/>
                    <a:pt x="4702" y="11142"/>
                  </a:cubicBezTo>
                  <a:cubicBezTo>
                    <a:pt x="5799" y="11142"/>
                    <a:pt x="6894" y="10725"/>
                    <a:pt x="7728" y="9891"/>
                  </a:cubicBezTo>
                  <a:lnTo>
                    <a:pt x="11538" y="6081"/>
                  </a:lnTo>
                  <a:cubicBezTo>
                    <a:pt x="11621" y="6046"/>
                    <a:pt x="11621" y="5939"/>
                    <a:pt x="11562" y="5879"/>
                  </a:cubicBezTo>
                  <a:lnTo>
                    <a:pt x="9633" y="3962"/>
                  </a:lnTo>
                  <a:cubicBezTo>
                    <a:pt x="9603" y="3932"/>
                    <a:pt x="9564" y="3917"/>
                    <a:pt x="9526" y="3917"/>
                  </a:cubicBezTo>
                  <a:cubicBezTo>
                    <a:pt x="9487" y="3917"/>
                    <a:pt x="9448" y="3932"/>
                    <a:pt x="9419" y="3962"/>
                  </a:cubicBezTo>
                  <a:lnTo>
                    <a:pt x="5609" y="7772"/>
                  </a:lnTo>
                  <a:cubicBezTo>
                    <a:pt x="5359" y="8016"/>
                    <a:pt x="5037" y="8138"/>
                    <a:pt x="4717" y="8138"/>
                  </a:cubicBezTo>
                  <a:cubicBezTo>
                    <a:pt x="4397" y="8138"/>
                    <a:pt x="4079" y="8016"/>
                    <a:pt x="3835" y="7772"/>
                  </a:cubicBezTo>
                  <a:cubicBezTo>
                    <a:pt x="3346" y="7272"/>
                    <a:pt x="3346" y="6486"/>
                    <a:pt x="3835" y="5998"/>
                  </a:cubicBezTo>
                  <a:lnTo>
                    <a:pt x="7645" y="2188"/>
                  </a:lnTo>
                  <a:cubicBezTo>
                    <a:pt x="7704" y="2129"/>
                    <a:pt x="7704" y="2021"/>
                    <a:pt x="7645" y="1962"/>
                  </a:cubicBezTo>
                  <a:lnTo>
                    <a:pt x="5728" y="45"/>
                  </a:lnTo>
                  <a:cubicBezTo>
                    <a:pt x="5698" y="15"/>
                    <a:pt x="5656" y="0"/>
                    <a:pt x="56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64" name="Google Shape;10164;p79"/>
            <p:cNvSpPr/>
            <p:nvPr/>
          </p:nvSpPr>
          <p:spPr>
            <a:xfrm>
              <a:off x="3081757" y="2197136"/>
              <a:ext cx="11436" cy="10448"/>
            </a:xfrm>
            <a:custGeom>
              <a:avLst/>
              <a:gdLst/>
              <a:ahLst/>
              <a:cxnLst/>
              <a:rect l="l" t="t" r="r" b="b"/>
              <a:pathLst>
                <a:path w="359" h="328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16"/>
                    <a:pt x="1" y="211"/>
                    <a:pt x="60" y="283"/>
                  </a:cubicBezTo>
                  <a:cubicBezTo>
                    <a:pt x="90" y="313"/>
                    <a:pt x="132" y="327"/>
                    <a:pt x="173" y="327"/>
                  </a:cubicBezTo>
                  <a:cubicBezTo>
                    <a:pt x="215" y="327"/>
                    <a:pt x="257" y="313"/>
                    <a:pt x="287" y="283"/>
                  </a:cubicBezTo>
                  <a:cubicBezTo>
                    <a:pt x="358" y="211"/>
                    <a:pt x="358" y="116"/>
                    <a:pt x="287" y="45"/>
                  </a:cubicBez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65" name="Google Shape;10165;p79"/>
            <p:cNvSpPr/>
            <p:nvPr/>
          </p:nvSpPr>
          <p:spPr>
            <a:xfrm>
              <a:off x="3081375" y="2168689"/>
              <a:ext cx="11436" cy="10448"/>
            </a:xfrm>
            <a:custGeom>
              <a:avLst/>
              <a:gdLst/>
              <a:ahLst/>
              <a:cxnLst/>
              <a:rect l="l" t="t" r="r" b="b"/>
              <a:pathLst>
                <a:path w="359" h="328" extrusionOk="0">
                  <a:moveTo>
                    <a:pt x="185" y="0"/>
                  </a:moveTo>
                  <a:cubicBezTo>
                    <a:pt x="144" y="0"/>
                    <a:pt x="102" y="15"/>
                    <a:pt x="72" y="45"/>
                  </a:cubicBezTo>
                  <a:cubicBezTo>
                    <a:pt x="1" y="116"/>
                    <a:pt x="1" y="223"/>
                    <a:pt x="72" y="283"/>
                  </a:cubicBezTo>
                  <a:cubicBezTo>
                    <a:pt x="102" y="313"/>
                    <a:pt x="144" y="328"/>
                    <a:pt x="185" y="328"/>
                  </a:cubicBezTo>
                  <a:cubicBezTo>
                    <a:pt x="227" y="328"/>
                    <a:pt x="269" y="313"/>
                    <a:pt x="299" y="283"/>
                  </a:cubicBezTo>
                  <a:cubicBezTo>
                    <a:pt x="358" y="223"/>
                    <a:pt x="358" y="116"/>
                    <a:pt x="299" y="45"/>
                  </a:cubicBezTo>
                  <a:cubicBezTo>
                    <a:pt x="269" y="15"/>
                    <a:pt x="227" y="0"/>
                    <a:pt x="18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66" name="Google Shape;10166;p79"/>
            <p:cNvSpPr/>
            <p:nvPr/>
          </p:nvSpPr>
          <p:spPr>
            <a:xfrm>
              <a:off x="3298340" y="2210770"/>
              <a:ext cx="11404" cy="10480"/>
            </a:xfrm>
            <a:custGeom>
              <a:avLst/>
              <a:gdLst/>
              <a:ahLst/>
              <a:cxnLst/>
              <a:rect l="l" t="t" r="r" b="b"/>
              <a:pathLst>
                <a:path w="358" h="329" extrusionOk="0">
                  <a:moveTo>
                    <a:pt x="179" y="1"/>
                  </a:moveTo>
                  <a:cubicBezTo>
                    <a:pt x="137" y="1"/>
                    <a:pt x="96" y="16"/>
                    <a:pt x="60" y="45"/>
                  </a:cubicBezTo>
                  <a:cubicBezTo>
                    <a:pt x="0" y="117"/>
                    <a:pt x="0" y="212"/>
                    <a:pt x="60" y="283"/>
                  </a:cubicBezTo>
                  <a:cubicBezTo>
                    <a:pt x="96" y="313"/>
                    <a:pt x="137" y="328"/>
                    <a:pt x="179" y="328"/>
                  </a:cubicBezTo>
                  <a:cubicBezTo>
                    <a:pt x="221" y="328"/>
                    <a:pt x="262" y="313"/>
                    <a:pt x="298" y="283"/>
                  </a:cubicBezTo>
                  <a:cubicBezTo>
                    <a:pt x="358" y="212"/>
                    <a:pt x="358" y="117"/>
                    <a:pt x="298" y="45"/>
                  </a:cubicBezTo>
                  <a:cubicBezTo>
                    <a:pt x="262" y="16"/>
                    <a:pt x="221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67" name="Google Shape;10167;p79"/>
          <p:cNvGrpSpPr/>
          <p:nvPr/>
        </p:nvGrpSpPr>
        <p:grpSpPr>
          <a:xfrm>
            <a:off x="5310071" y="2152986"/>
            <a:ext cx="406088" cy="467335"/>
            <a:chOff x="3982553" y="1971730"/>
            <a:chExt cx="304566" cy="350501"/>
          </a:xfrm>
          <a:solidFill>
            <a:srgbClr val="D2DE00"/>
          </a:solidFill>
        </p:grpSpPr>
        <p:sp>
          <p:nvSpPr>
            <p:cNvPr id="10168" name="Google Shape;10168;p79"/>
            <p:cNvSpPr/>
            <p:nvPr/>
          </p:nvSpPr>
          <p:spPr>
            <a:xfrm>
              <a:off x="4037535" y="2176558"/>
              <a:ext cx="196513" cy="145673"/>
            </a:xfrm>
            <a:custGeom>
              <a:avLst/>
              <a:gdLst/>
              <a:ahLst/>
              <a:cxnLst/>
              <a:rect l="l" t="t" r="r" b="b"/>
              <a:pathLst>
                <a:path w="6169" h="4573" extrusionOk="0">
                  <a:moveTo>
                    <a:pt x="1441" y="322"/>
                  </a:moveTo>
                  <a:cubicBezTo>
                    <a:pt x="1584" y="322"/>
                    <a:pt x="1727" y="441"/>
                    <a:pt x="1727" y="595"/>
                  </a:cubicBezTo>
                  <a:lnTo>
                    <a:pt x="1727" y="4251"/>
                  </a:lnTo>
                  <a:lnTo>
                    <a:pt x="1167" y="4251"/>
                  </a:lnTo>
                  <a:lnTo>
                    <a:pt x="1167" y="595"/>
                  </a:lnTo>
                  <a:lnTo>
                    <a:pt x="1156" y="595"/>
                  </a:lnTo>
                  <a:cubicBezTo>
                    <a:pt x="1156" y="453"/>
                    <a:pt x="1275" y="322"/>
                    <a:pt x="1441" y="322"/>
                  </a:cubicBezTo>
                  <a:close/>
                  <a:moveTo>
                    <a:pt x="3061" y="322"/>
                  </a:moveTo>
                  <a:cubicBezTo>
                    <a:pt x="3227" y="322"/>
                    <a:pt x="3346" y="441"/>
                    <a:pt x="3346" y="595"/>
                  </a:cubicBezTo>
                  <a:lnTo>
                    <a:pt x="3346" y="4251"/>
                  </a:lnTo>
                  <a:lnTo>
                    <a:pt x="2799" y="4251"/>
                  </a:lnTo>
                  <a:lnTo>
                    <a:pt x="2799" y="595"/>
                  </a:lnTo>
                  <a:lnTo>
                    <a:pt x="2775" y="595"/>
                  </a:lnTo>
                  <a:cubicBezTo>
                    <a:pt x="2775" y="453"/>
                    <a:pt x="2894" y="322"/>
                    <a:pt x="3061" y="322"/>
                  </a:cubicBezTo>
                  <a:close/>
                  <a:moveTo>
                    <a:pt x="4680" y="322"/>
                  </a:moveTo>
                  <a:cubicBezTo>
                    <a:pt x="4835" y="322"/>
                    <a:pt x="4966" y="441"/>
                    <a:pt x="4966" y="595"/>
                  </a:cubicBezTo>
                  <a:lnTo>
                    <a:pt x="4966" y="4251"/>
                  </a:lnTo>
                  <a:lnTo>
                    <a:pt x="4406" y="4251"/>
                  </a:lnTo>
                  <a:lnTo>
                    <a:pt x="4406" y="595"/>
                  </a:lnTo>
                  <a:cubicBezTo>
                    <a:pt x="4406" y="453"/>
                    <a:pt x="4525" y="322"/>
                    <a:pt x="4680" y="322"/>
                  </a:cubicBezTo>
                  <a:close/>
                  <a:moveTo>
                    <a:pt x="1441" y="0"/>
                  </a:moveTo>
                  <a:cubicBezTo>
                    <a:pt x="1108" y="0"/>
                    <a:pt x="846" y="274"/>
                    <a:pt x="846" y="595"/>
                  </a:cubicBezTo>
                  <a:lnTo>
                    <a:pt x="846" y="4251"/>
                  </a:lnTo>
                  <a:lnTo>
                    <a:pt x="322" y="4251"/>
                  </a:lnTo>
                  <a:lnTo>
                    <a:pt x="322" y="2536"/>
                  </a:lnTo>
                  <a:cubicBezTo>
                    <a:pt x="322" y="2441"/>
                    <a:pt x="251" y="2370"/>
                    <a:pt x="155" y="2370"/>
                  </a:cubicBezTo>
                  <a:cubicBezTo>
                    <a:pt x="72" y="2370"/>
                    <a:pt x="1" y="2441"/>
                    <a:pt x="1" y="2536"/>
                  </a:cubicBezTo>
                  <a:lnTo>
                    <a:pt x="1" y="4405"/>
                  </a:lnTo>
                  <a:cubicBezTo>
                    <a:pt x="1" y="4501"/>
                    <a:pt x="72" y="4572"/>
                    <a:pt x="155" y="4572"/>
                  </a:cubicBezTo>
                  <a:lnTo>
                    <a:pt x="6001" y="4572"/>
                  </a:lnTo>
                  <a:cubicBezTo>
                    <a:pt x="6097" y="4572"/>
                    <a:pt x="6168" y="4501"/>
                    <a:pt x="6168" y="4405"/>
                  </a:cubicBezTo>
                  <a:lnTo>
                    <a:pt x="6168" y="834"/>
                  </a:lnTo>
                  <a:cubicBezTo>
                    <a:pt x="6144" y="750"/>
                    <a:pt x="6073" y="679"/>
                    <a:pt x="5978" y="679"/>
                  </a:cubicBezTo>
                  <a:cubicBezTo>
                    <a:pt x="5894" y="679"/>
                    <a:pt x="5811" y="750"/>
                    <a:pt x="5811" y="834"/>
                  </a:cubicBezTo>
                  <a:lnTo>
                    <a:pt x="5811" y="4251"/>
                  </a:lnTo>
                  <a:lnTo>
                    <a:pt x="5299" y="4251"/>
                  </a:lnTo>
                  <a:lnTo>
                    <a:pt x="5299" y="595"/>
                  </a:lnTo>
                  <a:cubicBezTo>
                    <a:pt x="5299" y="274"/>
                    <a:pt x="5025" y="0"/>
                    <a:pt x="4704" y="0"/>
                  </a:cubicBezTo>
                  <a:cubicBezTo>
                    <a:pt x="4370" y="0"/>
                    <a:pt x="4108" y="274"/>
                    <a:pt x="4108" y="595"/>
                  </a:cubicBezTo>
                  <a:lnTo>
                    <a:pt x="4108" y="4251"/>
                  </a:lnTo>
                  <a:lnTo>
                    <a:pt x="3656" y="4251"/>
                  </a:lnTo>
                  <a:lnTo>
                    <a:pt x="3656" y="595"/>
                  </a:lnTo>
                  <a:cubicBezTo>
                    <a:pt x="3656" y="274"/>
                    <a:pt x="3394" y="0"/>
                    <a:pt x="3061" y="0"/>
                  </a:cubicBezTo>
                  <a:cubicBezTo>
                    <a:pt x="2739" y="0"/>
                    <a:pt x="2465" y="274"/>
                    <a:pt x="2465" y="595"/>
                  </a:cubicBezTo>
                  <a:lnTo>
                    <a:pt x="2465" y="4251"/>
                  </a:lnTo>
                  <a:lnTo>
                    <a:pt x="2037" y="4251"/>
                  </a:lnTo>
                  <a:lnTo>
                    <a:pt x="2037" y="595"/>
                  </a:lnTo>
                  <a:cubicBezTo>
                    <a:pt x="2037" y="274"/>
                    <a:pt x="1763" y="0"/>
                    <a:pt x="144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69" name="Google Shape;10169;p79"/>
            <p:cNvSpPr/>
            <p:nvPr/>
          </p:nvSpPr>
          <p:spPr>
            <a:xfrm>
              <a:off x="3982553" y="1971730"/>
              <a:ext cx="304566" cy="272360"/>
            </a:xfrm>
            <a:custGeom>
              <a:avLst/>
              <a:gdLst/>
              <a:ahLst/>
              <a:cxnLst/>
              <a:rect l="l" t="t" r="r" b="b"/>
              <a:pathLst>
                <a:path w="9561" h="8550" extrusionOk="0">
                  <a:moveTo>
                    <a:pt x="8632" y="346"/>
                  </a:moveTo>
                  <a:cubicBezTo>
                    <a:pt x="8966" y="346"/>
                    <a:pt x="9239" y="632"/>
                    <a:pt x="9239" y="953"/>
                  </a:cubicBezTo>
                  <a:cubicBezTo>
                    <a:pt x="9239" y="1287"/>
                    <a:pt x="8954" y="1572"/>
                    <a:pt x="8632" y="1572"/>
                  </a:cubicBezTo>
                  <a:lnTo>
                    <a:pt x="929" y="1572"/>
                  </a:lnTo>
                  <a:cubicBezTo>
                    <a:pt x="596" y="1572"/>
                    <a:pt x="322" y="1287"/>
                    <a:pt x="322" y="953"/>
                  </a:cubicBezTo>
                  <a:cubicBezTo>
                    <a:pt x="322" y="632"/>
                    <a:pt x="607" y="346"/>
                    <a:pt x="929" y="346"/>
                  </a:cubicBezTo>
                  <a:close/>
                  <a:moveTo>
                    <a:pt x="6787" y="3835"/>
                  </a:moveTo>
                  <a:cubicBezTo>
                    <a:pt x="6811" y="4073"/>
                    <a:pt x="6930" y="4275"/>
                    <a:pt x="7096" y="4442"/>
                  </a:cubicBezTo>
                  <a:lnTo>
                    <a:pt x="2524" y="4442"/>
                  </a:lnTo>
                  <a:cubicBezTo>
                    <a:pt x="2715" y="4275"/>
                    <a:pt x="2822" y="4049"/>
                    <a:pt x="2858" y="3835"/>
                  </a:cubicBezTo>
                  <a:close/>
                  <a:moveTo>
                    <a:pt x="7870" y="1882"/>
                  </a:moveTo>
                  <a:cubicBezTo>
                    <a:pt x="8573" y="1882"/>
                    <a:pt x="9144" y="2453"/>
                    <a:pt x="9144" y="3156"/>
                  </a:cubicBezTo>
                  <a:cubicBezTo>
                    <a:pt x="9168" y="3870"/>
                    <a:pt x="8597" y="4442"/>
                    <a:pt x="7894" y="4442"/>
                  </a:cubicBezTo>
                  <a:lnTo>
                    <a:pt x="7823" y="4442"/>
                  </a:lnTo>
                  <a:cubicBezTo>
                    <a:pt x="7644" y="4406"/>
                    <a:pt x="7477" y="4335"/>
                    <a:pt x="7334" y="4216"/>
                  </a:cubicBezTo>
                  <a:cubicBezTo>
                    <a:pt x="7203" y="4097"/>
                    <a:pt x="7108" y="3918"/>
                    <a:pt x="7096" y="3716"/>
                  </a:cubicBezTo>
                  <a:cubicBezTo>
                    <a:pt x="7084" y="3513"/>
                    <a:pt x="7156" y="3323"/>
                    <a:pt x="7275" y="3192"/>
                  </a:cubicBezTo>
                  <a:cubicBezTo>
                    <a:pt x="7377" y="3070"/>
                    <a:pt x="7523" y="3011"/>
                    <a:pt x="7672" y="3011"/>
                  </a:cubicBezTo>
                  <a:cubicBezTo>
                    <a:pt x="7801" y="3011"/>
                    <a:pt x="7932" y="3056"/>
                    <a:pt x="8037" y="3144"/>
                  </a:cubicBezTo>
                  <a:cubicBezTo>
                    <a:pt x="8108" y="3215"/>
                    <a:pt x="8156" y="3311"/>
                    <a:pt x="8168" y="3418"/>
                  </a:cubicBezTo>
                  <a:cubicBezTo>
                    <a:pt x="8168" y="3513"/>
                    <a:pt x="8132" y="3620"/>
                    <a:pt x="8061" y="3692"/>
                  </a:cubicBezTo>
                  <a:cubicBezTo>
                    <a:pt x="8001" y="3751"/>
                    <a:pt x="8001" y="3858"/>
                    <a:pt x="8073" y="3918"/>
                  </a:cubicBezTo>
                  <a:cubicBezTo>
                    <a:pt x="8101" y="3946"/>
                    <a:pt x="8140" y="3961"/>
                    <a:pt x="8180" y="3961"/>
                  </a:cubicBezTo>
                  <a:cubicBezTo>
                    <a:pt x="8224" y="3961"/>
                    <a:pt x="8268" y="3943"/>
                    <a:pt x="8299" y="3906"/>
                  </a:cubicBezTo>
                  <a:cubicBezTo>
                    <a:pt x="8430" y="3751"/>
                    <a:pt x="8489" y="3573"/>
                    <a:pt x="8477" y="3382"/>
                  </a:cubicBezTo>
                  <a:cubicBezTo>
                    <a:pt x="8466" y="3192"/>
                    <a:pt x="8394" y="3013"/>
                    <a:pt x="8239" y="2894"/>
                  </a:cubicBezTo>
                  <a:cubicBezTo>
                    <a:pt x="8075" y="2746"/>
                    <a:pt x="7872" y="2674"/>
                    <a:pt x="7672" y="2674"/>
                  </a:cubicBezTo>
                  <a:cubicBezTo>
                    <a:pt x="7437" y="2674"/>
                    <a:pt x="7204" y="2773"/>
                    <a:pt x="7037" y="2965"/>
                  </a:cubicBezTo>
                  <a:cubicBezTo>
                    <a:pt x="6906" y="3120"/>
                    <a:pt x="6811" y="3287"/>
                    <a:pt x="6787" y="3489"/>
                  </a:cubicBezTo>
                  <a:lnTo>
                    <a:pt x="2858" y="3489"/>
                  </a:lnTo>
                  <a:cubicBezTo>
                    <a:pt x="2822" y="3287"/>
                    <a:pt x="2751" y="3120"/>
                    <a:pt x="2596" y="2965"/>
                  </a:cubicBezTo>
                  <a:cubicBezTo>
                    <a:pt x="2453" y="2799"/>
                    <a:pt x="2239" y="2692"/>
                    <a:pt x="2000" y="2680"/>
                  </a:cubicBezTo>
                  <a:cubicBezTo>
                    <a:pt x="1985" y="2679"/>
                    <a:pt x="1970" y="2678"/>
                    <a:pt x="1954" y="2678"/>
                  </a:cubicBezTo>
                  <a:cubicBezTo>
                    <a:pt x="1754" y="2678"/>
                    <a:pt x="1547" y="2750"/>
                    <a:pt x="1381" y="2894"/>
                  </a:cubicBezTo>
                  <a:cubicBezTo>
                    <a:pt x="1227" y="3025"/>
                    <a:pt x="1155" y="3192"/>
                    <a:pt x="1143" y="3382"/>
                  </a:cubicBezTo>
                  <a:cubicBezTo>
                    <a:pt x="1119" y="3573"/>
                    <a:pt x="1203" y="3751"/>
                    <a:pt x="1322" y="3906"/>
                  </a:cubicBezTo>
                  <a:cubicBezTo>
                    <a:pt x="1355" y="3939"/>
                    <a:pt x="1402" y="3957"/>
                    <a:pt x="1447" y="3957"/>
                  </a:cubicBezTo>
                  <a:cubicBezTo>
                    <a:pt x="1485" y="3957"/>
                    <a:pt x="1521" y="3945"/>
                    <a:pt x="1548" y="3918"/>
                  </a:cubicBezTo>
                  <a:cubicBezTo>
                    <a:pt x="1596" y="3858"/>
                    <a:pt x="1619" y="3751"/>
                    <a:pt x="1560" y="3692"/>
                  </a:cubicBezTo>
                  <a:cubicBezTo>
                    <a:pt x="1488" y="3620"/>
                    <a:pt x="1453" y="3513"/>
                    <a:pt x="1453" y="3418"/>
                  </a:cubicBezTo>
                  <a:cubicBezTo>
                    <a:pt x="1453" y="3311"/>
                    <a:pt x="1512" y="3204"/>
                    <a:pt x="1584" y="3144"/>
                  </a:cubicBezTo>
                  <a:cubicBezTo>
                    <a:pt x="1682" y="3068"/>
                    <a:pt x="1800" y="3012"/>
                    <a:pt x="1937" y="3012"/>
                  </a:cubicBezTo>
                  <a:cubicBezTo>
                    <a:pt x="1950" y="3012"/>
                    <a:pt x="1963" y="3012"/>
                    <a:pt x="1977" y="3013"/>
                  </a:cubicBezTo>
                  <a:cubicBezTo>
                    <a:pt x="2120" y="3025"/>
                    <a:pt x="2239" y="3085"/>
                    <a:pt x="2346" y="3192"/>
                  </a:cubicBezTo>
                  <a:cubicBezTo>
                    <a:pt x="2608" y="3489"/>
                    <a:pt x="2584" y="3954"/>
                    <a:pt x="2286" y="4216"/>
                  </a:cubicBezTo>
                  <a:cubicBezTo>
                    <a:pt x="2155" y="4335"/>
                    <a:pt x="1977" y="4406"/>
                    <a:pt x="1798" y="4442"/>
                  </a:cubicBezTo>
                  <a:lnTo>
                    <a:pt x="1727" y="4442"/>
                  </a:lnTo>
                  <a:cubicBezTo>
                    <a:pt x="1024" y="4442"/>
                    <a:pt x="441" y="3858"/>
                    <a:pt x="441" y="3156"/>
                  </a:cubicBezTo>
                  <a:cubicBezTo>
                    <a:pt x="441" y="2465"/>
                    <a:pt x="1024" y="1882"/>
                    <a:pt x="1727" y="1882"/>
                  </a:cubicBezTo>
                  <a:close/>
                  <a:moveTo>
                    <a:pt x="7537" y="4763"/>
                  </a:moveTo>
                  <a:lnTo>
                    <a:pt x="7537" y="5573"/>
                  </a:lnTo>
                  <a:lnTo>
                    <a:pt x="2036" y="5573"/>
                  </a:lnTo>
                  <a:lnTo>
                    <a:pt x="2036" y="4763"/>
                  </a:lnTo>
                  <a:close/>
                  <a:moveTo>
                    <a:pt x="929" y="1"/>
                  </a:moveTo>
                  <a:cubicBezTo>
                    <a:pt x="417" y="1"/>
                    <a:pt x="0" y="418"/>
                    <a:pt x="0" y="941"/>
                  </a:cubicBezTo>
                  <a:cubicBezTo>
                    <a:pt x="0" y="1418"/>
                    <a:pt x="357" y="1811"/>
                    <a:pt x="798" y="1870"/>
                  </a:cubicBezTo>
                  <a:cubicBezTo>
                    <a:pt x="393" y="2168"/>
                    <a:pt x="143" y="2620"/>
                    <a:pt x="143" y="3144"/>
                  </a:cubicBezTo>
                  <a:cubicBezTo>
                    <a:pt x="143" y="4013"/>
                    <a:pt x="834" y="4728"/>
                    <a:pt x="1691" y="4739"/>
                  </a:cubicBezTo>
                  <a:lnTo>
                    <a:pt x="1703" y="4739"/>
                  </a:lnTo>
                  <a:lnTo>
                    <a:pt x="1703" y="5704"/>
                  </a:lnTo>
                  <a:lnTo>
                    <a:pt x="1703" y="8383"/>
                  </a:lnTo>
                  <a:cubicBezTo>
                    <a:pt x="1703" y="8478"/>
                    <a:pt x="1786" y="8549"/>
                    <a:pt x="1869" y="8549"/>
                  </a:cubicBezTo>
                  <a:cubicBezTo>
                    <a:pt x="1965" y="8549"/>
                    <a:pt x="2036" y="8478"/>
                    <a:pt x="2036" y="8383"/>
                  </a:cubicBezTo>
                  <a:lnTo>
                    <a:pt x="2036" y="5894"/>
                  </a:lnTo>
                  <a:lnTo>
                    <a:pt x="7537" y="5894"/>
                  </a:lnTo>
                  <a:lnTo>
                    <a:pt x="7537" y="6692"/>
                  </a:lnTo>
                  <a:cubicBezTo>
                    <a:pt x="7537" y="6775"/>
                    <a:pt x="7620" y="6847"/>
                    <a:pt x="7704" y="6847"/>
                  </a:cubicBezTo>
                  <a:cubicBezTo>
                    <a:pt x="7799" y="6847"/>
                    <a:pt x="7870" y="6775"/>
                    <a:pt x="7870" y="6692"/>
                  </a:cubicBezTo>
                  <a:lnTo>
                    <a:pt x="7870" y="5740"/>
                  </a:lnTo>
                  <a:lnTo>
                    <a:pt x="7870" y="4763"/>
                  </a:lnTo>
                  <a:lnTo>
                    <a:pt x="7918" y="4763"/>
                  </a:lnTo>
                  <a:cubicBezTo>
                    <a:pt x="7930" y="4763"/>
                    <a:pt x="7942" y="4763"/>
                    <a:pt x="7954" y="4751"/>
                  </a:cubicBezTo>
                  <a:cubicBezTo>
                    <a:pt x="8823" y="4728"/>
                    <a:pt x="9501" y="4025"/>
                    <a:pt x="9501" y="3156"/>
                  </a:cubicBezTo>
                  <a:cubicBezTo>
                    <a:pt x="9489" y="2644"/>
                    <a:pt x="9228" y="2168"/>
                    <a:pt x="8823" y="1870"/>
                  </a:cubicBezTo>
                  <a:cubicBezTo>
                    <a:pt x="9251" y="1775"/>
                    <a:pt x="9561" y="1406"/>
                    <a:pt x="9561" y="941"/>
                  </a:cubicBezTo>
                  <a:cubicBezTo>
                    <a:pt x="9561" y="418"/>
                    <a:pt x="9144" y="1"/>
                    <a:pt x="863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70" name="Google Shape;10170;p79"/>
          <p:cNvGrpSpPr/>
          <p:nvPr/>
        </p:nvGrpSpPr>
        <p:grpSpPr>
          <a:xfrm>
            <a:off x="3423788" y="2182845"/>
            <a:ext cx="533083" cy="408636"/>
            <a:chOff x="2567841" y="1994124"/>
            <a:chExt cx="399812" cy="306477"/>
          </a:xfrm>
          <a:solidFill>
            <a:srgbClr val="D2DE00"/>
          </a:solidFill>
        </p:grpSpPr>
        <p:sp>
          <p:nvSpPr>
            <p:cNvPr id="10171" name="Google Shape;10171;p79"/>
            <p:cNvSpPr/>
            <p:nvPr/>
          </p:nvSpPr>
          <p:spPr>
            <a:xfrm>
              <a:off x="2567841" y="1994124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72" name="Google Shape;10172;p79"/>
            <p:cNvSpPr/>
            <p:nvPr/>
          </p:nvSpPr>
          <p:spPr>
            <a:xfrm>
              <a:off x="2623237" y="211396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73" name="Google Shape;10173;p79"/>
            <p:cNvSpPr/>
            <p:nvPr/>
          </p:nvSpPr>
          <p:spPr>
            <a:xfrm>
              <a:off x="2623237" y="2017251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74" name="Google Shape;10174;p79"/>
          <p:cNvGrpSpPr/>
          <p:nvPr/>
        </p:nvGrpSpPr>
        <p:grpSpPr>
          <a:xfrm>
            <a:off x="2949445" y="2137823"/>
            <a:ext cx="432931" cy="497151"/>
            <a:chOff x="2212084" y="1960358"/>
            <a:chExt cx="324698" cy="372863"/>
          </a:xfrm>
          <a:solidFill>
            <a:srgbClr val="D2DE00"/>
          </a:solidFill>
        </p:grpSpPr>
        <p:sp>
          <p:nvSpPr>
            <p:cNvPr id="10175" name="Google Shape;10175;p79"/>
            <p:cNvSpPr/>
            <p:nvPr/>
          </p:nvSpPr>
          <p:spPr>
            <a:xfrm>
              <a:off x="2291371" y="2128011"/>
              <a:ext cx="166888" cy="166888"/>
            </a:xfrm>
            <a:custGeom>
              <a:avLst/>
              <a:gdLst/>
              <a:ahLst/>
              <a:cxnLst/>
              <a:rect l="l" t="t" r="r" b="b"/>
              <a:pathLst>
                <a:path w="5239" h="5239" extrusionOk="0">
                  <a:moveTo>
                    <a:pt x="2620" y="357"/>
                  </a:moveTo>
                  <a:cubicBezTo>
                    <a:pt x="3870" y="357"/>
                    <a:pt x="4894" y="1369"/>
                    <a:pt x="4894" y="2631"/>
                  </a:cubicBezTo>
                  <a:cubicBezTo>
                    <a:pt x="4894" y="3882"/>
                    <a:pt x="3882" y="4906"/>
                    <a:pt x="2620" y="4906"/>
                  </a:cubicBezTo>
                  <a:cubicBezTo>
                    <a:pt x="1369" y="4906"/>
                    <a:pt x="346" y="3894"/>
                    <a:pt x="346" y="2631"/>
                  </a:cubicBezTo>
                  <a:cubicBezTo>
                    <a:pt x="346" y="1369"/>
                    <a:pt x="1369" y="357"/>
                    <a:pt x="2620" y="357"/>
                  </a:cubicBezTo>
                  <a:close/>
                  <a:moveTo>
                    <a:pt x="2620" y="0"/>
                  </a:moveTo>
                  <a:cubicBezTo>
                    <a:pt x="1179" y="0"/>
                    <a:pt x="0" y="1167"/>
                    <a:pt x="0" y="2620"/>
                  </a:cubicBezTo>
                  <a:cubicBezTo>
                    <a:pt x="0" y="4060"/>
                    <a:pt x="1179" y="5239"/>
                    <a:pt x="2620" y="5239"/>
                  </a:cubicBezTo>
                  <a:cubicBezTo>
                    <a:pt x="4060" y="5239"/>
                    <a:pt x="5239" y="4060"/>
                    <a:pt x="5239" y="2620"/>
                  </a:cubicBezTo>
                  <a:cubicBezTo>
                    <a:pt x="5239" y="1167"/>
                    <a:pt x="4060" y="0"/>
                    <a:pt x="262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76" name="Google Shape;10176;p79"/>
            <p:cNvSpPr/>
            <p:nvPr/>
          </p:nvSpPr>
          <p:spPr>
            <a:xfrm>
              <a:off x="2212084" y="1960358"/>
              <a:ext cx="324698" cy="372863"/>
            </a:xfrm>
            <a:custGeom>
              <a:avLst/>
              <a:gdLst/>
              <a:ahLst/>
              <a:cxnLst/>
              <a:rect l="l" t="t" r="r" b="b"/>
              <a:pathLst>
                <a:path w="10193" h="11705" extrusionOk="0">
                  <a:moveTo>
                    <a:pt x="7502" y="358"/>
                  </a:moveTo>
                  <a:lnTo>
                    <a:pt x="6383" y="2644"/>
                  </a:lnTo>
                  <a:lnTo>
                    <a:pt x="3811" y="2644"/>
                  </a:lnTo>
                  <a:lnTo>
                    <a:pt x="2692" y="358"/>
                  </a:lnTo>
                  <a:close/>
                  <a:moveTo>
                    <a:pt x="6228" y="3001"/>
                  </a:moveTo>
                  <a:lnTo>
                    <a:pt x="5692" y="4096"/>
                  </a:lnTo>
                  <a:cubicBezTo>
                    <a:pt x="5490" y="4073"/>
                    <a:pt x="5299" y="4049"/>
                    <a:pt x="5109" y="4049"/>
                  </a:cubicBezTo>
                  <a:cubicBezTo>
                    <a:pt x="4918" y="4049"/>
                    <a:pt x="4716" y="4073"/>
                    <a:pt x="4525" y="4096"/>
                  </a:cubicBezTo>
                  <a:lnTo>
                    <a:pt x="3989" y="3001"/>
                  </a:lnTo>
                  <a:close/>
                  <a:moveTo>
                    <a:pt x="2334" y="405"/>
                  </a:moveTo>
                  <a:lnTo>
                    <a:pt x="4168" y="4156"/>
                  </a:lnTo>
                  <a:cubicBezTo>
                    <a:pt x="3382" y="4370"/>
                    <a:pt x="2692" y="4799"/>
                    <a:pt x="2180" y="5406"/>
                  </a:cubicBezTo>
                  <a:lnTo>
                    <a:pt x="608" y="2227"/>
                  </a:lnTo>
                  <a:cubicBezTo>
                    <a:pt x="406" y="1787"/>
                    <a:pt x="584" y="1275"/>
                    <a:pt x="1013" y="1060"/>
                  </a:cubicBezTo>
                  <a:lnTo>
                    <a:pt x="2334" y="405"/>
                  </a:lnTo>
                  <a:close/>
                  <a:moveTo>
                    <a:pt x="2418" y="1"/>
                  </a:moveTo>
                  <a:cubicBezTo>
                    <a:pt x="2382" y="1"/>
                    <a:pt x="2358" y="1"/>
                    <a:pt x="2334" y="24"/>
                  </a:cubicBezTo>
                  <a:lnTo>
                    <a:pt x="846" y="751"/>
                  </a:lnTo>
                  <a:cubicBezTo>
                    <a:pt x="251" y="1048"/>
                    <a:pt x="1" y="1775"/>
                    <a:pt x="298" y="2370"/>
                  </a:cubicBezTo>
                  <a:lnTo>
                    <a:pt x="1942" y="5704"/>
                  </a:lnTo>
                  <a:cubicBezTo>
                    <a:pt x="1525" y="6311"/>
                    <a:pt x="1263" y="7073"/>
                    <a:pt x="1263" y="7883"/>
                  </a:cubicBezTo>
                  <a:cubicBezTo>
                    <a:pt x="1263" y="8275"/>
                    <a:pt x="1322" y="8680"/>
                    <a:pt x="1441" y="9049"/>
                  </a:cubicBezTo>
                  <a:cubicBezTo>
                    <a:pt x="1470" y="9126"/>
                    <a:pt x="1544" y="9179"/>
                    <a:pt x="1616" y="9179"/>
                  </a:cubicBezTo>
                  <a:cubicBezTo>
                    <a:pt x="1633" y="9179"/>
                    <a:pt x="1651" y="9176"/>
                    <a:pt x="1668" y="9168"/>
                  </a:cubicBezTo>
                  <a:cubicBezTo>
                    <a:pt x="1763" y="9145"/>
                    <a:pt x="1822" y="9037"/>
                    <a:pt x="1787" y="8954"/>
                  </a:cubicBezTo>
                  <a:cubicBezTo>
                    <a:pt x="1668" y="8609"/>
                    <a:pt x="1620" y="8240"/>
                    <a:pt x="1620" y="7883"/>
                  </a:cubicBezTo>
                  <a:cubicBezTo>
                    <a:pt x="1620" y="5954"/>
                    <a:pt x="3192" y="4394"/>
                    <a:pt x="5109" y="4394"/>
                  </a:cubicBezTo>
                  <a:cubicBezTo>
                    <a:pt x="7026" y="4394"/>
                    <a:pt x="8585" y="5954"/>
                    <a:pt x="8585" y="7883"/>
                  </a:cubicBezTo>
                  <a:cubicBezTo>
                    <a:pt x="8585" y="9799"/>
                    <a:pt x="7026" y="11359"/>
                    <a:pt x="5109" y="11359"/>
                  </a:cubicBezTo>
                  <a:cubicBezTo>
                    <a:pt x="3823" y="11359"/>
                    <a:pt x="2656" y="10657"/>
                    <a:pt x="2037" y="9526"/>
                  </a:cubicBezTo>
                  <a:cubicBezTo>
                    <a:pt x="2012" y="9468"/>
                    <a:pt x="1953" y="9433"/>
                    <a:pt x="1887" y="9433"/>
                  </a:cubicBezTo>
                  <a:cubicBezTo>
                    <a:pt x="1858" y="9433"/>
                    <a:pt x="1828" y="9440"/>
                    <a:pt x="1799" y="9454"/>
                  </a:cubicBezTo>
                  <a:cubicBezTo>
                    <a:pt x="1715" y="9502"/>
                    <a:pt x="1680" y="9597"/>
                    <a:pt x="1727" y="9692"/>
                  </a:cubicBezTo>
                  <a:cubicBezTo>
                    <a:pt x="2394" y="10931"/>
                    <a:pt x="3692" y="11704"/>
                    <a:pt x="5109" y="11704"/>
                  </a:cubicBezTo>
                  <a:cubicBezTo>
                    <a:pt x="7216" y="11704"/>
                    <a:pt x="8942" y="9978"/>
                    <a:pt x="8942" y="7859"/>
                  </a:cubicBezTo>
                  <a:cubicBezTo>
                    <a:pt x="8942" y="7061"/>
                    <a:pt x="8692" y="6311"/>
                    <a:pt x="8276" y="5692"/>
                  </a:cubicBezTo>
                  <a:lnTo>
                    <a:pt x="8966" y="4299"/>
                  </a:lnTo>
                  <a:cubicBezTo>
                    <a:pt x="9002" y="4215"/>
                    <a:pt x="8966" y="4108"/>
                    <a:pt x="8883" y="4061"/>
                  </a:cubicBezTo>
                  <a:cubicBezTo>
                    <a:pt x="8861" y="4051"/>
                    <a:pt x="8838" y="4047"/>
                    <a:pt x="8814" y="4047"/>
                  </a:cubicBezTo>
                  <a:cubicBezTo>
                    <a:pt x="8748" y="4047"/>
                    <a:pt x="8680" y="4082"/>
                    <a:pt x="8645" y="4144"/>
                  </a:cubicBezTo>
                  <a:lnTo>
                    <a:pt x="8038" y="5370"/>
                  </a:lnTo>
                  <a:cubicBezTo>
                    <a:pt x="7537" y="4763"/>
                    <a:pt x="6835" y="4334"/>
                    <a:pt x="6049" y="4120"/>
                  </a:cubicBezTo>
                  <a:lnTo>
                    <a:pt x="7871" y="370"/>
                  </a:lnTo>
                  <a:lnTo>
                    <a:pt x="9204" y="1025"/>
                  </a:lnTo>
                  <a:cubicBezTo>
                    <a:pt x="9633" y="1239"/>
                    <a:pt x="9812" y="1763"/>
                    <a:pt x="9597" y="2191"/>
                  </a:cubicBezTo>
                  <a:lnTo>
                    <a:pt x="8942" y="3513"/>
                  </a:lnTo>
                  <a:cubicBezTo>
                    <a:pt x="8907" y="3608"/>
                    <a:pt x="8942" y="3703"/>
                    <a:pt x="9026" y="3751"/>
                  </a:cubicBezTo>
                  <a:cubicBezTo>
                    <a:pt x="9049" y="3764"/>
                    <a:pt x="9074" y="3770"/>
                    <a:pt x="9099" y="3770"/>
                  </a:cubicBezTo>
                  <a:cubicBezTo>
                    <a:pt x="9164" y="3770"/>
                    <a:pt x="9230" y="3731"/>
                    <a:pt x="9264" y="3680"/>
                  </a:cubicBezTo>
                  <a:lnTo>
                    <a:pt x="9919" y="2358"/>
                  </a:lnTo>
                  <a:cubicBezTo>
                    <a:pt x="10193" y="1775"/>
                    <a:pt x="9943" y="1048"/>
                    <a:pt x="9347" y="751"/>
                  </a:cubicBezTo>
                  <a:lnTo>
                    <a:pt x="7859" y="24"/>
                  </a:lnTo>
                  <a:cubicBezTo>
                    <a:pt x="7835" y="1"/>
                    <a:pt x="7811" y="1"/>
                    <a:pt x="778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77" name="Google Shape;10177;p79"/>
            <p:cNvSpPr/>
            <p:nvPr/>
          </p:nvSpPr>
          <p:spPr>
            <a:xfrm>
              <a:off x="2319435" y="2157190"/>
              <a:ext cx="108880" cy="103210"/>
            </a:xfrm>
            <a:custGeom>
              <a:avLst/>
              <a:gdLst/>
              <a:ahLst/>
              <a:cxnLst/>
              <a:rect l="l" t="t" r="r" b="b"/>
              <a:pathLst>
                <a:path w="3418" h="3240" extrusionOk="0">
                  <a:moveTo>
                    <a:pt x="1739" y="346"/>
                  </a:moveTo>
                  <a:cubicBezTo>
                    <a:pt x="1822" y="346"/>
                    <a:pt x="1881" y="394"/>
                    <a:pt x="1929" y="465"/>
                  </a:cubicBezTo>
                  <a:lnTo>
                    <a:pt x="2096" y="787"/>
                  </a:lnTo>
                  <a:cubicBezTo>
                    <a:pt x="2179" y="953"/>
                    <a:pt x="2334" y="1073"/>
                    <a:pt x="2513" y="1108"/>
                  </a:cubicBezTo>
                  <a:lnTo>
                    <a:pt x="2870" y="1144"/>
                  </a:lnTo>
                  <a:cubicBezTo>
                    <a:pt x="2953" y="1168"/>
                    <a:pt x="3013" y="1203"/>
                    <a:pt x="3048" y="1299"/>
                  </a:cubicBezTo>
                  <a:cubicBezTo>
                    <a:pt x="3072" y="1370"/>
                    <a:pt x="3048" y="1465"/>
                    <a:pt x="2989" y="1525"/>
                  </a:cubicBezTo>
                  <a:lnTo>
                    <a:pt x="2739" y="1775"/>
                  </a:lnTo>
                  <a:cubicBezTo>
                    <a:pt x="2596" y="1906"/>
                    <a:pt x="2536" y="2085"/>
                    <a:pt x="2572" y="2263"/>
                  </a:cubicBezTo>
                  <a:lnTo>
                    <a:pt x="2632" y="2620"/>
                  </a:lnTo>
                  <a:cubicBezTo>
                    <a:pt x="2643" y="2692"/>
                    <a:pt x="2620" y="2787"/>
                    <a:pt x="2536" y="2823"/>
                  </a:cubicBezTo>
                  <a:cubicBezTo>
                    <a:pt x="2493" y="2852"/>
                    <a:pt x="2450" y="2867"/>
                    <a:pt x="2407" y="2867"/>
                  </a:cubicBezTo>
                  <a:cubicBezTo>
                    <a:pt x="2378" y="2867"/>
                    <a:pt x="2350" y="2861"/>
                    <a:pt x="2322" y="2847"/>
                  </a:cubicBezTo>
                  <a:lnTo>
                    <a:pt x="2001" y="2680"/>
                  </a:lnTo>
                  <a:cubicBezTo>
                    <a:pt x="1917" y="2632"/>
                    <a:pt x="1822" y="2620"/>
                    <a:pt x="1739" y="2620"/>
                  </a:cubicBezTo>
                  <a:cubicBezTo>
                    <a:pt x="1643" y="2620"/>
                    <a:pt x="1560" y="2632"/>
                    <a:pt x="1465" y="2680"/>
                  </a:cubicBezTo>
                  <a:lnTo>
                    <a:pt x="1155" y="2847"/>
                  </a:lnTo>
                  <a:cubicBezTo>
                    <a:pt x="1128" y="2865"/>
                    <a:pt x="1097" y="2872"/>
                    <a:pt x="1066" y="2872"/>
                  </a:cubicBezTo>
                  <a:cubicBezTo>
                    <a:pt x="1016" y="2872"/>
                    <a:pt x="966" y="2852"/>
                    <a:pt x="929" y="2823"/>
                  </a:cubicBezTo>
                  <a:cubicBezTo>
                    <a:pt x="858" y="2787"/>
                    <a:pt x="822" y="2692"/>
                    <a:pt x="846" y="2620"/>
                  </a:cubicBezTo>
                  <a:lnTo>
                    <a:pt x="905" y="2263"/>
                  </a:lnTo>
                  <a:cubicBezTo>
                    <a:pt x="929" y="2085"/>
                    <a:pt x="869" y="1894"/>
                    <a:pt x="738" y="1775"/>
                  </a:cubicBezTo>
                  <a:lnTo>
                    <a:pt x="488" y="1525"/>
                  </a:lnTo>
                  <a:cubicBezTo>
                    <a:pt x="429" y="1465"/>
                    <a:pt x="393" y="1382"/>
                    <a:pt x="429" y="1299"/>
                  </a:cubicBezTo>
                  <a:cubicBezTo>
                    <a:pt x="453" y="1227"/>
                    <a:pt x="512" y="1168"/>
                    <a:pt x="608" y="1144"/>
                  </a:cubicBezTo>
                  <a:lnTo>
                    <a:pt x="965" y="1108"/>
                  </a:lnTo>
                  <a:cubicBezTo>
                    <a:pt x="1143" y="1073"/>
                    <a:pt x="1298" y="953"/>
                    <a:pt x="1381" y="787"/>
                  </a:cubicBezTo>
                  <a:lnTo>
                    <a:pt x="1548" y="465"/>
                  </a:lnTo>
                  <a:cubicBezTo>
                    <a:pt x="1572" y="394"/>
                    <a:pt x="1643" y="346"/>
                    <a:pt x="1739" y="346"/>
                  </a:cubicBezTo>
                  <a:close/>
                  <a:moveTo>
                    <a:pt x="1703" y="1"/>
                  </a:moveTo>
                  <a:cubicBezTo>
                    <a:pt x="1489" y="1"/>
                    <a:pt x="1310" y="120"/>
                    <a:pt x="1203" y="311"/>
                  </a:cubicBezTo>
                  <a:lnTo>
                    <a:pt x="1036" y="644"/>
                  </a:lnTo>
                  <a:cubicBezTo>
                    <a:pt x="1012" y="703"/>
                    <a:pt x="953" y="739"/>
                    <a:pt x="869" y="763"/>
                  </a:cubicBezTo>
                  <a:lnTo>
                    <a:pt x="512" y="811"/>
                  </a:lnTo>
                  <a:cubicBezTo>
                    <a:pt x="310" y="834"/>
                    <a:pt x="131" y="989"/>
                    <a:pt x="60" y="1192"/>
                  </a:cubicBezTo>
                  <a:cubicBezTo>
                    <a:pt x="0" y="1406"/>
                    <a:pt x="36" y="1620"/>
                    <a:pt x="203" y="1775"/>
                  </a:cubicBezTo>
                  <a:lnTo>
                    <a:pt x="500" y="2025"/>
                  </a:lnTo>
                  <a:cubicBezTo>
                    <a:pt x="548" y="2073"/>
                    <a:pt x="572" y="2144"/>
                    <a:pt x="560" y="2216"/>
                  </a:cubicBezTo>
                  <a:lnTo>
                    <a:pt x="500" y="2573"/>
                  </a:lnTo>
                  <a:cubicBezTo>
                    <a:pt x="477" y="2787"/>
                    <a:pt x="548" y="2989"/>
                    <a:pt x="727" y="3120"/>
                  </a:cubicBezTo>
                  <a:cubicBezTo>
                    <a:pt x="834" y="3204"/>
                    <a:pt x="929" y="3228"/>
                    <a:pt x="1048" y="3228"/>
                  </a:cubicBezTo>
                  <a:cubicBezTo>
                    <a:pt x="1143" y="3228"/>
                    <a:pt x="1227" y="3216"/>
                    <a:pt x="1322" y="3168"/>
                  </a:cubicBezTo>
                  <a:lnTo>
                    <a:pt x="1631" y="3001"/>
                  </a:lnTo>
                  <a:cubicBezTo>
                    <a:pt x="1661" y="2989"/>
                    <a:pt x="1694" y="2983"/>
                    <a:pt x="1727" y="2983"/>
                  </a:cubicBezTo>
                  <a:cubicBezTo>
                    <a:pt x="1759" y="2983"/>
                    <a:pt x="1792" y="2989"/>
                    <a:pt x="1822" y="3001"/>
                  </a:cubicBezTo>
                  <a:lnTo>
                    <a:pt x="2143" y="3168"/>
                  </a:lnTo>
                  <a:cubicBezTo>
                    <a:pt x="2227" y="3215"/>
                    <a:pt x="2318" y="3239"/>
                    <a:pt x="2409" y="3239"/>
                  </a:cubicBezTo>
                  <a:cubicBezTo>
                    <a:pt x="2524" y="3239"/>
                    <a:pt x="2639" y="3200"/>
                    <a:pt x="2739" y="3120"/>
                  </a:cubicBezTo>
                  <a:cubicBezTo>
                    <a:pt x="2917" y="2989"/>
                    <a:pt x="2989" y="2787"/>
                    <a:pt x="2953" y="2573"/>
                  </a:cubicBezTo>
                  <a:lnTo>
                    <a:pt x="2894" y="2216"/>
                  </a:lnTo>
                  <a:cubicBezTo>
                    <a:pt x="2882" y="2144"/>
                    <a:pt x="2917" y="2085"/>
                    <a:pt x="2953" y="2025"/>
                  </a:cubicBezTo>
                  <a:lnTo>
                    <a:pt x="3215" y="1775"/>
                  </a:lnTo>
                  <a:cubicBezTo>
                    <a:pt x="3358" y="1620"/>
                    <a:pt x="3417" y="1406"/>
                    <a:pt x="3358" y="1192"/>
                  </a:cubicBezTo>
                  <a:cubicBezTo>
                    <a:pt x="3298" y="989"/>
                    <a:pt x="3120" y="834"/>
                    <a:pt x="2894" y="811"/>
                  </a:cubicBezTo>
                  <a:lnTo>
                    <a:pt x="2536" y="763"/>
                  </a:lnTo>
                  <a:cubicBezTo>
                    <a:pt x="2465" y="739"/>
                    <a:pt x="2405" y="703"/>
                    <a:pt x="2382" y="644"/>
                  </a:cubicBezTo>
                  <a:lnTo>
                    <a:pt x="2215" y="311"/>
                  </a:lnTo>
                  <a:cubicBezTo>
                    <a:pt x="2120" y="120"/>
                    <a:pt x="1929" y="1"/>
                    <a:pt x="17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78" name="Google Shape;10178;p79"/>
          <p:cNvGrpSpPr/>
          <p:nvPr/>
        </p:nvGrpSpPr>
        <p:grpSpPr>
          <a:xfrm>
            <a:off x="2407869" y="2137824"/>
            <a:ext cx="379796" cy="498169"/>
            <a:chOff x="1805901" y="1960358"/>
            <a:chExt cx="284847" cy="373627"/>
          </a:xfrm>
          <a:solidFill>
            <a:srgbClr val="D2DE00"/>
          </a:solidFill>
        </p:grpSpPr>
        <p:sp>
          <p:nvSpPr>
            <p:cNvPr id="10179" name="Google Shape;10179;p79"/>
            <p:cNvSpPr/>
            <p:nvPr/>
          </p:nvSpPr>
          <p:spPr>
            <a:xfrm>
              <a:off x="1805901" y="1960358"/>
              <a:ext cx="284847" cy="373627"/>
            </a:xfrm>
            <a:custGeom>
              <a:avLst/>
              <a:gdLst/>
              <a:ahLst/>
              <a:cxnLst/>
              <a:rect l="l" t="t" r="r" b="b"/>
              <a:pathLst>
                <a:path w="8942" h="11729" extrusionOk="0">
                  <a:moveTo>
                    <a:pt x="8525" y="9395"/>
                  </a:moveTo>
                  <a:lnTo>
                    <a:pt x="8525" y="9764"/>
                  </a:lnTo>
                  <a:lnTo>
                    <a:pt x="3358" y="9764"/>
                  </a:lnTo>
                  <a:cubicBezTo>
                    <a:pt x="3239" y="9764"/>
                    <a:pt x="3155" y="9859"/>
                    <a:pt x="3155" y="9978"/>
                  </a:cubicBezTo>
                  <a:cubicBezTo>
                    <a:pt x="3155" y="10097"/>
                    <a:pt x="3239" y="10180"/>
                    <a:pt x="3358" y="10180"/>
                  </a:cubicBezTo>
                  <a:lnTo>
                    <a:pt x="8525" y="10180"/>
                  </a:lnTo>
                  <a:lnTo>
                    <a:pt x="8525" y="10490"/>
                  </a:lnTo>
                  <a:lnTo>
                    <a:pt x="6775" y="10490"/>
                  </a:lnTo>
                  <a:cubicBezTo>
                    <a:pt x="6656" y="10490"/>
                    <a:pt x="6561" y="10585"/>
                    <a:pt x="6561" y="10704"/>
                  </a:cubicBezTo>
                  <a:cubicBezTo>
                    <a:pt x="6561" y="10823"/>
                    <a:pt x="6656" y="10907"/>
                    <a:pt x="6775" y="10907"/>
                  </a:cubicBezTo>
                  <a:lnTo>
                    <a:pt x="8525" y="10907"/>
                  </a:lnTo>
                  <a:lnTo>
                    <a:pt x="8525" y="11264"/>
                  </a:lnTo>
                  <a:lnTo>
                    <a:pt x="1381" y="11264"/>
                  </a:lnTo>
                  <a:cubicBezTo>
                    <a:pt x="857" y="11264"/>
                    <a:pt x="441" y="10847"/>
                    <a:pt x="441" y="10335"/>
                  </a:cubicBezTo>
                  <a:cubicBezTo>
                    <a:pt x="441" y="10073"/>
                    <a:pt x="548" y="9835"/>
                    <a:pt x="715" y="9657"/>
                  </a:cubicBezTo>
                  <a:cubicBezTo>
                    <a:pt x="893" y="9478"/>
                    <a:pt x="1131" y="9395"/>
                    <a:pt x="1381" y="9395"/>
                  </a:cubicBezTo>
                  <a:close/>
                  <a:moveTo>
                    <a:pt x="1369" y="1"/>
                  </a:moveTo>
                  <a:cubicBezTo>
                    <a:pt x="619" y="1"/>
                    <a:pt x="0" y="620"/>
                    <a:pt x="0" y="1370"/>
                  </a:cubicBezTo>
                  <a:lnTo>
                    <a:pt x="0" y="10359"/>
                  </a:lnTo>
                  <a:cubicBezTo>
                    <a:pt x="0" y="11109"/>
                    <a:pt x="607" y="11728"/>
                    <a:pt x="1369" y="11728"/>
                  </a:cubicBezTo>
                  <a:lnTo>
                    <a:pt x="8739" y="11728"/>
                  </a:lnTo>
                  <a:cubicBezTo>
                    <a:pt x="8858" y="11728"/>
                    <a:pt x="8942" y="11645"/>
                    <a:pt x="8942" y="11526"/>
                  </a:cubicBezTo>
                  <a:lnTo>
                    <a:pt x="8942" y="2191"/>
                  </a:lnTo>
                  <a:cubicBezTo>
                    <a:pt x="8942" y="2072"/>
                    <a:pt x="8858" y="1989"/>
                    <a:pt x="8739" y="1989"/>
                  </a:cubicBezTo>
                  <a:cubicBezTo>
                    <a:pt x="8620" y="1989"/>
                    <a:pt x="8525" y="2072"/>
                    <a:pt x="8525" y="2191"/>
                  </a:cubicBezTo>
                  <a:lnTo>
                    <a:pt x="8525" y="8990"/>
                  </a:lnTo>
                  <a:lnTo>
                    <a:pt x="1596" y="8990"/>
                  </a:lnTo>
                  <a:lnTo>
                    <a:pt x="1596" y="7787"/>
                  </a:lnTo>
                  <a:cubicBezTo>
                    <a:pt x="1596" y="7668"/>
                    <a:pt x="1500" y="7585"/>
                    <a:pt x="1381" y="7585"/>
                  </a:cubicBezTo>
                  <a:cubicBezTo>
                    <a:pt x="1262" y="7585"/>
                    <a:pt x="1179" y="7668"/>
                    <a:pt x="1179" y="7787"/>
                  </a:cubicBezTo>
                  <a:lnTo>
                    <a:pt x="1179" y="9002"/>
                  </a:lnTo>
                  <a:cubicBezTo>
                    <a:pt x="905" y="9049"/>
                    <a:pt x="655" y="9168"/>
                    <a:pt x="441" y="9359"/>
                  </a:cubicBezTo>
                  <a:lnTo>
                    <a:pt x="441" y="1370"/>
                  </a:lnTo>
                  <a:cubicBezTo>
                    <a:pt x="441" y="929"/>
                    <a:pt x="762" y="548"/>
                    <a:pt x="1179" y="465"/>
                  </a:cubicBezTo>
                  <a:lnTo>
                    <a:pt x="1179" y="7109"/>
                  </a:lnTo>
                  <a:cubicBezTo>
                    <a:pt x="1179" y="7228"/>
                    <a:pt x="1262" y="7311"/>
                    <a:pt x="1381" y="7311"/>
                  </a:cubicBezTo>
                  <a:cubicBezTo>
                    <a:pt x="1500" y="7311"/>
                    <a:pt x="1596" y="7216"/>
                    <a:pt x="1596" y="7109"/>
                  </a:cubicBezTo>
                  <a:lnTo>
                    <a:pt x="1596" y="441"/>
                  </a:lnTo>
                  <a:lnTo>
                    <a:pt x="8525" y="441"/>
                  </a:lnTo>
                  <a:lnTo>
                    <a:pt x="8525" y="1489"/>
                  </a:lnTo>
                  <a:cubicBezTo>
                    <a:pt x="8525" y="1608"/>
                    <a:pt x="8620" y="1703"/>
                    <a:pt x="8739" y="1703"/>
                  </a:cubicBezTo>
                  <a:cubicBezTo>
                    <a:pt x="8847" y="1703"/>
                    <a:pt x="8942" y="1608"/>
                    <a:pt x="8942" y="1489"/>
                  </a:cubicBezTo>
                  <a:lnTo>
                    <a:pt x="8942" y="215"/>
                  </a:lnTo>
                  <a:cubicBezTo>
                    <a:pt x="8942" y="96"/>
                    <a:pt x="8847" y="1"/>
                    <a:pt x="87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80" name="Google Shape;10180;p79"/>
            <p:cNvSpPr/>
            <p:nvPr/>
          </p:nvSpPr>
          <p:spPr>
            <a:xfrm>
              <a:off x="1841929" y="2295249"/>
              <a:ext cx="165773" cy="13315"/>
            </a:xfrm>
            <a:custGeom>
              <a:avLst/>
              <a:gdLst/>
              <a:ahLst/>
              <a:cxnLst/>
              <a:rect l="l" t="t" r="r" b="b"/>
              <a:pathLst>
                <a:path w="5204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8"/>
                    <a:pt x="203" y="418"/>
                  </a:cubicBezTo>
                  <a:lnTo>
                    <a:pt x="5001" y="418"/>
                  </a:lnTo>
                  <a:cubicBezTo>
                    <a:pt x="5120" y="418"/>
                    <a:pt x="5203" y="322"/>
                    <a:pt x="5203" y="203"/>
                  </a:cubicBezTo>
                  <a:cubicBezTo>
                    <a:pt x="5203" y="84"/>
                    <a:pt x="5120" y="1"/>
                    <a:pt x="500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181" name="Google Shape;10181;p79"/>
          <p:cNvSpPr/>
          <p:nvPr/>
        </p:nvSpPr>
        <p:spPr>
          <a:xfrm>
            <a:off x="4673906" y="2164114"/>
            <a:ext cx="456673" cy="445588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182" name="Google Shape;10182;p79"/>
          <p:cNvSpPr/>
          <p:nvPr/>
        </p:nvSpPr>
        <p:spPr>
          <a:xfrm>
            <a:off x="9467403" y="2169678"/>
            <a:ext cx="491587" cy="446055"/>
          </a:xfrm>
          <a:custGeom>
            <a:avLst/>
            <a:gdLst/>
            <a:ahLst/>
            <a:cxnLst/>
            <a:rect l="l" t="t" r="r" b="b"/>
            <a:pathLst>
              <a:path w="11574" h="10502" extrusionOk="0">
                <a:moveTo>
                  <a:pt x="4370" y="1560"/>
                </a:moveTo>
                <a:lnTo>
                  <a:pt x="4287" y="2668"/>
                </a:lnTo>
                <a:cubicBezTo>
                  <a:pt x="4287" y="2692"/>
                  <a:pt x="4251" y="2703"/>
                  <a:pt x="4227" y="2703"/>
                </a:cubicBezTo>
                <a:lnTo>
                  <a:pt x="3525" y="2703"/>
                </a:lnTo>
                <a:cubicBezTo>
                  <a:pt x="3489" y="2703"/>
                  <a:pt x="3465" y="2680"/>
                  <a:pt x="3465" y="2668"/>
                </a:cubicBezTo>
                <a:lnTo>
                  <a:pt x="3358" y="1560"/>
                </a:lnTo>
                <a:close/>
                <a:moveTo>
                  <a:pt x="1084" y="3442"/>
                </a:moveTo>
                <a:cubicBezTo>
                  <a:pt x="2048" y="3525"/>
                  <a:pt x="2858" y="4335"/>
                  <a:pt x="2941" y="5311"/>
                </a:cubicBezTo>
                <a:lnTo>
                  <a:pt x="1084" y="5311"/>
                </a:lnTo>
                <a:lnTo>
                  <a:pt x="1084" y="3442"/>
                </a:lnTo>
                <a:close/>
                <a:moveTo>
                  <a:pt x="3989" y="5656"/>
                </a:moveTo>
                <a:lnTo>
                  <a:pt x="3989" y="8264"/>
                </a:lnTo>
                <a:lnTo>
                  <a:pt x="1072" y="8264"/>
                </a:lnTo>
                <a:lnTo>
                  <a:pt x="1072" y="5656"/>
                </a:lnTo>
                <a:close/>
                <a:moveTo>
                  <a:pt x="2370" y="8585"/>
                </a:moveTo>
                <a:lnTo>
                  <a:pt x="2370" y="10192"/>
                </a:lnTo>
                <a:lnTo>
                  <a:pt x="2191" y="10192"/>
                </a:lnTo>
                <a:lnTo>
                  <a:pt x="2191" y="8585"/>
                </a:lnTo>
                <a:close/>
                <a:moveTo>
                  <a:pt x="11026" y="4311"/>
                </a:moveTo>
                <a:cubicBezTo>
                  <a:pt x="11133" y="4311"/>
                  <a:pt x="11216" y="4406"/>
                  <a:pt x="11216" y="4513"/>
                </a:cubicBezTo>
                <a:lnTo>
                  <a:pt x="11240" y="10192"/>
                </a:lnTo>
                <a:lnTo>
                  <a:pt x="10835" y="10192"/>
                </a:lnTo>
                <a:lnTo>
                  <a:pt x="10835" y="4513"/>
                </a:lnTo>
                <a:cubicBezTo>
                  <a:pt x="10835" y="4406"/>
                  <a:pt x="10919" y="4311"/>
                  <a:pt x="11026" y="4311"/>
                </a:cubicBezTo>
                <a:close/>
                <a:moveTo>
                  <a:pt x="2334" y="1"/>
                </a:moveTo>
                <a:cubicBezTo>
                  <a:pt x="2072" y="1"/>
                  <a:pt x="1858" y="227"/>
                  <a:pt x="1858" y="477"/>
                </a:cubicBezTo>
                <a:lnTo>
                  <a:pt x="1858" y="3263"/>
                </a:lnTo>
                <a:cubicBezTo>
                  <a:pt x="1620" y="3156"/>
                  <a:pt x="1358" y="3096"/>
                  <a:pt x="1084" y="3084"/>
                </a:cubicBezTo>
                <a:lnTo>
                  <a:pt x="1084" y="1370"/>
                </a:lnTo>
                <a:cubicBezTo>
                  <a:pt x="1084" y="1072"/>
                  <a:pt x="846" y="834"/>
                  <a:pt x="548" y="834"/>
                </a:cubicBezTo>
                <a:cubicBezTo>
                  <a:pt x="251" y="834"/>
                  <a:pt x="12" y="1072"/>
                  <a:pt x="12" y="1370"/>
                </a:cubicBezTo>
                <a:lnTo>
                  <a:pt x="12" y="4954"/>
                </a:lnTo>
                <a:cubicBezTo>
                  <a:pt x="12" y="5049"/>
                  <a:pt x="84" y="5120"/>
                  <a:pt x="179" y="5120"/>
                </a:cubicBezTo>
                <a:cubicBezTo>
                  <a:pt x="262" y="5120"/>
                  <a:pt x="346" y="5049"/>
                  <a:pt x="346" y="4954"/>
                </a:cubicBezTo>
                <a:lnTo>
                  <a:pt x="346" y="1370"/>
                </a:lnTo>
                <a:cubicBezTo>
                  <a:pt x="346" y="1263"/>
                  <a:pt x="429" y="1179"/>
                  <a:pt x="536" y="1179"/>
                </a:cubicBezTo>
                <a:cubicBezTo>
                  <a:pt x="643" y="1179"/>
                  <a:pt x="727" y="1263"/>
                  <a:pt x="727" y="1370"/>
                </a:cubicBezTo>
                <a:lnTo>
                  <a:pt x="727" y="10133"/>
                </a:lnTo>
                <a:lnTo>
                  <a:pt x="322" y="10133"/>
                </a:lnTo>
                <a:lnTo>
                  <a:pt x="322" y="5775"/>
                </a:lnTo>
                <a:cubicBezTo>
                  <a:pt x="322" y="5680"/>
                  <a:pt x="251" y="5609"/>
                  <a:pt x="167" y="5609"/>
                </a:cubicBezTo>
                <a:cubicBezTo>
                  <a:pt x="72" y="5609"/>
                  <a:pt x="0" y="5680"/>
                  <a:pt x="0" y="5775"/>
                </a:cubicBezTo>
                <a:lnTo>
                  <a:pt x="0" y="10300"/>
                </a:lnTo>
                <a:cubicBezTo>
                  <a:pt x="0" y="10383"/>
                  <a:pt x="72" y="10466"/>
                  <a:pt x="167" y="10466"/>
                </a:cubicBezTo>
                <a:lnTo>
                  <a:pt x="893" y="10466"/>
                </a:lnTo>
                <a:cubicBezTo>
                  <a:pt x="977" y="10466"/>
                  <a:pt x="1060" y="10383"/>
                  <a:pt x="1060" y="10300"/>
                </a:cubicBezTo>
                <a:lnTo>
                  <a:pt x="1060" y="8537"/>
                </a:lnTo>
                <a:lnTo>
                  <a:pt x="1834" y="8537"/>
                </a:lnTo>
                <a:lnTo>
                  <a:pt x="1834" y="10300"/>
                </a:lnTo>
                <a:cubicBezTo>
                  <a:pt x="1834" y="10383"/>
                  <a:pt x="1905" y="10466"/>
                  <a:pt x="1989" y="10466"/>
                </a:cubicBezTo>
                <a:lnTo>
                  <a:pt x="2513" y="10466"/>
                </a:lnTo>
                <a:cubicBezTo>
                  <a:pt x="2596" y="10466"/>
                  <a:pt x="2679" y="10383"/>
                  <a:pt x="2679" y="10300"/>
                </a:cubicBezTo>
                <a:lnTo>
                  <a:pt x="2679" y="8537"/>
                </a:lnTo>
                <a:lnTo>
                  <a:pt x="3965" y="8537"/>
                </a:lnTo>
                <a:lnTo>
                  <a:pt x="3965" y="8954"/>
                </a:lnTo>
                <a:cubicBezTo>
                  <a:pt x="3965" y="9049"/>
                  <a:pt x="4049" y="9121"/>
                  <a:pt x="4132" y="9121"/>
                </a:cubicBezTo>
                <a:lnTo>
                  <a:pt x="7299" y="9121"/>
                </a:lnTo>
                <a:cubicBezTo>
                  <a:pt x="7394" y="9121"/>
                  <a:pt x="7466" y="9049"/>
                  <a:pt x="7466" y="8954"/>
                </a:cubicBezTo>
                <a:cubicBezTo>
                  <a:pt x="7466" y="8871"/>
                  <a:pt x="7394" y="8799"/>
                  <a:pt x="7299" y="8799"/>
                </a:cubicBezTo>
                <a:lnTo>
                  <a:pt x="4311" y="8799"/>
                </a:lnTo>
                <a:lnTo>
                  <a:pt x="4311" y="5168"/>
                </a:lnTo>
                <a:lnTo>
                  <a:pt x="10490" y="5168"/>
                </a:lnTo>
                <a:lnTo>
                  <a:pt x="10490" y="8835"/>
                </a:lnTo>
                <a:lnTo>
                  <a:pt x="8109" y="8835"/>
                </a:lnTo>
                <a:cubicBezTo>
                  <a:pt x="8025" y="8835"/>
                  <a:pt x="7942" y="8918"/>
                  <a:pt x="7942" y="9002"/>
                </a:cubicBezTo>
                <a:cubicBezTo>
                  <a:pt x="7942" y="9097"/>
                  <a:pt x="8025" y="9168"/>
                  <a:pt x="8109" y="9168"/>
                </a:cubicBezTo>
                <a:lnTo>
                  <a:pt x="10490" y="9168"/>
                </a:lnTo>
                <a:lnTo>
                  <a:pt x="10490" y="10347"/>
                </a:lnTo>
                <a:cubicBezTo>
                  <a:pt x="10490" y="10431"/>
                  <a:pt x="10561" y="10502"/>
                  <a:pt x="10657" y="10502"/>
                </a:cubicBezTo>
                <a:lnTo>
                  <a:pt x="11383" y="10502"/>
                </a:lnTo>
                <a:cubicBezTo>
                  <a:pt x="11466" y="10502"/>
                  <a:pt x="11550" y="10431"/>
                  <a:pt x="11550" y="10347"/>
                </a:cubicBezTo>
                <a:lnTo>
                  <a:pt x="11550" y="4477"/>
                </a:lnTo>
                <a:cubicBezTo>
                  <a:pt x="11573" y="4192"/>
                  <a:pt x="11323" y="3954"/>
                  <a:pt x="11026" y="3954"/>
                </a:cubicBezTo>
                <a:cubicBezTo>
                  <a:pt x="10728" y="3954"/>
                  <a:pt x="10490" y="4192"/>
                  <a:pt x="10490" y="4489"/>
                </a:cubicBezTo>
                <a:lnTo>
                  <a:pt x="10490" y="4823"/>
                </a:lnTo>
                <a:lnTo>
                  <a:pt x="4156" y="4823"/>
                </a:lnTo>
                <a:cubicBezTo>
                  <a:pt x="4061" y="4823"/>
                  <a:pt x="3989" y="4894"/>
                  <a:pt x="3989" y="4989"/>
                </a:cubicBezTo>
                <a:lnTo>
                  <a:pt x="3989" y="5311"/>
                </a:lnTo>
                <a:lnTo>
                  <a:pt x="3275" y="5311"/>
                </a:lnTo>
                <a:cubicBezTo>
                  <a:pt x="3227" y="4787"/>
                  <a:pt x="3025" y="4311"/>
                  <a:pt x="2703" y="3930"/>
                </a:cubicBezTo>
                <a:lnTo>
                  <a:pt x="2703" y="882"/>
                </a:lnTo>
                <a:lnTo>
                  <a:pt x="3715" y="882"/>
                </a:lnTo>
                <a:lnTo>
                  <a:pt x="3715" y="1203"/>
                </a:lnTo>
                <a:lnTo>
                  <a:pt x="3203" y="1203"/>
                </a:lnTo>
                <a:cubicBezTo>
                  <a:pt x="3096" y="1203"/>
                  <a:pt x="3025" y="1298"/>
                  <a:pt x="3037" y="1394"/>
                </a:cubicBezTo>
                <a:lnTo>
                  <a:pt x="3156" y="2680"/>
                </a:lnTo>
                <a:cubicBezTo>
                  <a:pt x="3168" y="2882"/>
                  <a:pt x="3346" y="3037"/>
                  <a:pt x="3537" y="3037"/>
                </a:cubicBezTo>
                <a:lnTo>
                  <a:pt x="3715" y="3037"/>
                </a:lnTo>
                <a:lnTo>
                  <a:pt x="3715" y="3989"/>
                </a:lnTo>
                <a:cubicBezTo>
                  <a:pt x="3715" y="4073"/>
                  <a:pt x="3799" y="4156"/>
                  <a:pt x="3882" y="4156"/>
                </a:cubicBezTo>
                <a:cubicBezTo>
                  <a:pt x="3977" y="4156"/>
                  <a:pt x="4049" y="4073"/>
                  <a:pt x="4049" y="3989"/>
                </a:cubicBezTo>
                <a:lnTo>
                  <a:pt x="4049" y="3037"/>
                </a:lnTo>
                <a:lnTo>
                  <a:pt x="4227" y="3037"/>
                </a:lnTo>
                <a:cubicBezTo>
                  <a:pt x="4430" y="3037"/>
                  <a:pt x="4596" y="2882"/>
                  <a:pt x="4608" y="2680"/>
                </a:cubicBezTo>
                <a:lnTo>
                  <a:pt x="4727" y="1394"/>
                </a:lnTo>
                <a:cubicBezTo>
                  <a:pt x="4727" y="1358"/>
                  <a:pt x="4715" y="1310"/>
                  <a:pt x="4692" y="1263"/>
                </a:cubicBezTo>
                <a:cubicBezTo>
                  <a:pt x="4656" y="1239"/>
                  <a:pt x="4608" y="1203"/>
                  <a:pt x="4572" y="1203"/>
                </a:cubicBezTo>
                <a:lnTo>
                  <a:pt x="4049" y="1203"/>
                </a:lnTo>
                <a:lnTo>
                  <a:pt x="4049" y="882"/>
                </a:lnTo>
                <a:lnTo>
                  <a:pt x="4394" y="882"/>
                </a:lnTo>
                <a:cubicBezTo>
                  <a:pt x="4632" y="882"/>
                  <a:pt x="4823" y="679"/>
                  <a:pt x="4823" y="441"/>
                </a:cubicBezTo>
                <a:cubicBezTo>
                  <a:pt x="4823" y="203"/>
                  <a:pt x="4632" y="13"/>
                  <a:pt x="4394" y="13"/>
                </a:cubicBezTo>
                <a:lnTo>
                  <a:pt x="3632" y="13"/>
                </a:lnTo>
                <a:cubicBezTo>
                  <a:pt x="3537" y="13"/>
                  <a:pt x="3465" y="84"/>
                  <a:pt x="3465" y="179"/>
                </a:cubicBezTo>
                <a:cubicBezTo>
                  <a:pt x="3465" y="263"/>
                  <a:pt x="3537" y="346"/>
                  <a:pt x="3632" y="346"/>
                </a:cubicBezTo>
                <a:lnTo>
                  <a:pt x="4394" y="346"/>
                </a:lnTo>
                <a:cubicBezTo>
                  <a:pt x="4430" y="346"/>
                  <a:pt x="4477" y="382"/>
                  <a:pt x="4477" y="429"/>
                </a:cubicBezTo>
                <a:cubicBezTo>
                  <a:pt x="4477" y="477"/>
                  <a:pt x="4430" y="525"/>
                  <a:pt x="4394" y="525"/>
                </a:cubicBezTo>
                <a:lnTo>
                  <a:pt x="2525" y="525"/>
                </a:lnTo>
                <a:cubicBezTo>
                  <a:pt x="2441" y="525"/>
                  <a:pt x="2370" y="596"/>
                  <a:pt x="2370" y="679"/>
                </a:cubicBezTo>
                <a:lnTo>
                  <a:pt x="2370" y="3573"/>
                </a:lnTo>
                <a:cubicBezTo>
                  <a:pt x="2334" y="3561"/>
                  <a:pt x="2191" y="3442"/>
                  <a:pt x="2191" y="3442"/>
                </a:cubicBezTo>
                <a:lnTo>
                  <a:pt x="2191" y="477"/>
                </a:lnTo>
                <a:cubicBezTo>
                  <a:pt x="2191" y="406"/>
                  <a:pt x="2251" y="322"/>
                  <a:pt x="2334" y="322"/>
                </a:cubicBezTo>
                <a:lnTo>
                  <a:pt x="2870" y="322"/>
                </a:lnTo>
                <a:cubicBezTo>
                  <a:pt x="2965" y="322"/>
                  <a:pt x="3037" y="251"/>
                  <a:pt x="3037" y="167"/>
                </a:cubicBezTo>
                <a:cubicBezTo>
                  <a:pt x="3037" y="72"/>
                  <a:pt x="2965" y="1"/>
                  <a:pt x="2870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183" name="Google Shape;10183;p79"/>
          <p:cNvSpPr/>
          <p:nvPr/>
        </p:nvSpPr>
        <p:spPr>
          <a:xfrm>
            <a:off x="10607260" y="2205609"/>
            <a:ext cx="510784" cy="381963"/>
          </a:xfrm>
          <a:custGeom>
            <a:avLst/>
            <a:gdLst/>
            <a:ahLst/>
            <a:cxnLst/>
            <a:rect l="l" t="t" r="r" b="b"/>
            <a:pathLst>
              <a:path w="12026" h="8993" extrusionOk="0">
                <a:moveTo>
                  <a:pt x="3929" y="0"/>
                </a:moveTo>
                <a:cubicBezTo>
                  <a:pt x="1691" y="0"/>
                  <a:pt x="0" y="2322"/>
                  <a:pt x="1167" y="4763"/>
                </a:cubicBezTo>
                <a:lnTo>
                  <a:pt x="453" y="4763"/>
                </a:lnTo>
                <a:cubicBezTo>
                  <a:pt x="369" y="4763"/>
                  <a:pt x="298" y="4834"/>
                  <a:pt x="298" y="4929"/>
                </a:cubicBezTo>
                <a:cubicBezTo>
                  <a:pt x="298" y="5013"/>
                  <a:pt x="369" y="5096"/>
                  <a:pt x="453" y="5096"/>
                </a:cubicBezTo>
                <a:lnTo>
                  <a:pt x="1346" y="5096"/>
                </a:lnTo>
                <a:cubicBezTo>
                  <a:pt x="2334" y="6727"/>
                  <a:pt x="4382" y="7918"/>
                  <a:pt x="5977" y="8965"/>
                </a:cubicBezTo>
                <a:cubicBezTo>
                  <a:pt x="6007" y="8983"/>
                  <a:pt x="6040" y="8992"/>
                  <a:pt x="6071" y="8992"/>
                </a:cubicBezTo>
                <a:cubicBezTo>
                  <a:pt x="6102" y="8992"/>
                  <a:pt x="6132" y="8983"/>
                  <a:pt x="6156" y="8965"/>
                </a:cubicBezTo>
                <a:cubicBezTo>
                  <a:pt x="7751" y="7930"/>
                  <a:pt x="9799" y="6739"/>
                  <a:pt x="10787" y="5096"/>
                </a:cubicBezTo>
                <a:lnTo>
                  <a:pt x="11680" y="5096"/>
                </a:lnTo>
                <a:cubicBezTo>
                  <a:pt x="11764" y="5096"/>
                  <a:pt x="11847" y="5013"/>
                  <a:pt x="11847" y="4929"/>
                </a:cubicBezTo>
                <a:cubicBezTo>
                  <a:pt x="11883" y="4774"/>
                  <a:pt x="11811" y="4703"/>
                  <a:pt x="11704" y="4703"/>
                </a:cubicBezTo>
                <a:lnTo>
                  <a:pt x="10990" y="4703"/>
                </a:lnTo>
                <a:cubicBezTo>
                  <a:pt x="12025" y="2572"/>
                  <a:pt x="10859" y="452"/>
                  <a:pt x="8930" y="12"/>
                </a:cubicBezTo>
                <a:cubicBezTo>
                  <a:pt x="8922" y="11"/>
                  <a:pt x="8914" y="10"/>
                  <a:pt x="8906" y="10"/>
                </a:cubicBezTo>
                <a:cubicBezTo>
                  <a:pt x="8821" y="10"/>
                  <a:pt x="8748" y="68"/>
                  <a:pt x="8716" y="155"/>
                </a:cubicBezTo>
                <a:cubicBezTo>
                  <a:pt x="8704" y="238"/>
                  <a:pt x="8763" y="333"/>
                  <a:pt x="8847" y="357"/>
                </a:cubicBezTo>
                <a:cubicBezTo>
                  <a:pt x="10609" y="762"/>
                  <a:pt x="11668" y="2738"/>
                  <a:pt x="10621" y="4715"/>
                </a:cubicBezTo>
                <a:lnTo>
                  <a:pt x="10001" y="4715"/>
                </a:lnTo>
                <a:lnTo>
                  <a:pt x="9418" y="3548"/>
                </a:lnTo>
                <a:cubicBezTo>
                  <a:pt x="9385" y="3483"/>
                  <a:pt x="9325" y="3452"/>
                  <a:pt x="9266" y="3452"/>
                </a:cubicBezTo>
                <a:cubicBezTo>
                  <a:pt x="9196" y="3452"/>
                  <a:pt x="9128" y="3495"/>
                  <a:pt x="9108" y="3572"/>
                </a:cubicBezTo>
                <a:lnTo>
                  <a:pt x="8573" y="5251"/>
                </a:lnTo>
                <a:lnTo>
                  <a:pt x="7954" y="3870"/>
                </a:lnTo>
                <a:cubicBezTo>
                  <a:pt x="7927" y="3808"/>
                  <a:pt x="7868" y="3772"/>
                  <a:pt x="7806" y="3772"/>
                </a:cubicBezTo>
                <a:cubicBezTo>
                  <a:pt x="7784" y="3772"/>
                  <a:pt x="7761" y="3777"/>
                  <a:pt x="7739" y="3786"/>
                </a:cubicBezTo>
                <a:cubicBezTo>
                  <a:pt x="7644" y="3822"/>
                  <a:pt x="7620" y="3917"/>
                  <a:pt x="7644" y="4001"/>
                </a:cubicBezTo>
                <a:lnTo>
                  <a:pt x="8430" y="5810"/>
                </a:lnTo>
                <a:cubicBezTo>
                  <a:pt x="8458" y="5877"/>
                  <a:pt x="8520" y="5910"/>
                  <a:pt x="8583" y="5910"/>
                </a:cubicBezTo>
                <a:cubicBezTo>
                  <a:pt x="8654" y="5910"/>
                  <a:pt x="8726" y="5869"/>
                  <a:pt x="8751" y="5786"/>
                </a:cubicBezTo>
                <a:lnTo>
                  <a:pt x="9299" y="4084"/>
                </a:lnTo>
                <a:lnTo>
                  <a:pt x="9739" y="4989"/>
                </a:lnTo>
                <a:cubicBezTo>
                  <a:pt x="9775" y="5048"/>
                  <a:pt x="9835" y="5072"/>
                  <a:pt x="9894" y="5072"/>
                </a:cubicBezTo>
                <a:lnTo>
                  <a:pt x="10418" y="5072"/>
                </a:lnTo>
                <a:cubicBezTo>
                  <a:pt x="9323" y="6715"/>
                  <a:pt x="6989" y="7965"/>
                  <a:pt x="6084" y="8584"/>
                </a:cubicBezTo>
                <a:cubicBezTo>
                  <a:pt x="4644" y="7656"/>
                  <a:pt x="2715" y="6537"/>
                  <a:pt x="1750" y="5072"/>
                </a:cubicBezTo>
                <a:lnTo>
                  <a:pt x="2572" y="5072"/>
                </a:lnTo>
                <a:cubicBezTo>
                  <a:pt x="2631" y="5072"/>
                  <a:pt x="2691" y="5036"/>
                  <a:pt x="2715" y="4989"/>
                </a:cubicBezTo>
                <a:lnTo>
                  <a:pt x="3453" y="3500"/>
                </a:lnTo>
                <a:lnTo>
                  <a:pt x="4358" y="6167"/>
                </a:lnTo>
                <a:cubicBezTo>
                  <a:pt x="4387" y="6243"/>
                  <a:pt x="4456" y="6279"/>
                  <a:pt x="4523" y="6279"/>
                </a:cubicBezTo>
                <a:cubicBezTo>
                  <a:pt x="4593" y="6279"/>
                  <a:pt x="4661" y="6240"/>
                  <a:pt x="4679" y="6167"/>
                </a:cubicBezTo>
                <a:lnTo>
                  <a:pt x="5394" y="3739"/>
                </a:lnTo>
                <a:lnTo>
                  <a:pt x="6049" y="4822"/>
                </a:lnTo>
                <a:cubicBezTo>
                  <a:pt x="6087" y="4877"/>
                  <a:pt x="6146" y="4904"/>
                  <a:pt x="6202" y="4904"/>
                </a:cubicBezTo>
                <a:cubicBezTo>
                  <a:pt x="6267" y="4904"/>
                  <a:pt x="6327" y="4868"/>
                  <a:pt x="6346" y="4798"/>
                </a:cubicBezTo>
                <a:lnTo>
                  <a:pt x="7120" y="2893"/>
                </a:lnTo>
                <a:lnTo>
                  <a:pt x="7358" y="3429"/>
                </a:lnTo>
                <a:cubicBezTo>
                  <a:pt x="7393" y="3491"/>
                  <a:pt x="7455" y="3526"/>
                  <a:pt x="7518" y="3526"/>
                </a:cubicBezTo>
                <a:cubicBezTo>
                  <a:pt x="7540" y="3526"/>
                  <a:pt x="7563" y="3522"/>
                  <a:pt x="7584" y="3512"/>
                </a:cubicBezTo>
                <a:cubicBezTo>
                  <a:pt x="7680" y="3465"/>
                  <a:pt x="7704" y="3381"/>
                  <a:pt x="7680" y="3286"/>
                </a:cubicBezTo>
                <a:lnTo>
                  <a:pt x="7287" y="2393"/>
                </a:lnTo>
                <a:cubicBezTo>
                  <a:pt x="7257" y="2328"/>
                  <a:pt x="7195" y="2295"/>
                  <a:pt x="7132" y="2295"/>
                </a:cubicBezTo>
                <a:cubicBezTo>
                  <a:pt x="7070" y="2295"/>
                  <a:pt x="7007" y="2328"/>
                  <a:pt x="6977" y="2393"/>
                </a:cubicBezTo>
                <a:lnTo>
                  <a:pt x="6168" y="4358"/>
                </a:lnTo>
                <a:lnTo>
                  <a:pt x="5501" y="3227"/>
                </a:lnTo>
                <a:cubicBezTo>
                  <a:pt x="5470" y="3171"/>
                  <a:pt x="5419" y="3145"/>
                  <a:pt x="5365" y="3145"/>
                </a:cubicBezTo>
                <a:cubicBezTo>
                  <a:pt x="5293" y="3145"/>
                  <a:pt x="5219" y="3192"/>
                  <a:pt x="5191" y="3274"/>
                </a:cubicBezTo>
                <a:lnTo>
                  <a:pt x="4501" y="5572"/>
                </a:lnTo>
                <a:lnTo>
                  <a:pt x="3643" y="3024"/>
                </a:lnTo>
                <a:cubicBezTo>
                  <a:pt x="3618" y="2942"/>
                  <a:pt x="3550" y="2900"/>
                  <a:pt x="3482" y="2900"/>
                </a:cubicBezTo>
                <a:cubicBezTo>
                  <a:pt x="3421" y="2900"/>
                  <a:pt x="3362" y="2933"/>
                  <a:pt x="3334" y="3000"/>
                </a:cubicBezTo>
                <a:lnTo>
                  <a:pt x="2465" y="4774"/>
                </a:lnTo>
                <a:lnTo>
                  <a:pt x="1548" y="4774"/>
                </a:lnTo>
                <a:cubicBezTo>
                  <a:pt x="357" y="2548"/>
                  <a:pt x="1869" y="345"/>
                  <a:pt x="3929" y="345"/>
                </a:cubicBezTo>
                <a:cubicBezTo>
                  <a:pt x="4703" y="345"/>
                  <a:pt x="5418" y="655"/>
                  <a:pt x="5953" y="1203"/>
                </a:cubicBezTo>
                <a:cubicBezTo>
                  <a:pt x="5989" y="1238"/>
                  <a:pt x="6034" y="1256"/>
                  <a:pt x="6078" y="1256"/>
                </a:cubicBezTo>
                <a:cubicBezTo>
                  <a:pt x="6123" y="1256"/>
                  <a:pt x="6168" y="1238"/>
                  <a:pt x="6203" y="1203"/>
                </a:cubicBezTo>
                <a:cubicBezTo>
                  <a:pt x="6668" y="714"/>
                  <a:pt x="7287" y="417"/>
                  <a:pt x="7954" y="357"/>
                </a:cubicBezTo>
                <a:cubicBezTo>
                  <a:pt x="8049" y="345"/>
                  <a:pt x="8120" y="262"/>
                  <a:pt x="8108" y="167"/>
                </a:cubicBezTo>
                <a:cubicBezTo>
                  <a:pt x="8097" y="78"/>
                  <a:pt x="8025" y="11"/>
                  <a:pt x="7939" y="11"/>
                </a:cubicBezTo>
                <a:cubicBezTo>
                  <a:pt x="7932" y="11"/>
                  <a:pt x="7925" y="11"/>
                  <a:pt x="7918" y="12"/>
                </a:cubicBezTo>
                <a:cubicBezTo>
                  <a:pt x="7215" y="83"/>
                  <a:pt x="6572" y="369"/>
                  <a:pt x="6072" y="845"/>
                </a:cubicBezTo>
                <a:cubicBezTo>
                  <a:pt x="5489" y="298"/>
                  <a:pt x="4727" y="0"/>
                  <a:pt x="3929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184" name="Google Shape;10184;p79"/>
          <p:cNvGrpSpPr/>
          <p:nvPr/>
        </p:nvGrpSpPr>
        <p:grpSpPr>
          <a:xfrm>
            <a:off x="8875749" y="2229863"/>
            <a:ext cx="491587" cy="327724"/>
            <a:chOff x="6656812" y="2029388"/>
            <a:chExt cx="368690" cy="245793"/>
          </a:xfrm>
          <a:solidFill>
            <a:srgbClr val="D2DE00"/>
          </a:solidFill>
        </p:grpSpPr>
        <p:sp>
          <p:nvSpPr>
            <p:cNvPr id="10185" name="Google Shape;10185;p79"/>
            <p:cNvSpPr/>
            <p:nvPr/>
          </p:nvSpPr>
          <p:spPr>
            <a:xfrm>
              <a:off x="6915475" y="2164007"/>
              <a:ext cx="73967" cy="73999"/>
            </a:xfrm>
            <a:custGeom>
              <a:avLst/>
              <a:gdLst/>
              <a:ahLst/>
              <a:cxnLst/>
              <a:rect l="l" t="t" r="r" b="b"/>
              <a:pathLst>
                <a:path w="2322" h="2323" extrusionOk="0">
                  <a:moveTo>
                    <a:pt x="1167" y="323"/>
                  </a:moveTo>
                  <a:cubicBezTo>
                    <a:pt x="1631" y="323"/>
                    <a:pt x="2000" y="692"/>
                    <a:pt x="2000" y="1156"/>
                  </a:cubicBezTo>
                  <a:cubicBezTo>
                    <a:pt x="2000" y="1621"/>
                    <a:pt x="1631" y="1990"/>
                    <a:pt x="1167" y="1990"/>
                  </a:cubicBezTo>
                  <a:cubicBezTo>
                    <a:pt x="703" y="1990"/>
                    <a:pt x="334" y="1621"/>
                    <a:pt x="334" y="1156"/>
                  </a:cubicBezTo>
                  <a:cubicBezTo>
                    <a:pt x="334" y="692"/>
                    <a:pt x="703" y="323"/>
                    <a:pt x="1167" y="323"/>
                  </a:cubicBezTo>
                  <a:close/>
                  <a:moveTo>
                    <a:pt x="1126" y="0"/>
                  </a:moveTo>
                  <a:cubicBezTo>
                    <a:pt x="502" y="0"/>
                    <a:pt x="0" y="527"/>
                    <a:pt x="0" y="1156"/>
                  </a:cubicBezTo>
                  <a:cubicBezTo>
                    <a:pt x="0" y="1799"/>
                    <a:pt x="524" y="2323"/>
                    <a:pt x="1167" y="2323"/>
                  </a:cubicBezTo>
                  <a:cubicBezTo>
                    <a:pt x="1810" y="2323"/>
                    <a:pt x="2322" y="1799"/>
                    <a:pt x="2322" y="1156"/>
                  </a:cubicBezTo>
                  <a:cubicBezTo>
                    <a:pt x="2322" y="513"/>
                    <a:pt x="1810" y="1"/>
                    <a:pt x="1167" y="1"/>
                  </a:cubicBezTo>
                  <a:cubicBezTo>
                    <a:pt x="1153" y="1"/>
                    <a:pt x="1139" y="0"/>
                    <a:pt x="112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86" name="Google Shape;10186;p79"/>
            <p:cNvSpPr/>
            <p:nvPr/>
          </p:nvSpPr>
          <p:spPr>
            <a:xfrm>
              <a:off x="6901427" y="2057070"/>
              <a:ext cx="51605" cy="31154"/>
            </a:xfrm>
            <a:custGeom>
              <a:avLst/>
              <a:gdLst/>
              <a:ahLst/>
              <a:cxnLst/>
              <a:rect l="l" t="t" r="r" b="b"/>
              <a:pathLst>
                <a:path w="1620" h="978" extrusionOk="0">
                  <a:moveTo>
                    <a:pt x="1179" y="346"/>
                  </a:moveTo>
                  <a:cubicBezTo>
                    <a:pt x="1239" y="346"/>
                    <a:pt x="1275" y="394"/>
                    <a:pt x="1275" y="453"/>
                  </a:cubicBezTo>
                  <a:lnTo>
                    <a:pt x="1275" y="525"/>
                  </a:lnTo>
                  <a:cubicBezTo>
                    <a:pt x="1275" y="584"/>
                    <a:pt x="1239" y="632"/>
                    <a:pt x="1179" y="632"/>
                  </a:cubicBezTo>
                  <a:lnTo>
                    <a:pt x="441" y="632"/>
                  </a:lnTo>
                  <a:cubicBezTo>
                    <a:pt x="382" y="632"/>
                    <a:pt x="334" y="584"/>
                    <a:pt x="334" y="525"/>
                  </a:cubicBezTo>
                  <a:lnTo>
                    <a:pt x="334" y="453"/>
                  </a:lnTo>
                  <a:cubicBezTo>
                    <a:pt x="334" y="394"/>
                    <a:pt x="382" y="346"/>
                    <a:pt x="441" y="346"/>
                  </a:cubicBezTo>
                  <a:close/>
                  <a:moveTo>
                    <a:pt x="441" y="1"/>
                  </a:moveTo>
                  <a:cubicBezTo>
                    <a:pt x="203" y="1"/>
                    <a:pt x="1" y="203"/>
                    <a:pt x="1" y="453"/>
                  </a:cubicBezTo>
                  <a:lnTo>
                    <a:pt x="1" y="525"/>
                  </a:lnTo>
                  <a:cubicBezTo>
                    <a:pt x="1" y="763"/>
                    <a:pt x="191" y="977"/>
                    <a:pt x="441" y="977"/>
                  </a:cubicBezTo>
                  <a:lnTo>
                    <a:pt x="1179" y="977"/>
                  </a:lnTo>
                  <a:cubicBezTo>
                    <a:pt x="1418" y="977"/>
                    <a:pt x="1620" y="775"/>
                    <a:pt x="1620" y="525"/>
                  </a:cubicBezTo>
                  <a:lnTo>
                    <a:pt x="1620" y="453"/>
                  </a:lnTo>
                  <a:cubicBezTo>
                    <a:pt x="1620" y="215"/>
                    <a:pt x="1429" y="1"/>
                    <a:pt x="1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87" name="Google Shape;10187;p79"/>
            <p:cNvSpPr/>
            <p:nvPr/>
          </p:nvSpPr>
          <p:spPr>
            <a:xfrm>
              <a:off x="6901809" y="2091983"/>
              <a:ext cx="51605" cy="30358"/>
            </a:xfrm>
            <a:custGeom>
              <a:avLst/>
              <a:gdLst/>
              <a:ahLst/>
              <a:cxnLst/>
              <a:rect l="l" t="t" r="r" b="b"/>
              <a:pathLst>
                <a:path w="1620" h="953" extrusionOk="0">
                  <a:moveTo>
                    <a:pt x="1179" y="333"/>
                  </a:moveTo>
                  <a:cubicBezTo>
                    <a:pt x="1239" y="333"/>
                    <a:pt x="1286" y="381"/>
                    <a:pt x="1286" y="441"/>
                  </a:cubicBezTo>
                  <a:lnTo>
                    <a:pt x="1286" y="512"/>
                  </a:lnTo>
                  <a:cubicBezTo>
                    <a:pt x="1286" y="572"/>
                    <a:pt x="1239" y="619"/>
                    <a:pt x="1179" y="619"/>
                  </a:cubicBezTo>
                  <a:lnTo>
                    <a:pt x="453" y="619"/>
                  </a:lnTo>
                  <a:cubicBezTo>
                    <a:pt x="394" y="619"/>
                    <a:pt x="346" y="572"/>
                    <a:pt x="346" y="512"/>
                  </a:cubicBezTo>
                  <a:lnTo>
                    <a:pt x="346" y="441"/>
                  </a:lnTo>
                  <a:cubicBezTo>
                    <a:pt x="346" y="381"/>
                    <a:pt x="394" y="333"/>
                    <a:pt x="453" y="333"/>
                  </a:cubicBezTo>
                  <a:close/>
                  <a:moveTo>
                    <a:pt x="453" y="0"/>
                  </a:moveTo>
                  <a:cubicBezTo>
                    <a:pt x="215" y="0"/>
                    <a:pt x="1" y="191"/>
                    <a:pt x="1" y="441"/>
                  </a:cubicBezTo>
                  <a:lnTo>
                    <a:pt x="1" y="500"/>
                  </a:lnTo>
                  <a:cubicBezTo>
                    <a:pt x="1" y="738"/>
                    <a:pt x="191" y="953"/>
                    <a:pt x="453" y="953"/>
                  </a:cubicBezTo>
                  <a:lnTo>
                    <a:pt x="1179" y="953"/>
                  </a:lnTo>
                  <a:cubicBezTo>
                    <a:pt x="1417" y="953"/>
                    <a:pt x="1620" y="750"/>
                    <a:pt x="1620" y="500"/>
                  </a:cubicBezTo>
                  <a:lnTo>
                    <a:pt x="1620" y="441"/>
                  </a:lnTo>
                  <a:cubicBezTo>
                    <a:pt x="1620" y="202"/>
                    <a:pt x="1429" y="0"/>
                    <a:pt x="1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88" name="Google Shape;10188;p79"/>
            <p:cNvSpPr/>
            <p:nvPr/>
          </p:nvSpPr>
          <p:spPr>
            <a:xfrm>
              <a:off x="6901809" y="2126099"/>
              <a:ext cx="51605" cy="30772"/>
            </a:xfrm>
            <a:custGeom>
              <a:avLst/>
              <a:gdLst/>
              <a:ahLst/>
              <a:cxnLst/>
              <a:rect l="l" t="t" r="r" b="b"/>
              <a:pathLst>
                <a:path w="1620" h="966" extrusionOk="0">
                  <a:moveTo>
                    <a:pt x="1179" y="358"/>
                  </a:moveTo>
                  <a:cubicBezTo>
                    <a:pt x="1239" y="358"/>
                    <a:pt x="1286" y="394"/>
                    <a:pt x="1286" y="453"/>
                  </a:cubicBezTo>
                  <a:lnTo>
                    <a:pt x="1286" y="536"/>
                  </a:lnTo>
                  <a:cubicBezTo>
                    <a:pt x="1286" y="596"/>
                    <a:pt x="1239" y="632"/>
                    <a:pt x="1179" y="632"/>
                  </a:cubicBezTo>
                  <a:lnTo>
                    <a:pt x="453" y="632"/>
                  </a:lnTo>
                  <a:cubicBezTo>
                    <a:pt x="394" y="632"/>
                    <a:pt x="346" y="596"/>
                    <a:pt x="346" y="536"/>
                  </a:cubicBezTo>
                  <a:lnTo>
                    <a:pt x="346" y="453"/>
                  </a:lnTo>
                  <a:cubicBezTo>
                    <a:pt x="346" y="394"/>
                    <a:pt x="394" y="358"/>
                    <a:pt x="453" y="358"/>
                  </a:cubicBezTo>
                  <a:close/>
                  <a:moveTo>
                    <a:pt x="453" y="1"/>
                  </a:moveTo>
                  <a:cubicBezTo>
                    <a:pt x="215" y="1"/>
                    <a:pt x="1" y="191"/>
                    <a:pt x="1" y="441"/>
                  </a:cubicBezTo>
                  <a:lnTo>
                    <a:pt x="1" y="513"/>
                  </a:lnTo>
                  <a:cubicBezTo>
                    <a:pt x="1" y="751"/>
                    <a:pt x="191" y="965"/>
                    <a:pt x="453" y="965"/>
                  </a:cubicBezTo>
                  <a:lnTo>
                    <a:pt x="1179" y="965"/>
                  </a:lnTo>
                  <a:cubicBezTo>
                    <a:pt x="1417" y="965"/>
                    <a:pt x="1620" y="775"/>
                    <a:pt x="1620" y="513"/>
                  </a:cubicBezTo>
                  <a:lnTo>
                    <a:pt x="1620" y="441"/>
                  </a:lnTo>
                  <a:cubicBezTo>
                    <a:pt x="1620" y="203"/>
                    <a:pt x="1429" y="1"/>
                    <a:pt x="1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89" name="Google Shape;10189;p79"/>
            <p:cNvSpPr/>
            <p:nvPr/>
          </p:nvSpPr>
          <p:spPr>
            <a:xfrm>
              <a:off x="6959849" y="2057452"/>
              <a:ext cx="43641" cy="99419"/>
            </a:xfrm>
            <a:custGeom>
              <a:avLst/>
              <a:gdLst/>
              <a:ahLst/>
              <a:cxnLst/>
              <a:rect l="l" t="t" r="r" b="b"/>
              <a:pathLst>
                <a:path w="1370" h="3121" extrusionOk="0">
                  <a:moveTo>
                    <a:pt x="965" y="334"/>
                  </a:moveTo>
                  <a:cubicBezTo>
                    <a:pt x="1000" y="334"/>
                    <a:pt x="1048" y="382"/>
                    <a:pt x="1048" y="429"/>
                  </a:cubicBezTo>
                  <a:lnTo>
                    <a:pt x="1048" y="2703"/>
                  </a:lnTo>
                  <a:cubicBezTo>
                    <a:pt x="1048" y="2751"/>
                    <a:pt x="1000" y="2787"/>
                    <a:pt x="965" y="2787"/>
                  </a:cubicBezTo>
                  <a:lnTo>
                    <a:pt x="429" y="2787"/>
                  </a:lnTo>
                  <a:cubicBezTo>
                    <a:pt x="369" y="2775"/>
                    <a:pt x="334" y="2751"/>
                    <a:pt x="334" y="2703"/>
                  </a:cubicBezTo>
                  <a:lnTo>
                    <a:pt x="334" y="429"/>
                  </a:lnTo>
                  <a:cubicBezTo>
                    <a:pt x="334" y="382"/>
                    <a:pt x="381" y="334"/>
                    <a:pt x="429" y="334"/>
                  </a:cubicBezTo>
                  <a:close/>
                  <a:moveTo>
                    <a:pt x="417" y="1"/>
                  </a:moveTo>
                  <a:cubicBezTo>
                    <a:pt x="179" y="1"/>
                    <a:pt x="0" y="203"/>
                    <a:pt x="0" y="429"/>
                  </a:cubicBezTo>
                  <a:lnTo>
                    <a:pt x="0" y="2703"/>
                  </a:lnTo>
                  <a:cubicBezTo>
                    <a:pt x="0" y="2941"/>
                    <a:pt x="191" y="3120"/>
                    <a:pt x="417" y="3120"/>
                  </a:cubicBezTo>
                  <a:lnTo>
                    <a:pt x="953" y="3120"/>
                  </a:lnTo>
                  <a:cubicBezTo>
                    <a:pt x="1191" y="3120"/>
                    <a:pt x="1369" y="2930"/>
                    <a:pt x="1369" y="2703"/>
                  </a:cubicBezTo>
                  <a:lnTo>
                    <a:pt x="1369" y="429"/>
                  </a:lnTo>
                  <a:cubicBezTo>
                    <a:pt x="1369" y="179"/>
                    <a:pt x="1167" y="1"/>
                    <a:pt x="95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90" name="Google Shape;10190;p79"/>
            <p:cNvSpPr/>
            <p:nvPr/>
          </p:nvSpPr>
          <p:spPr>
            <a:xfrm>
              <a:off x="6835805" y="2075291"/>
              <a:ext cx="29243" cy="10257"/>
            </a:xfrm>
            <a:custGeom>
              <a:avLst/>
              <a:gdLst/>
              <a:ahLst/>
              <a:cxnLst/>
              <a:rect l="l" t="t" r="r" b="b"/>
              <a:pathLst>
                <a:path w="918" h="322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751" y="322"/>
                  </a:lnTo>
                  <a:cubicBezTo>
                    <a:pt x="834" y="322"/>
                    <a:pt x="918" y="250"/>
                    <a:pt x="918" y="167"/>
                  </a:cubicBezTo>
                  <a:cubicBezTo>
                    <a:pt x="918" y="72"/>
                    <a:pt x="834" y="0"/>
                    <a:pt x="75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91" name="Google Shape;10191;p79"/>
            <p:cNvSpPr/>
            <p:nvPr/>
          </p:nvSpPr>
          <p:spPr>
            <a:xfrm>
              <a:off x="6700422" y="2074908"/>
              <a:ext cx="11022" cy="10257"/>
            </a:xfrm>
            <a:custGeom>
              <a:avLst/>
              <a:gdLst/>
              <a:ahLst/>
              <a:cxnLst/>
              <a:rect l="l" t="t" r="r" b="b"/>
              <a:pathLst>
                <a:path w="34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79" y="322"/>
                  </a:lnTo>
                  <a:cubicBezTo>
                    <a:pt x="262" y="322"/>
                    <a:pt x="346" y="250"/>
                    <a:pt x="346" y="155"/>
                  </a:cubicBezTo>
                  <a:cubicBezTo>
                    <a:pt x="346" y="72"/>
                    <a:pt x="286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92" name="Google Shape;10192;p79"/>
            <p:cNvSpPr/>
            <p:nvPr/>
          </p:nvSpPr>
          <p:spPr>
            <a:xfrm>
              <a:off x="6706092" y="2098417"/>
              <a:ext cx="151375" cy="89162"/>
            </a:xfrm>
            <a:custGeom>
              <a:avLst/>
              <a:gdLst/>
              <a:ahLst/>
              <a:cxnLst/>
              <a:rect l="l" t="t" r="r" b="b"/>
              <a:pathLst>
                <a:path w="4752" h="2799" extrusionOk="0">
                  <a:moveTo>
                    <a:pt x="2119" y="0"/>
                  </a:moveTo>
                  <a:cubicBezTo>
                    <a:pt x="2047" y="0"/>
                    <a:pt x="1977" y="45"/>
                    <a:pt x="1966" y="131"/>
                  </a:cubicBezTo>
                  <a:lnTo>
                    <a:pt x="1573" y="1977"/>
                  </a:lnTo>
                  <a:lnTo>
                    <a:pt x="1239" y="941"/>
                  </a:lnTo>
                  <a:cubicBezTo>
                    <a:pt x="1214" y="859"/>
                    <a:pt x="1142" y="817"/>
                    <a:pt x="1071" y="817"/>
                  </a:cubicBezTo>
                  <a:cubicBezTo>
                    <a:pt x="1008" y="817"/>
                    <a:pt x="946" y="850"/>
                    <a:pt x="918" y="917"/>
                  </a:cubicBezTo>
                  <a:lnTo>
                    <a:pt x="501" y="1846"/>
                  </a:lnTo>
                  <a:lnTo>
                    <a:pt x="168" y="1846"/>
                  </a:lnTo>
                  <a:cubicBezTo>
                    <a:pt x="72" y="1846"/>
                    <a:pt x="1" y="1917"/>
                    <a:pt x="1" y="2013"/>
                  </a:cubicBezTo>
                  <a:cubicBezTo>
                    <a:pt x="1" y="2096"/>
                    <a:pt x="72" y="2167"/>
                    <a:pt x="168" y="2167"/>
                  </a:cubicBezTo>
                  <a:lnTo>
                    <a:pt x="608" y="2167"/>
                  </a:lnTo>
                  <a:cubicBezTo>
                    <a:pt x="680" y="2167"/>
                    <a:pt x="739" y="2132"/>
                    <a:pt x="763" y="2072"/>
                  </a:cubicBezTo>
                  <a:lnTo>
                    <a:pt x="1037" y="1441"/>
                  </a:lnTo>
                  <a:lnTo>
                    <a:pt x="1442" y="2679"/>
                  </a:lnTo>
                  <a:cubicBezTo>
                    <a:pt x="1470" y="2760"/>
                    <a:pt x="1541" y="2799"/>
                    <a:pt x="1610" y="2799"/>
                  </a:cubicBezTo>
                  <a:cubicBezTo>
                    <a:pt x="1684" y="2799"/>
                    <a:pt x="1757" y="2754"/>
                    <a:pt x="1775" y="2667"/>
                  </a:cubicBezTo>
                  <a:lnTo>
                    <a:pt x="2096" y="1084"/>
                  </a:lnTo>
                  <a:lnTo>
                    <a:pt x="2227" y="1917"/>
                  </a:lnTo>
                  <a:cubicBezTo>
                    <a:pt x="2251" y="2013"/>
                    <a:pt x="2323" y="2072"/>
                    <a:pt x="2394" y="2072"/>
                  </a:cubicBezTo>
                  <a:lnTo>
                    <a:pt x="3049" y="2072"/>
                  </a:lnTo>
                  <a:cubicBezTo>
                    <a:pt x="3144" y="2072"/>
                    <a:pt x="3204" y="2013"/>
                    <a:pt x="3216" y="1941"/>
                  </a:cubicBezTo>
                  <a:lnTo>
                    <a:pt x="3287" y="1501"/>
                  </a:lnTo>
                  <a:lnTo>
                    <a:pt x="3501" y="2453"/>
                  </a:lnTo>
                  <a:cubicBezTo>
                    <a:pt x="3514" y="2543"/>
                    <a:pt x="3586" y="2588"/>
                    <a:pt x="3660" y="2588"/>
                  </a:cubicBezTo>
                  <a:cubicBezTo>
                    <a:pt x="3724" y="2588"/>
                    <a:pt x="3790" y="2555"/>
                    <a:pt x="3823" y="2489"/>
                  </a:cubicBezTo>
                  <a:lnTo>
                    <a:pt x="4037" y="2036"/>
                  </a:lnTo>
                  <a:lnTo>
                    <a:pt x="4585" y="2036"/>
                  </a:lnTo>
                  <a:cubicBezTo>
                    <a:pt x="4668" y="2036"/>
                    <a:pt x="4752" y="1965"/>
                    <a:pt x="4752" y="1870"/>
                  </a:cubicBezTo>
                  <a:cubicBezTo>
                    <a:pt x="4752" y="1786"/>
                    <a:pt x="4668" y="1715"/>
                    <a:pt x="4585" y="1715"/>
                  </a:cubicBezTo>
                  <a:lnTo>
                    <a:pt x="3918" y="1715"/>
                  </a:lnTo>
                  <a:cubicBezTo>
                    <a:pt x="3775" y="1715"/>
                    <a:pt x="3763" y="1858"/>
                    <a:pt x="3740" y="1905"/>
                  </a:cubicBezTo>
                  <a:lnTo>
                    <a:pt x="3454" y="632"/>
                  </a:lnTo>
                  <a:cubicBezTo>
                    <a:pt x="3430" y="542"/>
                    <a:pt x="3356" y="498"/>
                    <a:pt x="3283" y="498"/>
                  </a:cubicBezTo>
                  <a:cubicBezTo>
                    <a:pt x="3210" y="498"/>
                    <a:pt x="3138" y="542"/>
                    <a:pt x="3120" y="632"/>
                  </a:cubicBezTo>
                  <a:lnTo>
                    <a:pt x="2918" y="1739"/>
                  </a:lnTo>
                  <a:lnTo>
                    <a:pt x="2549" y="1739"/>
                  </a:lnTo>
                  <a:lnTo>
                    <a:pt x="2287" y="155"/>
                  </a:lnTo>
                  <a:cubicBezTo>
                    <a:pt x="2275" y="51"/>
                    <a:pt x="2196" y="0"/>
                    <a:pt x="211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93" name="Google Shape;10193;p79"/>
            <p:cNvSpPr/>
            <p:nvPr/>
          </p:nvSpPr>
          <p:spPr>
            <a:xfrm>
              <a:off x="6656812" y="2029388"/>
              <a:ext cx="368690" cy="245793"/>
            </a:xfrm>
            <a:custGeom>
              <a:avLst/>
              <a:gdLst/>
              <a:ahLst/>
              <a:cxnLst/>
              <a:rect l="l" t="t" r="r" b="b"/>
              <a:pathLst>
                <a:path w="11574" h="7716" extrusionOk="0">
                  <a:moveTo>
                    <a:pt x="3286" y="7180"/>
                  </a:moveTo>
                  <a:lnTo>
                    <a:pt x="3286" y="7394"/>
                  </a:lnTo>
                  <a:lnTo>
                    <a:pt x="1596" y="7394"/>
                  </a:lnTo>
                  <a:lnTo>
                    <a:pt x="1596" y="7180"/>
                  </a:lnTo>
                  <a:close/>
                  <a:moveTo>
                    <a:pt x="9966" y="7180"/>
                  </a:moveTo>
                  <a:lnTo>
                    <a:pt x="9966" y="7394"/>
                  </a:lnTo>
                  <a:lnTo>
                    <a:pt x="8275" y="7394"/>
                  </a:lnTo>
                  <a:lnTo>
                    <a:pt x="8275" y="7180"/>
                  </a:lnTo>
                  <a:close/>
                  <a:moveTo>
                    <a:pt x="548" y="1"/>
                  </a:moveTo>
                  <a:cubicBezTo>
                    <a:pt x="250" y="1"/>
                    <a:pt x="0" y="251"/>
                    <a:pt x="0" y="548"/>
                  </a:cubicBezTo>
                  <a:lnTo>
                    <a:pt x="0" y="6632"/>
                  </a:lnTo>
                  <a:cubicBezTo>
                    <a:pt x="0" y="6930"/>
                    <a:pt x="250" y="7180"/>
                    <a:pt x="548" y="7180"/>
                  </a:cubicBezTo>
                  <a:lnTo>
                    <a:pt x="1250" y="7180"/>
                  </a:lnTo>
                  <a:lnTo>
                    <a:pt x="1250" y="7561"/>
                  </a:lnTo>
                  <a:cubicBezTo>
                    <a:pt x="1250" y="7644"/>
                    <a:pt x="1322" y="7716"/>
                    <a:pt x="1417" y="7716"/>
                  </a:cubicBezTo>
                  <a:lnTo>
                    <a:pt x="3453" y="7716"/>
                  </a:lnTo>
                  <a:cubicBezTo>
                    <a:pt x="3536" y="7716"/>
                    <a:pt x="3608" y="7644"/>
                    <a:pt x="3608" y="7561"/>
                  </a:cubicBezTo>
                  <a:lnTo>
                    <a:pt x="3608" y="7180"/>
                  </a:lnTo>
                  <a:lnTo>
                    <a:pt x="7930" y="7180"/>
                  </a:lnTo>
                  <a:lnTo>
                    <a:pt x="7930" y="7561"/>
                  </a:lnTo>
                  <a:cubicBezTo>
                    <a:pt x="7930" y="7644"/>
                    <a:pt x="8001" y="7716"/>
                    <a:pt x="8096" y="7716"/>
                  </a:cubicBezTo>
                  <a:lnTo>
                    <a:pt x="10132" y="7716"/>
                  </a:lnTo>
                  <a:cubicBezTo>
                    <a:pt x="10216" y="7716"/>
                    <a:pt x="10299" y="7644"/>
                    <a:pt x="10299" y="7561"/>
                  </a:cubicBezTo>
                  <a:lnTo>
                    <a:pt x="10299" y="7180"/>
                  </a:lnTo>
                  <a:lnTo>
                    <a:pt x="10990" y="7180"/>
                  </a:lnTo>
                  <a:cubicBezTo>
                    <a:pt x="11287" y="7180"/>
                    <a:pt x="11549" y="6930"/>
                    <a:pt x="11549" y="6632"/>
                  </a:cubicBezTo>
                  <a:lnTo>
                    <a:pt x="11549" y="548"/>
                  </a:lnTo>
                  <a:cubicBezTo>
                    <a:pt x="11573" y="251"/>
                    <a:pt x="11323" y="1"/>
                    <a:pt x="11025" y="1"/>
                  </a:cubicBezTo>
                  <a:lnTo>
                    <a:pt x="7620" y="1"/>
                  </a:lnTo>
                  <a:cubicBezTo>
                    <a:pt x="7525" y="1"/>
                    <a:pt x="7453" y="72"/>
                    <a:pt x="7453" y="155"/>
                  </a:cubicBezTo>
                  <a:cubicBezTo>
                    <a:pt x="7453" y="251"/>
                    <a:pt x="7525" y="322"/>
                    <a:pt x="7620" y="322"/>
                  </a:cubicBezTo>
                  <a:lnTo>
                    <a:pt x="11025" y="322"/>
                  </a:lnTo>
                  <a:cubicBezTo>
                    <a:pt x="11144" y="322"/>
                    <a:pt x="11240" y="417"/>
                    <a:pt x="11240" y="536"/>
                  </a:cubicBezTo>
                  <a:lnTo>
                    <a:pt x="11240" y="6620"/>
                  </a:lnTo>
                  <a:cubicBezTo>
                    <a:pt x="11240" y="6739"/>
                    <a:pt x="11144" y="6823"/>
                    <a:pt x="11025" y="6823"/>
                  </a:cubicBezTo>
                  <a:lnTo>
                    <a:pt x="548" y="6823"/>
                  </a:lnTo>
                  <a:cubicBezTo>
                    <a:pt x="429" y="6823"/>
                    <a:pt x="334" y="6739"/>
                    <a:pt x="334" y="6620"/>
                  </a:cubicBezTo>
                  <a:lnTo>
                    <a:pt x="334" y="536"/>
                  </a:lnTo>
                  <a:cubicBezTo>
                    <a:pt x="334" y="417"/>
                    <a:pt x="429" y="322"/>
                    <a:pt x="548" y="322"/>
                  </a:cubicBezTo>
                  <a:lnTo>
                    <a:pt x="6870" y="322"/>
                  </a:lnTo>
                  <a:cubicBezTo>
                    <a:pt x="6965" y="322"/>
                    <a:pt x="7037" y="251"/>
                    <a:pt x="7037" y="155"/>
                  </a:cubicBezTo>
                  <a:cubicBezTo>
                    <a:pt x="7037" y="72"/>
                    <a:pt x="6965" y="1"/>
                    <a:pt x="687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94" name="Google Shape;10194;p79"/>
            <p:cNvSpPr/>
            <p:nvPr/>
          </p:nvSpPr>
          <p:spPr>
            <a:xfrm>
              <a:off x="6681818" y="2057070"/>
              <a:ext cx="199540" cy="172622"/>
            </a:xfrm>
            <a:custGeom>
              <a:avLst/>
              <a:gdLst/>
              <a:ahLst/>
              <a:cxnLst/>
              <a:rect l="l" t="t" r="r" b="b"/>
              <a:pathLst>
                <a:path w="6264" h="5419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1691"/>
                  </a:lnTo>
                  <a:cubicBezTo>
                    <a:pt x="1" y="1775"/>
                    <a:pt x="72" y="1846"/>
                    <a:pt x="168" y="1846"/>
                  </a:cubicBezTo>
                  <a:cubicBezTo>
                    <a:pt x="251" y="1846"/>
                    <a:pt x="334" y="1775"/>
                    <a:pt x="334" y="1691"/>
                  </a:cubicBezTo>
                  <a:lnTo>
                    <a:pt x="334" y="346"/>
                  </a:lnTo>
                  <a:lnTo>
                    <a:pt x="5942" y="346"/>
                  </a:lnTo>
                  <a:lnTo>
                    <a:pt x="5942" y="5097"/>
                  </a:lnTo>
                  <a:lnTo>
                    <a:pt x="334" y="5097"/>
                  </a:lnTo>
                  <a:lnTo>
                    <a:pt x="334" y="2465"/>
                  </a:lnTo>
                  <a:cubicBezTo>
                    <a:pt x="334" y="2370"/>
                    <a:pt x="251" y="2299"/>
                    <a:pt x="168" y="2299"/>
                  </a:cubicBezTo>
                  <a:cubicBezTo>
                    <a:pt x="72" y="2299"/>
                    <a:pt x="1" y="2370"/>
                    <a:pt x="1" y="2465"/>
                  </a:cubicBezTo>
                  <a:lnTo>
                    <a:pt x="1" y="5263"/>
                  </a:lnTo>
                  <a:cubicBezTo>
                    <a:pt x="1" y="5347"/>
                    <a:pt x="72" y="5418"/>
                    <a:pt x="168" y="5418"/>
                  </a:cubicBezTo>
                  <a:lnTo>
                    <a:pt x="6109" y="5418"/>
                  </a:lnTo>
                  <a:cubicBezTo>
                    <a:pt x="6192" y="5418"/>
                    <a:pt x="6264" y="5347"/>
                    <a:pt x="6264" y="5263"/>
                  </a:cubicBezTo>
                  <a:lnTo>
                    <a:pt x="6264" y="167"/>
                  </a:lnTo>
                  <a:cubicBezTo>
                    <a:pt x="6264" y="84"/>
                    <a:pt x="6192" y="1"/>
                    <a:pt x="610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95" name="Google Shape;10195;p79"/>
          <p:cNvGrpSpPr/>
          <p:nvPr/>
        </p:nvGrpSpPr>
        <p:grpSpPr>
          <a:xfrm>
            <a:off x="6492868" y="2206970"/>
            <a:ext cx="502205" cy="375421"/>
            <a:chOff x="4869651" y="2012218"/>
            <a:chExt cx="376654" cy="281566"/>
          </a:xfrm>
          <a:solidFill>
            <a:srgbClr val="D2DE00"/>
          </a:solidFill>
        </p:grpSpPr>
        <p:sp>
          <p:nvSpPr>
            <p:cNvPr id="10196" name="Google Shape;10196;p79"/>
            <p:cNvSpPr/>
            <p:nvPr/>
          </p:nvSpPr>
          <p:spPr>
            <a:xfrm>
              <a:off x="4869651" y="2012218"/>
              <a:ext cx="376654" cy="281566"/>
            </a:xfrm>
            <a:custGeom>
              <a:avLst/>
              <a:gdLst/>
              <a:ahLst/>
              <a:cxnLst/>
              <a:rect l="l" t="t" r="r" b="b"/>
              <a:pathLst>
                <a:path w="11824" h="8839" extrusionOk="0">
                  <a:moveTo>
                    <a:pt x="4976" y="1"/>
                  </a:moveTo>
                  <a:cubicBezTo>
                    <a:pt x="4854" y="1"/>
                    <a:pt x="4732" y="6"/>
                    <a:pt x="4609" y="16"/>
                  </a:cubicBezTo>
                  <a:cubicBezTo>
                    <a:pt x="4513" y="28"/>
                    <a:pt x="4442" y="99"/>
                    <a:pt x="4442" y="194"/>
                  </a:cubicBezTo>
                  <a:cubicBezTo>
                    <a:pt x="4454" y="278"/>
                    <a:pt x="4537" y="349"/>
                    <a:pt x="4621" y="349"/>
                  </a:cubicBezTo>
                  <a:cubicBezTo>
                    <a:pt x="4722" y="342"/>
                    <a:pt x="4822" y="338"/>
                    <a:pt x="4922" y="338"/>
                  </a:cubicBezTo>
                  <a:cubicBezTo>
                    <a:pt x="6773" y="338"/>
                    <a:pt x="8373" y="1575"/>
                    <a:pt x="8859" y="3326"/>
                  </a:cubicBezTo>
                  <a:cubicBezTo>
                    <a:pt x="8823" y="3385"/>
                    <a:pt x="8764" y="3468"/>
                    <a:pt x="8657" y="3540"/>
                  </a:cubicBezTo>
                  <a:cubicBezTo>
                    <a:pt x="8525" y="3632"/>
                    <a:pt x="8386" y="3671"/>
                    <a:pt x="8244" y="3671"/>
                  </a:cubicBezTo>
                  <a:cubicBezTo>
                    <a:pt x="8003" y="3671"/>
                    <a:pt x="7754" y="3559"/>
                    <a:pt x="7514" y="3409"/>
                  </a:cubicBezTo>
                  <a:cubicBezTo>
                    <a:pt x="7288" y="2933"/>
                    <a:pt x="7549" y="2635"/>
                    <a:pt x="7585" y="2611"/>
                  </a:cubicBezTo>
                  <a:cubicBezTo>
                    <a:pt x="7657" y="2552"/>
                    <a:pt x="7657" y="2433"/>
                    <a:pt x="7585" y="2373"/>
                  </a:cubicBezTo>
                  <a:cubicBezTo>
                    <a:pt x="7555" y="2337"/>
                    <a:pt x="7511" y="2320"/>
                    <a:pt x="7466" y="2320"/>
                  </a:cubicBezTo>
                  <a:cubicBezTo>
                    <a:pt x="7421" y="2320"/>
                    <a:pt x="7377" y="2337"/>
                    <a:pt x="7347" y="2373"/>
                  </a:cubicBezTo>
                  <a:cubicBezTo>
                    <a:pt x="7335" y="2397"/>
                    <a:pt x="7061" y="2671"/>
                    <a:pt x="7097" y="3135"/>
                  </a:cubicBezTo>
                  <a:cubicBezTo>
                    <a:pt x="6893" y="3013"/>
                    <a:pt x="6663" y="2925"/>
                    <a:pt x="6256" y="2925"/>
                  </a:cubicBezTo>
                  <a:cubicBezTo>
                    <a:pt x="6188" y="2925"/>
                    <a:pt x="6116" y="2928"/>
                    <a:pt x="6037" y="2933"/>
                  </a:cubicBezTo>
                  <a:cubicBezTo>
                    <a:pt x="5942" y="2933"/>
                    <a:pt x="5871" y="3016"/>
                    <a:pt x="5871" y="3111"/>
                  </a:cubicBezTo>
                  <a:cubicBezTo>
                    <a:pt x="5871" y="3195"/>
                    <a:pt x="5966" y="3266"/>
                    <a:pt x="6049" y="3266"/>
                  </a:cubicBezTo>
                  <a:cubicBezTo>
                    <a:pt x="6107" y="3263"/>
                    <a:pt x="6162" y="3262"/>
                    <a:pt x="6212" y="3262"/>
                  </a:cubicBezTo>
                  <a:cubicBezTo>
                    <a:pt x="6813" y="3262"/>
                    <a:pt x="6903" y="3451"/>
                    <a:pt x="7288" y="3671"/>
                  </a:cubicBezTo>
                  <a:cubicBezTo>
                    <a:pt x="7601" y="3871"/>
                    <a:pt x="7925" y="4007"/>
                    <a:pt x="8240" y="4007"/>
                  </a:cubicBezTo>
                  <a:cubicBezTo>
                    <a:pt x="8488" y="4007"/>
                    <a:pt x="8729" y="3923"/>
                    <a:pt x="8954" y="3719"/>
                  </a:cubicBezTo>
                  <a:cubicBezTo>
                    <a:pt x="9073" y="4397"/>
                    <a:pt x="9014" y="4623"/>
                    <a:pt x="8966" y="4957"/>
                  </a:cubicBezTo>
                  <a:cubicBezTo>
                    <a:pt x="8835" y="4969"/>
                    <a:pt x="8442" y="5040"/>
                    <a:pt x="7966" y="5219"/>
                  </a:cubicBezTo>
                  <a:cubicBezTo>
                    <a:pt x="7490" y="5421"/>
                    <a:pt x="7097" y="5671"/>
                    <a:pt x="6752" y="5969"/>
                  </a:cubicBezTo>
                  <a:cubicBezTo>
                    <a:pt x="6442" y="5719"/>
                    <a:pt x="6502" y="5278"/>
                    <a:pt x="6502" y="5254"/>
                  </a:cubicBezTo>
                  <a:cubicBezTo>
                    <a:pt x="6514" y="5159"/>
                    <a:pt x="6454" y="5076"/>
                    <a:pt x="6359" y="5052"/>
                  </a:cubicBezTo>
                  <a:cubicBezTo>
                    <a:pt x="6352" y="5051"/>
                    <a:pt x="6345" y="5050"/>
                    <a:pt x="6337" y="5050"/>
                  </a:cubicBezTo>
                  <a:cubicBezTo>
                    <a:pt x="6260" y="5050"/>
                    <a:pt x="6179" y="5108"/>
                    <a:pt x="6168" y="5195"/>
                  </a:cubicBezTo>
                  <a:cubicBezTo>
                    <a:pt x="6168" y="5219"/>
                    <a:pt x="6085" y="5814"/>
                    <a:pt x="6514" y="6183"/>
                  </a:cubicBezTo>
                  <a:cubicBezTo>
                    <a:pt x="6395" y="6302"/>
                    <a:pt x="6287" y="6445"/>
                    <a:pt x="6204" y="6576"/>
                  </a:cubicBezTo>
                  <a:cubicBezTo>
                    <a:pt x="6145" y="6647"/>
                    <a:pt x="6168" y="6755"/>
                    <a:pt x="6240" y="6814"/>
                  </a:cubicBezTo>
                  <a:cubicBezTo>
                    <a:pt x="6269" y="6835"/>
                    <a:pt x="6300" y="6844"/>
                    <a:pt x="6330" y="6844"/>
                  </a:cubicBezTo>
                  <a:cubicBezTo>
                    <a:pt x="6386" y="6844"/>
                    <a:pt x="6439" y="6813"/>
                    <a:pt x="6478" y="6767"/>
                  </a:cubicBezTo>
                  <a:cubicBezTo>
                    <a:pt x="6657" y="6505"/>
                    <a:pt x="6883" y="6290"/>
                    <a:pt x="7121" y="6100"/>
                  </a:cubicBezTo>
                  <a:lnTo>
                    <a:pt x="7121" y="6100"/>
                  </a:lnTo>
                  <a:cubicBezTo>
                    <a:pt x="7061" y="6576"/>
                    <a:pt x="7299" y="6945"/>
                    <a:pt x="7311" y="6981"/>
                  </a:cubicBezTo>
                  <a:cubicBezTo>
                    <a:pt x="7340" y="7024"/>
                    <a:pt x="7392" y="7050"/>
                    <a:pt x="7446" y="7050"/>
                  </a:cubicBezTo>
                  <a:cubicBezTo>
                    <a:pt x="7481" y="7050"/>
                    <a:pt x="7517" y="7040"/>
                    <a:pt x="7549" y="7017"/>
                  </a:cubicBezTo>
                  <a:cubicBezTo>
                    <a:pt x="7645" y="6957"/>
                    <a:pt x="7657" y="6874"/>
                    <a:pt x="7609" y="6778"/>
                  </a:cubicBezTo>
                  <a:cubicBezTo>
                    <a:pt x="7597" y="6755"/>
                    <a:pt x="7299" y="6266"/>
                    <a:pt x="7585" y="5790"/>
                  </a:cubicBezTo>
                  <a:cubicBezTo>
                    <a:pt x="8145" y="5469"/>
                    <a:pt x="8681" y="5338"/>
                    <a:pt x="8931" y="5290"/>
                  </a:cubicBezTo>
                  <a:lnTo>
                    <a:pt x="8931" y="5290"/>
                  </a:lnTo>
                  <a:cubicBezTo>
                    <a:pt x="8484" y="7304"/>
                    <a:pt x="6730" y="8498"/>
                    <a:pt x="4932" y="8498"/>
                  </a:cubicBezTo>
                  <a:cubicBezTo>
                    <a:pt x="3806" y="8498"/>
                    <a:pt x="2663" y="8031"/>
                    <a:pt x="1811" y="7005"/>
                  </a:cubicBezTo>
                  <a:cubicBezTo>
                    <a:pt x="2061" y="6921"/>
                    <a:pt x="2287" y="6695"/>
                    <a:pt x="2466" y="6350"/>
                  </a:cubicBezTo>
                  <a:cubicBezTo>
                    <a:pt x="2525" y="6231"/>
                    <a:pt x="2430" y="6100"/>
                    <a:pt x="2311" y="6100"/>
                  </a:cubicBezTo>
                  <a:cubicBezTo>
                    <a:pt x="2239" y="6100"/>
                    <a:pt x="2180" y="6147"/>
                    <a:pt x="2144" y="6207"/>
                  </a:cubicBezTo>
                  <a:cubicBezTo>
                    <a:pt x="1965" y="6528"/>
                    <a:pt x="1763" y="6707"/>
                    <a:pt x="1549" y="6707"/>
                  </a:cubicBezTo>
                  <a:cubicBezTo>
                    <a:pt x="1275" y="6290"/>
                    <a:pt x="1132" y="5945"/>
                    <a:pt x="1001" y="5493"/>
                  </a:cubicBezTo>
                  <a:lnTo>
                    <a:pt x="1001" y="5493"/>
                  </a:lnTo>
                  <a:cubicBezTo>
                    <a:pt x="1037" y="5504"/>
                    <a:pt x="1061" y="5504"/>
                    <a:pt x="1108" y="5504"/>
                  </a:cubicBezTo>
                  <a:cubicBezTo>
                    <a:pt x="1418" y="5504"/>
                    <a:pt x="1668" y="5016"/>
                    <a:pt x="1668" y="4397"/>
                  </a:cubicBezTo>
                  <a:cubicBezTo>
                    <a:pt x="1668" y="3790"/>
                    <a:pt x="1418" y="3302"/>
                    <a:pt x="1108" y="3302"/>
                  </a:cubicBezTo>
                  <a:cubicBezTo>
                    <a:pt x="1072" y="3302"/>
                    <a:pt x="1037" y="3314"/>
                    <a:pt x="1001" y="3314"/>
                  </a:cubicBezTo>
                  <a:cubicBezTo>
                    <a:pt x="1156" y="2778"/>
                    <a:pt x="1311" y="2468"/>
                    <a:pt x="1573" y="2099"/>
                  </a:cubicBezTo>
                  <a:cubicBezTo>
                    <a:pt x="2025" y="2147"/>
                    <a:pt x="2537" y="3076"/>
                    <a:pt x="2537" y="4385"/>
                  </a:cubicBezTo>
                  <a:cubicBezTo>
                    <a:pt x="2537" y="4778"/>
                    <a:pt x="2489" y="5147"/>
                    <a:pt x="2406" y="5493"/>
                  </a:cubicBezTo>
                  <a:cubicBezTo>
                    <a:pt x="2370" y="5576"/>
                    <a:pt x="2430" y="5671"/>
                    <a:pt x="2525" y="5695"/>
                  </a:cubicBezTo>
                  <a:cubicBezTo>
                    <a:pt x="2542" y="5702"/>
                    <a:pt x="2559" y="5705"/>
                    <a:pt x="2576" y="5705"/>
                  </a:cubicBezTo>
                  <a:cubicBezTo>
                    <a:pt x="2644" y="5705"/>
                    <a:pt x="2708" y="5652"/>
                    <a:pt x="2727" y="5576"/>
                  </a:cubicBezTo>
                  <a:cubicBezTo>
                    <a:pt x="2823" y="5207"/>
                    <a:pt x="2858" y="4814"/>
                    <a:pt x="2858" y="4397"/>
                  </a:cubicBezTo>
                  <a:cubicBezTo>
                    <a:pt x="2858" y="3730"/>
                    <a:pt x="2739" y="3087"/>
                    <a:pt x="2501" y="2599"/>
                  </a:cubicBezTo>
                  <a:cubicBezTo>
                    <a:pt x="2311" y="2183"/>
                    <a:pt x="2061" y="1921"/>
                    <a:pt x="1775" y="1814"/>
                  </a:cubicBezTo>
                  <a:cubicBezTo>
                    <a:pt x="2299" y="1171"/>
                    <a:pt x="3013" y="682"/>
                    <a:pt x="3859" y="456"/>
                  </a:cubicBezTo>
                  <a:cubicBezTo>
                    <a:pt x="3954" y="432"/>
                    <a:pt x="4013" y="337"/>
                    <a:pt x="3978" y="254"/>
                  </a:cubicBezTo>
                  <a:cubicBezTo>
                    <a:pt x="3959" y="178"/>
                    <a:pt x="3894" y="124"/>
                    <a:pt x="3826" y="124"/>
                  </a:cubicBezTo>
                  <a:cubicBezTo>
                    <a:pt x="3809" y="124"/>
                    <a:pt x="3792" y="128"/>
                    <a:pt x="3775" y="135"/>
                  </a:cubicBezTo>
                  <a:cubicBezTo>
                    <a:pt x="2763" y="397"/>
                    <a:pt x="1930" y="1028"/>
                    <a:pt x="1346" y="1825"/>
                  </a:cubicBezTo>
                  <a:cubicBezTo>
                    <a:pt x="1346" y="1825"/>
                    <a:pt x="1334" y="1825"/>
                    <a:pt x="1311" y="1837"/>
                  </a:cubicBezTo>
                  <a:cubicBezTo>
                    <a:pt x="1239" y="1944"/>
                    <a:pt x="1180" y="2052"/>
                    <a:pt x="1120" y="2159"/>
                  </a:cubicBezTo>
                  <a:cubicBezTo>
                    <a:pt x="1049" y="2290"/>
                    <a:pt x="977" y="2361"/>
                    <a:pt x="799" y="2826"/>
                  </a:cubicBezTo>
                  <a:cubicBezTo>
                    <a:pt x="775" y="2837"/>
                    <a:pt x="775" y="2873"/>
                    <a:pt x="763" y="2885"/>
                  </a:cubicBezTo>
                  <a:cubicBezTo>
                    <a:pt x="1" y="3445"/>
                    <a:pt x="1" y="5350"/>
                    <a:pt x="763" y="5933"/>
                  </a:cubicBezTo>
                  <a:cubicBezTo>
                    <a:pt x="1418" y="7719"/>
                    <a:pt x="3120" y="8838"/>
                    <a:pt x="4918" y="8838"/>
                  </a:cubicBezTo>
                  <a:cubicBezTo>
                    <a:pt x="6668" y="8838"/>
                    <a:pt x="8181" y="7814"/>
                    <a:pt x="8907" y="6338"/>
                  </a:cubicBezTo>
                  <a:cubicBezTo>
                    <a:pt x="8919" y="6338"/>
                    <a:pt x="8931" y="6338"/>
                    <a:pt x="8954" y="6326"/>
                  </a:cubicBezTo>
                  <a:cubicBezTo>
                    <a:pt x="8965" y="6306"/>
                    <a:pt x="10054" y="5294"/>
                    <a:pt x="11047" y="5294"/>
                  </a:cubicBezTo>
                  <a:cubicBezTo>
                    <a:pt x="11211" y="5294"/>
                    <a:pt x="11373" y="5321"/>
                    <a:pt x="11526" y="5385"/>
                  </a:cubicBezTo>
                  <a:cubicBezTo>
                    <a:pt x="11546" y="5391"/>
                    <a:pt x="11567" y="5394"/>
                    <a:pt x="11588" y="5394"/>
                  </a:cubicBezTo>
                  <a:cubicBezTo>
                    <a:pt x="11656" y="5394"/>
                    <a:pt x="11725" y="5363"/>
                    <a:pt x="11752" y="5290"/>
                  </a:cubicBezTo>
                  <a:cubicBezTo>
                    <a:pt x="11824" y="5195"/>
                    <a:pt x="11776" y="5088"/>
                    <a:pt x="11693" y="5064"/>
                  </a:cubicBezTo>
                  <a:cubicBezTo>
                    <a:pt x="11501" y="4987"/>
                    <a:pt x="11302" y="4954"/>
                    <a:pt x="11103" y="4954"/>
                  </a:cubicBezTo>
                  <a:cubicBezTo>
                    <a:pt x="10376" y="4954"/>
                    <a:pt x="9641" y="5392"/>
                    <a:pt x="9193" y="5719"/>
                  </a:cubicBezTo>
                  <a:cubicBezTo>
                    <a:pt x="9454" y="4838"/>
                    <a:pt x="9443" y="3933"/>
                    <a:pt x="9193" y="3111"/>
                  </a:cubicBezTo>
                  <a:lnTo>
                    <a:pt x="9193" y="3111"/>
                  </a:lnTo>
                  <a:cubicBezTo>
                    <a:pt x="9741" y="3514"/>
                    <a:pt x="10437" y="3874"/>
                    <a:pt x="11103" y="3874"/>
                  </a:cubicBezTo>
                  <a:cubicBezTo>
                    <a:pt x="11304" y="3874"/>
                    <a:pt x="11502" y="3841"/>
                    <a:pt x="11693" y="3766"/>
                  </a:cubicBezTo>
                  <a:cubicBezTo>
                    <a:pt x="11776" y="3730"/>
                    <a:pt x="11824" y="3635"/>
                    <a:pt x="11776" y="3540"/>
                  </a:cubicBezTo>
                  <a:cubicBezTo>
                    <a:pt x="11758" y="3469"/>
                    <a:pt x="11695" y="3431"/>
                    <a:pt x="11624" y="3431"/>
                  </a:cubicBezTo>
                  <a:cubicBezTo>
                    <a:pt x="11599" y="3431"/>
                    <a:pt x="11574" y="3436"/>
                    <a:pt x="11550" y="3445"/>
                  </a:cubicBezTo>
                  <a:cubicBezTo>
                    <a:pt x="11396" y="3509"/>
                    <a:pt x="11235" y="3536"/>
                    <a:pt x="11071" y="3536"/>
                  </a:cubicBezTo>
                  <a:cubicBezTo>
                    <a:pt x="10077" y="3536"/>
                    <a:pt x="8988" y="2526"/>
                    <a:pt x="8978" y="2516"/>
                  </a:cubicBezTo>
                  <a:cubicBezTo>
                    <a:pt x="8966" y="2492"/>
                    <a:pt x="8954" y="2492"/>
                    <a:pt x="8943" y="2492"/>
                  </a:cubicBezTo>
                  <a:cubicBezTo>
                    <a:pt x="8219" y="1012"/>
                    <a:pt x="6706" y="1"/>
                    <a:pt x="497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97" name="Google Shape;10197;p79"/>
            <p:cNvSpPr/>
            <p:nvPr/>
          </p:nvSpPr>
          <p:spPr>
            <a:xfrm>
              <a:off x="5073332" y="2140402"/>
              <a:ext cx="44788" cy="20260"/>
            </a:xfrm>
            <a:custGeom>
              <a:avLst/>
              <a:gdLst/>
              <a:ahLst/>
              <a:cxnLst/>
              <a:rect l="l" t="t" r="r" b="b"/>
              <a:pathLst>
                <a:path w="1406" h="636" extrusionOk="0">
                  <a:moveTo>
                    <a:pt x="538" y="1"/>
                  </a:moveTo>
                  <a:cubicBezTo>
                    <a:pt x="389" y="1"/>
                    <a:pt x="234" y="42"/>
                    <a:pt x="84" y="147"/>
                  </a:cubicBezTo>
                  <a:cubicBezTo>
                    <a:pt x="12" y="206"/>
                    <a:pt x="1" y="302"/>
                    <a:pt x="36" y="385"/>
                  </a:cubicBezTo>
                  <a:cubicBezTo>
                    <a:pt x="72" y="428"/>
                    <a:pt x="125" y="449"/>
                    <a:pt x="179" y="449"/>
                  </a:cubicBezTo>
                  <a:cubicBezTo>
                    <a:pt x="216" y="449"/>
                    <a:pt x="253" y="440"/>
                    <a:pt x="286" y="421"/>
                  </a:cubicBezTo>
                  <a:cubicBezTo>
                    <a:pt x="370" y="362"/>
                    <a:pt x="456" y="339"/>
                    <a:pt x="539" y="339"/>
                  </a:cubicBezTo>
                  <a:cubicBezTo>
                    <a:pt x="809" y="339"/>
                    <a:pt x="1045" y="578"/>
                    <a:pt x="1072" y="587"/>
                  </a:cubicBezTo>
                  <a:cubicBezTo>
                    <a:pt x="1096" y="623"/>
                    <a:pt x="1144" y="635"/>
                    <a:pt x="1191" y="635"/>
                  </a:cubicBezTo>
                  <a:cubicBezTo>
                    <a:pt x="1334" y="635"/>
                    <a:pt x="1406" y="457"/>
                    <a:pt x="1310" y="349"/>
                  </a:cubicBezTo>
                  <a:cubicBezTo>
                    <a:pt x="1155" y="194"/>
                    <a:pt x="861" y="1"/>
                    <a:pt x="53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98" name="Google Shape;10198;p79"/>
            <p:cNvSpPr/>
            <p:nvPr/>
          </p:nvSpPr>
          <p:spPr>
            <a:xfrm>
              <a:off x="5048294" y="2037988"/>
              <a:ext cx="73617" cy="43705"/>
            </a:xfrm>
            <a:custGeom>
              <a:avLst/>
              <a:gdLst/>
              <a:ahLst/>
              <a:cxnLst/>
              <a:rect l="l" t="t" r="r" b="b"/>
              <a:pathLst>
                <a:path w="2311" h="1372" extrusionOk="0">
                  <a:moveTo>
                    <a:pt x="197" y="1"/>
                  </a:moveTo>
                  <a:cubicBezTo>
                    <a:pt x="170" y="1"/>
                    <a:pt x="144" y="6"/>
                    <a:pt x="120" y="16"/>
                  </a:cubicBezTo>
                  <a:cubicBezTo>
                    <a:pt x="25" y="64"/>
                    <a:pt x="1" y="171"/>
                    <a:pt x="36" y="266"/>
                  </a:cubicBezTo>
                  <a:cubicBezTo>
                    <a:pt x="60" y="278"/>
                    <a:pt x="382" y="862"/>
                    <a:pt x="1108" y="897"/>
                  </a:cubicBezTo>
                  <a:cubicBezTo>
                    <a:pt x="1680" y="945"/>
                    <a:pt x="1977" y="1290"/>
                    <a:pt x="1989" y="1302"/>
                  </a:cubicBezTo>
                  <a:cubicBezTo>
                    <a:pt x="2025" y="1346"/>
                    <a:pt x="2080" y="1372"/>
                    <a:pt x="2132" y="1372"/>
                  </a:cubicBezTo>
                  <a:cubicBezTo>
                    <a:pt x="2166" y="1372"/>
                    <a:pt x="2199" y="1361"/>
                    <a:pt x="2227" y="1338"/>
                  </a:cubicBezTo>
                  <a:cubicBezTo>
                    <a:pt x="2299" y="1278"/>
                    <a:pt x="2311" y="1171"/>
                    <a:pt x="2263" y="1088"/>
                  </a:cubicBezTo>
                  <a:cubicBezTo>
                    <a:pt x="2239" y="1076"/>
                    <a:pt x="1858" y="612"/>
                    <a:pt x="1144" y="576"/>
                  </a:cubicBezTo>
                  <a:cubicBezTo>
                    <a:pt x="584" y="528"/>
                    <a:pt x="358" y="112"/>
                    <a:pt x="358" y="100"/>
                  </a:cubicBezTo>
                  <a:cubicBezTo>
                    <a:pt x="324" y="32"/>
                    <a:pt x="261" y="1"/>
                    <a:pt x="19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99" name="Google Shape;10199;p79"/>
            <p:cNvSpPr/>
            <p:nvPr/>
          </p:nvSpPr>
          <p:spPr>
            <a:xfrm>
              <a:off x="5026314" y="2238484"/>
              <a:ext cx="59187" cy="30645"/>
            </a:xfrm>
            <a:custGeom>
              <a:avLst/>
              <a:gdLst/>
              <a:ahLst/>
              <a:cxnLst/>
              <a:rect l="l" t="t" r="r" b="b"/>
              <a:pathLst>
                <a:path w="1858" h="962" extrusionOk="0">
                  <a:moveTo>
                    <a:pt x="1677" y="0"/>
                  </a:moveTo>
                  <a:cubicBezTo>
                    <a:pt x="1609" y="0"/>
                    <a:pt x="1542" y="31"/>
                    <a:pt x="1524" y="104"/>
                  </a:cubicBezTo>
                  <a:cubicBezTo>
                    <a:pt x="1502" y="126"/>
                    <a:pt x="1291" y="611"/>
                    <a:pt x="378" y="611"/>
                  </a:cubicBezTo>
                  <a:cubicBezTo>
                    <a:pt x="319" y="611"/>
                    <a:pt x="256" y="608"/>
                    <a:pt x="191" y="604"/>
                  </a:cubicBezTo>
                  <a:cubicBezTo>
                    <a:pt x="84" y="616"/>
                    <a:pt x="0" y="699"/>
                    <a:pt x="0" y="783"/>
                  </a:cubicBezTo>
                  <a:cubicBezTo>
                    <a:pt x="0" y="878"/>
                    <a:pt x="60" y="961"/>
                    <a:pt x="167" y="961"/>
                  </a:cubicBezTo>
                  <a:lnTo>
                    <a:pt x="357" y="961"/>
                  </a:lnTo>
                  <a:cubicBezTo>
                    <a:pt x="1512" y="961"/>
                    <a:pt x="1810" y="259"/>
                    <a:pt x="1834" y="235"/>
                  </a:cubicBezTo>
                  <a:cubicBezTo>
                    <a:pt x="1858" y="140"/>
                    <a:pt x="1822" y="45"/>
                    <a:pt x="1739" y="9"/>
                  </a:cubicBezTo>
                  <a:cubicBezTo>
                    <a:pt x="1719" y="3"/>
                    <a:pt x="1698" y="0"/>
                    <a:pt x="16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200" name="Google Shape;10200;p79"/>
          <p:cNvGrpSpPr/>
          <p:nvPr/>
        </p:nvGrpSpPr>
        <p:grpSpPr>
          <a:xfrm>
            <a:off x="7074966" y="2207096"/>
            <a:ext cx="490567" cy="375592"/>
            <a:chOff x="5306224" y="2012313"/>
            <a:chExt cx="367925" cy="281694"/>
          </a:xfrm>
          <a:solidFill>
            <a:srgbClr val="D2DE00"/>
          </a:solidFill>
        </p:grpSpPr>
        <p:sp>
          <p:nvSpPr>
            <p:cNvPr id="10201" name="Google Shape;10201;p79"/>
            <p:cNvSpPr/>
            <p:nvPr/>
          </p:nvSpPr>
          <p:spPr>
            <a:xfrm>
              <a:off x="5483720" y="2123073"/>
              <a:ext cx="47814" cy="73617"/>
            </a:xfrm>
            <a:custGeom>
              <a:avLst/>
              <a:gdLst/>
              <a:ahLst/>
              <a:cxnLst/>
              <a:rect l="l" t="t" r="r" b="b"/>
              <a:pathLst>
                <a:path w="1501" h="2311" extrusionOk="0">
                  <a:moveTo>
                    <a:pt x="1179" y="334"/>
                  </a:moveTo>
                  <a:lnTo>
                    <a:pt x="1179" y="1965"/>
                  </a:lnTo>
                  <a:lnTo>
                    <a:pt x="345" y="1965"/>
                  </a:lnTo>
                  <a:lnTo>
                    <a:pt x="345" y="334"/>
                  </a:lnTo>
                  <a:close/>
                  <a:moveTo>
                    <a:pt x="167" y="0"/>
                  </a:moveTo>
                  <a:cubicBezTo>
                    <a:pt x="83" y="0"/>
                    <a:pt x="0" y="72"/>
                    <a:pt x="0" y="167"/>
                  </a:cubicBezTo>
                  <a:lnTo>
                    <a:pt x="0" y="2144"/>
                  </a:lnTo>
                  <a:cubicBezTo>
                    <a:pt x="0" y="2239"/>
                    <a:pt x="83" y="2310"/>
                    <a:pt x="167" y="2310"/>
                  </a:cubicBezTo>
                  <a:lnTo>
                    <a:pt x="1346" y="2310"/>
                  </a:lnTo>
                  <a:cubicBezTo>
                    <a:pt x="1429" y="2310"/>
                    <a:pt x="1500" y="2239"/>
                    <a:pt x="1500" y="2144"/>
                  </a:cubicBezTo>
                  <a:lnTo>
                    <a:pt x="1500" y="167"/>
                  </a:lnTo>
                  <a:cubicBezTo>
                    <a:pt x="1500" y="72"/>
                    <a:pt x="1429" y="0"/>
                    <a:pt x="13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02" name="Google Shape;10202;p79"/>
            <p:cNvSpPr/>
            <p:nvPr/>
          </p:nvSpPr>
          <p:spPr>
            <a:xfrm>
              <a:off x="5306224" y="2012313"/>
              <a:ext cx="367925" cy="281694"/>
            </a:xfrm>
            <a:custGeom>
              <a:avLst/>
              <a:gdLst/>
              <a:ahLst/>
              <a:cxnLst/>
              <a:rect l="l" t="t" r="r" b="b"/>
              <a:pathLst>
                <a:path w="11550" h="8843" extrusionOk="0">
                  <a:moveTo>
                    <a:pt x="2084" y="394"/>
                  </a:moveTo>
                  <a:lnTo>
                    <a:pt x="5274" y="620"/>
                  </a:lnTo>
                  <a:lnTo>
                    <a:pt x="5274" y="906"/>
                  </a:lnTo>
                  <a:lnTo>
                    <a:pt x="2084" y="1144"/>
                  </a:lnTo>
                  <a:cubicBezTo>
                    <a:pt x="2074" y="1144"/>
                    <a:pt x="2065" y="1145"/>
                    <a:pt x="2056" y="1145"/>
                  </a:cubicBezTo>
                  <a:cubicBezTo>
                    <a:pt x="1728" y="1145"/>
                    <a:pt x="1555" y="733"/>
                    <a:pt x="1798" y="501"/>
                  </a:cubicBezTo>
                  <a:cubicBezTo>
                    <a:pt x="1869" y="429"/>
                    <a:pt x="1976" y="394"/>
                    <a:pt x="2084" y="394"/>
                  </a:cubicBezTo>
                  <a:close/>
                  <a:moveTo>
                    <a:pt x="5929" y="322"/>
                  </a:moveTo>
                  <a:cubicBezTo>
                    <a:pt x="6108" y="322"/>
                    <a:pt x="6239" y="453"/>
                    <a:pt x="6239" y="632"/>
                  </a:cubicBezTo>
                  <a:lnTo>
                    <a:pt x="6239" y="1370"/>
                  </a:lnTo>
                  <a:lnTo>
                    <a:pt x="5620" y="1370"/>
                  </a:lnTo>
                  <a:lnTo>
                    <a:pt x="5620" y="632"/>
                  </a:lnTo>
                  <a:cubicBezTo>
                    <a:pt x="5620" y="453"/>
                    <a:pt x="5751" y="322"/>
                    <a:pt x="5929" y="322"/>
                  </a:cubicBezTo>
                  <a:close/>
                  <a:moveTo>
                    <a:pt x="6441" y="1691"/>
                  </a:moveTo>
                  <a:lnTo>
                    <a:pt x="6441" y="1918"/>
                  </a:lnTo>
                  <a:lnTo>
                    <a:pt x="5417" y="1918"/>
                  </a:lnTo>
                  <a:lnTo>
                    <a:pt x="5417" y="1691"/>
                  </a:lnTo>
                  <a:close/>
                  <a:moveTo>
                    <a:pt x="6036" y="2263"/>
                  </a:moveTo>
                  <a:lnTo>
                    <a:pt x="6036" y="2465"/>
                  </a:lnTo>
                  <a:lnTo>
                    <a:pt x="5834" y="2465"/>
                  </a:lnTo>
                  <a:lnTo>
                    <a:pt x="5834" y="2263"/>
                  </a:lnTo>
                  <a:close/>
                  <a:moveTo>
                    <a:pt x="8596" y="3632"/>
                  </a:moveTo>
                  <a:cubicBezTo>
                    <a:pt x="8727" y="3632"/>
                    <a:pt x="8834" y="3727"/>
                    <a:pt x="8834" y="3870"/>
                  </a:cubicBezTo>
                  <a:lnTo>
                    <a:pt x="8834" y="4787"/>
                  </a:lnTo>
                  <a:cubicBezTo>
                    <a:pt x="8763" y="4775"/>
                    <a:pt x="8727" y="4739"/>
                    <a:pt x="8692" y="4716"/>
                  </a:cubicBezTo>
                  <a:cubicBezTo>
                    <a:pt x="8394" y="4537"/>
                    <a:pt x="8394" y="4501"/>
                    <a:pt x="8358" y="4466"/>
                  </a:cubicBezTo>
                  <a:lnTo>
                    <a:pt x="8358" y="3870"/>
                  </a:lnTo>
                  <a:cubicBezTo>
                    <a:pt x="8358" y="3727"/>
                    <a:pt x="8465" y="3632"/>
                    <a:pt x="8596" y="3632"/>
                  </a:cubicBezTo>
                  <a:close/>
                  <a:moveTo>
                    <a:pt x="7930" y="2977"/>
                  </a:moveTo>
                  <a:cubicBezTo>
                    <a:pt x="9477" y="2977"/>
                    <a:pt x="10739" y="4168"/>
                    <a:pt x="10870" y="5680"/>
                  </a:cubicBezTo>
                  <a:lnTo>
                    <a:pt x="9144" y="4954"/>
                  </a:lnTo>
                  <a:lnTo>
                    <a:pt x="9144" y="3882"/>
                  </a:lnTo>
                  <a:cubicBezTo>
                    <a:pt x="9144" y="3573"/>
                    <a:pt x="8894" y="3311"/>
                    <a:pt x="8584" y="3311"/>
                  </a:cubicBezTo>
                  <a:cubicBezTo>
                    <a:pt x="8275" y="3311"/>
                    <a:pt x="8013" y="3573"/>
                    <a:pt x="8013" y="3882"/>
                  </a:cubicBezTo>
                  <a:lnTo>
                    <a:pt x="8013" y="4001"/>
                  </a:lnTo>
                  <a:cubicBezTo>
                    <a:pt x="7763" y="3465"/>
                    <a:pt x="7834" y="3168"/>
                    <a:pt x="7822" y="2977"/>
                  </a:cubicBezTo>
                  <a:close/>
                  <a:moveTo>
                    <a:pt x="9168" y="7287"/>
                  </a:moveTo>
                  <a:lnTo>
                    <a:pt x="9537" y="7692"/>
                  </a:lnTo>
                  <a:cubicBezTo>
                    <a:pt x="9835" y="8002"/>
                    <a:pt x="9739" y="8347"/>
                    <a:pt x="9763" y="8466"/>
                  </a:cubicBezTo>
                  <a:lnTo>
                    <a:pt x="6513" y="8466"/>
                  </a:lnTo>
                  <a:cubicBezTo>
                    <a:pt x="6513" y="8347"/>
                    <a:pt x="6429" y="8002"/>
                    <a:pt x="6727" y="7692"/>
                  </a:cubicBezTo>
                  <a:lnTo>
                    <a:pt x="7096" y="7287"/>
                  </a:lnTo>
                  <a:close/>
                  <a:moveTo>
                    <a:pt x="5941" y="1"/>
                  </a:moveTo>
                  <a:cubicBezTo>
                    <a:pt x="5733" y="1"/>
                    <a:pt x="5525" y="108"/>
                    <a:pt x="5394" y="322"/>
                  </a:cubicBezTo>
                  <a:lnTo>
                    <a:pt x="2107" y="96"/>
                  </a:lnTo>
                  <a:cubicBezTo>
                    <a:pt x="2094" y="95"/>
                    <a:pt x="2080" y="95"/>
                    <a:pt x="2066" y="95"/>
                  </a:cubicBezTo>
                  <a:cubicBezTo>
                    <a:pt x="1890" y="95"/>
                    <a:pt x="1715" y="166"/>
                    <a:pt x="1572" y="298"/>
                  </a:cubicBezTo>
                  <a:cubicBezTo>
                    <a:pt x="1107" y="727"/>
                    <a:pt x="1429" y="1513"/>
                    <a:pt x="2060" y="1513"/>
                  </a:cubicBezTo>
                  <a:cubicBezTo>
                    <a:pt x="2064" y="1513"/>
                    <a:pt x="2066" y="1513"/>
                    <a:pt x="2069" y="1513"/>
                  </a:cubicBezTo>
                  <a:cubicBezTo>
                    <a:pt x="2100" y="1513"/>
                    <a:pt x="2213" y="1503"/>
                    <a:pt x="5298" y="1287"/>
                  </a:cubicBezTo>
                  <a:lnTo>
                    <a:pt x="5298" y="1394"/>
                  </a:lnTo>
                  <a:lnTo>
                    <a:pt x="5263" y="1394"/>
                  </a:lnTo>
                  <a:cubicBezTo>
                    <a:pt x="5179" y="1394"/>
                    <a:pt x="5096" y="1465"/>
                    <a:pt x="5096" y="1560"/>
                  </a:cubicBezTo>
                  <a:lnTo>
                    <a:pt x="5096" y="2108"/>
                  </a:lnTo>
                  <a:cubicBezTo>
                    <a:pt x="5096" y="2203"/>
                    <a:pt x="5179" y="2275"/>
                    <a:pt x="5263" y="2275"/>
                  </a:cubicBezTo>
                  <a:lnTo>
                    <a:pt x="5513" y="2275"/>
                  </a:lnTo>
                  <a:lnTo>
                    <a:pt x="5513" y="2477"/>
                  </a:lnTo>
                  <a:lnTo>
                    <a:pt x="1679" y="2477"/>
                  </a:lnTo>
                  <a:lnTo>
                    <a:pt x="1381" y="1608"/>
                  </a:lnTo>
                  <a:cubicBezTo>
                    <a:pt x="1345" y="1525"/>
                    <a:pt x="1286" y="1489"/>
                    <a:pt x="1214" y="1489"/>
                  </a:cubicBezTo>
                  <a:lnTo>
                    <a:pt x="179" y="1489"/>
                  </a:lnTo>
                  <a:cubicBezTo>
                    <a:pt x="71" y="1489"/>
                    <a:pt x="0" y="1572"/>
                    <a:pt x="12" y="1680"/>
                  </a:cubicBezTo>
                  <a:lnTo>
                    <a:pt x="298" y="4430"/>
                  </a:lnTo>
                  <a:cubicBezTo>
                    <a:pt x="310" y="4525"/>
                    <a:pt x="381" y="4585"/>
                    <a:pt x="452" y="4585"/>
                  </a:cubicBezTo>
                  <a:lnTo>
                    <a:pt x="1214" y="4585"/>
                  </a:lnTo>
                  <a:cubicBezTo>
                    <a:pt x="1286" y="4585"/>
                    <a:pt x="1334" y="4537"/>
                    <a:pt x="1369" y="4478"/>
                  </a:cubicBezTo>
                  <a:lnTo>
                    <a:pt x="1750" y="3656"/>
                  </a:lnTo>
                  <a:lnTo>
                    <a:pt x="4536" y="3656"/>
                  </a:lnTo>
                  <a:cubicBezTo>
                    <a:pt x="4655" y="3656"/>
                    <a:pt x="4739" y="3751"/>
                    <a:pt x="4739" y="3870"/>
                  </a:cubicBezTo>
                  <a:cubicBezTo>
                    <a:pt x="4763" y="5311"/>
                    <a:pt x="4715" y="5430"/>
                    <a:pt x="4786" y="5787"/>
                  </a:cubicBezTo>
                  <a:cubicBezTo>
                    <a:pt x="4797" y="5863"/>
                    <a:pt x="4888" y="5920"/>
                    <a:pt x="4976" y="5920"/>
                  </a:cubicBezTo>
                  <a:cubicBezTo>
                    <a:pt x="4984" y="5920"/>
                    <a:pt x="4992" y="5919"/>
                    <a:pt x="5001" y="5918"/>
                  </a:cubicBezTo>
                  <a:cubicBezTo>
                    <a:pt x="5084" y="5906"/>
                    <a:pt x="5144" y="5799"/>
                    <a:pt x="5132" y="5716"/>
                  </a:cubicBezTo>
                  <a:cubicBezTo>
                    <a:pt x="5072" y="5418"/>
                    <a:pt x="5096" y="5299"/>
                    <a:pt x="5084" y="3870"/>
                  </a:cubicBezTo>
                  <a:cubicBezTo>
                    <a:pt x="5084" y="3573"/>
                    <a:pt x="4834" y="3311"/>
                    <a:pt x="4536" y="3311"/>
                  </a:cubicBezTo>
                  <a:lnTo>
                    <a:pt x="1643" y="3311"/>
                  </a:lnTo>
                  <a:cubicBezTo>
                    <a:pt x="1572" y="3311"/>
                    <a:pt x="1524" y="3358"/>
                    <a:pt x="1500" y="3418"/>
                  </a:cubicBezTo>
                  <a:lnTo>
                    <a:pt x="1107" y="4239"/>
                  </a:lnTo>
                  <a:lnTo>
                    <a:pt x="607" y="4239"/>
                  </a:lnTo>
                  <a:lnTo>
                    <a:pt x="357" y="1822"/>
                  </a:lnTo>
                  <a:lnTo>
                    <a:pt x="1095" y="1822"/>
                  </a:lnTo>
                  <a:lnTo>
                    <a:pt x="1393" y="2703"/>
                  </a:lnTo>
                  <a:cubicBezTo>
                    <a:pt x="1429" y="2775"/>
                    <a:pt x="1488" y="2823"/>
                    <a:pt x="1560" y="2823"/>
                  </a:cubicBezTo>
                  <a:lnTo>
                    <a:pt x="7382" y="2823"/>
                  </a:lnTo>
                  <a:cubicBezTo>
                    <a:pt x="7453" y="2823"/>
                    <a:pt x="7525" y="2882"/>
                    <a:pt x="7525" y="2977"/>
                  </a:cubicBezTo>
                  <a:lnTo>
                    <a:pt x="7525" y="3287"/>
                  </a:lnTo>
                  <a:cubicBezTo>
                    <a:pt x="7525" y="4144"/>
                    <a:pt x="8061" y="4882"/>
                    <a:pt x="8787" y="5192"/>
                  </a:cubicBezTo>
                  <a:lnTo>
                    <a:pt x="11216" y="6216"/>
                  </a:lnTo>
                  <a:cubicBezTo>
                    <a:pt x="11156" y="6644"/>
                    <a:pt x="10787" y="6990"/>
                    <a:pt x="10335" y="6990"/>
                  </a:cubicBezTo>
                  <a:lnTo>
                    <a:pt x="6703" y="6990"/>
                  </a:lnTo>
                  <a:cubicBezTo>
                    <a:pt x="6215" y="6990"/>
                    <a:pt x="5751" y="6764"/>
                    <a:pt x="5453" y="6383"/>
                  </a:cubicBezTo>
                  <a:cubicBezTo>
                    <a:pt x="5417" y="6339"/>
                    <a:pt x="5367" y="6313"/>
                    <a:pt x="5315" y="6313"/>
                  </a:cubicBezTo>
                  <a:cubicBezTo>
                    <a:pt x="5282" y="6313"/>
                    <a:pt x="5247" y="6324"/>
                    <a:pt x="5215" y="6347"/>
                  </a:cubicBezTo>
                  <a:cubicBezTo>
                    <a:pt x="5144" y="6406"/>
                    <a:pt x="5132" y="6513"/>
                    <a:pt x="5191" y="6585"/>
                  </a:cubicBezTo>
                  <a:cubicBezTo>
                    <a:pt x="5560" y="7049"/>
                    <a:pt x="6096" y="7323"/>
                    <a:pt x="6679" y="7323"/>
                  </a:cubicBezTo>
                  <a:lnTo>
                    <a:pt x="6513" y="7502"/>
                  </a:lnTo>
                  <a:cubicBezTo>
                    <a:pt x="6132" y="7930"/>
                    <a:pt x="6215" y="8407"/>
                    <a:pt x="6203" y="8514"/>
                  </a:cubicBezTo>
                  <a:lnTo>
                    <a:pt x="5632" y="8514"/>
                  </a:lnTo>
                  <a:lnTo>
                    <a:pt x="5084" y="8002"/>
                  </a:lnTo>
                  <a:cubicBezTo>
                    <a:pt x="5050" y="7973"/>
                    <a:pt x="5008" y="7958"/>
                    <a:pt x="4966" y="7958"/>
                  </a:cubicBezTo>
                  <a:cubicBezTo>
                    <a:pt x="4921" y="7958"/>
                    <a:pt x="4877" y="7976"/>
                    <a:pt x="4846" y="8014"/>
                  </a:cubicBezTo>
                  <a:cubicBezTo>
                    <a:pt x="4786" y="8097"/>
                    <a:pt x="4786" y="8192"/>
                    <a:pt x="4858" y="8252"/>
                  </a:cubicBezTo>
                  <a:cubicBezTo>
                    <a:pt x="5453" y="8776"/>
                    <a:pt x="5453" y="8835"/>
                    <a:pt x="5572" y="8835"/>
                  </a:cubicBezTo>
                  <a:cubicBezTo>
                    <a:pt x="6112" y="8834"/>
                    <a:pt x="6596" y="8834"/>
                    <a:pt x="7031" y="8834"/>
                  </a:cubicBezTo>
                  <a:cubicBezTo>
                    <a:pt x="8939" y="8834"/>
                    <a:pt x="9885" y="8843"/>
                    <a:pt x="10363" y="8843"/>
                  </a:cubicBezTo>
                  <a:cubicBezTo>
                    <a:pt x="10878" y="8843"/>
                    <a:pt x="10850" y="8832"/>
                    <a:pt x="10894" y="8788"/>
                  </a:cubicBezTo>
                  <a:lnTo>
                    <a:pt x="11466" y="8276"/>
                  </a:lnTo>
                  <a:cubicBezTo>
                    <a:pt x="11549" y="8216"/>
                    <a:pt x="11549" y="8109"/>
                    <a:pt x="11490" y="8037"/>
                  </a:cubicBezTo>
                  <a:cubicBezTo>
                    <a:pt x="11421" y="7976"/>
                    <a:pt x="11357" y="7950"/>
                    <a:pt x="11301" y="7950"/>
                  </a:cubicBezTo>
                  <a:cubicBezTo>
                    <a:pt x="11259" y="7950"/>
                    <a:pt x="11222" y="7964"/>
                    <a:pt x="11192" y="7990"/>
                  </a:cubicBezTo>
                  <a:lnTo>
                    <a:pt x="10668" y="8466"/>
                  </a:lnTo>
                  <a:lnTo>
                    <a:pt x="10085" y="8466"/>
                  </a:lnTo>
                  <a:lnTo>
                    <a:pt x="10085" y="8240"/>
                  </a:lnTo>
                  <a:cubicBezTo>
                    <a:pt x="10085" y="7656"/>
                    <a:pt x="9680" y="7371"/>
                    <a:pt x="9620" y="7287"/>
                  </a:cubicBezTo>
                  <a:lnTo>
                    <a:pt x="10299" y="7287"/>
                  </a:lnTo>
                  <a:cubicBezTo>
                    <a:pt x="10966" y="7287"/>
                    <a:pt x="11513" y="6740"/>
                    <a:pt x="11513" y="6073"/>
                  </a:cubicBezTo>
                  <a:cubicBezTo>
                    <a:pt x="11513" y="5990"/>
                    <a:pt x="11466" y="5930"/>
                    <a:pt x="11406" y="5906"/>
                  </a:cubicBezTo>
                  <a:lnTo>
                    <a:pt x="11228" y="5835"/>
                  </a:lnTo>
                  <a:cubicBezTo>
                    <a:pt x="11168" y="4061"/>
                    <a:pt x="9716" y="2632"/>
                    <a:pt x="7930" y="2632"/>
                  </a:cubicBezTo>
                  <a:lnTo>
                    <a:pt x="7703" y="2632"/>
                  </a:lnTo>
                  <a:cubicBezTo>
                    <a:pt x="7620" y="2525"/>
                    <a:pt x="7477" y="2453"/>
                    <a:pt x="7346" y="2453"/>
                  </a:cubicBezTo>
                  <a:lnTo>
                    <a:pt x="6370" y="2453"/>
                  </a:lnTo>
                  <a:lnTo>
                    <a:pt x="6370" y="2239"/>
                  </a:lnTo>
                  <a:lnTo>
                    <a:pt x="6620" y="2239"/>
                  </a:lnTo>
                  <a:cubicBezTo>
                    <a:pt x="6703" y="2239"/>
                    <a:pt x="6775" y="2168"/>
                    <a:pt x="6775" y="2084"/>
                  </a:cubicBezTo>
                  <a:lnTo>
                    <a:pt x="6775" y="1525"/>
                  </a:lnTo>
                  <a:cubicBezTo>
                    <a:pt x="6775" y="1441"/>
                    <a:pt x="6703" y="1370"/>
                    <a:pt x="6620" y="1370"/>
                  </a:cubicBezTo>
                  <a:lnTo>
                    <a:pt x="6584" y="1370"/>
                  </a:lnTo>
                  <a:lnTo>
                    <a:pt x="6584" y="1263"/>
                  </a:lnTo>
                  <a:cubicBezTo>
                    <a:pt x="9701" y="1479"/>
                    <a:pt x="9808" y="1489"/>
                    <a:pt x="9837" y="1489"/>
                  </a:cubicBezTo>
                  <a:cubicBezTo>
                    <a:pt x="9840" y="1489"/>
                    <a:pt x="9842" y="1489"/>
                    <a:pt x="9846" y="1489"/>
                  </a:cubicBezTo>
                  <a:cubicBezTo>
                    <a:pt x="10489" y="1489"/>
                    <a:pt x="10799" y="691"/>
                    <a:pt x="10335" y="263"/>
                  </a:cubicBezTo>
                  <a:cubicBezTo>
                    <a:pt x="10202" y="141"/>
                    <a:pt x="10029" y="71"/>
                    <a:pt x="9842" y="71"/>
                  </a:cubicBezTo>
                  <a:cubicBezTo>
                    <a:pt x="9828" y="71"/>
                    <a:pt x="9813" y="71"/>
                    <a:pt x="9799" y="72"/>
                  </a:cubicBezTo>
                  <a:lnTo>
                    <a:pt x="8989" y="132"/>
                  </a:lnTo>
                  <a:cubicBezTo>
                    <a:pt x="8894" y="132"/>
                    <a:pt x="8823" y="215"/>
                    <a:pt x="8823" y="310"/>
                  </a:cubicBezTo>
                  <a:cubicBezTo>
                    <a:pt x="8823" y="394"/>
                    <a:pt x="8906" y="477"/>
                    <a:pt x="9001" y="477"/>
                  </a:cubicBezTo>
                  <a:lnTo>
                    <a:pt x="9823" y="417"/>
                  </a:lnTo>
                  <a:cubicBezTo>
                    <a:pt x="9836" y="416"/>
                    <a:pt x="9849" y="415"/>
                    <a:pt x="9861" y="415"/>
                  </a:cubicBezTo>
                  <a:cubicBezTo>
                    <a:pt x="10170" y="415"/>
                    <a:pt x="10325" y="820"/>
                    <a:pt x="10097" y="1049"/>
                  </a:cubicBezTo>
                  <a:cubicBezTo>
                    <a:pt x="10025" y="1132"/>
                    <a:pt x="9918" y="1156"/>
                    <a:pt x="9823" y="1156"/>
                  </a:cubicBezTo>
                  <a:lnTo>
                    <a:pt x="6620" y="929"/>
                  </a:lnTo>
                  <a:lnTo>
                    <a:pt x="6620" y="656"/>
                  </a:lnTo>
                  <a:lnTo>
                    <a:pt x="8132" y="548"/>
                  </a:lnTo>
                  <a:cubicBezTo>
                    <a:pt x="8227" y="548"/>
                    <a:pt x="8299" y="453"/>
                    <a:pt x="8299" y="370"/>
                  </a:cubicBezTo>
                  <a:cubicBezTo>
                    <a:pt x="8299" y="275"/>
                    <a:pt x="8215" y="203"/>
                    <a:pt x="8120" y="203"/>
                  </a:cubicBezTo>
                  <a:lnTo>
                    <a:pt x="6489" y="322"/>
                  </a:lnTo>
                  <a:cubicBezTo>
                    <a:pt x="6358" y="108"/>
                    <a:pt x="6150" y="1"/>
                    <a:pt x="594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203" name="Google Shape;10203;p79"/>
          <p:cNvSpPr/>
          <p:nvPr/>
        </p:nvSpPr>
        <p:spPr>
          <a:xfrm>
            <a:off x="7672183" y="2198432"/>
            <a:ext cx="494092" cy="391944"/>
          </a:xfrm>
          <a:custGeom>
            <a:avLst/>
            <a:gdLst/>
            <a:ahLst/>
            <a:cxnLst/>
            <a:rect l="l" t="t" r="r" b="b"/>
            <a:pathLst>
              <a:path w="11633" h="9228" extrusionOk="0">
                <a:moveTo>
                  <a:pt x="7227" y="2193"/>
                </a:moveTo>
                <a:cubicBezTo>
                  <a:pt x="7085" y="2384"/>
                  <a:pt x="6989" y="2622"/>
                  <a:pt x="6989" y="2896"/>
                </a:cubicBezTo>
                <a:lnTo>
                  <a:pt x="6989" y="5098"/>
                </a:lnTo>
                <a:cubicBezTo>
                  <a:pt x="6989" y="5241"/>
                  <a:pt x="7037" y="5360"/>
                  <a:pt x="7108" y="5479"/>
                </a:cubicBezTo>
                <a:cubicBezTo>
                  <a:pt x="6954" y="5539"/>
                  <a:pt x="6787" y="5622"/>
                  <a:pt x="6656" y="5717"/>
                </a:cubicBezTo>
                <a:cubicBezTo>
                  <a:pt x="6632" y="2312"/>
                  <a:pt x="6692" y="2443"/>
                  <a:pt x="6608" y="2193"/>
                </a:cubicBezTo>
                <a:close/>
                <a:moveTo>
                  <a:pt x="5680" y="1"/>
                </a:moveTo>
                <a:cubicBezTo>
                  <a:pt x="5672" y="1"/>
                  <a:pt x="5664" y="1"/>
                  <a:pt x="5656" y="2"/>
                </a:cubicBezTo>
                <a:cubicBezTo>
                  <a:pt x="5561" y="26"/>
                  <a:pt x="5501" y="110"/>
                  <a:pt x="5513" y="217"/>
                </a:cubicBezTo>
                <a:lnTo>
                  <a:pt x="5846" y="1729"/>
                </a:lnTo>
                <a:lnTo>
                  <a:pt x="5263" y="1729"/>
                </a:lnTo>
                <a:lnTo>
                  <a:pt x="4965" y="336"/>
                </a:lnTo>
                <a:cubicBezTo>
                  <a:pt x="4955" y="255"/>
                  <a:pt x="4885" y="200"/>
                  <a:pt x="4805" y="200"/>
                </a:cubicBezTo>
                <a:cubicBezTo>
                  <a:pt x="4791" y="200"/>
                  <a:pt x="4777" y="201"/>
                  <a:pt x="4763" y="205"/>
                </a:cubicBezTo>
                <a:cubicBezTo>
                  <a:pt x="4668" y="217"/>
                  <a:pt x="4608" y="300"/>
                  <a:pt x="4620" y="407"/>
                </a:cubicBezTo>
                <a:lnTo>
                  <a:pt x="4906" y="1753"/>
                </a:lnTo>
                <a:lnTo>
                  <a:pt x="2417" y="1753"/>
                </a:lnTo>
                <a:cubicBezTo>
                  <a:pt x="1084" y="1753"/>
                  <a:pt x="0" y="2836"/>
                  <a:pt x="0" y="4170"/>
                </a:cubicBezTo>
                <a:lnTo>
                  <a:pt x="0" y="6289"/>
                </a:lnTo>
                <a:cubicBezTo>
                  <a:pt x="0" y="7018"/>
                  <a:pt x="582" y="7579"/>
                  <a:pt x="1279" y="7579"/>
                </a:cubicBezTo>
                <a:cubicBezTo>
                  <a:pt x="1367" y="7579"/>
                  <a:pt x="1457" y="7570"/>
                  <a:pt x="1548" y="7551"/>
                </a:cubicBezTo>
                <a:lnTo>
                  <a:pt x="1762" y="7503"/>
                </a:lnTo>
                <a:cubicBezTo>
                  <a:pt x="1858" y="7491"/>
                  <a:pt x="1917" y="7408"/>
                  <a:pt x="1905" y="7301"/>
                </a:cubicBezTo>
                <a:cubicBezTo>
                  <a:pt x="1885" y="7220"/>
                  <a:pt x="1822" y="7165"/>
                  <a:pt x="1737" y="7165"/>
                </a:cubicBezTo>
                <a:cubicBezTo>
                  <a:pt x="1722" y="7165"/>
                  <a:pt x="1707" y="7166"/>
                  <a:pt x="1691" y="7170"/>
                </a:cubicBezTo>
                <a:lnTo>
                  <a:pt x="1465" y="7206"/>
                </a:lnTo>
                <a:cubicBezTo>
                  <a:pt x="1399" y="7219"/>
                  <a:pt x="1334" y="7225"/>
                  <a:pt x="1270" y="7225"/>
                </a:cubicBezTo>
                <a:cubicBezTo>
                  <a:pt x="755" y="7225"/>
                  <a:pt x="322" y="6817"/>
                  <a:pt x="322" y="6277"/>
                </a:cubicBezTo>
                <a:lnTo>
                  <a:pt x="322" y="4158"/>
                </a:lnTo>
                <a:cubicBezTo>
                  <a:pt x="322" y="3015"/>
                  <a:pt x="1262" y="2074"/>
                  <a:pt x="2405" y="2074"/>
                </a:cubicBezTo>
                <a:lnTo>
                  <a:pt x="5846" y="2074"/>
                </a:lnTo>
                <a:cubicBezTo>
                  <a:pt x="6049" y="2074"/>
                  <a:pt x="6215" y="2241"/>
                  <a:pt x="6215" y="2443"/>
                </a:cubicBezTo>
                <a:lnTo>
                  <a:pt x="6215" y="5825"/>
                </a:lnTo>
                <a:cubicBezTo>
                  <a:pt x="6215" y="5979"/>
                  <a:pt x="6144" y="6122"/>
                  <a:pt x="6025" y="6217"/>
                </a:cubicBezTo>
                <a:cubicBezTo>
                  <a:pt x="5858" y="6348"/>
                  <a:pt x="6227" y="6229"/>
                  <a:pt x="2560" y="6968"/>
                </a:cubicBezTo>
                <a:cubicBezTo>
                  <a:pt x="2465" y="6991"/>
                  <a:pt x="2405" y="7075"/>
                  <a:pt x="2417" y="7182"/>
                </a:cubicBezTo>
                <a:cubicBezTo>
                  <a:pt x="2439" y="7258"/>
                  <a:pt x="2511" y="7314"/>
                  <a:pt x="2595" y="7314"/>
                </a:cubicBezTo>
                <a:cubicBezTo>
                  <a:pt x="2603" y="7314"/>
                  <a:pt x="2611" y="7314"/>
                  <a:pt x="2620" y="7313"/>
                </a:cubicBezTo>
                <a:lnTo>
                  <a:pt x="5203" y="6789"/>
                </a:lnTo>
                <a:lnTo>
                  <a:pt x="5203" y="6789"/>
                </a:lnTo>
                <a:cubicBezTo>
                  <a:pt x="5251" y="7360"/>
                  <a:pt x="5203" y="8027"/>
                  <a:pt x="4918" y="8396"/>
                </a:cubicBezTo>
                <a:cubicBezTo>
                  <a:pt x="4858" y="8480"/>
                  <a:pt x="4882" y="8575"/>
                  <a:pt x="4953" y="8634"/>
                </a:cubicBezTo>
                <a:cubicBezTo>
                  <a:pt x="4984" y="8660"/>
                  <a:pt x="5022" y="8672"/>
                  <a:pt x="5059" y="8672"/>
                </a:cubicBezTo>
                <a:cubicBezTo>
                  <a:pt x="5108" y="8672"/>
                  <a:pt x="5158" y="8651"/>
                  <a:pt x="5191" y="8611"/>
                </a:cubicBezTo>
                <a:cubicBezTo>
                  <a:pt x="5596" y="8075"/>
                  <a:pt x="5572" y="7170"/>
                  <a:pt x="5549" y="6729"/>
                </a:cubicBezTo>
                <a:cubicBezTo>
                  <a:pt x="5834" y="6670"/>
                  <a:pt x="5930" y="6670"/>
                  <a:pt x="6096" y="6587"/>
                </a:cubicBezTo>
                <a:lnTo>
                  <a:pt x="6096" y="6587"/>
                </a:lnTo>
                <a:cubicBezTo>
                  <a:pt x="6168" y="7372"/>
                  <a:pt x="6108" y="8325"/>
                  <a:pt x="5632" y="8956"/>
                </a:cubicBezTo>
                <a:cubicBezTo>
                  <a:pt x="5572" y="9027"/>
                  <a:pt x="5596" y="9134"/>
                  <a:pt x="5668" y="9194"/>
                </a:cubicBezTo>
                <a:cubicBezTo>
                  <a:pt x="5696" y="9217"/>
                  <a:pt x="5729" y="9228"/>
                  <a:pt x="5763" y="9228"/>
                </a:cubicBezTo>
                <a:cubicBezTo>
                  <a:pt x="5815" y="9228"/>
                  <a:pt x="5869" y="9202"/>
                  <a:pt x="5906" y="9158"/>
                </a:cubicBezTo>
                <a:cubicBezTo>
                  <a:pt x="6489" y="8396"/>
                  <a:pt x="6549" y="7229"/>
                  <a:pt x="6394" y="6301"/>
                </a:cubicBezTo>
                <a:cubicBezTo>
                  <a:pt x="6632" y="6098"/>
                  <a:pt x="6930" y="5777"/>
                  <a:pt x="7406" y="5777"/>
                </a:cubicBezTo>
                <a:cubicBezTo>
                  <a:pt x="7418" y="5777"/>
                  <a:pt x="7513" y="5813"/>
                  <a:pt x="7561" y="5813"/>
                </a:cubicBezTo>
                <a:cubicBezTo>
                  <a:pt x="7680" y="5813"/>
                  <a:pt x="7799" y="5777"/>
                  <a:pt x="7894" y="5717"/>
                </a:cubicBezTo>
                <a:lnTo>
                  <a:pt x="10978" y="3908"/>
                </a:lnTo>
                <a:cubicBezTo>
                  <a:pt x="11323" y="3693"/>
                  <a:pt x="11549" y="3324"/>
                  <a:pt x="11549" y="2919"/>
                </a:cubicBezTo>
                <a:cubicBezTo>
                  <a:pt x="11633" y="2241"/>
                  <a:pt x="11121" y="1729"/>
                  <a:pt x="10490" y="1729"/>
                </a:cubicBezTo>
                <a:cubicBezTo>
                  <a:pt x="10406" y="1729"/>
                  <a:pt x="10323" y="1812"/>
                  <a:pt x="10323" y="1895"/>
                </a:cubicBezTo>
                <a:cubicBezTo>
                  <a:pt x="10323" y="1991"/>
                  <a:pt x="10406" y="2062"/>
                  <a:pt x="10490" y="2062"/>
                </a:cubicBezTo>
                <a:cubicBezTo>
                  <a:pt x="10942" y="2062"/>
                  <a:pt x="11299" y="2419"/>
                  <a:pt x="11299" y="2860"/>
                </a:cubicBezTo>
                <a:cubicBezTo>
                  <a:pt x="11299" y="3146"/>
                  <a:pt x="11145" y="3419"/>
                  <a:pt x="10895" y="3562"/>
                </a:cubicBezTo>
                <a:lnTo>
                  <a:pt x="7811" y="5384"/>
                </a:lnTo>
                <a:cubicBezTo>
                  <a:pt x="7756" y="5416"/>
                  <a:pt x="7698" y="5430"/>
                  <a:pt x="7642" y="5430"/>
                </a:cubicBezTo>
                <a:cubicBezTo>
                  <a:pt x="7463" y="5430"/>
                  <a:pt x="7299" y="5288"/>
                  <a:pt x="7299" y="5098"/>
                </a:cubicBezTo>
                <a:lnTo>
                  <a:pt x="7299" y="2896"/>
                </a:lnTo>
                <a:cubicBezTo>
                  <a:pt x="7299" y="2431"/>
                  <a:pt x="7680" y="2074"/>
                  <a:pt x="8120" y="2074"/>
                </a:cubicBezTo>
                <a:lnTo>
                  <a:pt x="9704" y="2074"/>
                </a:lnTo>
                <a:cubicBezTo>
                  <a:pt x="9787" y="2074"/>
                  <a:pt x="9859" y="2003"/>
                  <a:pt x="9859" y="1907"/>
                </a:cubicBezTo>
                <a:cubicBezTo>
                  <a:pt x="9859" y="1824"/>
                  <a:pt x="9787" y="1753"/>
                  <a:pt x="9704" y="1753"/>
                </a:cubicBezTo>
                <a:lnTo>
                  <a:pt x="9061" y="1753"/>
                </a:lnTo>
                <a:lnTo>
                  <a:pt x="9347" y="407"/>
                </a:lnTo>
                <a:cubicBezTo>
                  <a:pt x="9359" y="312"/>
                  <a:pt x="9299" y="229"/>
                  <a:pt x="9204" y="205"/>
                </a:cubicBezTo>
                <a:cubicBezTo>
                  <a:pt x="9191" y="201"/>
                  <a:pt x="9179" y="200"/>
                  <a:pt x="9166" y="200"/>
                </a:cubicBezTo>
                <a:cubicBezTo>
                  <a:pt x="9094" y="200"/>
                  <a:pt x="9022" y="255"/>
                  <a:pt x="9001" y="336"/>
                </a:cubicBezTo>
                <a:lnTo>
                  <a:pt x="8704" y="1729"/>
                </a:lnTo>
                <a:lnTo>
                  <a:pt x="8120" y="1729"/>
                </a:lnTo>
                <a:lnTo>
                  <a:pt x="8454" y="217"/>
                </a:lnTo>
                <a:cubicBezTo>
                  <a:pt x="8466" y="121"/>
                  <a:pt x="8406" y="38"/>
                  <a:pt x="8311" y="2"/>
                </a:cubicBezTo>
                <a:cubicBezTo>
                  <a:pt x="8304" y="1"/>
                  <a:pt x="8296" y="1"/>
                  <a:pt x="8289" y="1"/>
                </a:cubicBezTo>
                <a:cubicBezTo>
                  <a:pt x="8212" y="1"/>
                  <a:pt x="8130" y="57"/>
                  <a:pt x="8108" y="133"/>
                </a:cubicBezTo>
                <a:lnTo>
                  <a:pt x="7751" y="1788"/>
                </a:lnTo>
                <a:cubicBezTo>
                  <a:pt x="7692" y="1812"/>
                  <a:pt x="7632" y="1836"/>
                  <a:pt x="7585" y="1848"/>
                </a:cubicBezTo>
                <a:lnTo>
                  <a:pt x="6263" y="1848"/>
                </a:lnTo>
                <a:cubicBezTo>
                  <a:pt x="6251" y="1836"/>
                  <a:pt x="6227" y="1836"/>
                  <a:pt x="6215" y="1824"/>
                </a:cubicBezTo>
                <a:lnTo>
                  <a:pt x="5858" y="133"/>
                </a:lnTo>
                <a:cubicBezTo>
                  <a:pt x="5847" y="57"/>
                  <a:pt x="5767" y="1"/>
                  <a:pt x="5680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204" name="Google Shape;10204;p79"/>
          <p:cNvGrpSpPr/>
          <p:nvPr/>
        </p:nvGrpSpPr>
        <p:grpSpPr>
          <a:xfrm>
            <a:off x="8261331" y="2168148"/>
            <a:ext cx="491077" cy="451661"/>
            <a:chOff x="6195998" y="1983102"/>
            <a:chExt cx="368308" cy="338746"/>
          </a:xfrm>
          <a:solidFill>
            <a:srgbClr val="D2DE00"/>
          </a:solidFill>
        </p:grpSpPr>
        <p:sp>
          <p:nvSpPr>
            <p:cNvPr id="10205" name="Google Shape;10205;p79"/>
            <p:cNvSpPr/>
            <p:nvPr/>
          </p:nvSpPr>
          <p:spPr>
            <a:xfrm>
              <a:off x="6267289" y="2161012"/>
              <a:ext cx="67533" cy="67150"/>
            </a:xfrm>
            <a:custGeom>
              <a:avLst/>
              <a:gdLst/>
              <a:ahLst/>
              <a:cxnLst/>
              <a:rect l="l" t="t" r="r" b="b"/>
              <a:pathLst>
                <a:path w="2120" h="2108" extrusionOk="0">
                  <a:moveTo>
                    <a:pt x="1060" y="0"/>
                  </a:moveTo>
                  <a:cubicBezTo>
                    <a:pt x="953" y="0"/>
                    <a:pt x="882" y="71"/>
                    <a:pt x="882" y="179"/>
                  </a:cubicBezTo>
                  <a:lnTo>
                    <a:pt x="882" y="881"/>
                  </a:lnTo>
                  <a:lnTo>
                    <a:pt x="179" y="881"/>
                  </a:lnTo>
                  <a:cubicBezTo>
                    <a:pt x="84" y="881"/>
                    <a:pt x="0" y="953"/>
                    <a:pt x="0" y="1060"/>
                  </a:cubicBezTo>
                  <a:cubicBezTo>
                    <a:pt x="0" y="1143"/>
                    <a:pt x="84" y="1238"/>
                    <a:pt x="179" y="1238"/>
                  </a:cubicBezTo>
                  <a:lnTo>
                    <a:pt x="882" y="1238"/>
                  </a:lnTo>
                  <a:lnTo>
                    <a:pt x="882" y="1941"/>
                  </a:lnTo>
                  <a:cubicBezTo>
                    <a:pt x="882" y="2024"/>
                    <a:pt x="953" y="2107"/>
                    <a:pt x="1060" y="2107"/>
                  </a:cubicBezTo>
                  <a:cubicBezTo>
                    <a:pt x="1155" y="2107"/>
                    <a:pt x="1239" y="2036"/>
                    <a:pt x="1239" y="1941"/>
                  </a:cubicBezTo>
                  <a:lnTo>
                    <a:pt x="1239" y="1238"/>
                  </a:lnTo>
                  <a:lnTo>
                    <a:pt x="1941" y="1238"/>
                  </a:lnTo>
                  <a:cubicBezTo>
                    <a:pt x="2048" y="1238"/>
                    <a:pt x="2120" y="1167"/>
                    <a:pt x="2120" y="1060"/>
                  </a:cubicBezTo>
                  <a:cubicBezTo>
                    <a:pt x="2120" y="953"/>
                    <a:pt x="2036" y="881"/>
                    <a:pt x="1941" y="881"/>
                  </a:cubicBezTo>
                  <a:lnTo>
                    <a:pt x="1239" y="881"/>
                  </a:lnTo>
                  <a:lnTo>
                    <a:pt x="1239" y="179"/>
                  </a:lnTo>
                  <a:cubicBezTo>
                    <a:pt x="1239" y="95"/>
                    <a:pt x="1167" y="0"/>
                    <a:pt x="106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06" name="Google Shape;10206;p79"/>
            <p:cNvSpPr/>
            <p:nvPr/>
          </p:nvSpPr>
          <p:spPr>
            <a:xfrm>
              <a:off x="6235052" y="2128393"/>
              <a:ext cx="132007" cy="131625"/>
            </a:xfrm>
            <a:custGeom>
              <a:avLst/>
              <a:gdLst/>
              <a:ahLst/>
              <a:cxnLst/>
              <a:rect l="l" t="t" r="r" b="b"/>
              <a:pathLst>
                <a:path w="4144" h="4132" extrusionOk="0">
                  <a:moveTo>
                    <a:pt x="2072" y="357"/>
                  </a:moveTo>
                  <a:cubicBezTo>
                    <a:pt x="3013" y="357"/>
                    <a:pt x="3799" y="1131"/>
                    <a:pt x="3799" y="2084"/>
                  </a:cubicBezTo>
                  <a:cubicBezTo>
                    <a:pt x="3799" y="3024"/>
                    <a:pt x="3025" y="3798"/>
                    <a:pt x="2072" y="3798"/>
                  </a:cubicBezTo>
                  <a:cubicBezTo>
                    <a:pt x="1120" y="3798"/>
                    <a:pt x="370" y="3024"/>
                    <a:pt x="370" y="2084"/>
                  </a:cubicBezTo>
                  <a:cubicBezTo>
                    <a:pt x="370" y="1131"/>
                    <a:pt x="1143" y="357"/>
                    <a:pt x="2072" y="357"/>
                  </a:cubicBezTo>
                  <a:close/>
                  <a:moveTo>
                    <a:pt x="2072" y="0"/>
                  </a:moveTo>
                  <a:cubicBezTo>
                    <a:pt x="929" y="0"/>
                    <a:pt x="0" y="917"/>
                    <a:pt x="0" y="2072"/>
                  </a:cubicBezTo>
                  <a:cubicBezTo>
                    <a:pt x="0" y="3215"/>
                    <a:pt x="929" y="4132"/>
                    <a:pt x="2072" y="4132"/>
                  </a:cubicBezTo>
                  <a:cubicBezTo>
                    <a:pt x="3227" y="4132"/>
                    <a:pt x="4144" y="3215"/>
                    <a:pt x="4144" y="2072"/>
                  </a:cubicBezTo>
                  <a:cubicBezTo>
                    <a:pt x="4144" y="917"/>
                    <a:pt x="3227" y="0"/>
                    <a:pt x="207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07" name="Google Shape;10207;p79"/>
            <p:cNvSpPr/>
            <p:nvPr/>
          </p:nvSpPr>
          <p:spPr>
            <a:xfrm>
              <a:off x="6195998" y="1983102"/>
              <a:ext cx="368308" cy="338746"/>
            </a:xfrm>
            <a:custGeom>
              <a:avLst/>
              <a:gdLst/>
              <a:ahLst/>
              <a:cxnLst/>
              <a:rect l="l" t="t" r="r" b="b"/>
              <a:pathLst>
                <a:path w="11562" h="10634" extrusionOk="0">
                  <a:moveTo>
                    <a:pt x="3143" y="382"/>
                  </a:moveTo>
                  <a:lnTo>
                    <a:pt x="3143" y="1989"/>
                  </a:lnTo>
                  <a:lnTo>
                    <a:pt x="2227" y="1989"/>
                  </a:lnTo>
                  <a:lnTo>
                    <a:pt x="2227" y="382"/>
                  </a:lnTo>
                  <a:close/>
                  <a:moveTo>
                    <a:pt x="4382" y="382"/>
                  </a:moveTo>
                  <a:lnTo>
                    <a:pt x="4382" y="1989"/>
                  </a:lnTo>
                  <a:lnTo>
                    <a:pt x="3477" y="1989"/>
                  </a:lnTo>
                  <a:lnTo>
                    <a:pt x="3477" y="382"/>
                  </a:lnTo>
                  <a:close/>
                  <a:moveTo>
                    <a:pt x="5584" y="382"/>
                  </a:moveTo>
                  <a:lnTo>
                    <a:pt x="5584" y="1989"/>
                  </a:lnTo>
                  <a:lnTo>
                    <a:pt x="4727" y="1989"/>
                  </a:lnTo>
                  <a:lnTo>
                    <a:pt x="4727" y="382"/>
                  </a:lnTo>
                  <a:close/>
                  <a:moveTo>
                    <a:pt x="4846" y="2323"/>
                  </a:moveTo>
                  <a:lnTo>
                    <a:pt x="4846" y="2656"/>
                  </a:lnTo>
                  <a:lnTo>
                    <a:pt x="1750" y="2656"/>
                  </a:lnTo>
                  <a:lnTo>
                    <a:pt x="1750" y="2323"/>
                  </a:lnTo>
                  <a:close/>
                  <a:moveTo>
                    <a:pt x="7918" y="6073"/>
                  </a:moveTo>
                  <a:cubicBezTo>
                    <a:pt x="8442" y="6073"/>
                    <a:pt x="8894" y="6276"/>
                    <a:pt x="9251" y="6585"/>
                  </a:cubicBezTo>
                  <a:lnTo>
                    <a:pt x="6322" y="9514"/>
                  </a:lnTo>
                  <a:cubicBezTo>
                    <a:pt x="5144" y="8121"/>
                    <a:pt x="6203" y="6073"/>
                    <a:pt x="7918" y="6073"/>
                  </a:cubicBezTo>
                  <a:close/>
                  <a:moveTo>
                    <a:pt x="11204" y="6585"/>
                  </a:moveTo>
                  <a:lnTo>
                    <a:pt x="11204" y="7990"/>
                  </a:lnTo>
                  <a:cubicBezTo>
                    <a:pt x="11204" y="8776"/>
                    <a:pt x="10656" y="9431"/>
                    <a:pt x="9906" y="9562"/>
                  </a:cubicBezTo>
                  <a:cubicBezTo>
                    <a:pt x="10168" y="9193"/>
                    <a:pt x="10347" y="8669"/>
                    <a:pt x="10347" y="8181"/>
                  </a:cubicBezTo>
                  <a:cubicBezTo>
                    <a:pt x="10347" y="7764"/>
                    <a:pt x="10251" y="7550"/>
                    <a:pt x="10251" y="7538"/>
                  </a:cubicBezTo>
                  <a:cubicBezTo>
                    <a:pt x="10168" y="7192"/>
                    <a:pt x="10144" y="7228"/>
                    <a:pt x="10073" y="7073"/>
                  </a:cubicBezTo>
                  <a:cubicBezTo>
                    <a:pt x="9966" y="6883"/>
                    <a:pt x="9954" y="6823"/>
                    <a:pt x="9751" y="6585"/>
                  </a:cubicBezTo>
                  <a:close/>
                  <a:moveTo>
                    <a:pt x="9513" y="6823"/>
                  </a:moveTo>
                  <a:lnTo>
                    <a:pt x="9513" y="6823"/>
                  </a:lnTo>
                  <a:cubicBezTo>
                    <a:pt x="10704" y="8216"/>
                    <a:pt x="9632" y="10240"/>
                    <a:pt x="7918" y="10240"/>
                  </a:cubicBezTo>
                  <a:cubicBezTo>
                    <a:pt x="7890" y="10242"/>
                    <a:pt x="7862" y="10242"/>
                    <a:pt x="7834" y="10242"/>
                  </a:cubicBezTo>
                  <a:cubicBezTo>
                    <a:pt x="7345" y="10242"/>
                    <a:pt x="6910" y="10045"/>
                    <a:pt x="6572" y="9752"/>
                  </a:cubicBezTo>
                  <a:lnTo>
                    <a:pt x="9513" y="6823"/>
                  </a:lnTo>
                  <a:close/>
                  <a:moveTo>
                    <a:pt x="881" y="1"/>
                  </a:moveTo>
                  <a:cubicBezTo>
                    <a:pt x="786" y="1"/>
                    <a:pt x="703" y="84"/>
                    <a:pt x="703" y="180"/>
                  </a:cubicBezTo>
                  <a:lnTo>
                    <a:pt x="703" y="525"/>
                  </a:lnTo>
                  <a:cubicBezTo>
                    <a:pt x="703" y="620"/>
                    <a:pt x="774" y="703"/>
                    <a:pt x="881" y="703"/>
                  </a:cubicBezTo>
                  <a:cubicBezTo>
                    <a:pt x="976" y="703"/>
                    <a:pt x="1060" y="632"/>
                    <a:pt x="1060" y="525"/>
                  </a:cubicBezTo>
                  <a:lnTo>
                    <a:pt x="1060" y="358"/>
                  </a:lnTo>
                  <a:lnTo>
                    <a:pt x="1905" y="358"/>
                  </a:lnTo>
                  <a:lnTo>
                    <a:pt x="1905" y="1966"/>
                  </a:lnTo>
                  <a:lnTo>
                    <a:pt x="1060" y="1966"/>
                  </a:lnTo>
                  <a:lnTo>
                    <a:pt x="1060" y="1418"/>
                  </a:lnTo>
                  <a:cubicBezTo>
                    <a:pt x="1060" y="1323"/>
                    <a:pt x="976" y="1239"/>
                    <a:pt x="881" y="1239"/>
                  </a:cubicBezTo>
                  <a:cubicBezTo>
                    <a:pt x="786" y="1239"/>
                    <a:pt x="703" y="1311"/>
                    <a:pt x="703" y="1418"/>
                  </a:cubicBezTo>
                  <a:lnTo>
                    <a:pt x="703" y="2144"/>
                  </a:lnTo>
                  <a:cubicBezTo>
                    <a:pt x="703" y="2239"/>
                    <a:pt x="774" y="2323"/>
                    <a:pt x="881" y="2323"/>
                  </a:cubicBezTo>
                  <a:lnTo>
                    <a:pt x="1429" y="2323"/>
                  </a:lnTo>
                  <a:lnTo>
                    <a:pt x="1429" y="2656"/>
                  </a:lnTo>
                  <a:lnTo>
                    <a:pt x="905" y="2656"/>
                  </a:lnTo>
                  <a:cubicBezTo>
                    <a:pt x="405" y="2656"/>
                    <a:pt x="0" y="3049"/>
                    <a:pt x="0" y="3561"/>
                  </a:cubicBezTo>
                  <a:lnTo>
                    <a:pt x="0" y="9693"/>
                  </a:lnTo>
                  <a:cubicBezTo>
                    <a:pt x="0" y="10193"/>
                    <a:pt x="405" y="10598"/>
                    <a:pt x="905" y="10598"/>
                  </a:cubicBezTo>
                  <a:lnTo>
                    <a:pt x="3774" y="10598"/>
                  </a:lnTo>
                  <a:cubicBezTo>
                    <a:pt x="3882" y="10598"/>
                    <a:pt x="3953" y="10526"/>
                    <a:pt x="3953" y="10419"/>
                  </a:cubicBezTo>
                  <a:cubicBezTo>
                    <a:pt x="3953" y="10336"/>
                    <a:pt x="3882" y="10240"/>
                    <a:pt x="3774" y="10240"/>
                  </a:cubicBezTo>
                  <a:lnTo>
                    <a:pt x="905" y="10240"/>
                  </a:lnTo>
                  <a:cubicBezTo>
                    <a:pt x="595" y="10240"/>
                    <a:pt x="357" y="9990"/>
                    <a:pt x="357" y="9693"/>
                  </a:cubicBezTo>
                  <a:lnTo>
                    <a:pt x="357" y="3561"/>
                  </a:lnTo>
                  <a:cubicBezTo>
                    <a:pt x="357" y="3251"/>
                    <a:pt x="607" y="3013"/>
                    <a:pt x="905" y="3013"/>
                  </a:cubicBezTo>
                  <a:lnTo>
                    <a:pt x="5739" y="3013"/>
                  </a:lnTo>
                  <a:cubicBezTo>
                    <a:pt x="6060" y="3013"/>
                    <a:pt x="6298" y="3263"/>
                    <a:pt x="6298" y="3561"/>
                  </a:cubicBezTo>
                  <a:lnTo>
                    <a:pt x="6298" y="6359"/>
                  </a:lnTo>
                  <a:lnTo>
                    <a:pt x="6251" y="6407"/>
                  </a:lnTo>
                  <a:cubicBezTo>
                    <a:pt x="6191" y="6466"/>
                    <a:pt x="6132" y="6538"/>
                    <a:pt x="6072" y="6609"/>
                  </a:cubicBezTo>
                  <a:cubicBezTo>
                    <a:pt x="5917" y="6788"/>
                    <a:pt x="5941" y="6752"/>
                    <a:pt x="5787" y="7026"/>
                  </a:cubicBezTo>
                  <a:cubicBezTo>
                    <a:pt x="5715" y="7180"/>
                    <a:pt x="5679" y="7169"/>
                    <a:pt x="5584" y="7538"/>
                  </a:cubicBezTo>
                  <a:cubicBezTo>
                    <a:pt x="5584" y="7550"/>
                    <a:pt x="5477" y="7776"/>
                    <a:pt x="5477" y="8181"/>
                  </a:cubicBezTo>
                  <a:cubicBezTo>
                    <a:pt x="5477" y="8502"/>
                    <a:pt x="5536" y="8835"/>
                    <a:pt x="5667" y="9133"/>
                  </a:cubicBezTo>
                  <a:cubicBezTo>
                    <a:pt x="5703" y="9181"/>
                    <a:pt x="5727" y="9228"/>
                    <a:pt x="5763" y="9288"/>
                  </a:cubicBezTo>
                  <a:cubicBezTo>
                    <a:pt x="5917" y="9621"/>
                    <a:pt x="5906" y="9562"/>
                    <a:pt x="6037" y="9728"/>
                  </a:cubicBezTo>
                  <a:cubicBezTo>
                    <a:pt x="6096" y="9776"/>
                    <a:pt x="6144" y="9859"/>
                    <a:pt x="6203" y="9919"/>
                  </a:cubicBezTo>
                  <a:lnTo>
                    <a:pt x="6239" y="9943"/>
                  </a:lnTo>
                  <a:cubicBezTo>
                    <a:pt x="6144" y="10145"/>
                    <a:pt x="5953" y="10276"/>
                    <a:pt x="5727" y="10276"/>
                  </a:cubicBezTo>
                  <a:lnTo>
                    <a:pt x="4548" y="10276"/>
                  </a:lnTo>
                  <a:cubicBezTo>
                    <a:pt x="4465" y="10276"/>
                    <a:pt x="4370" y="10347"/>
                    <a:pt x="4370" y="10455"/>
                  </a:cubicBezTo>
                  <a:cubicBezTo>
                    <a:pt x="4370" y="10538"/>
                    <a:pt x="4453" y="10633"/>
                    <a:pt x="4548" y="10633"/>
                  </a:cubicBezTo>
                  <a:lnTo>
                    <a:pt x="5727" y="10633"/>
                  </a:lnTo>
                  <a:cubicBezTo>
                    <a:pt x="6060" y="10633"/>
                    <a:pt x="6358" y="10455"/>
                    <a:pt x="6501" y="10169"/>
                  </a:cubicBezTo>
                  <a:cubicBezTo>
                    <a:pt x="6931" y="10472"/>
                    <a:pt x="7425" y="10620"/>
                    <a:pt x="7915" y="10620"/>
                  </a:cubicBezTo>
                  <a:cubicBezTo>
                    <a:pt x="8523" y="10620"/>
                    <a:pt x="9123" y="10391"/>
                    <a:pt x="9585" y="9943"/>
                  </a:cubicBezTo>
                  <a:cubicBezTo>
                    <a:pt x="9606" y="9943"/>
                    <a:pt x="9627" y="9944"/>
                    <a:pt x="9648" y="9944"/>
                  </a:cubicBezTo>
                  <a:cubicBezTo>
                    <a:pt x="10702" y="9944"/>
                    <a:pt x="11549" y="9076"/>
                    <a:pt x="11549" y="8026"/>
                  </a:cubicBezTo>
                  <a:lnTo>
                    <a:pt x="11549" y="4847"/>
                  </a:lnTo>
                  <a:cubicBezTo>
                    <a:pt x="11561" y="3966"/>
                    <a:pt x="10978" y="3192"/>
                    <a:pt x="10144" y="2966"/>
                  </a:cubicBezTo>
                  <a:cubicBezTo>
                    <a:pt x="10132" y="2962"/>
                    <a:pt x="10118" y="2960"/>
                    <a:pt x="10105" y="2960"/>
                  </a:cubicBezTo>
                  <a:cubicBezTo>
                    <a:pt x="10031" y="2960"/>
                    <a:pt x="9952" y="3014"/>
                    <a:pt x="9942" y="3085"/>
                  </a:cubicBezTo>
                  <a:cubicBezTo>
                    <a:pt x="9906" y="3180"/>
                    <a:pt x="9966" y="3275"/>
                    <a:pt x="10061" y="3299"/>
                  </a:cubicBezTo>
                  <a:cubicBezTo>
                    <a:pt x="10740" y="3490"/>
                    <a:pt x="11204" y="4109"/>
                    <a:pt x="11204" y="4811"/>
                  </a:cubicBezTo>
                  <a:lnTo>
                    <a:pt x="11204" y="6228"/>
                  </a:lnTo>
                  <a:lnTo>
                    <a:pt x="9394" y="6228"/>
                  </a:lnTo>
                  <a:cubicBezTo>
                    <a:pt x="9251" y="6121"/>
                    <a:pt x="9275" y="6133"/>
                    <a:pt x="9120" y="6061"/>
                  </a:cubicBezTo>
                  <a:cubicBezTo>
                    <a:pt x="8882" y="5930"/>
                    <a:pt x="8894" y="5942"/>
                    <a:pt x="8704" y="5871"/>
                  </a:cubicBezTo>
                  <a:cubicBezTo>
                    <a:pt x="8465" y="5776"/>
                    <a:pt x="8454" y="5776"/>
                    <a:pt x="8239" y="5752"/>
                  </a:cubicBezTo>
                  <a:cubicBezTo>
                    <a:pt x="8180" y="5728"/>
                    <a:pt x="8120" y="5716"/>
                    <a:pt x="8061" y="5716"/>
                  </a:cubicBezTo>
                  <a:lnTo>
                    <a:pt x="8061" y="4799"/>
                  </a:lnTo>
                  <a:cubicBezTo>
                    <a:pt x="8061" y="4037"/>
                    <a:pt x="8620" y="3382"/>
                    <a:pt x="9358" y="3251"/>
                  </a:cubicBezTo>
                  <a:cubicBezTo>
                    <a:pt x="9454" y="3228"/>
                    <a:pt x="9525" y="3144"/>
                    <a:pt x="9513" y="3037"/>
                  </a:cubicBezTo>
                  <a:cubicBezTo>
                    <a:pt x="9491" y="2960"/>
                    <a:pt x="9418" y="2893"/>
                    <a:pt x="9322" y="2893"/>
                  </a:cubicBezTo>
                  <a:cubicBezTo>
                    <a:pt x="9315" y="2893"/>
                    <a:pt x="9307" y="2893"/>
                    <a:pt x="9299" y="2894"/>
                  </a:cubicBezTo>
                  <a:cubicBezTo>
                    <a:pt x="8382" y="3061"/>
                    <a:pt x="7727" y="3847"/>
                    <a:pt x="7727" y="4787"/>
                  </a:cubicBezTo>
                  <a:lnTo>
                    <a:pt x="7727" y="5716"/>
                  </a:lnTo>
                  <a:cubicBezTo>
                    <a:pt x="7322" y="5752"/>
                    <a:pt x="6965" y="5871"/>
                    <a:pt x="6632" y="6073"/>
                  </a:cubicBezTo>
                  <a:lnTo>
                    <a:pt x="6632" y="3549"/>
                  </a:lnTo>
                  <a:cubicBezTo>
                    <a:pt x="6632" y="3037"/>
                    <a:pt x="6239" y="2632"/>
                    <a:pt x="5727" y="2632"/>
                  </a:cubicBezTo>
                  <a:lnTo>
                    <a:pt x="5203" y="2632"/>
                  </a:lnTo>
                  <a:lnTo>
                    <a:pt x="5203" y="2311"/>
                  </a:lnTo>
                  <a:lnTo>
                    <a:pt x="5763" y="2311"/>
                  </a:lnTo>
                  <a:cubicBezTo>
                    <a:pt x="5846" y="2311"/>
                    <a:pt x="5941" y="2239"/>
                    <a:pt x="5941" y="2132"/>
                  </a:cubicBezTo>
                  <a:lnTo>
                    <a:pt x="5941" y="180"/>
                  </a:lnTo>
                  <a:cubicBezTo>
                    <a:pt x="5941" y="96"/>
                    <a:pt x="5858" y="1"/>
                    <a:pt x="57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208" name="Google Shape;10208;p79"/>
          <p:cNvGrpSpPr/>
          <p:nvPr/>
        </p:nvGrpSpPr>
        <p:grpSpPr>
          <a:xfrm>
            <a:off x="10056041" y="2206459"/>
            <a:ext cx="492096" cy="373383"/>
            <a:chOff x="7542031" y="2011835"/>
            <a:chExt cx="369072" cy="280037"/>
          </a:xfrm>
          <a:solidFill>
            <a:srgbClr val="D2DE00"/>
          </a:solidFill>
        </p:grpSpPr>
        <p:sp>
          <p:nvSpPr>
            <p:cNvPr id="10209" name="Google Shape;10209;p79"/>
            <p:cNvSpPr/>
            <p:nvPr/>
          </p:nvSpPr>
          <p:spPr>
            <a:xfrm>
              <a:off x="7542413" y="2281615"/>
              <a:ext cx="368308" cy="10257"/>
            </a:xfrm>
            <a:custGeom>
              <a:avLst/>
              <a:gdLst/>
              <a:ahLst/>
              <a:cxnLst/>
              <a:rect l="l" t="t" r="r" b="b"/>
              <a:pathLst>
                <a:path w="1156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1395" y="322"/>
                  </a:lnTo>
                  <a:cubicBezTo>
                    <a:pt x="11490" y="322"/>
                    <a:pt x="11561" y="250"/>
                    <a:pt x="11561" y="155"/>
                  </a:cubicBezTo>
                  <a:cubicBezTo>
                    <a:pt x="11561" y="72"/>
                    <a:pt x="11490" y="0"/>
                    <a:pt x="1139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10" name="Google Shape;10210;p79"/>
            <p:cNvSpPr/>
            <p:nvPr/>
          </p:nvSpPr>
          <p:spPr>
            <a:xfrm>
              <a:off x="7542031" y="2117753"/>
              <a:ext cx="369072" cy="108753"/>
            </a:xfrm>
            <a:custGeom>
              <a:avLst/>
              <a:gdLst/>
              <a:ahLst/>
              <a:cxnLst/>
              <a:rect l="l" t="t" r="r" b="b"/>
              <a:pathLst>
                <a:path w="11586" h="3414" extrusionOk="0">
                  <a:moveTo>
                    <a:pt x="191" y="1"/>
                  </a:moveTo>
                  <a:cubicBezTo>
                    <a:pt x="96" y="1"/>
                    <a:pt x="24" y="72"/>
                    <a:pt x="24" y="167"/>
                  </a:cubicBezTo>
                  <a:cubicBezTo>
                    <a:pt x="24" y="263"/>
                    <a:pt x="96" y="334"/>
                    <a:pt x="191" y="334"/>
                  </a:cubicBezTo>
                  <a:lnTo>
                    <a:pt x="3298" y="334"/>
                  </a:lnTo>
                  <a:cubicBezTo>
                    <a:pt x="3501" y="334"/>
                    <a:pt x="3656" y="525"/>
                    <a:pt x="3608" y="715"/>
                  </a:cubicBezTo>
                  <a:cubicBezTo>
                    <a:pt x="3584" y="858"/>
                    <a:pt x="3560" y="1001"/>
                    <a:pt x="3560" y="1156"/>
                  </a:cubicBezTo>
                  <a:cubicBezTo>
                    <a:pt x="3417" y="953"/>
                    <a:pt x="3298" y="775"/>
                    <a:pt x="3013" y="775"/>
                  </a:cubicBezTo>
                  <a:cubicBezTo>
                    <a:pt x="2584" y="775"/>
                    <a:pt x="2524" y="1227"/>
                    <a:pt x="2298" y="1227"/>
                  </a:cubicBezTo>
                  <a:cubicBezTo>
                    <a:pt x="2084" y="1227"/>
                    <a:pt x="2036" y="775"/>
                    <a:pt x="1584" y="775"/>
                  </a:cubicBezTo>
                  <a:cubicBezTo>
                    <a:pt x="1143" y="775"/>
                    <a:pt x="1096" y="1227"/>
                    <a:pt x="870" y="1227"/>
                  </a:cubicBezTo>
                  <a:cubicBezTo>
                    <a:pt x="655" y="1227"/>
                    <a:pt x="608" y="775"/>
                    <a:pt x="155" y="775"/>
                  </a:cubicBezTo>
                  <a:cubicBezTo>
                    <a:pt x="72" y="775"/>
                    <a:pt x="0" y="858"/>
                    <a:pt x="0" y="941"/>
                  </a:cubicBezTo>
                  <a:cubicBezTo>
                    <a:pt x="0" y="1037"/>
                    <a:pt x="72" y="1108"/>
                    <a:pt x="155" y="1108"/>
                  </a:cubicBezTo>
                  <a:cubicBezTo>
                    <a:pt x="250" y="1108"/>
                    <a:pt x="298" y="1156"/>
                    <a:pt x="381" y="1275"/>
                  </a:cubicBezTo>
                  <a:cubicBezTo>
                    <a:pt x="489" y="1394"/>
                    <a:pt x="608" y="1572"/>
                    <a:pt x="870" y="1572"/>
                  </a:cubicBezTo>
                  <a:cubicBezTo>
                    <a:pt x="1310" y="1572"/>
                    <a:pt x="1370" y="1120"/>
                    <a:pt x="1584" y="1120"/>
                  </a:cubicBezTo>
                  <a:cubicBezTo>
                    <a:pt x="1810" y="1120"/>
                    <a:pt x="1858" y="1572"/>
                    <a:pt x="2298" y="1572"/>
                  </a:cubicBezTo>
                  <a:cubicBezTo>
                    <a:pt x="2751" y="1572"/>
                    <a:pt x="2798" y="1120"/>
                    <a:pt x="3013" y="1120"/>
                  </a:cubicBezTo>
                  <a:cubicBezTo>
                    <a:pt x="3227" y="1120"/>
                    <a:pt x="3251" y="1465"/>
                    <a:pt x="3596" y="1549"/>
                  </a:cubicBezTo>
                  <a:cubicBezTo>
                    <a:pt x="3788" y="2713"/>
                    <a:pt x="4782" y="3414"/>
                    <a:pt x="5807" y="3414"/>
                  </a:cubicBezTo>
                  <a:cubicBezTo>
                    <a:pt x="6375" y="3414"/>
                    <a:pt x="6952" y="3199"/>
                    <a:pt x="7406" y="2727"/>
                  </a:cubicBezTo>
                  <a:cubicBezTo>
                    <a:pt x="7739" y="2406"/>
                    <a:pt x="7930" y="1989"/>
                    <a:pt x="8001" y="1549"/>
                  </a:cubicBezTo>
                  <a:cubicBezTo>
                    <a:pt x="8335" y="1465"/>
                    <a:pt x="8370" y="1120"/>
                    <a:pt x="8573" y="1120"/>
                  </a:cubicBezTo>
                  <a:cubicBezTo>
                    <a:pt x="8787" y="1120"/>
                    <a:pt x="8835" y="1572"/>
                    <a:pt x="9287" y="1572"/>
                  </a:cubicBezTo>
                  <a:cubicBezTo>
                    <a:pt x="9728" y="1572"/>
                    <a:pt x="9775" y="1120"/>
                    <a:pt x="10002" y="1120"/>
                  </a:cubicBezTo>
                  <a:cubicBezTo>
                    <a:pt x="10216" y="1120"/>
                    <a:pt x="10264" y="1572"/>
                    <a:pt x="10716" y="1572"/>
                  </a:cubicBezTo>
                  <a:cubicBezTo>
                    <a:pt x="11157" y="1572"/>
                    <a:pt x="11204" y="1120"/>
                    <a:pt x="11430" y="1120"/>
                  </a:cubicBezTo>
                  <a:cubicBezTo>
                    <a:pt x="11514" y="1120"/>
                    <a:pt x="11585" y="1048"/>
                    <a:pt x="11585" y="953"/>
                  </a:cubicBezTo>
                  <a:cubicBezTo>
                    <a:pt x="11585" y="870"/>
                    <a:pt x="11514" y="798"/>
                    <a:pt x="11430" y="798"/>
                  </a:cubicBezTo>
                  <a:cubicBezTo>
                    <a:pt x="10990" y="798"/>
                    <a:pt x="10930" y="1239"/>
                    <a:pt x="10716" y="1239"/>
                  </a:cubicBezTo>
                  <a:cubicBezTo>
                    <a:pt x="10490" y="1239"/>
                    <a:pt x="10442" y="798"/>
                    <a:pt x="10002" y="798"/>
                  </a:cubicBezTo>
                  <a:cubicBezTo>
                    <a:pt x="9561" y="798"/>
                    <a:pt x="9502" y="1239"/>
                    <a:pt x="9287" y="1239"/>
                  </a:cubicBezTo>
                  <a:cubicBezTo>
                    <a:pt x="9061" y="1239"/>
                    <a:pt x="9013" y="798"/>
                    <a:pt x="8573" y="798"/>
                  </a:cubicBezTo>
                  <a:cubicBezTo>
                    <a:pt x="8287" y="798"/>
                    <a:pt x="8168" y="977"/>
                    <a:pt x="8037" y="1132"/>
                  </a:cubicBezTo>
                  <a:cubicBezTo>
                    <a:pt x="8037" y="1001"/>
                    <a:pt x="8013" y="858"/>
                    <a:pt x="7989" y="715"/>
                  </a:cubicBezTo>
                  <a:cubicBezTo>
                    <a:pt x="7942" y="525"/>
                    <a:pt x="8097" y="334"/>
                    <a:pt x="8299" y="334"/>
                  </a:cubicBezTo>
                  <a:lnTo>
                    <a:pt x="11407" y="334"/>
                  </a:lnTo>
                  <a:cubicBezTo>
                    <a:pt x="11502" y="334"/>
                    <a:pt x="11573" y="263"/>
                    <a:pt x="11573" y="167"/>
                  </a:cubicBezTo>
                  <a:cubicBezTo>
                    <a:pt x="11573" y="72"/>
                    <a:pt x="11502" y="1"/>
                    <a:pt x="11407" y="1"/>
                  </a:cubicBezTo>
                  <a:lnTo>
                    <a:pt x="8299" y="1"/>
                  </a:lnTo>
                  <a:cubicBezTo>
                    <a:pt x="8109" y="1"/>
                    <a:pt x="7918" y="96"/>
                    <a:pt x="7799" y="239"/>
                  </a:cubicBezTo>
                  <a:cubicBezTo>
                    <a:pt x="7680" y="394"/>
                    <a:pt x="7620" y="596"/>
                    <a:pt x="7656" y="787"/>
                  </a:cubicBezTo>
                  <a:cubicBezTo>
                    <a:pt x="7935" y="2081"/>
                    <a:pt x="6886" y="3086"/>
                    <a:pt x="5777" y="3086"/>
                  </a:cubicBezTo>
                  <a:cubicBezTo>
                    <a:pt x="5325" y="3086"/>
                    <a:pt x="4863" y="2919"/>
                    <a:pt x="4477" y="2537"/>
                  </a:cubicBezTo>
                  <a:cubicBezTo>
                    <a:pt x="4001" y="2060"/>
                    <a:pt x="3822" y="1406"/>
                    <a:pt x="3953" y="787"/>
                  </a:cubicBezTo>
                  <a:cubicBezTo>
                    <a:pt x="4037" y="394"/>
                    <a:pt x="3727" y="1"/>
                    <a:pt x="329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11" name="Google Shape;10211;p79"/>
            <p:cNvSpPr/>
            <p:nvPr/>
          </p:nvSpPr>
          <p:spPr>
            <a:xfrm>
              <a:off x="7636099" y="2216376"/>
              <a:ext cx="18986" cy="18986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43" y="0"/>
                    <a:pt x="0" y="143"/>
                    <a:pt x="0" y="298"/>
                  </a:cubicBezTo>
                  <a:cubicBezTo>
                    <a:pt x="0" y="465"/>
                    <a:pt x="143" y="596"/>
                    <a:pt x="298" y="596"/>
                  </a:cubicBezTo>
                  <a:cubicBezTo>
                    <a:pt x="464" y="596"/>
                    <a:pt x="595" y="465"/>
                    <a:pt x="595" y="298"/>
                  </a:cubicBezTo>
                  <a:cubicBezTo>
                    <a:pt x="595" y="143"/>
                    <a:pt x="464" y="24"/>
                    <a:pt x="29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12" name="Google Shape;10212;p79"/>
            <p:cNvSpPr/>
            <p:nvPr/>
          </p:nvSpPr>
          <p:spPr>
            <a:xfrm>
              <a:off x="7559105" y="2240268"/>
              <a:ext cx="18986" cy="18986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31" y="0"/>
                    <a:pt x="0" y="131"/>
                    <a:pt x="0" y="298"/>
                  </a:cubicBezTo>
                  <a:cubicBezTo>
                    <a:pt x="0" y="465"/>
                    <a:pt x="131" y="596"/>
                    <a:pt x="298" y="596"/>
                  </a:cubicBezTo>
                  <a:cubicBezTo>
                    <a:pt x="453" y="596"/>
                    <a:pt x="595" y="465"/>
                    <a:pt x="595" y="298"/>
                  </a:cubicBezTo>
                  <a:cubicBezTo>
                    <a:pt x="595" y="143"/>
                    <a:pt x="453" y="12"/>
                    <a:pt x="29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13" name="Google Shape;10213;p79"/>
            <p:cNvSpPr/>
            <p:nvPr/>
          </p:nvSpPr>
          <p:spPr>
            <a:xfrm>
              <a:off x="7582614" y="2194365"/>
              <a:ext cx="18986" cy="19017"/>
            </a:xfrm>
            <a:custGeom>
              <a:avLst/>
              <a:gdLst/>
              <a:ahLst/>
              <a:cxnLst/>
              <a:rect l="l" t="t" r="r" b="b"/>
              <a:pathLst>
                <a:path w="596" h="597" extrusionOk="0">
                  <a:moveTo>
                    <a:pt x="298" y="1"/>
                  </a:moveTo>
                  <a:cubicBezTo>
                    <a:pt x="131" y="1"/>
                    <a:pt x="0" y="132"/>
                    <a:pt x="0" y="298"/>
                  </a:cubicBezTo>
                  <a:cubicBezTo>
                    <a:pt x="0" y="453"/>
                    <a:pt x="131" y="596"/>
                    <a:pt x="298" y="596"/>
                  </a:cubicBezTo>
                  <a:cubicBezTo>
                    <a:pt x="465" y="596"/>
                    <a:pt x="596" y="453"/>
                    <a:pt x="596" y="298"/>
                  </a:cubicBezTo>
                  <a:cubicBezTo>
                    <a:pt x="596" y="132"/>
                    <a:pt x="465" y="13"/>
                    <a:pt x="29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14" name="Google Shape;10214;p79"/>
            <p:cNvSpPr/>
            <p:nvPr/>
          </p:nvSpPr>
          <p:spPr>
            <a:xfrm>
              <a:off x="7798400" y="2216376"/>
              <a:ext cx="19017" cy="18986"/>
            </a:xfrm>
            <a:custGeom>
              <a:avLst/>
              <a:gdLst/>
              <a:ahLst/>
              <a:cxnLst/>
              <a:rect l="l" t="t" r="r" b="b"/>
              <a:pathLst>
                <a:path w="597" h="596" extrusionOk="0">
                  <a:moveTo>
                    <a:pt x="299" y="0"/>
                  </a:moveTo>
                  <a:cubicBezTo>
                    <a:pt x="132" y="0"/>
                    <a:pt x="1" y="143"/>
                    <a:pt x="1" y="298"/>
                  </a:cubicBezTo>
                  <a:cubicBezTo>
                    <a:pt x="1" y="465"/>
                    <a:pt x="132" y="596"/>
                    <a:pt x="299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43"/>
                    <a:pt x="465" y="24"/>
                    <a:pt x="2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15" name="Google Shape;10215;p79"/>
            <p:cNvSpPr/>
            <p:nvPr/>
          </p:nvSpPr>
          <p:spPr>
            <a:xfrm>
              <a:off x="7875043" y="2240268"/>
              <a:ext cx="18986" cy="18986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43" y="0"/>
                    <a:pt x="0" y="131"/>
                    <a:pt x="0" y="298"/>
                  </a:cubicBezTo>
                  <a:cubicBezTo>
                    <a:pt x="0" y="465"/>
                    <a:pt x="143" y="596"/>
                    <a:pt x="298" y="596"/>
                  </a:cubicBezTo>
                  <a:cubicBezTo>
                    <a:pt x="464" y="596"/>
                    <a:pt x="595" y="465"/>
                    <a:pt x="595" y="298"/>
                  </a:cubicBezTo>
                  <a:cubicBezTo>
                    <a:pt x="595" y="143"/>
                    <a:pt x="464" y="12"/>
                    <a:pt x="29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16" name="Google Shape;10216;p79"/>
            <p:cNvSpPr/>
            <p:nvPr/>
          </p:nvSpPr>
          <p:spPr>
            <a:xfrm>
              <a:off x="7851502" y="2194365"/>
              <a:ext cx="19017" cy="19017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299" y="1"/>
                  </a:moveTo>
                  <a:cubicBezTo>
                    <a:pt x="132" y="1"/>
                    <a:pt x="1" y="132"/>
                    <a:pt x="1" y="298"/>
                  </a:cubicBezTo>
                  <a:cubicBezTo>
                    <a:pt x="1" y="453"/>
                    <a:pt x="132" y="596"/>
                    <a:pt x="299" y="596"/>
                  </a:cubicBezTo>
                  <a:cubicBezTo>
                    <a:pt x="465" y="596"/>
                    <a:pt x="596" y="453"/>
                    <a:pt x="596" y="298"/>
                  </a:cubicBezTo>
                  <a:cubicBezTo>
                    <a:pt x="596" y="132"/>
                    <a:pt x="465" y="13"/>
                    <a:pt x="29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17" name="Google Shape;10217;p79"/>
            <p:cNvSpPr/>
            <p:nvPr/>
          </p:nvSpPr>
          <p:spPr>
            <a:xfrm>
              <a:off x="7680090" y="2011835"/>
              <a:ext cx="106205" cy="189028"/>
            </a:xfrm>
            <a:custGeom>
              <a:avLst/>
              <a:gdLst/>
              <a:ahLst/>
              <a:cxnLst/>
              <a:rect l="l" t="t" r="r" b="b"/>
              <a:pathLst>
                <a:path w="3334" h="5934" extrusionOk="0">
                  <a:moveTo>
                    <a:pt x="1448" y="1"/>
                  </a:moveTo>
                  <a:cubicBezTo>
                    <a:pt x="1340" y="1"/>
                    <a:pt x="1233" y="69"/>
                    <a:pt x="1215" y="206"/>
                  </a:cubicBezTo>
                  <a:lnTo>
                    <a:pt x="857" y="2421"/>
                  </a:lnTo>
                  <a:cubicBezTo>
                    <a:pt x="774" y="2838"/>
                    <a:pt x="596" y="3254"/>
                    <a:pt x="322" y="3611"/>
                  </a:cubicBezTo>
                  <a:cubicBezTo>
                    <a:pt x="107" y="3885"/>
                    <a:pt x="0" y="4207"/>
                    <a:pt x="24" y="4552"/>
                  </a:cubicBezTo>
                  <a:cubicBezTo>
                    <a:pt x="36" y="4921"/>
                    <a:pt x="179" y="5266"/>
                    <a:pt x="453" y="5516"/>
                  </a:cubicBezTo>
                  <a:cubicBezTo>
                    <a:pt x="738" y="5790"/>
                    <a:pt x="1096" y="5933"/>
                    <a:pt x="1465" y="5933"/>
                  </a:cubicBezTo>
                  <a:cubicBezTo>
                    <a:pt x="2655" y="5933"/>
                    <a:pt x="3334" y="4540"/>
                    <a:pt x="2584" y="3600"/>
                  </a:cubicBezTo>
                  <a:cubicBezTo>
                    <a:pt x="2370" y="3350"/>
                    <a:pt x="2227" y="3064"/>
                    <a:pt x="2131" y="2754"/>
                  </a:cubicBezTo>
                  <a:cubicBezTo>
                    <a:pt x="2112" y="2678"/>
                    <a:pt x="2048" y="2625"/>
                    <a:pt x="1980" y="2625"/>
                  </a:cubicBezTo>
                  <a:cubicBezTo>
                    <a:pt x="1963" y="2625"/>
                    <a:pt x="1946" y="2628"/>
                    <a:pt x="1929" y="2635"/>
                  </a:cubicBezTo>
                  <a:cubicBezTo>
                    <a:pt x="1834" y="2659"/>
                    <a:pt x="1786" y="2754"/>
                    <a:pt x="1810" y="2838"/>
                  </a:cubicBezTo>
                  <a:cubicBezTo>
                    <a:pt x="2096" y="3790"/>
                    <a:pt x="2548" y="3802"/>
                    <a:pt x="2548" y="4493"/>
                  </a:cubicBezTo>
                  <a:cubicBezTo>
                    <a:pt x="2548" y="5092"/>
                    <a:pt x="2072" y="5576"/>
                    <a:pt x="1463" y="5576"/>
                  </a:cubicBezTo>
                  <a:cubicBezTo>
                    <a:pt x="1456" y="5576"/>
                    <a:pt x="1448" y="5576"/>
                    <a:pt x="1441" y="5576"/>
                  </a:cubicBezTo>
                  <a:cubicBezTo>
                    <a:pt x="548" y="5564"/>
                    <a:pt x="36" y="4516"/>
                    <a:pt x="584" y="3802"/>
                  </a:cubicBezTo>
                  <a:cubicBezTo>
                    <a:pt x="893" y="3409"/>
                    <a:pt x="1108" y="2945"/>
                    <a:pt x="1179" y="2468"/>
                  </a:cubicBezTo>
                  <a:lnTo>
                    <a:pt x="1453" y="849"/>
                  </a:lnTo>
                  <a:lnTo>
                    <a:pt x="1631" y="1945"/>
                  </a:lnTo>
                  <a:cubicBezTo>
                    <a:pt x="1642" y="2033"/>
                    <a:pt x="1725" y="2101"/>
                    <a:pt x="1803" y="2101"/>
                  </a:cubicBezTo>
                  <a:cubicBezTo>
                    <a:pt x="1810" y="2101"/>
                    <a:pt x="1816" y="2100"/>
                    <a:pt x="1822" y="2099"/>
                  </a:cubicBezTo>
                  <a:cubicBezTo>
                    <a:pt x="1905" y="2076"/>
                    <a:pt x="1989" y="1992"/>
                    <a:pt x="1965" y="1897"/>
                  </a:cubicBezTo>
                  <a:lnTo>
                    <a:pt x="1691" y="206"/>
                  </a:lnTo>
                  <a:cubicBezTo>
                    <a:pt x="1667" y="69"/>
                    <a:pt x="1557" y="1"/>
                    <a:pt x="144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218" name="Google Shape;10218;p79"/>
          <p:cNvGrpSpPr/>
          <p:nvPr/>
        </p:nvGrpSpPr>
        <p:grpSpPr>
          <a:xfrm>
            <a:off x="10680570" y="3988683"/>
            <a:ext cx="371727" cy="468820"/>
            <a:chOff x="8010427" y="3348503"/>
            <a:chExt cx="278795" cy="351615"/>
          </a:xfrm>
          <a:solidFill>
            <a:srgbClr val="D2DE00"/>
          </a:solidFill>
        </p:grpSpPr>
        <p:sp>
          <p:nvSpPr>
            <p:cNvPr id="10219" name="Google Shape;10219;p79"/>
            <p:cNvSpPr/>
            <p:nvPr/>
          </p:nvSpPr>
          <p:spPr>
            <a:xfrm>
              <a:off x="8010427" y="3348503"/>
              <a:ext cx="278795" cy="351615"/>
            </a:xfrm>
            <a:custGeom>
              <a:avLst/>
              <a:gdLst/>
              <a:ahLst/>
              <a:cxnLst/>
              <a:rect l="l" t="t" r="r" b="b"/>
              <a:pathLst>
                <a:path w="8752" h="11038" extrusionOk="0">
                  <a:moveTo>
                    <a:pt x="6216" y="322"/>
                  </a:moveTo>
                  <a:cubicBezTo>
                    <a:pt x="6323" y="322"/>
                    <a:pt x="6406" y="405"/>
                    <a:pt x="6406" y="512"/>
                  </a:cubicBezTo>
                  <a:lnTo>
                    <a:pt x="6406" y="1215"/>
                  </a:lnTo>
                  <a:cubicBezTo>
                    <a:pt x="6406" y="1310"/>
                    <a:pt x="6323" y="1405"/>
                    <a:pt x="6216" y="1405"/>
                  </a:cubicBezTo>
                  <a:lnTo>
                    <a:pt x="5311" y="1405"/>
                  </a:lnTo>
                  <a:cubicBezTo>
                    <a:pt x="5216" y="1405"/>
                    <a:pt x="5144" y="1477"/>
                    <a:pt x="5144" y="1572"/>
                  </a:cubicBezTo>
                  <a:cubicBezTo>
                    <a:pt x="5144" y="1893"/>
                    <a:pt x="4882" y="2144"/>
                    <a:pt x="4561" y="2144"/>
                  </a:cubicBezTo>
                  <a:lnTo>
                    <a:pt x="4203" y="2144"/>
                  </a:lnTo>
                  <a:cubicBezTo>
                    <a:pt x="3882" y="2144"/>
                    <a:pt x="3632" y="1882"/>
                    <a:pt x="3632" y="1572"/>
                  </a:cubicBezTo>
                  <a:cubicBezTo>
                    <a:pt x="3632" y="1477"/>
                    <a:pt x="3549" y="1405"/>
                    <a:pt x="3465" y="1405"/>
                  </a:cubicBezTo>
                  <a:lnTo>
                    <a:pt x="2560" y="1405"/>
                  </a:lnTo>
                  <a:cubicBezTo>
                    <a:pt x="2453" y="1405"/>
                    <a:pt x="2358" y="1310"/>
                    <a:pt x="2358" y="1215"/>
                  </a:cubicBezTo>
                  <a:lnTo>
                    <a:pt x="2346" y="512"/>
                  </a:lnTo>
                  <a:cubicBezTo>
                    <a:pt x="2346" y="405"/>
                    <a:pt x="2441" y="322"/>
                    <a:pt x="2537" y="322"/>
                  </a:cubicBezTo>
                  <a:close/>
                  <a:moveTo>
                    <a:pt x="2525" y="0"/>
                  </a:moveTo>
                  <a:cubicBezTo>
                    <a:pt x="2239" y="0"/>
                    <a:pt x="2025" y="227"/>
                    <a:pt x="2025" y="512"/>
                  </a:cubicBezTo>
                  <a:lnTo>
                    <a:pt x="632" y="512"/>
                  </a:lnTo>
                  <a:cubicBezTo>
                    <a:pt x="274" y="512"/>
                    <a:pt x="1" y="798"/>
                    <a:pt x="1" y="1143"/>
                  </a:cubicBezTo>
                  <a:lnTo>
                    <a:pt x="1" y="7656"/>
                  </a:lnTo>
                  <a:cubicBezTo>
                    <a:pt x="1" y="7739"/>
                    <a:pt x="72" y="7823"/>
                    <a:pt x="155" y="7823"/>
                  </a:cubicBezTo>
                  <a:cubicBezTo>
                    <a:pt x="251" y="7823"/>
                    <a:pt x="322" y="7739"/>
                    <a:pt x="322" y="7656"/>
                  </a:cubicBezTo>
                  <a:lnTo>
                    <a:pt x="322" y="1143"/>
                  </a:lnTo>
                  <a:cubicBezTo>
                    <a:pt x="322" y="965"/>
                    <a:pt x="477" y="822"/>
                    <a:pt x="655" y="822"/>
                  </a:cubicBezTo>
                  <a:lnTo>
                    <a:pt x="1036" y="822"/>
                  </a:lnTo>
                  <a:lnTo>
                    <a:pt x="1036" y="9918"/>
                  </a:lnTo>
                  <a:cubicBezTo>
                    <a:pt x="1036" y="10002"/>
                    <a:pt x="1108" y="10085"/>
                    <a:pt x="1203" y="10085"/>
                  </a:cubicBezTo>
                  <a:lnTo>
                    <a:pt x="7573" y="10085"/>
                  </a:lnTo>
                  <a:cubicBezTo>
                    <a:pt x="7656" y="10085"/>
                    <a:pt x="7728" y="10002"/>
                    <a:pt x="7728" y="9918"/>
                  </a:cubicBezTo>
                  <a:lnTo>
                    <a:pt x="7728" y="822"/>
                  </a:lnTo>
                  <a:lnTo>
                    <a:pt x="8121" y="822"/>
                  </a:lnTo>
                  <a:cubicBezTo>
                    <a:pt x="8299" y="822"/>
                    <a:pt x="8442" y="965"/>
                    <a:pt x="8442" y="1143"/>
                  </a:cubicBezTo>
                  <a:lnTo>
                    <a:pt x="8442" y="10395"/>
                  </a:lnTo>
                  <a:cubicBezTo>
                    <a:pt x="8442" y="10573"/>
                    <a:pt x="8299" y="10716"/>
                    <a:pt x="8121" y="10716"/>
                  </a:cubicBezTo>
                  <a:lnTo>
                    <a:pt x="667" y="10716"/>
                  </a:lnTo>
                  <a:cubicBezTo>
                    <a:pt x="489" y="10716"/>
                    <a:pt x="334" y="10573"/>
                    <a:pt x="334" y="10395"/>
                  </a:cubicBezTo>
                  <a:lnTo>
                    <a:pt x="334" y="8418"/>
                  </a:lnTo>
                  <a:cubicBezTo>
                    <a:pt x="334" y="8323"/>
                    <a:pt x="263" y="8251"/>
                    <a:pt x="167" y="8251"/>
                  </a:cubicBezTo>
                  <a:cubicBezTo>
                    <a:pt x="84" y="8251"/>
                    <a:pt x="12" y="8323"/>
                    <a:pt x="12" y="8418"/>
                  </a:cubicBezTo>
                  <a:lnTo>
                    <a:pt x="12" y="10395"/>
                  </a:lnTo>
                  <a:cubicBezTo>
                    <a:pt x="12" y="10752"/>
                    <a:pt x="298" y="11037"/>
                    <a:pt x="644" y="11037"/>
                  </a:cubicBezTo>
                  <a:lnTo>
                    <a:pt x="8109" y="11037"/>
                  </a:lnTo>
                  <a:cubicBezTo>
                    <a:pt x="8466" y="11037"/>
                    <a:pt x="8740" y="10752"/>
                    <a:pt x="8740" y="10395"/>
                  </a:cubicBezTo>
                  <a:lnTo>
                    <a:pt x="8740" y="1143"/>
                  </a:lnTo>
                  <a:cubicBezTo>
                    <a:pt x="8752" y="810"/>
                    <a:pt x="8454" y="512"/>
                    <a:pt x="8109" y="512"/>
                  </a:cubicBezTo>
                  <a:lnTo>
                    <a:pt x="7299" y="512"/>
                  </a:lnTo>
                  <a:cubicBezTo>
                    <a:pt x="7216" y="512"/>
                    <a:pt x="7144" y="584"/>
                    <a:pt x="7144" y="679"/>
                  </a:cubicBezTo>
                  <a:cubicBezTo>
                    <a:pt x="7144" y="762"/>
                    <a:pt x="7216" y="834"/>
                    <a:pt x="7299" y="834"/>
                  </a:cubicBezTo>
                  <a:lnTo>
                    <a:pt x="7406" y="834"/>
                  </a:lnTo>
                  <a:lnTo>
                    <a:pt x="7406" y="9764"/>
                  </a:lnTo>
                  <a:lnTo>
                    <a:pt x="1370" y="9764"/>
                  </a:lnTo>
                  <a:lnTo>
                    <a:pt x="1370" y="834"/>
                  </a:lnTo>
                  <a:lnTo>
                    <a:pt x="2037" y="834"/>
                  </a:lnTo>
                  <a:lnTo>
                    <a:pt x="2037" y="1215"/>
                  </a:lnTo>
                  <a:cubicBezTo>
                    <a:pt x="2037" y="1489"/>
                    <a:pt x="2263" y="1715"/>
                    <a:pt x="2537" y="1715"/>
                  </a:cubicBezTo>
                  <a:lnTo>
                    <a:pt x="3299" y="1715"/>
                  </a:lnTo>
                  <a:cubicBezTo>
                    <a:pt x="3370" y="2132"/>
                    <a:pt x="3751" y="2465"/>
                    <a:pt x="4192" y="2465"/>
                  </a:cubicBezTo>
                  <a:lnTo>
                    <a:pt x="4549" y="2465"/>
                  </a:lnTo>
                  <a:cubicBezTo>
                    <a:pt x="5001" y="2465"/>
                    <a:pt x="5370" y="2132"/>
                    <a:pt x="5442" y="1715"/>
                  </a:cubicBezTo>
                  <a:lnTo>
                    <a:pt x="6204" y="1715"/>
                  </a:lnTo>
                  <a:cubicBezTo>
                    <a:pt x="6489" y="1715"/>
                    <a:pt x="6704" y="1489"/>
                    <a:pt x="6704" y="1215"/>
                  </a:cubicBezTo>
                  <a:lnTo>
                    <a:pt x="6704" y="512"/>
                  </a:lnTo>
                  <a:cubicBezTo>
                    <a:pt x="6704" y="227"/>
                    <a:pt x="6489" y="0"/>
                    <a:pt x="620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20" name="Google Shape;10220;p79"/>
            <p:cNvSpPr/>
            <p:nvPr/>
          </p:nvSpPr>
          <p:spPr>
            <a:xfrm>
              <a:off x="8078692" y="3438653"/>
              <a:ext cx="142264" cy="100216"/>
            </a:xfrm>
            <a:custGeom>
              <a:avLst/>
              <a:gdLst/>
              <a:ahLst/>
              <a:cxnLst/>
              <a:rect l="l" t="t" r="r" b="b"/>
              <a:pathLst>
                <a:path w="4466" h="3146" extrusionOk="0">
                  <a:moveTo>
                    <a:pt x="2742" y="1"/>
                  </a:moveTo>
                  <a:cubicBezTo>
                    <a:pt x="2676" y="1"/>
                    <a:pt x="2609" y="43"/>
                    <a:pt x="2584" y="123"/>
                  </a:cubicBezTo>
                  <a:lnTo>
                    <a:pt x="1989" y="2433"/>
                  </a:lnTo>
                  <a:lnTo>
                    <a:pt x="1429" y="778"/>
                  </a:lnTo>
                  <a:cubicBezTo>
                    <a:pt x="1403" y="705"/>
                    <a:pt x="1335" y="665"/>
                    <a:pt x="1268" y="665"/>
                  </a:cubicBezTo>
                  <a:cubicBezTo>
                    <a:pt x="1216" y="665"/>
                    <a:pt x="1163" y="690"/>
                    <a:pt x="1132" y="742"/>
                  </a:cubicBezTo>
                  <a:lnTo>
                    <a:pt x="656" y="1600"/>
                  </a:lnTo>
                  <a:lnTo>
                    <a:pt x="155" y="1600"/>
                  </a:lnTo>
                  <a:cubicBezTo>
                    <a:pt x="72" y="1600"/>
                    <a:pt x="1" y="1671"/>
                    <a:pt x="1" y="1754"/>
                  </a:cubicBezTo>
                  <a:cubicBezTo>
                    <a:pt x="1" y="1850"/>
                    <a:pt x="72" y="1921"/>
                    <a:pt x="155" y="1921"/>
                  </a:cubicBezTo>
                  <a:lnTo>
                    <a:pt x="739" y="1921"/>
                  </a:lnTo>
                  <a:cubicBezTo>
                    <a:pt x="798" y="1921"/>
                    <a:pt x="846" y="1897"/>
                    <a:pt x="894" y="1838"/>
                  </a:cubicBezTo>
                  <a:lnTo>
                    <a:pt x="1227" y="1219"/>
                  </a:lnTo>
                  <a:lnTo>
                    <a:pt x="1858" y="3040"/>
                  </a:lnTo>
                  <a:cubicBezTo>
                    <a:pt x="1887" y="3110"/>
                    <a:pt x="1951" y="3146"/>
                    <a:pt x="2013" y="3146"/>
                  </a:cubicBezTo>
                  <a:cubicBezTo>
                    <a:pt x="2079" y="3146"/>
                    <a:pt x="2143" y="3107"/>
                    <a:pt x="2168" y="3028"/>
                  </a:cubicBezTo>
                  <a:lnTo>
                    <a:pt x="2763" y="683"/>
                  </a:lnTo>
                  <a:lnTo>
                    <a:pt x="3168" y="1802"/>
                  </a:lnTo>
                  <a:cubicBezTo>
                    <a:pt x="3192" y="1861"/>
                    <a:pt x="3251" y="1909"/>
                    <a:pt x="3311" y="1909"/>
                  </a:cubicBezTo>
                  <a:lnTo>
                    <a:pt x="4287" y="1909"/>
                  </a:lnTo>
                  <a:cubicBezTo>
                    <a:pt x="4370" y="1909"/>
                    <a:pt x="4442" y="1838"/>
                    <a:pt x="4442" y="1742"/>
                  </a:cubicBezTo>
                  <a:cubicBezTo>
                    <a:pt x="4466" y="1671"/>
                    <a:pt x="4382" y="1600"/>
                    <a:pt x="4299" y="1600"/>
                  </a:cubicBezTo>
                  <a:lnTo>
                    <a:pt x="3454" y="1600"/>
                  </a:lnTo>
                  <a:lnTo>
                    <a:pt x="2894" y="111"/>
                  </a:lnTo>
                  <a:cubicBezTo>
                    <a:pt x="2865" y="37"/>
                    <a:pt x="2804" y="1"/>
                    <a:pt x="274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21" name="Google Shape;10221;p79"/>
            <p:cNvSpPr/>
            <p:nvPr/>
          </p:nvSpPr>
          <p:spPr>
            <a:xfrm>
              <a:off x="8079074" y="3574928"/>
              <a:ext cx="141882" cy="10257"/>
            </a:xfrm>
            <a:custGeom>
              <a:avLst/>
              <a:gdLst/>
              <a:ahLst/>
              <a:cxnLst/>
              <a:rect l="l" t="t" r="r" b="b"/>
              <a:pathLst>
                <a:path w="4454" h="322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4287" y="322"/>
                  </a:lnTo>
                  <a:cubicBezTo>
                    <a:pt x="4370" y="322"/>
                    <a:pt x="4454" y="250"/>
                    <a:pt x="4454" y="155"/>
                  </a:cubicBezTo>
                  <a:cubicBezTo>
                    <a:pt x="4454" y="72"/>
                    <a:pt x="4370" y="0"/>
                    <a:pt x="428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22" name="Google Shape;10222;p79"/>
            <p:cNvSpPr/>
            <p:nvPr/>
          </p:nvSpPr>
          <p:spPr>
            <a:xfrm>
              <a:off x="8079074" y="3619685"/>
              <a:ext cx="141882" cy="10640"/>
            </a:xfrm>
            <a:custGeom>
              <a:avLst/>
              <a:gdLst/>
              <a:ahLst/>
              <a:cxnLst/>
              <a:rect l="l" t="t" r="r" b="b"/>
              <a:pathLst>
                <a:path w="4454" h="334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7" y="334"/>
                  </a:cubicBezTo>
                  <a:lnTo>
                    <a:pt x="4287" y="334"/>
                  </a:lnTo>
                  <a:cubicBezTo>
                    <a:pt x="4370" y="334"/>
                    <a:pt x="4454" y="262"/>
                    <a:pt x="4454" y="167"/>
                  </a:cubicBezTo>
                  <a:cubicBezTo>
                    <a:pt x="4454" y="84"/>
                    <a:pt x="4370" y="0"/>
                    <a:pt x="428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223" name="Google Shape;10223;p79"/>
          <p:cNvSpPr/>
          <p:nvPr/>
        </p:nvSpPr>
        <p:spPr>
          <a:xfrm>
            <a:off x="10153517" y="3989235"/>
            <a:ext cx="297739" cy="468268"/>
          </a:xfrm>
          <a:custGeom>
            <a:avLst/>
            <a:gdLst/>
            <a:ahLst/>
            <a:cxnLst/>
            <a:rect l="l" t="t" r="r" b="b"/>
            <a:pathLst>
              <a:path w="7010" h="11025" extrusionOk="0">
                <a:moveTo>
                  <a:pt x="6315" y="319"/>
                </a:moveTo>
                <a:cubicBezTo>
                  <a:pt x="6422" y="319"/>
                  <a:pt x="6507" y="389"/>
                  <a:pt x="6540" y="499"/>
                </a:cubicBezTo>
                <a:cubicBezTo>
                  <a:pt x="6552" y="618"/>
                  <a:pt x="6480" y="726"/>
                  <a:pt x="6361" y="749"/>
                </a:cubicBezTo>
                <a:cubicBezTo>
                  <a:pt x="5944" y="821"/>
                  <a:pt x="5456" y="857"/>
                  <a:pt x="5040" y="880"/>
                </a:cubicBezTo>
                <a:cubicBezTo>
                  <a:pt x="5075" y="821"/>
                  <a:pt x="5123" y="761"/>
                  <a:pt x="5159" y="666"/>
                </a:cubicBezTo>
                <a:lnTo>
                  <a:pt x="5159" y="583"/>
                </a:lnTo>
                <a:cubicBezTo>
                  <a:pt x="5159" y="547"/>
                  <a:pt x="5171" y="499"/>
                  <a:pt x="5159" y="452"/>
                </a:cubicBezTo>
                <a:cubicBezTo>
                  <a:pt x="5528" y="428"/>
                  <a:pt x="5909" y="380"/>
                  <a:pt x="6290" y="321"/>
                </a:cubicBezTo>
                <a:cubicBezTo>
                  <a:pt x="6298" y="320"/>
                  <a:pt x="6307" y="319"/>
                  <a:pt x="6315" y="319"/>
                </a:cubicBezTo>
                <a:close/>
                <a:moveTo>
                  <a:pt x="4631" y="317"/>
                </a:moveTo>
                <a:cubicBezTo>
                  <a:pt x="4808" y="317"/>
                  <a:pt x="4912" y="511"/>
                  <a:pt x="4801" y="654"/>
                </a:cubicBezTo>
                <a:cubicBezTo>
                  <a:pt x="4766" y="702"/>
                  <a:pt x="4706" y="737"/>
                  <a:pt x="4671" y="749"/>
                </a:cubicBezTo>
                <a:cubicBezTo>
                  <a:pt x="4230" y="821"/>
                  <a:pt x="3254" y="928"/>
                  <a:pt x="2658" y="928"/>
                </a:cubicBezTo>
                <a:cubicBezTo>
                  <a:pt x="2015" y="928"/>
                  <a:pt x="1134" y="833"/>
                  <a:pt x="646" y="749"/>
                </a:cubicBezTo>
                <a:cubicBezTo>
                  <a:pt x="527" y="726"/>
                  <a:pt x="456" y="618"/>
                  <a:pt x="480" y="499"/>
                </a:cubicBezTo>
                <a:cubicBezTo>
                  <a:pt x="503" y="392"/>
                  <a:pt x="587" y="321"/>
                  <a:pt x="694" y="321"/>
                </a:cubicBezTo>
                <a:cubicBezTo>
                  <a:pt x="781" y="321"/>
                  <a:pt x="1514" y="490"/>
                  <a:pt x="2639" y="490"/>
                </a:cubicBezTo>
                <a:cubicBezTo>
                  <a:pt x="3201" y="490"/>
                  <a:pt x="3861" y="448"/>
                  <a:pt x="4587" y="321"/>
                </a:cubicBezTo>
                <a:cubicBezTo>
                  <a:pt x="4602" y="318"/>
                  <a:pt x="4617" y="317"/>
                  <a:pt x="4631" y="317"/>
                </a:cubicBezTo>
                <a:close/>
                <a:moveTo>
                  <a:pt x="1456" y="1178"/>
                </a:moveTo>
                <a:cubicBezTo>
                  <a:pt x="1962" y="1228"/>
                  <a:pt x="2377" y="1242"/>
                  <a:pt x="2698" y="1242"/>
                </a:cubicBezTo>
                <a:cubicBezTo>
                  <a:pt x="3149" y="1242"/>
                  <a:pt x="3415" y="1214"/>
                  <a:pt x="3492" y="1214"/>
                </a:cubicBezTo>
                <a:cubicBezTo>
                  <a:pt x="3551" y="1220"/>
                  <a:pt x="3611" y="1220"/>
                  <a:pt x="3670" y="1220"/>
                </a:cubicBezTo>
                <a:cubicBezTo>
                  <a:pt x="3730" y="1220"/>
                  <a:pt x="3789" y="1220"/>
                  <a:pt x="3849" y="1226"/>
                </a:cubicBezTo>
                <a:lnTo>
                  <a:pt x="3849" y="2226"/>
                </a:lnTo>
                <a:lnTo>
                  <a:pt x="1456" y="2226"/>
                </a:lnTo>
                <a:lnTo>
                  <a:pt x="1456" y="1178"/>
                </a:lnTo>
                <a:close/>
                <a:moveTo>
                  <a:pt x="5540" y="1178"/>
                </a:moveTo>
                <a:lnTo>
                  <a:pt x="5540" y="2226"/>
                </a:lnTo>
                <a:lnTo>
                  <a:pt x="4170" y="2226"/>
                </a:lnTo>
                <a:lnTo>
                  <a:pt x="4170" y="1238"/>
                </a:lnTo>
                <a:cubicBezTo>
                  <a:pt x="4270" y="1243"/>
                  <a:pt x="4373" y="1245"/>
                  <a:pt x="4479" y="1245"/>
                </a:cubicBezTo>
                <a:cubicBezTo>
                  <a:pt x="4854" y="1245"/>
                  <a:pt x="5251" y="1215"/>
                  <a:pt x="5540" y="1178"/>
                </a:cubicBezTo>
                <a:close/>
                <a:moveTo>
                  <a:pt x="3861" y="2547"/>
                </a:moveTo>
                <a:lnTo>
                  <a:pt x="3861" y="3083"/>
                </a:lnTo>
                <a:lnTo>
                  <a:pt x="1468" y="3083"/>
                </a:lnTo>
                <a:lnTo>
                  <a:pt x="1468" y="2547"/>
                </a:lnTo>
                <a:close/>
                <a:moveTo>
                  <a:pt x="5540" y="2547"/>
                </a:moveTo>
                <a:lnTo>
                  <a:pt x="5540" y="3083"/>
                </a:lnTo>
                <a:lnTo>
                  <a:pt x="4170" y="3083"/>
                </a:lnTo>
                <a:lnTo>
                  <a:pt x="4170" y="2547"/>
                </a:lnTo>
                <a:close/>
                <a:moveTo>
                  <a:pt x="5540" y="3404"/>
                </a:moveTo>
                <a:lnTo>
                  <a:pt x="5540" y="5214"/>
                </a:lnTo>
                <a:cubicBezTo>
                  <a:pt x="5540" y="5929"/>
                  <a:pt x="4956" y="6417"/>
                  <a:pt x="4335" y="6417"/>
                </a:cubicBezTo>
                <a:cubicBezTo>
                  <a:pt x="4139" y="6417"/>
                  <a:pt x="3940" y="6368"/>
                  <a:pt x="3754" y="6262"/>
                </a:cubicBezTo>
                <a:cubicBezTo>
                  <a:pt x="3992" y="6000"/>
                  <a:pt x="4170" y="5607"/>
                  <a:pt x="4170" y="5214"/>
                </a:cubicBezTo>
                <a:lnTo>
                  <a:pt x="4170" y="3404"/>
                </a:lnTo>
                <a:close/>
                <a:moveTo>
                  <a:pt x="2777" y="6738"/>
                </a:moveTo>
                <a:lnTo>
                  <a:pt x="2777" y="10096"/>
                </a:lnTo>
                <a:lnTo>
                  <a:pt x="2551" y="10096"/>
                </a:lnTo>
                <a:lnTo>
                  <a:pt x="2551" y="6738"/>
                </a:lnTo>
                <a:close/>
                <a:moveTo>
                  <a:pt x="2980" y="10429"/>
                </a:moveTo>
                <a:lnTo>
                  <a:pt x="3087" y="10703"/>
                </a:lnTo>
                <a:lnTo>
                  <a:pt x="2242" y="10703"/>
                </a:lnTo>
                <a:lnTo>
                  <a:pt x="2349" y="10429"/>
                </a:lnTo>
                <a:close/>
                <a:moveTo>
                  <a:pt x="4682" y="10429"/>
                </a:moveTo>
                <a:lnTo>
                  <a:pt x="4790" y="10703"/>
                </a:lnTo>
                <a:lnTo>
                  <a:pt x="3956" y="10703"/>
                </a:lnTo>
                <a:lnTo>
                  <a:pt x="4051" y="10429"/>
                </a:lnTo>
                <a:close/>
                <a:moveTo>
                  <a:pt x="6341" y="0"/>
                </a:moveTo>
                <a:cubicBezTo>
                  <a:pt x="6305" y="0"/>
                  <a:pt x="6268" y="4"/>
                  <a:pt x="6230" y="11"/>
                </a:cubicBezTo>
                <a:cubicBezTo>
                  <a:pt x="5814" y="83"/>
                  <a:pt x="5397" y="130"/>
                  <a:pt x="4980" y="154"/>
                </a:cubicBezTo>
                <a:cubicBezTo>
                  <a:pt x="4882" y="66"/>
                  <a:pt x="4752" y="2"/>
                  <a:pt x="4616" y="2"/>
                </a:cubicBezTo>
                <a:cubicBezTo>
                  <a:pt x="4587" y="2"/>
                  <a:pt x="4557" y="5"/>
                  <a:pt x="4528" y="11"/>
                </a:cubicBezTo>
                <a:cubicBezTo>
                  <a:pt x="3903" y="118"/>
                  <a:pt x="3277" y="172"/>
                  <a:pt x="2652" y="172"/>
                </a:cubicBezTo>
                <a:cubicBezTo>
                  <a:pt x="2027" y="172"/>
                  <a:pt x="1402" y="118"/>
                  <a:pt x="777" y="11"/>
                </a:cubicBezTo>
                <a:cubicBezTo>
                  <a:pt x="741" y="4"/>
                  <a:pt x="706" y="0"/>
                  <a:pt x="672" y="0"/>
                </a:cubicBezTo>
                <a:cubicBezTo>
                  <a:pt x="274" y="0"/>
                  <a:pt x="0" y="483"/>
                  <a:pt x="241" y="845"/>
                </a:cubicBezTo>
                <a:cubicBezTo>
                  <a:pt x="420" y="1095"/>
                  <a:pt x="658" y="1059"/>
                  <a:pt x="1134" y="1142"/>
                </a:cubicBezTo>
                <a:lnTo>
                  <a:pt x="1134" y="4024"/>
                </a:lnTo>
                <a:cubicBezTo>
                  <a:pt x="1134" y="4119"/>
                  <a:pt x="1218" y="4190"/>
                  <a:pt x="1301" y="4190"/>
                </a:cubicBezTo>
                <a:cubicBezTo>
                  <a:pt x="1396" y="4190"/>
                  <a:pt x="1468" y="4119"/>
                  <a:pt x="1468" y="4024"/>
                </a:cubicBezTo>
                <a:lnTo>
                  <a:pt x="1468" y="3416"/>
                </a:lnTo>
                <a:lnTo>
                  <a:pt x="3861" y="3416"/>
                </a:lnTo>
                <a:cubicBezTo>
                  <a:pt x="3849" y="5452"/>
                  <a:pt x="3885" y="5274"/>
                  <a:pt x="3801" y="5583"/>
                </a:cubicBezTo>
                <a:cubicBezTo>
                  <a:pt x="3620" y="6164"/>
                  <a:pt x="3154" y="6426"/>
                  <a:pt x="2686" y="6426"/>
                </a:cubicBezTo>
                <a:cubicBezTo>
                  <a:pt x="2079" y="6426"/>
                  <a:pt x="1468" y="5986"/>
                  <a:pt x="1468" y="5226"/>
                </a:cubicBezTo>
                <a:lnTo>
                  <a:pt x="1468" y="4893"/>
                </a:lnTo>
                <a:cubicBezTo>
                  <a:pt x="1468" y="4798"/>
                  <a:pt x="1384" y="4726"/>
                  <a:pt x="1301" y="4726"/>
                </a:cubicBezTo>
                <a:cubicBezTo>
                  <a:pt x="1206" y="4726"/>
                  <a:pt x="1134" y="4798"/>
                  <a:pt x="1134" y="4893"/>
                </a:cubicBezTo>
                <a:lnTo>
                  <a:pt x="1134" y="5214"/>
                </a:lnTo>
                <a:cubicBezTo>
                  <a:pt x="1134" y="5881"/>
                  <a:pt x="1575" y="6476"/>
                  <a:pt x="2218" y="6679"/>
                </a:cubicBezTo>
                <a:lnTo>
                  <a:pt x="2218" y="10096"/>
                </a:lnTo>
                <a:cubicBezTo>
                  <a:pt x="2146" y="10096"/>
                  <a:pt x="2087" y="10143"/>
                  <a:pt x="2075" y="10203"/>
                </a:cubicBezTo>
                <a:lnTo>
                  <a:pt x="1861" y="10810"/>
                </a:lnTo>
                <a:cubicBezTo>
                  <a:pt x="1837" y="10917"/>
                  <a:pt x="1908" y="11024"/>
                  <a:pt x="2015" y="11024"/>
                </a:cubicBezTo>
                <a:lnTo>
                  <a:pt x="3313" y="11024"/>
                </a:lnTo>
                <a:cubicBezTo>
                  <a:pt x="3408" y="11024"/>
                  <a:pt x="3504" y="10917"/>
                  <a:pt x="3456" y="10810"/>
                </a:cubicBezTo>
                <a:lnTo>
                  <a:pt x="3254" y="10203"/>
                </a:lnTo>
                <a:cubicBezTo>
                  <a:pt x="3230" y="10143"/>
                  <a:pt x="3158" y="10096"/>
                  <a:pt x="3099" y="10096"/>
                </a:cubicBezTo>
                <a:lnTo>
                  <a:pt x="3099" y="6679"/>
                </a:lnTo>
                <a:cubicBezTo>
                  <a:pt x="3254" y="6631"/>
                  <a:pt x="3385" y="6572"/>
                  <a:pt x="3516" y="6476"/>
                </a:cubicBezTo>
                <a:cubicBezTo>
                  <a:pt x="3647" y="6572"/>
                  <a:pt x="3789" y="6631"/>
                  <a:pt x="3932" y="6679"/>
                </a:cubicBezTo>
                <a:lnTo>
                  <a:pt x="3932" y="10096"/>
                </a:lnTo>
                <a:cubicBezTo>
                  <a:pt x="3861" y="10096"/>
                  <a:pt x="3801" y="10143"/>
                  <a:pt x="3789" y="10203"/>
                </a:cubicBezTo>
                <a:lnTo>
                  <a:pt x="3575" y="10810"/>
                </a:lnTo>
                <a:cubicBezTo>
                  <a:pt x="3528" y="10917"/>
                  <a:pt x="3623" y="11024"/>
                  <a:pt x="3730" y="11024"/>
                </a:cubicBezTo>
                <a:lnTo>
                  <a:pt x="5016" y="11024"/>
                </a:lnTo>
                <a:cubicBezTo>
                  <a:pt x="5123" y="11024"/>
                  <a:pt x="5218" y="10917"/>
                  <a:pt x="5171" y="10810"/>
                </a:cubicBezTo>
                <a:lnTo>
                  <a:pt x="4956" y="10203"/>
                </a:lnTo>
                <a:cubicBezTo>
                  <a:pt x="4921" y="10096"/>
                  <a:pt x="4813" y="10096"/>
                  <a:pt x="4813" y="10096"/>
                </a:cubicBezTo>
                <a:lnTo>
                  <a:pt x="4813" y="8429"/>
                </a:lnTo>
                <a:cubicBezTo>
                  <a:pt x="4813" y="8346"/>
                  <a:pt x="4742" y="8262"/>
                  <a:pt x="4647" y="8262"/>
                </a:cubicBezTo>
                <a:cubicBezTo>
                  <a:pt x="4563" y="8262"/>
                  <a:pt x="4480" y="8346"/>
                  <a:pt x="4480" y="8429"/>
                </a:cubicBezTo>
                <a:lnTo>
                  <a:pt x="4480" y="10096"/>
                </a:lnTo>
                <a:lnTo>
                  <a:pt x="4266" y="10096"/>
                </a:lnTo>
                <a:lnTo>
                  <a:pt x="4266" y="6738"/>
                </a:lnTo>
                <a:lnTo>
                  <a:pt x="4480" y="6738"/>
                </a:lnTo>
                <a:lnTo>
                  <a:pt x="4480" y="7643"/>
                </a:lnTo>
                <a:cubicBezTo>
                  <a:pt x="4480" y="7726"/>
                  <a:pt x="4563" y="7810"/>
                  <a:pt x="4647" y="7810"/>
                </a:cubicBezTo>
                <a:cubicBezTo>
                  <a:pt x="4742" y="7810"/>
                  <a:pt x="4813" y="7726"/>
                  <a:pt x="4813" y="7643"/>
                </a:cubicBezTo>
                <a:lnTo>
                  <a:pt x="4813" y="6679"/>
                </a:lnTo>
                <a:cubicBezTo>
                  <a:pt x="5456" y="6476"/>
                  <a:pt x="5897" y="5881"/>
                  <a:pt x="5897" y="5214"/>
                </a:cubicBezTo>
                <a:lnTo>
                  <a:pt x="5897" y="1118"/>
                </a:lnTo>
                <a:cubicBezTo>
                  <a:pt x="6373" y="1059"/>
                  <a:pt x="6611" y="1083"/>
                  <a:pt x="6790" y="821"/>
                </a:cubicBezTo>
                <a:cubicBezTo>
                  <a:pt x="7009" y="481"/>
                  <a:pt x="6754" y="0"/>
                  <a:pt x="6341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224" name="Google Shape;10224;p79"/>
          <p:cNvGrpSpPr/>
          <p:nvPr/>
        </p:nvGrpSpPr>
        <p:grpSpPr>
          <a:xfrm>
            <a:off x="9522534" y="3989618"/>
            <a:ext cx="374743" cy="468013"/>
            <a:chOff x="7141900" y="3349204"/>
            <a:chExt cx="281057" cy="351010"/>
          </a:xfrm>
          <a:solidFill>
            <a:srgbClr val="D2DE00"/>
          </a:solidFill>
        </p:grpSpPr>
        <p:sp>
          <p:nvSpPr>
            <p:cNvPr id="10225" name="Google Shape;10225;p79"/>
            <p:cNvSpPr/>
            <p:nvPr/>
          </p:nvSpPr>
          <p:spPr>
            <a:xfrm>
              <a:off x="7191944" y="3636186"/>
              <a:ext cx="66418" cy="37111"/>
            </a:xfrm>
            <a:custGeom>
              <a:avLst/>
              <a:gdLst/>
              <a:ahLst/>
              <a:cxnLst/>
              <a:rect l="l" t="t" r="r" b="b"/>
              <a:pathLst>
                <a:path w="2085" h="1165" extrusionOk="0">
                  <a:moveTo>
                    <a:pt x="594" y="0"/>
                  </a:moveTo>
                  <a:cubicBezTo>
                    <a:pt x="326" y="0"/>
                    <a:pt x="141" y="66"/>
                    <a:pt x="132" y="66"/>
                  </a:cubicBezTo>
                  <a:cubicBezTo>
                    <a:pt x="49" y="90"/>
                    <a:pt x="1" y="185"/>
                    <a:pt x="25" y="268"/>
                  </a:cubicBezTo>
                  <a:cubicBezTo>
                    <a:pt x="52" y="342"/>
                    <a:pt x="116" y="387"/>
                    <a:pt x="182" y="387"/>
                  </a:cubicBezTo>
                  <a:cubicBezTo>
                    <a:pt x="201" y="387"/>
                    <a:pt x="220" y="383"/>
                    <a:pt x="239" y="375"/>
                  </a:cubicBezTo>
                  <a:cubicBezTo>
                    <a:pt x="253" y="371"/>
                    <a:pt x="394" y="325"/>
                    <a:pt x="594" y="325"/>
                  </a:cubicBezTo>
                  <a:cubicBezTo>
                    <a:pt x="924" y="325"/>
                    <a:pt x="1415" y="448"/>
                    <a:pt x="1763" y="1078"/>
                  </a:cubicBezTo>
                  <a:cubicBezTo>
                    <a:pt x="1778" y="1138"/>
                    <a:pt x="1826" y="1165"/>
                    <a:pt x="1880" y="1165"/>
                  </a:cubicBezTo>
                  <a:cubicBezTo>
                    <a:pt x="1912" y="1165"/>
                    <a:pt x="1946" y="1155"/>
                    <a:pt x="1977" y="1137"/>
                  </a:cubicBezTo>
                  <a:cubicBezTo>
                    <a:pt x="2049" y="1090"/>
                    <a:pt x="2084" y="994"/>
                    <a:pt x="2037" y="911"/>
                  </a:cubicBezTo>
                  <a:cubicBezTo>
                    <a:pt x="1680" y="280"/>
                    <a:pt x="1192" y="78"/>
                    <a:pt x="834" y="18"/>
                  </a:cubicBezTo>
                  <a:cubicBezTo>
                    <a:pt x="749" y="5"/>
                    <a:pt x="668" y="0"/>
                    <a:pt x="5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26" name="Google Shape;10226;p79"/>
            <p:cNvSpPr/>
            <p:nvPr/>
          </p:nvSpPr>
          <p:spPr>
            <a:xfrm>
              <a:off x="7311432" y="3636886"/>
              <a:ext cx="66386" cy="36538"/>
            </a:xfrm>
            <a:custGeom>
              <a:avLst/>
              <a:gdLst/>
              <a:ahLst/>
              <a:cxnLst/>
              <a:rect l="l" t="t" r="r" b="b"/>
              <a:pathLst>
                <a:path w="2084" h="1147" extrusionOk="0">
                  <a:moveTo>
                    <a:pt x="1506" y="0"/>
                  </a:moveTo>
                  <a:cubicBezTo>
                    <a:pt x="1427" y="0"/>
                    <a:pt x="1341" y="6"/>
                    <a:pt x="1251" y="20"/>
                  </a:cubicBezTo>
                  <a:cubicBezTo>
                    <a:pt x="893" y="56"/>
                    <a:pt x="405" y="258"/>
                    <a:pt x="48" y="913"/>
                  </a:cubicBezTo>
                  <a:cubicBezTo>
                    <a:pt x="0" y="984"/>
                    <a:pt x="36" y="1092"/>
                    <a:pt x="108" y="1127"/>
                  </a:cubicBezTo>
                  <a:cubicBezTo>
                    <a:pt x="132" y="1140"/>
                    <a:pt x="161" y="1146"/>
                    <a:pt x="190" y="1146"/>
                  </a:cubicBezTo>
                  <a:cubicBezTo>
                    <a:pt x="244" y="1146"/>
                    <a:pt x="298" y="1122"/>
                    <a:pt x="322" y="1068"/>
                  </a:cubicBezTo>
                  <a:cubicBezTo>
                    <a:pt x="666" y="445"/>
                    <a:pt x="1145" y="318"/>
                    <a:pt x="1474" y="318"/>
                  </a:cubicBezTo>
                  <a:cubicBezTo>
                    <a:pt x="1680" y="318"/>
                    <a:pt x="1827" y="368"/>
                    <a:pt x="1846" y="377"/>
                  </a:cubicBezTo>
                  <a:cubicBezTo>
                    <a:pt x="1862" y="381"/>
                    <a:pt x="1879" y="383"/>
                    <a:pt x="1894" y="383"/>
                  </a:cubicBezTo>
                  <a:cubicBezTo>
                    <a:pt x="1969" y="383"/>
                    <a:pt x="2031" y="339"/>
                    <a:pt x="2060" y="270"/>
                  </a:cubicBezTo>
                  <a:cubicBezTo>
                    <a:pt x="2084" y="175"/>
                    <a:pt x="2036" y="91"/>
                    <a:pt x="1953" y="56"/>
                  </a:cubicBezTo>
                  <a:cubicBezTo>
                    <a:pt x="1935" y="56"/>
                    <a:pt x="1758" y="0"/>
                    <a:pt x="150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27" name="Google Shape;10227;p79"/>
            <p:cNvSpPr/>
            <p:nvPr/>
          </p:nvSpPr>
          <p:spPr>
            <a:xfrm>
              <a:off x="7141900" y="3349204"/>
              <a:ext cx="281057" cy="351010"/>
            </a:xfrm>
            <a:custGeom>
              <a:avLst/>
              <a:gdLst/>
              <a:ahLst/>
              <a:cxnLst/>
              <a:rect l="l" t="t" r="r" b="b"/>
              <a:pathLst>
                <a:path w="8823" h="11019" extrusionOk="0">
                  <a:moveTo>
                    <a:pt x="4492" y="1"/>
                  </a:moveTo>
                  <a:cubicBezTo>
                    <a:pt x="3595" y="1"/>
                    <a:pt x="2879" y="679"/>
                    <a:pt x="2774" y="1550"/>
                  </a:cubicBezTo>
                  <a:lnTo>
                    <a:pt x="2512" y="3955"/>
                  </a:lnTo>
                  <a:cubicBezTo>
                    <a:pt x="2512" y="4050"/>
                    <a:pt x="2572" y="4122"/>
                    <a:pt x="2655" y="4134"/>
                  </a:cubicBezTo>
                  <a:cubicBezTo>
                    <a:pt x="2751" y="4134"/>
                    <a:pt x="2822" y="4074"/>
                    <a:pt x="2834" y="3991"/>
                  </a:cubicBezTo>
                  <a:lnTo>
                    <a:pt x="3108" y="1574"/>
                  </a:lnTo>
                  <a:cubicBezTo>
                    <a:pt x="3179" y="859"/>
                    <a:pt x="3775" y="312"/>
                    <a:pt x="4489" y="312"/>
                  </a:cubicBezTo>
                  <a:cubicBezTo>
                    <a:pt x="5239" y="312"/>
                    <a:pt x="5811" y="871"/>
                    <a:pt x="5894" y="1574"/>
                  </a:cubicBezTo>
                  <a:lnTo>
                    <a:pt x="6382" y="5896"/>
                  </a:lnTo>
                  <a:cubicBezTo>
                    <a:pt x="6406" y="6170"/>
                    <a:pt x="6584" y="6396"/>
                    <a:pt x="6846" y="6503"/>
                  </a:cubicBezTo>
                  <a:cubicBezTo>
                    <a:pt x="7894" y="6908"/>
                    <a:pt x="8430" y="8170"/>
                    <a:pt x="7858" y="9134"/>
                  </a:cubicBezTo>
                  <a:cubicBezTo>
                    <a:pt x="7585" y="9587"/>
                    <a:pt x="7168" y="9837"/>
                    <a:pt x="6561" y="9908"/>
                  </a:cubicBezTo>
                  <a:cubicBezTo>
                    <a:pt x="6322" y="9944"/>
                    <a:pt x="6132" y="10027"/>
                    <a:pt x="5977" y="10194"/>
                  </a:cubicBezTo>
                  <a:cubicBezTo>
                    <a:pt x="5668" y="10521"/>
                    <a:pt x="5072" y="10685"/>
                    <a:pt x="4478" y="10685"/>
                  </a:cubicBezTo>
                  <a:cubicBezTo>
                    <a:pt x="3885" y="10685"/>
                    <a:pt x="3292" y="10521"/>
                    <a:pt x="2989" y="10194"/>
                  </a:cubicBezTo>
                  <a:cubicBezTo>
                    <a:pt x="2834" y="10039"/>
                    <a:pt x="2632" y="9944"/>
                    <a:pt x="2405" y="9908"/>
                  </a:cubicBezTo>
                  <a:cubicBezTo>
                    <a:pt x="1798" y="9837"/>
                    <a:pt x="1381" y="9587"/>
                    <a:pt x="1108" y="9134"/>
                  </a:cubicBezTo>
                  <a:cubicBezTo>
                    <a:pt x="548" y="8170"/>
                    <a:pt x="1072" y="6908"/>
                    <a:pt x="2120" y="6503"/>
                  </a:cubicBezTo>
                  <a:cubicBezTo>
                    <a:pt x="2382" y="6396"/>
                    <a:pt x="2560" y="6158"/>
                    <a:pt x="2584" y="5896"/>
                  </a:cubicBezTo>
                  <a:lnTo>
                    <a:pt x="2703" y="4824"/>
                  </a:lnTo>
                  <a:cubicBezTo>
                    <a:pt x="2703" y="4729"/>
                    <a:pt x="2643" y="4658"/>
                    <a:pt x="2560" y="4646"/>
                  </a:cubicBezTo>
                  <a:cubicBezTo>
                    <a:pt x="2465" y="4646"/>
                    <a:pt x="2393" y="4705"/>
                    <a:pt x="2382" y="4789"/>
                  </a:cubicBezTo>
                  <a:lnTo>
                    <a:pt x="2262" y="5860"/>
                  </a:lnTo>
                  <a:cubicBezTo>
                    <a:pt x="2239" y="6027"/>
                    <a:pt x="2155" y="6146"/>
                    <a:pt x="2001" y="6205"/>
                  </a:cubicBezTo>
                  <a:cubicBezTo>
                    <a:pt x="0" y="6979"/>
                    <a:pt x="60" y="9956"/>
                    <a:pt x="2382" y="10242"/>
                  </a:cubicBezTo>
                  <a:cubicBezTo>
                    <a:pt x="2524" y="10253"/>
                    <a:pt x="2655" y="10313"/>
                    <a:pt x="2751" y="10420"/>
                  </a:cubicBezTo>
                  <a:cubicBezTo>
                    <a:pt x="3120" y="10819"/>
                    <a:pt x="3801" y="11018"/>
                    <a:pt x="4483" y="11018"/>
                  </a:cubicBezTo>
                  <a:cubicBezTo>
                    <a:pt x="5165" y="11018"/>
                    <a:pt x="5846" y="10819"/>
                    <a:pt x="6215" y="10420"/>
                  </a:cubicBezTo>
                  <a:cubicBezTo>
                    <a:pt x="6311" y="10325"/>
                    <a:pt x="6442" y="10253"/>
                    <a:pt x="6584" y="10242"/>
                  </a:cubicBezTo>
                  <a:cubicBezTo>
                    <a:pt x="8287" y="10039"/>
                    <a:pt x="8823" y="8348"/>
                    <a:pt x="8097" y="7158"/>
                  </a:cubicBezTo>
                  <a:cubicBezTo>
                    <a:pt x="7811" y="6705"/>
                    <a:pt x="7442" y="6384"/>
                    <a:pt x="6965" y="6205"/>
                  </a:cubicBezTo>
                  <a:cubicBezTo>
                    <a:pt x="6823" y="6146"/>
                    <a:pt x="6727" y="6027"/>
                    <a:pt x="6703" y="5860"/>
                  </a:cubicBezTo>
                  <a:lnTo>
                    <a:pt x="6215" y="1550"/>
                  </a:lnTo>
                  <a:cubicBezTo>
                    <a:pt x="6108" y="693"/>
                    <a:pt x="5418" y="26"/>
                    <a:pt x="4560" y="2"/>
                  </a:cubicBezTo>
                  <a:cubicBezTo>
                    <a:pt x="4537" y="1"/>
                    <a:pt x="4514" y="1"/>
                    <a:pt x="449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228" name="Google Shape;10228;p79"/>
          <p:cNvGrpSpPr/>
          <p:nvPr/>
        </p:nvGrpSpPr>
        <p:grpSpPr>
          <a:xfrm>
            <a:off x="7085584" y="3990722"/>
            <a:ext cx="485003" cy="470817"/>
            <a:chOff x="5314188" y="3350032"/>
            <a:chExt cx="363752" cy="353113"/>
          </a:xfrm>
          <a:solidFill>
            <a:srgbClr val="D2DE00"/>
          </a:solidFill>
        </p:grpSpPr>
        <p:sp>
          <p:nvSpPr>
            <p:cNvPr id="10229" name="Google Shape;10229;p79"/>
            <p:cNvSpPr/>
            <p:nvPr/>
          </p:nvSpPr>
          <p:spPr>
            <a:xfrm>
              <a:off x="5314188" y="3350032"/>
              <a:ext cx="363752" cy="353113"/>
            </a:xfrm>
            <a:custGeom>
              <a:avLst/>
              <a:gdLst/>
              <a:ahLst/>
              <a:cxnLst/>
              <a:rect l="l" t="t" r="r" b="b"/>
              <a:pathLst>
                <a:path w="11419" h="11085" extrusionOk="0">
                  <a:moveTo>
                    <a:pt x="8334" y="2667"/>
                  </a:moveTo>
                  <a:cubicBezTo>
                    <a:pt x="8394" y="2667"/>
                    <a:pt x="8453" y="2727"/>
                    <a:pt x="8453" y="2786"/>
                  </a:cubicBezTo>
                  <a:lnTo>
                    <a:pt x="8453" y="2869"/>
                  </a:lnTo>
                  <a:cubicBezTo>
                    <a:pt x="8453" y="2929"/>
                    <a:pt x="8394" y="2988"/>
                    <a:pt x="8334" y="2988"/>
                  </a:cubicBezTo>
                  <a:lnTo>
                    <a:pt x="6846" y="2988"/>
                  </a:lnTo>
                  <a:cubicBezTo>
                    <a:pt x="6787" y="2988"/>
                    <a:pt x="6727" y="2953"/>
                    <a:pt x="6727" y="2869"/>
                  </a:cubicBezTo>
                  <a:lnTo>
                    <a:pt x="6727" y="2786"/>
                  </a:lnTo>
                  <a:cubicBezTo>
                    <a:pt x="6727" y="2727"/>
                    <a:pt x="6787" y="2667"/>
                    <a:pt x="6846" y="2667"/>
                  </a:cubicBezTo>
                  <a:close/>
                  <a:moveTo>
                    <a:pt x="9608" y="3810"/>
                  </a:moveTo>
                  <a:cubicBezTo>
                    <a:pt x="10501" y="3810"/>
                    <a:pt x="10990" y="4858"/>
                    <a:pt x="10442" y="5536"/>
                  </a:cubicBezTo>
                  <a:cubicBezTo>
                    <a:pt x="10406" y="5530"/>
                    <a:pt x="10394" y="5530"/>
                    <a:pt x="10202" y="5530"/>
                  </a:cubicBezTo>
                  <a:cubicBezTo>
                    <a:pt x="10010" y="5530"/>
                    <a:pt x="9638" y="5530"/>
                    <a:pt x="8882" y="5525"/>
                  </a:cubicBezTo>
                  <a:cubicBezTo>
                    <a:pt x="8846" y="5525"/>
                    <a:pt x="8823" y="5525"/>
                    <a:pt x="8799" y="5536"/>
                  </a:cubicBezTo>
                  <a:cubicBezTo>
                    <a:pt x="8239" y="4858"/>
                    <a:pt x="8715" y="3810"/>
                    <a:pt x="9608" y="3810"/>
                  </a:cubicBezTo>
                  <a:close/>
                  <a:moveTo>
                    <a:pt x="4370" y="441"/>
                  </a:moveTo>
                  <a:lnTo>
                    <a:pt x="4953" y="464"/>
                  </a:lnTo>
                  <a:cubicBezTo>
                    <a:pt x="5382" y="464"/>
                    <a:pt x="5739" y="822"/>
                    <a:pt x="5739" y="1250"/>
                  </a:cubicBezTo>
                  <a:lnTo>
                    <a:pt x="5739" y="4941"/>
                  </a:lnTo>
                  <a:cubicBezTo>
                    <a:pt x="5739" y="5370"/>
                    <a:pt x="5382" y="5727"/>
                    <a:pt x="4953" y="5727"/>
                  </a:cubicBezTo>
                  <a:lnTo>
                    <a:pt x="4370" y="5727"/>
                  </a:lnTo>
                  <a:cubicBezTo>
                    <a:pt x="4382" y="5667"/>
                    <a:pt x="4405" y="5620"/>
                    <a:pt x="4405" y="5560"/>
                  </a:cubicBezTo>
                  <a:cubicBezTo>
                    <a:pt x="4393" y="381"/>
                    <a:pt x="4417" y="607"/>
                    <a:pt x="4370" y="441"/>
                  </a:cubicBezTo>
                  <a:close/>
                  <a:moveTo>
                    <a:pt x="10358" y="5870"/>
                  </a:moveTo>
                  <a:cubicBezTo>
                    <a:pt x="10418" y="5870"/>
                    <a:pt x="10478" y="5929"/>
                    <a:pt x="10478" y="5989"/>
                  </a:cubicBezTo>
                  <a:lnTo>
                    <a:pt x="10478" y="6072"/>
                  </a:lnTo>
                  <a:cubicBezTo>
                    <a:pt x="10478" y="6132"/>
                    <a:pt x="10418" y="6191"/>
                    <a:pt x="10358" y="6191"/>
                  </a:cubicBezTo>
                  <a:lnTo>
                    <a:pt x="8870" y="6191"/>
                  </a:lnTo>
                  <a:cubicBezTo>
                    <a:pt x="8811" y="6191"/>
                    <a:pt x="8751" y="6132"/>
                    <a:pt x="8751" y="6072"/>
                  </a:cubicBezTo>
                  <a:lnTo>
                    <a:pt x="8751" y="5989"/>
                  </a:lnTo>
                  <a:cubicBezTo>
                    <a:pt x="8751" y="5929"/>
                    <a:pt x="8811" y="5870"/>
                    <a:pt x="8870" y="5870"/>
                  </a:cubicBezTo>
                  <a:close/>
                  <a:moveTo>
                    <a:pt x="7584" y="0"/>
                  </a:moveTo>
                  <a:cubicBezTo>
                    <a:pt x="6918" y="0"/>
                    <a:pt x="6370" y="643"/>
                    <a:pt x="6370" y="1441"/>
                  </a:cubicBezTo>
                  <a:cubicBezTo>
                    <a:pt x="6370" y="1715"/>
                    <a:pt x="6441" y="2143"/>
                    <a:pt x="6584" y="2441"/>
                  </a:cubicBezTo>
                  <a:cubicBezTo>
                    <a:pt x="6489" y="2512"/>
                    <a:pt x="6406" y="2643"/>
                    <a:pt x="6406" y="2786"/>
                  </a:cubicBezTo>
                  <a:lnTo>
                    <a:pt x="6406" y="2869"/>
                  </a:lnTo>
                  <a:cubicBezTo>
                    <a:pt x="6406" y="3108"/>
                    <a:pt x="6608" y="3322"/>
                    <a:pt x="6858" y="3322"/>
                  </a:cubicBezTo>
                  <a:lnTo>
                    <a:pt x="7441" y="3322"/>
                  </a:lnTo>
                  <a:lnTo>
                    <a:pt x="7441" y="7953"/>
                  </a:lnTo>
                  <a:cubicBezTo>
                    <a:pt x="7441" y="8465"/>
                    <a:pt x="7025" y="8882"/>
                    <a:pt x="6501" y="8882"/>
                  </a:cubicBezTo>
                  <a:lnTo>
                    <a:pt x="5656" y="8882"/>
                  </a:lnTo>
                  <a:cubicBezTo>
                    <a:pt x="5132" y="8882"/>
                    <a:pt x="4715" y="8465"/>
                    <a:pt x="4715" y="7953"/>
                  </a:cubicBezTo>
                  <a:lnTo>
                    <a:pt x="4715" y="6060"/>
                  </a:lnTo>
                  <a:lnTo>
                    <a:pt x="4977" y="6060"/>
                  </a:lnTo>
                  <a:cubicBezTo>
                    <a:pt x="5596" y="6060"/>
                    <a:pt x="6096" y="5548"/>
                    <a:pt x="6096" y="4941"/>
                  </a:cubicBezTo>
                  <a:lnTo>
                    <a:pt x="6096" y="1250"/>
                  </a:lnTo>
                  <a:cubicBezTo>
                    <a:pt x="6096" y="643"/>
                    <a:pt x="5596" y="131"/>
                    <a:pt x="4977" y="131"/>
                  </a:cubicBezTo>
                  <a:lnTo>
                    <a:pt x="4167" y="131"/>
                  </a:lnTo>
                  <a:cubicBezTo>
                    <a:pt x="4060" y="60"/>
                    <a:pt x="3953" y="12"/>
                    <a:pt x="3822" y="12"/>
                  </a:cubicBezTo>
                  <a:lnTo>
                    <a:pt x="2334" y="12"/>
                  </a:lnTo>
                  <a:cubicBezTo>
                    <a:pt x="2250" y="12"/>
                    <a:pt x="2167" y="95"/>
                    <a:pt x="2167" y="179"/>
                  </a:cubicBezTo>
                  <a:cubicBezTo>
                    <a:pt x="2167" y="274"/>
                    <a:pt x="2250" y="345"/>
                    <a:pt x="2334" y="345"/>
                  </a:cubicBezTo>
                  <a:lnTo>
                    <a:pt x="3822" y="345"/>
                  </a:lnTo>
                  <a:cubicBezTo>
                    <a:pt x="4001" y="345"/>
                    <a:pt x="4120" y="488"/>
                    <a:pt x="4120" y="643"/>
                  </a:cubicBezTo>
                  <a:cubicBezTo>
                    <a:pt x="4108" y="6108"/>
                    <a:pt x="4143" y="5596"/>
                    <a:pt x="4072" y="5715"/>
                  </a:cubicBezTo>
                  <a:cubicBezTo>
                    <a:pt x="4012" y="5822"/>
                    <a:pt x="3917" y="5882"/>
                    <a:pt x="3822" y="5882"/>
                  </a:cubicBezTo>
                  <a:lnTo>
                    <a:pt x="1107" y="5882"/>
                  </a:lnTo>
                  <a:cubicBezTo>
                    <a:pt x="679" y="5882"/>
                    <a:pt x="322" y="5525"/>
                    <a:pt x="322" y="5096"/>
                  </a:cubicBezTo>
                  <a:lnTo>
                    <a:pt x="322" y="1167"/>
                  </a:lnTo>
                  <a:cubicBezTo>
                    <a:pt x="322" y="726"/>
                    <a:pt x="679" y="369"/>
                    <a:pt x="1107" y="369"/>
                  </a:cubicBezTo>
                  <a:lnTo>
                    <a:pt x="1524" y="369"/>
                  </a:lnTo>
                  <a:cubicBezTo>
                    <a:pt x="1619" y="369"/>
                    <a:pt x="1691" y="298"/>
                    <a:pt x="1691" y="214"/>
                  </a:cubicBezTo>
                  <a:cubicBezTo>
                    <a:pt x="1691" y="119"/>
                    <a:pt x="1619" y="48"/>
                    <a:pt x="1524" y="48"/>
                  </a:cubicBezTo>
                  <a:lnTo>
                    <a:pt x="1107" y="48"/>
                  </a:lnTo>
                  <a:cubicBezTo>
                    <a:pt x="500" y="48"/>
                    <a:pt x="0" y="548"/>
                    <a:pt x="0" y="1167"/>
                  </a:cubicBezTo>
                  <a:lnTo>
                    <a:pt x="0" y="5108"/>
                  </a:lnTo>
                  <a:cubicBezTo>
                    <a:pt x="0" y="5715"/>
                    <a:pt x="500" y="6227"/>
                    <a:pt x="1107" y="6227"/>
                  </a:cubicBezTo>
                  <a:lnTo>
                    <a:pt x="2048" y="6227"/>
                  </a:lnTo>
                  <a:lnTo>
                    <a:pt x="2048" y="9275"/>
                  </a:lnTo>
                  <a:cubicBezTo>
                    <a:pt x="2048" y="10275"/>
                    <a:pt x="2869" y="11085"/>
                    <a:pt x="3870" y="11085"/>
                  </a:cubicBezTo>
                  <a:lnTo>
                    <a:pt x="7977" y="11085"/>
                  </a:lnTo>
                  <a:cubicBezTo>
                    <a:pt x="8965" y="11085"/>
                    <a:pt x="9787" y="10275"/>
                    <a:pt x="9787" y="9275"/>
                  </a:cubicBezTo>
                  <a:lnTo>
                    <a:pt x="9787" y="6548"/>
                  </a:lnTo>
                  <a:lnTo>
                    <a:pt x="10370" y="6548"/>
                  </a:lnTo>
                  <a:cubicBezTo>
                    <a:pt x="10609" y="6548"/>
                    <a:pt x="10811" y="6358"/>
                    <a:pt x="10811" y="6108"/>
                  </a:cubicBezTo>
                  <a:cubicBezTo>
                    <a:pt x="10811" y="6048"/>
                    <a:pt x="10847" y="5929"/>
                    <a:pt x="10728" y="5763"/>
                  </a:cubicBezTo>
                  <a:cubicBezTo>
                    <a:pt x="11418" y="4810"/>
                    <a:pt x="10763" y="3500"/>
                    <a:pt x="9608" y="3500"/>
                  </a:cubicBezTo>
                  <a:cubicBezTo>
                    <a:pt x="8465" y="3500"/>
                    <a:pt x="7811" y="4810"/>
                    <a:pt x="8525" y="5727"/>
                  </a:cubicBezTo>
                  <a:cubicBezTo>
                    <a:pt x="8406" y="5894"/>
                    <a:pt x="8442" y="6025"/>
                    <a:pt x="8442" y="6072"/>
                  </a:cubicBezTo>
                  <a:cubicBezTo>
                    <a:pt x="8442" y="6310"/>
                    <a:pt x="8632" y="6525"/>
                    <a:pt x="8882" y="6525"/>
                  </a:cubicBezTo>
                  <a:lnTo>
                    <a:pt x="9466" y="6525"/>
                  </a:lnTo>
                  <a:lnTo>
                    <a:pt x="9466" y="9239"/>
                  </a:lnTo>
                  <a:cubicBezTo>
                    <a:pt x="9466" y="10061"/>
                    <a:pt x="8799" y="10728"/>
                    <a:pt x="7977" y="10728"/>
                  </a:cubicBezTo>
                  <a:lnTo>
                    <a:pt x="3858" y="10728"/>
                  </a:lnTo>
                  <a:cubicBezTo>
                    <a:pt x="3036" y="10728"/>
                    <a:pt x="2369" y="10061"/>
                    <a:pt x="2369" y="9239"/>
                  </a:cubicBezTo>
                  <a:lnTo>
                    <a:pt x="2369" y="6191"/>
                  </a:lnTo>
                  <a:lnTo>
                    <a:pt x="3810" y="6191"/>
                  </a:lnTo>
                  <a:cubicBezTo>
                    <a:pt x="3941" y="6191"/>
                    <a:pt x="4060" y="6132"/>
                    <a:pt x="4155" y="6072"/>
                  </a:cubicBezTo>
                  <a:lnTo>
                    <a:pt x="4370" y="6072"/>
                  </a:lnTo>
                  <a:lnTo>
                    <a:pt x="4370" y="7965"/>
                  </a:lnTo>
                  <a:cubicBezTo>
                    <a:pt x="4370" y="8668"/>
                    <a:pt x="4941" y="9227"/>
                    <a:pt x="5644" y="9227"/>
                  </a:cubicBezTo>
                  <a:lnTo>
                    <a:pt x="6489" y="9227"/>
                  </a:lnTo>
                  <a:cubicBezTo>
                    <a:pt x="7191" y="9227"/>
                    <a:pt x="7751" y="8668"/>
                    <a:pt x="7751" y="7965"/>
                  </a:cubicBezTo>
                  <a:lnTo>
                    <a:pt x="7751" y="3334"/>
                  </a:lnTo>
                  <a:lnTo>
                    <a:pt x="8334" y="3334"/>
                  </a:lnTo>
                  <a:cubicBezTo>
                    <a:pt x="8573" y="3334"/>
                    <a:pt x="8775" y="3143"/>
                    <a:pt x="8775" y="2893"/>
                  </a:cubicBezTo>
                  <a:lnTo>
                    <a:pt x="8775" y="2798"/>
                  </a:lnTo>
                  <a:cubicBezTo>
                    <a:pt x="8775" y="2667"/>
                    <a:pt x="8704" y="2548"/>
                    <a:pt x="8596" y="2453"/>
                  </a:cubicBezTo>
                  <a:cubicBezTo>
                    <a:pt x="8692" y="2262"/>
                    <a:pt x="8751" y="2036"/>
                    <a:pt x="8763" y="1905"/>
                  </a:cubicBezTo>
                  <a:cubicBezTo>
                    <a:pt x="8775" y="1810"/>
                    <a:pt x="8715" y="1726"/>
                    <a:pt x="8632" y="1715"/>
                  </a:cubicBezTo>
                  <a:cubicBezTo>
                    <a:pt x="8622" y="1713"/>
                    <a:pt x="8613" y="1713"/>
                    <a:pt x="8604" y="1713"/>
                  </a:cubicBezTo>
                  <a:cubicBezTo>
                    <a:pt x="8521" y="1713"/>
                    <a:pt x="8452" y="1760"/>
                    <a:pt x="8442" y="1845"/>
                  </a:cubicBezTo>
                  <a:cubicBezTo>
                    <a:pt x="8394" y="2048"/>
                    <a:pt x="8346" y="2238"/>
                    <a:pt x="8275" y="2346"/>
                  </a:cubicBezTo>
                  <a:lnTo>
                    <a:pt x="6870" y="2346"/>
                  </a:lnTo>
                  <a:cubicBezTo>
                    <a:pt x="6751" y="2143"/>
                    <a:pt x="6679" y="1726"/>
                    <a:pt x="6679" y="1441"/>
                  </a:cubicBezTo>
                  <a:cubicBezTo>
                    <a:pt x="6679" y="833"/>
                    <a:pt x="7084" y="321"/>
                    <a:pt x="7584" y="321"/>
                  </a:cubicBezTo>
                  <a:cubicBezTo>
                    <a:pt x="7989" y="321"/>
                    <a:pt x="8346" y="655"/>
                    <a:pt x="8453" y="1131"/>
                  </a:cubicBezTo>
                  <a:cubicBezTo>
                    <a:pt x="8464" y="1202"/>
                    <a:pt x="8534" y="1255"/>
                    <a:pt x="8606" y="1255"/>
                  </a:cubicBezTo>
                  <a:cubicBezTo>
                    <a:pt x="8619" y="1255"/>
                    <a:pt x="8631" y="1254"/>
                    <a:pt x="8644" y="1250"/>
                  </a:cubicBezTo>
                  <a:cubicBezTo>
                    <a:pt x="8727" y="1238"/>
                    <a:pt x="8799" y="1143"/>
                    <a:pt x="8763" y="1060"/>
                  </a:cubicBezTo>
                  <a:cubicBezTo>
                    <a:pt x="8608" y="429"/>
                    <a:pt x="8132" y="0"/>
                    <a:pt x="75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30" name="Google Shape;10230;p79"/>
            <p:cNvSpPr/>
            <p:nvPr/>
          </p:nvSpPr>
          <p:spPr>
            <a:xfrm>
              <a:off x="5615313" y="3481243"/>
              <a:ext cx="10289" cy="26567"/>
            </a:xfrm>
            <a:custGeom>
              <a:avLst/>
              <a:gdLst/>
              <a:ahLst/>
              <a:cxnLst/>
              <a:rect l="l" t="t" r="r" b="b"/>
              <a:pathLst>
                <a:path w="323" h="834" extrusionOk="0">
                  <a:moveTo>
                    <a:pt x="155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679"/>
                  </a:lnTo>
                  <a:cubicBezTo>
                    <a:pt x="13" y="763"/>
                    <a:pt x="84" y="834"/>
                    <a:pt x="155" y="834"/>
                  </a:cubicBezTo>
                  <a:cubicBezTo>
                    <a:pt x="251" y="834"/>
                    <a:pt x="322" y="763"/>
                    <a:pt x="322" y="679"/>
                  </a:cubicBezTo>
                  <a:lnTo>
                    <a:pt x="322" y="167"/>
                  </a:lnTo>
                  <a:cubicBezTo>
                    <a:pt x="322" y="84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231" name="Google Shape;10231;p79"/>
          <p:cNvGrpSpPr/>
          <p:nvPr/>
        </p:nvGrpSpPr>
        <p:grpSpPr>
          <a:xfrm>
            <a:off x="8271439" y="3989321"/>
            <a:ext cx="468820" cy="467164"/>
            <a:chOff x="6203579" y="3348981"/>
            <a:chExt cx="351615" cy="350373"/>
          </a:xfrm>
          <a:solidFill>
            <a:srgbClr val="D2DE00"/>
          </a:solidFill>
        </p:grpSpPr>
        <p:sp>
          <p:nvSpPr>
            <p:cNvPr id="10232" name="Google Shape;10232;p79"/>
            <p:cNvSpPr/>
            <p:nvPr/>
          </p:nvSpPr>
          <p:spPr>
            <a:xfrm>
              <a:off x="6377667" y="3404249"/>
              <a:ext cx="93686" cy="58072"/>
            </a:xfrm>
            <a:custGeom>
              <a:avLst/>
              <a:gdLst/>
              <a:ahLst/>
              <a:cxnLst/>
              <a:rect l="l" t="t" r="r" b="b"/>
              <a:pathLst>
                <a:path w="2941" h="1823" extrusionOk="0">
                  <a:moveTo>
                    <a:pt x="644" y="0"/>
                  </a:moveTo>
                  <a:cubicBezTo>
                    <a:pt x="467" y="0"/>
                    <a:pt x="288" y="39"/>
                    <a:pt x="119" y="120"/>
                  </a:cubicBezTo>
                  <a:cubicBezTo>
                    <a:pt x="36" y="155"/>
                    <a:pt x="0" y="251"/>
                    <a:pt x="36" y="322"/>
                  </a:cubicBezTo>
                  <a:cubicBezTo>
                    <a:pt x="70" y="374"/>
                    <a:pt x="129" y="413"/>
                    <a:pt x="186" y="413"/>
                  </a:cubicBezTo>
                  <a:cubicBezTo>
                    <a:pt x="208" y="413"/>
                    <a:pt x="230" y="407"/>
                    <a:pt x="250" y="394"/>
                  </a:cubicBezTo>
                  <a:cubicBezTo>
                    <a:pt x="370" y="337"/>
                    <a:pt x="498" y="310"/>
                    <a:pt x="625" y="310"/>
                  </a:cubicBezTo>
                  <a:cubicBezTo>
                    <a:pt x="950" y="310"/>
                    <a:pt x="1269" y="487"/>
                    <a:pt x="1441" y="786"/>
                  </a:cubicBezTo>
                  <a:cubicBezTo>
                    <a:pt x="1215" y="1036"/>
                    <a:pt x="1143" y="1406"/>
                    <a:pt x="1286" y="1739"/>
                  </a:cubicBezTo>
                  <a:cubicBezTo>
                    <a:pt x="1322" y="1798"/>
                    <a:pt x="1381" y="1822"/>
                    <a:pt x="1441" y="1822"/>
                  </a:cubicBezTo>
                  <a:cubicBezTo>
                    <a:pt x="1560" y="1822"/>
                    <a:pt x="1631" y="1703"/>
                    <a:pt x="1584" y="1608"/>
                  </a:cubicBezTo>
                  <a:cubicBezTo>
                    <a:pt x="1453" y="1322"/>
                    <a:pt x="1572" y="989"/>
                    <a:pt x="1858" y="858"/>
                  </a:cubicBezTo>
                  <a:cubicBezTo>
                    <a:pt x="1936" y="822"/>
                    <a:pt x="2017" y="805"/>
                    <a:pt x="2096" y="805"/>
                  </a:cubicBezTo>
                  <a:cubicBezTo>
                    <a:pt x="2305" y="805"/>
                    <a:pt x="2501" y="924"/>
                    <a:pt x="2596" y="1132"/>
                  </a:cubicBezTo>
                  <a:cubicBezTo>
                    <a:pt x="2631" y="1193"/>
                    <a:pt x="2699" y="1229"/>
                    <a:pt x="2760" y="1229"/>
                  </a:cubicBezTo>
                  <a:cubicBezTo>
                    <a:pt x="2782" y="1229"/>
                    <a:pt x="2803" y="1224"/>
                    <a:pt x="2822" y="1215"/>
                  </a:cubicBezTo>
                  <a:cubicBezTo>
                    <a:pt x="2893" y="1167"/>
                    <a:pt x="2941" y="1084"/>
                    <a:pt x="2893" y="1013"/>
                  </a:cubicBezTo>
                  <a:cubicBezTo>
                    <a:pt x="2757" y="696"/>
                    <a:pt x="2448" y="503"/>
                    <a:pt x="2108" y="503"/>
                  </a:cubicBezTo>
                  <a:cubicBezTo>
                    <a:pt x="1975" y="503"/>
                    <a:pt x="1837" y="532"/>
                    <a:pt x="1703" y="596"/>
                  </a:cubicBezTo>
                  <a:cubicBezTo>
                    <a:pt x="1476" y="218"/>
                    <a:pt x="1066" y="0"/>
                    <a:pt x="64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33" name="Google Shape;10233;p79"/>
            <p:cNvSpPr/>
            <p:nvPr/>
          </p:nvSpPr>
          <p:spPr>
            <a:xfrm>
              <a:off x="6260090" y="3449611"/>
              <a:ext cx="76643" cy="44947"/>
            </a:xfrm>
            <a:custGeom>
              <a:avLst/>
              <a:gdLst/>
              <a:ahLst/>
              <a:cxnLst/>
              <a:rect l="l" t="t" r="r" b="b"/>
              <a:pathLst>
                <a:path w="2406" h="1411" extrusionOk="0">
                  <a:moveTo>
                    <a:pt x="1868" y="0"/>
                  </a:moveTo>
                  <a:cubicBezTo>
                    <a:pt x="1523" y="0"/>
                    <a:pt x="1190" y="178"/>
                    <a:pt x="1012" y="541"/>
                  </a:cubicBezTo>
                  <a:cubicBezTo>
                    <a:pt x="891" y="501"/>
                    <a:pt x="765" y="480"/>
                    <a:pt x="638" y="480"/>
                  </a:cubicBezTo>
                  <a:cubicBezTo>
                    <a:pt x="466" y="480"/>
                    <a:pt x="291" y="518"/>
                    <a:pt x="119" y="601"/>
                  </a:cubicBezTo>
                  <a:cubicBezTo>
                    <a:pt x="36" y="636"/>
                    <a:pt x="0" y="732"/>
                    <a:pt x="36" y="803"/>
                  </a:cubicBezTo>
                  <a:cubicBezTo>
                    <a:pt x="70" y="855"/>
                    <a:pt x="129" y="894"/>
                    <a:pt x="186" y="894"/>
                  </a:cubicBezTo>
                  <a:cubicBezTo>
                    <a:pt x="209" y="894"/>
                    <a:pt x="230" y="888"/>
                    <a:pt x="250" y="875"/>
                  </a:cubicBezTo>
                  <a:cubicBezTo>
                    <a:pt x="375" y="820"/>
                    <a:pt x="506" y="794"/>
                    <a:pt x="636" y="794"/>
                  </a:cubicBezTo>
                  <a:cubicBezTo>
                    <a:pt x="990" y="794"/>
                    <a:pt x="1332" y="987"/>
                    <a:pt x="1489" y="1327"/>
                  </a:cubicBezTo>
                  <a:cubicBezTo>
                    <a:pt x="1512" y="1386"/>
                    <a:pt x="1572" y="1410"/>
                    <a:pt x="1631" y="1410"/>
                  </a:cubicBezTo>
                  <a:cubicBezTo>
                    <a:pt x="1750" y="1410"/>
                    <a:pt x="1822" y="1291"/>
                    <a:pt x="1786" y="1196"/>
                  </a:cubicBezTo>
                  <a:cubicBezTo>
                    <a:pt x="1679" y="970"/>
                    <a:pt x="1500" y="779"/>
                    <a:pt x="1310" y="660"/>
                  </a:cubicBezTo>
                  <a:cubicBezTo>
                    <a:pt x="1435" y="426"/>
                    <a:pt x="1654" y="315"/>
                    <a:pt x="1877" y="315"/>
                  </a:cubicBezTo>
                  <a:cubicBezTo>
                    <a:pt x="1971" y="315"/>
                    <a:pt x="2067" y="335"/>
                    <a:pt x="2155" y="374"/>
                  </a:cubicBezTo>
                  <a:cubicBezTo>
                    <a:pt x="2175" y="388"/>
                    <a:pt x="2198" y="394"/>
                    <a:pt x="2221" y="394"/>
                  </a:cubicBezTo>
                  <a:cubicBezTo>
                    <a:pt x="2280" y="394"/>
                    <a:pt x="2341" y="355"/>
                    <a:pt x="2358" y="303"/>
                  </a:cubicBezTo>
                  <a:cubicBezTo>
                    <a:pt x="2405" y="220"/>
                    <a:pt x="2358" y="124"/>
                    <a:pt x="2286" y="89"/>
                  </a:cubicBezTo>
                  <a:cubicBezTo>
                    <a:pt x="2151" y="30"/>
                    <a:pt x="2009" y="0"/>
                    <a:pt x="18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34" name="Google Shape;10234;p79"/>
            <p:cNvSpPr/>
            <p:nvPr/>
          </p:nvSpPr>
          <p:spPr>
            <a:xfrm>
              <a:off x="6415574" y="3498349"/>
              <a:ext cx="49343" cy="21598"/>
            </a:xfrm>
            <a:custGeom>
              <a:avLst/>
              <a:gdLst/>
              <a:ahLst/>
              <a:cxnLst/>
              <a:rect l="l" t="t" r="r" b="b"/>
              <a:pathLst>
                <a:path w="1549" h="678" extrusionOk="0">
                  <a:moveTo>
                    <a:pt x="642" y="1"/>
                  </a:moveTo>
                  <a:cubicBezTo>
                    <a:pt x="446" y="1"/>
                    <a:pt x="250" y="58"/>
                    <a:pt x="84" y="178"/>
                  </a:cubicBezTo>
                  <a:cubicBezTo>
                    <a:pt x="13" y="237"/>
                    <a:pt x="1" y="333"/>
                    <a:pt x="37" y="404"/>
                  </a:cubicBezTo>
                  <a:cubicBezTo>
                    <a:pt x="75" y="450"/>
                    <a:pt x="128" y="477"/>
                    <a:pt x="180" y="477"/>
                  </a:cubicBezTo>
                  <a:cubicBezTo>
                    <a:pt x="209" y="477"/>
                    <a:pt x="237" y="469"/>
                    <a:pt x="263" y="452"/>
                  </a:cubicBezTo>
                  <a:cubicBezTo>
                    <a:pt x="382" y="366"/>
                    <a:pt x="521" y="324"/>
                    <a:pt x="659" y="324"/>
                  </a:cubicBezTo>
                  <a:cubicBezTo>
                    <a:pt x="865" y="324"/>
                    <a:pt x="1068" y="417"/>
                    <a:pt x="1203" y="595"/>
                  </a:cubicBezTo>
                  <a:cubicBezTo>
                    <a:pt x="1227" y="642"/>
                    <a:pt x="1275" y="678"/>
                    <a:pt x="1334" y="678"/>
                  </a:cubicBezTo>
                  <a:cubicBezTo>
                    <a:pt x="1465" y="678"/>
                    <a:pt x="1549" y="523"/>
                    <a:pt x="1465" y="416"/>
                  </a:cubicBezTo>
                  <a:cubicBezTo>
                    <a:pt x="1268" y="146"/>
                    <a:pt x="954" y="1"/>
                    <a:pt x="64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35" name="Google Shape;10235;p79"/>
            <p:cNvSpPr/>
            <p:nvPr/>
          </p:nvSpPr>
          <p:spPr>
            <a:xfrm>
              <a:off x="6344283" y="3473247"/>
              <a:ext cx="41380" cy="32301"/>
            </a:xfrm>
            <a:custGeom>
              <a:avLst/>
              <a:gdLst/>
              <a:ahLst/>
              <a:cxnLst/>
              <a:rect l="l" t="t" r="r" b="b"/>
              <a:pathLst>
                <a:path w="1299" h="1014" extrusionOk="0">
                  <a:moveTo>
                    <a:pt x="1122" y="0"/>
                  </a:moveTo>
                  <a:cubicBezTo>
                    <a:pt x="1048" y="0"/>
                    <a:pt x="986" y="56"/>
                    <a:pt x="953" y="133"/>
                  </a:cubicBezTo>
                  <a:cubicBezTo>
                    <a:pt x="899" y="455"/>
                    <a:pt x="612" y="701"/>
                    <a:pt x="293" y="701"/>
                  </a:cubicBezTo>
                  <a:cubicBezTo>
                    <a:pt x="259" y="701"/>
                    <a:pt x="225" y="698"/>
                    <a:pt x="191" y="692"/>
                  </a:cubicBezTo>
                  <a:cubicBezTo>
                    <a:pt x="178" y="689"/>
                    <a:pt x="166" y="687"/>
                    <a:pt x="155" y="687"/>
                  </a:cubicBezTo>
                  <a:cubicBezTo>
                    <a:pt x="87" y="687"/>
                    <a:pt x="33" y="742"/>
                    <a:pt x="12" y="823"/>
                  </a:cubicBezTo>
                  <a:cubicBezTo>
                    <a:pt x="0" y="906"/>
                    <a:pt x="60" y="990"/>
                    <a:pt x="155" y="1002"/>
                  </a:cubicBezTo>
                  <a:cubicBezTo>
                    <a:pt x="215" y="1014"/>
                    <a:pt x="250" y="1014"/>
                    <a:pt x="310" y="1014"/>
                  </a:cubicBezTo>
                  <a:cubicBezTo>
                    <a:pt x="774" y="1014"/>
                    <a:pt x="1203" y="668"/>
                    <a:pt x="1286" y="180"/>
                  </a:cubicBezTo>
                  <a:cubicBezTo>
                    <a:pt x="1298" y="97"/>
                    <a:pt x="1239" y="13"/>
                    <a:pt x="1143" y="2"/>
                  </a:cubicBezTo>
                  <a:cubicBezTo>
                    <a:pt x="1136" y="1"/>
                    <a:pt x="1129" y="0"/>
                    <a:pt x="112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36" name="Google Shape;10236;p79"/>
            <p:cNvSpPr/>
            <p:nvPr/>
          </p:nvSpPr>
          <p:spPr>
            <a:xfrm>
              <a:off x="6203579" y="3348981"/>
              <a:ext cx="351615" cy="350373"/>
            </a:xfrm>
            <a:custGeom>
              <a:avLst/>
              <a:gdLst/>
              <a:ahLst/>
              <a:cxnLst/>
              <a:rect l="l" t="t" r="r" b="b"/>
              <a:pathLst>
                <a:path w="11038" h="10999" extrusionOk="0">
                  <a:moveTo>
                    <a:pt x="4995" y="1"/>
                  </a:moveTo>
                  <a:cubicBezTo>
                    <a:pt x="4687" y="1"/>
                    <a:pt x="4370" y="111"/>
                    <a:pt x="4132" y="331"/>
                  </a:cubicBezTo>
                  <a:cubicBezTo>
                    <a:pt x="3987" y="258"/>
                    <a:pt x="3828" y="224"/>
                    <a:pt x="3666" y="224"/>
                  </a:cubicBezTo>
                  <a:cubicBezTo>
                    <a:pt x="3298" y="224"/>
                    <a:pt x="2919" y="402"/>
                    <a:pt x="2679" y="700"/>
                  </a:cubicBezTo>
                  <a:cubicBezTo>
                    <a:pt x="2642" y="695"/>
                    <a:pt x="2604" y="692"/>
                    <a:pt x="2566" y="692"/>
                  </a:cubicBezTo>
                  <a:cubicBezTo>
                    <a:pt x="2064" y="692"/>
                    <a:pt x="1551" y="1122"/>
                    <a:pt x="1429" y="1676"/>
                  </a:cubicBezTo>
                  <a:cubicBezTo>
                    <a:pt x="881" y="1795"/>
                    <a:pt x="488" y="2462"/>
                    <a:pt x="643" y="3081"/>
                  </a:cubicBezTo>
                  <a:cubicBezTo>
                    <a:pt x="84" y="3379"/>
                    <a:pt x="0" y="4248"/>
                    <a:pt x="441" y="4784"/>
                  </a:cubicBezTo>
                  <a:cubicBezTo>
                    <a:pt x="336" y="5477"/>
                    <a:pt x="852" y="6142"/>
                    <a:pt x="1432" y="6142"/>
                  </a:cubicBezTo>
                  <a:cubicBezTo>
                    <a:pt x="1510" y="6142"/>
                    <a:pt x="1589" y="6130"/>
                    <a:pt x="1667" y="6105"/>
                  </a:cubicBezTo>
                  <a:cubicBezTo>
                    <a:pt x="1827" y="6308"/>
                    <a:pt x="2150" y="6444"/>
                    <a:pt x="2456" y="6444"/>
                  </a:cubicBezTo>
                  <a:cubicBezTo>
                    <a:pt x="2491" y="6444"/>
                    <a:pt x="2526" y="6442"/>
                    <a:pt x="2560" y="6439"/>
                  </a:cubicBezTo>
                  <a:cubicBezTo>
                    <a:pt x="3002" y="7378"/>
                    <a:pt x="3681" y="7769"/>
                    <a:pt x="4568" y="7769"/>
                  </a:cubicBezTo>
                  <a:cubicBezTo>
                    <a:pt x="4805" y="7769"/>
                    <a:pt x="5056" y="7741"/>
                    <a:pt x="5322" y="7689"/>
                  </a:cubicBezTo>
                  <a:cubicBezTo>
                    <a:pt x="5429" y="8070"/>
                    <a:pt x="5715" y="8534"/>
                    <a:pt x="6382" y="8915"/>
                  </a:cubicBezTo>
                  <a:cubicBezTo>
                    <a:pt x="7454" y="9534"/>
                    <a:pt x="7965" y="10022"/>
                    <a:pt x="8037" y="10487"/>
                  </a:cubicBezTo>
                  <a:cubicBezTo>
                    <a:pt x="8085" y="10796"/>
                    <a:pt x="8346" y="10999"/>
                    <a:pt x="8644" y="10999"/>
                  </a:cubicBezTo>
                  <a:cubicBezTo>
                    <a:pt x="9049" y="10999"/>
                    <a:pt x="9323" y="10630"/>
                    <a:pt x="9251" y="10260"/>
                  </a:cubicBezTo>
                  <a:lnTo>
                    <a:pt x="8835" y="8355"/>
                  </a:lnTo>
                  <a:cubicBezTo>
                    <a:pt x="9275" y="8260"/>
                    <a:pt x="9573" y="7927"/>
                    <a:pt x="9620" y="7593"/>
                  </a:cubicBezTo>
                  <a:cubicBezTo>
                    <a:pt x="9656" y="7308"/>
                    <a:pt x="9763" y="7177"/>
                    <a:pt x="9644" y="6867"/>
                  </a:cubicBezTo>
                  <a:cubicBezTo>
                    <a:pt x="10299" y="6808"/>
                    <a:pt x="10752" y="6081"/>
                    <a:pt x="10609" y="5427"/>
                  </a:cubicBezTo>
                  <a:cubicBezTo>
                    <a:pt x="11025" y="5034"/>
                    <a:pt x="11037" y="4212"/>
                    <a:pt x="10585" y="3831"/>
                  </a:cubicBezTo>
                  <a:cubicBezTo>
                    <a:pt x="10656" y="3307"/>
                    <a:pt x="10323" y="2760"/>
                    <a:pt x="9823" y="2545"/>
                  </a:cubicBezTo>
                  <a:cubicBezTo>
                    <a:pt x="9835" y="2355"/>
                    <a:pt x="9787" y="2164"/>
                    <a:pt x="9704" y="1974"/>
                  </a:cubicBezTo>
                  <a:cubicBezTo>
                    <a:pt x="9673" y="1919"/>
                    <a:pt x="9616" y="1890"/>
                    <a:pt x="9560" y="1890"/>
                  </a:cubicBezTo>
                  <a:cubicBezTo>
                    <a:pt x="9531" y="1890"/>
                    <a:pt x="9502" y="1898"/>
                    <a:pt x="9478" y="1914"/>
                  </a:cubicBezTo>
                  <a:cubicBezTo>
                    <a:pt x="9406" y="1950"/>
                    <a:pt x="9370" y="2057"/>
                    <a:pt x="9418" y="2129"/>
                  </a:cubicBezTo>
                  <a:cubicBezTo>
                    <a:pt x="9513" y="2295"/>
                    <a:pt x="9537" y="2474"/>
                    <a:pt x="9489" y="2605"/>
                  </a:cubicBezTo>
                  <a:cubicBezTo>
                    <a:pt x="9466" y="2700"/>
                    <a:pt x="9525" y="2783"/>
                    <a:pt x="9609" y="2819"/>
                  </a:cubicBezTo>
                  <a:cubicBezTo>
                    <a:pt x="10061" y="2926"/>
                    <a:pt x="10371" y="3438"/>
                    <a:pt x="10251" y="3855"/>
                  </a:cubicBezTo>
                  <a:cubicBezTo>
                    <a:pt x="10240" y="3938"/>
                    <a:pt x="10263" y="4010"/>
                    <a:pt x="10323" y="4034"/>
                  </a:cubicBezTo>
                  <a:cubicBezTo>
                    <a:pt x="10609" y="4212"/>
                    <a:pt x="10716" y="4724"/>
                    <a:pt x="10490" y="5105"/>
                  </a:cubicBezTo>
                  <a:cubicBezTo>
                    <a:pt x="10418" y="4950"/>
                    <a:pt x="10299" y="4748"/>
                    <a:pt x="10085" y="4557"/>
                  </a:cubicBezTo>
                  <a:cubicBezTo>
                    <a:pt x="10051" y="4529"/>
                    <a:pt x="10014" y="4514"/>
                    <a:pt x="9978" y="4514"/>
                  </a:cubicBezTo>
                  <a:cubicBezTo>
                    <a:pt x="9939" y="4514"/>
                    <a:pt x="9902" y="4532"/>
                    <a:pt x="9870" y="4569"/>
                  </a:cubicBezTo>
                  <a:cubicBezTo>
                    <a:pt x="9799" y="4653"/>
                    <a:pt x="9799" y="4736"/>
                    <a:pt x="9882" y="4796"/>
                  </a:cubicBezTo>
                  <a:cubicBezTo>
                    <a:pt x="10085" y="4974"/>
                    <a:pt x="10216" y="5200"/>
                    <a:pt x="10287" y="5462"/>
                  </a:cubicBezTo>
                  <a:lnTo>
                    <a:pt x="10287" y="5498"/>
                  </a:lnTo>
                  <a:cubicBezTo>
                    <a:pt x="10463" y="6016"/>
                    <a:pt x="10035" y="6624"/>
                    <a:pt x="9592" y="6624"/>
                  </a:cubicBezTo>
                  <a:cubicBezTo>
                    <a:pt x="9526" y="6624"/>
                    <a:pt x="9459" y="6611"/>
                    <a:pt x="9394" y="6581"/>
                  </a:cubicBezTo>
                  <a:lnTo>
                    <a:pt x="9359" y="6581"/>
                  </a:lnTo>
                  <a:cubicBezTo>
                    <a:pt x="9251" y="6510"/>
                    <a:pt x="9120" y="6462"/>
                    <a:pt x="8989" y="6462"/>
                  </a:cubicBezTo>
                  <a:lnTo>
                    <a:pt x="8180" y="6462"/>
                  </a:lnTo>
                  <a:cubicBezTo>
                    <a:pt x="8096" y="6462"/>
                    <a:pt x="8013" y="6534"/>
                    <a:pt x="8013" y="6629"/>
                  </a:cubicBezTo>
                  <a:cubicBezTo>
                    <a:pt x="8013" y="6712"/>
                    <a:pt x="8096" y="6796"/>
                    <a:pt x="8180" y="6796"/>
                  </a:cubicBezTo>
                  <a:lnTo>
                    <a:pt x="8989" y="6796"/>
                  </a:lnTo>
                  <a:cubicBezTo>
                    <a:pt x="9251" y="6796"/>
                    <a:pt x="9442" y="7046"/>
                    <a:pt x="9370" y="7296"/>
                  </a:cubicBezTo>
                  <a:cubicBezTo>
                    <a:pt x="9370" y="7308"/>
                    <a:pt x="9359" y="7367"/>
                    <a:pt x="9311" y="7605"/>
                  </a:cubicBezTo>
                  <a:cubicBezTo>
                    <a:pt x="9228" y="7927"/>
                    <a:pt x="8942" y="8141"/>
                    <a:pt x="8632" y="8141"/>
                  </a:cubicBezTo>
                  <a:lnTo>
                    <a:pt x="7596" y="8141"/>
                  </a:lnTo>
                  <a:cubicBezTo>
                    <a:pt x="7275" y="8141"/>
                    <a:pt x="6989" y="7927"/>
                    <a:pt x="6918" y="7605"/>
                  </a:cubicBezTo>
                  <a:cubicBezTo>
                    <a:pt x="6870" y="7355"/>
                    <a:pt x="6858" y="7296"/>
                    <a:pt x="6858" y="7296"/>
                  </a:cubicBezTo>
                  <a:cubicBezTo>
                    <a:pt x="6799" y="7046"/>
                    <a:pt x="6977" y="6796"/>
                    <a:pt x="7239" y="6796"/>
                  </a:cubicBezTo>
                  <a:lnTo>
                    <a:pt x="7501" y="6796"/>
                  </a:lnTo>
                  <a:cubicBezTo>
                    <a:pt x="7584" y="6796"/>
                    <a:pt x="7656" y="6712"/>
                    <a:pt x="7656" y="6629"/>
                  </a:cubicBezTo>
                  <a:cubicBezTo>
                    <a:pt x="7656" y="6534"/>
                    <a:pt x="7584" y="6462"/>
                    <a:pt x="7501" y="6462"/>
                  </a:cubicBezTo>
                  <a:lnTo>
                    <a:pt x="7239" y="6462"/>
                  </a:lnTo>
                  <a:cubicBezTo>
                    <a:pt x="6763" y="6462"/>
                    <a:pt x="6430" y="6915"/>
                    <a:pt x="6549" y="7355"/>
                  </a:cubicBezTo>
                  <a:cubicBezTo>
                    <a:pt x="6584" y="7593"/>
                    <a:pt x="6608" y="7665"/>
                    <a:pt x="6608" y="7665"/>
                  </a:cubicBezTo>
                  <a:cubicBezTo>
                    <a:pt x="6727" y="8129"/>
                    <a:pt x="7144" y="8439"/>
                    <a:pt x="7596" y="8439"/>
                  </a:cubicBezTo>
                  <a:lnTo>
                    <a:pt x="8525" y="8439"/>
                  </a:lnTo>
                  <a:lnTo>
                    <a:pt x="8942" y="10380"/>
                  </a:lnTo>
                  <a:cubicBezTo>
                    <a:pt x="8954" y="10463"/>
                    <a:pt x="8942" y="10558"/>
                    <a:pt x="8882" y="10630"/>
                  </a:cubicBezTo>
                  <a:cubicBezTo>
                    <a:pt x="8818" y="10703"/>
                    <a:pt x="8733" y="10737"/>
                    <a:pt x="8650" y="10737"/>
                  </a:cubicBezTo>
                  <a:cubicBezTo>
                    <a:pt x="8517" y="10737"/>
                    <a:pt x="8388" y="10648"/>
                    <a:pt x="8358" y="10487"/>
                  </a:cubicBezTo>
                  <a:cubicBezTo>
                    <a:pt x="8275" y="9903"/>
                    <a:pt x="7739" y="9368"/>
                    <a:pt x="6561" y="8677"/>
                  </a:cubicBezTo>
                  <a:cubicBezTo>
                    <a:pt x="5751" y="8225"/>
                    <a:pt x="5513" y="7570"/>
                    <a:pt x="5620" y="6998"/>
                  </a:cubicBezTo>
                  <a:lnTo>
                    <a:pt x="5620" y="6998"/>
                  </a:lnTo>
                  <a:cubicBezTo>
                    <a:pt x="5918" y="7129"/>
                    <a:pt x="5870" y="7272"/>
                    <a:pt x="6025" y="7272"/>
                  </a:cubicBezTo>
                  <a:cubicBezTo>
                    <a:pt x="6156" y="7272"/>
                    <a:pt x="6227" y="7117"/>
                    <a:pt x="6156" y="7010"/>
                  </a:cubicBezTo>
                  <a:cubicBezTo>
                    <a:pt x="6025" y="6820"/>
                    <a:pt x="5834" y="6712"/>
                    <a:pt x="5620" y="6653"/>
                  </a:cubicBezTo>
                  <a:lnTo>
                    <a:pt x="5584" y="6617"/>
                  </a:lnTo>
                  <a:cubicBezTo>
                    <a:pt x="5560" y="6605"/>
                    <a:pt x="5537" y="6599"/>
                    <a:pt x="5516" y="6599"/>
                  </a:cubicBezTo>
                  <a:cubicBezTo>
                    <a:pt x="5495" y="6599"/>
                    <a:pt x="5477" y="6605"/>
                    <a:pt x="5465" y="6617"/>
                  </a:cubicBezTo>
                  <a:cubicBezTo>
                    <a:pt x="5422" y="6610"/>
                    <a:pt x="5377" y="6607"/>
                    <a:pt x="5333" y="6607"/>
                  </a:cubicBezTo>
                  <a:cubicBezTo>
                    <a:pt x="5145" y="6607"/>
                    <a:pt x="4950" y="6666"/>
                    <a:pt x="4787" y="6772"/>
                  </a:cubicBezTo>
                  <a:cubicBezTo>
                    <a:pt x="4715" y="6831"/>
                    <a:pt x="4703" y="6927"/>
                    <a:pt x="4751" y="6998"/>
                  </a:cubicBezTo>
                  <a:cubicBezTo>
                    <a:pt x="4789" y="7044"/>
                    <a:pt x="4838" y="7071"/>
                    <a:pt x="4886" y="7071"/>
                  </a:cubicBezTo>
                  <a:cubicBezTo>
                    <a:pt x="4913" y="7071"/>
                    <a:pt x="4940" y="7063"/>
                    <a:pt x="4965" y="7046"/>
                  </a:cubicBezTo>
                  <a:cubicBezTo>
                    <a:pt x="5072" y="6974"/>
                    <a:pt x="5191" y="6939"/>
                    <a:pt x="5310" y="6939"/>
                  </a:cubicBezTo>
                  <a:cubicBezTo>
                    <a:pt x="5298" y="7058"/>
                    <a:pt x="5287" y="7224"/>
                    <a:pt x="5298" y="7403"/>
                  </a:cubicBezTo>
                  <a:cubicBezTo>
                    <a:pt x="5049" y="7450"/>
                    <a:pt x="4820" y="7475"/>
                    <a:pt x="4609" y="7475"/>
                  </a:cubicBezTo>
                  <a:cubicBezTo>
                    <a:pt x="3761" y="7475"/>
                    <a:pt x="3208" y="7082"/>
                    <a:pt x="2846" y="6224"/>
                  </a:cubicBezTo>
                  <a:cubicBezTo>
                    <a:pt x="2798" y="6058"/>
                    <a:pt x="2762" y="5796"/>
                    <a:pt x="2798" y="5688"/>
                  </a:cubicBezTo>
                  <a:cubicBezTo>
                    <a:pt x="2822" y="5605"/>
                    <a:pt x="2786" y="5510"/>
                    <a:pt x="2691" y="5486"/>
                  </a:cubicBezTo>
                  <a:cubicBezTo>
                    <a:pt x="2672" y="5478"/>
                    <a:pt x="2652" y="5474"/>
                    <a:pt x="2633" y="5474"/>
                  </a:cubicBezTo>
                  <a:cubicBezTo>
                    <a:pt x="2568" y="5474"/>
                    <a:pt x="2507" y="5517"/>
                    <a:pt x="2489" y="5581"/>
                  </a:cubicBezTo>
                  <a:cubicBezTo>
                    <a:pt x="2429" y="5748"/>
                    <a:pt x="2453" y="5974"/>
                    <a:pt x="2489" y="6141"/>
                  </a:cubicBezTo>
                  <a:cubicBezTo>
                    <a:pt x="2469" y="6142"/>
                    <a:pt x="2450" y="6143"/>
                    <a:pt x="2431" y="6143"/>
                  </a:cubicBezTo>
                  <a:cubicBezTo>
                    <a:pt x="2141" y="6143"/>
                    <a:pt x="1950" y="5980"/>
                    <a:pt x="1905" y="5879"/>
                  </a:cubicBezTo>
                  <a:cubicBezTo>
                    <a:pt x="1893" y="5843"/>
                    <a:pt x="1858" y="5808"/>
                    <a:pt x="1810" y="5796"/>
                  </a:cubicBezTo>
                  <a:cubicBezTo>
                    <a:pt x="1789" y="5787"/>
                    <a:pt x="1771" y="5783"/>
                    <a:pt x="1753" y="5783"/>
                  </a:cubicBezTo>
                  <a:cubicBezTo>
                    <a:pt x="1701" y="5783"/>
                    <a:pt x="1658" y="5816"/>
                    <a:pt x="1596" y="5843"/>
                  </a:cubicBezTo>
                  <a:cubicBezTo>
                    <a:pt x="1552" y="5855"/>
                    <a:pt x="1509" y="5861"/>
                    <a:pt x="1466" y="5861"/>
                  </a:cubicBezTo>
                  <a:cubicBezTo>
                    <a:pt x="1050" y="5861"/>
                    <a:pt x="679" y="5315"/>
                    <a:pt x="798" y="4807"/>
                  </a:cubicBezTo>
                  <a:cubicBezTo>
                    <a:pt x="846" y="4653"/>
                    <a:pt x="643" y="4653"/>
                    <a:pt x="536" y="4260"/>
                  </a:cubicBezTo>
                  <a:cubicBezTo>
                    <a:pt x="417" y="3855"/>
                    <a:pt x="584" y="3462"/>
                    <a:pt x="893" y="3367"/>
                  </a:cubicBezTo>
                  <a:cubicBezTo>
                    <a:pt x="977" y="3343"/>
                    <a:pt x="1036" y="3248"/>
                    <a:pt x="1000" y="3164"/>
                  </a:cubicBezTo>
                  <a:cubicBezTo>
                    <a:pt x="798" y="2664"/>
                    <a:pt x="1131" y="2045"/>
                    <a:pt x="1596" y="2009"/>
                  </a:cubicBezTo>
                  <a:cubicBezTo>
                    <a:pt x="1667" y="2009"/>
                    <a:pt x="1739" y="1950"/>
                    <a:pt x="1739" y="1867"/>
                  </a:cubicBezTo>
                  <a:cubicBezTo>
                    <a:pt x="1781" y="1436"/>
                    <a:pt x="2175" y="1060"/>
                    <a:pt x="2570" y="1060"/>
                  </a:cubicBezTo>
                  <a:cubicBezTo>
                    <a:pt x="2623" y="1060"/>
                    <a:pt x="2675" y="1067"/>
                    <a:pt x="2727" y="1081"/>
                  </a:cubicBezTo>
                  <a:cubicBezTo>
                    <a:pt x="2736" y="1082"/>
                    <a:pt x="2745" y="1083"/>
                    <a:pt x="2754" y="1083"/>
                  </a:cubicBezTo>
                  <a:cubicBezTo>
                    <a:pt x="2816" y="1083"/>
                    <a:pt x="2874" y="1049"/>
                    <a:pt x="2905" y="997"/>
                  </a:cubicBezTo>
                  <a:cubicBezTo>
                    <a:pt x="3065" y="744"/>
                    <a:pt x="3387" y="579"/>
                    <a:pt x="3692" y="579"/>
                  </a:cubicBezTo>
                  <a:cubicBezTo>
                    <a:pt x="3773" y="579"/>
                    <a:pt x="3854" y="591"/>
                    <a:pt x="3929" y="616"/>
                  </a:cubicBezTo>
                  <a:cubicBezTo>
                    <a:pt x="3870" y="700"/>
                    <a:pt x="3810" y="819"/>
                    <a:pt x="3810" y="962"/>
                  </a:cubicBezTo>
                  <a:cubicBezTo>
                    <a:pt x="3774" y="962"/>
                    <a:pt x="3739" y="974"/>
                    <a:pt x="3703" y="974"/>
                  </a:cubicBezTo>
                  <a:cubicBezTo>
                    <a:pt x="3465" y="1045"/>
                    <a:pt x="3298" y="1212"/>
                    <a:pt x="3298" y="1212"/>
                  </a:cubicBezTo>
                  <a:cubicBezTo>
                    <a:pt x="3239" y="1271"/>
                    <a:pt x="3239" y="1378"/>
                    <a:pt x="3298" y="1438"/>
                  </a:cubicBezTo>
                  <a:cubicBezTo>
                    <a:pt x="3328" y="1468"/>
                    <a:pt x="3370" y="1483"/>
                    <a:pt x="3411" y="1483"/>
                  </a:cubicBezTo>
                  <a:cubicBezTo>
                    <a:pt x="3453" y="1483"/>
                    <a:pt x="3495" y="1468"/>
                    <a:pt x="3524" y="1438"/>
                  </a:cubicBezTo>
                  <a:cubicBezTo>
                    <a:pt x="3532" y="1422"/>
                    <a:pt x="3715" y="1247"/>
                    <a:pt x="3964" y="1247"/>
                  </a:cubicBezTo>
                  <a:cubicBezTo>
                    <a:pt x="4094" y="1247"/>
                    <a:pt x="4243" y="1295"/>
                    <a:pt x="4394" y="1438"/>
                  </a:cubicBezTo>
                  <a:cubicBezTo>
                    <a:pt x="4417" y="1462"/>
                    <a:pt x="4465" y="1474"/>
                    <a:pt x="4513" y="1474"/>
                  </a:cubicBezTo>
                  <a:cubicBezTo>
                    <a:pt x="4656" y="1474"/>
                    <a:pt x="4715" y="1295"/>
                    <a:pt x="4632" y="1200"/>
                  </a:cubicBezTo>
                  <a:cubicBezTo>
                    <a:pt x="4465" y="1033"/>
                    <a:pt x="4286" y="962"/>
                    <a:pt x="4132" y="926"/>
                  </a:cubicBezTo>
                  <a:cubicBezTo>
                    <a:pt x="4155" y="819"/>
                    <a:pt x="4251" y="688"/>
                    <a:pt x="4298" y="664"/>
                  </a:cubicBezTo>
                  <a:lnTo>
                    <a:pt x="4298" y="640"/>
                  </a:lnTo>
                  <a:cubicBezTo>
                    <a:pt x="4502" y="424"/>
                    <a:pt x="4770" y="329"/>
                    <a:pt x="5016" y="329"/>
                  </a:cubicBezTo>
                  <a:cubicBezTo>
                    <a:pt x="5257" y="329"/>
                    <a:pt x="5478" y="421"/>
                    <a:pt x="5596" y="581"/>
                  </a:cubicBezTo>
                  <a:cubicBezTo>
                    <a:pt x="5620" y="628"/>
                    <a:pt x="5668" y="640"/>
                    <a:pt x="5715" y="664"/>
                  </a:cubicBezTo>
                  <a:cubicBezTo>
                    <a:pt x="5763" y="664"/>
                    <a:pt x="5799" y="640"/>
                    <a:pt x="5834" y="616"/>
                  </a:cubicBezTo>
                  <a:cubicBezTo>
                    <a:pt x="5984" y="476"/>
                    <a:pt x="6190" y="411"/>
                    <a:pt x="6397" y="411"/>
                  </a:cubicBezTo>
                  <a:cubicBezTo>
                    <a:pt x="6700" y="411"/>
                    <a:pt x="7005" y="552"/>
                    <a:pt x="7132" y="807"/>
                  </a:cubicBezTo>
                  <a:cubicBezTo>
                    <a:pt x="7153" y="869"/>
                    <a:pt x="7210" y="904"/>
                    <a:pt x="7287" y="904"/>
                  </a:cubicBezTo>
                  <a:cubicBezTo>
                    <a:pt x="7299" y="904"/>
                    <a:pt x="7310" y="904"/>
                    <a:pt x="7323" y="902"/>
                  </a:cubicBezTo>
                  <a:cubicBezTo>
                    <a:pt x="7391" y="883"/>
                    <a:pt x="7462" y="874"/>
                    <a:pt x="7533" y="874"/>
                  </a:cubicBezTo>
                  <a:cubicBezTo>
                    <a:pt x="7908" y="874"/>
                    <a:pt x="8292" y="1123"/>
                    <a:pt x="8382" y="1474"/>
                  </a:cubicBezTo>
                  <a:cubicBezTo>
                    <a:pt x="8392" y="1544"/>
                    <a:pt x="8445" y="1598"/>
                    <a:pt x="8519" y="1598"/>
                  </a:cubicBezTo>
                  <a:cubicBezTo>
                    <a:pt x="8533" y="1598"/>
                    <a:pt x="8546" y="1596"/>
                    <a:pt x="8561" y="1593"/>
                  </a:cubicBezTo>
                  <a:cubicBezTo>
                    <a:pt x="8578" y="1591"/>
                    <a:pt x="8595" y="1590"/>
                    <a:pt x="8612" y="1590"/>
                  </a:cubicBezTo>
                  <a:cubicBezTo>
                    <a:pt x="8726" y="1590"/>
                    <a:pt x="8843" y="1624"/>
                    <a:pt x="8978" y="1676"/>
                  </a:cubicBezTo>
                  <a:cubicBezTo>
                    <a:pt x="8994" y="1682"/>
                    <a:pt x="9013" y="1685"/>
                    <a:pt x="9033" y="1685"/>
                  </a:cubicBezTo>
                  <a:cubicBezTo>
                    <a:pt x="9095" y="1685"/>
                    <a:pt x="9162" y="1654"/>
                    <a:pt x="9180" y="1581"/>
                  </a:cubicBezTo>
                  <a:cubicBezTo>
                    <a:pt x="9216" y="1497"/>
                    <a:pt x="9180" y="1402"/>
                    <a:pt x="9097" y="1378"/>
                  </a:cubicBezTo>
                  <a:cubicBezTo>
                    <a:pt x="8942" y="1319"/>
                    <a:pt x="8799" y="1271"/>
                    <a:pt x="8644" y="1271"/>
                  </a:cubicBezTo>
                  <a:cubicBezTo>
                    <a:pt x="8472" y="841"/>
                    <a:pt x="7989" y="547"/>
                    <a:pt x="7502" y="547"/>
                  </a:cubicBezTo>
                  <a:cubicBezTo>
                    <a:pt x="7450" y="547"/>
                    <a:pt x="7398" y="550"/>
                    <a:pt x="7346" y="557"/>
                  </a:cubicBezTo>
                  <a:cubicBezTo>
                    <a:pt x="7145" y="251"/>
                    <a:pt x="6767" y="81"/>
                    <a:pt x="6386" y="81"/>
                  </a:cubicBezTo>
                  <a:cubicBezTo>
                    <a:pt x="6159" y="81"/>
                    <a:pt x="5931" y="142"/>
                    <a:pt x="5739" y="271"/>
                  </a:cubicBezTo>
                  <a:cubicBezTo>
                    <a:pt x="5542" y="91"/>
                    <a:pt x="5272" y="1"/>
                    <a:pt x="499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237" name="Google Shape;10237;p79"/>
          <p:cNvGrpSpPr/>
          <p:nvPr/>
        </p:nvGrpSpPr>
        <p:grpSpPr>
          <a:xfrm>
            <a:off x="7773313" y="3990722"/>
            <a:ext cx="294340" cy="469797"/>
            <a:chOff x="5829984" y="3350032"/>
            <a:chExt cx="220755" cy="352348"/>
          </a:xfrm>
          <a:solidFill>
            <a:srgbClr val="D2DE00"/>
          </a:solidFill>
        </p:grpSpPr>
        <p:sp>
          <p:nvSpPr>
            <p:cNvPr id="10238" name="Google Shape;10238;p79"/>
            <p:cNvSpPr/>
            <p:nvPr/>
          </p:nvSpPr>
          <p:spPr>
            <a:xfrm>
              <a:off x="5829984" y="3350032"/>
              <a:ext cx="220755" cy="352348"/>
            </a:xfrm>
            <a:custGeom>
              <a:avLst/>
              <a:gdLst/>
              <a:ahLst/>
              <a:cxnLst/>
              <a:rect l="l" t="t" r="r" b="b"/>
              <a:pathLst>
                <a:path w="6930" h="11061" extrusionOk="0">
                  <a:moveTo>
                    <a:pt x="1989" y="333"/>
                  </a:moveTo>
                  <a:lnTo>
                    <a:pt x="1989" y="2060"/>
                  </a:lnTo>
                  <a:lnTo>
                    <a:pt x="1072" y="2060"/>
                  </a:lnTo>
                  <a:lnTo>
                    <a:pt x="1072" y="333"/>
                  </a:lnTo>
                  <a:close/>
                  <a:moveTo>
                    <a:pt x="3299" y="333"/>
                  </a:moveTo>
                  <a:lnTo>
                    <a:pt x="3299" y="2060"/>
                  </a:lnTo>
                  <a:lnTo>
                    <a:pt x="2322" y="2060"/>
                  </a:lnTo>
                  <a:lnTo>
                    <a:pt x="2322" y="333"/>
                  </a:lnTo>
                  <a:close/>
                  <a:moveTo>
                    <a:pt x="4608" y="333"/>
                  </a:moveTo>
                  <a:lnTo>
                    <a:pt x="4608" y="2060"/>
                  </a:lnTo>
                  <a:lnTo>
                    <a:pt x="3632" y="2060"/>
                  </a:lnTo>
                  <a:lnTo>
                    <a:pt x="3632" y="333"/>
                  </a:lnTo>
                  <a:close/>
                  <a:moveTo>
                    <a:pt x="5108" y="2381"/>
                  </a:moveTo>
                  <a:lnTo>
                    <a:pt x="5108" y="2774"/>
                  </a:lnTo>
                  <a:lnTo>
                    <a:pt x="1810" y="2774"/>
                  </a:lnTo>
                  <a:lnTo>
                    <a:pt x="1810" y="2381"/>
                  </a:lnTo>
                  <a:close/>
                  <a:moveTo>
                    <a:pt x="6085" y="3084"/>
                  </a:moveTo>
                  <a:cubicBezTo>
                    <a:pt x="6370" y="3084"/>
                    <a:pt x="6609" y="3322"/>
                    <a:pt x="6609" y="3608"/>
                  </a:cubicBezTo>
                  <a:lnTo>
                    <a:pt x="6609" y="10216"/>
                  </a:lnTo>
                  <a:cubicBezTo>
                    <a:pt x="6609" y="10489"/>
                    <a:pt x="6370" y="10728"/>
                    <a:pt x="6085" y="10728"/>
                  </a:cubicBezTo>
                  <a:lnTo>
                    <a:pt x="846" y="10728"/>
                  </a:lnTo>
                  <a:cubicBezTo>
                    <a:pt x="560" y="10728"/>
                    <a:pt x="322" y="10489"/>
                    <a:pt x="322" y="10216"/>
                  </a:cubicBezTo>
                  <a:lnTo>
                    <a:pt x="322" y="3608"/>
                  </a:lnTo>
                  <a:cubicBezTo>
                    <a:pt x="322" y="3322"/>
                    <a:pt x="560" y="3084"/>
                    <a:pt x="846" y="3084"/>
                  </a:cubicBezTo>
                  <a:close/>
                  <a:moveTo>
                    <a:pt x="905" y="0"/>
                  </a:moveTo>
                  <a:cubicBezTo>
                    <a:pt x="822" y="0"/>
                    <a:pt x="739" y="71"/>
                    <a:pt x="739" y="167"/>
                  </a:cubicBezTo>
                  <a:lnTo>
                    <a:pt x="739" y="2215"/>
                  </a:lnTo>
                  <a:cubicBezTo>
                    <a:pt x="739" y="2310"/>
                    <a:pt x="822" y="2381"/>
                    <a:pt x="905" y="2381"/>
                  </a:cubicBezTo>
                  <a:lnTo>
                    <a:pt x="1501" y="2381"/>
                  </a:lnTo>
                  <a:lnTo>
                    <a:pt x="1501" y="2762"/>
                  </a:lnTo>
                  <a:lnTo>
                    <a:pt x="846" y="2762"/>
                  </a:lnTo>
                  <a:cubicBezTo>
                    <a:pt x="382" y="2762"/>
                    <a:pt x="1" y="3143"/>
                    <a:pt x="1" y="3620"/>
                  </a:cubicBezTo>
                  <a:lnTo>
                    <a:pt x="1" y="10216"/>
                  </a:lnTo>
                  <a:cubicBezTo>
                    <a:pt x="1" y="10668"/>
                    <a:pt x="370" y="11061"/>
                    <a:pt x="846" y="11061"/>
                  </a:cubicBezTo>
                  <a:lnTo>
                    <a:pt x="6085" y="11061"/>
                  </a:lnTo>
                  <a:cubicBezTo>
                    <a:pt x="6549" y="11061"/>
                    <a:pt x="6930" y="10692"/>
                    <a:pt x="6930" y="10216"/>
                  </a:cubicBezTo>
                  <a:lnTo>
                    <a:pt x="6930" y="3608"/>
                  </a:lnTo>
                  <a:cubicBezTo>
                    <a:pt x="6930" y="3143"/>
                    <a:pt x="6549" y="2774"/>
                    <a:pt x="6085" y="2774"/>
                  </a:cubicBezTo>
                  <a:lnTo>
                    <a:pt x="5430" y="2774"/>
                  </a:lnTo>
                  <a:lnTo>
                    <a:pt x="5430" y="2381"/>
                  </a:lnTo>
                  <a:lnTo>
                    <a:pt x="6025" y="2381"/>
                  </a:lnTo>
                  <a:cubicBezTo>
                    <a:pt x="6108" y="2381"/>
                    <a:pt x="6192" y="2310"/>
                    <a:pt x="6192" y="2215"/>
                  </a:cubicBezTo>
                  <a:lnTo>
                    <a:pt x="6192" y="1191"/>
                  </a:lnTo>
                  <a:cubicBezTo>
                    <a:pt x="6192" y="1095"/>
                    <a:pt x="6108" y="1024"/>
                    <a:pt x="6025" y="1024"/>
                  </a:cubicBezTo>
                  <a:cubicBezTo>
                    <a:pt x="5942" y="1024"/>
                    <a:pt x="5858" y="1095"/>
                    <a:pt x="5858" y="1191"/>
                  </a:cubicBezTo>
                  <a:lnTo>
                    <a:pt x="5858" y="2048"/>
                  </a:lnTo>
                  <a:lnTo>
                    <a:pt x="4942" y="2048"/>
                  </a:lnTo>
                  <a:lnTo>
                    <a:pt x="4942" y="321"/>
                  </a:lnTo>
                  <a:lnTo>
                    <a:pt x="5858" y="321"/>
                  </a:lnTo>
                  <a:lnTo>
                    <a:pt x="5858" y="524"/>
                  </a:lnTo>
                  <a:cubicBezTo>
                    <a:pt x="5858" y="607"/>
                    <a:pt x="5942" y="679"/>
                    <a:pt x="6025" y="679"/>
                  </a:cubicBezTo>
                  <a:cubicBezTo>
                    <a:pt x="6108" y="679"/>
                    <a:pt x="6192" y="607"/>
                    <a:pt x="6192" y="524"/>
                  </a:cubicBezTo>
                  <a:lnTo>
                    <a:pt x="6192" y="167"/>
                  </a:lnTo>
                  <a:cubicBezTo>
                    <a:pt x="6192" y="71"/>
                    <a:pt x="6108" y="0"/>
                    <a:pt x="602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39" name="Google Shape;10239;p79"/>
            <p:cNvSpPr/>
            <p:nvPr/>
          </p:nvSpPr>
          <p:spPr>
            <a:xfrm>
              <a:off x="5912297" y="3541927"/>
              <a:ext cx="56160" cy="56160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1"/>
                  </a:moveTo>
                  <a:cubicBezTo>
                    <a:pt x="798" y="1"/>
                    <a:pt x="715" y="72"/>
                    <a:pt x="715" y="167"/>
                  </a:cubicBezTo>
                  <a:lnTo>
                    <a:pt x="715" y="715"/>
                  </a:lnTo>
                  <a:lnTo>
                    <a:pt x="167" y="715"/>
                  </a:lnTo>
                  <a:cubicBezTo>
                    <a:pt x="84" y="715"/>
                    <a:pt x="0" y="798"/>
                    <a:pt x="0" y="882"/>
                  </a:cubicBezTo>
                  <a:cubicBezTo>
                    <a:pt x="0" y="977"/>
                    <a:pt x="84" y="1048"/>
                    <a:pt x="167" y="1048"/>
                  </a:cubicBezTo>
                  <a:lnTo>
                    <a:pt x="715" y="1048"/>
                  </a:lnTo>
                  <a:lnTo>
                    <a:pt x="715" y="1596"/>
                  </a:lnTo>
                  <a:cubicBezTo>
                    <a:pt x="715" y="1691"/>
                    <a:pt x="798" y="1763"/>
                    <a:pt x="881" y="1763"/>
                  </a:cubicBezTo>
                  <a:cubicBezTo>
                    <a:pt x="965" y="1763"/>
                    <a:pt x="1048" y="1691"/>
                    <a:pt x="1048" y="1596"/>
                  </a:cubicBezTo>
                  <a:lnTo>
                    <a:pt x="1048" y="1048"/>
                  </a:lnTo>
                  <a:lnTo>
                    <a:pt x="1596" y="1048"/>
                  </a:lnTo>
                  <a:cubicBezTo>
                    <a:pt x="1679" y="1048"/>
                    <a:pt x="1762" y="977"/>
                    <a:pt x="1762" y="882"/>
                  </a:cubicBezTo>
                  <a:cubicBezTo>
                    <a:pt x="1762" y="798"/>
                    <a:pt x="1679" y="715"/>
                    <a:pt x="1596" y="715"/>
                  </a:cubicBezTo>
                  <a:lnTo>
                    <a:pt x="1048" y="715"/>
                  </a:lnTo>
                  <a:lnTo>
                    <a:pt x="1048" y="167"/>
                  </a:lnTo>
                  <a:cubicBezTo>
                    <a:pt x="1048" y="72"/>
                    <a:pt x="965" y="1"/>
                    <a:pt x="8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40" name="Google Shape;10240;p79"/>
            <p:cNvSpPr/>
            <p:nvPr/>
          </p:nvSpPr>
          <p:spPr>
            <a:xfrm>
              <a:off x="5885730" y="3515391"/>
              <a:ext cx="109263" cy="109263"/>
            </a:xfrm>
            <a:custGeom>
              <a:avLst/>
              <a:gdLst/>
              <a:ahLst/>
              <a:cxnLst/>
              <a:rect l="l" t="t" r="r" b="b"/>
              <a:pathLst>
                <a:path w="3430" h="3430" extrusionOk="0">
                  <a:moveTo>
                    <a:pt x="1715" y="345"/>
                  </a:moveTo>
                  <a:cubicBezTo>
                    <a:pt x="2477" y="345"/>
                    <a:pt x="3096" y="976"/>
                    <a:pt x="3096" y="1727"/>
                  </a:cubicBezTo>
                  <a:cubicBezTo>
                    <a:pt x="3096" y="2489"/>
                    <a:pt x="2477" y="3120"/>
                    <a:pt x="1715" y="3120"/>
                  </a:cubicBezTo>
                  <a:cubicBezTo>
                    <a:pt x="953" y="3120"/>
                    <a:pt x="334" y="2489"/>
                    <a:pt x="334" y="1727"/>
                  </a:cubicBezTo>
                  <a:cubicBezTo>
                    <a:pt x="334" y="976"/>
                    <a:pt x="953" y="345"/>
                    <a:pt x="1715" y="345"/>
                  </a:cubicBezTo>
                  <a:close/>
                  <a:moveTo>
                    <a:pt x="1715" y="0"/>
                  </a:moveTo>
                  <a:cubicBezTo>
                    <a:pt x="775" y="0"/>
                    <a:pt x="1" y="762"/>
                    <a:pt x="1" y="1715"/>
                  </a:cubicBezTo>
                  <a:cubicBezTo>
                    <a:pt x="1" y="2667"/>
                    <a:pt x="775" y="3429"/>
                    <a:pt x="1715" y="3429"/>
                  </a:cubicBezTo>
                  <a:cubicBezTo>
                    <a:pt x="2656" y="3429"/>
                    <a:pt x="3430" y="2667"/>
                    <a:pt x="3430" y="1715"/>
                  </a:cubicBezTo>
                  <a:cubicBezTo>
                    <a:pt x="3430" y="774"/>
                    <a:pt x="2668" y="0"/>
                    <a:pt x="17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41" name="Google Shape;10241;p79"/>
            <p:cNvSpPr/>
            <p:nvPr/>
          </p:nvSpPr>
          <p:spPr>
            <a:xfrm>
              <a:off x="5862986" y="3476305"/>
              <a:ext cx="154783" cy="188167"/>
            </a:xfrm>
            <a:custGeom>
              <a:avLst/>
              <a:gdLst/>
              <a:ahLst/>
              <a:cxnLst/>
              <a:rect l="l" t="t" r="r" b="b"/>
              <a:pathLst>
                <a:path w="4859" h="5907" extrusionOk="0">
                  <a:moveTo>
                    <a:pt x="167" y="1"/>
                  </a:moveTo>
                  <a:cubicBezTo>
                    <a:pt x="84" y="1"/>
                    <a:pt x="0" y="72"/>
                    <a:pt x="0" y="156"/>
                  </a:cubicBezTo>
                  <a:lnTo>
                    <a:pt x="0" y="5740"/>
                  </a:lnTo>
                  <a:cubicBezTo>
                    <a:pt x="0" y="5835"/>
                    <a:pt x="84" y="5906"/>
                    <a:pt x="167" y="5906"/>
                  </a:cubicBezTo>
                  <a:lnTo>
                    <a:pt x="4691" y="5906"/>
                  </a:lnTo>
                  <a:cubicBezTo>
                    <a:pt x="4787" y="5906"/>
                    <a:pt x="4858" y="5835"/>
                    <a:pt x="4858" y="5740"/>
                  </a:cubicBezTo>
                  <a:lnTo>
                    <a:pt x="4858" y="156"/>
                  </a:lnTo>
                  <a:cubicBezTo>
                    <a:pt x="4858" y="72"/>
                    <a:pt x="4775" y="1"/>
                    <a:pt x="4691" y="1"/>
                  </a:cubicBezTo>
                  <a:lnTo>
                    <a:pt x="1715" y="1"/>
                  </a:lnTo>
                  <a:cubicBezTo>
                    <a:pt x="1632" y="1"/>
                    <a:pt x="1548" y="72"/>
                    <a:pt x="1548" y="156"/>
                  </a:cubicBezTo>
                  <a:cubicBezTo>
                    <a:pt x="1548" y="251"/>
                    <a:pt x="1632" y="322"/>
                    <a:pt x="1715" y="322"/>
                  </a:cubicBezTo>
                  <a:lnTo>
                    <a:pt x="4525" y="322"/>
                  </a:lnTo>
                  <a:lnTo>
                    <a:pt x="4525" y="5597"/>
                  </a:lnTo>
                  <a:lnTo>
                    <a:pt x="334" y="5597"/>
                  </a:lnTo>
                  <a:lnTo>
                    <a:pt x="334" y="322"/>
                  </a:lnTo>
                  <a:lnTo>
                    <a:pt x="881" y="322"/>
                  </a:lnTo>
                  <a:cubicBezTo>
                    <a:pt x="977" y="322"/>
                    <a:pt x="1048" y="251"/>
                    <a:pt x="1048" y="156"/>
                  </a:cubicBezTo>
                  <a:cubicBezTo>
                    <a:pt x="1048" y="72"/>
                    <a:pt x="977" y="1"/>
                    <a:pt x="8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242" name="Google Shape;10242;p79"/>
          <p:cNvGrpSpPr/>
          <p:nvPr/>
        </p:nvGrpSpPr>
        <p:grpSpPr>
          <a:xfrm>
            <a:off x="6509560" y="3990467"/>
            <a:ext cx="477952" cy="469755"/>
            <a:chOff x="4882170" y="3349841"/>
            <a:chExt cx="358464" cy="352316"/>
          </a:xfrm>
          <a:solidFill>
            <a:srgbClr val="D2DE00"/>
          </a:solidFill>
        </p:grpSpPr>
        <p:sp>
          <p:nvSpPr>
            <p:cNvPr id="10243" name="Google Shape;10243;p79"/>
            <p:cNvSpPr/>
            <p:nvPr/>
          </p:nvSpPr>
          <p:spPr>
            <a:xfrm>
              <a:off x="5024403" y="3395521"/>
              <a:ext cx="174119" cy="166156"/>
            </a:xfrm>
            <a:custGeom>
              <a:avLst/>
              <a:gdLst/>
              <a:ahLst/>
              <a:cxnLst/>
              <a:rect l="l" t="t" r="r" b="b"/>
              <a:pathLst>
                <a:path w="5466" h="5216" extrusionOk="0">
                  <a:moveTo>
                    <a:pt x="4647" y="1"/>
                  </a:moveTo>
                  <a:cubicBezTo>
                    <a:pt x="4489" y="1"/>
                    <a:pt x="4335" y="60"/>
                    <a:pt x="4215" y="179"/>
                  </a:cubicBezTo>
                  <a:lnTo>
                    <a:pt x="239" y="4156"/>
                  </a:lnTo>
                  <a:cubicBezTo>
                    <a:pt x="1" y="4394"/>
                    <a:pt x="1" y="4799"/>
                    <a:pt x="239" y="5037"/>
                  </a:cubicBezTo>
                  <a:cubicBezTo>
                    <a:pt x="358" y="5156"/>
                    <a:pt x="519" y="5216"/>
                    <a:pt x="679" y="5216"/>
                  </a:cubicBezTo>
                  <a:cubicBezTo>
                    <a:pt x="840" y="5216"/>
                    <a:pt x="1001" y="5156"/>
                    <a:pt x="1120" y="5037"/>
                  </a:cubicBezTo>
                  <a:lnTo>
                    <a:pt x="4501" y="1656"/>
                  </a:lnTo>
                  <a:cubicBezTo>
                    <a:pt x="4561" y="1596"/>
                    <a:pt x="4561" y="1489"/>
                    <a:pt x="4501" y="1430"/>
                  </a:cubicBezTo>
                  <a:cubicBezTo>
                    <a:pt x="4471" y="1400"/>
                    <a:pt x="4430" y="1385"/>
                    <a:pt x="4388" y="1385"/>
                  </a:cubicBezTo>
                  <a:cubicBezTo>
                    <a:pt x="4346" y="1385"/>
                    <a:pt x="4305" y="1400"/>
                    <a:pt x="4275" y="1430"/>
                  </a:cubicBezTo>
                  <a:lnTo>
                    <a:pt x="894" y="4811"/>
                  </a:lnTo>
                  <a:cubicBezTo>
                    <a:pt x="834" y="4870"/>
                    <a:pt x="757" y="4900"/>
                    <a:pt x="681" y="4900"/>
                  </a:cubicBezTo>
                  <a:cubicBezTo>
                    <a:pt x="605" y="4900"/>
                    <a:pt x="530" y="4870"/>
                    <a:pt x="477" y="4811"/>
                  </a:cubicBezTo>
                  <a:cubicBezTo>
                    <a:pt x="358" y="4692"/>
                    <a:pt x="358" y="4501"/>
                    <a:pt x="477" y="4394"/>
                  </a:cubicBezTo>
                  <a:lnTo>
                    <a:pt x="4454" y="417"/>
                  </a:lnTo>
                  <a:cubicBezTo>
                    <a:pt x="4512" y="359"/>
                    <a:pt x="4585" y="333"/>
                    <a:pt x="4657" y="333"/>
                  </a:cubicBezTo>
                  <a:cubicBezTo>
                    <a:pt x="4807" y="333"/>
                    <a:pt x="4954" y="447"/>
                    <a:pt x="4954" y="632"/>
                  </a:cubicBezTo>
                  <a:cubicBezTo>
                    <a:pt x="4954" y="703"/>
                    <a:pt x="4930" y="775"/>
                    <a:pt x="4870" y="834"/>
                  </a:cubicBezTo>
                  <a:cubicBezTo>
                    <a:pt x="4811" y="894"/>
                    <a:pt x="4811" y="1001"/>
                    <a:pt x="4870" y="1060"/>
                  </a:cubicBezTo>
                  <a:cubicBezTo>
                    <a:pt x="4903" y="1094"/>
                    <a:pt x="4940" y="1108"/>
                    <a:pt x="4977" y="1108"/>
                  </a:cubicBezTo>
                  <a:cubicBezTo>
                    <a:pt x="5208" y="1108"/>
                    <a:pt x="5465" y="538"/>
                    <a:pt x="5097" y="179"/>
                  </a:cubicBezTo>
                  <a:cubicBezTo>
                    <a:pt x="4966" y="60"/>
                    <a:pt x="4805" y="1"/>
                    <a:pt x="464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44" name="Google Shape;10244;p79"/>
            <p:cNvSpPr/>
            <p:nvPr/>
          </p:nvSpPr>
          <p:spPr>
            <a:xfrm>
              <a:off x="4882170" y="3349841"/>
              <a:ext cx="358464" cy="352316"/>
            </a:xfrm>
            <a:custGeom>
              <a:avLst/>
              <a:gdLst/>
              <a:ahLst/>
              <a:cxnLst/>
              <a:rect l="l" t="t" r="r" b="b"/>
              <a:pathLst>
                <a:path w="11253" h="11060" extrusionOk="0">
                  <a:moveTo>
                    <a:pt x="8809" y="364"/>
                  </a:moveTo>
                  <a:cubicBezTo>
                    <a:pt x="8973" y="364"/>
                    <a:pt x="9138" y="421"/>
                    <a:pt x="9276" y="530"/>
                  </a:cubicBezTo>
                  <a:lnTo>
                    <a:pt x="10585" y="1840"/>
                  </a:lnTo>
                  <a:cubicBezTo>
                    <a:pt x="10895" y="2078"/>
                    <a:pt x="10895" y="2518"/>
                    <a:pt x="10633" y="2804"/>
                  </a:cubicBezTo>
                  <a:cubicBezTo>
                    <a:pt x="7276" y="6150"/>
                    <a:pt x="7395" y="6054"/>
                    <a:pt x="7192" y="6233"/>
                  </a:cubicBezTo>
                  <a:cubicBezTo>
                    <a:pt x="6609" y="6745"/>
                    <a:pt x="6002" y="7102"/>
                    <a:pt x="5287" y="7376"/>
                  </a:cubicBezTo>
                  <a:cubicBezTo>
                    <a:pt x="5144" y="7432"/>
                    <a:pt x="5001" y="7458"/>
                    <a:pt x="4863" y="7458"/>
                  </a:cubicBezTo>
                  <a:cubicBezTo>
                    <a:pt x="4096" y="7458"/>
                    <a:pt x="3484" y="6663"/>
                    <a:pt x="3787" y="5876"/>
                  </a:cubicBezTo>
                  <a:cubicBezTo>
                    <a:pt x="3799" y="5828"/>
                    <a:pt x="4061" y="5042"/>
                    <a:pt x="4704" y="4233"/>
                  </a:cubicBezTo>
                  <a:lnTo>
                    <a:pt x="4978" y="4507"/>
                  </a:lnTo>
                  <a:cubicBezTo>
                    <a:pt x="5007" y="4536"/>
                    <a:pt x="5046" y="4551"/>
                    <a:pt x="5085" y="4551"/>
                  </a:cubicBezTo>
                  <a:cubicBezTo>
                    <a:pt x="5123" y="4551"/>
                    <a:pt x="5162" y="4536"/>
                    <a:pt x="5192" y="4507"/>
                  </a:cubicBezTo>
                  <a:cubicBezTo>
                    <a:pt x="5251" y="4447"/>
                    <a:pt x="5251" y="4340"/>
                    <a:pt x="5192" y="4280"/>
                  </a:cubicBezTo>
                  <a:lnTo>
                    <a:pt x="4918" y="3995"/>
                  </a:lnTo>
                  <a:cubicBezTo>
                    <a:pt x="5073" y="3816"/>
                    <a:pt x="5180" y="3709"/>
                    <a:pt x="5287" y="3614"/>
                  </a:cubicBezTo>
                  <a:lnTo>
                    <a:pt x="5573" y="3887"/>
                  </a:lnTo>
                  <a:cubicBezTo>
                    <a:pt x="5603" y="3917"/>
                    <a:pt x="5641" y="3932"/>
                    <a:pt x="5680" y="3932"/>
                  </a:cubicBezTo>
                  <a:cubicBezTo>
                    <a:pt x="5719" y="3932"/>
                    <a:pt x="5757" y="3917"/>
                    <a:pt x="5787" y="3887"/>
                  </a:cubicBezTo>
                  <a:cubicBezTo>
                    <a:pt x="5847" y="3828"/>
                    <a:pt x="5847" y="3733"/>
                    <a:pt x="5787" y="3673"/>
                  </a:cubicBezTo>
                  <a:lnTo>
                    <a:pt x="5513" y="3387"/>
                  </a:lnTo>
                  <a:lnTo>
                    <a:pt x="5894" y="2994"/>
                  </a:lnTo>
                  <a:lnTo>
                    <a:pt x="6180" y="3280"/>
                  </a:lnTo>
                  <a:cubicBezTo>
                    <a:pt x="6210" y="3310"/>
                    <a:pt x="6252" y="3325"/>
                    <a:pt x="6293" y="3325"/>
                  </a:cubicBezTo>
                  <a:cubicBezTo>
                    <a:pt x="6335" y="3325"/>
                    <a:pt x="6377" y="3310"/>
                    <a:pt x="6406" y="3280"/>
                  </a:cubicBezTo>
                  <a:cubicBezTo>
                    <a:pt x="6466" y="3221"/>
                    <a:pt x="6466" y="3114"/>
                    <a:pt x="6406" y="3054"/>
                  </a:cubicBezTo>
                  <a:lnTo>
                    <a:pt x="6121" y="2780"/>
                  </a:lnTo>
                  <a:lnTo>
                    <a:pt x="6502" y="2387"/>
                  </a:lnTo>
                  <a:lnTo>
                    <a:pt x="6787" y="2673"/>
                  </a:lnTo>
                  <a:cubicBezTo>
                    <a:pt x="6817" y="2703"/>
                    <a:pt x="6859" y="2718"/>
                    <a:pt x="6900" y="2718"/>
                  </a:cubicBezTo>
                  <a:cubicBezTo>
                    <a:pt x="6942" y="2718"/>
                    <a:pt x="6984" y="2703"/>
                    <a:pt x="7014" y="2673"/>
                  </a:cubicBezTo>
                  <a:cubicBezTo>
                    <a:pt x="7073" y="2613"/>
                    <a:pt x="7073" y="2506"/>
                    <a:pt x="7014" y="2447"/>
                  </a:cubicBezTo>
                  <a:lnTo>
                    <a:pt x="6728" y="2161"/>
                  </a:lnTo>
                  <a:lnTo>
                    <a:pt x="7109" y="1780"/>
                  </a:lnTo>
                  <a:lnTo>
                    <a:pt x="7395" y="2054"/>
                  </a:lnTo>
                  <a:cubicBezTo>
                    <a:pt x="7424" y="2084"/>
                    <a:pt x="7466" y="2099"/>
                    <a:pt x="7508" y="2099"/>
                  </a:cubicBezTo>
                  <a:cubicBezTo>
                    <a:pt x="7549" y="2099"/>
                    <a:pt x="7591" y="2084"/>
                    <a:pt x="7621" y="2054"/>
                  </a:cubicBezTo>
                  <a:cubicBezTo>
                    <a:pt x="7680" y="1994"/>
                    <a:pt x="7680" y="1899"/>
                    <a:pt x="7621" y="1840"/>
                  </a:cubicBezTo>
                  <a:lnTo>
                    <a:pt x="7335" y="1554"/>
                  </a:lnTo>
                  <a:lnTo>
                    <a:pt x="7728" y="1161"/>
                  </a:lnTo>
                  <a:lnTo>
                    <a:pt x="8002" y="1447"/>
                  </a:lnTo>
                  <a:cubicBezTo>
                    <a:pt x="8038" y="1476"/>
                    <a:pt x="8079" y="1491"/>
                    <a:pt x="8119" y="1491"/>
                  </a:cubicBezTo>
                  <a:cubicBezTo>
                    <a:pt x="8160" y="1491"/>
                    <a:pt x="8198" y="1476"/>
                    <a:pt x="8228" y="1447"/>
                  </a:cubicBezTo>
                  <a:cubicBezTo>
                    <a:pt x="8288" y="1387"/>
                    <a:pt x="8288" y="1280"/>
                    <a:pt x="8228" y="1220"/>
                  </a:cubicBezTo>
                  <a:lnTo>
                    <a:pt x="7942" y="947"/>
                  </a:lnTo>
                  <a:lnTo>
                    <a:pt x="8323" y="566"/>
                  </a:lnTo>
                  <a:cubicBezTo>
                    <a:pt x="8459" y="430"/>
                    <a:pt x="8633" y="364"/>
                    <a:pt x="8809" y="364"/>
                  </a:cubicBezTo>
                  <a:close/>
                  <a:moveTo>
                    <a:pt x="1180" y="9245"/>
                  </a:moveTo>
                  <a:lnTo>
                    <a:pt x="1918" y="9995"/>
                  </a:lnTo>
                  <a:lnTo>
                    <a:pt x="1322" y="10591"/>
                  </a:lnTo>
                  <a:cubicBezTo>
                    <a:pt x="1227" y="10698"/>
                    <a:pt x="1108" y="10734"/>
                    <a:pt x="953" y="10734"/>
                  </a:cubicBezTo>
                  <a:cubicBezTo>
                    <a:pt x="477" y="10734"/>
                    <a:pt x="251" y="10174"/>
                    <a:pt x="584" y="9841"/>
                  </a:cubicBezTo>
                  <a:lnTo>
                    <a:pt x="1180" y="9245"/>
                  </a:lnTo>
                  <a:close/>
                  <a:moveTo>
                    <a:pt x="8855" y="0"/>
                  </a:moveTo>
                  <a:cubicBezTo>
                    <a:pt x="8591" y="0"/>
                    <a:pt x="8329" y="101"/>
                    <a:pt x="8133" y="304"/>
                  </a:cubicBezTo>
                  <a:cubicBezTo>
                    <a:pt x="4716" y="3709"/>
                    <a:pt x="4882" y="3530"/>
                    <a:pt x="4692" y="3756"/>
                  </a:cubicBezTo>
                  <a:cubicBezTo>
                    <a:pt x="3394" y="5185"/>
                    <a:pt x="3692" y="5876"/>
                    <a:pt x="2656" y="7221"/>
                  </a:cubicBezTo>
                  <a:cubicBezTo>
                    <a:pt x="2596" y="7305"/>
                    <a:pt x="2608" y="7400"/>
                    <a:pt x="2680" y="7447"/>
                  </a:cubicBezTo>
                  <a:cubicBezTo>
                    <a:pt x="2711" y="7473"/>
                    <a:pt x="2748" y="7486"/>
                    <a:pt x="2785" y="7486"/>
                  </a:cubicBezTo>
                  <a:cubicBezTo>
                    <a:pt x="2833" y="7486"/>
                    <a:pt x="2879" y="7464"/>
                    <a:pt x="2906" y="7424"/>
                  </a:cubicBezTo>
                  <a:cubicBezTo>
                    <a:pt x="3096" y="7162"/>
                    <a:pt x="3263" y="6912"/>
                    <a:pt x="3406" y="6638"/>
                  </a:cubicBezTo>
                  <a:cubicBezTo>
                    <a:pt x="3549" y="7174"/>
                    <a:pt x="3966" y="7614"/>
                    <a:pt x="4501" y="7733"/>
                  </a:cubicBezTo>
                  <a:cubicBezTo>
                    <a:pt x="3382" y="8352"/>
                    <a:pt x="2894" y="9043"/>
                    <a:pt x="2120" y="9757"/>
                  </a:cubicBezTo>
                  <a:lnTo>
                    <a:pt x="1370" y="9007"/>
                  </a:lnTo>
                  <a:lnTo>
                    <a:pt x="2334" y="8043"/>
                  </a:lnTo>
                  <a:cubicBezTo>
                    <a:pt x="2394" y="7983"/>
                    <a:pt x="2394" y="7876"/>
                    <a:pt x="2334" y="7817"/>
                  </a:cubicBezTo>
                  <a:cubicBezTo>
                    <a:pt x="2305" y="7787"/>
                    <a:pt x="2266" y="7772"/>
                    <a:pt x="2227" y="7772"/>
                  </a:cubicBezTo>
                  <a:cubicBezTo>
                    <a:pt x="2189" y="7772"/>
                    <a:pt x="2150" y="7787"/>
                    <a:pt x="2120" y="7817"/>
                  </a:cubicBezTo>
                  <a:lnTo>
                    <a:pt x="334" y="9602"/>
                  </a:lnTo>
                  <a:cubicBezTo>
                    <a:pt x="1" y="9936"/>
                    <a:pt x="1" y="10472"/>
                    <a:pt x="334" y="10805"/>
                  </a:cubicBezTo>
                  <a:cubicBezTo>
                    <a:pt x="494" y="10976"/>
                    <a:pt x="705" y="11059"/>
                    <a:pt x="921" y="11059"/>
                  </a:cubicBezTo>
                  <a:cubicBezTo>
                    <a:pt x="1140" y="11059"/>
                    <a:pt x="1363" y="10973"/>
                    <a:pt x="1537" y="10805"/>
                  </a:cubicBezTo>
                  <a:lnTo>
                    <a:pt x="3323" y="9019"/>
                  </a:lnTo>
                  <a:cubicBezTo>
                    <a:pt x="4335" y="8019"/>
                    <a:pt x="5287" y="7745"/>
                    <a:pt x="5716" y="7531"/>
                  </a:cubicBezTo>
                  <a:cubicBezTo>
                    <a:pt x="6430" y="7221"/>
                    <a:pt x="7061" y="6793"/>
                    <a:pt x="7621" y="6233"/>
                  </a:cubicBezTo>
                  <a:lnTo>
                    <a:pt x="10824" y="3030"/>
                  </a:lnTo>
                  <a:cubicBezTo>
                    <a:pt x="11252" y="2625"/>
                    <a:pt x="11252" y="1971"/>
                    <a:pt x="10847" y="1566"/>
                  </a:cubicBezTo>
                  <a:lnTo>
                    <a:pt x="9585" y="304"/>
                  </a:lnTo>
                  <a:cubicBezTo>
                    <a:pt x="9383" y="101"/>
                    <a:pt x="9118" y="0"/>
                    <a:pt x="88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245" name="Google Shape;10245;p79"/>
          <p:cNvSpPr/>
          <p:nvPr/>
        </p:nvSpPr>
        <p:spPr>
          <a:xfrm>
            <a:off x="5273628" y="3381356"/>
            <a:ext cx="477952" cy="475744"/>
          </a:xfrm>
          <a:custGeom>
            <a:avLst/>
            <a:gdLst/>
            <a:ahLst/>
            <a:cxnLst/>
            <a:rect l="l" t="t" r="r" b="b"/>
            <a:pathLst>
              <a:path w="11253" h="11201" extrusionOk="0">
                <a:moveTo>
                  <a:pt x="9133" y="0"/>
                </a:moveTo>
                <a:cubicBezTo>
                  <a:pt x="8990" y="0"/>
                  <a:pt x="8847" y="60"/>
                  <a:pt x="8740" y="167"/>
                </a:cubicBezTo>
                <a:lnTo>
                  <a:pt x="322" y="8584"/>
                </a:lnTo>
                <a:cubicBezTo>
                  <a:pt x="1" y="8894"/>
                  <a:pt x="1" y="9263"/>
                  <a:pt x="215" y="9465"/>
                </a:cubicBezTo>
                <a:lnTo>
                  <a:pt x="1787" y="11049"/>
                </a:lnTo>
                <a:cubicBezTo>
                  <a:pt x="1894" y="11150"/>
                  <a:pt x="2037" y="11201"/>
                  <a:pt x="2178" y="11201"/>
                </a:cubicBezTo>
                <a:cubicBezTo>
                  <a:pt x="2320" y="11201"/>
                  <a:pt x="2460" y="11150"/>
                  <a:pt x="2561" y="11049"/>
                </a:cubicBezTo>
                <a:lnTo>
                  <a:pt x="9371" y="4239"/>
                </a:lnTo>
                <a:cubicBezTo>
                  <a:pt x="9431" y="4179"/>
                  <a:pt x="9431" y="4084"/>
                  <a:pt x="9371" y="4001"/>
                </a:cubicBezTo>
                <a:cubicBezTo>
                  <a:pt x="9341" y="3971"/>
                  <a:pt x="9300" y="3956"/>
                  <a:pt x="9257" y="3956"/>
                </a:cubicBezTo>
                <a:cubicBezTo>
                  <a:pt x="9213" y="3956"/>
                  <a:pt x="9169" y="3971"/>
                  <a:pt x="9133" y="4001"/>
                </a:cubicBezTo>
                <a:lnTo>
                  <a:pt x="2323" y="10811"/>
                </a:lnTo>
                <a:cubicBezTo>
                  <a:pt x="2281" y="10853"/>
                  <a:pt x="2227" y="10873"/>
                  <a:pt x="2172" y="10873"/>
                </a:cubicBezTo>
                <a:cubicBezTo>
                  <a:pt x="2117" y="10873"/>
                  <a:pt x="2061" y="10853"/>
                  <a:pt x="2013" y="10811"/>
                </a:cubicBezTo>
                <a:lnTo>
                  <a:pt x="453" y="9227"/>
                </a:lnTo>
                <a:cubicBezTo>
                  <a:pt x="358" y="9144"/>
                  <a:pt x="358" y="9001"/>
                  <a:pt x="453" y="8918"/>
                </a:cubicBezTo>
                <a:lnTo>
                  <a:pt x="703" y="8656"/>
                </a:lnTo>
                <a:lnTo>
                  <a:pt x="1096" y="9049"/>
                </a:lnTo>
                <a:cubicBezTo>
                  <a:pt x="1126" y="9079"/>
                  <a:pt x="1165" y="9093"/>
                  <a:pt x="1206" y="9093"/>
                </a:cubicBezTo>
                <a:cubicBezTo>
                  <a:pt x="1248" y="9093"/>
                  <a:pt x="1293" y="9079"/>
                  <a:pt x="1334" y="9049"/>
                </a:cubicBezTo>
                <a:cubicBezTo>
                  <a:pt x="1394" y="8989"/>
                  <a:pt x="1394" y="8882"/>
                  <a:pt x="1334" y="8811"/>
                </a:cubicBezTo>
                <a:lnTo>
                  <a:pt x="942" y="8418"/>
                </a:lnTo>
                <a:lnTo>
                  <a:pt x="1477" y="7882"/>
                </a:lnTo>
                <a:lnTo>
                  <a:pt x="1870" y="8275"/>
                </a:lnTo>
                <a:cubicBezTo>
                  <a:pt x="1900" y="8305"/>
                  <a:pt x="1939" y="8319"/>
                  <a:pt x="1980" y="8319"/>
                </a:cubicBezTo>
                <a:cubicBezTo>
                  <a:pt x="2022" y="8319"/>
                  <a:pt x="2067" y="8305"/>
                  <a:pt x="2108" y="8275"/>
                </a:cubicBezTo>
                <a:cubicBezTo>
                  <a:pt x="2168" y="8215"/>
                  <a:pt x="2168" y="8108"/>
                  <a:pt x="2108" y="8037"/>
                </a:cubicBezTo>
                <a:lnTo>
                  <a:pt x="1715" y="7644"/>
                </a:lnTo>
                <a:lnTo>
                  <a:pt x="2251" y="7108"/>
                </a:lnTo>
                <a:lnTo>
                  <a:pt x="2858" y="7727"/>
                </a:lnTo>
                <a:cubicBezTo>
                  <a:pt x="2888" y="7757"/>
                  <a:pt x="2930" y="7772"/>
                  <a:pt x="2973" y="7772"/>
                </a:cubicBezTo>
                <a:cubicBezTo>
                  <a:pt x="3016" y="7772"/>
                  <a:pt x="3061" y="7757"/>
                  <a:pt x="3097" y="7727"/>
                </a:cubicBezTo>
                <a:cubicBezTo>
                  <a:pt x="3156" y="7668"/>
                  <a:pt x="3156" y="7560"/>
                  <a:pt x="3097" y="7489"/>
                </a:cubicBezTo>
                <a:lnTo>
                  <a:pt x="2489" y="6870"/>
                </a:lnTo>
                <a:lnTo>
                  <a:pt x="3025" y="6334"/>
                </a:lnTo>
                <a:lnTo>
                  <a:pt x="3418" y="6727"/>
                </a:lnTo>
                <a:cubicBezTo>
                  <a:pt x="3448" y="6757"/>
                  <a:pt x="3487" y="6772"/>
                  <a:pt x="3528" y="6772"/>
                </a:cubicBezTo>
                <a:cubicBezTo>
                  <a:pt x="3570" y="6772"/>
                  <a:pt x="3614" y="6757"/>
                  <a:pt x="3656" y="6727"/>
                </a:cubicBezTo>
                <a:cubicBezTo>
                  <a:pt x="3716" y="6668"/>
                  <a:pt x="3716" y="6560"/>
                  <a:pt x="3656" y="6489"/>
                </a:cubicBezTo>
                <a:lnTo>
                  <a:pt x="3263" y="6096"/>
                </a:lnTo>
                <a:lnTo>
                  <a:pt x="3799" y="5560"/>
                </a:lnTo>
                <a:lnTo>
                  <a:pt x="4192" y="5953"/>
                </a:lnTo>
                <a:cubicBezTo>
                  <a:pt x="4222" y="5983"/>
                  <a:pt x="4260" y="5998"/>
                  <a:pt x="4302" y="5998"/>
                </a:cubicBezTo>
                <a:cubicBezTo>
                  <a:pt x="4344" y="5998"/>
                  <a:pt x="4388" y="5983"/>
                  <a:pt x="4430" y="5953"/>
                </a:cubicBezTo>
                <a:cubicBezTo>
                  <a:pt x="4490" y="5894"/>
                  <a:pt x="4490" y="5786"/>
                  <a:pt x="4430" y="5715"/>
                </a:cubicBezTo>
                <a:lnTo>
                  <a:pt x="4037" y="5322"/>
                </a:lnTo>
                <a:lnTo>
                  <a:pt x="4573" y="4786"/>
                </a:lnTo>
                <a:lnTo>
                  <a:pt x="4966" y="5179"/>
                </a:lnTo>
                <a:cubicBezTo>
                  <a:pt x="4996" y="5209"/>
                  <a:pt x="5034" y="5224"/>
                  <a:pt x="5076" y="5224"/>
                </a:cubicBezTo>
                <a:cubicBezTo>
                  <a:pt x="5118" y="5224"/>
                  <a:pt x="5162" y="5209"/>
                  <a:pt x="5204" y="5179"/>
                </a:cubicBezTo>
                <a:cubicBezTo>
                  <a:pt x="5264" y="5120"/>
                  <a:pt x="5264" y="5013"/>
                  <a:pt x="5204" y="4941"/>
                </a:cubicBezTo>
                <a:lnTo>
                  <a:pt x="4811" y="4548"/>
                </a:lnTo>
                <a:lnTo>
                  <a:pt x="5347" y="4012"/>
                </a:lnTo>
                <a:lnTo>
                  <a:pt x="5954" y="4632"/>
                </a:lnTo>
                <a:cubicBezTo>
                  <a:pt x="5984" y="4661"/>
                  <a:pt x="6026" y="4676"/>
                  <a:pt x="6069" y="4676"/>
                </a:cubicBezTo>
                <a:cubicBezTo>
                  <a:pt x="6112" y="4676"/>
                  <a:pt x="6156" y="4661"/>
                  <a:pt x="6192" y="4632"/>
                </a:cubicBezTo>
                <a:cubicBezTo>
                  <a:pt x="6252" y="4572"/>
                  <a:pt x="6252" y="4465"/>
                  <a:pt x="6192" y="4393"/>
                </a:cubicBezTo>
                <a:lnTo>
                  <a:pt x="5585" y="3774"/>
                </a:lnTo>
                <a:lnTo>
                  <a:pt x="6121" y="3239"/>
                </a:lnTo>
                <a:lnTo>
                  <a:pt x="6514" y="3631"/>
                </a:lnTo>
                <a:cubicBezTo>
                  <a:pt x="6543" y="3661"/>
                  <a:pt x="6582" y="3676"/>
                  <a:pt x="6624" y="3676"/>
                </a:cubicBezTo>
                <a:cubicBezTo>
                  <a:pt x="6665" y="3676"/>
                  <a:pt x="6710" y="3661"/>
                  <a:pt x="6752" y="3631"/>
                </a:cubicBezTo>
                <a:cubicBezTo>
                  <a:pt x="6811" y="3572"/>
                  <a:pt x="6811" y="3465"/>
                  <a:pt x="6752" y="3393"/>
                </a:cubicBezTo>
                <a:lnTo>
                  <a:pt x="6359" y="3000"/>
                </a:lnTo>
                <a:lnTo>
                  <a:pt x="6895" y="2465"/>
                </a:lnTo>
                <a:lnTo>
                  <a:pt x="7288" y="2858"/>
                </a:lnTo>
                <a:cubicBezTo>
                  <a:pt x="7317" y="2887"/>
                  <a:pt x="7356" y="2902"/>
                  <a:pt x="7398" y="2902"/>
                </a:cubicBezTo>
                <a:cubicBezTo>
                  <a:pt x="7439" y="2902"/>
                  <a:pt x="7484" y="2887"/>
                  <a:pt x="7526" y="2858"/>
                </a:cubicBezTo>
                <a:cubicBezTo>
                  <a:pt x="7585" y="2798"/>
                  <a:pt x="7585" y="2691"/>
                  <a:pt x="7526" y="2619"/>
                </a:cubicBezTo>
                <a:lnTo>
                  <a:pt x="7133" y="2226"/>
                </a:lnTo>
                <a:lnTo>
                  <a:pt x="7669" y="1691"/>
                </a:lnTo>
                <a:lnTo>
                  <a:pt x="8061" y="2084"/>
                </a:lnTo>
                <a:cubicBezTo>
                  <a:pt x="8091" y="2113"/>
                  <a:pt x="8130" y="2128"/>
                  <a:pt x="8172" y="2128"/>
                </a:cubicBezTo>
                <a:cubicBezTo>
                  <a:pt x="8213" y="2128"/>
                  <a:pt x="8258" y="2113"/>
                  <a:pt x="8300" y="2084"/>
                </a:cubicBezTo>
                <a:cubicBezTo>
                  <a:pt x="8359" y="2024"/>
                  <a:pt x="8359" y="1917"/>
                  <a:pt x="8300" y="1845"/>
                </a:cubicBezTo>
                <a:lnTo>
                  <a:pt x="7907" y="1453"/>
                </a:lnTo>
                <a:lnTo>
                  <a:pt x="8442" y="917"/>
                </a:lnTo>
                <a:lnTo>
                  <a:pt x="9050" y="1536"/>
                </a:lnTo>
                <a:cubicBezTo>
                  <a:pt x="9079" y="1566"/>
                  <a:pt x="9121" y="1581"/>
                  <a:pt x="9164" y="1581"/>
                </a:cubicBezTo>
                <a:cubicBezTo>
                  <a:pt x="9207" y="1581"/>
                  <a:pt x="9252" y="1566"/>
                  <a:pt x="9288" y="1536"/>
                </a:cubicBezTo>
                <a:cubicBezTo>
                  <a:pt x="9371" y="1476"/>
                  <a:pt x="9347" y="1369"/>
                  <a:pt x="9288" y="1298"/>
                </a:cubicBezTo>
                <a:lnTo>
                  <a:pt x="8681" y="679"/>
                </a:lnTo>
                <a:lnTo>
                  <a:pt x="8966" y="405"/>
                </a:lnTo>
                <a:cubicBezTo>
                  <a:pt x="9008" y="357"/>
                  <a:pt x="9065" y="333"/>
                  <a:pt x="9121" y="333"/>
                </a:cubicBezTo>
                <a:cubicBezTo>
                  <a:pt x="9178" y="333"/>
                  <a:pt x="9234" y="357"/>
                  <a:pt x="9276" y="405"/>
                </a:cubicBezTo>
                <a:lnTo>
                  <a:pt x="10859" y="1976"/>
                </a:lnTo>
                <a:cubicBezTo>
                  <a:pt x="10895" y="2024"/>
                  <a:pt x="10919" y="2072"/>
                  <a:pt x="10919" y="2131"/>
                </a:cubicBezTo>
                <a:cubicBezTo>
                  <a:pt x="10919" y="2191"/>
                  <a:pt x="10883" y="2250"/>
                  <a:pt x="10859" y="2274"/>
                </a:cubicBezTo>
                <a:lnTo>
                  <a:pt x="9705" y="3417"/>
                </a:lnTo>
                <a:cubicBezTo>
                  <a:pt x="9645" y="3477"/>
                  <a:pt x="9645" y="3584"/>
                  <a:pt x="9705" y="3655"/>
                </a:cubicBezTo>
                <a:cubicBezTo>
                  <a:pt x="9734" y="3685"/>
                  <a:pt x="9776" y="3700"/>
                  <a:pt x="9819" y="3700"/>
                </a:cubicBezTo>
                <a:cubicBezTo>
                  <a:pt x="9862" y="3700"/>
                  <a:pt x="9907" y="3685"/>
                  <a:pt x="9943" y="3655"/>
                </a:cubicBezTo>
                <a:lnTo>
                  <a:pt x="11098" y="2512"/>
                </a:lnTo>
                <a:cubicBezTo>
                  <a:pt x="11193" y="2405"/>
                  <a:pt x="11252" y="2274"/>
                  <a:pt x="11252" y="2131"/>
                </a:cubicBezTo>
                <a:cubicBezTo>
                  <a:pt x="11252" y="1976"/>
                  <a:pt x="11193" y="1845"/>
                  <a:pt x="11098" y="1738"/>
                </a:cubicBezTo>
                <a:lnTo>
                  <a:pt x="9514" y="167"/>
                </a:lnTo>
                <a:cubicBezTo>
                  <a:pt x="9407" y="60"/>
                  <a:pt x="9264" y="0"/>
                  <a:pt x="9133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246" name="Google Shape;10246;p79"/>
          <p:cNvSpPr/>
          <p:nvPr/>
        </p:nvSpPr>
        <p:spPr>
          <a:xfrm>
            <a:off x="4666303" y="2780317"/>
            <a:ext cx="507259" cy="413436"/>
          </a:xfrm>
          <a:custGeom>
            <a:avLst/>
            <a:gdLst/>
            <a:ahLst/>
            <a:cxnLst/>
            <a:rect l="l" t="t" r="r" b="b"/>
            <a:pathLst>
              <a:path w="11943" h="9734" extrusionOk="0">
                <a:moveTo>
                  <a:pt x="11585" y="2638"/>
                </a:moveTo>
                <a:lnTo>
                  <a:pt x="11585" y="3066"/>
                </a:lnTo>
                <a:lnTo>
                  <a:pt x="9121" y="4007"/>
                </a:lnTo>
                <a:lnTo>
                  <a:pt x="9121" y="3566"/>
                </a:lnTo>
                <a:lnTo>
                  <a:pt x="11585" y="2638"/>
                </a:lnTo>
                <a:close/>
                <a:moveTo>
                  <a:pt x="370" y="2638"/>
                </a:moveTo>
                <a:lnTo>
                  <a:pt x="5787" y="4697"/>
                </a:lnTo>
                <a:lnTo>
                  <a:pt x="5787" y="5138"/>
                </a:lnTo>
                <a:lnTo>
                  <a:pt x="370" y="3066"/>
                </a:lnTo>
                <a:lnTo>
                  <a:pt x="370" y="2638"/>
                </a:lnTo>
                <a:close/>
                <a:moveTo>
                  <a:pt x="8764" y="3709"/>
                </a:moveTo>
                <a:lnTo>
                  <a:pt x="8764" y="4138"/>
                </a:lnTo>
                <a:lnTo>
                  <a:pt x="6144" y="5138"/>
                </a:lnTo>
                <a:lnTo>
                  <a:pt x="6144" y="4697"/>
                </a:lnTo>
                <a:lnTo>
                  <a:pt x="8764" y="3709"/>
                </a:lnTo>
                <a:close/>
                <a:moveTo>
                  <a:pt x="9657" y="4162"/>
                </a:moveTo>
                <a:lnTo>
                  <a:pt x="9657" y="6745"/>
                </a:lnTo>
                <a:cubicBezTo>
                  <a:pt x="9478" y="6876"/>
                  <a:pt x="9299" y="6995"/>
                  <a:pt x="9121" y="7114"/>
                </a:cubicBezTo>
                <a:lnTo>
                  <a:pt x="9121" y="4376"/>
                </a:lnTo>
                <a:lnTo>
                  <a:pt x="9657" y="4162"/>
                </a:lnTo>
                <a:close/>
                <a:moveTo>
                  <a:pt x="8961" y="8757"/>
                </a:moveTo>
                <a:cubicBezTo>
                  <a:pt x="9131" y="8757"/>
                  <a:pt x="9264" y="8907"/>
                  <a:pt x="9264" y="9079"/>
                </a:cubicBezTo>
                <a:cubicBezTo>
                  <a:pt x="9264" y="9258"/>
                  <a:pt x="9109" y="9389"/>
                  <a:pt x="8942" y="9389"/>
                </a:cubicBezTo>
                <a:cubicBezTo>
                  <a:pt x="8764" y="9389"/>
                  <a:pt x="8633" y="9246"/>
                  <a:pt x="8633" y="9079"/>
                </a:cubicBezTo>
                <a:cubicBezTo>
                  <a:pt x="8633" y="8900"/>
                  <a:pt x="8787" y="8757"/>
                  <a:pt x="8942" y="8757"/>
                </a:cubicBezTo>
                <a:cubicBezTo>
                  <a:pt x="8949" y="8757"/>
                  <a:pt x="8955" y="8757"/>
                  <a:pt x="8961" y="8757"/>
                </a:cubicBezTo>
                <a:close/>
                <a:moveTo>
                  <a:pt x="5949" y="0"/>
                </a:moveTo>
                <a:cubicBezTo>
                  <a:pt x="5930" y="0"/>
                  <a:pt x="5912" y="6"/>
                  <a:pt x="5894" y="18"/>
                </a:cubicBezTo>
                <a:lnTo>
                  <a:pt x="120" y="2221"/>
                </a:lnTo>
                <a:cubicBezTo>
                  <a:pt x="48" y="2245"/>
                  <a:pt x="1" y="2304"/>
                  <a:pt x="1" y="2376"/>
                </a:cubicBezTo>
                <a:lnTo>
                  <a:pt x="1" y="3185"/>
                </a:lnTo>
                <a:cubicBezTo>
                  <a:pt x="1" y="3257"/>
                  <a:pt x="48" y="3316"/>
                  <a:pt x="120" y="3352"/>
                </a:cubicBezTo>
                <a:lnTo>
                  <a:pt x="1917" y="4031"/>
                </a:lnTo>
                <a:lnTo>
                  <a:pt x="1917" y="4638"/>
                </a:lnTo>
                <a:cubicBezTo>
                  <a:pt x="1917" y="4745"/>
                  <a:pt x="2001" y="4817"/>
                  <a:pt x="2096" y="4817"/>
                </a:cubicBezTo>
                <a:cubicBezTo>
                  <a:pt x="2203" y="4817"/>
                  <a:pt x="2275" y="4745"/>
                  <a:pt x="2275" y="4638"/>
                </a:cubicBezTo>
                <a:lnTo>
                  <a:pt x="2275" y="4186"/>
                </a:lnTo>
                <a:lnTo>
                  <a:pt x="5894" y="5567"/>
                </a:lnTo>
                <a:cubicBezTo>
                  <a:pt x="5906" y="5579"/>
                  <a:pt x="5942" y="5579"/>
                  <a:pt x="5954" y="5579"/>
                </a:cubicBezTo>
                <a:cubicBezTo>
                  <a:pt x="5966" y="5579"/>
                  <a:pt x="6001" y="5579"/>
                  <a:pt x="6013" y="5567"/>
                </a:cubicBezTo>
                <a:lnTo>
                  <a:pt x="8740" y="4519"/>
                </a:lnTo>
                <a:lnTo>
                  <a:pt x="8740" y="7317"/>
                </a:lnTo>
                <a:cubicBezTo>
                  <a:pt x="7871" y="7769"/>
                  <a:pt x="6918" y="8007"/>
                  <a:pt x="5942" y="8007"/>
                </a:cubicBezTo>
                <a:cubicBezTo>
                  <a:pt x="4620" y="8007"/>
                  <a:pt x="3310" y="7555"/>
                  <a:pt x="2263" y="6745"/>
                </a:cubicBezTo>
                <a:lnTo>
                  <a:pt x="2263" y="5352"/>
                </a:lnTo>
                <a:cubicBezTo>
                  <a:pt x="2263" y="5257"/>
                  <a:pt x="2191" y="5174"/>
                  <a:pt x="2084" y="5174"/>
                </a:cubicBezTo>
                <a:cubicBezTo>
                  <a:pt x="1977" y="5174"/>
                  <a:pt x="1906" y="5257"/>
                  <a:pt x="1906" y="5352"/>
                </a:cubicBezTo>
                <a:lnTo>
                  <a:pt x="1906" y="6817"/>
                </a:lnTo>
                <a:cubicBezTo>
                  <a:pt x="1906" y="6876"/>
                  <a:pt x="1941" y="6924"/>
                  <a:pt x="1965" y="6948"/>
                </a:cubicBezTo>
                <a:cubicBezTo>
                  <a:pt x="3084" y="7841"/>
                  <a:pt x="4501" y="8353"/>
                  <a:pt x="5942" y="8353"/>
                </a:cubicBezTo>
                <a:cubicBezTo>
                  <a:pt x="6906" y="8353"/>
                  <a:pt x="7859" y="8126"/>
                  <a:pt x="8740" y="7698"/>
                </a:cubicBezTo>
                <a:lnTo>
                  <a:pt x="8740" y="8412"/>
                </a:lnTo>
                <a:cubicBezTo>
                  <a:pt x="8454" y="8484"/>
                  <a:pt x="8252" y="8746"/>
                  <a:pt x="8252" y="9067"/>
                </a:cubicBezTo>
                <a:cubicBezTo>
                  <a:pt x="8252" y="9436"/>
                  <a:pt x="8549" y="9734"/>
                  <a:pt x="8918" y="9734"/>
                </a:cubicBezTo>
                <a:cubicBezTo>
                  <a:pt x="9287" y="9734"/>
                  <a:pt x="9585" y="9436"/>
                  <a:pt x="9585" y="9067"/>
                </a:cubicBezTo>
                <a:cubicBezTo>
                  <a:pt x="9585" y="8746"/>
                  <a:pt x="9383" y="8496"/>
                  <a:pt x="9097" y="8412"/>
                </a:cubicBezTo>
                <a:lnTo>
                  <a:pt x="9097" y="7495"/>
                </a:lnTo>
                <a:cubicBezTo>
                  <a:pt x="9383" y="7341"/>
                  <a:pt x="9657" y="7138"/>
                  <a:pt x="9918" y="6936"/>
                </a:cubicBezTo>
                <a:cubicBezTo>
                  <a:pt x="9954" y="6900"/>
                  <a:pt x="9978" y="6841"/>
                  <a:pt x="9978" y="6805"/>
                </a:cubicBezTo>
                <a:lnTo>
                  <a:pt x="9978" y="4019"/>
                </a:lnTo>
                <a:lnTo>
                  <a:pt x="11776" y="3328"/>
                </a:lnTo>
                <a:cubicBezTo>
                  <a:pt x="11847" y="3304"/>
                  <a:pt x="11895" y="3245"/>
                  <a:pt x="11895" y="3173"/>
                </a:cubicBezTo>
                <a:lnTo>
                  <a:pt x="11895" y="2364"/>
                </a:lnTo>
                <a:cubicBezTo>
                  <a:pt x="11943" y="2304"/>
                  <a:pt x="11895" y="2245"/>
                  <a:pt x="11823" y="2221"/>
                </a:cubicBezTo>
                <a:lnTo>
                  <a:pt x="8049" y="792"/>
                </a:lnTo>
                <a:cubicBezTo>
                  <a:pt x="8030" y="784"/>
                  <a:pt x="8010" y="780"/>
                  <a:pt x="7989" y="780"/>
                </a:cubicBezTo>
                <a:cubicBezTo>
                  <a:pt x="7921" y="780"/>
                  <a:pt x="7853" y="823"/>
                  <a:pt x="7835" y="887"/>
                </a:cubicBezTo>
                <a:cubicBezTo>
                  <a:pt x="7799" y="983"/>
                  <a:pt x="7847" y="1090"/>
                  <a:pt x="7930" y="1114"/>
                </a:cubicBezTo>
                <a:lnTo>
                  <a:pt x="11264" y="2376"/>
                </a:lnTo>
                <a:lnTo>
                  <a:pt x="8966" y="3257"/>
                </a:lnTo>
                <a:lnTo>
                  <a:pt x="6061" y="1947"/>
                </a:lnTo>
                <a:cubicBezTo>
                  <a:pt x="6035" y="1934"/>
                  <a:pt x="6010" y="1928"/>
                  <a:pt x="5985" y="1928"/>
                </a:cubicBezTo>
                <a:cubicBezTo>
                  <a:pt x="5918" y="1928"/>
                  <a:pt x="5858" y="1973"/>
                  <a:pt x="5823" y="2042"/>
                </a:cubicBezTo>
                <a:cubicBezTo>
                  <a:pt x="5775" y="2126"/>
                  <a:pt x="5823" y="2233"/>
                  <a:pt x="5906" y="2281"/>
                </a:cubicBezTo>
                <a:lnTo>
                  <a:pt x="8490" y="3435"/>
                </a:lnTo>
                <a:lnTo>
                  <a:pt x="5966" y="4388"/>
                </a:lnTo>
                <a:lnTo>
                  <a:pt x="691" y="2376"/>
                </a:lnTo>
                <a:lnTo>
                  <a:pt x="5966" y="376"/>
                </a:lnTo>
                <a:lnTo>
                  <a:pt x="7263" y="864"/>
                </a:lnTo>
                <a:cubicBezTo>
                  <a:pt x="7282" y="868"/>
                  <a:pt x="7301" y="871"/>
                  <a:pt x="7320" y="871"/>
                </a:cubicBezTo>
                <a:cubicBezTo>
                  <a:pt x="7394" y="871"/>
                  <a:pt x="7461" y="833"/>
                  <a:pt x="7490" y="757"/>
                </a:cubicBezTo>
                <a:cubicBezTo>
                  <a:pt x="7513" y="673"/>
                  <a:pt x="7478" y="566"/>
                  <a:pt x="7382" y="530"/>
                </a:cubicBezTo>
                <a:lnTo>
                  <a:pt x="6013" y="18"/>
                </a:lnTo>
                <a:cubicBezTo>
                  <a:pt x="5989" y="6"/>
                  <a:pt x="5969" y="0"/>
                  <a:pt x="5949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247" name="Google Shape;10247;p79"/>
          <p:cNvGrpSpPr/>
          <p:nvPr/>
        </p:nvGrpSpPr>
        <p:grpSpPr>
          <a:xfrm>
            <a:off x="4059953" y="2770972"/>
            <a:ext cx="533592" cy="432421"/>
            <a:chOff x="3044965" y="2435220"/>
            <a:chExt cx="400194" cy="324316"/>
          </a:xfrm>
          <a:solidFill>
            <a:srgbClr val="D2DE00"/>
          </a:solidFill>
        </p:grpSpPr>
        <p:sp>
          <p:nvSpPr>
            <p:cNvPr id="10248" name="Google Shape;10248;p79"/>
            <p:cNvSpPr/>
            <p:nvPr/>
          </p:nvSpPr>
          <p:spPr>
            <a:xfrm>
              <a:off x="3105649" y="2649413"/>
              <a:ext cx="68329" cy="66864"/>
            </a:xfrm>
            <a:custGeom>
              <a:avLst/>
              <a:gdLst/>
              <a:ahLst/>
              <a:cxnLst/>
              <a:rect l="l" t="t" r="r" b="b"/>
              <a:pathLst>
                <a:path w="2145" h="2099" extrusionOk="0">
                  <a:moveTo>
                    <a:pt x="1924" y="0"/>
                  </a:moveTo>
                  <a:cubicBezTo>
                    <a:pt x="1867" y="0"/>
                    <a:pt x="1811" y="21"/>
                    <a:pt x="1775" y="63"/>
                  </a:cubicBezTo>
                  <a:lnTo>
                    <a:pt x="84" y="1753"/>
                  </a:lnTo>
                  <a:cubicBezTo>
                    <a:pt x="1" y="1825"/>
                    <a:pt x="1" y="1956"/>
                    <a:pt x="84" y="2039"/>
                  </a:cubicBezTo>
                  <a:cubicBezTo>
                    <a:pt x="120" y="2087"/>
                    <a:pt x="168" y="2099"/>
                    <a:pt x="227" y="2099"/>
                  </a:cubicBezTo>
                  <a:cubicBezTo>
                    <a:pt x="275" y="2099"/>
                    <a:pt x="334" y="2075"/>
                    <a:pt x="382" y="2039"/>
                  </a:cubicBezTo>
                  <a:lnTo>
                    <a:pt x="2073" y="337"/>
                  </a:lnTo>
                  <a:cubicBezTo>
                    <a:pt x="2144" y="265"/>
                    <a:pt x="2144" y="134"/>
                    <a:pt x="2073" y="63"/>
                  </a:cubicBezTo>
                  <a:cubicBezTo>
                    <a:pt x="2037" y="21"/>
                    <a:pt x="1980" y="0"/>
                    <a:pt x="19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49" name="Google Shape;10249;p79"/>
            <p:cNvSpPr/>
            <p:nvPr/>
          </p:nvSpPr>
          <p:spPr>
            <a:xfrm>
              <a:off x="3297193" y="2649413"/>
              <a:ext cx="68297" cy="66864"/>
            </a:xfrm>
            <a:custGeom>
              <a:avLst/>
              <a:gdLst/>
              <a:ahLst/>
              <a:cxnLst/>
              <a:rect l="l" t="t" r="r" b="b"/>
              <a:pathLst>
                <a:path w="2144" h="2099" extrusionOk="0">
                  <a:moveTo>
                    <a:pt x="1919" y="0"/>
                  </a:moveTo>
                  <a:cubicBezTo>
                    <a:pt x="1864" y="0"/>
                    <a:pt x="1810" y="21"/>
                    <a:pt x="1775" y="63"/>
                  </a:cubicBezTo>
                  <a:lnTo>
                    <a:pt x="84" y="1753"/>
                  </a:lnTo>
                  <a:cubicBezTo>
                    <a:pt x="1" y="1825"/>
                    <a:pt x="1" y="1956"/>
                    <a:pt x="84" y="2039"/>
                  </a:cubicBezTo>
                  <a:cubicBezTo>
                    <a:pt x="120" y="2087"/>
                    <a:pt x="167" y="2099"/>
                    <a:pt x="227" y="2099"/>
                  </a:cubicBezTo>
                  <a:cubicBezTo>
                    <a:pt x="286" y="2099"/>
                    <a:pt x="334" y="2075"/>
                    <a:pt x="382" y="2039"/>
                  </a:cubicBezTo>
                  <a:lnTo>
                    <a:pt x="2072" y="337"/>
                  </a:lnTo>
                  <a:cubicBezTo>
                    <a:pt x="2144" y="265"/>
                    <a:pt x="2144" y="134"/>
                    <a:pt x="2072" y="63"/>
                  </a:cubicBezTo>
                  <a:cubicBezTo>
                    <a:pt x="2031" y="21"/>
                    <a:pt x="1974" y="0"/>
                    <a:pt x="191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50" name="Google Shape;10250;p79"/>
            <p:cNvSpPr/>
            <p:nvPr/>
          </p:nvSpPr>
          <p:spPr>
            <a:xfrm>
              <a:off x="3044965" y="2435220"/>
              <a:ext cx="400194" cy="324316"/>
            </a:xfrm>
            <a:custGeom>
              <a:avLst/>
              <a:gdLst/>
              <a:ahLst/>
              <a:cxnLst/>
              <a:rect l="l" t="t" r="r" b="b"/>
              <a:pathLst>
                <a:path w="12563" h="10181" extrusionOk="0">
                  <a:moveTo>
                    <a:pt x="822" y="7358"/>
                  </a:moveTo>
                  <a:cubicBezTo>
                    <a:pt x="787" y="7465"/>
                    <a:pt x="787" y="7573"/>
                    <a:pt x="787" y="7680"/>
                  </a:cubicBezTo>
                  <a:cubicBezTo>
                    <a:pt x="787" y="7751"/>
                    <a:pt x="787" y="7823"/>
                    <a:pt x="811" y="7918"/>
                  </a:cubicBezTo>
                  <a:lnTo>
                    <a:pt x="632" y="7918"/>
                  </a:lnTo>
                  <a:cubicBezTo>
                    <a:pt x="525" y="7918"/>
                    <a:pt x="418" y="7823"/>
                    <a:pt x="418" y="7704"/>
                  </a:cubicBezTo>
                  <a:lnTo>
                    <a:pt x="418" y="7573"/>
                  </a:lnTo>
                  <a:cubicBezTo>
                    <a:pt x="418" y="7465"/>
                    <a:pt x="513" y="7358"/>
                    <a:pt x="632" y="7358"/>
                  </a:cubicBezTo>
                  <a:close/>
                  <a:moveTo>
                    <a:pt x="11955" y="7358"/>
                  </a:moveTo>
                  <a:cubicBezTo>
                    <a:pt x="12062" y="7358"/>
                    <a:pt x="12157" y="7454"/>
                    <a:pt x="12157" y="7573"/>
                  </a:cubicBezTo>
                  <a:lnTo>
                    <a:pt x="12169" y="7704"/>
                  </a:lnTo>
                  <a:cubicBezTo>
                    <a:pt x="12169" y="7811"/>
                    <a:pt x="12074" y="7918"/>
                    <a:pt x="11955" y="7918"/>
                  </a:cubicBezTo>
                  <a:lnTo>
                    <a:pt x="11776" y="7918"/>
                  </a:lnTo>
                  <a:cubicBezTo>
                    <a:pt x="11776" y="7835"/>
                    <a:pt x="11788" y="7763"/>
                    <a:pt x="11788" y="7668"/>
                  </a:cubicBezTo>
                  <a:cubicBezTo>
                    <a:pt x="11788" y="7573"/>
                    <a:pt x="11776" y="7465"/>
                    <a:pt x="11764" y="7358"/>
                  </a:cubicBezTo>
                  <a:close/>
                  <a:moveTo>
                    <a:pt x="3299" y="6263"/>
                  </a:moveTo>
                  <a:cubicBezTo>
                    <a:pt x="3918" y="6263"/>
                    <a:pt x="4466" y="6441"/>
                    <a:pt x="4859" y="6739"/>
                  </a:cubicBezTo>
                  <a:lnTo>
                    <a:pt x="4442" y="7156"/>
                  </a:lnTo>
                  <a:cubicBezTo>
                    <a:pt x="4371" y="7227"/>
                    <a:pt x="4371" y="7358"/>
                    <a:pt x="4442" y="7442"/>
                  </a:cubicBezTo>
                  <a:cubicBezTo>
                    <a:pt x="4490" y="7477"/>
                    <a:pt x="4525" y="7501"/>
                    <a:pt x="4585" y="7501"/>
                  </a:cubicBezTo>
                  <a:cubicBezTo>
                    <a:pt x="4644" y="7501"/>
                    <a:pt x="4692" y="7477"/>
                    <a:pt x="4740" y="7442"/>
                  </a:cubicBezTo>
                  <a:lnTo>
                    <a:pt x="5156" y="7025"/>
                  </a:lnTo>
                  <a:cubicBezTo>
                    <a:pt x="5299" y="7215"/>
                    <a:pt x="5394" y="7442"/>
                    <a:pt x="5394" y="7692"/>
                  </a:cubicBezTo>
                  <a:cubicBezTo>
                    <a:pt x="5383" y="8835"/>
                    <a:pt x="4442" y="9775"/>
                    <a:pt x="3275" y="9775"/>
                  </a:cubicBezTo>
                  <a:cubicBezTo>
                    <a:pt x="3013" y="9775"/>
                    <a:pt x="2763" y="9728"/>
                    <a:pt x="2525" y="9620"/>
                  </a:cubicBezTo>
                  <a:lnTo>
                    <a:pt x="4156" y="7989"/>
                  </a:lnTo>
                  <a:cubicBezTo>
                    <a:pt x="4228" y="7918"/>
                    <a:pt x="4228" y="7775"/>
                    <a:pt x="4156" y="7704"/>
                  </a:cubicBezTo>
                  <a:cubicBezTo>
                    <a:pt x="4121" y="7668"/>
                    <a:pt x="4070" y="7650"/>
                    <a:pt x="4018" y="7650"/>
                  </a:cubicBezTo>
                  <a:cubicBezTo>
                    <a:pt x="3966" y="7650"/>
                    <a:pt x="3912" y="7668"/>
                    <a:pt x="3870" y="7704"/>
                  </a:cubicBezTo>
                  <a:lnTo>
                    <a:pt x="2144" y="9430"/>
                  </a:lnTo>
                  <a:cubicBezTo>
                    <a:pt x="1573" y="9061"/>
                    <a:pt x="1192" y="8406"/>
                    <a:pt x="1192" y="7680"/>
                  </a:cubicBezTo>
                  <a:cubicBezTo>
                    <a:pt x="1192" y="6882"/>
                    <a:pt x="2132" y="6263"/>
                    <a:pt x="3299" y="6263"/>
                  </a:cubicBezTo>
                  <a:close/>
                  <a:moveTo>
                    <a:pt x="9324" y="6275"/>
                  </a:moveTo>
                  <a:cubicBezTo>
                    <a:pt x="9943" y="6275"/>
                    <a:pt x="10502" y="6453"/>
                    <a:pt x="10883" y="6751"/>
                  </a:cubicBezTo>
                  <a:lnTo>
                    <a:pt x="10467" y="7168"/>
                  </a:lnTo>
                  <a:cubicBezTo>
                    <a:pt x="10395" y="7239"/>
                    <a:pt x="10395" y="7370"/>
                    <a:pt x="10467" y="7454"/>
                  </a:cubicBezTo>
                  <a:cubicBezTo>
                    <a:pt x="10514" y="7489"/>
                    <a:pt x="10562" y="7513"/>
                    <a:pt x="10621" y="7513"/>
                  </a:cubicBezTo>
                  <a:cubicBezTo>
                    <a:pt x="10657" y="7513"/>
                    <a:pt x="10717" y="7489"/>
                    <a:pt x="10764" y="7454"/>
                  </a:cubicBezTo>
                  <a:lnTo>
                    <a:pt x="11181" y="7037"/>
                  </a:lnTo>
                  <a:cubicBezTo>
                    <a:pt x="11336" y="7227"/>
                    <a:pt x="11419" y="7454"/>
                    <a:pt x="11419" y="7704"/>
                  </a:cubicBezTo>
                  <a:cubicBezTo>
                    <a:pt x="11407" y="8835"/>
                    <a:pt x="10467" y="9775"/>
                    <a:pt x="9312" y="9775"/>
                  </a:cubicBezTo>
                  <a:cubicBezTo>
                    <a:pt x="9038" y="9775"/>
                    <a:pt x="8788" y="9728"/>
                    <a:pt x="8550" y="9620"/>
                  </a:cubicBezTo>
                  <a:lnTo>
                    <a:pt x="10181" y="7989"/>
                  </a:lnTo>
                  <a:cubicBezTo>
                    <a:pt x="10264" y="7918"/>
                    <a:pt x="10264" y="7775"/>
                    <a:pt x="10181" y="7704"/>
                  </a:cubicBezTo>
                  <a:cubicBezTo>
                    <a:pt x="10145" y="7668"/>
                    <a:pt x="10094" y="7650"/>
                    <a:pt x="10044" y="7650"/>
                  </a:cubicBezTo>
                  <a:cubicBezTo>
                    <a:pt x="9993" y="7650"/>
                    <a:pt x="9943" y="7668"/>
                    <a:pt x="9907" y="7704"/>
                  </a:cubicBezTo>
                  <a:lnTo>
                    <a:pt x="8181" y="9442"/>
                  </a:lnTo>
                  <a:cubicBezTo>
                    <a:pt x="7597" y="9073"/>
                    <a:pt x="7228" y="8418"/>
                    <a:pt x="7228" y="7692"/>
                  </a:cubicBezTo>
                  <a:cubicBezTo>
                    <a:pt x="7228" y="6894"/>
                    <a:pt x="8157" y="6275"/>
                    <a:pt x="9324" y="6275"/>
                  </a:cubicBezTo>
                  <a:close/>
                  <a:moveTo>
                    <a:pt x="2751" y="0"/>
                  </a:moveTo>
                  <a:cubicBezTo>
                    <a:pt x="2239" y="0"/>
                    <a:pt x="1787" y="345"/>
                    <a:pt x="1656" y="857"/>
                  </a:cubicBezTo>
                  <a:lnTo>
                    <a:pt x="13" y="7418"/>
                  </a:lnTo>
                  <a:cubicBezTo>
                    <a:pt x="1" y="7465"/>
                    <a:pt x="1" y="7513"/>
                    <a:pt x="1" y="7573"/>
                  </a:cubicBezTo>
                  <a:lnTo>
                    <a:pt x="1" y="7704"/>
                  </a:lnTo>
                  <a:cubicBezTo>
                    <a:pt x="1" y="8037"/>
                    <a:pt x="275" y="8311"/>
                    <a:pt x="608" y="8311"/>
                  </a:cubicBezTo>
                  <a:lnTo>
                    <a:pt x="846" y="8311"/>
                  </a:lnTo>
                  <a:cubicBezTo>
                    <a:pt x="1037" y="8989"/>
                    <a:pt x="1465" y="9537"/>
                    <a:pt x="2037" y="9859"/>
                  </a:cubicBezTo>
                  <a:cubicBezTo>
                    <a:pt x="2061" y="9859"/>
                    <a:pt x="2061" y="9882"/>
                    <a:pt x="2073" y="9882"/>
                  </a:cubicBezTo>
                  <a:cubicBezTo>
                    <a:pt x="2430" y="10073"/>
                    <a:pt x="2835" y="10180"/>
                    <a:pt x="3263" y="10180"/>
                  </a:cubicBezTo>
                  <a:cubicBezTo>
                    <a:pt x="4609" y="10180"/>
                    <a:pt x="5704" y="9108"/>
                    <a:pt x="5764" y="7763"/>
                  </a:cubicBezTo>
                  <a:cubicBezTo>
                    <a:pt x="5918" y="7656"/>
                    <a:pt x="6097" y="7596"/>
                    <a:pt x="6287" y="7596"/>
                  </a:cubicBezTo>
                  <a:cubicBezTo>
                    <a:pt x="6478" y="7596"/>
                    <a:pt x="6657" y="7656"/>
                    <a:pt x="6811" y="7763"/>
                  </a:cubicBezTo>
                  <a:cubicBezTo>
                    <a:pt x="6835" y="8656"/>
                    <a:pt x="7347" y="9430"/>
                    <a:pt x="8085" y="9847"/>
                  </a:cubicBezTo>
                  <a:cubicBezTo>
                    <a:pt x="8097" y="9847"/>
                    <a:pt x="8097" y="9859"/>
                    <a:pt x="8121" y="9859"/>
                  </a:cubicBezTo>
                  <a:cubicBezTo>
                    <a:pt x="8478" y="10061"/>
                    <a:pt x="8871" y="10156"/>
                    <a:pt x="9312" y="10156"/>
                  </a:cubicBezTo>
                  <a:cubicBezTo>
                    <a:pt x="10467" y="10156"/>
                    <a:pt x="11455" y="9370"/>
                    <a:pt x="11717" y="8299"/>
                  </a:cubicBezTo>
                  <a:lnTo>
                    <a:pt x="11955" y="8299"/>
                  </a:lnTo>
                  <a:cubicBezTo>
                    <a:pt x="12288" y="8299"/>
                    <a:pt x="12562" y="8037"/>
                    <a:pt x="12562" y="7692"/>
                  </a:cubicBezTo>
                  <a:lnTo>
                    <a:pt x="12562" y="7561"/>
                  </a:lnTo>
                  <a:cubicBezTo>
                    <a:pt x="12562" y="7525"/>
                    <a:pt x="12562" y="7465"/>
                    <a:pt x="12550" y="7418"/>
                  </a:cubicBezTo>
                  <a:lnTo>
                    <a:pt x="10919" y="857"/>
                  </a:lnTo>
                  <a:cubicBezTo>
                    <a:pt x="10800" y="357"/>
                    <a:pt x="10336" y="0"/>
                    <a:pt x="9812" y="0"/>
                  </a:cubicBezTo>
                  <a:cubicBezTo>
                    <a:pt x="9705" y="0"/>
                    <a:pt x="9621" y="84"/>
                    <a:pt x="9621" y="191"/>
                  </a:cubicBezTo>
                  <a:cubicBezTo>
                    <a:pt x="9621" y="298"/>
                    <a:pt x="9705" y="381"/>
                    <a:pt x="9812" y="381"/>
                  </a:cubicBezTo>
                  <a:cubicBezTo>
                    <a:pt x="10157" y="381"/>
                    <a:pt x="10443" y="607"/>
                    <a:pt x="10526" y="929"/>
                  </a:cubicBezTo>
                  <a:lnTo>
                    <a:pt x="12014" y="6942"/>
                  </a:lnTo>
                  <a:lnTo>
                    <a:pt x="11598" y="6942"/>
                  </a:lnTo>
                  <a:cubicBezTo>
                    <a:pt x="11467" y="6727"/>
                    <a:pt x="11288" y="6525"/>
                    <a:pt x="11038" y="6346"/>
                  </a:cubicBezTo>
                  <a:cubicBezTo>
                    <a:pt x="10574" y="6025"/>
                    <a:pt x="9943" y="5846"/>
                    <a:pt x="9288" y="5846"/>
                  </a:cubicBezTo>
                  <a:cubicBezTo>
                    <a:pt x="8633" y="5846"/>
                    <a:pt x="8026" y="6025"/>
                    <a:pt x="7550" y="6346"/>
                  </a:cubicBezTo>
                  <a:cubicBezTo>
                    <a:pt x="7180" y="6620"/>
                    <a:pt x="6918" y="6942"/>
                    <a:pt x="6835" y="7299"/>
                  </a:cubicBezTo>
                  <a:cubicBezTo>
                    <a:pt x="6668" y="7215"/>
                    <a:pt x="6478" y="7168"/>
                    <a:pt x="6287" y="7168"/>
                  </a:cubicBezTo>
                  <a:cubicBezTo>
                    <a:pt x="6097" y="7168"/>
                    <a:pt x="5895" y="7215"/>
                    <a:pt x="5728" y="7299"/>
                  </a:cubicBezTo>
                  <a:cubicBezTo>
                    <a:pt x="5645" y="6942"/>
                    <a:pt x="5394" y="6596"/>
                    <a:pt x="5025" y="6346"/>
                  </a:cubicBezTo>
                  <a:cubicBezTo>
                    <a:pt x="4561" y="6025"/>
                    <a:pt x="3930" y="5846"/>
                    <a:pt x="3275" y="5846"/>
                  </a:cubicBezTo>
                  <a:cubicBezTo>
                    <a:pt x="2620" y="5846"/>
                    <a:pt x="2013" y="6025"/>
                    <a:pt x="1537" y="6346"/>
                  </a:cubicBezTo>
                  <a:cubicBezTo>
                    <a:pt x="1299" y="6525"/>
                    <a:pt x="1108" y="6727"/>
                    <a:pt x="965" y="6942"/>
                  </a:cubicBezTo>
                  <a:lnTo>
                    <a:pt x="549" y="6942"/>
                  </a:lnTo>
                  <a:lnTo>
                    <a:pt x="2037" y="929"/>
                  </a:lnTo>
                  <a:cubicBezTo>
                    <a:pt x="2120" y="607"/>
                    <a:pt x="2418" y="381"/>
                    <a:pt x="2751" y="381"/>
                  </a:cubicBezTo>
                  <a:cubicBezTo>
                    <a:pt x="2858" y="381"/>
                    <a:pt x="2954" y="298"/>
                    <a:pt x="2954" y="191"/>
                  </a:cubicBezTo>
                  <a:cubicBezTo>
                    <a:pt x="2954" y="84"/>
                    <a:pt x="2858" y="0"/>
                    <a:pt x="275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251" name="Google Shape;10251;p79"/>
          <p:cNvGrpSpPr/>
          <p:nvPr/>
        </p:nvGrpSpPr>
        <p:grpSpPr>
          <a:xfrm>
            <a:off x="6504506" y="2822535"/>
            <a:ext cx="489548" cy="383364"/>
            <a:chOff x="4878379" y="2473892"/>
            <a:chExt cx="367161" cy="287523"/>
          </a:xfrm>
          <a:solidFill>
            <a:srgbClr val="D2DE00"/>
          </a:solidFill>
        </p:grpSpPr>
        <p:sp>
          <p:nvSpPr>
            <p:cNvPr id="10252" name="Google Shape;10252;p79"/>
            <p:cNvSpPr/>
            <p:nvPr/>
          </p:nvSpPr>
          <p:spPr>
            <a:xfrm>
              <a:off x="5110889" y="2554676"/>
              <a:ext cx="75496" cy="71355"/>
            </a:xfrm>
            <a:custGeom>
              <a:avLst/>
              <a:gdLst/>
              <a:ahLst/>
              <a:cxnLst/>
              <a:rect l="l" t="t" r="r" b="b"/>
              <a:pathLst>
                <a:path w="2370" h="2240" extrusionOk="0">
                  <a:moveTo>
                    <a:pt x="1250" y="322"/>
                  </a:moveTo>
                  <a:lnTo>
                    <a:pt x="2048" y="1263"/>
                  </a:lnTo>
                  <a:lnTo>
                    <a:pt x="2048" y="1918"/>
                  </a:lnTo>
                  <a:lnTo>
                    <a:pt x="322" y="1918"/>
                  </a:lnTo>
                  <a:lnTo>
                    <a:pt x="322" y="322"/>
                  </a:lnTo>
                  <a:close/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2084"/>
                  </a:lnTo>
                  <a:cubicBezTo>
                    <a:pt x="0" y="2168"/>
                    <a:pt x="72" y="2239"/>
                    <a:pt x="155" y="2239"/>
                  </a:cubicBezTo>
                  <a:lnTo>
                    <a:pt x="2215" y="2239"/>
                  </a:lnTo>
                  <a:cubicBezTo>
                    <a:pt x="2298" y="2239"/>
                    <a:pt x="2370" y="2168"/>
                    <a:pt x="2370" y="2084"/>
                  </a:cubicBezTo>
                  <a:lnTo>
                    <a:pt x="2370" y="1191"/>
                  </a:lnTo>
                  <a:cubicBezTo>
                    <a:pt x="2370" y="1084"/>
                    <a:pt x="2358" y="1132"/>
                    <a:pt x="1441" y="36"/>
                  </a:cubicBezTo>
                  <a:cubicBezTo>
                    <a:pt x="1429" y="13"/>
                    <a:pt x="1381" y="1"/>
                    <a:pt x="13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53" name="Google Shape;10253;p79"/>
            <p:cNvSpPr/>
            <p:nvPr/>
          </p:nvSpPr>
          <p:spPr>
            <a:xfrm>
              <a:off x="4958049" y="2691972"/>
              <a:ext cx="45521" cy="45553"/>
            </a:xfrm>
            <a:custGeom>
              <a:avLst/>
              <a:gdLst/>
              <a:ahLst/>
              <a:cxnLst/>
              <a:rect l="l" t="t" r="r" b="b"/>
              <a:pathLst>
                <a:path w="1429" h="1430" extrusionOk="0">
                  <a:moveTo>
                    <a:pt x="714" y="358"/>
                  </a:moveTo>
                  <a:cubicBezTo>
                    <a:pt x="929" y="358"/>
                    <a:pt x="1084" y="525"/>
                    <a:pt x="1084" y="727"/>
                  </a:cubicBezTo>
                  <a:cubicBezTo>
                    <a:pt x="1084" y="941"/>
                    <a:pt x="929" y="1108"/>
                    <a:pt x="714" y="1108"/>
                  </a:cubicBezTo>
                  <a:cubicBezTo>
                    <a:pt x="512" y="1108"/>
                    <a:pt x="345" y="941"/>
                    <a:pt x="345" y="727"/>
                  </a:cubicBezTo>
                  <a:cubicBezTo>
                    <a:pt x="345" y="525"/>
                    <a:pt x="512" y="358"/>
                    <a:pt x="714" y="358"/>
                  </a:cubicBezTo>
                  <a:close/>
                  <a:moveTo>
                    <a:pt x="714" y="1"/>
                  </a:moveTo>
                  <a:cubicBezTo>
                    <a:pt x="310" y="1"/>
                    <a:pt x="0" y="334"/>
                    <a:pt x="0" y="715"/>
                  </a:cubicBezTo>
                  <a:cubicBezTo>
                    <a:pt x="0" y="1108"/>
                    <a:pt x="333" y="1429"/>
                    <a:pt x="714" y="1429"/>
                  </a:cubicBezTo>
                  <a:cubicBezTo>
                    <a:pt x="1107" y="1429"/>
                    <a:pt x="1429" y="1108"/>
                    <a:pt x="1429" y="715"/>
                  </a:cubicBezTo>
                  <a:cubicBezTo>
                    <a:pt x="1429" y="334"/>
                    <a:pt x="1119" y="1"/>
                    <a:pt x="71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54" name="Google Shape;10254;p79"/>
            <p:cNvSpPr/>
            <p:nvPr/>
          </p:nvSpPr>
          <p:spPr>
            <a:xfrm>
              <a:off x="5130225" y="2691972"/>
              <a:ext cx="45553" cy="45553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15" y="358"/>
                  </a:moveTo>
                  <a:cubicBezTo>
                    <a:pt x="917" y="358"/>
                    <a:pt x="1084" y="525"/>
                    <a:pt x="1084" y="727"/>
                  </a:cubicBezTo>
                  <a:cubicBezTo>
                    <a:pt x="1084" y="929"/>
                    <a:pt x="917" y="1108"/>
                    <a:pt x="715" y="1108"/>
                  </a:cubicBezTo>
                  <a:cubicBezTo>
                    <a:pt x="501" y="1108"/>
                    <a:pt x="346" y="941"/>
                    <a:pt x="346" y="727"/>
                  </a:cubicBezTo>
                  <a:cubicBezTo>
                    <a:pt x="346" y="525"/>
                    <a:pt x="501" y="358"/>
                    <a:pt x="715" y="358"/>
                  </a:cubicBezTo>
                  <a:close/>
                  <a:moveTo>
                    <a:pt x="715" y="1"/>
                  </a:moveTo>
                  <a:cubicBezTo>
                    <a:pt x="310" y="1"/>
                    <a:pt x="1" y="334"/>
                    <a:pt x="1" y="715"/>
                  </a:cubicBezTo>
                  <a:cubicBezTo>
                    <a:pt x="1" y="1108"/>
                    <a:pt x="322" y="1429"/>
                    <a:pt x="715" y="1429"/>
                  </a:cubicBezTo>
                  <a:cubicBezTo>
                    <a:pt x="1096" y="1429"/>
                    <a:pt x="1429" y="1108"/>
                    <a:pt x="1429" y="715"/>
                  </a:cubicBezTo>
                  <a:cubicBezTo>
                    <a:pt x="1429" y="334"/>
                    <a:pt x="1120" y="1"/>
                    <a:pt x="7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55" name="Google Shape;10255;p79"/>
            <p:cNvSpPr/>
            <p:nvPr/>
          </p:nvSpPr>
          <p:spPr>
            <a:xfrm>
              <a:off x="4930717" y="2523586"/>
              <a:ext cx="100917" cy="100534"/>
            </a:xfrm>
            <a:custGeom>
              <a:avLst/>
              <a:gdLst/>
              <a:ahLst/>
              <a:cxnLst/>
              <a:rect l="l" t="t" r="r" b="b"/>
              <a:pathLst>
                <a:path w="3168" h="3156" extrusionOk="0">
                  <a:moveTo>
                    <a:pt x="1763" y="346"/>
                  </a:moveTo>
                  <a:cubicBezTo>
                    <a:pt x="1811" y="346"/>
                    <a:pt x="1858" y="393"/>
                    <a:pt x="1858" y="441"/>
                  </a:cubicBezTo>
                  <a:lnTo>
                    <a:pt x="1858" y="1120"/>
                  </a:lnTo>
                  <a:cubicBezTo>
                    <a:pt x="1858" y="1215"/>
                    <a:pt x="1930" y="1286"/>
                    <a:pt x="2013" y="1286"/>
                  </a:cubicBezTo>
                  <a:lnTo>
                    <a:pt x="2704" y="1286"/>
                  </a:lnTo>
                  <a:cubicBezTo>
                    <a:pt x="2751" y="1286"/>
                    <a:pt x="2787" y="1334"/>
                    <a:pt x="2787" y="1370"/>
                  </a:cubicBezTo>
                  <a:lnTo>
                    <a:pt x="2787" y="1774"/>
                  </a:lnTo>
                  <a:cubicBezTo>
                    <a:pt x="2787" y="1822"/>
                    <a:pt x="2751" y="1870"/>
                    <a:pt x="2704" y="1870"/>
                  </a:cubicBezTo>
                  <a:lnTo>
                    <a:pt x="2013" y="1870"/>
                  </a:lnTo>
                  <a:cubicBezTo>
                    <a:pt x="1930" y="1870"/>
                    <a:pt x="1858" y="1941"/>
                    <a:pt x="1858" y="2024"/>
                  </a:cubicBezTo>
                  <a:lnTo>
                    <a:pt x="1858" y="2715"/>
                  </a:lnTo>
                  <a:cubicBezTo>
                    <a:pt x="1858" y="2763"/>
                    <a:pt x="1811" y="2798"/>
                    <a:pt x="1763" y="2798"/>
                  </a:cubicBezTo>
                  <a:lnTo>
                    <a:pt x="1358" y="2798"/>
                  </a:lnTo>
                  <a:cubicBezTo>
                    <a:pt x="1322" y="2798"/>
                    <a:pt x="1275" y="2763"/>
                    <a:pt x="1275" y="2715"/>
                  </a:cubicBezTo>
                  <a:lnTo>
                    <a:pt x="1275" y="2024"/>
                  </a:lnTo>
                  <a:cubicBezTo>
                    <a:pt x="1275" y="1941"/>
                    <a:pt x="1203" y="1870"/>
                    <a:pt x="1108" y="1870"/>
                  </a:cubicBezTo>
                  <a:lnTo>
                    <a:pt x="429" y="1870"/>
                  </a:lnTo>
                  <a:cubicBezTo>
                    <a:pt x="382" y="1870"/>
                    <a:pt x="334" y="1822"/>
                    <a:pt x="334" y="1774"/>
                  </a:cubicBezTo>
                  <a:lnTo>
                    <a:pt x="334" y="1370"/>
                  </a:lnTo>
                  <a:cubicBezTo>
                    <a:pt x="334" y="1334"/>
                    <a:pt x="382" y="1286"/>
                    <a:pt x="429" y="1286"/>
                  </a:cubicBezTo>
                  <a:lnTo>
                    <a:pt x="1108" y="1286"/>
                  </a:lnTo>
                  <a:cubicBezTo>
                    <a:pt x="1203" y="1286"/>
                    <a:pt x="1275" y="1215"/>
                    <a:pt x="1275" y="1120"/>
                  </a:cubicBezTo>
                  <a:lnTo>
                    <a:pt x="1275" y="441"/>
                  </a:lnTo>
                  <a:cubicBezTo>
                    <a:pt x="1275" y="393"/>
                    <a:pt x="1322" y="346"/>
                    <a:pt x="1358" y="346"/>
                  </a:cubicBezTo>
                  <a:close/>
                  <a:moveTo>
                    <a:pt x="1394" y="0"/>
                  </a:moveTo>
                  <a:cubicBezTo>
                    <a:pt x="1156" y="0"/>
                    <a:pt x="965" y="203"/>
                    <a:pt x="965" y="441"/>
                  </a:cubicBezTo>
                  <a:lnTo>
                    <a:pt x="965" y="953"/>
                  </a:lnTo>
                  <a:lnTo>
                    <a:pt x="441" y="953"/>
                  </a:lnTo>
                  <a:cubicBezTo>
                    <a:pt x="203" y="953"/>
                    <a:pt x="13" y="1155"/>
                    <a:pt x="13" y="1393"/>
                  </a:cubicBezTo>
                  <a:lnTo>
                    <a:pt x="13" y="1786"/>
                  </a:lnTo>
                  <a:cubicBezTo>
                    <a:pt x="1" y="2013"/>
                    <a:pt x="191" y="2203"/>
                    <a:pt x="429" y="2203"/>
                  </a:cubicBezTo>
                  <a:lnTo>
                    <a:pt x="953" y="2203"/>
                  </a:lnTo>
                  <a:lnTo>
                    <a:pt x="953" y="2727"/>
                  </a:lnTo>
                  <a:cubicBezTo>
                    <a:pt x="953" y="2965"/>
                    <a:pt x="1144" y="3156"/>
                    <a:pt x="1382" y="3156"/>
                  </a:cubicBezTo>
                  <a:lnTo>
                    <a:pt x="1787" y="3156"/>
                  </a:lnTo>
                  <a:cubicBezTo>
                    <a:pt x="2025" y="3156"/>
                    <a:pt x="2215" y="2965"/>
                    <a:pt x="2215" y="2727"/>
                  </a:cubicBezTo>
                  <a:lnTo>
                    <a:pt x="2215" y="2203"/>
                  </a:lnTo>
                  <a:lnTo>
                    <a:pt x="2739" y="2203"/>
                  </a:lnTo>
                  <a:cubicBezTo>
                    <a:pt x="2977" y="2203"/>
                    <a:pt x="3168" y="2013"/>
                    <a:pt x="3168" y="1774"/>
                  </a:cubicBezTo>
                  <a:lnTo>
                    <a:pt x="3168" y="1370"/>
                  </a:lnTo>
                  <a:cubicBezTo>
                    <a:pt x="3168" y="1131"/>
                    <a:pt x="2977" y="941"/>
                    <a:pt x="2739" y="941"/>
                  </a:cubicBezTo>
                  <a:lnTo>
                    <a:pt x="2227" y="941"/>
                  </a:lnTo>
                  <a:lnTo>
                    <a:pt x="2227" y="441"/>
                  </a:lnTo>
                  <a:cubicBezTo>
                    <a:pt x="2227" y="203"/>
                    <a:pt x="2037" y="0"/>
                    <a:pt x="17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56" name="Google Shape;10256;p79"/>
            <p:cNvSpPr/>
            <p:nvPr/>
          </p:nvSpPr>
          <p:spPr>
            <a:xfrm>
              <a:off x="4878379" y="2473892"/>
              <a:ext cx="367161" cy="287523"/>
            </a:xfrm>
            <a:custGeom>
              <a:avLst/>
              <a:gdLst/>
              <a:ahLst/>
              <a:cxnLst/>
              <a:rect l="l" t="t" r="r" b="b"/>
              <a:pathLst>
                <a:path w="11526" h="9026" extrusionOk="0">
                  <a:moveTo>
                    <a:pt x="7966" y="346"/>
                  </a:moveTo>
                  <a:cubicBezTo>
                    <a:pt x="8228" y="346"/>
                    <a:pt x="8454" y="572"/>
                    <a:pt x="8454" y="834"/>
                  </a:cubicBezTo>
                  <a:lnTo>
                    <a:pt x="8454" y="1203"/>
                  </a:lnTo>
                  <a:lnTo>
                    <a:pt x="7478" y="1203"/>
                  </a:lnTo>
                  <a:lnTo>
                    <a:pt x="7478" y="834"/>
                  </a:lnTo>
                  <a:cubicBezTo>
                    <a:pt x="7478" y="572"/>
                    <a:pt x="7692" y="346"/>
                    <a:pt x="7966" y="346"/>
                  </a:cubicBezTo>
                  <a:close/>
                  <a:moveTo>
                    <a:pt x="8645" y="1548"/>
                  </a:moveTo>
                  <a:lnTo>
                    <a:pt x="8645" y="1703"/>
                  </a:lnTo>
                  <a:lnTo>
                    <a:pt x="7275" y="1703"/>
                  </a:lnTo>
                  <a:lnTo>
                    <a:pt x="7275" y="1548"/>
                  </a:lnTo>
                  <a:close/>
                  <a:moveTo>
                    <a:pt x="6132" y="5894"/>
                  </a:moveTo>
                  <a:lnTo>
                    <a:pt x="6132" y="7192"/>
                  </a:lnTo>
                  <a:lnTo>
                    <a:pt x="4644" y="7192"/>
                  </a:lnTo>
                  <a:cubicBezTo>
                    <a:pt x="4644" y="7180"/>
                    <a:pt x="4632" y="7156"/>
                    <a:pt x="4632" y="7144"/>
                  </a:cubicBezTo>
                  <a:cubicBezTo>
                    <a:pt x="4420" y="6454"/>
                    <a:pt x="3830" y="6114"/>
                    <a:pt x="3240" y="6114"/>
                  </a:cubicBezTo>
                  <a:cubicBezTo>
                    <a:pt x="2639" y="6114"/>
                    <a:pt x="2038" y="6466"/>
                    <a:pt x="1834" y="7156"/>
                  </a:cubicBezTo>
                  <a:cubicBezTo>
                    <a:pt x="1834" y="7180"/>
                    <a:pt x="1822" y="7192"/>
                    <a:pt x="1822" y="7204"/>
                  </a:cubicBezTo>
                  <a:lnTo>
                    <a:pt x="691" y="7204"/>
                  </a:lnTo>
                  <a:cubicBezTo>
                    <a:pt x="489" y="7204"/>
                    <a:pt x="334" y="7061"/>
                    <a:pt x="334" y="6847"/>
                  </a:cubicBezTo>
                  <a:lnTo>
                    <a:pt x="334" y="5894"/>
                  </a:lnTo>
                  <a:close/>
                  <a:moveTo>
                    <a:pt x="11181" y="5906"/>
                  </a:moveTo>
                  <a:lnTo>
                    <a:pt x="11181" y="6847"/>
                  </a:lnTo>
                  <a:cubicBezTo>
                    <a:pt x="11181" y="7037"/>
                    <a:pt x="11026" y="7204"/>
                    <a:pt x="10824" y="7204"/>
                  </a:cubicBezTo>
                  <a:lnTo>
                    <a:pt x="10038" y="7204"/>
                  </a:lnTo>
                  <a:cubicBezTo>
                    <a:pt x="10038" y="7192"/>
                    <a:pt x="10014" y="7180"/>
                    <a:pt x="10014" y="7156"/>
                  </a:cubicBezTo>
                  <a:cubicBezTo>
                    <a:pt x="9823" y="6525"/>
                    <a:pt x="9228" y="6109"/>
                    <a:pt x="8621" y="6109"/>
                  </a:cubicBezTo>
                  <a:cubicBezTo>
                    <a:pt x="8026" y="6109"/>
                    <a:pt x="7430" y="6490"/>
                    <a:pt x="7216" y="7156"/>
                  </a:cubicBezTo>
                  <a:cubicBezTo>
                    <a:pt x="7216" y="7180"/>
                    <a:pt x="7204" y="7192"/>
                    <a:pt x="7204" y="7204"/>
                  </a:cubicBezTo>
                  <a:lnTo>
                    <a:pt x="6466" y="7204"/>
                  </a:lnTo>
                  <a:lnTo>
                    <a:pt x="6466" y="5906"/>
                  </a:lnTo>
                  <a:close/>
                  <a:moveTo>
                    <a:pt x="3215" y="6466"/>
                  </a:moveTo>
                  <a:cubicBezTo>
                    <a:pt x="3823" y="6466"/>
                    <a:pt x="4335" y="6978"/>
                    <a:pt x="4335" y="7573"/>
                  </a:cubicBezTo>
                  <a:cubicBezTo>
                    <a:pt x="4335" y="8192"/>
                    <a:pt x="3835" y="8692"/>
                    <a:pt x="3215" y="8692"/>
                  </a:cubicBezTo>
                  <a:cubicBezTo>
                    <a:pt x="2596" y="8692"/>
                    <a:pt x="2096" y="8192"/>
                    <a:pt x="2096" y="7573"/>
                  </a:cubicBezTo>
                  <a:cubicBezTo>
                    <a:pt x="2096" y="6978"/>
                    <a:pt x="2608" y="6466"/>
                    <a:pt x="3215" y="6466"/>
                  </a:cubicBezTo>
                  <a:close/>
                  <a:moveTo>
                    <a:pt x="8621" y="6466"/>
                  </a:moveTo>
                  <a:cubicBezTo>
                    <a:pt x="9240" y="6466"/>
                    <a:pt x="9740" y="6978"/>
                    <a:pt x="9740" y="7573"/>
                  </a:cubicBezTo>
                  <a:cubicBezTo>
                    <a:pt x="9740" y="8192"/>
                    <a:pt x="9240" y="8692"/>
                    <a:pt x="8621" y="8692"/>
                  </a:cubicBezTo>
                  <a:cubicBezTo>
                    <a:pt x="7990" y="8692"/>
                    <a:pt x="7502" y="8192"/>
                    <a:pt x="7502" y="7573"/>
                  </a:cubicBezTo>
                  <a:cubicBezTo>
                    <a:pt x="7502" y="6966"/>
                    <a:pt x="8014" y="6466"/>
                    <a:pt x="8621" y="6466"/>
                  </a:cubicBezTo>
                  <a:close/>
                  <a:moveTo>
                    <a:pt x="7966" y="1"/>
                  </a:moveTo>
                  <a:cubicBezTo>
                    <a:pt x="7502" y="1"/>
                    <a:pt x="7133" y="370"/>
                    <a:pt x="7133" y="834"/>
                  </a:cubicBezTo>
                  <a:lnTo>
                    <a:pt x="7133" y="1203"/>
                  </a:lnTo>
                  <a:lnTo>
                    <a:pt x="7097" y="1203"/>
                  </a:lnTo>
                  <a:cubicBezTo>
                    <a:pt x="7014" y="1203"/>
                    <a:pt x="6942" y="1275"/>
                    <a:pt x="6942" y="1370"/>
                  </a:cubicBezTo>
                  <a:lnTo>
                    <a:pt x="6942" y="1679"/>
                  </a:lnTo>
                  <a:lnTo>
                    <a:pt x="6466" y="1679"/>
                  </a:lnTo>
                  <a:lnTo>
                    <a:pt x="6466" y="1072"/>
                  </a:lnTo>
                  <a:cubicBezTo>
                    <a:pt x="6466" y="703"/>
                    <a:pt x="6144" y="382"/>
                    <a:pt x="5775" y="382"/>
                  </a:cubicBezTo>
                  <a:lnTo>
                    <a:pt x="2311" y="382"/>
                  </a:lnTo>
                  <a:cubicBezTo>
                    <a:pt x="2215" y="382"/>
                    <a:pt x="2144" y="465"/>
                    <a:pt x="2144" y="548"/>
                  </a:cubicBezTo>
                  <a:cubicBezTo>
                    <a:pt x="2144" y="644"/>
                    <a:pt x="2215" y="715"/>
                    <a:pt x="2311" y="715"/>
                  </a:cubicBezTo>
                  <a:lnTo>
                    <a:pt x="5775" y="715"/>
                  </a:lnTo>
                  <a:cubicBezTo>
                    <a:pt x="5966" y="715"/>
                    <a:pt x="6132" y="870"/>
                    <a:pt x="6132" y="1072"/>
                  </a:cubicBezTo>
                  <a:lnTo>
                    <a:pt x="6132" y="5573"/>
                  </a:lnTo>
                  <a:lnTo>
                    <a:pt x="334" y="5573"/>
                  </a:lnTo>
                  <a:lnTo>
                    <a:pt x="334" y="1072"/>
                  </a:lnTo>
                  <a:cubicBezTo>
                    <a:pt x="334" y="882"/>
                    <a:pt x="477" y="715"/>
                    <a:pt x="691" y="715"/>
                  </a:cubicBezTo>
                  <a:lnTo>
                    <a:pt x="1477" y="715"/>
                  </a:lnTo>
                  <a:cubicBezTo>
                    <a:pt x="1560" y="715"/>
                    <a:pt x="1644" y="644"/>
                    <a:pt x="1644" y="548"/>
                  </a:cubicBezTo>
                  <a:cubicBezTo>
                    <a:pt x="1644" y="465"/>
                    <a:pt x="1560" y="394"/>
                    <a:pt x="1477" y="394"/>
                  </a:cubicBezTo>
                  <a:lnTo>
                    <a:pt x="691" y="394"/>
                  </a:lnTo>
                  <a:cubicBezTo>
                    <a:pt x="310" y="394"/>
                    <a:pt x="1" y="703"/>
                    <a:pt x="1" y="1072"/>
                  </a:cubicBezTo>
                  <a:lnTo>
                    <a:pt x="1" y="6847"/>
                  </a:lnTo>
                  <a:cubicBezTo>
                    <a:pt x="1" y="7216"/>
                    <a:pt x="310" y="7537"/>
                    <a:pt x="691" y="7537"/>
                  </a:cubicBezTo>
                  <a:lnTo>
                    <a:pt x="1775" y="7537"/>
                  </a:lnTo>
                  <a:cubicBezTo>
                    <a:pt x="1763" y="8371"/>
                    <a:pt x="2442" y="9026"/>
                    <a:pt x="3227" y="9026"/>
                  </a:cubicBezTo>
                  <a:cubicBezTo>
                    <a:pt x="4025" y="9026"/>
                    <a:pt x="4704" y="8383"/>
                    <a:pt x="4692" y="7537"/>
                  </a:cubicBezTo>
                  <a:lnTo>
                    <a:pt x="7180" y="7537"/>
                  </a:lnTo>
                  <a:cubicBezTo>
                    <a:pt x="7156" y="8371"/>
                    <a:pt x="7847" y="9026"/>
                    <a:pt x="8633" y="9026"/>
                  </a:cubicBezTo>
                  <a:cubicBezTo>
                    <a:pt x="9419" y="9026"/>
                    <a:pt x="10109" y="8383"/>
                    <a:pt x="10097" y="7537"/>
                  </a:cubicBezTo>
                  <a:lnTo>
                    <a:pt x="10835" y="7537"/>
                  </a:lnTo>
                  <a:cubicBezTo>
                    <a:pt x="11205" y="7537"/>
                    <a:pt x="11526" y="7216"/>
                    <a:pt x="11526" y="6847"/>
                  </a:cubicBezTo>
                  <a:lnTo>
                    <a:pt x="11502" y="4299"/>
                  </a:lnTo>
                  <a:cubicBezTo>
                    <a:pt x="11502" y="4084"/>
                    <a:pt x="11431" y="3870"/>
                    <a:pt x="11276" y="3692"/>
                  </a:cubicBezTo>
                  <a:lnTo>
                    <a:pt x="10657" y="2989"/>
                  </a:lnTo>
                  <a:cubicBezTo>
                    <a:pt x="10626" y="2952"/>
                    <a:pt x="10582" y="2934"/>
                    <a:pt x="10536" y="2934"/>
                  </a:cubicBezTo>
                  <a:cubicBezTo>
                    <a:pt x="10495" y="2934"/>
                    <a:pt x="10453" y="2949"/>
                    <a:pt x="10419" y="2977"/>
                  </a:cubicBezTo>
                  <a:cubicBezTo>
                    <a:pt x="10347" y="3037"/>
                    <a:pt x="10347" y="3144"/>
                    <a:pt x="10407" y="3215"/>
                  </a:cubicBezTo>
                  <a:lnTo>
                    <a:pt x="11026" y="3918"/>
                  </a:lnTo>
                  <a:cubicBezTo>
                    <a:pt x="11121" y="4025"/>
                    <a:pt x="11181" y="4156"/>
                    <a:pt x="11181" y="4287"/>
                  </a:cubicBezTo>
                  <a:lnTo>
                    <a:pt x="11181" y="5549"/>
                  </a:lnTo>
                  <a:lnTo>
                    <a:pt x="6466" y="5549"/>
                  </a:lnTo>
                  <a:lnTo>
                    <a:pt x="6466" y="2013"/>
                  </a:lnTo>
                  <a:lnTo>
                    <a:pt x="9097" y="2013"/>
                  </a:lnTo>
                  <a:cubicBezTo>
                    <a:pt x="9264" y="2013"/>
                    <a:pt x="9407" y="2084"/>
                    <a:pt x="9514" y="2203"/>
                  </a:cubicBezTo>
                  <a:lnTo>
                    <a:pt x="9812" y="2549"/>
                  </a:lnTo>
                  <a:cubicBezTo>
                    <a:pt x="9843" y="2586"/>
                    <a:pt x="9887" y="2604"/>
                    <a:pt x="9932" y="2604"/>
                  </a:cubicBezTo>
                  <a:cubicBezTo>
                    <a:pt x="9973" y="2604"/>
                    <a:pt x="10016" y="2589"/>
                    <a:pt x="10050" y="2560"/>
                  </a:cubicBezTo>
                  <a:cubicBezTo>
                    <a:pt x="10121" y="2501"/>
                    <a:pt x="10121" y="2394"/>
                    <a:pt x="10062" y="2322"/>
                  </a:cubicBezTo>
                  <a:lnTo>
                    <a:pt x="9764" y="1977"/>
                  </a:lnTo>
                  <a:cubicBezTo>
                    <a:pt x="9532" y="1709"/>
                    <a:pt x="9226" y="1676"/>
                    <a:pt x="9077" y="1676"/>
                  </a:cubicBezTo>
                  <a:cubicBezTo>
                    <a:pt x="9028" y="1676"/>
                    <a:pt x="8996" y="1679"/>
                    <a:pt x="8990" y="1679"/>
                  </a:cubicBezTo>
                  <a:lnTo>
                    <a:pt x="8990" y="1370"/>
                  </a:lnTo>
                  <a:cubicBezTo>
                    <a:pt x="8990" y="1275"/>
                    <a:pt x="8919" y="1203"/>
                    <a:pt x="8823" y="1203"/>
                  </a:cubicBezTo>
                  <a:lnTo>
                    <a:pt x="8799" y="1203"/>
                  </a:lnTo>
                  <a:lnTo>
                    <a:pt x="8799" y="834"/>
                  </a:lnTo>
                  <a:cubicBezTo>
                    <a:pt x="8799" y="370"/>
                    <a:pt x="8418" y="1"/>
                    <a:pt x="796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257" name="Google Shape;10257;p79"/>
          <p:cNvGrpSpPr/>
          <p:nvPr/>
        </p:nvGrpSpPr>
        <p:grpSpPr>
          <a:xfrm>
            <a:off x="1767626" y="3374265"/>
            <a:ext cx="387441" cy="496641"/>
            <a:chOff x="1325719" y="2887689"/>
            <a:chExt cx="290581" cy="372481"/>
          </a:xfrm>
          <a:solidFill>
            <a:srgbClr val="D2DE00"/>
          </a:solidFill>
        </p:grpSpPr>
        <p:sp>
          <p:nvSpPr>
            <p:cNvPr id="10258" name="Google Shape;10258;p79"/>
            <p:cNvSpPr/>
            <p:nvPr/>
          </p:nvSpPr>
          <p:spPr>
            <a:xfrm>
              <a:off x="1424724" y="3106533"/>
              <a:ext cx="37971" cy="37939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334"/>
                  </a:moveTo>
                  <a:cubicBezTo>
                    <a:pt x="727" y="334"/>
                    <a:pt x="846" y="453"/>
                    <a:pt x="846" y="596"/>
                  </a:cubicBezTo>
                  <a:cubicBezTo>
                    <a:pt x="846" y="727"/>
                    <a:pt x="727" y="846"/>
                    <a:pt x="596" y="846"/>
                  </a:cubicBezTo>
                  <a:cubicBezTo>
                    <a:pt x="453" y="846"/>
                    <a:pt x="346" y="738"/>
                    <a:pt x="346" y="596"/>
                  </a:cubicBezTo>
                  <a:cubicBezTo>
                    <a:pt x="346" y="453"/>
                    <a:pt x="465" y="334"/>
                    <a:pt x="596" y="334"/>
                  </a:cubicBezTo>
                  <a:close/>
                  <a:moveTo>
                    <a:pt x="596" y="0"/>
                  </a:moveTo>
                  <a:cubicBezTo>
                    <a:pt x="262" y="0"/>
                    <a:pt x="0" y="262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59" name="Google Shape;10259;p79"/>
            <p:cNvSpPr/>
            <p:nvPr/>
          </p:nvSpPr>
          <p:spPr>
            <a:xfrm>
              <a:off x="1325719" y="2887689"/>
              <a:ext cx="290581" cy="372481"/>
            </a:xfrm>
            <a:custGeom>
              <a:avLst/>
              <a:gdLst/>
              <a:ahLst/>
              <a:cxnLst/>
              <a:rect l="l" t="t" r="r" b="b"/>
              <a:pathLst>
                <a:path w="9122" h="11693" extrusionOk="0">
                  <a:moveTo>
                    <a:pt x="5037" y="3620"/>
                  </a:moveTo>
                  <a:cubicBezTo>
                    <a:pt x="5847" y="3656"/>
                    <a:pt x="6502" y="4310"/>
                    <a:pt x="6502" y="5120"/>
                  </a:cubicBezTo>
                  <a:lnTo>
                    <a:pt x="6502" y="11299"/>
                  </a:lnTo>
                  <a:lnTo>
                    <a:pt x="5037" y="11299"/>
                  </a:lnTo>
                  <a:lnTo>
                    <a:pt x="5037" y="3620"/>
                  </a:lnTo>
                  <a:close/>
                  <a:moveTo>
                    <a:pt x="930" y="0"/>
                  </a:moveTo>
                  <a:cubicBezTo>
                    <a:pt x="418" y="0"/>
                    <a:pt x="1" y="417"/>
                    <a:pt x="1" y="941"/>
                  </a:cubicBezTo>
                  <a:lnTo>
                    <a:pt x="1" y="2703"/>
                  </a:lnTo>
                  <a:cubicBezTo>
                    <a:pt x="1" y="3084"/>
                    <a:pt x="180" y="3441"/>
                    <a:pt x="489" y="3667"/>
                  </a:cubicBezTo>
                  <a:cubicBezTo>
                    <a:pt x="953" y="3989"/>
                    <a:pt x="1275" y="4941"/>
                    <a:pt x="1275" y="5989"/>
                  </a:cubicBezTo>
                  <a:cubicBezTo>
                    <a:pt x="1275" y="7025"/>
                    <a:pt x="953" y="7978"/>
                    <a:pt x="489" y="8311"/>
                  </a:cubicBezTo>
                  <a:cubicBezTo>
                    <a:pt x="180" y="8537"/>
                    <a:pt x="1" y="8894"/>
                    <a:pt x="1" y="9275"/>
                  </a:cubicBezTo>
                  <a:lnTo>
                    <a:pt x="1" y="10752"/>
                  </a:lnTo>
                  <a:cubicBezTo>
                    <a:pt x="1" y="11276"/>
                    <a:pt x="418" y="11692"/>
                    <a:pt x="930" y="11692"/>
                  </a:cubicBezTo>
                  <a:lnTo>
                    <a:pt x="8181" y="11692"/>
                  </a:lnTo>
                  <a:cubicBezTo>
                    <a:pt x="8704" y="11692"/>
                    <a:pt x="9121" y="11276"/>
                    <a:pt x="9121" y="10752"/>
                  </a:cubicBezTo>
                  <a:lnTo>
                    <a:pt x="9121" y="9275"/>
                  </a:lnTo>
                  <a:cubicBezTo>
                    <a:pt x="9121" y="8894"/>
                    <a:pt x="8943" y="8537"/>
                    <a:pt x="8633" y="8311"/>
                  </a:cubicBezTo>
                  <a:cubicBezTo>
                    <a:pt x="8169" y="7978"/>
                    <a:pt x="7835" y="7025"/>
                    <a:pt x="7835" y="5989"/>
                  </a:cubicBezTo>
                  <a:cubicBezTo>
                    <a:pt x="7835" y="4941"/>
                    <a:pt x="8169" y="3989"/>
                    <a:pt x="8633" y="3667"/>
                  </a:cubicBezTo>
                  <a:cubicBezTo>
                    <a:pt x="8943" y="3441"/>
                    <a:pt x="9121" y="3084"/>
                    <a:pt x="9121" y="2703"/>
                  </a:cubicBezTo>
                  <a:lnTo>
                    <a:pt x="9121" y="1786"/>
                  </a:lnTo>
                  <a:cubicBezTo>
                    <a:pt x="9121" y="1703"/>
                    <a:pt x="9050" y="1620"/>
                    <a:pt x="8954" y="1620"/>
                  </a:cubicBezTo>
                  <a:cubicBezTo>
                    <a:pt x="8871" y="1620"/>
                    <a:pt x="8788" y="1703"/>
                    <a:pt x="8788" y="1786"/>
                  </a:cubicBezTo>
                  <a:lnTo>
                    <a:pt x="8788" y="2703"/>
                  </a:lnTo>
                  <a:cubicBezTo>
                    <a:pt x="8788" y="2965"/>
                    <a:pt x="8657" y="3215"/>
                    <a:pt x="8431" y="3382"/>
                  </a:cubicBezTo>
                  <a:cubicBezTo>
                    <a:pt x="7204" y="4263"/>
                    <a:pt x="7204" y="7680"/>
                    <a:pt x="8431" y="8573"/>
                  </a:cubicBezTo>
                  <a:cubicBezTo>
                    <a:pt x="8657" y="8740"/>
                    <a:pt x="8788" y="8990"/>
                    <a:pt x="8788" y="9263"/>
                  </a:cubicBezTo>
                  <a:lnTo>
                    <a:pt x="8788" y="10740"/>
                  </a:lnTo>
                  <a:cubicBezTo>
                    <a:pt x="8788" y="11061"/>
                    <a:pt x="8526" y="11335"/>
                    <a:pt x="8192" y="11335"/>
                  </a:cubicBezTo>
                  <a:lnTo>
                    <a:pt x="6859" y="11335"/>
                  </a:lnTo>
                  <a:lnTo>
                    <a:pt x="6859" y="5156"/>
                  </a:lnTo>
                  <a:cubicBezTo>
                    <a:pt x="6859" y="4144"/>
                    <a:pt x="6025" y="3310"/>
                    <a:pt x="5013" y="3310"/>
                  </a:cubicBezTo>
                  <a:lnTo>
                    <a:pt x="3001" y="3310"/>
                  </a:lnTo>
                  <a:cubicBezTo>
                    <a:pt x="2596" y="3310"/>
                    <a:pt x="2275" y="3632"/>
                    <a:pt x="2275" y="4037"/>
                  </a:cubicBezTo>
                  <a:lnTo>
                    <a:pt x="2275" y="9918"/>
                  </a:lnTo>
                  <a:cubicBezTo>
                    <a:pt x="2275" y="10002"/>
                    <a:pt x="2346" y="10085"/>
                    <a:pt x="2442" y="10085"/>
                  </a:cubicBezTo>
                  <a:cubicBezTo>
                    <a:pt x="2525" y="10085"/>
                    <a:pt x="2596" y="10002"/>
                    <a:pt x="2596" y="9918"/>
                  </a:cubicBezTo>
                  <a:lnTo>
                    <a:pt x="2596" y="4037"/>
                  </a:lnTo>
                  <a:cubicBezTo>
                    <a:pt x="2596" y="3834"/>
                    <a:pt x="2775" y="3656"/>
                    <a:pt x="2989" y="3656"/>
                  </a:cubicBezTo>
                  <a:lnTo>
                    <a:pt x="4704" y="3656"/>
                  </a:lnTo>
                  <a:lnTo>
                    <a:pt x="4704" y="11335"/>
                  </a:lnTo>
                  <a:lnTo>
                    <a:pt x="2620" y="11335"/>
                  </a:lnTo>
                  <a:lnTo>
                    <a:pt x="2620" y="10549"/>
                  </a:lnTo>
                  <a:cubicBezTo>
                    <a:pt x="2620" y="10466"/>
                    <a:pt x="2537" y="10394"/>
                    <a:pt x="2454" y="10394"/>
                  </a:cubicBezTo>
                  <a:cubicBezTo>
                    <a:pt x="2358" y="10394"/>
                    <a:pt x="2287" y="10466"/>
                    <a:pt x="2287" y="10549"/>
                  </a:cubicBezTo>
                  <a:lnTo>
                    <a:pt x="2287" y="11335"/>
                  </a:lnTo>
                  <a:lnTo>
                    <a:pt x="942" y="11335"/>
                  </a:lnTo>
                  <a:cubicBezTo>
                    <a:pt x="620" y="11335"/>
                    <a:pt x="346" y="11061"/>
                    <a:pt x="346" y="10740"/>
                  </a:cubicBezTo>
                  <a:lnTo>
                    <a:pt x="346" y="9263"/>
                  </a:lnTo>
                  <a:cubicBezTo>
                    <a:pt x="346" y="8990"/>
                    <a:pt x="489" y="8740"/>
                    <a:pt x="703" y="8573"/>
                  </a:cubicBezTo>
                  <a:cubicBezTo>
                    <a:pt x="1942" y="7704"/>
                    <a:pt x="1942" y="4275"/>
                    <a:pt x="703" y="3382"/>
                  </a:cubicBezTo>
                  <a:cubicBezTo>
                    <a:pt x="489" y="3215"/>
                    <a:pt x="346" y="2965"/>
                    <a:pt x="346" y="2703"/>
                  </a:cubicBezTo>
                  <a:lnTo>
                    <a:pt x="346" y="941"/>
                  </a:lnTo>
                  <a:cubicBezTo>
                    <a:pt x="346" y="619"/>
                    <a:pt x="620" y="346"/>
                    <a:pt x="942" y="346"/>
                  </a:cubicBezTo>
                  <a:lnTo>
                    <a:pt x="8192" y="346"/>
                  </a:lnTo>
                  <a:cubicBezTo>
                    <a:pt x="8526" y="346"/>
                    <a:pt x="8788" y="619"/>
                    <a:pt x="8788" y="941"/>
                  </a:cubicBezTo>
                  <a:lnTo>
                    <a:pt x="8788" y="1131"/>
                  </a:lnTo>
                  <a:cubicBezTo>
                    <a:pt x="8776" y="1227"/>
                    <a:pt x="8847" y="1298"/>
                    <a:pt x="8954" y="1298"/>
                  </a:cubicBezTo>
                  <a:cubicBezTo>
                    <a:pt x="9050" y="1298"/>
                    <a:pt x="9121" y="1227"/>
                    <a:pt x="9121" y="1131"/>
                  </a:cubicBezTo>
                  <a:lnTo>
                    <a:pt x="9121" y="941"/>
                  </a:lnTo>
                  <a:cubicBezTo>
                    <a:pt x="9121" y="417"/>
                    <a:pt x="8704" y="0"/>
                    <a:pt x="818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260" name="Google Shape;10260;p79"/>
          <p:cNvSpPr/>
          <p:nvPr/>
        </p:nvSpPr>
        <p:spPr>
          <a:xfrm>
            <a:off x="2425538" y="3367171"/>
            <a:ext cx="254925" cy="510317"/>
          </a:xfrm>
          <a:custGeom>
            <a:avLst/>
            <a:gdLst/>
            <a:ahLst/>
            <a:cxnLst/>
            <a:rect l="l" t="t" r="r" b="b"/>
            <a:pathLst>
              <a:path w="6002" h="12015" extrusionOk="0">
                <a:moveTo>
                  <a:pt x="906" y="1"/>
                </a:moveTo>
                <a:cubicBezTo>
                  <a:pt x="406" y="1"/>
                  <a:pt x="1" y="405"/>
                  <a:pt x="1" y="917"/>
                </a:cubicBezTo>
                <a:lnTo>
                  <a:pt x="1" y="1251"/>
                </a:lnTo>
                <a:cubicBezTo>
                  <a:pt x="1" y="1763"/>
                  <a:pt x="394" y="2168"/>
                  <a:pt x="906" y="2168"/>
                </a:cubicBezTo>
                <a:lnTo>
                  <a:pt x="906" y="8633"/>
                </a:lnTo>
                <a:cubicBezTo>
                  <a:pt x="906" y="8728"/>
                  <a:pt x="977" y="8823"/>
                  <a:pt x="1084" y="8823"/>
                </a:cubicBezTo>
                <a:cubicBezTo>
                  <a:pt x="1192" y="8823"/>
                  <a:pt x="1263" y="8740"/>
                  <a:pt x="1263" y="8633"/>
                </a:cubicBezTo>
                <a:lnTo>
                  <a:pt x="1263" y="2168"/>
                </a:lnTo>
                <a:lnTo>
                  <a:pt x="4704" y="2168"/>
                </a:lnTo>
                <a:lnTo>
                  <a:pt x="4704" y="2668"/>
                </a:lnTo>
                <a:lnTo>
                  <a:pt x="3823" y="2668"/>
                </a:lnTo>
                <a:cubicBezTo>
                  <a:pt x="3740" y="2668"/>
                  <a:pt x="3644" y="2739"/>
                  <a:pt x="3644" y="2846"/>
                </a:cubicBezTo>
                <a:cubicBezTo>
                  <a:pt x="3644" y="2941"/>
                  <a:pt x="3716" y="3025"/>
                  <a:pt x="3823" y="3025"/>
                </a:cubicBezTo>
                <a:lnTo>
                  <a:pt x="4704" y="3025"/>
                </a:lnTo>
                <a:lnTo>
                  <a:pt x="4704" y="3906"/>
                </a:lnTo>
                <a:lnTo>
                  <a:pt x="3823" y="3906"/>
                </a:lnTo>
                <a:cubicBezTo>
                  <a:pt x="3740" y="3906"/>
                  <a:pt x="3644" y="3977"/>
                  <a:pt x="3644" y="4084"/>
                </a:cubicBezTo>
                <a:cubicBezTo>
                  <a:pt x="3644" y="4180"/>
                  <a:pt x="3716" y="4263"/>
                  <a:pt x="3823" y="4263"/>
                </a:cubicBezTo>
                <a:lnTo>
                  <a:pt x="4704" y="4263"/>
                </a:lnTo>
                <a:lnTo>
                  <a:pt x="4704" y="5144"/>
                </a:lnTo>
                <a:lnTo>
                  <a:pt x="3823" y="5144"/>
                </a:lnTo>
                <a:cubicBezTo>
                  <a:pt x="3740" y="5144"/>
                  <a:pt x="3644" y="5216"/>
                  <a:pt x="3644" y="5323"/>
                </a:cubicBezTo>
                <a:cubicBezTo>
                  <a:pt x="3644" y="5406"/>
                  <a:pt x="3716" y="5501"/>
                  <a:pt x="3823" y="5501"/>
                </a:cubicBezTo>
                <a:lnTo>
                  <a:pt x="4704" y="5501"/>
                </a:lnTo>
                <a:lnTo>
                  <a:pt x="4704" y="6382"/>
                </a:lnTo>
                <a:lnTo>
                  <a:pt x="3823" y="6382"/>
                </a:lnTo>
                <a:cubicBezTo>
                  <a:pt x="3740" y="6382"/>
                  <a:pt x="3644" y="6454"/>
                  <a:pt x="3644" y="6561"/>
                </a:cubicBezTo>
                <a:cubicBezTo>
                  <a:pt x="3644" y="6644"/>
                  <a:pt x="3716" y="6740"/>
                  <a:pt x="3823" y="6740"/>
                </a:cubicBezTo>
                <a:lnTo>
                  <a:pt x="4704" y="6740"/>
                </a:lnTo>
                <a:lnTo>
                  <a:pt x="4704" y="7609"/>
                </a:lnTo>
                <a:lnTo>
                  <a:pt x="3823" y="7609"/>
                </a:lnTo>
                <a:cubicBezTo>
                  <a:pt x="3740" y="7609"/>
                  <a:pt x="3644" y="7692"/>
                  <a:pt x="3644" y="7787"/>
                </a:cubicBezTo>
                <a:cubicBezTo>
                  <a:pt x="3644" y="7883"/>
                  <a:pt x="3716" y="7966"/>
                  <a:pt x="3823" y="7966"/>
                </a:cubicBezTo>
                <a:lnTo>
                  <a:pt x="4704" y="7966"/>
                </a:lnTo>
                <a:lnTo>
                  <a:pt x="4704" y="8847"/>
                </a:lnTo>
                <a:lnTo>
                  <a:pt x="3823" y="8847"/>
                </a:lnTo>
                <a:cubicBezTo>
                  <a:pt x="3740" y="8847"/>
                  <a:pt x="3644" y="8918"/>
                  <a:pt x="3644" y="9026"/>
                </a:cubicBezTo>
                <a:cubicBezTo>
                  <a:pt x="3644" y="9121"/>
                  <a:pt x="3716" y="9204"/>
                  <a:pt x="3823" y="9204"/>
                </a:cubicBezTo>
                <a:lnTo>
                  <a:pt x="4704" y="9204"/>
                </a:lnTo>
                <a:lnTo>
                  <a:pt x="4704" y="9954"/>
                </a:lnTo>
                <a:cubicBezTo>
                  <a:pt x="4704" y="10907"/>
                  <a:pt x="3930" y="11657"/>
                  <a:pt x="2989" y="11657"/>
                </a:cubicBezTo>
                <a:cubicBezTo>
                  <a:pt x="2037" y="11657"/>
                  <a:pt x="1275" y="10883"/>
                  <a:pt x="1275" y="9954"/>
                </a:cubicBezTo>
                <a:lnTo>
                  <a:pt x="1275" y="9371"/>
                </a:lnTo>
                <a:cubicBezTo>
                  <a:pt x="1275" y="9276"/>
                  <a:pt x="1203" y="9192"/>
                  <a:pt x="1096" y="9192"/>
                </a:cubicBezTo>
                <a:cubicBezTo>
                  <a:pt x="1001" y="9192"/>
                  <a:pt x="918" y="9264"/>
                  <a:pt x="918" y="9371"/>
                </a:cubicBezTo>
                <a:lnTo>
                  <a:pt x="918" y="9954"/>
                </a:lnTo>
                <a:cubicBezTo>
                  <a:pt x="918" y="11097"/>
                  <a:pt x="1846" y="12014"/>
                  <a:pt x="2989" y="12014"/>
                </a:cubicBezTo>
                <a:cubicBezTo>
                  <a:pt x="4132" y="12014"/>
                  <a:pt x="5061" y="11097"/>
                  <a:pt x="5061" y="9954"/>
                </a:cubicBezTo>
                <a:lnTo>
                  <a:pt x="5061" y="2227"/>
                </a:lnTo>
                <a:lnTo>
                  <a:pt x="5085" y="2227"/>
                </a:lnTo>
                <a:cubicBezTo>
                  <a:pt x="5597" y="2227"/>
                  <a:pt x="5990" y="1822"/>
                  <a:pt x="5990" y="1322"/>
                </a:cubicBezTo>
                <a:lnTo>
                  <a:pt x="5990" y="929"/>
                </a:lnTo>
                <a:cubicBezTo>
                  <a:pt x="6002" y="429"/>
                  <a:pt x="5597" y="24"/>
                  <a:pt x="5085" y="24"/>
                </a:cubicBezTo>
                <a:lnTo>
                  <a:pt x="4525" y="24"/>
                </a:lnTo>
                <a:cubicBezTo>
                  <a:pt x="4430" y="24"/>
                  <a:pt x="4347" y="96"/>
                  <a:pt x="4347" y="203"/>
                </a:cubicBezTo>
                <a:cubicBezTo>
                  <a:pt x="4347" y="286"/>
                  <a:pt x="4418" y="382"/>
                  <a:pt x="4525" y="382"/>
                </a:cubicBezTo>
                <a:lnTo>
                  <a:pt x="5085" y="382"/>
                </a:lnTo>
                <a:cubicBezTo>
                  <a:pt x="5406" y="382"/>
                  <a:pt x="5656" y="632"/>
                  <a:pt x="5656" y="941"/>
                </a:cubicBezTo>
                <a:lnTo>
                  <a:pt x="5656" y="1287"/>
                </a:lnTo>
                <a:cubicBezTo>
                  <a:pt x="5656" y="1596"/>
                  <a:pt x="5406" y="1846"/>
                  <a:pt x="5085" y="1846"/>
                </a:cubicBezTo>
                <a:lnTo>
                  <a:pt x="906" y="1846"/>
                </a:lnTo>
                <a:cubicBezTo>
                  <a:pt x="596" y="1846"/>
                  <a:pt x="334" y="1596"/>
                  <a:pt x="334" y="1287"/>
                </a:cubicBezTo>
                <a:lnTo>
                  <a:pt x="334" y="929"/>
                </a:lnTo>
                <a:cubicBezTo>
                  <a:pt x="334" y="620"/>
                  <a:pt x="596" y="370"/>
                  <a:pt x="906" y="370"/>
                </a:cubicBezTo>
                <a:lnTo>
                  <a:pt x="3870" y="370"/>
                </a:lnTo>
                <a:cubicBezTo>
                  <a:pt x="3954" y="370"/>
                  <a:pt x="4049" y="286"/>
                  <a:pt x="4049" y="191"/>
                </a:cubicBezTo>
                <a:cubicBezTo>
                  <a:pt x="4049" y="96"/>
                  <a:pt x="3966" y="1"/>
                  <a:pt x="3870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261" name="Google Shape;10261;p79"/>
          <p:cNvGrpSpPr/>
          <p:nvPr/>
        </p:nvGrpSpPr>
        <p:grpSpPr>
          <a:xfrm>
            <a:off x="4680447" y="3380678"/>
            <a:ext cx="480968" cy="481605"/>
            <a:chOff x="3510335" y="2892499"/>
            <a:chExt cx="360726" cy="361204"/>
          </a:xfrm>
          <a:solidFill>
            <a:srgbClr val="D2DE00"/>
          </a:solidFill>
        </p:grpSpPr>
        <p:sp>
          <p:nvSpPr>
            <p:cNvPr id="10262" name="Google Shape;10262;p79"/>
            <p:cNvSpPr/>
            <p:nvPr/>
          </p:nvSpPr>
          <p:spPr>
            <a:xfrm>
              <a:off x="3511864" y="2892499"/>
              <a:ext cx="359197" cy="358751"/>
            </a:xfrm>
            <a:custGeom>
              <a:avLst/>
              <a:gdLst/>
              <a:ahLst/>
              <a:cxnLst/>
              <a:rect l="l" t="t" r="r" b="b"/>
              <a:pathLst>
                <a:path w="11276" h="11262" extrusionOk="0">
                  <a:moveTo>
                    <a:pt x="2035" y="8898"/>
                  </a:moveTo>
                  <a:cubicBezTo>
                    <a:pt x="2132" y="8898"/>
                    <a:pt x="2227" y="8934"/>
                    <a:pt x="2298" y="9005"/>
                  </a:cubicBezTo>
                  <a:cubicBezTo>
                    <a:pt x="2453" y="9160"/>
                    <a:pt x="2453" y="9398"/>
                    <a:pt x="2298" y="9541"/>
                  </a:cubicBezTo>
                  <a:cubicBezTo>
                    <a:pt x="2227" y="9618"/>
                    <a:pt x="2132" y="9657"/>
                    <a:pt x="2035" y="9657"/>
                  </a:cubicBezTo>
                  <a:cubicBezTo>
                    <a:pt x="1938" y="9657"/>
                    <a:pt x="1840" y="9618"/>
                    <a:pt x="1763" y="9541"/>
                  </a:cubicBezTo>
                  <a:cubicBezTo>
                    <a:pt x="1620" y="9398"/>
                    <a:pt x="1620" y="9160"/>
                    <a:pt x="1763" y="9005"/>
                  </a:cubicBezTo>
                  <a:cubicBezTo>
                    <a:pt x="1840" y="8934"/>
                    <a:pt x="1938" y="8898"/>
                    <a:pt x="2035" y="8898"/>
                  </a:cubicBezTo>
                  <a:close/>
                  <a:moveTo>
                    <a:pt x="10477" y="1"/>
                  </a:moveTo>
                  <a:cubicBezTo>
                    <a:pt x="10261" y="1"/>
                    <a:pt x="10042" y="82"/>
                    <a:pt x="9871" y="254"/>
                  </a:cubicBezTo>
                  <a:lnTo>
                    <a:pt x="6882" y="3243"/>
                  </a:lnTo>
                  <a:cubicBezTo>
                    <a:pt x="6716" y="3196"/>
                    <a:pt x="6544" y="3172"/>
                    <a:pt x="6368" y="3172"/>
                  </a:cubicBezTo>
                  <a:cubicBezTo>
                    <a:pt x="6053" y="3172"/>
                    <a:pt x="5727" y="3249"/>
                    <a:pt x="5406" y="3409"/>
                  </a:cubicBezTo>
                  <a:cubicBezTo>
                    <a:pt x="5204" y="3516"/>
                    <a:pt x="4668" y="3766"/>
                    <a:pt x="4013" y="4040"/>
                  </a:cubicBezTo>
                  <a:cubicBezTo>
                    <a:pt x="3906" y="4076"/>
                    <a:pt x="3858" y="4195"/>
                    <a:pt x="3906" y="4290"/>
                  </a:cubicBezTo>
                  <a:cubicBezTo>
                    <a:pt x="3942" y="4371"/>
                    <a:pt x="4017" y="4411"/>
                    <a:pt x="4088" y="4411"/>
                  </a:cubicBezTo>
                  <a:cubicBezTo>
                    <a:pt x="4112" y="4411"/>
                    <a:pt x="4135" y="4406"/>
                    <a:pt x="4156" y="4398"/>
                  </a:cubicBezTo>
                  <a:cubicBezTo>
                    <a:pt x="4834" y="4124"/>
                    <a:pt x="5382" y="3862"/>
                    <a:pt x="5585" y="3755"/>
                  </a:cubicBezTo>
                  <a:cubicBezTo>
                    <a:pt x="5849" y="3621"/>
                    <a:pt x="6112" y="3561"/>
                    <a:pt x="6358" y="3561"/>
                  </a:cubicBezTo>
                  <a:cubicBezTo>
                    <a:pt x="7385" y="3561"/>
                    <a:pt x="8130" y="4607"/>
                    <a:pt x="7573" y="5731"/>
                  </a:cubicBezTo>
                  <a:cubicBezTo>
                    <a:pt x="7418" y="6029"/>
                    <a:pt x="6930" y="7053"/>
                    <a:pt x="6573" y="8100"/>
                  </a:cubicBezTo>
                  <a:cubicBezTo>
                    <a:pt x="6454" y="8469"/>
                    <a:pt x="6358" y="8803"/>
                    <a:pt x="6299" y="9100"/>
                  </a:cubicBezTo>
                  <a:lnTo>
                    <a:pt x="2227" y="5017"/>
                  </a:lnTo>
                  <a:cubicBezTo>
                    <a:pt x="2572" y="4945"/>
                    <a:pt x="2965" y="4838"/>
                    <a:pt x="3418" y="4671"/>
                  </a:cubicBezTo>
                  <a:cubicBezTo>
                    <a:pt x="3525" y="4648"/>
                    <a:pt x="3584" y="4528"/>
                    <a:pt x="3537" y="4421"/>
                  </a:cubicBezTo>
                  <a:cubicBezTo>
                    <a:pt x="3509" y="4340"/>
                    <a:pt x="3434" y="4286"/>
                    <a:pt x="3352" y="4286"/>
                  </a:cubicBezTo>
                  <a:cubicBezTo>
                    <a:pt x="3326" y="4286"/>
                    <a:pt x="3300" y="4291"/>
                    <a:pt x="3275" y="4302"/>
                  </a:cubicBezTo>
                  <a:cubicBezTo>
                    <a:pt x="2656" y="4517"/>
                    <a:pt x="2203" y="4636"/>
                    <a:pt x="1870" y="4671"/>
                  </a:cubicBezTo>
                  <a:lnTo>
                    <a:pt x="1453" y="4255"/>
                  </a:lnTo>
                  <a:cubicBezTo>
                    <a:pt x="1298" y="4100"/>
                    <a:pt x="1090" y="4022"/>
                    <a:pt x="880" y="4022"/>
                  </a:cubicBezTo>
                  <a:cubicBezTo>
                    <a:pt x="670" y="4022"/>
                    <a:pt x="459" y="4100"/>
                    <a:pt x="298" y="4255"/>
                  </a:cubicBezTo>
                  <a:cubicBezTo>
                    <a:pt x="84" y="4481"/>
                    <a:pt x="1" y="4826"/>
                    <a:pt x="120" y="5136"/>
                  </a:cubicBezTo>
                  <a:cubicBezTo>
                    <a:pt x="157" y="5219"/>
                    <a:pt x="230" y="5266"/>
                    <a:pt x="311" y="5266"/>
                  </a:cubicBezTo>
                  <a:cubicBezTo>
                    <a:pt x="334" y="5266"/>
                    <a:pt x="358" y="5263"/>
                    <a:pt x="382" y="5255"/>
                  </a:cubicBezTo>
                  <a:cubicBezTo>
                    <a:pt x="489" y="5207"/>
                    <a:pt x="524" y="5112"/>
                    <a:pt x="501" y="5005"/>
                  </a:cubicBezTo>
                  <a:cubicBezTo>
                    <a:pt x="379" y="4700"/>
                    <a:pt x="626" y="4433"/>
                    <a:pt x="894" y="4433"/>
                  </a:cubicBezTo>
                  <a:cubicBezTo>
                    <a:pt x="992" y="4433"/>
                    <a:pt x="1093" y="4469"/>
                    <a:pt x="1179" y="4552"/>
                  </a:cubicBezTo>
                  <a:lnTo>
                    <a:pt x="6799" y="10172"/>
                  </a:lnTo>
                  <a:cubicBezTo>
                    <a:pt x="6954" y="10327"/>
                    <a:pt x="6954" y="10601"/>
                    <a:pt x="6799" y="10744"/>
                  </a:cubicBezTo>
                  <a:cubicBezTo>
                    <a:pt x="6716" y="10827"/>
                    <a:pt x="6606" y="10869"/>
                    <a:pt x="6498" y="10869"/>
                  </a:cubicBezTo>
                  <a:cubicBezTo>
                    <a:pt x="6391" y="10869"/>
                    <a:pt x="6287" y="10827"/>
                    <a:pt x="6216" y="10744"/>
                  </a:cubicBezTo>
                  <a:lnTo>
                    <a:pt x="989" y="5529"/>
                  </a:lnTo>
                  <a:cubicBezTo>
                    <a:pt x="953" y="5487"/>
                    <a:pt x="902" y="5466"/>
                    <a:pt x="850" y="5466"/>
                  </a:cubicBezTo>
                  <a:cubicBezTo>
                    <a:pt x="798" y="5466"/>
                    <a:pt x="745" y="5487"/>
                    <a:pt x="703" y="5529"/>
                  </a:cubicBezTo>
                  <a:cubicBezTo>
                    <a:pt x="632" y="5600"/>
                    <a:pt x="632" y="5731"/>
                    <a:pt x="703" y="5802"/>
                  </a:cubicBezTo>
                  <a:lnTo>
                    <a:pt x="2977" y="8088"/>
                  </a:lnTo>
                  <a:lnTo>
                    <a:pt x="2441" y="8624"/>
                  </a:lnTo>
                  <a:cubicBezTo>
                    <a:pt x="2319" y="8551"/>
                    <a:pt x="2182" y="8513"/>
                    <a:pt x="2046" y="8513"/>
                  </a:cubicBezTo>
                  <a:cubicBezTo>
                    <a:pt x="1852" y="8513"/>
                    <a:pt x="1660" y="8589"/>
                    <a:pt x="1513" y="8743"/>
                  </a:cubicBezTo>
                  <a:cubicBezTo>
                    <a:pt x="1215" y="9041"/>
                    <a:pt x="1215" y="9541"/>
                    <a:pt x="1513" y="9839"/>
                  </a:cubicBezTo>
                  <a:cubicBezTo>
                    <a:pt x="1661" y="9987"/>
                    <a:pt x="1861" y="10062"/>
                    <a:pt x="2060" y="10062"/>
                  </a:cubicBezTo>
                  <a:cubicBezTo>
                    <a:pt x="2260" y="10062"/>
                    <a:pt x="2459" y="9987"/>
                    <a:pt x="2608" y="9839"/>
                  </a:cubicBezTo>
                  <a:cubicBezTo>
                    <a:pt x="2870" y="9589"/>
                    <a:pt x="2906" y="9196"/>
                    <a:pt x="2727" y="8898"/>
                  </a:cubicBezTo>
                  <a:lnTo>
                    <a:pt x="3263" y="8362"/>
                  </a:lnTo>
                  <a:lnTo>
                    <a:pt x="5930" y="11029"/>
                  </a:lnTo>
                  <a:cubicBezTo>
                    <a:pt x="6085" y="11184"/>
                    <a:pt x="6293" y="11261"/>
                    <a:pt x="6501" y="11261"/>
                  </a:cubicBezTo>
                  <a:cubicBezTo>
                    <a:pt x="6710" y="11261"/>
                    <a:pt x="6918" y="11184"/>
                    <a:pt x="7073" y="11029"/>
                  </a:cubicBezTo>
                  <a:cubicBezTo>
                    <a:pt x="7359" y="10696"/>
                    <a:pt x="7359" y="10184"/>
                    <a:pt x="7049" y="9874"/>
                  </a:cubicBezTo>
                  <a:lnTo>
                    <a:pt x="6632" y="9458"/>
                  </a:lnTo>
                  <a:cubicBezTo>
                    <a:pt x="6751" y="8529"/>
                    <a:pt x="7299" y="7136"/>
                    <a:pt x="7906" y="5910"/>
                  </a:cubicBezTo>
                  <a:cubicBezTo>
                    <a:pt x="8168" y="5421"/>
                    <a:pt x="8204" y="4898"/>
                    <a:pt x="8073" y="4433"/>
                  </a:cubicBezTo>
                  <a:lnTo>
                    <a:pt x="11109" y="1397"/>
                  </a:lnTo>
                  <a:cubicBezTo>
                    <a:pt x="11181" y="1314"/>
                    <a:pt x="11169" y="1195"/>
                    <a:pt x="11097" y="1123"/>
                  </a:cubicBezTo>
                  <a:cubicBezTo>
                    <a:pt x="11055" y="1086"/>
                    <a:pt x="11008" y="1070"/>
                    <a:pt x="10963" y="1070"/>
                  </a:cubicBezTo>
                  <a:cubicBezTo>
                    <a:pt x="10906" y="1070"/>
                    <a:pt x="10851" y="1095"/>
                    <a:pt x="10811" y="1135"/>
                  </a:cubicBezTo>
                  <a:cubicBezTo>
                    <a:pt x="10800" y="1147"/>
                    <a:pt x="10990" y="969"/>
                    <a:pt x="7906" y="4040"/>
                  </a:cubicBezTo>
                  <a:cubicBezTo>
                    <a:pt x="7763" y="3778"/>
                    <a:pt x="7537" y="3564"/>
                    <a:pt x="7275" y="3409"/>
                  </a:cubicBezTo>
                  <a:lnTo>
                    <a:pt x="10157" y="528"/>
                  </a:lnTo>
                  <a:cubicBezTo>
                    <a:pt x="10248" y="437"/>
                    <a:pt x="10365" y="393"/>
                    <a:pt x="10480" y="393"/>
                  </a:cubicBezTo>
                  <a:cubicBezTo>
                    <a:pt x="10636" y="393"/>
                    <a:pt x="10789" y="473"/>
                    <a:pt x="10871" y="623"/>
                  </a:cubicBezTo>
                  <a:cubicBezTo>
                    <a:pt x="10912" y="690"/>
                    <a:pt x="10983" y="733"/>
                    <a:pt x="11054" y="733"/>
                  </a:cubicBezTo>
                  <a:cubicBezTo>
                    <a:pt x="11085" y="733"/>
                    <a:pt x="11116" y="725"/>
                    <a:pt x="11145" y="707"/>
                  </a:cubicBezTo>
                  <a:cubicBezTo>
                    <a:pt x="11228" y="647"/>
                    <a:pt x="11276" y="528"/>
                    <a:pt x="11216" y="433"/>
                  </a:cubicBezTo>
                  <a:cubicBezTo>
                    <a:pt x="11058" y="152"/>
                    <a:pt x="10770" y="1"/>
                    <a:pt x="10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63" name="Google Shape;10263;p79"/>
            <p:cNvSpPr/>
            <p:nvPr/>
          </p:nvSpPr>
          <p:spPr>
            <a:xfrm>
              <a:off x="3510335" y="2959936"/>
              <a:ext cx="176413" cy="43291"/>
            </a:xfrm>
            <a:custGeom>
              <a:avLst/>
              <a:gdLst/>
              <a:ahLst/>
              <a:cxnLst/>
              <a:rect l="l" t="t" r="r" b="b"/>
              <a:pathLst>
                <a:path w="5538" h="1359" extrusionOk="0">
                  <a:moveTo>
                    <a:pt x="3439" y="0"/>
                  </a:moveTo>
                  <a:cubicBezTo>
                    <a:pt x="2239" y="0"/>
                    <a:pt x="999" y="350"/>
                    <a:pt x="96" y="995"/>
                  </a:cubicBezTo>
                  <a:cubicBezTo>
                    <a:pt x="13" y="1054"/>
                    <a:pt x="1" y="1185"/>
                    <a:pt x="60" y="1280"/>
                  </a:cubicBezTo>
                  <a:cubicBezTo>
                    <a:pt x="96" y="1330"/>
                    <a:pt x="156" y="1358"/>
                    <a:pt x="217" y="1358"/>
                  </a:cubicBezTo>
                  <a:cubicBezTo>
                    <a:pt x="259" y="1358"/>
                    <a:pt x="300" y="1345"/>
                    <a:pt x="334" y="1316"/>
                  </a:cubicBezTo>
                  <a:cubicBezTo>
                    <a:pt x="965" y="876"/>
                    <a:pt x="1787" y="578"/>
                    <a:pt x="2656" y="459"/>
                  </a:cubicBezTo>
                  <a:cubicBezTo>
                    <a:pt x="2927" y="424"/>
                    <a:pt x="3196" y="407"/>
                    <a:pt x="3459" y="407"/>
                  </a:cubicBezTo>
                  <a:cubicBezTo>
                    <a:pt x="4099" y="407"/>
                    <a:pt x="4708" y="510"/>
                    <a:pt x="5240" y="721"/>
                  </a:cubicBezTo>
                  <a:cubicBezTo>
                    <a:pt x="5258" y="729"/>
                    <a:pt x="5279" y="733"/>
                    <a:pt x="5300" y="733"/>
                  </a:cubicBezTo>
                  <a:cubicBezTo>
                    <a:pt x="5373" y="733"/>
                    <a:pt x="5453" y="687"/>
                    <a:pt x="5490" y="614"/>
                  </a:cubicBezTo>
                  <a:cubicBezTo>
                    <a:pt x="5537" y="506"/>
                    <a:pt x="5478" y="387"/>
                    <a:pt x="5383" y="352"/>
                  </a:cubicBezTo>
                  <a:cubicBezTo>
                    <a:pt x="4795" y="114"/>
                    <a:pt x="4123" y="0"/>
                    <a:pt x="34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64" name="Google Shape;10264;p79"/>
            <p:cNvSpPr/>
            <p:nvPr/>
          </p:nvSpPr>
          <p:spPr>
            <a:xfrm>
              <a:off x="3530435" y="2920213"/>
              <a:ext cx="133918" cy="35072"/>
            </a:xfrm>
            <a:custGeom>
              <a:avLst/>
              <a:gdLst/>
              <a:ahLst/>
              <a:cxnLst/>
              <a:rect l="l" t="t" r="r" b="b"/>
              <a:pathLst>
                <a:path w="4204" h="1101" extrusionOk="0">
                  <a:moveTo>
                    <a:pt x="2585" y="0"/>
                  </a:moveTo>
                  <a:cubicBezTo>
                    <a:pt x="1695" y="0"/>
                    <a:pt x="780" y="258"/>
                    <a:pt x="108" y="741"/>
                  </a:cubicBezTo>
                  <a:cubicBezTo>
                    <a:pt x="13" y="801"/>
                    <a:pt x="1" y="932"/>
                    <a:pt x="60" y="1027"/>
                  </a:cubicBezTo>
                  <a:cubicBezTo>
                    <a:pt x="95" y="1076"/>
                    <a:pt x="158" y="1100"/>
                    <a:pt x="221" y="1100"/>
                  </a:cubicBezTo>
                  <a:cubicBezTo>
                    <a:pt x="266" y="1100"/>
                    <a:pt x="311" y="1088"/>
                    <a:pt x="346" y="1063"/>
                  </a:cubicBezTo>
                  <a:cubicBezTo>
                    <a:pt x="955" y="637"/>
                    <a:pt x="1801" y="405"/>
                    <a:pt x="2613" y="405"/>
                  </a:cubicBezTo>
                  <a:cubicBezTo>
                    <a:pt x="3071" y="405"/>
                    <a:pt x="3519" y="479"/>
                    <a:pt x="3906" y="634"/>
                  </a:cubicBezTo>
                  <a:cubicBezTo>
                    <a:pt x="3925" y="642"/>
                    <a:pt x="3945" y="646"/>
                    <a:pt x="3966" y="646"/>
                  </a:cubicBezTo>
                  <a:cubicBezTo>
                    <a:pt x="4039" y="646"/>
                    <a:pt x="4119" y="599"/>
                    <a:pt x="4156" y="515"/>
                  </a:cubicBezTo>
                  <a:cubicBezTo>
                    <a:pt x="4204" y="408"/>
                    <a:pt x="4144" y="289"/>
                    <a:pt x="4049" y="265"/>
                  </a:cubicBezTo>
                  <a:cubicBezTo>
                    <a:pt x="3604" y="86"/>
                    <a:pt x="3099" y="0"/>
                    <a:pt x="258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65" name="Google Shape;10265;p79"/>
            <p:cNvSpPr/>
            <p:nvPr/>
          </p:nvSpPr>
          <p:spPr>
            <a:xfrm>
              <a:off x="3761416" y="3078787"/>
              <a:ext cx="53134" cy="174916"/>
            </a:xfrm>
            <a:custGeom>
              <a:avLst/>
              <a:gdLst/>
              <a:ahLst/>
              <a:cxnLst/>
              <a:rect l="l" t="t" r="r" b="b"/>
              <a:pathLst>
                <a:path w="1668" h="5491" extrusionOk="0">
                  <a:moveTo>
                    <a:pt x="830" y="1"/>
                  </a:moveTo>
                  <a:cubicBezTo>
                    <a:pt x="807" y="1"/>
                    <a:pt x="784" y="5"/>
                    <a:pt x="763" y="14"/>
                  </a:cubicBezTo>
                  <a:cubicBezTo>
                    <a:pt x="656" y="62"/>
                    <a:pt x="608" y="181"/>
                    <a:pt x="656" y="276"/>
                  </a:cubicBezTo>
                  <a:cubicBezTo>
                    <a:pt x="953" y="1002"/>
                    <a:pt x="1061" y="1919"/>
                    <a:pt x="918" y="2848"/>
                  </a:cubicBezTo>
                  <a:cubicBezTo>
                    <a:pt x="799" y="3717"/>
                    <a:pt x="501" y="4550"/>
                    <a:pt x="60" y="5169"/>
                  </a:cubicBezTo>
                  <a:cubicBezTo>
                    <a:pt x="1" y="5253"/>
                    <a:pt x="13" y="5372"/>
                    <a:pt x="108" y="5443"/>
                  </a:cubicBezTo>
                  <a:cubicBezTo>
                    <a:pt x="136" y="5476"/>
                    <a:pt x="174" y="5491"/>
                    <a:pt x="213" y="5491"/>
                  </a:cubicBezTo>
                  <a:cubicBezTo>
                    <a:pt x="272" y="5491"/>
                    <a:pt x="334" y="5458"/>
                    <a:pt x="370" y="5407"/>
                  </a:cubicBezTo>
                  <a:cubicBezTo>
                    <a:pt x="1370" y="3991"/>
                    <a:pt x="1668" y="1740"/>
                    <a:pt x="1013" y="121"/>
                  </a:cubicBezTo>
                  <a:cubicBezTo>
                    <a:pt x="977" y="41"/>
                    <a:pt x="901" y="1"/>
                    <a:pt x="8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66" name="Google Shape;10266;p79"/>
            <p:cNvSpPr/>
            <p:nvPr/>
          </p:nvSpPr>
          <p:spPr>
            <a:xfrm>
              <a:off x="3809230" y="3100990"/>
              <a:ext cx="42877" cy="132326"/>
            </a:xfrm>
            <a:custGeom>
              <a:avLst/>
              <a:gdLst/>
              <a:ahLst/>
              <a:cxnLst/>
              <a:rect l="l" t="t" r="r" b="b"/>
              <a:pathLst>
                <a:path w="1346" h="4154" extrusionOk="0">
                  <a:moveTo>
                    <a:pt x="674" y="1"/>
                  </a:moveTo>
                  <a:cubicBezTo>
                    <a:pt x="647" y="1"/>
                    <a:pt x="620" y="7"/>
                    <a:pt x="595" y="19"/>
                  </a:cubicBezTo>
                  <a:cubicBezTo>
                    <a:pt x="488" y="67"/>
                    <a:pt x="452" y="186"/>
                    <a:pt x="488" y="269"/>
                  </a:cubicBezTo>
                  <a:cubicBezTo>
                    <a:pt x="929" y="1365"/>
                    <a:pt x="750" y="2877"/>
                    <a:pt x="60" y="3829"/>
                  </a:cubicBezTo>
                  <a:cubicBezTo>
                    <a:pt x="0" y="3925"/>
                    <a:pt x="24" y="4044"/>
                    <a:pt x="107" y="4115"/>
                  </a:cubicBezTo>
                  <a:cubicBezTo>
                    <a:pt x="134" y="4142"/>
                    <a:pt x="170" y="4153"/>
                    <a:pt x="209" y="4153"/>
                  </a:cubicBezTo>
                  <a:cubicBezTo>
                    <a:pt x="273" y="4153"/>
                    <a:pt x="344" y="4120"/>
                    <a:pt x="381" y="4068"/>
                  </a:cubicBezTo>
                  <a:cubicBezTo>
                    <a:pt x="1119" y="3008"/>
                    <a:pt x="1345" y="1341"/>
                    <a:pt x="857" y="127"/>
                  </a:cubicBezTo>
                  <a:cubicBezTo>
                    <a:pt x="822" y="48"/>
                    <a:pt x="748" y="1"/>
                    <a:pt x="67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267" name="Google Shape;10267;p79"/>
          <p:cNvGrpSpPr/>
          <p:nvPr/>
        </p:nvGrpSpPr>
        <p:grpSpPr>
          <a:xfrm>
            <a:off x="4115085" y="3360078"/>
            <a:ext cx="426857" cy="523441"/>
            <a:chOff x="3086313" y="2877049"/>
            <a:chExt cx="320143" cy="392581"/>
          </a:xfrm>
          <a:solidFill>
            <a:srgbClr val="D2DE00"/>
          </a:solidFill>
        </p:grpSpPr>
        <p:sp>
          <p:nvSpPr>
            <p:cNvPr id="10268" name="Google Shape;10268;p79"/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69" name="Google Shape;10269;p79"/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70" name="Google Shape;10270;p79"/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71" name="Google Shape;10271;p79"/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72" name="Google Shape;10272;p79"/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73" name="Google Shape;10273;p79"/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74" name="Google Shape;10274;p79"/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75" name="Google Shape;10275;p79"/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76" name="Google Shape;10276;p79"/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77" name="Google Shape;10277;p79"/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78" name="Google Shape;10278;p79"/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79" name="Google Shape;10279;p79"/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280" name="Google Shape;10280;p79"/>
          <p:cNvSpPr/>
          <p:nvPr/>
        </p:nvSpPr>
        <p:spPr>
          <a:xfrm>
            <a:off x="3005085" y="3382843"/>
            <a:ext cx="280707" cy="476933"/>
          </a:xfrm>
          <a:custGeom>
            <a:avLst/>
            <a:gdLst/>
            <a:ahLst/>
            <a:cxnLst/>
            <a:rect l="l" t="t" r="r" b="b"/>
            <a:pathLst>
              <a:path w="6609" h="11229" extrusionOk="0">
                <a:moveTo>
                  <a:pt x="3310" y="1941"/>
                </a:moveTo>
                <a:cubicBezTo>
                  <a:pt x="3632" y="1941"/>
                  <a:pt x="3918" y="2227"/>
                  <a:pt x="3918" y="2572"/>
                </a:cubicBezTo>
                <a:lnTo>
                  <a:pt x="3918" y="2882"/>
                </a:lnTo>
                <a:cubicBezTo>
                  <a:pt x="3918" y="3037"/>
                  <a:pt x="3799" y="3156"/>
                  <a:pt x="3644" y="3156"/>
                </a:cubicBezTo>
                <a:lnTo>
                  <a:pt x="2953" y="3156"/>
                </a:lnTo>
                <a:cubicBezTo>
                  <a:pt x="2798" y="3156"/>
                  <a:pt x="2679" y="3037"/>
                  <a:pt x="2679" y="2882"/>
                </a:cubicBezTo>
                <a:lnTo>
                  <a:pt x="2679" y="2572"/>
                </a:lnTo>
                <a:cubicBezTo>
                  <a:pt x="2679" y="2227"/>
                  <a:pt x="2965" y="1941"/>
                  <a:pt x="3310" y="1941"/>
                </a:cubicBezTo>
                <a:close/>
                <a:moveTo>
                  <a:pt x="3918" y="10371"/>
                </a:moveTo>
                <a:lnTo>
                  <a:pt x="3918" y="10633"/>
                </a:lnTo>
                <a:lnTo>
                  <a:pt x="3906" y="10633"/>
                </a:lnTo>
                <a:cubicBezTo>
                  <a:pt x="3906" y="10788"/>
                  <a:pt x="3787" y="10907"/>
                  <a:pt x="3632" y="10907"/>
                </a:cubicBezTo>
                <a:lnTo>
                  <a:pt x="2929" y="10907"/>
                </a:lnTo>
                <a:cubicBezTo>
                  <a:pt x="2787" y="10907"/>
                  <a:pt x="2668" y="10788"/>
                  <a:pt x="2668" y="10633"/>
                </a:cubicBezTo>
                <a:lnTo>
                  <a:pt x="2668" y="10371"/>
                </a:lnTo>
                <a:close/>
                <a:moveTo>
                  <a:pt x="2572" y="1"/>
                </a:moveTo>
                <a:cubicBezTo>
                  <a:pt x="1144" y="1"/>
                  <a:pt x="1" y="1156"/>
                  <a:pt x="1" y="2572"/>
                </a:cubicBezTo>
                <a:lnTo>
                  <a:pt x="1" y="2751"/>
                </a:lnTo>
                <a:cubicBezTo>
                  <a:pt x="1" y="2834"/>
                  <a:pt x="72" y="2918"/>
                  <a:pt x="167" y="2918"/>
                </a:cubicBezTo>
                <a:cubicBezTo>
                  <a:pt x="251" y="2918"/>
                  <a:pt x="334" y="2834"/>
                  <a:pt x="334" y="2751"/>
                </a:cubicBezTo>
                <a:lnTo>
                  <a:pt x="334" y="2572"/>
                </a:lnTo>
                <a:cubicBezTo>
                  <a:pt x="334" y="1334"/>
                  <a:pt x="1346" y="322"/>
                  <a:pt x="2572" y="322"/>
                </a:cubicBezTo>
                <a:lnTo>
                  <a:pt x="3132" y="322"/>
                </a:lnTo>
                <a:lnTo>
                  <a:pt x="3132" y="1632"/>
                </a:lnTo>
                <a:cubicBezTo>
                  <a:pt x="2679" y="1703"/>
                  <a:pt x="2334" y="2096"/>
                  <a:pt x="2334" y="2572"/>
                </a:cubicBezTo>
                <a:lnTo>
                  <a:pt x="2334" y="2882"/>
                </a:lnTo>
                <a:cubicBezTo>
                  <a:pt x="2334" y="3204"/>
                  <a:pt x="2608" y="3489"/>
                  <a:pt x="2953" y="3489"/>
                </a:cubicBezTo>
                <a:lnTo>
                  <a:pt x="3644" y="3489"/>
                </a:lnTo>
                <a:cubicBezTo>
                  <a:pt x="3977" y="3489"/>
                  <a:pt x="4263" y="3227"/>
                  <a:pt x="4263" y="2882"/>
                </a:cubicBezTo>
                <a:lnTo>
                  <a:pt x="4263" y="2572"/>
                </a:lnTo>
                <a:cubicBezTo>
                  <a:pt x="4263" y="2108"/>
                  <a:pt x="3918" y="1703"/>
                  <a:pt x="3465" y="1632"/>
                </a:cubicBezTo>
                <a:lnTo>
                  <a:pt x="3465" y="322"/>
                </a:lnTo>
                <a:lnTo>
                  <a:pt x="4025" y="322"/>
                </a:lnTo>
                <a:cubicBezTo>
                  <a:pt x="5251" y="322"/>
                  <a:pt x="6263" y="1334"/>
                  <a:pt x="6263" y="2572"/>
                </a:cubicBezTo>
                <a:lnTo>
                  <a:pt x="6263" y="3632"/>
                </a:lnTo>
                <a:lnTo>
                  <a:pt x="5882" y="3632"/>
                </a:lnTo>
                <a:cubicBezTo>
                  <a:pt x="5549" y="3632"/>
                  <a:pt x="5275" y="3894"/>
                  <a:pt x="5275" y="4239"/>
                </a:cubicBezTo>
                <a:lnTo>
                  <a:pt x="5275" y="4430"/>
                </a:lnTo>
                <a:cubicBezTo>
                  <a:pt x="5275" y="4525"/>
                  <a:pt x="5346" y="4597"/>
                  <a:pt x="5430" y="4597"/>
                </a:cubicBezTo>
                <a:cubicBezTo>
                  <a:pt x="5525" y="4597"/>
                  <a:pt x="5596" y="4525"/>
                  <a:pt x="5596" y="4430"/>
                </a:cubicBezTo>
                <a:lnTo>
                  <a:pt x="5596" y="4239"/>
                </a:lnTo>
                <a:cubicBezTo>
                  <a:pt x="5596" y="4085"/>
                  <a:pt x="5716" y="3966"/>
                  <a:pt x="5870" y="3966"/>
                </a:cubicBezTo>
                <a:lnTo>
                  <a:pt x="6251" y="3966"/>
                </a:lnTo>
                <a:lnTo>
                  <a:pt x="6251" y="7264"/>
                </a:lnTo>
                <a:lnTo>
                  <a:pt x="5870" y="7264"/>
                </a:lnTo>
                <a:cubicBezTo>
                  <a:pt x="5716" y="7264"/>
                  <a:pt x="5596" y="7144"/>
                  <a:pt x="5596" y="6990"/>
                </a:cubicBezTo>
                <a:lnTo>
                  <a:pt x="5596" y="5216"/>
                </a:lnTo>
                <a:cubicBezTo>
                  <a:pt x="5596" y="5132"/>
                  <a:pt x="5525" y="5061"/>
                  <a:pt x="5430" y="5061"/>
                </a:cubicBezTo>
                <a:cubicBezTo>
                  <a:pt x="5346" y="5061"/>
                  <a:pt x="5275" y="5132"/>
                  <a:pt x="5275" y="5216"/>
                </a:cubicBezTo>
                <a:lnTo>
                  <a:pt x="5275" y="6990"/>
                </a:lnTo>
                <a:cubicBezTo>
                  <a:pt x="5275" y="7323"/>
                  <a:pt x="5537" y="7597"/>
                  <a:pt x="5882" y="7597"/>
                </a:cubicBezTo>
                <a:lnTo>
                  <a:pt x="6263" y="7597"/>
                </a:lnTo>
                <a:lnTo>
                  <a:pt x="6263" y="8228"/>
                </a:lnTo>
                <a:cubicBezTo>
                  <a:pt x="6263" y="9228"/>
                  <a:pt x="5454" y="10038"/>
                  <a:pt x="4453" y="10038"/>
                </a:cubicBezTo>
                <a:lnTo>
                  <a:pt x="2144" y="10038"/>
                </a:lnTo>
                <a:cubicBezTo>
                  <a:pt x="1144" y="10038"/>
                  <a:pt x="334" y="9228"/>
                  <a:pt x="334" y="8228"/>
                </a:cubicBezTo>
                <a:lnTo>
                  <a:pt x="334" y="7597"/>
                </a:lnTo>
                <a:lnTo>
                  <a:pt x="715" y="7597"/>
                </a:lnTo>
                <a:cubicBezTo>
                  <a:pt x="1048" y="7597"/>
                  <a:pt x="1322" y="7335"/>
                  <a:pt x="1322" y="6990"/>
                </a:cubicBezTo>
                <a:lnTo>
                  <a:pt x="1322" y="6811"/>
                </a:lnTo>
                <a:cubicBezTo>
                  <a:pt x="1322" y="6728"/>
                  <a:pt x="1251" y="6644"/>
                  <a:pt x="1167" y="6644"/>
                </a:cubicBezTo>
                <a:cubicBezTo>
                  <a:pt x="1072" y="6644"/>
                  <a:pt x="1001" y="6728"/>
                  <a:pt x="1001" y="6811"/>
                </a:cubicBezTo>
                <a:lnTo>
                  <a:pt x="1001" y="6990"/>
                </a:lnTo>
                <a:cubicBezTo>
                  <a:pt x="1001" y="7144"/>
                  <a:pt x="882" y="7264"/>
                  <a:pt x="727" y="7264"/>
                </a:cubicBezTo>
                <a:lnTo>
                  <a:pt x="346" y="7264"/>
                </a:lnTo>
                <a:lnTo>
                  <a:pt x="346" y="3966"/>
                </a:lnTo>
                <a:lnTo>
                  <a:pt x="727" y="3966"/>
                </a:lnTo>
                <a:cubicBezTo>
                  <a:pt x="882" y="3966"/>
                  <a:pt x="1001" y="4085"/>
                  <a:pt x="1001" y="4239"/>
                </a:cubicBezTo>
                <a:lnTo>
                  <a:pt x="1001" y="6037"/>
                </a:lnTo>
                <a:cubicBezTo>
                  <a:pt x="1001" y="6132"/>
                  <a:pt x="1072" y="6204"/>
                  <a:pt x="1167" y="6204"/>
                </a:cubicBezTo>
                <a:cubicBezTo>
                  <a:pt x="1251" y="6204"/>
                  <a:pt x="1322" y="6132"/>
                  <a:pt x="1322" y="6037"/>
                </a:cubicBezTo>
                <a:lnTo>
                  <a:pt x="1322" y="4239"/>
                </a:lnTo>
                <a:cubicBezTo>
                  <a:pt x="1322" y="3906"/>
                  <a:pt x="1060" y="3620"/>
                  <a:pt x="715" y="3620"/>
                </a:cubicBezTo>
                <a:lnTo>
                  <a:pt x="334" y="3620"/>
                </a:lnTo>
                <a:lnTo>
                  <a:pt x="334" y="3501"/>
                </a:lnTo>
                <a:cubicBezTo>
                  <a:pt x="334" y="3418"/>
                  <a:pt x="251" y="3346"/>
                  <a:pt x="167" y="3346"/>
                </a:cubicBezTo>
                <a:cubicBezTo>
                  <a:pt x="72" y="3346"/>
                  <a:pt x="1" y="3418"/>
                  <a:pt x="1" y="3501"/>
                </a:cubicBezTo>
                <a:lnTo>
                  <a:pt x="1" y="8216"/>
                </a:lnTo>
                <a:cubicBezTo>
                  <a:pt x="1" y="9383"/>
                  <a:pt x="953" y="10347"/>
                  <a:pt x="2144" y="10347"/>
                </a:cubicBezTo>
                <a:lnTo>
                  <a:pt x="2334" y="10347"/>
                </a:lnTo>
                <a:lnTo>
                  <a:pt x="2334" y="10621"/>
                </a:lnTo>
                <a:cubicBezTo>
                  <a:pt x="2334" y="10943"/>
                  <a:pt x="2608" y="11228"/>
                  <a:pt x="2953" y="11228"/>
                </a:cubicBezTo>
                <a:lnTo>
                  <a:pt x="3644" y="11228"/>
                </a:lnTo>
                <a:cubicBezTo>
                  <a:pt x="3977" y="11228"/>
                  <a:pt x="4263" y="10966"/>
                  <a:pt x="4263" y="10621"/>
                </a:cubicBezTo>
                <a:lnTo>
                  <a:pt x="4263" y="10347"/>
                </a:lnTo>
                <a:lnTo>
                  <a:pt x="4465" y="10347"/>
                </a:lnTo>
                <a:cubicBezTo>
                  <a:pt x="5644" y="10347"/>
                  <a:pt x="6608" y="9407"/>
                  <a:pt x="6608" y="8216"/>
                </a:cubicBezTo>
                <a:lnTo>
                  <a:pt x="6608" y="2572"/>
                </a:lnTo>
                <a:cubicBezTo>
                  <a:pt x="6585" y="1156"/>
                  <a:pt x="5418" y="1"/>
                  <a:pt x="4001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281" name="Google Shape;10281;p79"/>
          <p:cNvGrpSpPr/>
          <p:nvPr/>
        </p:nvGrpSpPr>
        <p:grpSpPr>
          <a:xfrm>
            <a:off x="1148151" y="3371674"/>
            <a:ext cx="445079" cy="497703"/>
            <a:chOff x="861113" y="2885746"/>
            <a:chExt cx="333809" cy="373277"/>
          </a:xfrm>
          <a:solidFill>
            <a:srgbClr val="D2DE00"/>
          </a:solidFill>
        </p:grpSpPr>
        <p:sp>
          <p:nvSpPr>
            <p:cNvPr id="10282" name="Google Shape;10282;p79"/>
            <p:cNvSpPr/>
            <p:nvPr/>
          </p:nvSpPr>
          <p:spPr>
            <a:xfrm>
              <a:off x="861113" y="2981533"/>
              <a:ext cx="315970" cy="277489"/>
            </a:xfrm>
            <a:custGeom>
              <a:avLst/>
              <a:gdLst/>
              <a:ahLst/>
              <a:cxnLst/>
              <a:rect l="l" t="t" r="r" b="b"/>
              <a:pathLst>
                <a:path w="9919" h="8711" extrusionOk="0">
                  <a:moveTo>
                    <a:pt x="3015" y="0"/>
                  </a:moveTo>
                  <a:cubicBezTo>
                    <a:pt x="2777" y="0"/>
                    <a:pt x="2558" y="27"/>
                    <a:pt x="2358" y="79"/>
                  </a:cubicBezTo>
                  <a:cubicBezTo>
                    <a:pt x="1739" y="245"/>
                    <a:pt x="1156" y="638"/>
                    <a:pt x="739" y="1210"/>
                  </a:cubicBezTo>
                  <a:cubicBezTo>
                    <a:pt x="251" y="1864"/>
                    <a:pt x="1" y="2698"/>
                    <a:pt x="1" y="3615"/>
                  </a:cubicBezTo>
                  <a:cubicBezTo>
                    <a:pt x="1" y="4567"/>
                    <a:pt x="429" y="5841"/>
                    <a:pt x="1132" y="6889"/>
                  </a:cubicBezTo>
                  <a:cubicBezTo>
                    <a:pt x="1882" y="8056"/>
                    <a:pt x="2763" y="8711"/>
                    <a:pt x="3549" y="8711"/>
                  </a:cubicBezTo>
                  <a:cubicBezTo>
                    <a:pt x="3870" y="8711"/>
                    <a:pt x="4180" y="8663"/>
                    <a:pt x="4478" y="8580"/>
                  </a:cubicBezTo>
                  <a:cubicBezTo>
                    <a:pt x="4632" y="8532"/>
                    <a:pt x="4796" y="8508"/>
                    <a:pt x="4960" y="8508"/>
                  </a:cubicBezTo>
                  <a:cubicBezTo>
                    <a:pt x="5123" y="8508"/>
                    <a:pt x="5287" y="8532"/>
                    <a:pt x="5442" y="8580"/>
                  </a:cubicBezTo>
                  <a:cubicBezTo>
                    <a:pt x="5740" y="8663"/>
                    <a:pt x="6049" y="8711"/>
                    <a:pt x="6371" y="8711"/>
                  </a:cubicBezTo>
                  <a:cubicBezTo>
                    <a:pt x="7156" y="8711"/>
                    <a:pt x="8026" y="8044"/>
                    <a:pt x="8788" y="6889"/>
                  </a:cubicBezTo>
                  <a:cubicBezTo>
                    <a:pt x="9490" y="5841"/>
                    <a:pt x="9919" y="4567"/>
                    <a:pt x="9919" y="3615"/>
                  </a:cubicBezTo>
                  <a:cubicBezTo>
                    <a:pt x="9847" y="2948"/>
                    <a:pt x="9716" y="2317"/>
                    <a:pt x="9431" y="1757"/>
                  </a:cubicBezTo>
                  <a:cubicBezTo>
                    <a:pt x="9398" y="1685"/>
                    <a:pt x="9334" y="1651"/>
                    <a:pt x="9266" y="1651"/>
                  </a:cubicBezTo>
                  <a:cubicBezTo>
                    <a:pt x="9233" y="1651"/>
                    <a:pt x="9199" y="1658"/>
                    <a:pt x="9169" y="1674"/>
                  </a:cubicBezTo>
                  <a:cubicBezTo>
                    <a:pt x="9061" y="1710"/>
                    <a:pt x="9026" y="1841"/>
                    <a:pt x="9073" y="1936"/>
                  </a:cubicBezTo>
                  <a:cubicBezTo>
                    <a:pt x="9323" y="2448"/>
                    <a:pt x="9442" y="3007"/>
                    <a:pt x="9442" y="3638"/>
                  </a:cubicBezTo>
                  <a:cubicBezTo>
                    <a:pt x="9442" y="4508"/>
                    <a:pt x="9050" y="5686"/>
                    <a:pt x="8395" y="6698"/>
                  </a:cubicBezTo>
                  <a:cubicBezTo>
                    <a:pt x="7716" y="7722"/>
                    <a:pt x="6942" y="8341"/>
                    <a:pt x="6311" y="8341"/>
                  </a:cubicBezTo>
                  <a:cubicBezTo>
                    <a:pt x="6037" y="8341"/>
                    <a:pt x="5751" y="8294"/>
                    <a:pt x="5501" y="8222"/>
                  </a:cubicBezTo>
                  <a:cubicBezTo>
                    <a:pt x="5311" y="8163"/>
                    <a:pt x="5112" y="8133"/>
                    <a:pt x="4911" y="8133"/>
                  </a:cubicBezTo>
                  <a:cubicBezTo>
                    <a:pt x="4710" y="8133"/>
                    <a:pt x="4507" y="8163"/>
                    <a:pt x="4311" y="8222"/>
                  </a:cubicBezTo>
                  <a:cubicBezTo>
                    <a:pt x="4061" y="8294"/>
                    <a:pt x="3775" y="8341"/>
                    <a:pt x="3513" y="8341"/>
                  </a:cubicBezTo>
                  <a:cubicBezTo>
                    <a:pt x="2870" y="8341"/>
                    <a:pt x="2096" y="7722"/>
                    <a:pt x="1430" y="6698"/>
                  </a:cubicBezTo>
                  <a:cubicBezTo>
                    <a:pt x="775" y="5698"/>
                    <a:pt x="370" y="4531"/>
                    <a:pt x="370" y="3638"/>
                  </a:cubicBezTo>
                  <a:cubicBezTo>
                    <a:pt x="370" y="2805"/>
                    <a:pt x="608" y="2043"/>
                    <a:pt x="1037" y="1460"/>
                  </a:cubicBezTo>
                  <a:cubicBezTo>
                    <a:pt x="1406" y="971"/>
                    <a:pt x="1918" y="614"/>
                    <a:pt x="2453" y="460"/>
                  </a:cubicBezTo>
                  <a:cubicBezTo>
                    <a:pt x="2603" y="422"/>
                    <a:pt x="2774" y="403"/>
                    <a:pt x="2963" y="403"/>
                  </a:cubicBezTo>
                  <a:cubicBezTo>
                    <a:pt x="3256" y="403"/>
                    <a:pt x="3592" y="449"/>
                    <a:pt x="3954" y="543"/>
                  </a:cubicBezTo>
                  <a:cubicBezTo>
                    <a:pt x="4013" y="555"/>
                    <a:pt x="4085" y="567"/>
                    <a:pt x="4144" y="579"/>
                  </a:cubicBezTo>
                  <a:cubicBezTo>
                    <a:pt x="4160" y="582"/>
                    <a:pt x="4176" y="584"/>
                    <a:pt x="4191" y="584"/>
                  </a:cubicBezTo>
                  <a:cubicBezTo>
                    <a:pt x="4281" y="584"/>
                    <a:pt x="4362" y="527"/>
                    <a:pt x="4382" y="436"/>
                  </a:cubicBezTo>
                  <a:cubicBezTo>
                    <a:pt x="4406" y="329"/>
                    <a:pt x="4347" y="221"/>
                    <a:pt x="4239" y="198"/>
                  </a:cubicBezTo>
                  <a:lnTo>
                    <a:pt x="4061" y="150"/>
                  </a:lnTo>
                  <a:cubicBezTo>
                    <a:pt x="3680" y="48"/>
                    <a:pt x="3331" y="0"/>
                    <a:pt x="30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83" name="Google Shape;10283;p79"/>
            <p:cNvSpPr/>
            <p:nvPr/>
          </p:nvSpPr>
          <p:spPr>
            <a:xfrm>
              <a:off x="1024976" y="2981756"/>
              <a:ext cx="125572" cy="45903"/>
            </a:xfrm>
            <a:custGeom>
              <a:avLst/>
              <a:gdLst/>
              <a:ahLst/>
              <a:cxnLst/>
              <a:rect l="l" t="t" r="r" b="b"/>
              <a:pathLst>
                <a:path w="3942" h="1441" extrusionOk="0">
                  <a:moveTo>
                    <a:pt x="1709" y="1"/>
                  </a:moveTo>
                  <a:cubicBezTo>
                    <a:pt x="1383" y="1"/>
                    <a:pt x="1022" y="51"/>
                    <a:pt x="631" y="143"/>
                  </a:cubicBezTo>
                  <a:cubicBezTo>
                    <a:pt x="477" y="191"/>
                    <a:pt x="334" y="202"/>
                    <a:pt x="191" y="238"/>
                  </a:cubicBezTo>
                  <a:cubicBezTo>
                    <a:pt x="96" y="250"/>
                    <a:pt x="0" y="357"/>
                    <a:pt x="12" y="464"/>
                  </a:cubicBezTo>
                  <a:cubicBezTo>
                    <a:pt x="35" y="554"/>
                    <a:pt x="121" y="644"/>
                    <a:pt x="220" y="644"/>
                  </a:cubicBezTo>
                  <a:cubicBezTo>
                    <a:pt x="226" y="644"/>
                    <a:pt x="232" y="644"/>
                    <a:pt x="238" y="643"/>
                  </a:cubicBezTo>
                  <a:cubicBezTo>
                    <a:pt x="405" y="619"/>
                    <a:pt x="572" y="583"/>
                    <a:pt x="727" y="548"/>
                  </a:cubicBezTo>
                  <a:cubicBezTo>
                    <a:pt x="1087" y="461"/>
                    <a:pt x="1417" y="414"/>
                    <a:pt x="1711" y="414"/>
                  </a:cubicBezTo>
                  <a:cubicBezTo>
                    <a:pt x="1903" y="414"/>
                    <a:pt x="2079" y="434"/>
                    <a:pt x="2239" y="476"/>
                  </a:cubicBezTo>
                  <a:cubicBezTo>
                    <a:pt x="2727" y="607"/>
                    <a:pt x="3203" y="917"/>
                    <a:pt x="3572" y="1369"/>
                  </a:cubicBezTo>
                  <a:cubicBezTo>
                    <a:pt x="3620" y="1417"/>
                    <a:pt x="3679" y="1441"/>
                    <a:pt x="3727" y="1441"/>
                  </a:cubicBezTo>
                  <a:cubicBezTo>
                    <a:pt x="3763" y="1441"/>
                    <a:pt x="3810" y="1429"/>
                    <a:pt x="3846" y="1393"/>
                  </a:cubicBezTo>
                  <a:cubicBezTo>
                    <a:pt x="3929" y="1322"/>
                    <a:pt x="3941" y="1191"/>
                    <a:pt x="3870" y="1095"/>
                  </a:cubicBezTo>
                  <a:cubicBezTo>
                    <a:pt x="3453" y="595"/>
                    <a:pt x="2905" y="226"/>
                    <a:pt x="2322" y="72"/>
                  </a:cubicBezTo>
                  <a:cubicBezTo>
                    <a:pt x="2135" y="23"/>
                    <a:pt x="1930" y="1"/>
                    <a:pt x="170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84" name="Google Shape;10284;p79"/>
            <p:cNvSpPr/>
            <p:nvPr/>
          </p:nvSpPr>
          <p:spPr>
            <a:xfrm>
              <a:off x="979455" y="2885746"/>
              <a:ext cx="215467" cy="145705"/>
            </a:xfrm>
            <a:custGeom>
              <a:avLst/>
              <a:gdLst/>
              <a:ahLst/>
              <a:cxnLst/>
              <a:rect l="l" t="t" r="r" b="b"/>
              <a:pathLst>
                <a:path w="6764" h="4574" extrusionOk="0">
                  <a:moveTo>
                    <a:pt x="4097" y="0"/>
                  </a:moveTo>
                  <a:cubicBezTo>
                    <a:pt x="3959" y="0"/>
                    <a:pt x="3824" y="9"/>
                    <a:pt x="3691" y="26"/>
                  </a:cubicBezTo>
                  <a:cubicBezTo>
                    <a:pt x="3049" y="61"/>
                    <a:pt x="2489" y="419"/>
                    <a:pt x="2060" y="1014"/>
                  </a:cubicBezTo>
                  <a:cubicBezTo>
                    <a:pt x="1775" y="1407"/>
                    <a:pt x="1620" y="1776"/>
                    <a:pt x="1596" y="1883"/>
                  </a:cubicBezTo>
                  <a:lnTo>
                    <a:pt x="1072" y="2681"/>
                  </a:lnTo>
                  <a:cubicBezTo>
                    <a:pt x="929" y="2240"/>
                    <a:pt x="774" y="1954"/>
                    <a:pt x="763" y="1943"/>
                  </a:cubicBezTo>
                  <a:cubicBezTo>
                    <a:pt x="728" y="1866"/>
                    <a:pt x="652" y="1832"/>
                    <a:pt x="576" y="1832"/>
                  </a:cubicBezTo>
                  <a:cubicBezTo>
                    <a:pt x="546" y="1832"/>
                    <a:pt x="516" y="1837"/>
                    <a:pt x="489" y="1847"/>
                  </a:cubicBezTo>
                  <a:cubicBezTo>
                    <a:pt x="405" y="1895"/>
                    <a:pt x="358" y="2026"/>
                    <a:pt x="405" y="2121"/>
                  </a:cubicBezTo>
                  <a:cubicBezTo>
                    <a:pt x="405" y="2133"/>
                    <a:pt x="870" y="3014"/>
                    <a:pt x="965" y="4157"/>
                  </a:cubicBezTo>
                  <a:cubicBezTo>
                    <a:pt x="822" y="4145"/>
                    <a:pt x="667" y="4098"/>
                    <a:pt x="572" y="4050"/>
                  </a:cubicBezTo>
                  <a:cubicBezTo>
                    <a:pt x="429" y="3990"/>
                    <a:pt x="393" y="3931"/>
                    <a:pt x="393" y="3919"/>
                  </a:cubicBezTo>
                  <a:cubicBezTo>
                    <a:pt x="393" y="3812"/>
                    <a:pt x="298" y="3728"/>
                    <a:pt x="191" y="3728"/>
                  </a:cubicBezTo>
                  <a:cubicBezTo>
                    <a:pt x="96" y="3728"/>
                    <a:pt x="1" y="3812"/>
                    <a:pt x="1" y="3919"/>
                  </a:cubicBezTo>
                  <a:cubicBezTo>
                    <a:pt x="1" y="4038"/>
                    <a:pt x="60" y="4264"/>
                    <a:pt x="405" y="4419"/>
                  </a:cubicBezTo>
                  <a:cubicBezTo>
                    <a:pt x="608" y="4514"/>
                    <a:pt x="893" y="4574"/>
                    <a:pt x="1191" y="4574"/>
                  </a:cubicBezTo>
                  <a:cubicBezTo>
                    <a:pt x="1489" y="4574"/>
                    <a:pt x="1763" y="4514"/>
                    <a:pt x="1977" y="4419"/>
                  </a:cubicBezTo>
                  <a:cubicBezTo>
                    <a:pt x="2334" y="4264"/>
                    <a:pt x="2382" y="4038"/>
                    <a:pt x="2382" y="3919"/>
                  </a:cubicBezTo>
                  <a:cubicBezTo>
                    <a:pt x="2382" y="3812"/>
                    <a:pt x="2298" y="3728"/>
                    <a:pt x="2191" y="3728"/>
                  </a:cubicBezTo>
                  <a:cubicBezTo>
                    <a:pt x="2084" y="3728"/>
                    <a:pt x="2001" y="3812"/>
                    <a:pt x="2001" y="3919"/>
                  </a:cubicBezTo>
                  <a:cubicBezTo>
                    <a:pt x="2001" y="3931"/>
                    <a:pt x="1953" y="3990"/>
                    <a:pt x="1822" y="4050"/>
                  </a:cubicBezTo>
                  <a:cubicBezTo>
                    <a:pt x="1703" y="4109"/>
                    <a:pt x="1548" y="4145"/>
                    <a:pt x="1382" y="4157"/>
                  </a:cubicBezTo>
                  <a:cubicBezTo>
                    <a:pt x="1358" y="3800"/>
                    <a:pt x="1298" y="3467"/>
                    <a:pt x="1239" y="3169"/>
                  </a:cubicBezTo>
                  <a:lnTo>
                    <a:pt x="1917" y="2133"/>
                  </a:lnTo>
                  <a:cubicBezTo>
                    <a:pt x="1953" y="2133"/>
                    <a:pt x="1977" y="2145"/>
                    <a:pt x="2060" y="2169"/>
                  </a:cubicBezTo>
                  <a:cubicBezTo>
                    <a:pt x="2179" y="2204"/>
                    <a:pt x="2334" y="2300"/>
                    <a:pt x="2513" y="2407"/>
                  </a:cubicBezTo>
                  <a:cubicBezTo>
                    <a:pt x="2989" y="2669"/>
                    <a:pt x="3584" y="3014"/>
                    <a:pt x="4263" y="3014"/>
                  </a:cubicBezTo>
                  <a:cubicBezTo>
                    <a:pt x="4477" y="3014"/>
                    <a:pt x="4715" y="2966"/>
                    <a:pt x="4954" y="2883"/>
                  </a:cubicBezTo>
                  <a:cubicBezTo>
                    <a:pt x="6466" y="2300"/>
                    <a:pt x="6739" y="407"/>
                    <a:pt x="6763" y="323"/>
                  </a:cubicBezTo>
                  <a:cubicBezTo>
                    <a:pt x="6763" y="288"/>
                    <a:pt x="6716" y="216"/>
                    <a:pt x="6656" y="168"/>
                  </a:cubicBezTo>
                  <a:cubicBezTo>
                    <a:pt x="6626" y="145"/>
                    <a:pt x="6588" y="133"/>
                    <a:pt x="6547" y="133"/>
                  </a:cubicBezTo>
                  <a:cubicBezTo>
                    <a:pt x="6507" y="133"/>
                    <a:pt x="6466" y="145"/>
                    <a:pt x="6430" y="168"/>
                  </a:cubicBezTo>
                  <a:cubicBezTo>
                    <a:pt x="6301" y="255"/>
                    <a:pt x="6164" y="287"/>
                    <a:pt x="6009" y="287"/>
                  </a:cubicBezTo>
                  <a:cubicBezTo>
                    <a:pt x="5820" y="287"/>
                    <a:pt x="5602" y="239"/>
                    <a:pt x="5335" y="180"/>
                  </a:cubicBezTo>
                  <a:cubicBezTo>
                    <a:pt x="5287" y="168"/>
                    <a:pt x="5239" y="168"/>
                    <a:pt x="5192" y="157"/>
                  </a:cubicBezTo>
                  <a:cubicBezTo>
                    <a:pt x="5175" y="150"/>
                    <a:pt x="5158" y="147"/>
                    <a:pt x="5140" y="147"/>
                  </a:cubicBezTo>
                  <a:cubicBezTo>
                    <a:pt x="5061" y="147"/>
                    <a:pt x="4983" y="211"/>
                    <a:pt x="4954" y="299"/>
                  </a:cubicBezTo>
                  <a:cubicBezTo>
                    <a:pt x="4930" y="407"/>
                    <a:pt x="5001" y="514"/>
                    <a:pt x="5108" y="538"/>
                  </a:cubicBezTo>
                  <a:cubicBezTo>
                    <a:pt x="5156" y="561"/>
                    <a:pt x="5192" y="561"/>
                    <a:pt x="5239" y="573"/>
                  </a:cubicBezTo>
                  <a:cubicBezTo>
                    <a:pt x="5512" y="626"/>
                    <a:pt x="5765" y="679"/>
                    <a:pt x="6003" y="679"/>
                  </a:cubicBezTo>
                  <a:cubicBezTo>
                    <a:pt x="6088" y="679"/>
                    <a:pt x="6170" y="672"/>
                    <a:pt x="6251" y="657"/>
                  </a:cubicBezTo>
                  <a:lnTo>
                    <a:pt x="6251" y="657"/>
                  </a:lnTo>
                  <a:cubicBezTo>
                    <a:pt x="6108" y="1192"/>
                    <a:pt x="5704" y="2193"/>
                    <a:pt x="4799" y="2550"/>
                  </a:cubicBezTo>
                  <a:cubicBezTo>
                    <a:pt x="4613" y="2621"/>
                    <a:pt x="4429" y="2651"/>
                    <a:pt x="4249" y="2651"/>
                  </a:cubicBezTo>
                  <a:cubicBezTo>
                    <a:pt x="3679" y="2651"/>
                    <a:pt x="3144" y="2348"/>
                    <a:pt x="2691" y="2085"/>
                  </a:cubicBezTo>
                  <a:cubicBezTo>
                    <a:pt x="2453" y="1954"/>
                    <a:pt x="2251" y="1835"/>
                    <a:pt x="2072" y="1776"/>
                  </a:cubicBezTo>
                  <a:cubicBezTo>
                    <a:pt x="2275" y="1335"/>
                    <a:pt x="2798" y="502"/>
                    <a:pt x="3727" y="419"/>
                  </a:cubicBezTo>
                  <a:cubicBezTo>
                    <a:pt x="3823" y="414"/>
                    <a:pt x="3921" y="411"/>
                    <a:pt x="4019" y="411"/>
                  </a:cubicBezTo>
                  <a:cubicBezTo>
                    <a:pt x="4190" y="411"/>
                    <a:pt x="4363" y="420"/>
                    <a:pt x="4537" y="442"/>
                  </a:cubicBezTo>
                  <a:cubicBezTo>
                    <a:pt x="4545" y="443"/>
                    <a:pt x="4552" y="444"/>
                    <a:pt x="4560" y="444"/>
                  </a:cubicBezTo>
                  <a:cubicBezTo>
                    <a:pt x="4659" y="444"/>
                    <a:pt x="4752" y="374"/>
                    <a:pt x="4763" y="264"/>
                  </a:cubicBezTo>
                  <a:cubicBezTo>
                    <a:pt x="4775" y="157"/>
                    <a:pt x="4703" y="49"/>
                    <a:pt x="4584" y="38"/>
                  </a:cubicBezTo>
                  <a:cubicBezTo>
                    <a:pt x="4419" y="12"/>
                    <a:pt x="4256" y="0"/>
                    <a:pt x="409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285" name="Google Shape;10285;p79"/>
          <p:cNvSpPr/>
          <p:nvPr/>
        </p:nvSpPr>
        <p:spPr>
          <a:xfrm>
            <a:off x="3488007" y="3372735"/>
            <a:ext cx="495155" cy="496471"/>
          </a:xfrm>
          <a:custGeom>
            <a:avLst/>
            <a:gdLst/>
            <a:ahLst/>
            <a:cxnLst/>
            <a:rect l="l" t="t" r="r" b="b"/>
            <a:pathLst>
              <a:path w="11658" h="11689" extrusionOk="0">
                <a:moveTo>
                  <a:pt x="10514" y="382"/>
                </a:moveTo>
                <a:cubicBezTo>
                  <a:pt x="10657" y="382"/>
                  <a:pt x="10812" y="441"/>
                  <a:pt x="10907" y="548"/>
                </a:cubicBezTo>
                <a:lnTo>
                  <a:pt x="11181" y="810"/>
                </a:lnTo>
                <a:cubicBezTo>
                  <a:pt x="11288" y="917"/>
                  <a:pt x="11348" y="1072"/>
                  <a:pt x="11348" y="1215"/>
                </a:cubicBezTo>
                <a:cubicBezTo>
                  <a:pt x="11348" y="1370"/>
                  <a:pt x="11288" y="1513"/>
                  <a:pt x="11181" y="1620"/>
                </a:cubicBezTo>
                <a:lnTo>
                  <a:pt x="10240" y="2560"/>
                </a:lnTo>
                <a:lnTo>
                  <a:pt x="9169" y="1489"/>
                </a:lnTo>
                <a:lnTo>
                  <a:pt x="10109" y="548"/>
                </a:lnTo>
                <a:cubicBezTo>
                  <a:pt x="10217" y="441"/>
                  <a:pt x="10359" y="382"/>
                  <a:pt x="10514" y="382"/>
                </a:cubicBezTo>
                <a:close/>
                <a:moveTo>
                  <a:pt x="8919" y="1715"/>
                </a:moveTo>
                <a:lnTo>
                  <a:pt x="9990" y="2799"/>
                </a:lnTo>
                <a:lnTo>
                  <a:pt x="6954" y="5823"/>
                </a:lnTo>
                <a:lnTo>
                  <a:pt x="5883" y="4751"/>
                </a:lnTo>
                <a:lnTo>
                  <a:pt x="8919" y="1715"/>
                </a:lnTo>
                <a:close/>
                <a:moveTo>
                  <a:pt x="1966" y="8668"/>
                </a:moveTo>
                <a:lnTo>
                  <a:pt x="3037" y="9740"/>
                </a:lnTo>
                <a:lnTo>
                  <a:pt x="2370" y="10419"/>
                </a:lnTo>
                <a:cubicBezTo>
                  <a:pt x="2335" y="10454"/>
                  <a:pt x="2281" y="10472"/>
                  <a:pt x="2227" y="10472"/>
                </a:cubicBezTo>
                <a:cubicBezTo>
                  <a:pt x="2174" y="10472"/>
                  <a:pt x="2120" y="10454"/>
                  <a:pt x="2085" y="10419"/>
                </a:cubicBezTo>
                <a:lnTo>
                  <a:pt x="1299" y="9621"/>
                </a:lnTo>
                <a:cubicBezTo>
                  <a:pt x="1215" y="9549"/>
                  <a:pt x="1215" y="9418"/>
                  <a:pt x="1299" y="9347"/>
                </a:cubicBezTo>
                <a:lnTo>
                  <a:pt x="1966" y="8668"/>
                </a:lnTo>
                <a:close/>
                <a:moveTo>
                  <a:pt x="1311" y="10133"/>
                </a:moveTo>
                <a:lnTo>
                  <a:pt x="1596" y="10407"/>
                </a:lnTo>
                <a:lnTo>
                  <a:pt x="1061" y="10942"/>
                </a:lnTo>
                <a:cubicBezTo>
                  <a:pt x="1019" y="10984"/>
                  <a:pt x="965" y="11005"/>
                  <a:pt x="913" y="11005"/>
                </a:cubicBezTo>
                <a:cubicBezTo>
                  <a:pt x="861" y="11005"/>
                  <a:pt x="811" y="10984"/>
                  <a:pt x="775" y="10942"/>
                </a:cubicBezTo>
                <a:cubicBezTo>
                  <a:pt x="703" y="10859"/>
                  <a:pt x="703" y="10740"/>
                  <a:pt x="775" y="10669"/>
                </a:cubicBezTo>
                <a:lnTo>
                  <a:pt x="1311" y="10133"/>
                </a:lnTo>
                <a:close/>
                <a:moveTo>
                  <a:pt x="10467" y="1"/>
                </a:moveTo>
                <a:cubicBezTo>
                  <a:pt x="10228" y="1"/>
                  <a:pt x="9990" y="84"/>
                  <a:pt x="9812" y="263"/>
                </a:cubicBezTo>
                <a:lnTo>
                  <a:pt x="8871" y="1203"/>
                </a:lnTo>
                <a:lnTo>
                  <a:pt x="8728" y="1048"/>
                </a:lnTo>
                <a:cubicBezTo>
                  <a:pt x="8687" y="1013"/>
                  <a:pt x="8642" y="995"/>
                  <a:pt x="8597" y="995"/>
                </a:cubicBezTo>
                <a:cubicBezTo>
                  <a:pt x="8553" y="995"/>
                  <a:pt x="8508" y="1013"/>
                  <a:pt x="8466" y="1048"/>
                </a:cubicBezTo>
                <a:cubicBezTo>
                  <a:pt x="8395" y="1120"/>
                  <a:pt x="8395" y="1227"/>
                  <a:pt x="8466" y="1310"/>
                </a:cubicBezTo>
                <a:lnTo>
                  <a:pt x="8621" y="1453"/>
                </a:lnTo>
                <a:lnTo>
                  <a:pt x="5037" y="5037"/>
                </a:lnTo>
                <a:cubicBezTo>
                  <a:pt x="4954" y="5120"/>
                  <a:pt x="4954" y="5216"/>
                  <a:pt x="5037" y="5299"/>
                </a:cubicBezTo>
                <a:cubicBezTo>
                  <a:pt x="5073" y="5335"/>
                  <a:pt x="5118" y="5352"/>
                  <a:pt x="5162" y="5352"/>
                </a:cubicBezTo>
                <a:cubicBezTo>
                  <a:pt x="5207" y="5352"/>
                  <a:pt x="5252" y="5335"/>
                  <a:pt x="5287" y="5299"/>
                </a:cubicBezTo>
                <a:lnTo>
                  <a:pt x="5597" y="4977"/>
                </a:lnTo>
                <a:lnTo>
                  <a:pt x="6668" y="6049"/>
                </a:lnTo>
                <a:cubicBezTo>
                  <a:pt x="6299" y="6525"/>
                  <a:pt x="6073" y="6978"/>
                  <a:pt x="5883" y="7382"/>
                </a:cubicBezTo>
                <a:cubicBezTo>
                  <a:pt x="5430" y="8287"/>
                  <a:pt x="5097" y="9002"/>
                  <a:pt x="3275" y="9526"/>
                </a:cubicBezTo>
                <a:lnTo>
                  <a:pt x="2156" y="8406"/>
                </a:lnTo>
                <a:lnTo>
                  <a:pt x="4597" y="5966"/>
                </a:lnTo>
                <a:cubicBezTo>
                  <a:pt x="4680" y="5894"/>
                  <a:pt x="4680" y="5787"/>
                  <a:pt x="4597" y="5716"/>
                </a:cubicBezTo>
                <a:cubicBezTo>
                  <a:pt x="4561" y="5674"/>
                  <a:pt x="4516" y="5653"/>
                  <a:pt x="4472" y="5653"/>
                </a:cubicBezTo>
                <a:cubicBezTo>
                  <a:pt x="4427" y="5653"/>
                  <a:pt x="4382" y="5674"/>
                  <a:pt x="4347" y="5716"/>
                </a:cubicBezTo>
                <a:lnTo>
                  <a:pt x="989" y="9073"/>
                </a:lnTo>
                <a:cubicBezTo>
                  <a:pt x="775" y="9287"/>
                  <a:pt x="775" y="9645"/>
                  <a:pt x="989" y="9847"/>
                </a:cubicBezTo>
                <a:lnTo>
                  <a:pt x="1001" y="9859"/>
                </a:lnTo>
                <a:lnTo>
                  <a:pt x="465" y="10395"/>
                </a:lnTo>
                <a:cubicBezTo>
                  <a:pt x="299" y="10561"/>
                  <a:pt x="251" y="10811"/>
                  <a:pt x="358" y="11026"/>
                </a:cubicBezTo>
                <a:lnTo>
                  <a:pt x="1" y="11383"/>
                </a:lnTo>
                <a:cubicBezTo>
                  <a:pt x="1" y="11454"/>
                  <a:pt x="1" y="11562"/>
                  <a:pt x="61" y="11633"/>
                </a:cubicBezTo>
                <a:cubicBezTo>
                  <a:pt x="92" y="11670"/>
                  <a:pt x="139" y="11688"/>
                  <a:pt x="187" y="11688"/>
                </a:cubicBezTo>
                <a:cubicBezTo>
                  <a:pt x="232" y="11688"/>
                  <a:pt x="276" y="11673"/>
                  <a:pt x="311" y="11645"/>
                </a:cubicBezTo>
                <a:lnTo>
                  <a:pt x="668" y="11288"/>
                </a:lnTo>
                <a:cubicBezTo>
                  <a:pt x="745" y="11326"/>
                  <a:pt x="827" y="11345"/>
                  <a:pt x="908" y="11345"/>
                </a:cubicBezTo>
                <a:cubicBezTo>
                  <a:pt x="1052" y="11345"/>
                  <a:pt x="1192" y="11287"/>
                  <a:pt x="1299" y="11181"/>
                </a:cubicBezTo>
                <a:lnTo>
                  <a:pt x="1835" y="10645"/>
                </a:lnTo>
                <a:cubicBezTo>
                  <a:pt x="1942" y="10752"/>
                  <a:pt x="2073" y="10811"/>
                  <a:pt x="2204" y="10811"/>
                </a:cubicBezTo>
                <a:cubicBezTo>
                  <a:pt x="2358" y="10811"/>
                  <a:pt x="2501" y="10752"/>
                  <a:pt x="2608" y="10645"/>
                </a:cubicBezTo>
                <a:lnTo>
                  <a:pt x="3370" y="9895"/>
                </a:lnTo>
                <a:cubicBezTo>
                  <a:pt x="5371" y="9335"/>
                  <a:pt x="5776" y="8502"/>
                  <a:pt x="6240" y="7549"/>
                </a:cubicBezTo>
                <a:cubicBezTo>
                  <a:pt x="6442" y="7121"/>
                  <a:pt x="6668" y="6656"/>
                  <a:pt x="7073" y="6180"/>
                </a:cubicBezTo>
                <a:lnTo>
                  <a:pt x="10228" y="3025"/>
                </a:lnTo>
                <a:lnTo>
                  <a:pt x="10526" y="3322"/>
                </a:lnTo>
                <a:lnTo>
                  <a:pt x="8407" y="5442"/>
                </a:lnTo>
                <a:cubicBezTo>
                  <a:pt x="8347" y="5501"/>
                  <a:pt x="8335" y="5608"/>
                  <a:pt x="8395" y="5680"/>
                </a:cubicBezTo>
                <a:cubicBezTo>
                  <a:pt x="8426" y="5717"/>
                  <a:pt x="8473" y="5735"/>
                  <a:pt x="8522" y="5735"/>
                </a:cubicBezTo>
                <a:cubicBezTo>
                  <a:pt x="8566" y="5735"/>
                  <a:pt x="8611" y="5720"/>
                  <a:pt x="8645" y="5692"/>
                </a:cubicBezTo>
                <a:lnTo>
                  <a:pt x="10883" y="3465"/>
                </a:lnTo>
                <a:cubicBezTo>
                  <a:pt x="10955" y="3382"/>
                  <a:pt x="10955" y="3287"/>
                  <a:pt x="10883" y="3203"/>
                </a:cubicBezTo>
                <a:lnTo>
                  <a:pt x="10455" y="2775"/>
                </a:lnTo>
                <a:lnTo>
                  <a:pt x="11383" y="1834"/>
                </a:lnTo>
                <a:cubicBezTo>
                  <a:pt x="11562" y="1656"/>
                  <a:pt x="11657" y="1441"/>
                  <a:pt x="11657" y="1179"/>
                </a:cubicBezTo>
                <a:cubicBezTo>
                  <a:pt x="11657" y="929"/>
                  <a:pt x="11562" y="703"/>
                  <a:pt x="11383" y="524"/>
                </a:cubicBezTo>
                <a:lnTo>
                  <a:pt x="11121" y="263"/>
                </a:lnTo>
                <a:cubicBezTo>
                  <a:pt x="10943" y="84"/>
                  <a:pt x="10717" y="1"/>
                  <a:pt x="10467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286" name="Google Shape;10286;p79"/>
          <p:cNvSpPr/>
          <p:nvPr/>
        </p:nvSpPr>
        <p:spPr>
          <a:xfrm>
            <a:off x="2880172" y="1545659"/>
            <a:ext cx="533040" cy="455653"/>
          </a:xfrm>
          <a:custGeom>
            <a:avLst/>
            <a:gdLst/>
            <a:ahLst/>
            <a:cxnLst/>
            <a:rect l="l" t="t" r="r" b="b"/>
            <a:pathLst>
              <a:path w="12550" h="10728" extrusionOk="0">
                <a:moveTo>
                  <a:pt x="6298" y="369"/>
                </a:moveTo>
                <a:cubicBezTo>
                  <a:pt x="6306" y="369"/>
                  <a:pt x="6315" y="369"/>
                  <a:pt x="6323" y="370"/>
                </a:cubicBezTo>
                <a:cubicBezTo>
                  <a:pt x="6442" y="393"/>
                  <a:pt x="6525" y="477"/>
                  <a:pt x="6525" y="596"/>
                </a:cubicBezTo>
                <a:cubicBezTo>
                  <a:pt x="6525" y="727"/>
                  <a:pt x="6430" y="834"/>
                  <a:pt x="6287" y="834"/>
                </a:cubicBezTo>
                <a:cubicBezTo>
                  <a:pt x="6156" y="834"/>
                  <a:pt x="6049" y="727"/>
                  <a:pt x="6049" y="596"/>
                </a:cubicBezTo>
                <a:cubicBezTo>
                  <a:pt x="6049" y="482"/>
                  <a:pt x="6136" y="369"/>
                  <a:pt x="6298" y="369"/>
                </a:cubicBezTo>
                <a:close/>
                <a:moveTo>
                  <a:pt x="6871" y="727"/>
                </a:moveTo>
                <a:lnTo>
                  <a:pt x="8668" y="2513"/>
                </a:lnTo>
                <a:lnTo>
                  <a:pt x="3906" y="2513"/>
                </a:lnTo>
                <a:lnTo>
                  <a:pt x="5716" y="727"/>
                </a:lnTo>
                <a:cubicBezTo>
                  <a:pt x="5775" y="1001"/>
                  <a:pt x="6013" y="1191"/>
                  <a:pt x="6287" y="1191"/>
                </a:cubicBezTo>
                <a:cubicBezTo>
                  <a:pt x="6573" y="1191"/>
                  <a:pt x="6811" y="1001"/>
                  <a:pt x="6871" y="727"/>
                </a:cubicBezTo>
                <a:close/>
                <a:moveTo>
                  <a:pt x="3573" y="8787"/>
                </a:moveTo>
                <a:cubicBezTo>
                  <a:pt x="5216" y="8787"/>
                  <a:pt x="5097" y="8787"/>
                  <a:pt x="5156" y="8799"/>
                </a:cubicBezTo>
                <a:cubicBezTo>
                  <a:pt x="5275" y="8823"/>
                  <a:pt x="5370" y="8942"/>
                  <a:pt x="5370" y="9061"/>
                </a:cubicBezTo>
                <a:lnTo>
                  <a:pt x="5370" y="9513"/>
                </a:lnTo>
                <a:lnTo>
                  <a:pt x="3287" y="9513"/>
                </a:lnTo>
                <a:cubicBezTo>
                  <a:pt x="3275" y="9049"/>
                  <a:pt x="3275" y="9049"/>
                  <a:pt x="3287" y="9002"/>
                </a:cubicBezTo>
                <a:cubicBezTo>
                  <a:pt x="3334" y="8859"/>
                  <a:pt x="3430" y="8787"/>
                  <a:pt x="3573" y="8787"/>
                </a:cubicBezTo>
                <a:close/>
                <a:moveTo>
                  <a:pt x="10651" y="2885"/>
                </a:moveTo>
                <a:cubicBezTo>
                  <a:pt x="11916" y="2885"/>
                  <a:pt x="11740" y="2894"/>
                  <a:pt x="11740" y="2929"/>
                </a:cubicBezTo>
                <a:cubicBezTo>
                  <a:pt x="11729" y="9255"/>
                  <a:pt x="11779" y="9516"/>
                  <a:pt x="11713" y="9516"/>
                </a:cubicBezTo>
                <a:cubicBezTo>
                  <a:pt x="11707" y="9516"/>
                  <a:pt x="11700" y="9513"/>
                  <a:pt x="11693" y="9513"/>
                </a:cubicBezTo>
                <a:lnTo>
                  <a:pt x="5739" y="9513"/>
                </a:lnTo>
                <a:lnTo>
                  <a:pt x="5739" y="9144"/>
                </a:lnTo>
                <a:lnTo>
                  <a:pt x="11193" y="9144"/>
                </a:lnTo>
                <a:cubicBezTo>
                  <a:pt x="11288" y="9144"/>
                  <a:pt x="11371" y="9049"/>
                  <a:pt x="11371" y="8966"/>
                </a:cubicBezTo>
                <a:lnTo>
                  <a:pt x="11371" y="3441"/>
                </a:lnTo>
                <a:cubicBezTo>
                  <a:pt x="11371" y="3334"/>
                  <a:pt x="11276" y="3263"/>
                  <a:pt x="11193" y="3263"/>
                </a:cubicBezTo>
                <a:lnTo>
                  <a:pt x="3346" y="3263"/>
                </a:lnTo>
                <a:cubicBezTo>
                  <a:pt x="3239" y="3263"/>
                  <a:pt x="3168" y="3346"/>
                  <a:pt x="3168" y="3441"/>
                </a:cubicBezTo>
                <a:cubicBezTo>
                  <a:pt x="3168" y="3537"/>
                  <a:pt x="3251" y="3620"/>
                  <a:pt x="3346" y="3620"/>
                </a:cubicBezTo>
                <a:lnTo>
                  <a:pt x="10990" y="3620"/>
                </a:lnTo>
                <a:lnTo>
                  <a:pt x="10990" y="8775"/>
                </a:lnTo>
                <a:lnTo>
                  <a:pt x="5656" y="8775"/>
                </a:lnTo>
                <a:cubicBezTo>
                  <a:pt x="5561" y="8585"/>
                  <a:pt x="5370" y="8454"/>
                  <a:pt x="5156" y="8430"/>
                </a:cubicBezTo>
                <a:cubicBezTo>
                  <a:pt x="5128" y="8422"/>
                  <a:pt x="4938" y="8419"/>
                  <a:pt x="4696" y="8419"/>
                </a:cubicBezTo>
                <a:cubicBezTo>
                  <a:pt x="4212" y="8419"/>
                  <a:pt x="3521" y="8430"/>
                  <a:pt x="3513" y="8430"/>
                </a:cubicBezTo>
                <a:cubicBezTo>
                  <a:pt x="3287" y="8442"/>
                  <a:pt x="3072" y="8573"/>
                  <a:pt x="2977" y="8775"/>
                </a:cubicBezTo>
                <a:lnTo>
                  <a:pt x="1608" y="8775"/>
                </a:lnTo>
                <a:lnTo>
                  <a:pt x="1608" y="3620"/>
                </a:lnTo>
                <a:lnTo>
                  <a:pt x="2656" y="3620"/>
                </a:lnTo>
                <a:cubicBezTo>
                  <a:pt x="2763" y="3620"/>
                  <a:pt x="2834" y="3525"/>
                  <a:pt x="2834" y="3441"/>
                </a:cubicBezTo>
                <a:cubicBezTo>
                  <a:pt x="2834" y="3334"/>
                  <a:pt x="2751" y="3263"/>
                  <a:pt x="2656" y="3263"/>
                </a:cubicBezTo>
                <a:lnTo>
                  <a:pt x="1429" y="3263"/>
                </a:lnTo>
                <a:cubicBezTo>
                  <a:pt x="1322" y="3263"/>
                  <a:pt x="1251" y="3346"/>
                  <a:pt x="1251" y="3441"/>
                </a:cubicBezTo>
                <a:lnTo>
                  <a:pt x="1251" y="8966"/>
                </a:lnTo>
                <a:cubicBezTo>
                  <a:pt x="1251" y="9061"/>
                  <a:pt x="1334" y="9144"/>
                  <a:pt x="1429" y="9144"/>
                </a:cubicBezTo>
                <a:lnTo>
                  <a:pt x="2918" y="9144"/>
                </a:lnTo>
                <a:lnTo>
                  <a:pt x="2918" y="9513"/>
                </a:lnTo>
                <a:lnTo>
                  <a:pt x="917" y="9513"/>
                </a:lnTo>
                <a:cubicBezTo>
                  <a:pt x="894" y="9513"/>
                  <a:pt x="870" y="9490"/>
                  <a:pt x="870" y="9466"/>
                </a:cubicBezTo>
                <a:cubicBezTo>
                  <a:pt x="892" y="3144"/>
                  <a:pt x="843" y="2892"/>
                  <a:pt x="900" y="2892"/>
                </a:cubicBezTo>
                <a:cubicBezTo>
                  <a:pt x="905" y="2892"/>
                  <a:pt x="911" y="2894"/>
                  <a:pt x="917" y="2894"/>
                </a:cubicBezTo>
                <a:cubicBezTo>
                  <a:pt x="6680" y="2894"/>
                  <a:pt x="9386" y="2885"/>
                  <a:pt x="10651" y="2885"/>
                </a:cubicBezTo>
                <a:close/>
                <a:moveTo>
                  <a:pt x="6277" y="0"/>
                </a:moveTo>
                <a:cubicBezTo>
                  <a:pt x="6049" y="0"/>
                  <a:pt x="5823" y="84"/>
                  <a:pt x="5656" y="250"/>
                </a:cubicBezTo>
                <a:lnTo>
                  <a:pt x="3370" y="2513"/>
                </a:lnTo>
                <a:lnTo>
                  <a:pt x="894" y="2513"/>
                </a:lnTo>
                <a:cubicBezTo>
                  <a:pt x="667" y="2513"/>
                  <a:pt x="477" y="2691"/>
                  <a:pt x="477" y="2929"/>
                </a:cubicBezTo>
                <a:lnTo>
                  <a:pt x="477" y="9513"/>
                </a:lnTo>
                <a:lnTo>
                  <a:pt x="417" y="9513"/>
                </a:lnTo>
                <a:cubicBezTo>
                  <a:pt x="191" y="9513"/>
                  <a:pt x="1" y="9692"/>
                  <a:pt x="1" y="9930"/>
                </a:cubicBezTo>
                <a:lnTo>
                  <a:pt x="1" y="10311"/>
                </a:lnTo>
                <a:cubicBezTo>
                  <a:pt x="1" y="10537"/>
                  <a:pt x="179" y="10728"/>
                  <a:pt x="417" y="10728"/>
                </a:cubicBezTo>
                <a:lnTo>
                  <a:pt x="7811" y="10728"/>
                </a:lnTo>
                <a:cubicBezTo>
                  <a:pt x="7918" y="10728"/>
                  <a:pt x="7990" y="10645"/>
                  <a:pt x="7990" y="10549"/>
                </a:cubicBezTo>
                <a:cubicBezTo>
                  <a:pt x="7990" y="10454"/>
                  <a:pt x="7895" y="10371"/>
                  <a:pt x="7811" y="10371"/>
                </a:cubicBezTo>
                <a:cubicBezTo>
                  <a:pt x="7049" y="10370"/>
                  <a:pt x="6364" y="10369"/>
                  <a:pt x="5749" y="10369"/>
                </a:cubicBezTo>
                <a:cubicBezTo>
                  <a:pt x="2782" y="10369"/>
                  <a:pt x="1447" y="10380"/>
                  <a:pt x="848" y="10380"/>
                </a:cubicBezTo>
                <a:cubicBezTo>
                  <a:pt x="301" y="10380"/>
                  <a:pt x="370" y="10371"/>
                  <a:pt x="370" y="10335"/>
                </a:cubicBezTo>
                <a:lnTo>
                  <a:pt x="370" y="9942"/>
                </a:lnTo>
                <a:cubicBezTo>
                  <a:pt x="370" y="9904"/>
                  <a:pt x="221" y="9896"/>
                  <a:pt x="1247" y="9896"/>
                </a:cubicBezTo>
                <a:cubicBezTo>
                  <a:pt x="2032" y="9896"/>
                  <a:pt x="3502" y="9901"/>
                  <a:pt x="6250" y="9901"/>
                </a:cubicBezTo>
                <a:cubicBezTo>
                  <a:pt x="7776" y="9901"/>
                  <a:pt x="9695" y="9899"/>
                  <a:pt x="12109" y="9894"/>
                </a:cubicBezTo>
                <a:cubicBezTo>
                  <a:pt x="12145" y="9894"/>
                  <a:pt x="12157" y="9918"/>
                  <a:pt x="12157" y="9942"/>
                </a:cubicBezTo>
                <a:lnTo>
                  <a:pt x="12157" y="10335"/>
                </a:lnTo>
                <a:cubicBezTo>
                  <a:pt x="12157" y="10359"/>
                  <a:pt x="12145" y="10371"/>
                  <a:pt x="12109" y="10371"/>
                </a:cubicBezTo>
                <a:lnTo>
                  <a:pt x="8478" y="10371"/>
                </a:lnTo>
                <a:cubicBezTo>
                  <a:pt x="8371" y="10371"/>
                  <a:pt x="8299" y="10466"/>
                  <a:pt x="8299" y="10549"/>
                </a:cubicBezTo>
                <a:cubicBezTo>
                  <a:pt x="8299" y="10656"/>
                  <a:pt x="8395" y="10728"/>
                  <a:pt x="8478" y="10728"/>
                </a:cubicBezTo>
                <a:lnTo>
                  <a:pt x="12145" y="10728"/>
                </a:lnTo>
                <a:cubicBezTo>
                  <a:pt x="12359" y="10728"/>
                  <a:pt x="12550" y="10549"/>
                  <a:pt x="12550" y="10311"/>
                </a:cubicBezTo>
                <a:lnTo>
                  <a:pt x="12550" y="9930"/>
                </a:lnTo>
                <a:cubicBezTo>
                  <a:pt x="12550" y="9704"/>
                  <a:pt x="12383" y="9513"/>
                  <a:pt x="12145" y="9513"/>
                </a:cubicBezTo>
                <a:lnTo>
                  <a:pt x="12086" y="9513"/>
                </a:lnTo>
                <a:lnTo>
                  <a:pt x="12086" y="2929"/>
                </a:lnTo>
                <a:cubicBezTo>
                  <a:pt x="12086" y="2715"/>
                  <a:pt x="11907" y="2513"/>
                  <a:pt x="11669" y="2513"/>
                </a:cubicBezTo>
                <a:lnTo>
                  <a:pt x="9180" y="2513"/>
                </a:lnTo>
                <a:lnTo>
                  <a:pt x="6906" y="250"/>
                </a:lnTo>
                <a:cubicBezTo>
                  <a:pt x="6734" y="84"/>
                  <a:pt x="6504" y="0"/>
                  <a:pt x="6277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287" name="Google Shape;10287;p79"/>
          <p:cNvGrpSpPr/>
          <p:nvPr/>
        </p:nvGrpSpPr>
        <p:grpSpPr>
          <a:xfrm>
            <a:off x="1730206" y="1529987"/>
            <a:ext cx="465805" cy="482964"/>
            <a:chOff x="1297654" y="1504481"/>
            <a:chExt cx="349354" cy="362223"/>
          </a:xfrm>
          <a:solidFill>
            <a:srgbClr val="D2DE00"/>
          </a:solidFill>
        </p:grpSpPr>
        <p:sp>
          <p:nvSpPr>
            <p:cNvPr id="10288" name="Google Shape;10288;p79"/>
            <p:cNvSpPr/>
            <p:nvPr/>
          </p:nvSpPr>
          <p:spPr>
            <a:xfrm>
              <a:off x="1297654" y="1504481"/>
              <a:ext cx="349354" cy="362223"/>
            </a:xfrm>
            <a:custGeom>
              <a:avLst/>
              <a:gdLst/>
              <a:ahLst/>
              <a:cxnLst/>
              <a:rect l="l" t="t" r="r" b="b"/>
              <a:pathLst>
                <a:path w="10967" h="11371" extrusionOk="0">
                  <a:moveTo>
                    <a:pt x="6252" y="381"/>
                  </a:moveTo>
                  <a:cubicBezTo>
                    <a:pt x="6799" y="381"/>
                    <a:pt x="7335" y="679"/>
                    <a:pt x="7621" y="1155"/>
                  </a:cubicBezTo>
                  <a:cubicBezTo>
                    <a:pt x="7704" y="1274"/>
                    <a:pt x="7811" y="1655"/>
                    <a:pt x="8240" y="1786"/>
                  </a:cubicBezTo>
                  <a:cubicBezTo>
                    <a:pt x="8157" y="1858"/>
                    <a:pt x="7978" y="2036"/>
                    <a:pt x="7919" y="2108"/>
                  </a:cubicBezTo>
                  <a:cubicBezTo>
                    <a:pt x="7454" y="1870"/>
                    <a:pt x="7335" y="1501"/>
                    <a:pt x="7252" y="1381"/>
                  </a:cubicBezTo>
                  <a:cubicBezTo>
                    <a:pt x="7037" y="1036"/>
                    <a:pt x="6656" y="822"/>
                    <a:pt x="6252" y="822"/>
                  </a:cubicBezTo>
                  <a:lnTo>
                    <a:pt x="4644" y="822"/>
                  </a:lnTo>
                  <a:cubicBezTo>
                    <a:pt x="4239" y="822"/>
                    <a:pt x="3847" y="1036"/>
                    <a:pt x="3644" y="1381"/>
                  </a:cubicBezTo>
                  <a:cubicBezTo>
                    <a:pt x="3537" y="1512"/>
                    <a:pt x="3442" y="1846"/>
                    <a:pt x="3049" y="2072"/>
                  </a:cubicBezTo>
                  <a:lnTo>
                    <a:pt x="3025" y="2036"/>
                  </a:lnTo>
                  <a:lnTo>
                    <a:pt x="2870" y="1893"/>
                  </a:lnTo>
                  <a:cubicBezTo>
                    <a:pt x="2823" y="1846"/>
                    <a:pt x="2763" y="1798"/>
                    <a:pt x="2704" y="1751"/>
                  </a:cubicBezTo>
                  <a:cubicBezTo>
                    <a:pt x="3085" y="1608"/>
                    <a:pt x="3168" y="1310"/>
                    <a:pt x="3275" y="1155"/>
                  </a:cubicBezTo>
                  <a:cubicBezTo>
                    <a:pt x="3549" y="679"/>
                    <a:pt x="4073" y="381"/>
                    <a:pt x="4644" y="381"/>
                  </a:cubicBezTo>
                  <a:close/>
                  <a:moveTo>
                    <a:pt x="2620" y="3703"/>
                  </a:moveTo>
                  <a:lnTo>
                    <a:pt x="2823" y="3894"/>
                  </a:lnTo>
                  <a:cubicBezTo>
                    <a:pt x="2727" y="3989"/>
                    <a:pt x="2632" y="4096"/>
                    <a:pt x="2549" y="4191"/>
                  </a:cubicBezTo>
                  <a:lnTo>
                    <a:pt x="2334" y="3989"/>
                  </a:lnTo>
                  <a:lnTo>
                    <a:pt x="2620" y="3703"/>
                  </a:lnTo>
                  <a:close/>
                  <a:moveTo>
                    <a:pt x="8383" y="3703"/>
                  </a:moveTo>
                  <a:lnTo>
                    <a:pt x="8657" y="3989"/>
                  </a:lnTo>
                  <a:lnTo>
                    <a:pt x="8454" y="4191"/>
                  </a:lnTo>
                  <a:cubicBezTo>
                    <a:pt x="8383" y="4120"/>
                    <a:pt x="8276" y="4001"/>
                    <a:pt x="8169" y="3894"/>
                  </a:cubicBezTo>
                  <a:lnTo>
                    <a:pt x="8383" y="3703"/>
                  </a:lnTo>
                  <a:close/>
                  <a:moveTo>
                    <a:pt x="1727" y="1774"/>
                  </a:moveTo>
                  <a:cubicBezTo>
                    <a:pt x="2394" y="1774"/>
                    <a:pt x="2704" y="2251"/>
                    <a:pt x="2763" y="2286"/>
                  </a:cubicBezTo>
                  <a:cubicBezTo>
                    <a:pt x="2930" y="2453"/>
                    <a:pt x="2977" y="2691"/>
                    <a:pt x="2882" y="2905"/>
                  </a:cubicBezTo>
                  <a:cubicBezTo>
                    <a:pt x="2846" y="3013"/>
                    <a:pt x="2882" y="2965"/>
                    <a:pt x="1763" y="4072"/>
                  </a:cubicBezTo>
                  <a:cubicBezTo>
                    <a:pt x="1656" y="4185"/>
                    <a:pt x="1516" y="4242"/>
                    <a:pt x="1375" y="4242"/>
                  </a:cubicBezTo>
                  <a:cubicBezTo>
                    <a:pt x="1233" y="4242"/>
                    <a:pt x="1090" y="4185"/>
                    <a:pt x="977" y="4072"/>
                  </a:cubicBezTo>
                  <a:lnTo>
                    <a:pt x="834" y="3929"/>
                  </a:lnTo>
                  <a:cubicBezTo>
                    <a:pt x="37" y="3144"/>
                    <a:pt x="572" y="1774"/>
                    <a:pt x="1727" y="1774"/>
                  </a:cubicBezTo>
                  <a:close/>
                  <a:moveTo>
                    <a:pt x="6228" y="1155"/>
                  </a:moveTo>
                  <a:cubicBezTo>
                    <a:pt x="6514" y="1155"/>
                    <a:pt x="6799" y="1310"/>
                    <a:pt x="6930" y="1560"/>
                  </a:cubicBezTo>
                  <a:cubicBezTo>
                    <a:pt x="7026" y="1679"/>
                    <a:pt x="7180" y="2143"/>
                    <a:pt x="7740" y="2429"/>
                  </a:cubicBezTo>
                  <a:cubicBezTo>
                    <a:pt x="7645" y="2727"/>
                    <a:pt x="7716" y="3060"/>
                    <a:pt x="7954" y="3298"/>
                  </a:cubicBezTo>
                  <a:lnTo>
                    <a:pt x="8109" y="3453"/>
                  </a:lnTo>
                  <a:lnTo>
                    <a:pt x="7883" y="3679"/>
                  </a:lnTo>
                  <a:cubicBezTo>
                    <a:pt x="7190" y="3137"/>
                    <a:pt x="6339" y="2857"/>
                    <a:pt x="5480" y="2857"/>
                  </a:cubicBezTo>
                  <a:cubicBezTo>
                    <a:pt x="4980" y="2857"/>
                    <a:pt x="4478" y="2951"/>
                    <a:pt x="4001" y="3144"/>
                  </a:cubicBezTo>
                  <a:cubicBezTo>
                    <a:pt x="3906" y="3167"/>
                    <a:pt x="3870" y="3275"/>
                    <a:pt x="3906" y="3358"/>
                  </a:cubicBezTo>
                  <a:cubicBezTo>
                    <a:pt x="3933" y="3429"/>
                    <a:pt x="3999" y="3467"/>
                    <a:pt x="4065" y="3467"/>
                  </a:cubicBezTo>
                  <a:cubicBezTo>
                    <a:pt x="4088" y="3467"/>
                    <a:pt x="4111" y="3462"/>
                    <a:pt x="4132" y="3453"/>
                  </a:cubicBezTo>
                  <a:cubicBezTo>
                    <a:pt x="4579" y="3277"/>
                    <a:pt x="5034" y="3195"/>
                    <a:pt x="5479" y="3195"/>
                  </a:cubicBezTo>
                  <a:cubicBezTo>
                    <a:pt x="7404" y="3195"/>
                    <a:pt x="9133" y="4736"/>
                    <a:pt x="9133" y="6835"/>
                  </a:cubicBezTo>
                  <a:cubicBezTo>
                    <a:pt x="9133" y="8925"/>
                    <a:pt x="7411" y="10462"/>
                    <a:pt x="5498" y="10462"/>
                  </a:cubicBezTo>
                  <a:cubicBezTo>
                    <a:pt x="5047" y="10462"/>
                    <a:pt x="4585" y="10376"/>
                    <a:pt x="4132" y="10192"/>
                  </a:cubicBezTo>
                  <a:cubicBezTo>
                    <a:pt x="1442" y="9097"/>
                    <a:pt x="1049" y="5346"/>
                    <a:pt x="3585" y="3763"/>
                  </a:cubicBezTo>
                  <a:cubicBezTo>
                    <a:pt x="3656" y="3715"/>
                    <a:pt x="3692" y="3620"/>
                    <a:pt x="3644" y="3525"/>
                  </a:cubicBezTo>
                  <a:cubicBezTo>
                    <a:pt x="3611" y="3476"/>
                    <a:pt x="3551" y="3443"/>
                    <a:pt x="3489" y="3443"/>
                  </a:cubicBezTo>
                  <a:cubicBezTo>
                    <a:pt x="3461" y="3443"/>
                    <a:pt x="3432" y="3450"/>
                    <a:pt x="3406" y="3465"/>
                  </a:cubicBezTo>
                  <a:cubicBezTo>
                    <a:pt x="3299" y="3536"/>
                    <a:pt x="3192" y="3596"/>
                    <a:pt x="3096" y="3691"/>
                  </a:cubicBezTo>
                  <a:lnTo>
                    <a:pt x="2870" y="3465"/>
                  </a:lnTo>
                  <a:cubicBezTo>
                    <a:pt x="2942" y="3382"/>
                    <a:pt x="3287" y="3167"/>
                    <a:pt x="3287" y="2679"/>
                  </a:cubicBezTo>
                  <a:cubicBezTo>
                    <a:pt x="3287" y="2572"/>
                    <a:pt x="3275" y="2465"/>
                    <a:pt x="3227" y="2370"/>
                  </a:cubicBezTo>
                  <a:cubicBezTo>
                    <a:pt x="3704" y="2084"/>
                    <a:pt x="3835" y="1691"/>
                    <a:pt x="3930" y="1560"/>
                  </a:cubicBezTo>
                  <a:cubicBezTo>
                    <a:pt x="4073" y="1310"/>
                    <a:pt x="4347" y="1155"/>
                    <a:pt x="4620" y="1155"/>
                  </a:cubicBezTo>
                  <a:close/>
                  <a:moveTo>
                    <a:pt x="2811" y="9752"/>
                  </a:moveTo>
                  <a:cubicBezTo>
                    <a:pt x="3037" y="9954"/>
                    <a:pt x="3287" y="10133"/>
                    <a:pt x="3549" y="10287"/>
                  </a:cubicBezTo>
                  <a:lnTo>
                    <a:pt x="2906" y="10942"/>
                  </a:lnTo>
                  <a:cubicBezTo>
                    <a:pt x="2817" y="11031"/>
                    <a:pt x="2701" y="11076"/>
                    <a:pt x="2585" y="11076"/>
                  </a:cubicBezTo>
                  <a:cubicBezTo>
                    <a:pt x="2468" y="11076"/>
                    <a:pt x="2352" y="11031"/>
                    <a:pt x="2263" y="10942"/>
                  </a:cubicBezTo>
                  <a:cubicBezTo>
                    <a:pt x="2084" y="10764"/>
                    <a:pt x="2084" y="10478"/>
                    <a:pt x="2263" y="10299"/>
                  </a:cubicBezTo>
                  <a:lnTo>
                    <a:pt x="2811" y="9752"/>
                  </a:lnTo>
                  <a:close/>
                  <a:moveTo>
                    <a:pt x="8204" y="9752"/>
                  </a:moveTo>
                  <a:lnTo>
                    <a:pt x="8752" y="10299"/>
                  </a:lnTo>
                  <a:cubicBezTo>
                    <a:pt x="8931" y="10478"/>
                    <a:pt x="8931" y="10764"/>
                    <a:pt x="8752" y="10942"/>
                  </a:cubicBezTo>
                  <a:cubicBezTo>
                    <a:pt x="8663" y="11031"/>
                    <a:pt x="8547" y="11076"/>
                    <a:pt x="8430" y="11076"/>
                  </a:cubicBezTo>
                  <a:cubicBezTo>
                    <a:pt x="8314" y="11076"/>
                    <a:pt x="8198" y="11031"/>
                    <a:pt x="8109" y="10942"/>
                  </a:cubicBezTo>
                  <a:lnTo>
                    <a:pt x="7454" y="10287"/>
                  </a:lnTo>
                  <a:cubicBezTo>
                    <a:pt x="7740" y="10121"/>
                    <a:pt x="7978" y="9954"/>
                    <a:pt x="8204" y="9752"/>
                  </a:cubicBezTo>
                  <a:close/>
                  <a:moveTo>
                    <a:pt x="4644" y="0"/>
                  </a:moveTo>
                  <a:cubicBezTo>
                    <a:pt x="3978" y="0"/>
                    <a:pt x="3335" y="358"/>
                    <a:pt x="2989" y="929"/>
                  </a:cubicBezTo>
                  <a:lnTo>
                    <a:pt x="2858" y="1167"/>
                  </a:lnTo>
                  <a:cubicBezTo>
                    <a:pt x="2693" y="1433"/>
                    <a:pt x="2436" y="1452"/>
                    <a:pt x="2316" y="1452"/>
                  </a:cubicBezTo>
                  <a:cubicBezTo>
                    <a:pt x="2296" y="1452"/>
                    <a:pt x="2280" y="1451"/>
                    <a:pt x="2269" y="1451"/>
                  </a:cubicBezTo>
                  <a:cubicBezTo>
                    <a:pt x="2260" y="1451"/>
                    <a:pt x="2254" y="1452"/>
                    <a:pt x="2251" y="1453"/>
                  </a:cubicBezTo>
                  <a:cubicBezTo>
                    <a:pt x="2091" y="1402"/>
                    <a:pt x="1925" y="1376"/>
                    <a:pt x="1760" y="1376"/>
                  </a:cubicBezTo>
                  <a:cubicBezTo>
                    <a:pt x="1350" y="1376"/>
                    <a:pt x="943" y="1535"/>
                    <a:pt x="620" y="1858"/>
                  </a:cubicBezTo>
                  <a:cubicBezTo>
                    <a:pt x="1" y="2477"/>
                    <a:pt x="1" y="3489"/>
                    <a:pt x="620" y="4132"/>
                  </a:cubicBezTo>
                  <a:cubicBezTo>
                    <a:pt x="715" y="4191"/>
                    <a:pt x="918" y="4537"/>
                    <a:pt x="1394" y="4537"/>
                  </a:cubicBezTo>
                  <a:cubicBezTo>
                    <a:pt x="1846" y="4537"/>
                    <a:pt x="2073" y="4227"/>
                    <a:pt x="2108" y="4191"/>
                  </a:cubicBezTo>
                  <a:lnTo>
                    <a:pt x="2334" y="4418"/>
                  </a:lnTo>
                  <a:cubicBezTo>
                    <a:pt x="1144" y="6025"/>
                    <a:pt x="1370" y="8192"/>
                    <a:pt x="2585" y="9466"/>
                  </a:cubicBezTo>
                  <a:lnTo>
                    <a:pt x="2037" y="10013"/>
                  </a:lnTo>
                  <a:cubicBezTo>
                    <a:pt x="1549" y="10502"/>
                    <a:pt x="1894" y="11371"/>
                    <a:pt x="2608" y="11371"/>
                  </a:cubicBezTo>
                  <a:cubicBezTo>
                    <a:pt x="2811" y="11371"/>
                    <a:pt x="3001" y="11287"/>
                    <a:pt x="3168" y="11133"/>
                  </a:cubicBezTo>
                  <a:lnTo>
                    <a:pt x="3894" y="10394"/>
                  </a:lnTo>
                  <a:cubicBezTo>
                    <a:pt x="4403" y="10628"/>
                    <a:pt x="4958" y="10747"/>
                    <a:pt x="5518" y="10747"/>
                  </a:cubicBezTo>
                  <a:cubicBezTo>
                    <a:pt x="6071" y="10747"/>
                    <a:pt x="6630" y="10631"/>
                    <a:pt x="7157" y="10394"/>
                  </a:cubicBezTo>
                  <a:lnTo>
                    <a:pt x="7883" y="11133"/>
                  </a:lnTo>
                  <a:cubicBezTo>
                    <a:pt x="8038" y="11276"/>
                    <a:pt x="8240" y="11371"/>
                    <a:pt x="8454" y="11371"/>
                  </a:cubicBezTo>
                  <a:cubicBezTo>
                    <a:pt x="9157" y="11371"/>
                    <a:pt x="9514" y="10514"/>
                    <a:pt x="9014" y="10013"/>
                  </a:cubicBezTo>
                  <a:lnTo>
                    <a:pt x="8466" y="9466"/>
                  </a:lnTo>
                  <a:cubicBezTo>
                    <a:pt x="9752" y="8061"/>
                    <a:pt x="9871" y="5953"/>
                    <a:pt x="8716" y="4418"/>
                  </a:cubicBezTo>
                  <a:lnTo>
                    <a:pt x="8942" y="4191"/>
                  </a:lnTo>
                  <a:cubicBezTo>
                    <a:pt x="8990" y="4239"/>
                    <a:pt x="9192" y="4537"/>
                    <a:pt x="9657" y="4537"/>
                  </a:cubicBezTo>
                  <a:cubicBezTo>
                    <a:pt x="9895" y="4537"/>
                    <a:pt x="10121" y="4441"/>
                    <a:pt x="10288" y="4287"/>
                  </a:cubicBezTo>
                  <a:cubicBezTo>
                    <a:pt x="10300" y="4251"/>
                    <a:pt x="10967" y="3775"/>
                    <a:pt x="10859" y="2858"/>
                  </a:cubicBezTo>
                  <a:cubicBezTo>
                    <a:pt x="10848" y="2770"/>
                    <a:pt x="10786" y="2702"/>
                    <a:pt x="10701" y="2702"/>
                  </a:cubicBezTo>
                  <a:cubicBezTo>
                    <a:pt x="10695" y="2702"/>
                    <a:pt x="10688" y="2702"/>
                    <a:pt x="10681" y="2703"/>
                  </a:cubicBezTo>
                  <a:cubicBezTo>
                    <a:pt x="10597" y="2727"/>
                    <a:pt x="10526" y="2798"/>
                    <a:pt x="10538" y="2882"/>
                  </a:cubicBezTo>
                  <a:cubicBezTo>
                    <a:pt x="10609" y="3632"/>
                    <a:pt x="10074" y="4001"/>
                    <a:pt x="10026" y="4060"/>
                  </a:cubicBezTo>
                  <a:cubicBezTo>
                    <a:pt x="9922" y="4164"/>
                    <a:pt x="9777" y="4221"/>
                    <a:pt x="9630" y="4221"/>
                  </a:cubicBezTo>
                  <a:cubicBezTo>
                    <a:pt x="9491" y="4221"/>
                    <a:pt x="9350" y="4170"/>
                    <a:pt x="9240" y="4060"/>
                  </a:cubicBezTo>
                  <a:lnTo>
                    <a:pt x="8228" y="3048"/>
                  </a:lnTo>
                  <a:cubicBezTo>
                    <a:pt x="8002" y="2822"/>
                    <a:pt x="8026" y="2477"/>
                    <a:pt x="8228" y="2263"/>
                  </a:cubicBezTo>
                  <a:cubicBezTo>
                    <a:pt x="8300" y="2203"/>
                    <a:pt x="8621" y="1739"/>
                    <a:pt x="9276" y="1739"/>
                  </a:cubicBezTo>
                  <a:cubicBezTo>
                    <a:pt x="9716" y="1739"/>
                    <a:pt x="10109" y="1965"/>
                    <a:pt x="10324" y="2298"/>
                  </a:cubicBezTo>
                  <a:cubicBezTo>
                    <a:pt x="10353" y="2350"/>
                    <a:pt x="10406" y="2379"/>
                    <a:pt x="10462" y="2379"/>
                  </a:cubicBezTo>
                  <a:cubicBezTo>
                    <a:pt x="10495" y="2379"/>
                    <a:pt x="10530" y="2368"/>
                    <a:pt x="10562" y="2346"/>
                  </a:cubicBezTo>
                  <a:cubicBezTo>
                    <a:pt x="10645" y="2298"/>
                    <a:pt x="10669" y="2203"/>
                    <a:pt x="10609" y="2108"/>
                  </a:cubicBezTo>
                  <a:cubicBezTo>
                    <a:pt x="10297" y="1640"/>
                    <a:pt x="9787" y="1384"/>
                    <a:pt x="9254" y="1384"/>
                  </a:cubicBezTo>
                  <a:cubicBezTo>
                    <a:pt x="9095" y="1384"/>
                    <a:pt x="8934" y="1406"/>
                    <a:pt x="8776" y="1453"/>
                  </a:cubicBezTo>
                  <a:lnTo>
                    <a:pt x="8526" y="1453"/>
                  </a:lnTo>
                  <a:cubicBezTo>
                    <a:pt x="8335" y="1453"/>
                    <a:pt x="8145" y="1358"/>
                    <a:pt x="8038" y="1167"/>
                  </a:cubicBezTo>
                  <a:lnTo>
                    <a:pt x="7907" y="929"/>
                  </a:lnTo>
                  <a:cubicBezTo>
                    <a:pt x="7561" y="358"/>
                    <a:pt x="6918" y="0"/>
                    <a:pt x="625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89" name="Google Shape;10289;p79"/>
            <p:cNvSpPr/>
            <p:nvPr/>
          </p:nvSpPr>
          <p:spPr>
            <a:xfrm>
              <a:off x="1354930" y="1618713"/>
              <a:ext cx="224960" cy="206516"/>
            </a:xfrm>
            <a:custGeom>
              <a:avLst/>
              <a:gdLst/>
              <a:ahLst/>
              <a:cxnLst/>
              <a:rect l="l" t="t" r="r" b="b"/>
              <a:pathLst>
                <a:path w="7062" h="6483" extrusionOk="0">
                  <a:moveTo>
                    <a:pt x="3753" y="1"/>
                  </a:moveTo>
                  <a:cubicBezTo>
                    <a:pt x="2094" y="1"/>
                    <a:pt x="465" y="1260"/>
                    <a:pt x="465" y="3249"/>
                  </a:cubicBezTo>
                  <a:cubicBezTo>
                    <a:pt x="465" y="5198"/>
                    <a:pt x="2076" y="6483"/>
                    <a:pt x="3742" y="6483"/>
                  </a:cubicBezTo>
                  <a:cubicBezTo>
                    <a:pt x="4589" y="6483"/>
                    <a:pt x="5450" y="6150"/>
                    <a:pt x="6121" y="5404"/>
                  </a:cubicBezTo>
                  <a:cubicBezTo>
                    <a:pt x="6347" y="5165"/>
                    <a:pt x="6513" y="4880"/>
                    <a:pt x="6656" y="4582"/>
                  </a:cubicBezTo>
                  <a:cubicBezTo>
                    <a:pt x="6704" y="4487"/>
                    <a:pt x="6656" y="4403"/>
                    <a:pt x="6561" y="4356"/>
                  </a:cubicBezTo>
                  <a:cubicBezTo>
                    <a:pt x="6540" y="4347"/>
                    <a:pt x="6518" y="4342"/>
                    <a:pt x="6496" y="4342"/>
                  </a:cubicBezTo>
                  <a:cubicBezTo>
                    <a:pt x="6433" y="4342"/>
                    <a:pt x="6373" y="4380"/>
                    <a:pt x="6347" y="4451"/>
                  </a:cubicBezTo>
                  <a:cubicBezTo>
                    <a:pt x="5882" y="5463"/>
                    <a:pt x="4858" y="6142"/>
                    <a:pt x="3704" y="6142"/>
                  </a:cubicBezTo>
                  <a:cubicBezTo>
                    <a:pt x="1358" y="6142"/>
                    <a:pt x="1" y="3499"/>
                    <a:pt x="1322" y="1594"/>
                  </a:cubicBezTo>
                  <a:cubicBezTo>
                    <a:pt x="1903" y="762"/>
                    <a:pt x="2811" y="339"/>
                    <a:pt x="3721" y="339"/>
                  </a:cubicBezTo>
                  <a:cubicBezTo>
                    <a:pt x="4621" y="339"/>
                    <a:pt x="5522" y="753"/>
                    <a:pt x="6109" y="1594"/>
                  </a:cubicBezTo>
                  <a:cubicBezTo>
                    <a:pt x="6561" y="2260"/>
                    <a:pt x="6716" y="3082"/>
                    <a:pt x="6549" y="3844"/>
                  </a:cubicBezTo>
                  <a:cubicBezTo>
                    <a:pt x="6537" y="3927"/>
                    <a:pt x="6597" y="4022"/>
                    <a:pt x="6680" y="4034"/>
                  </a:cubicBezTo>
                  <a:cubicBezTo>
                    <a:pt x="6688" y="4035"/>
                    <a:pt x="6696" y="4036"/>
                    <a:pt x="6704" y="4036"/>
                  </a:cubicBezTo>
                  <a:cubicBezTo>
                    <a:pt x="6789" y="4036"/>
                    <a:pt x="6861" y="3980"/>
                    <a:pt x="6883" y="3903"/>
                  </a:cubicBezTo>
                  <a:cubicBezTo>
                    <a:pt x="7061" y="3046"/>
                    <a:pt x="6894" y="2141"/>
                    <a:pt x="6359" y="1379"/>
                  </a:cubicBezTo>
                  <a:cubicBezTo>
                    <a:pt x="5689" y="426"/>
                    <a:pt x="4716" y="1"/>
                    <a:pt x="375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90" name="Google Shape;10290;p79"/>
            <p:cNvSpPr/>
            <p:nvPr/>
          </p:nvSpPr>
          <p:spPr>
            <a:xfrm>
              <a:off x="1453553" y="1643305"/>
              <a:ext cx="73235" cy="141436"/>
            </a:xfrm>
            <a:custGeom>
              <a:avLst/>
              <a:gdLst/>
              <a:ahLst/>
              <a:cxnLst/>
              <a:rect l="l" t="t" r="r" b="b"/>
              <a:pathLst>
                <a:path w="2299" h="4440" extrusionOk="0">
                  <a:moveTo>
                    <a:pt x="572" y="345"/>
                  </a:moveTo>
                  <a:cubicBezTo>
                    <a:pt x="703" y="345"/>
                    <a:pt x="810" y="441"/>
                    <a:pt x="810" y="583"/>
                  </a:cubicBezTo>
                  <a:lnTo>
                    <a:pt x="810" y="2191"/>
                  </a:lnTo>
                  <a:cubicBezTo>
                    <a:pt x="727" y="2155"/>
                    <a:pt x="640" y="2137"/>
                    <a:pt x="555" y="2137"/>
                  </a:cubicBezTo>
                  <a:cubicBezTo>
                    <a:pt x="471" y="2137"/>
                    <a:pt x="387" y="2155"/>
                    <a:pt x="310" y="2191"/>
                  </a:cubicBezTo>
                  <a:lnTo>
                    <a:pt x="310" y="583"/>
                  </a:lnTo>
                  <a:lnTo>
                    <a:pt x="334" y="583"/>
                  </a:lnTo>
                  <a:cubicBezTo>
                    <a:pt x="334" y="452"/>
                    <a:pt x="429" y="345"/>
                    <a:pt x="572" y="345"/>
                  </a:cubicBezTo>
                  <a:close/>
                  <a:moveTo>
                    <a:pt x="610" y="2488"/>
                  </a:moveTo>
                  <a:cubicBezTo>
                    <a:pt x="726" y="2488"/>
                    <a:pt x="736" y="2510"/>
                    <a:pt x="1905" y="3703"/>
                  </a:cubicBezTo>
                  <a:cubicBezTo>
                    <a:pt x="1977" y="3798"/>
                    <a:pt x="1977" y="3941"/>
                    <a:pt x="1893" y="4036"/>
                  </a:cubicBezTo>
                  <a:cubicBezTo>
                    <a:pt x="1846" y="4078"/>
                    <a:pt x="1783" y="4099"/>
                    <a:pt x="1721" y="4099"/>
                  </a:cubicBezTo>
                  <a:cubicBezTo>
                    <a:pt x="1658" y="4099"/>
                    <a:pt x="1596" y="4078"/>
                    <a:pt x="1548" y="4036"/>
                  </a:cubicBezTo>
                  <a:lnTo>
                    <a:pt x="417" y="2905"/>
                  </a:lnTo>
                  <a:cubicBezTo>
                    <a:pt x="274" y="2750"/>
                    <a:pt x="369" y="2488"/>
                    <a:pt x="596" y="2488"/>
                  </a:cubicBezTo>
                  <a:cubicBezTo>
                    <a:pt x="600" y="2488"/>
                    <a:pt x="605" y="2488"/>
                    <a:pt x="610" y="2488"/>
                  </a:cubicBezTo>
                  <a:close/>
                  <a:moveTo>
                    <a:pt x="584" y="0"/>
                  </a:moveTo>
                  <a:cubicBezTo>
                    <a:pt x="250" y="0"/>
                    <a:pt x="0" y="274"/>
                    <a:pt x="0" y="583"/>
                  </a:cubicBezTo>
                  <a:lnTo>
                    <a:pt x="0" y="2715"/>
                  </a:lnTo>
                  <a:cubicBezTo>
                    <a:pt x="0" y="2858"/>
                    <a:pt x="60" y="3024"/>
                    <a:pt x="167" y="3131"/>
                  </a:cubicBezTo>
                  <a:cubicBezTo>
                    <a:pt x="1322" y="4262"/>
                    <a:pt x="1310" y="4334"/>
                    <a:pt x="1524" y="4405"/>
                  </a:cubicBezTo>
                  <a:cubicBezTo>
                    <a:pt x="1589" y="4428"/>
                    <a:pt x="1655" y="4439"/>
                    <a:pt x="1720" y="4439"/>
                  </a:cubicBezTo>
                  <a:cubicBezTo>
                    <a:pt x="2023" y="4439"/>
                    <a:pt x="2298" y="4201"/>
                    <a:pt x="2298" y="3858"/>
                  </a:cubicBezTo>
                  <a:cubicBezTo>
                    <a:pt x="2298" y="3703"/>
                    <a:pt x="2227" y="3572"/>
                    <a:pt x="2132" y="3453"/>
                  </a:cubicBezTo>
                  <a:lnTo>
                    <a:pt x="1167" y="2488"/>
                  </a:lnTo>
                  <a:lnTo>
                    <a:pt x="1167" y="583"/>
                  </a:lnTo>
                  <a:cubicBezTo>
                    <a:pt x="1167" y="250"/>
                    <a:pt x="893" y="0"/>
                    <a:pt x="5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291" name="Google Shape;10291;p79"/>
          <p:cNvSpPr/>
          <p:nvPr/>
        </p:nvSpPr>
        <p:spPr>
          <a:xfrm>
            <a:off x="5260505" y="1564984"/>
            <a:ext cx="508279" cy="416621"/>
          </a:xfrm>
          <a:custGeom>
            <a:avLst/>
            <a:gdLst/>
            <a:ahLst/>
            <a:cxnLst/>
            <a:rect l="l" t="t" r="r" b="b"/>
            <a:pathLst>
              <a:path w="11967" h="9809" extrusionOk="0">
                <a:moveTo>
                  <a:pt x="8309" y="358"/>
                </a:moveTo>
                <a:cubicBezTo>
                  <a:pt x="8940" y="358"/>
                  <a:pt x="9663" y="469"/>
                  <a:pt x="10418" y="796"/>
                </a:cubicBezTo>
                <a:lnTo>
                  <a:pt x="10418" y="7796"/>
                </a:lnTo>
                <a:cubicBezTo>
                  <a:pt x="9723" y="7513"/>
                  <a:pt x="8997" y="7381"/>
                  <a:pt x="8289" y="7381"/>
                </a:cubicBezTo>
                <a:cubicBezTo>
                  <a:pt x="7542" y="7381"/>
                  <a:pt x="6816" y="7527"/>
                  <a:pt x="6168" y="7796"/>
                </a:cubicBezTo>
                <a:lnTo>
                  <a:pt x="6168" y="796"/>
                </a:lnTo>
                <a:cubicBezTo>
                  <a:pt x="6430" y="676"/>
                  <a:pt x="7238" y="358"/>
                  <a:pt x="8309" y="358"/>
                </a:cubicBezTo>
                <a:close/>
                <a:moveTo>
                  <a:pt x="3700" y="358"/>
                </a:moveTo>
                <a:cubicBezTo>
                  <a:pt x="4458" y="358"/>
                  <a:pt x="5191" y="513"/>
                  <a:pt x="5823" y="796"/>
                </a:cubicBezTo>
                <a:cubicBezTo>
                  <a:pt x="5811" y="1677"/>
                  <a:pt x="5811" y="6761"/>
                  <a:pt x="5811" y="7796"/>
                </a:cubicBezTo>
                <a:cubicBezTo>
                  <a:pt x="5418" y="7642"/>
                  <a:pt x="4656" y="7392"/>
                  <a:pt x="3668" y="7392"/>
                </a:cubicBezTo>
                <a:cubicBezTo>
                  <a:pt x="2929" y="7392"/>
                  <a:pt x="2215" y="7523"/>
                  <a:pt x="1548" y="7808"/>
                </a:cubicBezTo>
                <a:lnTo>
                  <a:pt x="1548" y="3867"/>
                </a:lnTo>
                <a:cubicBezTo>
                  <a:pt x="1548" y="3760"/>
                  <a:pt x="1477" y="3689"/>
                  <a:pt x="1370" y="3689"/>
                </a:cubicBezTo>
                <a:cubicBezTo>
                  <a:pt x="1262" y="3689"/>
                  <a:pt x="1191" y="3760"/>
                  <a:pt x="1191" y="3867"/>
                </a:cubicBezTo>
                <a:lnTo>
                  <a:pt x="1191" y="7987"/>
                </a:lnTo>
                <a:cubicBezTo>
                  <a:pt x="1191" y="8118"/>
                  <a:pt x="1298" y="8225"/>
                  <a:pt x="1429" y="8225"/>
                </a:cubicBezTo>
                <a:cubicBezTo>
                  <a:pt x="1465" y="8225"/>
                  <a:pt x="1489" y="8225"/>
                  <a:pt x="1524" y="8213"/>
                </a:cubicBezTo>
                <a:cubicBezTo>
                  <a:pt x="2203" y="7916"/>
                  <a:pt x="2917" y="7761"/>
                  <a:pt x="3656" y="7761"/>
                </a:cubicBezTo>
                <a:cubicBezTo>
                  <a:pt x="4715" y="7761"/>
                  <a:pt x="5537" y="8070"/>
                  <a:pt x="5799" y="8189"/>
                </a:cubicBezTo>
                <a:lnTo>
                  <a:pt x="5799" y="8606"/>
                </a:lnTo>
                <a:lnTo>
                  <a:pt x="417" y="8606"/>
                </a:lnTo>
                <a:cubicBezTo>
                  <a:pt x="381" y="8606"/>
                  <a:pt x="358" y="8582"/>
                  <a:pt x="358" y="8547"/>
                </a:cubicBezTo>
                <a:lnTo>
                  <a:pt x="358" y="1248"/>
                </a:lnTo>
                <a:cubicBezTo>
                  <a:pt x="358" y="1212"/>
                  <a:pt x="381" y="1188"/>
                  <a:pt x="417" y="1188"/>
                </a:cubicBezTo>
                <a:lnTo>
                  <a:pt x="1203" y="1188"/>
                </a:lnTo>
                <a:lnTo>
                  <a:pt x="1203" y="3153"/>
                </a:lnTo>
                <a:cubicBezTo>
                  <a:pt x="1203" y="3248"/>
                  <a:pt x="1274" y="3332"/>
                  <a:pt x="1382" y="3332"/>
                </a:cubicBezTo>
                <a:cubicBezTo>
                  <a:pt x="1489" y="3332"/>
                  <a:pt x="1560" y="3248"/>
                  <a:pt x="1560" y="3153"/>
                </a:cubicBezTo>
                <a:lnTo>
                  <a:pt x="1560" y="796"/>
                </a:lnTo>
                <a:cubicBezTo>
                  <a:pt x="2253" y="495"/>
                  <a:pt x="2987" y="358"/>
                  <a:pt x="3700" y="358"/>
                </a:cubicBezTo>
                <a:close/>
                <a:moveTo>
                  <a:pt x="6608" y="7987"/>
                </a:moveTo>
                <a:lnTo>
                  <a:pt x="6608" y="9249"/>
                </a:lnTo>
                <a:lnTo>
                  <a:pt x="6501" y="9166"/>
                </a:lnTo>
                <a:cubicBezTo>
                  <a:pt x="6471" y="9136"/>
                  <a:pt x="6430" y="9121"/>
                  <a:pt x="6390" y="9121"/>
                </a:cubicBezTo>
                <a:cubicBezTo>
                  <a:pt x="6349" y="9121"/>
                  <a:pt x="6311" y="9136"/>
                  <a:pt x="6287" y="9166"/>
                </a:cubicBezTo>
                <a:lnTo>
                  <a:pt x="6168" y="9261"/>
                </a:lnTo>
                <a:lnTo>
                  <a:pt x="6168" y="8166"/>
                </a:lnTo>
                <a:cubicBezTo>
                  <a:pt x="6251" y="8118"/>
                  <a:pt x="6418" y="8058"/>
                  <a:pt x="6608" y="7987"/>
                </a:cubicBezTo>
                <a:close/>
                <a:moveTo>
                  <a:pt x="8273" y="0"/>
                </a:moveTo>
                <a:cubicBezTo>
                  <a:pt x="7438" y="0"/>
                  <a:pt x="6643" y="178"/>
                  <a:pt x="5989" y="486"/>
                </a:cubicBezTo>
                <a:cubicBezTo>
                  <a:pt x="5715" y="367"/>
                  <a:pt x="4858" y="10"/>
                  <a:pt x="3668" y="10"/>
                </a:cubicBezTo>
                <a:cubicBezTo>
                  <a:pt x="2858" y="10"/>
                  <a:pt x="2072" y="176"/>
                  <a:pt x="1322" y="510"/>
                </a:cubicBezTo>
                <a:cubicBezTo>
                  <a:pt x="1143" y="593"/>
                  <a:pt x="1191" y="796"/>
                  <a:pt x="1191" y="843"/>
                </a:cubicBezTo>
                <a:lnTo>
                  <a:pt x="405" y="843"/>
                </a:lnTo>
                <a:cubicBezTo>
                  <a:pt x="179" y="843"/>
                  <a:pt x="0" y="1022"/>
                  <a:pt x="0" y="1248"/>
                </a:cubicBezTo>
                <a:lnTo>
                  <a:pt x="0" y="8535"/>
                </a:lnTo>
                <a:cubicBezTo>
                  <a:pt x="0" y="8761"/>
                  <a:pt x="179" y="8939"/>
                  <a:pt x="405" y="8939"/>
                </a:cubicBezTo>
                <a:lnTo>
                  <a:pt x="5811" y="8939"/>
                </a:lnTo>
                <a:lnTo>
                  <a:pt x="5811" y="9630"/>
                </a:lnTo>
                <a:cubicBezTo>
                  <a:pt x="5811" y="9740"/>
                  <a:pt x="5889" y="9808"/>
                  <a:pt x="5977" y="9808"/>
                </a:cubicBezTo>
                <a:cubicBezTo>
                  <a:pt x="6013" y="9808"/>
                  <a:pt x="6050" y="9797"/>
                  <a:pt x="6084" y="9773"/>
                </a:cubicBezTo>
                <a:lnTo>
                  <a:pt x="6382" y="9535"/>
                </a:lnTo>
                <a:cubicBezTo>
                  <a:pt x="6656" y="9737"/>
                  <a:pt x="6668" y="9809"/>
                  <a:pt x="6787" y="9809"/>
                </a:cubicBezTo>
                <a:cubicBezTo>
                  <a:pt x="6894" y="9809"/>
                  <a:pt x="6966" y="9737"/>
                  <a:pt x="6966" y="9630"/>
                </a:cubicBezTo>
                <a:lnTo>
                  <a:pt x="6966" y="8939"/>
                </a:lnTo>
                <a:lnTo>
                  <a:pt x="9335" y="8939"/>
                </a:lnTo>
                <a:cubicBezTo>
                  <a:pt x="9442" y="8939"/>
                  <a:pt x="9513" y="8856"/>
                  <a:pt x="9513" y="8761"/>
                </a:cubicBezTo>
                <a:cubicBezTo>
                  <a:pt x="9513" y="8654"/>
                  <a:pt x="9442" y="8582"/>
                  <a:pt x="9335" y="8582"/>
                </a:cubicBezTo>
                <a:lnTo>
                  <a:pt x="6966" y="8582"/>
                </a:lnTo>
                <a:lnTo>
                  <a:pt x="6966" y="7892"/>
                </a:lnTo>
                <a:cubicBezTo>
                  <a:pt x="7400" y="7783"/>
                  <a:pt x="7847" y="7728"/>
                  <a:pt x="8295" y="7728"/>
                </a:cubicBezTo>
                <a:cubicBezTo>
                  <a:pt x="9025" y="7728"/>
                  <a:pt x="9760" y="7875"/>
                  <a:pt x="10454" y="8177"/>
                </a:cubicBezTo>
                <a:cubicBezTo>
                  <a:pt x="10483" y="8192"/>
                  <a:pt x="10514" y="8199"/>
                  <a:pt x="10544" y="8199"/>
                </a:cubicBezTo>
                <a:cubicBezTo>
                  <a:pt x="10662" y="8199"/>
                  <a:pt x="10776" y="8096"/>
                  <a:pt x="10776" y="7963"/>
                </a:cubicBezTo>
                <a:lnTo>
                  <a:pt x="10776" y="1177"/>
                </a:lnTo>
                <a:lnTo>
                  <a:pt x="11561" y="1177"/>
                </a:lnTo>
                <a:cubicBezTo>
                  <a:pt x="11597" y="1177"/>
                  <a:pt x="11621" y="1212"/>
                  <a:pt x="11621" y="1236"/>
                </a:cubicBezTo>
                <a:lnTo>
                  <a:pt x="11621" y="8535"/>
                </a:lnTo>
                <a:cubicBezTo>
                  <a:pt x="11621" y="8570"/>
                  <a:pt x="11597" y="8594"/>
                  <a:pt x="11561" y="8594"/>
                </a:cubicBezTo>
                <a:lnTo>
                  <a:pt x="10049" y="8594"/>
                </a:lnTo>
                <a:cubicBezTo>
                  <a:pt x="9942" y="8594"/>
                  <a:pt x="9871" y="8666"/>
                  <a:pt x="9871" y="8773"/>
                </a:cubicBezTo>
                <a:cubicBezTo>
                  <a:pt x="9871" y="8880"/>
                  <a:pt x="9942" y="8951"/>
                  <a:pt x="10049" y="8951"/>
                </a:cubicBezTo>
                <a:lnTo>
                  <a:pt x="11561" y="8951"/>
                </a:lnTo>
                <a:cubicBezTo>
                  <a:pt x="11788" y="8951"/>
                  <a:pt x="11966" y="8773"/>
                  <a:pt x="11966" y="8547"/>
                </a:cubicBezTo>
                <a:lnTo>
                  <a:pt x="11966" y="1236"/>
                </a:lnTo>
                <a:cubicBezTo>
                  <a:pt x="11954" y="998"/>
                  <a:pt x="11776" y="831"/>
                  <a:pt x="11549" y="831"/>
                </a:cubicBezTo>
                <a:lnTo>
                  <a:pt x="10764" y="831"/>
                </a:lnTo>
                <a:cubicBezTo>
                  <a:pt x="10752" y="784"/>
                  <a:pt x="10811" y="581"/>
                  <a:pt x="10633" y="498"/>
                </a:cubicBezTo>
                <a:cubicBezTo>
                  <a:pt x="9864" y="154"/>
                  <a:pt x="9051" y="0"/>
                  <a:pt x="8273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292" name="Google Shape;10292;p79"/>
          <p:cNvGrpSpPr/>
          <p:nvPr/>
        </p:nvGrpSpPr>
        <p:grpSpPr>
          <a:xfrm>
            <a:off x="1136514" y="1538567"/>
            <a:ext cx="470860" cy="469331"/>
            <a:chOff x="852385" y="1510916"/>
            <a:chExt cx="353145" cy="351998"/>
          </a:xfrm>
          <a:solidFill>
            <a:srgbClr val="D2DE00"/>
          </a:solidFill>
        </p:grpSpPr>
        <p:sp>
          <p:nvSpPr>
            <p:cNvPr id="10293" name="Google Shape;10293;p79"/>
            <p:cNvSpPr/>
            <p:nvPr/>
          </p:nvSpPr>
          <p:spPr>
            <a:xfrm>
              <a:off x="852385" y="1510916"/>
              <a:ext cx="353145" cy="187785"/>
            </a:xfrm>
            <a:custGeom>
              <a:avLst/>
              <a:gdLst/>
              <a:ahLst/>
              <a:cxnLst/>
              <a:rect l="l" t="t" r="r" b="b"/>
              <a:pathLst>
                <a:path w="11086" h="5895" extrusionOk="0">
                  <a:moveTo>
                    <a:pt x="6145" y="334"/>
                  </a:moveTo>
                  <a:lnTo>
                    <a:pt x="6145" y="703"/>
                  </a:lnTo>
                  <a:lnTo>
                    <a:pt x="4942" y="703"/>
                  </a:lnTo>
                  <a:lnTo>
                    <a:pt x="4942" y="334"/>
                  </a:lnTo>
                  <a:close/>
                  <a:moveTo>
                    <a:pt x="10764" y="1025"/>
                  </a:moveTo>
                  <a:lnTo>
                    <a:pt x="10764" y="1596"/>
                  </a:lnTo>
                  <a:lnTo>
                    <a:pt x="346" y="1596"/>
                  </a:lnTo>
                  <a:lnTo>
                    <a:pt x="346" y="1025"/>
                  </a:lnTo>
                  <a:close/>
                  <a:moveTo>
                    <a:pt x="4775" y="1"/>
                  </a:moveTo>
                  <a:cubicBezTo>
                    <a:pt x="4692" y="1"/>
                    <a:pt x="4621" y="84"/>
                    <a:pt x="4621" y="167"/>
                  </a:cubicBezTo>
                  <a:lnTo>
                    <a:pt x="4621" y="703"/>
                  </a:lnTo>
                  <a:lnTo>
                    <a:pt x="168" y="703"/>
                  </a:lnTo>
                  <a:cubicBezTo>
                    <a:pt x="72" y="703"/>
                    <a:pt x="1" y="775"/>
                    <a:pt x="1" y="870"/>
                  </a:cubicBezTo>
                  <a:lnTo>
                    <a:pt x="1" y="1751"/>
                  </a:lnTo>
                  <a:cubicBezTo>
                    <a:pt x="1" y="1834"/>
                    <a:pt x="72" y="1906"/>
                    <a:pt x="168" y="1906"/>
                  </a:cubicBezTo>
                  <a:lnTo>
                    <a:pt x="656" y="1906"/>
                  </a:lnTo>
                  <a:lnTo>
                    <a:pt x="656" y="2620"/>
                  </a:lnTo>
                  <a:cubicBezTo>
                    <a:pt x="656" y="2715"/>
                    <a:pt x="727" y="2787"/>
                    <a:pt x="822" y="2787"/>
                  </a:cubicBezTo>
                  <a:cubicBezTo>
                    <a:pt x="906" y="2787"/>
                    <a:pt x="989" y="2715"/>
                    <a:pt x="989" y="2620"/>
                  </a:cubicBezTo>
                  <a:lnTo>
                    <a:pt x="989" y="1906"/>
                  </a:lnTo>
                  <a:lnTo>
                    <a:pt x="10109" y="1906"/>
                  </a:lnTo>
                  <a:lnTo>
                    <a:pt x="10109" y="5740"/>
                  </a:lnTo>
                  <a:cubicBezTo>
                    <a:pt x="10109" y="5823"/>
                    <a:pt x="10181" y="5894"/>
                    <a:pt x="10276" y="5894"/>
                  </a:cubicBezTo>
                  <a:cubicBezTo>
                    <a:pt x="10359" y="5894"/>
                    <a:pt x="10431" y="5823"/>
                    <a:pt x="10431" y="5740"/>
                  </a:cubicBezTo>
                  <a:lnTo>
                    <a:pt x="10431" y="1918"/>
                  </a:lnTo>
                  <a:lnTo>
                    <a:pt x="10931" y="1918"/>
                  </a:lnTo>
                  <a:cubicBezTo>
                    <a:pt x="11014" y="1918"/>
                    <a:pt x="11086" y="1846"/>
                    <a:pt x="11086" y="1763"/>
                  </a:cubicBezTo>
                  <a:lnTo>
                    <a:pt x="11086" y="882"/>
                  </a:lnTo>
                  <a:cubicBezTo>
                    <a:pt x="11086" y="775"/>
                    <a:pt x="11014" y="703"/>
                    <a:pt x="10931" y="703"/>
                  </a:cubicBezTo>
                  <a:lnTo>
                    <a:pt x="6478" y="703"/>
                  </a:lnTo>
                  <a:lnTo>
                    <a:pt x="6478" y="167"/>
                  </a:lnTo>
                  <a:cubicBezTo>
                    <a:pt x="6478" y="84"/>
                    <a:pt x="6406" y="1"/>
                    <a:pt x="631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94" name="Google Shape;10294;p79"/>
            <p:cNvSpPr/>
            <p:nvPr/>
          </p:nvSpPr>
          <p:spPr>
            <a:xfrm>
              <a:off x="852385" y="1609921"/>
              <a:ext cx="353145" cy="252992"/>
            </a:xfrm>
            <a:custGeom>
              <a:avLst/>
              <a:gdLst/>
              <a:ahLst/>
              <a:cxnLst/>
              <a:rect l="l" t="t" r="r" b="b"/>
              <a:pathLst>
                <a:path w="11086" h="7942" extrusionOk="0">
                  <a:moveTo>
                    <a:pt x="10764" y="4382"/>
                  </a:moveTo>
                  <a:lnTo>
                    <a:pt x="10764" y="4953"/>
                  </a:lnTo>
                  <a:lnTo>
                    <a:pt x="346" y="4953"/>
                  </a:lnTo>
                  <a:lnTo>
                    <a:pt x="346" y="4382"/>
                  </a:lnTo>
                  <a:close/>
                  <a:moveTo>
                    <a:pt x="6406" y="5275"/>
                  </a:moveTo>
                  <a:lnTo>
                    <a:pt x="6895" y="6168"/>
                  </a:lnTo>
                  <a:lnTo>
                    <a:pt x="4228" y="6168"/>
                  </a:lnTo>
                  <a:lnTo>
                    <a:pt x="4716" y="5275"/>
                  </a:lnTo>
                  <a:close/>
                  <a:moveTo>
                    <a:pt x="4335" y="5275"/>
                  </a:moveTo>
                  <a:lnTo>
                    <a:pt x="3049" y="7608"/>
                  </a:lnTo>
                  <a:lnTo>
                    <a:pt x="2573" y="7608"/>
                  </a:lnTo>
                  <a:lnTo>
                    <a:pt x="3859" y="5275"/>
                  </a:lnTo>
                  <a:close/>
                  <a:moveTo>
                    <a:pt x="7240" y="5275"/>
                  </a:moveTo>
                  <a:lnTo>
                    <a:pt x="8514" y="7608"/>
                  </a:lnTo>
                  <a:lnTo>
                    <a:pt x="8038" y="7608"/>
                  </a:lnTo>
                  <a:lnTo>
                    <a:pt x="6764" y="5275"/>
                  </a:lnTo>
                  <a:close/>
                  <a:moveTo>
                    <a:pt x="822" y="0"/>
                  </a:moveTo>
                  <a:cubicBezTo>
                    <a:pt x="727" y="0"/>
                    <a:pt x="656" y="84"/>
                    <a:pt x="656" y="167"/>
                  </a:cubicBezTo>
                  <a:lnTo>
                    <a:pt x="656" y="4072"/>
                  </a:lnTo>
                  <a:lnTo>
                    <a:pt x="168" y="4072"/>
                  </a:lnTo>
                  <a:cubicBezTo>
                    <a:pt x="72" y="4072"/>
                    <a:pt x="1" y="4144"/>
                    <a:pt x="1" y="4239"/>
                  </a:cubicBezTo>
                  <a:lnTo>
                    <a:pt x="1" y="5108"/>
                  </a:lnTo>
                  <a:cubicBezTo>
                    <a:pt x="1" y="5203"/>
                    <a:pt x="72" y="5275"/>
                    <a:pt x="168" y="5275"/>
                  </a:cubicBezTo>
                  <a:lnTo>
                    <a:pt x="3489" y="5275"/>
                  </a:lnTo>
                  <a:lnTo>
                    <a:pt x="2144" y="7704"/>
                  </a:lnTo>
                  <a:cubicBezTo>
                    <a:pt x="2120" y="7751"/>
                    <a:pt x="2120" y="7811"/>
                    <a:pt x="2144" y="7870"/>
                  </a:cubicBezTo>
                  <a:cubicBezTo>
                    <a:pt x="2180" y="7906"/>
                    <a:pt x="2239" y="7942"/>
                    <a:pt x="2275" y="7942"/>
                  </a:cubicBezTo>
                  <a:lnTo>
                    <a:pt x="3132" y="7942"/>
                  </a:lnTo>
                  <a:cubicBezTo>
                    <a:pt x="3192" y="7942"/>
                    <a:pt x="3251" y="7906"/>
                    <a:pt x="3275" y="7846"/>
                  </a:cubicBezTo>
                  <a:lnTo>
                    <a:pt x="3644" y="7168"/>
                  </a:lnTo>
                  <a:lnTo>
                    <a:pt x="4644" y="7168"/>
                  </a:lnTo>
                  <a:cubicBezTo>
                    <a:pt x="4728" y="7168"/>
                    <a:pt x="4811" y="7096"/>
                    <a:pt x="4811" y="7001"/>
                  </a:cubicBezTo>
                  <a:cubicBezTo>
                    <a:pt x="4811" y="6906"/>
                    <a:pt x="4728" y="6834"/>
                    <a:pt x="4644" y="6834"/>
                  </a:cubicBezTo>
                  <a:lnTo>
                    <a:pt x="3823" y="6834"/>
                  </a:lnTo>
                  <a:lnTo>
                    <a:pt x="4037" y="6465"/>
                  </a:lnTo>
                  <a:lnTo>
                    <a:pt x="7061" y="6465"/>
                  </a:lnTo>
                  <a:lnTo>
                    <a:pt x="7252" y="6834"/>
                  </a:lnTo>
                  <a:lnTo>
                    <a:pt x="5299" y="6834"/>
                  </a:lnTo>
                  <a:cubicBezTo>
                    <a:pt x="5216" y="6834"/>
                    <a:pt x="5133" y="6906"/>
                    <a:pt x="5133" y="7001"/>
                  </a:cubicBezTo>
                  <a:cubicBezTo>
                    <a:pt x="5133" y="7096"/>
                    <a:pt x="5216" y="7168"/>
                    <a:pt x="5299" y="7168"/>
                  </a:cubicBezTo>
                  <a:lnTo>
                    <a:pt x="7430" y="7168"/>
                  </a:lnTo>
                  <a:lnTo>
                    <a:pt x="7800" y="7846"/>
                  </a:lnTo>
                  <a:cubicBezTo>
                    <a:pt x="7835" y="7894"/>
                    <a:pt x="7895" y="7942"/>
                    <a:pt x="7954" y="7942"/>
                  </a:cubicBezTo>
                  <a:lnTo>
                    <a:pt x="8800" y="7942"/>
                  </a:lnTo>
                  <a:cubicBezTo>
                    <a:pt x="8859" y="7942"/>
                    <a:pt x="8907" y="7906"/>
                    <a:pt x="8931" y="7870"/>
                  </a:cubicBezTo>
                  <a:cubicBezTo>
                    <a:pt x="8966" y="7823"/>
                    <a:pt x="8966" y="7763"/>
                    <a:pt x="8931" y="7704"/>
                  </a:cubicBezTo>
                  <a:lnTo>
                    <a:pt x="7597" y="5275"/>
                  </a:lnTo>
                  <a:lnTo>
                    <a:pt x="10931" y="5275"/>
                  </a:lnTo>
                  <a:cubicBezTo>
                    <a:pt x="11014" y="5275"/>
                    <a:pt x="11086" y="5203"/>
                    <a:pt x="11086" y="5108"/>
                  </a:cubicBezTo>
                  <a:lnTo>
                    <a:pt x="11086" y="4239"/>
                  </a:lnTo>
                  <a:cubicBezTo>
                    <a:pt x="11086" y="4144"/>
                    <a:pt x="11014" y="4072"/>
                    <a:pt x="10931" y="4072"/>
                  </a:cubicBezTo>
                  <a:lnTo>
                    <a:pt x="10431" y="4072"/>
                  </a:lnTo>
                  <a:lnTo>
                    <a:pt x="10431" y="3263"/>
                  </a:lnTo>
                  <a:cubicBezTo>
                    <a:pt x="10431" y="3179"/>
                    <a:pt x="10359" y="3108"/>
                    <a:pt x="10276" y="3108"/>
                  </a:cubicBezTo>
                  <a:cubicBezTo>
                    <a:pt x="10181" y="3108"/>
                    <a:pt x="10109" y="3179"/>
                    <a:pt x="10109" y="3263"/>
                  </a:cubicBezTo>
                  <a:lnTo>
                    <a:pt x="10109" y="4072"/>
                  </a:lnTo>
                  <a:lnTo>
                    <a:pt x="989" y="4072"/>
                  </a:lnTo>
                  <a:lnTo>
                    <a:pt x="989" y="167"/>
                  </a:lnTo>
                  <a:cubicBezTo>
                    <a:pt x="989" y="84"/>
                    <a:pt x="906" y="0"/>
                    <a:pt x="82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95" name="Google Shape;10295;p79"/>
            <p:cNvSpPr/>
            <p:nvPr/>
          </p:nvSpPr>
          <p:spPr>
            <a:xfrm>
              <a:off x="928264" y="1584501"/>
              <a:ext cx="198775" cy="140735"/>
            </a:xfrm>
            <a:custGeom>
              <a:avLst/>
              <a:gdLst/>
              <a:ahLst/>
              <a:cxnLst/>
              <a:rect l="l" t="t" r="r" b="b"/>
              <a:pathLst>
                <a:path w="6240" h="4418" extrusionOk="0">
                  <a:moveTo>
                    <a:pt x="5608" y="322"/>
                  </a:moveTo>
                  <a:cubicBezTo>
                    <a:pt x="5787" y="322"/>
                    <a:pt x="5929" y="465"/>
                    <a:pt x="5929" y="643"/>
                  </a:cubicBezTo>
                  <a:cubicBezTo>
                    <a:pt x="5929" y="798"/>
                    <a:pt x="5775" y="953"/>
                    <a:pt x="5608" y="953"/>
                  </a:cubicBezTo>
                  <a:cubicBezTo>
                    <a:pt x="5453" y="953"/>
                    <a:pt x="5298" y="822"/>
                    <a:pt x="5298" y="643"/>
                  </a:cubicBezTo>
                  <a:cubicBezTo>
                    <a:pt x="5298" y="477"/>
                    <a:pt x="5429" y="322"/>
                    <a:pt x="5608" y="322"/>
                  </a:cubicBezTo>
                  <a:close/>
                  <a:moveTo>
                    <a:pt x="2131" y="1334"/>
                  </a:moveTo>
                  <a:cubicBezTo>
                    <a:pt x="2310" y="1334"/>
                    <a:pt x="2441" y="1477"/>
                    <a:pt x="2441" y="1656"/>
                  </a:cubicBezTo>
                  <a:cubicBezTo>
                    <a:pt x="2441" y="1834"/>
                    <a:pt x="2310" y="1965"/>
                    <a:pt x="2131" y="1965"/>
                  </a:cubicBezTo>
                  <a:cubicBezTo>
                    <a:pt x="1965" y="1965"/>
                    <a:pt x="1822" y="1834"/>
                    <a:pt x="1822" y="1656"/>
                  </a:cubicBezTo>
                  <a:cubicBezTo>
                    <a:pt x="1822" y="1489"/>
                    <a:pt x="1953" y="1334"/>
                    <a:pt x="2131" y="1334"/>
                  </a:cubicBezTo>
                  <a:close/>
                  <a:moveTo>
                    <a:pt x="4036" y="2429"/>
                  </a:moveTo>
                  <a:cubicBezTo>
                    <a:pt x="4215" y="2429"/>
                    <a:pt x="4346" y="2560"/>
                    <a:pt x="4346" y="2739"/>
                  </a:cubicBezTo>
                  <a:cubicBezTo>
                    <a:pt x="4346" y="2918"/>
                    <a:pt x="4203" y="3049"/>
                    <a:pt x="4036" y="3049"/>
                  </a:cubicBezTo>
                  <a:cubicBezTo>
                    <a:pt x="3870" y="3049"/>
                    <a:pt x="3727" y="2918"/>
                    <a:pt x="3727" y="2739"/>
                  </a:cubicBezTo>
                  <a:cubicBezTo>
                    <a:pt x="3727" y="2572"/>
                    <a:pt x="3858" y="2429"/>
                    <a:pt x="4036" y="2429"/>
                  </a:cubicBezTo>
                  <a:close/>
                  <a:moveTo>
                    <a:pt x="595" y="3501"/>
                  </a:moveTo>
                  <a:cubicBezTo>
                    <a:pt x="774" y="3501"/>
                    <a:pt x="905" y="3632"/>
                    <a:pt x="905" y="3811"/>
                  </a:cubicBezTo>
                  <a:cubicBezTo>
                    <a:pt x="905" y="3989"/>
                    <a:pt x="762" y="4120"/>
                    <a:pt x="595" y="4120"/>
                  </a:cubicBezTo>
                  <a:cubicBezTo>
                    <a:pt x="429" y="4120"/>
                    <a:pt x="286" y="3989"/>
                    <a:pt x="286" y="3811"/>
                  </a:cubicBezTo>
                  <a:cubicBezTo>
                    <a:pt x="286" y="3644"/>
                    <a:pt x="417" y="3501"/>
                    <a:pt x="595" y="3501"/>
                  </a:cubicBezTo>
                  <a:close/>
                  <a:moveTo>
                    <a:pt x="5608" y="1"/>
                  </a:moveTo>
                  <a:cubicBezTo>
                    <a:pt x="5275" y="1"/>
                    <a:pt x="4989" y="286"/>
                    <a:pt x="4989" y="632"/>
                  </a:cubicBezTo>
                  <a:cubicBezTo>
                    <a:pt x="4989" y="786"/>
                    <a:pt x="5048" y="941"/>
                    <a:pt x="5156" y="1048"/>
                  </a:cubicBezTo>
                  <a:lnTo>
                    <a:pt x="4239" y="2132"/>
                  </a:lnTo>
                  <a:cubicBezTo>
                    <a:pt x="4179" y="2120"/>
                    <a:pt x="4108" y="2096"/>
                    <a:pt x="4048" y="2096"/>
                  </a:cubicBezTo>
                  <a:cubicBezTo>
                    <a:pt x="3858" y="2096"/>
                    <a:pt x="3679" y="2191"/>
                    <a:pt x="3560" y="2334"/>
                  </a:cubicBezTo>
                  <a:lnTo>
                    <a:pt x="2739" y="1882"/>
                  </a:lnTo>
                  <a:cubicBezTo>
                    <a:pt x="2774" y="1798"/>
                    <a:pt x="2786" y="1727"/>
                    <a:pt x="2786" y="1656"/>
                  </a:cubicBezTo>
                  <a:cubicBezTo>
                    <a:pt x="2786" y="1310"/>
                    <a:pt x="2500" y="1024"/>
                    <a:pt x="2155" y="1024"/>
                  </a:cubicBezTo>
                  <a:cubicBezTo>
                    <a:pt x="1822" y="1024"/>
                    <a:pt x="1536" y="1310"/>
                    <a:pt x="1536" y="1656"/>
                  </a:cubicBezTo>
                  <a:cubicBezTo>
                    <a:pt x="1536" y="1822"/>
                    <a:pt x="1596" y="1953"/>
                    <a:pt x="1703" y="2072"/>
                  </a:cubicBezTo>
                  <a:lnTo>
                    <a:pt x="834" y="3203"/>
                  </a:lnTo>
                  <a:cubicBezTo>
                    <a:pt x="774" y="3191"/>
                    <a:pt x="703" y="3168"/>
                    <a:pt x="631" y="3168"/>
                  </a:cubicBezTo>
                  <a:cubicBezTo>
                    <a:pt x="286" y="3168"/>
                    <a:pt x="0" y="3453"/>
                    <a:pt x="0" y="3799"/>
                  </a:cubicBezTo>
                  <a:cubicBezTo>
                    <a:pt x="0" y="4144"/>
                    <a:pt x="286" y="4418"/>
                    <a:pt x="631" y="4418"/>
                  </a:cubicBezTo>
                  <a:cubicBezTo>
                    <a:pt x="965" y="4418"/>
                    <a:pt x="1250" y="4144"/>
                    <a:pt x="1250" y="3799"/>
                  </a:cubicBezTo>
                  <a:cubicBezTo>
                    <a:pt x="1250" y="3632"/>
                    <a:pt x="1191" y="3501"/>
                    <a:pt x="1084" y="3382"/>
                  </a:cubicBezTo>
                  <a:lnTo>
                    <a:pt x="1953" y="2251"/>
                  </a:lnTo>
                  <a:cubicBezTo>
                    <a:pt x="2012" y="2263"/>
                    <a:pt x="2084" y="2275"/>
                    <a:pt x="2155" y="2275"/>
                  </a:cubicBezTo>
                  <a:cubicBezTo>
                    <a:pt x="2310" y="2275"/>
                    <a:pt x="2441" y="2215"/>
                    <a:pt x="2560" y="2144"/>
                  </a:cubicBezTo>
                  <a:lnTo>
                    <a:pt x="3441" y="2632"/>
                  </a:lnTo>
                  <a:cubicBezTo>
                    <a:pt x="3441" y="2668"/>
                    <a:pt x="3429" y="2691"/>
                    <a:pt x="3429" y="2739"/>
                  </a:cubicBezTo>
                  <a:cubicBezTo>
                    <a:pt x="3429" y="3084"/>
                    <a:pt x="3703" y="3370"/>
                    <a:pt x="4048" y="3370"/>
                  </a:cubicBezTo>
                  <a:cubicBezTo>
                    <a:pt x="4394" y="3370"/>
                    <a:pt x="4679" y="3084"/>
                    <a:pt x="4679" y="2739"/>
                  </a:cubicBezTo>
                  <a:cubicBezTo>
                    <a:pt x="4679" y="2572"/>
                    <a:pt x="4620" y="2429"/>
                    <a:pt x="4513" y="2322"/>
                  </a:cubicBezTo>
                  <a:lnTo>
                    <a:pt x="5418" y="1239"/>
                  </a:lnTo>
                  <a:cubicBezTo>
                    <a:pt x="5477" y="1251"/>
                    <a:pt x="5548" y="1263"/>
                    <a:pt x="5608" y="1263"/>
                  </a:cubicBezTo>
                  <a:cubicBezTo>
                    <a:pt x="5953" y="1263"/>
                    <a:pt x="6239" y="989"/>
                    <a:pt x="6239" y="643"/>
                  </a:cubicBezTo>
                  <a:cubicBezTo>
                    <a:pt x="6239" y="286"/>
                    <a:pt x="5953" y="1"/>
                    <a:pt x="560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296" name="Google Shape;10296;p79"/>
          <p:cNvGrpSpPr/>
          <p:nvPr/>
        </p:nvGrpSpPr>
        <p:grpSpPr>
          <a:xfrm>
            <a:off x="2326957" y="1544641"/>
            <a:ext cx="457692" cy="456673"/>
            <a:chOff x="1745217" y="1515471"/>
            <a:chExt cx="343269" cy="342505"/>
          </a:xfrm>
          <a:solidFill>
            <a:srgbClr val="D2DE00"/>
          </a:solidFill>
        </p:grpSpPr>
        <p:sp>
          <p:nvSpPr>
            <p:cNvPr id="10297" name="Google Shape;10297;p79"/>
            <p:cNvSpPr/>
            <p:nvPr/>
          </p:nvSpPr>
          <p:spPr>
            <a:xfrm>
              <a:off x="1854448" y="1647096"/>
              <a:ext cx="22012" cy="21630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346" y="0"/>
                  </a:moveTo>
                  <a:cubicBezTo>
                    <a:pt x="155" y="0"/>
                    <a:pt x="0" y="155"/>
                    <a:pt x="0" y="345"/>
                  </a:cubicBezTo>
                  <a:cubicBezTo>
                    <a:pt x="0" y="536"/>
                    <a:pt x="155" y="679"/>
                    <a:pt x="346" y="679"/>
                  </a:cubicBezTo>
                  <a:cubicBezTo>
                    <a:pt x="536" y="679"/>
                    <a:pt x="691" y="536"/>
                    <a:pt x="691" y="345"/>
                  </a:cubicBezTo>
                  <a:cubicBezTo>
                    <a:pt x="691" y="155"/>
                    <a:pt x="536" y="0"/>
                    <a:pt x="3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98" name="Google Shape;10298;p79"/>
            <p:cNvSpPr/>
            <p:nvPr/>
          </p:nvSpPr>
          <p:spPr>
            <a:xfrm>
              <a:off x="1906021" y="1647096"/>
              <a:ext cx="21661" cy="21630"/>
            </a:xfrm>
            <a:custGeom>
              <a:avLst/>
              <a:gdLst/>
              <a:ahLst/>
              <a:cxnLst/>
              <a:rect l="l" t="t" r="r" b="b"/>
              <a:pathLst>
                <a:path w="680" h="679" extrusionOk="0">
                  <a:moveTo>
                    <a:pt x="334" y="0"/>
                  </a:moveTo>
                  <a:cubicBezTo>
                    <a:pt x="143" y="0"/>
                    <a:pt x="0" y="155"/>
                    <a:pt x="0" y="345"/>
                  </a:cubicBezTo>
                  <a:cubicBezTo>
                    <a:pt x="0" y="536"/>
                    <a:pt x="143" y="679"/>
                    <a:pt x="334" y="679"/>
                  </a:cubicBezTo>
                  <a:cubicBezTo>
                    <a:pt x="524" y="679"/>
                    <a:pt x="679" y="536"/>
                    <a:pt x="679" y="345"/>
                  </a:cubicBezTo>
                  <a:cubicBezTo>
                    <a:pt x="679" y="155"/>
                    <a:pt x="524" y="0"/>
                    <a:pt x="33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99" name="Google Shape;10299;p79"/>
            <p:cNvSpPr/>
            <p:nvPr/>
          </p:nvSpPr>
          <p:spPr>
            <a:xfrm>
              <a:off x="1956830" y="1647096"/>
              <a:ext cx="22044" cy="21630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346" y="0"/>
                  </a:moveTo>
                  <a:cubicBezTo>
                    <a:pt x="156" y="0"/>
                    <a:pt x="1" y="155"/>
                    <a:pt x="1" y="345"/>
                  </a:cubicBezTo>
                  <a:cubicBezTo>
                    <a:pt x="1" y="536"/>
                    <a:pt x="156" y="679"/>
                    <a:pt x="346" y="679"/>
                  </a:cubicBezTo>
                  <a:cubicBezTo>
                    <a:pt x="537" y="679"/>
                    <a:pt x="691" y="536"/>
                    <a:pt x="691" y="345"/>
                  </a:cubicBezTo>
                  <a:cubicBezTo>
                    <a:pt x="691" y="155"/>
                    <a:pt x="537" y="0"/>
                    <a:pt x="3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00" name="Google Shape;10300;p79"/>
            <p:cNvSpPr/>
            <p:nvPr/>
          </p:nvSpPr>
          <p:spPr>
            <a:xfrm>
              <a:off x="1745217" y="1515471"/>
              <a:ext cx="343269" cy="342505"/>
            </a:xfrm>
            <a:custGeom>
              <a:avLst/>
              <a:gdLst/>
              <a:ahLst/>
              <a:cxnLst/>
              <a:rect l="l" t="t" r="r" b="b"/>
              <a:pathLst>
                <a:path w="10776" h="10752" extrusionOk="0">
                  <a:moveTo>
                    <a:pt x="5382" y="1"/>
                  </a:moveTo>
                  <a:cubicBezTo>
                    <a:pt x="3953" y="1"/>
                    <a:pt x="2608" y="453"/>
                    <a:pt x="1596" y="1286"/>
                  </a:cubicBezTo>
                  <a:cubicBezTo>
                    <a:pt x="560" y="2144"/>
                    <a:pt x="0" y="3251"/>
                    <a:pt x="0" y="4465"/>
                  </a:cubicBezTo>
                  <a:cubicBezTo>
                    <a:pt x="0" y="5513"/>
                    <a:pt x="465" y="6561"/>
                    <a:pt x="1274" y="7359"/>
                  </a:cubicBezTo>
                  <a:cubicBezTo>
                    <a:pt x="2072" y="8121"/>
                    <a:pt x="3120" y="8645"/>
                    <a:pt x="4298" y="8835"/>
                  </a:cubicBezTo>
                  <a:cubicBezTo>
                    <a:pt x="4310" y="9442"/>
                    <a:pt x="4108" y="10014"/>
                    <a:pt x="3703" y="10478"/>
                  </a:cubicBezTo>
                  <a:cubicBezTo>
                    <a:pt x="3655" y="10514"/>
                    <a:pt x="3644" y="10597"/>
                    <a:pt x="3679" y="10657"/>
                  </a:cubicBezTo>
                  <a:cubicBezTo>
                    <a:pt x="3703" y="10704"/>
                    <a:pt x="3763" y="10752"/>
                    <a:pt x="3834" y="10752"/>
                  </a:cubicBezTo>
                  <a:cubicBezTo>
                    <a:pt x="5025" y="10752"/>
                    <a:pt x="6084" y="9966"/>
                    <a:pt x="6442" y="8835"/>
                  </a:cubicBezTo>
                  <a:cubicBezTo>
                    <a:pt x="7406" y="8668"/>
                    <a:pt x="8287" y="8299"/>
                    <a:pt x="9013" y="7752"/>
                  </a:cubicBezTo>
                  <a:cubicBezTo>
                    <a:pt x="9097" y="7692"/>
                    <a:pt x="9109" y="7585"/>
                    <a:pt x="9049" y="7513"/>
                  </a:cubicBezTo>
                  <a:cubicBezTo>
                    <a:pt x="9014" y="7465"/>
                    <a:pt x="8963" y="7441"/>
                    <a:pt x="8913" y="7441"/>
                  </a:cubicBezTo>
                  <a:cubicBezTo>
                    <a:pt x="8877" y="7441"/>
                    <a:pt x="8841" y="7453"/>
                    <a:pt x="8811" y="7478"/>
                  </a:cubicBezTo>
                  <a:cubicBezTo>
                    <a:pt x="8096" y="8014"/>
                    <a:pt x="7215" y="8371"/>
                    <a:pt x="6275" y="8502"/>
                  </a:cubicBezTo>
                  <a:cubicBezTo>
                    <a:pt x="6203" y="8525"/>
                    <a:pt x="6156" y="8561"/>
                    <a:pt x="6132" y="8621"/>
                  </a:cubicBezTo>
                  <a:cubicBezTo>
                    <a:pt x="5894" y="9549"/>
                    <a:pt x="5120" y="10216"/>
                    <a:pt x="4215" y="10371"/>
                  </a:cubicBezTo>
                  <a:cubicBezTo>
                    <a:pt x="4537" y="9859"/>
                    <a:pt x="4703" y="9264"/>
                    <a:pt x="4644" y="8656"/>
                  </a:cubicBezTo>
                  <a:cubicBezTo>
                    <a:pt x="4644" y="8585"/>
                    <a:pt x="4572" y="8502"/>
                    <a:pt x="4489" y="8490"/>
                  </a:cubicBezTo>
                  <a:cubicBezTo>
                    <a:pt x="2084" y="8144"/>
                    <a:pt x="346" y="6442"/>
                    <a:pt x="346" y="4430"/>
                  </a:cubicBezTo>
                  <a:cubicBezTo>
                    <a:pt x="346" y="2156"/>
                    <a:pt x="2608" y="310"/>
                    <a:pt x="5382" y="310"/>
                  </a:cubicBezTo>
                  <a:cubicBezTo>
                    <a:pt x="8168" y="310"/>
                    <a:pt x="10430" y="2156"/>
                    <a:pt x="10430" y="4430"/>
                  </a:cubicBezTo>
                  <a:cubicBezTo>
                    <a:pt x="10430" y="5370"/>
                    <a:pt x="10025" y="6287"/>
                    <a:pt x="9311" y="7013"/>
                  </a:cubicBezTo>
                  <a:cubicBezTo>
                    <a:pt x="9251" y="7097"/>
                    <a:pt x="9251" y="7192"/>
                    <a:pt x="9311" y="7252"/>
                  </a:cubicBezTo>
                  <a:cubicBezTo>
                    <a:pt x="9353" y="7281"/>
                    <a:pt x="9397" y="7296"/>
                    <a:pt x="9439" y="7296"/>
                  </a:cubicBezTo>
                  <a:cubicBezTo>
                    <a:pt x="9481" y="7296"/>
                    <a:pt x="9519" y="7281"/>
                    <a:pt x="9549" y="7252"/>
                  </a:cubicBezTo>
                  <a:cubicBezTo>
                    <a:pt x="10347" y="6466"/>
                    <a:pt x="10775" y="5454"/>
                    <a:pt x="10775" y="4430"/>
                  </a:cubicBezTo>
                  <a:cubicBezTo>
                    <a:pt x="10775" y="3263"/>
                    <a:pt x="10204" y="2144"/>
                    <a:pt x="9180" y="1286"/>
                  </a:cubicBezTo>
                  <a:cubicBezTo>
                    <a:pt x="8168" y="453"/>
                    <a:pt x="6811" y="1"/>
                    <a:pt x="53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301" name="Google Shape;10301;p79"/>
          <p:cNvSpPr/>
          <p:nvPr/>
        </p:nvSpPr>
        <p:spPr>
          <a:xfrm>
            <a:off x="4678960" y="1531262"/>
            <a:ext cx="487509" cy="484748"/>
          </a:xfrm>
          <a:custGeom>
            <a:avLst/>
            <a:gdLst/>
            <a:ahLst/>
            <a:cxnLst/>
            <a:rect l="l" t="t" r="r" b="b"/>
            <a:pathLst>
              <a:path w="11478" h="11413" extrusionOk="0">
                <a:moveTo>
                  <a:pt x="1401" y="515"/>
                </a:moveTo>
                <a:cubicBezTo>
                  <a:pt x="1616" y="515"/>
                  <a:pt x="1834" y="595"/>
                  <a:pt x="2000" y="756"/>
                </a:cubicBezTo>
                <a:lnTo>
                  <a:pt x="2548" y="1304"/>
                </a:lnTo>
                <a:lnTo>
                  <a:pt x="1358" y="2494"/>
                </a:lnTo>
                <a:lnTo>
                  <a:pt x="810" y="1947"/>
                </a:lnTo>
                <a:cubicBezTo>
                  <a:pt x="476" y="1625"/>
                  <a:pt x="476" y="1078"/>
                  <a:pt x="810" y="756"/>
                </a:cubicBezTo>
                <a:cubicBezTo>
                  <a:pt x="971" y="595"/>
                  <a:pt x="1185" y="515"/>
                  <a:pt x="1401" y="515"/>
                </a:cubicBezTo>
                <a:close/>
                <a:moveTo>
                  <a:pt x="2798" y="1566"/>
                </a:moveTo>
                <a:lnTo>
                  <a:pt x="3251" y="2006"/>
                </a:lnTo>
                <a:lnTo>
                  <a:pt x="2655" y="2602"/>
                </a:lnTo>
                <a:lnTo>
                  <a:pt x="2060" y="3197"/>
                </a:lnTo>
                <a:lnTo>
                  <a:pt x="1608" y="2756"/>
                </a:lnTo>
                <a:lnTo>
                  <a:pt x="2798" y="1566"/>
                </a:lnTo>
                <a:close/>
                <a:moveTo>
                  <a:pt x="10132" y="9031"/>
                </a:moveTo>
                <a:lnTo>
                  <a:pt x="10811" y="10757"/>
                </a:lnTo>
                <a:lnTo>
                  <a:pt x="9085" y="10091"/>
                </a:lnTo>
                <a:lnTo>
                  <a:pt x="10132" y="9031"/>
                </a:lnTo>
                <a:close/>
                <a:moveTo>
                  <a:pt x="4036" y="5685"/>
                </a:moveTo>
                <a:lnTo>
                  <a:pt x="5763" y="7412"/>
                </a:lnTo>
                <a:lnTo>
                  <a:pt x="5418" y="7757"/>
                </a:lnTo>
                <a:lnTo>
                  <a:pt x="5001" y="7340"/>
                </a:lnTo>
                <a:cubicBezTo>
                  <a:pt x="4965" y="7299"/>
                  <a:pt x="4920" y="7278"/>
                  <a:pt x="4876" y="7278"/>
                </a:cubicBezTo>
                <a:cubicBezTo>
                  <a:pt x="4831" y="7278"/>
                  <a:pt x="4787" y="7299"/>
                  <a:pt x="4751" y="7340"/>
                </a:cubicBezTo>
                <a:cubicBezTo>
                  <a:pt x="4679" y="7412"/>
                  <a:pt x="4679" y="7519"/>
                  <a:pt x="4751" y="7590"/>
                </a:cubicBezTo>
                <a:lnTo>
                  <a:pt x="5168" y="8007"/>
                </a:lnTo>
                <a:lnTo>
                  <a:pt x="4763" y="8412"/>
                </a:lnTo>
                <a:lnTo>
                  <a:pt x="3822" y="7471"/>
                </a:lnTo>
                <a:cubicBezTo>
                  <a:pt x="3786" y="7436"/>
                  <a:pt x="3742" y="7418"/>
                  <a:pt x="3697" y="7418"/>
                </a:cubicBezTo>
                <a:cubicBezTo>
                  <a:pt x="3652" y="7418"/>
                  <a:pt x="3608" y="7436"/>
                  <a:pt x="3572" y="7471"/>
                </a:cubicBezTo>
                <a:cubicBezTo>
                  <a:pt x="3501" y="7543"/>
                  <a:pt x="3501" y="7650"/>
                  <a:pt x="3572" y="7721"/>
                </a:cubicBezTo>
                <a:lnTo>
                  <a:pt x="4513" y="8662"/>
                </a:lnTo>
                <a:lnTo>
                  <a:pt x="4108" y="9067"/>
                </a:lnTo>
                <a:lnTo>
                  <a:pt x="3691" y="8638"/>
                </a:lnTo>
                <a:cubicBezTo>
                  <a:pt x="3655" y="8602"/>
                  <a:pt x="3611" y="8584"/>
                  <a:pt x="3566" y="8584"/>
                </a:cubicBezTo>
                <a:cubicBezTo>
                  <a:pt x="3521" y="8584"/>
                  <a:pt x="3477" y="8602"/>
                  <a:pt x="3441" y="8638"/>
                </a:cubicBezTo>
                <a:cubicBezTo>
                  <a:pt x="3358" y="8721"/>
                  <a:pt x="3358" y="8817"/>
                  <a:pt x="3441" y="8900"/>
                </a:cubicBezTo>
                <a:lnTo>
                  <a:pt x="3858" y="9317"/>
                </a:lnTo>
                <a:lnTo>
                  <a:pt x="3453" y="9710"/>
                </a:lnTo>
                <a:lnTo>
                  <a:pt x="3036" y="9293"/>
                </a:lnTo>
                <a:cubicBezTo>
                  <a:pt x="3001" y="9257"/>
                  <a:pt x="2956" y="9239"/>
                  <a:pt x="2911" y="9239"/>
                </a:cubicBezTo>
                <a:cubicBezTo>
                  <a:pt x="2867" y="9239"/>
                  <a:pt x="2822" y="9257"/>
                  <a:pt x="2786" y="9293"/>
                </a:cubicBezTo>
                <a:cubicBezTo>
                  <a:pt x="2703" y="9376"/>
                  <a:pt x="2703" y="9471"/>
                  <a:pt x="2786" y="9555"/>
                </a:cubicBezTo>
                <a:lnTo>
                  <a:pt x="3203" y="9972"/>
                </a:lnTo>
                <a:lnTo>
                  <a:pt x="2798" y="10364"/>
                </a:lnTo>
                <a:lnTo>
                  <a:pt x="1858" y="9436"/>
                </a:lnTo>
                <a:cubicBezTo>
                  <a:pt x="1822" y="9394"/>
                  <a:pt x="1777" y="9373"/>
                  <a:pt x="1733" y="9373"/>
                </a:cubicBezTo>
                <a:cubicBezTo>
                  <a:pt x="1688" y="9373"/>
                  <a:pt x="1643" y="9394"/>
                  <a:pt x="1608" y="9436"/>
                </a:cubicBezTo>
                <a:cubicBezTo>
                  <a:pt x="1536" y="9507"/>
                  <a:pt x="1536" y="9614"/>
                  <a:pt x="1608" y="9686"/>
                </a:cubicBezTo>
                <a:lnTo>
                  <a:pt x="2548" y="10626"/>
                </a:lnTo>
                <a:lnTo>
                  <a:pt x="2191" y="10984"/>
                </a:lnTo>
                <a:cubicBezTo>
                  <a:pt x="2155" y="11007"/>
                  <a:pt x="2096" y="11043"/>
                  <a:pt x="2048" y="11043"/>
                </a:cubicBezTo>
                <a:cubicBezTo>
                  <a:pt x="2012" y="11043"/>
                  <a:pt x="1953" y="11019"/>
                  <a:pt x="1917" y="10984"/>
                </a:cubicBezTo>
                <a:lnTo>
                  <a:pt x="465" y="9519"/>
                </a:lnTo>
                <a:cubicBezTo>
                  <a:pt x="381" y="9448"/>
                  <a:pt x="381" y="9329"/>
                  <a:pt x="465" y="9257"/>
                </a:cubicBezTo>
                <a:lnTo>
                  <a:pt x="4036" y="5685"/>
                </a:lnTo>
                <a:close/>
                <a:moveTo>
                  <a:pt x="9428" y="0"/>
                </a:moveTo>
                <a:cubicBezTo>
                  <a:pt x="9290" y="0"/>
                  <a:pt x="9150" y="54"/>
                  <a:pt x="9037" y="161"/>
                </a:cubicBezTo>
                <a:lnTo>
                  <a:pt x="6299" y="2899"/>
                </a:lnTo>
                <a:cubicBezTo>
                  <a:pt x="6227" y="2971"/>
                  <a:pt x="6227" y="3078"/>
                  <a:pt x="6299" y="3149"/>
                </a:cubicBezTo>
                <a:cubicBezTo>
                  <a:pt x="6334" y="3185"/>
                  <a:pt x="6379" y="3203"/>
                  <a:pt x="6424" y="3203"/>
                </a:cubicBezTo>
                <a:cubicBezTo>
                  <a:pt x="6468" y="3203"/>
                  <a:pt x="6513" y="3185"/>
                  <a:pt x="6549" y="3149"/>
                </a:cubicBezTo>
                <a:lnTo>
                  <a:pt x="9287" y="411"/>
                </a:lnTo>
                <a:cubicBezTo>
                  <a:pt x="9323" y="387"/>
                  <a:pt x="9382" y="351"/>
                  <a:pt x="9418" y="351"/>
                </a:cubicBezTo>
                <a:cubicBezTo>
                  <a:pt x="9466" y="351"/>
                  <a:pt x="9525" y="363"/>
                  <a:pt x="9561" y="411"/>
                </a:cubicBezTo>
                <a:lnTo>
                  <a:pt x="11013" y="1875"/>
                </a:lnTo>
                <a:cubicBezTo>
                  <a:pt x="11049" y="1899"/>
                  <a:pt x="11073" y="1959"/>
                  <a:pt x="11073" y="2006"/>
                </a:cubicBezTo>
                <a:cubicBezTo>
                  <a:pt x="11073" y="2054"/>
                  <a:pt x="11061" y="2113"/>
                  <a:pt x="11013" y="2137"/>
                </a:cubicBezTo>
                <a:lnTo>
                  <a:pt x="10656" y="2494"/>
                </a:lnTo>
                <a:lnTo>
                  <a:pt x="9716" y="1554"/>
                </a:lnTo>
                <a:cubicBezTo>
                  <a:pt x="9680" y="1518"/>
                  <a:pt x="9635" y="1500"/>
                  <a:pt x="9591" y="1500"/>
                </a:cubicBezTo>
                <a:cubicBezTo>
                  <a:pt x="9546" y="1500"/>
                  <a:pt x="9501" y="1518"/>
                  <a:pt x="9466" y="1554"/>
                </a:cubicBezTo>
                <a:cubicBezTo>
                  <a:pt x="9394" y="1637"/>
                  <a:pt x="9394" y="1732"/>
                  <a:pt x="9466" y="1816"/>
                </a:cubicBezTo>
                <a:lnTo>
                  <a:pt x="10406" y="2744"/>
                </a:lnTo>
                <a:lnTo>
                  <a:pt x="10001" y="3149"/>
                </a:lnTo>
                <a:lnTo>
                  <a:pt x="9585" y="2733"/>
                </a:lnTo>
                <a:cubicBezTo>
                  <a:pt x="9549" y="2697"/>
                  <a:pt x="9504" y="2679"/>
                  <a:pt x="9460" y="2679"/>
                </a:cubicBezTo>
                <a:cubicBezTo>
                  <a:pt x="9415" y="2679"/>
                  <a:pt x="9370" y="2697"/>
                  <a:pt x="9335" y="2733"/>
                </a:cubicBezTo>
                <a:cubicBezTo>
                  <a:pt x="9263" y="2804"/>
                  <a:pt x="9263" y="2911"/>
                  <a:pt x="9335" y="2983"/>
                </a:cubicBezTo>
                <a:lnTo>
                  <a:pt x="9751" y="3399"/>
                </a:lnTo>
                <a:lnTo>
                  <a:pt x="9347" y="3804"/>
                </a:lnTo>
                <a:lnTo>
                  <a:pt x="8930" y="3387"/>
                </a:lnTo>
                <a:cubicBezTo>
                  <a:pt x="8894" y="3352"/>
                  <a:pt x="8850" y="3334"/>
                  <a:pt x="8805" y="3334"/>
                </a:cubicBezTo>
                <a:cubicBezTo>
                  <a:pt x="8760" y="3334"/>
                  <a:pt x="8716" y="3352"/>
                  <a:pt x="8680" y="3387"/>
                </a:cubicBezTo>
                <a:cubicBezTo>
                  <a:pt x="8597" y="3459"/>
                  <a:pt x="8597" y="3566"/>
                  <a:pt x="8680" y="3637"/>
                </a:cubicBezTo>
                <a:lnTo>
                  <a:pt x="9097" y="4054"/>
                </a:lnTo>
                <a:lnTo>
                  <a:pt x="8692" y="4459"/>
                </a:lnTo>
                <a:lnTo>
                  <a:pt x="7751" y="3518"/>
                </a:lnTo>
                <a:cubicBezTo>
                  <a:pt x="7715" y="3483"/>
                  <a:pt x="7671" y="3465"/>
                  <a:pt x="7626" y="3465"/>
                </a:cubicBezTo>
                <a:cubicBezTo>
                  <a:pt x="7581" y="3465"/>
                  <a:pt x="7537" y="3483"/>
                  <a:pt x="7501" y="3518"/>
                </a:cubicBezTo>
                <a:cubicBezTo>
                  <a:pt x="7430" y="3602"/>
                  <a:pt x="7430" y="3697"/>
                  <a:pt x="7501" y="3780"/>
                </a:cubicBezTo>
                <a:lnTo>
                  <a:pt x="8442" y="4709"/>
                </a:lnTo>
                <a:lnTo>
                  <a:pt x="8037" y="5114"/>
                </a:lnTo>
                <a:lnTo>
                  <a:pt x="7620" y="4697"/>
                </a:lnTo>
                <a:cubicBezTo>
                  <a:pt x="7584" y="4661"/>
                  <a:pt x="7540" y="4644"/>
                  <a:pt x="7495" y="4644"/>
                </a:cubicBezTo>
                <a:cubicBezTo>
                  <a:pt x="7451" y="4644"/>
                  <a:pt x="7406" y="4661"/>
                  <a:pt x="7370" y="4697"/>
                </a:cubicBezTo>
                <a:cubicBezTo>
                  <a:pt x="7287" y="4769"/>
                  <a:pt x="7287" y="4876"/>
                  <a:pt x="7370" y="4947"/>
                </a:cubicBezTo>
                <a:lnTo>
                  <a:pt x="7787" y="5364"/>
                </a:lnTo>
                <a:lnTo>
                  <a:pt x="7442" y="5709"/>
                </a:lnTo>
                <a:lnTo>
                  <a:pt x="5715" y="3983"/>
                </a:lnTo>
                <a:lnTo>
                  <a:pt x="6037" y="3661"/>
                </a:lnTo>
                <a:cubicBezTo>
                  <a:pt x="6120" y="3578"/>
                  <a:pt x="6120" y="3483"/>
                  <a:pt x="6037" y="3399"/>
                </a:cubicBezTo>
                <a:cubicBezTo>
                  <a:pt x="6001" y="3364"/>
                  <a:pt x="5956" y="3346"/>
                  <a:pt x="5912" y="3346"/>
                </a:cubicBezTo>
                <a:cubicBezTo>
                  <a:pt x="5867" y="3346"/>
                  <a:pt x="5822" y="3364"/>
                  <a:pt x="5787" y="3399"/>
                </a:cubicBezTo>
                <a:lnTo>
                  <a:pt x="5465" y="3733"/>
                </a:lnTo>
                <a:lnTo>
                  <a:pt x="2239" y="506"/>
                </a:lnTo>
                <a:cubicBezTo>
                  <a:pt x="2012" y="280"/>
                  <a:pt x="1715" y="161"/>
                  <a:pt x="1381" y="161"/>
                </a:cubicBezTo>
                <a:cubicBezTo>
                  <a:pt x="1072" y="161"/>
                  <a:pt x="762" y="280"/>
                  <a:pt x="536" y="506"/>
                </a:cubicBezTo>
                <a:cubicBezTo>
                  <a:pt x="310" y="732"/>
                  <a:pt x="191" y="1030"/>
                  <a:pt x="191" y="1351"/>
                </a:cubicBezTo>
                <a:cubicBezTo>
                  <a:pt x="191" y="1661"/>
                  <a:pt x="310" y="1971"/>
                  <a:pt x="536" y="2197"/>
                </a:cubicBezTo>
                <a:lnTo>
                  <a:pt x="3774" y="5447"/>
                </a:lnTo>
                <a:lnTo>
                  <a:pt x="203" y="9019"/>
                </a:lnTo>
                <a:cubicBezTo>
                  <a:pt x="0" y="9221"/>
                  <a:pt x="0" y="9567"/>
                  <a:pt x="203" y="9793"/>
                </a:cubicBezTo>
                <a:lnTo>
                  <a:pt x="1667" y="11246"/>
                </a:lnTo>
                <a:cubicBezTo>
                  <a:pt x="1774" y="11353"/>
                  <a:pt x="1905" y="11412"/>
                  <a:pt x="2048" y="11412"/>
                </a:cubicBezTo>
                <a:cubicBezTo>
                  <a:pt x="2203" y="11412"/>
                  <a:pt x="2334" y="11353"/>
                  <a:pt x="2441" y="11246"/>
                </a:cubicBezTo>
                <a:lnTo>
                  <a:pt x="6013" y="7674"/>
                </a:lnTo>
                <a:lnTo>
                  <a:pt x="6263" y="7924"/>
                </a:lnTo>
                <a:cubicBezTo>
                  <a:pt x="6299" y="7965"/>
                  <a:pt x="6343" y="7986"/>
                  <a:pt x="6389" y="7986"/>
                </a:cubicBezTo>
                <a:cubicBezTo>
                  <a:pt x="6436" y="7986"/>
                  <a:pt x="6483" y="7965"/>
                  <a:pt x="6525" y="7924"/>
                </a:cubicBezTo>
                <a:cubicBezTo>
                  <a:pt x="6596" y="7852"/>
                  <a:pt x="6596" y="7745"/>
                  <a:pt x="6525" y="7674"/>
                </a:cubicBezTo>
                <a:lnTo>
                  <a:pt x="6168" y="7316"/>
                </a:lnTo>
                <a:cubicBezTo>
                  <a:pt x="6168" y="7305"/>
                  <a:pt x="6144" y="7305"/>
                  <a:pt x="6132" y="7293"/>
                </a:cubicBezTo>
                <a:lnTo>
                  <a:pt x="6096" y="7257"/>
                </a:lnTo>
                <a:lnTo>
                  <a:pt x="2310" y="3471"/>
                </a:lnTo>
                <a:lnTo>
                  <a:pt x="2786" y="2995"/>
                </a:lnTo>
                <a:lnTo>
                  <a:pt x="3084" y="3292"/>
                </a:lnTo>
                <a:cubicBezTo>
                  <a:pt x="3108" y="3316"/>
                  <a:pt x="3155" y="3328"/>
                  <a:pt x="3203" y="3328"/>
                </a:cubicBezTo>
                <a:cubicBezTo>
                  <a:pt x="3239" y="3328"/>
                  <a:pt x="3286" y="3316"/>
                  <a:pt x="3322" y="3292"/>
                </a:cubicBezTo>
                <a:cubicBezTo>
                  <a:pt x="3393" y="3209"/>
                  <a:pt x="3393" y="3114"/>
                  <a:pt x="3322" y="3030"/>
                </a:cubicBezTo>
                <a:lnTo>
                  <a:pt x="3024" y="2733"/>
                </a:lnTo>
                <a:lnTo>
                  <a:pt x="3501" y="2256"/>
                </a:lnTo>
                <a:lnTo>
                  <a:pt x="5358" y="4126"/>
                </a:lnTo>
                <a:lnTo>
                  <a:pt x="7311" y="6066"/>
                </a:lnTo>
                <a:lnTo>
                  <a:pt x="7323" y="6090"/>
                </a:lnTo>
                <a:lnTo>
                  <a:pt x="7334" y="6102"/>
                </a:lnTo>
                <a:lnTo>
                  <a:pt x="9942" y="8710"/>
                </a:lnTo>
                <a:lnTo>
                  <a:pt x="9466" y="9186"/>
                </a:lnTo>
                <a:lnTo>
                  <a:pt x="6846" y="6554"/>
                </a:lnTo>
                <a:lnTo>
                  <a:pt x="5810" y="5519"/>
                </a:lnTo>
                <a:lnTo>
                  <a:pt x="3965" y="3673"/>
                </a:lnTo>
                <a:cubicBezTo>
                  <a:pt x="3923" y="3637"/>
                  <a:pt x="3879" y="3620"/>
                  <a:pt x="3834" y="3620"/>
                </a:cubicBezTo>
                <a:cubicBezTo>
                  <a:pt x="3789" y="3620"/>
                  <a:pt x="3745" y="3637"/>
                  <a:pt x="3703" y="3673"/>
                </a:cubicBezTo>
                <a:cubicBezTo>
                  <a:pt x="3632" y="3745"/>
                  <a:pt x="3632" y="3852"/>
                  <a:pt x="3703" y="3923"/>
                </a:cubicBezTo>
                <a:lnTo>
                  <a:pt x="9239" y="9460"/>
                </a:lnTo>
                <a:lnTo>
                  <a:pt x="8763" y="9936"/>
                </a:lnTo>
                <a:lnTo>
                  <a:pt x="7096" y="8269"/>
                </a:lnTo>
                <a:cubicBezTo>
                  <a:pt x="7061" y="8233"/>
                  <a:pt x="7016" y="8215"/>
                  <a:pt x="6971" y="8215"/>
                </a:cubicBezTo>
                <a:cubicBezTo>
                  <a:pt x="6927" y="8215"/>
                  <a:pt x="6882" y="8233"/>
                  <a:pt x="6846" y="8269"/>
                </a:cubicBezTo>
                <a:cubicBezTo>
                  <a:pt x="6775" y="8340"/>
                  <a:pt x="6775" y="8448"/>
                  <a:pt x="6846" y="8519"/>
                </a:cubicBezTo>
                <a:lnTo>
                  <a:pt x="8632" y="10305"/>
                </a:lnTo>
                <a:cubicBezTo>
                  <a:pt x="8644" y="10329"/>
                  <a:pt x="8680" y="10341"/>
                  <a:pt x="8692" y="10353"/>
                </a:cubicBezTo>
                <a:lnTo>
                  <a:pt x="10799" y="11174"/>
                </a:lnTo>
                <a:cubicBezTo>
                  <a:pt x="10835" y="11186"/>
                  <a:pt x="10883" y="11186"/>
                  <a:pt x="10906" y="11186"/>
                </a:cubicBezTo>
                <a:cubicBezTo>
                  <a:pt x="10990" y="11186"/>
                  <a:pt x="11061" y="11162"/>
                  <a:pt x="11121" y="11103"/>
                </a:cubicBezTo>
                <a:cubicBezTo>
                  <a:pt x="11192" y="11019"/>
                  <a:pt x="11228" y="10900"/>
                  <a:pt x="11180" y="10805"/>
                </a:cubicBezTo>
                <a:lnTo>
                  <a:pt x="10359" y="8686"/>
                </a:lnTo>
                <a:cubicBezTo>
                  <a:pt x="10347" y="8662"/>
                  <a:pt x="10323" y="8638"/>
                  <a:pt x="10311" y="8626"/>
                </a:cubicBezTo>
                <a:lnTo>
                  <a:pt x="7692" y="6007"/>
                </a:lnTo>
                <a:lnTo>
                  <a:pt x="11264" y="2435"/>
                </a:lnTo>
                <a:cubicBezTo>
                  <a:pt x="11478" y="2185"/>
                  <a:pt x="11478" y="1840"/>
                  <a:pt x="11264" y="1625"/>
                </a:cubicBezTo>
                <a:lnTo>
                  <a:pt x="9811" y="161"/>
                </a:lnTo>
                <a:cubicBezTo>
                  <a:pt x="9704" y="54"/>
                  <a:pt x="9567" y="0"/>
                  <a:pt x="9428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302" name="Google Shape;10302;p79"/>
          <p:cNvGrpSpPr/>
          <p:nvPr/>
        </p:nvGrpSpPr>
        <p:grpSpPr>
          <a:xfrm>
            <a:off x="4056938" y="1562862"/>
            <a:ext cx="548713" cy="420783"/>
            <a:chOff x="3042703" y="1529137"/>
            <a:chExt cx="411535" cy="315587"/>
          </a:xfrm>
          <a:solidFill>
            <a:srgbClr val="D2DE00"/>
          </a:solidFill>
        </p:grpSpPr>
        <p:sp>
          <p:nvSpPr>
            <p:cNvPr id="10303" name="Google Shape;10303;p79"/>
            <p:cNvSpPr/>
            <p:nvPr/>
          </p:nvSpPr>
          <p:spPr>
            <a:xfrm>
              <a:off x="3042703" y="1529137"/>
              <a:ext cx="411535" cy="315587"/>
            </a:xfrm>
            <a:custGeom>
              <a:avLst/>
              <a:gdLst/>
              <a:ahLst/>
              <a:cxnLst/>
              <a:rect l="l" t="t" r="r" b="b"/>
              <a:pathLst>
                <a:path w="12919" h="9907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1" y="9716"/>
                  </a:lnTo>
                  <a:cubicBezTo>
                    <a:pt x="1" y="9823"/>
                    <a:pt x="96" y="9906"/>
                    <a:pt x="191" y="9906"/>
                  </a:cubicBezTo>
                  <a:lnTo>
                    <a:pt x="2394" y="9906"/>
                  </a:lnTo>
                  <a:cubicBezTo>
                    <a:pt x="2501" y="9906"/>
                    <a:pt x="2584" y="9823"/>
                    <a:pt x="2584" y="9716"/>
                  </a:cubicBezTo>
                  <a:cubicBezTo>
                    <a:pt x="2584" y="9609"/>
                    <a:pt x="2501" y="9525"/>
                    <a:pt x="2394" y="9525"/>
                  </a:cubicBezTo>
                  <a:lnTo>
                    <a:pt x="382" y="9525"/>
                  </a:lnTo>
                  <a:lnTo>
                    <a:pt x="382" y="7989"/>
                  </a:lnTo>
                  <a:lnTo>
                    <a:pt x="8287" y="7989"/>
                  </a:lnTo>
                  <a:cubicBezTo>
                    <a:pt x="8394" y="7989"/>
                    <a:pt x="8478" y="7894"/>
                    <a:pt x="8478" y="7799"/>
                  </a:cubicBezTo>
                  <a:cubicBezTo>
                    <a:pt x="8478" y="7692"/>
                    <a:pt x="8394" y="7596"/>
                    <a:pt x="8287" y="7596"/>
                  </a:cubicBezTo>
                  <a:lnTo>
                    <a:pt x="382" y="7596"/>
                  </a:lnTo>
                  <a:lnTo>
                    <a:pt x="382" y="2167"/>
                  </a:lnTo>
                  <a:lnTo>
                    <a:pt x="12550" y="2167"/>
                  </a:lnTo>
                  <a:lnTo>
                    <a:pt x="12550" y="7596"/>
                  </a:lnTo>
                  <a:lnTo>
                    <a:pt x="9287" y="7596"/>
                  </a:lnTo>
                  <a:cubicBezTo>
                    <a:pt x="9180" y="7596"/>
                    <a:pt x="9097" y="7692"/>
                    <a:pt x="9097" y="7799"/>
                  </a:cubicBezTo>
                  <a:cubicBezTo>
                    <a:pt x="9097" y="7894"/>
                    <a:pt x="9180" y="7989"/>
                    <a:pt x="9287" y="7989"/>
                  </a:cubicBezTo>
                  <a:lnTo>
                    <a:pt x="12538" y="7989"/>
                  </a:lnTo>
                  <a:lnTo>
                    <a:pt x="12538" y="9525"/>
                  </a:lnTo>
                  <a:lnTo>
                    <a:pt x="3251" y="9525"/>
                  </a:lnTo>
                  <a:cubicBezTo>
                    <a:pt x="3144" y="9525"/>
                    <a:pt x="3049" y="9609"/>
                    <a:pt x="3049" y="9716"/>
                  </a:cubicBezTo>
                  <a:cubicBezTo>
                    <a:pt x="3049" y="9823"/>
                    <a:pt x="3144" y="9906"/>
                    <a:pt x="3251" y="9906"/>
                  </a:cubicBezTo>
                  <a:lnTo>
                    <a:pt x="12728" y="9906"/>
                  </a:lnTo>
                  <a:cubicBezTo>
                    <a:pt x="12835" y="9906"/>
                    <a:pt x="12919" y="9823"/>
                    <a:pt x="12919" y="9716"/>
                  </a:cubicBezTo>
                  <a:lnTo>
                    <a:pt x="12919" y="191"/>
                  </a:lnTo>
                  <a:cubicBezTo>
                    <a:pt x="12907" y="84"/>
                    <a:pt x="12835" y="0"/>
                    <a:pt x="12728" y="0"/>
                  </a:cubicBezTo>
                  <a:lnTo>
                    <a:pt x="6859" y="0"/>
                  </a:lnTo>
                  <a:cubicBezTo>
                    <a:pt x="6763" y="0"/>
                    <a:pt x="6668" y="84"/>
                    <a:pt x="6668" y="191"/>
                  </a:cubicBezTo>
                  <a:cubicBezTo>
                    <a:pt x="6668" y="298"/>
                    <a:pt x="6763" y="381"/>
                    <a:pt x="6859" y="381"/>
                  </a:cubicBezTo>
                  <a:lnTo>
                    <a:pt x="12538" y="381"/>
                  </a:lnTo>
                  <a:lnTo>
                    <a:pt x="12538" y="1810"/>
                  </a:lnTo>
                  <a:lnTo>
                    <a:pt x="370" y="1810"/>
                  </a:lnTo>
                  <a:lnTo>
                    <a:pt x="370" y="381"/>
                  </a:lnTo>
                  <a:lnTo>
                    <a:pt x="6001" y="381"/>
                  </a:lnTo>
                  <a:cubicBezTo>
                    <a:pt x="6108" y="381"/>
                    <a:pt x="6192" y="298"/>
                    <a:pt x="6192" y="191"/>
                  </a:cubicBezTo>
                  <a:cubicBezTo>
                    <a:pt x="6192" y="84"/>
                    <a:pt x="6097" y="0"/>
                    <a:pt x="600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04" name="Google Shape;10304;p79"/>
            <p:cNvSpPr/>
            <p:nvPr/>
          </p:nvSpPr>
          <p:spPr>
            <a:xfrm>
              <a:off x="3077967" y="1557965"/>
              <a:ext cx="12169" cy="12551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cubicBezTo>
                    <a:pt x="298" y="393"/>
                    <a:pt x="382" y="298"/>
                    <a:pt x="382" y="191"/>
                  </a:cubicBezTo>
                  <a:cubicBezTo>
                    <a:pt x="382" y="95"/>
                    <a:pt x="298" y="0"/>
                    <a:pt x="1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05" name="Google Shape;10305;p79"/>
            <p:cNvSpPr/>
            <p:nvPr/>
          </p:nvSpPr>
          <p:spPr>
            <a:xfrm>
              <a:off x="3099978" y="1557965"/>
              <a:ext cx="12551" cy="12551"/>
            </a:xfrm>
            <a:custGeom>
              <a:avLst/>
              <a:gdLst/>
              <a:ahLst/>
              <a:cxnLst/>
              <a:rect l="l" t="t" r="r" b="b"/>
              <a:pathLst>
                <a:path w="394" h="394" extrusionOk="0">
                  <a:moveTo>
                    <a:pt x="203" y="0"/>
                  </a:moveTo>
                  <a:cubicBezTo>
                    <a:pt x="96" y="0"/>
                    <a:pt x="0" y="95"/>
                    <a:pt x="0" y="191"/>
                  </a:cubicBezTo>
                  <a:cubicBezTo>
                    <a:pt x="0" y="298"/>
                    <a:pt x="96" y="393"/>
                    <a:pt x="203" y="393"/>
                  </a:cubicBezTo>
                  <a:cubicBezTo>
                    <a:pt x="298" y="393"/>
                    <a:pt x="393" y="298"/>
                    <a:pt x="393" y="191"/>
                  </a:cubicBezTo>
                  <a:cubicBezTo>
                    <a:pt x="393" y="95"/>
                    <a:pt x="298" y="0"/>
                    <a:pt x="20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06" name="Google Shape;10306;p79"/>
            <p:cNvSpPr/>
            <p:nvPr/>
          </p:nvSpPr>
          <p:spPr>
            <a:xfrm>
              <a:off x="3122341" y="1557965"/>
              <a:ext cx="12551" cy="12551"/>
            </a:xfrm>
            <a:custGeom>
              <a:avLst/>
              <a:gdLst/>
              <a:ahLst/>
              <a:cxnLst/>
              <a:rect l="l" t="t" r="r" b="b"/>
              <a:pathLst>
                <a:path w="394" h="394" extrusionOk="0">
                  <a:moveTo>
                    <a:pt x="191" y="0"/>
                  </a:moveTo>
                  <a:cubicBezTo>
                    <a:pt x="96" y="0"/>
                    <a:pt x="1" y="95"/>
                    <a:pt x="1" y="191"/>
                  </a:cubicBezTo>
                  <a:cubicBezTo>
                    <a:pt x="1" y="298"/>
                    <a:pt x="96" y="393"/>
                    <a:pt x="191" y="393"/>
                  </a:cubicBezTo>
                  <a:cubicBezTo>
                    <a:pt x="298" y="393"/>
                    <a:pt x="394" y="298"/>
                    <a:pt x="394" y="191"/>
                  </a:cubicBezTo>
                  <a:cubicBezTo>
                    <a:pt x="394" y="95"/>
                    <a:pt x="298" y="0"/>
                    <a:pt x="1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07" name="Google Shape;10307;p79"/>
            <p:cNvSpPr/>
            <p:nvPr/>
          </p:nvSpPr>
          <p:spPr>
            <a:xfrm>
              <a:off x="3342331" y="1557965"/>
              <a:ext cx="79669" cy="12551"/>
            </a:xfrm>
            <a:custGeom>
              <a:avLst/>
              <a:gdLst/>
              <a:ahLst/>
              <a:cxnLst/>
              <a:rect l="l" t="t" r="r" b="b"/>
              <a:pathLst>
                <a:path w="2501" h="394" extrusionOk="0">
                  <a:moveTo>
                    <a:pt x="191" y="0"/>
                  </a:moveTo>
                  <a:cubicBezTo>
                    <a:pt x="84" y="0"/>
                    <a:pt x="0" y="95"/>
                    <a:pt x="0" y="191"/>
                  </a:cubicBezTo>
                  <a:cubicBezTo>
                    <a:pt x="0" y="298"/>
                    <a:pt x="96" y="393"/>
                    <a:pt x="191" y="393"/>
                  </a:cubicBezTo>
                  <a:lnTo>
                    <a:pt x="2310" y="393"/>
                  </a:lnTo>
                  <a:cubicBezTo>
                    <a:pt x="2417" y="393"/>
                    <a:pt x="2501" y="298"/>
                    <a:pt x="2501" y="191"/>
                  </a:cubicBezTo>
                  <a:cubicBezTo>
                    <a:pt x="2501" y="95"/>
                    <a:pt x="2417" y="0"/>
                    <a:pt x="23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08" name="Google Shape;10308;p79"/>
            <p:cNvSpPr/>
            <p:nvPr/>
          </p:nvSpPr>
          <p:spPr>
            <a:xfrm>
              <a:off x="3306303" y="1557965"/>
              <a:ext cx="26949" cy="12551"/>
            </a:xfrm>
            <a:custGeom>
              <a:avLst/>
              <a:gdLst/>
              <a:ahLst/>
              <a:cxnLst/>
              <a:rect l="l" t="t" r="r" b="b"/>
              <a:pathLst>
                <a:path w="846" h="394" extrusionOk="0">
                  <a:moveTo>
                    <a:pt x="191" y="0"/>
                  </a:moveTo>
                  <a:cubicBezTo>
                    <a:pt x="96" y="0"/>
                    <a:pt x="0" y="95"/>
                    <a:pt x="0" y="191"/>
                  </a:cubicBezTo>
                  <a:cubicBezTo>
                    <a:pt x="0" y="298"/>
                    <a:pt x="96" y="393"/>
                    <a:pt x="191" y="393"/>
                  </a:cubicBezTo>
                  <a:lnTo>
                    <a:pt x="655" y="393"/>
                  </a:lnTo>
                  <a:cubicBezTo>
                    <a:pt x="762" y="393"/>
                    <a:pt x="846" y="298"/>
                    <a:pt x="846" y="191"/>
                  </a:cubicBezTo>
                  <a:cubicBezTo>
                    <a:pt x="846" y="95"/>
                    <a:pt x="762" y="0"/>
                    <a:pt x="6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09" name="Google Shape;10309;p79"/>
            <p:cNvSpPr/>
            <p:nvPr/>
          </p:nvSpPr>
          <p:spPr>
            <a:xfrm>
              <a:off x="3165217" y="1622822"/>
              <a:ext cx="166888" cy="121750"/>
            </a:xfrm>
            <a:custGeom>
              <a:avLst/>
              <a:gdLst/>
              <a:ahLst/>
              <a:cxnLst/>
              <a:rect l="l" t="t" r="r" b="b"/>
              <a:pathLst>
                <a:path w="5239" h="3822" extrusionOk="0">
                  <a:moveTo>
                    <a:pt x="4048" y="381"/>
                  </a:moveTo>
                  <a:cubicBezTo>
                    <a:pt x="4489" y="381"/>
                    <a:pt x="4846" y="738"/>
                    <a:pt x="4846" y="1179"/>
                  </a:cubicBezTo>
                  <a:lnTo>
                    <a:pt x="4846" y="2655"/>
                  </a:lnTo>
                  <a:cubicBezTo>
                    <a:pt x="4846" y="3096"/>
                    <a:pt x="4489" y="3453"/>
                    <a:pt x="4048" y="3453"/>
                  </a:cubicBezTo>
                  <a:lnTo>
                    <a:pt x="1155" y="3453"/>
                  </a:lnTo>
                  <a:cubicBezTo>
                    <a:pt x="715" y="3453"/>
                    <a:pt x="357" y="3096"/>
                    <a:pt x="357" y="2655"/>
                  </a:cubicBezTo>
                  <a:lnTo>
                    <a:pt x="357" y="1179"/>
                  </a:lnTo>
                  <a:cubicBezTo>
                    <a:pt x="357" y="738"/>
                    <a:pt x="715" y="381"/>
                    <a:pt x="1155" y="381"/>
                  </a:cubicBezTo>
                  <a:close/>
                  <a:moveTo>
                    <a:pt x="1167" y="0"/>
                  </a:moveTo>
                  <a:cubicBezTo>
                    <a:pt x="512" y="0"/>
                    <a:pt x="0" y="536"/>
                    <a:pt x="0" y="1179"/>
                  </a:cubicBezTo>
                  <a:lnTo>
                    <a:pt x="0" y="2655"/>
                  </a:lnTo>
                  <a:cubicBezTo>
                    <a:pt x="0" y="3310"/>
                    <a:pt x="536" y="3822"/>
                    <a:pt x="1167" y="3822"/>
                  </a:cubicBezTo>
                  <a:lnTo>
                    <a:pt x="4060" y="3822"/>
                  </a:lnTo>
                  <a:cubicBezTo>
                    <a:pt x="4715" y="3822"/>
                    <a:pt x="5239" y="3286"/>
                    <a:pt x="5239" y="2655"/>
                  </a:cubicBezTo>
                  <a:lnTo>
                    <a:pt x="5239" y="1179"/>
                  </a:lnTo>
                  <a:cubicBezTo>
                    <a:pt x="5239" y="524"/>
                    <a:pt x="4703" y="0"/>
                    <a:pt x="406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10" name="Google Shape;10310;p79"/>
            <p:cNvSpPr/>
            <p:nvPr/>
          </p:nvSpPr>
          <p:spPr>
            <a:xfrm>
              <a:off x="3222843" y="1657226"/>
              <a:ext cx="54281" cy="53612"/>
            </a:xfrm>
            <a:custGeom>
              <a:avLst/>
              <a:gdLst/>
              <a:ahLst/>
              <a:cxnLst/>
              <a:rect l="l" t="t" r="r" b="b"/>
              <a:pathLst>
                <a:path w="1704" h="1683" extrusionOk="0">
                  <a:moveTo>
                    <a:pt x="394" y="396"/>
                  </a:moveTo>
                  <a:lnTo>
                    <a:pt x="1287" y="849"/>
                  </a:lnTo>
                  <a:lnTo>
                    <a:pt x="394" y="1278"/>
                  </a:lnTo>
                  <a:lnTo>
                    <a:pt x="394" y="396"/>
                  </a:lnTo>
                  <a:close/>
                  <a:moveTo>
                    <a:pt x="358" y="0"/>
                  </a:moveTo>
                  <a:cubicBezTo>
                    <a:pt x="293" y="0"/>
                    <a:pt x="227" y="18"/>
                    <a:pt x="168" y="51"/>
                  </a:cubicBezTo>
                  <a:cubicBezTo>
                    <a:pt x="61" y="111"/>
                    <a:pt x="1" y="230"/>
                    <a:pt x="1" y="349"/>
                  </a:cubicBezTo>
                  <a:lnTo>
                    <a:pt x="1" y="1325"/>
                  </a:lnTo>
                  <a:cubicBezTo>
                    <a:pt x="1" y="1444"/>
                    <a:pt x="61" y="1563"/>
                    <a:pt x="168" y="1623"/>
                  </a:cubicBezTo>
                  <a:cubicBezTo>
                    <a:pt x="227" y="1647"/>
                    <a:pt x="287" y="1682"/>
                    <a:pt x="358" y="1682"/>
                  </a:cubicBezTo>
                  <a:cubicBezTo>
                    <a:pt x="418" y="1682"/>
                    <a:pt x="465" y="1659"/>
                    <a:pt x="513" y="1647"/>
                  </a:cubicBezTo>
                  <a:lnTo>
                    <a:pt x="1489" y="1170"/>
                  </a:lnTo>
                  <a:cubicBezTo>
                    <a:pt x="1608" y="1111"/>
                    <a:pt x="1680" y="992"/>
                    <a:pt x="1680" y="861"/>
                  </a:cubicBezTo>
                  <a:cubicBezTo>
                    <a:pt x="1704" y="706"/>
                    <a:pt x="1620" y="575"/>
                    <a:pt x="1489" y="516"/>
                  </a:cubicBezTo>
                  <a:lnTo>
                    <a:pt x="513" y="39"/>
                  </a:lnTo>
                  <a:cubicBezTo>
                    <a:pt x="465" y="12"/>
                    <a:pt x="412" y="0"/>
                    <a:pt x="35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11" name="Google Shape;10311;p79"/>
            <p:cNvSpPr/>
            <p:nvPr/>
          </p:nvSpPr>
          <p:spPr>
            <a:xfrm>
              <a:off x="3087459" y="1800700"/>
              <a:ext cx="160454" cy="12519"/>
            </a:xfrm>
            <a:custGeom>
              <a:avLst/>
              <a:gdLst/>
              <a:ahLst/>
              <a:cxnLst/>
              <a:rect l="l" t="t" r="r" b="b"/>
              <a:pathLst>
                <a:path w="5037" h="393" extrusionOk="0">
                  <a:moveTo>
                    <a:pt x="191" y="0"/>
                  </a:moveTo>
                  <a:cubicBezTo>
                    <a:pt x="84" y="0"/>
                    <a:pt x="0" y="95"/>
                    <a:pt x="0" y="191"/>
                  </a:cubicBezTo>
                  <a:cubicBezTo>
                    <a:pt x="0" y="298"/>
                    <a:pt x="84" y="393"/>
                    <a:pt x="191" y="393"/>
                  </a:cubicBezTo>
                  <a:lnTo>
                    <a:pt x="4846" y="393"/>
                  </a:lnTo>
                  <a:cubicBezTo>
                    <a:pt x="4953" y="393"/>
                    <a:pt x="5037" y="298"/>
                    <a:pt x="5037" y="191"/>
                  </a:cubicBezTo>
                  <a:cubicBezTo>
                    <a:pt x="5037" y="95"/>
                    <a:pt x="4953" y="0"/>
                    <a:pt x="48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12" name="Google Shape;10312;p79"/>
            <p:cNvSpPr/>
            <p:nvPr/>
          </p:nvSpPr>
          <p:spPr>
            <a:xfrm>
              <a:off x="3368866" y="1800318"/>
              <a:ext cx="43673" cy="12169"/>
            </a:xfrm>
            <a:custGeom>
              <a:avLst/>
              <a:gdLst/>
              <a:ahLst/>
              <a:cxnLst/>
              <a:rect l="l" t="t" r="r" b="b"/>
              <a:pathLst>
                <a:path w="1371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96" y="381"/>
                    <a:pt x="191" y="381"/>
                  </a:cubicBezTo>
                  <a:lnTo>
                    <a:pt x="1180" y="381"/>
                  </a:lnTo>
                  <a:cubicBezTo>
                    <a:pt x="1287" y="381"/>
                    <a:pt x="1370" y="298"/>
                    <a:pt x="1370" y="191"/>
                  </a:cubicBezTo>
                  <a:cubicBezTo>
                    <a:pt x="1370" y="84"/>
                    <a:pt x="1287" y="0"/>
                    <a:pt x="118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13" name="Google Shape;10313;p79"/>
          <p:cNvGrpSpPr/>
          <p:nvPr/>
        </p:nvGrpSpPr>
        <p:grpSpPr>
          <a:xfrm>
            <a:off x="3505719" y="1583589"/>
            <a:ext cx="467335" cy="379329"/>
            <a:chOff x="2629289" y="1544682"/>
            <a:chExt cx="350501" cy="284497"/>
          </a:xfrm>
          <a:solidFill>
            <a:srgbClr val="D2DE00"/>
          </a:solidFill>
        </p:grpSpPr>
        <p:sp>
          <p:nvSpPr>
            <p:cNvPr id="10314" name="Google Shape;10314;p79"/>
            <p:cNvSpPr/>
            <p:nvPr/>
          </p:nvSpPr>
          <p:spPr>
            <a:xfrm>
              <a:off x="2835614" y="1818507"/>
              <a:ext cx="10289" cy="10671"/>
            </a:xfrm>
            <a:custGeom>
              <a:avLst/>
              <a:gdLst/>
              <a:ahLst/>
              <a:cxnLst/>
              <a:rect l="l" t="t" r="r" b="b"/>
              <a:pathLst>
                <a:path w="323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251" y="334"/>
                    <a:pt x="322" y="263"/>
                    <a:pt x="322" y="167"/>
                  </a:cubicBezTo>
                  <a:cubicBezTo>
                    <a:pt x="322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15" name="Google Shape;10315;p79"/>
            <p:cNvSpPr/>
            <p:nvPr/>
          </p:nvSpPr>
          <p:spPr>
            <a:xfrm>
              <a:off x="2629289" y="1544682"/>
              <a:ext cx="318614" cy="284497"/>
            </a:xfrm>
            <a:custGeom>
              <a:avLst/>
              <a:gdLst/>
              <a:ahLst/>
              <a:cxnLst/>
              <a:rect l="l" t="t" r="r" b="b"/>
              <a:pathLst>
                <a:path w="10002" h="8931" extrusionOk="0">
                  <a:moveTo>
                    <a:pt x="6978" y="334"/>
                  </a:moveTo>
                  <a:cubicBezTo>
                    <a:pt x="7049" y="334"/>
                    <a:pt x="7109" y="358"/>
                    <a:pt x="7168" y="405"/>
                  </a:cubicBezTo>
                  <a:cubicBezTo>
                    <a:pt x="7228" y="453"/>
                    <a:pt x="8085" y="1310"/>
                    <a:pt x="8764" y="2001"/>
                  </a:cubicBezTo>
                  <a:cubicBezTo>
                    <a:pt x="9216" y="2441"/>
                    <a:pt x="9597" y="2810"/>
                    <a:pt x="9621" y="2846"/>
                  </a:cubicBezTo>
                  <a:cubicBezTo>
                    <a:pt x="9657" y="2894"/>
                    <a:pt x="9692" y="2965"/>
                    <a:pt x="9692" y="3036"/>
                  </a:cubicBezTo>
                  <a:cubicBezTo>
                    <a:pt x="9692" y="3108"/>
                    <a:pt x="9657" y="3167"/>
                    <a:pt x="9621" y="3227"/>
                  </a:cubicBezTo>
                  <a:lnTo>
                    <a:pt x="6549" y="6299"/>
                  </a:lnTo>
                  <a:lnTo>
                    <a:pt x="3727" y="3489"/>
                  </a:lnTo>
                  <a:lnTo>
                    <a:pt x="6787" y="405"/>
                  </a:lnTo>
                  <a:cubicBezTo>
                    <a:pt x="6835" y="358"/>
                    <a:pt x="6906" y="334"/>
                    <a:pt x="6978" y="334"/>
                  </a:cubicBezTo>
                  <a:close/>
                  <a:moveTo>
                    <a:pt x="6978" y="0"/>
                  </a:moveTo>
                  <a:cubicBezTo>
                    <a:pt x="6906" y="0"/>
                    <a:pt x="6835" y="12"/>
                    <a:pt x="6752" y="48"/>
                  </a:cubicBezTo>
                  <a:cubicBezTo>
                    <a:pt x="6680" y="72"/>
                    <a:pt x="6621" y="119"/>
                    <a:pt x="6561" y="179"/>
                  </a:cubicBezTo>
                  <a:lnTo>
                    <a:pt x="3382" y="3358"/>
                  </a:lnTo>
                  <a:lnTo>
                    <a:pt x="179" y="6561"/>
                  </a:lnTo>
                  <a:cubicBezTo>
                    <a:pt x="120" y="6620"/>
                    <a:pt x="72" y="6680"/>
                    <a:pt x="48" y="6751"/>
                  </a:cubicBezTo>
                  <a:cubicBezTo>
                    <a:pt x="13" y="6835"/>
                    <a:pt x="1" y="6906"/>
                    <a:pt x="1" y="6977"/>
                  </a:cubicBezTo>
                  <a:cubicBezTo>
                    <a:pt x="1" y="7049"/>
                    <a:pt x="13" y="7132"/>
                    <a:pt x="48" y="7204"/>
                  </a:cubicBezTo>
                  <a:cubicBezTo>
                    <a:pt x="72" y="7275"/>
                    <a:pt x="120" y="7335"/>
                    <a:pt x="179" y="7394"/>
                  </a:cubicBezTo>
                  <a:lnTo>
                    <a:pt x="1477" y="8692"/>
                  </a:lnTo>
                  <a:cubicBezTo>
                    <a:pt x="1549" y="8763"/>
                    <a:pt x="1644" y="8823"/>
                    <a:pt x="1739" y="8871"/>
                  </a:cubicBezTo>
                  <a:cubicBezTo>
                    <a:pt x="1846" y="8918"/>
                    <a:pt x="1953" y="8930"/>
                    <a:pt x="2049" y="8930"/>
                  </a:cubicBezTo>
                  <a:lnTo>
                    <a:pt x="6013" y="8930"/>
                  </a:lnTo>
                  <a:cubicBezTo>
                    <a:pt x="6109" y="8930"/>
                    <a:pt x="6180" y="8859"/>
                    <a:pt x="6180" y="8763"/>
                  </a:cubicBezTo>
                  <a:cubicBezTo>
                    <a:pt x="6180" y="8680"/>
                    <a:pt x="6073" y="8597"/>
                    <a:pt x="6001" y="8597"/>
                  </a:cubicBezTo>
                  <a:lnTo>
                    <a:pt x="2025" y="8597"/>
                  </a:lnTo>
                  <a:cubicBezTo>
                    <a:pt x="1894" y="8597"/>
                    <a:pt x="1775" y="8561"/>
                    <a:pt x="1679" y="8454"/>
                  </a:cubicBezTo>
                  <a:lnTo>
                    <a:pt x="394" y="7156"/>
                  </a:lnTo>
                  <a:cubicBezTo>
                    <a:pt x="346" y="7108"/>
                    <a:pt x="310" y="7037"/>
                    <a:pt x="310" y="6966"/>
                  </a:cubicBezTo>
                  <a:cubicBezTo>
                    <a:pt x="310" y="6894"/>
                    <a:pt x="346" y="6835"/>
                    <a:pt x="394" y="6775"/>
                  </a:cubicBezTo>
                  <a:lnTo>
                    <a:pt x="3477" y="3679"/>
                  </a:lnTo>
                  <a:lnTo>
                    <a:pt x="6299" y="6489"/>
                  </a:lnTo>
                  <a:lnTo>
                    <a:pt x="4787" y="7989"/>
                  </a:lnTo>
                  <a:cubicBezTo>
                    <a:pt x="4763" y="8025"/>
                    <a:pt x="4751" y="8061"/>
                    <a:pt x="4751" y="8109"/>
                  </a:cubicBezTo>
                  <a:cubicBezTo>
                    <a:pt x="4751" y="8156"/>
                    <a:pt x="4763" y="8204"/>
                    <a:pt x="4787" y="8228"/>
                  </a:cubicBezTo>
                  <a:cubicBezTo>
                    <a:pt x="4823" y="8263"/>
                    <a:pt x="4870" y="8275"/>
                    <a:pt x="4906" y="8275"/>
                  </a:cubicBezTo>
                  <a:cubicBezTo>
                    <a:pt x="4954" y="8275"/>
                    <a:pt x="5001" y="8263"/>
                    <a:pt x="5025" y="8228"/>
                  </a:cubicBezTo>
                  <a:lnTo>
                    <a:pt x="9823" y="3441"/>
                  </a:lnTo>
                  <a:cubicBezTo>
                    <a:pt x="9883" y="3382"/>
                    <a:pt x="9931" y="3322"/>
                    <a:pt x="9954" y="3239"/>
                  </a:cubicBezTo>
                  <a:cubicBezTo>
                    <a:pt x="9990" y="3167"/>
                    <a:pt x="10002" y="3096"/>
                    <a:pt x="10002" y="3025"/>
                  </a:cubicBezTo>
                  <a:cubicBezTo>
                    <a:pt x="10002" y="2941"/>
                    <a:pt x="9990" y="2870"/>
                    <a:pt x="9954" y="2798"/>
                  </a:cubicBezTo>
                  <a:cubicBezTo>
                    <a:pt x="9931" y="2727"/>
                    <a:pt x="9883" y="2667"/>
                    <a:pt x="9823" y="2608"/>
                  </a:cubicBezTo>
                  <a:lnTo>
                    <a:pt x="8156" y="941"/>
                  </a:lnTo>
                  <a:lnTo>
                    <a:pt x="7394" y="179"/>
                  </a:lnTo>
                  <a:cubicBezTo>
                    <a:pt x="7335" y="119"/>
                    <a:pt x="7275" y="72"/>
                    <a:pt x="7204" y="48"/>
                  </a:cubicBezTo>
                  <a:cubicBezTo>
                    <a:pt x="7133" y="12"/>
                    <a:pt x="7049" y="0"/>
                    <a:pt x="697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16" name="Google Shape;10316;p79"/>
            <p:cNvSpPr/>
            <p:nvPr/>
          </p:nvSpPr>
          <p:spPr>
            <a:xfrm>
              <a:off x="2876962" y="1818507"/>
              <a:ext cx="30740" cy="10671"/>
            </a:xfrm>
            <a:custGeom>
              <a:avLst/>
              <a:gdLst/>
              <a:ahLst/>
              <a:cxnLst/>
              <a:rect l="l" t="t" r="r" b="b"/>
              <a:pathLst>
                <a:path w="965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798" y="334"/>
                  </a:lnTo>
                  <a:cubicBezTo>
                    <a:pt x="893" y="334"/>
                    <a:pt x="965" y="263"/>
                    <a:pt x="965" y="167"/>
                  </a:cubicBezTo>
                  <a:cubicBezTo>
                    <a:pt x="965" y="84"/>
                    <a:pt x="893" y="1"/>
                    <a:pt x="79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17" name="Google Shape;10317;p79"/>
            <p:cNvSpPr/>
            <p:nvPr/>
          </p:nvSpPr>
          <p:spPr>
            <a:xfrm>
              <a:off x="2969118" y="1818507"/>
              <a:ext cx="10671" cy="10671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251" y="334"/>
                    <a:pt x="334" y="263"/>
                    <a:pt x="334" y="167"/>
                  </a:cubicBez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18" name="Google Shape;10318;p79"/>
            <p:cNvSpPr/>
            <p:nvPr/>
          </p:nvSpPr>
          <p:spPr>
            <a:xfrm>
              <a:off x="2916780" y="1818507"/>
              <a:ext cx="34563" cy="10671"/>
            </a:xfrm>
            <a:custGeom>
              <a:avLst/>
              <a:gdLst/>
              <a:ahLst/>
              <a:cxnLst/>
              <a:rect l="l" t="t" r="r" b="b"/>
              <a:pathLst>
                <a:path w="1085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917" y="334"/>
                  </a:lnTo>
                  <a:cubicBezTo>
                    <a:pt x="1013" y="334"/>
                    <a:pt x="1084" y="263"/>
                    <a:pt x="1084" y="167"/>
                  </a:cubicBezTo>
                  <a:cubicBezTo>
                    <a:pt x="1084" y="84"/>
                    <a:pt x="1001" y="1"/>
                    <a:pt x="91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19" name="Google Shape;10319;p79"/>
          <p:cNvGrpSpPr/>
          <p:nvPr/>
        </p:nvGrpSpPr>
        <p:grpSpPr>
          <a:xfrm>
            <a:off x="7073437" y="1527523"/>
            <a:ext cx="490524" cy="486957"/>
            <a:chOff x="5305077" y="1502633"/>
            <a:chExt cx="367893" cy="365218"/>
          </a:xfrm>
          <a:solidFill>
            <a:srgbClr val="D2DE00"/>
          </a:solidFill>
        </p:grpSpPr>
        <p:sp>
          <p:nvSpPr>
            <p:cNvPr id="10320" name="Google Shape;10320;p79"/>
            <p:cNvSpPr/>
            <p:nvPr/>
          </p:nvSpPr>
          <p:spPr>
            <a:xfrm>
              <a:off x="5305077" y="1502633"/>
              <a:ext cx="261338" cy="365218"/>
            </a:xfrm>
            <a:custGeom>
              <a:avLst/>
              <a:gdLst/>
              <a:ahLst/>
              <a:cxnLst/>
              <a:rect l="l" t="t" r="r" b="b"/>
              <a:pathLst>
                <a:path w="8204" h="11465" extrusionOk="0">
                  <a:moveTo>
                    <a:pt x="8028" y="0"/>
                  </a:moveTo>
                  <a:cubicBezTo>
                    <a:pt x="8011" y="0"/>
                    <a:pt x="7994" y="4"/>
                    <a:pt x="7977" y="11"/>
                  </a:cubicBezTo>
                  <a:cubicBezTo>
                    <a:pt x="7096" y="213"/>
                    <a:pt x="6596" y="1106"/>
                    <a:pt x="6858" y="1975"/>
                  </a:cubicBezTo>
                  <a:cubicBezTo>
                    <a:pt x="6930" y="2201"/>
                    <a:pt x="6870" y="2451"/>
                    <a:pt x="6704" y="2630"/>
                  </a:cubicBezTo>
                  <a:lnTo>
                    <a:pt x="2667" y="6666"/>
                  </a:lnTo>
                  <a:cubicBezTo>
                    <a:pt x="2542" y="6791"/>
                    <a:pt x="2382" y="6858"/>
                    <a:pt x="2219" y="6858"/>
                  </a:cubicBezTo>
                  <a:cubicBezTo>
                    <a:pt x="2150" y="6858"/>
                    <a:pt x="2080" y="6846"/>
                    <a:pt x="2012" y="6821"/>
                  </a:cubicBezTo>
                  <a:cubicBezTo>
                    <a:pt x="1858" y="6772"/>
                    <a:pt x="1703" y="6748"/>
                    <a:pt x="1551" y="6748"/>
                  </a:cubicBezTo>
                  <a:cubicBezTo>
                    <a:pt x="750" y="6748"/>
                    <a:pt x="32" y="7393"/>
                    <a:pt x="12" y="8274"/>
                  </a:cubicBezTo>
                  <a:cubicBezTo>
                    <a:pt x="1" y="9165"/>
                    <a:pt x="724" y="9837"/>
                    <a:pt x="1551" y="9837"/>
                  </a:cubicBezTo>
                  <a:cubicBezTo>
                    <a:pt x="1585" y="9837"/>
                    <a:pt x="1620" y="9836"/>
                    <a:pt x="1655" y="9833"/>
                  </a:cubicBezTo>
                  <a:lnTo>
                    <a:pt x="1655" y="9833"/>
                  </a:lnTo>
                  <a:cubicBezTo>
                    <a:pt x="1596" y="10691"/>
                    <a:pt x="2262" y="11464"/>
                    <a:pt x="3179" y="11464"/>
                  </a:cubicBezTo>
                  <a:cubicBezTo>
                    <a:pt x="4251" y="11464"/>
                    <a:pt x="4965" y="10441"/>
                    <a:pt x="4656" y="9476"/>
                  </a:cubicBezTo>
                  <a:cubicBezTo>
                    <a:pt x="4584" y="9250"/>
                    <a:pt x="4644" y="9000"/>
                    <a:pt x="4822" y="8821"/>
                  </a:cubicBezTo>
                  <a:lnTo>
                    <a:pt x="5703" y="7940"/>
                  </a:lnTo>
                  <a:cubicBezTo>
                    <a:pt x="5763" y="7881"/>
                    <a:pt x="5763" y="7762"/>
                    <a:pt x="5703" y="7702"/>
                  </a:cubicBezTo>
                  <a:cubicBezTo>
                    <a:pt x="5671" y="7637"/>
                    <a:pt x="5624" y="7608"/>
                    <a:pt x="5577" y="7608"/>
                  </a:cubicBezTo>
                  <a:cubicBezTo>
                    <a:pt x="5538" y="7608"/>
                    <a:pt x="5498" y="7628"/>
                    <a:pt x="5465" y="7666"/>
                  </a:cubicBezTo>
                  <a:lnTo>
                    <a:pt x="4584" y="8536"/>
                  </a:lnTo>
                  <a:cubicBezTo>
                    <a:pt x="4322" y="8809"/>
                    <a:pt x="4227" y="9178"/>
                    <a:pt x="4346" y="9536"/>
                  </a:cubicBezTo>
                  <a:cubicBezTo>
                    <a:pt x="4584" y="10298"/>
                    <a:pt x="4048" y="11083"/>
                    <a:pt x="3215" y="11095"/>
                  </a:cubicBezTo>
                  <a:cubicBezTo>
                    <a:pt x="3209" y="11095"/>
                    <a:pt x="3202" y="11096"/>
                    <a:pt x="3196" y="11096"/>
                  </a:cubicBezTo>
                  <a:cubicBezTo>
                    <a:pt x="2408" y="11096"/>
                    <a:pt x="1859" y="10363"/>
                    <a:pt x="2024" y="9643"/>
                  </a:cubicBezTo>
                  <a:cubicBezTo>
                    <a:pt x="2057" y="9535"/>
                    <a:pt x="1972" y="9437"/>
                    <a:pt x="1867" y="9437"/>
                  </a:cubicBezTo>
                  <a:cubicBezTo>
                    <a:pt x="1856" y="9437"/>
                    <a:pt x="1845" y="9438"/>
                    <a:pt x="1834" y="9440"/>
                  </a:cubicBezTo>
                  <a:cubicBezTo>
                    <a:pt x="1743" y="9461"/>
                    <a:pt x="1652" y="9470"/>
                    <a:pt x="1563" y="9470"/>
                  </a:cubicBezTo>
                  <a:cubicBezTo>
                    <a:pt x="918" y="9470"/>
                    <a:pt x="357" y="8961"/>
                    <a:pt x="357" y="8250"/>
                  </a:cubicBezTo>
                  <a:cubicBezTo>
                    <a:pt x="367" y="7551"/>
                    <a:pt x="929" y="7062"/>
                    <a:pt x="1553" y="7062"/>
                  </a:cubicBezTo>
                  <a:cubicBezTo>
                    <a:pt x="1673" y="7062"/>
                    <a:pt x="1796" y="7080"/>
                    <a:pt x="1917" y="7119"/>
                  </a:cubicBezTo>
                  <a:cubicBezTo>
                    <a:pt x="2019" y="7149"/>
                    <a:pt x="2122" y="7164"/>
                    <a:pt x="2224" y="7164"/>
                  </a:cubicBezTo>
                  <a:cubicBezTo>
                    <a:pt x="2481" y="7164"/>
                    <a:pt x="2730" y="7068"/>
                    <a:pt x="2917" y="6881"/>
                  </a:cubicBezTo>
                  <a:lnTo>
                    <a:pt x="6954" y="2856"/>
                  </a:lnTo>
                  <a:cubicBezTo>
                    <a:pt x="7215" y="2582"/>
                    <a:pt x="7311" y="2213"/>
                    <a:pt x="7192" y="1856"/>
                  </a:cubicBezTo>
                  <a:cubicBezTo>
                    <a:pt x="6977" y="1201"/>
                    <a:pt x="7370" y="487"/>
                    <a:pt x="8049" y="320"/>
                  </a:cubicBezTo>
                  <a:cubicBezTo>
                    <a:pt x="8144" y="308"/>
                    <a:pt x="8204" y="213"/>
                    <a:pt x="8168" y="130"/>
                  </a:cubicBezTo>
                  <a:cubicBezTo>
                    <a:pt x="8158" y="54"/>
                    <a:pt x="8096" y="0"/>
                    <a:pt x="802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21" name="Google Shape;10321;p79"/>
            <p:cNvSpPr/>
            <p:nvPr/>
          </p:nvSpPr>
          <p:spPr>
            <a:xfrm>
              <a:off x="5495092" y="1503111"/>
              <a:ext cx="177878" cy="233147"/>
            </a:xfrm>
            <a:custGeom>
              <a:avLst/>
              <a:gdLst/>
              <a:ahLst/>
              <a:cxnLst/>
              <a:rect l="l" t="t" r="r" b="b"/>
              <a:pathLst>
                <a:path w="5584" h="7319" extrusionOk="0">
                  <a:moveTo>
                    <a:pt x="2913" y="0"/>
                  </a:moveTo>
                  <a:cubicBezTo>
                    <a:pt x="2845" y="0"/>
                    <a:pt x="2777" y="37"/>
                    <a:pt x="2739" y="103"/>
                  </a:cubicBezTo>
                  <a:cubicBezTo>
                    <a:pt x="2715" y="186"/>
                    <a:pt x="2751" y="281"/>
                    <a:pt x="2834" y="317"/>
                  </a:cubicBezTo>
                  <a:cubicBezTo>
                    <a:pt x="3370" y="531"/>
                    <a:pt x="3691" y="1115"/>
                    <a:pt x="3560" y="1710"/>
                  </a:cubicBezTo>
                  <a:cubicBezTo>
                    <a:pt x="3528" y="1817"/>
                    <a:pt x="3611" y="1904"/>
                    <a:pt x="3714" y="1904"/>
                  </a:cubicBezTo>
                  <a:cubicBezTo>
                    <a:pt x="3726" y="1904"/>
                    <a:pt x="3738" y="1903"/>
                    <a:pt x="3751" y="1901"/>
                  </a:cubicBezTo>
                  <a:cubicBezTo>
                    <a:pt x="3842" y="1879"/>
                    <a:pt x="3935" y="1869"/>
                    <a:pt x="4028" y="1869"/>
                  </a:cubicBezTo>
                  <a:cubicBezTo>
                    <a:pt x="4342" y="1869"/>
                    <a:pt x="4649" y="1992"/>
                    <a:pt x="4870" y="2222"/>
                  </a:cubicBezTo>
                  <a:cubicBezTo>
                    <a:pt x="5346" y="2698"/>
                    <a:pt x="5334" y="3496"/>
                    <a:pt x="4858" y="3949"/>
                  </a:cubicBezTo>
                  <a:cubicBezTo>
                    <a:pt x="4632" y="4166"/>
                    <a:pt x="4323" y="4282"/>
                    <a:pt x="4010" y="4282"/>
                  </a:cubicBezTo>
                  <a:cubicBezTo>
                    <a:pt x="3895" y="4282"/>
                    <a:pt x="3779" y="4266"/>
                    <a:pt x="3667" y="4234"/>
                  </a:cubicBezTo>
                  <a:cubicBezTo>
                    <a:pt x="3570" y="4205"/>
                    <a:pt x="3470" y="4191"/>
                    <a:pt x="3372" y="4191"/>
                  </a:cubicBezTo>
                  <a:cubicBezTo>
                    <a:pt x="3111" y="4191"/>
                    <a:pt x="2858" y="4291"/>
                    <a:pt x="2667" y="4472"/>
                  </a:cubicBezTo>
                  <a:lnTo>
                    <a:pt x="107" y="7032"/>
                  </a:lnTo>
                  <a:cubicBezTo>
                    <a:pt x="0" y="7139"/>
                    <a:pt x="72" y="7318"/>
                    <a:pt x="227" y="7318"/>
                  </a:cubicBezTo>
                  <a:cubicBezTo>
                    <a:pt x="229" y="7318"/>
                    <a:pt x="231" y="7318"/>
                    <a:pt x="233" y="7318"/>
                  </a:cubicBezTo>
                  <a:cubicBezTo>
                    <a:pt x="354" y="7318"/>
                    <a:pt x="274" y="7295"/>
                    <a:pt x="2905" y="4711"/>
                  </a:cubicBezTo>
                  <a:cubicBezTo>
                    <a:pt x="3035" y="4581"/>
                    <a:pt x="3201" y="4514"/>
                    <a:pt x="3369" y="4514"/>
                  </a:cubicBezTo>
                  <a:cubicBezTo>
                    <a:pt x="3434" y="4514"/>
                    <a:pt x="3498" y="4524"/>
                    <a:pt x="3560" y="4544"/>
                  </a:cubicBezTo>
                  <a:cubicBezTo>
                    <a:pt x="3719" y="4597"/>
                    <a:pt x="3879" y="4622"/>
                    <a:pt x="4035" y="4622"/>
                  </a:cubicBezTo>
                  <a:cubicBezTo>
                    <a:pt x="4831" y="4622"/>
                    <a:pt x="5541" y="3979"/>
                    <a:pt x="5561" y="3103"/>
                  </a:cubicBezTo>
                  <a:cubicBezTo>
                    <a:pt x="5583" y="2207"/>
                    <a:pt x="4872" y="1538"/>
                    <a:pt x="4053" y="1538"/>
                  </a:cubicBezTo>
                  <a:cubicBezTo>
                    <a:pt x="4012" y="1538"/>
                    <a:pt x="3971" y="1540"/>
                    <a:pt x="3929" y="1544"/>
                  </a:cubicBezTo>
                  <a:cubicBezTo>
                    <a:pt x="3977" y="877"/>
                    <a:pt x="3572" y="246"/>
                    <a:pt x="2965" y="8"/>
                  </a:cubicBezTo>
                  <a:cubicBezTo>
                    <a:pt x="2948" y="3"/>
                    <a:pt x="2930" y="0"/>
                    <a:pt x="291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22" name="Google Shape;10322;p79"/>
          <p:cNvGrpSpPr/>
          <p:nvPr/>
        </p:nvGrpSpPr>
        <p:grpSpPr>
          <a:xfrm>
            <a:off x="9466894" y="1524169"/>
            <a:ext cx="491077" cy="489377"/>
            <a:chOff x="7100170" y="1500117"/>
            <a:chExt cx="368308" cy="367033"/>
          </a:xfrm>
          <a:solidFill>
            <a:srgbClr val="D2DE00"/>
          </a:solidFill>
        </p:grpSpPr>
        <p:sp>
          <p:nvSpPr>
            <p:cNvPr id="10323" name="Google Shape;10323;p79"/>
            <p:cNvSpPr/>
            <p:nvPr/>
          </p:nvSpPr>
          <p:spPr>
            <a:xfrm>
              <a:off x="7328698" y="1501041"/>
              <a:ext cx="139780" cy="97126"/>
            </a:xfrm>
            <a:custGeom>
              <a:avLst/>
              <a:gdLst/>
              <a:ahLst/>
              <a:cxnLst/>
              <a:rect l="l" t="t" r="r" b="b"/>
              <a:pathLst>
                <a:path w="4388" h="3049" extrusionOk="0">
                  <a:moveTo>
                    <a:pt x="1894" y="0"/>
                  </a:moveTo>
                  <a:cubicBezTo>
                    <a:pt x="1861" y="0"/>
                    <a:pt x="1826" y="8"/>
                    <a:pt x="1792" y="25"/>
                  </a:cubicBezTo>
                  <a:cubicBezTo>
                    <a:pt x="1066" y="501"/>
                    <a:pt x="208" y="1728"/>
                    <a:pt x="30" y="2871"/>
                  </a:cubicBezTo>
                  <a:cubicBezTo>
                    <a:pt x="0" y="2960"/>
                    <a:pt x="86" y="3049"/>
                    <a:pt x="184" y="3049"/>
                  </a:cubicBezTo>
                  <a:cubicBezTo>
                    <a:pt x="204" y="3049"/>
                    <a:pt x="224" y="3045"/>
                    <a:pt x="244" y="3037"/>
                  </a:cubicBezTo>
                  <a:cubicBezTo>
                    <a:pt x="1459" y="2549"/>
                    <a:pt x="2768" y="2216"/>
                    <a:pt x="4114" y="2097"/>
                  </a:cubicBezTo>
                  <a:lnTo>
                    <a:pt x="4221" y="2097"/>
                  </a:lnTo>
                  <a:cubicBezTo>
                    <a:pt x="4316" y="2097"/>
                    <a:pt x="4388" y="2025"/>
                    <a:pt x="4388" y="1930"/>
                  </a:cubicBezTo>
                  <a:cubicBezTo>
                    <a:pt x="4388" y="1847"/>
                    <a:pt x="4316" y="1775"/>
                    <a:pt x="4221" y="1775"/>
                  </a:cubicBezTo>
                  <a:cubicBezTo>
                    <a:pt x="3506" y="1787"/>
                    <a:pt x="1875" y="2085"/>
                    <a:pt x="423" y="2632"/>
                  </a:cubicBezTo>
                  <a:cubicBezTo>
                    <a:pt x="709" y="1573"/>
                    <a:pt x="1494" y="656"/>
                    <a:pt x="1994" y="311"/>
                  </a:cubicBezTo>
                  <a:cubicBezTo>
                    <a:pt x="2066" y="263"/>
                    <a:pt x="2090" y="168"/>
                    <a:pt x="2030" y="73"/>
                  </a:cubicBezTo>
                  <a:cubicBezTo>
                    <a:pt x="2007" y="26"/>
                    <a:pt x="1954" y="0"/>
                    <a:pt x="18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24" name="Google Shape;10324;p79"/>
            <p:cNvSpPr/>
            <p:nvPr/>
          </p:nvSpPr>
          <p:spPr>
            <a:xfrm>
              <a:off x="7100170" y="1500117"/>
              <a:ext cx="192691" cy="307942"/>
            </a:xfrm>
            <a:custGeom>
              <a:avLst/>
              <a:gdLst/>
              <a:ahLst/>
              <a:cxnLst/>
              <a:rect l="l" t="t" r="r" b="b"/>
              <a:pathLst>
                <a:path w="6049" h="9667" extrusionOk="0">
                  <a:moveTo>
                    <a:pt x="4144" y="5007"/>
                  </a:moveTo>
                  <a:lnTo>
                    <a:pt x="4144" y="5007"/>
                  </a:lnTo>
                  <a:cubicBezTo>
                    <a:pt x="4025" y="5221"/>
                    <a:pt x="4001" y="5317"/>
                    <a:pt x="4013" y="5674"/>
                  </a:cubicBezTo>
                  <a:cubicBezTo>
                    <a:pt x="4025" y="5995"/>
                    <a:pt x="4013" y="6043"/>
                    <a:pt x="3727" y="6281"/>
                  </a:cubicBezTo>
                  <a:cubicBezTo>
                    <a:pt x="3513" y="6460"/>
                    <a:pt x="3453" y="6531"/>
                    <a:pt x="3299" y="6852"/>
                  </a:cubicBezTo>
                  <a:cubicBezTo>
                    <a:pt x="3168" y="7162"/>
                    <a:pt x="3132" y="7186"/>
                    <a:pt x="2763" y="7281"/>
                  </a:cubicBezTo>
                  <a:cubicBezTo>
                    <a:pt x="2477" y="7341"/>
                    <a:pt x="2382" y="7388"/>
                    <a:pt x="2096" y="7626"/>
                  </a:cubicBezTo>
                  <a:cubicBezTo>
                    <a:pt x="2001" y="7698"/>
                    <a:pt x="1917" y="7781"/>
                    <a:pt x="1846" y="7805"/>
                  </a:cubicBezTo>
                  <a:cubicBezTo>
                    <a:pt x="1757" y="7831"/>
                    <a:pt x="1702" y="7841"/>
                    <a:pt x="1660" y="7841"/>
                  </a:cubicBezTo>
                  <a:cubicBezTo>
                    <a:pt x="1607" y="7841"/>
                    <a:pt x="1573" y="7825"/>
                    <a:pt x="1513" y="7805"/>
                  </a:cubicBezTo>
                  <a:cubicBezTo>
                    <a:pt x="1751" y="7483"/>
                    <a:pt x="1977" y="7162"/>
                    <a:pt x="2227" y="6864"/>
                  </a:cubicBezTo>
                  <a:cubicBezTo>
                    <a:pt x="2822" y="6174"/>
                    <a:pt x="3465" y="5555"/>
                    <a:pt x="4144" y="5007"/>
                  </a:cubicBezTo>
                  <a:close/>
                  <a:moveTo>
                    <a:pt x="5864" y="0"/>
                  </a:moveTo>
                  <a:cubicBezTo>
                    <a:pt x="5808" y="0"/>
                    <a:pt x="5754" y="31"/>
                    <a:pt x="5716" y="78"/>
                  </a:cubicBezTo>
                  <a:cubicBezTo>
                    <a:pt x="4858" y="1257"/>
                    <a:pt x="4549" y="2697"/>
                    <a:pt x="4668" y="4174"/>
                  </a:cubicBezTo>
                  <a:cubicBezTo>
                    <a:pt x="2715" y="5543"/>
                    <a:pt x="1144" y="7400"/>
                    <a:pt x="36" y="9424"/>
                  </a:cubicBezTo>
                  <a:cubicBezTo>
                    <a:pt x="1" y="9496"/>
                    <a:pt x="24" y="9603"/>
                    <a:pt x="96" y="9650"/>
                  </a:cubicBezTo>
                  <a:cubicBezTo>
                    <a:pt x="122" y="9661"/>
                    <a:pt x="149" y="9667"/>
                    <a:pt x="175" y="9667"/>
                  </a:cubicBezTo>
                  <a:cubicBezTo>
                    <a:pt x="234" y="9667"/>
                    <a:pt x="289" y="9640"/>
                    <a:pt x="322" y="9591"/>
                  </a:cubicBezTo>
                  <a:cubicBezTo>
                    <a:pt x="608" y="9067"/>
                    <a:pt x="917" y="8579"/>
                    <a:pt x="1251" y="8103"/>
                  </a:cubicBezTo>
                  <a:cubicBezTo>
                    <a:pt x="1424" y="8111"/>
                    <a:pt x="1483" y="8176"/>
                    <a:pt x="1641" y="8176"/>
                  </a:cubicBezTo>
                  <a:cubicBezTo>
                    <a:pt x="1711" y="8176"/>
                    <a:pt x="1801" y="8163"/>
                    <a:pt x="1929" y="8126"/>
                  </a:cubicBezTo>
                  <a:cubicBezTo>
                    <a:pt x="2179" y="8055"/>
                    <a:pt x="2358" y="7805"/>
                    <a:pt x="2584" y="7686"/>
                  </a:cubicBezTo>
                  <a:cubicBezTo>
                    <a:pt x="2644" y="7650"/>
                    <a:pt x="2739" y="7626"/>
                    <a:pt x="2834" y="7603"/>
                  </a:cubicBezTo>
                  <a:cubicBezTo>
                    <a:pt x="3311" y="7507"/>
                    <a:pt x="3430" y="7388"/>
                    <a:pt x="3608" y="6983"/>
                  </a:cubicBezTo>
                  <a:cubicBezTo>
                    <a:pt x="3727" y="6710"/>
                    <a:pt x="3763" y="6698"/>
                    <a:pt x="3942" y="6531"/>
                  </a:cubicBezTo>
                  <a:cubicBezTo>
                    <a:pt x="4323" y="6221"/>
                    <a:pt x="4370" y="6079"/>
                    <a:pt x="4358" y="5662"/>
                  </a:cubicBezTo>
                  <a:cubicBezTo>
                    <a:pt x="4346" y="5364"/>
                    <a:pt x="4358" y="5317"/>
                    <a:pt x="4477" y="5090"/>
                  </a:cubicBezTo>
                  <a:cubicBezTo>
                    <a:pt x="4549" y="4959"/>
                    <a:pt x="4620" y="4793"/>
                    <a:pt x="4644" y="4614"/>
                  </a:cubicBezTo>
                  <a:lnTo>
                    <a:pt x="4954" y="4388"/>
                  </a:lnTo>
                  <a:cubicBezTo>
                    <a:pt x="5001" y="4364"/>
                    <a:pt x="5025" y="4305"/>
                    <a:pt x="5025" y="4245"/>
                  </a:cubicBezTo>
                  <a:cubicBezTo>
                    <a:pt x="4894" y="2840"/>
                    <a:pt x="5180" y="1435"/>
                    <a:pt x="5989" y="268"/>
                  </a:cubicBezTo>
                  <a:cubicBezTo>
                    <a:pt x="6049" y="197"/>
                    <a:pt x="6025" y="90"/>
                    <a:pt x="5954" y="30"/>
                  </a:cubicBezTo>
                  <a:cubicBezTo>
                    <a:pt x="5924" y="9"/>
                    <a:pt x="5894" y="0"/>
                    <a:pt x="586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25" name="Google Shape;10325;p79"/>
            <p:cNvSpPr/>
            <p:nvPr/>
          </p:nvSpPr>
          <p:spPr>
            <a:xfrm>
              <a:off x="7160089" y="1766170"/>
              <a:ext cx="19017" cy="18986"/>
            </a:xfrm>
            <a:custGeom>
              <a:avLst/>
              <a:gdLst/>
              <a:ahLst/>
              <a:cxnLst/>
              <a:rect l="l" t="t" r="r" b="b"/>
              <a:pathLst>
                <a:path w="597" h="596" extrusionOk="0">
                  <a:moveTo>
                    <a:pt x="298" y="1"/>
                  </a:moveTo>
                  <a:cubicBezTo>
                    <a:pt x="144" y="1"/>
                    <a:pt x="1" y="132"/>
                    <a:pt x="1" y="298"/>
                  </a:cubicBezTo>
                  <a:cubicBezTo>
                    <a:pt x="1" y="465"/>
                    <a:pt x="144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32"/>
                    <a:pt x="465" y="1"/>
                    <a:pt x="29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26" name="Google Shape;10326;p79"/>
            <p:cNvSpPr/>
            <p:nvPr/>
          </p:nvSpPr>
          <p:spPr>
            <a:xfrm>
              <a:off x="7295505" y="1540031"/>
              <a:ext cx="18986" cy="19081"/>
            </a:xfrm>
            <a:custGeom>
              <a:avLst/>
              <a:gdLst/>
              <a:ahLst/>
              <a:cxnLst/>
              <a:rect l="l" t="t" r="r" b="b"/>
              <a:pathLst>
                <a:path w="596" h="599" extrusionOk="0">
                  <a:moveTo>
                    <a:pt x="332" y="1"/>
                  </a:moveTo>
                  <a:cubicBezTo>
                    <a:pt x="321" y="1"/>
                    <a:pt x="309" y="2"/>
                    <a:pt x="298" y="4"/>
                  </a:cubicBezTo>
                  <a:cubicBezTo>
                    <a:pt x="131" y="4"/>
                    <a:pt x="0" y="134"/>
                    <a:pt x="0" y="301"/>
                  </a:cubicBezTo>
                  <a:cubicBezTo>
                    <a:pt x="0" y="456"/>
                    <a:pt x="131" y="599"/>
                    <a:pt x="298" y="599"/>
                  </a:cubicBezTo>
                  <a:cubicBezTo>
                    <a:pt x="453" y="599"/>
                    <a:pt x="596" y="456"/>
                    <a:pt x="596" y="301"/>
                  </a:cubicBezTo>
                  <a:cubicBezTo>
                    <a:pt x="596" y="136"/>
                    <a:pt x="473" y="1"/>
                    <a:pt x="33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27" name="Google Shape;10327;p79"/>
            <p:cNvSpPr/>
            <p:nvPr/>
          </p:nvSpPr>
          <p:spPr>
            <a:xfrm>
              <a:off x="7337968" y="1631519"/>
              <a:ext cx="19017" cy="19017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298" y="1"/>
                  </a:moveTo>
                  <a:cubicBezTo>
                    <a:pt x="132" y="1"/>
                    <a:pt x="1" y="132"/>
                    <a:pt x="1" y="299"/>
                  </a:cubicBezTo>
                  <a:cubicBezTo>
                    <a:pt x="1" y="465"/>
                    <a:pt x="132" y="596"/>
                    <a:pt x="298" y="596"/>
                  </a:cubicBezTo>
                  <a:cubicBezTo>
                    <a:pt x="465" y="596"/>
                    <a:pt x="596" y="465"/>
                    <a:pt x="596" y="299"/>
                  </a:cubicBezTo>
                  <a:cubicBezTo>
                    <a:pt x="596" y="132"/>
                    <a:pt x="465" y="1"/>
                    <a:pt x="29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28" name="Google Shape;10328;p79"/>
            <p:cNvSpPr/>
            <p:nvPr/>
          </p:nvSpPr>
          <p:spPr>
            <a:xfrm>
              <a:off x="7275404" y="1612947"/>
              <a:ext cx="18986" cy="18986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1"/>
                  </a:moveTo>
                  <a:cubicBezTo>
                    <a:pt x="131" y="1"/>
                    <a:pt x="0" y="131"/>
                    <a:pt x="0" y="298"/>
                  </a:cubicBezTo>
                  <a:cubicBezTo>
                    <a:pt x="0" y="465"/>
                    <a:pt x="131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31"/>
                    <a:pt x="465" y="1"/>
                    <a:pt x="29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29" name="Google Shape;10329;p79"/>
            <p:cNvSpPr/>
            <p:nvPr/>
          </p:nvSpPr>
          <p:spPr>
            <a:xfrm>
              <a:off x="7248837" y="1688029"/>
              <a:ext cx="19017" cy="19017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298" y="1"/>
                  </a:moveTo>
                  <a:cubicBezTo>
                    <a:pt x="132" y="1"/>
                    <a:pt x="1" y="132"/>
                    <a:pt x="1" y="299"/>
                  </a:cubicBezTo>
                  <a:cubicBezTo>
                    <a:pt x="1" y="453"/>
                    <a:pt x="132" y="596"/>
                    <a:pt x="298" y="596"/>
                  </a:cubicBezTo>
                  <a:cubicBezTo>
                    <a:pt x="465" y="596"/>
                    <a:pt x="596" y="453"/>
                    <a:pt x="596" y="299"/>
                  </a:cubicBezTo>
                  <a:cubicBezTo>
                    <a:pt x="596" y="132"/>
                    <a:pt x="465" y="1"/>
                    <a:pt x="29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30" name="Google Shape;10330;p79"/>
            <p:cNvSpPr/>
            <p:nvPr/>
          </p:nvSpPr>
          <p:spPr>
            <a:xfrm>
              <a:off x="7413464" y="1587527"/>
              <a:ext cx="18986" cy="19017"/>
            </a:xfrm>
            <a:custGeom>
              <a:avLst/>
              <a:gdLst/>
              <a:ahLst/>
              <a:cxnLst/>
              <a:rect l="l" t="t" r="r" b="b"/>
              <a:pathLst>
                <a:path w="596" h="597" extrusionOk="0">
                  <a:moveTo>
                    <a:pt x="298" y="1"/>
                  </a:moveTo>
                  <a:cubicBezTo>
                    <a:pt x="131" y="1"/>
                    <a:pt x="0" y="132"/>
                    <a:pt x="0" y="298"/>
                  </a:cubicBezTo>
                  <a:cubicBezTo>
                    <a:pt x="0" y="453"/>
                    <a:pt x="131" y="596"/>
                    <a:pt x="298" y="596"/>
                  </a:cubicBezTo>
                  <a:cubicBezTo>
                    <a:pt x="464" y="596"/>
                    <a:pt x="595" y="453"/>
                    <a:pt x="595" y="298"/>
                  </a:cubicBezTo>
                  <a:cubicBezTo>
                    <a:pt x="595" y="132"/>
                    <a:pt x="464" y="1"/>
                    <a:pt x="29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31" name="Google Shape;10331;p79"/>
            <p:cNvSpPr/>
            <p:nvPr/>
          </p:nvSpPr>
          <p:spPr>
            <a:xfrm>
              <a:off x="7114218" y="1832906"/>
              <a:ext cx="18986" cy="19017"/>
            </a:xfrm>
            <a:custGeom>
              <a:avLst/>
              <a:gdLst/>
              <a:ahLst/>
              <a:cxnLst/>
              <a:rect l="l" t="t" r="r" b="b"/>
              <a:pathLst>
                <a:path w="596" h="597" extrusionOk="0">
                  <a:moveTo>
                    <a:pt x="317" y="0"/>
                  </a:moveTo>
                  <a:cubicBezTo>
                    <a:pt x="311" y="0"/>
                    <a:pt x="304" y="1"/>
                    <a:pt x="298" y="1"/>
                  </a:cubicBezTo>
                  <a:cubicBezTo>
                    <a:pt x="131" y="1"/>
                    <a:pt x="0" y="132"/>
                    <a:pt x="0" y="299"/>
                  </a:cubicBezTo>
                  <a:cubicBezTo>
                    <a:pt x="0" y="465"/>
                    <a:pt x="131" y="596"/>
                    <a:pt x="298" y="596"/>
                  </a:cubicBezTo>
                  <a:cubicBezTo>
                    <a:pt x="464" y="596"/>
                    <a:pt x="595" y="465"/>
                    <a:pt x="595" y="299"/>
                  </a:cubicBezTo>
                  <a:cubicBezTo>
                    <a:pt x="595" y="139"/>
                    <a:pt x="474" y="0"/>
                    <a:pt x="31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32" name="Google Shape;10332;p79"/>
            <p:cNvSpPr/>
            <p:nvPr/>
          </p:nvSpPr>
          <p:spPr>
            <a:xfrm>
              <a:off x="7128999" y="1785506"/>
              <a:ext cx="18986" cy="19017"/>
            </a:xfrm>
            <a:custGeom>
              <a:avLst/>
              <a:gdLst/>
              <a:ahLst/>
              <a:cxnLst/>
              <a:rect l="l" t="t" r="r" b="b"/>
              <a:pathLst>
                <a:path w="596" h="597" extrusionOk="0">
                  <a:moveTo>
                    <a:pt x="319" y="0"/>
                  </a:moveTo>
                  <a:cubicBezTo>
                    <a:pt x="312" y="0"/>
                    <a:pt x="305" y="0"/>
                    <a:pt x="298" y="1"/>
                  </a:cubicBezTo>
                  <a:cubicBezTo>
                    <a:pt x="131" y="1"/>
                    <a:pt x="0" y="132"/>
                    <a:pt x="0" y="298"/>
                  </a:cubicBezTo>
                  <a:cubicBezTo>
                    <a:pt x="0" y="465"/>
                    <a:pt x="131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27"/>
                    <a:pt x="476" y="0"/>
                    <a:pt x="31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33" name="Google Shape;10333;p79"/>
            <p:cNvSpPr/>
            <p:nvPr/>
          </p:nvSpPr>
          <p:spPr>
            <a:xfrm>
              <a:off x="7148335" y="1815481"/>
              <a:ext cx="18986" cy="18986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cubicBezTo>
                    <a:pt x="1" y="465"/>
                    <a:pt x="132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31"/>
                    <a:pt x="465" y="0"/>
                    <a:pt x="29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34" name="Google Shape;10334;p79"/>
            <p:cNvSpPr/>
            <p:nvPr/>
          </p:nvSpPr>
          <p:spPr>
            <a:xfrm>
              <a:off x="7158592" y="1661494"/>
              <a:ext cx="208236" cy="205656"/>
            </a:xfrm>
            <a:custGeom>
              <a:avLst/>
              <a:gdLst/>
              <a:ahLst/>
              <a:cxnLst/>
              <a:rect l="l" t="t" r="r" b="b"/>
              <a:pathLst>
                <a:path w="6537" h="6456" extrusionOk="0">
                  <a:moveTo>
                    <a:pt x="2893" y="2275"/>
                  </a:moveTo>
                  <a:cubicBezTo>
                    <a:pt x="2131" y="3001"/>
                    <a:pt x="1512" y="3763"/>
                    <a:pt x="917" y="4703"/>
                  </a:cubicBezTo>
                  <a:cubicBezTo>
                    <a:pt x="905" y="4656"/>
                    <a:pt x="905" y="4596"/>
                    <a:pt x="929" y="4442"/>
                  </a:cubicBezTo>
                  <a:cubicBezTo>
                    <a:pt x="941" y="4370"/>
                    <a:pt x="1036" y="4287"/>
                    <a:pt x="1107" y="4191"/>
                  </a:cubicBezTo>
                  <a:cubicBezTo>
                    <a:pt x="1357" y="3906"/>
                    <a:pt x="1393" y="3822"/>
                    <a:pt x="1453" y="3525"/>
                  </a:cubicBezTo>
                  <a:cubicBezTo>
                    <a:pt x="1524" y="3168"/>
                    <a:pt x="1572" y="3120"/>
                    <a:pt x="1881" y="2989"/>
                  </a:cubicBezTo>
                  <a:cubicBezTo>
                    <a:pt x="2191" y="2858"/>
                    <a:pt x="2274" y="2775"/>
                    <a:pt x="2453" y="2560"/>
                  </a:cubicBezTo>
                  <a:cubicBezTo>
                    <a:pt x="2643" y="2322"/>
                    <a:pt x="2703" y="2275"/>
                    <a:pt x="2893" y="2275"/>
                  </a:cubicBezTo>
                  <a:close/>
                  <a:moveTo>
                    <a:pt x="6351" y="0"/>
                  </a:moveTo>
                  <a:cubicBezTo>
                    <a:pt x="6331" y="0"/>
                    <a:pt x="6309" y="4"/>
                    <a:pt x="6287" y="12"/>
                  </a:cubicBezTo>
                  <a:cubicBezTo>
                    <a:pt x="5144" y="453"/>
                    <a:pt x="4191" y="1072"/>
                    <a:pt x="3251" y="1917"/>
                  </a:cubicBezTo>
                  <a:cubicBezTo>
                    <a:pt x="3154" y="1917"/>
                    <a:pt x="3059" y="1911"/>
                    <a:pt x="2965" y="1911"/>
                  </a:cubicBezTo>
                  <a:cubicBezTo>
                    <a:pt x="2841" y="1911"/>
                    <a:pt x="2718" y="1923"/>
                    <a:pt x="2596" y="1977"/>
                  </a:cubicBezTo>
                  <a:cubicBezTo>
                    <a:pt x="2310" y="2108"/>
                    <a:pt x="2179" y="2406"/>
                    <a:pt x="2012" y="2525"/>
                  </a:cubicBezTo>
                  <a:cubicBezTo>
                    <a:pt x="1941" y="2584"/>
                    <a:pt x="1846" y="2620"/>
                    <a:pt x="1750" y="2656"/>
                  </a:cubicBezTo>
                  <a:cubicBezTo>
                    <a:pt x="1346" y="2834"/>
                    <a:pt x="1238" y="2941"/>
                    <a:pt x="1119" y="3430"/>
                  </a:cubicBezTo>
                  <a:cubicBezTo>
                    <a:pt x="1072" y="3668"/>
                    <a:pt x="1060" y="3715"/>
                    <a:pt x="857" y="3953"/>
                  </a:cubicBezTo>
                  <a:cubicBezTo>
                    <a:pt x="750" y="4072"/>
                    <a:pt x="643" y="4191"/>
                    <a:pt x="595" y="4334"/>
                  </a:cubicBezTo>
                  <a:cubicBezTo>
                    <a:pt x="464" y="4799"/>
                    <a:pt x="643" y="4775"/>
                    <a:pt x="631" y="5073"/>
                  </a:cubicBezTo>
                  <a:cubicBezTo>
                    <a:pt x="631" y="5084"/>
                    <a:pt x="643" y="5084"/>
                    <a:pt x="643" y="5096"/>
                  </a:cubicBezTo>
                  <a:cubicBezTo>
                    <a:pt x="381" y="5549"/>
                    <a:pt x="179" y="5942"/>
                    <a:pt x="48" y="6216"/>
                  </a:cubicBezTo>
                  <a:cubicBezTo>
                    <a:pt x="0" y="6299"/>
                    <a:pt x="48" y="6394"/>
                    <a:pt x="143" y="6442"/>
                  </a:cubicBezTo>
                  <a:cubicBezTo>
                    <a:pt x="164" y="6451"/>
                    <a:pt x="186" y="6455"/>
                    <a:pt x="208" y="6455"/>
                  </a:cubicBezTo>
                  <a:cubicBezTo>
                    <a:pt x="271" y="6455"/>
                    <a:pt x="331" y="6417"/>
                    <a:pt x="357" y="6347"/>
                  </a:cubicBezTo>
                  <a:cubicBezTo>
                    <a:pt x="643" y="5739"/>
                    <a:pt x="1274" y="4549"/>
                    <a:pt x="2322" y="3322"/>
                  </a:cubicBezTo>
                  <a:cubicBezTo>
                    <a:pt x="3620" y="1834"/>
                    <a:pt x="4846" y="929"/>
                    <a:pt x="6406" y="322"/>
                  </a:cubicBezTo>
                  <a:cubicBezTo>
                    <a:pt x="6489" y="286"/>
                    <a:pt x="6537" y="191"/>
                    <a:pt x="6489" y="96"/>
                  </a:cubicBezTo>
                  <a:cubicBezTo>
                    <a:pt x="6471" y="41"/>
                    <a:pt x="6418" y="0"/>
                    <a:pt x="635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35" name="Google Shape;10335;p79"/>
            <p:cNvSpPr/>
            <p:nvPr/>
          </p:nvSpPr>
          <p:spPr>
            <a:xfrm>
              <a:off x="7374696" y="1635660"/>
              <a:ext cx="93781" cy="28478"/>
            </a:xfrm>
            <a:custGeom>
              <a:avLst/>
              <a:gdLst/>
              <a:ahLst/>
              <a:cxnLst/>
              <a:rect l="l" t="t" r="r" b="b"/>
              <a:pathLst>
                <a:path w="2944" h="894" extrusionOk="0">
                  <a:moveTo>
                    <a:pt x="2772" y="1"/>
                  </a:moveTo>
                  <a:cubicBezTo>
                    <a:pt x="2765" y="1"/>
                    <a:pt x="2759" y="1"/>
                    <a:pt x="2753" y="2"/>
                  </a:cubicBezTo>
                  <a:cubicBezTo>
                    <a:pt x="1860" y="97"/>
                    <a:pt x="991" y="288"/>
                    <a:pt x="193" y="573"/>
                  </a:cubicBezTo>
                  <a:cubicBezTo>
                    <a:pt x="1" y="638"/>
                    <a:pt x="67" y="894"/>
                    <a:pt x="230" y="894"/>
                  </a:cubicBezTo>
                  <a:cubicBezTo>
                    <a:pt x="248" y="894"/>
                    <a:pt x="268" y="890"/>
                    <a:pt x="288" y="883"/>
                  </a:cubicBezTo>
                  <a:cubicBezTo>
                    <a:pt x="1086" y="609"/>
                    <a:pt x="1920" y="419"/>
                    <a:pt x="2777" y="335"/>
                  </a:cubicBezTo>
                  <a:cubicBezTo>
                    <a:pt x="2872" y="311"/>
                    <a:pt x="2944" y="240"/>
                    <a:pt x="2932" y="157"/>
                  </a:cubicBezTo>
                  <a:cubicBezTo>
                    <a:pt x="2932" y="68"/>
                    <a:pt x="2850" y="1"/>
                    <a:pt x="277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336" name="Google Shape;10336;p79"/>
          <p:cNvSpPr/>
          <p:nvPr/>
        </p:nvSpPr>
        <p:spPr>
          <a:xfrm>
            <a:off x="10052856" y="1524253"/>
            <a:ext cx="497277" cy="488996"/>
          </a:xfrm>
          <a:custGeom>
            <a:avLst/>
            <a:gdLst/>
            <a:ahLst/>
            <a:cxnLst/>
            <a:rect l="l" t="t" r="r" b="b"/>
            <a:pathLst>
              <a:path w="11708" h="11513" extrusionOk="0">
                <a:moveTo>
                  <a:pt x="5700" y="3058"/>
                </a:moveTo>
                <a:cubicBezTo>
                  <a:pt x="5722" y="3058"/>
                  <a:pt x="5743" y="3064"/>
                  <a:pt x="5755" y="3076"/>
                </a:cubicBezTo>
                <a:lnTo>
                  <a:pt x="8565" y="5898"/>
                </a:lnTo>
                <a:cubicBezTo>
                  <a:pt x="8612" y="5910"/>
                  <a:pt x="8612" y="5969"/>
                  <a:pt x="8588" y="6017"/>
                </a:cubicBezTo>
                <a:cubicBezTo>
                  <a:pt x="8207" y="6374"/>
                  <a:pt x="8231" y="6398"/>
                  <a:pt x="8172" y="6398"/>
                </a:cubicBezTo>
                <a:cubicBezTo>
                  <a:pt x="8112" y="6398"/>
                  <a:pt x="8112" y="6350"/>
                  <a:pt x="7850" y="6136"/>
                </a:cubicBezTo>
                <a:cubicBezTo>
                  <a:pt x="5112" y="3398"/>
                  <a:pt x="5255" y="3552"/>
                  <a:pt x="5255" y="3493"/>
                </a:cubicBezTo>
                <a:cubicBezTo>
                  <a:pt x="5255" y="3433"/>
                  <a:pt x="5278" y="3433"/>
                  <a:pt x="5636" y="3076"/>
                </a:cubicBezTo>
                <a:cubicBezTo>
                  <a:pt x="5653" y="3064"/>
                  <a:pt x="5677" y="3058"/>
                  <a:pt x="5700" y="3058"/>
                </a:cubicBezTo>
                <a:close/>
                <a:moveTo>
                  <a:pt x="10869" y="1"/>
                </a:moveTo>
                <a:cubicBezTo>
                  <a:pt x="10688" y="1"/>
                  <a:pt x="10504" y="64"/>
                  <a:pt x="10350" y="195"/>
                </a:cubicBezTo>
                <a:lnTo>
                  <a:pt x="9184" y="1219"/>
                </a:lnTo>
                <a:cubicBezTo>
                  <a:pt x="9100" y="1278"/>
                  <a:pt x="9100" y="1385"/>
                  <a:pt x="9160" y="1457"/>
                </a:cubicBezTo>
                <a:cubicBezTo>
                  <a:pt x="9191" y="1494"/>
                  <a:pt x="9235" y="1512"/>
                  <a:pt x="9280" y="1512"/>
                </a:cubicBezTo>
                <a:cubicBezTo>
                  <a:pt x="9322" y="1512"/>
                  <a:pt x="9364" y="1497"/>
                  <a:pt x="9398" y="1469"/>
                </a:cubicBezTo>
                <a:lnTo>
                  <a:pt x="10577" y="445"/>
                </a:lnTo>
                <a:cubicBezTo>
                  <a:pt x="10664" y="375"/>
                  <a:pt x="10769" y="339"/>
                  <a:pt x="10872" y="339"/>
                </a:cubicBezTo>
                <a:cubicBezTo>
                  <a:pt x="10980" y="339"/>
                  <a:pt x="11087" y="378"/>
                  <a:pt x="11172" y="457"/>
                </a:cubicBezTo>
                <a:cubicBezTo>
                  <a:pt x="11339" y="623"/>
                  <a:pt x="11339" y="874"/>
                  <a:pt x="11184" y="1052"/>
                </a:cubicBezTo>
                <a:lnTo>
                  <a:pt x="7933" y="4767"/>
                </a:lnTo>
                <a:lnTo>
                  <a:pt x="6874" y="3707"/>
                </a:lnTo>
                <a:lnTo>
                  <a:pt x="8767" y="2040"/>
                </a:lnTo>
                <a:cubicBezTo>
                  <a:pt x="8838" y="1981"/>
                  <a:pt x="8838" y="1874"/>
                  <a:pt x="8779" y="1802"/>
                </a:cubicBezTo>
                <a:cubicBezTo>
                  <a:pt x="8747" y="1757"/>
                  <a:pt x="8700" y="1736"/>
                  <a:pt x="8653" y="1736"/>
                </a:cubicBezTo>
                <a:cubicBezTo>
                  <a:pt x="8614" y="1736"/>
                  <a:pt x="8573" y="1751"/>
                  <a:pt x="8541" y="1778"/>
                </a:cubicBezTo>
                <a:lnTo>
                  <a:pt x="6636" y="3469"/>
                </a:lnTo>
                <a:lnTo>
                  <a:pt x="5993" y="2826"/>
                </a:lnTo>
                <a:cubicBezTo>
                  <a:pt x="5909" y="2743"/>
                  <a:pt x="5802" y="2701"/>
                  <a:pt x="5695" y="2701"/>
                </a:cubicBezTo>
                <a:cubicBezTo>
                  <a:pt x="5588" y="2701"/>
                  <a:pt x="5481" y="2743"/>
                  <a:pt x="5397" y="2826"/>
                </a:cubicBezTo>
                <a:lnTo>
                  <a:pt x="5040" y="3183"/>
                </a:lnTo>
                <a:cubicBezTo>
                  <a:pt x="4921" y="3302"/>
                  <a:pt x="4874" y="3481"/>
                  <a:pt x="4957" y="3660"/>
                </a:cubicBezTo>
                <a:cubicBezTo>
                  <a:pt x="4800" y="3641"/>
                  <a:pt x="4644" y="3631"/>
                  <a:pt x="4488" y="3631"/>
                </a:cubicBezTo>
                <a:cubicBezTo>
                  <a:pt x="2121" y="3631"/>
                  <a:pt x="1" y="5783"/>
                  <a:pt x="135" y="8208"/>
                </a:cubicBezTo>
                <a:cubicBezTo>
                  <a:pt x="147" y="8672"/>
                  <a:pt x="337" y="9101"/>
                  <a:pt x="671" y="9422"/>
                </a:cubicBezTo>
                <a:lnTo>
                  <a:pt x="2218" y="10970"/>
                </a:lnTo>
                <a:cubicBezTo>
                  <a:pt x="2620" y="11372"/>
                  <a:pt x="3076" y="11512"/>
                  <a:pt x="3595" y="11512"/>
                </a:cubicBezTo>
                <a:cubicBezTo>
                  <a:pt x="3768" y="11512"/>
                  <a:pt x="3948" y="11497"/>
                  <a:pt x="4135" y="11470"/>
                </a:cubicBezTo>
                <a:cubicBezTo>
                  <a:pt x="4219" y="11458"/>
                  <a:pt x="4278" y="11387"/>
                  <a:pt x="4278" y="11280"/>
                </a:cubicBezTo>
                <a:cubicBezTo>
                  <a:pt x="4266" y="11184"/>
                  <a:pt x="4195" y="11125"/>
                  <a:pt x="4088" y="11125"/>
                </a:cubicBezTo>
                <a:cubicBezTo>
                  <a:pt x="3923" y="11149"/>
                  <a:pt x="3764" y="11164"/>
                  <a:pt x="3613" y="11164"/>
                </a:cubicBezTo>
                <a:cubicBezTo>
                  <a:pt x="3175" y="11164"/>
                  <a:pt x="2793" y="11044"/>
                  <a:pt x="2457" y="10708"/>
                </a:cubicBezTo>
                <a:lnTo>
                  <a:pt x="909" y="9160"/>
                </a:lnTo>
                <a:cubicBezTo>
                  <a:pt x="635" y="8898"/>
                  <a:pt x="468" y="8541"/>
                  <a:pt x="456" y="8184"/>
                </a:cubicBezTo>
                <a:cubicBezTo>
                  <a:pt x="351" y="5941"/>
                  <a:pt x="2322" y="3959"/>
                  <a:pt x="4468" y="3959"/>
                </a:cubicBezTo>
                <a:cubicBezTo>
                  <a:pt x="4749" y="3959"/>
                  <a:pt x="5032" y="3993"/>
                  <a:pt x="5314" y="4064"/>
                </a:cubicBezTo>
                <a:lnTo>
                  <a:pt x="7576" y="6327"/>
                </a:lnTo>
                <a:cubicBezTo>
                  <a:pt x="8029" y="8196"/>
                  <a:pt x="6838" y="10220"/>
                  <a:pt x="4969" y="10934"/>
                </a:cubicBezTo>
                <a:cubicBezTo>
                  <a:pt x="4874" y="10970"/>
                  <a:pt x="4838" y="11065"/>
                  <a:pt x="4862" y="11160"/>
                </a:cubicBezTo>
                <a:cubicBezTo>
                  <a:pt x="4891" y="11229"/>
                  <a:pt x="4961" y="11274"/>
                  <a:pt x="5038" y="11274"/>
                </a:cubicBezTo>
                <a:cubicBezTo>
                  <a:pt x="5055" y="11274"/>
                  <a:pt x="5071" y="11272"/>
                  <a:pt x="5088" y="11268"/>
                </a:cubicBezTo>
                <a:cubicBezTo>
                  <a:pt x="6945" y="10553"/>
                  <a:pt x="8195" y="8624"/>
                  <a:pt x="7969" y="6696"/>
                </a:cubicBezTo>
                <a:lnTo>
                  <a:pt x="7969" y="6696"/>
                </a:lnTo>
                <a:cubicBezTo>
                  <a:pt x="8027" y="6722"/>
                  <a:pt x="8084" y="6735"/>
                  <a:pt x="8140" y="6735"/>
                </a:cubicBezTo>
                <a:cubicBezTo>
                  <a:pt x="8257" y="6735"/>
                  <a:pt x="8365" y="6681"/>
                  <a:pt x="8445" y="6600"/>
                </a:cubicBezTo>
                <a:lnTo>
                  <a:pt x="8803" y="6243"/>
                </a:lnTo>
                <a:cubicBezTo>
                  <a:pt x="8969" y="6088"/>
                  <a:pt x="8969" y="5815"/>
                  <a:pt x="8803" y="5648"/>
                </a:cubicBezTo>
                <a:lnTo>
                  <a:pt x="8172" y="5017"/>
                </a:lnTo>
                <a:lnTo>
                  <a:pt x="11446" y="1290"/>
                </a:lnTo>
                <a:cubicBezTo>
                  <a:pt x="11708" y="981"/>
                  <a:pt x="11696" y="516"/>
                  <a:pt x="11410" y="219"/>
                </a:cubicBezTo>
                <a:cubicBezTo>
                  <a:pt x="11261" y="76"/>
                  <a:pt x="11067" y="1"/>
                  <a:pt x="10869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337" name="Google Shape;10337;p79"/>
          <p:cNvGrpSpPr/>
          <p:nvPr/>
        </p:nvGrpSpPr>
        <p:grpSpPr>
          <a:xfrm>
            <a:off x="8865642" y="1524041"/>
            <a:ext cx="520383" cy="489420"/>
            <a:chOff x="6649231" y="1500021"/>
            <a:chExt cx="390287" cy="367065"/>
          </a:xfrm>
          <a:solidFill>
            <a:srgbClr val="D2DE00"/>
          </a:solidFill>
        </p:grpSpPr>
        <p:sp>
          <p:nvSpPr>
            <p:cNvPr id="10338" name="Google Shape;10338;p79"/>
            <p:cNvSpPr/>
            <p:nvPr/>
          </p:nvSpPr>
          <p:spPr>
            <a:xfrm>
              <a:off x="6649231" y="1500021"/>
              <a:ext cx="390287" cy="367065"/>
            </a:xfrm>
            <a:custGeom>
              <a:avLst/>
              <a:gdLst/>
              <a:ahLst/>
              <a:cxnLst/>
              <a:rect l="l" t="t" r="r" b="b"/>
              <a:pathLst>
                <a:path w="12252" h="11523" extrusionOk="0">
                  <a:moveTo>
                    <a:pt x="2393" y="6022"/>
                  </a:moveTo>
                  <a:lnTo>
                    <a:pt x="5775" y="9391"/>
                  </a:lnTo>
                  <a:lnTo>
                    <a:pt x="4691" y="10487"/>
                  </a:lnTo>
                  <a:cubicBezTo>
                    <a:pt x="4221" y="10951"/>
                    <a:pt x="3611" y="11183"/>
                    <a:pt x="3000" y="11183"/>
                  </a:cubicBezTo>
                  <a:cubicBezTo>
                    <a:pt x="2390" y="11183"/>
                    <a:pt x="1780" y="10951"/>
                    <a:pt x="1310" y="10487"/>
                  </a:cubicBezTo>
                  <a:cubicBezTo>
                    <a:pt x="369" y="9546"/>
                    <a:pt x="369" y="8046"/>
                    <a:pt x="1310" y="7105"/>
                  </a:cubicBezTo>
                  <a:lnTo>
                    <a:pt x="2393" y="6022"/>
                  </a:lnTo>
                  <a:close/>
                  <a:moveTo>
                    <a:pt x="3000" y="331"/>
                  </a:moveTo>
                  <a:cubicBezTo>
                    <a:pt x="3608" y="331"/>
                    <a:pt x="4203" y="557"/>
                    <a:pt x="4667" y="1021"/>
                  </a:cubicBezTo>
                  <a:lnTo>
                    <a:pt x="10763" y="7105"/>
                  </a:lnTo>
                  <a:cubicBezTo>
                    <a:pt x="11680" y="8046"/>
                    <a:pt x="11680" y="9546"/>
                    <a:pt x="10763" y="10463"/>
                  </a:cubicBezTo>
                  <a:lnTo>
                    <a:pt x="10728" y="10499"/>
                  </a:lnTo>
                  <a:cubicBezTo>
                    <a:pt x="10263" y="10957"/>
                    <a:pt x="9656" y="11186"/>
                    <a:pt x="9050" y="11186"/>
                  </a:cubicBezTo>
                  <a:cubicBezTo>
                    <a:pt x="8445" y="11186"/>
                    <a:pt x="7840" y="10957"/>
                    <a:pt x="7382" y="10499"/>
                  </a:cubicBezTo>
                  <a:lnTo>
                    <a:pt x="1286" y="4415"/>
                  </a:lnTo>
                  <a:cubicBezTo>
                    <a:pt x="369" y="3486"/>
                    <a:pt x="369" y="1986"/>
                    <a:pt x="1286" y="1057"/>
                  </a:cubicBezTo>
                  <a:cubicBezTo>
                    <a:pt x="1310" y="1045"/>
                    <a:pt x="1929" y="331"/>
                    <a:pt x="3000" y="331"/>
                  </a:cubicBezTo>
                  <a:close/>
                  <a:moveTo>
                    <a:pt x="2999" y="0"/>
                  </a:moveTo>
                  <a:cubicBezTo>
                    <a:pt x="2307" y="0"/>
                    <a:pt x="1613" y="265"/>
                    <a:pt x="1084" y="795"/>
                  </a:cubicBezTo>
                  <a:lnTo>
                    <a:pt x="1060" y="819"/>
                  </a:lnTo>
                  <a:cubicBezTo>
                    <a:pt x="0" y="1879"/>
                    <a:pt x="0" y="3593"/>
                    <a:pt x="1060" y="4641"/>
                  </a:cubicBezTo>
                  <a:lnTo>
                    <a:pt x="2167" y="5760"/>
                  </a:lnTo>
                  <a:lnTo>
                    <a:pt x="1084" y="6855"/>
                  </a:lnTo>
                  <a:cubicBezTo>
                    <a:pt x="24" y="7903"/>
                    <a:pt x="24" y="9653"/>
                    <a:pt x="1084" y="10701"/>
                  </a:cubicBezTo>
                  <a:cubicBezTo>
                    <a:pt x="1613" y="11231"/>
                    <a:pt x="2313" y="11496"/>
                    <a:pt x="3012" y="11496"/>
                  </a:cubicBezTo>
                  <a:cubicBezTo>
                    <a:pt x="3712" y="11496"/>
                    <a:pt x="4411" y="11231"/>
                    <a:pt x="4941" y="10701"/>
                  </a:cubicBezTo>
                  <a:lnTo>
                    <a:pt x="6025" y="9618"/>
                  </a:lnTo>
                  <a:lnTo>
                    <a:pt x="7144" y="10737"/>
                  </a:lnTo>
                  <a:cubicBezTo>
                    <a:pt x="7674" y="11261"/>
                    <a:pt x="8364" y="11523"/>
                    <a:pt x="9055" y="11523"/>
                  </a:cubicBezTo>
                  <a:cubicBezTo>
                    <a:pt x="9745" y="11523"/>
                    <a:pt x="10436" y="11261"/>
                    <a:pt x="10966" y="10737"/>
                  </a:cubicBezTo>
                  <a:lnTo>
                    <a:pt x="11001" y="10701"/>
                  </a:lnTo>
                  <a:cubicBezTo>
                    <a:pt x="12037" y="9653"/>
                    <a:pt x="12037" y="7939"/>
                    <a:pt x="11001" y="6879"/>
                  </a:cubicBezTo>
                  <a:lnTo>
                    <a:pt x="6263" y="2141"/>
                  </a:lnTo>
                  <a:lnTo>
                    <a:pt x="7370" y="1045"/>
                  </a:lnTo>
                  <a:cubicBezTo>
                    <a:pt x="7811" y="593"/>
                    <a:pt x="8418" y="343"/>
                    <a:pt x="9049" y="343"/>
                  </a:cubicBezTo>
                  <a:cubicBezTo>
                    <a:pt x="11156" y="343"/>
                    <a:pt x="12252" y="2914"/>
                    <a:pt x="10728" y="4427"/>
                  </a:cubicBezTo>
                  <a:lnTo>
                    <a:pt x="9989" y="5165"/>
                  </a:lnTo>
                  <a:cubicBezTo>
                    <a:pt x="9882" y="5272"/>
                    <a:pt x="9954" y="5451"/>
                    <a:pt x="10108" y="5451"/>
                  </a:cubicBezTo>
                  <a:cubicBezTo>
                    <a:pt x="10228" y="5451"/>
                    <a:pt x="10204" y="5391"/>
                    <a:pt x="10966" y="4641"/>
                  </a:cubicBezTo>
                  <a:cubicBezTo>
                    <a:pt x="11490" y="4129"/>
                    <a:pt x="11775" y="3450"/>
                    <a:pt x="11775" y="2724"/>
                  </a:cubicBezTo>
                  <a:cubicBezTo>
                    <a:pt x="11775" y="1224"/>
                    <a:pt x="10549" y="9"/>
                    <a:pt x="9049" y="9"/>
                  </a:cubicBezTo>
                  <a:cubicBezTo>
                    <a:pt x="8323" y="9"/>
                    <a:pt x="7632" y="283"/>
                    <a:pt x="7132" y="807"/>
                  </a:cubicBezTo>
                  <a:lnTo>
                    <a:pt x="6025" y="1914"/>
                  </a:lnTo>
                  <a:lnTo>
                    <a:pt x="4905" y="795"/>
                  </a:lnTo>
                  <a:cubicBezTo>
                    <a:pt x="4382" y="265"/>
                    <a:pt x="3691" y="0"/>
                    <a:pt x="29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39" name="Google Shape;10339;p79"/>
            <p:cNvSpPr/>
            <p:nvPr/>
          </p:nvSpPr>
          <p:spPr>
            <a:xfrm>
              <a:off x="6759194" y="1602435"/>
              <a:ext cx="161983" cy="161409"/>
            </a:xfrm>
            <a:custGeom>
              <a:avLst/>
              <a:gdLst/>
              <a:ahLst/>
              <a:cxnLst/>
              <a:rect l="l" t="t" r="r" b="b"/>
              <a:pathLst>
                <a:path w="5085" h="5067" extrusionOk="0">
                  <a:moveTo>
                    <a:pt x="2192" y="0"/>
                  </a:moveTo>
                  <a:cubicBezTo>
                    <a:pt x="2147" y="0"/>
                    <a:pt x="2102" y="15"/>
                    <a:pt x="2073" y="45"/>
                  </a:cubicBezTo>
                  <a:lnTo>
                    <a:pt x="60" y="2057"/>
                  </a:lnTo>
                  <a:cubicBezTo>
                    <a:pt x="1" y="2116"/>
                    <a:pt x="1" y="2236"/>
                    <a:pt x="60" y="2295"/>
                  </a:cubicBezTo>
                  <a:lnTo>
                    <a:pt x="501" y="2747"/>
                  </a:lnTo>
                  <a:cubicBezTo>
                    <a:pt x="531" y="2771"/>
                    <a:pt x="575" y="2783"/>
                    <a:pt x="620" y="2783"/>
                  </a:cubicBezTo>
                  <a:cubicBezTo>
                    <a:pt x="665" y="2783"/>
                    <a:pt x="709" y="2771"/>
                    <a:pt x="739" y="2747"/>
                  </a:cubicBezTo>
                  <a:cubicBezTo>
                    <a:pt x="799" y="2688"/>
                    <a:pt x="799" y="2569"/>
                    <a:pt x="739" y="2497"/>
                  </a:cubicBezTo>
                  <a:lnTo>
                    <a:pt x="418" y="2176"/>
                  </a:lnTo>
                  <a:lnTo>
                    <a:pt x="2192" y="402"/>
                  </a:lnTo>
                  <a:lnTo>
                    <a:pt x="4668" y="2890"/>
                  </a:lnTo>
                  <a:lnTo>
                    <a:pt x="2906" y="4664"/>
                  </a:lnTo>
                  <a:lnTo>
                    <a:pt x="1322" y="3081"/>
                  </a:lnTo>
                  <a:cubicBezTo>
                    <a:pt x="1293" y="3051"/>
                    <a:pt x="1248" y="3036"/>
                    <a:pt x="1203" y="3036"/>
                  </a:cubicBezTo>
                  <a:cubicBezTo>
                    <a:pt x="1159" y="3036"/>
                    <a:pt x="1114" y="3051"/>
                    <a:pt x="1084" y="3081"/>
                  </a:cubicBezTo>
                  <a:cubicBezTo>
                    <a:pt x="1025" y="3140"/>
                    <a:pt x="1025" y="3259"/>
                    <a:pt x="1084" y="3319"/>
                  </a:cubicBezTo>
                  <a:lnTo>
                    <a:pt x="2787" y="5022"/>
                  </a:lnTo>
                  <a:cubicBezTo>
                    <a:pt x="2817" y="5051"/>
                    <a:pt x="2861" y="5066"/>
                    <a:pt x="2906" y="5066"/>
                  </a:cubicBezTo>
                  <a:cubicBezTo>
                    <a:pt x="2951" y="5066"/>
                    <a:pt x="2995" y="5051"/>
                    <a:pt x="3025" y="5022"/>
                  </a:cubicBezTo>
                  <a:lnTo>
                    <a:pt x="5025" y="3009"/>
                  </a:lnTo>
                  <a:cubicBezTo>
                    <a:pt x="5085" y="2938"/>
                    <a:pt x="5085" y="2831"/>
                    <a:pt x="5025" y="2771"/>
                  </a:cubicBezTo>
                  <a:lnTo>
                    <a:pt x="2311" y="45"/>
                  </a:lnTo>
                  <a:cubicBezTo>
                    <a:pt x="2281" y="15"/>
                    <a:pt x="2236" y="0"/>
                    <a:pt x="219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40" name="Google Shape;10340;p79"/>
            <p:cNvSpPr/>
            <p:nvPr/>
          </p:nvSpPr>
          <p:spPr>
            <a:xfrm>
              <a:off x="6718229" y="1625179"/>
              <a:ext cx="15227" cy="14239"/>
            </a:xfrm>
            <a:custGeom>
              <a:avLst/>
              <a:gdLst/>
              <a:ahLst/>
              <a:cxnLst/>
              <a:rect l="l" t="t" r="r" b="b"/>
              <a:pathLst>
                <a:path w="478" h="447" extrusionOk="0">
                  <a:moveTo>
                    <a:pt x="180" y="0"/>
                  </a:moveTo>
                  <a:cubicBezTo>
                    <a:pt x="135" y="0"/>
                    <a:pt x="90" y="15"/>
                    <a:pt x="61" y="45"/>
                  </a:cubicBezTo>
                  <a:cubicBezTo>
                    <a:pt x="1" y="105"/>
                    <a:pt x="1" y="224"/>
                    <a:pt x="61" y="283"/>
                  </a:cubicBezTo>
                  <a:lnTo>
                    <a:pt x="180" y="402"/>
                  </a:lnTo>
                  <a:cubicBezTo>
                    <a:pt x="209" y="432"/>
                    <a:pt x="254" y="447"/>
                    <a:pt x="299" y="447"/>
                  </a:cubicBezTo>
                  <a:cubicBezTo>
                    <a:pt x="343" y="447"/>
                    <a:pt x="388" y="432"/>
                    <a:pt x="418" y="402"/>
                  </a:cubicBezTo>
                  <a:cubicBezTo>
                    <a:pt x="477" y="343"/>
                    <a:pt x="477" y="224"/>
                    <a:pt x="418" y="164"/>
                  </a:cubicBezTo>
                  <a:lnTo>
                    <a:pt x="299" y="45"/>
                  </a:lnTo>
                  <a:cubicBezTo>
                    <a:pt x="269" y="15"/>
                    <a:pt x="224" y="0"/>
                    <a:pt x="18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41" name="Google Shape;10341;p79"/>
            <p:cNvSpPr/>
            <p:nvPr/>
          </p:nvSpPr>
          <p:spPr>
            <a:xfrm>
              <a:off x="6712176" y="1588005"/>
              <a:ext cx="16533" cy="14048"/>
            </a:xfrm>
            <a:custGeom>
              <a:avLst/>
              <a:gdLst/>
              <a:ahLst/>
              <a:cxnLst/>
              <a:rect l="l" t="t" r="r" b="b"/>
              <a:pathLst>
                <a:path w="519" h="441" extrusionOk="0">
                  <a:moveTo>
                    <a:pt x="179" y="1"/>
                  </a:moveTo>
                  <a:cubicBezTo>
                    <a:pt x="134" y="1"/>
                    <a:pt x="90" y="16"/>
                    <a:pt x="60" y="45"/>
                  </a:cubicBezTo>
                  <a:cubicBezTo>
                    <a:pt x="0" y="93"/>
                    <a:pt x="0" y="224"/>
                    <a:pt x="60" y="283"/>
                  </a:cubicBezTo>
                  <a:cubicBezTo>
                    <a:pt x="155" y="355"/>
                    <a:pt x="191" y="438"/>
                    <a:pt x="298" y="438"/>
                  </a:cubicBezTo>
                  <a:cubicBezTo>
                    <a:pt x="307" y="440"/>
                    <a:pt x="315" y="440"/>
                    <a:pt x="323" y="440"/>
                  </a:cubicBezTo>
                  <a:cubicBezTo>
                    <a:pt x="460" y="440"/>
                    <a:pt x="518" y="254"/>
                    <a:pt x="417" y="164"/>
                  </a:cubicBezTo>
                  <a:lnTo>
                    <a:pt x="298" y="45"/>
                  </a:lnTo>
                  <a:cubicBezTo>
                    <a:pt x="268" y="16"/>
                    <a:pt x="224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42" name="Google Shape;10342;p79"/>
            <p:cNvSpPr/>
            <p:nvPr/>
          </p:nvSpPr>
          <p:spPr>
            <a:xfrm>
              <a:off x="6744796" y="1555003"/>
              <a:ext cx="16628" cy="14367"/>
            </a:xfrm>
            <a:custGeom>
              <a:avLst/>
              <a:gdLst/>
              <a:ahLst/>
              <a:cxnLst/>
              <a:rect l="l" t="t" r="r" b="b"/>
              <a:pathLst>
                <a:path w="522" h="451" extrusionOk="0">
                  <a:moveTo>
                    <a:pt x="179" y="1"/>
                  </a:moveTo>
                  <a:cubicBezTo>
                    <a:pt x="134" y="1"/>
                    <a:pt x="90" y="16"/>
                    <a:pt x="60" y="45"/>
                  </a:cubicBezTo>
                  <a:cubicBezTo>
                    <a:pt x="0" y="105"/>
                    <a:pt x="0" y="224"/>
                    <a:pt x="60" y="284"/>
                  </a:cubicBezTo>
                  <a:cubicBezTo>
                    <a:pt x="155" y="367"/>
                    <a:pt x="203" y="450"/>
                    <a:pt x="298" y="450"/>
                  </a:cubicBezTo>
                  <a:cubicBezTo>
                    <a:pt x="303" y="451"/>
                    <a:pt x="307" y="451"/>
                    <a:pt x="312" y="451"/>
                  </a:cubicBezTo>
                  <a:cubicBezTo>
                    <a:pt x="457" y="451"/>
                    <a:pt x="521" y="268"/>
                    <a:pt x="417" y="165"/>
                  </a:cubicBezTo>
                  <a:lnTo>
                    <a:pt x="298" y="45"/>
                  </a:lnTo>
                  <a:cubicBezTo>
                    <a:pt x="268" y="16"/>
                    <a:pt x="224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43" name="Google Shape;10343;p79"/>
            <p:cNvSpPr/>
            <p:nvPr/>
          </p:nvSpPr>
          <p:spPr>
            <a:xfrm>
              <a:off x="6750115" y="1593707"/>
              <a:ext cx="15577" cy="13952"/>
            </a:xfrm>
            <a:custGeom>
              <a:avLst/>
              <a:gdLst/>
              <a:ahLst/>
              <a:cxnLst/>
              <a:rect l="l" t="t" r="r" b="b"/>
              <a:pathLst>
                <a:path w="489" h="438" extrusionOk="0">
                  <a:moveTo>
                    <a:pt x="179" y="0"/>
                  </a:moveTo>
                  <a:cubicBezTo>
                    <a:pt x="134" y="0"/>
                    <a:pt x="89" y="15"/>
                    <a:pt x="60" y="45"/>
                  </a:cubicBezTo>
                  <a:cubicBezTo>
                    <a:pt x="0" y="93"/>
                    <a:pt x="0" y="212"/>
                    <a:pt x="60" y="283"/>
                  </a:cubicBezTo>
                  <a:cubicBezTo>
                    <a:pt x="155" y="354"/>
                    <a:pt x="191" y="438"/>
                    <a:pt x="298" y="438"/>
                  </a:cubicBezTo>
                  <a:cubicBezTo>
                    <a:pt x="345" y="438"/>
                    <a:pt x="393" y="426"/>
                    <a:pt x="417" y="402"/>
                  </a:cubicBezTo>
                  <a:cubicBezTo>
                    <a:pt x="488" y="319"/>
                    <a:pt x="488" y="212"/>
                    <a:pt x="417" y="164"/>
                  </a:cubicBezTo>
                  <a:lnTo>
                    <a:pt x="298" y="45"/>
                  </a:lnTo>
                  <a:cubicBezTo>
                    <a:pt x="268" y="15"/>
                    <a:pt x="223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44" name="Google Shape;10344;p79"/>
            <p:cNvSpPr/>
            <p:nvPr/>
          </p:nvSpPr>
          <p:spPr>
            <a:xfrm>
              <a:off x="6782353" y="1561852"/>
              <a:ext cx="16692" cy="14335"/>
            </a:xfrm>
            <a:custGeom>
              <a:avLst/>
              <a:gdLst/>
              <a:ahLst/>
              <a:cxnLst/>
              <a:rect l="l" t="t" r="r" b="b"/>
              <a:pathLst>
                <a:path w="524" h="450" extrusionOk="0">
                  <a:moveTo>
                    <a:pt x="179" y="0"/>
                  </a:moveTo>
                  <a:cubicBezTo>
                    <a:pt x="134" y="0"/>
                    <a:pt x="89" y="15"/>
                    <a:pt x="60" y="45"/>
                  </a:cubicBezTo>
                  <a:cubicBezTo>
                    <a:pt x="0" y="104"/>
                    <a:pt x="0" y="223"/>
                    <a:pt x="60" y="283"/>
                  </a:cubicBezTo>
                  <a:cubicBezTo>
                    <a:pt x="155" y="354"/>
                    <a:pt x="179" y="450"/>
                    <a:pt x="298" y="450"/>
                  </a:cubicBezTo>
                  <a:cubicBezTo>
                    <a:pt x="453" y="450"/>
                    <a:pt x="524" y="271"/>
                    <a:pt x="417" y="164"/>
                  </a:cubicBezTo>
                  <a:lnTo>
                    <a:pt x="298" y="45"/>
                  </a:lnTo>
                  <a:cubicBezTo>
                    <a:pt x="268" y="15"/>
                    <a:pt x="223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45" name="Google Shape;10345;p79"/>
            <p:cNvSpPr/>
            <p:nvPr/>
          </p:nvSpPr>
          <p:spPr>
            <a:xfrm>
              <a:off x="6884735" y="1791686"/>
              <a:ext cx="15227" cy="14239"/>
            </a:xfrm>
            <a:custGeom>
              <a:avLst/>
              <a:gdLst/>
              <a:ahLst/>
              <a:cxnLst/>
              <a:rect l="l" t="t" r="r" b="b"/>
              <a:pathLst>
                <a:path w="478" h="447" extrusionOk="0">
                  <a:moveTo>
                    <a:pt x="179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104"/>
                    <a:pt x="1" y="224"/>
                    <a:pt x="60" y="283"/>
                  </a:cubicBezTo>
                  <a:lnTo>
                    <a:pt x="179" y="402"/>
                  </a:lnTo>
                  <a:cubicBezTo>
                    <a:pt x="209" y="432"/>
                    <a:pt x="254" y="447"/>
                    <a:pt x="298" y="447"/>
                  </a:cubicBezTo>
                  <a:cubicBezTo>
                    <a:pt x="343" y="447"/>
                    <a:pt x="388" y="432"/>
                    <a:pt x="418" y="402"/>
                  </a:cubicBezTo>
                  <a:cubicBezTo>
                    <a:pt x="477" y="343"/>
                    <a:pt x="477" y="224"/>
                    <a:pt x="418" y="164"/>
                  </a:cubicBezTo>
                  <a:lnTo>
                    <a:pt x="298" y="45"/>
                  </a:lnTo>
                  <a:cubicBezTo>
                    <a:pt x="269" y="15"/>
                    <a:pt x="224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46" name="Google Shape;10346;p79"/>
            <p:cNvSpPr/>
            <p:nvPr/>
          </p:nvSpPr>
          <p:spPr>
            <a:xfrm>
              <a:off x="6922292" y="1797738"/>
              <a:ext cx="15195" cy="14271"/>
            </a:xfrm>
            <a:custGeom>
              <a:avLst/>
              <a:gdLst/>
              <a:ahLst/>
              <a:cxnLst/>
              <a:rect l="l" t="t" r="r" b="b"/>
              <a:pathLst>
                <a:path w="477" h="448" extrusionOk="0">
                  <a:moveTo>
                    <a:pt x="179" y="1"/>
                  </a:moveTo>
                  <a:cubicBezTo>
                    <a:pt x="134" y="1"/>
                    <a:pt x="90" y="16"/>
                    <a:pt x="60" y="45"/>
                  </a:cubicBezTo>
                  <a:cubicBezTo>
                    <a:pt x="1" y="105"/>
                    <a:pt x="1" y="224"/>
                    <a:pt x="60" y="284"/>
                  </a:cubicBezTo>
                  <a:lnTo>
                    <a:pt x="179" y="403"/>
                  </a:lnTo>
                  <a:cubicBezTo>
                    <a:pt x="209" y="432"/>
                    <a:pt x="254" y="447"/>
                    <a:pt x="298" y="447"/>
                  </a:cubicBezTo>
                  <a:cubicBezTo>
                    <a:pt x="343" y="447"/>
                    <a:pt x="387" y="432"/>
                    <a:pt x="417" y="403"/>
                  </a:cubicBezTo>
                  <a:cubicBezTo>
                    <a:pt x="477" y="343"/>
                    <a:pt x="477" y="224"/>
                    <a:pt x="417" y="165"/>
                  </a:cubicBezTo>
                  <a:lnTo>
                    <a:pt x="298" y="45"/>
                  </a:lnTo>
                  <a:cubicBezTo>
                    <a:pt x="268" y="16"/>
                    <a:pt x="224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47" name="Google Shape;10347;p79"/>
            <p:cNvSpPr/>
            <p:nvPr/>
          </p:nvSpPr>
          <p:spPr>
            <a:xfrm>
              <a:off x="6954911" y="1765118"/>
              <a:ext cx="15195" cy="14271"/>
            </a:xfrm>
            <a:custGeom>
              <a:avLst/>
              <a:gdLst/>
              <a:ahLst/>
              <a:cxnLst/>
              <a:rect l="l" t="t" r="r" b="b"/>
              <a:pathLst>
                <a:path w="477" h="448" extrusionOk="0">
                  <a:moveTo>
                    <a:pt x="179" y="1"/>
                  </a:moveTo>
                  <a:cubicBezTo>
                    <a:pt x="134" y="1"/>
                    <a:pt x="90" y="16"/>
                    <a:pt x="60" y="46"/>
                  </a:cubicBezTo>
                  <a:cubicBezTo>
                    <a:pt x="0" y="105"/>
                    <a:pt x="0" y="224"/>
                    <a:pt x="60" y="284"/>
                  </a:cubicBezTo>
                  <a:lnTo>
                    <a:pt x="179" y="403"/>
                  </a:lnTo>
                  <a:cubicBezTo>
                    <a:pt x="209" y="432"/>
                    <a:pt x="253" y="447"/>
                    <a:pt x="298" y="447"/>
                  </a:cubicBezTo>
                  <a:cubicBezTo>
                    <a:pt x="343" y="447"/>
                    <a:pt x="387" y="432"/>
                    <a:pt x="417" y="403"/>
                  </a:cubicBezTo>
                  <a:cubicBezTo>
                    <a:pt x="477" y="343"/>
                    <a:pt x="477" y="224"/>
                    <a:pt x="417" y="165"/>
                  </a:cubicBezTo>
                  <a:lnTo>
                    <a:pt x="298" y="46"/>
                  </a:lnTo>
                  <a:cubicBezTo>
                    <a:pt x="268" y="16"/>
                    <a:pt x="224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48" name="Google Shape;10348;p79"/>
            <p:cNvSpPr/>
            <p:nvPr/>
          </p:nvSpPr>
          <p:spPr>
            <a:xfrm>
              <a:off x="6916590" y="1759831"/>
              <a:ext cx="16724" cy="14335"/>
            </a:xfrm>
            <a:custGeom>
              <a:avLst/>
              <a:gdLst/>
              <a:ahLst/>
              <a:cxnLst/>
              <a:rect l="l" t="t" r="r" b="b"/>
              <a:pathLst>
                <a:path w="525" h="450" extrusionOk="0">
                  <a:moveTo>
                    <a:pt x="180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104"/>
                    <a:pt x="1" y="223"/>
                    <a:pt x="60" y="283"/>
                  </a:cubicBezTo>
                  <a:cubicBezTo>
                    <a:pt x="144" y="366"/>
                    <a:pt x="191" y="450"/>
                    <a:pt x="299" y="450"/>
                  </a:cubicBezTo>
                  <a:cubicBezTo>
                    <a:pt x="441" y="450"/>
                    <a:pt x="525" y="271"/>
                    <a:pt x="418" y="164"/>
                  </a:cubicBezTo>
                  <a:lnTo>
                    <a:pt x="299" y="45"/>
                  </a:lnTo>
                  <a:cubicBezTo>
                    <a:pt x="269" y="15"/>
                    <a:pt x="224" y="0"/>
                    <a:pt x="18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49" name="Google Shape;10349;p79"/>
            <p:cNvSpPr/>
            <p:nvPr/>
          </p:nvSpPr>
          <p:spPr>
            <a:xfrm>
              <a:off x="6948477" y="1727593"/>
              <a:ext cx="16979" cy="14367"/>
            </a:xfrm>
            <a:custGeom>
              <a:avLst/>
              <a:gdLst/>
              <a:ahLst/>
              <a:cxnLst/>
              <a:rect l="l" t="t" r="r" b="b"/>
              <a:pathLst>
                <a:path w="533" h="451" extrusionOk="0">
                  <a:moveTo>
                    <a:pt x="179" y="0"/>
                  </a:moveTo>
                  <a:cubicBezTo>
                    <a:pt x="134" y="0"/>
                    <a:pt x="89" y="15"/>
                    <a:pt x="60" y="45"/>
                  </a:cubicBezTo>
                  <a:cubicBezTo>
                    <a:pt x="0" y="104"/>
                    <a:pt x="0" y="223"/>
                    <a:pt x="60" y="283"/>
                  </a:cubicBezTo>
                  <a:cubicBezTo>
                    <a:pt x="143" y="366"/>
                    <a:pt x="191" y="450"/>
                    <a:pt x="298" y="450"/>
                  </a:cubicBezTo>
                  <a:cubicBezTo>
                    <a:pt x="302" y="450"/>
                    <a:pt x="306" y="450"/>
                    <a:pt x="310" y="450"/>
                  </a:cubicBezTo>
                  <a:cubicBezTo>
                    <a:pt x="446" y="450"/>
                    <a:pt x="532" y="268"/>
                    <a:pt x="417" y="164"/>
                  </a:cubicBezTo>
                  <a:lnTo>
                    <a:pt x="298" y="45"/>
                  </a:lnTo>
                  <a:cubicBezTo>
                    <a:pt x="268" y="15"/>
                    <a:pt x="223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50" name="Google Shape;10350;p79"/>
          <p:cNvGrpSpPr/>
          <p:nvPr/>
        </p:nvGrpSpPr>
        <p:grpSpPr>
          <a:xfrm>
            <a:off x="7662585" y="1582016"/>
            <a:ext cx="516348" cy="373808"/>
            <a:chOff x="5746938" y="1543503"/>
            <a:chExt cx="387261" cy="280356"/>
          </a:xfrm>
          <a:solidFill>
            <a:srgbClr val="D2DE00"/>
          </a:solidFill>
        </p:grpSpPr>
        <p:sp>
          <p:nvSpPr>
            <p:cNvPr id="10351" name="Google Shape;10351;p79"/>
            <p:cNvSpPr/>
            <p:nvPr/>
          </p:nvSpPr>
          <p:spPr>
            <a:xfrm>
              <a:off x="5746938" y="1543503"/>
              <a:ext cx="186256" cy="279591"/>
            </a:xfrm>
            <a:custGeom>
              <a:avLst/>
              <a:gdLst/>
              <a:ahLst/>
              <a:cxnLst/>
              <a:rect l="l" t="t" r="r" b="b"/>
              <a:pathLst>
                <a:path w="5847" h="8777" extrusionOk="0">
                  <a:moveTo>
                    <a:pt x="2712" y="1"/>
                  </a:moveTo>
                  <a:cubicBezTo>
                    <a:pt x="2459" y="1"/>
                    <a:pt x="2198" y="57"/>
                    <a:pt x="1941" y="180"/>
                  </a:cubicBezTo>
                  <a:cubicBezTo>
                    <a:pt x="1846" y="228"/>
                    <a:pt x="1822" y="335"/>
                    <a:pt x="1857" y="406"/>
                  </a:cubicBezTo>
                  <a:cubicBezTo>
                    <a:pt x="1889" y="470"/>
                    <a:pt x="1947" y="502"/>
                    <a:pt x="2004" y="502"/>
                  </a:cubicBezTo>
                  <a:cubicBezTo>
                    <a:pt x="2032" y="502"/>
                    <a:pt x="2060" y="494"/>
                    <a:pt x="2084" y="478"/>
                  </a:cubicBezTo>
                  <a:cubicBezTo>
                    <a:pt x="2292" y="377"/>
                    <a:pt x="2506" y="331"/>
                    <a:pt x="2712" y="331"/>
                  </a:cubicBezTo>
                  <a:cubicBezTo>
                    <a:pt x="3746" y="331"/>
                    <a:pt x="4616" y="1478"/>
                    <a:pt x="3882" y="2609"/>
                  </a:cubicBezTo>
                  <a:cubicBezTo>
                    <a:pt x="3751" y="2823"/>
                    <a:pt x="3751" y="3085"/>
                    <a:pt x="3882" y="3312"/>
                  </a:cubicBezTo>
                  <a:cubicBezTo>
                    <a:pt x="3989" y="3490"/>
                    <a:pt x="3989" y="3728"/>
                    <a:pt x="3882" y="3907"/>
                  </a:cubicBezTo>
                  <a:cubicBezTo>
                    <a:pt x="3751" y="4109"/>
                    <a:pt x="3739" y="4383"/>
                    <a:pt x="3905" y="4633"/>
                  </a:cubicBezTo>
                  <a:cubicBezTo>
                    <a:pt x="4108" y="4967"/>
                    <a:pt x="4203" y="5359"/>
                    <a:pt x="4108" y="5752"/>
                  </a:cubicBezTo>
                  <a:cubicBezTo>
                    <a:pt x="3962" y="6482"/>
                    <a:pt x="3341" y="6887"/>
                    <a:pt x="2712" y="6887"/>
                  </a:cubicBezTo>
                  <a:cubicBezTo>
                    <a:pt x="2264" y="6887"/>
                    <a:pt x="1811" y="6682"/>
                    <a:pt x="1524" y="6241"/>
                  </a:cubicBezTo>
                  <a:cubicBezTo>
                    <a:pt x="393" y="4562"/>
                    <a:pt x="357" y="2704"/>
                    <a:pt x="1524" y="954"/>
                  </a:cubicBezTo>
                  <a:cubicBezTo>
                    <a:pt x="1560" y="883"/>
                    <a:pt x="1548" y="776"/>
                    <a:pt x="1476" y="716"/>
                  </a:cubicBezTo>
                  <a:cubicBezTo>
                    <a:pt x="1451" y="703"/>
                    <a:pt x="1421" y="697"/>
                    <a:pt x="1390" y="697"/>
                  </a:cubicBezTo>
                  <a:cubicBezTo>
                    <a:pt x="1334" y="697"/>
                    <a:pt x="1276" y="718"/>
                    <a:pt x="1238" y="764"/>
                  </a:cubicBezTo>
                  <a:cubicBezTo>
                    <a:pt x="48" y="2562"/>
                    <a:pt x="0" y="4562"/>
                    <a:pt x="1238" y="6419"/>
                  </a:cubicBezTo>
                  <a:cubicBezTo>
                    <a:pt x="1594" y="6958"/>
                    <a:pt x="2149" y="7209"/>
                    <a:pt x="2700" y="7209"/>
                  </a:cubicBezTo>
                  <a:cubicBezTo>
                    <a:pt x="3477" y="7209"/>
                    <a:pt x="4246" y="6710"/>
                    <a:pt x="4441" y="5812"/>
                  </a:cubicBezTo>
                  <a:cubicBezTo>
                    <a:pt x="4524" y="5348"/>
                    <a:pt x="4453" y="4871"/>
                    <a:pt x="4167" y="4407"/>
                  </a:cubicBezTo>
                  <a:cubicBezTo>
                    <a:pt x="4108" y="4312"/>
                    <a:pt x="4108" y="4169"/>
                    <a:pt x="4167" y="4074"/>
                  </a:cubicBezTo>
                  <a:cubicBezTo>
                    <a:pt x="4215" y="3990"/>
                    <a:pt x="4239" y="3919"/>
                    <a:pt x="4274" y="3847"/>
                  </a:cubicBezTo>
                  <a:lnTo>
                    <a:pt x="4477" y="3847"/>
                  </a:lnTo>
                  <a:cubicBezTo>
                    <a:pt x="5060" y="3847"/>
                    <a:pt x="5525" y="4312"/>
                    <a:pt x="5525" y="4883"/>
                  </a:cubicBezTo>
                  <a:lnTo>
                    <a:pt x="5525" y="8610"/>
                  </a:lnTo>
                  <a:cubicBezTo>
                    <a:pt x="5525" y="8693"/>
                    <a:pt x="5596" y="8777"/>
                    <a:pt x="5691" y="8777"/>
                  </a:cubicBezTo>
                  <a:cubicBezTo>
                    <a:pt x="5775" y="8777"/>
                    <a:pt x="5846" y="8693"/>
                    <a:pt x="5846" y="8610"/>
                  </a:cubicBezTo>
                  <a:lnTo>
                    <a:pt x="5846" y="4883"/>
                  </a:lnTo>
                  <a:cubicBezTo>
                    <a:pt x="5834" y="4240"/>
                    <a:pt x="5346" y="3681"/>
                    <a:pt x="4703" y="3550"/>
                  </a:cubicBezTo>
                  <a:cubicBezTo>
                    <a:pt x="5120" y="3419"/>
                    <a:pt x="5429" y="2966"/>
                    <a:pt x="5429" y="2454"/>
                  </a:cubicBezTo>
                  <a:lnTo>
                    <a:pt x="5429" y="2228"/>
                  </a:lnTo>
                  <a:cubicBezTo>
                    <a:pt x="5429" y="2133"/>
                    <a:pt x="5358" y="2061"/>
                    <a:pt x="5275" y="2061"/>
                  </a:cubicBezTo>
                  <a:cubicBezTo>
                    <a:pt x="5179" y="2061"/>
                    <a:pt x="5108" y="2133"/>
                    <a:pt x="5108" y="2228"/>
                  </a:cubicBezTo>
                  <a:lnTo>
                    <a:pt x="5108" y="2454"/>
                  </a:lnTo>
                  <a:cubicBezTo>
                    <a:pt x="5108" y="2895"/>
                    <a:pt x="4810" y="3264"/>
                    <a:pt x="4453" y="3264"/>
                  </a:cubicBezTo>
                  <a:lnTo>
                    <a:pt x="4215" y="3264"/>
                  </a:lnTo>
                  <a:cubicBezTo>
                    <a:pt x="4203" y="3228"/>
                    <a:pt x="4179" y="3181"/>
                    <a:pt x="4167" y="3145"/>
                  </a:cubicBezTo>
                  <a:cubicBezTo>
                    <a:pt x="4108" y="3050"/>
                    <a:pt x="4096" y="2907"/>
                    <a:pt x="4167" y="2812"/>
                  </a:cubicBezTo>
                  <a:cubicBezTo>
                    <a:pt x="5052" y="1439"/>
                    <a:pt x="3994" y="1"/>
                    <a:pt x="271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52" name="Google Shape;10352;p79"/>
            <p:cNvSpPr/>
            <p:nvPr/>
          </p:nvSpPr>
          <p:spPr>
            <a:xfrm>
              <a:off x="5949090" y="1543949"/>
              <a:ext cx="185109" cy="279910"/>
            </a:xfrm>
            <a:custGeom>
              <a:avLst/>
              <a:gdLst/>
              <a:ahLst/>
              <a:cxnLst/>
              <a:rect l="l" t="t" r="r" b="b"/>
              <a:pathLst>
                <a:path w="5811" h="8787" extrusionOk="0">
                  <a:moveTo>
                    <a:pt x="3104" y="0"/>
                  </a:moveTo>
                  <a:cubicBezTo>
                    <a:pt x="1830" y="0"/>
                    <a:pt x="786" y="1434"/>
                    <a:pt x="1667" y="2809"/>
                  </a:cubicBezTo>
                  <a:cubicBezTo>
                    <a:pt x="1727" y="2917"/>
                    <a:pt x="1727" y="3048"/>
                    <a:pt x="1667" y="3155"/>
                  </a:cubicBezTo>
                  <a:cubicBezTo>
                    <a:pt x="1643" y="3179"/>
                    <a:pt x="1631" y="3226"/>
                    <a:pt x="1619" y="3274"/>
                  </a:cubicBezTo>
                  <a:lnTo>
                    <a:pt x="1381" y="3274"/>
                  </a:lnTo>
                  <a:cubicBezTo>
                    <a:pt x="1024" y="3274"/>
                    <a:pt x="726" y="2893"/>
                    <a:pt x="726" y="2452"/>
                  </a:cubicBezTo>
                  <a:lnTo>
                    <a:pt x="726" y="2226"/>
                  </a:lnTo>
                  <a:cubicBezTo>
                    <a:pt x="726" y="2143"/>
                    <a:pt x="655" y="2059"/>
                    <a:pt x="560" y="2059"/>
                  </a:cubicBezTo>
                  <a:cubicBezTo>
                    <a:pt x="476" y="2059"/>
                    <a:pt x="393" y="2143"/>
                    <a:pt x="393" y="2226"/>
                  </a:cubicBezTo>
                  <a:lnTo>
                    <a:pt x="393" y="2452"/>
                  </a:lnTo>
                  <a:cubicBezTo>
                    <a:pt x="393" y="2976"/>
                    <a:pt x="714" y="3417"/>
                    <a:pt x="1131" y="3548"/>
                  </a:cubicBezTo>
                  <a:cubicBezTo>
                    <a:pt x="488" y="3667"/>
                    <a:pt x="0" y="4238"/>
                    <a:pt x="0" y="4905"/>
                  </a:cubicBezTo>
                  <a:lnTo>
                    <a:pt x="0" y="8632"/>
                  </a:lnTo>
                  <a:cubicBezTo>
                    <a:pt x="0" y="8715"/>
                    <a:pt x="72" y="8786"/>
                    <a:pt x="155" y="8786"/>
                  </a:cubicBezTo>
                  <a:cubicBezTo>
                    <a:pt x="250" y="8786"/>
                    <a:pt x="322" y="8715"/>
                    <a:pt x="322" y="8632"/>
                  </a:cubicBezTo>
                  <a:lnTo>
                    <a:pt x="322" y="4905"/>
                  </a:lnTo>
                  <a:cubicBezTo>
                    <a:pt x="322" y="4322"/>
                    <a:pt x="786" y="3869"/>
                    <a:pt x="1369" y="3869"/>
                  </a:cubicBezTo>
                  <a:lnTo>
                    <a:pt x="1572" y="3869"/>
                  </a:lnTo>
                  <a:cubicBezTo>
                    <a:pt x="1584" y="3941"/>
                    <a:pt x="1631" y="4024"/>
                    <a:pt x="1679" y="4083"/>
                  </a:cubicBezTo>
                  <a:cubicBezTo>
                    <a:pt x="1738" y="4191"/>
                    <a:pt x="1750" y="4322"/>
                    <a:pt x="1667" y="4464"/>
                  </a:cubicBezTo>
                  <a:cubicBezTo>
                    <a:pt x="893" y="5631"/>
                    <a:pt x="1679" y="7227"/>
                    <a:pt x="3120" y="7227"/>
                  </a:cubicBezTo>
                  <a:cubicBezTo>
                    <a:pt x="3715" y="7227"/>
                    <a:pt x="4263" y="6929"/>
                    <a:pt x="4596" y="6441"/>
                  </a:cubicBezTo>
                  <a:cubicBezTo>
                    <a:pt x="5787" y="4643"/>
                    <a:pt x="5810" y="2643"/>
                    <a:pt x="4584" y="785"/>
                  </a:cubicBezTo>
                  <a:cubicBezTo>
                    <a:pt x="4553" y="739"/>
                    <a:pt x="4497" y="708"/>
                    <a:pt x="4439" y="708"/>
                  </a:cubicBezTo>
                  <a:cubicBezTo>
                    <a:pt x="4407" y="708"/>
                    <a:pt x="4375" y="717"/>
                    <a:pt x="4346" y="738"/>
                  </a:cubicBezTo>
                  <a:cubicBezTo>
                    <a:pt x="4263" y="785"/>
                    <a:pt x="4239" y="881"/>
                    <a:pt x="4298" y="976"/>
                  </a:cubicBezTo>
                  <a:cubicBezTo>
                    <a:pt x="5429" y="2667"/>
                    <a:pt x="5441" y="4524"/>
                    <a:pt x="4298" y="6262"/>
                  </a:cubicBezTo>
                  <a:cubicBezTo>
                    <a:pt x="4024" y="6667"/>
                    <a:pt x="3584" y="6905"/>
                    <a:pt x="3108" y="6905"/>
                  </a:cubicBezTo>
                  <a:cubicBezTo>
                    <a:pt x="1988" y="6905"/>
                    <a:pt x="1274" y="5667"/>
                    <a:pt x="1941" y="4619"/>
                  </a:cubicBezTo>
                  <a:cubicBezTo>
                    <a:pt x="2084" y="4417"/>
                    <a:pt x="2084" y="4131"/>
                    <a:pt x="1941" y="3905"/>
                  </a:cubicBezTo>
                  <a:cubicBezTo>
                    <a:pt x="1846" y="3726"/>
                    <a:pt x="1846" y="3488"/>
                    <a:pt x="1941" y="3310"/>
                  </a:cubicBezTo>
                  <a:cubicBezTo>
                    <a:pt x="2084" y="3095"/>
                    <a:pt x="2084" y="2821"/>
                    <a:pt x="1941" y="2619"/>
                  </a:cubicBezTo>
                  <a:cubicBezTo>
                    <a:pt x="1229" y="1492"/>
                    <a:pt x="2069" y="332"/>
                    <a:pt x="3103" y="332"/>
                  </a:cubicBezTo>
                  <a:cubicBezTo>
                    <a:pt x="3315" y="332"/>
                    <a:pt x="3534" y="381"/>
                    <a:pt x="3751" y="488"/>
                  </a:cubicBezTo>
                  <a:cubicBezTo>
                    <a:pt x="3774" y="501"/>
                    <a:pt x="3798" y="507"/>
                    <a:pt x="3822" y="507"/>
                  </a:cubicBezTo>
                  <a:cubicBezTo>
                    <a:pt x="3882" y="507"/>
                    <a:pt x="3939" y="468"/>
                    <a:pt x="3965" y="416"/>
                  </a:cubicBezTo>
                  <a:cubicBezTo>
                    <a:pt x="4013" y="321"/>
                    <a:pt x="3965" y="238"/>
                    <a:pt x="3893" y="190"/>
                  </a:cubicBezTo>
                  <a:cubicBezTo>
                    <a:pt x="3630" y="59"/>
                    <a:pt x="3362" y="0"/>
                    <a:pt x="310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53" name="Google Shape;10353;p79"/>
          <p:cNvGrpSpPr/>
          <p:nvPr/>
        </p:nvGrpSpPr>
        <p:grpSpPr>
          <a:xfrm>
            <a:off x="8262307" y="1557808"/>
            <a:ext cx="492096" cy="423289"/>
            <a:chOff x="6196730" y="1525346"/>
            <a:chExt cx="369072" cy="317467"/>
          </a:xfrm>
          <a:solidFill>
            <a:srgbClr val="D2DE00"/>
          </a:solidFill>
        </p:grpSpPr>
        <p:sp>
          <p:nvSpPr>
            <p:cNvPr id="10354" name="Google Shape;10354;p79"/>
            <p:cNvSpPr/>
            <p:nvPr/>
          </p:nvSpPr>
          <p:spPr>
            <a:xfrm>
              <a:off x="6285478" y="1697140"/>
              <a:ext cx="193870" cy="145673"/>
            </a:xfrm>
            <a:custGeom>
              <a:avLst/>
              <a:gdLst/>
              <a:ahLst/>
              <a:cxnLst/>
              <a:rect l="l" t="t" r="r" b="b"/>
              <a:pathLst>
                <a:path w="6086" h="4573" extrusionOk="0">
                  <a:moveTo>
                    <a:pt x="2972" y="1"/>
                  </a:moveTo>
                  <a:cubicBezTo>
                    <a:pt x="2790" y="1"/>
                    <a:pt x="2608" y="72"/>
                    <a:pt x="2477" y="215"/>
                  </a:cubicBezTo>
                  <a:cubicBezTo>
                    <a:pt x="1580" y="1144"/>
                    <a:pt x="674" y="1192"/>
                    <a:pt x="471" y="1192"/>
                  </a:cubicBezTo>
                  <a:cubicBezTo>
                    <a:pt x="447" y="1192"/>
                    <a:pt x="433" y="1191"/>
                    <a:pt x="430" y="1191"/>
                  </a:cubicBezTo>
                  <a:cubicBezTo>
                    <a:pt x="346" y="1191"/>
                    <a:pt x="275" y="1275"/>
                    <a:pt x="275" y="1358"/>
                  </a:cubicBezTo>
                  <a:cubicBezTo>
                    <a:pt x="275" y="1453"/>
                    <a:pt x="346" y="1525"/>
                    <a:pt x="430" y="1525"/>
                  </a:cubicBezTo>
                  <a:cubicBezTo>
                    <a:pt x="430" y="1525"/>
                    <a:pt x="608" y="1525"/>
                    <a:pt x="846" y="1501"/>
                  </a:cubicBezTo>
                  <a:lnTo>
                    <a:pt x="846" y="1501"/>
                  </a:lnTo>
                  <a:cubicBezTo>
                    <a:pt x="822" y="1691"/>
                    <a:pt x="751" y="1953"/>
                    <a:pt x="465" y="2037"/>
                  </a:cubicBezTo>
                  <a:cubicBezTo>
                    <a:pt x="268" y="2070"/>
                    <a:pt x="303" y="2365"/>
                    <a:pt x="486" y="2365"/>
                  </a:cubicBezTo>
                  <a:cubicBezTo>
                    <a:pt x="502" y="2365"/>
                    <a:pt x="519" y="2363"/>
                    <a:pt x="537" y="2358"/>
                  </a:cubicBezTo>
                  <a:cubicBezTo>
                    <a:pt x="1025" y="2239"/>
                    <a:pt x="1180" y="1751"/>
                    <a:pt x="1203" y="1418"/>
                  </a:cubicBezTo>
                  <a:cubicBezTo>
                    <a:pt x="1346" y="1382"/>
                    <a:pt x="1489" y="1334"/>
                    <a:pt x="1620" y="1275"/>
                  </a:cubicBezTo>
                  <a:cubicBezTo>
                    <a:pt x="1620" y="1275"/>
                    <a:pt x="1906" y="1120"/>
                    <a:pt x="1954" y="1096"/>
                  </a:cubicBezTo>
                  <a:cubicBezTo>
                    <a:pt x="2044" y="2566"/>
                    <a:pt x="2059" y="2743"/>
                    <a:pt x="2061" y="2760"/>
                  </a:cubicBezTo>
                  <a:lnTo>
                    <a:pt x="2061" y="2760"/>
                  </a:lnTo>
                  <a:cubicBezTo>
                    <a:pt x="2061" y="2760"/>
                    <a:pt x="2061" y="2761"/>
                    <a:pt x="2061" y="2763"/>
                  </a:cubicBezTo>
                  <a:cubicBezTo>
                    <a:pt x="2120" y="3549"/>
                    <a:pt x="1501" y="4239"/>
                    <a:pt x="703" y="4239"/>
                  </a:cubicBezTo>
                  <a:lnTo>
                    <a:pt x="168" y="4239"/>
                  </a:lnTo>
                  <a:cubicBezTo>
                    <a:pt x="72" y="4239"/>
                    <a:pt x="1" y="4311"/>
                    <a:pt x="1" y="4394"/>
                  </a:cubicBezTo>
                  <a:cubicBezTo>
                    <a:pt x="1" y="4489"/>
                    <a:pt x="72" y="4561"/>
                    <a:pt x="168" y="4561"/>
                  </a:cubicBezTo>
                  <a:lnTo>
                    <a:pt x="703" y="4561"/>
                  </a:lnTo>
                  <a:cubicBezTo>
                    <a:pt x="1680" y="4561"/>
                    <a:pt x="2477" y="3715"/>
                    <a:pt x="2394" y="2727"/>
                  </a:cubicBezTo>
                  <a:lnTo>
                    <a:pt x="2275" y="858"/>
                  </a:lnTo>
                  <a:cubicBezTo>
                    <a:pt x="2442" y="739"/>
                    <a:pt x="2597" y="608"/>
                    <a:pt x="2739" y="441"/>
                  </a:cubicBezTo>
                  <a:cubicBezTo>
                    <a:pt x="2799" y="370"/>
                    <a:pt x="2906" y="334"/>
                    <a:pt x="2989" y="334"/>
                  </a:cubicBezTo>
                  <a:cubicBezTo>
                    <a:pt x="3228" y="334"/>
                    <a:pt x="3216" y="489"/>
                    <a:pt x="3740" y="882"/>
                  </a:cubicBezTo>
                  <a:lnTo>
                    <a:pt x="3620" y="2751"/>
                  </a:lnTo>
                  <a:cubicBezTo>
                    <a:pt x="3573" y="3215"/>
                    <a:pt x="3740" y="3680"/>
                    <a:pt x="4061" y="4025"/>
                  </a:cubicBezTo>
                  <a:cubicBezTo>
                    <a:pt x="4382" y="4370"/>
                    <a:pt x="4835" y="4573"/>
                    <a:pt x="5311" y="4573"/>
                  </a:cubicBezTo>
                  <a:lnTo>
                    <a:pt x="5930" y="4573"/>
                  </a:lnTo>
                  <a:cubicBezTo>
                    <a:pt x="6014" y="4573"/>
                    <a:pt x="6085" y="4501"/>
                    <a:pt x="6085" y="4406"/>
                  </a:cubicBezTo>
                  <a:cubicBezTo>
                    <a:pt x="6049" y="4311"/>
                    <a:pt x="5966" y="4239"/>
                    <a:pt x="5883" y="4239"/>
                  </a:cubicBezTo>
                  <a:lnTo>
                    <a:pt x="5275" y="4239"/>
                  </a:lnTo>
                  <a:cubicBezTo>
                    <a:pt x="4883" y="4239"/>
                    <a:pt x="4525" y="4085"/>
                    <a:pt x="4275" y="3799"/>
                  </a:cubicBezTo>
                  <a:cubicBezTo>
                    <a:pt x="4025" y="3537"/>
                    <a:pt x="3906" y="3192"/>
                    <a:pt x="3918" y="2763"/>
                  </a:cubicBezTo>
                  <a:lnTo>
                    <a:pt x="4025" y="1108"/>
                  </a:lnTo>
                  <a:lnTo>
                    <a:pt x="4204" y="1203"/>
                  </a:lnTo>
                  <a:cubicBezTo>
                    <a:pt x="4335" y="1275"/>
                    <a:pt x="4478" y="1346"/>
                    <a:pt x="4716" y="1406"/>
                  </a:cubicBezTo>
                  <a:cubicBezTo>
                    <a:pt x="4740" y="1727"/>
                    <a:pt x="4883" y="2239"/>
                    <a:pt x="5394" y="2346"/>
                  </a:cubicBezTo>
                  <a:cubicBezTo>
                    <a:pt x="5409" y="2349"/>
                    <a:pt x="5422" y="2351"/>
                    <a:pt x="5435" y="2351"/>
                  </a:cubicBezTo>
                  <a:cubicBezTo>
                    <a:pt x="5616" y="2351"/>
                    <a:pt x="5655" y="2057"/>
                    <a:pt x="5466" y="2013"/>
                  </a:cubicBezTo>
                  <a:cubicBezTo>
                    <a:pt x="5180" y="1953"/>
                    <a:pt x="5097" y="1679"/>
                    <a:pt x="5073" y="1477"/>
                  </a:cubicBezTo>
                  <a:lnTo>
                    <a:pt x="5073" y="1477"/>
                  </a:lnTo>
                  <a:cubicBezTo>
                    <a:pt x="5311" y="1525"/>
                    <a:pt x="5514" y="1525"/>
                    <a:pt x="5514" y="1525"/>
                  </a:cubicBezTo>
                  <a:cubicBezTo>
                    <a:pt x="5597" y="1525"/>
                    <a:pt x="5668" y="1453"/>
                    <a:pt x="5668" y="1358"/>
                  </a:cubicBezTo>
                  <a:cubicBezTo>
                    <a:pt x="5668" y="1275"/>
                    <a:pt x="5597" y="1191"/>
                    <a:pt x="5514" y="1191"/>
                  </a:cubicBezTo>
                  <a:cubicBezTo>
                    <a:pt x="4752" y="1179"/>
                    <a:pt x="4025" y="798"/>
                    <a:pt x="3466" y="215"/>
                  </a:cubicBezTo>
                  <a:cubicBezTo>
                    <a:pt x="3335" y="72"/>
                    <a:pt x="3153" y="1"/>
                    <a:pt x="297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55" name="Google Shape;10355;p79"/>
            <p:cNvSpPr/>
            <p:nvPr/>
          </p:nvSpPr>
          <p:spPr>
            <a:xfrm>
              <a:off x="6391301" y="1525346"/>
              <a:ext cx="174502" cy="317467"/>
            </a:xfrm>
            <a:custGeom>
              <a:avLst/>
              <a:gdLst/>
              <a:ahLst/>
              <a:cxnLst/>
              <a:rect l="l" t="t" r="r" b="b"/>
              <a:pathLst>
                <a:path w="5478" h="9966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941"/>
                  </a:lnTo>
                  <a:cubicBezTo>
                    <a:pt x="1" y="4120"/>
                    <a:pt x="37" y="4310"/>
                    <a:pt x="144" y="4465"/>
                  </a:cubicBezTo>
                  <a:cubicBezTo>
                    <a:pt x="263" y="4656"/>
                    <a:pt x="441" y="4894"/>
                    <a:pt x="560" y="5025"/>
                  </a:cubicBezTo>
                  <a:cubicBezTo>
                    <a:pt x="822" y="5322"/>
                    <a:pt x="1072" y="5501"/>
                    <a:pt x="1322" y="5656"/>
                  </a:cubicBezTo>
                  <a:cubicBezTo>
                    <a:pt x="1334" y="5656"/>
                    <a:pt x="1334" y="5668"/>
                    <a:pt x="1346" y="5668"/>
                  </a:cubicBezTo>
                  <a:cubicBezTo>
                    <a:pt x="1346" y="5668"/>
                    <a:pt x="1394" y="5679"/>
                    <a:pt x="1418" y="5703"/>
                  </a:cubicBezTo>
                  <a:cubicBezTo>
                    <a:pt x="1644" y="5822"/>
                    <a:pt x="1965" y="5906"/>
                    <a:pt x="2227" y="5906"/>
                  </a:cubicBezTo>
                  <a:cubicBezTo>
                    <a:pt x="2263" y="5906"/>
                    <a:pt x="2275" y="5894"/>
                    <a:pt x="2287" y="5882"/>
                  </a:cubicBezTo>
                  <a:cubicBezTo>
                    <a:pt x="2311" y="5882"/>
                    <a:pt x="2334" y="5882"/>
                    <a:pt x="2346" y="5858"/>
                  </a:cubicBezTo>
                  <a:cubicBezTo>
                    <a:pt x="2453" y="5763"/>
                    <a:pt x="2382" y="5584"/>
                    <a:pt x="2227" y="5584"/>
                  </a:cubicBezTo>
                  <a:cubicBezTo>
                    <a:pt x="2156" y="5584"/>
                    <a:pt x="2072" y="5560"/>
                    <a:pt x="1989" y="5548"/>
                  </a:cubicBezTo>
                  <a:cubicBezTo>
                    <a:pt x="2144" y="5441"/>
                    <a:pt x="2311" y="5263"/>
                    <a:pt x="2382" y="4989"/>
                  </a:cubicBezTo>
                  <a:cubicBezTo>
                    <a:pt x="2406" y="4894"/>
                    <a:pt x="2346" y="4810"/>
                    <a:pt x="2263" y="4775"/>
                  </a:cubicBezTo>
                  <a:cubicBezTo>
                    <a:pt x="2249" y="4771"/>
                    <a:pt x="2234" y="4769"/>
                    <a:pt x="2221" y="4769"/>
                  </a:cubicBezTo>
                  <a:cubicBezTo>
                    <a:pt x="2144" y="4769"/>
                    <a:pt x="2079" y="4823"/>
                    <a:pt x="2049" y="4894"/>
                  </a:cubicBezTo>
                  <a:cubicBezTo>
                    <a:pt x="1953" y="5310"/>
                    <a:pt x="1608" y="5370"/>
                    <a:pt x="1513" y="5382"/>
                  </a:cubicBezTo>
                  <a:cubicBezTo>
                    <a:pt x="1275" y="5251"/>
                    <a:pt x="1060" y="5072"/>
                    <a:pt x="882" y="4882"/>
                  </a:cubicBezTo>
                  <a:lnTo>
                    <a:pt x="941" y="4072"/>
                  </a:lnTo>
                  <a:cubicBezTo>
                    <a:pt x="977" y="3584"/>
                    <a:pt x="1846" y="3167"/>
                    <a:pt x="2382" y="3167"/>
                  </a:cubicBezTo>
                  <a:cubicBezTo>
                    <a:pt x="2573" y="3167"/>
                    <a:pt x="2763" y="3227"/>
                    <a:pt x="2930" y="3334"/>
                  </a:cubicBezTo>
                  <a:cubicBezTo>
                    <a:pt x="4430" y="4334"/>
                    <a:pt x="4763" y="6739"/>
                    <a:pt x="5109" y="9299"/>
                  </a:cubicBezTo>
                  <a:lnTo>
                    <a:pt x="5109" y="9347"/>
                  </a:lnTo>
                  <a:cubicBezTo>
                    <a:pt x="5120" y="9418"/>
                    <a:pt x="5085" y="9489"/>
                    <a:pt x="5049" y="9549"/>
                  </a:cubicBezTo>
                  <a:cubicBezTo>
                    <a:pt x="5001" y="9608"/>
                    <a:pt x="4930" y="9644"/>
                    <a:pt x="4847" y="9644"/>
                  </a:cubicBezTo>
                  <a:lnTo>
                    <a:pt x="3346" y="9644"/>
                  </a:lnTo>
                  <a:cubicBezTo>
                    <a:pt x="3263" y="9644"/>
                    <a:pt x="3180" y="9716"/>
                    <a:pt x="3180" y="9811"/>
                  </a:cubicBezTo>
                  <a:cubicBezTo>
                    <a:pt x="3180" y="9894"/>
                    <a:pt x="3263" y="9966"/>
                    <a:pt x="3346" y="9966"/>
                  </a:cubicBezTo>
                  <a:lnTo>
                    <a:pt x="4847" y="9966"/>
                  </a:lnTo>
                  <a:cubicBezTo>
                    <a:pt x="5025" y="9966"/>
                    <a:pt x="5192" y="9894"/>
                    <a:pt x="5311" y="9763"/>
                  </a:cubicBezTo>
                  <a:cubicBezTo>
                    <a:pt x="5430" y="9632"/>
                    <a:pt x="5478" y="9454"/>
                    <a:pt x="5466" y="9287"/>
                  </a:cubicBezTo>
                  <a:lnTo>
                    <a:pt x="5382" y="9239"/>
                  </a:lnTo>
                  <a:cubicBezTo>
                    <a:pt x="5025" y="6608"/>
                    <a:pt x="4704" y="4120"/>
                    <a:pt x="3061" y="3036"/>
                  </a:cubicBezTo>
                  <a:cubicBezTo>
                    <a:pt x="2846" y="2881"/>
                    <a:pt x="2584" y="2810"/>
                    <a:pt x="2334" y="2810"/>
                  </a:cubicBezTo>
                  <a:cubicBezTo>
                    <a:pt x="1668" y="2810"/>
                    <a:pt x="620" y="3322"/>
                    <a:pt x="560" y="4036"/>
                  </a:cubicBezTo>
                  <a:lnTo>
                    <a:pt x="537" y="4477"/>
                  </a:lnTo>
                  <a:cubicBezTo>
                    <a:pt x="418" y="4298"/>
                    <a:pt x="322" y="4167"/>
                    <a:pt x="322" y="3953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56" name="Google Shape;10356;p79"/>
            <p:cNvSpPr/>
            <p:nvPr/>
          </p:nvSpPr>
          <p:spPr>
            <a:xfrm>
              <a:off x="6196730" y="1525346"/>
              <a:ext cx="172622" cy="317467"/>
            </a:xfrm>
            <a:custGeom>
              <a:avLst/>
              <a:gdLst/>
              <a:ahLst/>
              <a:cxnLst/>
              <a:rect l="l" t="t" r="r" b="b"/>
              <a:pathLst>
                <a:path w="5419" h="9966" extrusionOk="0">
                  <a:moveTo>
                    <a:pt x="5252" y="0"/>
                  </a:moveTo>
                  <a:cubicBezTo>
                    <a:pt x="5168" y="0"/>
                    <a:pt x="5097" y="72"/>
                    <a:pt x="5097" y="155"/>
                  </a:cubicBezTo>
                  <a:lnTo>
                    <a:pt x="5097" y="3953"/>
                  </a:lnTo>
                  <a:cubicBezTo>
                    <a:pt x="5097" y="4227"/>
                    <a:pt x="4942" y="4370"/>
                    <a:pt x="4906" y="4429"/>
                  </a:cubicBezTo>
                  <a:lnTo>
                    <a:pt x="4871" y="4024"/>
                  </a:lnTo>
                  <a:cubicBezTo>
                    <a:pt x="4811" y="3310"/>
                    <a:pt x="3763" y="2810"/>
                    <a:pt x="3097" y="2810"/>
                  </a:cubicBezTo>
                  <a:cubicBezTo>
                    <a:pt x="2835" y="2810"/>
                    <a:pt x="2573" y="2881"/>
                    <a:pt x="2370" y="3036"/>
                  </a:cubicBezTo>
                  <a:cubicBezTo>
                    <a:pt x="632" y="4179"/>
                    <a:pt x="346" y="7037"/>
                    <a:pt x="49" y="9287"/>
                  </a:cubicBezTo>
                  <a:cubicBezTo>
                    <a:pt x="1" y="9644"/>
                    <a:pt x="287" y="9966"/>
                    <a:pt x="644" y="9966"/>
                  </a:cubicBezTo>
                  <a:lnTo>
                    <a:pt x="1977" y="9966"/>
                  </a:lnTo>
                  <a:cubicBezTo>
                    <a:pt x="2073" y="9966"/>
                    <a:pt x="2144" y="9894"/>
                    <a:pt x="2144" y="9799"/>
                  </a:cubicBezTo>
                  <a:cubicBezTo>
                    <a:pt x="2144" y="9716"/>
                    <a:pt x="2073" y="9644"/>
                    <a:pt x="1977" y="9644"/>
                  </a:cubicBezTo>
                  <a:lnTo>
                    <a:pt x="644" y="9644"/>
                  </a:lnTo>
                  <a:cubicBezTo>
                    <a:pt x="572" y="9644"/>
                    <a:pt x="489" y="9608"/>
                    <a:pt x="453" y="9549"/>
                  </a:cubicBezTo>
                  <a:cubicBezTo>
                    <a:pt x="346" y="9442"/>
                    <a:pt x="394" y="9311"/>
                    <a:pt x="394" y="9299"/>
                  </a:cubicBezTo>
                  <a:cubicBezTo>
                    <a:pt x="691" y="6727"/>
                    <a:pt x="1013" y="4310"/>
                    <a:pt x="2525" y="3322"/>
                  </a:cubicBezTo>
                  <a:cubicBezTo>
                    <a:pt x="2680" y="3215"/>
                    <a:pt x="2858" y="3155"/>
                    <a:pt x="3073" y="3155"/>
                  </a:cubicBezTo>
                  <a:cubicBezTo>
                    <a:pt x="3597" y="3155"/>
                    <a:pt x="4466" y="3572"/>
                    <a:pt x="4513" y="4060"/>
                  </a:cubicBezTo>
                  <a:lnTo>
                    <a:pt x="4573" y="4846"/>
                  </a:lnTo>
                  <a:lnTo>
                    <a:pt x="4394" y="5025"/>
                  </a:lnTo>
                  <a:cubicBezTo>
                    <a:pt x="4251" y="5167"/>
                    <a:pt x="4323" y="5132"/>
                    <a:pt x="4049" y="5310"/>
                  </a:cubicBezTo>
                  <a:lnTo>
                    <a:pt x="3918" y="5406"/>
                  </a:lnTo>
                  <a:cubicBezTo>
                    <a:pt x="3859" y="5406"/>
                    <a:pt x="3489" y="5346"/>
                    <a:pt x="3370" y="4906"/>
                  </a:cubicBezTo>
                  <a:cubicBezTo>
                    <a:pt x="3340" y="4835"/>
                    <a:pt x="3275" y="4781"/>
                    <a:pt x="3198" y="4781"/>
                  </a:cubicBezTo>
                  <a:cubicBezTo>
                    <a:pt x="3185" y="4781"/>
                    <a:pt x="3170" y="4783"/>
                    <a:pt x="3156" y="4786"/>
                  </a:cubicBezTo>
                  <a:cubicBezTo>
                    <a:pt x="3073" y="4822"/>
                    <a:pt x="3013" y="4906"/>
                    <a:pt x="3037" y="5001"/>
                  </a:cubicBezTo>
                  <a:cubicBezTo>
                    <a:pt x="3120" y="5275"/>
                    <a:pt x="3275" y="5465"/>
                    <a:pt x="3430" y="5560"/>
                  </a:cubicBezTo>
                  <a:cubicBezTo>
                    <a:pt x="3358" y="5584"/>
                    <a:pt x="3275" y="5596"/>
                    <a:pt x="3204" y="5596"/>
                  </a:cubicBezTo>
                  <a:cubicBezTo>
                    <a:pt x="3061" y="5596"/>
                    <a:pt x="2977" y="5775"/>
                    <a:pt x="3085" y="5870"/>
                  </a:cubicBezTo>
                  <a:cubicBezTo>
                    <a:pt x="3097" y="5894"/>
                    <a:pt x="3120" y="5894"/>
                    <a:pt x="3132" y="5894"/>
                  </a:cubicBezTo>
                  <a:cubicBezTo>
                    <a:pt x="3156" y="5906"/>
                    <a:pt x="3168" y="5918"/>
                    <a:pt x="3204" y="5918"/>
                  </a:cubicBezTo>
                  <a:cubicBezTo>
                    <a:pt x="3454" y="5918"/>
                    <a:pt x="3859" y="5799"/>
                    <a:pt x="4061" y="5691"/>
                  </a:cubicBezTo>
                  <a:cubicBezTo>
                    <a:pt x="4573" y="5429"/>
                    <a:pt x="5002" y="4917"/>
                    <a:pt x="5275" y="4477"/>
                  </a:cubicBezTo>
                  <a:cubicBezTo>
                    <a:pt x="5359" y="4322"/>
                    <a:pt x="5418" y="4132"/>
                    <a:pt x="5418" y="3953"/>
                  </a:cubicBezTo>
                  <a:lnTo>
                    <a:pt x="5418" y="155"/>
                  </a:lnTo>
                  <a:cubicBezTo>
                    <a:pt x="5418" y="72"/>
                    <a:pt x="5347" y="0"/>
                    <a:pt x="525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57" name="Google Shape;10357;p79"/>
          <p:cNvGrpSpPr/>
          <p:nvPr/>
        </p:nvGrpSpPr>
        <p:grpSpPr>
          <a:xfrm>
            <a:off x="6587456" y="1524933"/>
            <a:ext cx="328744" cy="489548"/>
            <a:chOff x="4940592" y="1500690"/>
            <a:chExt cx="246558" cy="367161"/>
          </a:xfrm>
          <a:solidFill>
            <a:srgbClr val="D2DE00"/>
          </a:solidFill>
        </p:grpSpPr>
        <p:sp>
          <p:nvSpPr>
            <p:cNvPr id="10358" name="Google Shape;10358;p79"/>
            <p:cNvSpPr/>
            <p:nvPr/>
          </p:nvSpPr>
          <p:spPr>
            <a:xfrm>
              <a:off x="4961075" y="1766934"/>
              <a:ext cx="44024" cy="74732"/>
            </a:xfrm>
            <a:custGeom>
              <a:avLst/>
              <a:gdLst/>
              <a:ahLst/>
              <a:cxnLst/>
              <a:rect l="l" t="t" r="r" b="b"/>
              <a:pathLst>
                <a:path w="1382" h="2346" extrusionOk="0">
                  <a:moveTo>
                    <a:pt x="679" y="334"/>
                  </a:moveTo>
                  <a:cubicBezTo>
                    <a:pt x="869" y="334"/>
                    <a:pt x="1036" y="501"/>
                    <a:pt x="1036" y="691"/>
                  </a:cubicBezTo>
                  <a:lnTo>
                    <a:pt x="1036" y="1655"/>
                  </a:lnTo>
                  <a:cubicBezTo>
                    <a:pt x="1036" y="1846"/>
                    <a:pt x="869" y="2013"/>
                    <a:pt x="679" y="2013"/>
                  </a:cubicBezTo>
                  <a:cubicBezTo>
                    <a:pt x="488" y="2013"/>
                    <a:pt x="322" y="1846"/>
                    <a:pt x="322" y="1655"/>
                  </a:cubicBezTo>
                  <a:lnTo>
                    <a:pt x="322" y="691"/>
                  </a:lnTo>
                  <a:cubicBezTo>
                    <a:pt x="322" y="501"/>
                    <a:pt x="488" y="334"/>
                    <a:pt x="679" y="334"/>
                  </a:cubicBezTo>
                  <a:close/>
                  <a:moveTo>
                    <a:pt x="679" y="0"/>
                  </a:moveTo>
                  <a:cubicBezTo>
                    <a:pt x="298" y="0"/>
                    <a:pt x="0" y="322"/>
                    <a:pt x="0" y="691"/>
                  </a:cubicBezTo>
                  <a:lnTo>
                    <a:pt x="0" y="1655"/>
                  </a:lnTo>
                  <a:cubicBezTo>
                    <a:pt x="0" y="2048"/>
                    <a:pt x="310" y="2346"/>
                    <a:pt x="679" y="2346"/>
                  </a:cubicBezTo>
                  <a:cubicBezTo>
                    <a:pt x="1048" y="2346"/>
                    <a:pt x="1358" y="2024"/>
                    <a:pt x="1358" y="1655"/>
                  </a:cubicBezTo>
                  <a:lnTo>
                    <a:pt x="1358" y="691"/>
                  </a:lnTo>
                  <a:cubicBezTo>
                    <a:pt x="1381" y="322"/>
                    <a:pt x="1072" y="0"/>
                    <a:pt x="6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59" name="Google Shape;10359;p79"/>
            <p:cNvSpPr/>
            <p:nvPr/>
          </p:nvSpPr>
          <p:spPr>
            <a:xfrm>
              <a:off x="5009240" y="1623937"/>
              <a:ext cx="37207" cy="36824"/>
            </a:xfrm>
            <a:custGeom>
              <a:avLst/>
              <a:gdLst/>
              <a:ahLst/>
              <a:cxnLst/>
              <a:rect l="l" t="t" r="r" b="b"/>
              <a:pathLst>
                <a:path w="1168" h="1156" extrusionOk="0">
                  <a:moveTo>
                    <a:pt x="584" y="334"/>
                  </a:moveTo>
                  <a:cubicBezTo>
                    <a:pt x="715" y="334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41" y="822"/>
                    <a:pt x="346" y="715"/>
                    <a:pt x="346" y="584"/>
                  </a:cubicBezTo>
                  <a:cubicBezTo>
                    <a:pt x="346" y="441"/>
                    <a:pt x="453" y="334"/>
                    <a:pt x="584" y="334"/>
                  </a:cubicBezTo>
                  <a:close/>
                  <a:moveTo>
                    <a:pt x="584" y="1"/>
                  </a:moveTo>
                  <a:cubicBezTo>
                    <a:pt x="274" y="1"/>
                    <a:pt x="0" y="251"/>
                    <a:pt x="0" y="584"/>
                  </a:cubicBezTo>
                  <a:cubicBezTo>
                    <a:pt x="0" y="906"/>
                    <a:pt x="250" y="1156"/>
                    <a:pt x="584" y="1156"/>
                  </a:cubicBezTo>
                  <a:cubicBezTo>
                    <a:pt x="893" y="1156"/>
                    <a:pt x="1167" y="906"/>
                    <a:pt x="1167" y="584"/>
                  </a:cubicBezTo>
                  <a:cubicBezTo>
                    <a:pt x="1167" y="251"/>
                    <a:pt x="893" y="1"/>
                    <a:pt x="58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60" name="Google Shape;10360;p79"/>
            <p:cNvSpPr/>
            <p:nvPr/>
          </p:nvSpPr>
          <p:spPr>
            <a:xfrm>
              <a:off x="5110125" y="1785123"/>
              <a:ext cx="50458" cy="50108"/>
            </a:xfrm>
            <a:custGeom>
              <a:avLst/>
              <a:gdLst/>
              <a:ahLst/>
              <a:cxnLst/>
              <a:rect l="l" t="t" r="r" b="b"/>
              <a:pathLst>
                <a:path w="1584" h="1573" extrusionOk="0">
                  <a:moveTo>
                    <a:pt x="798" y="322"/>
                  </a:moveTo>
                  <a:cubicBezTo>
                    <a:pt x="1048" y="322"/>
                    <a:pt x="1239" y="537"/>
                    <a:pt x="1239" y="775"/>
                  </a:cubicBezTo>
                  <a:cubicBezTo>
                    <a:pt x="1239" y="1025"/>
                    <a:pt x="1024" y="1215"/>
                    <a:pt x="798" y="1215"/>
                  </a:cubicBezTo>
                  <a:cubicBezTo>
                    <a:pt x="560" y="1215"/>
                    <a:pt x="346" y="1013"/>
                    <a:pt x="346" y="775"/>
                  </a:cubicBezTo>
                  <a:cubicBezTo>
                    <a:pt x="346" y="537"/>
                    <a:pt x="536" y="322"/>
                    <a:pt x="798" y="322"/>
                  </a:cubicBezTo>
                  <a:close/>
                  <a:moveTo>
                    <a:pt x="798" y="1"/>
                  </a:moveTo>
                  <a:cubicBezTo>
                    <a:pt x="358" y="1"/>
                    <a:pt x="0" y="358"/>
                    <a:pt x="0" y="787"/>
                  </a:cubicBezTo>
                  <a:cubicBezTo>
                    <a:pt x="0" y="1215"/>
                    <a:pt x="358" y="1573"/>
                    <a:pt x="798" y="1573"/>
                  </a:cubicBezTo>
                  <a:cubicBezTo>
                    <a:pt x="1227" y="1573"/>
                    <a:pt x="1584" y="1215"/>
                    <a:pt x="1584" y="787"/>
                  </a:cubicBezTo>
                  <a:cubicBezTo>
                    <a:pt x="1584" y="358"/>
                    <a:pt x="1227" y="1"/>
                    <a:pt x="79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61" name="Google Shape;10361;p79"/>
            <p:cNvSpPr/>
            <p:nvPr/>
          </p:nvSpPr>
          <p:spPr>
            <a:xfrm>
              <a:off x="4940592" y="1500690"/>
              <a:ext cx="246558" cy="367161"/>
            </a:xfrm>
            <a:custGeom>
              <a:avLst/>
              <a:gdLst/>
              <a:ahLst/>
              <a:cxnLst/>
              <a:rect l="l" t="t" r="r" b="b"/>
              <a:pathLst>
                <a:path w="7740" h="11526" extrusionOk="0">
                  <a:moveTo>
                    <a:pt x="2441" y="322"/>
                  </a:moveTo>
                  <a:cubicBezTo>
                    <a:pt x="2703" y="322"/>
                    <a:pt x="2929" y="548"/>
                    <a:pt x="2929" y="822"/>
                  </a:cubicBezTo>
                  <a:lnTo>
                    <a:pt x="2929" y="3167"/>
                  </a:lnTo>
                  <a:cubicBezTo>
                    <a:pt x="2865" y="3156"/>
                    <a:pt x="2800" y="3151"/>
                    <a:pt x="2735" y="3151"/>
                  </a:cubicBezTo>
                  <a:cubicBezTo>
                    <a:pt x="2454" y="3151"/>
                    <a:pt x="2180" y="3251"/>
                    <a:pt x="1977" y="3405"/>
                  </a:cubicBezTo>
                  <a:cubicBezTo>
                    <a:pt x="1977" y="3405"/>
                    <a:pt x="1965" y="3405"/>
                    <a:pt x="1941" y="3417"/>
                  </a:cubicBezTo>
                  <a:lnTo>
                    <a:pt x="1941" y="822"/>
                  </a:lnTo>
                  <a:lnTo>
                    <a:pt x="1953" y="822"/>
                  </a:lnTo>
                  <a:cubicBezTo>
                    <a:pt x="1953" y="548"/>
                    <a:pt x="2167" y="322"/>
                    <a:pt x="2441" y="322"/>
                  </a:cubicBezTo>
                  <a:close/>
                  <a:moveTo>
                    <a:pt x="2477" y="0"/>
                  </a:moveTo>
                  <a:cubicBezTo>
                    <a:pt x="2024" y="0"/>
                    <a:pt x="1643" y="369"/>
                    <a:pt x="1643" y="834"/>
                  </a:cubicBezTo>
                  <a:lnTo>
                    <a:pt x="1643" y="3822"/>
                  </a:lnTo>
                  <a:cubicBezTo>
                    <a:pt x="1382" y="4287"/>
                    <a:pt x="1441" y="4822"/>
                    <a:pt x="1727" y="5203"/>
                  </a:cubicBezTo>
                  <a:lnTo>
                    <a:pt x="1727" y="7620"/>
                  </a:lnTo>
                  <a:cubicBezTo>
                    <a:pt x="1608" y="7585"/>
                    <a:pt x="1489" y="7573"/>
                    <a:pt x="1370" y="7573"/>
                  </a:cubicBezTo>
                  <a:cubicBezTo>
                    <a:pt x="608" y="7573"/>
                    <a:pt x="0" y="8180"/>
                    <a:pt x="0" y="8942"/>
                  </a:cubicBezTo>
                  <a:lnTo>
                    <a:pt x="0" y="10156"/>
                  </a:lnTo>
                  <a:cubicBezTo>
                    <a:pt x="0" y="10918"/>
                    <a:pt x="608" y="11525"/>
                    <a:pt x="1370" y="11525"/>
                  </a:cubicBezTo>
                  <a:cubicBezTo>
                    <a:pt x="2120" y="11525"/>
                    <a:pt x="2739" y="10918"/>
                    <a:pt x="2739" y="10156"/>
                  </a:cubicBezTo>
                  <a:lnTo>
                    <a:pt x="2739" y="5739"/>
                  </a:lnTo>
                  <a:cubicBezTo>
                    <a:pt x="2834" y="5739"/>
                    <a:pt x="2858" y="5727"/>
                    <a:pt x="2941" y="5715"/>
                  </a:cubicBezTo>
                  <a:lnTo>
                    <a:pt x="3572" y="7227"/>
                  </a:lnTo>
                  <a:cubicBezTo>
                    <a:pt x="3590" y="7298"/>
                    <a:pt x="3654" y="7336"/>
                    <a:pt x="3720" y="7336"/>
                  </a:cubicBezTo>
                  <a:cubicBezTo>
                    <a:pt x="3742" y="7336"/>
                    <a:pt x="3765" y="7332"/>
                    <a:pt x="3787" y="7323"/>
                  </a:cubicBezTo>
                  <a:cubicBezTo>
                    <a:pt x="3882" y="7287"/>
                    <a:pt x="3929" y="7180"/>
                    <a:pt x="3882" y="7096"/>
                  </a:cubicBezTo>
                  <a:lnTo>
                    <a:pt x="3287" y="5632"/>
                  </a:lnTo>
                  <a:cubicBezTo>
                    <a:pt x="3346" y="5608"/>
                    <a:pt x="3406" y="5560"/>
                    <a:pt x="3465" y="5537"/>
                  </a:cubicBezTo>
                  <a:cubicBezTo>
                    <a:pt x="3465" y="5537"/>
                    <a:pt x="3572" y="5477"/>
                    <a:pt x="3584" y="5477"/>
                  </a:cubicBezTo>
                  <a:lnTo>
                    <a:pt x="5001" y="8918"/>
                  </a:lnTo>
                  <a:cubicBezTo>
                    <a:pt x="5021" y="8984"/>
                    <a:pt x="5077" y="9017"/>
                    <a:pt x="5138" y="9017"/>
                  </a:cubicBezTo>
                  <a:cubicBezTo>
                    <a:pt x="5187" y="9017"/>
                    <a:pt x="5238" y="8996"/>
                    <a:pt x="5275" y="8954"/>
                  </a:cubicBezTo>
                  <a:cubicBezTo>
                    <a:pt x="5497" y="8710"/>
                    <a:pt x="5812" y="8558"/>
                    <a:pt x="6143" y="8558"/>
                  </a:cubicBezTo>
                  <a:cubicBezTo>
                    <a:pt x="6167" y="8558"/>
                    <a:pt x="6191" y="8559"/>
                    <a:pt x="6215" y="8561"/>
                  </a:cubicBezTo>
                  <a:cubicBezTo>
                    <a:pt x="7239" y="8585"/>
                    <a:pt x="7739" y="9835"/>
                    <a:pt x="7025" y="10561"/>
                  </a:cubicBezTo>
                  <a:cubicBezTo>
                    <a:pt x="6788" y="10803"/>
                    <a:pt x="6485" y="10915"/>
                    <a:pt x="6187" y="10915"/>
                  </a:cubicBezTo>
                  <a:cubicBezTo>
                    <a:pt x="5679" y="10915"/>
                    <a:pt x="5184" y="10588"/>
                    <a:pt x="5049" y="10025"/>
                  </a:cubicBezTo>
                  <a:cubicBezTo>
                    <a:pt x="4858" y="9359"/>
                    <a:pt x="4632" y="8859"/>
                    <a:pt x="4239" y="7930"/>
                  </a:cubicBezTo>
                  <a:cubicBezTo>
                    <a:pt x="4212" y="7859"/>
                    <a:pt x="4153" y="7821"/>
                    <a:pt x="4085" y="7821"/>
                  </a:cubicBezTo>
                  <a:cubicBezTo>
                    <a:pt x="4061" y="7821"/>
                    <a:pt x="4037" y="7825"/>
                    <a:pt x="4013" y="7835"/>
                  </a:cubicBezTo>
                  <a:cubicBezTo>
                    <a:pt x="3929" y="7870"/>
                    <a:pt x="3882" y="7977"/>
                    <a:pt x="3929" y="8061"/>
                  </a:cubicBezTo>
                  <a:cubicBezTo>
                    <a:pt x="4299" y="9001"/>
                    <a:pt x="4549" y="9490"/>
                    <a:pt x="4715" y="10121"/>
                  </a:cubicBezTo>
                  <a:cubicBezTo>
                    <a:pt x="4894" y="10787"/>
                    <a:pt x="5489" y="11252"/>
                    <a:pt x="6192" y="11252"/>
                  </a:cubicBezTo>
                  <a:cubicBezTo>
                    <a:pt x="7037" y="11252"/>
                    <a:pt x="7728" y="10549"/>
                    <a:pt x="7704" y="9704"/>
                  </a:cubicBezTo>
                  <a:cubicBezTo>
                    <a:pt x="7645" y="8808"/>
                    <a:pt x="6884" y="8194"/>
                    <a:pt x="6094" y="8194"/>
                  </a:cubicBezTo>
                  <a:cubicBezTo>
                    <a:pt x="5771" y="8194"/>
                    <a:pt x="5443" y="8297"/>
                    <a:pt x="5156" y="8525"/>
                  </a:cubicBezTo>
                  <a:lnTo>
                    <a:pt x="3787" y="5179"/>
                  </a:lnTo>
                  <a:cubicBezTo>
                    <a:pt x="3870" y="5072"/>
                    <a:pt x="3929" y="4953"/>
                    <a:pt x="3965" y="4822"/>
                  </a:cubicBezTo>
                  <a:lnTo>
                    <a:pt x="4834" y="3953"/>
                  </a:lnTo>
                  <a:cubicBezTo>
                    <a:pt x="4894" y="3894"/>
                    <a:pt x="4894" y="3775"/>
                    <a:pt x="4834" y="3715"/>
                  </a:cubicBezTo>
                  <a:cubicBezTo>
                    <a:pt x="4805" y="3685"/>
                    <a:pt x="4760" y="3670"/>
                    <a:pt x="4715" y="3670"/>
                  </a:cubicBezTo>
                  <a:cubicBezTo>
                    <a:pt x="4671" y="3670"/>
                    <a:pt x="4626" y="3685"/>
                    <a:pt x="4596" y="3715"/>
                  </a:cubicBezTo>
                  <a:cubicBezTo>
                    <a:pt x="3644" y="4668"/>
                    <a:pt x="3668" y="4608"/>
                    <a:pt x="3656" y="4703"/>
                  </a:cubicBezTo>
                  <a:cubicBezTo>
                    <a:pt x="3620" y="4882"/>
                    <a:pt x="3513" y="5013"/>
                    <a:pt x="3394" y="5132"/>
                  </a:cubicBezTo>
                  <a:cubicBezTo>
                    <a:pt x="3298" y="5227"/>
                    <a:pt x="3287" y="5239"/>
                    <a:pt x="3144" y="5310"/>
                  </a:cubicBezTo>
                  <a:cubicBezTo>
                    <a:pt x="3096" y="5322"/>
                    <a:pt x="3060" y="5358"/>
                    <a:pt x="3025" y="5370"/>
                  </a:cubicBezTo>
                  <a:cubicBezTo>
                    <a:pt x="2931" y="5399"/>
                    <a:pt x="2846" y="5415"/>
                    <a:pt x="2756" y="5415"/>
                  </a:cubicBezTo>
                  <a:cubicBezTo>
                    <a:pt x="2698" y="5415"/>
                    <a:pt x="2638" y="5408"/>
                    <a:pt x="2572" y="5394"/>
                  </a:cubicBezTo>
                  <a:cubicBezTo>
                    <a:pt x="2564" y="5393"/>
                    <a:pt x="2557" y="5392"/>
                    <a:pt x="2549" y="5392"/>
                  </a:cubicBezTo>
                  <a:cubicBezTo>
                    <a:pt x="2453" y="5392"/>
                    <a:pt x="2382" y="5461"/>
                    <a:pt x="2382" y="5560"/>
                  </a:cubicBezTo>
                  <a:lnTo>
                    <a:pt x="2382" y="10156"/>
                  </a:lnTo>
                  <a:cubicBezTo>
                    <a:pt x="2382" y="10728"/>
                    <a:pt x="1917" y="11192"/>
                    <a:pt x="1358" y="11192"/>
                  </a:cubicBezTo>
                  <a:cubicBezTo>
                    <a:pt x="786" y="11192"/>
                    <a:pt x="322" y="10728"/>
                    <a:pt x="322" y="10156"/>
                  </a:cubicBezTo>
                  <a:lnTo>
                    <a:pt x="322" y="8942"/>
                  </a:lnTo>
                  <a:cubicBezTo>
                    <a:pt x="322" y="8340"/>
                    <a:pt x="826" y="7902"/>
                    <a:pt x="1372" y="7902"/>
                  </a:cubicBezTo>
                  <a:cubicBezTo>
                    <a:pt x="1518" y="7902"/>
                    <a:pt x="1667" y="7933"/>
                    <a:pt x="1810" y="8001"/>
                  </a:cubicBezTo>
                  <a:cubicBezTo>
                    <a:pt x="1835" y="8015"/>
                    <a:pt x="1860" y="8021"/>
                    <a:pt x="1885" y="8021"/>
                  </a:cubicBezTo>
                  <a:cubicBezTo>
                    <a:pt x="1970" y="8021"/>
                    <a:pt x="2048" y="7950"/>
                    <a:pt x="2048" y="7858"/>
                  </a:cubicBezTo>
                  <a:cubicBezTo>
                    <a:pt x="2036" y="5049"/>
                    <a:pt x="2084" y="5132"/>
                    <a:pt x="2024" y="5049"/>
                  </a:cubicBezTo>
                  <a:cubicBezTo>
                    <a:pt x="1504" y="4390"/>
                    <a:pt x="2016" y="3495"/>
                    <a:pt x="2766" y="3495"/>
                  </a:cubicBezTo>
                  <a:cubicBezTo>
                    <a:pt x="2857" y="3495"/>
                    <a:pt x="2952" y="3508"/>
                    <a:pt x="3048" y="3536"/>
                  </a:cubicBezTo>
                  <a:cubicBezTo>
                    <a:pt x="3096" y="3560"/>
                    <a:pt x="3156" y="3572"/>
                    <a:pt x="3191" y="3596"/>
                  </a:cubicBezTo>
                  <a:cubicBezTo>
                    <a:pt x="3216" y="3608"/>
                    <a:pt x="3243" y="3614"/>
                    <a:pt x="3268" y="3614"/>
                  </a:cubicBezTo>
                  <a:cubicBezTo>
                    <a:pt x="3316" y="3614"/>
                    <a:pt x="3363" y="3595"/>
                    <a:pt x="3394" y="3572"/>
                  </a:cubicBezTo>
                  <a:lnTo>
                    <a:pt x="5370" y="1584"/>
                  </a:lnTo>
                  <a:cubicBezTo>
                    <a:pt x="5465" y="1489"/>
                    <a:pt x="5590" y="1441"/>
                    <a:pt x="5717" y="1441"/>
                  </a:cubicBezTo>
                  <a:cubicBezTo>
                    <a:pt x="5843" y="1441"/>
                    <a:pt x="5971" y="1489"/>
                    <a:pt x="6073" y="1584"/>
                  </a:cubicBezTo>
                  <a:cubicBezTo>
                    <a:pt x="6263" y="1786"/>
                    <a:pt x="6263" y="2096"/>
                    <a:pt x="6073" y="2286"/>
                  </a:cubicBezTo>
                  <a:lnTo>
                    <a:pt x="5156" y="3191"/>
                  </a:lnTo>
                  <a:cubicBezTo>
                    <a:pt x="5096" y="3251"/>
                    <a:pt x="5096" y="3370"/>
                    <a:pt x="5156" y="3429"/>
                  </a:cubicBezTo>
                  <a:cubicBezTo>
                    <a:pt x="5192" y="3459"/>
                    <a:pt x="5239" y="3474"/>
                    <a:pt x="5284" y="3474"/>
                  </a:cubicBezTo>
                  <a:cubicBezTo>
                    <a:pt x="5328" y="3474"/>
                    <a:pt x="5370" y="3459"/>
                    <a:pt x="5394" y="3429"/>
                  </a:cubicBezTo>
                  <a:lnTo>
                    <a:pt x="6311" y="2524"/>
                  </a:lnTo>
                  <a:cubicBezTo>
                    <a:pt x="6823" y="2001"/>
                    <a:pt x="6454" y="1108"/>
                    <a:pt x="5727" y="1108"/>
                  </a:cubicBezTo>
                  <a:cubicBezTo>
                    <a:pt x="5501" y="1108"/>
                    <a:pt x="5299" y="1203"/>
                    <a:pt x="5144" y="1346"/>
                  </a:cubicBezTo>
                  <a:lnTo>
                    <a:pt x="3310" y="3179"/>
                  </a:lnTo>
                  <a:lnTo>
                    <a:pt x="3310" y="834"/>
                  </a:lnTo>
                  <a:cubicBezTo>
                    <a:pt x="3310" y="369"/>
                    <a:pt x="2941" y="0"/>
                    <a:pt x="24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62" name="Google Shape;10362;p79"/>
          <p:cNvGrpSpPr/>
          <p:nvPr/>
        </p:nvGrpSpPr>
        <p:grpSpPr>
          <a:xfrm>
            <a:off x="10619875" y="1523871"/>
            <a:ext cx="507811" cy="490100"/>
            <a:chOff x="7964906" y="1499894"/>
            <a:chExt cx="380858" cy="367575"/>
          </a:xfrm>
          <a:solidFill>
            <a:srgbClr val="D2DE00"/>
          </a:solidFill>
        </p:grpSpPr>
        <p:sp>
          <p:nvSpPr>
            <p:cNvPr id="10363" name="Google Shape;10363;p79"/>
            <p:cNvSpPr/>
            <p:nvPr/>
          </p:nvSpPr>
          <p:spPr>
            <a:xfrm>
              <a:off x="7964906" y="1501359"/>
              <a:ext cx="377099" cy="365600"/>
            </a:xfrm>
            <a:custGeom>
              <a:avLst/>
              <a:gdLst/>
              <a:ahLst/>
              <a:cxnLst/>
              <a:rect l="l" t="t" r="r" b="b"/>
              <a:pathLst>
                <a:path w="11838" h="11477" extrusionOk="0">
                  <a:moveTo>
                    <a:pt x="6668" y="4170"/>
                  </a:moveTo>
                  <a:cubicBezTo>
                    <a:pt x="6859" y="4468"/>
                    <a:pt x="7085" y="4694"/>
                    <a:pt x="7359" y="4873"/>
                  </a:cubicBezTo>
                  <a:cubicBezTo>
                    <a:pt x="7383" y="4873"/>
                    <a:pt x="7383" y="4885"/>
                    <a:pt x="7395" y="4885"/>
                  </a:cubicBezTo>
                  <a:cubicBezTo>
                    <a:pt x="6978" y="5289"/>
                    <a:pt x="6990" y="5325"/>
                    <a:pt x="6930" y="5325"/>
                  </a:cubicBezTo>
                  <a:cubicBezTo>
                    <a:pt x="6871" y="5325"/>
                    <a:pt x="6906" y="5301"/>
                    <a:pt x="6252" y="4670"/>
                  </a:cubicBezTo>
                  <a:cubicBezTo>
                    <a:pt x="6228" y="4647"/>
                    <a:pt x="6228" y="4635"/>
                    <a:pt x="6228" y="4623"/>
                  </a:cubicBezTo>
                  <a:cubicBezTo>
                    <a:pt x="6228" y="4575"/>
                    <a:pt x="6264" y="4575"/>
                    <a:pt x="6668" y="4170"/>
                  </a:cubicBezTo>
                  <a:close/>
                  <a:moveTo>
                    <a:pt x="6144" y="5039"/>
                  </a:moveTo>
                  <a:lnTo>
                    <a:pt x="6514" y="5409"/>
                  </a:lnTo>
                  <a:cubicBezTo>
                    <a:pt x="6287" y="5611"/>
                    <a:pt x="5918" y="6075"/>
                    <a:pt x="5609" y="6968"/>
                  </a:cubicBezTo>
                  <a:cubicBezTo>
                    <a:pt x="5171" y="8200"/>
                    <a:pt x="4345" y="8864"/>
                    <a:pt x="3268" y="8864"/>
                  </a:cubicBezTo>
                  <a:cubicBezTo>
                    <a:pt x="3231" y="8864"/>
                    <a:pt x="3194" y="8863"/>
                    <a:pt x="3156" y="8861"/>
                  </a:cubicBezTo>
                  <a:cubicBezTo>
                    <a:pt x="3133" y="8860"/>
                    <a:pt x="3110" y="8860"/>
                    <a:pt x="3087" y="8860"/>
                  </a:cubicBezTo>
                  <a:cubicBezTo>
                    <a:pt x="1839" y="8860"/>
                    <a:pt x="1004" y="10112"/>
                    <a:pt x="549" y="10778"/>
                  </a:cubicBezTo>
                  <a:cubicBezTo>
                    <a:pt x="501" y="10850"/>
                    <a:pt x="453" y="10933"/>
                    <a:pt x="418" y="10993"/>
                  </a:cubicBezTo>
                  <a:cubicBezTo>
                    <a:pt x="489" y="10612"/>
                    <a:pt x="739" y="9814"/>
                    <a:pt x="1287" y="9171"/>
                  </a:cubicBezTo>
                  <a:cubicBezTo>
                    <a:pt x="1727" y="8671"/>
                    <a:pt x="2275" y="8349"/>
                    <a:pt x="2942" y="8349"/>
                  </a:cubicBezTo>
                  <a:cubicBezTo>
                    <a:pt x="4049" y="8349"/>
                    <a:pt x="4728" y="7861"/>
                    <a:pt x="5109" y="6790"/>
                  </a:cubicBezTo>
                  <a:cubicBezTo>
                    <a:pt x="5454" y="5825"/>
                    <a:pt x="5871" y="5301"/>
                    <a:pt x="6144" y="5039"/>
                  </a:cubicBezTo>
                  <a:close/>
                  <a:moveTo>
                    <a:pt x="10008" y="0"/>
                  </a:moveTo>
                  <a:cubicBezTo>
                    <a:pt x="9561" y="0"/>
                    <a:pt x="9041" y="122"/>
                    <a:pt x="8478" y="372"/>
                  </a:cubicBezTo>
                  <a:cubicBezTo>
                    <a:pt x="8395" y="420"/>
                    <a:pt x="8359" y="515"/>
                    <a:pt x="8395" y="598"/>
                  </a:cubicBezTo>
                  <a:cubicBezTo>
                    <a:pt x="8422" y="671"/>
                    <a:pt x="8484" y="702"/>
                    <a:pt x="8549" y="702"/>
                  </a:cubicBezTo>
                  <a:cubicBezTo>
                    <a:pt x="8569" y="702"/>
                    <a:pt x="8589" y="699"/>
                    <a:pt x="8609" y="694"/>
                  </a:cubicBezTo>
                  <a:cubicBezTo>
                    <a:pt x="9121" y="466"/>
                    <a:pt x="9607" y="352"/>
                    <a:pt x="10014" y="352"/>
                  </a:cubicBezTo>
                  <a:cubicBezTo>
                    <a:pt x="10394" y="352"/>
                    <a:pt x="10706" y="451"/>
                    <a:pt x="10907" y="646"/>
                  </a:cubicBezTo>
                  <a:cubicBezTo>
                    <a:pt x="11645" y="1384"/>
                    <a:pt x="10907" y="3325"/>
                    <a:pt x="10014" y="4206"/>
                  </a:cubicBezTo>
                  <a:cubicBezTo>
                    <a:pt x="9543" y="4677"/>
                    <a:pt x="9023" y="4874"/>
                    <a:pt x="8537" y="4874"/>
                  </a:cubicBezTo>
                  <a:cubicBezTo>
                    <a:pt x="6872" y="4874"/>
                    <a:pt x="5593" y="2566"/>
                    <a:pt x="7942" y="1027"/>
                  </a:cubicBezTo>
                  <a:cubicBezTo>
                    <a:pt x="8014" y="991"/>
                    <a:pt x="8049" y="884"/>
                    <a:pt x="7990" y="789"/>
                  </a:cubicBezTo>
                  <a:cubicBezTo>
                    <a:pt x="7961" y="745"/>
                    <a:pt x="7910" y="719"/>
                    <a:pt x="7855" y="719"/>
                  </a:cubicBezTo>
                  <a:cubicBezTo>
                    <a:pt x="7820" y="719"/>
                    <a:pt x="7784" y="730"/>
                    <a:pt x="7752" y="753"/>
                  </a:cubicBezTo>
                  <a:cubicBezTo>
                    <a:pt x="6335" y="1670"/>
                    <a:pt x="6073" y="2872"/>
                    <a:pt x="6490" y="3849"/>
                  </a:cubicBezTo>
                  <a:lnTo>
                    <a:pt x="5990" y="4337"/>
                  </a:lnTo>
                  <a:cubicBezTo>
                    <a:pt x="5894" y="4444"/>
                    <a:pt x="5847" y="4623"/>
                    <a:pt x="5918" y="4777"/>
                  </a:cubicBezTo>
                  <a:cubicBezTo>
                    <a:pt x="5621" y="5063"/>
                    <a:pt x="5156" y="5635"/>
                    <a:pt x="4787" y="6671"/>
                  </a:cubicBezTo>
                  <a:cubicBezTo>
                    <a:pt x="4430" y="7635"/>
                    <a:pt x="3847" y="7992"/>
                    <a:pt x="2930" y="8016"/>
                  </a:cubicBezTo>
                  <a:cubicBezTo>
                    <a:pt x="1370" y="8016"/>
                    <a:pt x="572" y="9504"/>
                    <a:pt x="310" y="10135"/>
                  </a:cubicBezTo>
                  <a:cubicBezTo>
                    <a:pt x="203" y="10397"/>
                    <a:pt x="132" y="10647"/>
                    <a:pt x="72" y="10873"/>
                  </a:cubicBezTo>
                  <a:cubicBezTo>
                    <a:pt x="1" y="11231"/>
                    <a:pt x="13" y="11326"/>
                    <a:pt x="215" y="11445"/>
                  </a:cubicBezTo>
                  <a:cubicBezTo>
                    <a:pt x="253" y="11467"/>
                    <a:pt x="289" y="11476"/>
                    <a:pt x="323" y="11476"/>
                  </a:cubicBezTo>
                  <a:cubicBezTo>
                    <a:pt x="419" y="11476"/>
                    <a:pt x="502" y="11402"/>
                    <a:pt x="572" y="11314"/>
                  </a:cubicBezTo>
                  <a:cubicBezTo>
                    <a:pt x="912" y="10893"/>
                    <a:pt x="1769" y="9205"/>
                    <a:pt x="3065" y="9205"/>
                  </a:cubicBezTo>
                  <a:cubicBezTo>
                    <a:pt x="3087" y="9205"/>
                    <a:pt x="3110" y="9206"/>
                    <a:pt x="3132" y="9207"/>
                  </a:cubicBezTo>
                  <a:cubicBezTo>
                    <a:pt x="3160" y="9207"/>
                    <a:pt x="3187" y="9208"/>
                    <a:pt x="3215" y="9208"/>
                  </a:cubicBezTo>
                  <a:cubicBezTo>
                    <a:pt x="4529" y="9208"/>
                    <a:pt x="5463" y="8371"/>
                    <a:pt x="5918" y="7099"/>
                  </a:cubicBezTo>
                  <a:cubicBezTo>
                    <a:pt x="6252" y="6194"/>
                    <a:pt x="6621" y="5778"/>
                    <a:pt x="6787" y="5635"/>
                  </a:cubicBezTo>
                  <a:cubicBezTo>
                    <a:pt x="6833" y="5652"/>
                    <a:pt x="6879" y="5661"/>
                    <a:pt x="6924" y="5661"/>
                  </a:cubicBezTo>
                  <a:cubicBezTo>
                    <a:pt x="7030" y="5661"/>
                    <a:pt x="7129" y="5615"/>
                    <a:pt x="7204" y="5539"/>
                  </a:cubicBezTo>
                  <a:lnTo>
                    <a:pt x="7692" y="5051"/>
                  </a:lnTo>
                  <a:cubicBezTo>
                    <a:pt x="7967" y="5171"/>
                    <a:pt x="8246" y="5226"/>
                    <a:pt x="8521" y="5226"/>
                  </a:cubicBezTo>
                  <a:cubicBezTo>
                    <a:pt x="9152" y="5226"/>
                    <a:pt x="9763" y="4933"/>
                    <a:pt x="10252" y="4444"/>
                  </a:cubicBezTo>
                  <a:cubicBezTo>
                    <a:pt x="10752" y="3932"/>
                    <a:pt x="11205" y="3146"/>
                    <a:pt x="11407" y="2396"/>
                  </a:cubicBezTo>
                  <a:cubicBezTo>
                    <a:pt x="11838" y="837"/>
                    <a:pt x="11177" y="0"/>
                    <a:pt x="1000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64" name="Google Shape;10364;p79"/>
            <p:cNvSpPr/>
            <p:nvPr/>
          </p:nvSpPr>
          <p:spPr>
            <a:xfrm>
              <a:off x="7965288" y="1499894"/>
              <a:ext cx="202948" cy="193870"/>
            </a:xfrm>
            <a:custGeom>
              <a:avLst/>
              <a:gdLst/>
              <a:ahLst/>
              <a:cxnLst/>
              <a:rect l="l" t="t" r="r" b="b"/>
              <a:pathLst>
                <a:path w="6371" h="6086" extrusionOk="0">
                  <a:moveTo>
                    <a:pt x="5278" y="341"/>
                  </a:moveTo>
                  <a:cubicBezTo>
                    <a:pt x="5440" y="341"/>
                    <a:pt x="5578" y="379"/>
                    <a:pt x="5668" y="466"/>
                  </a:cubicBezTo>
                  <a:cubicBezTo>
                    <a:pt x="6073" y="871"/>
                    <a:pt x="5442" y="2514"/>
                    <a:pt x="4513" y="2526"/>
                  </a:cubicBezTo>
                  <a:cubicBezTo>
                    <a:pt x="4509" y="2526"/>
                    <a:pt x="4504" y="2526"/>
                    <a:pt x="4500" y="2526"/>
                  </a:cubicBezTo>
                  <a:cubicBezTo>
                    <a:pt x="3826" y="2526"/>
                    <a:pt x="3220" y="1652"/>
                    <a:pt x="3942" y="930"/>
                  </a:cubicBezTo>
                  <a:cubicBezTo>
                    <a:pt x="4276" y="595"/>
                    <a:pt x="4858" y="341"/>
                    <a:pt x="5278" y="341"/>
                  </a:cubicBezTo>
                  <a:close/>
                  <a:moveTo>
                    <a:pt x="3525" y="2359"/>
                  </a:moveTo>
                  <a:cubicBezTo>
                    <a:pt x="3596" y="2466"/>
                    <a:pt x="3692" y="2549"/>
                    <a:pt x="3775" y="2609"/>
                  </a:cubicBezTo>
                  <a:lnTo>
                    <a:pt x="3680" y="2716"/>
                  </a:lnTo>
                  <a:lnTo>
                    <a:pt x="3418" y="2466"/>
                  </a:lnTo>
                  <a:lnTo>
                    <a:pt x="3525" y="2359"/>
                  </a:lnTo>
                  <a:close/>
                  <a:moveTo>
                    <a:pt x="5223" y="1"/>
                  </a:moveTo>
                  <a:cubicBezTo>
                    <a:pt x="4679" y="1"/>
                    <a:pt x="4024" y="324"/>
                    <a:pt x="3656" y="692"/>
                  </a:cubicBezTo>
                  <a:cubicBezTo>
                    <a:pt x="3287" y="1061"/>
                    <a:pt x="3120" y="1561"/>
                    <a:pt x="3311" y="2049"/>
                  </a:cubicBezTo>
                  <a:cubicBezTo>
                    <a:pt x="3132" y="2240"/>
                    <a:pt x="2977" y="2299"/>
                    <a:pt x="3037" y="2537"/>
                  </a:cubicBezTo>
                  <a:cubicBezTo>
                    <a:pt x="2299" y="3288"/>
                    <a:pt x="2620" y="4133"/>
                    <a:pt x="1572" y="4145"/>
                  </a:cubicBezTo>
                  <a:cubicBezTo>
                    <a:pt x="715" y="4145"/>
                    <a:pt x="298" y="4954"/>
                    <a:pt x="144" y="5288"/>
                  </a:cubicBezTo>
                  <a:cubicBezTo>
                    <a:pt x="84" y="5431"/>
                    <a:pt x="36" y="5562"/>
                    <a:pt x="25" y="5681"/>
                  </a:cubicBezTo>
                  <a:cubicBezTo>
                    <a:pt x="1" y="5824"/>
                    <a:pt x="1" y="5931"/>
                    <a:pt x="60" y="6002"/>
                  </a:cubicBezTo>
                  <a:cubicBezTo>
                    <a:pt x="144" y="6050"/>
                    <a:pt x="203" y="6086"/>
                    <a:pt x="263" y="6086"/>
                  </a:cubicBezTo>
                  <a:cubicBezTo>
                    <a:pt x="406" y="6086"/>
                    <a:pt x="501" y="5919"/>
                    <a:pt x="584" y="5788"/>
                  </a:cubicBezTo>
                  <a:cubicBezTo>
                    <a:pt x="781" y="5476"/>
                    <a:pt x="1168" y="4905"/>
                    <a:pt x="1670" y="4905"/>
                  </a:cubicBezTo>
                  <a:cubicBezTo>
                    <a:pt x="1685" y="4905"/>
                    <a:pt x="1700" y="4906"/>
                    <a:pt x="1715" y="4907"/>
                  </a:cubicBezTo>
                  <a:cubicBezTo>
                    <a:pt x="1735" y="4908"/>
                    <a:pt x="1755" y="4908"/>
                    <a:pt x="1775" y="4908"/>
                  </a:cubicBezTo>
                  <a:cubicBezTo>
                    <a:pt x="2074" y="4908"/>
                    <a:pt x="2350" y="4824"/>
                    <a:pt x="2584" y="4657"/>
                  </a:cubicBezTo>
                  <a:cubicBezTo>
                    <a:pt x="2668" y="4597"/>
                    <a:pt x="2680" y="4490"/>
                    <a:pt x="2632" y="4419"/>
                  </a:cubicBezTo>
                  <a:cubicBezTo>
                    <a:pt x="2603" y="4367"/>
                    <a:pt x="2546" y="4343"/>
                    <a:pt x="2491" y="4343"/>
                  </a:cubicBezTo>
                  <a:cubicBezTo>
                    <a:pt x="2456" y="4343"/>
                    <a:pt x="2421" y="4353"/>
                    <a:pt x="2394" y="4371"/>
                  </a:cubicBezTo>
                  <a:cubicBezTo>
                    <a:pt x="2203" y="4502"/>
                    <a:pt x="1977" y="4562"/>
                    <a:pt x="1727" y="4562"/>
                  </a:cubicBezTo>
                  <a:cubicBezTo>
                    <a:pt x="1718" y="4561"/>
                    <a:pt x="1710" y="4561"/>
                    <a:pt x="1701" y="4561"/>
                  </a:cubicBezTo>
                  <a:cubicBezTo>
                    <a:pt x="1225" y="4561"/>
                    <a:pt x="853" y="4877"/>
                    <a:pt x="596" y="5204"/>
                  </a:cubicBezTo>
                  <a:cubicBezTo>
                    <a:pt x="792" y="4813"/>
                    <a:pt x="1132" y="4477"/>
                    <a:pt x="1564" y="4477"/>
                  </a:cubicBezTo>
                  <a:cubicBezTo>
                    <a:pt x="1579" y="4477"/>
                    <a:pt x="1593" y="4477"/>
                    <a:pt x="1608" y="4478"/>
                  </a:cubicBezTo>
                  <a:cubicBezTo>
                    <a:pt x="2203" y="4478"/>
                    <a:pt x="2584" y="4192"/>
                    <a:pt x="2799" y="3609"/>
                  </a:cubicBezTo>
                  <a:cubicBezTo>
                    <a:pt x="2942" y="3192"/>
                    <a:pt x="3120" y="2942"/>
                    <a:pt x="3263" y="2788"/>
                  </a:cubicBezTo>
                  <a:lnTo>
                    <a:pt x="3334" y="2871"/>
                  </a:lnTo>
                  <a:cubicBezTo>
                    <a:pt x="3001" y="3228"/>
                    <a:pt x="2930" y="3645"/>
                    <a:pt x="2787" y="3907"/>
                  </a:cubicBezTo>
                  <a:cubicBezTo>
                    <a:pt x="2739" y="3978"/>
                    <a:pt x="2763" y="4085"/>
                    <a:pt x="2846" y="4133"/>
                  </a:cubicBezTo>
                  <a:cubicBezTo>
                    <a:pt x="2869" y="4148"/>
                    <a:pt x="2895" y="4155"/>
                    <a:pt x="2921" y="4155"/>
                  </a:cubicBezTo>
                  <a:cubicBezTo>
                    <a:pt x="2978" y="4155"/>
                    <a:pt x="3036" y="4122"/>
                    <a:pt x="3061" y="4073"/>
                  </a:cubicBezTo>
                  <a:cubicBezTo>
                    <a:pt x="3227" y="3764"/>
                    <a:pt x="3299" y="3359"/>
                    <a:pt x="3596" y="3061"/>
                  </a:cubicBezTo>
                  <a:cubicBezTo>
                    <a:pt x="3608" y="3061"/>
                    <a:pt x="3608" y="3073"/>
                    <a:pt x="3632" y="3073"/>
                  </a:cubicBezTo>
                  <a:cubicBezTo>
                    <a:pt x="3811" y="3073"/>
                    <a:pt x="3870" y="2930"/>
                    <a:pt x="4049" y="2776"/>
                  </a:cubicBezTo>
                  <a:cubicBezTo>
                    <a:pt x="4183" y="2825"/>
                    <a:pt x="4318" y="2848"/>
                    <a:pt x="4450" y="2848"/>
                  </a:cubicBezTo>
                  <a:cubicBezTo>
                    <a:pt x="4797" y="2848"/>
                    <a:pt x="5127" y="2689"/>
                    <a:pt x="5394" y="2430"/>
                  </a:cubicBezTo>
                  <a:cubicBezTo>
                    <a:pt x="5930" y="1895"/>
                    <a:pt x="6371" y="752"/>
                    <a:pt x="5859" y="228"/>
                  </a:cubicBezTo>
                  <a:cubicBezTo>
                    <a:pt x="5695" y="68"/>
                    <a:pt x="5470" y="1"/>
                    <a:pt x="522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65" name="Google Shape;10365;p79"/>
            <p:cNvSpPr/>
            <p:nvPr/>
          </p:nvSpPr>
          <p:spPr>
            <a:xfrm>
              <a:off x="8137879" y="1673440"/>
              <a:ext cx="207886" cy="194029"/>
            </a:xfrm>
            <a:custGeom>
              <a:avLst/>
              <a:gdLst/>
              <a:ahLst/>
              <a:cxnLst/>
              <a:rect l="l" t="t" r="r" b="b"/>
              <a:pathLst>
                <a:path w="6526" h="6091" extrusionOk="0">
                  <a:moveTo>
                    <a:pt x="5242" y="346"/>
                  </a:moveTo>
                  <a:cubicBezTo>
                    <a:pt x="5404" y="346"/>
                    <a:pt x="5542" y="384"/>
                    <a:pt x="5632" y="471"/>
                  </a:cubicBezTo>
                  <a:cubicBezTo>
                    <a:pt x="5953" y="792"/>
                    <a:pt x="5656" y="1733"/>
                    <a:pt x="5179" y="2197"/>
                  </a:cubicBezTo>
                  <a:cubicBezTo>
                    <a:pt x="4947" y="2429"/>
                    <a:pt x="4696" y="2526"/>
                    <a:pt x="4464" y="2526"/>
                  </a:cubicBezTo>
                  <a:cubicBezTo>
                    <a:pt x="3754" y="2526"/>
                    <a:pt x="3218" y="1626"/>
                    <a:pt x="3917" y="935"/>
                  </a:cubicBezTo>
                  <a:cubicBezTo>
                    <a:pt x="4243" y="601"/>
                    <a:pt x="4823" y="346"/>
                    <a:pt x="5242" y="346"/>
                  </a:cubicBezTo>
                  <a:close/>
                  <a:moveTo>
                    <a:pt x="3512" y="2364"/>
                  </a:moveTo>
                  <a:cubicBezTo>
                    <a:pt x="3572" y="2447"/>
                    <a:pt x="3655" y="2543"/>
                    <a:pt x="3762" y="2614"/>
                  </a:cubicBezTo>
                  <a:lnTo>
                    <a:pt x="3655" y="2721"/>
                  </a:lnTo>
                  <a:lnTo>
                    <a:pt x="3405" y="2459"/>
                  </a:lnTo>
                  <a:lnTo>
                    <a:pt x="3512" y="2364"/>
                  </a:lnTo>
                  <a:close/>
                  <a:moveTo>
                    <a:pt x="5245" y="0"/>
                  </a:moveTo>
                  <a:cubicBezTo>
                    <a:pt x="4702" y="0"/>
                    <a:pt x="4047" y="329"/>
                    <a:pt x="3679" y="697"/>
                  </a:cubicBezTo>
                  <a:cubicBezTo>
                    <a:pt x="3298" y="1066"/>
                    <a:pt x="3143" y="1554"/>
                    <a:pt x="3334" y="2042"/>
                  </a:cubicBezTo>
                  <a:cubicBezTo>
                    <a:pt x="3155" y="2245"/>
                    <a:pt x="2989" y="2304"/>
                    <a:pt x="3048" y="2543"/>
                  </a:cubicBezTo>
                  <a:cubicBezTo>
                    <a:pt x="2322" y="3281"/>
                    <a:pt x="2631" y="4126"/>
                    <a:pt x="1596" y="4150"/>
                  </a:cubicBezTo>
                  <a:cubicBezTo>
                    <a:pt x="726" y="4150"/>
                    <a:pt x="310" y="4948"/>
                    <a:pt x="167" y="5293"/>
                  </a:cubicBezTo>
                  <a:cubicBezTo>
                    <a:pt x="107" y="5424"/>
                    <a:pt x="60" y="5555"/>
                    <a:pt x="48" y="5674"/>
                  </a:cubicBezTo>
                  <a:cubicBezTo>
                    <a:pt x="0" y="5852"/>
                    <a:pt x="0" y="5972"/>
                    <a:pt x="167" y="6067"/>
                  </a:cubicBezTo>
                  <a:cubicBezTo>
                    <a:pt x="193" y="6083"/>
                    <a:pt x="220" y="6091"/>
                    <a:pt x="248" y="6091"/>
                  </a:cubicBezTo>
                  <a:cubicBezTo>
                    <a:pt x="319" y="6091"/>
                    <a:pt x="389" y="6040"/>
                    <a:pt x="441" y="5972"/>
                  </a:cubicBezTo>
                  <a:cubicBezTo>
                    <a:pt x="616" y="5762"/>
                    <a:pt x="1054" y="4923"/>
                    <a:pt x="1654" y="4923"/>
                  </a:cubicBezTo>
                  <a:cubicBezTo>
                    <a:pt x="1666" y="4923"/>
                    <a:pt x="1678" y="4923"/>
                    <a:pt x="1691" y="4924"/>
                  </a:cubicBezTo>
                  <a:cubicBezTo>
                    <a:pt x="1709" y="4924"/>
                    <a:pt x="1728" y="4925"/>
                    <a:pt x="1746" y="4925"/>
                  </a:cubicBezTo>
                  <a:cubicBezTo>
                    <a:pt x="2059" y="4925"/>
                    <a:pt x="2348" y="4830"/>
                    <a:pt x="2584" y="4662"/>
                  </a:cubicBezTo>
                  <a:cubicBezTo>
                    <a:pt x="2667" y="4602"/>
                    <a:pt x="2679" y="4507"/>
                    <a:pt x="2631" y="4424"/>
                  </a:cubicBezTo>
                  <a:cubicBezTo>
                    <a:pt x="2596" y="4381"/>
                    <a:pt x="2543" y="4359"/>
                    <a:pt x="2491" y="4359"/>
                  </a:cubicBezTo>
                  <a:cubicBezTo>
                    <a:pt x="2456" y="4359"/>
                    <a:pt x="2422" y="4369"/>
                    <a:pt x="2393" y="4388"/>
                  </a:cubicBezTo>
                  <a:cubicBezTo>
                    <a:pt x="2216" y="4510"/>
                    <a:pt x="1999" y="4580"/>
                    <a:pt x="1769" y="4580"/>
                  </a:cubicBezTo>
                  <a:cubicBezTo>
                    <a:pt x="1751" y="4580"/>
                    <a:pt x="1733" y="4579"/>
                    <a:pt x="1715" y="4578"/>
                  </a:cubicBezTo>
                  <a:cubicBezTo>
                    <a:pt x="1706" y="4578"/>
                    <a:pt x="1697" y="4578"/>
                    <a:pt x="1688" y="4578"/>
                  </a:cubicBezTo>
                  <a:cubicBezTo>
                    <a:pt x="1201" y="4578"/>
                    <a:pt x="841" y="4894"/>
                    <a:pt x="583" y="5221"/>
                  </a:cubicBezTo>
                  <a:cubicBezTo>
                    <a:pt x="782" y="4823"/>
                    <a:pt x="1131" y="4483"/>
                    <a:pt x="1573" y="4483"/>
                  </a:cubicBezTo>
                  <a:cubicBezTo>
                    <a:pt x="1580" y="4483"/>
                    <a:pt x="1588" y="4483"/>
                    <a:pt x="1596" y="4483"/>
                  </a:cubicBezTo>
                  <a:cubicBezTo>
                    <a:pt x="2191" y="4483"/>
                    <a:pt x="2572" y="4209"/>
                    <a:pt x="2786" y="3626"/>
                  </a:cubicBezTo>
                  <a:cubicBezTo>
                    <a:pt x="2929" y="3209"/>
                    <a:pt x="3108" y="2959"/>
                    <a:pt x="3239" y="2804"/>
                  </a:cubicBezTo>
                  <a:lnTo>
                    <a:pt x="3322" y="2876"/>
                  </a:lnTo>
                  <a:cubicBezTo>
                    <a:pt x="2989" y="3257"/>
                    <a:pt x="2917" y="3650"/>
                    <a:pt x="2750" y="3947"/>
                  </a:cubicBezTo>
                  <a:cubicBezTo>
                    <a:pt x="2703" y="4031"/>
                    <a:pt x="2739" y="4126"/>
                    <a:pt x="2810" y="4174"/>
                  </a:cubicBezTo>
                  <a:cubicBezTo>
                    <a:pt x="2832" y="4189"/>
                    <a:pt x="2858" y="4195"/>
                    <a:pt x="2885" y="4195"/>
                  </a:cubicBezTo>
                  <a:cubicBezTo>
                    <a:pt x="2943" y="4195"/>
                    <a:pt x="3003" y="4163"/>
                    <a:pt x="3036" y="4114"/>
                  </a:cubicBezTo>
                  <a:cubicBezTo>
                    <a:pt x="3215" y="3793"/>
                    <a:pt x="3286" y="3376"/>
                    <a:pt x="3584" y="3078"/>
                  </a:cubicBezTo>
                  <a:cubicBezTo>
                    <a:pt x="3596" y="3078"/>
                    <a:pt x="3596" y="3090"/>
                    <a:pt x="3620" y="3090"/>
                  </a:cubicBezTo>
                  <a:cubicBezTo>
                    <a:pt x="3798" y="3090"/>
                    <a:pt x="3858" y="2935"/>
                    <a:pt x="4036" y="2793"/>
                  </a:cubicBezTo>
                  <a:cubicBezTo>
                    <a:pt x="4179" y="2844"/>
                    <a:pt x="4319" y="2868"/>
                    <a:pt x="4454" y="2868"/>
                  </a:cubicBezTo>
                  <a:cubicBezTo>
                    <a:pt x="5689" y="2868"/>
                    <a:pt x="6526" y="887"/>
                    <a:pt x="5882" y="233"/>
                  </a:cubicBezTo>
                  <a:cubicBezTo>
                    <a:pt x="5718" y="69"/>
                    <a:pt x="5493" y="0"/>
                    <a:pt x="524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366" name="Google Shape;10366;p79"/>
          <p:cNvSpPr/>
          <p:nvPr/>
        </p:nvSpPr>
        <p:spPr>
          <a:xfrm>
            <a:off x="7706077" y="3393461"/>
            <a:ext cx="430383" cy="474384"/>
          </a:xfrm>
          <a:custGeom>
            <a:avLst/>
            <a:gdLst/>
            <a:ahLst/>
            <a:cxnLst/>
            <a:rect l="l" t="t" r="r" b="b"/>
            <a:pathLst>
              <a:path w="10133" h="11169" extrusionOk="0">
                <a:moveTo>
                  <a:pt x="5513" y="358"/>
                </a:moveTo>
                <a:cubicBezTo>
                  <a:pt x="5632" y="358"/>
                  <a:pt x="5751" y="394"/>
                  <a:pt x="5822" y="489"/>
                </a:cubicBezTo>
                <a:cubicBezTo>
                  <a:pt x="5894" y="572"/>
                  <a:pt x="5941" y="691"/>
                  <a:pt x="5929" y="810"/>
                </a:cubicBezTo>
                <a:lnTo>
                  <a:pt x="5882" y="1215"/>
                </a:lnTo>
                <a:lnTo>
                  <a:pt x="2417" y="1215"/>
                </a:lnTo>
                <a:cubicBezTo>
                  <a:pt x="2322" y="1215"/>
                  <a:pt x="2250" y="1287"/>
                  <a:pt x="2250" y="1382"/>
                </a:cubicBezTo>
                <a:cubicBezTo>
                  <a:pt x="2250" y="1465"/>
                  <a:pt x="2322" y="1549"/>
                  <a:pt x="2417" y="1549"/>
                </a:cubicBezTo>
                <a:lnTo>
                  <a:pt x="5846" y="1549"/>
                </a:lnTo>
                <a:lnTo>
                  <a:pt x="5810" y="1989"/>
                </a:lnTo>
                <a:lnTo>
                  <a:pt x="5227" y="1989"/>
                </a:lnTo>
                <a:cubicBezTo>
                  <a:pt x="5132" y="1989"/>
                  <a:pt x="5060" y="2061"/>
                  <a:pt x="5060" y="2156"/>
                </a:cubicBezTo>
                <a:cubicBezTo>
                  <a:pt x="5060" y="2251"/>
                  <a:pt x="5132" y="2322"/>
                  <a:pt x="5227" y="2322"/>
                </a:cubicBezTo>
                <a:lnTo>
                  <a:pt x="5763" y="2322"/>
                </a:lnTo>
                <a:lnTo>
                  <a:pt x="5715" y="2763"/>
                </a:lnTo>
                <a:lnTo>
                  <a:pt x="4572" y="2763"/>
                </a:lnTo>
                <a:cubicBezTo>
                  <a:pt x="4477" y="2763"/>
                  <a:pt x="4405" y="2846"/>
                  <a:pt x="4405" y="2930"/>
                </a:cubicBezTo>
                <a:cubicBezTo>
                  <a:pt x="4405" y="3025"/>
                  <a:pt x="4477" y="3096"/>
                  <a:pt x="4572" y="3096"/>
                </a:cubicBezTo>
                <a:lnTo>
                  <a:pt x="5691" y="3096"/>
                </a:lnTo>
                <a:lnTo>
                  <a:pt x="5644" y="3537"/>
                </a:lnTo>
                <a:lnTo>
                  <a:pt x="5239" y="3537"/>
                </a:lnTo>
                <a:cubicBezTo>
                  <a:pt x="5155" y="3537"/>
                  <a:pt x="5072" y="3620"/>
                  <a:pt x="5072" y="3704"/>
                </a:cubicBezTo>
                <a:cubicBezTo>
                  <a:pt x="5072" y="3799"/>
                  <a:pt x="5155" y="3870"/>
                  <a:pt x="5239" y="3870"/>
                </a:cubicBezTo>
                <a:lnTo>
                  <a:pt x="5608" y="3870"/>
                </a:lnTo>
                <a:lnTo>
                  <a:pt x="5572" y="4311"/>
                </a:lnTo>
                <a:lnTo>
                  <a:pt x="4572" y="4311"/>
                </a:lnTo>
                <a:cubicBezTo>
                  <a:pt x="4477" y="4311"/>
                  <a:pt x="4405" y="4394"/>
                  <a:pt x="4405" y="4478"/>
                </a:cubicBezTo>
                <a:cubicBezTo>
                  <a:pt x="4405" y="4573"/>
                  <a:pt x="4477" y="4644"/>
                  <a:pt x="4572" y="4644"/>
                </a:cubicBezTo>
                <a:lnTo>
                  <a:pt x="5525" y="4644"/>
                </a:lnTo>
                <a:lnTo>
                  <a:pt x="5465" y="5311"/>
                </a:lnTo>
                <a:cubicBezTo>
                  <a:pt x="5429" y="5585"/>
                  <a:pt x="5298" y="5954"/>
                  <a:pt x="4441" y="5954"/>
                </a:cubicBezTo>
                <a:lnTo>
                  <a:pt x="1738" y="5954"/>
                </a:lnTo>
                <a:cubicBezTo>
                  <a:pt x="929" y="5930"/>
                  <a:pt x="798" y="5585"/>
                  <a:pt x="762" y="5299"/>
                </a:cubicBezTo>
                <a:lnTo>
                  <a:pt x="393" y="1549"/>
                </a:lnTo>
                <a:lnTo>
                  <a:pt x="1512" y="1549"/>
                </a:lnTo>
                <a:cubicBezTo>
                  <a:pt x="1595" y="1549"/>
                  <a:pt x="1667" y="1465"/>
                  <a:pt x="1667" y="1382"/>
                </a:cubicBezTo>
                <a:cubicBezTo>
                  <a:pt x="1667" y="1287"/>
                  <a:pt x="1595" y="1215"/>
                  <a:pt x="1512" y="1215"/>
                </a:cubicBezTo>
                <a:lnTo>
                  <a:pt x="357" y="1215"/>
                </a:lnTo>
                <a:lnTo>
                  <a:pt x="321" y="810"/>
                </a:lnTo>
                <a:cubicBezTo>
                  <a:pt x="298" y="691"/>
                  <a:pt x="345" y="572"/>
                  <a:pt x="417" y="489"/>
                </a:cubicBezTo>
                <a:cubicBezTo>
                  <a:pt x="500" y="394"/>
                  <a:pt x="619" y="358"/>
                  <a:pt x="738" y="358"/>
                </a:cubicBezTo>
                <a:close/>
                <a:moveTo>
                  <a:pt x="4370" y="6263"/>
                </a:moveTo>
                <a:lnTo>
                  <a:pt x="4370" y="6549"/>
                </a:lnTo>
                <a:cubicBezTo>
                  <a:pt x="4370" y="6716"/>
                  <a:pt x="4227" y="6859"/>
                  <a:pt x="4048" y="6859"/>
                </a:cubicBezTo>
                <a:lnTo>
                  <a:pt x="2203" y="6859"/>
                </a:lnTo>
                <a:cubicBezTo>
                  <a:pt x="2060" y="6859"/>
                  <a:pt x="1905" y="6716"/>
                  <a:pt x="1905" y="6549"/>
                </a:cubicBezTo>
                <a:lnTo>
                  <a:pt x="1905" y="6263"/>
                </a:lnTo>
                <a:close/>
                <a:moveTo>
                  <a:pt x="762" y="1"/>
                </a:moveTo>
                <a:cubicBezTo>
                  <a:pt x="548" y="1"/>
                  <a:pt x="345" y="84"/>
                  <a:pt x="214" y="251"/>
                </a:cubicBezTo>
                <a:cubicBezTo>
                  <a:pt x="60" y="417"/>
                  <a:pt x="0" y="620"/>
                  <a:pt x="24" y="834"/>
                </a:cubicBezTo>
                <a:lnTo>
                  <a:pt x="464" y="5311"/>
                </a:lnTo>
                <a:cubicBezTo>
                  <a:pt x="512" y="5716"/>
                  <a:pt x="738" y="6168"/>
                  <a:pt x="1607" y="6252"/>
                </a:cubicBezTo>
                <a:lnTo>
                  <a:pt x="1607" y="6525"/>
                </a:lnTo>
                <a:cubicBezTo>
                  <a:pt x="1607" y="6871"/>
                  <a:pt x="1893" y="7168"/>
                  <a:pt x="2250" y="7168"/>
                </a:cubicBezTo>
                <a:lnTo>
                  <a:pt x="3012" y="7168"/>
                </a:lnTo>
                <a:lnTo>
                  <a:pt x="3012" y="8966"/>
                </a:lnTo>
                <a:cubicBezTo>
                  <a:pt x="3012" y="10181"/>
                  <a:pt x="3989" y="11169"/>
                  <a:pt x="5215" y="11169"/>
                </a:cubicBezTo>
                <a:lnTo>
                  <a:pt x="7203" y="11169"/>
                </a:lnTo>
                <a:cubicBezTo>
                  <a:pt x="8406" y="11169"/>
                  <a:pt x="9406" y="10192"/>
                  <a:pt x="9406" y="8966"/>
                </a:cubicBezTo>
                <a:lnTo>
                  <a:pt x="9406" y="5668"/>
                </a:lnTo>
                <a:lnTo>
                  <a:pt x="9680" y="5668"/>
                </a:lnTo>
                <a:cubicBezTo>
                  <a:pt x="9930" y="5668"/>
                  <a:pt x="10132" y="5454"/>
                  <a:pt x="10132" y="5204"/>
                </a:cubicBezTo>
                <a:lnTo>
                  <a:pt x="10132" y="2894"/>
                </a:lnTo>
                <a:cubicBezTo>
                  <a:pt x="10073" y="2656"/>
                  <a:pt x="9882" y="2453"/>
                  <a:pt x="9632" y="2453"/>
                </a:cubicBezTo>
                <a:lnTo>
                  <a:pt x="9406" y="2453"/>
                </a:lnTo>
                <a:lnTo>
                  <a:pt x="9406" y="1763"/>
                </a:lnTo>
                <a:cubicBezTo>
                  <a:pt x="9406" y="1680"/>
                  <a:pt x="9335" y="1608"/>
                  <a:pt x="9251" y="1608"/>
                </a:cubicBezTo>
                <a:cubicBezTo>
                  <a:pt x="9156" y="1608"/>
                  <a:pt x="9084" y="1680"/>
                  <a:pt x="9084" y="1763"/>
                </a:cubicBezTo>
                <a:lnTo>
                  <a:pt x="9084" y="2453"/>
                </a:lnTo>
                <a:lnTo>
                  <a:pt x="8858" y="2453"/>
                </a:lnTo>
                <a:cubicBezTo>
                  <a:pt x="8608" y="2453"/>
                  <a:pt x="8394" y="2656"/>
                  <a:pt x="8394" y="2918"/>
                </a:cubicBezTo>
                <a:lnTo>
                  <a:pt x="8394" y="3549"/>
                </a:lnTo>
                <a:cubicBezTo>
                  <a:pt x="8394" y="3644"/>
                  <a:pt x="8477" y="3716"/>
                  <a:pt x="8561" y="3716"/>
                </a:cubicBezTo>
                <a:cubicBezTo>
                  <a:pt x="8656" y="3716"/>
                  <a:pt x="8727" y="3644"/>
                  <a:pt x="8727" y="3549"/>
                </a:cubicBezTo>
                <a:lnTo>
                  <a:pt x="8727" y="2918"/>
                </a:lnTo>
                <a:cubicBezTo>
                  <a:pt x="8727" y="2846"/>
                  <a:pt x="8787" y="2787"/>
                  <a:pt x="8858" y="2787"/>
                </a:cubicBezTo>
                <a:lnTo>
                  <a:pt x="9632" y="2787"/>
                </a:lnTo>
                <a:cubicBezTo>
                  <a:pt x="9704" y="2787"/>
                  <a:pt x="9763" y="2846"/>
                  <a:pt x="9763" y="2918"/>
                </a:cubicBezTo>
                <a:lnTo>
                  <a:pt x="9763" y="5228"/>
                </a:lnTo>
                <a:cubicBezTo>
                  <a:pt x="9763" y="5299"/>
                  <a:pt x="9704" y="5359"/>
                  <a:pt x="9632" y="5359"/>
                </a:cubicBezTo>
                <a:lnTo>
                  <a:pt x="8858" y="5359"/>
                </a:lnTo>
                <a:cubicBezTo>
                  <a:pt x="8787" y="5359"/>
                  <a:pt x="8727" y="5299"/>
                  <a:pt x="8727" y="5228"/>
                </a:cubicBezTo>
                <a:lnTo>
                  <a:pt x="8727" y="4251"/>
                </a:lnTo>
                <a:cubicBezTo>
                  <a:pt x="8727" y="4168"/>
                  <a:pt x="8656" y="4097"/>
                  <a:pt x="8561" y="4097"/>
                </a:cubicBezTo>
                <a:cubicBezTo>
                  <a:pt x="8477" y="4097"/>
                  <a:pt x="8394" y="4168"/>
                  <a:pt x="8394" y="4251"/>
                </a:cubicBezTo>
                <a:lnTo>
                  <a:pt x="8394" y="5228"/>
                </a:lnTo>
                <a:cubicBezTo>
                  <a:pt x="8394" y="5478"/>
                  <a:pt x="8608" y="5680"/>
                  <a:pt x="8858" y="5680"/>
                </a:cubicBezTo>
                <a:lnTo>
                  <a:pt x="9049" y="5680"/>
                </a:lnTo>
                <a:lnTo>
                  <a:pt x="9049" y="8990"/>
                </a:lnTo>
                <a:cubicBezTo>
                  <a:pt x="9049" y="10014"/>
                  <a:pt x="8215" y="10859"/>
                  <a:pt x="7179" y="10859"/>
                </a:cubicBezTo>
                <a:lnTo>
                  <a:pt x="5179" y="10859"/>
                </a:lnTo>
                <a:cubicBezTo>
                  <a:pt x="4155" y="10859"/>
                  <a:pt x="3310" y="10026"/>
                  <a:pt x="3310" y="8990"/>
                </a:cubicBezTo>
                <a:lnTo>
                  <a:pt x="3310" y="7192"/>
                </a:lnTo>
                <a:lnTo>
                  <a:pt x="4072" y="7192"/>
                </a:lnTo>
                <a:cubicBezTo>
                  <a:pt x="4405" y="7192"/>
                  <a:pt x="4703" y="6906"/>
                  <a:pt x="4703" y="6549"/>
                </a:cubicBezTo>
                <a:lnTo>
                  <a:pt x="4703" y="6263"/>
                </a:lnTo>
                <a:cubicBezTo>
                  <a:pt x="5572" y="6204"/>
                  <a:pt x="5810" y="5728"/>
                  <a:pt x="5858" y="5323"/>
                </a:cubicBezTo>
                <a:lnTo>
                  <a:pt x="5941" y="4478"/>
                </a:lnTo>
                <a:lnTo>
                  <a:pt x="6013" y="3704"/>
                </a:lnTo>
                <a:lnTo>
                  <a:pt x="6096" y="2930"/>
                </a:lnTo>
                <a:lnTo>
                  <a:pt x="6239" y="1382"/>
                </a:lnTo>
                <a:lnTo>
                  <a:pt x="6298" y="834"/>
                </a:lnTo>
                <a:cubicBezTo>
                  <a:pt x="6310" y="620"/>
                  <a:pt x="6251" y="417"/>
                  <a:pt x="6108" y="251"/>
                </a:cubicBezTo>
                <a:cubicBezTo>
                  <a:pt x="5953" y="84"/>
                  <a:pt x="5763" y="1"/>
                  <a:pt x="5560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367" name="Google Shape;10367;p79"/>
          <p:cNvGrpSpPr/>
          <p:nvPr/>
        </p:nvGrpSpPr>
        <p:grpSpPr>
          <a:xfrm>
            <a:off x="10676533" y="3393717"/>
            <a:ext cx="380307" cy="474129"/>
            <a:chOff x="8007400" y="2902278"/>
            <a:chExt cx="285230" cy="355597"/>
          </a:xfrm>
          <a:solidFill>
            <a:srgbClr val="D2DE00"/>
          </a:solidFill>
        </p:grpSpPr>
        <p:sp>
          <p:nvSpPr>
            <p:cNvPr id="10368" name="Google Shape;10368;p79"/>
            <p:cNvSpPr/>
            <p:nvPr/>
          </p:nvSpPr>
          <p:spPr>
            <a:xfrm>
              <a:off x="8134820" y="3165305"/>
              <a:ext cx="39851" cy="39851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32" y="310"/>
                  </a:moveTo>
                  <a:cubicBezTo>
                    <a:pt x="799" y="310"/>
                    <a:pt x="930" y="441"/>
                    <a:pt x="930" y="608"/>
                  </a:cubicBezTo>
                  <a:cubicBezTo>
                    <a:pt x="930" y="775"/>
                    <a:pt x="799" y="906"/>
                    <a:pt x="632" y="906"/>
                  </a:cubicBezTo>
                  <a:cubicBezTo>
                    <a:pt x="465" y="906"/>
                    <a:pt x="334" y="775"/>
                    <a:pt x="334" y="608"/>
                  </a:cubicBezTo>
                  <a:cubicBezTo>
                    <a:pt x="334" y="441"/>
                    <a:pt x="465" y="310"/>
                    <a:pt x="632" y="310"/>
                  </a:cubicBezTo>
                  <a:close/>
                  <a:moveTo>
                    <a:pt x="632" y="1"/>
                  </a:moveTo>
                  <a:cubicBezTo>
                    <a:pt x="287" y="1"/>
                    <a:pt x="1" y="275"/>
                    <a:pt x="1" y="620"/>
                  </a:cubicBezTo>
                  <a:cubicBezTo>
                    <a:pt x="1" y="965"/>
                    <a:pt x="287" y="1251"/>
                    <a:pt x="632" y="1251"/>
                  </a:cubicBezTo>
                  <a:cubicBezTo>
                    <a:pt x="977" y="1251"/>
                    <a:pt x="1251" y="965"/>
                    <a:pt x="1251" y="620"/>
                  </a:cubicBezTo>
                  <a:cubicBezTo>
                    <a:pt x="1251" y="275"/>
                    <a:pt x="977" y="1"/>
                    <a:pt x="63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69" name="Google Shape;10369;p79"/>
            <p:cNvSpPr/>
            <p:nvPr/>
          </p:nvSpPr>
          <p:spPr>
            <a:xfrm>
              <a:off x="8007400" y="2902278"/>
              <a:ext cx="285230" cy="355597"/>
            </a:xfrm>
            <a:custGeom>
              <a:avLst/>
              <a:gdLst/>
              <a:ahLst/>
              <a:cxnLst/>
              <a:rect l="l" t="t" r="r" b="b"/>
              <a:pathLst>
                <a:path w="8954" h="11163" extrusionOk="0">
                  <a:moveTo>
                    <a:pt x="6528" y="337"/>
                  </a:moveTo>
                  <a:cubicBezTo>
                    <a:pt x="6549" y="337"/>
                    <a:pt x="6573" y="346"/>
                    <a:pt x="6596" y="364"/>
                  </a:cubicBezTo>
                  <a:lnTo>
                    <a:pt x="7632" y="1412"/>
                  </a:lnTo>
                  <a:cubicBezTo>
                    <a:pt x="7668" y="1435"/>
                    <a:pt x="7668" y="1483"/>
                    <a:pt x="7632" y="1519"/>
                  </a:cubicBezTo>
                  <a:lnTo>
                    <a:pt x="7489" y="1674"/>
                  </a:lnTo>
                  <a:cubicBezTo>
                    <a:pt x="7472" y="1691"/>
                    <a:pt x="7454" y="1700"/>
                    <a:pt x="7434" y="1700"/>
                  </a:cubicBezTo>
                  <a:cubicBezTo>
                    <a:pt x="7415" y="1700"/>
                    <a:pt x="7394" y="1691"/>
                    <a:pt x="7370" y="1674"/>
                  </a:cubicBezTo>
                  <a:lnTo>
                    <a:pt x="6323" y="626"/>
                  </a:lnTo>
                  <a:cubicBezTo>
                    <a:pt x="6299" y="590"/>
                    <a:pt x="6299" y="542"/>
                    <a:pt x="6323" y="519"/>
                  </a:cubicBezTo>
                  <a:lnTo>
                    <a:pt x="6477" y="364"/>
                  </a:lnTo>
                  <a:cubicBezTo>
                    <a:pt x="6489" y="346"/>
                    <a:pt x="6507" y="337"/>
                    <a:pt x="6528" y="337"/>
                  </a:cubicBezTo>
                  <a:close/>
                  <a:moveTo>
                    <a:pt x="6299" y="1066"/>
                  </a:moveTo>
                  <a:lnTo>
                    <a:pt x="7001" y="1769"/>
                  </a:lnTo>
                  <a:lnTo>
                    <a:pt x="6346" y="2424"/>
                  </a:lnTo>
                  <a:lnTo>
                    <a:pt x="5644" y="1721"/>
                  </a:lnTo>
                  <a:lnTo>
                    <a:pt x="6299" y="1066"/>
                  </a:lnTo>
                  <a:close/>
                  <a:moveTo>
                    <a:pt x="2155" y="4698"/>
                  </a:moveTo>
                  <a:lnTo>
                    <a:pt x="2453" y="4995"/>
                  </a:lnTo>
                  <a:lnTo>
                    <a:pt x="2215" y="5198"/>
                  </a:lnTo>
                  <a:cubicBezTo>
                    <a:pt x="2203" y="5216"/>
                    <a:pt x="2182" y="5225"/>
                    <a:pt x="2160" y="5225"/>
                  </a:cubicBezTo>
                  <a:cubicBezTo>
                    <a:pt x="2137" y="5225"/>
                    <a:pt x="2114" y="5216"/>
                    <a:pt x="2096" y="5198"/>
                  </a:cubicBezTo>
                  <a:lnTo>
                    <a:pt x="1941" y="5031"/>
                  </a:lnTo>
                  <a:cubicBezTo>
                    <a:pt x="1905" y="5007"/>
                    <a:pt x="1905" y="4948"/>
                    <a:pt x="1941" y="4924"/>
                  </a:cubicBezTo>
                  <a:lnTo>
                    <a:pt x="2155" y="4698"/>
                  </a:lnTo>
                  <a:close/>
                  <a:moveTo>
                    <a:pt x="2408" y="3865"/>
                  </a:moveTo>
                  <a:cubicBezTo>
                    <a:pt x="2416" y="3865"/>
                    <a:pt x="2422" y="3869"/>
                    <a:pt x="2429" y="3876"/>
                  </a:cubicBezTo>
                  <a:lnTo>
                    <a:pt x="2572" y="4031"/>
                  </a:lnTo>
                  <a:cubicBezTo>
                    <a:pt x="4203" y="5662"/>
                    <a:pt x="4144" y="5579"/>
                    <a:pt x="4108" y="5603"/>
                  </a:cubicBezTo>
                  <a:lnTo>
                    <a:pt x="3846" y="5876"/>
                  </a:lnTo>
                  <a:cubicBezTo>
                    <a:pt x="3842" y="5879"/>
                    <a:pt x="3839" y="5883"/>
                    <a:pt x="3835" y="5883"/>
                  </a:cubicBezTo>
                  <a:cubicBezTo>
                    <a:pt x="3804" y="5883"/>
                    <a:pt x="3678" y="5722"/>
                    <a:pt x="2120" y="4174"/>
                  </a:cubicBezTo>
                  <a:cubicBezTo>
                    <a:pt x="2096" y="4162"/>
                    <a:pt x="2096" y="4138"/>
                    <a:pt x="2120" y="4138"/>
                  </a:cubicBezTo>
                  <a:cubicBezTo>
                    <a:pt x="2328" y="3930"/>
                    <a:pt x="2378" y="3865"/>
                    <a:pt x="2408" y="3865"/>
                  </a:cubicBezTo>
                  <a:close/>
                  <a:moveTo>
                    <a:pt x="3025" y="5579"/>
                  </a:moveTo>
                  <a:lnTo>
                    <a:pt x="3322" y="5876"/>
                  </a:lnTo>
                  <a:lnTo>
                    <a:pt x="3084" y="6079"/>
                  </a:lnTo>
                  <a:cubicBezTo>
                    <a:pt x="3066" y="6097"/>
                    <a:pt x="3042" y="6106"/>
                    <a:pt x="3020" y="6106"/>
                  </a:cubicBezTo>
                  <a:cubicBezTo>
                    <a:pt x="2998" y="6106"/>
                    <a:pt x="2977" y="6097"/>
                    <a:pt x="2965" y="6079"/>
                  </a:cubicBezTo>
                  <a:lnTo>
                    <a:pt x="2798" y="5912"/>
                  </a:lnTo>
                  <a:cubicBezTo>
                    <a:pt x="2774" y="5888"/>
                    <a:pt x="2774" y="5829"/>
                    <a:pt x="2798" y="5793"/>
                  </a:cubicBezTo>
                  <a:lnTo>
                    <a:pt x="3025" y="5579"/>
                  </a:lnTo>
                  <a:close/>
                  <a:moveTo>
                    <a:pt x="3025" y="6936"/>
                  </a:moveTo>
                  <a:cubicBezTo>
                    <a:pt x="3072" y="6936"/>
                    <a:pt x="3096" y="6972"/>
                    <a:pt x="3096" y="7019"/>
                  </a:cubicBezTo>
                  <a:lnTo>
                    <a:pt x="3096" y="7269"/>
                  </a:lnTo>
                  <a:cubicBezTo>
                    <a:pt x="3096" y="7317"/>
                    <a:pt x="3072" y="7341"/>
                    <a:pt x="3025" y="7341"/>
                  </a:cubicBezTo>
                  <a:lnTo>
                    <a:pt x="405" y="7341"/>
                  </a:lnTo>
                  <a:cubicBezTo>
                    <a:pt x="369" y="7341"/>
                    <a:pt x="334" y="7305"/>
                    <a:pt x="334" y="7269"/>
                  </a:cubicBezTo>
                  <a:lnTo>
                    <a:pt x="334" y="7019"/>
                  </a:lnTo>
                  <a:cubicBezTo>
                    <a:pt x="334" y="6972"/>
                    <a:pt x="358" y="6936"/>
                    <a:pt x="405" y="6936"/>
                  </a:cubicBezTo>
                  <a:close/>
                  <a:moveTo>
                    <a:pt x="1834" y="7674"/>
                  </a:moveTo>
                  <a:cubicBezTo>
                    <a:pt x="2060" y="7960"/>
                    <a:pt x="2322" y="8210"/>
                    <a:pt x="2632" y="8401"/>
                  </a:cubicBezTo>
                  <a:cubicBezTo>
                    <a:pt x="2608" y="8448"/>
                    <a:pt x="2572" y="8496"/>
                    <a:pt x="2548" y="8520"/>
                  </a:cubicBezTo>
                  <a:cubicBezTo>
                    <a:pt x="2489" y="8591"/>
                    <a:pt x="2441" y="8663"/>
                    <a:pt x="2393" y="8746"/>
                  </a:cubicBezTo>
                  <a:cubicBezTo>
                    <a:pt x="2382" y="8770"/>
                    <a:pt x="2334" y="8805"/>
                    <a:pt x="2322" y="8853"/>
                  </a:cubicBezTo>
                  <a:cubicBezTo>
                    <a:pt x="1846" y="8555"/>
                    <a:pt x="1465" y="8151"/>
                    <a:pt x="1167" y="7674"/>
                  </a:cubicBezTo>
                  <a:close/>
                  <a:moveTo>
                    <a:pt x="4632" y="7793"/>
                  </a:moveTo>
                  <a:cubicBezTo>
                    <a:pt x="5870" y="7793"/>
                    <a:pt x="6846" y="8793"/>
                    <a:pt x="6918" y="9936"/>
                  </a:cubicBezTo>
                  <a:lnTo>
                    <a:pt x="2334" y="9936"/>
                  </a:lnTo>
                  <a:cubicBezTo>
                    <a:pt x="2417" y="8770"/>
                    <a:pt x="3406" y="7793"/>
                    <a:pt x="4632" y="7793"/>
                  </a:cubicBezTo>
                  <a:close/>
                  <a:moveTo>
                    <a:pt x="6525" y="1"/>
                  </a:moveTo>
                  <a:cubicBezTo>
                    <a:pt x="6421" y="1"/>
                    <a:pt x="6317" y="42"/>
                    <a:pt x="6239" y="126"/>
                  </a:cubicBezTo>
                  <a:lnTo>
                    <a:pt x="6084" y="269"/>
                  </a:lnTo>
                  <a:cubicBezTo>
                    <a:pt x="5942" y="423"/>
                    <a:pt x="5942" y="662"/>
                    <a:pt x="6073" y="804"/>
                  </a:cubicBezTo>
                  <a:lnTo>
                    <a:pt x="5406" y="1483"/>
                  </a:lnTo>
                  <a:lnTo>
                    <a:pt x="5251" y="1328"/>
                  </a:lnTo>
                  <a:cubicBezTo>
                    <a:pt x="5221" y="1299"/>
                    <a:pt x="5180" y="1284"/>
                    <a:pt x="5136" y="1284"/>
                  </a:cubicBezTo>
                  <a:cubicBezTo>
                    <a:pt x="5093" y="1284"/>
                    <a:pt x="5049" y="1299"/>
                    <a:pt x="5013" y="1328"/>
                  </a:cubicBezTo>
                  <a:lnTo>
                    <a:pt x="3977" y="2376"/>
                  </a:lnTo>
                  <a:cubicBezTo>
                    <a:pt x="3917" y="2436"/>
                    <a:pt x="3917" y="2531"/>
                    <a:pt x="3977" y="2614"/>
                  </a:cubicBezTo>
                  <a:cubicBezTo>
                    <a:pt x="4007" y="2644"/>
                    <a:pt x="4045" y="2659"/>
                    <a:pt x="4087" y="2659"/>
                  </a:cubicBezTo>
                  <a:cubicBezTo>
                    <a:pt x="4129" y="2659"/>
                    <a:pt x="4173" y="2644"/>
                    <a:pt x="4215" y="2614"/>
                  </a:cubicBezTo>
                  <a:lnTo>
                    <a:pt x="5132" y="1685"/>
                  </a:lnTo>
                  <a:lnTo>
                    <a:pt x="6299" y="2852"/>
                  </a:lnTo>
                  <a:lnTo>
                    <a:pt x="4060" y="5079"/>
                  </a:lnTo>
                  <a:lnTo>
                    <a:pt x="2905" y="3924"/>
                  </a:lnTo>
                  <a:lnTo>
                    <a:pt x="3739" y="3090"/>
                  </a:lnTo>
                  <a:cubicBezTo>
                    <a:pt x="3798" y="3031"/>
                    <a:pt x="3798" y="2924"/>
                    <a:pt x="3739" y="2864"/>
                  </a:cubicBezTo>
                  <a:cubicBezTo>
                    <a:pt x="3709" y="2834"/>
                    <a:pt x="3667" y="2820"/>
                    <a:pt x="3624" y="2820"/>
                  </a:cubicBezTo>
                  <a:cubicBezTo>
                    <a:pt x="3581" y="2820"/>
                    <a:pt x="3536" y="2834"/>
                    <a:pt x="3501" y="2864"/>
                  </a:cubicBezTo>
                  <a:lnTo>
                    <a:pt x="2667" y="3698"/>
                  </a:lnTo>
                  <a:lnTo>
                    <a:pt x="2632" y="3662"/>
                  </a:lnTo>
                  <a:cubicBezTo>
                    <a:pt x="2566" y="3596"/>
                    <a:pt x="2477" y="3564"/>
                    <a:pt x="2388" y="3564"/>
                  </a:cubicBezTo>
                  <a:cubicBezTo>
                    <a:pt x="2298" y="3564"/>
                    <a:pt x="2209" y="3596"/>
                    <a:pt x="2143" y="3662"/>
                  </a:cubicBezTo>
                  <a:lnTo>
                    <a:pt x="1870" y="3936"/>
                  </a:lnTo>
                  <a:cubicBezTo>
                    <a:pt x="1739" y="4067"/>
                    <a:pt x="1739" y="4293"/>
                    <a:pt x="1870" y="4424"/>
                  </a:cubicBezTo>
                  <a:lnTo>
                    <a:pt x="1905" y="4460"/>
                  </a:lnTo>
                  <a:cubicBezTo>
                    <a:pt x="1751" y="4638"/>
                    <a:pt x="1548" y="4722"/>
                    <a:pt x="1548" y="4972"/>
                  </a:cubicBezTo>
                  <a:cubicBezTo>
                    <a:pt x="1548" y="5079"/>
                    <a:pt x="1596" y="5186"/>
                    <a:pt x="1667" y="5269"/>
                  </a:cubicBezTo>
                  <a:cubicBezTo>
                    <a:pt x="1786" y="5376"/>
                    <a:pt x="1870" y="5555"/>
                    <a:pt x="2132" y="5555"/>
                  </a:cubicBezTo>
                  <a:cubicBezTo>
                    <a:pt x="2382" y="5555"/>
                    <a:pt x="2465" y="5353"/>
                    <a:pt x="2644" y="5198"/>
                  </a:cubicBezTo>
                  <a:lnTo>
                    <a:pt x="2763" y="5317"/>
                  </a:lnTo>
                  <a:cubicBezTo>
                    <a:pt x="2620" y="5495"/>
                    <a:pt x="2405" y="5591"/>
                    <a:pt x="2405" y="5841"/>
                  </a:cubicBezTo>
                  <a:cubicBezTo>
                    <a:pt x="2405" y="6079"/>
                    <a:pt x="2608" y="6186"/>
                    <a:pt x="2691" y="6305"/>
                  </a:cubicBezTo>
                  <a:cubicBezTo>
                    <a:pt x="2763" y="6377"/>
                    <a:pt x="2870" y="6424"/>
                    <a:pt x="2989" y="6424"/>
                  </a:cubicBezTo>
                  <a:cubicBezTo>
                    <a:pt x="3239" y="6424"/>
                    <a:pt x="3334" y="6210"/>
                    <a:pt x="3513" y="6067"/>
                  </a:cubicBezTo>
                  <a:cubicBezTo>
                    <a:pt x="3525" y="6079"/>
                    <a:pt x="3620" y="6198"/>
                    <a:pt x="3798" y="6198"/>
                  </a:cubicBezTo>
                  <a:cubicBezTo>
                    <a:pt x="3882" y="6198"/>
                    <a:pt x="3977" y="6162"/>
                    <a:pt x="4048" y="6091"/>
                  </a:cubicBezTo>
                  <a:lnTo>
                    <a:pt x="4310" y="5829"/>
                  </a:lnTo>
                  <a:cubicBezTo>
                    <a:pt x="4453" y="5686"/>
                    <a:pt x="4453" y="5472"/>
                    <a:pt x="4310" y="5329"/>
                  </a:cubicBezTo>
                  <a:lnTo>
                    <a:pt x="4287" y="5305"/>
                  </a:lnTo>
                  <a:lnTo>
                    <a:pt x="6239" y="3352"/>
                  </a:lnTo>
                  <a:cubicBezTo>
                    <a:pt x="6930" y="3924"/>
                    <a:pt x="7335" y="4733"/>
                    <a:pt x="7335" y="5626"/>
                  </a:cubicBezTo>
                  <a:cubicBezTo>
                    <a:pt x="7335" y="6555"/>
                    <a:pt x="6906" y="7412"/>
                    <a:pt x="6156" y="7984"/>
                  </a:cubicBezTo>
                  <a:cubicBezTo>
                    <a:pt x="5690" y="7638"/>
                    <a:pt x="5153" y="7470"/>
                    <a:pt x="4619" y="7470"/>
                  </a:cubicBezTo>
                  <a:cubicBezTo>
                    <a:pt x="3993" y="7470"/>
                    <a:pt x="3371" y="7701"/>
                    <a:pt x="2870" y="8151"/>
                  </a:cubicBezTo>
                  <a:cubicBezTo>
                    <a:pt x="2644" y="8008"/>
                    <a:pt x="2453" y="7853"/>
                    <a:pt x="2274" y="7650"/>
                  </a:cubicBezTo>
                  <a:lnTo>
                    <a:pt x="3025" y="7650"/>
                  </a:lnTo>
                  <a:cubicBezTo>
                    <a:pt x="3239" y="7650"/>
                    <a:pt x="3417" y="7472"/>
                    <a:pt x="3417" y="7258"/>
                  </a:cubicBezTo>
                  <a:lnTo>
                    <a:pt x="3417" y="6996"/>
                  </a:lnTo>
                  <a:cubicBezTo>
                    <a:pt x="3417" y="6781"/>
                    <a:pt x="3239" y="6603"/>
                    <a:pt x="3025" y="6603"/>
                  </a:cubicBezTo>
                  <a:lnTo>
                    <a:pt x="405" y="6603"/>
                  </a:lnTo>
                  <a:cubicBezTo>
                    <a:pt x="179" y="6603"/>
                    <a:pt x="0" y="6781"/>
                    <a:pt x="0" y="6996"/>
                  </a:cubicBezTo>
                  <a:lnTo>
                    <a:pt x="0" y="7258"/>
                  </a:lnTo>
                  <a:cubicBezTo>
                    <a:pt x="0" y="7472"/>
                    <a:pt x="179" y="7650"/>
                    <a:pt x="405" y="7650"/>
                  </a:cubicBezTo>
                  <a:lnTo>
                    <a:pt x="774" y="7650"/>
                  </a:lnTo>
                  <a:cubicBezTo>
                    <a:pt x="1036" y="8162"/>
                    <a:pt x="1548" y="8722"/>
                    <a:pt x="2191" y="9127"/>
                  </a:cubicBezTo>
                  <a:cubicBezTo>
                    <a:pt x="2084" y="9377"/>
                    <a:pt x="2036" y="9651"/>
                    <a:pt x="2012" y="9936"/>
                  </a:cubicBezTo>
                  <a:lnTo>
                    <a:pt x="846" y="9936"/>
                  </a:lnTo>
                  <a:cubicBezTo>
                    <a:pt x="774" y="9936"/>
                    <a:pt x="715" y="9972"/>
                    <a:pt x="703" y="10032"/>
                  </a:cubicBezTo>
                  <a:lnTo>
                    <a:pt x="346" y="10948"/>
                  </a:lnTo>
                  <a:cubicBezTo>
                    <a:pt x="298" y="11044"/>
                    <a:pt x="381" y="11163"/>
                    <a:pt x="488" y="11163"/>
                  </a:cubicBezTo>
                  <a:lnTo>
                    <a:pt x="1393" y="11163"/>
                  </a:lnTo>
                  <a:cubicBezTo>
                    <a:pt x="1489" y="11163"/>
                    <a:pt x="1560" y="11091"/>
                    <a:pt x="1560" y="11008"/>
                  </a:cubicBezTo>
                  <a:cubicBezTo>
                    <a:pt x="1560" y="10913"/>
                    <a:pt x="1489" y="10841"/>
                    <a:pt x="1393" y="10841"/>
                  </a:cubicBezTo>
                  <a:lnTo>
                    <a:pt x="739" y="10841"/>
                  </a:lnTo>
                  <a:lnTo>
                    <a:pt x="965" y="10258"/>
                  </a:lnTo>
                  <a:lnTo>
                    <a:pt x="8299" y="10258"/>
                  </a:lnTo>
                  <a:lnTo>
                    <a:pt x="8525" y="10841"/>
                  </a:lnTo>
                  <a:lnTo>
                    <a:pt x="2167" y="10841"/>
                  </a:lnTo>
                  <a:cubicBezTo>
                    <a:pt x="2084" y="10841"/>
                    <a:pt x="2012" y="10913"/>
                    <a:pt x="2012" y="11008"/>
                  </a:cubicBezTo>
                  <a:cubicBezTo>
                    <a:pt x="2012" y="11091"/>
                    <a:pt x="2084" y="11163"/>
                    <a:pt x="2167" y="11163"/>
                  </a:cubicBezTo>
                  <a:lnTo>
                    <a:pt x="8763" y="11163"/>
                  </a:lnTo>
                  <a:cubicBezTo>
                    <a:pt x="8882" y="11163"/>
                    <a:pt x="8954" y="11044"/>
                    <a:pt x="8918" y="10948"/>
                  </a:cubicBezTo>
                  <a:lnTo>
                    <a:pt x="8561" y="10044"/>
                  </a:lnTo>
                  <a:cubicBezTo>
                    <a:pt x="8525" y="9984"/>
                    <a:pt x="8466" y="9936"/>
                    <a:pt x="8406" y="9936"/>
                  </a:cubicBezTo>
                  <a:lnTo>
                    <a:pt x="7251" y="9936"/>
                  </a:lnTo>
                  <a:cubicBezTo>
                    <a:pt x="7216" y="9555"/>
                    <a:pt x="7132" y="9198"/>
                    <a:pt x="6965" y="8889"/>
                  </a:cubicBezTo>
                  <a:cubicBezTo>
                    <a:pt x="7847" y="8210"/>
                    <a:pt x="8430" y="7174"/>
                    <a:pt x="8525" y="6067"/>
                  </a:cubicBezTo>
                  <a:cubicBezTo>
                    <a:pt x="8537" y="5972"/>
                    <a:pt x="8466" y="5900"/>
                    <a:pt x="8382" y="5888"/>
                  </a:cubicBezTo>
                  <a:cubicBezTo>
                    <a:pt x="8371" y="5886"/>
                    <a:pt x="8360" y="5884"/>
                    <a:pt x="8350" y="5884"/>
                  </a:cubicBezTo>
                  <a:cubicBezTo>
                    <a:pt x="8271" y="5884"/>
                    <a:pt x="8214" y="5958"/>
                    <a:pt x="8204" y="6031"/>
                  </a:cubicBezTo>
                  <a:cubicBezTo>
                    <a:pt x="8097" y="7043"/>
                    <a:pt x="7597" y="7972"/>
                    <a:pt x="6799" y="8603"/>
                  </a:cubicBezTo>
                  <a:cubicBezTo>
                    <a:pt x="6751" y="8543"/>
                    <a:pt x="6715" y="8508"/>
                    <a:pt x="6668" y="8460"/>
                  </a:cubicBezTo>
                  <a:cubicBezTo>
                    <a:pt x="6608" y="8389"/>
                    <a:pt x="6537" y="8293"/>
                    <a:pt x="6454" y="8222"/>
                  </a:cubicBezTo>
                  <a:lnTo>
                    <a:pt x="6430" y="8186"/>
                  </a:lnTo>
                  <a:cubicBezTo>
                    <a:pt x="8037" y="6912"/>
                    <a:pt x="8097" y="4460"/>
                    <a:pt x="6477" y="3114"/>
                  </a:cubicBezTo>
                  <a:lnTo>
                    <a:pt x="6632" y="2948"/>
                  </a:lnTo>
                  <a:cubicBezTo>
                    <a:pt x="6692" y="2888"/>
                    <a:pt x="6692" y="2793"/>
                    <a:pt x="6632" y="2733"/>
                  </a:cubicBezTo>
                  <a:lnTo>
                    <a:pt x="6561" y="2650"/>
                  </a:lnTo>
                  <a:lnTo>
                    <a:pt x="6656" y="2567"/>
                  </a:lnTo>
                  <a:cubicBezTo>
                    <a:pt x="7013" y="2793"/>
                    <a:pt x="7489" y="3305"/>
                    <a:pt x="7799" y="3900"/>
                  </a:cubicBezTo>
                  <a:cubicBezTo>
                    <a:pt x="8037" y="4352"/>
                    <a:pt x="8168" y="4876"/>
                    <a:pt x="8216" y="5376"/>
                  </a:cubicBezTo>
                  <a:cubicBezTo>
                    <a:pt x="8216" y="5465"/>
                    <a:pt x="8287" y="5532"/>
                    <a:pt x="8373" y="5532"/>
                  </a:cubicBezTo>
                  <a:cubicBezTo>
                    <a:pt x="8380" y="5532"/>
                    <a:pt x="8387" y="5532"/>
                    <a:pt x="8394" y="5531"/>
                  </a:cubicBezTo>
                  <a:cubicBezTo>
                    <a:pt x="8478" y="5531"/>
                    <a:pt x="8561" y="5436"/>
                    <a:pt x="8537" y="5353"/>
                  </a:cubicBezTo>
                  <a:cubicBezTo>
                    <a:pt x="8454" y="4138"/>
                    <a:pt x="7858" y="3055"/>
                    <a:pt x="6894" y="2328"/>
                  </a:cubicBezTo>
                  <a:lnTo>
                    <a:pt x="7251" y="1971"/>
                  </a:lnTo>
                  <a:cubicBezTo>
                    <a:pt x="7317" y="2002"/>
                    <a:pt x="7384" y="2017"/>
                    <a:pt x="7446" y="2017"/>
                  </a:cubicBezTo>
                  <a:cubicBezTo>
                    <a:pt x="7551" y="2017"/>
                    <a:pt x="7644" y="1975"/>
                    <a:pt x="7704" y="1900"/>
                  </a:cubicBezTo>
                  <a:lnTo>
                    <a:pt x="7858" y="1745"/>
                  </a:lnTo>
                  <a:cubicBezTo>
                    <a:pt x="8025" y="1578"/>
                    <a:pt x="8025" y="1328"/>
                    <a:pt x="7858" y="1162"/>
                  </a:cubicBezTo>
                  <a:lnTo>
                    <a:pt x="6811" y="126"/>
                  </a:lnTo>
                  <a:cubicBezTo>
                    <a:pt x="6733" y="42"/>
                    <a:pt x="6629" y="1"/>
                    <a:pt x="652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70" name="Google Shape;10370;p79"/>
          <p:cNvGrpSpPr/>
          <p:nvPr/>
        </p:nvGrpSpPr>
        <p:grpSpPr>
          <a:xfrm>
            <a:off x="8292166" y="3394396"/>
            <a:ext cx="424308" cy="473960"/>
            <a:chOff x="6219124" y="2902788"/>
            <a:chExt cx="318231" cy="355470"/>
          </a:xfrm>
          <a:solidFill>
            <a:srgbClr val="D2DE00"/>
          </a:solidFill>
        </p:grpSpPr>
        <p:sp>
          <p:nvSpPr>
            <p:cNvPr id="10371" name="Google Shape;10371;p79"/>
            <p:cNvSpPr/>
            <p:nvPr/>
          </p:nvSpPr>
          <p:spPr>
            <a:xfrm>
              <a:off x="6219124" y="2990994"/>
              <a:ext cx="140353" cy="267263"/>
            </a:xfrm>
            <a:custGeom>
              <a:avLst/>
              <a:gdLst/>
              <a:ahLst/>
              <a:cxnLst/>
              <a:rect l="l" t="t" r="r" b="b"/>
              <a:pathLst>
                <a:path w="4406" h="8390" extrusionOk="0">
                  <a:moveTo>
                    <a:pt x="1303" y="0"/>
                  </a:moveTo>
                  <a:cubicBezTo>
                    <a:pt x="1243" y="0"/>
                    <a:pt x="1178" y="40"/>
                    <a:pt x="1143" y="91"/>
                  </a:cubicBezTo>
                  <a:cubicBezTo>
                    <a:pt x="858" y="686"/>
                    <a:pt x="715" y="1329"/>
                    <a:pt x="715" y="1984"/>
                  </a:cubicBezTo>
                  <a:cubicBezTo>
                    <a:pt x="715" y="2222"/>
                    <a:pt x="774" y="2627"/>
                    <a:pt x="786" y="2758"/>
                  </a:cubicBezTo>
                  <a:lnTo>
                    <a:pt x="191" y="3806"/>
                  </a:lnTo>
                  <a:cubicBezTo>
                    <a:pt x="0" y="4127"/>
                    <a:pt x="143" y="4544"/>
                    <a:pt x="500" y="4699"/>
                  </a:cubicBezTo>
                  <a:lnTo>
                    <a:pt x="1143" y="4961"/>
                  </a:lnTo>
                  <a:lnTo>
                    <a:pt x="1143" y="6104"/>
                  </a:lnTo>
                  <a:cubicBezTo>
                    <a:pt x="1143" y="6628"/>
                    <a:pt x="1572" y="7056"/>
                    <a:pt x="2096" y="7056"/>
                  </a:cubicBezTo>
                  <a:lnTo>
                    <a:pt x="2965" y="7056"/>
                  </a:lnTo>
                  <a:lnTo>
                    <a:pt x="2965" y="8223"/>
                  </a:lnTo>
                  <a:cubicBezTo>
                    <a:pt x="2965" y="8306"/>
                    <a:pt x="3036" y="8390"/>
                    <a:pt x="3120" y="8390"/>
                  </a:cubicBezTo>
                  <a:cubicBezTo>
                    <a:pt x="3215" y="8390"/>
                    <a:pt x="3286" y="8306"/>
                    <a:pt x="3286" y="8223"/>
                  </a:cubicBezTo>
                  <a:lnTo>
                    <a:pt x="3286" y="7044"/>
                  </a:lnTo>
                  <a:cubicBezTo>
                    <a:pt x="3525" y="7032"/>
                    <a:pt x="4001" y="6937"/>
                    <a:pt x="4334" y="6663"/>
                  </a:cubicBezTo>
                  <a:cubicBezTo>
                    <a:pt x="4406" y="6604"/>
                    <a:pt x="4406" y="6497"/>
                    <a:pt x="4346" y="6437"/>
                  </a:cubicBezTo>
                  <a:cubicBezTo>
                    <a:pt x="4320" y="6398"/>
                    <a:pt x="4279" y="6380"/>
                    <a:pt x="4234" y="6380"/>
                  </a:cubicBezTo>
                  <a:cubicBezTo>
                    <a:pt x="4197" y="6380"/>
                    <a:pt x="4157" y="6392"/>
                    <a:pt x="4120" y="6413"/>
                  </a:cubicBezTo>
                  <a:cubicBezTo>
                    <a:pt x="3763" y="6735"/>
                    <a:pt x="3144" y="6735"/>
                    <a:pt x="3132" y="6735"/>
                  </a:cubicBezTo>
                  <a:lnTo>
                    <a:pt x="2096" y="6735"/>
                  </a:lnTo>
                  <a:cubicBezTo>
                    <a:pt x="1762" y="6735"/>
                    <a:pt x="1477" y="6449"/>
                    <a:pt x="1477" y="6104"/>
                  </a:cubicBezTo>
                  <a:lnTo>
                    <a:pt x="1477" y="4854"/>
                  </a:lnTo>
                  <a:cubicBezTo>
                    <a:pt x="1477" y="4782"/>
                    <a:pt x="1429" y="4723"/>
                    <a:pt x="1370" y="4711"/>
                  </a:cubicBezTo>
                  <a:lnTo>
                    <a:pt x="619" y="4389"/>
                  </a:lnTo>
                  <a:cubicBezTo>
                    <a:pt x="465" y="4318"/>
                    <a:pt x="381" y="4127"/>
                    <a:pt x="477" y="3961"/>
                  </a:cubicBezTo>
                  <a:cubicBezTo>
                    <a:pt x="1120" y="2818"/>
                    <a:pt x="1131" y="2865"/>
                    <a:pt x="1120" y="2770"/>
                  </a:cubicBezTo>
                  <a:cubicBezTo>
                    <a:pt x="1120" y="2770"/>
                    <a:pt x="1036" y="2246"/>
                    <a:pt x="1036" y="1984"/>
                  </a:cubicBezTo>
                  <a:cubicBezTo>
                    <a:pt x="1036" y="1377"/>
                    <a:pt x="1179" y="782"/>
                    <a:pt x="1441" y="246"/>
                  </a:cubicBezTo>
                  <a:cubicBezTo>
                    <a:pt x="1489" y="163"/>
                    <a:pt x="1441" y="67"/>
                    <a:pt x="1370" y="20"/>
                  </a:cubicBezTo>
                  <a:cubicBezTo>
                    <a:pt x="1350" y="6"/>
                    <a:pt x="1327" y="0"/>
                    <a:pt x="130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2" name="Google Shape;10372;p79"/>
            <p:cNvSpPr/>
            <p:nvPr/>
          </p:nvSpPr>
          <p:spPr>
            <a:xfrm>
              <a:off x="6268054" y="2902788"/>
              <a:ext cx="269302" cy="354705"/>
            </a:xfrm>
            <a:custGeom>
              <a:avLst/>
              <a:gdLst/>
              <a:ahLst/>
              <a:cxnLst/>
              <a:rect l="l" t="t" r="r" b="b"/>
              <a:pathLst>
                <a:path w="8454" h="11135" extrusionOk="0">
                  <a:moveTo>
                    <a:pt x="8246" y="1"/>
                  </a:moveTo>
                  <a:cubicBezTo>
                    <a:pt x="8218" y="1"/>
                    <a:pt x="8187" y="9"/>
                    <a:pt x="8156" y="26"/>
                  </a:cubicBezTo>
                  <a:lnTo>
                    <a:pt x="5930" y="1098"/>
                  </a:lnTo>
                  <a:cubicBezTo>
                    <a:pt x="5192" y="610"/>
                    <a:pt x="4366" y="377"/>
                    <a:pt x="3549" y="377"/>
                  </a:cubicBezTo>
                  <a:cubicBezTo>
                    <a:pt x="2216" y="377"/>
                    <a:pt x="909" y="997"/>
                    <a:pt x="60" y="2134"/>
                  </a:cubicBezTo>
                  <a:cubicBezTo>
                    <a:pt x="0" y="2205"/>
                    <a:pt x="12" y="2312"/>
                    <a:pt x="84" y="2360"/>
                  </a:cubicBezTo>
                  <a:cubicBezTo>
                    <a:pt x="113" y="2385"/>
                    <a:pt x="149" y="2397"/>
                    <a:pt x="185" y="2397"/>
                  </a:cubicBezTo>
                  <a:cubicBezTo>
                    <a:pt x="234" y="2397"/>
                    <a:pt x="282" y="2373"/>
                    <a:pt x="310" y="2324"/>
                  </a:cubicBezTo>
                  <a:cubicBezTo>
                    <a:pt x="1125" y="1233"/>
                    <a:pt x="2334" y="704"/>
                    <a:pt x="3540" y="704"/>
                  </a:cubicBezTo>
                  <a:cubicBezTo>
                    <a:pt x="4255" y="704"/>
                    <a:pt x="4967" y="890"/>
                    <a:pt x="5596" y="1253"/>
                  </a:cubicBezTo>
                  <a:lnTo>
                    <a:pt x="5596" y="1277"/>
                  </a:lnTo>
                  <a:cubicBezTo>
                    <a:pt x="5513" y="1336"/>
                    <a:pt x="5513" y="1396"/>
                    <a:pt x="5513" y="1396"/>
                  </a:cubicBezTo>
                  <a:cubicBezTo>
                    <a:pt x="5513" y="1396"/>
                    <a:pt x="5501" y="1479"/>
                    <a:pt x="5596" y="1538"/>
                  </a:cubicBezTo>
                  <a:lnTo>
                    <a:pt x="6370" y="2050"/>
                  </a:lnTo>
                  <a:lnTo>
                    <a:pt x="4989" y="3253"/>
                  </a:lnTo>
                  <a:cubicBezTo>
                    <a:pt x="4906" y="3324"/>
                    <a:pt x="4906" y="3455"/>
                    <a:pt x="5025" y="3515"/>
                  </a:cubicBezTo>
                  <a:cubicBezTo>
                    <a:pt x="5046" y="3524"/>
                    <a:pt x="5059" y="3531"/>
                    <a:pt x="5082" y="3531"/>
                  </a:cubicBezTo>
                  <a:cubicBezTo>
                    <a:pt x="5175" y="3531"/>
                    <a:pt x="5438" y="3414"/>
                    <a:pt x="7120" y="2860"/>
                  </a:cubicBezTo>
                  <a:lnTo>
                    <a:pt x="7120" y="2860"/>
                  </a:lnTo>
                  <a:cubicBezTo>
                    <a:pt x="7989" y="4515"/>
                    <a:pt x="7632" y="6611"/>
                    <a:pt x="6108" y="7849"/>
                  </a:cubicBezTo>
                  <a:cubicBezTo>
                    <a:pt x="5775" y="8135"/>
                    <a:pt x="5584" y="8551"/>
                    <a:pt x="5584" y="8992"/>
                  </a:cubicBezTo>
                  <a:lnTo>
                    <a:pt x="5584" y="10980"/>
                  </a:lnTo>
                  <a:cubicBezTo>
                    <a:pt x="5584" y="11063"/>
                    <a:pt x="5656" y="11135"/>
                    <a:pt x="5739" y="11135"/>
                  </a:cubicBezTo>
                  <a:cubicBezTo>
                    <a:pt x="5834" y="11135"/>
                    <a:pt x="5906" y="11063"/>
                    <a:pt x="5906" y="10980"/>
                  </a:cubicBezTo>
                  <a:lnTo>
                    <a:pt x="5906" y="8992"/>
                  </a:lnTo>
                  <a:cubicBezTo>
                    <a:pt x="5906" y="8635"/>
                    <a:pt x="6049" y="8313"/>
                    <a:pt x="6322" y="8099"/>
                  </a:cubicBezTo>
                  <a:cubicBezTo>
                    <a:pt x="7870" y="6825"/>
                    <a:pt x="8394" y="4634"/>
                    <a:pt x="7442" y="2765"/>
                  </a:cubicBezTo>
                  <a:lnTo>
                    <a:pt x="8347" y="2467"/>
                  </a:lnTo>
                  <a:cubicBezTo>
                    <a:pt x="8406" y="2443"/>
                    <a:pt x="8454" y="2384"/>
                    <a:pt x="8454" y="2324"/>
                  </a:cubicBezTo>
                  <a:cubicBezTo>
                    <a:pt x="8454" y="2265"/>
                    <a:pt x="8418" y="2205"/>
                    <a:pt x="8382" y="2181"/>
                  </a:cubicBezTo>
                  <a:lnTo>
                    <a:pt x="8085" y="1955"/>
                  </a:lnTo>
                  <a:cubicBezTo>
                    <a:pt x="8050" y="1930"/>
                    <a:pt x="8013" y="1918"/>
                    <a:pt x="7979" y="1918"/>
                  </a:cubicBezTo>
                  <a:cubicBezTo>
                    <a:pt x="7930" y="1918"/>
                    <a:pt x="7886" y="1942"/>
                    <a:pt x="7858" y="1991"/>
                  </a:cubicBezTo>
                  <a:cubicBezTo>
                    <a:pt x="7799" y="2062"/>
                    <a:pt x="7811" y="2170"/>
                    <a:pt x="7882" y="2205"/>
                  </a:cubicBezTo>
                  <a:lnTo>
                    <a:pt x="7930" y="2241"/>
                  </a:lnTo>
                  <a:lnTo>
                    <a:pt x="7144" y="2503"/>
                  </a:lnTo>
                  <a:lnTo>
                    <a:pt x="5822" y="2955"/>
                  </a:lnTo>
                  <a:lnTo>
                    <a:pt x="5822" y="2955"/>
                  </a:lnTo>
                  <a:lnTo>
                    <a:pt x="6751" y="2134"/>
                  </a:lnTo>
                  <a:cubicBezTo>
                    <a:pt x="6834" y="2062"/>
                    <a:pt x="6834" y="1931"/>
                    <a:pt x="6739" y="1872"/>
                  </a:cubicBezTo>
                  <a:lnTo>
                    <a:pt x="6025" y="1408"/>
                  </a:lnTo>
                  <a:lnTo>
                    <a:pt x="7692" y="598"/>
                  </a:lnTo>
                  <a:lnTo>
                    <a:pt x="7692" y="598"/>
                  </a:lnTo>
                  <a:cubicBezTo>
                    <a:pt x="7096" y="1419"/>
                    <a:pt x="7037" y="1408"/>
                    <a:pt x="7049" y="1527"/>
                  </a:cubicBezTo>
                  <a:cubicBezTo>
                    <a:pt x="7073" y="1634"/>
                    <a:pt x="7156" y="1658"/>
                    <a:pt x="7323" y="1777"/>
                  </a:cubicBezTo>
                  <a:cubicBezTo>
                    <a:pt x="7353" y="1802"/>
                    <a:pt x="7391" y="1815"/>
                    <a:pt x="7428" y="1815"/>
                  </a:cubicBezTo>
                  <a:cubicBezTo>
                    <a:pt x="7476" y="1815"/>
                    <a:pt x="7522" y="1793"/>
                    <a:pt x="7549" y="1753"/>
                  </a:cubicBezTo>
                  <a:cubicBezTo>
                    <a:pt x="7608" y="1669"/>
                    <a:pt x="7585" y="1574"/>
                    <a:pt x="7513" y="1527"/>
                  </a:cubicBezTo>
                  <a:lnTo>
                    <a:pt x="7454" y="1479"/>
                  </a:lnTo>
                  <a:lnTo>
                    <a:pt x="8358" y="265"/>
                  </a:lnTo>
                  <a:cubicBezTo>
                    <a:pt x="8446" y="148"/>
                    <a:pt x="8367" y="1"/>
                    <a:pt x="824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3" name="Google Shape;10373;p79"/>
            <p:cNvSpPr/>
            <p:nvPr/>
          </p:nvSpPr>
          <p:spPr>
            <a:xfrm>
              <a:off x="6407993" y="2995773"/>
              <a:ext cx="31505" cy="37207"/>
            </a:xfrm>
            <a:custGeom>
              <a:avLst/>
              <a:gdLst/>
              <a:ahLst/>
              <a:cxnLst/>
              <a:rect l="l" t="t" r="r" b="b"/>
              <a:pathLst>
                <a:path w="989" h="1168" extrusionOk="0">
                  <a:moveTo>
                    <a:pt x="179" y="1"/>
                  </a:moveTo>
                  <a:cubicBezTo>
                    <a:pt x="84" y="1"/>
                    <a:pt x="13" y="84"/>
                    <a:pt x="13" y="167"/>
                  </a:cubicBezTo>
                  <a:cubicBezTo>
                    <a:pt x="1" y="763"/>
                    <a:pt x="263" y="1120"/>
                    <a:pt x="798" y="1167"/>
                  </a:cubicBezTo>
                  <a:cubicBezTo>
                    <a:pt x="894" y="1167"/>
                    <a:pt x="965" y="1108"/>
                    <a:pt x="977" y="1013"/>
                  </a:cubicBezTo>
                  <a:cubicBezTo>
                    <a:pt x="989" y="905"/>
                    <a:pt x="917" y="822"/>
                    <a:pt x="834" y="822"/>
                  </a:cubicBezTo>
                  <a:cubicBezTo>
                    <a:pt x="596" y="810"/>
                    <a:pt x="322" y="703"/>
                    <a:pt x="334" y="167"/>
                  </a:cubicBezTo>
                  <a:cubicBezTo>
                    <a:pt x="334" y="84"/>
                    <a:pt x="263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74" name="Google Shape;10374;p79"/>
          <p:cNvGrpSpPr/>
          <p:nvPr/>
        </p:nvGrpSpPr>
        <p:grpSpPr>
          <a:xfrm>
            <a:off x="6625895" y="3394481"/>
            <a:ext cx="246812" cy="473875"/>
            <a:chOff x="4969421" y="2902852"/>
            <a:chExt cx="185109" cy="355406"/>
          </a:xfrm>
          <a:solidFill>
            <a:srgbClr val="D2DE00"/>
          </a:solidFill>
        </p:grpSpPr>
        <p:sp>
          <p:nvSpPr>
            <p:cNvPr id="10375" name="Google Shape;10375;p79"/>
            <p:cNvSpPr/>
            <p:nvPr/>
          </p:nvSpPr>
          <p:spPr>
            <a:xfrm>
              <a:off x="5022906" y="3084138"/>
              <a:ext cx="16310" cy="15959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19" y="1"/>
                    <a:pt x="0" y="120"/>
                    <a:pt x="0" y="251"/>
                  </a:cubicBezTo>
                  <a:cubicBezTo>
                    <a:pt x="0" y="406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405" y="13"/>
                    <a:pt x="26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6" name="Google Shape;10376;p79"/>
            <p:cNvSpPr/>
            <p:nvPr/>
          </p:nvSpPr>
          <p:spPr>
            <a:xfrm>
              <a:off x="5086998" y="3107265"/>
              <a:ext cx="13284" cy="13315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21" y="0"/>
                  </a:moveTo>
                  <a:cubicBezTo>
                    <a:pt x="215" y="0"/>
                    <a:pt x="209" y="0"/>
                    <a:pt x="203" y="1"/>
                  </a:cubicBezTo>
                  <a:cubicBezTo>
                    <a:pt x="84" y="1"/>
                    <a:pt x="0" y="96"/>
                    <a:pt x="0" y="215"/>
                  </a:cubicBezTo>
                  <a:cubicBezTo>
                    <a:pt x="0" y="334"/>
                    <a:pt x="84" y="418"/>
                    <a:pt x="203" y="418"/>
                  </a:cubicBezTo>
                  <a:cubicBezTo>
                    <a:pt x="334" y="418"/>
                    <a:pt x="417" y="334"/>
                    <a:pt x="417" y="215"/>
                  </a:cubicBezTo>
                  <a:cubicBezTo>
                    <a:pt x="417" y="92"/>
                    <a:pt x="322" y="0"/>
                    <a:pt x="22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7" name="Google Shape;10377;p79"/>
            <p:cNvSpPr/>
            <p:nvPr/>
          </p:nvSpPr>
          <p:spPr>
            <a:xfrm>
              <a:off x="5039566" y="3205092"/>
              <a:ext cx="13315" cy="13347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225" y="1"/>
                  </a:moveTo>
                  <a:cubicBezTo>
                    <a:pt x="218" y="1"/>
                    <a:pt x="211" y="1"/>
                    <a:pt x="203" y="2"/>
                  </a:cubicBezTo>
                  <a:cubicBezTo>
                    <a:pt x="84" y="2"/>
                    <a:pt x="1" y="85"/>
                    <a:pt x="1" y="204"/>
                  </a:cubicBezTo>
                  <a:cubicBezTo>
                    <a:pt x="1" y="323"/>
                    <a:pt x="84" y="419"/>
                    <a:pt x="203" y="419"/>
                  </a:cubicBezTo>
                  <a:cubicBezTo>
                    <a:pt x="334" y="419"/>
                    <a:pt x="418" y="323"/>
                    <a:pt x="418" y="204"/>
                  </a:cubicBezTo>
                  <a:cubicBezTo>
                    <a:pt x="418" y="92"/>
                    <a:pt x="343" y="1"/>
                    <a:pt x="22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8" name="Google Shape;10378;p79"/>
            <p:cNvSpPr/>
            <p:nvPr/>
          </p:nvSpPr>
          <p:spPr>
            <a:xfrm>
              <a:off x="5086998" y="3175530"/>
              <a:ext cx="13284" cy="13315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19" y="0"/>
                  </a:moveTo>
                  <a:cubicBezTo>
                    <a:pt x="214" y="0"/>
                    <a:pt x="208" y="1"/>
                    <a:pt x="203" y="1"/>
                  </a:cubicBezTo>
                  <a:cubicBezTo>
                    <a:pt x="84" y="1"/>
                    <a:pt x="0" y="96"/>
                    <a:pt x="0" y="215"/>
                  </a:cubicBezTo>
                  <a:cubicBezTo>
                    <a:pt x="0" y="323"/>
                    <a:pt x="84" y="418"/>
                    <a:pt x="203" y="418"/>
                  </a:cubicBezTo>
                  <a:cubicBezTo>
                    <a:pt x="334" y="418"/>
                    <a:pt x="417" y="323"/>
                    <a:pt x="417" y="215"/>
                  </a:cubicBezTo>
                  <a:cubicBezTo>
                    <a:pt x="417" y="103"/>
                    <a:pt x="320" y="0"/>
                    <a:pt x="21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9" name="Google Shape;10379;p79"/>
            <p:cNvSpPr/>
            <p:nvPr/>
          </p:nvSpPr>
          <p:spPr>
            <a:xfrm>
              <a:off x="5033131" y="3137623"/>
              <a:ext cx="17106" cy="17106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2" y="1"/>
                  </a:moveTo>
                  <a:cubicBezTo>
                    <a:pt x="120" y="1"/>
                    <a:pt x="1" y="120"/>
                    <a:pt x="1" y="274"/>
                  </a:cubicBezTo>
                  <a:cubicBezTo>
                    <a:pt x="1" y="417"/>
                    <a:pt x="120" y="536"/>
                    <a:pt x="262" y="536"/>
                  </a:cubicBezTo>
                  <a:cubicBezTo>
                    <a:pt x="417" y="536"/>
                    <a:pt x="536" y="417"/>
                    <a:pt x="536" y="274"/>
                  </a:cubicBezTo>
                  <a:cubicBezTo>
                    <a:pt x="536" y="120"/>
                    <a:pt x="417" y="1"/>
                    <a:pt x="26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80" name="Google Shape;10380;p79"/>
            <p:cNvSpPr/>
            <p:nvPr/>
          </p:nvSpPr>
          <p:spPr>
            <a:xfrm>
              <a:off x="4969421" y="2902852"/>
              <a:ext cx="185109" cy="355406"/>
            </a:xfrm>
            <a:custGeom>
              <a:avLst/>
              <a:gdLst/>
              <a:ahLst/>
              <a:cxnLst/>
              <a:rect l="l" t="t" r="r" b="b"/>
              <a:pathLst>
                <a:path w="5811" h="11157" extrusionOk="0">
                  <a:moveTo>
                    <a:pt x="1916" y="4904"/>
                  </a:moveTo>
                  <a:cubicBezTo>
                    <a:pt x="2183" y="4904"/>
                    <a:pt x="2490" y="4967"/>
                    <a:pt x="2810" y="5156"/>
                  </a:cubicBezTo>
                  <a:cubicBezTo>
                    <a:pt x="3108" y="5335"/>
                    <a:pt x="3426" y="5421"/>
                    <a:pt x="3748" y="5421"/>
                  </a:cubicBezTo>
                  <a:cubicBezTo>
                    <a:pt x="4069" y="5421"/>
                    <a:pt x="4394" y="5335"/>
                    <a:pt x="4703" y="5168"/>
                  </a:cubicBezTo>
                  <a:lnTo>
                    <a:pt x="4703" y="9025"/>
                  </a:lnTo>
                  <a:cubicBezTo>
                    <a:pt x="4703" y="10026"/>
                    <a:pt x="3906" y="10823"/>
                    <a:pt x="2905" y="10823"/>
                  </a:cubicBezTo>
                  <a:cubicBezTo>
                    <a:pt x="1905" y="10823"/>
                    <a:pt x="1108" y="10026"/>
                    <a:pt x="1108" y="9025"/>
                  </a:cubicBezTo>
                  <a:lnTo>
                    <a:pt x="1108" y="5108"/>
                  </a:lnTo>
                  <a:cubicBezTo>
                    <a:pt x="1228" y="5038"/>
                    <a:pt x="1528" y="4904"/>
                    <a:pt x="1916" y="4904"/>
                  </a:cubicBezTo>
                  <a:close/>
                  <a:moveTo>
                    <a:pt x="512" y="1"/>
                  </a:moveTo>
                  <a:cubicBezTo>
                    <a:pt x="226" y="1"/>
                    <a:pt x="0" y="227"/>
                    <a:pt x="0" y="513"/>
                  </a:cubicBezTo>
                  <a:lnTo>
                    <a:pt x="0" y="834"/>
                  </a:lnTo>
                  <a:cubicBezTo>
                    <a:pt x="0" y="1120"/>
                    <a:pt x="226" y="1346"/>
                    <a:pt x="512" y="1346"/>
                  </a:cubicBezTo>
                  <a:lnTo>
                    <a:pt x="774" y="1346"/>
                  </a:lnTo>
                  <a:lnTo>
                    <a:pt x="774" y="9025"/>
                  </a:lnTo>
                  <a:cubicBezTo>
                    <a:pt x="774" y="10204"/>
                    <a:pt x="1727" y="11157"/>
                    <a:pt x="2905" y="11157"/>
                  </a:cubicBezTo>
                  <a:cubicBezTo>
                    <a:pt x="4084" y="11157"/>
                    <a:pt x="5037" y="10204"/>
                    <a:pt x="5037" y="9025"/>
                  </a:cubicBezTo>
                  <a:lnTo>
                    <a:pt x="5037" y="3441"/>
                  </a:lnTo>
                  <a:cubicBezTo>
                    <a:pt x="5037" y="3358"/>
                    <a:pt x="4953" y="3275"/>
                    <a:pt x="4870" y="3275"/>
                  </a:cubicBezTo>
                  <a:cubicBezTo>
                    <a:pt x="4775" y="3275"/>
                    <a:pt x="4703" y="3358"/>
                    <a:pt x="4703" y="3441"/>
                  </a:cubicBezTo>
                  <a:lnTo>
                    <a:pt x="4703" y="4787"/>
                  </a:lnTo>
                  <a:cubicBezTo>
                    <a:pt x="4571" y="4873"/>
                    <a:pt x="4209" y="5081"/>
                    <a:pt x="3757" y="5081"/>
                  </a:cubicBezTo>
                  <a:cubicBezTo>
                    <a:pt x="3519" y="5081"/>
                    <a:pt x="3256" y="5023"/>
                    <a:pt x="2989" y="4858"/>
                  </a:cubicBezTo>
                  <a:cubicBezTo>
                    <a:pt x="2617" y="4633"/>
                    <a:pt x="2259" y="4557"/>
                    <a:pt x="1945" y="4557"/>
                  </a:cubicBezTo>
                  <a:cubicBezTo>
                    <a:pt x="1596" y="4557"/>
                    <a:pt x="1302" y="4651"/>
                    <a:pt x="1108" y="4739"/>
                  </a:cubicBezTo>
                  <a:lnTo>
                    <a:pt x="1108" y="1334"/>
                  </a:lnTo>
                  <a:lnTo>
                    <a:pt x="4703" y="1334"/>
                  </a:lnTo>
                  <a:lnTo>
                    <a:pt x="4703" y="2560"/>
                  </a:lnTo>
                  <a:cubicBezTo>
                    <a:pt x="4703" y="2656"/>
                    <a:pt x="4775" y="2727"/>
                    <a:pt x="4870" y="2727"/>
                  </a:cubicBezTo>
                  <a:cubicBezTo>
                    <a:pt x="4953" y="2727"/>
                    <a:pt x="5037" y="2656"/>
                    <a:pt x="5037" y="2560"/>
                  </a:cubicBezTo>
                  <a:lnTo>
                    <a:pt x="5037" y="1334"/>
                  </a:lnTo>
                  <a:lnTo>
                    <a:pt x="5299" y="1334"/>
                  </a:lnTo>
                  <a:cubicBezTo>
                    <a:pt x="5584" y="1334"/>
                    <a:pt x="5811" y="1108"/>
                    <a:pt x="5811" y="822"/>
                  </a:cubicBezTo>
                  <a:lnTo>
                    <a:pt x="5811" y="501"/>
                  </a:lnTo>
                  <a:cubicBezTo>
                    <a:pt x="5787" y="227"/>
                    <a:pt x="5549" y="1"/>
                    <a:pt x="5287" y="1"/>
                  </a:cubicBezTo>
                  <a:lnTo>
                    <a:pt x="1822" y="1"/>
                  </a:lnTo>
                  <a:cubicBezTo>
                    <a:pt x="1727" y="1"/>
                    <a:pt x="1655" y="84"/>
                    <a:pt x="1655" y="167"/>
                  </a:cubicBezTo>
                  <a:cubicBezTo>
                    <a:pt x="1655" y="263"/>
                    <a:pt x="1727" y="334"/>
                    <a:pt x="1822" y="334"/>
                  </a:cubicBezTo>
                  <a:lnTo>
                    <a:pt x="5287" y="334"/>
                  </a:lnTo>
                  <a:cubicBezTo>
                    <a:pt x="5394" y="334"/>
                    <a:pt x="5465" y="405"/>
                    <a:pt x="5465" y="513"/>
                  </a:cubicBezTo>
                  <a:lnTo>
                    <a:pt x="5465" y="834"/>
                  </a:lnTo>
                  <a:cubicBezTo>
                    <a:pt x="5465" y="941"/>
                    <a:pt x="5394" y="1013"/>
                    <a:pt x="5287" y="1013"/>
                  </a:cubicBezTo>
                  <a:lnTo>
                    <a:pt x="512" y="1013"/>
                  </a:lnTo>
                  <a:cubicBezTo>
                    <a:pt x="405" y="1013"/>
                    <a:pt x="334" y="941"/>
                    <a:pt x="334" y="834"/>
                  </a:cubicBezTo>
                  <a:lnTo>
                    <a:pt x="334" y="513"/>
                  </a:lnTo>
                  <a:cubicBezTo>
                    <a:pt x="334" y="405"/>
                    <a:pt x="405" y="334"/>
                    <a:pt x="512" y="334"/>
                  </a:cubicBezTo>
                  <a:lnTo>
                    <a:pt x="941" y="334"/>
                  </a:lnTo>
                  <a:cubicBezTo>
                    <a:pt x="1024" y="334"/>
                    <a:pt x="1108" y="263"/>
                    <a:pt x="1108" y="167"/>
                  </a:cubicBezTo>
                  <a:cubicBezTo>
                    <a:pt x="1108" y="84"/>
                    <a:pt x="1024" y="1"/>
                    <a:pt x="94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381" name="Google Shape;10381;p79"/>
          <p:cNvSpPr/>
          <p:nvPr/>
        </p:nvSpPr>
        <p:spPr>
          <a:xfrm>
            <a:off x="10099407" y="3394737"/>
            <a:ext cx="404516" cy="474129"/>
          </a:xfrm>
          <a:custGeom>
            <a:avLst/>
            <a:gdLst/>
            <a:ahLst/>
            <a:cxnLst/>
            <a:rect l="l" t="t" r="r" b="b"/>
            <a:pathLst>
              <a:path w="9524" h="11163" extrusionOk="0">
                <a:moveTo>
                  <a:pt x="4791" y="3888"/>
                </a:moveTo>
                <a:cubicBezTo>
                  <a:pt x="5165" y="3888"/>
                  <a:pt x="5540" y="3936"/>
                  <a:pt x="5909" y="4031"/>
                </a:cubicBezTo>
                <a:lnTo>
                  <a:pt x="5909" y="4543"/>
                </a:lnTo>
                <a:cubicBezTo>
                  <a:pt x="5540" y="4442"/>
                  <a:pt x="5168" y="4391"/>
                  <a:pt x="4796" y="4391"/>
                </a:cubicBezTo>
                <a:cubicBezTo>
                  <a:pt x="4423" y="4391"/>
                  <a:pt x="4051" y="4442"/>
                  <a:pt x="3682" y="4543"/>
                </a:cubicBezTo>
                <a:lnTo>
                  <a:pt x="3682" y="4031"/>
                </a:lnTo>
                <a:cubicBezTo>
                  <a:pt x="4045" y="3936"/>
                  <a:pt x="4418" y="3888"/>
                  <a:pt x="4791" y="3888"/>
                </a:cubicBezTo>
                <a:close/>
                <a:moveTo>
                  <a:pt x="4778" y="4724"/>
                </a:moveTo>
                <a:cubicBezTo>
                  <a:pt x="5150" y="4724"/>
                  <a:pt x="5522" y="4775"/>
                  <a:pt x="5897" y="4876"/>
                </a:cubicBezTo>
                <a:lnTo>
                  <a:pt x="5897" y="5305"/>
                </a:lnTo>
                <a:cubicBezTo>
                  <a:pt x="5522" y="5210"/>
                  <a:pt x="5150" y="5162"/>
                  <a:pt x="4778" y="5162"/>
                </a:cubicBezTo>
                <a:cubicBezTo>
                  <a:pt x="4406" y="5162"/>
                  <a:pt x="4034" y="5210"/>
                  <a:pt x="3659" y="5305"/>
                </a:cubicBezTo>
                <a:lnTo>
                  <a:pt x="3659" y="4876"/>
                </a:lnTo>
                <a:cubicBezTo>
                  <a:pt x="4034" y="4775"/>
                  <a:pt x="4406" y="4724"/>
                  <a:pt x="4778" y="4724"/>
                </a:cubicBezTo>
                <a:close/>
                <a:moveTo>
                  <a:pt x="4778" y="5492"/>
                </a:moveTo>
                <a:cubicBezTo>
                  <a:pt x="5132" y="5492"/>
                  <a:pt x="5486" y="5537"/>
                  <a:pt x="5837" y="5626"/>
                </a:cubicBezTo>
                <a:cubicBezTo>
                  <a:pt x="5778" y="5698"/>
                  <a:pt x="5706" y="5769"/>
                  <a:pt x="5611" y="5852"/>
                </a:cubicBezTo>
                <a:cubicBezTo>
                  <a:pt x="5325" y="6091"/>
                  <a:pt x="5052" y="6186"/>
                  <a:pt x="4778" y="6186"/>
                </a:cubicBezTo>
                <a:cubicBezTo>
                  <a:pt x="4516" y="6186"/>
                  <a:pt x="4230" y="6067"/>
                  <a:pt x="3944" y="5852"/>
                </a:cubicBezTo>
                <a:lnTo>
                  <a:pt x="3932" y="5829"/>
                </a:lnTo>
                <a:cubicBezTo>
                  <a:pt x="3861" y="5769"/>
                  <a:pt x="3801" y="5698"/>
                  <a:pt x="3718" y="5626"/>
                </a:cubicBezTo>
                <a:cubicBezTo>
                  <a:pt x="4069" y="5537"/>
                  <a:pt x="4423" y="5492"/>
                  <a:pt x="4778" y="5492"/>
                </a:cubicBezTo>
                <a:close/>
                <a:moveTo>
                  <a:pt x="4803" y="9277"/>
                </a:moveTo>
                <a:cubicBezTo>
                  <a:pt x="5172" y="9277"/>
                  <a:pt x="5538" y="9411"/>
                  <a:pt x="5909" y="9674"/>
                </a:cubicBezTo>
                <a:lnTo>
                  <a:pt x="5909" y="9901"/>
                </a:lnTo>
                <a:cubicBezTo>
                  <a:pt x="5540" y="9799"/>
                  <a:pt x="5168" y="9749"/>
                  <a:pt x="4796" y="9749"/>
                </a:cubicBezTo>
                <a:cubicBezTo>
                  <a:pt x="4423" y="9749"/>
                  <a:pt x="4051" y="9799"/>
                  <a:pt x="3682" y="9901"/>
                </a:cubicBezTo>
                <a:lnTo>
                  <a:pt x="3682" y="9674"/>
                </a:lnTo>
                <a:cubicBezTo>
                  <a:pt x="4067" y="9408"/>
                  <a:pt x="4437" y="9277"/>
                  <a:pt x="4803" y="9277"/>
                </a:cubicBezTo>
                <a:close/>
                <a:moveTo>
                  <a:pt x="4778" y="10070"/>
                </a:moveTo>
                <a:cubicBezTo>
                  <a:pt x="5150" y="10070"/>
                  <a:pt x="5522" y="10121"/>
                  <a:pt x="5897" y="10222"/>
                </a:cubicBezTo>
                <a:lnTo>
                  <a:pt x="5897" y="10329"/>
                </a:lnTo>
                <a:cubicBezTo>
                  <a:pt x="5909" y="10591"/>
                  <a:pt x="5683" y="10817"/>
                  <a:pt x="5409" y="10817"/>
                </a:cubicBezTo>
                <a:lnTo>
                  <a:pt x="4159" y="10817"/>
                </a:lnTo>
                <a:cubicBezTo>
                  <a:pt x="3885" y="10817"/>
                  <a:pt x="3659" y="10591"/>
                  <a:pt x="3659" y="10329"/>
                </a:cubicBezTo>
                <a:lnTo>
                  <a:pt x="3659" y="10222"/>
                </a:lnTo>
                <a:cubicBezTo>
                  <a:pt x="4034" y="10121"/>
                  <a:pt x="4406" y="10070"/>
                  <a:pt x="4778" y="10070"/>
                </a:cubicBezTo>
                <a:close/>
                <a:moveTo>
                  <a:pt x="6668" y="0"/>
                </a:moveTo>
                <a:cubicBezTo>
                  <a:pt x="6280" y="0"/>
                  <a:pt x="6026" y="240"/>
                  <a:pt x="5956" y="280"/>
                </a:cubicBezTo>
                <a:cubicBezTo>
                  <a:pt x="5599" y="513"/>
                  <a:pt x="5188" y="629"/>
                  <a:pt x="4778" y="629"/>
                </a:cubicBezTo>
                <a:cubicBezTo>
                  <a:pt x="4367" y="629"/>
                  <a:pt x="3956" y="513"/>
                  <a:pt x="3599" y="280"/>
                </a:cubicBezTo>
                <a:lnTo>
                  <a:pt x="3408" y="161"/>
                </a:lnTo>
                <a:cubicBezTo>
                  <a:pt x="3245" y="55"/>
                  <a:pt x="3064" y="5"/>
                  <a:pt x="2885" y="5"/>
                </a:cubicBezTo>
                <a:cubicBezTo>
                  <a:pt x="2545" y="5"/>
                  <a:pt x="2215" y="186"/>
                  <a:pt x="2027" y="507"/>
                </a:cubicBezTo>
                <a:lnTo>
                  <a:pt x="1599" y="1292"/>
                </a:lnTo>
                <a:cubicBezTo>
                  <a:pt x="1337" y="1769"/>
                  <a:pt x="1503" y="2352"/>
                  <a:pt x="1980" y="2602"/>
                </a:cubicBezTo>
                <a:lnTo>
                  <a:pt x="2944" y="3138"/>
                </a:lnTo>
                <a:cubicBezTo>
                  <a:pt x="3182" y="3269"/>
                  <a:pt x="3325" y="3507"/>
                  <a:pt x="3325" y="3781"/>
                </a:cubicBezTo>
                <a:lnTo>
                  <a:pt x="3325" y="5162"/>
                </a:lnTo>
                <a:cubicBezTo>
                  <a:pt x="3063" y="4805"/>
                  <a:pt x="2813" y="4376"/>
                  <a:pt x="2551" y="3840"/>
                </a:cubicBezTo>
                <a:cubicBezTo>
                  <a:pt x="2299" y="3327"/>
                  <a:pt x="1836" y="3098"/>
                  <a:pt x="1377" y="3098"/>
                </a:cubicBezTo>
                <a:cubicBezTo>
                  <a:pt x="685" y="3098"/>
                  <a:pt x="1" y="3616"/>
                  <a:pt x="51" y="4459"/>
                </a:cubicBezTo>
                <a:cubicBezTo>
                  <a:pt x="51" y="4507"/>
                  <a:pt x="51" y="4543"/>
                  <a:pt x="63" y="4578"/>
                </a:cubicBezTo>
                <a:cubicBezTo>
                  <a:pt x="134" y="5198"/>
                  <a:pt x="218" y="5817"/>
                  <a:pt x="325" y="6388"/>
                </a:cubicBezTo>
                <a:cubicBezTo>
                  <a:pt x="336" y="6464"/>
                  <a:pt x="416" y="6521"/>
                  <a:pt x="494" y="6521"/>
                </a:cubicBezTo>
                <a:cubicBezTo>
                  <a:pt x="501" y="6521"/>
                  <a:pt x="508" y="6520"/>
                  <a:pt x="515" y="6519"/>
                </a:cubicBezTo>
                <a:cubicBezTo>
                  <a:pt x="611" y="6495"/>
                  <a:pt x="670" y="6412"/>
                  <a:pt x="658" y="6329"/>
                </a:cubicBezTo>
                <a:cubicBezTo>
                  <a:pt x="551" y="5769"/>
                  <a:pt x="468" y="5150"/>
                  <a:pt x="384" y="4543"/>
                </a:cubicBezTo>
                <a:lnTo>
                  <a:pt x="384" y="4448"/>
                </a:lnTo>
                <a:cubicBezTo>
                  <a:pt x="349" y="3807"/>
                  <a:pt x="862" y="3421"/>
                  <a:pt x="1380" y="3421"/>
                </a:cubicBezTo>
                <a:cubicBezTo>
                  <a:pt x="1729" y="3421"/>
                  <a:pt x="2079" y="3595"/>
                  <a:pt x="2265" y="3983"/>
                </a:cubicBezTo>
                <a:cubicBezTo>
                  <a:pt x="3081" y="5674"/>
                  <a:pt x="3926" y="6519"/>
                  <a:pt x="4772" y="6519"/>
                </a:cubicBezTo>
                <a:cubicBezTo>
                  <a:pt x="5617" y="6519"/>
                  <a:pt x="6462" y="5674"/>
                  <a:pt x="7278" y="3983"/>
                </a:cubicBezTo>
                <a:cubicBezTo>
                  <a:pt x="7466" y="3603"/>
                  <a:pt x="7818" y="3428"/>
                  <a:pt x="8167" y="3428"/>
                </a:cubicBezTo>
                <a:cubicBezTo>
                  <a:pt x="8703" y="3428"/>
                  <a:pt x="9229" y="3841"/>
                  <a:pt x="9135" y="4555"/>
                </a:cubicBezTo>
                <a:cubicBezTo>
                  <a:pt x="9004" y="5757"/>
                  <a:pt x="8623" y="8198"/>
                  <a:pt x="8052" y="9258"/>
                </a:cubicBezTo>
                <a:cubicBezTo>
                  <a:pt x="7840" y="9638"/>
                  <a:pt x="7443" y="9848"/>
                  <a:pt x="7039" y="9848"/>
                </a:cubicBezTo>
                <a:cubicBezTo>
                  <a:pt x="6786" y="9848"/>
                  <a:pt x="6529" y="9765"/>
                  <a:pt x="6314" y="9591"/>
                </a:cubicBezTo>
                <a:cubicBezTo>
                  <a:pt x="6254" y="9555"/>
                  <a:pt x="5921" y="9329"/>
                  <a:pt x="5861" y="9281"/>
                </a:cubicBezTo>
                <a:cubicBezTo>
                  <a:pt x="5493" y="9072"/>
                  <a:pt x="5125" y="8962"/>
                  <a:pt x="4752" y="8962"/>
                </a:cubicBezTo>
                <a:cubicBezTo>
                  <a:pt x="4340" y="8962"/>
                  <a:pt x="3923" y="9096"/>
                  <a:pt x="3492" y="9377"/>
                </a:cubicBezTo>
                <a:cubicBezTo>
                  <a:pt x="3480" y="9389"/>
                  <a:pt x="3230" y="9567"/>
                  <a:pt x="3218" y="9579"/>
                </a:cubicBezTo>
                <a:cubicBezTo>
                  <a:pt x="2982" y="9768"/>
                  <a:pt x="2715" y="9875"/>
                  <a:pt x="2442" y="9875"/>
                </a:cubicBezTo>
                <a:cubicBezTo>
                  <a:pt x="2372" y="9875"/>
                  <a:pt x="2301" y="9868"/>
                  <a:pt x="2230" y="9853"/>
                </a:cubicBezTo>
                <a:cubicBezTo>
                  <a:pt x="1908" y="9793"/>
                  <a:pt x="1634" y="9579"/>
                  <a:pt x="1456" y="9258"/>
                </a:cubicBezTo>
                <a:cubicBezTo>
                  <a:pt x="1444" y="9222"/>
                  <a:pt x="1432" y="9198"/>
                  <a:pt x="1408" y="9174"/>
                </a:cubicBezTo>
                <a:cubicBezTo>
                  <a:pt x="1194" y="8686"/>
                  <a:pt x="980" y="8007"/>
                  <a:pt x="789" y="7174"/>
                </a:cubicBezTo>
                <a:cubicBezTo>
                  <a:pt x="780" y="7098"/>
                  <a:pt x="717" y="7044"/>
                  <a:pt x="649" y="7044"/>
                </a:cubicBezTo>
                <a:cubicBezTo>
                  <a:pt x="632" y="7044"/>
                  <a:pt x="615" y="7048"/>
                  <a:pt x="599" y="7055"/>
                </a:cubicBezTo>
                <a:cubicBezTo>
                  <a:pt x="503" y="7067"/>
                  <a:pt x="444" y="7150"/>
                  <a:pt x="480" y="7245"/>
                </a:cubicBezTo>
                <a:cubicBezTo>
                  <a:pt x="670" y="8127"/>
                  <a:pt x="884" y="8817"/>
                  <a:pt x="1134" y="9329"/>
                </a:cubicBezTo>
                <a:lnTo>
                  <a:pt x="1182" y="9412"/>
                </a:lnTo>
                <a:cubicBezTo>
                  <a:pt x="1396" y="9817"/>
                  <a:pt x="1742" y="10091"/>
                  <a:pt x="2170" y="10174"/>
                </a:cubicBezTo>
                <a:cubicBezTo>
                  <a:pt x="2265" y="10186"/>
                  <a:pt x="2349" y="10210"/>
                  <a:pt x="2444" y="10210"/>
                </a:cubicBezTo>
                <a:cubicBezTo>
                  <a:pt x="2742" y="10210"/>
                  <a:pt x="3039" y="10103"/>
                  <a:pt x="3301" y="9924"/>
                </a:cubicBezTo>
                <a:lnTo>
                  <a:pt x="3301" y="10341"/>
                </a:lnTo>
                <a:cubicBezTo>
                  <a:pt x="3301" y="10805"/>
                  <a:pt x="3670" y="11163"/>
                  <a:pt x="4123" y="11163"/>
                </a:cubicBezTo>
                <a:lnTo>
                  <a:pt x="5373" y="11163"/>
                </a:lnTo>
                <a:cubicBezTo>
                  <a:pt x="5837" y="11163"/>
                  <a:pt x="6195" y="10782"/>
                  <a:pt x="6195" y="10341"/>
                </a:cubicBezTo>
                <a:lnTo>
                  <a:pt x="6195" y="9924"/>
                </a:lnTo>
                <a:cubicBezTo>
                  <a:pt x="6454" y="10105"/>
                  <a:pt x="6745" y="10191"/>
                  <a:pt x="7032" y="10191"/>
                </a:cubicBezTo>
                <a:cubicBezTo>
                  <a:pt x="7576" y="10191"/>
                  <a:pt x="8104" y="9883"/>
                  <a:pt x="8361" y="9329"/>
                </a:cubicBezTo>
                <a:cubicBezTo>
                  <a:pt x="9016" y="7912"/>
                  <a:pt x="9421" y="5067"/>
                  <a:pt x="9445" y="4495"/>
                </a:cubicBezTo>
                <a:cubicBezTo>
                  <a:pt x="9524" y="3627"/>
                  <a:pt x="8846" y="3100"/>
                  <a:pt x="8157" y="3100"/>
                </a:cubicBezTo>
                <a:cubicBezTo>
                  <a:pt x="7702" y="3100"/>
                  <a:pt x="7243" y="3329"/>
                  <a:pt x="6992" y="3840"/>
                </a:cubicBezTo>
                <a:cubicBezTo>
                  <a:pt x="6742" y="4376"/>
                  <a:pt x="6480" y="4805"/>
                  <a:pt x="6218" y="5162"/>
                </a:cubicBezTo>
                <a:lnTo>
                  <a:pt x="6218" y="3781"/>
                </a:lnTo>
                <a:cubicBezTo>
                  <a:pt x="6218" y="3507"/>
                  <a:pt x="6373" y="3269"/>
                  <a:pt x="6599" y="3138"/>
                </a:cubicBezTo>
                <a:lnTo>
                  <a:pt x="7564" y="2602"/>
                </a:lnTo>
                <a:cubicBezTo>
                  <a:pt x="8040" y="2352"/>
                  <a:pt x="8207" y="1757"/>
                  <a:pt x="7945" y="1292"/>
                </a:cubicBezTo>
                <a:lnTo>
                  <a:pt x="7885" y="1173"/>
                </a:lnTo>
                <a:cubicBezTo>
                  <a:pt x="7853" y="1124"/>
                  <a:pt x="7797" y="1092"/>
                  <a:pt x="7739" y="1092"/>
                </a:cubicBezTo>
                <a:cubicBezTo>
                  <a:pt x="7712" y="1092"/>
                  <a:pt x="7685" y="1099"/>
                  <a:pt x="7659" y="1114"/>
                </a:cubicBezTo>
                <a:cubicBezTo>
                  <a:pt x="7588" y="1161"/>
                  <a:pt x="7564" y="1269"/>
                  <a:pt x="7599" y="1340"/>
                </a:cubicBezTo>
                <a:lnTo>
                  <a:pt x="7659" y="1459"/>
                </a:lnTo>
                <a:cubicBezTo>
                  <a:pt x="7826" y="1769"/>
                  <a:pt x="7730" y="2162"/>
                  <a:pt x="7409" y="2340"/>
                </a:cubicBezTo>
                <a:lnTo>
                  <a:pt x="6445" y="2876"/>
                </a:lnTo>
                <a:cubicBezTo>
                  <a:pt x="6135" y="3054"/>
                  <a:pt x="5933" y="3364"/>
                  <a:pt x="5909" y="3721"/>
                </a:cubicBezTo>
                <a:cubicBezTo>
                  <a:pt x="5534" y="3626"/>
                  <a:pt x="5159" y="3578"/>
                  <a:pt x="4782" y="3578"/>
                </a:cubicBezTo>
                <a:cubicBezTo>
                  <a:pt x="4406" y="3578"/>
                  <a:pt x="4028" y="3626"/>
                  <a:pt x="3647" y="3721"/>
                </a:cubicBezTo>
                <a:cubicBezTo>
                  <a:pt x="3611" y="3364"/>
                  <a:pt x="3420" y="3031"/>
                  <a:pt x="3111" y="2876"/>
                </a:cubicBezTo>
                <a:lnTo>
                  <a:pt x="2146" y="2340"/>
                </a:lnTo>
                <a:cubicBezTo>
                  <a:pt x="1837" y="2173"/>
                  <a:pt x="1706" y="1769"/>
                  <a:pt x="1884" y="1459"/>
                </a:cubicBezTo>
                <a:lnTo>
                  <a:pt x="2325" y="673"/>
                </a:lnTo>
                <a:cubicBezTo>
                  <a:pt x="2441" y="457"/>
                  <a:pt x="2657" y="336"/>
                  <a:pt x="2879" y="336"/>
                </a:cubicBezTo>
                <a:cubicBezTo>
                  <a:pt x="2999" y="336"/>
                  <a:pt x="3121" y="372"/>
                  <a:pt x="3230" y="447"/>
                </a:cubicBezTo>
                <a:cubicBezTo>
                  <a:pt x="3337" y="495"/>
                  <a:pt x="3873" y="971"/>
                  <a:pt x="4778" y="971"/>
                </a:cubicBezTo>
                <a:cubicBezTo>
                  <a:pt x="5683" y="971"/>
                  <a:pt x="6218" y="495"/>
                  <a:pt x="6326" y="447"/>
                </a:cubicBezTo>
                <a:cubicBezTo>
                  <a:pt x="6434" y="372"/>
                  <a:pt x="6556" y="336"/>
                  <a:pt x="6677" y="336"/>
                </a:cubicBezTo>
                <a:cubicBezTo>
                  <a:pt x="6899" y="336"/>
                  <a:pt x="7115" y="457"/>
                  <a:pt x="7230" y="673"/>
                </a:cubicBezTo>
                <a:cubicBezTo>
                  <a:pt x="7263" y="723"/>
                  <a:pt x="7325" y="749"/>
                  <a:pt x="7383" y="749"/>
                </a:cubicBezTo>
                <a:cubicBezTo>
                  <a:pt x="7409" y="749"/>
                  <a:pt x="7434" y="744"/>
                  <a:pt x="7457" y="733"/>
                </a:cubicBezTo>
                <a:cubicBezTo>
                  <a:pt x="7528" y="685"/>
                  <a:pt x="7564" y="578"/>
                  <a:pt x="7516" y="507"/>
                </a:cubicBezTo>
                <a:cubicBezTo>
                  <a:pt x="7385" y="268"/>
                  <a:pt x="7159" y="102"/>
                  <a:pt x="6909" y="30"/>
                </a:cubicBezTo>
                <a:cubicBezTo>
                  <a:pt x="6824" y="9"/>
                  <a:pt x="6744" y="0"/>
                  <a:pt x="6668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382" name="Google Shape;10382;p79"/>
          <p:cNvSpPr/>
          <p:nvPr/>
        </p:nvSpPr>
        <p:spPr>
          <a:xfrm>
            <a:off x="9495734" y="3394481"/>
            <a:ext cx="424308" cy="472856"/>
          </a:xfrm>
          <a:custGeom>
            <a:avLst/>
            <a:gdLst/>
            <a:ahLst/>
            <a:cxnLst/>
            <a:rect l="l" t="t" r="r" b="b"/>
            <a:pathLst>
              <a:path w="9990" h="11133" extrusionOk="0">
                <a:moveTo>
                  <a:pt x="3096" y="1"/>
                </a:moveTo>
                <a:cubicBezTo>
                  <a:pt x="1358" y="36"/>
                  <a:pt x="0" y="1656"/>
                  <a:pt x="346" y="3418"/>
                </a:cubicBezTo>
                <a:cubicBezTo>
                  <a:pt x="356" y="3494"/>
                  <a:pt x="437" y="3550"/>
                  <a:pt x="514" y="3550"/>
                </a:cubicBezTo>
                <a:cubicBezTo>
                  <a:pt x="522" y="3550"/>
                  <a:pt x="529" y="3550"/>
                  <a:pt x="536" y="3549"/>
                </a:cubicBezTo>
                <a:cubicBezTo>
                  <a:pt x="631" y="3525"/>
                  <a:pt x="691" y="3441"/>
                  <a:pt x="667" y="3358"/>
                </a:cubicBezTo>
                <a:cubicBezTo>
                  <a:pt x="369" y="1810"/>
                  <a:pt x="1560" y="358"/>
                  <a:pt x="3108" y="334"/>
                </a:cubicBezTo>
                <a:cubicBezTo>
                  <a:pt x="3128" y="333"/>
                  <a:pt x="3148" y="333"/>
                  <a:pt x="3168" y="333"/>
                </a:cubicBezTo>
                <a:cubicBezTo>
                  <a:pt x="3671" y="333"/>
                  <a:pt x="4160" y="476"/>
                  <a:pt x="4572" y="763"/>
                </a:cubicBezTo>
                <a:cubicBezTo>
                  <a:pt x="4745" y="876"/>
                  <a:pt x="4935" y="932"/>
                  <a:pt x="5124" y="932"/>
                </a:cubicBezTo>
                <a:cubicBezTo>
                  <a:pt x="5313" y="932"/>
                  <a:pt x="5501" y="876"/>
                  <a:pt x="5668" y="763"/>
                </a:cubicBezTo>
                <a:cubicBezTo>
                  <a:pt x="6113" y="465"/>
                  <a:pt x="6597" y="331"/>
                  <a:pt x="7070" y="331"/>
                </a:cubicBezTo>
                <a:cubicBezTo>
                  <a:pt x="8393" y="331"/>
                  <a:pt x="9624" y="1384"/>
                  <a:pt x="9632" y="2858"/>
                </a:cubicBezTo>
                <a:cubicBezTo>
                  <a:pt x="9632" y="3477"/>
                  <a:pt x="9406" y="4073"/>
                  <a:pt x="9025" y="4525"/>
                </a:cubicBezTo>
                <a:cubicBezTo>
                  <a:pt x="8370" y="5287"/>
                  <a:pt x="8013" y="6228"/>
                  <a:pt x="8013" y="7192"/>
                </a:cubicBezTo>
                <a:lnTo>
                  <a:pt x="8013" y="8966"/>
                </a:lnTo>
                <a:cubicBezTo>
                  <a:pt x="8013" y="9930"/>
                  <a:pt x="7263" y="10716"/>
                  <a:pt x="6322" y="10811"/>
                </a:cubicBezTo>
                <a:lnTo>
                  <a:pt x="6322" y="8573"/>
                </a:lnTo>
                <a:cubicBezTo>
                  <a:pt x="6322" y="7918"/>
                  <a:pt x="5787" y="7382"/>
                  <a:pt x="5132" y="7382"/>
                </a:cubicBezTo>
                <a:cubicBezTo>
                  <a:pt x="4477" y="7382"/>
                  <a:pt x="3941" y="7918"/>
                  <a:pt x="3941" y="8573"/>
                </a:cubicBezTo>
                <a:lnTo>
                  <a:pt x="3941" y="10811"/>
                </a:lnTo>
                <a:cubicBezTo>
                  <a:pt x="3013" y="10716"/>
                  <a:pt x="2262" y="9930"/>
                  <a:pt x="2262" y="8966"/>
                </a:cubicBezTo>
                <a:lnTo>
                  <a:pt x="2262" y="7192"/>
                </a:lnTo>
                <a:cubicBezTo>
                  <a:pt x="2262" y="6228"/>
                  <a:pt x="1905" y="5275"/>
                  <a:pt x="1250" y="4525"/>
                </a:cubicBezTo>
                <a:cubicBezTo>
                  <a:pt x="1131" y="4394"/>
                  <a:pt x="1048" y="4263"/>
                  <a:pt x="953" y="4096"/>
                </a:cubicBezTo>
                <a:cubicBezTo>
                  <a:pt x="920" y="4047"/>
                  <a:pt x="865" y="4015"/>
                  <a:pt x="807" y="4015"/>
                </a:cubicBezTo>
                <a:cubicBezTo>
                  <a:pt x="780" y="4015"/>
                  <a:pt x="753" y="4022"/>
                  <a:pt x="727" y="4037"/>
                </a:cubicBezTo>
                <a:cubicBezTo>
                  <a:pt x="655" y="4084"/>
                  <a:pt x="631" y="4192"/>
                  <a:pt x="667" y="4263"/>
                </a:cubicBezTo>
                <a:cubicBezTo>
                  <a:pt x="762" y="4430"/>
                  <a:pt x="881" y="4584"/>
                  <a:pt x="1012" y="4739"/>
                </a:cubicBezTo>
                <a:cubicBezTo>
                  <a:pt x="1608" y="5442"/>
                  <a:pt x="1953" y="6299"/>
                  <a:pt x="1953" y="7192"/>
                </a:cubicBezTo>
                <a:lnTo>
                  <a:pt x="1953" y="8966"/>
                </a:lnTo>
                <a:cubicBezTo>
                  <a:pt x="1953" y="10168"/>
                  <a:pt x="2929" y="11133"/>
                  <a:pt x="4120" y="11133"/>
                </a:cubicBezTo>
                <a:cubicBezTo>
                  <a:pt x="4215" y="11133"/>
                  <a:pt x="4286" y="11061"/>
                  <a:pt x="4286" y="10978"/>
                </a:cubicBezTo>
                <a:lnTo>
                  <a:pt x="4286" y="8561"/>
                </a:lnTo>
                <a:cubicBezTo>
                  <a:pt x="4286" y="8085"/>
                  <a:pt x="4679" y="7704"/>
                  <a:pt x="5156" y="7704"/>
                </a:cubicBezTo>
                <a:cubicBezTo>
                  <a:pt x="5632" y="7704"/>
                  <a:pt x="6013" y="8085"/>
                  <a:pt x="6013" y="8561"/>
                </a:cubicBezTo>
                <a:lnTo>
                  <a:pt x="6013" y="10978"/>
                </a:lnTo>
                <a:cubicBezTo>
                  <a:pt x="6013" y="11061"/>
                  <a:pt x="6084" y="11133"/>
                  <a:pt x="6180" y="11133"/>
                </a:cubicBezTo>
                <a:cubicBezTo>
                  <a:pt x="7382" y="11133"/>
                  <a:pt x="8347" y="10157"/>
                  <a:pt x="8347" y="8966"/>
                </a:cubicBezTo>
                <a:lnTo>
                  <a:pt x="8347" y="7192"/>
                </a:lnTo>
                <a:cubicBezTo>
                  <a:pt x="8347" y="6299"/>
                  <a:pt x="8680" y="5442"/>
                  <a:pt x="9287" y="4739"/>
                </a:cubicBezTo>
                <a:cubicBezTo>
                  <a:pt x="9740" y="4215"/>
                  <a:pt x="9990" y="3549"/>
                  <a:pt x="9990" y="2858"/>
                </a:cubicBezTo>
                <a:cubicBezTo>
                  <a:pt x="9955" y="1194"/>
                  <a:pt x="8560" y="7"/>
                  <a:pt x="7072" y="7"/>
                </a:cubicBezTo>
                <a:cubicBezTo>
                  <a:pt x="6537" y="7"/>
                  <a:pt x="5990" y="161"/>
                  <a:pt x="5489" y="501"/>
                </a:cubicBezTo>
                <a:cubicBezTo>
                  <a:pt x="5382" y="572"/>
                  <a:pt x="5257" y="608"/>
                  <a:pt x="5129" y="608"/>
                </a:cubicBezTo>
                <a:cubicBezTo>
                  <a:pt x="5001" y="608"/>
                  <a:pt x="4870" y="572"/>
                  <a:pt x="4751" y="501"/>
                </a:cubicBezTo>
                <a:cubicBezTo>
                  <a:pt x="4263" y="167"/>
                  <a:pt x="3691" y="1"/>
                  <a:pt x="3096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383" name="Google Shape;10383;p79"/>
          <p:cNvGrpSpPr/>
          <p:nvPr/>
        </p:nvGrpSpPr>
        <p:grpSpPr>
          <a:xfrm>
            <a:off x="8913679" y="3394481"/>
            <a:ext cx="415219" cy="473875"/>
            <a:chOff x="6685259" y="2902852"/>
            <a:chExt cx="311414" cy="355406"/>
          </a:xfrm>
          <a:solidFill>
            <a:srgbClr val="D2DE00"/>
          </a:solidFill>
        </p:grpSpPr>
        <p:sp>
          <p:nvSpPr>
            <p:cNvPr id="10384" name="Google Shape;10384;p79"/>
            <p:cNvSpPr/>
            <p:nvPr/>
          </p:nvSpPr>
          <p:spPr>
            <a:xfrm>
              <a:off x="6835805" y="3045466"/>
              <a:ext cx="10671" cy="155134"/>
            </a:xfrm>
            <a:custGeom>
              <a:avLst/>
              <a:gdLst/>
              <a:ahLst/>
              <a:cxnLst/>
              <a:rect l="l" t="t" r="r" b="b"/>
              <a:pathLst>
                <a:path w="335" h="4870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4703"/>
                  </a:lnTo>
                  <a:cubicBezTo>
                    <a:pt x="1" y="4799"/>
                    <a:pt x="84" y="4870"/>
                    <a:pt x="168" y="4870"/>
                  </a:cubicBezTo>
                  <a:cubicBezTo>
                    <a:pt x="263" y="4870"/>
                    <a:pt x="334" y="4799"/>
                    <a:pt x="334" y="4703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85" name="Google Shape;10385;p79"/>
            <p:cNvSpPr/>
            <p:nvPr/>
          </p:nvSpPr>
          <p:spPr>
            <a:xfrm>
              <a:off x="6765661" y="2938497"/>
              <a:ext cx="149846" cy="63774"/>
            </a:xfrm>
            <a:custGeom>
              <a:avLst/>
              <a:gdLst/>
              <a:ahLst/>
              <a:cxnLst/>
              <a:rect l="l" t="t" r="r" b="b"/>
              <a:pathLst>
                <a:path w="4704" h="200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lnTo>
                    <a:pt x="0" y="1430"/>
                  </a:lnTo>
                  <a:cubicBezTo>
                    <a:pt x="0" y="1739"/>
                    <a:pt x="262" y="2001"/>
                    <a:pt x="572" y="2001"/>
                  </a:cubicBezTo>
                  <a:lnTo>
                    <a:pt x="2679" y="2001"/>
                  </a:lnTo>
                  <a:cubicBezTo>
                    <a:pt x="2774" y="2001"/>
                    <a:pt x="2846" y="1918"/>
                    <a:pt x="2846" y="1834"/>
                  </a:cubicBezTo>
                  <a:cubicBezTo>
                    <a:pt x="2846" y="1739"/>
                    <a:pt x="2774" y="1668"/>
                    <a:pt x="2679" y="1668"/>
                  </a:cubicBezTo>
                  <a:lnTo>
                    <a:pt x="572" y="1668"/>
                  </a:lnTo>
                  <a:cubicBezTo>
                    <a:pt x="441" y="1668"/>
                    <a:pt x="334" y="1560"/>
                    <a:pt x="334" y="1430"/>
                  </a:cubicBezTo>
                  <a:lnTo>
                    <a:pt x="334" y="572"/>
                  </a:lnTo>
                  <a:cubicBezTo>
                    <a:pt x="334" y="429"/>
                    <a:pt x="441" y="322"/>
                    <a:pt x="572" y="322"/>
                  </a:cubicBezTo>
                  <a:lnTo>
                    <a:pt x="4144" y="322"/>
                  </a:lnTo>
                  <a:cubicBezTo>
                    <a:pt x="4275" y="322"/>
                    <a:pt x="4382" y="429"/>
                    <a:pt x="4382" y="572"/>
                  </a:cubicBezTo>
                  <a:lnTo>
                    <a:pt x="4382" y="1430"/>
                  </a:lnTo>
                  <a:cubicBezTo>
                    <a:pt x="4394" y="1549"/>
                    <a:pt x="4275" y="1668"/>
                    <a:pt x="4144" y="1668"/>
                  </a:cubicBezTo>
                  <a:lnTo>
                    <a:pt x="3513" y="1668"/>
                  </a:lnTo>
                  <a:cubicBezTo>
                    <a:pt x="3429" y="1668"/>
                    <a:pt x="3358" y="1739"/>
                    <a:pt x="3358" y="1834"/>
                  </a:cubicBezTo>
                  <a:cubicBezTo>
                    <a:pt x="3358" y="1918"/>
                    <a:pt x="3429" y="2001"/>
                    <a:pt x="3513" y="2001"/>
                  </a:cubicBezTo>
                  <a:lnTo>
                    <a:pt x="4144" y="2001"/>
                  </a:lnTo>
                  <a:cubicBezTo>
                    <a:pt x="4453" y="2001"/>
                    <a:pt x="4703" y="1739"/>
                    <a:pt x="4703" y="1430"/>
                  </a:cubicBezTo>
                  <a:lnTo>
                    <a:pt x="4703" y="572"/>
                  </a:lnTo>
                  <a:cubicBezTo>
                    <a:pt x="4703" y="251"/>
                    <a:pt x="4453" y="1"/>
                    <a:pt x="41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86" name="Google Shape;10386;p79"/>
            <p:cNvSpPr/>
            <p:nvPr/>
          </p:nvSpPr>
          <p:spPr>
            <a:xfrm>
              <a:off x="6685259" y="2902852"/>
              <a:ext cx="311414" cy="355406"/>
            </a:xfrm>
            <a:custGeom>
              <a:avLst/>
              <a:gdLst/>
              <a:ahLst/>
              <a:cxnLst/>
              <a:rect l="l" t="t" r="r" b="b"/>
              <a:pathLst>
                <a:path w="9776" h="11157" extrusionOk="0">
                  <a:moveTo>
                    <a:pt x="3227" y="1"/>
                  </a:moveTo>
                  <a:cubicBezTo>
                    <a:pt x="2227" y="1"/>
                    <a:pt x="1810" y="774"/>
                    <a:pt x="1667" y="894"/>
                  </a:cubicBezTo>
                  <a:lnTo>
                    <a:pt x="822" y="894"/>
                  </a:lnTo>
                  <a:cubicBezTo>
                    <a:pt x="369" y="894"/>
                    <a:pt x="0" y="1275"/>
                    <a:pt x="0" y="1715"/>
                  </a:cubicBezTo>
                  <a:lnTo>
                    <a:pt x="0" y="4287"/>
                  </a:lnTo>
                  <a:cubicBezTo>
                    <a:pt x="0" y="4382"/>
                    <a:pt x="72" y="4454"/>
                    <a:pt x="155" y="4454"/>
                  </a:cubicBezTo>
                  <a:cubicBezTo>
                    <a:pt x="250" y="4454"/>
                    <a:pt x="322" y="4382"/>
                    <a:pt x="322" y="4287"/>
                  </a:cubicBezTo>
                  <a:lnTo>
                    <a:pt x="322" y="1715"/>
                  </a:lnTo>
                  <a:cubicBezTo>
                    <a:pt x="322" y="1453"/>
                    <a:pt x="548" y="1227"/>
                    <a:pt x="810" y="1227"/>
                  </a:cubicBezTo>
                  <a:lnTo>
                    <a:pt x="1738" y="1227"/>
                  </a:lnTo>
                  <a:cubicBezTo>
                    <a:pt x="1786" y="1227"/>
                    <a:pt x="1822" y="1215"/>
                    <a:pt x="1858" y="1167"/>
                  </a:cubicBezTo>
                  <a:lnTo>
                    <a:pt x="2167" y="810"/>
                  </a:lnTo>
                  <a:cubicBezTo>
                    <a:pt x="2441" y="513"/>
                    <a:pt x="2822" y="334"/>
                    <a:pt x="3227" y="334"/>
                  </a:cubicBezTo>
                  <a:lnTo>
                    <a:pt x="6525" y="334"/>
                  </a:lnTo>
                  <a:cubicBezTo>
                    <a:pt x="6930" y="334"/>
                    <a:pt x="7322" y="513"/>
                    <a:pt x="7584" y="810"/>
                  </a:cubicBezTo>
                  <a:lnTo>
                    <a:pt x="7894" y="1167"/>
                  </a:lnTo>
                  <a:cubicBezTo>
                    <a:pt x="7930" y="1191"/>
                    <a:pt x="7977" y="1227"/>
                    <a:pt x="8013" y="1227"/>
                  </a:cubicBezTo>
                  <a:lnTo>
                    <a:pt x="8942" y="1227"/>
                  </a:lnTo>
                  <a:cubicBezTo>
                    <a:pt x="9204" y="1227"/>
                    <a:pt x="9430" y="1453"/>
                    <a:pt x="9430" y="1715"/>
                  </a:cubicBezTo>
                  <a:lnTo>
                    <a:pt x="9430" y="10335"/>
                  </a:lnTo>
                  <a:cubicBezTo>
                    <a:pt x="9430" y="10597"/>
                    <a:pt x="9204" y="10823"/>
                    <a:pt x="8942" y="10823"/>
                  </a:cubicBezTo>
                  <a:lnTo>
                    <a:pt x="7632" y="10823"/>
                  </a:lnTo>
                  <a:lnTo>
                    <a:pt x="7632" y="9823"/>
                  </a:lnTo>
                  <a:cubicBezTo>
                    <a:pt x="7632" y="9740"/>
                    <a:pt x="7561" y="9657"/>
                    <a:pt x="7465" y="9657"/>
                  </a:cubicBezTo>
                  <a:cubicBezTo>
                    <a:pt x="7382" y="9657"/>
                    <a:pt x="7299" y="9740"/>
                    <a:pt x="7299" y="9823"/>
                  </a:cubicBezTo>
                  <a:lnTo>
                    <a:pt x="7299" y="10823"/>
                  </a:lnTo>
                  <a:lnTo>
                    <a:pt x="2453" y="10823"/>
                  </a:lnTo>
                  <a:lnTo>
                    <a:pt x="2453" y="9823"/>
                  </a:lnTo>
                  <a:cubicBezTo>
                    <a:pt x="2453" y="9740"/>
                    <a:pt x="2381" y="9657"/>
                    <a:pt x="2286" y="9657"/>
                  </a:cubicBezTo>
                  <a:cubicBezTo>
                    <a:pt x="2203" y="9657"/>
                    <a:pt x="2119" y="9740"/>
                    <a:pt x="2119" y="9823"/>
                  </a:cubicBezTo>
                  <a:lnTo>
                    <a:pt x="2119" y="10823"/>
                  </a:lnTo>
                  <a:lnTo>
                    <a:pt x="822" y="10823"/>
                  </a:lnTo>
                  <a:cubicBezTo>
                    <a:pt x="548" y="10823"/>
                    <a:pt x="322" y="10597"/>
                    <a:pt x="322" y="10335"/>
                  </a:cubicBezTo>
                  <a:lnTo>
                    <a:pt x="322" y="5227"/>
                  </a:lnTo>
                  <a:cubicBezTo>
                    <a:pt x="322" y="5144"/>
                    <a:pt x="250" y="5061"/>
                    <a:pt x="167" y="5061"/>
                  </a:cubicBezTo>
                  <a:cubicBezTo>
                    <a:pt x="72" y="5061"/>
                    <a:pt x="0" y="5144"/>
                    <a:pt x="0" y="5227"/>
                  </a:cubicBezTo>
                  <a:lnTo>
                    <a:pt x="0" y="10335"/>
                  </a:lnTo>
                  <a:cubicBezTo>
                    <a:pt x="0" y="10776"/>
                    <a:pt x="369" y="11157"/>
                    <a:pt x="822" y="11157"/>
                  </a:cubicBezTo>
                  <a:lnTo>
                    <a:pt x="8942" y="11157"/>
                  </a:lnTo>
                  <a:cubicBezTo>
                    <a:pt x="9394" y="11157"/>
                    <a:pt x="9763" y="10776"/>
                    <a:pt x="9763" y="10335"/>
                  </a:cubicBezTo>
                  <a:lnTo>
                    <a:pt x="9763" y="1715"/>
                  </a:lnTo>
                  <a:cubicBezTo>
                    <a:pt x="9775" y="1275"/>
                    <a:pt x="9406" y="894"/>
                    <a:pt x="8942" y="894"/>
                  </a:cubicBezTo>
                  <a:lnTo>
                    <a:pt x="8096" y="894"/>
                  </a:lnTo>
                  <a:cubicBezTo>
                    <a:pt x="7965" y="774"/>
                    <a:pt x="7525" y="1"/>
                    <a:pt x="653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87" name="Google Shape;10387;p79"/>
          <p:cNvGrpSpPr/>
          <p:nvPr/>
        </p:nvGrpSpPr>
        <p:grpSpPr>
          <a:xfrm>
            <a:off x="7079001" y="3394906"/>
            <a:ext cx="479439" cy="474469"/>
            <a:chOff x="5309250" y="2903170"/>
            <a:chExt cx="359579" cy="355852"/>
          </a:xfrm>
          <a:solidFill>
            <a:srgbClr val="D2DE00"/>
          </a:solidFill>
        </p:grpSpPr>
        <p:sp>
          <p:nvSpPr>
            <p:cNvPr id="10388" name="Google Shape;10388;p79"/>
            <p:cNvSpPr/>
            <p:nvPr/>
          </p:nvSpPr>
          <p:spPr>
            <a:xfrm>
              <a:off x="5410517" y="3006317"/>
              <a:ext cx="77854" cy="76452"/>
            </a:xfrm>
            <a:custGeom>
              <a:avLst/>
              <a:gdLst/>
              <a:ahLst/>
              <a:cxnLst/>
              <a:rect l="l" t="t" r="r" b="b"/>
              <a:pathLst>
                <a:path w="2444" h="2400" extrusionOk="0">
                  <a:moveTo>
                    <a:pt x="1345" y="315"/>
                  </a:moveTo>
                  <a:cubicBezTo>
                    <a:pt x="1450" y="315"/>
                    <a:pt x="1549" y="346"/>
                    <a:pt x="1631" y="420"/>
                  </a:cubicBezTo>
                  <a:cubicBezTo>
                    <a:pt x="1905" y="634"/>
                    <a:pt x="2060" y="1206"/>
                    <a:pt x="2096" y="1622"/>
                  </a:cubicBezTo>
                  <a:cubicBezTo>
                    <a:pt x="2104" y="1923"/>
                    <a:pt x="1755" y="2071"/>
                    <a:pt x="1406" y="2071"/>
                  </a:cubicBezTo>
                  <a:cubicBezTo>
                    <a:pt x="1257" y="2071"/>
                    <a:pt x="1109" y="2045"/>
                    <a:pt x="988" y="1991"/>
                  </a:cubicBezTo>
                  <a:cubicBezTo>
                    <a:pt x="560" y="1801"/>
                    <a:pt x="381" y="1313"/>
                    <a:pt x="560" y="872"/>
                  </a:cubicBezTo>
                  <a:cubicBezTo>
                    <a:pt x="693" y="580"/>
                    <a:pt x="1042" y="315"/>
                    <a:pt x="1345" y="315"/>
                  </a:cubicBezTo>
                  <a:close/>
                  <a:moveTo>
                    <a:pt x="1344" y="1"/>
                  </a:moveTo>
                  <a:cubicBezTo>
                    <a:pt x="906" y="1"/>
                    <a:pt x="447" y="320"/>
                    <a:pt x="262" y="741"/>
                  </a:cubicBezTo>
                  <a:cubicBezTo>
                    <a:pt x="0" y="1336"/>
                    <a:pt x="262" y="2027"/>
                    <a:pt x="857" y="2289"/>
                  </a:cubicBezTo>
                  <a:cubicBezTo>
                    <a:pt x="1022" y="2363"/>
                    <a:pt x="1214" y="2400"/>
                    <a:pt x="1407" y="2400"/>
                  </a:cubicBezTo>
                  <a:cubicBezTo>
                    <a:pt x="1925" y="2400"/>
                    <a:pt x="2443" y="2134"/>
                    <a:pt x="2417" y="1622"/>
                  </a:cubicBezTo>
                  <a:cubicBezTo>
                    <a:pt x="2405" y="1134"/>
                    <a:pt x="2203" y="479"/>
                    <a:pt x="1858" y="182"/>
                  </a:cubicBezTo>
                  <a:cubicBezTo>
                    <a:pt x="1704" y="56"/>
                    <a:pt x="1526" y="1"/>
                    <a:pt x="13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89" name="Google Shape;10389;p79"/>
            <p:cNvSpPr/>
            <p:nvPr/>
          </p:nvSpPr>
          <p:spPr>
            <a:xfrm>
              <a:off x="5309250" y="2903170"/>
              <a:ext cx="359579" cy="355852"/>
            </a:xfrm>
            <a:custGeom>
              <a:avLst/>
              <a:gdLst/>
              <a:ahLst/>
              <a:cxnLst/>
              <a:rect l="l" t="t" r="r" b="b"/>
              <a:pathLst>
                <a:path w="11288" h="11171" extrusionOk="0">
                  <a:moveTo>
                    <a:pt x="3691" y="336"/>
                  </a:moveTo>
                  <a:cubicBezTo>
                    <a:pt x="3775" y="336"/>
                    <a:pt x="3846" y="383"/>
                    <a:pt x="3870" y="455"/>
                  </a:cubicBezTo>
                  <a:lnTo>
                    <a:pt x="4084" y="991"/>
                  </a:lnTo>
                  <a:cubicBezTo>
                    <a:pt x="3953" y="1003"/>
                    <a:pt x="3846" y="1050"/>
                    <a:pt x="3739" y="1122"/>
                  </a:cubicBezTo>
                  <a:lnTo>
                    <a:pt x="3536" y="586"/>
                  </a:lnTo>
                  <a:cubicBezTo>
                    <a:pt x="3489" y="455"/>
                    <a:pt x="3572" y="336"/>
                    <a:pt x="3691" y="336"/>
                  </a:cubicBezTo>
                  <a:close/>
                  <a:moveTo>
                    <a:pt x="7834" y="436"/>
                  </a:moveTo>
                  <a:cubicBezTo>
                    <a:pt x="7859" y="436"/>
                    <a:pt x="7883" y="442"/>
                    <a:pt x="7906" y="455"/>
                  </a:cubicBezTo>
                  <a:cubicBezTo>
                    <a:pt x="7989" y="503"/>
                    <a:pt x="8037" y="598"/>
                    <a:pt x="7989" y="693"/>
                  </a:cubicBezTo>
                  <a:lnTo>
                    <a:pt x="7763" y="1217"/>
                  </a:lnTo>
                  <a:cubicBezTo>
                    <a:pt x="7668" y="1134"/>
                    <a:pt x="7561" y="1086"/>
                    <a:pt x="7418" y="1062"/>
                  </a:cubicBezTo>
                  <a:lnTo>
                    <a:pt x="7668" y="538"/>
                  </a:lnTo>
                  <a:cubicBezTo>
                    <a:pt x="7702" y="478"/>
                    <a:pt x="7769" y="436"/>
                    <a:pt x="7834" y="436"/>
                  </a:cubicBezTo>
                  <a:close/>
                  <a:moveTo>
                    <a:pt x="698" y="3177"/>
                  </a:moveTo>
                  <a:cubicBezTo>
                    <a:pt x="775" y="3177"/>
                    <a:pt x="883" y="3247"/>
                    <a:pt x="1298" y="3431"/>
                  </a:cubicBezTo>
                  <a:cubicBezTo>
                    <a:pt x="1250" y="3479"/>
                    <a:pt x="1227" y="3539"/>
                    <a:pt x="1191" y="3586"/>
                  </a:cubicBezTo>
                  <a:cubicBezTo>
                    <a:pt x="1191" y="3586"/>
                    <a:pt x="1167" y="3658"/>
                    <a:pt x="1155" y="3765"/>
                  </a:cubicBezTo>
                  <a:lnTo>
                    <a:pt x="631" y="3527"/>
                  </a:lnTo>
                  <a:cubicBezTo>
                    <a:pt x="477" y="3479"/>
                    <a:pt x="477" y="3253"/>
                    <a:pt x="631" y="3193"/>
                  </a:cubicBezTo>
                  <a:cubicBezTo>
                    <a:pt x="655" y="3183"/>
                    <a:pt x="675" y="3177"/>
                    <a:pt x="698" y="3177"/>
                  </a:cubicBezTo>
                  <a:close/>
                  <a:moveTo>
                    <a:pt x="10679" y="3437"/>
                  </a:moveTo>
                  <a:cubicBezTo>
                    <a:pt x="10755" y="3437"/>
                    <a:pt x="10841" y="3482"/>
                    <a:pt x="10871" y="3551"/>
                  </a:cubicBezTo>
                  <a:cubicBezTo>
                    <a:pt x="10906" y="3646"/>
                    <a:pt x="10847" y="3765"/>
                    <a:pt x="10764" y="3789"/>
                  </a:cubicBezTo>
                  <a:lnTo>
                    <a:pt x="10228" y="4003"/>
                  </a:lnTo>
                  <a:cubicBezTo>
                    <a:pt x="10216" y="3848"/>
                    <a:pt x="10168" y="3741"/>
                    <a:pt x="10097" y="3658"/>
                  </a:cubicBezTo>
                  <a:lnTo>
                    <a:pt x="10633" y="3443"/>
                  </a:lnTo>
                  <a:cubicBezTo>
                    <a:pt x="10647" y="3439"/>
                    <a:pt x="10663" y="3437"/>
                    <a:pt x="10679" y="3437"/>
                  </a:cubicBezTo>
                  <a:close/>
                  <a:moveTo>
                    <a:pt x="1060" y="7134"/>
                  </a:moveTo>
                  <a:cubicBezTo>
                    <a:pt x="1072" y="7265"/>
                    <a:pt x="1119" y="7372"/>
                    <a:pt x="1191" y="7480"/>
                  </a:cubicBezTo>
                  <a:lnTo>
                    <a:pt x="655" y="7682"/>
                  </a:lnTo>
                  <a:cubicBezTo>
                    <a:pt x="635" y="7694"/>
                    <a:pt x="612" y="7699"/>
                    <a:pt x="589" y="7699"/>
                  </a:cubicBezTo>
                  <a:cubicBezTo>
                    <a:pt x="518" y="7699"/>
                    <a:pt x="444" y="7650"/>
                    <a:pt x="417" y="7587"/>
                  </a:cubicBezTo>
                  <a:cubicBezTo>
                    <a:pt x="381" y="7492"/>
                    <a:pt x="429" y="7372"/>
                    <a:pt x="524" y="7349"/>
                  </a:cubicBezTo>
                  <a:lnTo>
                    <a:pt x="1060" y="7134"/>
                  </a:lnTo>
                  <a:close/>
                  <a:moveTo>
                    <a:pt x="10144" y="7361"/>
                  </a:moveTo>
                  <a:lnTo>
                    <a:pt x="10656" y="7599"/>
                  </a:lnTo>
                  <a:cubicBezTo>
                    <a:pt x="10811" y="7658"/>
                    <a:pt x="10811" y="7884"/>
                    <a:pt x="10656" y="7944"/>
                  </a:cubicBezTo>
                  <a:cubicBezTo>
                    <a:pt x="10637" y="7950"/>
                    <a:pt x="10619" y="7953"/>
                    <a:pt x="10601" y="7953"/>
                  </a:cubicBezTo>
                  <a:cubicBezTo>
                    <a:pt x="10506" y="7953"/>
                    <a:pt x="10398" y="7875"/>
                    <a:pt x="9990" y="7706"/>
                  </a:cubicBezTo>
                  <a:cubicBezTo>
                    <a:pt x="10061" y="7611"/>
                    <a:pt x="10121" y="7515"/>
                    <a:pt x="10144" y="7361"/>
                  </a:cubicBezTo>
                  <a:close/>
                  <a:moveTo>
                    <a:pt x="3536" y="9920"/>
                  </a:moveTo>
                  <a:cubicBezTo>
                    <a:pt x="3620" y="9992"/>
                    <a:pt x="3727" y="10051"/>
                    <a:pt x="3870" y="10063"/>
                  </a:cubicBezTo>
                  <a:lnTo>
                    <a:pt x="3620" y="10587"/>
                  </a:lnTo>
                  <a:cubicBezTo>
                    <a:pt x="3584" y="10658"/>
                    <a:pt x="3522" y="10696"/>
                    <a:pt x="3454" y="10696"/>
                  </a:cubicBezTo>
                  <a:cubicBezTo>
                    <a:pt x="3430" y="10696"/>
                    <a:pt x="3406" y="10691"/>
                    <a:pt x="3382" y="10682"/>
                  </a:cubicBezTo>
                  <a:cubicBezTo>
                    <a:pt x="3298" y="10635"/>
                    <a:pt x="3251" y="10528"/>
                    <a:pt x="3298" y="10444"/>
                  </a:cubicBezTo>
                  <a:lnTo>
                    <a:pt x="3536" y="9920"/>
                  </a:lnTo>
                  <a:close/>
                  <a:moveTo>
                    <a:pt x="7549" y="10016"/>
                  </a:moveTo>
                  <a:cubicBezTo>
                    <a:pt x="7727" y="10528"/>
                    <a:pt x="7799" y="10575"/>
                    <a:pt x="7763" y="10694"/>
                  </a:cubicBezTo>
                  <a:cubicBezTo>
                    <a:pt x="7728" y="10770"/>
                    <a:pt x="7659" y="10809"/>
                    <a:pt x="7590" y="10809"/>
                  </a:cubicBezTo>
                  <a:cubicBezTo>
                    <a:pt x="7519" y="10809"/>
                    <a:pt x="7448" y="10767"/>
                    <a:pt x="7418" y="10682"/>
                  </a:cubicBezTo>
                  <a:lnTo>
                    <a:pt x="7204" y="10147"/>
                  </a:lnTo>
                  <a:cubicBezTo>
                    <a:pt x="7346" y="10123"/>
                    <a:pt x="7442" y="10087"/>
                    <a:pt x="7549" y="10016"/>
                  </a:cubicBezTo>
                  <a:close/>
                  <a:moveTo>
                    <a:pt x="3696" y="1"/>
                  </a:moveTo>
                  <a:cubicBezTo>
                    <a:pt x="3631" y="1"/>
                    <a:pt x="3565" y="13"/>
                    <a:pt x="3501" y="38"/>
                  </a:cubicBezTo>
                  <a:cubicBezTo>
                    <a:pt x="3239" y="145"/>
                    <a:pt x="3096" y="443"/>
                    <a:pt x="3203" y="705"/>
                  </a:cubicBezTo>
                  <a:lnTo>
                    <a:pt x="3477" y="1407"/>
                  </a:lnTo>
                  <a:cubicBezTo>
                    <a:pt x="3239" y="1753"/>
                    <a:pt x="3203" y="1765"/>
                    <a:pt x="2846" y="1824"/>
                  </a:cubicBezTo>
                  <a:cubicBezTo>
                    <a:pt x="2655" y="1848"/>
                    <a:pt x="2429" y="1896"/>
                    <a:pt x="2286" y="2050"/>
                  </a:cubicBezTo>
                  <a:cubicBezTo>
                    <a:pt x="2012" y="2300"/>
                    <a:pt x="2060" y="2741"/>
                    <a:pt x="1929" y="2955"/>
                  </a:cubicBezTo>
                  <a:cubicBezTo>
                    <a:pt x="1870" y="3027"/>
                    <a:pt x="1762" y="3098"/>
                    <a:pt x="1643" y="3181"/>
                  </a:cubicBezTo>
                  <a:cubicBezTo>
                    <a:pt x="1631" y="3193"/>
                    <a:pt x="1608" y="3205"/>
                    <a:pt x="1584" y="3217"/>
                  </a:cubicBezTo>
                  <a:lnTo>
                    <a:pt x="893" y="2920"/>
                  </a:lnTo>
                  <a:cubicBezTo>
                    <a:pt x="830" y="2888"/>
                    <a:pt x="761" y="2873"/>
                    <a:pt x="692" y="2873"/>
                  </a:cubicBezTo>
                  <a:cubicBezTo>
                    <a:pt x="630" y="2873"/>
                    <a:pt x="568" y="2885"/>
                    <a:pt x="512" y="2908"/>
                  </a:cubicBezTo>
                  <a:cubicBezTo>
                    <a:pt x="84" y="3074"/>
                    <a:pt x="60" y="3670"/>
                    <a:pt x="477" y="3860"/>
                  </a:cubicBezTo>
                  <a:lnTo>
                    <a:pt x="1167" y="4158"/>
                  </a:lnTo>
                  <a:cubicBezTo>
                    <a:pt x="1239" y="4563"/>
                    <a:pt x="1239" y="4586"/>
                    <a:pt x="1012" y="4920"/>
                  </a:cubicBezTo>
                  <a:cubicBezTo>
                    <a:pt x="893" y="5086"/>
                    <a:pt x="774" y="5265"/>
                    <a:pt x="774" y="5467"/>
                  </a:cubicBezTo>
                  <a:cubicBezTo>
                    <a:pt x="762" y="5825"/>
                    <a:pt x="1119" y="6122"/>
                    <a:pt x="1167" y="6360"/>
                  </a:cubicBezTo>
                  <a:cubicBezTo>
                    <a:pt x="1179" y="6479"/>
                    <a:pt x="1155" y="6646"/>
                    <a:pt x="1108" y="6777"/>
                  </a:cubicBezTo>
                  <a:lnTo>
                    <a:pt x="405" y="7051"/>
                  </a:lnTo>
                  <a:cubicBezTo>
                    <a:pt x="143" y="7146"/>
                    <a:pt x="0" y="7444"/>
                    <a:pt x="107" y="7718"/>
                  </a:cubicBezTo>
                  <a:cubicBezTo>
                    <a:pt x="190" y="7920"/>
                    <a:pt x="386" y="8051"/>
                    <a:pt x="592" y="8051"/>
                  </a:cubicBezTo>
                  <a:cubicBezTo>
                    <a:pt x="653" y="8051"/>
                    <a:pt x="714" y="8040"/>
                    <a:pt x="774" y="8015"/>
                  </a:cubicBezTo>
                  <a:lnTo>
                    <a:pt x="1477" y="7742"/>
                  </a:lnTo>
                  <a:cubicBezTo>
                    <a:pt x="1822" y="7980"/>
                    <a:pt x="1834" y="8015"/>
                    <a:pt x="1893" y="8373"/>
                  </a:cubicBezTo>
                  <a:cubicBezTo>
                    <a:pt x="1989" y="8932"/>
                    <a:pt x="2131" y="9075"/>
                    <a:pt x="2667" y="9194"/>
                  </a:cubicBezTo>
                  <a:cubicBezTo>
                    <a:pt x="3036" y="9277"/>
                    <a:pt x="3060" y="9289"/>
                    <a:pt x="3274" y="9647"/>
                  </a:cubicBezTo>
                  <a:lnTo>
                    <a:pt x="2977" y="10337"/>
                  </a:lnTo>
                  <a:cubicBezTo>
                    <a:pt x="2815" y="10691"/>
                    <a:pt x="3091" y="11053"/>
                    <a:pt x="3439" y="11053"/>
                  </a:cubicBezTo>
                  <a:cubicBezTo>
                    <a:pt x="3502" y="11053"/>
                    <a:pt x="3567" y="11041"/>
                    <a:pt x="3632" y="11016"/>
                  </a:cubicBezTo>
                  <a:cubicBezTo>
                    <a:pt x="3775" y="10980"/>
                    <a:pt x="3858" y="10873"/>
                    <a:pt x="3917" y="10754"/>
                  </a:cubicBezTo>
                  <a:lnTo>
                    <a:pt x="4215" y="10063"/>
                  </a:lnTo>
                  <a:cubicBezTo>
                    <a:pt x="4361" y="10038"/>
                    <a:pt x="4457" y="10021"/>
                    <a:pt x="4536" y="10021"/>
                  </a:cubicBezTo>
                  <a:cubicBezTo>
                    <a:pt x="4677" y="10021"/>
                    <a:pt x="4764" y="10073"/>
                    <a:pt x="4977" y="10218"/>
                  </a:cubicBezTo>
                  <a:cubicBezTo>
                    <a:pt x="5204" y="10377"/>
                    <a:pt x="5367" y="10458"/>
                    <a:pt x="5538" y="10458"/>
                  </a:cubicBezTo>
                  <a:cubicBezTo>
                    <a:pt x="5699" y="10458"/>
                    <a:pt x="5865" y="10386"/>
                    <a:pt x="6096" y="10242"/>
                  </a:cubicBezTo>
                  <a:cubicBezTo>
                    <a:pt x="6280" y="10126"/>
                    <a:pt x="6363" y="10080"/>
                    <a:pt x="6476" y="10080"/>
                  </a:cubicBezTo>
                  <a:cubicBezTo>
                    <a:pt x="6560" y="10080"/>
                    <a:pt x="6661" y="10106"/>
                    <a:pt x="6834" y="10147"/>
                  </a:cubicBezTo>
                  <a:lnTo>
                    <a:pt x="7108" y="10837"/>
                  </a:lnTo>
                  <a:cubicBezTo>
                    <a:pt x="7180" y="11051"/>
                    <a:pt x="7370" y="11171"/>
                    <a:pt x="7585" y="11171"/>
                  </a:cubicBezTo>
                  <a:cubicBezTo>
                    <a:pt x="7942" y="11171"/>
                    <a:pt x="8192" y="10813"/>
                    <a:pt x="8061" y="10468"/>
                  </a:cubicBezTo>
                  <a:lnTo>
                    <a:pt x="7787" y="9766"/>
                  </a:lnTo>
                  <a:cubicBezTo>
                    <a:pt x="8025" y="9432"/>
                    <a:pt x="8061" y="9408"/>
                    <a:pt x="8418" y="9349"/>
                  </a:cubicBezTo>
                  <a:cubicBezTo>
                    <a:pt x="8978" y="9266"/>
                    <a:pt x="9109" y="9111"/>
                    <a:pt x="9228" y="8575"/>
                  </a:cubicBezTo>
                  <a:cubicBezTo>
                    <a:pt x="9323" y="8206"/>
                    <a:pt x="9335" y="8194"/>
                    <a:pt x="9692" y="7968"/>
                  </a:cubicBezTo>
                  <a:cubicBezTo>
                    <a:pt x="10198" y="8180"/>
                    <a:pt x="10406" y="8313"/>
                    <a:pt x="10595" y="8313"/>
                  </a:cubicBezTo>
                  <a:cubicBezTo>
                    <a:pt x="10650" y="8313"/>
                    <a:pt x="10704" y="8302"/>
                    <a:pt x="10764" y="8277"/>
                  </a:cubicBezTo>
                  <a:cubicBezTo>
                    <a:pt x="11192" y="8075"/>
                    <a:pt x="11216" y="7480"/>
                    <a:pt x="10799" y="7301"/>
                  </a:cubicBezTo>
                  <a:lnTo>
                    <a:pt x="10109" y="7003"/>
                  </a:lnTo>
                  <a:cubicBezTo>
                    <a:pt x="10037" y="6599"/>
                    <a:pt x="10037" y="6575"/>
                    <a:pt x="10263" y="6241"/>
                  </a:cubicBezTo>
                  <a:cubicBezTo>
                    <a:pt x="10573" y="5801"/>
                    <a:pt x="10597" y="5622"/>
                    <a:pt x="10287" y="5134"/>
                  </a:cubicBezTo>
                  <a:cubicBezTo>
                    <a:pt x="10085" y="4801"/>
                    <a:pt x="10097" y="4789"/>
                    <a:pt x="10180" y="4384"/>
                  </a:cubicBezTo>
                  <a:lnTo>
                    <a:pt x="10883" y="4122"/>
                  </a:lnTo>
                  <a:cubicBezTo>
                    <a:pt x="11156" y="4015"/>
                    <a:pt x="11287" y="3717"/>
                    <a:pt x="11180" y="3443"/>
                  </a:cubicBezTo>
                  <a:cubicBezTo>
                    <a:pt x="11097" y="3239"/>
                    <a:pt x="10898" y="3115"/>
                    <a:pt x="10690" y="3115"/>
                  </a:cubicBezTo>
                  <a:cubicBezTo>
                    <a:pt x="10631" y="3115"/>
                    <a:pt x="10571" y="3125"/>
                    <a:pt x="10513" y="3146"/>
                  </a:cubicBezTo>
                  <a:lnTo>
                    <a:pt x="9811" y="3420"/>
                  </a:lnTo>
                  <a:cubicBezTo>
                    <a:pt x="9466" y="3181"/>
                    <a:pt x="9454" y="3146"/>
                    <a:pt x="9394" y="2789"/>
                  </a:cubicBezTo>
                  <a:cubicBezTo>
                    <a:pt x="9311" y="2229"/>
                    <a:pt x="9156" y="2086"/>
                    <a:pt x="8620" y="1979"/>
                  </a:cubicBezTo>
                  <a:cubicBezTo>
                    <a:pt x="8251" y="1884"/>
                    <a:pt x="8239" y="1872"/>
                    <a:pt x="8013" y="1515"/>
                  </a:cubicBezTo>
                  <a:lnTo>
                    <a:pt x="8311" y="824"/>
                  </a:lnTo>
                  <a:cubicBezTo>
                    <a:pt x="8430" y="574"/>
                    <a:pt x="8311" y="264"/>
                    <a:pt x="8037" y="157"/>
                  </a:cubicBezTo>
                  <a:cubicBezTo>
                    <a:pt x="7971" y="126"/>
                    <a:pt x="7901" y="111"/>
                    <a:pt x="7831" y="111"/>
                  </a:cubicBezTo>
                  <a:cubicBezTo>
                    <a:pt x="7638" y="111"/>
                    <a:pt x="7449" y="226"/>
                    <a:pt x="7370" y="419"/>
                  </a:cubicBezTo>
                  <a:lnTo>
                    <a:pt x="7073" y="1110"/>
                  </a:lnTo>
                  <a:cubicBezTo>
                    <a:pt x="6927" y="1135"/>
                    <a:pt x="6831" y="1152"/>
                    <a:pt x="6751" y="1152"/>
                  </a:cubicBezTo>
                  <a:cubicBezTo>
                    <a:pt x="6611" y="1152"/>
                    <a:pt x="6524" y="1100"/>
                    <a:pt x="6311" y="955"/>
                  </a:cubicBezTo>
                  <a:lnTo>
                    <a:pt x="6180" y="872"/>
                  </a:lnTo>
                  <a:cubicBezTo>
                    <a:pt x="6152" y="853"/>
                    <a:pt x="6119" y="844"/>
                    <a:pt x="6087" y="844"/>
                  </a:cubicBezTo>
                  <a:cubicBezTo>
                    <a:pt x="6034" y="844"/>
                    <a:pt x="5983" y="868"/>
                    <a:pt x="5953" y="919"/>
                  </a:cubicBezTo>
                  <a:cubicBezTo>
                    <a:pt x="5918" y="991"/>
                    <a:pt x="5930" y="1098"/>
                    <a:pt x="6001" y="1134"/>
                  </a:cubicBezTo>
                  <a:lnTo>
                    <a:pt x="6132" y="1229"/>
                  </a:lnTo>
                  <a:cubicBezTo>
                    <a:pt x="6389" y="1406"/>
                    <a:pt x="6533" y="1474"/>
                    <a:pt x="6731" y="1474"/>
                  </a:cubicBezTo>
                  <a:cubicBezTo>
                    <a:pt x="6826" y="1474"/>
                    <a:pt x="6933" y="1458"/>
                    <a:pt x="7073" y="1431"/>
                  </a:cubicBezTo>
                  <a:cubicBezTo>
                    <a:pt x="7189" y="1411"/>
                    <a:pt x="7278" y="1397"/>
                    <a:pt x="7350" y="1397"/>
                  </a:cubicBezTo>
                  <a:cubicBezTo>
                    <a:pt x="7531" y="1397"/>
                    <a:pt x="7614" y="1481"/>
                    <a:pt x="7775" y="1753"/>
                  </a:cubicBezTo>
                  <a:cubicBezTo>
                    <a:pt x="8013" y="2122"/>
                    <a:pt x="8120" y="2193"/>
                    <a:pt x="8561" y="2300"/>
                  </a:cubicBezTo>
                  <a:cubicBezTo>
                    <a:pt x="8966" y="2384"/>
                    <a:pt x="9013" y="2419"/>
                    <a:pt x="9085" y="2848"/>
                  </a:cubicBezTo>
                  <a:cubicBezTo>
                    <a:pt x="9109" y="3015"/>
                    <a:pt x="9144" y="3181"/>
                    <a:pt x="9228" y="3324"/>
                  </a:cubicBezTo>
                  <a:cubicBezTo>
                    <a:pt x="9370" y="3551"/>
                    <a:pt x="9621" y="3658"/>
                    <a:pt x="9799" y="3812"/>
                  </a:cubicBezTo>
                  <a:cubicBezTo>
                    <a:pt x="9882" y="3908"/>
                    <a:pt x="9906" y="3932"/>
                    <a:pt x="9906" y="3955"/>
                  </a:cubicBezTo>
                  <a:cubicBezTo>
                    <a:pt x="9906" y="3955"/>
                    <a:pt x="9930" y="4015"/>
                    <a:pt x="9906" y="4193"/>
                  </a:cubicBezTo>
                  <a:cubicBezTo>
                    <a:pt x="9859" y="4444"/>
                    <a:pt x="9787" y="4634"/>
                    <a:pt x="9823" y="4860"/>
                  </a:cubicBezTo>
                  <a:cubicBezTo>
                    <a:pt x="9882" y="5194"/>
                    <a:pt x="10216" y="5467"/>
                    <a:pt x="10204" y="5694"/>
                  </a:cubicBezTo>
                  <a:cubicBezTo>
                    <a:pt x="10204" y="5920"/>
                    <a:pt x="9859" y="6170"/>
                    <a:pt x="9787" y="6515"/>
                  </a:cubicBezTo>
                  <a:cubicBezTo>
                    <a:pt x="9704" y="6813"/>
                    <a:pt x="9906" y="7241"/>
                    <a:pt x="9811" y="7420"/>
                  </a:cubicBezTo>
                  <a:cubicBezTo>
                    <a:pt x="9728" y="7611"/>
                    <a:pt x="9275" y="7777"/>
                    <a:pt x="9109" y="8015"/>
                  </a:cubicBezTo>
                  <a:cubicBezTo>
                    <a:pt x="8918" y="8277"/>
                    <a:pt x="8954" y="8718"/>
                    <a:pt x="8787" y="8873"/>
                  </a:cubicBezTo>
                  <a:cubicBezTo>
                    <a:pt x="8620" y="9027"/>
                    <a:pt x="8192" y="8980"/>
                    <a:pt x="7906" y="9158"/>
                  </a:cubicBezTo>
                  <a:cubicBezTo>
                    <a:pt x="7644" y="9325"/>
                    <a:pt x="7477" y="9754"/>
                    <a:pt x="7287" y="9825"/>
                  </a:cubicBezTo>
                  <a:cubicBezTo>
                    <a:pt x="7254" y="9840"/>
                    <a:pt x="7210" y="9846"/>
                    <a:pt x="7163" y="9846"/>
                  </a:cubicBezTo>
                  <a:cubicBezTo>
                    <a:pt x="7058" y="9846"/>
                    <a:pt x="6936" y="9818"/>
                    <a:pt x="6870" y="9801"/>
                  </a:cubicBezTo>
                  <a:cubicBezTo>
                    <a:pt x="6712" y="9764"/>
                    <a:pt x="6595" y="9744"/>
                    <a:pt x="6493" y="9744"/>
                  </a:cubicBezTo>
                  <a:cubicBezTo>
                    <a:pt x="6304" y="9744"/>
                    <a:pt x="6170" y="9813"/>
                    <a:pt x="5930" y="9968"/>
                  </a:cubicBezTo>
                  <a:cubicBezTo>
                    <a:pt x="5756" y="10072"/>
                    <a:pt x="5655" y="10126"/>
                    <a:pt x="5557" y="10126"/>
                  </a:cubicBezTo>
                  <a:cubicBezTo>
                    <a:pt x="5453" y="10126"/>
                    <a:pt x="5351" y="10066"/>
                    <a:pt x="5168" y="9944"/>
                  </a:cubicBezTo>
                  <a:cubicBezTo>
                    <a:pt x="4918" y="9767"/>
                    <a:pt x="4777" y="9704"/>
                    <a:pt x="4576" y="9704"/>
                  </a:cubicBezTo>
                  <a:cubicBezTo>
                    <a:pt x="4480" y="9704"/>
                    <a:pt x="4370" y="9719"/>
                    <a:pt x="4227" y="9742"/>
                  </a:cubicBezTo>
                  <a:cubicBezTo>
                    <a:pt x="4095" y="9764"/>
                    <a:pt x="4008" y="9771"/>
                    <a:pt x="3947" y="9771"/>
                  </a:cubicBezTo>
                  <a:cubicBezTo>
                    <a:pt x="3843" y="9771"/>
                    <a:pt x="3821" y="9749"/>
                    <a:pt x="3798" y="9742"/>
                  </a:cubicBezTo>
                  <a:cubicBezTo>
                    <a:pt x="3608" y="9647"/>
                    <a:pt x="3453" y="9218"/>
                    <a:pt x="3203" y="9039"/>
                  </a:cubicBezTo>
                  <a:cubicBezTo>
                    <a:pt x="2941" y="8849"/>
                    <a:pt x="2501" y="8873"/>
                    <a:pt x="2346" y="8718"/>
                  </a:cubicBezTo>
                  <a:cubicBezTo>
                    <a:pt x="2191" y="8551"/>
                    <a:pt x="2239" y="8123"/>
                    <a:pt x="2060" y="7837"/>
                  </a:cubicBezTo>
                  <a:cubicBezTo>
                    <a:pt x="1941" y="7646"/>
                    <a:pt x="1750" y="7551"/>
                    <a:pt x="1548" y="7384"/>
                  </a:cubicBezTo>
                  <a:cubicBezTo>
                    <a:pt x="1417" y="7265"/>
                    <a:pt x="1393" y="7206"/>
                    <a:pt x="1393" y="7206"/>
                  </a:cubicBezTo>
                  <a:cubicBezTo>
                    <a:pt x="1310" y="7015"/>
                    <a:pt x="1524" y="6599"/>
                    <a:pt x="1465" y="6301"/>
                  </a:cubicBezTo>
                  <a:cubicBezTo>
                    <a:pt x="1405" y="5979"/>
                    <a:pt x="1072" y="5694"/>
                    <a:pt x="1096" y="5467"/>
                  </a:cubicBezTo>
                  <a:cubicBezTo>
                    <a:pt x="1096" y="5241"/>
                    <a:pt x="1429" y="4991"/>
                    <a:pt x="1512" y="4646"/>
                  </a:cubicBezTo>
                  <a:cubicBezTo>
                    <a:pt x="1584" y="4336"/>
                    <a:pt x="1393" y="3932"/>
                    <a:pt x="1477" y="3741"/>
                  </a:cubicBezTo>
                  <a:cubicBezTo>
                    <a:pt x="1572" y="3551"/>
                    <a:pt x="2001" y="3396"/>
                    <a:pt x="2179" y="3146"/>
                  </a:cubicBezTo>
                  <a:cubicBezTo>
                    <a:pt x="2370" y="2884"/>
                    <a:pt x="2346" y="2443"/>
                    <a:pt x="2501" y="2288"/>
                  </a:cubicBezTo>
                  <a:cubicBezTo>
                    <a:pt x="2667" y="2134"/>
                    <a:pt x="3096" y="2181"/>
                    <a:pt x="3382" y="2003"/>
                  </a:cubicBezTo>
                  <a:cubicBezTo>
                    <a:pt x="3608" y="1872"/>
                    <a:pt x="3715" y="1610"/>
                    <a:pt x="3870" y="1431"/>
                  </a:cubicBezTo>
                  <a:cubicBezTo>
                    <a:pt x="3944" y="1357"/>
                    <a:pt x="3995" y="1320"/>
                    <a:pt x="4116" y="1320"/>
                  </a:cubicBezTo>
                  <a:cubicBezTo>
                    <a:pt x="4189" y="1320"/>
                    <a:pt x="4287" y="1333"/>
                    <a:pt x="4429" y="1360"/>
                  </a:cubicBezTo>
                  <a:cubicBezTo>
                    <a:pt x="4543" y="1395"/>
                    <a:pt x="4662" y="1417"/>
                    <a:pt x="4784" y="1417"/>
                  </a:cubicBezTo>
                  <a:cubicBezTo>
                    <a:pt x="4828" y="1417"/>
                    <a:pt x="4873" y="1414"/>
                    <a:pt x="4918" y="1407"/>
                  </a:cubicBezTo>
                  <a:cubicBezTo>
                    <a:pt x="5144" y="1360"/>
                    <a:pt x="5322" y="1217"/>
                    <a:pt x="5513" y="1110"/>
                  </a:cubicBezTo>
                  <a:cubicBezTo>
                    <a:pt x="5584" y="1062"/>
                    <a:pt x="5620" y="955"/>
                    <a:pt x="5572" y="884"/>
                  </a:cubicBezTo>
                  <a:cubicBezTo>
                    <a:pt x="5540" y="835"/>
                    <a:pt x="5479" y="802"/>
                    <a:pt x="5421" y="802"/>
                  </a:cubicBezTo>
                  <a:cubicBezTo>
                    <a:pt x="5395" y="802"/>
                    <a:pt x="5369" y="809"/>
                    <a:pt x="5346" y="824"/>
                  </a:cubicBezTo>
                  <a:cubicBezTo>
                    <a:pt x="5023" y="1010"/>
                    <a:pt x="4963" y="1086"/>
                    <a:pt x="4794" y="1086"/>
                  </a:cubicBezTo>
                  <a:cubicBezTo>
                    <a:pt x="4714" y="1086"/>
                    <a:pt x="4610" y="1069"/>
                    <a:pt x="4441" y="1038"/>
                  </a:cubicBezTo>
                  <a:lnTo>
                    <a:pt x="4167" y="336"/>
                  </a:lnTo>
                  <a:cubicBezTo>
                    <a:pt x="4095" y="127"/>
                    <a:pt x="3904" y="1"/>
                    <a:pt x="369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90" name="Google Shape;10390;p79"/>
            <p:cNvSpPr/>
            <p:nvPr/>
          </p:nvSpPr>
          <p:spPr>
            <a:xfrm>
              <a:off x="5466263" y="3032979"/>
              <a:ext cx="127101" cy="146214"/>
            </a:xfrm>
            <a:custGeom>
              <a:avLst/>
              <a:gdLst/>
              <a:ahLst/>
              <a:cxnLst/>
              <a:rect l="l" t="t" r="r" b="b"/>
              <a:pathLst>
                <a:path w="3990" h="4590" extrusionOk="0">
                  <a:moveTo>
                    <a:pt x="2681" y="1"/>
                  </a:moveTo>
                  <a:cubicBezTo>
                    <a:pt x="2422" y="1"/>
                    <a:pt x="2181" y="137"/>
                    <a:pt x="2120" y="428"/>
                  </a:cubicBezTo>
                  <a:cubicBezTo>
                    <a:pt x="2036" y="773"/>
                    <a:pt x="1941" y="1095"/>
                    <a:pt x="1786" y="1392"/>
                  </a:cubicBezTo>
                  <a:cubicBezTo>
                    <a:pt x="1739" y="1476"/>
                    <a:pt x="1786" y="1571"/>
                    <a:pt x="1858" y="1619"/>
                  </a:cubicBezTo>
                  <a:cubicBezTo>
                    <a:pt x="1881" y="1632"/>
                    <a:pt x="1905" y="1638"/>
                    <a:pt x="1929" y="1638"/>
                  </a:cubicBezTo>
                  <a:cubicBezTo>
                    <a:pt x="1991" y="1638"/>
                    <a:pt x="2050" y="1599"/>
                    <a:pt x="2084" y="1547"/>
                  </a:cubicBezTo>
                  <a:cubicBezTo>
                    <a:pt x="2251" y="1214"/>
                    <a:pt x="2358" y="880"/>
                    <a:pt x="2441" y="499"/>
                  </a:cubicBezTo>
                  <a:cubicBezTo>
                    <a:pt x="2466" y="387"/>
                    <a:pt x="2563" y="336"/>
                    <a:pt x="2676" y="336"/>
                  </a:cubicBezTo>
                  <a:cubicBezTo>
                    <a:pt x="2836" y="336"/>
                    <a:pt x="3028" y="439"/>
                    <a:pt x="3084" y="607"/>
                  </a:cubicBezTo>
                  <a:cubicBezTo>
                    <a:pt x="3287" y="1214"/>
                    <a:pt x="3632" y="2214"/>
                    <a:pt x="3072" y="3095"/>
                  </a:cubicBezTo>
                  <a:cubicBezTo>
                    <a:pt x="2512" y="3947"/>
                    <a:pt x="1615" y="4265"/>
                    <a:pt x="1007" y="4265"/>
                  </a:cubicBezTo>
                  <a:cubicBezTo>
                    <a:pt x="672" y="4265"/>
                    <a:pt x="425" y="4168"/>
                    <a:pt x="370" y="4012"/>
                  </a:cubicBezTo>
                  <a:cubicBezTo>
                    <a:pt x="334" y="3881"/>
                    <a:pt x="417" y="3678"/>
                    <a:pt x="643" y="3440"/>
                  </a:cubicBezTo>
                  <a:cubicBezTo>
                    <a:pt x="1060" y="2964"/>
                    <a:pt x="1405" y="2583"/>
                    <a:pt x="1679" y="2190"/>
                  </a:cubicBezTo>
                  <a:cubicBezTo>
                    <a:pt x="1739" y="2107"/>
                    <a:pt x="1715" y="2012"/>
                    <a:pt x="1644" y="1964"/>
                  </a:cubicBezTo>
                  <a:cubicBezTo>
                    <a:pt x="1611" y="1946"/>
                    <a:pt x="1576" y="1936"/>
                    <a:pt x="1542" y="1936"/>
                  </a:cubicBezTo>
                  <a:cubicBezTo>
                    <a:pt x="1488" y="1936"/>
                    <a:pt x="1439" y="1960"/>
                    <a:pt x="1417" y="2012"/>
                  </a:cubicBezTo>
                  <a:cubicBezTo>
                    <a:pt x="1143" y="2393"/>
                    <a:pt x="810" y="2762"/>
                    <a:pt x="405" y="3202"/>
                  </a:cubicBezTo>
                  <a:cubicBezTo>
                    <a:pt x="0" y="3607"/>
                    <a:pt x="0" y="3928"/>
                    <a:pt x="60" y="4119"/>
                  </a:cubicBezTo>
                  <a:cubicBezTo>
                    <a:pt x="171" y="4424"/>
                    <a:pt x="546" y="4589"/>
                    <a:pt x="1019" y="4589"/>
                  </a:cubicBezTo>
                  <a:cubicBezTo>
                    <a:pt x="1763" y="4589"/>
                    <a:pt x="2752" y="4179"/>
                    <a:pt x="3334" y="3262"/>
                  </a:cubicBezTo>
                  <a:cubicBezTo>
                    <a:pt x="3989" y="2250"/>
                    <a:pt x="3608" y="1095"/>
                    <a:pt x="3394" y="488"/>
                  </a:cubicBezTo>
                  <a:cubicBezTo>
                    <a:pt x="3287" y="172"/>
                    <a:pt x="2973" y="1"/>
                    <a:pt x="26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91" name="Google Shape;10391;p79"/>
          <p:cNvGrpSpPr/>
          <p:nvPr/>
        </p:nvGrpSpPr>
        <p:grpSpPr>
          <a:xfrm>
            <a:off x="2932754" y="2752242"/>
            <a:ext cx="416239" cy="471241"/>
            <a:chOff x="2199565" y="2421172"/>
            <a:chExt cx="312179" cy="353431"/>
          </a:xfrm>
          <a:solidFill>
            <a:srgbClr val="D2DE00"/>
          </a:solidFill>
        </p:grpSpPr>
        <p:sp>
          <p:nvSpPr>
            <p:cNvPr id="10392" name="Google Shape;10392;p79"/>
            <p:cNvSpPr/>
            <p:nvPr/>
          </p:nvSpPr>
          <p:spPr>
            <a:xfrm>
              <a:off x="2199565" y="2421172"/>
              <a:ext cx="312179" cy="353431"/>
            </a:xfrm>
            <a:custGeom>
              <a:avLst/>
              <a:gdLst/>
              <a:ahLst/>
              <a:cxnLst/>
              <a:rect l="l" t="t" r="r" b="b"/>
              <a:pathLst>
                <a:path w="9800" h="11095" extrusionOk="0">
                  <a:moveTo>
                    <a:pt x="5156" y="322"/>
                  </a:moveTo>
                  <a:cubicBezTo>
                    <a:pt x="5228" y="322"/>
                    <a:pt x="5311" y="370"/>
                    <a:pt x="5311" y="465"/>
                  </a:cubicBezTo>
                  <a:lnTo>
                    <a:pt x="5311" y="858"/>
                  </a:lnTo>
                  <a:cubicBezTo>
                    <a:pt x="5202" y="822"/>
                    <a:pt x="5100" y="806"/>
                    <a:pt x="4999" y="806"/>
                  </a:cubicBezTo>
                  <a:cubicBezTo>
                    <a:pt x="4968" y="806"/>
                    <a:pt x="4937" y="807"/>
                    <a:pt x="4906" y="810"/>
                  </a:cubicBezTo>
                  <a:cubicBezTo>
                    <a:pt x="4775" y="810"/>
                    <a:pt x="4656" y="822"/>
                    <a:pt x="4549" y="858"/>
                  </a:cubicBezTo>
                  <a:lnTo>
                    <a:pt x="4549" y="465"/>
                  </a:lnTo>
                  <a:cubicBezTo>
                    <a:pt x="4549" y="394"/>
                    <a:pt x="4609" y="322"/>
                    <a:pt x="4692" y="322"/>
                  </a:cubicBezTo>
                  <a:close/>
                  <a:moveTo>
                    <a:pt x="4906" y="1132"/>
                  </a:moveTo>
                  <a:cubicBezTo>
                    <a:pt x="5502" y="1132"/>
                    <a:pt x="6002" y="1608"/>
                    <a:pt x="6002" y="2227"/>
                  </a:cubicBezTo>
                  <a:cubicBezTo>
                    <a:pt x="6002" y="2838"/>
                    <a:pt x="5504" y="3302"/>
                    <a:pt x="4927" y="3302"/>
                  </a:cubicBezTo>
                  <a:cubicBezTo>
                    <a:pt x="4807" y="3302"/>
                    <a:pt x="4684" y="3282"/>
                    <a:pt x="4561" y="3239"/>
                  </a:cubicBezTo>
                  <a:cubicBezTo>
                    <a:pt x="4144" y="3084"/>
                    <a:pt x="3847" y="2680"/>
                    <a:pt x="3847" y="2227"/>
                  </a:cubicBezTo>
                  <a:cubicBezTo>
                    <a:pt x="3835" y="1632"/>
                    <a:pt x="4311" y="1132"/>
                    <a:pt x="4906" y="1132"/>
                  </a:cubicBezTo>
                  <a:close/>
                  <a:moveTo>
                    <a:pt x="4978" y="3620"/>
                  </a:moveTo>
                  <a:lnTo>
                    <a:pt x="6061" y="6251"/>
                  </a:lnTo>
                  <a:lnTo>
                    <a:pt x="5621" y="6251"/>
                  </a:lnTo>
                  <a:cubicBezTo>
                    <a:pt x="5621" y="5918"/>
                    <a:pt x="5335" y="5644"/>
                    <a:pt x="4990" y="5644"/>
                  </a:cubicBezTo>
                  <a:lnTo>
                    <a:pt x="4847" y="5644"/>
                  </a:lnTo>
                  <a:cubicBezTo>
                    <a:pt x="4501" y="5644"/>
                    <a:pt x="4216" y="5918"/>
                    <a:pt x="4216" y="6251"/>
                  </a:cubicBezTo>
                  <a:lnTo>
                    <a:pt x="3775" y="6251"/>
                  </a:lnTo>
                  <a:lnTo>
                    <a:pt x="4859" y="3620"/>
                  </a:lnTo>
                  <a:close/>
                  <a:moveTo>
                    <a:pt x="1406" y="6573"/>
                  </a:moveTo>
                  <a:lnTo>
                    <a:pt x="1323" y="6740"/>
                  </a:lnTo>
                  <a:lnTo>
                    <a:pt x="430" y="6740"/>
                  </a:lnTo>
                  <a:cubicBezTo>
                    <a:pt x="423" y="6741"/>
                    <a:pt x="417" y="6742"/>
                    <a:pt x="411" y="6742"/>
                  </a:cubicBezTo>
                  <a:cubicBezTo>
                    <a:pt x="370" y="6742"/>
                    <a:pt x="334" y="6708"/>
                    <a:pt x="334" y="6656"/>
                  </a:cubicBezTo>
                  <a:cubicBezTo>
                    <a:pt x="334" y="6609"/>
                    <a:pt x="382" y="6573"/>
                    <a:pt x="430" y="6573"/>
                  </a:cubicBezTo>
                  <a:close/>
                  <a:moveTo>
                    <a:pt x="6204" y="6573"/>
                  </a:moveTo>
                  <a:lnTo>
                    <a:pt x="6276" y="6752"/>
                  </a:lnTo>
                  <a:lnTo>
                    <a:pt x="5621" y="6752"/>
                  </a:lnTo>
                  <a:lnTo>
                    <a:pt x="5621" y="6573"/>
                  </a:lnTo>
                  <a:close/>
                  <a:moveTo>
                    <a:pt x="9419" y="6573"/>
                  </a:moveTo>
                  <a:cubicBezTo>
                    <a:pt x="9454" y="6573"/>
                    <a:pt x="9502" y="6609"/>
                    <a:pt x="9502" y="6656"/>
                  </a:cubicBezTo>
                  <a:cubicBezTo>
                    <a:pt x="9502" y="6716"/>
                    <a:pt x="9454" y="6752"/>
                    <a:pt x="9419" y="6752"/>
                  </a:cubicBezTo>
                  <a:lnTo>
                    <a:pt x="8526" y="6752"/>
                  </a:lnTo>
                  <a:cubicBezTo>
                    <a:pt x="8526" y="6752"/>
                    <a:pt x="8451" y="6592"/>
                    <a:pt x="8434" y="6573"/>
                  </a:cubicBezTo>
                  <a:close/>
                  <a:moveTo>
                    <a:pt x="4216" y="6585"/>
                  </a:moveTo>
                  <a:lnTo>
                    <a:pt x="4216" y="6763"/>
                  </a:lnTo>
                  <a:lnTo>
                    <a:pt x="3573" y="6763"/>
                  </a:lnTo>
                  <a:lnTo>
                    <a:pt x="3644" y="6585"/>
                  </a:lnTo>
                  <a:close/>
                  <a:moveTo>
                    <a:pt x="4990" y="5954"/>
                  </a:moveTo>
                  <a:cubicBezTo>
                    <a:pt x="5156" y="5954"/>
                    <a:pt x="5287" y="6097"/>
                    <a:pt x="5287" y="6251"/>
                  </a:cubicBezTo>
                  <a:lnTo>
                    <a:pt x="5287" y="7061"/>
                  </a:lnTo>
                  <a:cubicBezTo>
                    <a:pt x="5287" y="7228"/>
                    <a:pt x="5156" y="7359"/>
                    <a:pt x="4990" y="7359"/>
                  </a:cubicBezTo>
                  <a:lnTo>
                    <a:pt x="4847" y="7359"/>
                  </a:lnTo>
                  <a:cubicBezTo>
                    <a:pt x="4680" y="7359"/>
                    <a:pt x="4549" y="7228"/>
                    <a:pt x="4549" y="7061"/>
                  </a:cubicBezTo>
                  <a:lnTo>
                    <a:pt x="4549" y="6251"/>
                  </a:lnTo>
                  <a:cubicBezTo>
                    <a:pt x="4549" y="6097"/>
                    <a:pt x="4680" y="5954"/>
                    <a:pt x="4847" y="5954"/>
                  </a:cubicBezTo>
                  <a:close/>
                  <a:moveTo>
                    <a:pt x="1299" y="10157"/>
                  </a:moveTo>
                  <a:lnTo>
                    <a:pt x="1477" y="10228"/>
                  </a:lnTo>
                  <a:lnTo>
                    <a:pt x="1287" y="10454"/>
                  </a:lnTo>
                  <a:lnTo>
                    <a:pt x="1299" y="10157"/>
                  </a:lnTo>
                  <a:close/>
                  <a:moveTo>
                    <a:pt x="8538" y="10157"/>
                  </a:moveTo>
                  <a:lnTo>
                    <a:pt x="8550" y="10454"/>
                  </a:lnTo>
                  <a:lnTo>
                    <a:pt x="8359" y="10228"/>
                  </a:lnTo>
                  <a:lnTo>
                    <a:pt x="8538" y="10157"/>
                  </a:lnTo>
                  <a:close/>
                  <a:moveTo>
                    <a:pt x="4680" y="1"/>
                  </a:moveTo>
                  <a:cubicBezTo>
                    <a:pt x="4430" y="1"/>
                    <a:pt x="4204" y="215"/>
                    <a:pt x="4204" y="477"/>
                  </a:cubicBezTo>
                  <a:lnTo>
                    <a:pt x="4204" y="1001"/>
                  </a:lnTo>
                  <a:cubicBezTo>
                    <a:pt x="3716" y="1287"/>
                    <a:pt x="3418" y="1870"/>
                    <a:pt x="3525" y="2441"/>
                  </a:cubicBezTo>
                  <a:lnTo>
                    <a:pt x="3108" y="3263"/>
                  </a:lnTo>
                  <a:cubicBezTo>
                    <a:pt x="3061" y="3334"/>
                    <a:pt x="3085" y="3442"/>
                    <a:pt x="3180" y="3489"/>
                  </a:cubicBezTo>
                  <a:cubicBezTo>
                    <a:pt x="3202" y="3504"/>
                    <a:pt x="3227" y="3511"/>
                    <a:pt x="3253" y="3511"/>
                  </a:cubicBezTo>
                  <a:cubicBezTo>
                    <a:pt x="3311" y="3511"/>
                    <a:pt x="3373" y="3476"/>
                    <a:pt x="3406" y="3418"/>
                  </a:cubicBezTo>
                  <a:lnTo>
                    <a:pt x="3680" y="2858"/>
                  </a:lnTo>
                  <a:cubicBezTo>
                    <a:pt x="3859" y="3203"/>
                    <a:pt x="4168" y="3453"/>
                    <a:pt x="4549" y="3561"/>
                  </a:cubicBezTo>
                  <a:cubicBezTo>
                    <a:pt x="4442" y="3811"/>
                    <a:pt x="2287" y="9073"/>
                    <a:pt x="1930" y="9919"/>
                  </a:cubicBezTo>
                  <a:cubicBezTo>
                    <a:pt x="1900" y="9968"/>
                    <a:pt x="1845" y="9993"/>
                    <a:pt x="1794" y="9993"/>
                  </a:cubicBezTo>
                  <a:cubicBezTo>
                    <a:pt x="1783" y="9993"/>
                    <a:pt x="1773" y="9992"/>
                    <a:pt x="1763" y="9990"/>
                  </a:cubicBezTo>
                  <a:lnTo>
                    <a:pt x="1168" y="9752"/>
                  </a:lnTo>
                  <a:cubicBezTo>
                    <a:pt x="1120" y="9740"/>
                    <a:pt x="1096" y="9692"/>
                    <a:pt x="1096" y="9645"/>
                  </a:cubicBezTo>
                  <a:cubicBezTo>
                    <a:pt x="882" y="7990"/>
                    <a:pt x="1632" y="6906"/>
                    <a:pt x="1692" y="6763"/>
                  </a:cubicBezTo>
                  <a:cubicBezTo>
                    <a:pt x="1846" y="6430"/>
                    <a:pt x="2847" y="4501"/>
                    <a:pt x="3120" y="3977"/>
                  </a:cubicBezTo>
                  <a:cubicBezTo>
                    <a:pt x="3156" y="3906"/>
                    <a:pt x="3132" y="3799"/>
                    <a:pt x="3037" y="3751"/>
                  </a:cubicBezTo>
                  <a:cubicBezTo>
                    <a:pt x="3016" y="3741"/>
                    <a:pt x="2992" y="3735"/>
                    <a:pt x="2968" y="3735"/>
                  </a:cubicBezTo>
                  <a:cubicBezTo>
                    <a:pt x="2909" y="3735"/>
                    <a:pt x="2848" y="3767"/>
                    <a:pt x="2823" y="3834"/>
                  </a:cubicBezTo>
                  <a:lnTo>
                    <a:pt x="1573" y="6251"/>
                  </a:lnTo>
                  <a:lnTo>
                    <a:pt x="430" y="6251"/>
                  </a:lnTo>
                  <a:cubicBezTo>
                    <a:pt x="203" y="6251"/>
                    <a:pt x="1" y="6430"/>
                    <a:pt x="1" y="6668"/>
                  </a:cubicBezTo>
                  <a:cubicBezTo>
                    <a:pt x="1" y="6894"/>
                    <a:pt x="180" y="7085"/>
                    <a:pt x="430" y="7085"/>
                  </a:cubicBezTo>
                  <a:lnTo>
                    <a:pt x="1156" y="7085"/>
                  </a:lnTo>
                  <a:cubicBezTo>
                    <a:pt x="775" y="7906"/>
                    <a:pt x="644" y="8799"/>
                    <a:pt x="751" y="9704"/>
                  </a:cubicBezTo>
                  <a:cubicBezTo>
                    <a:pt x="763" y="9847"/>
                    <a:pt x="858" y="9978"/>
                    <a:pt x="977" y="10038"/>
                  </a:cubicBezTo>
                  <a:lnTo>
                    <a:pt x="930" y="10919"/>
                  </a:lnTo>
                  <a:cubicBezTo>
                    <a:pt x="930" y="11017"/>
                    <a:pt x="1014" y="11081"/>
                    <a:pt x="1101" y="11081"/>
                  </a:cubicBezTo>
                  <a:cubicBezTo>
                    <a:pt x="1141" y="11081"/>
                    <a:pt x="1182" y="11068"/>
                    <a:pt x="1215" y="11038"/>
                  </a:cubicBezTo>
                  <a:lnTo>
                    <a:pt x="1823" y="10347"/>
                  </a:lnTo>
                  <a:cubicBezTo>
                    <a:pt x="1989" y="10335"/>
                    <a:pt x="2132" y="10228"/>
                    <a:pt x="2215" y="10061"/>
                  </a:cubicBezTo>
                  <a:lnTo>
                    <a:pt x="3430" y="7109"/>
                  </a:lnTo>
                  <a:lnTo>
                    <a:pt x="4204" y="7109"/>
                  </a:lnTo>
                  <a:cubicBezTo>
                    <a:pt x="4204" y="7442"/>
                    <a:pt x="4490" y="7716"/>
                    <a:pt x="4823" y="7716"/>
                  </a:cubicBezTo>
                  <a:lnTo>
                    <a:pt x="4978" y="7716"/>
                  </a:lnTo>
                  <a:cubicBezTo>
                    <a:pt x="5323" y="7716"/>
                    <a:pt x="5597" y="7442"/>
                    <a:pt x="5597" y="7109"/>
                  </a:cubicBezTo>
                  <a:lnTo>
                    <a:pt x="6371" y="7109"/>
                  </a:lnTo>
                  <a:lnTo>
                    <a:pt x="7014" y="8668"/>
                  </a:lnTo>
                  <a:cubicBezTo>
                    <a:pt x="7040" y="8730"/>
                    <a:pt x="7099" y="8766"/>
                    <a:pt x="7161" y="8766"/>
                  </a:cubicBezTo>
                  <a:cubicBezTo>
                    <a:pt x="7184" y="8766"/>
                    <a:pt x="7206" y="8761"/>
                    <a:pt x="7228" y="8752"/>
                  </a:cubicBezTo>
                  <a:cubicBezTo>
                    <a:pt x="7311" y="8728"/>
                    <a:pt x="7347" y="8621"/>
                    <a:pt x="7311" y="8549"/>
                  </a:cubicBezTo>
                  <a:cubicBezTo>
                    <a:pt x="7192" y="8252"/>
                    <a:pt x="5394" y="3870"/>
                    <a:pt x="5275" y="3608"/>
                  </a:cubicBezTo>
                  <a:cubicBezTo>
                    <a:pt x="5644" y="3501"/>
                    <a:pt x="5954" y="3251"/>
                    <a:pt x="6133" y="2906"/>
                  </a:cubicBezTo>
                  <a:cubicBezTo>
                    <a:pt x="6168" y="2953"/>
                    <a:pt x="8145" y="6811"/>
                    <a:pt x="8264" y="7061"/>
                  </a:cubicBezTo>
                  <a:cubicBezTo>
                    <a:pt x="8681" y="7859"/>
                    <a:pt x="8847" y="8776"/>
                    <a:pt x="8728" y="9680"/>
                  </a:cubicBezTo>
                  <a:cubicBezTo>
                    <a:pt x="8728" y="9728"/>
                    <a:pt x="8692" y="9764"/>
                    <a:pt x="8657" y="9788"/>
                  </a:cubicBezTo>
                  <a:lnTo>
                    <a:pt x="8061" y="10026"/>
                  </a:lnTo>
                  <a:cubicBezTo>
                    <a:pt x="8047" y="10031"/>
                    <a:pt x="8032" y="10034"/>
                    <a:pt x="8017" y="10034"/>
                  </a:cubicBezTo>
                  <a:cubicBezTo>
                    <a:pt x="7969" y="10034"/>
                    <a:pt x="7922" y="10005"/>
                    <a:pt x="7895" y="9942"/>
                  </a:cubicBezTo>
                  <a:lnTo>
                    <a:pt x="7573" y="9145"/>
                  </a:lnTo>
                  <a:cubicBezTo>
                    <a:pt x="7546" y="9072"/>
                    <a:pt x="7477" y="9041"/>
                    <a:pt x="7414" y="9041"/>
                  </a:cubicBezTo>
                  <a:cubicBezTo>
                    <a:pt x="7395" y="9041"/>
                    <a:pt x="7376" y="9044"/>
                    <a:pt x="7359" y="9049"/>
                  </a:cubicBezTo>
                  <a:cubicBezTo>
                    <a:pt x="7276" y="9085"/>
                    <a:pt x="7240" y="9192"/>
                    <a:pt x="7276" y="9264"/>
                  </a:cubicBezTo>
                  <a:lnTo>
                    <a:pt x="7597" y="10061"/>
                  </a:lnTo>
                  <a:cubicBezTo>
                    <a:pt x="7657" y="10228"/>
                    <a:pt x="7823" y="10335"/>
                    <a:pt x="7990" y="10347"/>
                  </a:cubicBezTo>
                  <a:lnTo>
                    <a:pt x="8597" y="11038"/>
                  </a:lnTo>
                  <a:cubicBezTo>
                    <a:pt x="8632" y="11077"/>
                    <a:pt x="8676" y="11094"/>
                    <a:pt x="8717" y="11094"/>
                  </a:cubicBezTo>
                  <a:cubicBezTo>
                    <a:pt x="8803" y="11094"/>
                    <a:pt x="8883" y="11023"/>
                    <a:pt x="8883" y="10919"/>
                  </a:cubicBezTo>
                  <a:lnTo>
                    <a:pt x="8835" y="10038"/>
                  </a:lnTo>
                  <a:cubicBezTo>
                    <a:pt x="8954" y="9966"/>
                    <a:pt x="9038" y="9847"/>
                    <a:pt x="9062" y="9704"/>
                  </a:cubicBezTo>
                  <a:cubicBezTo>
                    <a:pt x="9181" y="8811"/>
                    <a:pt x="9038" y="7906"/>
                    <a:pt x="8657" y="7085"/>
                  </a:cubicBezTo>
                  <a:lnTo>
                    <a:pt x="9383" y="7085"/>
                  </a:lnTo>
                  <a:cubicBezTo>
                    <a:pt x="9609" y="7085"/>
                    <a:pt x="9800" y="6906"/>
                    <a:pt x="9800" y="6668"/>
                  </a:cubicBezTo>
                  <a:cubicBezTo>
                    <a:pt x="9800" y="6430"/>
                    <a:pt x="9633" y="6251"/>
                    <a:pt x="9419" y="6251"/>
                  </a:cubicBezTo>
                  <a:lnTo>
                    <a:pt x="8264" y="6251"/>
                  </a:lnTo>
                  <a:lnTo>
                    <a:pt x="6299" y="2441"/>
                  </a:lnTo>
                  <a:cubicBezTo>
                    <a:pt x="6395" y="1846"/>
                    <a:pt x="6109" y="1287"/>
                    <a:pt x="5621" y="1001"/>
                  </a:cubicBezTo>
                  <a:lnTo>
                    <a:pt x="5621" y="477"/>
                  </a:lnTo>
                  <a:cubicBezTo>
                    <a:pt x="5621" y="227"/>
                    <a:pt x="5406" y="1"/>
                    <a:pt x="51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93" name="Google Shape;10393;p79"/>
            <p:cNvSpPr/>
            <p:nvPr/>
          </p:nvSpPr>
          <p:spPr>
            <a:xfrm>
              <a:off x="2335745" y="2471248"/>
              <a:ext cx="40997" cy="40615"/>
            </a:xfrm>
            <a:custGeom>
              <a:avLst/>
              <a:gdLst/>
              <a:ahLst/>
              <a:cxnLst/>
              <a:rect l="l" t="t" r="r" b="b"/>
              <a:pathLst>
                <a:path w="1287" h="1275" extrusionOk="0">
                  <a:moveTo>
                    <a:pt x="643" y="322"/>
                  </a:moveTo>
                  <a:cubicBezTo>
                    <a:pt x="822" y="322"/>
                    <a:pt x="953" y="477"/>
                    <a:pt x="953" y="631"/>
                  </a:cubicBezTo>
                  <a:cubicBezTo>
                    <a:pt x="953" y="798"/>
                    <a:pt x="810" y="953"/>
                    <a:pt x="643" y="953"/>
                  </a:cubicBezTo>
                  <a:cubicBezTo>
                    <a:pt x="477" y="953"/>
                    <a:pt x="334" y="798"/>
                    <a:pt x="334" y="631"/>
                  </a:cubicBezTo>
                  <a:cubicBezTo>
                    <a:pt x="334" y="477"/>
                    <a:pt x="465" y="322"/>
                    <a:pt x="643" y="322"/>
                  </a:cubicBezTo>
                  <a:close/>
                  <a:moveTo>
                    <a:pt x="643" y="0"/>
                  </a:moveTo>
                  <a:cubicBezTo>
                    <a:pt x="286" y="0"/>
                    <a:pt x="0" y="274"/>
                    <a:pt x="0" y="631"/>
                  </a:cubicBezTo>
                  <a:cubicBezTo>
                    <a:pt x="0" y="989"/>
                    <a:pt x="286" y="1274"/>
                    <a:pt x="643" y="1274"/>
                  </a:cubicBezTo>
                  <a:cubicBezTo>
                    <a:pt x="1000" y="1274"/>
                    <a:pt x="1286" y="989"/>
                    <a:pt x="1286" y="631"/>
                  </a:cubicBezTo>
                  <a:cubicBezTo>
                    <a:pt x="1286" y="274"/>
                    <a:pt x="1000" y="0"/>
                    <a:pt x="64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94" name="Google Shape;10394;p79"/>
          <p:cNvGrpSpPr/>
          <p:nvPr/>
        </p:nvGrpSpPr>
        <p:grpSpPr>
          <a:xfrm>
            <a:off x="2334517" y="2758315"/>
            <a:ext cx="426857" cy="457692"/>
            <a:chOff x="1750887" y="2425727"/>
            <a:chExt cx="320143" cy="343269"/>
          </a:xfrm>
          <a:solidFill>
            <a:srgbClr val="D2DE00"/>
          </a:solidFill>
        </p:grpSpPr>
        <p:sp>
          <p:nvSpPr>
            <p:cNvPr id="10395" name="Google Shape;10395;p79"/>
            <p:cNvSpPr/>
            <p:nvPr/>
          </p:nvSpPr>
          <p:spPr>
            <a:xfrm>
              <a:off x="1750887" y="2425727"/>
              <a:ext cx="320143" cy="289052"/>
            </a:xfrm>
            <a:custGeom>
              <a:avLst/>
              <a:gdLst/>
              <a:ahLst/>
              <a:cxnLst/>
              <a:rect l="l" t="t" r="r" b="b"/>
              <a:pathLst>
                <a:path w="10050" h="9074" extrusionOk="0">
                  <a:moveTo>
                    <a:pt x="1668" y="322"/>
                  </a:moveTo>
                  <a:cubicBezTo>
                    <a:pt x="1834" y="322"/>
                    <a:pt x="1953" y="453"/>
                    <a:pt x="1953" y="608"/>
                  </a:cubicBezTo>
                  <a:lnTo>
                    <a:pt x="1953" y="1275"/>
                  </a:lnTo>
                  <a:cubicBezTo>
                    <a:pt x="1953" y="1441"/>
                    <a:pt x="1811" y="1560"/>
                    <a:pt x="1668" y="1560"/>
                  </a:cubicBezTo>
                  <a:cubicBezTo>
                    <a:pt x="1513" y="1560"/>
                    <a:pt x="1382" y="1429"/>
                    <a:pt x="1382" y="1275"/>
                  </a:cubicBezTo>
                  <a:lnTo>
                    <a:pt x="1382" y="929"/>
                  </a:lnTo>
                  <a:lnTo>
                    <a:pt x="1382" y="608"/>
                  </a:lnTo>
                  <a:cubicBezTo>
                    <a:pt x="1370" y="453"/>
                    <a:pt x="1501" y="322"/>
                    <a:pt x="1668" y="322"/>
                  </a:cubicBezTo>
                  <a:close/>
                  <a:moveTo>
                    <a:pt x="3918" y="322"/>
                  </a:moveTo>
                  <a:cubicBezTo>
                    <a:pt x="4061" y="322"/>
                    <a:pt x="4192" y="453"/>
                    <a:pt x="4192" y="608"/>
                  </a:cubicBezTo>
                  <a:lnTo>
                    <a:pt x="4192" y="1275"/>
                  </a:lnTo>
                  <a:cubicBezTo>
                    <a:pt x="4192" y="1441"/>
                    <a:pt x="4061" y="1560"/>
                    <a:pt x="3918" y="1560"/>
                  </a:cubicBezTo>
                  <a:cubicBezTo>
                    <a:pt x="3763" y="1560"/>
                    <a:pt x="3632" y="1429"/>
                    <a:pt x="3632" y="1275"/>
                  </a:cubicBezTo>
                  <a:lnTo>
                    <a:pt x="3632" y="608"/>
                  </a:lnTo>
                  <a:cubicBezTo>
                    <a:pt x="3632" y="441"/>
                    <a:pt x="3763" y="322"/>
                    <a:pt x="3918" y="322"/>
                  </a:cubicBezTo>
                  <a:close/>
                  <a:moveTo>
                    <a:pt x="6180" y="322"/>
                  </a:moveTo>
                  <a:cubicBezTo>
                    <a:pt x="6323" y="322"/>
                    <a:pt x="6454" y="453"/>
                    <a:pt x="6454" y="608"/>
                  </a:cubicBezTo>
                  <a:lnTo>
                    <a:pt x="6454" y="1275"/>
                  </a:lnTo>
                  <a:cubicBezTo>
                    <a:pt x="6454" y="1441"/>
                    <a:pt x="6323" y="1560"/>
                    <a:pt x="6180" y="1560"/>
                  </a:cubicBezTo>
                  <a:cubicBezTo>
                    <a:pt x="6025" y="1560"/>
                    <a:pt x="5894" y="1429"/>
                    <a:pt x="5894" y="1275"/>
                  </a:cubicBezTo>
                  <a:lnTo>
                    <a:pt x="5894" y="608"/>
                  </a:lnTo>
                  <a:cubicBezTo>
                    <a:pt x="5894" y="441"/>
                    <a:pt x="6025" y="322"/>
                    <a:pt x="6180" y="322"/>
                  </a:cubicBezTo>
                  <a:close/>
                  <a:moveTo>
                    <a:pt x="8419" y="322"/>
                  </a:moveTo>
                  <a:cubicBezTo>
                    <a:pt x="8573" y="322"/>
                    <a:pt x="8704" y="453"/>
                    <a:pt x="8704" y="608"/>
                  </a:cubicBezTo>
                  <a:lnTo>
                    <a:pt x="8704" y="929"/>
                  </a:lnTo>
                  <a:lnTo>
                    <a:pt x="8704" y="1275"/>
                  </a:lnTo>
                  <a:cubicBezTo>
                    <a:pt x="8704" y="1441"/>
                    <a:pt x="8573" y="1560"/>
                    <a:pt x="8419" y="1560"/>
                  </a:cubicBezTo>
                  <a:cubicBezTo>
                    <a:pt x="8276" y="1560"/>
                    <a:pt x="8145" y="1429"/>
                    <a:pt x="8145" y="1275"/>
                  </a:cubicBezTo>
                  <a:lnTo>
                    <a:pt x="8145" y="608"/>
                  </a:lnTo>
                  <a:cubicBezTo>
                    <a:pt x="8145" y="441"/>
                    <a:pt x="8276" y="322"/>
                    <a:pt x="8419" y="322"/>
                  </a:cubicBezTo>
                  <a:close/>
                  <a:moveTo>
                    <a:pt x="9526" y="1096"/>
                  </a:moveTo>
                  <a:cubicBezTo>
                    <a:pt x="9669" y="1096"/>
                    <a:pt x="9788" y="1215"/>
                    <a:pt x="9788" y="1370"/>
                  </a:cubicBezTo>
                  <a:lnTo>
                    <a:pt x="9788" y="2525"/>
                  </a:lnTo>
                  <a:lnTo>
                    <a:pt x="370" y="2525"/>
                  </a:lnTo>
                  <a:lnTo>
                    <a:pt x="370" y="1370"/>
                  </a:lnTo>
                  <a:cubicBezTo>
                    <a:pt x="370" y="1215"/>
                    <a:pt x="489" y="1096"/>
                    <a:pt x="644" y="1096"/>
                  </a:cubicBezTo>
                  <a:lnTo>
                    <a:pt x="1060" y="1096"/>
                  </a:lnTo>
                  <a:lnTo>
                    <a:pt x="1060" y="1275"/>
                  </a:lnTo>
                  <a:cubicBezTo>
                    <a:pt x="1060" y="1596"/>
                    <a:pt x="1322" y="1882"/>
                    <a:pt x="1668" y="1882"/>
                  </a:cubicBezTo>
                  <a:cubicBezTo>
                    <a:pt x="1989" y="1882"/>
                    <a:pt x="2275" y="1620"/>
                    <a:pt x="2275" y="1275"/>
                  </a:cubicBezTo>
                  <a:lnTo>
                    <a:pt x="2275" y="1096"/>
                  </a:lnTo>
                  <a:lnTo>
                    <a:pt x="3335" y="1096"/>
                  </a:lnTo>
                  <a:lnTo>
                    <a:pt x="3335" y="1275"/>
                  </a:lnTo>
                  <a:cubicBezTo>
                    <a:pt x="3335" y="1596"/>
                    <a:pt x="3597" y="1882"/>
                    <a:pt x="3942" y="1882"/>
                  </a:cubicBezTo>
                  <a:cubicBezTo>
                    <a:pt x="4287" y="1882"/>
                    <a:pt x="4549" y="1620"/>
                    <a:pt x="4549" y="1275"/>
                  </a:cubicBezTo>
                  <a:lnTo>
                    <a:pt x="4549" y="1096"/>
                  </a:lnTo>
                  <a:lnTo>
                    <a:pt x="5609" y="1096"/>
                  </a:lnTo>
                  <a:lnTo>
                    <a:pt x="5609" y="1275"/>
                  </a:lnTo>
                  <a:cubicBezTo>
                    <a:pt x="5609" y="1596"/>
                    <a:pt x="5883" y="1882"/>
                    <a:pt x="6216" y="1882"/>
                  </a:cubicBezTo>
                  <a:cubicBezTo>
                    <a:pt x="6561" y="1882"/>
                    <a:pt x="6835" y="1620"/>
                    <a:pt x="6835" y="1275"/>
                  </a:cubicBezTo>
                  <a:lnTo>
                    <a:pt x="6835" y="1096"/>
                  </a:lnTo>
                  <a:lnTo>
                    <a:pt x="7883" y="1096"/>
                  </a:lnTo>
                  <a:lnTo>
                    <a:pt x="7883" y="1275"/>
                  </a:lnTo>
                  <a:cubicBezTo>
                    <a:pt x="7883" y="1596"/>
                    <a:pt x="8157" y="1882"/>
                    <a:pt x="8502" y="1882"/>
                  </a:cubicBezTo>
                  <a:cubicBezTo>
                    <a:pt x="8823" y="1882"/>
                    <a:pt x="9109" y="1620"/>
                    <a:pt x="9109" y="1275"/>
                  </a:cubicBezTo>
                  <a:lnTo>
                    <a:pt x="9109" y="1096"/>
                  </a:lnTo>
                  <a:close/>
                  <a:moveTo>
                    <a:pt x="1608" y="1"/>
                  </a:moveTo>
                  <a:cubicBezTo>
                    <a:pt x="1275" y="1"/>
                    <a:pt x="989" y="262"/>
                    <a:pt x="989" y="608"/>
                  </a:cubicBezTo>
                  <a:lnTo>
                    <a:pt x="989" y="786"/>
                  </a:lnTo>
                  <a:lnTo>
                    <a:pt x="572" y="786"/>
                  </a:lnTo>
                  <a:cubicBezTo>
                    <a:pt x="251" y="786"/>
                    <a:pt x="1" y="1048"/>
                    <a:pt x="1" y="1370"/>
                  </a:cubicBezTo>
                  <a:lnTo>
                    <a:pt x="1" y="3584"/>
                  </a:lnTo>
                  <a:cubicBezTo>
                    <a:pt x="1" y="3668"/>
                    <a:pt x="72" y="3751"/>
                    <a:pt x="156" y="3751"/>
                  </a:cubicBezTo>
                  <a:cubicBezTo>
                    <a:pt x="251" y="3751"/>
                    <a:pt x="322" y="3668"/>
                    <a:pt x="322" y="3584"/>
                  </a:cubicBezTo>
                  <a:lnTo>
                    <a:pt x="322" y="2834"/>
                  </a:lnTo>
                  <a:lnTo>
                    <a:pt x="9681" y="2834"/>
                  </a:lnTo>
                  <a:lnTo>
                    <a:pt x="9681" y="8906"/>
                  </a:lnTo>
                  <a:cubicBezTo>
                    <a:pt x="9681" y="9002"/>
                    <a:pt x="9764" y="9073"/>
                    <a:pt x="9847" y="9073"/>
                  </a:cubicBezTo>
                  <a:cubicBezTo>
                    <a:pt x="9943" y="9073"/>
                    <a:pt x="10014" y="9002"/>
                    <a:pt x="10014" y="8906"/>
                  </a:cubicBezTo>
                  <a:lnTo>
                    <a:pt x="10014" y="1346"/>
                  </a:lnTo>
                  <a:cubicBezTo>
                    <a:pt x="10050" y="1036"/>
                    <a:pt x="9776" y="786"/>
                    <a:pt x="9466" y="786"/>
                  </a:cubicBezTo>
                  <a:lnTo>
                    <a:pt x="9050" y="786"/>
                  </a:lnTo>
                  <a:lnTo>
                    <a:pt x="9050" y="608"/>
                  </a:lnTo>
                  <a:cubicBezTo>
                    <a:pt x="9050" y="274"/>
                    <a:pt x="8776" y="1"/>
                    <a:pt x="8430" y="1"/>
                  </a:cubicBezTo>
                  <a:cubicBezTo>
                    <a:pt x="8109" y="1"/>
                    <a:pt x="7823" y="262"/>
                    <a:pt x="7823" y="608"/>
                  </a:cubicBezTo>
                  <a:lnTo>
                    <a:pt x="7823" y="786"/>
                  </a:lnTo>
                  <a:lnTo>
                    <a:pt x="6764" y="786"/>
                  </a:lnTo>
                  <a:lnTo>
                    <a:pt x="6764" y="608"/>
                  </a:lnTo>
                  <a:cubicBezTo>
                    <a:pt x="6764" y="274"/>
                    <a:pt x="6502" y="1"/>
                    <a:pt x="6156" y="1"/>
                  </a:cubicBezTo>
                  <a:cubicBezTo>
                    <a:pt x="5811" y="1"/>
                    <a:pt x="5549" y="262"/>
                    <a:pt x="5549" y="608"/>
                  </a:cubicBezTo>
                  <a:lnTo>
                    <a:pt x="5549" y="786"/>
                  </a:lnTo>
                  <a:lnTo>
                    <a:pt x="4489" y="786"/>
                  </a:lnTo>
                  <a:lnTo>
                    <a:pt x="4489" y="608"/>
                  </a:lnTo>
                  <a:cubicBezTo>
                    <a:pt x="4489" y="274"/>
                    <a:pt x="4228" y="1"/>
                    <a:pt x="3882" y="1"/>
                  </a:cubicBezTo>
                  <a:cubicBezTo>
                    <a:pt x="3549" y="1"/>
                    <a:pt x="3275" y="262"/>
                    <a:pt x="3275" y="608"/>
                  </a:cubicBezTo>
                  <a:lnTo>
                    <a:pt x="3275" y="786"/>
                  </a:lnTo>
                  <a:lnTo>
                    <a:pt x="2215" y="786"/>
                  </a:lnTo>
                  <a:lnTo>
                    <a:pt x="2215" y="608"/>
                  </a:lnTo>
                  <a:cubicBezTo>
                    <a:pt x="2215" y="274"/>
                    <a:pt x="1942" y="1"/>
                    <a:pt x="160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96" name="Google Shape;10396;p79"/>
            <p:cNvSpPr/>
            <p:nvPr/>
          </p:nvSpPr>
          <p:spPr>
            <a:xfrm>
              <a:off x="1751652" y="2558467"/>
              <a:ext cx="319378" cy="210530"/>
            </a:xfrm>
            <a:custGeom>
              <a:avLst/>
              <a:gdLst/>
              <a:ahLst/>
              <a:cxnLst/>
              <a:rect l="l" t="t" r="r" b="b"/>
              <a:pathLst>
                <a:path w="10026" h="660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6025"/>
                  </a:lnTo>
                  <a:cubicBezTo>
                    <a:pt x="1" y="6347"/>
                    <a:pt x="274" y="6609"/>
                    <a:pt x="584" y="6609"/>
                  </a:cubicBezTo>
                  <a:lnTo>
                    <a:pt x="9407" y="6609"/>
                  </a:lnTo>
                  <a:cubicBezTo>
                    <a:pt x="9740" y="6609"/>
                    <a:pt x="9990" y="6335"/>
                    <a:pt x="9990" y="6025"/>
                  </a:cubicBezTo>
                  <a:lnTo>
                    <a:pt x="9990" y="5501"/>
                  </a:lnTo>
                  <a:cubicBezTo>
                    <a:pt x="10026" y="5418"/>
                    <a:pt x="9942" y="5335"/>
                    <a:pt x="9859" y="5335"/>
                  </a:cubicBezTo>
                  <a:cubicBezTo>
                    <a:pt x="9764" y="5335"/>
                    <a:pt x="9692" y="5418"/>
                    <a:pt x="9692" y="5501"/>
                  </a:cubicBezTo>
                  <a:lnTo>
                    <a:pt x="9692" y="6025"/>
                  </a:lnTo>
                  <a:cubicBezTo>
                    <a:pt x="9692" y="6168"/>
                    <a:pt x="9573" y="6287"/>
                    <a:pt x="9430" y="6287"/>
                  </a:cubicBezTo>
                  <a:lnTo>
                    <a:pt x="596" y="6287"/>
                  </a:lnTo>
                  <a:cubicBezTo>
                    <a:pt x="453" y="6287"/>
                    <a:pt x="334" y="6168"/>
                    <a:pt x="334" y="6025"/>
                  </a:cubicBezTo>
                  <a:lnTo>
                    <a:pt x="334" y="156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97" name="Google Shape;10397;p79"/>
          <p:cNvGrpSpPr/>
          <p:nvPr/>
        </p:nvGrpSpPr>
        <p:grpSpPr>
          <a:xfrm>
            <a:off x="1730716" y="2758315"/>
            <a:ext cx="451152" cy="457183"/>
            <a:chOff x="1298037" y="2425727"/>
            <a:chExt cx="338364" cy="342887"/>
          </a:xfrm>
          <a:solidFill>
            <a:srgbClr val="D2DE00"/>
          </a:solidFill>
        </p:grpSpPr>
        <p:sp>
          <p:nvSpPr>
            <p:cNvPr id="10398" name="Google Shape;10398;p79"/>
            <p:cNvSpPr/>
            <p:nvPr/>
          </p:nvSpPr>
          <p:spPr>
            <a:xfrm>
              <a:off x="1339384" y="2471631"/>
              <a:ext cx="256050" cy="136180"/>
            </a:xfrm>
            <a:custGeom>
              <a:avLst/>
              <a:gdLst/>
              <a:ahLst/>
              <a:cxnLst/>
              <a:rect l="l" t="t" r="r" b="b"/>
              <a:pathLst>
                <a:path w="8038" h="4275" extrusionOk="0">
                  <a:moveTo>
                    <a:pt x="7704" y="1477"/>
                  </a:moveTo>
                  <a:lnTo>
                    <a:pt x="7704" y="3501"/>
                  </a:lnTo>
                  <a:cubicBezTo>
                    <a:pt x="7704" y="3751"/>
                    <a:pt x="7513" y="3941"/>
                    <a:pt x="7263" y="3941"/>
                  </a:cubicBezTo>
                  <a:lnTo>
                    <a:pt x="774" y="3941"/>
                  </a:lnTo>
                  <a:cubicBezTo>
                    <a:pt x="524" y="3941"/>
                    <a:pt x="322" y="3751"/>
                    <a:pt x="322" y="3501"/>
                  </a:cubicBezTo>
                  <a:lnTo>
                    <a:pt x="322" y="1477"/>
                  </a:lnTo>
                  <a:close/>
                  <a:moveTo>
                    <a:pt x="774" y="0"/>
                  </a:moveTo>
                  <a:cubicBezTo>
                    <a:pt x="346" y="0"/>
                    <a:pt x="1" y="345"/>
                    <a:pt x="1" y="774"/>
                  </a:cubicBezTo>
                  <a:lnTo>
                    <a:pt x="1" y="3501"/>
                  </a:lnTo>
                  <a:cubicBezTo>
                    <a:pt x="1" y="3929"/>
                    <a:pt x="346" y="4275"/>
                    <a:pt x="774" y="4275"/>
                  </a:cubicBezTo>
                  <a:lnTo>
                    <a:pt x="7263" y="4275"/>
                  </a:lnTo>
                  <a:cubicBezTo>
                    <a:pt x="7692" y="4275"/>
                    <a:pt x="8037" y="3929"/>
                    <a:pt x="8037" y="3501"/>
                  </a:cubicBezTo>
                  <a:lnTo>
                    <a:pt x="8037" y="774"/>
                  </a:lnTo>
                  <a:cubicBezTo>
                    <a:pt x="8025" y="345"/>
                    <a:pt x="7680" y="0"/>
                    <a:pt x="7263" y="0"/>
                  </a:cubicBezTo>
                  <a:lnTo>
                    <a:pt x="5787" y="0"/>
                  </a:lnTo>
                  <a:cubicBezTo>
                    <a:pt x="5704" y="0"/>
                    <a:pt x="5620" y="72"/>
                    <a:pt x="5620" y="167"/>
                  </a:cubicBezTo>
                  <a:cubicBezTo>
                    <a:pt x="5620" y="250"/>
                    <a:pt x="5704" y="322"/>
                    <a:pt x="5787" y="322"/>
                  </a:cubicBezTo>
                  <a:lnTo>
                    <a:pt x="7263" y="322"/>
                  </a:lnTo>
                  <a:cubicBezTo>
                    <a:pt x="7513" y="322"/>
                    <a:pt x="7704" y="524"/>
                    <a:pt x="7704" y="774"/>
                  </a:cubicBezTo>
                  <a:lnTo>
                    <a:pt x="7704" y="1155"/>
                  </a:lnTo>
                  <a:lnTo>
                    <a:pt x="322" y="1155"/>
                  </a:lnTo>
                  <a:lnTo>
                    <a:pt x="322" y="774"/>
                  </a:lnTo>
                  <a:cubicBezTo>
                    <a:pt x="322" y="524"/>
                    <a:pt x="524" y="322"/>
                    <a:pt x="774" y="322"/>
                  </a:cubicBezTo>
                  <a:lnTo>
                    <a:pt x="5049" y="322"/>
                  </a:lnTo>
                  <a:cubicBezTo>
                    <a:pt x="5132" y="322"/>
                    <a:pt x="5204" y="250"/>
                    <a:pt x="5204" y="167"/>
                  </a:cubicBezTo>
                  <a:cubicBezTo>
                    <a:pt x="5204" y="72"/>
                    <a:pt x="5132" y="0"/>
                    <a:pt x="504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99" name="Google Shape;10399;p79"/>
            <p:cNvSpPr/>
            <p:nvPr/>
          </p:nvSpPr>
          <p:spPr>
            <a:xfrm>
              <a:off x="1341646" y="2618036"/>
              <a:ext cx="50490" cy="50458"/>
            </a:xfrm>
            <a:custGeom>
              <a:avLst/>
              <a:gdLst/>
              <a:ahLst/>
              <a:cxnLst/>
              <a:rect l="l" t="t" r="r" b="b"/>
              <a:pathLst>
                <a:path w="1585" h="1584" extrusionOk="0">
                  <a:moveTo>
                    <a:pt x="787" y="321"/>
                  </a:moveTo>
                  <a:cubicBezTo>
                    <a:pt x="1049" y="321"/>
                    <a:pt x="1251" y="536"/>
                    <a:pt x="1251" y="786"/>
                  </a:cubicBezTo>
                  <a:cubicBezTo>
                    <a:pt x="1251" y="1048"/>
                    <a:pt x="1049" y="1250"/>
                    <a:pt x="787" y="1250"/>
                  </a:cubicBezTo>
                  <a:cubicBezTo>
                    <a:pt x="537" y="1250"/>
                    <a:pt x="334" y="1048"/>
                    <a:pt x="334" y="786"/>
                  </a:cubicBezTo>
                  <a:cubicBezTo>
                    <a:pt x="334" y="536"/>
                    <a:pt x="537" y="321"/>
                    <a:pt x="787" y="321"/>
                  </a:cubicBezTo>
                  <a:close/>
                  <a:moveTo>
                    <a:pt x="787" y="0"/>
                  </a:moveTo>
                  <a:cubicBezTo>
                    <a:pt x="358" y="0"/>
                    <a:pt x="1" y="357"/>
                    <a:pt x="1" y="786"/>
                  </a:cubicBezTo>
                  <a:cubicBezTo>
                    <a:pt x="1" y="1226"/>
                    <a:pt x="358" y="1584"/>
                    <a:pt x="787" y="1584"/>
                  </a:cubicBezTo>
                  <a:cubicBezTo>
                    <a:pt x="1227" y="1584"/>
                    <a:pt x="1585" y="1226"/>
                    <a:pt x="1585" y="786"/>
                  </a:cubicBezTo>
                  <a:cubicBezTo>
                    <a:pt x="1585" y="357"/>
                    <a:pt x="1227" y="0"/>
                    <a:pt x="78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00" name="Google Shape;10400;p79"/>
            <p:cNvSpPr/>
            <p:nvPr/>
          </p:nvSpPr>
          <p:spPr>
            <a:xfrm>
              <a:off x="1542301" y="2618036"/>
              <a:ext cx="50076" cy="50458"/>
            </a:xfrm>
            <a:custGeom>
              <a:avLst/>
              <a:gdLst/>
              <a:ahLst/>
              <a:cxnLst/>
              <a:rect l="l" t="t" r="r" b="b"/>
              <a:pathLst>
                <a:path w="1572" h="1584" extrusionOk="0">
                  <a:moveTo>
                    <a:pt x="786" y="321"/>
                  </a:moveTo>
                  <a:cubicBezTo>
                    <a:pt x="1036" y="321"/>
                    <a:pt x="1251" y="536"/>
                    <a:pt x="1251" y="786"/>
                  </a:cubicBezTo>
                  <a:cubicBezTo>
                    <a:pt x="1251" y="1048"/>
                    <a:pt x="1036" y="1250"/>
                    <a:pt x="786" y="1250"/>
                  </a:cubicBezTo>
                  <a:cubicBezTo>
                    <a:pt x="536" y="1250"/>
                    <a:pt x="322" y="1048"/>
                    <a:pt x="322" y="786"/>
                  </a:cubicBezTo>
                  <a:cubicBezTo>
                    <a:pt x="322" y="536"/>
                    <a:pt x="536" y="321"/>
                    <a:pt x="786" y="321"/>
                  </a:cubicBezTo>
                  <a:close/>
                  <a:moveTo>
                    <a:pt x="786" y="0"/>
                  </a:moveTo>
                  <a:cubicBezTo>
                    <a:pt x="358" y="0"/>
                    <a:pt x="0" y="357"/>
                    <a:pt x="0" y="786"/>
                  </a:cubicBezTo>
                  <a:cubicBezTo>
                    <a:pt x="0" y="1226"/>
                    <a:pt x="358" y="1584"/>
                    <a:pt x="786" y="1584"/>
                  </a:cubicBezTo>
                  <a:cubicBezTo>
                    <a:pt x="1215" y="1584"/>
                    <a:pt x="1572" y="1226"/>
                    <a:pt x="1572" y="786"/>
                  </a:cubicBezTo>
                  <a:cubicBezTo>
                    <a:pt x="1572" y="357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01" name="Google Shape;10401;p79"/>
            <p:cNvSpPr/>
            <p:nvPr/>
          </p:nvSpPr>
          <p:spPr>
            <a:xfrm>
              <a:off x="1298037" y="2425727"/>
              <a:ext cx="338364" cy="342887"/>
            </a:xfrm>
            <a:custGeom>
              <a:avLst/>
              <a:gdLst/>
              <a:ahLst/>
              <a:cxnLst/>
              <a:rect l="l" t="t" r="r" b="b"/>
              <a:pathLst>
                <a:path w="10622" h="10764" extrusionOk="0">
                  <a:moveTo>
                    <a:pt x="715" y="2525"/>
                  </a:moveTo>
                  <a:lnTo>
                    <a:pt x="715" y="4644"/>
                  </a:lnTo>
                  <a:lnTo>
                    <a:pt x="560" y="4644"/>
                  </a:lnTo>
                  <a:lnTo>
                    <a:pt x="560" y="4656"/>
                  </a:lnTo>
                  <a:cubicBezTo>
                    <a:pt x="429" y="4656"/>
                    <a:pt x="322" y="4549"/>
                    <a:pt x="322" y="4418"/>
                  </a:cubicBezTo>
                  <a:lnTo>
                    <a:pt x="322" y="2763"/>
                  </a:lnTo>
                  <a:cubicBezTo>
                    <a:pt x="322" y="2632"/>
                    <a:pt x="429" y="2525"/>
                    <a:pt x="560" y="2525"/>
                  </a:cubicBezTo>
                  <a:close/>
                  <a:moveTo>
                    <a:pt x="10050" y="2537"/>
                  </a:moveTo>
                  <a:cubicBezTo>
                    <a:pt x="10181" y="2537"/>
                    <a:pt x="10288" y="2644"/>
                    <a:pt x="10288" y="2775"/>
                  </a:cubicBezTo>
                  <a:lnTo>
                    <a:pt x="10288" y="4418"/>
                  </a:lnTo>
                  <a:cubicBezTo>
                    <a:pt x="10288" y="4549"/>
                    <a:pt x="10181" y="4656"/>
                    <a:pt x="10050" y="4656"/>
                  </a:cubicBezTo>
                  <a:lnTo>
                    <a:pt x="9895" y="4656"/>
                  </a:lnTo>
                  <a:lnTo>
                    <a:pt x="9895" y="2537"/>
                  </a:lnTo>
                  <a:close/>
                  <a:moveTo>
                    <a:pt x="6418" y="6263"/>
                  </a:moveTo>
                  <a:cubicBezTo>
                    <a:pt x="6680" y="6263"/>
                    <a:pt x="6906" y="6489"/>
                    <a:pt x="6906" y="6751"/>
                  </a:cubicBezTo>
                  <a:lnTo>
                    <a:pt x="6906" y="7930"/>
                  </a:lnTo>
                  <a:lnTo>
                    <a:pt x="3727" y="7930"/>
                  </a:lnTo>
                  <a:lnTo>
                    <a:pt x="3727" y="6751"/>
                  </a:lnTo>
                  <a:cubicBezTo>
                    <a:pt x="3727" y="6489"/>
                    <a:pt x="3942" y="6263"/>
                    <a:pt x="4216" y="6263"/>
                  </a:cubicBezTo>
                  <a:close/>
                  <a:moveTo>
                    <a:pt x="8347" y="334"/>
                  </a:moveTo>
                  <a:cubicBezTo>
                    <a:pt x="9026" y="334"/>
                    <a:pt x="9561" y="870"/>
                    <a:pt x="9561" y="1536"/>
                  </a:cubicBezTo>
                  <a:lnTo>
                    <a:pt x="9561" y="2382"/>
                  </a:lnTo>
                  <a:lnTo>
                    <a:pt x="9561" y="4811"/>
                  </a:lnTo>
                  <a:lnTo>
                    <a:pt x="9561" y="7930"/>
                  </a:lnTo>
                  <a:lnTo>
                    <a:pt x="7204" y="7930"/>
                  </a:lnTo>
                  <a:lnTo>
                    <a:pt x="7204" y="6751"/>
                  </a:lnTo>
                  <a:cubicBezTo>
                    <a:pt x="7204" y="6299"/>
                    <a:pt x="6847" y="5930"/>
                    <a:pt x="6383" y="5930"/>
                  </a:cubicBezTo>
                  <a:lnTo>
                    <a:pt x="4180" y="5930"/>
                  </a:lnTo>
                  <a:cubicBezTo>
                    <a:pt x="3739" y="5930"/>
                    <a:pt x="3370" y="6287"/>
                    <a:pt x="3370" y="6751"/>
                  </a:cubicBezTo>
                  <a:lnTo>
                    <a:pt x="3370" y="7930"/>
                  </a:lnTo>
                  <a:lnTo>
                    <a:pt x="3215" y="7930"/>
                  </a:lnTo>
                  <a:cubicBezTo>
                    <a:pt x="3120" y="7930"/>
                    <a:pt x="3049" y="8002"/>
                    <a:pt x="3049" y="8085"/>
                  </a:cubicBezTo>
                  <a:cubicBezTo>
                    <a:pt x="3049" y="8180"/>
                    <a:pt x="3120" y="8252"/>
                    <a:pt x="3215" y="8252"/>
                  </a:cubicBezTo>
                  <a:lnTo>
                    <a:pt x="9931" y="8252"/>
                  </a:lnTo>
                  <a:cubicBezTo>
                    <a:pt x="9990" y="8252"/>
                    <a:pt x="10050" y="8299"/>
                    <a:pt x="10050" y="8371"/>
                  </a:cubicBezTo>
                  <a:lnTo>
                    <a:pt x="10050" y="9323"/>
                  </a:lnTo>
                  <a:cubicBezTo>
                    <a:pt x="10050" y="9383"/>
                    <a:pt x="10002" y="9442"/>
                    <a:pt x="9931" y="9442"/>
                  </a:cubicBezTo>
                  <a:lnTo>
                    <a:pt x="763" y="9442"/>
                  </a:lnTo>
                  <a:cubicBezTo>
                    <a:pt x="703" y="9442"/>
                    <a:pt x="644" y="9406"/>
                    <a:pt x="644" y="9323"/>
                  </a:cubicBezTo>
                  <a:lnTo>
                    <a:pt x="644" y="8371"/>
                  </a:lnTo>
                  <a:cubicBezTo>
                    <a:pt x="644" y="8311"/>
                    <a:pt x="691" y="8252"/>
                    <a:pt x="763" y="8252"/>
                  </a:cubicBezTo>
                  <a:lnTo>
                    <a:pt x="2477" y="8252"/>
                  </a:lnTo>
                  <a:cubicBezTo>
                    <a:pt x="2561" y="8252"/>
                    <a:pt x="2632" y="8180"/>
                    <a:pt x="2632" y="8085"/>
                  </a:cubicBezTo>
                  <a:cubicBezTo>
                    <a:pt x="2632" y="8002"/>
                    <a:pt x="2561" y="7930"/>
                    <a:pt x="2477" y="7930"/>
                  </a:cubicBezTo>
                  <a:lnTo>
                    <a:pt x="1013" y="7930"/>
                  </a:lnTo>
                  <a:lnTo>
                    <a:pt x="1013" y="4811"/>
                  </a:lnTo>
                  <a:lnTo>
                    <a:pt x="1013" y="2382"/>
                  </a:lnTo>
                  <a:lnTo>
                    <a:pt x="1013" y="1536"/>
                  </a:lnTo>
                  <a:cubicBezTo>
                    <a:pt x="1013" y="870"/>
                    <a:pt x="1549" y="334"/>
                    <a:pt x="2215" y="334"/>
                  </a:cubicBezTo>
                  <a:close/>
                  <a:moveTo>
                    <a:pt x="6906" y="9740"/>
                  </a:moveTo>
                  <a:cubicBezTo>
                    <a:pt x="6859" y="9835"/>
                    <a:pt x="6775" y="9883"/>
                    <a:pt x="6668" y="9883"/>
                  </a:cubicBezTo>
                  <a:lnTo>
                    <a:pt x="3930" y="9883"/>
                  </a:lnTo>
                  <a:cubicBezTo>
                    <a:pt x="3823" y="9883"/>
                    <a:pt x="3739" y="9835"/>
                    <a:pt x="3692" y="9740"/>
                  </a:cubicBezTo>
                  <a:close/>
                  <a:moveTo>
                    <a:pt x="2751" y="9764"/>
                  </a:moveTo>
                  <a:lnTo>
                    <a:pt x="2751" y="10311"/>
                  </a:lnTo>
                  <a:cubicBezTo>
                    <a:pt x="2751" y="10383"/>
                    <a:pt x="2692" y="10454"/>
                    <a:pt x="2608" y="10454"/>
                  </a:cubicBezTo>
                  <a:lnTo>
                    <a:pt x="1430" y="10454"/>
                  </a:lnTo>
                  <a:cubicBezTo>
                    <a:pt x="1346" y="10454"/>
                    <a:pt x="1287" y="10383"/>
                    <a:pt x="1287" y="10311"/>
                  </a:cubicBezTo>
                  <a:lnTo>
                    <a:pt x="1287" y="9764"/>
                  </a:lnTo>
                  <a:close/>
                  <a:moveTo>
                    <a:pt x="9442" y="9764"/>
                  </a:moveTo>
                  <a:lnTo>
                    <a:pt x="9442" y="10311"/>
                  </a:lnTo>
                  <a:cubicBezTo>
                    <a:pt x="9442" y="10395"/>
                    <a:pt x="9359" y="10454"/>
                    <a:pt x="9288" y="10454"/>
                  </a:cubicBezTo>
                  <a:lnTo>
                    <a:pt x="8109" y="10454"/>
                  </a:lnTo>
                  <a:cubicBezTo>
                    <a:pt x="8026" y="10454"/>
                    <a:pt x="7966" y="10383"/>
                    <a:pt x="7966" y="10311"/>
                  </a:cubicBezTo>
                  <a:lnTo>
                    <a:pt x="7966" y="9764"/>
                  </a:lnTo>
                  <a:close/>
                  <a:moveTo>
                    <a:pt x="2239" y="1"/>
                  </a:moveTo>
                  <a:cubicBezTo>
                    <a:pt x="1382" y="1"/>
                    <a:pt x="703" y="679"/>
                    <a:pt x="703" y="1525"/>
                  </a:cubicBezTo>
                  <a:lnTo>
                    <a:pt x="703" y="2215"/>
                  </a:lnTo>
                  <a:lnTo>
                    <a:pt x="548" y="2215"/>
                  </a:lnTo>
                  <a:cubicBezTo>
                    <a:pt x="239" y="2215"/>
                    <a:pt x="1" y="2465"/>
                    <a:pt x="1" y="2763"/>
                  </a:cubicBezTo>
                  <a:lnTo>
                    <a:pt x="1" y="4418"/>
                  </a:lnTo>
                  <a:cubicBezTo>
                    <a:pt x="1" y="4727"/>
                    <a:pt x="251" y="4965"/>
                    <a:pt x="548" y="4965"/>
                  </a:cubicBezTo>
                  <a:lnTo>
                    <a:pt x="703" y="4965"/>
                  </a:lnTo>
                  <a:lnTo>
                    <a:pt x="703" y="7930"/>
                  </a:lnTo>
                  <a:cubicBezTo>
                    <a:pt x="489" y="7954"/>
                    <a:pt x="346" y="8133"/>
                    <a:pt x="346" y="8359"/>
                  </a:cubicBezTo>
                  <a:lnTo>
                    <a:pt x="346" y="9311"/>
                  </a:lnTo>
                  <a:cubicBezTo>
                    <a:pt x="346" y="9549"/>
                    <a:pt x="537" y="9740"/>
                    <a:pt x="775" y="9740"/>
                  </a:cubicBezTo>
                  <a:lnTo>
                    <a:pt x="953" y="9740"/>
                  </a:lnTo>
                  <a:lnTo>
                    <a:pt x="953" y="10288"/>
                  </a:lnTo>
                  <a:cubicBezTo>
                    <a:pt x="953" y="10549"/>
                    <a:pt x="1156" y="10764"/>
                    <a:pt x="1430" y="10764"/>
                  </a:cubicBezTo>
                  <a:lnTo>
                    <a:pt x="2608" y="10764"/>
                  </a:lnTo>
                  <a:cubicBezTo>
                    <a:pt x="2858" y="10764"/>
                    <a:pt x="3084" y="10561"/>
                    <a:pt x="3084" y="10299"/>
                  </a:cubicBezTo>
                  <a:lnTo>
                    <a:pt x="3084" y="9740"/>
                  </a:lnTo>
                  <a:lnTo>
                    <a:pt x="3346" y="9740"/>
                  </a:lnTo>
                  <a:cubicBezTo>
                    <a:pt x="3418" y="10002"/>
                    <a:pt x="3668" y="10192"/>
                    <a:pt x="3942" y="10192"/>
                  </a:cubicBezTo>
                  <a:lnTo>
                    <a:pt x="6680" y="10192"/>
                  </a:lnTo>
                  <a:cubicBezTo>
                    <a:pt x="6966" y="10192"/>
                    <a:pt x="7204" y="10002"/>
                    <a:pt x="7275" y="9740"/>
                  </a:cubicBezTo>
                  <a:lnTo>
                    <a:pt x="7645" y="9740"/>
                  </a:lnTo>
                  <a:lnTo>
                    <a:pt x="7645" y="10299"/>
                  </a:lnTo>
                  <a:cubicBezTo>
                    <a:pt x="7645" y="10549"/>
                    <a:pt x="7859" y="10764"/>
                    <a:pt x="8121" y="10764"/>
                  </a:cubicBezTo>
                  <a:lnTo>
                    <a:pt x="9300" y="10764"/>
                  </a:lnTo>
                  <a:cubicBezTo>
                    <a:pt x="9550" y="10764"/>
                    <a:pt x="9776" y="10561"/>
                    <a:pt x="9776" y="10299"/>
                  </a:cubicBezTo>
                  <a:lnTo>
                    <a:pt x="9776" y="9740"/>
                  </a:lnTo>
                  <a:lnTo>
                    <a:pt x="9954" y="9740"/>
                  </a:lnTo>
                  <a:cubicBezTo>
                    <a:pt x="10193" y="9740"/>
                    <a:pt x="10383" y="9549"/>
                    <a:pt x="10383" y="9311"/>
                  </a:cubicBezTo>
                  <a:lnTo>
                    <a:pt x="10383" y="8359"/>
                  </a:lnTo>
                  <a:cubicBezTo>
                    <a:pt x="10383" y="8121"/>
                    <a:pt x="10193" y="7930"/>
                    <a:pt x="9954" y="7930"/>
                  </a:cubicBezTo>
                  <a:lnTo>
                    <a:pt x="9931" y="7930"/>
                  </a:lnTo>
                  <a:lnTo>
                    <a:pt x="9931" y="4965"/>
                  </a:lnTo>
                  <a:lnTo>
                    <a:pt x="10073" y="4965"/>
                  </a:lnTo>
                  <a:cubicBezTo>
                    <a:pt x="10383" y="4965"/>
                    <a:pt x="10621" y="4715"/>
                    <a:pt x="10621" y="4418"/>
                  </a:cubicBezTo>
                  <a:lnTo>
                    <a:pt x="10621" y="2763"/>
                  </a:lnTo>
                  <a:cubicBezTo>
                    <a:pt x="10609" y="2465"/>
                    <a:pt x="10359" y="2215"/>
                    <a:pt x="10050" y="2215"/>
                  </a:cubicBezTo>
                  <a:lnTo>
                    <a:pt x="9895" y="2215"/>
                  </a:lnTo>
                  <a:lnTo>
                    <a:pt x="9895" y="1525"/>
                  </a:lnTo>
                  <a:cubicBezTo>
                    <a:pt x="9895" y="679"/>
                    <a:pt x="9216" y="1"/>
                    <a:pt x="837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402" name="Google Shape;10402;p79"/>
          <p:cNvSpPr/>
          <p:nvPr/>
        </p:nvSpPr>
        <p:spPr>
          <a:xfrm>
            <a:off x="1131969" y="2748716"/>
            <a:ext cx="462747" cy="476381"/>
          </a:xfrm>
          <a:custGeom>
            <a:avLst/>
            <a:gdLst/>
            <a:ahLst/>
            <a:cxnLst/>
            <a:rect l="l" t="t" r="r" b="b"/>
            <a:pathLst>
              <a:path w="10895" h="11216" extrusionOk="0">
                <a:moveTo>
                  <a:pt x="5454" y="322"/>
                </a:moveTo>
                <a:cubicBezTo>
                  <a:pt x="5740" y="322"/>
                  <a:pt x="5954" y="548"/>
                  <a:pt x="5954" y="834"/>
                </a:cubicBezTo>
                <a:cubicBezTo>
                  <a:pt x="5954" y="1012"/>
                  <a:pt x="5871" y="1155"/>
                  <a:pt x="5716" y="1250"/>
                </a:cubicBezTo>
                <a:lnTo>
                  <a:pt x="5704" y="1262"/>
                </a:lnTo>
                <a:lnTo>
                  <a:pt x="5692" y="1262"/>
                </a:lnTo>
                <a:cubicBezTo>
                  <a:pt x="5680" y="1262"/>
                  <a:pt x="5680" y="1274"/>
                  <a:pt x="5656" y="1274"/>
                </a:cubicBezTo>
                <a:lnTo>
                  <a:pt x="5644" y="1274"/>
                </a:lnTo>
                <a:cubicBezTo>
                  <a:pt x="5644" y="1274"/>
                  <a:pt x="5632" y="1274"/>
                  <a:pt x="5632" y="1298"/>
                </a:cubicBezTo>
                <a:lnTo>
                  <a:pt x="5621" y="1298"/>
                </a:lnTo>
                <a:cubicBezTo>
                  <a:pt x="5597" y="1298"/>
                  <a:pt x="5597" y="1298"/>
                  <a:pt x="5585" y="1310"/>
                </a:cubicBezTo>
                <a:lnTo>
                  <a:pt x="5263" y="1310"/>
                </a:lnTo>
                <a:cubicBezTo>
                  <a:pt x="5240" y="1310"/>
                  <a:pt x="5240" y="1310"/>
                  <a:pt x="5228" y="1298"/>
                </a:cubicBezTo>
                <a:lnTo>
                  <a:pt x="5216" y="1298"/>
                </a:lnTo>
                <a:cubicBezTo>
                  <a:pt x="5216" y="1298"/>
                  <a:pt x="5204" y="1298"/>
                  <a:pt x="5204" y="1274"/>
                </a:cubicBezTo>
                <a:lnTo>
                  <a:pt x="5180" y="1274"/>
                </a:lnTo>
                <a:cubicBezTo>
                  <a:pt x="5168" y="1274"/>
                  <a:pt x="5168" y="1262"/>
                  <a:pt x="5156" y="1262"/>
                </a:cubicBezTo>
                <a:lnTo>
                  <a:pt x="5144" y="1262"/>
                </a:lnTo>
                <a:cubicBezTo>
                  <a:pt x="5144" y="1262"/>
                  <a:pt x="5120" y="1262"/>
                  <a:pt x="5120" y="1250"/>
                </a:cubicBezTo>
                <a:cubicBezTo>
                  <a:pt x="4989" y="1155"/>
                  <a:pt x="4882" y="1012"/>
                  <a:pt x="4882" y="834"/>
                </a:cubicBezTo>
                <a:cubicBezTo>
                  <a:pt x="4942" y="548"/>
                  <a:pt x="5168" y="322"/>
                  <a:pt x="5454" y="322"/>
                </a:cubicBezTo>
                <a:close/>
                <a:moveTo>
                  <a:pt x="5644" y="1631"/>
                </a:moveTo>
                <a:lnTo>
                  <a:pt x="5644" y="1834"/>
                </a:lnTo>
                <a:lnTo>
                  <a:pt x="5240" y="1834"/>
                </a:lnTo>
                <a:lnTo>
                  <a:pt x="5240" y="1631"/>
                </a:lnTo>
                <a:lnTo>
                  <a:pt x="5263" y="1631"/>
                </a:lnTo>
                <a:cubicBezTo>
                  <a:pt x="5275" y="1631"/>
                  <a:pt x="5287" y="1631"/>
                  <a:pt x="5287" y="1655"/>
                </a:cubicBezTo>
                <a:lnTo>
                  <a:pt x="5632" y="1655"/>
                </a:lnTo>
                <a:cubicBezTo>
                  <a:pt x="5621" y="1631"/>
                  <a:pt x="5632" y="1631"/>
                  <a:pt x="5644" y="1631"/>
                </a:cubicBezTo>
                <a:close/>
                <a:moveTo>
                  <a:pt x="7002" y="2143"/>
                </a:moveTo>
                <a:cubicBezTo>
                  <a:pt x="7418" y="2143"/>
                  <a:pt x="7799" y="2310"/>
                  <a:pt x="8085" y="2584"/>
                </a:cubicBezTo>
                <a:cubicBezTo>
                  <a:pt x="8335" y="2858"/>
                  <a:pt x="8680" y="3001"/>
                  <a:pt x="9050" y="3001"/>
                </a:cubicBezTo>
                <a:lnTo>
                  <a:pt x="10514" y="3001"/>
                </a:lnTo>
                <a:lnTo>
                  <a:pt x="10514" y="3334"/>
                </a:lnTo>
                <a:lnTo>
                  <a:pt x="9050" y="3334"/>
                </a:lnTo>
                <a:lnTo>
                  <a:pt x="9050" y="3346"/>
                </a:lnTo>
                <a:cubicBezTo>
                  <a:pt x="8597" y="3346"/>
                  <a:pt x="8180" y="3167"/>
                  <a:pt x="7859" y="2846"/>
                </a:cubicBezTo>
                <a:cubicBezTo>
                  <a:pt x="7645" y="2608"/>
                  <a:pt x="7323" y="2465"/>
                  <a:pt x="7002" y="2465"/>
                </a:cubicBezTo>
                <a:lnTo>
                  <a:pt x="3942" y="2465"/>
                </a:lnTo>
                <a:cubicBezTo>
                  <a:pt x="3573" y="2465"/>
                  <a:pt x="3227" y="2620"/>
                  <a:pt x="2977" y="2882"/>
                </a:cubicBezTo>
                <a:cubicBezTo>
                  <a:pt x="2715" y="3167"/>
                  <a:pt x="2311" y="3334"/>
                  <a:pt x="1894" y="3334"/>
                </a:cubicBezTo>
                <a:lnTo>
                  <a:pt x="370" y="3334"/>
                </a:lnTo>
                <a:lnTo>
                  <a:pt x="370" y="3001"/>
                </a:lnTo>
                <a:lnTo>
                  <a:pt x="1834" y="3001"/>
                </a:lnTo>
                <a:cubicBezTo>
                  <a:pt x="2203" y="3001"/>
                  <a:pt x="2549" y="2858"/>
                  <a:pt x="2799" y="2584"/>
                </a:cubicBezTo>
                <a:cubicBezTo>
                  <a:pt x="3073" y="2310"/>
                  <a:pt x="3477" y="2143"/>
                  <a:pt x="3894" y="2143"/>
                </a:cubicBezTo>
                <a:close/>
                <a:moveTo>
                  <a:pt x="1525" y="3894"/>
                </a:moveTo>
                <a:lnTo>
                  <a:pt x="2644" y="6382"/>
                </a:lnTo>
                <a:lnTo>
                  <a:pt x="406" y="6382"/>
                </a:lnTo>
                <a:lnTo>
                  <a:pt x="1525" y="3894"/>
                </a:lnTo>
                <a:close/>
                <a:moveTo>
                  <a:pt x="9371" y="3894"/>
                </a:moveTo>
                <a:lnTo>
                  <a:pt x="10478" y="6382"/>
                </a:lnTo>
                <a:lnTo>
                  <a:pt x="8252" y="6382"/>
                </a:lnTo>
                <a:lnTo>
                  <a:pt x="9371" y="3894"/>
                </a:lnTo>
                <a:close/>
                <a:moveTo>
                  <a:pt x="2739" y="6692"/>
                </a:moveTo>
                <a:cubicBezTo>
                  <a:pt x="2727" y="7335"/>
                  <a:pt x="2227" y="7847"/>
                  <a:pt x="1596" y="7847"/>
                </a:cubicBezTo>
                <a:lnTo>
                  <a:pt x="1477" y="7847"/>
                </a:lnTo>
                <a:cubicBezTo>
                  <a:pt x="858" y="7847"/>
                  <a:pt x="334" y="7335"/>
                  <a:pt x="334" y="6692"/>
                </a:cubicBezTo>
                <a:close/>
                <a:moveTo>
                  <a:pt x="10574" y="6692"/>
                </a:moveTo>
                <a:cubicBezTo>
                  <a:pt x="10574" y="7335"/>
                  <a:pt x="10050" y="7847"/>
                  <a:pt x="9431" y="7847"/>
                </a:cubicBezTo>
                <a:lnTo>
                  <a:pt x="9300" y="7847"/>
                </a:lnTo>
                <a:cubicBezTo>
                  <a:pt x="8680" y="7847"/>
                  <a:pt x="8157" y="7335"/>
                  <a:pt x="8157" y="6692"/>
                </a:cubicBezTo>
                <a:close/>
                <a:moveTo>
                  <a:pt x="7645" y="9585"/>
                </a:moveTo>
                <a:cubicBezTo>
                  <a:pt x="7728" y="9585"/>
                  <a:pt x="7811" y="9656"/>
                  <a:pt x="7811" y="9763"/>
                </a:cubicBezTo>
                <a:lnTo>
                  <a:pt x="7811" y="10049"/>
                </a:lnTo>
                <a:lnTo>
                  <a:pt x="4418" y="10049"/>
                </a:lnTo>
                <a:cubicBezTo>
                  <a:pt x="4335" y="10049"/>
                  <a:pt x="4263" y="10121"/>
                  <a:pt x="4263" y="10204"/>
                </a:cubicBezTo>
                <a:cubicBezTo>
                  <a:pt x="4263" y="10299"/>
                  <a:pt x="4335" y="10371"/>
                  <a:pt x="4418" y="10371"/>
                </a:cubicBezTo>
                <a:lnTo>
                  <a:pt x="8407" y="10371"/>
                </a:lnTo>
                <a:cubicBezTo>
                  <a:pt x="8514" y="10371"/>
                  <a:pt x="8585" y="10442"/>
                  <a:pt x="8585" y="10549"/>
                </a:cubicBezTo>
                <a:lnTo>
                  <a:pt x="8585" y="10906"/>
                </a:lnTo>
                <a:lnTo>
                  <a:pt x="2275" y="10906"/>
                </a:lnTo>
                <a:lnTo>
                  <a:pt x="2275" y="10549"/>
                </a:lnTo>
                <a:cubicBezTo>
                  <a:pt x="2275" y="10442"/>
                  <a:pt x="2358" y="10371"/>
                  <a:pt x="2453" y="10371"/>
                </a:cubicBezTo>
                <a:lnTo>
                  <a:pt x="3382" y="10371"/>
                </a:lnTo>
                <a:cubicBezTo>
                  <a:pt x="3465" y="10371"/>
                  <a:pt x="3549" y="10299"/>
                  <a:pt x="3549" y="10204"/>
                </a:cubicBezTo>
                <a:cubicBezTo>
                  <a:pt x="3549" y="10121"/>
                  <a:pt x="3465" y="10049"/>
                  <a:pt x="3382" y="10049"/>
                </a:cubicBezTo>
                <a:lnTo>
                  <a:pt x="3073" y="10049"/>
                </a:lnTo>
                <a:lnTo>
                  <a:pt x="3073" y="9763"/>
                </a:lnTo>
                <a:cubicBezTo>
                  <a:pt x="3073" y="9668"/>
                  <a:pt x="3144" y="9585"/>
                  <a:pt x="3251" y="9585"/>
                </a:cubicBezTo>
                <a:close/>
                <a:moveTo>
                  <a:pt x="5454" y="0"/>
                </a:moveTo>
                <a:cubicBezTo>
                  <a:pt x="4989" y="0"/>
                  <a:pt x="4632" y="369"/>
                  <a:pt x="4632" y="822"/>
                </a:cubicBezTo>
                <a:cubicBezTo>
                  <a:pt x="4632" y="1072"/>
                  <a:pt x="4751" y="1298"/>
                  <a:pt x="4930" y="1453"/>
                </a:cubicBezTo>
                <a:lnTo>
                  <a:pt x="4930" y="1810"/>
                </a:lnTo>
                <a:lnTo>
                  <a:pt x="3894" y="1810"/>
                </a:lnTo>
                <a:cubicBezTo>
                  <a:pt x="3382" y="1810"/>
                  <a:pt x="2906" y="2024"/>
                  <a:pt x="2584" y="2370"/>
                </a:cubicBezTo>
                <a:cubicBezTo>
                  <a:pt x="2382" y="2572"/>
                  <a:pt x="2120" y="2691"/>
                  <a:pt x="1834" y="2691"/>
                </a:cubicBezTo>
                <a:lnTo>
                  <a:pt x="346" y="2691"/>
                </a:lnTo>
                <a:cubicBezTo>
                  <a:pt x="179" y="2691"/>
                  <a:pt x="48" y="2822"/>
                  <a:pt x="48" y="2989"/>
                </a:cubicBezTo>
                <a:lnTo>
                  <a:pt x="48" y="3382"/>
                </a:lnTo>
                <a:cubicBezTo>
                  <a:pt x="48" y="3536"/>
                  <a:pt x="179" y="3679"/>
                  <a:pt x="346" y="3679"/>
                </a:cubicBezTo>
                <a:lnTo>
                  <a:pt x="1263" y="3679"/>
                </a:lnTo>
                <a:lnTo>
                  <a:pt x="1" y="6477"/>
                </a:lnTo>
                <a:lnTo>
                  <a:pt x="1" y="6489"/>
                </a:lnTo>
                <a:lnTo>
                  <a:pt x="1" y="6501"/>
                </a:lnTo>
                <a:lnTo>
                  <a:pt x="1" y="6513"/>
                </a:lnTo>
                <a:lnTo>
                  <a:pt x="1" y="6537"/>
                </a:lnTo>
                <a:lnTo>
                  <a:pt x="1" y="6692"/>
                </a:lnTo>
                <a:cubicBezTo>
                  <a:pt x="1" y="7501"/>
                  <a:pt x="656" y="8168"/>
                  <a:pt x="1477" y="8168"/>
                </a:cubicBezTo>
                <a:lnTo>
                  <a:pt x="1596" y="8168"/>
                </a:lnTo>
                <a:cubicBezTo>
                  <a:pt x="2406" y="8168"/>
                  <a:pt x="3073" y="7513"/>
                  <a:pt x="3073" y="6692"/>
                </a:cubicBezTo>
                <a:lnTo>
                  <a:pt x="3073" y="6537"/>
                </a:lnTo>
                <a:lnTo>
                  <a:pt x="3073" y="6513"/>
                </a:lnTo>
                <a:lnTo>
                  <a:pt x="3073" y="6501"/>
                </a:lnTo>
                <a:lnTo>
                  <a:pt x="3073" y="6489"/>
                </a:lnTo>
                <a:lnTo>
                  <a:pt x="3073" y="6477"/>
                </a:lnTo>
                <a:lnTo>
                  <a:pt x="1811" y="3679"/>
                </a:lnTo>
                <a:lnTo>
                  <a:pt x="1930" y="3679"/>
                </a:lnTo>
                <a:cubicBezTo>
                  <a:pt x="2430" y="3679"/>
                  <a:pt x="2906" y="3465"/>
                  <a:pt x="3239" y="3120"/>
                </a:cubicBezTo>
                <a:cubicBezTo>
                  <a:pt x="3430" y="2917"/>
                  <a:pt x="3692" y="2798"/>
                  <a:pt x="3977" y="2798"/>
                </a:cubicBezTo>
                <a:lnTo>
                  <a:pt x="4942" y="2798"/>
                </a:lnTo>
                <a:lnTo>
                  <a:pt x="4942" y="9251"/>
                </a:lnTo>
                <a:lnTo>
                  <a:pt x="3275" y="9251"/>
                </a:lnTo>
                <a:cubicBezTo>
                  <a:pt x="3013" y="9251"/>
                  <a:pt x="2787" y="9478"/>
                  <a:pt x="2787" y="9752"/>
                </a:cubicBezTo>
                <a:lnTo>
                  <a:pt x="2787" y="10025"/>
                </a:lnTo>
                <a:lnTo>
                  <a:pt x="2501" y="10025"/>
                </a:lnTo>
                <a:cubicBezTo>
                  <a:pt x="2227" y="10025"/>
                  <a:pt x="2001" y="10252"/>
                  <a:pt x="2001" y="10537"/>
                </a:cubicBezTo>
                <a:lnTo>
                  <a:pt x="2001" y="11061"/>
                </a:lnTo>
                <a:cubicBezTo>
                  <a:pt x="2001" y="11145"/>
                  <a:pt x="2072" y="11216"/>
                  <a:pt x="2168" y="11216"/>
                </a:cubicBezTo>
                <a:lnTo>
                  <a:pt x="8799" y="11216"/>
                </a:lnTo>
                <a:cubicBezTo>
                  <a:pt x="8895" y="11216"/>
                  <a:pt x="8966" y="11145"/>
                  <a:pt x="8966" y="11061"/>
                </a:cubicBezTo>
                <a:lnTo>
                  <a:pt x="8966" y="10537"/>
                </a:lnTo>
                <a:cubicBezTo>
                  <a:pt x="8966" y="10252"/>
                  <a:pt x="8740" y="10025"/>
                  <a:pt x="8454" y="10025"/>
                </a:cubicBezTo>
                <a:lnTo>
                  <a:pt x="8180" y="10025"/>
                </a:lnTo>
                <a:lnTo>
                  <a:pt x="8180" y="9752"/>
                </a:lnTo>
                <a:cubicBezTo>
                  <a:pt x="8180" y="9478"/>
                  <a:pt x="7954" y="9251"/>
                  <a:pt x="7680" y="9251"/>
                </a:cubicBezTo>
                <a:lnTo>
                  <a:pt x="5978" y="9251"/>
                </a:lnTo>
                <a:lnTo>
                  <a:pt x="5978" y="4572"/>
                </a:lnTo>
                <a:cubicBezTo>
                  <a:pt x="5978" y="4477"/>
                  <a:pt x="5894" y="4406"/>
                  <a:pt x="5811" y="4406"/>
                </a:cubicBezTo>
                <a:cubicBezTo>
                  <a:pt x="5716" y="4406"/>
                  <a:pt x="5644" y="4477"/>
                  <a:pt x="5644" y="4572"/>
                </a:cubicBezTo>
                <a:lnTo>
                  <a:pt x="5644" y="9251"/>
                </a:lnTo>
                <a:lnTo>
                  <a:pt x="5240" y="9251"/>
                </a:lnTo>
                <a:lnTo>
                  <a:pt x="5240" y="2798"/>
                </a:lnTo>
                <a:lnTo>
                  <a:pt x="5644" y="2798"/>
                </a:lnTo>
                <a:lnTo>
                  <a:pt x="5644" y="3536"/>
                </a:lnTo>
                <a:cubicBezTo>
                  <a:pt x="5644" y="3632"/>
                  <a:pt x="5716" y="3703"/>
                  <a:pt x="5811" y="3703"/>
                </a:cubicBezTo>
                <a:cubicBezTo>
                  <a:pt x="5894" y="3703"/>
                  <a:pt x="5978" y="3632"/>
                  <a:pt x="5978" y="3536"/>
                </a:cubicBezTo>
                <a:lnTo>
                  <a:pt x="5978" y="2798"/>
                </a:lnTo>
                <a:lnTo>
                  <a:pt x="7002" y="2798"/>
                </a:lnTo>
                <a:cubicBezTo>
                  <a:pt x="7240" y="2798"/>
                  <a:pt x="7466" y="2905"/>
                  <a:pt x="7621" y="3060"/>
                </a:cubicBezTo>
                <a:cubicBezTo>
                  <a:pt x="8002" y="3453"/>
                  <a:pt x="8502" y="3679"/>
                  <a:pt x="9050" y="3679"/>
                </a:cubicBezTo>
                <a:lnTo>
                  <a:pt x="9097" y="3679"/>
                </a:lnTo>
                <a:lnTo>
                  <a:pt x="7835" y="6477"/>
                </a:lnTo>
                <a:lnTo>
                  <a:pt x="7835" y="6489"/>
                </a:lnTo>
                <a:lnTo>
                  <a:pt x="7835" y="6501"/>
                </a:lnTo>
                <a:lnTo>
                  <a:pt x="7835" y="6513"/>
                </a:lnTo>
                <a:lnTo>
                  <a:pt x="7835" y="6537"/>
                </a:lnTo>
                <a:lnTo>
                  <a:pt x="7835" y="6692"/>
                </a:lnTo>
                <a:cubicBezTo>
                  <a:pt x="7835" y="7501"/>
                  <a:pt x="8490" y="8168"/>
                  <a:pt x="9311" y="8168"/>
                </a:cubicBezTo>
                <a:lnTo>
                  <a:pt x="9431" y="8168"/>
                </a:lnTo>
                <a:cubicBezTo>
                  <a:pt x="10228" y="8168"/>
                  <a:pt x="10895" y="7513"/>
                  <a:pt x="10895" y="6692"/>
                </a:cubicBezTo>
                <a:lnTo>
                  <a:pt x="10895" y="6537"/>
                </a:lnTo>
                <a:lnTo>
                  <a:pt x="10895" y="6513"/>
                </a:lnTo>
                <a:lnTo>
                  <a:pt x="10895" y="6501"/>
                </a:lnTo>
                <a:lnTo>
                  <a:pt x="10895" y="6489"/>
                </a:lnTo>
                <a:lnTo>
                  <a:pt x="10895" y="6465"/>
                </a:lnTo>
                <a:lnTo>
                  <a:pt x="9633" y="3667"/>
                </a:lnTo>
                <a:lnTo>
                  <a:pt x="10562" y="3667"/>
                </a:lnTo>
                <a:cubicBezTo>
                  <a:pt x="10716" y="3667"/>
                  <a:pt x="10859" y="3536"/>
                  <a:pt x="10859" y="3370"/>
                </a:cubicBezTo>
                <a:lnTo>
                  <a:pt x="10859" y="2989"/>
                </a:lnTo>
                <a:cubicBezTo>
                  <a:pt x="10859" y="2822"/>
                  <a:pt x="10716" y="2691"/>
                  <a:pt x="10562" y="2691"/>
                </a:cubicBezTo>
                <a:lnTo>
                  <a:pt x="9073" y="2691"/>
                </a:lnTo>
                <a:cubicBezTo>
                  <a:pt x="8788" y="2691"/>
                  <a:pt x="8514" y="2572"/>
                  <a:pt x="8323" y="2370"/>
                </a:cubicBezTo>
                <a:cubicBezTo>
                  <a:pt x="8002" y="2012"/>
                  <a:pt x="7502" y="1810"/>
                  <a:pt x="7014" y="1810"/>
                </a:cubicBezTo>
                <a:lnTo>
                  <a:pt x="5978" y="1810"/>
                </a:lnTo>
                <a:lnTo>
                  <a:pt x="5978" y="1453"/>
                </a:lnTo>
                <a:cubicBezTo>
                  <a:pt x="6156" y="1310"/>
                  <a:pt x="6275" y="1072"/>
                  <a:pt x="6275" y="822"/>
                </a:cubicBezTo>
                <a:cubicBezTo>
                  <a:pt x="6275" y="358"/>
                  <a:pt x="5894" y="0"/>
                  <a:pt x="5454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403" name="Google Shape;10403;p79"/>
          <p:cNvGrpSpPr/>
          <p:nvPr/>
        </p:nvGrpSpPr>
        <p:grpSpPr>
          <a:xfrm>
            <a:off x="5298944" y="2762692"/>
            <a:ext cx="426857" cy="451321"/>
            <a:chOff x="3974207" y="2429009"/>
            <a:chExt cx="320143" cy="338491"/>
          </a:xfrm>
          <a:solidFill>
            <a:srgbClr val="D2DE00"/>
          </a:solidFill>
        </p:grpSpPr>
        <p:sp>
          <p:nvSpPr>
            <p:cNvPr id="10404" name="Google Shape;10404;p79"/>
            <p:cNvSpPr/>
            <p:nvPr/>
          </p:nvSpPr>
          <p:spPr>
            <a:xfrm>
              <a:off x="3974207" y="2429009"/>
              <a:ext cx="320143" cy="338491"/>
            </a:xfrm>
            <a:custGeom>
              <a:avLst/>
              <a:gdLst/>
              <a:ahLst/>
              <a:cxnLst/>
              <a:rect l="l" t="t" r="r" b="b"/>
              <a:pathLst>
                <a:path w="10050" h="10626" extrusionOk="0">
                  <a:moveTo>
                    <a:pt x="9390" y="0"/>
                  </a:moveTo>
                  <a:cubicBezTo>
                    <a:pt x="9344" y="0"/>
                    <a:pt x="9298" y="6"/>
                    <a:pt x="9251" y="17"/>
                  </a:cubicBezTo>
                  <a:lnTo>
                    <a:pt x="3132" y="1100"/>
                  </a:lnTo>
                  <a:cubicBezTo>
                    <a:pt x="2798" y="1160"/>
                    <a:pt x="2560" y="1445"/>
                    <a:pt x="2560" y="1779"/>
                  </a:cubicBezTo>
                  <a:lnTo>
                    <a:pt x="2560" y="6803"/>
                  </a:lnTo>
                  <a:cubicBezTo>
                    <a:pt x="2358" y="6744"/>
                    <a:pt x="2143" y="6708"/>
                    <a:pt x="1929" y="6708"/>
                  </a:cubicBezTo>
                  <a:cubicBezTo>
                    <a:pt x="1417" y="6720"/>
                    <a:pt x="941" y="6934"/>
                    <a:pt x="584" y="7291"/>
                  </a:cubicBezTo>
                  <a:cubicBezTo>
                    <a:pt x="226" y="7649"/>
                    <a:pt x="24" y="8125"/>
                    <a:pt x="24" y="8625"/>
                  </a:cubicBezTo>
                  <a:cubicBezTo>
                    <a:pt x="0" y="9161"/>
                    <a:pt x="215" y="9649"/>
                    <a:pt x="584" y="10042"/>
                  </a:cubicBezTo>
                  <a:cubicBezTo>
                    <a:pt x="953" y="10411"/>
                    <a:pt x="1453" y="10625"/>
                    <a:pt x="1965" y="10625"/>
                  </a:cubicBezTo>
                  <a:lnTo>
                    <a:pt x="2001" y="10625"/>
                  </a:lnTo>
                  <a:cubicBezTo>
                    <a:pt x="3060" y="10613"/>
                    <a:pt x="3917" y="9732"/>
                    <a:pt x="3917" y="8649"/>
                  </a:cubicBezTo>
                  <a:lnTo>
                    <a:pt x="3917" y="4684"/>
                  </a:lnTo>
                  <a:cubicBezTo>
                    <a:pt x="3917" y="4577"/>
                    <a:pt x="3834" y="4493"/>
                    <a:pt x="3727" y="4493"/>
                  </a:cubicBezTo>
                  <a:cubicBezTo>
                    <a:pt x="3620" y="4493"/>
                    <a:pt x="3536" y="4577"/>
                    <a:pt x="3536" y="4684"/>
                  </a:cubicBezTo>
                  <a:lnTo>
                    <a:pt x="3536" y="8613"/>
                  </a:lnTo>
                  <a:cubicBezTo>
                    <a:pt x="3536" y="9482"/>
                    <a:pt x="2834" y="10196"/>
                    <a:pt x="1989" y="10208"/>
                  </a:cubicBezTo>
                  <a:lnTo>
                    <a:pt x="1953" y="10208"/>
                  </a:lnTo>
                  <a:cubicBezTo>
                    <a:pt x="1536" y="10208"/>
                    <a:pt x="1131" y="10042"/>
                    <a:pt x="834" y="9744"/>
                  </a:cubicBezTo>
                  <a:cubicBezTo>
                    <a:pt x="536" y="9446"/>
                    <a:pt x="381" y="9030"/>
                    <a:pt x="381" y="8613"/>
                  </a:cubicBezTo>
                  <a:cubicBezTo>
                    <a:pt x="393" y="7779"/>
                    <a:pt x="1072" y="7089"/>
                    <a:pt x="1905" y="7065"/>
                  </a:cubicBezTo>
                  <a:cubicBezTo>
                    <a:pt x="2167" y="7065"/>
                    <a:pt x="2417" y="7113"/>
                    <a:pt x="2643" y="7232"/>
                  </a:cubicBezTo>
                  <a:cubicBezTo>
                    <a:pt x="2670" y="7242"/>
                    <a:pt x="2699" y="7248"/>
                    <a:pt x="2728" y="7248"/>
                  </a:cubicBezTo>
                  <a:cubicBezTo>
                    <a:pt x="2762" y="7248"/>
                    <a:pt x="2796" y="7240"/>
                    <a:pt x="2822" y="7220"/>
                  </a:cubicBezTo>
                  <a:cubicBezTo>
                    <a:pt x="2882" y="7184"/>
                    <a:pt x="2905" y="7125"/>
                    <a:pt x="2905" y="7053"/>
                  </a:cubicBezTo>
                  <a:lnTo>
                    <a:pt x="2905" y="1767"/>
                  </a:lnTo>
                  <a:cubicBezTo>
                    <a:pt x="2905" y="1624"/>
                    <a:pt x="3013" y="1481"/>
                    <a:pt x="3155" y="1457"/>
                  </a:cubicBezTo>
                  <a:lnTo>
                    <a:pt x="9275" y="374"/>
                  </a:lnTo>
                  <a:cubicBezTo>
                    <a:pt x="9296" y="369"/>
                    <a:pt x="9315" y="366"/>
                    <a:pt x="9335" y="366"/>
                  </a:cubicBezTo>
                  <a:cubicBezTo>
                    <a:pt x="9406" y="366"/>
                    <a:pt x="9469" y="398"/>
                    <a:pt x="9525" y="445"/>
                  </a:cubicBezTo>
                  <a:cubicBezTo>
                    <a:pt x="9609" y="505"/>
                    <a:pt x="9644" y="588"/>
                    <a:pt x="9644" y="683"/>
                  </a:cubicBezTo>
                  <a:lnTo>
                    <a:pt x="9644" y="2767"/>
                  </a:lnTo>
                  <a:cubicBezTo>
                    <a:pt x="9644" y="2874"/>
                    <a:pt x="9740" y="2957"/>
                    <a:pt x="9847" y="2957"/>
                  </a:cubicBezTo>
                  <a:cubicBezTo>
                    <a:pt x="9942" y="2957"/>
                    <a:pt x="10037" y="2874"/>
                    <a:pt x="10037" y="2767"/>
                  </a:cubicBezTo>
                  <a:lnTo>
                    <a:pt x="10037" y="683"/>
                  </a:lnTo>
                  <a:cubicBezTo>
                    <a:pt x="10049" y="469"/>
                    <a:pt x="9966" y="279"/>
                    <a:pt x="9811" y="159"/>
                  </a:cubicBezTo>
                  <a:cubicBezTo>
                    <a:pt x="9683" y="59"/>
                    <a:pt x="9541" y="0"/>
                    <a:pt x="939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05" name="Google Shape;10405;p79"/>
            <p:cNvSpPr/>
            <p:nvPr/>
          </p:nvSpPr>
          <p:spPr>
            <a:xfrm>
              <a:off x="4086846" y="2479977"/>
              <a:ext cx="207503" cy="245793"/>
            </a:xfrm>
            <a:custGeom>
              <a:avLst/>
              <a:gdLst/>
              <a:ahLst/>
              <a:cxnLst/>
              <a:rect l="l" t="t" r="r" b="b"/>
              <a:pathLst>
                <a:path w="6514" h="7716" extrusionOk="0">
                  <a:moveTo>
                    <a:pt x="5299" y="0"/>
                  </a:moveTo>
                  <a:lnTo>
                    <a:pt x="143" y="905"/>
                  </a:lnTo>
                  <a:cubicBezTo>
                    <a:pt x="60" y="929"/>
                    <a:pt x="0" y="1000"/>
                    <a:pt x="0" y="1084"/>
                  </a:cubicBezTo>
                  <a:lnTo>
                    <a:pt x="0" y="2131"/>
                  </a:lnTo>
                  <a:cubicBezTo>
                    <a:pt x="0" y="2239"/>
                    <a:pt x="84" y="2322"/>
                    <a:pt x="191" y="2322"/>
                  </a:cubicBezTo>
                  <a:cubicBezTo>
                    <a:pt x="298" y="2322"/>
                    <a:pt x="381" y="2239"/>
                    <a:pt x="381" y="2131"/>
                  </a:cubicBezTo>
                  <a:lnTo>
                    <a:pt x="381" y="1250"/>
                  </a:lnTo>
                  <a:lnTo>
                    <a:pt x="5156" y="405"/>
                  </a:lnTo>
                  <a:lnTo>
                    <a:pt x="5156" y="3882"/>
                  </a:lnTo>
                  <a:cubicBezTo>
                    <a:pt x="4953" y="3834"/>
                    <a:pt x="4739" y="3798"/>
                    <a:pt x="4525" y="3798"/>
                  </a:cubicBezTo>
                  <a:cubicBezTo>
                    <a:pt x="4013" y="3810"/>
                    <a:pt x="3537" y="4024"/>
                    <a:pt x="3179" y="4382"/>
                  </a:cubicBezTo>
                  <a:cubicBezTo>
                    <a:pt x="2822" y="4739"/>
                    <a:pt x="2620" y="5215"/>
                    <a:pt x="2620" y="5715"/>
                  </a:cubicBezTo>
                  <a:cubicBezTo>
                    <a:pt x="2596" y="6251"/>
                    <a:pt x="2810" y="6739"/>
                    <a:pt x="3179" y="7132"/>
                  </a:cubicBezTo>
                  <a:cubicBezTo>
                    <a:pt x="3548" y="7501"/>
                    <a:pt x="4037" y="7715"/>
                    <a:pt x="4561" y="7715"/>
                  </a:cubicBezTo>
                  <a:lnTo>
                    <a:pt x="4596" y="7715"/>
                  </a:lnTo>
                  <a:cubicBezTo>
                    <a:pt x="5656" y="7692"/>
                    <a:pt x="6513" y="6822"/>
                    <a:pt x="6513" y="5727"/>
                  </a:cubicBezTo>
                  <a:lnTo>
                    <a:pt x="6513" y="2024"/>
                  </a:lnTo>
                  <a:cubicBezTo>
                    <a:pt x="6513" y="1941"/>
                    <a:pt x="6442" y="1846"/>
                    <a:pt x="6335" y="1846"/>
                  </a:cubicBezTo>
                  <a:cubicBezTo>
                    <a:pt x="6227" y="1846"/>
                    <a:pt x="6144" y="1941"/>
                    <a:pt x="6144" y="2048"/>
                  </a:cubicBezTo>
                  <a:lnTo>
                    <a:pt x="6144" y="5751"/>
                  </a:lnTo>
                  <a:cubicBezTo>
                    <a:pt x="6144" y="6608"/>
                    <a:pt x="5442" y="7322"/>
                    <a:pt x="4596" y="7346"/>
                  </a:cubicBezTo>
                  <a:lnTo>
                    <a:pt x="4561" y="7346"/>
                  </a:lnTo>
                  <a:cubicBezTo>
                    <a:pt x="4144" y="7346"/>
                    <a:pt x="3751" y="7180"/>
                    <a:pt x="3453" y="6882"/>
                  </a:cubicBezTo>
                  <a:cubicBezTo>
                    <a:pt x="3156" y="6584"/>
                    <a:pt x="2989" y="6168"/>
                    <a:pt x="2989" y="5751"/>
                  </a:cubicBezTo>
                  <a:cubicBezTo>
                    <a:pt x="3001" y="4917"/>
                    <a:pt x="3691" y="4227"/>
                    <a:pt x="4525" y="4203"/>
                  </a:cubicBezTo>
                  <a:cubicBezTo>
                    <a:pt x="4775" y="4203"/>
                    <a:pt x="5025" y="4251"/>
                    <a:pt x="5251" y="4370"/>
                  </a:cubicBezTo>
                  <a:cubicBezTo>
                    <a:pt x="5276" y="4380"/>
                    <a:pt x="5302" y="4385"/>
                    <a:pt x="5329" y="4385"/>
                  </a:cubicBezTo>
                  <a:cubicBezTo>
                    <a:pt x="5366" y="4385"/>
                    <a:pt x="5402" y="4374"/>
                    <a:pt x="5430" y="4346"/>
                  </a:cubicBezTo>
                  <a:cubicBezTo>
                    <a:pt x="5489" y="4322"/>
                    <a:pt x="5513" y="4263"/>
                    <a:pt x="5513" y="4179"/>
                  </a:cubicBezTo>
                  <a:lnTo>
                    <a:pt x="5513" y="191"/>
                  </a:lnTo>
                  <a:cubicBezTo>
                    <a:pt x="5513" y="131"/>
                    <a:pt x="5489" y="95"/>
                    <a:pt x="5442" y="48"/>
                  </a:cubicBezTo>
                  <a:cubicBezTo>
                    <a:pt x="5394" y="12"/>
                    <a:pt x="5334" y="0"/>
                    <a:pt x="52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406" name="Google Shape;10406;p79"/>
          <p:cNvGrpSpPr/>
          <p:nvPr/>
        </p:nvGrpSpPr>
        <p:grpSpPr>
          <a:xfrm>
            <a:off x="3497650" y="2765408"/>
            <a:ext cx="473365" cy="443507"/>
            <a:chOff x="2623237" y="2431047"/>
            <a:chExt cx="355024" cy="332630"/>
          </a:xfrm>
          <a:solidFill>
            <a:srgbClr val="D2DE00"/>
          </a:solidFill>
        </p:grpSpPr>
        <p:sp>
          <p:nvSpPr>
            <p:cNvPr id="10407" name="Google Shape;10407;p79"/>
            <p:cNvSpPr/>
            <p:nvPr/>
          </p:nvSpPr>
          <p:spPr>
            <a:xfrm>
              <a:off x="2655856" y="2604370"/>
              <a:ext cx="48579" cy="64506"/>
            </a:xfrm>
            <a:custGeom>
              <a:avLst/>
              <a:gdLst/>
              <a:ahLst/>
              <a:cxnLst/>
              <a:rect l="l" t="t" r="r" b="b"/>
              <a:pathLst>
                <a:path w="1525" h="2025" extrusionOk="0">
                  <a:moveTo>
                    <a:pt x="762" y="346"/>
                  </a:moveTo>
                  <a:cubicBezTo>
                    <a:pt x="1000" y="346"/>
                    <a:pt x="1191" y="536"/>
                    <a:pt x="1191" y="774"/>
                  </a:cubicBezTo>
                  <a:lnTo>
                    <a:pt x="1191" y="1715"/>
                  </a:lnTo>
                  <a:lnTo>
                    <a:pt x="345" y="1715"/>
                  </a:lnTo>
                  <a:lnTo>
                    <a:pt x="345" y="774"/>
                  </a:lnTo>
                  <a:lnTo>
                    <a:pt x="334" y="774"/>
                  </a:lnTo>
                  <a:cubicBezTo>
                    <a:pt x="334" y="536"/>
                    <a:pt x="524" y="346"/>
                    <a:pt x="762" y="346"/>
                  </a:cubicBezTo>
                  <a:close/>
                  <a:moveTo>
                    <a:pt x="762" y="0"/>
                  </a:moveTo>
                  <a:cubicBezTo>
                    <a:pt x="345" y="0"/>
                    <a:pt x="0" y="346"/>
                    <a:pt x="0" y="762"/>
                  </a:cubicBezTo>
                  <a:lnTo>
                    <a:pt x="0" y="1858"/>
                  </a:lnTo>
                  <a:cubicBezTo>
                    <a:pt x="0" y="1953"/>
                    <a:pt x="72" y="2024"/>
                    <a:pt x="167" y="2024"/>
                  </a:cubicBezTo>
                  <a:lnTo>
                    <a:pt x="1357" y="2024"/>
                  </a:lnTo>
                  <a:cubicBezTo>
                    <a:pt x="1441" y="2024"/>
                    <a:pt x="1524" y="1953"/>
                    <a:pt x="1524" y="1858"/>
                  </a:cubicBezTo>
                  <a:lnTo>
                    <a:pt x="1524" y="762"/>
                  </a:lnTo>
                  <a:cubicBezTo>
                    <a:pt x="1524" y="346"/>
                    <a:pt x="1179" y="0"/>
                    <a:pt x="76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08" name="Google Shape;10408;p79"/>
            <p:cNvSpPr/>
            <p:nvPr/>
          </p:nvSpPr>
          <p:spPr>
            <a:xfrm>
              <a:off x="2623237" y="2431047"/>
              <a:ext cx="355024" cy="332630"/>
            </a:xfrm>
            <a:custGeom>
              <a:avLst/>
              <a:gdLst/>
              <a:ahLst/>
              <a:cxnLst/>
              <a:rect l="l" t="t" r="r" b="b"/>
              <a:pathLst>
                <a:path w="11145" h="10442" extrusionOk="0">
                  <a:moveTo>
                    <a:pt x="8692" y="2608"/>
                  </a:moveTo>
                  <a:cubicBezTo>
                    <a:pt x="8716" y="2608"/>
                    <a:pt x="8751" y="2643"/>
                    <a:pt x="8751" y="2667"/>
                  </a:cubicBezTo>
                  <a:lnTo>
                    <a:pt x="8751" y="3024"/>
                  </a:lnTo>
                  <a:cubicBezTo>
                    <a:pt x="8751" y="3060"/>
                    <a:pt x="8716" y="3084"/>
                    <a:pt x="8692" y="3084"/>
                  </a:cubicBezTo>
                  <a:lnTo>
                    <a:pt x="2453" y="3084"/>
                  </a:lnTo>
                  <a:cubicBezTo>
                    <a:pt x="2441" y="3084"/>
                    <a:pt x="2405" y="3060"/>
                    <a:pt x="2405" y="3024"/>
                  </a:cubicBezTo>
                  <a:lnTo>
                    <a:pt x="2405" y="2667"/>
                  </a:lnTo>
                  <a:cubicBezTo>
                    <a:pt x="2405" y="2643"/>
                    <a:pt x="2441" y="2608"/>
                    <a:pt x="2465" y="2608"/>
                  </a:cubicBezTo>
                  <a:close/>
                  <a:moveTo>
                    <a:pt x="8096" y="3405"/>
                  </a:moveTo>
                  <a:lnTo>
                    <a:pt x="8096" y="3834"/>
                  </a:lnTo>
                  <a:lnTo>
                    <a:pt x="7977" y="3953"/>
                  </a:lnTo>
                  <a:lnTo>
                    <a:pt x="7227" y="3953"/>
                  </a:lnTo>
                  <a:lnTo>
                    <a:pt x="7108" y="3834"/>
                  </a:lnTo>
                  <a:lnTo>
                    <a:pt x="7108" y="3405"/>
                  </a:lnTo>
                  <a:close/>
                  <a:moveTo>
                    <a:pt x="4048" y="3417"/>
                  </a:moveTo>
                  <a:lnTo>
                    <a:pt x="4048" y="3846"/>
                  </a:lnTo>
                  <a:lnTo>
                    <a:pt x="3929" y="3965"/>
                  </a:lnTo>
                  <a:lnTo>
                    <a:pt x="3179" y="3965"/>
                  </a:lnTo>
                  <a:lnTo>
                    <a:pt x="3060" y="3846"/>
                  </a:lnTo>
                  <a:lnTo>
                    <a:pt x="3060" y="3417"/>
                  </a:lnTo>
                  <a:close/>
                  <a:moveTo>
                    <a:pt x="2739" y="3417"/>
                  </a:moveTo>
                  <a:lnTo>
                    <a:pt x="2739" y="3905"/>
                  </a:lnTo>
                  <a:cubicBezTo>
                    <a:pt x="2739" y="3953"/>
                    <a:pt x="2751" y="4001"/>
                    <a:pt x="2774" y="4025"/>
                  </a:cubicBezTo>
                  <a:lnTo>
                    <a:pt x="2941" y="4191"/>
                  </a:lnTo>
                  <a:lnTo>
                    <a:pt x="2941" y="4667"/>
                  </a:lnTo>
                  <a:lnTo>
                    <a:pt x="357" y="4667"/>
                  </a:lnTo>
                  <a:lnTo>
                    <a:pt x="476" y="3453"/>
                  </a:lnTo>
                  <a:cubicBezTo>
                    <a:pt x="476" y="3429"/>
                    <a:pt x="500" y="3417"/>
                    <a:pt x="536" y="3417"/>
                  </a:cubicBezTo>
                  <a:close/>
                  <a:moveTo>
                    <a:pt x="10621" y="3417"/>
                  </a:moveTo>
                  <a:cubicBezTo>
                    <a:pt x="10656" y="3417"/>
                    <a:pt x="10668" y="3429"/>
                    <a:pt x="10680" y="3453"/>
                  </a:cubicBezTo>
                  <a:lnTo>
                    <a:pt x="10799" y="4667"/>
                  </a:lnTo>
                  <a:lnTo>
                    <a:pt x="8204" y="4667"/>
                  </a:lnTo>
                  <a:lnTo>
                    <a:pt x="8204" y="4191"/>
                  </a:lnTo>
                  <a:lnTo>
                    <a:pt x="8382" y="4025"/>
                  </a:lnTo>
                  <a:cubicBezTo>
                    <a:pt x="8406" y="4001"/>
                    <a:pt x="8418" y="3953"/>
                    <a:pt x="8418" y="3905"/>
                  </a:cubicBezTo>
                  <a:lnTo>
                    <a:pt x="8418" y="3417"/>
                  </a:lnTo>
                  <a:close/>
                  <a:moveTo>
                    <a:pt x="3834" y="4298"/>
                  </a:moveTo>
                  <a:lnTo>
                    <a:pt x="3834" y="7644"/>
                  </a:lnTo>
                  <a:lnTo>
                    <a:pt x="3286" y="7644"/>
                  </a:lnTo>
                  <a:lnTo>
                    <a:pt x="3286" y="4298"/>
                  </a:lnTo>
                  <a:close/>
                  <a:moveTo>
                    <a:pt x="7870" y="4298"/>
                  </a:moveTo>
                  <a:lnTo>
                    <a:pt x="7870" y="7644"/>
                  </a:lnTo>
                  <a:lnTo>
                    <a:pt x="7323" y="7644"/>
                  </a:lnTo>
                  <a:lnTo>
                    <a:pt x="7323" y="4298"/>
                  </a:lnTo>
                  <a:close/>
                  <a:moveTo>
                    <a:pt x="5563" y="6230"/>
                  </a:moveTo>
                  <a:cubicBezTo>
                    <a:pt x="5617" y="6230"/>
                    <a:pt x="5674" y="6245"/>
                    <a:pt x="5727" y="6275"/>
                  </a:cubicBezTo>
                  <a:lnTo>
                    <a:pt x="6013" y="6465"/>
                  </a:lnTo>
                  <a:cubicBezTo>
                    <a:pt x="6084" y="6513"/>
                    <a:pt x="6132" y="6596"/>
                    <a:pt x="6132" y="6692"/>
                  </a:cubicBezTo>
                  <a:lnTo>
                    <a:pt x="6132" y="8525"/>
                  </a:lnTo>
                  <a:lnTo>
                    <a:pt x="5013" y="8525"/>
                  </a:lnTo>
                  <a:lnTo>
                    <a:pt x="5013" y="6692"/>
                  </a:lnTo>
                  <a:cubicBezTo>
                    <a:pt x="5013" y="6596"/>
                    <a:pt x="5060" y="6513"/>
                    <a:pt x="5132" y="6465"/>
                  </a:cubicBezTo>
                  <a:lnTo>
                    <a:pt x="5418" y="6275"/>
                  </a:lnTo>
                  <a:cubicBezTo>
                    <a:pt x="5459" y="6245"/>
                    <a:pt x="5510" y="6230"/>
                    <a:pt x="5563" y="6230"/>
                  </a:cubicBezTo>
                  <a:close/>
                  <a:moveTo>
                    <a:pt x="3929" y="7989"/>
                  </a:moveTo>
                  <a:lnTo>
                    <a:pt x="4048" y="8108"/>
                  </a:lnTo>
                  <a:lnTo>
                    <a:pt x="4048" y="8537"/>
                  </a:lnTo>
                  <a:lnTo>
                    <a:pt x="3060" y="8537"/>
                  </a:lnTo>
                  <a:lnTo>
                    <a:pt x="3060" y="8108"/>
                  </a:lnTo>
                  <a:lnTo>
                    <a:pt x="3179" y="7989"/>
                  </a:lnTo>
                  <a:close/>
                  <a:moveTo>
                    <a:pt x="7954" y="7989"/>
                  </a:moveTo>
                  <a:lnTo>
                    <a:pt x="8073" y="8108"/>
                  </a:lnTo>
                  <a:lnTo>
                    <a:pt x="8073" y="8537"/>
                  </a:lnTo>
                  <a:lnTo>
                    <a:pt x="7096" y="8537"/>
                  </a:lnTo>
                  <a:lnTo>
                    <a:pt x="7096" y="8525"/>
                  </a:lnTo>
                  <a:lnTo>
                    <a:pt x="7096" y="8108"/>
                  </a:lnTo>
                  <a:lnTo>
                    <a:pt x="7215" y="7989"/>
                  </a:lnTo>
                  <a:close/>
                  <a:moveTo>
                    <a:pt x="6787" y="3429"/>
                  </a:moveTo>
                  <a:lnTo>
                    <a:pt x="6787" y="3917"/>
                  </a:lnTo>
                  <a:cubicBezTo>
                    <a:pt x="6787" y="3965"/>
                    <a:pt x="6799" y="4013"/>
                    <a:pt x="6834" y="4036"/>
                  </a:cubicBezTo>
                  <a:lnTo>
                    <a:pt x="7013" y="4215"/>
                  </a:lnTo>
                  <a:lnTo>
                    <a:pt x="7013" y="7763"/>
                  </a:lnTo>
                  <a:lnTo>
                    <a:pt x="6834" y="7942"/>
                  </a:lnTo>
                  <a:cubicBezTo>
                    <a:pt x="6799" y="7966"/>
                    <a:pt x="6787" y="8013"/>
                    <a:pt x="6787" y="8061"/>
                  </a:cubicBezTo>
                  <a:lnTo>
                    <a:pt x="6787" y="8549"/>
                  </a:lnTo>
                  <a:lnTo>
                    <a:pt x="6477" y="8525"/>
                  </a:lnTo>
                  <a:lnTo>
                    <a:pt x="6477" y="6692"/>
                  </a:lnTo>
                  <a:cubicBezTo>
                    <a:pt x="6477" y="6501"/>
                    <a:pt x="6370" y="6299"/>
                    <a:pt x="6203" y="6180"/>
                  </a:cubicBezTo>
                  <a:lnTo>
                    <a:pt x="5918" y="5989"/>
                  </a:lnTo>
                  <a:cubicBezTo>
                    <a:pt x="5816" y="5924"/>
                    <a:pt x="5703" y="5891"/>
                    <a:pt x="5589" y="5891"/>
                  </a:cubicBezTo>
                  <a:cubicBezTo>
                    <a:pt x="5474" y="5891"/>
                    <a:pt x="5358" y="5924"/>
                    <a:pt x="5251" y="5989"/>
                  </a:cubicBezTo>
                  <a:lnTo>
                    <a:pt x="4965" y="6180"/>
                  </a:lnTo>
                  <a:cubicBezTo>
                    <a:pt x="4810" y="6299"/>
                    <a:pt x="4703" y="6477"/>
                    <a:pt x="4703" y="6692"/>
                  </a:cubicBezTo>
                  <a:lnTo>
                    <a:pt x="4703" y="8525"/>
                  </a:lnTo>
                  <a:lnTo>
                    <a:pt x="4394" y="8525"/>
                  </a:lnTo>
                  <a:lnTo>
                    <a:pt x="4394" y="8025"/>
                  </a:lnTo>
                  <a:cubicBezTo>
                    <a:pt x="4394" y="7989"/>
                    <a:pt x="4370" y="7942"/>
                    <a:pt x="4346" y="7906"/>
                  </a:cubicBezTo>
                  <a:lnTo>
                    <a:pt x="4167" y="7751"/>
                  </a:lnTo>
                  <a:lnTo>
                    <a:pt x="4167" y="4203"/>
                  </a:lnTo>
                  <a:lnTo>
                    <a:pt x="4346" y="4036"/>
                  </a:lnTo>
                  <a:cubicBezTo>
                    <a:pt x="4370" y="4013"/>
                    <a:pt x="4394" y="3965"/>
                    <a:pt x="4394" y="3917"/>
                  </a:cubicBezTo>
                  <a:lnTo>
                    <a:pt x="4394" y="3429"/>
                  </a:lnTo>
                  <a:close/>
                  <a:moveTo>
                    <a:pt x="8525" y="8847"/>
                  </a:moveTo>
                  <a:lnTo>
                    <a:pt x="8525" y="9311"/>
                  </a:lnTo>
                  <a:lnTo>
                    <a:pt x="2631" y="9311"/>
                  </a:lnTo>
                  <a:lnTo>
                    <a:pt x="2631" y="8847"/>
                  </a:lnTo>
                  <a:close/>
                  <a:moveTo>
                    <a:pt x="1858" y="9632"/>
                  </a:moveTo>
                  <a:lnTo>
                    <a:pt x="1858" y="10097"/>
                  </a:lnTo>
                  <a:lnTo>
                    <a:pt x="607" y="10097"/>
                  </a:lnTo>
                  <a:lnTo>
                    <a:pt x="607" y="9632"/>
                  </a:lnTo>
                  <a:close/>
                  <a:moveTo>
                    <a:pt x="8978" y="9632"/>
                  </a:moveTo>
                  <a:lnTo>
                    <a:pt x="8978" y="10097"/>
                  </a:lnTo>
                  <a:lnTo>
                    <a:pt x="2203" y="10097"/>
                  </a:lnTo>
                  <a:lnTo>
                    <a:pt x="2203" y="9632"/>
                  </a:lnTo>
                  <a:close/>
                  <a:moveTo>
                    <a:pt x="10549" y="9632"/>
                  </a:moveTo>
                  <a:lnTo>
                    <a:pt x="10549" y="10097"/>
                  </a:lnTo>
                  <a:lnTo>
                    <a:pt x="9299" y="10097"/>
                  </a:lnTo>
                  <a:lnTo>
                    <a:pt x="9299" y="9632"/>
                  </a:lnTo>
                  <a:close/>
                  <a:moveTo>
                    <a:pt x="5566" y="0"/>
                  </a:moveTo>
                  <a:cubicBezTo>
                    <a:pt x="5531" y="0"/>
                    <a:pt x="5495" y="12"/>
                    <a:pt x="5465" y="36"/>
                  </a:cubicBezTo>
                  <a:lnTo>
                    <a:pt x="4417" y="857"/>
                  </a:lnTo>
                  <a:cubicBezTo>
                    <a:pt x="4346" y="917"/>
                    <a:pt x="4334" y="1024"/>
                    <a:pt x="4394" y="1096"/>
                  </a:cubicBezTo>
                  <a:cubicBezTo>
                    <a:pt x="4427" y="1136"/>
                    <a:pt x="4473" y="1158"/>
                    <a:pt x="4521" y="1158"/>
                  </a:cubicBezTo>
                  <a:cubicBezTo>
                    <a:pt x="4557" y="1158"/>
                    <a:pt x="4596" y="1145"/>
                    <a:pt x="4632" y="1119"/>
                  </a:cubicBezTo>
                  <a:lnTo>
                    <a:pt x="5560" y="393"/>
                  </a:lnTo>
                  <a:lnTo>
                    <a:pt x="8025" y="2298"/>
                  </a:lnTo>
                  <a:lnTo>
                    <a:pt x="3143" y="2298"/>
                  </a:lnTo>
                  <a:lnTo>
                    <a:pt x="4036" y="1596"/>
                  </a:lnTo>
                  <a:cubicBezTo>
                    <a:pt x="4108" y="1536"/>
                    <a:pt x="4120" y="1441"/>
                    <a:pt x="4060" y="1358"/>
                  </a:cubicBezTo>
                  <a:cubicBezTo>
                    <a:pt x="4026" y="1317"/>
                    <a:pt x="3977" y="1296"/>
                    <a:pt x="3928" y="1296"/>
                  </a:cubicBezTo>
                  <a:cubicBezTo>
                    <a:pt x="3891" y="1296"/>
                    <a:pt x="3853" y="1308"/>
                    <a:pt x="3822" y="1334"/>
                  </a:cubicBezTo>
                  <a:lnTo>
                    <a:pt x="2584" y="2298"/>
                  </a:lnTo>
                  <a:lnTo>
                    <a:pt x="2453" y="2298"/>
                  </a:lnTo>
                  <a:cubicBezTo>
                    <a:pt x="2250" y="2298"/>
                    <a:pt x="2072" y="2477"/>
                    <a:pt x="2072" y="2691"/>
                  </a:cubicBezTo>
                  <a:lnTo>
                    <a:pt x="2072" y="3048"/>
                  </a:lnTo>
                  <a:lnTo>
                    <a:pt x="2072" y="3108"/>
                  </a:lnTo>
                  <a:lnTo>
                    <a:pt x="524" y="3108"/>
                  </a:lnTo>
                  <a:cubicBezTo>
                    <a:pt x="322" y="3108"/>
                    <a:pt x="167" y="3251"/>
                    <a:pt x="131" y="3441"/>
                  </a:cubicBezTo>
                  <a:lnTo>
                    <a:pt x="0" y="4834"/>
                  </a:lnTo>
                  <a:cubicBezTo>
                    <a:pt x="0" y="4870"/>
                    <a:pt x="12" y="4918"/>
                    <a:pt x="48" y="4953"/>
                  </a:cubicBezTo>
                  <a:cubicBezTo>
                    <a:pt x="72" y="4977"/>
                    <a:pt x="119" y="5013"/>
                    <a:pt x="167" y="5013"/>
                  </a:cubicBezTo>
                  <a:lnTo>
                    <a:pt x="262" y="5013"/>
                  </a:lnTo>
                  <a:lnTo>
                    <a:pt x="262" y="5822"/>
                  </a:lnTo>
                  <a:cubicBezTo>
                    <a:pt x="262" y="5918"/>
                    <a:pt x="345" y="5989"/>
                    <a:pt x="429" y="5989"/>
                  </a:cubicBezTo>
                  <a:cubicBezTo>
                    <a:pt x="524" y="5989"/>
                    <a:pt x="596" y="5918"/>
                    <a:pt x="596" y="5822"/>
                  </a:cubicBezTo>
                  <a:lnTo>
                    <a:pt x="596" y="5013"/>
                  </a:lnTo>
                  <a:lnTo>
                    <a:pt x="2965" y="5013"/>
                  </a:lnTo>
                  <a:lnTo>
                    <a:pt x="2965" y="7763"/>
                  </a:lnTo>
                  <a:lnTo>
                    <a:pt x="2798" y="7930"/>
                  </a:lnTo>
                  <a:cubicBezTo>
                    <a:pt x="2762" y="7954"/>
                    <a:pt x="2751" y="8001"/>
                    <a:pt x="2751" y="8049"/>
                  </a:cubicBezTo>
                  <a:lnTo>
                    <a:pt x="2751" y="8537"/>
                  </a:lnTo>
                  <a:lnTo>
                    <a:pt x="2489" y="8537"/>
                  </a:lnTo>
                  <a:cubicBezTo>
                    <a:pt x="2393" y="8537"/>
                    <a:pt x="2322" y="8608"/>
                    <a:pt x="2322" y="8704"/>
                  </a:cubicBezTo>
                  <a:lnTo>
                    <a:pt x="2322" y="9323"/>
                  </a:lnTo>
                  <a:lnTo>
                    <a:pt x="643" y="9323"/>
                  </a:lnTo>
                  <a:lnTo>
                    <a:pt x="643" y="6584"/>
                  </a:lnTo>
                  <a:cubicBezTo>
                    <a:pt x="643" y="6501"/>
                    <a:pt x="560" y="6418"/>
                    <a:pt x="476" y="6418"/>
                  </a:cubicBezTo>
                  <a:cubicBezTo>
                    <a:pt x="381" y="6418"/>
                    <a:pt x="310" y="6501"/>
                    <a:pt x="310" y="6584"/>
                  </a:cubicBezTo>
                  <a:lnTo>
                    <a:pt x="310" y="10275"/>
                  </a:lnTo>
                  <a:cubicBezTo>
                    <a:pt x="310" y="10371"/>
                    <a:pt x="381" y="10442"/>
                    <a:pt x="476" y="10442"/>
                  </a:cubicBezTo>
                  <a:lnTo>
                    <a:pt x="10740" y="10442"/>
                  </a:lnTo>
                  <a:cubicBezTo>
                    <a:pt x="10835" y="10442"/>
                    <a:pt x="10906" y="10371"/>
                    <a:pt x="10906" y="10275"/>
                  </a:cubicBezTo>
                  <a:lnTo>
                    <a:pt x="10906" y="8347"/>
                  </a:lnTo>
                  <a:cubicBezTo>
                    <a:pt x="10906" y="8251"/>
                    <a:pt x="10835" y="8180"/>
                    <a:pt x="10740" y="8180"/>
                  </a:cubicBezTo>
                  <a:cubicBezTo>
                    <a:pt x="10656" y="8180"/>
                    <a:pt x="10585" y="8251"/>
                    <a:pt x="10585" y="8347"/>
                  </a:cubicBezTo>
                  <a:lnTo>
                    <a:pt x="10585" y="9323"/>
                  </a:lnTo>
                  <a:lnTo>
                    <a:pt x="8894" y="9323"/>
                  </a:lnTo>
                  <a:lnTo>
                    <a:pt x="8894" y="8704"/>
                  </a:lnTo>
                  <a:cubicBezTo>
                    <a:pt x="8894" y="8608"/>
                    <a:pt x="8823" y="8537"/>
                    <a:pt x="8739" y="8537"/>
                  </a:cubicBezTo>
                  <a:lnTo>
                    <a:pt x="8466" y="8537"/>
                  </a:lnTo>
                  <a:lnTo>
                    <a:pt x="8466" y="8049"/>
                  </a:lnTo>
                  <a:cubicBezTo>
                    <a:pt x="8466" y="8001"/>
                    <a:pt x="8454" y="7954"/>
                    <a:pt x="8418" y="7930"/>
                  </a:cubicBezTo>
                  <a:lnTo>
                    <a:pt x="8239" y="7763"/>
                  </a:lnTo>
                  <a:lnTo>
                    <a:pt x="8239" y="5013"/>
                  </a:lnTo>
                  <a:lnTo>
                    <a:pt x="10549" y="5013"/>
                  </a:lnTo>
                  <a:lnTo>
                    <a:pt x="10549" y="7585"/>
                  </a:lnTo>
                  <a:cubicBezTo>
                    <a:pt x="10549" y="7668"/>
                    <a:pt x="10621" y="7751"/>
                    <a:pt x="10716" y="7751"/>
                  </a:cubicBezTo>
                  <a:cubicBezTo>
                    <a:pt x="10799" y="7751"/>
                    <a:pt x="10883" y="7668"/>
                    <a:pt x="10883" y="7585"/>
                  </a:cubicBezTo>
                  <a:lnTo>
                    <a:pt x="10883" y="5013"/>
                  </a:lnTo>
                  <a:lnTo>
                    <a:pt x="10978" y="5013"/>
                  </a:lnTo>
                  <a:cubicBezTo>
                    <a:pt x="11025" y="5013"/>
                    <a:pt x="11073" y="4989"/>
                    <a:pt x="11097" y="4953"/>
                  </a:cubicBezTo>
                  <a:cubicBezTo>
                    <a:pt x="11133" y="4906"/>
                    <a:pt x="11144" y="4858"/>
                    <a:pt x="11133" y="4810"/>
                  </a:cubicBezTo>
                  <a:lnTo>
                    <a:pt x="11002" y="3429"/>
                  </a:lnTo>
                  <a:cubicBezTo>
                    <a:pt x="10978" y="3239"/>
                    <a:pt x="10811" y="3084"/>
                    <a:pt x="10609" y="3084"/>
                  </a:cubicBezTo>
                  <a:lnTo>
                    <a:pt x="9061" y="3084"/>
                  </a:lnTo>
                  <a:lnTo>
                    <a:pt x="9061" y="3024"/>
                  </a:lnTo>
                  <a:lnTo>
                    <a:pt x="9061" y="2667"/>
                  </a:lnTo>
                  <a:cubicBezTo>
                    <a:pt x="9061" y="2465"/>
                    <a:pt x="8882" y="2286"/>
                    <a:pt x="8680" y="2286"/>
                  </a:cubicBezTo>
                  <a:lnTo>
                    <a:pt x="8537" y="2286"/>
                  </a:lnTo>
                  <a:lnTo>
                    <a:pt x="5668" y="36"/>
                  </a:lnTo>
                  <a:cubicBezTo>
                    <a:pt x="5638" y="12"/>
                    <a:pt x="5602" y="0"/>
                    <a:pt x="556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09" name="Google Shape;10409;p79"/>
            <p:cNvSpPr/>
            <p:nvPr/>
          </p:nvSpPr>
          <p:spPr>
            <a:xfrm>
              <a:off x="2897827" y="2604753"/>
              <a:ext cx="48197" cy="64506"/>
            </a:xfrm>
            <a:custGeom>
              <a:avLst/>
              <a:gdLst/>
              <a:ahLst/>
              <a:cxnLst/>
              <a:rect l="l" t="t" r="r" b="b"/>
              <a:pathLst>
                <a:path w="1513" h="2025" extrusionOk="0">
                  <a:moveTo>
                    <a:pt x="762" y="334"/>
                  </a:moveTo>
                  <a:cubicBezTo>
                    <a:pt x="989" y="334"/>
                    <a:pt x="1191" y="524"/>
                    <a:pt x="1191" y="762"/>
                  </a:cubicBezTo>
                  <a:lnTo>
                    <a:pt x="1191" y="1703"/>
                  </a:lnTo>
                  <a:lnTo>
                    <a:pt x="334" y="1703"/>
                  </a:lnTo>
                  <a:lnTo>
                    <a:pt x="334" y="762"/>
                  </a:lnTo>
                  <a:cubicBezTo>
                    <a:pt x="334" y="524"/>
                    <a:pt x="524" y="334"/>
                    <a:pt x="762" y="334"/>
                  </a:cubicBezTo>
                  <a:close/>
                  <a:moveTo>
                    <a:pt x="750" y="0"/>
                  </a:moveTo>
                  <a:cubicBezTo>
                    <a:pt x="334" y="0"/>
                    <a:pt x="0" y="346"/>
                    <a:pt x="0" y="762"/>
                  </a:cubicBezTo>
                  <a:lnTo>
                    <a:pt x="0" y="1858"/>
                  </a:lnTo>
                  <a:cubicBezTo>
                    <a:pt x="0" y="1953"/>
                    <a:pt x="72" y="2024"/>
                    <a:pt x="155" y="2024"/>
                  </a:cubicBezTo>
                  <a:lnTo>
                    <a:pt x="1346" y="2024"/>
                  </a:lnTo>
                  <a:cubicBezTo>
                    <a:pt x="1441" y="2024"/>
                    <a:pt x="1512" y="1953"/>
                    <a:pt x="1512" y="1858"/>
                  </a:cubicBezTo>
                  <a:lnTo>
                    <a:pt x="1512" y="762"/>
                  </a:lnTo>
                  <a:cubicBezTo>
                    <a:pt x="1512" y="346"/>
                    <a:pt x="1167" y="0"/>
                    <a:pt x="75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10" name="Google Shape;10410;p79"/>
            <p:cNvSpPr/>
            <p:nvPr/>
          </p:nvSpPr>
          <p:spPr>
            <a:xfrm>
              <a:off x="2775695" y="2551650"/>
              <a:ext cx="51223" cy="51223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810" y="310"/>
                  </a:moveTo>
                  <a:cubicBezTo>
                    <a:pt x="1060" y="310"/>
                    <a:pt x="1286" y="524"/>
                    <a:pt x="1286" y="786"/>
                  </a:cubicBezTo>
                  <a:cubicBezTo>
                    <a:pt x="1263" y="1060"/>
                    <a:pt x="1060" y="1262"/>
                    <a:pt x="810" y="1262"/>
                  </a:cubicBezTo>
                  <a:cubicBezTo>
                    <a:pt x="560" y="1262"/>
                    <a:pt x="334" y="1060"/>
                    <a:pt x="334" y="786"/>
                  </a:cubicBezTo>
                  <a:cubicBezTo>
                    <a:pt x="334" y="536"/>
                    <a:pt x="536" y="310"/>
                    <a:pt x="810" y="310"/>
                  </a:cubicBezTo>
                  <a:close/>
                  <a:moveTo>
                    <a:pt x="810" y="0"/>
                  </a:moveTo>
                  <a:cubicBezTo>
                    <a:pt x="358" y="0"/>
                    <a:pt x="1" y="358"/>
                    <a:pt x="1" y="810"/>
                  </a:cubicBezTo>
                  <a:cubicBezTo>
                    <a:pt x="1" y="1251"/>
                    <a:pt x="358" y="1608"/>
                    <a:pt x="810" y="1608"/>
                  </a:cubicBezTo>
                  <a:cubicBezTo>
                    <a:pt x="1251" y="1608"/>
                    <a:pt x="1608" y="1251"/>
                    <a:pt x="1608" y="810"/>
                  </a:cubicBezTo>
                  <a:cubicBezTo>
                    <a:pt x="1596" y="358"/>
                    <a:pt x="1239" y="0"/>
                    <a:pt x="8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411" name="Google Shape;10411;p79"/>
          <p:cNvGrpSpPr/>
          <p:nvPr/>
        </p:nvGrpSpPr>
        <p:grpSpPr>
          <a:xfrm>
            <a:off x="8876259" y="2769443"/>
            <a:ext cx="500676" cy="490567"/>
            <a:chOff x="6657194" y="2434073"/>
            <a:chExt cx="375507" cy="367925"/>
          </a:xfrm>
          <a:solidFill>
            <a:srgbClr val="D2DE00"/>
          </a:solidFill>
        </p:grpSpPr>
        <p:sp>
          <p:nvSpPr>
            <p:cNvPr id="10412" name="Google Shape;10412;p79"/>
            <p:cNvSpPr/>
            <p:nvPr/>
          </p:nvSpPr>
          <p:spPr>
            <a:xfrm>
              <a:off x="6657194" y="2434073"/>
              <a:ext cx="190780" cy="367925"/>
            </a:xfrm>
            <a:custGeom>
              <a:avLst/>
              <a:gdLst/>
              <a:ahLst/>
              <a:cxnLst/>
              <a:rect l="l" t="t" r="r" b="b"/>
              <a:pathLst>
                <a:path w="5989" h="11550" extrusionOk="0">
                  <a:moveTo>
                    <a:pt x="3024" y="346"/>
                  </a:moveTo>
                  <a:cubicBezTo>
                    <a:pt x="4465" y="346"/>
                    <a:pt x="5644" y="1524"/>
                    <a:pt x="5644" y="2965"/>
                  </a:cubicBezTo>
                  <a:lnTo>
                    <a:pt x="5644" y="5596"/>
                  </a:lnTo>
                  <a:lnTo>
                    <a:pt x="2977" y="5596"/>
                  </a:lnTo>
                  <a:cubicBezTo>
                    <a:pt x="2893" y="5596"/>
                    <a:pt x="2810" y="5668"/>
                    <a:pt x="2810" y="5763"/>
                  </a:cubicBezTo>
                  <a:cubicBezTo>
                    <a:pt x="2810" y="5846"/>
                    <a:pt x="2893" y="5930"/>
                    <a:pt x="2977" y="5930"/>
                  </a:cubicBezTo>
                  <a:lnTo>
                    <a:pt x="5644" y="5930"/>
                  </a:lnTo>
                  <a:lnTo>
                    <a:pt x="5644" y="8561"/>
                  </a:lnTo>
                  <a:cubicBezTo>
                    <a:pt x="5644" y="10002"/>
                    <a:pt x="4465" y="11180"/>
                    <a:pt x="3024" y="11180"/>
                  </a:cubicBezTo>
                  <a:lnTo>
                    <a:pt x="2965" y="11180"/>
                  </a:lnTo>
                  <a:cubicBezTo>
                    <a:pt x="1524" y="11180"/>
                    <a:pt x="345" y="10002"/>
                    <a:pt x="345" y="8561"/>
                  </a:cubicBezTo>
                  <a:lnTo>
                    <a:pt x="345" y="5930"/>
                  </a:lnTo>
                  <a:lnTo>
                    <a:pt x="2119" y="5930"/>
                  </a:lnTo>
                  <a:cubicBezTo>
                    <a:pt x="2203" y="5930"/>
                    <a:pt x="2274" y="5846"/>
                    <a:pt x="2274" y="5763"/>
                  </a:cubicBezTo>
                  <a:cubicBezTo>
                    <a:pt x="2274" y="5668"/>
                    <a:pt x="2203" y="5596"/>
                    <a:pt x="2119" y="5596"/>
                  </a:cubicBezTo>
                  <a:lnTo>
                    <a:pt x="345" y="5596"/>
                  </a:lnTo>
                  <a:lnTo>
                    <a:pt x="345" y="2965"/>
                  </a:lnTo>
                  <a:cubicBezTo>
                    <a:pt x="345" y="1524"/>
                    <a:pt x="1524" y="346"/>
                    <a:pt x="2965" y="346"/>
                  </a:cubicBezTo>
                  <a:close/>
                  <a:moveTo>
                    <a:pt x="2965" y="0"/>
                  </a:moveTo>
                  <a:cubicBezTo>
                    <a:pt x="1322" y="0"/>
                    <a:pt x="0" y="1322"/>
                    <a:pt x="0" y="2965"/>
                  </a:cubicBezTo>
                  <a:lnTo>
                    <a:pt x="0" y="8585"/>
                  </a:lnTo>
                  <a:cubicBezTo>
                    <a:pt x="0" y="10228"/>
                    <a:pt x="1322" y="11550"/>
                    <a:pt x="2965" y="11550"/>
                  </a:cubicBezTo>
                  <a:lnTo>
                    <a:pt x="3024" y="11550"/>
                  </a:lnTo>
                  <a:cubicBezTo>
                    <a:pt x="4655" y="11550"/>
                    <a:pt x="5989" y="10228"/>
                    <a:pt x="5989" y="8585"/>
                  </a:cubicBezTo>
                  <a:lnTo>
                    <a:pt x="5989" y="2953"/>
                  </a:lnTo>
                  <a:cubicBezTo>
                    <a:pt x="5965" y="1322"/>
                    <a:pt x="4644" y="0"/>
                    <a:pt x="30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13" name="Google Shape;10413;p79"/>
            <p:cNvSpPr/>
            <p:nvPr/>
          </p:nvSpPr>
          <p:spPr>
            <a:xfrm>
              <a:off x="6854409" y="2464399"/>
              <a:ext cx="178292" cy="162365"/>
            </a:xfrm>
            <a:custGeom>
              <a:avLst/>
              <a:gdLst/>
              <a:ahLst/>
              <a:cxnLst/>
              <a:rect l="l" t="t" r="r" b="b"/>
              <a:pathLst>
                <a:path w="5597" h="5097" extrusionOk="0">
                  <a:moveTo>
                    <a:pt x="2807" y="346"/>
                  </a:moveTo>
                  <a:cubicBezTo>
                    <a:pt x="3371" y="346"/>
                    <a:pt x="3933" y="564"/>
                    <a:pt x="4358" y="1001"/>
                  </a:cubicBezTo>
                  <a:cubicBezTo>
                    <a:pt x="5180" y="1835"/>
                    <a:pt x="5227" y="3132"/>
                    <a:pt x="4477" y="3990"/>
                  </a:cubicBezTo>
                  <a:lnTo>
                    <a:pt x="3441" y="2954"/>
                  </a:lnTo>
                  <a:cubicBezTo>
                    <a:pt x="3411" y="2924"/>
                    <a:pt x="3367" y="2909"/>
                    <a:pt x="3322" y="2909"/>
                  </a:cubicBezTo>
                  <a:cubicBezTo>
                    <a:pt x="3278" y="2909"/>
                    <a:pt x="3233" y="2924"/>
                    <a:pt x="3203" y="2954"/>
                  </a:cubicBezTo>
                  <a:cubicBezTo>
                    <a:pt x="3144" y="3013"/>
                    <a:pt x="3144" y="3132"/>
                    <a:pt x="3203" y="3192"/>
                  </a:cubicBezTo>
                  <a:lnTo>
                    <a:pt x="4239" y="4228"/>
                  </a:lnTo>
                  <a:cubicBezTo>
                    <a:pt x="3831" y="4584"/>
                    <a:pt x="3321" y="4763"/>
                    <a:pt x="2810" y="4763"/>
                  </a:cubicBezTo>
                  <a:cubicBezTo>
                    <a:pt x="2246" y="4763"/>
                    <a:pt x="1681" y="4546"/>
                    <a:pt x="1250" y="4109"/>
                  </a:cubicBezTo>
                  <a:cubicBezTo>
                    <a:pt x="417" y="3287"/>
                    <a:pt x="393" y="1977"/>
                    <a:pt x="1131" y="1120"/>
                  </a:cubicBezTo>
                  <a:lnTo>
                    <a:pt x="1131" y="1120"/>
                  </a:lnTo>
                  <a:lnTo>
                    <a:pt x="2679" y="2668"/>
                  </a:lnTo>
                  <a:cubicBezTo>
                    <a:pt x="2709" y="2698"/>
                    <a:pt x="2754" y="2713"/>
                    <a:pt x="2798" y="2713"/>
                  </a:cubicBezTo>
                  <a:cubicBezTo>
                    <a:pt x="2843" y="2713"/>
                    <a:pt x="2888" y="2698"/>
                    <a:pt x="2917" y="2668"/>
                  </a:cubicBezTo>
                  <a:cubicBezTo>
                    <a:pt x="2977" y="2608"/>
                    <a:pt x="2977" y="2489"/>
                    <a:pt x="2917" y="2430"/>
                  </a:cubicBezTo>
                  <a:lnTo>
                    <a:pt x="1370" y="882"/>
                  </a:lnTo>
                  <a:cubicBezTo>
                    <a:pt x="1783" y="525"/>
                    <a:pt x="2296" y="346"/>
                    <a:pt x="2807" y="346"/>
                  </a:cubicBezTo>
                  <a:close/>
                  <a:moveTo>
                    <a:pt x="2803" y="1"/>
                  </a:moveTo>
                  <a:cubicBezTo>
                    <a:pt x="2152" y="1"/>
                    <a:pt x="1501" y="251"/>
                    <a:pt x="1000" y="751"/>
                  </a:cubicBezTo>
                  <a:cubicBezTo>
                    <a:pt x="0" y="1739"/>
                    <a:pt x="0" y="3347"/>
                    <a:pt x="1000" y="4347"/>
                  </a:cubicBezTo>
                  <a:cubicBezTo>
                    <a:pt x="1501" y="4847"/>
                    <a:pt x="2152" y="5097"/>
                    <a:pt x="2803" y="5097"/>
                  </a:cubicBezTo>
                  <a:cubicBezTo>
                    <a:pt x="3453" y="5097"/>
                    <a:pt x="4102" y="4847"/>
                    <a:pt x="4596" y="4347"/>
                  </a:cubicBezTo>
                  <a:cubicBezTo>
                    <a:pt x="5596" y="3347"/>
                    <a:pt x="5596" y="1739"/>
                    <a:pt x="4596" y="751"/>
                  </a:cubicBezTo>
                  <a:cubicBezTo>
                    <a:pt x="4102" y="251"/>
                    <a:pt x="3453" y="1"/>
                    <a:pt x="28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14" name="Google Shape;10414;p79"/>
            <p:cNvSpPr/>
            <p:nvPr/>
          </p:nvSpPr>
          <p:spPr>
            <a:xfrm>
              <a:off x="6854409" y="2631288"/>
              <a:ext cx="177528" cy="162365"/>
            </a:xfrm>
            <a:custGeom>
              <a:avLst/>
              <a:gdLst/>
              <a:ahLst/>
              <a:cxnLst/>
              <a:rect l="l" t="t" r="r" b="b"/>
              <a:pathLst>
                <a:path w="5573" h="5097" extrusionOk="0">
                  <a:moveTo>
                    <a:pt x="2805" y="338"/>
                  </a:moveTo>
                  <a:cubicBezTo>
                    <a:pt x="3314" y="338"/>
                    <a:pt x="3821" y="515"/>
                    <a:pt x="4227" y="870"/>
                  </a:cubicBezTo>
                  <a:lnTo>
                    <a:pt x="1120" y="3977"/>
                  </a:lnTo>
                  <a:cubicBezTo>
                    <a:pt x="393" y="3108"/>
                    <a:pt x="417" y="1799"/>
                    <a:pt x="1239" y="989"/>
                  </a:cubicBezTo>
                  <a:cubicBezTo>
                    <a:pt x="1671" y="556"/>
                    <a:pt x="2239" y="338"/>
                    <a:pt x="2805" y="338"/>
                  </a:cubicBezTo>
                  <a:close/>
                  <a:moveTo>
                    <a:pt x="2803" y="1"/>
                  </a:moveTo>
                  <a:cubicBezTo>
                    <a:pt x="2152" y="1"/>
                    <a:pt x="1501" y="251"/>
                    <a:pt x="1000" y="751"/>
                  </a:cubicBezTo>
                  <a:cubicBezTo>
                    <a:pt x="0" y="1739"/>
                    <a:pt x="0" y="3346"/>
                    <a:pt x="1000" y="4346"/>
                  </a:cubicBezTo>
                  <a:cubicBezTo>
                    <a:pt x="1501" y="4847"/>
                    <a:pt x="2152" y="5097"/>
                    <a:pt x="2803" y="5097"/>
                  </a:cubicBezTo>
                  <a:cubicBezTo>
                    <a:pt x="3453" y="5097"/>
                    <a:pt x="4102" y="4847"/>
                    <a:pt x="4596" y="4346"/>
                  </a:cubicBezTo>
                  <a:cubicBezTo>
                    <a:pt x="4656" y="4287"/>
                    <a:pt x="4656" y="4168"/>
                    <a:pt x="4596" y="4108"/>
                  </a:cubicBezTo>
                  <a:cubicBezTo>
                    <a:pt x="4566" y="4079"/>
                    <a:pt x="4522" y="4064"/>
                    <a:pt x="4477" y="4064"/>
                  </a:cubicBezTo>
                  <a:cubicBezTo>
                    <a:pt x="4432" y="4064"/>
                    <a:pt x="4388" y="4079"/>
                    <a:pt x="4358" y="4108"/>
                  </a:cubicBezTo>
                  <a:cubicBezTo>
                    <a:pt x="3933" y="4540"/>
                    <a:pt x="3370" y="4754"/>
                    <a:pt x="2806" y="4754"/>
                  </a:cubicBezTo>
                  <a:cubicBezTo>
                    <a:pt x="2295" y="4754"/>
                    <a:pt x="1783" y="4578"/>
                    <a:pt x="1370" y="4227"/>
                  </a:cubicBezTo>
                  <a:lnTo>
                    <a:pt x="2417" y="3180"/>
                  </a:lnTo>
                  <a:lnTo>
                    <a:pt x="4477" y="1120"/>
                  </a:lnTo>
                  <a:cubicBezTo>
                    <a:pt x="5060" y="1799"/>
                    <a:pt x="5180" y="2775"/>
                    <a:pt x="4763" y="3573"/>
                  </a:cubicBezTo>
                  <a:cubicBezTo>
                    <a:pt x="4715" y="3668"/>
                    <a:pt x="4751" y="3751"/>
                    <a:pt x="4834" y="3799"/>
                  </a:cubicBezTo>
                  <a:cubicBezTo>
                    <a:pt x="4863" y="3813"/>
                    <a:pt x="4890" y="3820"/>
                    <a:pt x="4916" y="3820"/>
                  </a:cubicBezTo>
                  <a:cubicBezTo>
                    <a:pt x="4976" y="3820"/>
                    <a:pt x="5027" y="3782"/>
                    <a:pt x="5060" y="3715"/>
                  </a:cubicBezTo>
                  <a:cubicBezTo>
                    <a:pt x="5572" y="2739"/>
                    <a:pt x="5406" y="1537"/>
                    <a:pt x="4596" y="751"/>
                  </a:cubicBezTo>
                  <a:cubicBezTo>
                    <a:pt x="4102" y="251"/>
                    <a:pt x="3453" y="1"/>
                    <a:pt x="28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415" name="Google Shape;10415;p79"/>
          <p:cNvGrpSpPr/>
          <p:nvPr/>
        </p:nvGrpSpPr>
        <p:grpSpPr>
          <a:xfrm>
            <a:off x="9468423" y="2779552"/>
            <a:ext cx="490567" cy="469840"/>
            <a:chOff x="7101317" y="2441655"/>
            <a:chExt cx="367925" cy="352380"/>
          </a:xfrm>
          <a:solidFill>
            <a:srgbClr val="D2DE00"/>
          </a:solidFill>
        </p:grpSpPr>
        <p:sp>
          <p:nvSpPr>
            <p:cNvPr id="10416" name="Google Shape;10416;p79"/>
            <p:cNvSpPr/>
            <p:nvPr/>
          </p:nvSpPr>
          <p:spPr>
            <a:xfrm>
              <a:off x="7101317" y="2441655"/>
              <a:ext cx="367925" cy="352380"/>
            </a:xfrm>
            <a:custGeom>
              <a:avLst/>
              <a:gdLst/>
              <a:ahLst/>
              <a:cxnLst/>
              <a:rect l="l" t="t" r="r" b="b"/>
              <a:pathLst>
                <a:path w="11550" h="11062" extrusionOk="0">
                  <a:moveTo>
                    <a:pt x="7061" y="334"/>
                  </a:moveTo>
                  <a:cubicBezTo>
                    <a:pt x="7799" y="334"/>
                    <a:pt x="8406" y="941"/>
                    <a:pt x="8406" y="1679"/>
                  </a:cubicBezTo>
                  <a:lnTo>
                    <a:pt x="8406" y="3108"/>
                  </a:lnTo>
                  <a:lnTo>
                    <a:pt x="7906" y="3108"/>
                  </a:lnTo>
                  <a:lnTo>
                    <a:pt x="7906" y="1679"/>
                  </a:lnTo>
                  <a:cubicBezTo>
                    <a:pt x="7906" y="1227"/>
                    <a:pt x="7537" y="834"/>
                    <a:pt x="7061" y="834"/>
                  </a:cubicBezTo>
                  <a:lnTo>
                    <a:pt x="4465" y="834"/>
                  </a:lnTo>
                  <a:cubicBezTo>
                    <a:pt x="4001" y="834"/>
                    <a:pt x="3620" y="1203"/>
                    <a:pt x="3620" y="1679"/>
                  </a:cubicBezTo>
                  <a:lnTo>
                    <a:pt x="3620" y="2429"/>
                  </a:lnTo>
                  <a:cubicBezTo>
                    <a:pt x="3620" y="2513"/>
                    <a:pt x="3691" y="2596"/>
                    <a:pt x="3786" y="2596"/>
                  </a:cubicBezTo>
                  <a:cubicBezTo>
                    <a:pt x="3870" y="2596"/>
                    <a:pt x="3941" y="2513"/>
                    <a:pt x="3941" y="2429"/>
                  </a:cubicBezTo>
                  <a:lnTo>
                    <a:pt x="3941" y="1679"/>
                  </a:lnTo>
                  <a:cubicBezTo>
                    <a:pt x="3941" y="1406"/>
                    <a:pt x="4167" y="1179"/>
                    <a:pt x="4453" y="1179"/>
                  </a:cubicBezTo>
                  <a:lnTo>
                    <a:pt x="7037" y="1179"/>
                  </a:lnTo>
                  <a:cubicBezTo>
                    <a:pt x="7323" y="1179"/>
                    <a:pt x="7549" y="1406"/>
                    <a:pt x="7549" y="1679"/>
                  </a:cubicBezTo>
                  <a:lnTo>
                    <a:pt x="7549" y="3108"/>
                  </a:lnTo>
                  <a:lnTo>
                    <a:pt x="3108" y="3108"/>
                  </a:lnTo>
                  <a:lnTo>
                    <a:pt x="3120" y="1679"/>
                  </a:lnTo>
                  <a:cubicBezTo>
                    <a:pt x="3120" y="941"/>
                    <a:pt x="3727" y="334"/>
                    <a:pt x="4465" y="334"/>
                  </a:cubicBezTo>
                  <a:close/>
                  <a:moveTo>
                    <a:pt x="8382" y="3453"/>
                  </a:moveTo>
                  <a:cubicBezTo>
                    <a:pt x="9930" y="3453"/>
                    <a:pt x="11180" y="4704"/>
                    <a:pt x="11180" y="6251"/>
                  </a:cubicBezTo>
                  <a:lnTo>
                    <a:pt x="11180" y="9252"/>
                  </a:lnTo>
                  <a:lnTo>
                    <a:pt x="2905" y="9252"/>
                  </a:lnTo>
                  <a:cubicBezTo>
                    <a:pt x="2822" y="9252"/>
                    <a:pt x="2739" y="9335"/>
                    <a:pt x="2739" y="9418"/>
                  </a:cubicBezTo>
                  <a:cubicBezTo>
                    <a:pt x="2739" y="9514"/>
                    <a:pt x="2822" y="9585"/>
                    <a:pt x="2905" y="9585"/>
                  </a:cubicBezTo>
                  <a:lnTo>
                    <a:pt x="11180" y="9585"/>
                  </a:lnTo>
                  <a:lnTo>
                    <a:pt x="11180" y="10288"/>
                  </a:lnTo>
                  <a:cubicBezTo>
                    <a:pt x="11168" y="10538"/>
                    <a:pt x="10942" y="10728"/>
                    <a:pt x="10716" y="10728"/>
                  </a:cubicBezTo>
                  <a:cubicBezTo>
                    <a:pt x="10716" y="10716"/>
                    <a:pt x="822" y="10716"/>
                    <a:pt x="774" y="10716"/>
                  </a:cubicBezTo>
                  <a:cubicBezTo>
                    <a:pt x="536" y="10704"/>
                    <a:pt x="334" y="10490"/>
                    <a:pt x="334" y="10240"/>
                  </a:cubicBezTo>
                  <a:lnTo>
                    <a:pt x="334" y="9585"/>
                  </a:lnTo>
                  <a:lnTo>
                    <a:pt x="2072" y="9585"/>
                  </a:lnTo>
                  <a:cubicBezTo>
                    <a:pt x="2167" y="9585"/>
                    <a:pt x="2239" y="9514"/>
                    <a:pt x="2239" y="9418"/>
                  </a:cubicBezTo>
                  <a:cubicBezTo>
                    <a:pt x="2239" y="9335"/>
                    <a:pt x="2167" y="9252"/>
                    <a:pt x="2072" y="9252"/>
                  </a:cubicBezTo>
                  <a:lnTo>
                    <a:pt x="334" y="9252"/>
                  </a:lnTo>
                  <a:lnTo>
                    <a:pt x="334" y="6251"/>
                  </a:lnTo>
                  <a:cubicBezTo>
                    <a:pt x="334" y="4704"/>
                    <a:pt x="1584" y="3453"/>
                    <a:pt x="3132" y="3453"/>
                  </a:cubicBezTo>
                  <a:close/>
                  <a:moveTo>
                    <a:pt x="4465" y="1"/>
                  </a:moveTo>
                  <a:cubicBezTo>
                    <a:pt x="3536" y="1"/>
                    <a:pt x="2786" y="763"/>
                    <a:pt x="2786" y="1679"/>
                  </a:cubicBezTo>
                  <a:lnTo>
                    <a:pt x="2786" y="3132"/>
                  </a:lnTo>
                  <a:cubicBezTo>
                    <a:pt x="1227" y="3311"/>
                    <a:pt x="0" y="4632"/>
                    <a:pt x="0" y="6239"/>
                  </a:cubicBezTo>
                  <a:lnTo>
                    <a:pt x="0" y="10240"/>
                  </a:lnTo>
                  <a:cubicBezTo>
                    <a:pt x="0" y="10692"/>
                    <a:pt x="357" y="11061"/>
                    <a:pt x="822" y="11061"/>
                  </a:cubicBezTo>
                  <a:lnTo>
                    <a:pt x="10740" y="11061"/>
                  </a:lnTo>
                  <a:cubicBezTo>
                    <a:pt x="11180" y="11061"/>
                    <a:pt x="11549" y="10704"/>
                    <a:pt x="11549" y="10240"/>
                  </a:cubicBezTo>
                  <a:lnTo>
                    <a:pt x="11549" y="6239"/>
                  </a:lnTo>
                  <a:cubicBezTo>
                    <a:pt x="11526" y="4632"/>
                    <a:pt x="10299" y="3287"/>
                    <a:pt x="8739" y="3132"/>
                  </a:cubicBezTo>
                  <a:lnTo>
                    <a:pt x="8739" y="1679"/>
                  </a:lnTo>
                  <a:cubicBezTo>
                    <a:pt x="8739" y="751"/>
                    <a:pt x="7977" y="1"/>
                    <a:pt x="706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17" name="Google Shape;10417;p79"/>
            <p:cNvSpPr/>
            <p:nvPr/>
          </p:nvSpPr>
          <p:spPr>
            <a:xfrm>
              <a:off x="7222302" y="2588443"/>
              <a:ext cx="124426" cy="124043"/>
            </a:xfrm>
            <a:custGeom>
              <a:avLst/>
              <a:gdLst/>
              <a:ahLst/>
              <a:cxnLst/>
              <a:rect l="l" t="t" r="r" b="b"/>
              <a:pathLst>
                <a:path w="3906" h="3894" extrusionOk="0">
                  <a:moveTo>
                    <a:pt x="2441" y="334"/>
                  </a:moveTo>
                  <a:lnTo>
                    <a:pt x="2441" y="1286"/>
                  </a:lnTo>
                  <a:cubicBezTo>
                    <a:pt x="2441" y="1381"/>
                    <a:pt x="2513" y="1453"/>
                    <a:pt x="2608" y="1453"/>
                  </a:cubicBezTo>
                  <a:lnTo>
                    <a:pt x="3560" y="1453"/>
                  </a:lnTo>
                  <a:lnTo>
                    <a:pt x="3560" y="2429"/>
                  </a:lnTo>
                  <a:lnTo>
                    <a:pt x="2608" y="2429"/>
                  </a:lnTo>
                  <a:cubicBezTo>
                    <a:pt x="2513" y="2429"/>
                    <a:pt x="2441" y="2513"/>
                    <a:pt x="2441" y="2596"/>
                  </a:cubicBezTo>
                  <a:lnTo>
                    <a:pt x="2441" y="3548"/>
                  </a:lnTo>
                  <a:lnTo>
                    <a:pt x="1465" y="3548"/>
                  </a:lnTo>
                  <a:lnTo>
                    <a:pt x="1465" y="2596"/>
                  </a:lnTo>
                  <a:cubicBezTo>
                    <a:pt x="1465" y="2513"/>
                    <a:pt x="1382" y="2429"/>
                    <a:pt x="1298" y="2429"/>
                  </a:cubicBezTo>
                  <a:lnTo>
                    <a:pt x="346" y="2429"/>
                  </a:lnTo>
                  <a:lnTo>
                    <a:pt x="346" y="1453"/>
                  </a:lnTo>
                  <a:lnTo>
                    <a:pt x="1298" y="1453"/>
                  </a:lnTo>
                  <a:cubicBezTo>
                    <a:pt x="1382" y="1453"/>
                    <a:pt x="1465" y="1381"/>
                    <a:pt x="1465" y="1286"/>
                  </a:cubicBezTo>
                  <a:lnTo>
                    <a:pt x="1465" y="334"/>
                  </a:lnTo>
                  <a:close/>
                  <a:moveTo>
                    <a:pt x="1298" y="0"/>
                  </a:moveTo>
                  <a:cubicBezTo>
                    <a:pt x="1203" y="0"/>
                    <a:pt x="1131" y="84"/>
                    <a:pt x="1131" y="167"/>
                  </a:cubicBezTo>
                  <a:lnTo>
                    <a:pt x="1131" y="1120"/>
                  </a:lnTo>
                  <a:lnTo>
                    <a:pt x="179" y="1120"/>
                  </a:lnTo>
                  <a:cubicBezTo>
                    <a:pt x="96" y="1120"/>
                    <a:pt x="12" y="1191"/>
                    <a:pt x="12" y="1286"/>
                  </a:cubicBezTo>
                  <a:lnTo>
                    <a:pt x="12" y="2608"/>
                  </a:lnTo>
                  <a:cubicBezTo>
                    <a:pt x="0" y="2703"/>
                    <a:pt x="96" y="2774"/>
                    <a:pt x="179" y="2774"/>
                  </a:cubicBezTo>
                  <a:lnTo>
                    <a:pt x="1131" y="2774"/>
                  </a:lnTo>
                  <a:lnTo>
                    <a:pt x="1131" y="3727"/>
                  </a:lnTo>
                  <a:cubicBezTo>
                    <a:pt x="1131" y="3822"/>
                    <a:pt x="1203" y="3894"/>
                    <a:pt x="1298" y="3894"/>
                  </a:cubicBezTo>
                  <a:lnTo>
                    <a:pt x="2620" y="3894"/>
                  </a:lnTo>
                  <a:cubicBezTo>
                    <a:pt x="2715" y="3894"/>
                    <a:pt x="2786" y="3822"/>
                    <a:pt x="2786" y="3727"/>
                  </a:cubicBezTo>
                  <a:lnTo>
                    <a:pt x="2786" y="2774"/>
                  </a:lnTo>
                  <a:lnTo>
                    <a:pt x="3739" y="2774"/>
                  </a:lnTo>
                  <a:cubicBezTo>
                    <a:pt x="3822" y="2774"/>
                    <a:pt x="3906" y="2703"/>
                    <a:pt x="3906" y="2608"/>
                  </a:cubicBezTo>
                  <a:lnTo>
                    <a:pt x="3906" y="1286"/>
                  </a:lnTo>
                  <a:cubicBezTo>
                    <a:pt x="3906" y="1191"/>
                    <a:pt x="3822" y="1120"/>
                    <a:pt x="3739" y="1120"/>
                  </a:cubicBezTo>
                  <a:lnTo>
                    <a:pt x="2786" y="1120"/>
                  </a:lnTo>
                  <a:lnTo>
                    <a:pt x="2786" y="167"/>
                  </a:lnTo>
                  <a:cubicBezTo>
                    <a:pt x="2786" y="84"/>
                    <a:pt x="2715" y="0"/>
                    <a:pt x="262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418" name="Google Shape;10418;p79"/>
          <p:cNvGrpSpPr/>
          <p:nvPr/>
        </p:nvGrpSpPr>
        <p:grpSpPr>
          <a:xfrm>
            <a:off x="7675199" y="2769954"/>
            <a:ext cx="490567" cy="489548"/>
            <a:chOff x="5756399" y="2434456"/>
            <a:chExt cx="367925" cy="367161"/>
          </a:xfrm>
          <a:solidFill>
            <a:srgbClr val="D2DE00"/>
          </a:solidFill>
        </p:grpSpPr>
        <p:sp>
          <p:nvSpPr>
            <p:cNvPr id="10419" name="Google Shape;10419;p79"/>
            <p:cNvSpPr/>
            <p:nvPr/>
          </p:nvSpPr>
          <p:spPr>
            <a:xfrm>
              <a:off x="5864865" y="2563023"/>
              <a:ext cx="39882" cy="68297"/>
            </a:xfrm>
            <a:custGeom>
              <a:avLst/>
              <a:gdLst/>
              <a:ahLst/>
              <a:cxnLst/>
              <a:rect l="l" t="t" r="r" b="b"/>
              <a:pathLst>
                <a:path w="1252" h="2144" extrusionOk="0">
                  <a:moveTo>
                    <a:pt x="918" y="334"/>
                  </a:moveTo>
                  <a:lnTo>
                    <a:pt x="918" y="1822"/>
                  </a:lnTo>
                  <a:lnTo>
                    <a:pt x="334" y="1822"/>
                  </a:lnTo>
                  <a:lnTo>
                    <a:pt x="334" y="334"/>
                  </a:lnTo>
                  <a:close/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1977"/>
                  </a:lnTo>
                  <a:cubicBezTo>
                    <a:pt x="1" y="2072"/>
                    <a:pt x="84" y="2144"/>
                    <a:pt x="168" y="2144"/>
                  </a:cubicBezTo>
                  <a:lnTo>
                    <a:pt x="1096" y="2144"/>
                  </a:lnTo>
                  <a:cubicBezTo>
                    <a:pt x="1180" y="2144"/>
                    <a:pt x="1251" y="2072"/>
                    <a:pt x="1251" y="1977"/>
                  </a:cubicBezTo>
                  <a:lnTo>
                    <a:pt x="1251" y="167"/>
                  </a:lnTo>
                  <a:cubicBezTo>
                    <a:pt x="1251" y="72"/>
                    <a:pt x="1180" y="1"/>
                    <a:pt x="109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20" name="Google Shape;10420;p79"/>
            <p:cNvSpPr/>
            <p:nvPr/>
          </p:nvSpPr>
          <p:spPr>
            <a:xfrm>
              <a:off x="5920261" y="2563023"/>
              <a:ext cx="40233" cy="68297"/>
            </a:xfrm>
            <a:custGeom>
              <a:avLst/>
              <a:gdLst/>
              <a:ahLst/>
              <a:cxnLst/>
              <a:rect l="l" t="t" r="r" b="b"/>
              <a:pathLst>
                <a:path w="1263" h="2144" extrusionOk="0">
                  <a:moveTo>
                    <a:pt x="929" y="334"/>
                  </a:moveTo>
                  <a:lnTo>
                    <a:pt x="929" y="1822"/>
                  </a:lnTo>
                  <a:lnTo>
                    <a:pt x="346" y="1822"/>
                  </a:lnTo>
                  <a:lnTo>
                    <a:pt x="346" y="334"/>
                  </a:lnTo>
                  <a:close/>
                  <a:moveTo>
                    <a:pt x="167" y="1"/>
                  </a:moveTo>
                  <a:cubicBezTo>
                    <a:pt x="84" y="1"/>
                    <a:pt x="12" y="72"/>
                    <a:pt x="12" y="167"/>
                  </a:cubicBezTo>
                  <a:lnTo>
                    <a:pt x="12" y="1977"/>
                  </a:lnTo>
                  <a:cubicBezTo>
                    <a:pt x="0" y="2072"/>
                    <a:pt x="84" y="2144"/>
                    <a:pt x="167" y="2144"/>
                  </a:cubicBezTo>
                  <a:lnTo>
                    <a:pt x="1096" y="2144"/>
                  </a:lnTo>
                  <a:cubicBezTo>
                    <a:pt x="1179" y="2144"/>
                    <a:pt x="1262" y="2072"/>
                    <a:pt x="1262" y="1977"/>
                  </a:cubicBezTo>
                  <a:lnTo>
                    <a:pt x="1262" y="167"/>
                  </a:lnTo>
                  <a:cubicBezTo>
                    <a:pt x="1262" y="72"/>
                    <a:pt x="1179" y="1"/>
                    <a:pt x="109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21" name="Google Shape;10421;p79"/>
            <p:cNvSpPr/>
            <p:nvPr/>
          </p:nvSpPr>
          <p:spPr>
            <a:xfrm>
              <a:off x="5790165" y="2646451"/>
              <a:ext cx="39851" cy="68329"/>
            </a:xfrm>
            <a:custGeom>
              <a:avLst/>
              <a:gdLst/>
              <a:ahLst/>
              <a:cxnLst/>
              <a:rect l="l" t="t" r="r" b="b"/>
              <a:pathLst>
                <a:path w="1251" h="2145" extrusionOk="0">
                  <a:moveTo>
                    <a:pt x="917" y="334"/>
                  </a:moveTo>
                  <a:lnTo>
                    <a:pt x="917" y="1823"/>
                  </a:lnTo>
                  <a:lnTo>
                    <a:pt x="346" y="1823"/>
                  </a:lnTo>
                  <a:lnTo>
                    <a:pt x="346" y="334"/>
                  </a:lnTo>
                  <a:close/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1977"/>
                  </a:lnTo>
                  <a:cubicBezTo>
                    <a:pt x="0" y="2073"/>
                    <a:pt x="72" y="2144"/>
                    <a:pt x="167" y="2144"/>
                  </a:cubicBezTo>
                  <a:lnTo>
                    <a:pt x="1084" y="2144"/>
                  </a:lnTo>
                  <a:cubicBezTo>
                    <a:pt x="1179" y="2144"/>
                    <a:pt x="1251" y="2073"/>
                    <a:pt x="1251" y="1977"/>
                  </a:cubicBezTo>
                  <a:lnTo>
                    <a:pt x="1251" y="168"/>
                  </a:lnTo>
                  <a:cubicBezTo>
                    <a:pt x="1251" y="72"/>
                    <a:pt x="1179" y="1"/>
                    <a:pt x="108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22" name="Google Shape;10422;p79"/>
            <p:cNvSpPr/>
            <p:nvPr/>
          </p:nvSpPr>
          <p:spPr>
            <a:xfrm>
              <a:off x="6050707" y="2646451"/>
              <a:ext cx="39882" cy="68329"/>
            </a:xfrm>
            <a:custGeom>
              <a:avLst/>
              <a:gdLst/>
              <a:ahLst/>
              <a:cxnLst/>
              <a:rect l="l" t="t" r="r" b="b"/>
              <a:pathLst>
                <a:path w="1252" h="2145" extrusionOk="0">
                  <a:moveTo>
                    <a:pt x="930" y="334"/>
                  </a:moveTo>
                  <a:lnTo>
                    <a:pt x="930" y="1823"/>
                  </a:lnTo>
                  <a:lnTo>
                    <a:pt x="346" y="1823"/>
                  </a:lnTo>
                  <a:lnTo>
                    <a:pt x="346" y="334"/>
                  </a:lnTo>
                  <a:close/>
                  <a:moveTo>
                    <a:pt x="168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1977"/>
                  </a:lnTo>
                  <a:cubicBezTo>
                    <a:pt x="1" y="2073"/>
                    <a:pt x="72" y="2144"/>
                    <a:pt x="168" y="2144"/>
                  </a:cubicBezTo>
                  <a:lnTo>
                    <a:pt x="1096" y="2144"/>
                  </a:lnTo>
                  <a:cubicBezTo>
                    <a:pt x="1180" y="2144"/>
                    <a:pt x="1251" y="2073"/>
                    <a:pt x="1251" y="1977"/>
                  </a:cubicBezTo>
                  <a:lnTo>
                    <a:pt x="1251" y="168"/>
                  </a:lnTo>
                  <a:cubicBezTo>
                    <a:pt x="1251" y="72"/>
                    <a:pt x="1180" y="1"/>
                    <a:pt x="109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23" name="Google Shape;10423;p79"/>
            <p:cNvSpPr/>
            <p:nvPr/>
          </p:nvSpPr>
          <p:spPr>
            <a:xfrm>
              <a:off x="5976007" y="2563023"/>
              <a:ext cx="39851" cy="68297"/>
            </a:xfrm>
            <a:custGeom>
              <a:avLst/>
              <a:gdLst/>
              <a:ahLst/>
              <a:cxnLst/>
              <a:rect l="l" t="t" r="r" b="b"/>
              <a:pathLst>
                <a:path w="1251" h="2144" extrusionOk="0">
                  <a:moveTo>
                    <a:pt x="917" y="334"/>
                  </a:moveTo>
                  <a:lnTo>
                    <a:pt x="917" y="1822"/>
                  </a:lnTo>
                  <a:lnTo>
                    <a:pt x="334" y="1822"/>
                  </a:lnTo>
                  <a:lnTo>
                    <a:pt x="334" y="334"/>
                  </a:lnTo>
                  <a:close/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977"/>
                  </a:lnTo>
                  <a:cubicBezTo>
                    <a:pt x="0" y="2072"/>
                    <a:pt x="72" y="2144"/>
                    <a:pt x="167" y="2144"/>
                  </a:cubicBezTo>
                  <a:lnTo>
                    <a:pt x="1084" y="2144"/>
                  </a:lnTo>
                  <a:cubicBezTo>
                    <a:pt x="1179" y="2144"/>
                    <a:pt x="1251" y="2072"/>
                    <a:pt x="1251" y="1977"/>
                  </a:cubicBezTo>
                  <a:lnTo>
                    <a:pt x="1251" y="167"/>
                  </a:lnTo>
                  <a:cubicBezTo>
                    <a:pt x="1251" y="72"/>
                    <a:pt x="1179" y="1"/>
                    <a:pt x="108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24" name="Google Shape;10424;p79"/>
            <p:cNvSpPr/>
            <p:nvPr/>
          </p:nvSpPr>
          <p:spPr>
            <a:xfrm>
              <a:off x="5919114" y="2453027"/>
              <a:ext cx="42877" cy="43673"/>
            </a:xfrm>
            <a:custGeom>
              <a:avLst/>
              <a:gdLst/>
              <a:ahLst/>
              <a:cxnLst/>
              <a:rect l="l" t="t" r="r" b="b"/>
              <a:pathLst>
                <a:path w="1346" h="1371" extrusionOk="0">
                  <a:moveTo>
                    <a:pt x="679" y="1"/>
                  </a:moveTo>
                  <a:cubicBezTo>
                    <a:pt x="596" y="1"/>
                    <a:pt x="524" y="72"/>
                    <a:pt x="524" y="167"/>
                  </a:cubicBezTo>
                  <a:lnTo>
                    <a:pt x="524" y="525"/>
                  </a:lnTo>
                  <a:lnTo>
                    <a:pt x="167" y="525"/>
                  </a:lnTo>
                  <a:cubicBezTo>
                    <a:pt x="72" y="525"/>
                    <a:pt x="1" y="596"/>
                    <a:pt x="1" y="691"/>
                  </a:cubicBezTo>
                  <a:cubicBezTo>
                    <a:pt x="1" y="775"/>
                    <a:pt x="72" y="846"/>
                    <a:pt x="167" y="846"/>
                  </a:cubicBezTo>
                  <a:lnTo>
                    <a:pt x="524" y="846"/>
                  </a:lnTo>
                  <a:lnTo>
                    <a:pt x="501" y="1203"/>
                  </a:lnTo>
                  <a:cubicBezTo>
                    <a:pt x="501" y="1299"/>
                    <a:pt x="584" y="1370"/>
                    <a:pt x="667" y="1370"/>
                  </a:cubicBezTo>
                  <a:cubicBezTo>
                    <a:pt x="751" y="1370"/>
                    <a:pt x="834" y="1299"/>
                    <a:pt x="834" y="1203"/>
                  </a:cubicBezTo>
                  <a:lnTo>
                    <a:pt x="834" y="846"/>
                  </a:lnTo>
                  <a:lnTo>
                    <a:pt x="1191" y="846"/>
                  </a:lnTo>
                  <a:cubicBezTo>
                    <a:pt x="1274" y="846"/>
                    <a:pt x="1346" y="775"/>
                    <a:pt x="1346" y="691"/>
                  </a:cubicBezTo>
                  <a:cubicBezTo>
                    <a:pt x="1346" y="596"/>
                    <a:pt x="1274" y="525"/>
                    <a:pt x="1191" y="525"/>
                  </a:cubicBezTo>
                  <a:lnTo>
                    <a:pt x="846" y="525"/>
                  </a:lnTo>
                  <a:lnTo>
                    <a:pt x="846" y="167"/>
                  </a:lnTo>
                  <a:cubicBezTo>
                    <a:pt x="846" y="72"/>
                    <a:pt x="774" y="1"/>
                    <a:pt x="6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25" name="Google Shape;10425;p79"/>
            <p:cNvSpPr/>
            <p:nvPr/>
          </p:nvSpPr>
          <p:spPr>
            <a:xfrm>
              <a:off x="5756399" y="2434456"/>
              <a:ext cx="367925" cy="367161"/>
            </a:xfrm>
            <a:custGeom>
              <a:avLst/>
              <a:gdLst/>
              <a:ahLst/>
              <a:cxnLst/>
              <a:rect l="l" t="t" r="r" b="b"/>
              <a:pathLst>
                <a:path w="11550" h="11526" extrusionOk="0">
                  <a:moveTo>
                    <a:pt x="7192" y="334"/>
                  </a:moveTo>
                  <a:lnTo>
                    <a:pt x="7192" y="2215"/>
                  </a:lnTo>
                  <a:lnTo>
                    <a:pt x="6287" y="2215"/>
                  </a:lnTo>
                  <a:cubicBezTo>
                    <a:pt x="6192" y="2215"/>
                    <a:pt x="6121" y="2298"/>
                    <a:pt x="6121" y="2382"/>
                  </a:cubicBezTo>
                  <a:cubicBezTo>
                    <a:pt x="6121" y="2477"/>
                    <a:pt x="6192" y="2548"/>
                    <a:pt x="6287" y="2548"/>
                  </a:cubicBezTo>
                  <a:lnTo>
                    <a:pt x="8859" y="2548"/>
                  </a:lnTo>
                  <a:lnTo>
                    <a:pt x="8859" y="2822"/>
                  </a:lnTo>
                  <a:lnTo>
                    <a:pt x="2692" y="2822"/>
                  </a:lnTo>
                  <a:lnTo>
                    <a:pt x="2692" y="2548"/>
                  </a:lnTo>
                  <a:lnTo>
                    <a:pt x="5335" y="2548"/>
                  </a:lnTo>
                  <a:cubicBezTo>
                    <a:pt x="5418" y="2548"/>
                    <a:pt x="5490" y="2477"/>
                    <a:pt x="5490" y="2382"/>
                  </a:cubicBezTo>
                  <a:cubicBezTo>
                    <a:pt x="5490" y="2298"/>
                    <a:pt x="5418" y="2215"/>
                    <a:pt x="5335" y="2215"/>
                  </a:cubicBezTo>
                  <a:lnTo>
                    <a:pt x="4370" y="2215"/>
                  </a:lnTo>
                  <a:lnTo>
                    <a:pt x="4370" y="334"/>
                  </a:lnTo>
                  <a:close/>
                  <a:moveTo>
                    <a:pt x="2787" y="4287"/>
                  </a:moveTo>
                  <a:lnTo>
                    <a:pt x="2787" y="4560"/>
                  </a:lnTo>
                  <a:lnTo>
                    <a:pt x="346" y="4560"/>
                  </a:lnTo>
                  <a:lnTo>
                    <a:pt x="346" y="4287"/>
                  </a:lnTo>
                  <a:close/>
                  <a:moveTo>
                    <a:pt x="7133" y="8037"/>
                  </a:moveTo>
                  <a:lnTo>
                    <a:pt x="7133" y="10537"/>
                  </a:lnTo>
                  <a:lnTo>
                    <a:pt x="5954" y="10537"/>
                  </a:lnTo>
                  <a:lnTo>
                    <a:pt x="5954" y="8037"/>
                  </a:lnTo>
                  <a:close/>
                  <a:moveTo>
                    <a:pt x="8442" y="3156"/>
                  </a:moveTo>
                  <a:lnTo>
                    <a:pt x="8442" y="10537"/>
                  </a:lnTo>
                  <a:lnTo>
                    <a:pt x="7478" y="10537"/>
                  </a:lnTo>
                  <a:lnTo>
                    <a:pt x="7478" y="7859"/>
                  </a:lnTo>
                  <a:cubicBezTo>
                    <a:pt x="7478" y="7775"/>
                    <a:pt x="7395" y="7704"/>
                    <a:pt x="7311" y="7704"/>
                  </a:cubicBezTo>
                  <a:lnTo>
                    <a:pt x="4287" y="7704"/>
                  </a:lnTo>
                  <a:cubicBezTo>
                    <a:pt x="4204" y="7704"/>
                    <a:pt x="4120" y="7775"/>
                    <a:pt x="4120" y="7859"/>
                  </a:cubicBezTo>
                  <a:lnTo>
                    <a:pt x="4120" y="10537"/>
                  </a:lnTo>
                  <a:lnTo>
                    <a:pt x="3156" y="10537"/>
                  </a:lnTo>
                  <a:lnTo>
                    <a:pt x="3132" y="3156"/>
                  </a:lnTo>
                  <a:close/>
                  <a:moveTo>
                    <a:pt x="5609" y="8061"/>
                  </a:moveTo>
                  <a:lnTo>
                    <a:pt x="5609" y="10561"/>
                  </a:lnTo>
                  <a:lnTo>
                    <a:pt x="4442" y="10561"/>
                  </a:lnTo>
                  <a:lnTo>
                    <a:pt x="4442" y="8061"/>
                  </a:lnTo>
                  <a:close/>
                  <a:moveTo>
                    <a:pt x="10966" y="4906"/>
                  </a:moveTo>
                  <a:lnTo>
                    <a:pt x="10966" y="10561"/>
                  </a:lnTo>
                  <a:lnTo>
                    <a:pt x="8764" y="10561"/>
                  </a:lnTo>
                  <a:lnTo>
                    <a:pt x="8764" y="4906"/>
                  </a:lnTo>
                  <a:close/>
                  <a:moveTo>
                    <a:pt x="11205" y="10883"/>
                  </a:moveTo>
                  <a:lnTo>
                    <a:pt x="11205" y="11180"/>
                  </a:lnTo>
                  <a:lnTo>
                    <a:pt x="334" y="11180"/>
                  </a:lnTo>
                  <a:lnTo>
                    <a:pt x="334" y="10883"/>
                  </a:lnTo>
                  <a:close/>
                  <a:moveTo>
                    <a:pt x="4216" y="0"/>
                  </a:moveTo>
                  <a:cubicBezTo>
                    <a:pt x="4120" y="0"/>
                    <a:pt x="4049" y="72"/>
                    <a:pt x="4049" y="167"/>
                  </a:cubicBezTo>
                  <a:lnTo>
                    <a:pt x="4049" y="2239"/>
                  </a:lnTo>
                  <a:lnTo>
                    <a:pt x="2537" y="2239"/>
                  </a:lnTo>
                  <a:cubicBezTo>
                    <a:pt x="2442" y="2239"/>
                    <a:pt x="2370" y="2310"/>
                    <a:pt x="2370" y="2394"/>
                  </a:cubicBezTo>
                  <a:lnTo>
                    <a:pt x="2370" y="3013"/>
                  </a:lnTo>
                  <a:cubicBezTo>
                    <a:pt x="2370" y="3096"/>
                    <a:pt x="2442" y="3179"/>
                    <a:pt x="2537" y="3179"/>
                  </a:cubicBezTo>
                  <a:lnTo>
                    <a:pt x="2787" y="3179"/>
                  </a:lnTo>
                  <a:lnTo>
                    <a:pt x="2787" y="3965"/>
                  </a:lnTo>
                  <a:lnTo>
                    <a:pt x="167" y="3965"/>
                  </a:lnTo>
                  <a:cubicBezTo>
                    <a:pt x="72" y="3965"/>
                    <a:pt x="1" y="4037"/>
                    <a:pt x="1" y="4132"/>
                  </a:cubicBezTo>
                  <a:lnTo>
                    <a:pt x="1" y="4739"/>
                  </a:lnTo>
                  <a:cubicBezTo>
                    <a:pt x="1" y="4822"/>
                    <a:pt x="72" y="4906"/>
                    <a:pt x="167" y="4906"/>
                  </a:cubicBezTo>
                  <a:lnTo>
                    <a:pt x="239" y="4906"/>
                  </a:lnTo>
                  <a:lnTo>
                    <a:pt x="239" y="6013"/>
                  </a:lnTo>
                  <a:cubicBezTo>
                    <a:pt x="239" y="6108"/>
                    <a:pt x="310" y="6180"/>
                    <a:pt x="406" y="6180"/>
                  </a:cubicBezTo>
                  <a:cubicBezTo>
                    <a:pt x="489" y="6180"/>
                    <a:pt x="572" y="6108"/>
                    <a:pt x="572" y="6013"/>
                  </a:cubicBezTo>
                  <a:lnTo>
                    <a:pt x="572" y="4906"/>
                  </a:lnTo>
                  <a:lnTo>
                    <a:pt x="2763" y="4906"/>
                  </a:lnTo>
                  <a:lnTo>
                    <a:pt x="2763" y="10561"/>
                  </a:lnTo>
                  <a:lnTo>
                    <a:pt x="572" y="10561"/>
                  </a:lnTo>
                  <a:lnTo>
                    <a:pt x="572" y="6870"/>
                  </a:lnTo>
                  <a:cubicBezTo>
                    <a:pt x="572" y="6775"/>
                    <a:pt x="489" y="6704"/>
                    <a:pt x="406" y="6704"/>
                  </a:cubicBezTo>
                  <a:cubicBezTo>
                    <a:pt x="310" y="6704"/>
                    <a:pt x="239" y="6775"/>
                    <a:pt x="239" y="6870"/>
                  </a:cubicBezTo>
                  <a:lnTo>
                    <a:pt x="239" y="10561"/>
                  </a:lnTo>
                  <a:lnTo>
                    <a:pt x="167" y="10561"/>
                  </a:lnTo>
                  <a:cubicBezTo>
                    <a:pt x="72" y="10561"/>
                    <a:pt x="1" y="10633"/>
                    <a:pt x="1" y="10716"/>
                  </a:cubicBezTo>
                  <a:lnTo>
                    <a:pt x="1" y="11359"/>
                  </a:lnTo>
                  <a:cubicBezTo>
                    <a:pt x="1" y="11454"/>
                    <a:pt x="72" y="11526"/>
                    <a:pt x="167" y="11526"/>
                  </a:cubicBezTo>
                  <a:lnTo>
                    <a:pt x="11371" y="11526"/>
                  </a:lnTo>
                  <a:cubicBezTo>
                    <a:pt x="11466" y="11526"/>
                    <a:pt x="11538" y="11454"/>
                    <a:pt x="11538" y="11359"/>
                  </a:cubicBezTo>
                  <a:lnTo>
                    <a:pt x="11538" y="10716"/>
                  </a:lnTo>
                  <a:cubicBezTo>
                    <a:pt x="11538" y="10633"/>
                    <a:pt x="11466" y="10561"/>
                    <a:pt x="11371" y="10561"/>
                  </a:cubicBezTo>
                  <a:lnTo>
                    <a:pt x="11300" y="10561"/>
                  </a:lnTo>
                  <a:lnTo>
                    <a:pt x="11300" y="4906"/>
                  </a:lnTo>
                  <a:lnTo>
                    <a:pt x="11383" y="4906"/>
                  </a:lnTo>
                  <a:cubicBezTo>
                    <a:pt x="11478" y="4906"/>
                    <a:pt x="11550" y="4822"/>
                    <a:pt x="11550" y="4739"/>
                  </a:cubicBezTo>
                  <a:lnTo>
                    <a:pt x="11550" y="4132"/>
                  </a:lnTo>
                  <a:cubicBezTo>
                    <a:pt x="11550" y="4037"/>
                    <a:pt x="11478" y="3965"/>
                    <a:pt x="11383" y="3965"/>
                  </a:cubicBezTo>
                  <a:lnTo>
                    <a:pt x="10359" y="3965"/>
                  </a:lnTo>
                  <a:cubicBezTo>
                    <a:pt x="10276" y="3965"/>
                    <a:pt x="10192" y="4037"/>
                    <a:pt x="10192" y="4132"/>
                  </a:cubicBezTo>
                  <a:cubicBezTo>
                    <a:pt x="10192" y="4215"/>
                    <a:pt x="10276" y="4287"/>
                    <a:pt x="10359" y="4287"/>
                  </a:cubicBezTo>
                  <a:lnTo>
                    <a:pt x="11216" y="4287"/>
                  </a:lnTo>
                  <a:lnTo>
                    <a:pt x="11216" y="4560"/>
                  </a:lnTo>
                  <a:lnTo>
                    <a:pt x="8776" y="4560"/>
                  </a:lnTo>
                  <a:lnTo>
                    <a:pt x="8776" y="4287"/>
                  </a:lnTo>
                  <a:lnTo>
                    <a:pt x="9526" y="4287"/>
                  </a:lnTo>
                  <a:cubicBezTo>
                    <a:pt x="9609" y="4287"/>
                    <a:pt x="9692" y="4215"/>
                    <a:pt x="9692" y="4132"/>
                  </a:cubicBezTo>
                  <a:cubicBezTo>
                    <a:pt x="9692" y="4037"/>
                    <a:pt x="9609" y="3965"/>
                    <a:pt x="9526" y="3965"/>
                  </a:cubicBezTo>
                  <a:lnTo>
                    <a:pt x="8776" y="3965"/>
                  </a:lnTo>
                  <a:lnTo>
                    <a:pt x="8776" y="3179"/>
                  </a:lnTo>
                  <a:lnTo>
                    <a:pt x="9038" y="3179"/>
                  </a:lnTo>
                  <a:cubicBezTo>
                    <a:pt x="9121" y="3179"/>
                    <a:pt x="9192" y="3096"/>
                    <a:pt x="9192" y="3013"/>
                  </a:cubicBezTo>
                  <a:lnTo>
                    <a:pt x="9192" y="2394"/>
                  </a:lnTo>
                  <a:cubicBezTo>
                    <a:pt x="9192" y="2310"/>
                    <a:pt x="9121" y="2239"/>
                    <a:pt x="9038" y="2239"/>
                  </a:cubicBezTo>
                  <a:lnTo>
                    <a:pt x="7525" y="2239"/>
                  </a:lnTo>
                  <a:lnTo>
                    <a:pt x="7525" y="167"/>
                  </a:lnTo>
                  <a:cubicBezTo>
                    <a:pt x="7525" y="72"/>
                    <a:pt x="7454" y="0"/>
                    <a:pt x="737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426" name="Google Shape;10426;p79"/>
          <p:cNvSpPr/>
          <p:nvPr/>
        </p:nvSpPr>
        <p:spPr>
          <a:xfrm>
            <a:off x="7072927" y="2770080"/>
            <a:ext cx="491077" cy="489293"/>
          </a:xfrm>
          <a:custGeom>
            <a:avLst/>
            <a:gdLst/>
            <a:ahLst/>
            <a:cxnLst/>
            <a:rect l="l" t="t" r="r" b="b"/>
            <a:pathLst>
              <a:path w="11562" h="11520" extrusionOk="0">
                <a:moveTo>
                  <a:pt x="9204" y="402"/>
                </a:moveTo>
                <a:lnTo>
                  <a:pt x="11145" y="2343"/>
                </a:lnTo>
                <a:lnTo>
                  <a:pt x="11073" y="2414"/>
                </a:lnTo>
                <a:lnTo>
                  <a:pt x="9132" y="474"/>
                </a:lnTo>
                <a:lnTo>
                  <a:pt x="9204" y="402"/>
                </a:lnTo>
                <a:close/>
                <a:moveTo>
                  <a:pt x="7049" y="1712"/>
                </a:moveTo>
                <a:lnTo>
                  <a:pt x="9823" y="4486"/>
                </a:lnTo>
                <a:lnTo>
                  <a:pt x="9668" y="4629"/>
                </a:lnTo>
                <a:lnTo>
                  <a:pt x="6906" y="1855"/>
                </a:lnTo>
                <a:lnTo>
                  <a:pt x="7049" y="1712"/>
                </a:lnTo>
                <a:close/>
                <a:moveTo>
                  <a:pt x="5025" y="4927"/>
                </a:moveTo>
                <a:lnTo>
                  <a:pt x="5025" y="4927"/>
                </a:lnTo>
                <a:cubicBezTo>
                  <a:pt x="5192" y="5022"/>
                  <a:pt x="5465" y="5224"/>
                  <a:pt x="5703" y="5760"/>
                </a:cubicBezTo>
                <a:cubicBezTo>
                  <a:pt x="5965" y="6367"/>
                  <a:pt x="6323" y="6629"/>
                  <a:pt x="6596" y="6724"/>
                </a:cubicBezTo>
                <a:lnTo>
                  <a:pt x="5489" y="7832"/>
                </a:lnTo>
                <a:cubicBezTo>
                  <a:pt x="5048" y="8272"/>
                  <a:pt x="4462" y="8519"/>
                  <a:pt x="3836" y="8519"/>
                </a:cubicBezTo>
                <a:cubicBezTo>
                  <a:pt x="3768" y="8519"/>
                  <a:pt x="3700" y="8516"/>
                  <a:pt x="3632" y="8510"/>
                </a:cubicBezTo>
                <a:cubicBezTo>
                  <a:pt x="3298" y="8487"/>
                  <a:pt x="3048" y="8237"/>
                  <a:pt x="3025" y="7903"/>
                </a:cubicBezTo>
                <a:cubicBezTo>
                  <a:pt x="2977" y="7308"/>
                  <a:pt x="3156" y="6713"/>
                  <a:pt x="3525" y="6248"/>
                </a:cubicBezTo>
                <a:cubicBezTo>
                  <a:pt x="4358" y="7058"/>
                  <a:pt x="4334" y="7117"/>
                  <a:pt x="4465" y="7117"/>
                </a:cubicBezTo>
                <a:cubicBezTo>
                  <a:pt x="4608" y="7117"/>
                  <a:pt x="4691" y="6939"/>
                  <a:pt x="4584" y="6832"/>
                </a:cubicBezTo>
                <a:lnTo>
                  <a:pt x="3763" y="6010"/>
                </a:lnTo>
                <a:lnTo>
                  <a:pt x="4120" y="5653"/>
                </a:lnTo>
                <a:cubicBezTo>
                  <a:pt x="4477" y="5998"/>
                  <a:pt x="4489" y="6093"/>
                  <a:pt x="4608" y="6093"/>
                </a:cubicBezTo>
                <a:cubicBezTo>
                  <a:pt x="4763" y="6093"/>
                  <a:pt x="4834" y="5915"/>
                  <a:pt x="4727" y="5808"/>
                </a:cubicBezTo>
                <a:lnTo>
                  <a:pt x="4358" y="5439"/>
                </a:lnTo>
                <a:lnTo>
                  <a:pt x="4715" y="5081"/>
                </a:lnTo>
                <a:cubicBezTo>
                  <a:pt x="5072" y="5415"/>
                  <a:pt x="5084" y="5510"/>
                  <a:pt x="5203" y="5510"/>
                </a:cubicBezTo>
                <a:cubicBezTo>
                  <a:pt x="5358" y="5510"/>
                  <a:pt x="5430" y="5331"/>
                  <a:pt x="5322" y="5224"/>
                </a:cubicBezTo>
                <a:lnTo>
                  <a:pt x="5025" y="4927"/>
                </a:lnTo>
                <a:close/>
                <a:moveTo>
                  <a:pt x="2751" y="8248"/>
                </a:moveTo>
                <a:cubicBezTo>
                  <a:pt x="2858" y="8487"/>
                  <a:pt x="3048" y="8677"/>
                  <a:pt x="3287" y="8784"/>
                </a:cubicBezTo>
                <a:cubicBezTo>
                  <a:pt x="3036" y="9022"/>
                  <a:pt x="3001" y="9106"/>
                  <a:pt x="2882" y="9106"/>
                </a:cubicBezTo>
                <a:cubicBezTo>
                  <a:pt x="2763" y="9106"/>
                  <a:pt x="2727" y="9010"/>
                  <a:pt x="2477" y="8784"/>
                </a:cubicBezTo>
                <a:cubicBezTo>
                  <a:pt x="2405" y="8713"/>
                  <a:pt x="2405" y="8594"/>
                  <a:pt x="2477" y="8510"/>
                </a:cubicBezTo>
                <a:lnTo>
                  <a:pt x="2751" y="8248"/>
                </a:lnTo>
                <a:close/>
                <a:moveTo>
                  <a:pt x="9216" y="0"/>
                </a:moveTo>
                <a:cubicBezTo>
                  <a:pt x="9171" y="0"/>
                  <a:pt x="9127" y="15"/>
                  <a:pt x="9097" y="45"/>
                </a:cubicBezTo>
                <a:lnTo>
                  <a:pt x="8775" y="355"/>
                </a:lnTo>
                <a:cubicBezTo>
                  <a:pt x="8716" y="414"/>
                  <a:pt x="8716" y="533"/>
                  <a:pt x="8775" y="593"/>
                </a:cubicBezTo>
                <a:lnTo>
                  <a:pt x="9037" y="855"/>
                </a:lnTo>
                <a:lnTo>
                  <a:pt x="8775" y="1105"/>
                </a:lnTo>
                <a:cubicBezTo>
                  <a:pt x="8716" y="1164"/>
                  <a:pt x="8716" y="1283"/>
                  <a:pt x="8775" y="1343"/>
                </a:cubicBezTo>
                <a:cubicBezTo>
                  <a:pt x="8805" y="1373"/>
                  <a:pt x="8850" y="1387"/>
                  <a:pt x="8894" y="1387"/>
                </a:cubicBezTo>
                <a:cubicBezTo>
                  <a:pt x="8939" y="1387"/>
                  <a:pt x="8984" y="1373"/>
                  <a:pt x="9013" y="1343"/>
                </a:cubicBezTo>
                <a:lnTo>
                  <a:pt x="9275" y="1093"/>
                </a:lnTo>
                <a:lnTo>
                  <a:pt x="10466" y="2283"/>
                </a:lnTo>
                <a:lnTo>
                  <a:pt x="9275" y="3474"/>
                </a:lnTo>
                <a:lnTo>
                  <a:pt x="8085" y="2283"/>
                </a:lnTo>
                <a:lnTo>
                  <a:pt x="8406" y="1950"/>
                </a:lnTo>
                <a:cubicBezTo>
                  <a:pt x="8466" y="1890"/>
                  <a:pt x="8466" y="1771"/>
                  <a:pt x="8406" y="1712"/>
                </a:cubicBezTo>
                <a:cubicBezTo>
                  <a:pt x="8376" y="1682"/>
                  <a:pt x="8332" y="1667"/>
                  <a:pt x="8287" y="1667"/>
                </a:cubicBezTo>
                <a:cubicBezTo>
                  <a:pt x="8242" y="1667"/>
                  <a:pt x="8198" y="1682"/>
                  <a:pt x="8168" y="1712"/>
                </a:cubicBezTo>
                <a:lnTo>
                  <a:pt x="7847" y="2045"/>
                </a:lnTo>
                <a:cubicBezTo>
                  <a:pt x="7168" y="1390"/>
                  <a:pt x="7168" y="1331"/>
                  <a:pt x="7049" y="1331"/>
                </a:cubicBezTo>
                <a:cubicBezTo>
                  <a:pt x="6930" y="1331"/>
                  <a:pt x="6906" y="1414"/>
                  <a:pt x="6549" y="1760"/>
                </a:cubicBezTo>
                <a:cubicBezTo>
                  <a:pt x="6489" y="1819"/>
                  <a:pt x="6489" y="1938"/>
                  <a:pt x="6549" y="1998"/>
                </a:cubicBezTo>
                <a:lnTo>
                  <a:pt x="6918" y="2367"/>
                </a:lnTo>
                <a:lnTo>
                  <a:pt x="3346" y="5939"/>
                </a:lnTo>
                <a:cubicBezTo>
                  <a:pt x="2870" y="6462"/>
                  <a:pt x="2620" y="7165"/>
                  <a:pt x="2644" y="7879"/>
                </a:cubicBezTo>
                <a:lnTo>
                  <a:pt x="2215" y="8308"/>
                </a:lnTo>
                <a:cubicBezTo>
                  <a:pt x="2108" y="8403"/>
                  <a:pt x="2072" y="8534"/>
                  <a:pt x="2072" y="8677"/>
                </a:cubicBezTo>
                <a:cubicBezTo>
                  <a:pt x="2072" y="8915"/>
                  <a:pt x="2227" y="9070"/>
                  <a:pt x="2227" y="9070"/>
                </a:cubicBezTo>
                <a:lnTo>
                  <a:pt x="60" y="11237"/>
                </a:lnTo>
                <a:cubicBezTo>
                  <a:pt x="0" y="11296"/>
                  <a:pt x="0" y="11415"/>
                  <a:pt x="60" y="11475"/>
                </a:cubicBezTo>
                <a:cubicBezTo>
                  <a:pt x="90" y="11505"/>
                  <a:pt x="134" y="11520"/>
                  <a:pt x="179" y="11520"/>
                </a:cubicBezTo>
                <a:cubicBezTo>
                  <a:pt x="224" y="11520"/>
                  <a:pt x="268" y="11505"/>
                  <a:pt x="298" y="11475"/>
                </a:cubicBezTo>
                <a:lnTo>
                  <a:pt x="2465" y="9296"/>
                </a:lnTo>
                <a:lnTo>
                  <a:pt x="2477" y="9320"/>
                </a:lnTo>
                <a:cubicBezTo>
                  <a:pt x="2584" y="9421"/>
                  <a:pt x="2718" y="9472"/>
                  <a:pt x="2852" y="9472"/>
                </a:cubicBezTo>
                <a:cubicBezTo>
                  <a:pt x="2986" y="9472"/>
                  <a:pt x="3120" y="9421"/>
                  <a:pt x="3227" y="9320"/>
                </a:cubicBezTo>
                <a:lnTo>
                  <a:pt x="3656" y="8891"/>
                </a:lnTo>
                <a:cubicBezTo>
                  <a:pt x="3685" y="8892"/>
                  <a:pt x="3715" y="8893"/>
                  <a:pt x="3745" y="8893"/>
                </a:cubicBezTo>
                <a:cubicBezTo>
                  <a:pt x="4485" y="8893"/>
                  <a:pt x="5176" y="8609"/>
                  <a:pt x="5680" y="8094"/>
                </a:cubicBezTo>
                <a:lnTo>
                  <a:pt x="7835" y="5939"/>
                </a:lnTo>
                <a:cubicBezTo>
                  <a:pt x="7906" y="5879"/>
                  <a:pt x="7906" y="5760"/>
                  <a:pt x="7835" y="5700"/>
                </a:cubicBezTo>
                <a:cubicBezTo>
                  <a:pt x="7805" y="5671"/>
                  <a:pt x="7760" y="5656"/>
                  <a:pt x="7717" y="5656"/>
                </a:cubicBezTo>
                <a:cubicBezTo>
                  <a:pt x="7674" y="5656"/>
                  <a:pt x="7632" y="5671"/>
                  <a:pt x="7608" y="5700"/>
                </a:cubicBezTo>
                <a:lnTo>
                  <a:pt x="6811" y="6486"/>
                </a:lnTo>
                <a:cubicBezTo>
                  <a:pt x="6668" y="6462"/>
                  <a:pt x="6275" y="6343"/>
                  <a:pt x="5965" y="5641"/>
                </a:cubicBezTo>
                <a:cubicBezTo>
                  <a:pt x="5680" y="5022"/>
                  <a:pt x="5358" y="4748"/>
                  <a:pt x="5120" y="4629"/>
                </a:cubicBezTo>
                <a:lnTo>
                  <a:pt x="5251" y="4498"/>
                </a:lnTo>
                <a:lnTo>
                  <a:pt x="6073" y="5319"/>
                </a:lnTo>
                <a:cubicBezTo>
                  <a:pt x="6102" y="5349"/>
                  <a:pt x="6147" y="5364"/>
                  <a:pt x="6192" y="5364"/>
                </a:cubicBezTo>
                <a:cubicBezTo>
                  <a:pt x="6236" y="5364"/>
                  <a:pt x="6281" y="5349"/>
                  <a:pt x="6311" y="5319"/>
                </a:cubicBezTo>
                <a:cubicBezTo>
                  <a:pt x="6370" y="5260"/>
                  <a:pt x="6370" y="5141"/>
                  <a:pt x="6311" y="5081"/>
                </a:cubicBezTo>
                <a:lnTo>
                  <a:pt x="5489" y="4260"/>
                </a:lnTo>
                <a:lnTo>
                  <a:pt x="5846" y="3903"/>
                </a:lnTo>
                <a:lnTo>
                  <a:pt x="6215" y="4272"/>
                </a:lnTo>
                <a:cubicBezTo>
                  <a:pt x="6245" y="4301"/>
                  <a:pt x="6290" y="4316"/>
                  <a:pt x="6335" y="4316"/>
                </a:cubicBezTo>
                <a:cubicBezTo>
                  <a:pt x="6379" y="4316"/>
                  <a:pt x="6424" y="4301"/>
                  <a:pt x="6454" y="4272"/>
                </a:cubicBezTo>
                <a:cubicBezTo>
                  <a:pt x="6513" y="4212"/>
                  <a:pt x="6513" y="4093"/>
                  <a:pt x="6454" y="4034"/>
                </a:cubicBezTo>
                <a:lnTo>
                  <a:pt x="6084" y="3665"/>
                </a:lnTo>
                <a:lnTo>
                  <a:pt x="6442" y="3307"/>
                </a:lnTo>
                <a:lnTo>
                  <a:pt x="6811" y="3676"/>
                </a:lnTo>
                <a:cubicBezTo>
                  <a:pt x="6841" y="3706"/>
                  <a:pt x="6885" y="3721"/>
                  <a:pt x="6930" y="3721"/>
                </a:cubicBezTo>
                <a:cubicBezTo>
                  <a:pt x="6974" y="3721"/>
                  <a:pt x="7019" y="3706"/>
                  <a:pt x="7049" y="3676"/>
                </a:cubicBezTo>
                <a:cubicBezTo>
                  <a:pt x="7108" y="3617"/>
                  <a:pt x="7108" y="3498"/>
                  <a:pt x="7049" y="3438"/>
                </a:cubicBezTo>
                <a:lnTo>
                  <a:pt x="6680" y="3069"/>
                </a:lnTo>
                <a:lnTo>
                  <a:pt x="7144" y="2605"/>
                </a:lnTo>
                <a:lnTo>
                  <a:pt x="8906" y="4379"/>
                </a:lnTo>
                <a:lnTo>
                  <a:pt x="8287" y="4998"/>
                </a:lnTo>
                <a:cubicBezTo>
                  <a:pt x="8228" y="5058"/>
                  <a:pt x="8228" y="5177"/>
                  <a:pt x="8287" y="5236"/>
                </a:cubicBezTo>
                <a:cubicBezTo>
                  <a:pt x="8317" y="5266"/>
                  <a:pt x="8362" y="5281"/>
                  <a:pt x="8406" y="5281"/>
                </a:cubicBezTo>
                <a:cubicBezTo>
                  <a:pt x="8451" y="5281"/>
                  <a:pt x="8495" y="5266"/>
                  <a:pt x="8525" y="5236"/>
                </a:cubicBezTo>
                <a:lnTo>
                  <a:pt x="9144" y="4617"/>
                </a:lnTo>
                <a:cubicBezTo>
                  <a:pt x="9502" y="4962"/>
                  <a:pt x="9525" y="5034"/>
                  <a:pt x="9644" y="5034"/>
                </a:cubicBezTo>
                <a:cubicBezTo>
                  <a:pt x="9680" y="5034"/>
                  <a:pt x="9728" y="5010"/>
                  <a:pt x="9764" y="4986"/>
                </a:cubicBezTo>
                <a:cubicBezTo>
                  <a:pt x="10121" y="4617"/>
                  <a:pt x="10192" y="4593"/>
                  <a:pt x="10192" y="4486"/>
                </a:cubicBezTo>
                <a:cubicBezTo>
                  <a:pt x="10192" y="4367"/>
                  <a:pt x="10133" y="4379"/>
                  <a:pt x="9478" y="3688"/>
                </a:cubicBezTo>
                <a:lnTo>
                  <a:pt x="10668" y="2498"/>
                </a:lnTo>
                <a:cubicBezTo>
                  <a:pt x="10907" y="2724"/>
                  <a:pt x="10930" y="2819"/>
                  <a:pt x="11037" y="2819"/>
                </a:cubicBezTo>
                <a:cubicBezTo>
                  <a:pt x="11085" y="2819"/>
                  <a:pt x="11133" y="2795"/>
                  <a:pt x="11157" y="2772"/>
                </a:cubicBezTo>
                <a:lnTo>
                  <a:pt x="11502" y="2462"/>
                </a:lnTo>
                <a:cubicBezTo>
                  <a:pt x="11561" y="2402"/>
                  <a:pt x="11561" y="2283"/>
                  <a:pt x="11502" y="2224"/>
                </a:cubicBezTo>
                <a:lnTo>
                  <a:pt x="9335" y="45"/>
                </a:lnTo>
                <a:cubicBezTo>
                  <a:pt x="9305" y="15"/>
                  <a:pt x="9260" y="0"/>
                  <a:pt x="9216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427" name="Google Shape;10427;p79"/>
          <p:cNvSpPr/>
          <p:nvPr/>
        </p:nvSpPr>
        <p:spPr>
          <a:xfrm>
            <a:off x="10056042" y="2784733"/>
            <a:ext cx="493583" cy="458712"/>
          </a:xfrm>
          <a:custGeom>
            <a:avLst/>
            <a:gdLst/>
            <a:ahLst/>
            <a:cxnLst/>
            <a:rect l="l" t="t" r="r" b="b"/>
            <a:pathLst>
              <a:path w="11621" h="10800" extrusionOk="0">
                <a:moveTo>
                  <a:pt x="9522" y="349"/>
                </a:moveTo>
                <a:cubicBezTo>
                  <a:pt x="9633" y="349"/>
                  <a:pt x="9746" y="391"/>
                  <a:pt x="9835" y="474"/>
                </a:cubicBezTo>
                <a:lnTo>
                  <a:pt x="11097" y="1736"/>
                </a:lnTo>
                <a:cubicBezTo>
                  <a:pt x="11252" y="1891"/>
                  <a:pt x="11252" y="2153"/>
                  <a:pt x="11085" y="2331"/>
                </a:cubicBezTo>
                <a:lnTo>
                  <a:pt x="10299" y="3129"/>
                </a:lnTo>
                <a:lnTo>
                  <a:pt x="8430" y="1260"/>
                </a:lnTo>
                <a:lnTo>
                  <a:pt x="9228" y="474"/>
                </a:lnTo>
                <a:cubicBezTo>
                  <a:pt x="9305" y="391"/>
                  <a:pt x="9412" y="349"/>
                  <a:pt x="9522" y="349"/>
                </a:cubicBezTo>
                <a:close/>
                <a:moveTo>
                  <a:pt x="8216" y="1486"/>
                </a:moveTo>
                <a:lnTo>
                  <a:pt x="10073" y="3343"/>
                </a:lnTo>
                <a:lnTo>
                  <a:pt x="9799" y="3617"/>
                </a:lnTo>
                <a:lnTo>
                  <a:pt x="7942" y="1760"/>
                </a:lnTo>
                <a:lnTo>
                  <a:pt x="8216" y="1486"/>
                </a:lnTo>
                <a:close/>
                <a:moveTo>
                  <a:pt x="9513" y="1"/>
                </a:moveTo>
                <a:cubicBezTo>
                  <a:pt x="9314" y="1"/>
                  <a:pt x="9115" y="75"/>
                  <a:pt x="8966" y="224"/>
                </a:cubicBezTo>
                <a:lnTo>
                  <a:pt x="6977" y="2200"/>
                </a:lnTo>
                <a:cubicBezTo>
                  <a:pt x="6918" y="2260"/>
                  <a:pt x="6918" y="2379"/>
                  <a:pt x="6977" y="2438"/>
                </a:cubicBezTo>
                <a:cubicBezTo>
                  <a:pt x="7007" y="2468"/>
                  <a:pt x="7052" y="2483"/>
                  <a:pt x="7096" y="2483"/>
                </a:cubicBezTo>
                <a:cubicBezTo>
                  <a:pt x="7141" y="2483"/>
                  <a:pt x="7186" y="2468"/>
                  <a:pt x="7216" y="2438"/>
                </a:cubicBezTo>
                <a:lnTo>
                  <a:pt x="7668" y="1974"/>
                </a:lnTo>
                <a:lnTo>
                  <a:pt x="9537" y="3843"/>
                </a:lnTo>
                <a:lnTo>
                  <a:pt x="7120" y="6260"/>
                </a:lnTo>
                <a:cubicBezTo>
                  <a:pt x="7043" y="6344"/>
                  <a:pt x="6933" y="6385"/>
                  <a:pt x="6821" y="6385"/>
                </a:cubicBezTo>
                <a:cubicBezTo>
                  <a:pt x="6710" y="6385"/>
                  <a:pt x="6596" y="6344"/>
                  <a:pt x="6513" y="6260"/>
                </a:cubicBezTo>
                <a:lnTo>
                  <a:pt x="5251" y="4998"/>
                </a:lnTo>
                <a:cubicBezTo>
                  <a:pt x="5084" y="4832"/>
                  <a:pt x="5084" y="4570"/>
                  <a:pt x="5251" y="4391"/>
                </a:cubicBezTo>
                <a:lnTo>
                  <a:pt x="6668" y="2974"/>
                </a:lnTo>
                <a:cubicBezTo>
                  <a:pt x="6727" y="2915"/>
                  <a:pt x="6727" y="2796"/>
                  <a:pt x="6668" y="2736"/>
                </a:cubicBezTo>
                <a:cubicBezTo>
                  <a:pt x="6632" y="2706"/>
                  <a:pt x="6585" y="2691"/>
                  <a:pt x="6540" y="2691"/>
                </a:cubicBezTo>
                <a:cubicBezTo>
                  <a:pt x="6495" y="2691"/>
                  <a:pt x="6454" y="2706"/>
                  <a:pt x="6430" y="2736"/>
                </a:cubicBezTo>
                <a:lnTo>
                  <a:pt x="5013" y="4153"/>
                </a:lnTo>
                <a:cubicBezTo>
                  <a:pt x="4727" y="4439"/>
                  <a:pt x="4715" y="4915"/>
                  <a:pt x="5001" y="5213"/>
                </a:cubicBezTo>
                <a:lnTo>
                  <a:pt x="1679" y="8523"/>
                </a:lnTo>
                <a:cubicBezTo>
                  <a:pt x="1620" y="8582"/>
                  <a:pt x="1620" y="8701"/>
                  <a:pt x="1679" y="8761"/>
                </a:cubicBezTo>
                <a:cubicBezTo>
                  <a:pt x="1709" y="8790"/>
                  <a:pt x="1754" y="8805"/>
                  <a:pt x="1798" y="8805"/>
                </a:cubicBezTo>
                <a:cubicBezTo>
                  <a:pt x="1843" y="8805"/>
                  <a:pt x="1887" y="8790"/>
                  <a:pt x="1917" y="8761"/>
                </a:cubicBezTo>
                <a:lnTo>
                  <a:pt x="5215" y="5463"/>
                </a:lnTo>
                <a:lnTo>
                  <a:pt x="5977" y="6225"/>
                </a:lnTo>
                <a:lnTo>
                  <a:pt x="4977" y="7213"/>
                </a:lnTo>
                <a:cubicBezTo>
                  <a:pt x="4787" y="7415"/>
                  <a:pt x="4680" y="7630"/>
                  <a:pt x="4668" y="7856"/>
                </a:cubicBezTo>
                <a:cubicBezTo>
                  <a:pt x="4581" y="9489"/>
                  <a:pt x="2148" y="10471"/>
                  <a:pt x="955" y="10471"/>
                </a:cubicBezTo>
                <a:cubicBezTo>
                  <a:pt x="678" y="10471"/>
                  <a:pt x="468" y="10418"/>
                  <a:pt x="369" y="10308"/>
                </a:cubicBezTo>
                <a:lnTo>
                  <a:pt x="1334" y="9344"/>
                </a:lnTo>
                <a:cubicBezTo>
                  <a:pt x="1393" y="9285"/>
                  <a:pt x="1393" y="9165"/>
                  <a:pt x="1334" y="9106"/>
                </a:cubicBezTo>
                <a:cubicBezTo>
                  <a:pt x="1304" y="9076"/>
                  <a:pt x="1259" y="9061"/>
                  <a:pt x="1215" y="9061"/>
                </a:cubicBezTo>
                <a:cubicBezTo>
                  <a:pt x="1170" y="9061"/>
                  <a:pt x="1125" y="9076"/>
                  <a:pt x="1096" y="9106"/>
                </a:cubicBezTo>
                <a:lnTo>
                  <a:pt x="60" y="10154"/>
                </a:lnTo>
                <a:cubicBezTo>
                  <a:pt x="12" y="10189"/>
                  <a:pt x="0" y="10249"/>
                  <a:pt x="12" y="10308"/>
                </a:cubicBezTo>
                <a:cubicBezTo>
                  <a:pt x="119" y="10695"/>
                  <a:pt x="578" y="10799"/>
                  <a:pt x="1021" y="10799"/>
                </a:cubicBezTo>
                <a:cubicBezTo>
                  <a:pt x="1124" y="10799"/>
                  <a:pt x="1226" y="10794"/>
                  <a:pt x="1322" y="10785"/>
                </a:cubicBezTo>
                <a:cubicBezTo>
                  <a:pt x="2858" y="10630"/>
                  <a:pt x="4941" y="9499"/>
                  <a:pt x="5013" y="7868"/>
                </a:cubicBezTo>
                <a:cubicBezTo>
                  <a:pt x="5025" y="7558"/>
                  <a:pt x="5299" y="7427"/>
                  <a:pt x="6215" y="6475"/>
                </a:cubicBezTo>
                <a:cubicBezTo>
                  <a:pt x="6227" y="6487"/>
                  <a:pt x="6430" y="6737"/>
                  <a:pt x="6799" y="6737"/>
                </a:cubicBezTo>
                <a:cubicBezTo>
                  <a:pt x="6989" y="6737"/>
                  <a:pt x="7180" y="6665"/>
                  <a:pt x="7335" y="6522"/>
                </a:cubicBezTo>
                <a:lnTo>
                  <a:pt x="11276" y="2569"/>
                </a:lnTo>
                <a:cubicBezTo>
                  <a:pt x="11621" y="2260"/>
                  <a:pt x="11621" y="1784"/>
                  <a:pt x="11323" y="1486"/>
                </a:cubicBezTo>
                <a:lnTo>
                  <a:pt x="10061" y="224"/>
                </a:lnTo>
                <a:cubicBezTo>
                  <a:pt x="9912" y="75"/>
                  <a:pt x="9713" y="1"/>
                  <a:pt x="9513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428" name="Google Shape;10428;p79"/>
          <p:cNvGrpSpPr/>
          <p:nvPr/>
        </p:nvGrpSpPr>
        <p:grpSpPr>
          <a:xfrm>
            <a:off x="10619876" y="2769443"/>
            <a:ext cx="498169" cy="490567"/>
            <a:chOff x="7964906" y="2434073"/>
            <a:chExt cx="373627" cy="367925"/>
          </a:xfrm>
          <a:solidFill>
            <a:srgbClr val="D2DE00"/>
          </a:solidFill>
        </p:grpSpPr>
        <p:sp>
          <p:nvSpPr>
            <p:cNvPr id="10429" name="Google Shape;10429;p79"/>
            <p:cNvSpPr/>
            <p:nvPr/>
          </p:nvSpPr>
          <p:spPr>
            <a:xfrm>
              <a:off x="8252397" y="2622942"/>
              <a:ext cx="46699" cy="46317"/>
            </a:xfrm>
            <a:custGeom>
              <a:avLst/>
              <a:gdLst/>
              <a:ahLst/>
              <a:cxnLst/>
              <a:rect l="l" t="t" r="r" b="b"/>
              <a:pathLst>
                <a:path w="1466" h="1454" extrusionOk="0">
                  <a:moveTo>
                    <a:pt x="715" y="334"/>
                  </a:moveTo>
                  <a:cubicBezTo>
                    <a:pt x="941" y="358"/>
                    <a:pt x="1108" y="513"/>
                    <a:pt x="1108" y="727"/>
                  </a:cubicBezTo>
                  <a:cubicBezTo>
                    <a:pt x="1108" y="929"/>
                    <a:pt x="929" y="1108"/>
                    <a:pt x="715" y="1108"/>
                  </a:cubicBezTo>
                  <a:cubicBezTo>
                    <a:pt x="513" y="1108"/>
                    <a:pt x="334" y="929"/>
                    <a:pt x="334" y="727"/>
                  </a:cubicBezTo>
                  <a:cubicBezTo>
                    <a:pt x="334" y="513"/>
                    <a:pt x="513" y="334"/>
                    <a:pt x="715" y="334"/>
                  </a:cubicBezTo>
                  <a:close/>
                  <a:moveTo>
                    <a:pt x="739" y="1"/>
                  </a:moveTo>
                  <a:cubicBezTo>
                    <a:pt x="334" y="13"/>
                    <a:pt x="1" y="334"/>
                    <a:pt x="1" y="727"/>
                  </a:cubicBezTo>
                  <a:cubicBezTo>
                    <a:pt x="1" y="1132"/>
                    <a:pt x="334" y="1453"/>
                    <a:pt x="739" y="1453"/>
                  </a:cubicBezTo>
                  <a:cubicBezTo>
                    <a:pt x="1132" y="1453"/>
                    <a:pt x="1465" y="1132"/>
                    <a:pt x="1465" y="727"/>
                  </a:cubicBezTo>
                  <a:cubicBezTo>
                    <a:pt x="1465" y="322"/>
                    <a:pt x="1132" y="1"/>
                    <a:pt x="7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30" name="Google Shape;10430;p79"/>
            <p:cNvSpPr/>
            <p:nvPr/>
          </p:nvSpPr>
          <p:spPr>
            <a:xfrm>
              <a:off x="7964906" y="2434073"/>
              <a:ext cx="373627" cy="367925"/>
            </a:xfrm>
            <a:custGeom>
              <a:avLst/>
              <a:gdLst/>
              <a:ahLst/>
              <a:cxnLst/>
              <a:rect l="l" t="t" r="r" b="b"/>
              <a:pathLst>
                <a:path w="11729" h="11550" extrusionOk="0">
                  <a:moveTo>
                    <a:pt x="2525" y="358"/>
                  </a:moveTo>
                  <a:cubicBezTo>
                    <a:pt x="2835" y="358"/>
                    <a:pt x="3096" y="608"/>
                    <a:pt x="3096" y="929"/>
                  </a:cubicBezTo>
                  <a:lnTo>
                    <a:pt x="3096" y="941"/>
                  </a:lnTo>
                  <a:cubicBezTo>
                    <a:pt x="3096" y="1251"/>
                    <a:pt x="2835" y="1501"/>
                    <a:pt x="2525" y="1501"/>
                  </a:cubicBezTo>
                  <a:lnTo>
                    <a:pt x="2299" y="1501"/>
                  </a:lnTo>
                  <a:cubicBezTo>
                    <a:pt x="2227" y="1501"/>
                    <a:pt x="2168" y="1441"/>
                    <a:pt x="2168" y="1370"/>
                  </a:cubicBezTo>
                  <a:lnTo>
                    <a:pt x="2168" y="489"/>
                  </a:lnTo>
                  <a:cubicBezTo>
                    <a:pt x="2168" y="417"/>
                    <a:pt x="2227" y="358"/>
                    <a:pt x="2299" y="358"/>
                  </a:cubicBezTo>
                  <a:close/>
                  <a:moveTo>
                    <a:pt x="5704" y="358"/>
                  </a:moveTo>
                  <a:cubicBezTo>
                    <a:pt x="5787" y="358"/>
                    <a:pt x="5847" y="417"/>
                    <a:pt x="5847" y="512"/>
                  </a:cubicBezTo>
                  <a:lnTo>
                    <a:pt x="5847" y="1358"/>
                  </a:lnTo>
                  <a:cubicBezTo>
                    <a:pt x="5847" y="1429"/>
                    <a:pt x="5787" y="1501"/>
                    <a:pt x="5704" y="1501"/>
                  </a:cubicBezTo>
                  <a:lnTo>
                    <a:pt x="5490" y="1501"/>
                  </a:lnTo>
                  <a:cubicBezTo>
                    <a:pt x="5180" y="1501"/>
                    <a:pt x="4918" y="1251"/>
                    <a:pt x="4918" y="941"/>
                  </a:cubicBezTo>
                  <a:lnTo>
                    <a:pt x="4918" y="929"/>
                  </a:lnTo>
                  <a:cubicBezTo>
                    <a:pt x="4918" y="608"/>
                    <a:pt x="5180" y="358"/>
                    <a:pt x="5490" y="358"/>
                  </a:cubicBezTo>
                  <a:close/>
                  <a:moveTo>
                    <a:pt x="5478" y="0"/>
                  </a:moveTo>
                  <a:cubicBezTo>
                    <a:pt x="4966" y="0"/>
                    <a:pt x="4561" y="405"/>
                    <a:pt x="4561" y="905"/>
                  </a:cubicBezTo>
                  <a:lnTo>
                    <a:pt x="4561" y="929"/>
                  </a:lnTo>
                  <a:cubicBezTo>
                    <a:pt x="4561" y="1429"/>
                    <a:pt x="4966" y="1834"/>
                    <a:pt x="5478" y="1834"/>
                  </a:cubicBezTo>
                  <a:lnTo>
                    <a:pt x="5692" y="1834"/>
                  </a:lnTo>
                  <a:cubicBezTo>
                    <a:pt x="5966" y="1834"/>
                    <a:pt x="6168" y="1620"/>
                    <a:pt x="6168" y="1358"/>
                  </a:cubicBezTo>
                  <a:lnTo>
                    <a:pt x="6168" y="1084"/>
                  </a:lnTo>
                  <a:lnTo>
                    <a:pt x="6561" y="1084"/>
                  </a:lnTo>
                  <a:cubicBezTo>
                    <a:pt x="6930" y="1084"/>
                    <a:pt x="7228" y="1382"/>
                    <a:pt x="7228" y="1763"/>
                  </a:cubicBezTo>
                  <a:lnTo>
                    <a:pt x="7228" y="2667"/>
                  </a:lnTo>
                  <a:cubicBezTo>
                    <a:pt x="6966" y="2715"/>
                    <a:pt x="6740" y="2918"/>
                    <a:pt x="6692" y="3215"/>
                  </a:cubicBezTo>
                  <a:lnTo>
                    <a:pt x="6466" y="4953"/>
                  </a:lnTo>
                  <a:cubicBezTo>
                    <a:pt x="6383" y="5668"/>
                    <a:pt x="5775" y="6204"/>
                    <a:pt x="5061" y="6204"/>
                  </a:cubicBezTo>
                  <a:lnTo>
                    <a:pt x="4323" y="6204"/>
                  </a:lnTo>
                  <a:cubicBezTo>
                    <a:pt x="4239" y="6204"/>
                    <a:pt x="4168" y="6287"/>
                    <a:pt x="4168" y="6370"/>
                  </a:cubicBezTo>
                  <a:cubicBezTo>
                    <a:pt x="4168" y="6466"/>
                    <a:pt x="4239" y="6537"/>
                    <a:pt x="4323" y="6537"/>
                  </a:cubicBezTo>
                  <a:lnTo>
                    <a:pt x="5061" y="6537"/>
                  </a:lnTo>
                  <a:cubicBezTo>
                    <a:pt x="5954" y="6537"/>
                    <a:pt x="6704" y="5870"/>
                    <a:pt x="6811" y="4989"/>
                  </a:cubicBezTo>
                  <a:lnTo>
                    <a:pt x="7037" y="3251"/>
                  </a:lnTo>
                  <a:cubicBezTo>
                    <a:pt x="7049" y="3093"/>
                    <a:pt x="7189" y="2988"/>
                    <a:pt x="7335" y="2988"/>
                  </a:cubicBezTo>
                  <a:cubicBezTo>
                    <a:pt x="7343" y="2988"/>
                    <a:pt x="7351" y="2988"/>
                    <a:pt x="7359" y="2989"/>
                  </a:cubicBezTo>
                  <a:cubicBezTo>
                    <a:pt x="7526" y="3013"/>
                    <a:pt x="7633" y="3156"/>
                    <a:pt x="7621" y="3322"/>
                  </a:cubicBezTo>
                  <a:lnTo>
                    <a:pt x="7395" y="5061"/>
                  </a:lnTo>
                  <a:cubicBezTo>
                    <a:pt x="7240" y="6239"/>
                    <a:pt x="6252" y="7120"/>
                    <a:pt x="5061" y="7120"/>
                  </a:cubicBezTo>
                  <a:lnTo>
                    <a:pt x="4442" y="7120"/>
                  </a:lnTo>
                  <a:cubicBezTo>
                    <a:pt x="4359" y="7120"/>
                    <a:pt x="4287" y="7192"/>
                    <a:pt x="4287" y="7275"/>
                  </a:cubicBezTo>
                  <a:lnTo>
                    <a:pt x="4287" y="8156"/>
                  </a:lnTo>
                  <a:cubicBezTo>
                    <a:pt x="4287" y="8323"/>
                    <a:pt x="4144" y="8454"/>
                    <a:pt x="3989" y="8454"/>
                  </a:cubicBezTo>
                  <a:cubicBezTo>
                    <a:pt x="3823" y="8454"/>
                    <a:pt x="3692" y="8323"/>
                    <a:pt x="3692" y="8156"/>
                  </a:cubicBezTo>
                  <a:lnTo>
                    <a:pt x="3692" y="7275"/>
                  </a:lnTo>
                  <a:cubicBezTo>
                    <a:pt x="3692" y="7192"/>
                    <a:pt x="3608" y="7120"/>
                    <a:pt x="3525" y="7120"/>
                  </a:cubicBezTo>
                  <a:lnTo>
                    <a:pt x="2918" y="7120"/>
                  </a:lnTo>
                  <a:cubicBezTo>
                    <a:pt x="1727" y="7120"/>
                    <a:pt x="727" y="6227"/>
                    <a:pt x="572" y="5061"/>
                  </a:cubicBezTo>
                  <a:lnTo>
                    <a:pt x="358" y="3322"/>
                  </a:lnTo>
                  <a:cubicBezTo>
                    <a:pt x="334" y="3156"/>
                    <a:pt x="441" y="3013"/>
                    <a:pt x="608" y="2989"/>
                  </a:cubicBezTo>
                  <a:cubicBezTo>
                    <a:pt x="616" y="2988"/>
                    <a:pt x="625" y="2988"/>
                    <a:pt x="633" y="2988"/>
                  </a:cubicBezTo>
                  <a:cubicBezTo>
                    <a:pt x="789" y="2988"/>
                    <a:pt x="918" y="3093"/>
                    <a:pt x="930" y="3251"/>
                  </a:cubicBezTo>
                  <a:lnTo>
                    <a:pt x="1156" y="4989"/>
                  </a:lnTo>
                  <a:cubicBezTo>
                    <a:pt x="1263" y="5882"/>
                    <a:pt x="2025" y="6537"/>
                    <a:pt x="2918" y="6537"/>
                  </a:cubicBezTo>
                  <a:lnTo>
                    <a:pt x="3644" y="6537"/>
                  </a:lnTo>
                  <a:cubicBezTo>
                    <a:pt x="3727" y="6537"/>
                    <a:pt x="3811" y="6466"/>
                    <a:pt x="3811" y="6370"/>
                  </a:cubicBezTo>
                  <a:cubicBezTo>
                    <a:pt x="3811" y="6287"/>
                    <a:pt x="3727" y="6204"/>
                    <a:pt x="3644" y="6204"/>
                  </a:cubicBezTo>
                  <a:lnTo>
                    <a:pt x="2918" y="6204"/>
                  </a:lnTo>
                  <a:cubicBezTo>
                    <a:pt x="2203" y="6204"/>
                    <a:pt x="1584" y="5668"/>
                    <a:pt x="1501" y="4953"/>
                  </a:cubicBezTo>
                  <a:lnTo>
                    <a:pt x="1275" y="3215"/>
                  </a:lnTo>
                  <a:cubicBezTo>
                    <a:pt x="1251" y="2929"/>
                    <a:pt x="1025" y="2727"/>
                    <a:pt x="775" y="2679"/>
                  </a:cubicBezTo>
                  <a:lnTo>
                    <a:pt x="775" y="1775"/>
                  </a:lnTo>
                  <a:cubicBezTo>
                    <a:pt x="775" y="1405"/>
                    <a:pt x="1072" y="1108"/>
                    <a:pt x="1441" y="1108"/>
                  </a:cubicBezTo>
                  <a:lnTo>
                    <a:pt x="1822" y="1108"/>
                  </a:lnTo>
                  <a:lnTo>
                    <a:pt x="1822" y="1370"/>
                  </a:lnTo>
                  <a:cubicBezTo>
                    <a:pt x="1822" y="1644"/>
                    <a:pt x="2037" y="1846"/>
                    <a:pt x="2299" y="1846"/>
                  </a:cubicBezTo>
                  <a:lnTo>
                    <a:pt x="2525" y="1846"/>
                  </a:lnTo>
                  <a:cubicBezTo>
                    <a:pt x="3037" y="1846"/>
                    <a:pt x="3430" y="1441"/>
                    <a:pt x="3430" y="941"/>
                  </a:cubicBezTo>
                  <a:lnTo>
                    <a:pt x="3430" y="929"/>
                  </a:lnTo>
                  <a:cubicBezTo>
                    <a:pt x="3430" y="417"/>
                    <a:pt x="3037" y="12"/>
                    <a:pt x="2525" y="12"/>
                  </a:cubicBezTo>
                  <a:lnTo>
                    <a:pt x="2299" y="12"/>
                  </a:lnTo>
                  <a:cubicBezTo>
                    <a:pt x="2037" y="12"/>
                    <a:pt x="1822" y="227"/>
                    <a:pt x="1822" y="489"/>
                  </a:cubicBezTo>
                  <a:lnTo>
                    <a:pt x="1822" y="762"/>
                  </a:lnTo>
                  <a:lnTo>
                    <a:pt x="1441" y="762"/>
                  </a:lnTo>
                  <a:cubicBezTo>
                    <a:pt x="870" y="762"/>
                    <a:pt x="429" y="1227"/>
                    <a:pt x="429" y="1775"/>
                  </a:cubicBezTo>
                  <a:lnTo>
                    <a:pt x="429" y="2715"/>
                  </a:lnTo>
                  <a:cubicBezTo>
                    <a:pt x="156" y="2810"/>
                    <a:pt x="1" y="3084"/>
                    <a:pt x="25" y="3382"/>
                  </a:cubicBezTo>
                  <a:lnTo>
                    <a:pt x="251" y="5120"/>
                  </a:lnTo>
                  <a:cubicBezTo>
                    <a:pt x="418" y="6466"/>
                    <a:pt x="1561" y="7478"/>
                    <a:pt x="2918" y="7478"/>
                  </a:cubicBezTo>
                  <a:lnTo>
                    <a:pt x="3358" y="7478"/>
                  </a:lnTo>
                  <a:lnTo>
                    <a:pt x="3358" y="8192"/>
                  </a:lnTo>
                  <a:cubicBezTo>
                    <a:pt x="3358" y="8466"/>
                    <a:pt x="3549" y="8728"/>
                    <a:pt x="3823" y="8799"/>
                  </a:cubicBezTo>
                  <a:lnTo>
                    <a:pt x="3823" y="9418"/>
                  </a:lnTo>
                  <a:cubicBezTo>
                    <a:pt x="3823" y="10597"/>
                    <a:pt x="4775" y="11550"/>
                    <a:pt x="5954" y="11550"/>
                  </a:cubicBezTo>
                  <a:lnTo>
                    <a:pt x="7799" y="11550"/>
                  </a:lnTo>
                  <a:cubicBezTo>
                    <a:pt x="8966" y="11550"/>
                    <a:pt x="9919" y="10597"/>
                    <a:pt x="9919" y="9418"/>
                  </a:cubicBezTo>
                  <a:lnTo>
                    <a:pt x="9919" y="8454"/>
                  </a:lnTo>
                  <a:cubicBezTo>
                    <a:pt x="10335" y="8430"/>
                    <a:pt x="10740" y="8252"/>
                    <a:pt x="11038" y="7930"/>
                  </a:cubicBezTo>
                  <a:cubicBezTo>
                    <a:pt x="11633" y="7335"/>
                    <a:pt x="11728" y="6382"/>
                    <a:pt x="11264" y="5668"/>
                  </a:cubicBezTo>
                  <a:cubicBezTo>
                    <a:pt x="11235" y="5624"/>
                    <a:pt x="11184" y="5598"/>
                    <a:pt x="11129" y="5598"/>
                  </a:cubicBezTo>
                  <a:cubicBezTo>
                    <a:pt x="11095" y="5598"/>
                    <a:pt x="11058" y="5609"/>
                    <a:pt x="11026" y="5632"/>
                  </a:cubicBezTo>
                  <a:cubicBezTo>
                    <a:pt x="10955" y="5668"/>
                    <a:pt x="10919" y="5775"/>
                    <a:pt x="10978" y="5870"/>
                  </a:cubicBezTo>
                  <a:cubicBezTo>
                    <a:pt x="11609" y="6799"/>
                    <a:pt x="10966" y="8109"/>
                    <a:pt x="9740" y="8109"/>
                  </a:cubicBezTo>
                  <a:cubicBezTo>
                    <a:pt x="8478" y="8109"/>
                    <a:pt x="7823" y="6549"/>
                    <a:pt x="8728" y="5632"/>
                  </a:cubicBezTo>
                  <a:cubicBezTo>
                    <a:pt x="9013" y="5347"/>
                    <a:pt x="9379" y="5201"/>
                    <a:pt x="9749" y="5201"/>
                  </a:cubicBezTo>
                  <a:cubicBezTo>
                    <a:pt x="10029" y="5201"/>
                    <a:pt x="10311" y="5285"/>
                    <a:pt x="10562" y="5454"/>
                  </a:cubicBezTo>
                  <a:cubicBezTo>
                    <a:pt x="10587" y="5466"/>
                    <a:pt x="10618" y="5473"/>
                    <a:pt x="10649" y="5473"/>
                  </a:cubicBezTo>
                  <a:cubicBezTo>
                    <a:pt x="10704" y="5473"/>
                    <a:pt x="10762" y="5452"/>
                    <a:pt x="10800" y="5406"/>
                  </a:cubicBezTo>
                  <a:cubicBezTo>
                    <a:pt x="10847" y="5334"/>
                    <a:pt x="10836" y="5227"/>
                    <a:pt x="10752" y="5168"/>
                  </a:cubicBezTo>
                  <a:cubicBezTo>
                    <a:pt x="10439" y="4961"/>
                    <a:pt x="10099" y="4867"/>
                    <a:pt x="9768" y="4867"/>
                  </a:cubicBezTo>
                  <a:cubicBezTo>
                    <a:pt x="8839" y="4867"/>
                    <a:pt x="7978" y="5606"/>
                    <a:pt x="7978" y="6668"/>
                  </a:cubicBezTo>
                  <a:cubicBezTo>
                    <a:pt x="7978" y="7609"/>
                    <a:pt x="8692" y="8371"/>
                    <a:pt x="9585" y="8454"/>
                  </a:cubicBezTo>
                  <a:lnTo>
                    <a:pt x="9585" y="9406"/>
                  </a:lnTo>
                  <a:cubicBezTo>
                    <a:pt x="9585" y="10395"/>
                    <a:pt x="8776" y="11192"/>
                    <a:pt x="7799" y="11192"/>
                  </a:cubicBezTo>
                  <a:lnTo>
                    <a:pt x="5954" y="11192"/>
                  </a:lnTo>
                  <a:cubicBezTo>
                    <a:pt x="4966" y="11192"/>
                    <a:pt x="4168" y="10395"/>
                    <a:pt x="4168" y="9406"/>
                  </a:cubicBezTo>
                  <a:lnTo>
                    <a:pt x="4168" y="8787"/>
                  </a:lnTo>
                  <a:cubicBezTo>
                    <a:pt x="4430" y="8704"/>
                    <a:pt x="4620" y="8466"/>
                    <a:pt x="4620" y="8168"/>
                  </a:cubicBezTo>
                  <a:lnTo>
                    <a:pt x="4620" y="7478"/>
                  </a:lnTo>
                  <a:lnTo>
                    <a:pt x="5073" y="7478"/>
                  </a:lnTo>
                  <a:cubicBezTo>
                    <a:pt x="6418" y="7478"/>
                    <a:pt x="7573" y="6466"/>
                    <a:pt x="7740" y="5120"/>
                  </a:cubicBezTo>
                  <a:lnTo>
                    <a:pt x="7954" y="3382"/>
                  </a:lnTo>
                  <a:cubicBezTo>
                    <a:pt x="7990" y="3096"/>
                    <a:pt x="7823" y="2834"/>
                    <a:pt x="7573" y="2727"/>
                  </a:cubicBezTo>
                  <a:lnTo>
                    <a:pt x="7573" y="1763"/>
                  </a:lnTo>
                  <a:cubicBezTo>
                    <a:pt x="7573" y="1191"/>
                    <a:pt x="7109" y="751"/>
                    <a:pt x="6561" y="751"/>
                  </a:cubicBezTo>
                  <a:lnTo>
                    <a:pt x="6168" y="751"/>
                  </a:lnTo>
                  <a:lnTo>
                    <a:pt x="6168" y="477"/>
                  </a:lnTo>
                  <a:cubicBezTo>
                    <a:pt x="6168" y="215"/>
                    <a:pt x="5966" y="0"/>
                    <a:pt x="569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431" name="Google Shape;10431;p79"/>
          <p:cNvGrpSpPr/>
          <p:nvPr/>
        </p:nvGrpSpPr>
        <p:grpSpPr>
          <a:xfrm>
            <a:off x="8258782" y="2774329"/>
            <a:ext cx="493116" cy="480628"/>
            <a:chOff x="6194086" y="2437737"/>
            <a:chExt cx="369837" cy="360471"/>
          </a:xfrm>
          <a:solidFill>
            <a:srgbClr val="D2DE00"/>
          </a:solidFill>
        </p:grpSpPr>
        <p:sp>
          <p:nvSpPr>
            <p:cNvPr id="10432" name="Google Shape;10432;p79"/>
            <p:cNvSpPr/>
            <p:nvPr/>
          </p:nvSpPr>
          <p:spPr>
            <a:xfrm>
              <a:off x="6194086" y="2437737"/>
              <a:ext cx="369837" cy="360471"/>
            </a:xfrm>
            <a:custGeom>
              <a:avLst/>
              <a:gdLst/>
              <a:ahLst/>
              <a:cxnLst/>
              <a:rect l="l" t="t" r="r" b="b"/>
              <a:pathLst>
                <a:path w="11610" h="11316" extrusionOk="0">
                  <a:moveTo>
                    <a:pt x="630" y="321"/>
                  </a:moveTo>
                  <a:cubicBezTo>
                    <a:pt x="672" y="321"/>
                    <a:pt x="714" y="334"/>
                    <a:pt x="751" y="362"/>
                  </a:cubicBezTo>
                  <a:lnTo>
                    <a:pt x="1286" y="731"/>
                  </a:lnTo>
                  <a:cubicBezTo>
                    <a:pt x="1251" y="790"/>
                    <a:pt x="1096" y="1028"/>
                    <a:pt x="1036" y="1112"/>
                  </a:cubicBezTo>
                  <a:cubicBezTo>
                    <a:pt x="573" y="774"/>
                    <a:pt x="509" y="732"/>
                    <a:pt x="505" y="732"/>
                  </a:cubicBezTo>
                  <a:lnTo>
                    <a:pt x="505" y="732"/>
                  </a:lnTo>
                  <a:cubicBezTo>
                    <a:pt x="503" y="732"/>
                    <a:pt x="509" y="736"/>
                    <a:pt x="508" y="736"/>
                  </a:cubicBezTo>
                  <a:cubicBezTo>
                    <a:pt x="508" y="736"/>
                    <a:pt x="506" y="735"/>
                    <a:pt x="501" y="731"/>
                  </a:cubicBezTo>
                  <a:cubicBezTo>
                    <a:pt x="405" y="659"/>
                    <a:pt x="370" y="528"/>
                    <a:pt x="441" y="421"/>
                  </a:cubicBezTo>
                  <a:cubicBezTo>
                    <a:pt x="492" y="355"/>
                    <a:pt x="562" y="321"/>
                    <a:pt x="630" y="321"/>
                  </a:cubicBezTo>
                  <a:close/>
                  <a:moveTo>
                    <a:pt x="9192" y="2493"/>
                  </a:moveTo>
                  <a:cubicBezTo>
                    <a:pt x="9347" y="2493"/>
                    <a:pt x="9466" y="2612"/>
                    <a:pt x="9466" y="2755"/>
                  </a:cubicBezTo>
                  <a:lnTo>
                    <a:pt x="9466" y="2779"/>
                  </a:lnTo>
                  <a:cubicBezTo>
                    <a:pt x="9466" y="2922"/>
                    <a:pt x="9347" y="3041"/>
                    <a:pt x="9192" y="3041"/>
                  </a:cubicBezTo>
                  <a:lnTo>
                    <a:pt x="7799" y="3041"/>
                  </a:lnTo>
                  <a:lnTo>
                    <a:pt x="7799" y="2493"/>
                  </a:lnTo>
                  <a:close/>
                  <a:moveTo>
                    <a:pt x="6513" y="2933"/>
                  </a:moveTo>
                  <a:lnTo>
                    <a:pt x="6513" y="3743"/>
                  </a:lnTo>
                  <a:lnTo>
                    <a:pt x="2084" y="3743"/>
                  </a:lnTo>
                  <a:lnTo>
                    <a:pt x="2084" y="2933"/>
                  </a:lnTo>
                  <a:close/>
                  <a:moveTo>
                    <a:pt x="3180" y="5422"/>
                  </a:moveTo>
                  <a:cubicBezTo>
                    <a:pt x="4727" y="5422"/>
                    <a:pt x="5966" y="6672"/>
                    <a:pt x="5966" y="8196"/>
                  </a:cubicBezTo>
                  <a:cubicBezTo>
                    <a:pt x="5954" y="9744"/>
                    <a:pt x="4715" y="10970"/>
                    <a:pt x="3180" y="10970"/>
                  </a:cubicBezTo>
                  <a:cubicBezTo>
                    <a:pt x="1656" y="10970"/>
                    <a:pt x="417" y="9720"/>
                    <a:pt x="417" y="8196"/>
                  </a:cubicBezTo>
                  <a:cubicBezTo>
                    <a:pt x="417" y="6660"/>
                    <a:pt x="1667" y="5422"/>
                    <a:pt x="3180" y="5422"/>
                  </a:cubicBezTo>
                  <a:close/>
                  <a:moveTo>
                    <a:pt x="9240" y="8827"/>
                  </a:moveTo>
                  <a:cubicBezTo>
                    <a:pt x="9823" y="8827"/>
                    <a:pt x="10311" y="9327"/>
                    <a:pt x="10311" y="9899"/>
                  </a:cubicBezTo>
                  <a:cubicBezTo>
                    <a:pt x="10311" y="10494"/>
                    <a:pt x="9835" y="10970"/>
                    <a:pt x="9240" y="10970"/>
                  </a:cubicBezTo>
                  <a:cubicBezTo>
                    <a:pt x="8644" y="10970"/>
                    <a:pt x="8168" y="10482"/>
                    <a:pt x="8168" y="9899"/>
                  </a:cubicBezTo>
                  <a:cubicBezTo>
                    <a:pt x="8168" y="9303"/>
                    <a:pt x="8656" y="8827"/>
                    <a:pt x="9240" y="8827"/>
                  </a:cubicBezTo>
                  <a:close/>
                  <a:moveTo>
                    <a:pt x="651" y="1"/>
                  </a:moveTo>
                  <a:cubicBezTo>
                    <a:pt x="471" y="1"/>
                    <a:pt x="290" y="87"/>
                    <a:pt x="179" y="243"/>
                  </a:cubicBezTo>
                  <a:cubicBezTo>
                    <a:pt x="1" y="493"/>
                    <a:pt x="72" y="850"/>
                    <a:pt x="322" y="1017"/>
                  </a:cubicBezTo>
                  <a:cubicBezTo>
                    <a:pt x="911" y="1399"/>
                    <a:pt x="989" y="1512"/>
                    <a:pt x="1077" y="1512"/>
                  </a:cubicBezTo>
                  <a:cubicBezTo>
                    <a:pt x="1090" y="1512"/>
                    <a:pt x="1104" y="1509"/>
                    <a:pt x="1120" y="1505"/>
                  </a:cubicBezTo>
                  <a:cubicBezTo>
                    <a:pt x="1215" y="1493"/>
                    <a:pt x="1239" y="1386"/>
                    <a:pt x="1322" y="1290"/>
                  </a:cubicBezTo>
                  <a:lnTo>
                    <a:pt x="1739" y="1564"/>
                  </a:lnTo>
                  <a:lnTo>
                    <a:pt x="1739" y="5458"/>
                  </a:lnTo>
                  <a:cubicBezTo>
                    <a:pt x="763" y="5970"/>
                    <a:pt x="72" y="7017"/>
                    <a:pt x="72" y="8208"/>
                  </a:cubicBezTo>
                  <a:cubicBezTo>
                    <a:pt x="72" y="9922"/>
                    <a:pt x="1477" y="11315"/>
                    <a:pt x="3180" y="11315"/>
                  </a:cubicBezTo>
                  <a:cubicBezTo>
                    <a:pt x="5049" y="11315"/>
                    <a:pt x="6501" y="9684"/>
                    <a:pt x="6275" y="7815"/>
                  </a:cubicBezTo>
                  <a:lnTo>
                    <a:pt x="9073" y="7815"/>
                  </a:lnTo>
                  <a:lnTo>
                    <a:pt x="9073" y="8506"/>
                  </a:lnTo>
                  <a:cubicBezTo>
                    <a:pt x="8383" y="8589"/>
                    <a:pt x="7823" y="9184"/>
                    <a:pt x="7823" y="9899"/>
                  </a:cubicBezTo>
                  <a:cubicBezTo>
                    <a:pt x="7823" y="10673"/>
                    <a:pt x="8466" y="11315"/>
                    <a:pt x="9240" y="11315"/>
                  </a:cubicBezTo>
                  <a:cubicBezTo>
                    <a:pt x="9966" y="11315"/>
                    <a:pt x="10561" y="10768"/>
                    <a:pt x="10645" y="10065"/>
                  </a:cubicBezTo>
                  <a:lnTo>
                    <a:pt x="11431" y="10065"/>
                  </a:lnTo>
                  <a:cubicBezTo>
                    <a:pt x="11514" y="10065"/>
                    <a:pt x="11597" y="9994"/>
                    <a:pt x="11597" y="9899"/>
                  </a:cubicBezTo>
                  <a:cubicBezTo>
                    <a:pt x="11609" y="9815"/>
                    <a:pt x="11538" y="9720"/>
                    <a:pt x="11431" y="9720"/>
                  </a:cubicBezTo>
                  <a:lnTo>
                    <a:pt x="10645" y="9720"/>
                  </a:lnTo>
                  <a:cubicBezTo>
                    <a:pt x="10561" y="9089"/>
                    <a:pt x="10049" y="8565"/>
                    <a:pt x="9406" y="8494"/>
                  </a:cubicBezTo>
                  <a:lnTo>
                    <a:pt x="9406" y="6922"/>
                  </a:lnTo>
                  <a:cubicBezTo>
                    <a:pt x="9406" y="6839"/>
                    <a:pt x="9335" y="6767"/>
                    <a:pt x="9240" y="6767"/>
                  </a:cubicBezTo>
                  <a:cubicBezTo>
                    <a:pt x="9156" y="6767"/>
                    <a:pt x="9073" y="6839"/>
                    <a:pt x="9073" y="6922"/>
                  </a:cubicBezTo>
                  <a:lnTo>
                    <a:pt x="9073" y="7482"/>
                  </a:lnTo>
                  <a:lnTo>
                    <a:pt x="6216" y="7482"/>
                  </a:lnTo>
                  <a:cubicBezTo>
                    <a:pt x="5875" y="6064"/>
                    <a:pt x="4598" y="5082"/>
                    <a:pt x="3192" y="5082"/>
                  </a:cubicBezTo>
                  <a:cubicBezTo>
                    <a:pt x="2827" y="5082"/>
                    <a:pt x="2453" y="5148"/>
                    <a:pt x="2084" y="5291"/>
                  </a:cubicBezTo>
                  <a:lnTo>
                    <a:pt x="2084" y="4088"/>
                  </a:lnTo>
                  <a:lnTo>
                    <a:pt x="6859" y="4088"/>
                  </a:lnTo>
                  <a:cubicBezTo>
                    <a:pt x="8037" y="4088"/>
                    <a:pt x="9002" y="5005"/>
                    <a:pt x="9073" y="6184"/>
                  </a:cubicBezTo>
                  <a:cubicBezTo>
                    <a:pt x="9073" y="6267"/>
                    <a:pt x="9168" y="6351"/>
                    <a:pt x="9252" y="6351"/>
                  </a:cubicBezTo>
                  <a:cubicBezTo>
                    <a:pt x="9347" y="6351"/>
                    <a:pt x="9418" y="6255"/>
                    <a:pt x="9418" y="6172"/>
                  </a:cubicBezTo>
                  <a:cubicBezTo>
                    <a:pt x="9347" y="4815"/>
                    <a:pt x="8228" y="3755"/>
                    <a:pt x="6870" y="3755"/>
                  </a:cubicBezTo>
                  <a:lnTo>
                    <a:pt x="6870" y="2957"/>
                  </a:lnTo>
                  <a:lnTo>
                    <a:pt x="7490" y="2957"/>
                  </a:lnTo>
                  <a:lnTo>
                    <a:pt x="7490" y="3231"/>
                  </a:lnTo>
                  <a:cubicBezTo>
                    <a:pt x="7490" y="3326"/>
                    <a:pt x="7561" y="3398"/>
                    <a:pt x="7644" y="3398"/>
                  </a:cubicBezTo>
                  <a:lnTo>
                    <a:pt x="9228" y="3398"/>
                  </a:lnTo>
                  <a:cubicBezTo>
                    <a:pt x="9573" y="3398"/>
                    <a:pt x="9835" y="3136"/>
                    <a:pt x="9835" y="2791"/>
                  </a:cubicBezTo>
                  <a:lnTo>
                    <a:pt x="9835" y="2779"/>
                  </a:lnTo>
                  <a:cubicBezTo>
                    <a:pt x="9835" y="2433"/>
                    <a:pt x="9573" y="2160"/>
                    <a:pt x="9228" y="2160"/>
                  </a:cubicBezTo>
                  <a:lnTo>
                    <a:pt x="7644" y="2160"/>
                  </a:lnTo>
                  <a:cubicBezTo>
                    <a:pt x="7561" y="2160"/>
                    <a:pt x="7490" y="2243"/>
                    <a:pt x="7490" y="2326"/>
                  </a:cubicBezTo>
                  <a:lnTo>
                    <a:pt x="7490" y="2612"/>
                  </a:lnTo>
                  <a:lnTo>
                    <a:pt x="2096" y="2612"/>
                  </a:lnTo>
                  <a:lnTo>
                    <a:pt x="2096" y="1481"/>
                  </a:lnTo>
                  <a:cubicBezTo>
                    <a:pt x="2096" y="1421"/>
                    <a:pt x="2072" y="1374"/>
                    <a:pt x="2025" y="1350"/>
                  </a:cubicBezTo>
                  <a:lnTo>
                    <a:pt x="1536" y="1028"/>
                  </a:lnTo>
                  <a:lnTo>
                    <a:pt x="1679" y="814"/>
                  </a:lnTo>
                  <a:cubicBezTo>
                    <a:pt x="1727" y="731"/>
                    <a:pt x="1715" y="636"/>
                    <a:pt x="1632" y="564"/>
                  </a:cubicBezTo>
                  <a:cubicBezTo>
                    <a:pt x="1050" y="153"/>
                    <a:pt x="969" y="96"/>
                    <a:pt x="966" y="96"/>
                  </a:cubicBezTo>
                  <a:lnTo>
                    <a:pt x="966" y="96"/>
                  </a:lnTo>
                  <a:cubicBezTo>
                    <a:pt x="965" y="96"/>
                    <a:pt x="976" y="104"/>
                    <a:pt x="974" y="104"/>
                  </a:cubicBezTo>
                  <a:cubicBezTo>
                    <a:pt x="973" y="104"/>
                    <a:pt x="971" y="103"/>
                    <a:pt x="965" y="100"/>
                  </a:cubicBezTo>
                  <a:cubicBezTo>
                    <a:pt x="871" y="32"/>
                    <a:pt x="761" y="1"/>
                    <a:pt x="65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33" name="Google Shape;10433;p79"/>
            <p:cNvSpPr/>
            <p:nvPr/>
          </p:nvSpPr>
          <p:spPr>
            <a:xfrm>
              <a:off x="6251362" y="2655721"/>
              <a:ext cx="89927" cy="88621"/>
            </a:xfrm>
            <a:custGeom>
              <a:avLst/>
              <a:gdLst/>
              <a:ahLst/>
              <a:cxnLst/>
              <a:rect l="l" t="t" r="r" b="b"/>
              <a:pathLst>
                <a:path w="2823" h="2782" extrusionOk="0">
                  <a:moveTo>
                    <a:pt x="1032" y="0"/>
                  </a:moveTo>
                  <a:cubicBezTo>
                    <a:pt x="1014" y="0"/>
                    <a:pt x="996" y="3"/>
                    <a:pt x="977" y="8"/>
                  </a:cubicBezTo>
                  <a:cubicBezTo>
                    <a:pt x="381" y="198"/>
                    <a:pt x="0" y="734"/>
                    <a:pt x="0" y="1365"/>
                  </a:cubicBezTo>
                  <a:cubicBezTo>
                    <a:pt x="0" y="2139"/>
                    <a:pt x="643" y="2782"/>
                    <a:pt x="1417" y="2782"/>
                  </a:cubicBezTo>
                  <a:cubicBezTo>
                    <a:pt x="2191" y="2782"/>
                    <a:pt x="2822" y="2139"/>
                    <a:pt x="2822" y="1365"/>
                  </a:cubicBezTo>
                  <a:cubicBezTo>
                    <a:pt x="2798" y="734"/>
                    <a:pt x="2417" y="198"/>
                    <a:pt x="1822" y="8"/>
                  </a:cubicBezTo>
                  <a:cubicBezTo>
                    <a:pt x="1803" y="3"/>
                    <a:pt x="1784" y="0"/>
                    <a:pt x="1767" y="0"/>
                  </a:cubicBezTo>
                  <a:cubicBezTo>
                    <a:pt x="1695" y="0"/>
                    <a:pt x="1636" y="39"/>
                    <a:pt x="1608" y="115"/>
                  </a:cubicBezTo>
                  <a:cubicBezTo>
                    <a:pt x="1572" y="198"/>
                    <a:pt x="1620" y="293"/>
                    <a:pt x="1715" y="317"/>
                  </a:cubicBezTo>
                  <a:cubicBezTo>
                    <a:pt x="2155" y="472"/>
                    <a:pt x="2465" y="865"/>
                    <a:pt x="2465" y="1341"/>
                  </a:cubicBezTo>
                  <a:cubicBezTo>
                    <a:pt x="2465" y="1936"/>
                    <a:pt x="1977" y="2413"/>
                    <a:pt x="1393" y="2413"/>
                  </a:cubicBezTo>
                  <a:cubicBezTo>
                    <a:pt x="822" y="2413"/>
                    <a:pt x="322" y="1925"/>
                    <a:pt x="322" y="1341"/>
                  </a:cubicBezTo>
                  <a:cubicBezTo>
                    <a:pt x="322" y="865"/>
                    <a:pt x="620" y="448"/>
                    <a:pt x="1084" y="317"/>
                  </a:cubicBezTo>
                  <a:cubicBezTo>
                    <a:pt x="1179" y="293"/>
                    <a:pt x="1215" y="198"/>
                    <a:pt x="1191" y="115"/>
                  </a:cubicBezTo>
                  <a:cubicBezTo>
                    <a:pt x="1162" y="39"/>
                    <a:pt x="1103" y="0"/>
                    <a:pt x="103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32" name="Text Placeholder 2">
            <a:extLst>
              <a:ext uri="{FF2B5EF4-FFF2-40B4-BE49-F238E27FC236}">
                <a16:creationId xmlns:a16="http://schemas.microsoft.com/office/drawing/2014/main" id="{4E1A84F0-1656-C9B4-4A48-146428EEA363}"/>
              </a:ext>
            </a:extLst>
          </p:cNvPr>
          <p:cNvSpPr txBox="1">
            <a:spLocks/>
          </p:cNvSpPr>
          <p:nvPr/>
        </p:nvSpPr>
        <p:spPr>
          <a:xfrm>
            <a:off x="6505159" y="657748"/>
            <a:ext cx="4698509" cy="3275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408F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Medical Icons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53CF854-67EC-061E-00F1-CDE825B13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94" name="Text Placeholder 2">
            <a:extLst>
              <a:ext uri="{FF2B5EF4-FFF2-40B4-BE49-F238E27FC236}">
                <a16:creationId xmlns:a16="http://schemas.microsoft.com/office/drawing/2014/main" id="{80181593-741D-09AE-7E6F-76F7CEDBB9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2642572" y="723116"/>
            <a:ext cx="11664975" cy="327574"/>
          </a:xfrm>
        </p:spPr>
        <p:txBody>
          <a:bodyPr/>
          <a:lstStyle/>
          <a:p>
            <a:pPr algn="ctr"/>
            <a:r>
              <a:rPr lang="en-US" dirty="0"/>
              <a:t>Business Icons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6A5C91-004D-A8D5-7536-6020F9008E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440" name="Google Shape;10440;p80"/>
          <p:cNvGrpSpPr/>
          <p:nvPr/>
        </p:nvGrpSpPr>
        <p:grpSpPr>
          <a:xfrm>
            <a:off x="4721348" y="1598101"/>
            <a:ext cx="466888" cy="465912"/>
            <a:chOff x="3541011" y="1508594"/>
            <a:chExt cx="350166" cy="349434"/>
          </a:xfrm>
          <a:solidFill>
            <a:srgbClr val="D2DE00"/>
          </a:solidFill>
        </p:grpSpPr>
        <p:sp>
          <p:nvSpPr>
            <p:cNvPr id="10441" name="Google Shape;10441;p80"/>
            <p:cNvSpPr/>
            <p:nvPr/>
          </p:nvSpPr>
          <p:spPr>
            <a:xfrm>
              <a:off x="3600879" y="1568270"/>
              <a:ext cx="230049" cy="289758"/>
            </a:xfrm>
            <a:custGeom>
              <a:avLst/>
              <a:gdLst/>
              <a:ahLst/>
              <a:cxnLst/>
              <a:rect l="l" t="t" r="r" b="b"/>
              <a:pathLst>
                <a:path w="7228" h="9104" extrusionOk="0">
                  <a:moveTo>
                    <a:pt x="3810" y="3781"/>
                  </a:moveTo>
                  <a:cubicBezTo>
                    <a:pt x="4001" y="3781"/>
                    <a:pt x="4156" y="3936"/>
                    <a:pt x="4156" y="4138"/>
                  </a:cubicBezTo>
                  <a:lnTo>
                    <a:pt x="4156" y="4472"/>
                  </a:lnTo>
                  <a:cubicBezTo>
                    <a:pt x="4144" y="4757"/>
                    <a:pt x="3906" y="4995"/>
                    <a:pt x="3632" y="4995"/>
                  </a:cubicBezTo>
                  <a:cubicBezTo>
                    <a:pt x="3334" y="4995"/>
                    <a:pt x="3108" y="4757"/>
                    <a:pt x="3108" y="4472"/>
                  </a:cubicBezTo>
                  <a:lnTo>
                    <a:pt x="3108" y="4138"/>
                  </a:lnTo>
                  <a:cubicBezTo>
                    <a:pt x="3108" y="3936"/>
                    <a:pt x="3275" y="3781"/>
                    <a:pt x="3465" y="3781"/>
                  </a:cubicBezTo>
                  <a:close/>
                  <a:moveTo>
                    <a:pt x="3787" y="5329"/>
                  </a:moveTo>
                  <a:lnTo>
                    <a:pt x="3787" y="5400"/>
                  </a:lnTo>
                  <a:cubicBezTo>
                    <a:pt x="3810" y="5460"/>
                    <a:pt x="3822" y="5519"/>
                    <a:pt x="3846" y="5567"/>
                  </a:cubicBezTo>
                  <a:lnTo>
                    <a:pt x="3632" y="5781"/>
                  </a:lnTo>
                  <a:lnTo>
                    <a:pt x="3596" y="5781"/>
                  </a:lnTo>
                  <a:lnTo>
                    <a:pt x="3370" y="5567"/>
                  </a:lnTo>
                  <a:cubicBezTo>
                    <a:pt x="3406" y="5519"/>
                    <a:pt x="3417" y="5460"/>
                    <a:pt x="3417" y="5400"/>
                  </a:cubicBezTo>
                  <a:lnTo>
                    <a:pt x="3417" y="5329"/>
                  </a:lnTo>
                  <a:close/>
                  <a:moveTo>
                    <a:pt x="3617" y="361"/>
                  </a:moveTo>
                  <a:cubicBezTo>
                    <a:pt x="4471" y="361"/>
                    <a:pt x="5286" y="670"/>
                    <a:pt x="5918" y="1257"/>
                  </a:cubicBezTo>
                  <a:cubicBezTo>
                    <a:pt x="6573" y="1888"/>
                    <a:pt x="6942" y="2733"/>
                    <a:pt x="6942" y="3638"/>
                  </a:cubicBezTo>
                  <a:cubicBezTo>
                    <a:pt x="6906" y="4281"/>
                    <a:pt x="6692" y="4936"/>
                    <a:pt x="6323" y="5484"/>
                  </a:cubicBezTo>
                  <a:cubicBezTo>
                    <a:pt x="5953" y="6019"/>
                    <a:pt x="5430" y="6436"/>
                    <a:pt x="4822" y="6674"/>
                  </a:cubicBezTo>
                  <a:cubicBezTo>
                    <a:pt x="4620" y="6758"/>
                    <a:pt x="4501" y="6948"/>
                    <a:pt x="4501" y="7139"/>
                  </a:cubicBezTo>
                  <a:lnTo>
                    <a:pt x="4501" y="7591"/>
                  </a:lnTo>
                  <a:cubicBezTo>
                    <a:pt x="4501" y="7662"/>
                    <a:pt x="4489" y="7722"/>
                    <a:pt x="4441" y="7781"/>
                  </a:cubicBezTo>
                  <a:lnTo>
                    <a:pt x="4287" y="8032"/>
                  </a:lnTo>
                  <a:cubicBezTo>
                    <a:pt x="4263" y="8043"/>
                    <a:pt x="4251" y="8079"/>
                    <a:pt x="4251" y="8091"/>
                  </a:cubicBezTo>
                  <a:lnTo>
                    <a:pt x="3025" y="8091"/>
                  </a:lnTo>
                  <a:cubicBezTo>
                    <a:pt x="3013" y="8079"/>
                    <a:pt x="3013" y="8043"/>
                    <a:pt x="3001" y="8032"/>
                  </a:cubicBezTo>
                  <a:lnTo>
                    <a:pt x="2834" y="7781"/>
                  </a:lnTo>
                  <a:cubicBezTo>
                    <a:pt x="2786" y="7722"/>
                    <a:pt x="2775" y="7651"/>
                    <a:pt x="2775" y="7591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7" y="5769"/>
                  </a:lnTo>
                  <a:lnTo>
                    <a:pt x="3417" y="6019"/>
                  </a:lnTo>
                  <a:cubicBezTo>
                    <a:pt x="3477" y="6079"/>
                    <a:pt x="3560" y="6127"/>
                    <a:pt x="3656" y="6127"/>
                  </a:cubicBezTo>
                  <a:cubicBezTo>
                    <a:pt x="3751" y="6127"/>
                    <a:pt x="3834" y="6103"/>
                    <a:pt x="3894" y="6019"/>
                  </a:cubicBezTo>
                  <a:lnTo>
                    <a:pt x="4144" y="5769"/>
                  </a:lnTo>
                  <a:lnTo>
                    <a:pt x="4429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3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63" y="5698"/>
                    <a:pt x="4584" y="5626"/>
                  </a:cubicBezTo>
                  <a:lnTo>
                    <a:pt x="4179" y="5412"/>
                  </a:lnTo>
                  <a:lnTo>
                    <a:pt x="4179" y="5400"/>
                  </a:lnTo>
                  <a:lnTo>
                    <a:pt x="4179" y="5162"/>
                  </a:lnTo>
                  <a:cubicBezTo>
                    <a:pt x="4382" y="5007"/>
                    <a:pt x="4525" y="4757"/>
                    <a:pt x="4525" y="4472"/>
                  </a:cubicBezTo>
                  <a:lnTo>
                    <a:pt x="4525" y="4138"/>
                  </a:lnTo>
                  <a:cubicBezTo>
                    <a:pt x="4525" y="3757"/>
                    <a:pt x="4227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38"/>
                  </a:cubicBezTo>
                  <a:lnTo>
                    <a:pt x="2810" y="4472"/>
                  </a:lnTo>
                  <a:cubicBezTo>
                    <a:pt x="2810" y="4757"/>
                    <a:pt x="2941" y="4995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26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60"/>
                    <a:pt x="1381" y="6055"/>
                    <a:pt x="1012" y="5567"/>
                  </a:cubicBezTo>
                  <a:cubicBezTo>
                    <a:pt x="572" y="4984"/>
                    <a:pt x="369" y="4281"/>
                    <a:pt x="381" y="3567"/>
                  </a:cubicBezTo>
                  <a:cubicBezTo>
                    <a:pt x="393" y="2745"/>
                    <a:pt x="727" y="1959"/>
                    <a:pt x="1310" y="1364"/>
                  </a:cubicBezTo>
                  <a:cubicBezTo>
                    <a:pt x="1882" y="769"/>
                    <a:pt x="2655" y="412"/>
                    <a:pt x="3477" y="364"/>
                  </a:cubicBezTo>
                  <a:cubicBezTo>
                    <a:pt x="3524" y="362"/>
                    <a:pt x="3571" y="361"/>
                    <a:pt x="3617" y="361"/>
                  </a:cubicBezTo>
                  <a:close/>
                  <a:moveTo>
                    <a:pt x="4144" y="8424"/>
                  </a:moveTo>
                  <a:lnTo>
                    <a:pt x="4144" y="8782"/>
                  </a:lnTo>
                  <a:lnTo>
                    <a:pt x="3108" y="8794"/>
                  </a:lnTo>
                  <a:cubicBezTo>
                    <a:pt x="3108" y="8794"/>
                    <a:pt x="3096" y="8794"/>
                    <a:pt x="3096" y="8782"/>
                  </a:cubicBezTo>
                  <a:lnTo>
                    <a:pt x="3096" y="8424"/>
                  </a:lnTo>
                  <a:close/>
                  <a:moveTo>
                    <a:pt x="3635" y="0"/>
                  </a:moveTo>
                  <a:cubicBezTo>
                    <a:pt x="3563" y="0"/>
                    <a:pt x="3490" y="2"/>
                    <a:pt x="3417" y="7"/>
                  </a:cubicBezTo>
                  <a:cubicBezTo>
                    <a:pt x="2513" y="54"/>
                    <a:pt x="1667" y="435"/>
                    <a:pt x="1024" y="1114"/>
                  </a:cubicBezTo>
                  <a:cubicBezTo>
                    <a:pt x="381" y="1769"/>
                    <a:pt x="24" y="2626"/>
                    <a:pt x="12" y="3531"/>
                  </a:cubicBezTo>
                  <a:cubicBezTo>
                    <a:pt x="0" y="4341"/>
                    <a:pt x="238" y="5103"/>
                    <a:pt x="691" y="5734"/>
                  </a:cubicBezTo>
                  <a:cubicBezTo>
                    <a:pt x="1131" y="6317"/>
                    <a:pt x="1739" y="6781"/>
                    <a:pt x="2405" y="7019"/>
                  </a:cubicBezTo>
                  <a:lnTo>
                    <a:pt x="2405" y="7603"/>
                  </a:lnTo>
                  <a:cubicBezTo>
                    <a:pt x="2405" y="7734"/>
                    <a:pt x="2453" y="7865"/>
                    <a:pt x="2524" y="7972"/>
                  </a:cubicBezTo>
                  <a:lnTo>
                    <a:pt x="2691" y="8222"/>
                  </a:lnTo>
                  <a:cubicBezTo>
                    <a:pt x="2739" y="8282"/>
                    <a:pt x="2751" y="8353"/>
                    <a:pt x="2751" y="8413"/>
                  </a:cubicBezTo>
                  <a:lnTo>
                    <a:pt x="2751" y="8770"/>
                  </a:lnTo>
                  <a:cubicBezTo>
                    <a:pt x="2751" y="8948"/>
                    <a:pt x="2894" y="9103"/>
                    <a:pt x="3072" y="9103"/>
                  </a:cubicBezTo>
                  <a:lnTo>
                    <a:pt x="4108" y="9103"/>
                  </a:lnTo>
                  <a:cubicBezTo>
                    <a:pt x="4287" y="9103"/>
                    <a:pt x="4429" y="8948"/>
                    <a:pt x="4429" y="8770"/>
                  </a:cubicBezTo>
                  <a:lnTo>
                    <a:pt x="4429" y="8413"/>
                  </a:lnTo>
                  <a:cubicBezTo>
                    <a:pt x="4429" y="8341"/>
                    <a:pt x="4441" y="8282"/>
                    <a:pt x="4489" y="8222"/>
                  </a:cubicBezTo>
                  <a:lnTo>
                    <a:pt x="4656" y="7972"/>
                  </a:lnTo>
                  <a:cubicBezTo>
                    <a:pt x="4727" y="7865"/>
                    <a:pt x="4775" y="7734"/>
                    <a:pt x="4775" y="7603"/>
                  </a:cubicBezTo>
                  <a:lnTo>
                    <a:pt x="4775" y="7150"/>
                  </a:lnTo>
                  <a:cubicBezTo>
                    <a:pt x="4775" y="7079"/>
                    <a:pt x="4822" y="7008"/>
                    <a:pt x="4894" y="6984"/>
                  </a:cubicBezTo>
                  <a:cubicBezTo>
                    <a:pt x="5561" y="6734"/>
                    <a:pt x="6132" y="6269"/>
                    <a:pt x="6549" y="5698"/>
                  </a:cubicBezTo>
                  <a:cubicBezTo>
                    <a:pt x="6966" y="5079"/>
                    <a:pt x="7180" y="4388"/>
                    <a:pt x="7180" y="3638"/>
                  </a:cubicBezTo>
                  <a:cubicBezTo>
                    <a:pt x="7227" y="2614"/>
                    <a:pt x="6823" y="1674"/>
                    <a:pt x="6096" y="995"/>
                  </a:cubicBezTo>
                  <a:cubicBezTo>
                    <a:pt x="5422" y="354"/>
                    <a:pt x="4564" y="0"/>
                    <a:pt x="363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2" name="Google Shape;10442;p80"/>
            <p:cNvSpPr/>
            <p:nvPr/>
          </p:nvSpPr>
          <p:spPr>
            <a:xfrm>
              <a:off x="3541011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69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72"/>
                    <a:pt x="1465" y="1"/>
                    <a:pt x="136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3" name="Google Shape;10443;p80"/>
            <p:cNvSpPr/>
            <p:nvPr/>
          </p:nvSpPr>
          <p:spPr>
            <a:xfrm>
              <a:off x="3842259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4" name="Google Shape;10444;p80"/>
            <p:cNvSpPr/>
            <p:nvPr/>
          </p:nvSpPr>
          <p:spPr>
            <a:xfrm>
              <a:off x="3711161" y="1508594"/>
              <a:ext cx="10248" cy="48537"/>
            </a:xfrm>
            <a:custGeom>
              <a:avLst/>
              <a:gdLst/>
              <a:ahLst/>
              <a:cxnLst/>
              <a:rect l="l" t="t" r="r" b="b"/>
              <a:pathLst>
                <a:path w="322" h="1525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370"/>
                  </a:lnTo>
                  <a:cubicBezTo>
                    <a:pt x="0" y="1453"/>
                    <a:pt x="72" y="1525"/>
                    <a:pt x="167" y="1525"/>
                  </a:cubicBezTo>
                  <a:cubicBezTo>
                    <a:pt x="250" y="1525"/>
                    <a:pt x="322" y="1453"/>
                    <a:pt x="322" y="1370"/>
                  </a:cubicBezTo>
                  <a:lnTo>
                    <a:pt x="322" y="155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5" name="Google Shape;10445;p80"/>
            <p:cNvSpPr/>
            <p:nvPr/>
          </p:nvSpPr>
          <p:spPr>
            <a:xfrm>
              <a:off x="3633470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1"/>
                    <a:pt x="24" y="859"/>
                    <a:pt x="107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8" y="918"/>
                    <a:pt x="286" y="882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679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6" name="Google Shape;10446;p80"/>
            <p:cNvSpPr/>
            <p:nvPr/>
          </p:nvSpPr>
          <p:spPr>
            <a:xfrm>
              <a:off x="3775962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534" y="1"/>
                  </a:moveTo>
                  <a:cubicBezTo>
                    <a:pt x="476" y="1"/>
                    <a:pt x="418" y="28"/>
                    <a:pt x="393" y="77"/>
                  </a:cubicBezTo>
                  <a:lnTo>
                    <a:pt x="48" y="672"/>
                  </a:lnTo>
                  <a:cubicBezTo>
                    <a:pt x="0" y="744"/>
                    <a:pt x="36" y="851"/>
                    <a:pt x="107" y="898"/>
                  </a:cubicBezTo>
                  <a:cubicBezTo>
                    <a:pt x="131" y="910"/>
                    <a:pt x="167" y="910"/>
                    <a:pt x="179" y="910"/>
                  </a:cubicBezTo>
                  <a:cubicBezTo>
                    <a:pt x="238" y="910"/>
                    <a:pt x="286" y="887"/>
                    <a:pt x="310" y="839"/>
                  </a:cubicBezTo>
                  <a:lnTo>
                    <a:pt x="655" y="244"/>
                  </a:lnTo>
                  <a:cubicBezTo>
                    <a:pt x="714" y="172"/>
                    <a:pt x="691" y="65"/>
                    <a:pt x="607" y="17"/>
                  </a:cubicBezTo>
                  <a:cubicBezTo>
                    <a:pt x="585" y="6"/>
                    <a:pt x="560" y="1"/>
                    <a:pt x="5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7" name="Google Shape;10447;p80"/>
            <p:cNvSpPr/>
            <p:nvPr/>
          </p:nvSpPr>
          <p:spPr>
            <a:xfrm>
              <a:off x="3577390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lnTo>
                    <a:pt x="703" y="642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94"/>
                  </a:cubicBezTo>
                  <a:cubicBezTo>
                    <a:pt x="976" y="499"/>
                    <a:pt x="941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8" name="Google Shape;10448;p80"/>
            <p:cNvSpPr/>
            <p:nvPr/>
          </p:nvSpPr>
          <p:spPr>
            <a:xfrm>
              <a:off x="3823703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lnTo>
                    <a:pt x="703" y="641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29"/>
                    <a:pt x="917" y="594"/>
                  </a:cubicBezTo>
                  <a:cubicBezTo>
                    <a:pt x="977" y="510"/>
                    <a:pt x="953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9" name="Google Shape;10449;p80"/>
            <p:cNvSpPr/>
            <p:nvPr/>
          </p:nvSpPr>
          <p:spPr>
            <a:xfrm>
              <a:off x="3775962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0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2"/>
                    <a:pt x="476" y="918"/>
                    <a:pt x="524" y="918"/>
                  </a:cubicBezTo>
                  <a:cubicBezTo>
                    <a:pt x="548" y="918"/>
                    <a:pt x="583" y="918"/>
                    <a:pt x="595" y="894"/>
                  </a:cubicBezTo>
                  <a:cubicBezTo>
                    <a:pt x="691" y="859"/>
                    <a:pt x="714" y="751"/>
                    <a:pt x="667" y="680"/>
                  </a:cubicBezTo>
                  <a:lnTo>
                    <a:pt x="333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0" name="Google Shape;10450;p80"/>
            <p:cNvSpPr/>
            <p:nvPr/>
          </p:nvSpPr>
          <p:spPr>
            <a:xfrm>
              <a:off x="3633470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181" y="1"/>
                  </a:moveTo>
                  <a:cubicBezTo>
                    <a:pt x="155" y="1"/>
                    <a:pt x="130" y="6"/>
                    <a:pt x="107" y="17"/>
                  </a:cubicBezTo>
                  <a:cubicBezTo>
                    <a:pt x="24" y="65"/>
                    <a:pt x="0" y="172"/>
                    <a:pt x="48" y="244"/>
                  </a:cubicBezTo>
                  <a:lnTo>
                    <a:pt x="381" y="839"/>
                  </a:lnTo>
                  <a:cubicBezTo>
                    <a:pt x="417" y="887"/>
                    <a:pt x="477" y="910"/>
                    <a:pt x="524" y="910"/>
                  </a:cubicBezTo>
                  <a:cubicBezTo>
                    <a:pt x="548" y="910"/>
                    <a:pt x="584" y="910"/>
                    <a:pt x="596" y="898"/>
                  </a:cubicBezTo>
                  <a:cubicBezTo>
                    <a:pt x="679" y="851"/>
                    <a:pt x="715" y="744"/>
                    <a:pt x="667" y="672"/>
                  </a:cubicBezTo>
                  <a:lnTo>
                    <a:pt x="322" y="77"/>
                  </a:lnTo>
                  <a:cubicBezTo>
                    <a:pt x="297" y="28"/>
                    <a:pt x="238" y="1"/>
                    <a:pt x="1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1" name="Google Shape;10451;p80"/>
            <p:cNvSpPr/>
            <p:nvPr/>
          </p:nvSpPr>
          <p:spPr>
            <a:xfrm>
              <a:off x="3823703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1"/>
                    <a:pt x="48" y="594"/>
                  </a:cubicBezTo>
                  <a:cubicBezTo>
                    <a:pt x="84" y="630"/>
                    <a:pt x="143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53" y="249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2" name="Google Shape;10452;p80"/>
            <p:cNvSpPr/>
            <p:nvPr/>
          </p:nvSpPr>
          <p:spPr>
            <a:xfrm>
              <a:off x="3577390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43" y="665"/>
                    <a:pt x="179" y="665"/>
                  </a:cubicBezTo>
                  <a:cubicBezTo>
                    <a:pt x="214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41" y="260"/>
                    <a:pt x="976" y="153"/>
                    <a:pt x="929" y="82"/>
                  </a:cubicBezTo>
                  <a:cubicBezTo>
                    <a:pt x="896" y="33"/>
                    <a:pt x="835" y="1"/>
                    <a:pt x="77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3" name="Google Shape;10453;p80"/>
            <p:cNvSpPr/>
            <p:nvPr/>
          </p:nvSpPr>
          <p:spPr>
            <a:xfrm>
              <a:off x="3732358" y="1593032"/>
              <a:ext cx="71294" cy="62255"/>
            </a:xfrm>
            <a:custGeom>
              <a:avLst/>
              <a:gdLst/>
              <a:ahLst/>
              <a:cxnLst/>
              <a:rect l="l" t="t" r="r" b="b"/>
              <a:pathLst>
                <a:path w="2240" h="1956" extrusionOk="0">
                  <a:moveTo>
                    <a:pt x="186" y="1"/>
                  </a:moveTo>
                  <a:cubicBezTo>
                    <a:pt x="103" y="1"/>
                    <a:pt x="34" y="47"/>
                    <a:pt x="13" y="122"/>
                  </a:cubicBezTo>
                  <a:cubicBezTo>
                    <a:pt x="1" y="217"/>
                    <a:pt x="48" y="300"/>
                    <a:pt x="132" y="324"/>
                  </a:cubicBezTo>
                  <a:cubicBezTo>
                    <a:pt x="930" y="527"/>
                    <a:pt x="1584" y="1098"/>
                    <a:pt x="1894" y="1848"/>
                  </a:cubicBezTo>
                  <a:cubicBezTo>
                    <a:pt x="1918" y="1908"/>
                    <a:pt x="1977" y="1955"/>
                    <a:pt x="2037" y="1955"/>
                  </a:cubicBezTo>
                  <a:cubicBezTo>
                    <a:pt x="2061" y="1955"/>
                    <a:pt x="2084" y="1955"/>
                    <a:pt x="2096" y="1943"/>
                  </a:cubicBezTo>
                  <a:cubicBezTo>
                    <a:pt x="2192" y="1908"/>
                    <a:pt x="2239" y="1824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5" y="1"/>
                    <a:pt x="196" y="1"/>
                    <a:pt x="1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454" name="Google Shape;10454;p80"/>
          <p:cNvGrpSpPr/>
          <p:nvPr/>
        </p:nvGrpSpPr>
        <p:grpSpPr>
          <a:xfrm>
            <a:off x="4163010" y="1598101"/>
            <a:ext cx="393133" cy="465912"/>
            <a:chOff x="3122257" y="1508594"/>
            <a:chExt cx="294850" cy="349434"/>
          </a:xfrm>
          <a:solidFill>
            <a:srgbClr val="D2DE00"/>
          </a:solidFill>
        </p:grpSpPr>
        <p:sp>
          <p:nvSpPr>
            <p:cNvPr id="10455" name="Google Shape;10455;p80"/>
            <p:cNvSpPr/>
            <p:nvPr/>
          </p:nvSpPr>
          <p:spPr>
            <a:xfrm>
              <a:off x="3226110" y="1659042"/>
              <a:ext cx="87557" cy="29568"/>
            </a:xfrm>
            <a:custGeom>
              <a:avLst/>
              <a:gdLst/>
              <a:ahLst/>
              <a:cxnLst/>
              <a:rect l="l" t="t" r="r" b="b"/>
              <a:pathLst>
                <a:path w="2751" h="929" extrusionOk="0">
                  <a:moveTo>
                    <a:pt x="1099" y="0"/>
                  </a:moveTo>
                  <a:cubicBezTo>
                    <a:pt x="771" y="0"/>
                    <a:pt x="476" y="33"/>
                    <a:pt x="286" y="60"/>
                  </a:cubicBezTo>
                  <a:cubicBezTo>
                    <a:pt x="119" y="96"/>
                    <a:pt x="0" y="227"/>
                    <a:pt x="0" y="393"/>
                  </a:cubicBezTo>
                  <a:lnTo>
                    <a:pt x="0" y="762"/>
                  </a:lnTo>
                  <a:cubicBezTo>
                    <a:pt x="0" y="846"/>
                    <a:pt x="72" y="929"/>
                    <a:pt x="167" y="929"/>
                  </a:cubicBezTo>
                  <a:cubicBezTo>
                    <a:pt x="250" y="929"/>
                    <a:pt x="322" y="846"/>
                    <a:pt x="322" y="762"/>
                  </a:cubicBezTo>
                  <a:lnTo>
                    <a:pt x="322" y="393"/>
                  </a:lnTo>
                  <a:cubicBezTo>
                    <a:pt x="322" y="393"/>
                    <a:pt x="322" y="369"/>
                    <a:pt x="345" y="369"/>
                  </a:cubicBezTo>
                  <a:cubicBezTo>
                    <a:pt x="509" y="350"/>
                    <a:pt x="813" y="315"/>
                    <a:pt x="1144" y="315"/>
                  </a:cubicBezTo>
                  <a:cubicBezTo>
                    <a:pt x="1222" y="315"/>
                    <a:pt x="1302" y="317"/>
                    <a:pt x="1381" y="322"/>
                  </a:cubicBezTo>
                  <a:cubicBezTo>
                    <a:pt x="1893" y="358"/>
                    <a:pt x="2250" y="488"/>
                    <a:pt x="2465" y="703"/>
                  </a:cubicBezTo>
                  <a:cubicBezTo>
                    <a:pt x="2494" y="733"/>
                    <a:pt x="2536" y="747"/>
                    <a:pt x="2578" y="747"/>
                  </a:cubicBezTo>
                  <a:cubicBezTo>
                    <a:pt x="2619" y="747"/>
                    <a:pt x="2661" y="733"/>
                    <a:pt x="2691" y="703"/>
                  </a:cubicBezTo>
                  <a:cubicBezTo>
                    <a:pt x="2750" y="643"/>
                    <a:pt x="2750" y="536"/>
                    <a:pt x="2679" y="477"/>
                  </a:cubicBezTo>
                  <a:cubicBezTo>
                    <a:pt x="2297" y="95"/>
                    <a:pt x="1652" y="0"/>
                    <a:pt x="10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6" name="Google Shape;10456;p80"/>
            <p:cNvSpPr/>
            <p:nvPr/>
          </p:nvSpPr>
          <p:spPr>
            <a:xfrm>
              <a:off x="3171144" y="1612033"/>
              <a:ext cx="196694" cy="245613"/>
            </a:xfrm>
            <a:custGeom>
              <a:avLst/>
              <a:gdLst/>
              <a:ahLst/>
              <a:cxnLst/>
              <a:rect l="l" t="t" r="r" b="b"/>
              <a:pathLst>
                <a:path w="6180" h="7717" extrusionOk="0">
                  <a:moveTo>
                    <a:pt x="4835" y="334"/>
                  </a:moveTo>
                  <a:lnTo>
                    <a:pt x="4835" y="1894"/>
                  </a:lnTo>
                  <a:cubicBezTo>
                    <a:pt x="4835" y="2132"/>
                    <a:pt x="4775" y="2358"/>
                    <a:pt x="4692" y="2561"/>
                  </a:cubicBezTo>
                  <a:cubicBezTo>
                    <a:pt x="4668" y="2585"/>
                    <a:pt x="4668" y="2608"/>
                    <a:pt x="4668" y="2644"/>
                  </a:cubicBezTo>
                  <a:lnTo>
                    <a:pt x="4668" y="3097"/>
                  </a:lnTo>
                  <a:cubicBezTo>
                    <a:pt x="4668" y="3537"/>
                    <a:pt x="4489" y="3930"/>
                    <a:pt x="4180" y="4228"/>
                  </a:cubicBezTo>
                  <a:cubicBezTo>
                    <a:pt x="3900" y="4497"/>
                    <a:pt x="3532" y="4649"/>
                    <a:pt x="3129" y="4649"/>
                  </a:cubicBezTo>
                  <a:cubicBezTo>
                    <a:pt x="3087" y="4649"/>
                    <a:pt x="3044" y="4648"/>
                    <a:pt x="3001" y="4644"/>
                  </a:cubicBezTo>
                  <a:cubicBezTo>
                    <a:pt x="2168" y="4597"/>
                    <a:pt x="1537" y="3894"/>
                    <a:pt x="1537" y="3037"/>
                  </a:cubicBezTo>
                  <a:lnTo>
                    <a:pt x="1537" y="2644"/>
                  </a:lnTo>
                  <a:cubicBezTo>
                    <a:pt x="1537" y="2608"/>
                    <a:pt x="1537" y="2597"/>
                    <a:pt x="1513" y="2561"/>
                  </a:cubicBezTo>
                  <a:cubicBezTo>
                    <a:pt x="1418" y="2358"/>
                    <a:pt x="1370" y="2120"/>
                    <a:pt x="1370" y="1894"/>
                  </a:cubicBezTo>
                  <a:lnTo>
                    <a:pt x="1370" y="1549"/>
                  </a:lnTo>
                  <a:cubicBezTo>
                    <a:pt x="1370" y="882"/>
                    <a:pt x="1918" y="334"/>
                    <a:pt x="2584" y="334"/>
                  </a:cubicBezTo>
                  <a:close/>
                  <a:moveTo>
                    <a:pt x="3954" y="4763"/>
                  </a:moveTo>
                  <a:lnTo>
                    <a:pt x="3954" y="5061"/>
                  </a:lnTo>
                  <a:lnTo>
                    <a:pt x="3096" y="5656"/>
                  </a:lnTo>
                  <a:lnTo>
                    <a:pt x="2215" y="5061"/>
                  </a:lnTo>
                  <a:lnTo>
                    <a:pt x="2215" y="4763"/>
                  </a:lnTo>
                  <a:cubicBezTo>
                    <a:pt x="2441" y="4883"/>
                    <a:pt x="2691" y="4966"/>
                    <a:pt x="2965" y="4978"/>
                  </a:cubicBezTo>
                  <a:lnTo>
                    <a:pt x="3096" y="4978"/>
                  </a:lnTo>
                  <a:cubicBezTo>
                    <a:pt x="3406" y="4978"/>
                    <a:pt x="3704" y="4894"/>
                    <a:pt x="3954" y="4763"/>
                  </a:cubicBezTo>
                  <a:close/>
                  <a:moveTo>
                    <a:pt x="2084" y="5359"/>
                  </a:moveTo>
                  <a:lnTo>
                    <a:pt x="2846" y="5883"/>
                  </a:lnTo>
                  <a:lnTo>
                    <a:pt x="2441" y="6276"/>
                  </a:lnTo>
                  <a:lnTo>
                    <a:pt x="2430" y="6276"/>
                  </a:lnTo>
                  <a:lnTo>
                    <a:pt x="1918" y="5525"/>
                  </a:lnTo>
                  <a:lnTo>
                    <a:pt x="2084" y="5359"/>
                  </a:lnTo>
                  <a:close/>
                  <a:moveTo>
                    <a:pt x="4108" y="5347"/>
                  </a:moveTo>
                  <a:lnTo>
                    <a:pt x="4275" y="5514"/>
                  </a:lnTo>
                  <a:lnTo>
                    <a:pt x="3763" y="6276"/>
                  </a:lnTo>
                  <a:lnTo>
                    <a:pt x="3751" y="6276"/>
                  </a:lnTo>
                  <a:lnTo>
                    <a:pt x="3346" y="5871"/>
                  </a:lnTo>
                  <a:lnTo>
                    <a:pt x="4108" y="5347"/>
                  </a:lnTo>
                  <a:close/>
                  <a:moveTo>
                    <a:pt x="2572" y="1"/>
                  </a:moveTo>
                  <a:cubicBezTo>
                    <a:pt x="1727" y="1"/>
                    <a:pt x="1037" y="692"/>
                    <a:pt x="1037" y="1537"/>
                  </a:cubicBezTo>
                  <a:lnTo>
                    <a:pt x="1037" y="1882"/>
                  </a:lnTo>
                  <a:cubicBezTo>
                    <a:pt x="1037" y="2144"/>
                    <a:pt x="1096" y="2418"/>
                    <a:pt x="1215" y="2668"/>
                  </a:cubicBezTo>
                  <a:lnTo>
                    <a:pt x="1215" y="3025"/>
                  </a:lnTo>
                  <a:cubicBezTo>
                    <a:pt x="1215" y="3620"/>
                    <a:pt x="1489" y="4168"/>
                    <a:pt x="1906" y="4525"/>
                  </a:cubicBezTo>
                  <a:lnTo>
                    <a:pt x="1906" y="5061"/>
                  </a:lnTo>
                  <a:lnTo>
                    <a:pt x="1608" y="5383"/>
                  </a:lnTo>
                  <a:cubicBezTo>
                    <a:pt x="1572" y="5406"/>
                    <a:pt x="1560" y="5454"/>
                    <a:pt x="1560" y="5502"/>
                  </a:cubicBezTo>
                  <a:lnTo>
                    <a:pt x="560" y="5859"/>
                  </a:lnTo>
                  <a:cubicBezTo>
                    <a:pt x="239" y="5978"/>
                    <a:pt x="1" y="6299"/>
                    <a:pt x="1" y="6657"/>
                  </a:cubicBezTo>
                  <a:lnTo>
                    <a:pt x="1" y="7549"/>
                  </a:lnTo>
                  <a:cubicBezTo>
                    <a:pt x="1" y="7645"/>
                    <a:pt x="72" y="7716"/>
                    <a:pt x="167" y="7716"/>
                  </a:cubicBezTo>
                  <a:cubicBezTo>
                    <a:pt x="251" y="7716"/>
                    <a:pt x="322" y="7645"/>
                    <a:pt x="322" y="7549"/>
                  </a:cubicBezTo>
                  <a:lnTo>
                    <a:pt x="322" y="6657"/>
                  </a:lnTo>
                  <a:cubicBezTo>
                    <a:pt x="322" y="6430"/>
                    <a:pt x="465" y="6240"/>
                    <a:pt x="667" y="6168"/>
                  </a:cubicBezTo>
                  <a:lnTo>
                    <a:pt x="1715" y="5775"/>
                  </a:lnTo>
                  <a:lnTo>
                    <a:pt x="2144" y="6430"/>
                  </a:lnTo>
                  <a:cubicBezTo>
                    <a:pt x="2203" y="6526"/>
                    <a:pt x="2287" y="6561"/>
                    <a:pt x="2382" y="6585"/>
                  </a:cubicBezTo>
                  <a:lnTo>
                    <a:pt x="2406" y="6585"/>
                  </a:lnTo>
                  <a:cubicBezTo>
                    <a:pt x="2501" y="6585"/>
                    <a:pt x="2584" y="6549"/>
                    <a:pt x="2644" y="6478"/>
                  </a:cubicBezTo>
                  <a:lnTo>
                    <a:pt x="2918" y="6204"/>
                  </a:lnTo>
                  <a:lnTo>
                    <a:pt x="2918" y="7549"/>
                  </a:lnTo>
                  <a:cubicBezTo>
                    <a:pt x="2918" y="7633"/>
                    <a:pt x="2989" y="7716"/>
                    <a:pt x="3084" y="7716"/>
                  </a:cubicBezTo>
                  <a:cubicBezTo>
                    <a:pt x="3168" y="7716"/>
                    <a:pt x="3239" y="7633"/>
                    <a:pt x="3239" y="7549"/>
                  </a:cubicBezTo>
                  <a:lnTo>
                    <a:pt x="3239" y="6204"/>
                  </a:lnTo>
                  <a:lnTo>
                    <a:pt x="3513" y="6478"/>
                  </a:lnTo>
                  <a:cubicBezTo>
                    <a:pt x="3573" y="6537"/>
                    <a:pt x="3656" y="6585"/>
                    <a:pt x="3751" y="6585"/>
                  </a:cubicBezTo>
                  <a:lnTo>
                    <a:pt x="3775" y="6585"/>
                  </a:lnTo>
                  <a:cubicBezTo>
                    <a:pt x="3882" y="6561"/>
                    <a:pt x="3977" y="6526"/>
                    <a:pt x="4013" y="6430"/>
                  </a:cubicBezTo>
                  <a:lnTo>
                    <a:pt x="4454" y="5775"/>
                  </a:lnTo>
                  <a:lnTo>
                    <a:pt x="5489" y="6168"/>
                  </a:lnTo>
                  <a:cubicBezTo>
                    <a:pt x="5704" y="6240"/>
                    <a:pt x="5835" y="6430"/>
                    <a:pt x="5835" y="6657"/>
                  </a:cubicBezTo>
                  <a:lnTo>
                    <a:pt x="5835" y="7549"/>
                  </a:lnTo>
                  <a:cubicBezTo>
                    <a:pt x="5835" y="7645"/>
                    <a:pt x="5906" y="7716"/>
                    <a:pt x="6001" y="7716"/>
                  </a:cubicBezTo>
                  <a:cubicBezTo>
                    <a:pt x="6085" y="7716"/>
                    <a:pt x="6156" y="7645"/>
                    <a:pt x="6156" y="7549"/>
                  </a:cubicBezTo>
                  <a:lnTo>
                    <a:pt x="6156" y="6657"/>
                  </a:lnTo>
                  <a:cubicBezTo>
                    <a:pt x="6180" y="6311"/>
                    <a:pt x="5954" y="6002"/>
                    <a:pt x="5620" y="5883"/>
                  </a:cubicBezTo>
                  <a:lnTo>
                    <a:pt x="4632" y="5525"/>
                  </a:lnTo>
                  <a:cubicBezTo>
                    <a:pt x="4632" y="5478"/>
                    <a:pt x="4608" y="5442"/>
                    <a:pt x="4585" y="5406"/>
                  </a:cubicBezTo>
                  <a:lnTo>
                    <a:pt x="4287" y="5097"/>
                  </a:lnTo>
                  <a:lnTo>
                    <a:pt x="4287" y="4549"/>
                  </a:lnTo>
                  <a:cubicBezTo>
                    <a:pt x="4311" y="4513"/>
                    <a:pt x="4346" y="4490"/>
                    <a:pt x="4370" y="4466"/>
                  </a:cubicBezTo>
                  <a:cubicBezTo>
                    <a:pt x="4751" y="4109"/>
                    <a:pt x="4966" y="3620"/>
                    <a:pt x="4966" y="3097"/>
                  </a:cubicBezTo>
                  <a:lnTo>
                    <a:pt x="4966" y="2680"/>
                  </a:lnTo>
                  <a:cubicBezTo>
                    <a:pt x="5085" y="2430"/>
                    <a:pt x="5144" y="2180"/>
                    <a:pt x="5144" y="1894"/>
                  </a:cubicBezTo>
                  <a:lnTo>
                    <a:pt x="5144" y="168"/>
                  </a:lnTo>
                  <a:cubicBezTo>
                    <a:pt x="5144" y="72"/>
                    <a:pt x="5073" y="1"/>
                    <a:pt x="498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7" name="Google Shape;10457;p80"/>
            <p:cNvSpPr/>
            <p:nvPr/>
          </p:nvSpPr>
          <p:spPr>
            <a:xfrm>
              <a:off x="3204117" y="1836767"/>
              <a:ext cx="10630" cy="21261"/>
            </a:xfrm>
            <a:custGeom>
              <a:avLst/>
              <a:gdLst/>
              <a:ahLst/>
              <a:cxnLst/>
              <a:rect l="l" t="t" r="r" b="b"/>
              <a:pathLst>
                <a:path w="334" h="668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6"/>
                    <a:pt x="84" y="667"/>
                    <a:pt x="167" y="667"/>
                  </a:cubicBezTo>
                  <a:cubicBezTo>
                    <a:pt x="262" y="667"/>
                    <a:pt x="334" y="596"/>
                    <a:pt x="334" y="500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8" name="Google Shape;10458;p80"/>
            <p:cNvSpPr/>
            <p:nvPr/>
          </p:nvSpPr>
          <p:spPr>
            <a:xfrm>
              <a:off x="3324616" y="1836767"/>
              <a:ext cx="10280" cy="21261"/>
            </a:xfrm>
            <a:custGeom>
              <a:avLst/>
              <a:gdLst/>
              <a:ahLst/>
              <a:cxnLst/>
              <a:rect l="l" t="t" r="r" b="b"/>
              <a:pathLst>
                <a:path w="323" h="668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6"/>
                    <a:pt x="72" y="667"/>
                    <a:pt x="167" y="667"/>
                  </a:cubicBezTo>
                  <a:cubicBezTo>
                    <a:pt x="251" y="667"/>
                    <a:pt x="322" y="596"/>
                    <a:pt x="322" y="500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9" name="Google Shape;10459;p80"/>
            <p:cNvSpPr/>
            <p:nvPr/>
          </p:nvSpPr>
          <p:spPr>
            <a:xfrm>
              <a:off x="3122257" y="1508594"/>
              <a:ext cx="294850" cy="278554"/>
            </a:xfrm>
            <a:custGeom>
              <a:avLst/>
              <a:gdLst/>
              <a:ahLst/>
              <a:cxnLst/>
              <a:rect l="l" t="t" r="r" b="b"/>
              <a:pathLst>
                <a:path w="9264" h="8752" extrusionOk="0">
                  <a:moveTo>
                    <a:pt x="3096" y="584"/>
                  </a:moveTo>
                  <a:lnTo>
                    <a:pt x="3096" y="584"/>
                  </a:lnTo>
                  <a:cubicBezTo>
                    <a:pt x="2858" y="798"/>
                    <a:pt x="2620" y="1060"/>
                    <a:pt x="2430" y="1382"/>
                  </a:cubicBezTo>
                  <a:cubicBezTo>
                    <a:pt x="2299" y="1584"/>
                    <a:pt x="2156" y="1810"/>
                    <a:pt x="2061" y="2048"/>
                  </a:cubicBezTo>
                  <a:lnTo>
                    <a:pt x="1168" y="2048"/>
                  </a:lnTo>
                  <a:cubicBezTo>
                    <a:pt x="1656" y="1394"/>
                    <a:pt x="2322" y="882"/>
                    <a:pt x="3096" y="584"/>
                  </a:cubicBezTo>
                  <a:close/>
                  <a:moveTo>
                    <a:pt x="4466" y="310"/>
                  </a:moveTo>
                  <a:lnTo>
                    <a:pt x="4466" y="2048"/>
                  </a:lnTo>
                  <a:lnTo>
                    <a:pt x="2418" y="2048"/>
                  </a:lnTo>
                  <a:cubicBezTo>
                    <a:pt x="2894" y="1048"/>
                    <a:pt x="3632" y="382"/>
                    <a:pt x="4466" y="310"/>
                  </a:cubicBezTo>
                  <a:close/>
                  <a:moveTo>
                    <a:pt x="4799" y="310"/>
                  </a:moveTo>
                  <a:cubicBezTo>
                    <a:pt x="5644" y="382"/>
                    <a:pt x="6371" y="1048"/>
                    <a:pt x="6847" y="2048"/>
                  </a:cubicBezTo>
                  <a:lnTo>
                    <a:pt x="4799" y="2048"/>
                  </a:lnTo>
                  <a:lnTo>
                    <a:pt x="4799" y="310"/>
                  </a:lnTo>
                  <a:close/>
                  <a:moveTo>
                    <a:pt x="6168" y="608"/>
                  </a:moveTo>
                  <a:cubicBezTo>
                    <a:pt x="6942" y="905"/>
                    <a:pt x="7609" y="1405"/>
                    <a:pt x="8097" y="2060"/>
                  </a:cubicBezTo>
                  <a:lnTo>
                    <a:pt x="7204" y="2060"/>
                  </a:lnTo>
                  <a:cubicBezTo>
                    <a:pt x="7097" y="1810"/>
                    <a:pt x="6966" y="1584"/>
                    <a:pt x="6835" y="1382"/>
                  </a:cubicBezTo>
                  <a:cubicBezTo>
                    <a:pt x="6621" y="1072"/>
                    <a:pt x="6406" y="810"/>
                    <a:pt x="6168" y="608"/>
                  </a:cubicBezTo>
                  <a:close/>
                  <a:moveTo>
                    <a:pt x="1941" y="2382"/>
                  </a:moveTo>
                  <a:cubicBezTo>
                    <a:pt x="1703" y="3013"/>
                    <a:pt x="1560" y="3715"/>
                    <a:pt x="1549" y="4465"/>
                  </a:cubicBezTo>
                  <a:lnTo>
                    <a:pt x="322" y="4465"/>
                  </a:lnTo>
                  <a:cubicBezTo>
                    <a:pt x="358" y="3703"/>
                    <a:pt x="584" y="2989"/>
                    <a:pt x="953" y="2382"/>
                  </a:cubicBezTo>
                  <a:close/>
                  <a:moveTo>
                    <a:pt x="8323" y="2382"/>
                  </a:moveTo>
                  <a:cubicBezTo>
                    <a:pt x="8692" y="2989"/>
                    <a:pt x="8919" y="3703"/>
                    <a:pt x="8942" y="4465"/>
                  </a:cubicBezTo>
                  <a:lnTo>
                    <a:pt x="7728" y="4465"/>
                  </a:lnTo>
                  <a:cubicBezTo>
                    <a:pt x="7692" y="3715"/>
                    <a:pt x="7561" y="3013"/>
                    <a:pt x="7335" y="2382"/>
                  </a:cubicBezTo>
                  <a:close/>
                  <a:moveTo>
                    <a:pt x="1537" y="4787"/>
                  </a:moveTo>
                  <a:cubicBezTo>
                    <a:pt x="1560" y="5466"/>
                    <a:pt x="1668" y="6132"/>
                    <a:pt x="1882" y="6739"/>
                  </a:cubicBezTo>
                  <a:lnTo>
                    <a:pt x="1918" y="6870"/>
                  </a:lnTo>
                  <a:lnTo>
                    <a:pt x="941" y="6870"/>
                  </a:lnTo>
                  <a:cubicBezTo>
                    <a:pt x="572" y="6239"/>
                    <a:pt x="346" y="5525"/>
                    <a:pt x="310" y="4787"/>
                  </a:cubicBezTo>
                  <a:close/>
                  <a:moveTo>
                    <a:pt x="8919" y="4787"/>
                  </a:moveTo>
                  <a:cubicBezTo>
                    <a:pt x="8919" y="5501"/>
                    <a:pt x="8704" y="6204"/>
                    <a:pt x="8347" y="6811"/>
                  </a:cubicBezTo>
                  <a:cubicBezTo>
                    <a:pt x="8335" y="6823"/>
                    <a:pt x="8323" y="6859"/>
                    <a:pt x="8311" y="6870"/>
                  </a:cubicBezTo>
                  <a:lnTo>
                    <a:pt x="7323" y="6870"/>
                  </a:lnTo>
                  <a:lnTo>
                    <a:pt x="7371" y="6739"/>
                  </a:lnTo>
                  <a:cubicBezTo>
                    <a:pt x="7573" y="6120"/>
                    <a:pt x="7680" y="5466"/>
                    <a:pt x="7692" y="4787"/>
                  </a:cubicBezTo>
                  <a:close/>
                  <a:moveTo>
                    <a:pt x="4632" y="1"/>
                  </a:moveTo>
                  <a:cubicBezTo>
                    <a:pt x="3394" y="1"/>
                    <a:pt x="2239" y="477"/>
                    <a:pt x="1358" y="1346"/>
                  </a:cubicBezTo>
                  <a:cubicBezTo>
                    <a:pt x="477" y="2227"/>
                    <a:pt x="1" y="3382"/>
                    <a:pt x="1" y="4620"/>
                  </a:cubicBezTo>
                  <a:cubicBezTo>
                    <a:pt x="1" y="6358"/>
                    <a:pt x="953" y="7930"/>
                    <a:pt x="2501" y="8728"/>
                  </a:cubicBezTo>
                  <a:cubicBezTo>
                    <a:pt x="2537" y="8752"/>
                    <a:pt x="2549" y="8752"/>
                    <a:pt x="2573" y="8752"/>
                  </a:cubicBezTo>
                  <a:cubicBezTo>
                    <a:pt x="2632" y="8752"/>
                    <a:pt x="2692" y="8716"/>
                    <a:pt x="2727" y="8656"/>
                  </a:cubicBezTo>
                  <a:cubicBezTo>
                    <a:pt x="2775" y="8585"/>
                    <a:pt x="2739" y="8478"/>
                    <a:pt x="2656" y="8430"/>
                  </a:cubicBezTo>
                  <a:cubicBezTo>
                    <a:pt x="2061" y="8121"/>
                    <a:pt x="1560" y="7692"/>
                    <a:pt x="1179" y="7180"/>
                  </a:cubicBezTo>
                  <a:lnTo>
                    <a:pt x="2072" y="7180"/>
                  </a:lnTo>
                  <a:cubicBezTo>
                    <a:pt x="2263" y="7632"/>
                    <a:pt x="2513" y="8013"/>
                    <a:pt x="2799" y="8335"/>
                  </a:cubicBezTo>
                  <a:cubicBezTo>
                    <a:pt x="2831" y="8368"/>
                    <a:pt x="2879" y="8386"/>
                    <a:pt x="2924" y="8386"/>
                  </a:cubicBezTo>
                  <a:cubicBezTo>
                    <a:pt x="2962" y="8386"/>
                    <a:pt x="2998" y="8374"/>
                    <a:pt x="3025" y="8347"/>
                  </a:cubicBezTo>
                  <a:cubicBezTo>
                    <a:pt x="3084" y="8287"/>
                    <a:pt x="3096" y="8180"/>
                    <a:pt x="3037" y="8121"/>
                  </a:cubicBezTo>
                  <a:cubicBezTo>
                    <a:pt x="2799" y="7859"/>
                    <a:pt x="2596" y="7537"/>
                    <a:pt x="2430" y="7180"/>
                  </a:cubicBezTo>
                  <a:cubicBezTo>
                    <a:pt x="2501" y="7168"/>
                    <a:pt x="2561" y="7109"/>
                    <a:pt x="2561" y="7025"/>
                  </a:cubicBezTo>
                  <a:cubicBezTo>
                    <a:pt x="2561" y="6930"/>
                    <a:pt x="2489" y="6859"/>
                    <a:pt x="2394" y="6859"/>
                  </a:cubicBezTo>
                  <a:lnTo>
                    <a:pt x="2275" y="6859"/>
                  </a:lnTo>
                  <a:cubicBezTo>
                    <a:pt x="2025" y="6228"/>
                    <a:pt x="1894" y="5513"/>
                    <a:pt x="1882" y="4775"/>
                  </a:cubicBezTo>
                  <a:lnTo>
                    <a:pt x="2061" y="4775"/>
                  </a:lnTo>
                  <a:cubicBezTo>
                    <a:pt x="2144" y="4775"/>
                    <a:pt x="2215" y="4704"/>
                    <a:pt x="2215" y="4608"/>
                  </a:cubicBezTo>
                  <a:cubicBezTo>
                    <a:pt x="2215" y="4513"/>
                    <a:pt x="2144" y="4442"/>
                    <a:pt x="2061" y="4442"/>
                  </a:cubicBezTo>
                  <a:lnTo>
                    <a:pt x="1882" y="4442"/>
                  </a:lnTo>
                  <a:cubicBezTo>
                    <a:pt x="1894" y="3680"/>
                    <a:pt x="2037" y="2965"/>
                    <a:pt x="2275" y="2358"/>
                  </a:cubicBezTo>
                  <a:lnTo>
                    <a:pt x="4478" y="2358"/>
                  </a:lnTo>
                  <a:lnTo>
                    <a:pt x="4478" y="2715"/>
                  </a:lnTo>
                  <a:cubicBezTo>
                    <a:pt x="4478" y="2810"/>
                    <a:pt x="4561" y="2882"/>
                    <a:pt x="4644" y="2882"/>
                  </a:cubicBezTo>
                  <a:cubicBezTo>
                    <a:pt x="4739" y="2882"/>
                    <a:pt x="4811" y="2810"/>
                    <a:pt x="4811" y="2715"/>
                  </a:cubicBezTo>
                  <a:lnTo>
                    <a:pt x="4811" y="2358"/>
                  </a:lnTo>
                  <a:lnTo>
                    <a:pt x="7014" y="2358"/>
                  </a:lnTo>
                  <a:cubicBezTo>
                    <a:pt x="7252" y="2965"/>
                    <a:pt x="7395" y="3680"/>
                    <a:pt x="7418" y="4442"/>
                  </a:cubicBezTo>
                  <a:lnTo>
                    <a:pt x="7204" y="4442"/>
                  </a:lnTo>
                  <a:cubicBezTo>
                    <a:pt x="7121" y="4442"/>
                    <a:pt x="7037" y="4513"/>
                    <a:pt x="7037" y="4608"/>
                  </a:cubicBezTo>
                  <a:cubicBezTo>
                    <a:pt x="7037" y="4704"/>
                    <a:pt x="7121" y="4775"/>
                    <a:pt x="7204" y="4775"/>
                  </a:cubicBezTo>
                  <a:lnTo>
                    <a:pt x="7383" y="4775"/>
                  </a:lnTo>
                  <a:cubicBezTo>
                    <a:pt x="7371" y="5513"/>
                    <a:pt x="7216" y="6228"/>
                    <a:pt x="6978" y="6859"/>
                  </a:cubicBezTo>
                  <a:lnTo>
                    <a:pt x="6859" y="6859"/>
                  </a:lnTo>
                  <a:cubicBezTo>
                    <a:pt x="6775" y="6859"/>
                    <a:pt x="6704" y="6930"/>
                    <a:pt x="6704" y="7025"/>
                  </a:cubicBezTo>
                  <a:cubicBezTo>
                    <a:pt x="6704" y="7109"/>
                    <a:pt x="6764" y="7168"/>
                    <a:pt x="6835" y="7180"/>
                  </a:cubicBezTo>
                  <a:cubicBezTo>
                    <a:pt x="6668" y="7537"/>
                    <a:pt x="6466" y="7859"/>
                    <a:pt x="6228" y="8121"/>
                  </a:cubicBezTo>
                  <a:cubicBezTo>
                    <a:pt x="6168" y="8180"/>
                    <a:pt x="6168" y="8287"/>
                    <a:pt x="6240" y="8347"/>
                  </a:cubicBezTo>
                  <a:cubicBezTo>
                    <a:pt x="6263" y="8371"/>
                    <a:pt x="6311" y="8394"/>
                    <a:pt x="6347" y="8394"/>
                  </a:cubicBezTo>
                  <a:cubicBezTo>
                    <a:pt x="6383" y="8394"/>
                    <a:pt x="6430" y="8371"/>
                    <a:pt x="6466" y="8335"/>
                  </a:cubicBezTo>
                  <a:cubicBezTo>
                    <a:pt x="6740" y="8013"/>
                    <a:pt x="7002" y="7621"/>
                    <a:pt x="7192" y="7180"/>
                  </a:cubicBezTo>
                  <a:lnTo>
                    <a:pt x="8085" y="7180"/>
                  </a:lnTo>
                  <a:cubicBezTo>
                    <a:pt x="7728" y="7656"/>
                    <a:pt x="7299" y="8061"/>
                    <a:pt x="6775" y="8347"/>
                  </a:cubicBezTo>
                  <a:cubicBezTo>
                    <a:pt x="6704" y="8394"/>
                    <a:pt x="6668" y="8490"/>
                    <a:pt x="6716" y="8573"/>
                  </a:cubicBezTo>
                  <a:cubicBezTo>
                    <a:pt x="6749" y="8622"/>
                    <a:pt x="6804" y="8649"/>
                    <a:pt x="6863" y="8649"/>
                  </a:cubicBezTo>
                  <a:cubicBezTo>
                    <a:pt x="6889" y="8649"/>
                    <a:pt x="6916" y="8644"/>
                    <a:pt x="6942" y="8633"/>
                  </a:cubicBezTo>
                  <a:cubicBezTo>
                    <a:pt x="7621" y="8228"/>
                    <a:pt x="8204" y="7644"/>
                    <a:pt x="8621" y="6966"/>
                  </a:cubicBezTo>
                  <a:cubicBezTo>
                    <a:pt x="9038" y="6251"/>
                    <a:pt x="9264" y="5442"/>
                    <a:pt x="9264" y="4608"/>
                  </a:cubicBezTo>
                  <a:cubicBezTo>
                    <a:pt x="9264" y="3382"/>
                    <a:pt x="8788" y="2227"/>
                    <a:pt x="7907" y="1346"/>
                  </a:cubicBezTo>
                  <a:cubicBezTo>
                    <a:pt x="7025" y="477"/>
                    <a:pt x="5871" y="1"/>
                    <a:pt x="463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460" name="Google Shape;10460;p80"/>
          <p:cNvGrpSpPr/>
          <p:nvPr/>
        </p:nvGrpSpPr>
        <p:grpSpPr>
          <a:xfrm>
            <a:off x="1214297" y="1597591"/>
            <a:ext cx="335547" cy="466888"/>
            <a:chOff x="910723" y="1508212"/>
            <a:chExt cx="251660" cy="350166"/>
          </a:xfrm>
          <a:solidFill>
            <a:srgbClr val="D2DE00"/>
          </a:solidFill>
        </p:grpSpPr>
        <p:sp>
          <p:nvSpPr>
            <p:cNvPr id="10461" name="Google Shape;10461;p80"/>
            <p:cNvSpPr/>
            <p:nvPr/>
          </p:nvSpPr>
          <p:spPr>
            <a:xfrm>
              <a:off x="910723" y="1508212"/>
              <a:ext cx="251660" cy="350166"/>
            </a:xfrm>
            <a:custGeom>
              <a:avLst/>
              <a:gdLst/>
              <a:ahLst/>
              <a:cxnLst/>
              <a:rect l="l" t="t" r="r" b="b"/>
              <a:pathLst>
                <a:path w="7907" h="11002" extrusionOk="0">
                  <a:moveTo>
                    <a:pt x="3942" y="334"/>
                  </a:moveTo>
                  <a:cubicBezTo>
                    <a:pt x="4132" y="334"/>
                    <a:pt x="4299" y="441"/>
                    <a:pt x="4394" y="608"/>
                  </a:cubicBezTo>
                  <a:cubicBezTo>
                    <a:pt x="4418" y="644"/>
                    <a:pt x="4466" y="679"/>
                    <a:pt x="4525" y="679"/>
                  </a:cubicBezTo>
                  <a:lnTo>
                    <a:pt x="5132" y="679"/>
                  </a:lnTo>
                  <a:cubicBezTo>
                    <a:pt x="5240" y="679"/>
                    <a:pt x="5311" y="763"/>
                    <a:pt x="5311" y="858"/>
                  </a:cubicBezTo>
                  <a:lnTo>
                    <a:pt x="5311" y="1382"/>
                  </a:lnTo>
                  <a:lnTo>
                    <a:pt x="2573" y="1382"/>
                  </a:lnTo>
                  <a:lnTo>
                    <a:pt x="2573" y="858"/>
                  </a:lnTo>
                  <a:cubicBezTo>
                    <a:pt x="2573" y="751"/>
                    <a:pt x="2668" y="679"/>
                    <a:pt x="2751" y="679"/>
                  </a:cubicBezTo>
                  <a:lnTo>
                    <a:pt x="3358" y="679"/>
                  </a:lnTo>
                  <a:cubicBezTo>
                    <a:pt x="3418" y="679"/>
                    <a:pt x="3466" y="644"/>
                    <a:pt x="3501" y="608"/>
                  </a:cubicBezTo>
                  <a:cubicBezTo>
                    <a:pt x="3585" y="441"/>
                    <a:pt x="3763" y="334"/>
                    <a:pt x="3942" y="334"/>
                  </a:cubicBezTo>
                  <a:close/>
                  <a:moveTo>
                    <a:pt x="7240" y="1013"/>
                  </a:moveTo>
                  <a:cubicBezTo>
                    <a:pt x="7442" y="1013"/>
                    <a:pt x="7609" y="1179"/>
                    <a:pt x="7609" y="1370"/>
                  </a:cubicBezTo>
                  <a:lnTo>
                    <a:pt x="7609" y="10323"/>
                  </a:lnTo>
                  <a:lnTo>
                    <a:pt x="7585" y="10323"/>
                  </a:lnTo>
                  <a:cubicBezTo>
                    <a:pt x="7585" y="10514"/>
                    <a:pt x="7430" y="10681"/>
                    <a:pt x="7228" y="10681"/>
                  </a:cubicBezTo>
                  <a:lnTo>
                    <a:pt x="691" y="10681"/>
                  </a:lnTo>
                  <a:cubicBezTo>
                    <a:pt x="501" y="10681"/>
                    <a:pt x="334" y="10514"/>
                    <a:pt x="334" y="10323"/>
                  </a:cubicBezTo>
                  <a:lnTo>
                    <a:pt x="334" y="1370"/>
                  </a:lnTo>
                  <a:cubicBezTo>
                    <a:pt x="334" y="1179"/>
                    <a:pt x="501" y="1013"/>
                    <a:pt x="691" y="1013"/>
                  </a:cubicBezTo>
                  <a:lnTo>
                    <a:pt x="2263" y="1013"/>
                  </a:lnTo>
                  <a:lnTo>
                    <a:pt x="2263" y="1537"/>
                  </a:lnTo>
                  <a:cubicBezTo>
                    <a:pt x="2263" y="1632"/>
                    <a:pt x="2335" y="1703"/>
                    <a:pt x="2418" y="1703"/>
                  </a:cubicBezTo>
                  <a:lnTo>
                    <a:pt x="5525" y="1703"/>
                  </a:lnTo>
                  <a:cubicBezTo>
                    <a:pt x="5609" y="1703"/>
                    <a:pt x="5680" y="1632"/>
                    <a:pt x="5680" y="1537"/>
                  </a:cubicBezTo>
                  <a:lnTo>
                    <a:pt x="5680" y="1013"/>
                  </a:lnTo>
                  <a:close/>
                  <a:moveTo>
                    <a:pt x="3954" y="1"/>
                  </a:moveTo>
                  <a:cubicBezTo>
                    <a:pt x="3692" y="1"/>
                    <a:pt x="3442" y="144"/>
                    <a:pt x="3275" y="346"/>
                  </a:cubicBezTo>
                  <a:lnTo>
                    <a:pt x="2751" y="346"/>
                  </a:lnTo>
                  <a:cubicBezTo>
                    <a:pt x="2525" y="346"/>
                    <a:pt x="2335" y="501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9"/>
                    <a:pt x="1" y="1382"/>
                  </a:cubicBezTo>
                  <a:lnTo>
                    <a:pt x="1" y="10323"/>
                  </a:lnTo>
                  <a:cubicBezTo>
                    <a:pt x="1" y="10692"/>
                    <a:pt x="299" y="11002"/>
                    <a:pt x="680" y="11002"/>
                  </a:cubicBezTo>
                  <a:lnTo>
                    <a:pt x="7216" y="11002"/>
                  </a:lnTo>
                  <a:cubicBezTo>
                    <a:pt x="7585" y="11002"/>
                    <a:pt x="7907" y="10704"/>
                    <a:pt x="7907" y="10323"/>
                  </a:cubicBezTo>
                  <a:lnTo>
                    <a:pt x="7907" y="1382"/>
                  </a:lnTo>
                  <a:cubicBezTo>
                    <a:pt x="7907" y="989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501"/>
                    <a:pt x="5383" y="346"/>
                    <a:pt x="5168" y="346"/>
                  </a:cubicBezTo>
                  <a:lnTo>
                    <a:pt x="4644" y="346"/>
                  </a:lnTo>
                  <a:cubicBezTo>
                    <a:pt x="4478" y="144"/>
                    <a:pt x="4228" y="1"/>
                    <a:pt x="395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2" name="Google Shape;10462;p80"/>
            <p:cNvSpPr/>
            <p:nvPr/>
          </p:nvSpPr>
          <p:spPr>
            <a:xfrm>
              <a:off x="1031604" y="1530205"/>
              <a:ext cx="10280" cy="10248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cubicBezTo>
                    <a:pt x="251" y="322"/>
                    <a:pt x="322" y="250"/>
                    <a:pt x="322" y="167"/>
                  </a:cubicBez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3" name="Google Shape;10463;p80"/>
            <p:cNvSpPr/>
            <p:nvPr/>
          </p:nvSpPr>
          <p:spPr>
            <a:xfrm>
              <a:off x="932334" y="1551784"/>
              <a:ext cx="208088" cy="273653"/>
            </a:xfrm>
            <a:custGeom>
              <a:avLst/>
              <a:gdLst/>
              <a:ahLst/>
              <a:cxnLst/>
              <a:rect l="l" t="t" r="r" b="b"/>
              <a:pathLst>
                <a:path w="6538" h="8598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8430"/>
                  </a:lnTo>
                  <a:cubicBezTo>
                    <a:pt x="1" y="8526"/>
                    <a:pt x="72" y="8597"/>
                    <a:pt x="167" y="8597"/>
                  </a:cubicBezTo>
                  <a:lnTo>
                    <a:pt x="6358" y="8597"/>
                  </a:lnTo>
                  <a:cubicBezTo>
                    <a:pt x="6442" y="8597"/>
                    <a:pt x="6525" y="8526"/>
                    <a:pt x="6525" y="8430"/>
                  </a:cubicBezTo>
                  <a:lnTo>
                    <a:pt x="6525" y="168"/>
                  </a:lnTo>
                  <a:cubicBezTo>
                    <a:pt x="6537" y="84"/>
                    <a:pt x="6466" y="13"/>
                    <a:pt x="6370" y="13"/>
                  </a:cubicBezTo>
                  <a:lnTo>
                    <a:pt x="5513" y="13"/>
                  </a:lnTo>
                  <a:cubicBezTo>
                    <a:pt x="5418" y="13"/>
                    <a:pt x="5346" y="84"/>
                    <a:pt x="5346" y="168"/>
                  </a:cubicBezTo>
                  <a:cubicBezTo>
                    <a:pt x="5346" y="263"/>
                    <a:pt x="5418" y="334"/>
                    <a:pt x="5513" y="334"/>
                  </a:cubicBezTo>
                  <a:lnTo>
                    <a:pt x="6204" y="334"/>
                  </a:lnTo>
                  <a:lnTo>
                    <a:pt x="6204" y="8264"/>
                  </a:lnTo>
                  <a:lnTo>
                    <a:pt x="334" y="8264"/>
                  </a:lnTo>
                  <a:lnTo>
                    <a:pt x="334" y="334"/>
                  </a:lnTo>
                  <a:lnTo>
                    <a:pt x="1024" y="334"/>
                  </a:lnTo>
                  <a:cubicBezTo>
                    <a:pt x="1120" y="334"/>
                    <a:pt x="1191" y="263"/>
                    <a:pt x="1191" y="168"/>
                  </a:cubicBezTo>
                  <a:cubicBezTo>
                    <a:pt x="1191" y="84"/>
                    <a:pt x="1120" y="1"/>
                    <a:pt x="102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4" name="Google Shape;10464;p80"/>
            <p:cNvSpPr/>
            <p:nvPr/>
          </p:nvSpPr>
          <p:spPr>
            <a:xfrm>
              <a:off x="965689" y="1661302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703" y="620"/>
                    <a:pt x="608" y="703"/>
                    <a:pt x="500" y="703"/>
                  </a:cubicBezTo>
                  <a:cubicBezTo>
                    <a:pt x="405" y="703"/>
                    <a:pt x="322" y="620"/>
                    <a:pt x="322" y="525"/>
                  </a:cubicBezTo>
                  <a:cubicBezTo>
                    <a:pt x="322" y="417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7"/>
                    <a:pt x="227" y="1013"/>
                    <a:pt x="500" y="1013"/>
                  </a:cubicBezTo>
                  <a:cubicBezTo>
                    <a:pt x="786" y="1013"/>
                    <a:pt x="1012" y="787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5" name="Google Shape;10465;p80"/>
            <p:cNvSpPr/>
            <p:nvPr/>
          </p:nvSpPr>
          <p:spPr>
            <a:xfrm>
              <a:off x="965689" y="1710571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4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405" y="703"/>
                    <a:pt x="322" y="608"/>
                    <a:pt x="322" y="524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6"/>
                    <a:pt x="227" y="1013"/>
                    <a:pt x="500" y="1013"/>
                  </a:cubicBezTo>
                  <a:cubicBezTo>
                    <a:pt x="786" y="1013"/>
                    <a:pt x="1012" y="786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6" name="Google Shape;10466;p80"/>
            <p:cNvSpPr/>
            <p:nvPr/>
          </p:nvSpPr>
          <p:spPr>
            <a:xfrm>
              <a:off x="965689" y="1760604"/>
              <a:ext cx="32241" cy="31859"/>
            </a:xfrm>
            <a:custGeom>
              <a:avLst/>
              <a:gdLst/>
              <a:ahLst/>
              <a:cxnLst/>
              <a:rect l="l" t="t" r="r" b="b"/>
              <a:pathLst>
                <a:path w="1013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0"/>
                  </a:cubicBezTo>
                  <a:cubicBezTo>
                    <a:pt x="703" y="596"/>
                    <a:pt x="608" y="679"/>
                    <a:pt x="500" y="679"/>
                  </a:cubicBezTo>
                  <a:cubicBezTo>
                    <a:pt x="405" y="679"/>
                    <a:pt x="322" y="584"/>
                    <a:pt x="322" y="500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cubicBezTo>
                    <a:pt x="0" y="786"/>
                    <a:pt x="227" y="1000"/>
                    <a:pt x="500" y="1000"/>
                  </a:cubicBezTo>
                  <a:cubicBezTo>
                    <a:pt x="786" y="1000"/>
                    <a:pt x="1012" y="786"/>
                    <a:pt x="1012" y="500"/>
                  </a:cubicBez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7" name="Google Shape;10467;p80"/>
            <p:cNvSpPr/>
            <p:nvPr/>
          </p:nvSpPr>
          <p:spPr>
            <a:xfrm>
              <a:off x="1009643" y="1661302"/>
              <a:ext cx="59899" cy="10662"/>
            </a:xfrm>
            <a:custGeom>
              <a:avLst/>
              <a:gdLst/>
              <a:ahLst/>
              <a:cxnLst/>
              <a:rect l="l" t="t" r="r" b="b"/>
              <a:pathLst>
                <a:path w="1882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72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8" name="Google Shape;10468;p80"/>
            <p:cNvSpPr/>
            <p:nvPr/>
          </p:nvSpPr>
          <p:spPr>
            <a:xfrm>
              <a:off x="1009643" y="1683677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0"/>
                    <a:pt x="3084" y="167"/>
                  </a:cubicBezTo>
                  <a:cubicBezTo>
                    <a:pt x="3084" y="72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9" name="Google Shape;10469;p80"/>
            <p:cNvSpPr/>
            <p:nvPr/>
          </p:nvSpPr>
          <p:spPr>
            <a:xfrm>
              <a:off x="1009643" y="1710571"/>
              <a:ext cx="59899" cy="10630"/>
            </a:xfrm>
            <a:custGeom>
              <a:avLst/>
              <a:gdLst/>
              <a:ahLst/>
              <a:cxnLst/>
              <a:rect l="l" t="t" r="r" b="b"/>
              <a:pathLst>
                <a:path w="1882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84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70" name="Google Shape;10470;p80"/>
            <p:cNvSpPr/>
            <p:nvPr/>
          </p:nvSpPr>
          <p:spPr>
            <a:xfrm>
              <a:off x="1009643" y="1732946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71" name="Google Shape;10471;p80"/>
            <p:cNvSpPr/>
            <p:nvPr/>
          </p:nvSpPr>
          <p:spPr>
            <a:xfrm>
              <a:off x="1009643" y="1760604"/>
              <a:ext cx="59899" cy="10248"/>
            </a:xfrm>
            <a:custGeom>
              <a:avLst/>
              <a:gdLst/>
              <a:ahLst/>
              <a:cxnLst/>
              <a:rect l="l" t="t" r="r" b="b"/>
              <a:pathLst>
                <a:path w="188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715" y="322"/>
                  </a:lnTo>
                  <a:cubicBezTo>
                    <a:pt x="1798" y="322"/>
                    <a:pt x="1882" y="250"/>
                    <a:pt x="1882" y="155"/>
                  </a:cubicBezTo>
                  <a:cubicBezTo>
                    <a:pt x="1882" y="72"/>
                    <a:pt x="1798" y="0"/>
                    <a:pt x="17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72" name="Google Shape;10472;p80"/>
            <p:cNvSpPr/>
            <p:nvPr/>
          </p:nvSpPr>
          <p:spPr>
            <a:xfrm>
              <a:off x="1009643" y="1782183"/>
              <a:ext cx="98188" cy="10662"/>
            </a:xfrm>
            <a:custGeom>
              <a:avLst/>
              <a:gdLst/>
              <a:ahLst/>
              <a:cxnLst/>
              <a:rect l="l" t="t" r="r" b="b"/>
              <a:pathLst>
                <a:path w="3085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1"/>
                    <a:pt x="3084" y="168"/>
                  </a:cubicBezTo>
                  <a:cubicBezTo>
                    <a:pt x="3084" y="72"/>
                    <a:pt x="3013" y="1"/>
                    <a:pt x="291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73" name="Google Shape;10473;p80"/>
            <p:cNvSpPr/>
            <p:nvPr/>
          </p:nvSpPr>
          <p:spPr>
            <a:xfrm>
              <a:off x="1009643" y="1579473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74" name="Google Shape;10474;p80"/>
            <p:cNvSpPr/>
            <p:nvPr/>
          </p:nvSpPr>
          <p:spPr>
            <a:xfrm>
              <a:off x="965689" y="1628711"/>
              <a:ext cx="142142" cy="10662"/>
            </a:xfrm>
            <a:custGeom>
              <a:avLst/>
              <a:gdLst/>
              <a:ahLst/>
              <a:cxnLst/>
              <a:rect l="l" t="t" r="r" b="b"/>
              <a:pathLst>
                <a:path w="4466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4298" y="334"/>
                  </a:lnTo>
                  <a:cubicBezTo>
                    <a:pt x="4394" y="334"/>
                    <a:pt x="4465" y="251"/>
                    <a:pt x="4465" y="168"/>
                  </a:cubicBezTo>
                  <a:cubicBezTo>
                    <a:pt x="4465" y="72"/>
                    <a:pt x="4394" y="1"/>
                    <a:pt x="429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75" name="Google Shape;10475;p80"/>
            <p:cNvSpPr/>
            <p:nvPr/>
          </p:nvSpPr>
          <p:spPr>
            <a:xfrm>
              <a:off x="1009643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62" y="1"/>
                    <a:pt x="6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76" name="Google Shape;10476;p80"/>
            <p:cNvSpPr/>
            <p:nvPr/>
          </p:nvSpPr>
          <p:spPr>
            <a:xfrm>
              <a:off x="1047550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5" y="251"/>
                    <a:pt x="845" y="155"/>
                  </a:cubicBezTo>
                  <a:cubicBezTo>
                    <a:pt x="845" y="72"/>
                    <a:pt x="774" y="1"/>
                    <a:pt x="6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77" name="Google Shape;10477;p80"/>
            <p:cNvSpPr/>
            <p:nvPr/>
          </p:nvSpPr>
          <p:spPr>
            <a:xfrm>
              <a:off x="966071" y="1579473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91" y="310"/>
                  </a:moveTo>
                  <a:lnTo>
                    <a:pt x="691" y="691"/>
                  </a:lnTo>
                  <a:lnTo>
                    <a:pt x="310" y="691"/>
                  </a:lnTo>
                  <a:lnTo>
                    <a:pt x="310" y="310"/>
                  </a:lnTo>
                  <a:close/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845"/>
                  </a:lnTo>
                  <a:cubicBezTo>
                    <a:pt x="0" y="941"/>
                    <a:pt x="72" y="1012"/>
                    <a:pt x="167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5"/>
                  </a:cubicBezTo>
                  <a:lnTo>
                    <a:pt x="1012" y="167"/>
                  </a:lnTo>
                  <a:cubicBezTo>
                    <a:pt x="1000" y="71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478" name="Google Shape;10478;p80"/>
          <p:cNvGrpSpPr/>
          <p:nvPr/>
        </p:nvGrpSpPr>
        <p:grpSpPr>
          <a:xfrm>
            <a:off x="1744841" y="1597082"/>
            <a:ext cx="466888" cy="466931"/>
            <a:chOff x="1308631" y="1507830"/>
            <a:chExt cx="350166" cy="350198"/>
          </a:xfrm>
          <a:solidFill>
            <a:srgbClr val="D2DE00"/>
          </a:solidFill>
        </p:grpSpPr>
        <p:sp>
          <p:nvSpPr>
            <p:cNvPr id="10479" name="Google Shape;10479;p80"/>
            <p:cNvSpPr/>
            <p:nvPr/>
          </p:nvSpPr>
          <p:spPr>
            <a:xfrm>
              <a:off x="1308631" y="1507830"/>
              <a:ext cx="350166" cy="350198"/>
            </a:xfrm>
            <a:custGeom>
              <a:avLst/>
              <a:gdLst/>
              <a:ahLst/>
              <a:cxnLst/>
              <a:rect l="l" t="t" r="r" b="b"/>
              <a:pathLst>
                <a:path w="11002" h="11003" extrusionOk="0">
                  <a:moveTo>
                    <a:pt x="6192" y="310"/>
                  </a:moveTo>
                  <a:cubicBezTo>
                    <a:pt x="6192" y="310"/>
                    <a:pt x="6204" y="310"/>
                    <a:pt x="6204" y="334"/>
                  </a:cubicBezTo>
                  <a:lnTo>
                    <a:pt x="6204" y="787"/>
                  </a:lnTo>
                  <a:cubicBezTo>
                    <a:pt x="6204" y="953"/>
                    <a:pt x="6311" y="1084"/>
                    <a:pt x="6477" y="1120"/>
                  </a:cubicBezTo>
                  <a:cubicBezTo>
                    <a:pt x="6989" y="1239"/>
                    <a:pt x="7489" y="1429"/>
                    <a:pt x="7930" y="1715"/>
                  </a:cubicBezTo>
                  <a:cubicBezTo>
                    <a:pt x="7986" y="1751"/>
                    <a:pt x="8048" y="1769"/>
                    <a:pt x="8110" y="1769"/>
                  </a:cubicBezTo>
                  <a:cubicBezTo>
                    <a:pt x="8194" y="1769"/>
                    <a:pt x="8278" y="1736"/>
                    <a:pt x="8347" y="1668"/>
                  </a:cubicBezTo>
                  <a:lnTo>
                    <a:pt x="8680" y="1346"/>
                  </a:lnTo>
                  <a:lnTo>
                    <a:pt x="8692" y="1346"/>
                  </a:lnTo>
                  <a:lnTo>
                    <a:pt x="9656" y="2311"/>
                  </a:lnTo>
                  <a:lnTo>
                    <a:pt x="9656" y="2322"/>
                  </a:lnTo>
                  <a:lnTo>
                    <a:pt x="9335" y="2656"/>
                  </a:lnTo>
                  <a:cubicBezTo>
                    <a:pt x="9228" y="2751"/>
                    <a:pt x="9192" y="2930"/>
                    <a:pt x="9287" y="3073"/>
                  </a:cubicBezTo>
                  <a:cubicBezTo>
                    <a:pt x="9573" y="3513"/>
                    <a:pt x="9775" y="4001"/>
                    <a:pt x="9883" y="4525"/>
                  </a:cubicBezTo>
                  <a:cubicBezTo>
                    <a:pt x="9906" y="4680"/>
                    <a:pt x="10049" y="4799"/>
                    <a:pt x="10204" y="4799"/>
                  </a:cubicBezTo>
                  <a:lnTo>
                    <a:pt x="10668" y="4799"/>
                  </a:lnTo>
                  <a:cubicBezTo>
                    <a:pt x="10668" y="4799"/>
                    <a:pt x="10680" y="4799"/>
                    <a:pt x="10680" y="4811"/>
                  </a:cubicBezTo>
                  <a:lnTo>
                    <a:pt x="10657" y="6216"/>
                  </a:lnTo>
                  <a:lnTo>
                    <a:pt x="10192" y="6216"/>
                  </a:lnTo>
                  <a:cubicBezTo>
                    <a:pt x="10026" y="6216"/>
                    <a:pt x="9895" y="6311"/>
                    <a:pt x="9871" y="6478"/>
                  </a:cubicBezTo>
                  <a:cubicBezTo>
                    <a:pt x="9752" y="7002"/>
                    <a:pt x="9549" y="7490"/>
                    <a:pt x="9275" y="7942"/>
                  </a:cubicBezTo>
                  <a:cubicBezTo>
                    <a:pt x="9180" y="8073"/>
                    <a:pt x="9192" y="8240"/>
                    <a:pt x="9311" y="8359"/>
                  </a:cubicBezTo>
                  <a:lnTo>
                    <a:pt x="9645" y="8680"/>
                  </a:lnTo>
                  <a:lnTo>
                    <a:pt x="9645" y="8692"/>
                  </a:lnTo>
                  <a:lnTo>
                    <a:pt x="8680" y="9669"/>
                  </a:lnTo>
                  <a:lnTo>
                    <a:pt x="8656" y="9669"/>
                  </a:lnTo>
                  <a:lnTo>
                    <a:pt x="8335" y="9335"/>
                  </a:lnTo>
                  <a:cubicBezTo>
                    <a:pt x="8271" y="9272"/>
                    <a:pt x="8183" y="9237"/>
                    <a:pt x="8094" y="9237"/>
                  </a:cubicBezTo>
                  <a:cubicBezTo>
                    <a:pt x="8033" y="9237"/>
                    <a:pt x="7971" y="9254"/>
                    <a:pt x="7918" y="9288"/>
                  </a:cubicBezTo>
                  <a:cubicBezTo>
                    <a:pt x="7466" y="9573"/>
                    <a:pt x="6978" y="9788"/>
                    <a:pt x="6454" y="9883"/>
                  </a:cubicBezTo>
                  <a:cubicBezTo>
                    <a:pt x="6311" y="9919"/>
                    <a:pt x="6192" y="10050"/>
                    <a:pt x="6192" y="10216"/>
                  </a:cubicBezTo>
                  <a:lnTo>
                    <a:pt x="6192" y="10681"/>
                  </a:lnTo>
                  <a:cubicBezTo>
                    <a:pt x="6192" y="10681"/>
                    <a:pt x="6192" y="10693"/>
                    <a:pt x="6168" y="10693"/>
                  </a:cubicBezTo>
                  <a:lnTo>
                    <a:pt x="4811" y="10693"/>
                  </a:lnTo>
                  <a:cubicBezTo>
                    <a:pt x="4811" y="10693"/>
                    <a:pt x="4787" y="10693"/>
                    <a:pt x="4787" y="10681"/>
                  </a:cubicBezTo>
                  <a:lnTo>
                    <a:pt x="4787" y="10216"/>
                  </a:lnTo>
                  <a:cubicBezTo>
                    <a:pt x="4787" y="10050"/>
                    <a:pt x="4692" y="9919"/>
                    <a:pt x="4525" y="9883"/>
                  </a:cubicBezTo>
                  <a:cubicBezTo>
                    <a:pt x="4001" y="9764"/>
                    <a:pt x="3513" y="9573"/>
                    <a:pt x="3060" y="9288"/>
                  </a:cubicBezTo>
                  <a:cubicBezTo>
                    <a:pt x="3001" y="9264"/>
                    <a:pt x="2941" y="9228"/>
                    <a:pt x="2882" y="9228"/>
                  </a:cubicBezTo>
                  <a:cubicBezTo>
                    <a:pt x="2798" y="9228"/>
                    <a:pt x="2715" y="9264"/>
                    <a:pt x="2644" y="9335"/>
                  </a:cubicBezTo>
                  <a:lnTo>
                    <a:pt x="2322" y="9669"/>
                  </a:lnTo>
                  <a:lnTo>
                    <a:pt x="2298" y="9669"/>
                  </a:lnTo>
                  <a:lnTo>
                    <a:pt x="1334" y="8692"/>
                  </a:lnTo>
                  <a:lnTo>
                    <a:pt x="1334" y="8680"/>
                  </a:lnTo>
                  <a:lnTo>
                    <a:pt x="1667" y="8359"/>
                  </a:lnTo>
                  <a:cubicBezTo>
                    <a:pt x="1763" y="8252"/>
                    <a:pt x="1798" y="8073"/>
                    <a:pt x="1703" y="7942"/>
                  </a:cubicBezTo>
                  <a:cubicBezTo>
                    <a:pt x="1429" y="7490"/>
                    <a:pt x="1215" y="7002"/>
                    <a:pt x="1108" y="6478"/>
                  </a:cubicBezTo>
                  <a:cubicBezTo>
                    <a:pt x="1084" y="6335"/>
                    <a:pt x="953" y="6216"/>
                    <a:pt x="786" y="6216"/>
                  </a:cubicBezTo>
                  <a:lnTo>
                    <a:pt x="322" y="6216"/>
                  </a:lnTo>
                  <a:cubicBezTo>
                    <a:pt x="322" y="6216"/>
                    <a:pt x="310" y="6216"/>
                    <a:pt x="310" y="6192"/>
                  </a:cubicBezTo>
                  <a:lnTo>
                    <a:pt x="310" y="4811"/>
                  </a:lnTo>
                  <a:cubicBezTo>
                    <a:pt x="310" y="4811"/>
                    <a:pt x="310" y="4799"/>
                    <a:pt x="322" y="4799"/>
                  </a:cubicBezTo>
                  <a:lnTo>
                    <a:pt x="786" y="4799"/>
                  </a:lnTo>
                  <a:cubicBezTo>
                    <a:pt x="953" y="4799"/>
                    <a:pt x="1084" y="4692"/>
                    <a:pt x="1108" y="4525"/>
                  </a:cubicBezTo>
                  <a:cubicBezTo>
                    <a:pt x="1227" y="4001"/>
                    <a:pt x="1429" y="3513"/>
                    <a:pt x="1703" y="3073"/>
                  </a:cubicBezTo>
                  <a:cubicBezTo>
                    <a:pt x="1798" y="2930"/>
                    <a:pt x="1786" y="2775"/>
                    <a:pt x="1667" y="2656"/>
                  </a:cubicBezTo>
                  <a:lnTo>
                    <a:pt x="1334" y="2322"/>
                  </a:lnTo>
                  <a:lnTo>
                    <a:pt x="1334" y="2311"/>
                  </a:lnTo>
                  <a:lnTo>
                    <a:pt x="2298" y="1346"/>
                  </a:lnTo>
                  <a:lnTo>
                    <a:pt x="2322" y="1346"/>
                  </a:lnTo>
                  <a:lnTo>
                    <a:pt x="2644" y="1668"/>
                  </a:lnTo>
                  <a:cubicBezTo>
                    <a:pt x="2707" y="1731"/>
                    <a:pt x="2796" y="1765"/>
                    <a:pt x="2885" y="1765"/>
                  </a:cubicBezTo>
                  <a:cubicBezTo>
                    <a:pt x="2946" y="1765"/>
                    <a:pt x="3007" y="1749"/>
                    <a:pt x="3060" y="1715"/>
                  </a:cubicBezTo>
                  <a:cubicBezTo>
                    <a:pt x="3513" y="1429"/>
                    <a:pt x="4001" y="1227"/>
                    <a:pt x="4525" y="1120"/>
                  </a:cubicBezTo>
                  <a:cubicBezTo>
                    <a:pt x="4668" y="1084"/>
                    <a:pt x="4787" y="953"/>
                    <a:pt x="4787" y="787"/>
                  </a:cubicBezTo>
                  <a:lnTo>
                    <a:pt x="4787" y="334"/>
                  </a:lnTo>
                  <a:cubicBezTo>
                    <a:pt x="4787" y="334"/>
                    <a:pt x="4787" y="310"/>
                    <a:pt x="4811" y="310"/>
                  </a:cubicBezTo>
                  <a:close/>
                  <a:moveTo>
                    <a:pt x="4811" y="1"/>
                  </a:moveTo>
                  <a:cubicBezTo>
                    <a:pt x="4632" y="1"/>
                    <a:pt x="4477" y="156"/>
                    <a:pt x="4477" y="334"/>
                  </a:cubicBezTo>
                  <a:lnTo>
                    <a:pt x="4477" y="798"/>
                  </a:lnTo>
                  <a:cubicBezTo>
                    <a:pt x="4477" y="798"/>
                    <a:pt x="4477" y="810"/>
                    <a:pt x="4465" y="810"/>
                  </a:cubicBezTo>
                  <a:cubicBezTo>
                    <a:pt x="3918" y="929"/>
                    <a:pt x="3370" y="1156"/>
                    <a:pt x="2906" y="1453"/>
                  </a:cubicBezTo>
                  <a:lnTo>
                    <a:pt x="2882" y="1453"/>
                  </a:lnTo>
                  <a:lnTo>
                    <a:pt x="2560" y="1120"/>
                  </a:lnTo>
                  <a:cubicBezTo>
                    <a:pt x="2495" y="1054"/>
                    <a:pt x="2408" y="1022"/>
                    <a:pt x="2322" y="1022"/>
                  </a:cubicBezTo>
                  <a:cubicBezTo>
                    <a:pt x="2236" y="1022"/>
                    <a:pt x="2150" y="1054"/>
                    <a:pt x="2084" y="1120"/>
                  </a:cubicBezTo>
                  <a:lnTo>
                    <a:pt x="1120" y="2084"/>
                  </a:lnTo>
                  <a:cubicBezTo>
                    <a:pt x="977" y="2215"/>
                    <a:pt x="977" y="2430"/>
                    <a:pt x="1120" y="2561"/>
                  </a:cubicBezTo>
                  <a:lnTo>
                    <a:pt x="1441" y="2894"/>
                  </a:lnTo>
                  <a:lnTo>
                    <a:pt x="1441" y="2906"/>
                  </a:lnTo>
                  <a:cubicBezTo>
                    <a:pt x="1132" y="3382"/>
                    <a:pt x="917" y="3906"/>
                    <a:pt x="798" y="4466"/>
                  </a:cubicBezTo>
                  <a:cubicBezTo>
                    <a:pt x="798" y="4466"/>
                    <a:pt x="798" y="4489"/>
                    <a:pt x="786" y="4489"/>
                  </a:cubicBezTo>
                  <a:lnTo>
                    <a:pt x="322" y="4489"/>
                  </a:lnTo>
                  <a:cubicBezTo>
                    <a:pt x="143" y="4489"/>
                    <a:pt x="0" y="4632"/>
                    <a:pt x="0" y="4811"/>
                  </a:cubicBezTo>
                  <a:lnTo>
                    <a:pt x="0" y="6192"/>
                  </a:lnTo>
                  <a:cubicBezTo>
                    <a:pt x="0" y="6371"/>
                    <a:pt x="143" y="6525"/>
                    <a:pt x="322" y="6525"/>
                  </a:cubicBezTo>
                  <a:lnTo>
                    <a:pt x="786" y="6525"/>
                  </a:lnTo>
                  <a:cubicBezTo>
                    <a:pt x="786" y="6525"/>
                    <a:pt x="798" y="6525"/>
                    <a:pt x="798" y="6537"/>
                  </a:cubicBezTo>
                  <a:cubicBezTo>
                    <a:pt x="917" y="7085"/>
                    <a:pt x="1143" y="7621"/>
                    <a:pt x="1441" y="8097"/>
                  </a:cubicBezTo>
                  <a:lnTo>
                    <a:pt x="1441" y="8121"/>
                  </a:lnTo>
                  <a:lnTo>
                    <a:pt x="1120" y="8442"/>
                  </a:lnTo>
                  <a:cubicBezTo>
                    <a:pt x="977" y="8573"/>
                    <a:pt x="977" y="8788"/>
                    <a:pt x="1120" y="8918"/>
                  </a:cubicBezTo>
                  <a:lnTo>
                    <a:pt x="2084" y="9883"/>
                  </a:lnTo>
                  <a:cubicBezTo>
                    <a:pt x="2150" y="9954"/>
                    <a:pt x="2236" y="9990"/>
                    <a:pt x="2322" y="9990"/>
                  </a:cubicBezTo>
                  <a:cubicBezTo>
                    <a:pt x="2408" y="9990"/>
                    <a:pt x="2495" y="9954"/>
                    <a:pt x="2560" y="9883"/>
                  </a:cubicBezTo>
                  <a:lnTo>
                    <a:pt x="2882" y="9561"/>
                  </a:lnTo>
                  <a:lnTo>
                    <a:pt x="2906" y="9561"/>
                  </a:lnTo>
                  <a:cubicBezTo>
                    <a:pt x="3370" y="9871"/>
                    <a:pt x="3894" y="10085"/>
                    <a:pt x="4465" y="10204"/>
                  </a:cubicBezTo>
                  <a:cubicBezTo>
                    <a:pt x="4465" y="10204"/>
                    <a:pt x="4477" y="10204"/>
                    <a:pt x="4477" y="10216"/>
                  </a:cubicBezTo>
                  <a:lnTo>
                    <a:pt x="4477" y="10681"/>
                  </a:lnTo>
                  <a:cubicBezTo>
                    <a:pt x="4477" y="10859"/>
                    <a:pt x="4632" y="11002"/>
                    <a:pt x="4811" y="11002"/>
                  </a:cubicBezTo>
                  <a:lnTo>
                    <a:pt x="6192" y="11002"/>
                  </a:lnTo>
                  <a:cubicBezTo>
                    <a:pt x="6370" y="11002"/>
                    <a:pt x="6513" y="10859"/>
                    <a:pt x="6513" y="10681"/>
                  </a:cubicBezTo>
                  <a:lnTo>
                    <a:pt x="6513" y="10216"/>
                  </a:lnTo>
                  <a:cubicBezTo>
                    <a:pt x="6513" y="10216"/>
                    <a:pt x="6513" y="10204"/>
                    <a:pt x="6537" y="10204"/>
                  </a:cubicBezTo>
                  <a:cubicBezTo>
                    <a:pt x="7085" y="10085"/>
                    <a:pt x="7620" y="9859"/>
                    <a:pt x="8097" y="9561"/>
                  </a:cubicBezTo>
                  <a:lnTo>
                    <a:pt x="8109" y="9561"/>
                  </a:lnTo>
                  <a:lnTo>
                    <a:pt x="8442" y="9883"/>
                  </a:lnTo>
                  <a:cubicBezTo>
                    <a:pt x="8507" y="9954"/>
                    <a:pt x="8591" y="9990"/>
                    <a:pt x="8676" y="9990"/>
                  </a:cubicBezTo>
                  <a:cubicBezTo>
                    <a:pt x="8760" y="9990"/>
                    <a:pt x="8847" y="9954"/>
                    <a:pt x="8918" y="9883"/>
                  </a:cubicBezTo>
                  <a:lnTo>
                    <a:pt x="9883" y="8918"/>
                  </a:lnTo>
                  <a:cubicBezTo>
                    <a:pt x="10014" y="8788"/>
                    <a:pt x="10014" y="8573"/>
                    <a:pt x="9883" y="8442"/>
                  </a:cubicBezTo>
                  <a:lnTo>
                    <a:pt x="9549" y="8121"/>
                  </a:lnTo>
                  <a:lnTo>
                    <a:pt x="9549" y="8097"/>
                  </a:lnTo>
                  <a:cubicBezTo>
                    <a:pt x="9871" y="7621"/>
                    <a:pt x="10073" y="7109"/>
                    <a:pt x="10192" y="6537"/>
                  </a:cubicBezTo>
                  <a:cubicBezTo>
                    <a:pt x="10192" y="6537"/>
                    <a:pt x="10192" y="6525"/>
                    <a:pt x="10204" y="6525"/>
                  </a:cubicBezTo>
                  <a:lnTo>
                    <a:pt x="10668" y="6525"/>
                  </a:lnTo>
                  <a:cubicBezTo>
                    <a:pt x="10847" y="6525"/>
                    <a:pt x="11002" y="6371"/>
                    <a:pt x="11002" y="6192"/>
                  </a:cubicBezTo>
                  <a:lnTo>
                    <a:pt x="11002" y="4811"/>
                  </a:lnTo>
                  <a:cubicBezTo>
                    <a:pt x="10978" y="4632"/>
                    <a:pt x="10835" y="4489"/>
                    <a:pt x="10657" y="4489"/>
                  </a:cubicBezTo>
                  <a:lnTo>
                    <a:pt x="10192" y="4489"/>
                  </a:lnTo>
                  <a:cubicBezTo>
                    <a:pt x="10192" y="4489"/>
                    <a:pt x="10180" y="4489"/>
                    <a:pt x="10180" y="4466"/>
                  </a:cubicBezTo>
                  <a:cubicBezTo>
                    <a:pt x="10061" y="3918"/>
                    <a:pt x="9835" y="3382"/>
                    <a:pt x="9537" y="2906"/>
                  </a:cubicBezTo>
                  <a:lnTo>
                    <a:pt x="9537" y="2894"/>
                  </a:lnTo>
                  <a:lnTo>
                    <a:pt x="9859" y="2561"/>
                  </a:lnTo>
                  <a:cubicBezTo>
                    <a:pt x="10002" y="2430"/>
                    <a:pt x="10002" y="2215"/>
                    <a:pt x="9859" y="2084"/>
                  </a:cubicBezTo>
                  <a:lnTo>
                    <a:pt x="8894" y="1120"/>
                  </a:lnTo>
                  <a:cubicBezTo>
                    <a:pt x="8829" y="1054"/>
                    <a:pt x="8743" y="1022"/>
                    <a:pt x="8656" y="1022"/>
                  </a:cubicBezTo>
                  <a:cubicBezTo>
                    <a:pt x="8570" y="1022"/>
                    <a:pt x="8484" y="1054"/>
                    <a:pt x="8418" y="1120"/>
                  </a:cubicBezTo>
                  <a:lnTo>
                    <a:pt x="8097" y="1453"/>
                  </a:lnTo>
                  <a:lnTo>
                    <a:pt x="8073" y="1453"/>
                  </a:lnTo>
                  <a:cubicBezTo>
                    <a:pt x="7597" y="1132"/>
                    <a:pt x="7085" y="929"/>
                    <a:pt x="6513" y="810"/>
                  </a:cubicBezTo>
                  <a:cubicBezTo>
                    <a:pt x="6513" y="810"/>
                    <a:pt x="6501" y="810"/>
                    <a:pt x="6501" y="798"/>
                  </a:cubicBezTo>
                  <a:lnTo>
                    <a:pt x="6501" y="334"/>
                  </a:lnTo>
                  <a:cubicBezTo>
                    <a:pt x="6501" y="156"/>
                    <a:pt x="6346" y="1"/>
                    <a:pt x="616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0" name="Google Shape;10480;p80"/>
            <p:cNvSpPr/>
            <p:nvPr/>
          </p:nvSpPr>
          <p:spPr>
            <a:xfrm>
              <a:off x="1373049" y="1574063"/>
              <a:ext cx="181544" cy="179730"/>
            </a:xfrm>
            <a:custGeom>
              <a:avLst/>
              <a:gdLst/>
              <a:ahLst/>
              <a:cxnLst/>
              <a:rect l="l" t="t" r="r" b="b"/>
              <a:pathLst>
                <a:path w="5704" h="5647" extrusionOk="0">
                  <a:moveTo>
                    <a:pt x="3449" y="0"/>
                  </a:moveTo>
                  <a:cubicBezTo>
                    <a:pt x="3399" y="0"/>
                    <a:pt x="3349" y="1"/>
                    <a:pt x="3299" y="3"/>
                  </a:cubicBezTo>
                  <a:cubicBezTo>
                    <a:pt x="2453" y="51"/>
                    <a:pt x="1644" y="408"/>
                    <a:pt x="1036" y="1003"/>
                  </a:cubicBezTo>
                  <a:cubicBezTo>
                    <a:pt x="429" y="1611"/>
                    <a:pt x="84" y="2396"/>
                    <a:pt x="48" y="3266"/>
                  </a:cubicBezTo>
                  <a:cubicBezTo>
                    <a:pt x="1" y="4111"/>
                    <a:pt x="262" y="4933"/>
                    <a:pt x="798" y="5587"/>
                  </a:cubicBezTo>
                  <a:cubicBezTo>
                    <a:pt x="834" y="5635"/>
                    <a:pt x="882" y="5647"/>
                    <a:pt x="917" y="5647"/>
                  </a:cubicBezTo>
                  <a:cubicBezTo>
                    <a:pt x="953" y="5647"/>
                    <a:pt x="1001" y="5635"/>
                    <a:pt x="1024" y="5623"/>
                  </a:cubicBezTo>
                  <a:cubicBezTo>
                    <a:pt x="1096" y="5564"/>
                    <a:pt x="1096" y="5456"/>
                    <a:pt x="1060" y="5397"/>
                  </a:cubicBezTo>
                  <a:cubicBezTo>
                    <a:pt x="584" y="4802"/>
                    <a:pt x="322" y="4051"/>
                    <a:pt x="370" y="3278"/>
                  </a:cubicBezTo>
                  <a:cubicBezTo>
                    <a:pt x="417" y="2504"/>
                    <a:pt x="727" y="1777"/>
                    <a:pt x="1274" y="1242"/>
                  </a:cubicBezTo>
                  <a:cubicBezTo>
                    <a:pt x="1834" y="694"/>
                    <a:pt x="2560" y="384"/>
                    <a:pt x="3322" y="337"/>
                  </a:cubicBezTo>
                  <a:cubicBezTo>
                    <a:pt x="3385" y="333"/>
                    <a:pt x="3447" y="331"/>
                    <a:pt x="3509" y="331"/>
                  </a:cubicBezTo>
                  <a:cubicBezTo>
                    <a:pt x="4215" y="331"/>
                    <a:pt x="4883" y="578"/>
                    <a:pt x="5430" y="1015"/>
                  </a:cubicBezTo>
                  <a:cubicBezTo>
                    <a:pt x="5461" y="1041"/>
                    <a:pt x="5496" y="1053"/>
                    <a:pt x="5531" y="1053"/>
                  </a:cubicBezTo>
                  <a:cubicBezTo>
                    <a:pt x="5577" y="1053"/>
                    <a:pt x="5622" y="1032"/>
                    <a:pt x="5656" y="992"/>
                  </a:cubicBezTo>
                  <a:cubicBezTo>
                    <a:pt x="5704" y="920"/>
                    <a:pt x="5680" y="813"/>
                    <a:pt x="5620" y="765"/>
                  </a:cubicBezTo>
                  <a:cubicBezTo>
                    <a:pt x="5005" y="262"/>
                    <a:pt x="4232" y="0"/>
                    <a:pt x="344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1" name="Google Shape;10481;p80"/>
            <p:cNvSpPr/>
            <p:nvPr/>
          </p:nvSpPr>
          <p:spPr>
            <a:xfrm>
              <a:off x="1411338" y="1606368"/>
              <a:ext cx="182276" cy="186477"/>
            </a:xfrm>
            <a:custGeom>
              <a:avLst/>
              <a:gdLst/>
              <a:ahLst/>
              <a:cxnLst/>
              <a:rect l="l" t="t" r="r" b="b"/>
              <a:pathLst>
                <a:path w="5727" h="5859" extrusionOk="0">
                  <a:moveTo>
                    <a:pt x="3286" y="334"/>
                  </a:moveTo>
                  <a:lnTo>
                    <a:pt x="3286" y="1000"/>
                  </a:lnTo>
                  <a:cubicBezTo>
                    <a:pt x="3286" y="1108"/>
                    <a:pt x="3262" y="1227"/>
                    <a:pt x="3215" y="1310"/>
                  </a:cubicBezTo>
                  <a:lnTo>
                    <a:pt x="3143" y="1477"/>
                  </a:lnTo>
                  <a:cubicBezTo>
                    <a:pt x="3119" y="1501"/>
                    <a:pt x="3119" y="1524"/>
                    <a:pt x="3119" y="1548"/>
                  </a:cubicBezTo>
                  <a:lnTo>
                    <a:pt x="3119" y="1893"/>
                  </a:lnTo>
                  <a:cubicBezTo>
                    <a:pt x="3119" y="2132"/>
                    <a:pt x="3036" y="2358"/>
                    <a:pt x="2858" y="2524"/>
                  </a:cubicBezTo>
                  <a:cubicBezTo>
                    <a:pt x="2691" y="2679"/>
                    <a:pt x="2453" y="2775"/>
                    <a:pt x="2215" y="2775"/>
                  </a:cubicBezTo>
                  <a:cubicBezTo>
                    <a:pt x="1774" y="2763"/>
                    <a:pt x="1381" y="2346"/>
                    <a:pt x="1381" y="1846"/>
                  </a:cubicBezTo>
                  <a:lnTo>
                    <a:pt x="1381" y="1548"/>
                  </a:lnTo>
                  <a:cubicBezTo>
                    <a:pt x="1381" y="1524"/>
                    <a:pt x="1381" y="1501"/>
                    <a:pt x="1369" y="1477"/>
                  </a:cubicBezTo>
                  <a:lnTo>
                    <a:pt x="1262" y="1286"/>
                  </a:lnTo>
                  <a:cubicBezTo>
                    <a:pt x="1238" y="1203"/>
                    <a:pt x="1203" y="1131"/>
                    <a:pt x="1203" y="1048"/>
                  </a:cubicBezTo>
                  <a:lnTo>
                    <a:pt x="1203" y="1024"/>
                  </a:lnTo>
                  <a:cubicBezTo>
                    <a:pt x="1203" y="643"/>
                    <a:pt x="1524" y="334"/>
                    <a:pt x="1905" y="334"/>
                  </a:cubicBezTo>
                  <a:close/>
                  <a:moveTo>
                    <a:pt x="2608" y="3025"/>
                  </a:moveTo>
                  <a:cubicBezTo>
                    <a:pt x="2619" y="3084"/>
                    <a:pt x="2631" y="3132"/>
                    <a:pt x="2655" y="3179"/>
                  </a:cubicBezTo>
                  <a:lnTo>
                    <a:pt x="2512" y="3310"/>
                  </a:lnTo>
                  <a:cubicBezTo>
                    <a:pt x="2441" y="3382"/>
                    <a:pt x="2357" y="3417"/>
                    <a:pt x="2262" y="3417"/>
                  </a:cubicBezTo>
                  <a:cubicBezTo>
                    <a:pt x="2179" y="3417"/>
                    <a:pt x="2084" y="3382"/>
                    <a:pt x="2012" y="3310"/>
                  </a:cubicBezTo>
                  <a:lnTo>
                    <a:pt x="1881" y="3179"/>
                  </a:lnTo>
                  <a:cubicBezTo>
                    <a:pt x="1893" y="3132"/>
                    <a:pt x="1905" y="3084"/>
                    <a:pt x="1905" y="3025"/>
                  </a:cubicBezTo>
                  <a:cubicBezTo>
                    <a:pt x="2012" y="3060"/>
                    <a:pt x="2119" y="3084"/>
                    <a:pt x="2215" y="3084"/>
                  </a:cubicBezTo>
                  <a:lnTo>
                    <a:pt x="2250" y="3084"/>
                  </a:lnTo>
                  <a:cubicBezTo>
                    <a:pt x="2369" y="3084"/>
                    <a:pt x="2488" y="3072"/>
                    <a:pt x="2608" y="3025"/>
                  </a:cubicBezTo>
                  <a:close/>
                  <a:moveTo>
                    <a:pt x="2810" y="3441"/>
                  </a:moveTo>
                  <a:cubicBezTo>
                    <a:pt x="2858" y="3477"/>
                    <a:pt x="2905" y="3489"/>
                    <a:pt x="2941" y="3501"/>
                  </a:cubicBezTo>
                  <a:lnTo>
                    <a:pt x="3524" y="3667"/>
                  </a:lnTo>
                  <a:cubicBezTo>
                    <a:pt x="3679" y="3715"/>
                    <a:pt x="3774" y="3846"/>
                    <a:pt x="3774" y="4013"/>
                  </a:cubicBezTo>
                  <a:lnTo>
                    <a:pt x="3774" y="5108"/>
                  </a:lnTo>
                  <a:lnTo>
                    <a:pt x="3822" y="5108"/>
                  </a:lnTo>
                  <a:cubicBezTo>
                    <a:pt x="3703" y="5180"/>
                    <a:pt x="3584" y="5239"/>
                    <a:pt x="3453" y="5287"/>
                  </a:cubicBezTo>
                  <a:lnTo>
                    <a:pt x="3453" y="4310"/>
                  </a:lnTo>
                  <a:cubicBezTo>
                    <a:pt x="3453" y="4215"/>
                    <a:pt x="3381" y="4144"/>
                    <a:pt x="3286" y="4144"/>
                  </a:cubicBezTo>
                  <a:cubicBezTo>
                    <a:pt x="3203" y="4144"/>
                    <a:pt x="3119" y="4215"/>
                    <a:pt x="3119" y="4310"/>
                  </a:cubicBezTo>
                  <a:lnTo>
                    <a:pt x="3119" y="5394"/>
                  </a:lnTo>
                  <a:cubicBezTo>
                    <a:pt x="2881" y="5465"/>
                    <a:pt x="2655" y="5501"/>
                    <a:pt x="2405" y="5513"/>
                  </a:cubicBezTo>
                  <a:lnTo>
                    <a:pt x="2262" y="5513"/>
                  </a:lnTo>
                  <a:cubicBezTo>
                    <a:pt x="1965" y="5513"/>
                    <a:pt x="1667" y="5465"/>
                    <a:pt x="1381" y="5394"/>
                  </a:cubicBezTo>
                  <a:lnTo>
                    <a:pt x="1381" y="4310"/>
                  </a:lnTo>
                  <a:cubicBezTo>
                    <a:pt x="1381" y="4215"/>
                    <a:pt x="1310" y="4144"/>
                    <a:pt x="1214" y="4144"/>
                  </a:cubicBezTo>
                  <a:cubicBezTo>
                    <a:pt x="1131" y="4144"/>
                    <a:pt x="1060" y="4215"/>
                    <a:pt x="1060" y="4310"/>
                  </a:cubicBezTo>
                  <a:lnTo>
                    <a:pt x="1060" y="5287"/>
                  </a:lnTo>
                  <a:cubicBezTo>
                    <a:pt x="941" y="5227"/>
                    <a:pt x="798" y="5168"/>
                    <a:pt x="679" y="5108"/>
                  </a:cubicBezTo>
                  <a:lnTo>
                    <a:pt x="679" y="4013"/>
                  </a:lnTo>
                  <a:cubicBezTo>
                    <a:pt x="679" y="3846"/>
                    <a:pt x="786" y="3715"/>
                    <a:pt x="941" y="3667"/>
                  </a:cubicBezTo>
                  <a:lnTo>
                    <a:pt x="1512" y="3501"/>
                  </a:lnTo>
                  <a:cubicBezTo>
                    <a:pt x="1560" y="3489"/>
                    <a:pt x="1619" y="3477"/>
                    <a:pt x="1655" y="3441"/>
                  </a:cubicBezTo>
                  <a:lnTo>
                    <a:pt x="1750" y="3548"/>
                  </a:lnTo>
                  <a:cubicBezTo>
                    <a:pt x="1893" y="3679"/>
                    <a:pt x="2072" y="3739"/>
                    <a:pt x="2227" y="3739"/>
                  </a:cubicBezTo>
                  <a:cubicBezTo>
                    <a:pt x="2393" y="3739"/>
                    <a:pt x="2572" y="3679"/>
                    <a:pt x="2703" y="3548"/>
                  </a:cubicBezTo>
                  <a:lnTo>
                    <a:pt x="2810" y="3441"/>
                  </a:lnTo>
                  <a:close/>
                  <a:moveTo>
                    <a:pt x="1893" y="0"/>
                  </a:moveTo>
                  <a:cubicBezTo>
                    <a:pt x="1322" y="0"/>
                    <a:pt x="869" y="465"/>
                    <a:pt x="869" y="1024"/>
                  </a:cubicBezTo>
                  <a:lnTo>
                    <a:pt x="869" y="1048"/>
                  </a:lnTo>
                  <a:cubicBezTo>
                    <a:pt x="869" y="1179"/>
                    <a:pt x="893" y="1310"/>
                    <a:pt x="953" y="1429"/>
                  </a:cubicBezTo>
                  <a:lnTo>
                    <a:pt x="1048" y="1596"/>
                  </a:lnTo>
                  <a:lnTo>
                    <a:pt x="1048" y="1870"/>
                  </a:lnTo>
                  <a:cubicBezTo>
                    <a:pt x="1048" y="2286"/>
                    <a:pt x="1250" y="2655"/>
                    <a:pt x="1560" y="2882"/>
                  </a:cubicBezTo>
                  <a:lnTo>
                    <a:pt x="1560" y="3025"/>
                  </a:lnTo>
                  <a:cubicBezTo>
                    <a:pt x="1560" y="3096"/>
                    <a:pt x="1500" y="3179"/>
                    <a:pt x="1429" y="3203"/>
                  </a:cubicBezTo>
                  <a:lnTo>
                    <a:pt x="845" y="3370"/>
                  </a:lnTo>
                  <a:cubicBezTo>
                    <a:pt x="572" y="3453"/>
                    <a:pt x="357" y="3727"/>
                    <a:pt x="357" y="4025"/>
                  </a:cubicBezTo>
                  <a:lnTo>
                    <a:pt x="357" y="4906"/>
                  </a:lnTo>
                  <a:cubicBezTo>
                    <a:pt x="333" y="4882"/>
                    <a:pt x="310" y="4858"/>
                    <a:pt x="286" y="4846"/>
                  </a:cubicBezTo>
                  <a:cubicBezTo>
                    <a:pt x="255" y="4820"/>
                    <a:pt x="220" y="4808"/>
                    <a:pt x="185" y="4808"/>
                  </a:cubicBezTo>
                  <a:cubicBezTo>
                    <a:pt x="139" y="4808"/>
                    <a:pt x="93" y="4829"/>
                    <a:pt x="60" y="4870"/>
                  </a:cubicBezTo>
                  <a:cubicBezTo>
                    <a:pt x="0" y="4941"/>
                    <a:pt x="12" y="5037"/>
                    <a:pt x="95" y="5096"/>
                  </a:cubicBezTo>
                  <a:cubicBezTo>
                    <a:pt x="703" y="5584"/>
                    <a:pt x="1465" y="5858"/>
                    <a:pt x="2250" y="5858"/>
                  </a:cubicBezTo>
                  <a:lnTo>
                    <a:pt x="2417" y="5858"/>
                  </a:lnTo>
                  <a:cubicBezTo>
                    <a:pt x="3262" y="5811"/>
                    <a:pt x="4060" y="5453"/>
                    <a:pt x="4679" y="4858"/>
                  </a:cubicBezTo>
                  <a:cubicBezTo>
                    <a:pt x="5286" y="4251"/>
                    <a:pt x="5632" y="3453"/>
                    <a:pt x="5667" y="2596"/>
                  </a:cubicBezTo>
                  <a:cubicBezTo>
                    <a:pt x="5727" y="1727"/>
                    <a:pt x="5465" y="905"/>
                    <a:pt x="4929" y="262"/>
                  </a:cubicBezTo>
                  <a:cubicBezTo>
                    <a:pt x="4895" y="215"/>
                    <a:pt x="4846" y="194"/>
                    <a:pt x="4799" y="194"/>
                  </a:cubicBezTo>
                  <a:cubicBezTo>
                    <a:pt x="4763" y="194"/>
                    <a:pt x="4729" y="206"/>
                    <a:pt x="4703" y="227"/>
                  </a:cubicBezTo>
                  <a:cubicBezTo>
                    <a:pt x="4632" y="286"/>
                    <a:pt x="4632" y="393"/>
                    <a:pt x="4679" y="453"/>
                  </a:cubicBezTo>
                  <a:cubicBezTo>
                    <a:pt x="5155" y="1048"/>
                    <a:pt x="5405" y="1786"/>
                    <a:pt x="5358" y="2560"/>
                  </a:cubicBezTo>
                  <a:cubicBezTo>
                    <a:pt x="5310" y="3334"/>
                    <a:pt x="5001" y="4072"/>
                    <a:pt x="4453" y="4608"/>
                  </a:cubicBezTo>
                  <a:cubicBezTo>
                    <a:pt x="4346" y="4703"/>
                    <a:pt x="4239" y="4799"/>
                    <a:pt x="4143" y="4882"/>
                  </a:cubicBezTo>
                  <a:lnTo>
                    <a:pt x="4143" y="4013"/>
                  </a:lnTo>
                  <a:cubicBezTo>
                    <a:pt x="4143" y="3715"/>
                    <a:pt x="3929" y="3441"/>
                    <a:pt x="3643" y="3358"/>
                  </a:cubicBezTo>
                  <a:lnTo>
                    <a:pt x="3072" y="3191"/>
                  </a:lnTo>
                  <a:cubicBezTo>
                    <a:pt x="2989" y="3156"/>
                    <a:pt x="2929" y="3096"/>
                    <a:pt x="2929" y="3013"/>
                  </a:cubicBezTo>
                  <a:lnTo>
                    <a:pt x="2929" y="2882"/>
                  </a:lnTo>
                  <a:cubicBezTo>
                    <a:pt x="2989" y="2834"/>
                    <a:pt x="3036" y="2798"/>
                    <a:pt x="3084" y="2763"/>
                  </a:cubicBezTo>
                  <a:cubicBezTo>
                    <a:pt x="3322" y="2536"/>
                    <a:pt x="3441" y="2227"/>
                    <a:pt x="3441" y="1893"/>
                  </a:cubicBezTo>
                  <a:lnTo>
                    <a:pt x="3441" y="1596"/>
                  </a:lnTo>
                  <a:lnTo>
                    <a:pt x="3500" y="1465"/>
                  </a:lnTo>
                  <a:cubicBezTo>
                    <a:pt x="3572" y="1334"/>
                    <a:pt x="3596" y="1167"/>
                    <a:pt x="3596" y="1000"/>
                  </a:cubicBezTo>
                  <a:lnTo>
                    <a:pt x="3596" y="167"/>
                  </a:lnTo>
                  <a:cubicBezTo>
                    <a:pt x="3596" y="72"/>
                    <a:pt x="3524" y="0"/>
                    <a:pt x="344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2" name="Google Shape;10482;p80"/>
            <p:cNvSpPr/>
            <p:nvPr/>
          </p:nvSpPr>
          <p:spPr>
            <a:xfrm>
              <a:off x="1461721" y="1634026"/>
              <a:ext cx="43986" cy="15564"/>
            </a:xfrm>
            <a:custGeom>
              <a:avLst/>
              <a:gdLst/>
              <a:ahLst/>
              <a:cxnLst/>
              <a:rect l="l" t="t" r="r" b="b"/>
              <a:pathLst>
                <a:path w="1382" h="489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cubicBezTo>
                    <a:pt x="334" y="322"/>
                    <a:pt x="858" y="358"/>
                    <a:pt x="1132" y="477"/>
                  </a:cubicBezTo>
                  <a:cubicBezTo>
                    <a:pt x="1155" y="489"/>
                    <a:pt x="1167" y="489"/>
                    <a:pt x="1203" y="489"/>
                  </a:cubicBezTo>
                  <a:cubicBezTo>
                    <a:pt x="1263" y="489"/>
                    <a:pt x="1322" y="465"/>
                    <a:pt x="1346" y="405"/>
                  </a:cubicBezTo>
                  <a:cubicBezTo>
                    <a:pt x="1382" y="322"/>
                    <a:pt x="1346" y="239"/>
                    <a:pt x="1263" y="191"/>
                  </a:cubicBezTo>
                  <a:cubicBezTo>
                    <a:pt x="894" y="1"/>
                    <a:pt x="191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483" name="Google Shape;10483;p80"/>
          <p:cNvGrpSpPr/>
          <p:nvPr/>
        </p:nvGrpSpPr>
        <p:grpSpPr>
          <a:xfrm>
            <a:off x="2342562" y="1599628"/>
            <a:ext cx="461329" cy="461329"/>
            <a:chOff x="1756921" y="1509739"/>
            <a:chExt cx="345997" cy="345997"/>
          </a:xfrm>
          <a:solidFill>
            <a:srgbClr val="D2DE00"/>
          </a:solidFill>
        </p:grpSpPr>
        <p:sp>
          <p:nvSpPr>
            <p:cNvPr id="10484" name="Google Shape;10484;p80"/>
            <p:cNvSpPr/>
            <p:nvPr/>
          </p:nvSpPr>
          <p:spPr>
            <a:xfrm>
              <a:off x="1756921" y="1509739"/>
              <a:ext cx="345997" cy="345997"/>
            </a:xfrm>
            <a:custGeom>
              <a:avLst/>
              <a:gdLst/>
              <a:ahLst/>
              <a:cxnLst/>
              <a:rect l="l" t="t" r="r" b="b"/>
              <a:pathLst>
                <a:path w="10871" h="10871" extrusionOk="0">
                  <a:moveTo>
                    <a:pt x="5442" y="0"/>
                  </a:moveTo>
                  <a:cubicBezTo>
                    <a:pt x="3977" y="0"/>
                    <a:pt x="2620" y="572"/>
                    <a:pt x="1596" y="1596"/>
                  </a:cubicBezTo>
                  <a:cubicBezTo>
                    <a:pt x="572" y="2620"/>
                    <a:pt x="1" y="3989"/>
                    <a:pt x="1" y="5441"/>
                  </a:cubicBezTo>
                  <a:cubicBezTo>
                    <a:pt x="1" y="6882"/>
                    <a:pt x="572" y="8251"/>
                    <a:pt x="1596" y="9275"/>
                  </a:cubicBezTo>
                  <a:cubicBezTo>
                    <a:pt x="2620" y="10299"/>
                    <a:pt x="3989" y="10871"/>
                    <a:pt x="5442" y="10871"/>
                  </a:cubicBezTo>
                  <a:cubicBezTo>
                    <a:pt x="6882" y="10871"/>
                    <a:pt x="8252" y="10299"/>
                    <a:pt x="9276" y="9275"/>
                  </a:cubicBezTo>
                  <a:cubicBezTo>
                    <a:pt x="10299" y="8251"/>
                    <a:pt x="10871" y="6882"/>
                    <a:pt x="10871" y="5441"/>
                  </a:cubicBezTo>
                  <a:cubicBezTo>
                    <a:pt x="10871" y="5346"/>
                    <a:pt x="10871" y="5263"/>
                    <a:pt x="10859" y="5156"/>
                  </a:cubicBezTo>
                  <a:cubicBezTo>
                    <a:pt x="10859" y="5060"/>
                    <a:pt x="10788" y="5001"/>
                    <a:pt x="10692" y="5001"/>
                  </a:cubicBezTo>
                  <a:cubicBezTo>
                    <a:pt x="10609" y="5001"/>
                    <a:pt x="10549" y="5084"/>
                    <a:pt x="10549" y="5168"/>
                  </a:cubicBezTo>
                  <a:lnTo>
                    <a:pt x="10549" y="5441"/>
                  </a:lnTo>
                  <a:cubicBezTo>
                    <a:pt x="10549" y="6811"/>
                    <a:pt x="10014" y="8085"/>
                    <a:pt x="9037" y="9049"/>
                  </a:cubicBezTo>
                  <a:cubicBezTo>
                    <a:pt x="8073" y="10025"/>
                    <a:pt x="6787" y="10561"/>
                    <a:pt x="5418" y="10561"/>
                  </a:cubicBezTo>
                  <a:cubicBezTo>
                    <a:pt x="4061" y="10561"/>
                    <a:pt x="2775" y="10025"/>
                    <a:pt x="1810" y="9049"/>
                  </a:cubicBezTo>
                  <a:cubicBezTo>
                    <a:pt x="834" y="8085"/>
                    <a:pt x="298" y="6811"/>
                    <a:pt x="298" y="5441"/>
                  </a:cubicBezTo>
                  <a:cubicBezTo>
                    <a:pt x="298" y="4072"/>
                    <a:pt x="834" y="2786"/>
                    <a:pt x="1810" y="1822"/>
                  </a:cubicBezTo>
                  <a:cubicBezTo>
                    <a:pt x="2775" y="858"/>
                    <a:pt x="4061" y="322"/>
                    <a:pt x="5418" y="322"/>
                  </a:cubicBezTo>
                  <a:cubicBezTo>
                    <a:pt x="6632" y="322"/>
                    <a:pt x="7799" y="750"/>
                    <a:pt x="8728" y="1524"/>
                  </a:cubicBezTo>
                  <a:cubicBezTo>
                    <a:pt x="9633" y="2298"/>
                    <a:pt x="10264" y="3358"/>
                    <a:pt x="10466" y="4513"/>
                  </a:cubicBezTo>
                  <a:cubicBezTo>
                    <a:pt x="10476" y="4594"/>
                    <a:pt x="10547" y="4649"/>
                    <a:pt x="10612" y="4649"/>
                  </a:cubicBezTo>
                  <a:cubicBezTo>
                    <a:pt x="10623" y="4649"/>
                    <a:pt x="10634" y="4647"/>
                    <a:pt x="10645" y="4644"/>
                  </a:cubicBezTo>
                  <a:cubicBezTo>
                    <a:pt x="10740" y="4632"/>
                    <a:pt x="10800" y="4548"/>
                    <a:pt x="10776" y="4465"/>
                  </a:cubicBezTo>
                  <a:cubicBezTo>
                    <a:pt x="10561" y="3239"/>
                    <a:pt x="9907" y="2108"/>
                    <a:pt x="8930" y="1286"/>
                  </a:cubicBezTo>
                  <a:cubicBezTo>
                    <a:pt x="7954" y="465"/>
                    <a:pt x="6716" y="0"/>
                    <a:pt x="544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5" name="Google Shape;10485;p80"/>
            <p:cNvSpPr/>
            <p:nvPr/>
          </p:nvSpPr>
          <p:spPr>
            <a:xfrm>
              <a:off x="1781937" y="1535488"/>
              <a:ext cx="295614" cy="295614"/>
            </a:xfrm>
            <a:custGeom>
              <a:avLst/>
              <a:gdLst/>
              <a:ahLst/>
              <a:cxnLst/>
              <a:rect l="l" t="t" r="r" b="b"/>
              <a:pathLst>
                <a:path w="9288" h="9288" extrusionOk="0">
                  <a:moveTo>
                    <a:pt x="4644" y="1"/>
                  </a:moveTo>
                  <a:cubicBezTo>
                    <a:pt x="3989" y="1"/>
                    <a:pt x="3346" y="132"/>
                    <a:pt x="2751" y="406"/>
                  </a:cubicBezTo>
                  <a:cubicBezTo>
                    <a:pt x="2167" y="656"/>
                    <a:pt x="1667" y="1025"/>
                    <a:pt x="1227" y="1489"/>
                  </a:cubicBezTo>
                  <a:cubicBezTo>
                    <a:pt x="1167" y="1549"/>
                    <a:pt x="1167" y="1656"/>
                    <a:pt x="1251" y="1715"/>
                  </a:cubicBezTo>
                  <a:cubicBezTo>
                    <a:pt x="1278" y="1743"/>
                    <a:pt x="1313" y="1757"/>
                    <a:pt x="1348" y="1757"/>
                  </a:cubicBezTo>
                  <a:cubicBezTo>
                    <a:pt x="1390" y="1757"/>
                    <a:pt x="1433" y="1737"/>
                    <a:pt x="1465" y="1692"/>
                  </a:cubicBezTo>
                  <a:cubicBezTo>
                    <a:pt x="1870" y="1263"/>
                    <a:pt x="2346" y="918"/>
                    <a:pt x="2882" y="680"/>
                  </a:cubicBezTo>
                  <a:cubicBezTo>
                    <a:pt x="3429" y="430"/>
                    <a:pt x="4025" y="310"/>
                    <a:pt x="4644" y="310"/>
                  </a:cubicBezTo>
                  <a:cubicBezTo>
                    <a:pt x="7025" y="310"/>
                    <a:pt x="8966" y="2239"/>
                    <a:pt x="8966" y="4644"/>
                  </a:cubicBezTo>
                  <a:cubicBezTo>
                    <a:pt x="8966" y="7037"/>
                    <a:pt x="7037" y="8978"/>
                    <a:pt x="4644" y="8978"/>
                  </a:cubicBezTo>
                  <a:cubicBezTo>
                    <a:pt x="2263" y="8978"/>
                    <a:pt x="310" y="7037"/>
                    <a:pt x="310" y="4644"/>
                  </a:cubicBezTo>
                  <a:cubicBezTo>
                    <a:pt x="310" y="3799"/>
                    <a:pt x="560" y="2966"/>
                    <a:pt x="1024" y="2263"/>
                  </a:cubicBezTo>
                  <a:cubicBezTo>
                    <a:pt x="1084" y="2192"/>
                    <a:pt x="1072" y="2084"/>
                    <a:pt x="989" y="2037"/>
                  </a:cubicBezTo>
                  <a:cubicBezTo>
                    <a:pt x="963" y="2020"/>
                    <a:pt x="933" y="2012"/>
                    <a:pt x="904" y="2012"/>
                  </a:cubicBezTo>
                  <a:cubicBezTo>
                    <a:pt x="850" y="2012"/>
                    <a:pt x="797" y="2038"/>
                    <a:pt x="774" y="2084"/>
                  </a:cubicBezTo>
                  <a:cubicBezTo>
                    <a:pt x="262" y="2846"/>
                    <a:pt x="0" y="3716"/>
                    <a:pt x="0" y="4644"/>
                  </a:cubicBezTo>
                  <a:cubicBezTo>
                    <a:pt x="0" y="5883"/>
                    <a:pt x="477" y="7049"/>
                    <a:pt x="1346" y="7930"/>
                  </a:cubicBezTo>
                  <a:cubicBezTo>
                    <a:pt x="2227" y="8811"/>
                    <a:pt x="3394" y="9288"/>
                    <a:pt x="4644" y="9288"/>
                  </a:cubicBezTo>
                  <a:cubicBezTo>
                    <a:pt x="5894" y="9288"/>
                    <a:pt x="7049" y="8811"/>
                    <a:pt x="7930" y="7930"/>
                  </a:cubicBezTo>
                  <a:cubicBezTo>
                    <a:pt x="8811" y="7049"/>
                    <a:pt x="9287" y="5894"/>
                    <a:pt x="9287" y="4644"/>
                  </a:cubicBezTo>
                  <a:cubicBezTo>
                    <a:pt x="9287" y="3394"/>
                    <a:pt x="8811" y="2227"/>
                    <a:pt x="7930" y="1346"/>
                  </a:cubicBezTo>
                  <a:cubicBezTo>
                    <a:pt x="7049" y="477"/>
                    <a:pt x="5894" y="1"/>
                    <a:pt x="46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6" name="Google Shape;10486;p80"/>
            <p:cNvSpPr/>
            <p:nvPr/>
          </p:nvSpPr>
          <p:spPr>
            <a:xfrm>
              <a:off x="1806954" y="1677980"/>
              <a:ext cx="17441" cy="10630"/>
            </a:xfrm>
            <a:custGeom>
              <a:avLst/>
              <a:gdLst/>
              <a:ahLst/>
              <a:cxnLst/>
              <a:rect l="l" t="t" r="r" b="b"/>
              <a:pathLst>
                <a:path w="548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381" y="334"/>
                  </a:lnTo>
                  <a:cubicBezTo>
                    <a:pt x="476" y="334"/>
                    <a:pt x="548" y="251"/>
                    <a:pt x="548" y="167"/>
                  </a:cubicBezTo>
                  <a:cubicBezTo>
                    <a:pt x="548" y="72"/>
                    <a:pt x="476" y="1"/>
                    <a:pt x="3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7" name="Google Shape;10487;p80"/>
            <p:cNvSpPr/>
            <p:nvPr/>
          </p:nvSpPr>
          <p:spPr>
            <a:xfrm>
              <a:off x="1924429" y="1560122"/>
              <a:ext cx="128106" cy="128488"/>
            </a:xfrm>
            <a:custGeom>
              <a:avLst/>
              <a:gdLst/>
              <a:ahLst/>
              <a:cxnLst/>
              <a:rect l="l" t="t" r="r" b="b"/>
              <a:pathLst>
                <a:path w="4025" h="4037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870"/>
                  </a:lnTo>
                  <a:cubicBezTo>
                    <a:pt x="0" y="3954"/>
                    <a:pt x="72" y="4037"/>
                    <a:pt x="155" y="4037"/>
                  </a:cubicBezTo>
                  <a:lnTo>
                    <a:pt x="3870" y="4037"/>
                  </a:lnTo>
                  <a:cubicBezTo>
                    <a:pt x="3953" y="4037"/>
                    <a:pt x="4024" y="3954"/>
                    <a:pt x="4024" y="3870"/>
                  </a:cubicBezTo>
                  <a:cubicBezTo>
                    <a:pt x="4024" y="3775"/>
                    <a:pt x="3953" y="3704"/>
                    <a:pt x="3870" y="3704"/>
                  </a:cubicBezTo>
                  <a:lnTo>
                    <a:pt x="322" y="3704"/>
                  </a:ln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8" name="Google Shape;10488;p80"/>
            <p:cNvSpPr/>
            <p:nvPr/>
          </p:nvSpPr>
          <p:spPr>
            <a:xfrm>
              <a:off x="1924811" y="1788644"/>
              <a:ext cx="10630" cy="17823"/>
            </a:xfrm>
            <a:custGeom>
              <a:avLst/>
              <a:gdLst/>
              <a:ahLst/>
              <a:cxnLst/>
              <a:rect l="l" t="t" r="r" b="b"/>
              <a:pathLst>
                <a:path w="334" h="560" extrusionOk="0">
                  <a:moveTo>
                    <a:pt x="167" y="0"/>
                  </a:moveTo>
                  <a:cubicBezTo>
                    <a:pt x="71" y="0"/>
                    <a:pt x="0" y="84"/>
                    <a:pt x="0" y="167"/>
                  </a:cubicBezTo>
                  <a:lnTo>
                    <a:pt x="0" y="393"/>
                  </a:lnTo>
                  <a:cubicBezTo>
                    <a:pt x="0" y="488"/>
                    <a:pt x="71" y="560"/>
                    <a:pt x="167" y="560"/>
                  </a:cubicBezTo>
                  <a:cubicBezTo>
                    <a:pt x="250" y="560"/>
                    <a:pt x="333" y="488"/>
                    <a:pt x="333" y="393"/>
                  </a:cubicBezTo>
                  <a:lnTo>
                    <a:pt x="333" y="167"/>
                  </a:lnTo>
                  <a:cubicBezTo>
                    <a:pt x="333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9" name="Google Shape;10489;p80"/>
            <p:cNvSpPr/>
            <p:nvPr/>
          </p:nvSpPr>
          <p:spPr>
            <a:xfrm>
              <a:off x="1841423" y="1594719"/>
              <a:ext cx="16328" cy="15086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4"/>
                    <a:pt x="1" y="212"/>
                    <a:pt x="60" y="259"/>
                  </a:cubicBezTo>
                  <a:lnTo>
                    <a:pt x="215" y="426"/>
                  </a:lnTo>
                  <a:cubicBezTo>
                    <a:pt x="239" y="462"/>
                    <a:pt x="286" y="474"/>
                    <a:pt x="334" y="474"/>
                  </a:cubicBezTo>
                  <a:cubicBezTo>
                    <a:pt x="370" y="474"/>
                    <a:pt x="405" y="462"/>
                    <a:pt x="453" y="426"/>
                  </a:cubicBezTo>
                  <a:cubicBezTo>
                    <a:pt x="513" y="366"/>
                    <a:pt x="513" y="259"/>
                    <a:pt x="453" y="212"/>
                  </a:cubicBezTo>
                  <a:lnTo>
                    <a:pt x="286" y="45"/>
                  </a:ln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0" name="Google Shape;10490;p80"/>
            <p:cNvSpPr/>
            <p:nvPr/>
          </p:nvSpPr>
          <p:spPr>
            <a:xfrm>
              <a:off x="2002470" y="1756243"/>
              <a:ext cx="16709" cy="15755"/>
            </a:xfrm>
            <a:custGeom>
              <a:avLst/>
              <a:gdLst/>
              <a:ahLst/>
              <a:cxnLst/>
              <a:rect l="l" t="t" r="r" b="b"/>
              <a:pathLst>
                <a:path w="525" h="495" extrusionOk="0">
                  <a:moveTo>
                    <a:pt x="175" y="0"/>
                  </a:moveTo>
                  <a:cubicBezTo>
                    <a:pt x="132" y="0"/>
                    <a:pt x="90" y="18"/>
                    <a:pt x="60" y="54"/>
                  </a:cubicBezTo>
                  <a:cubicBezTo>
                    <a:pt x="1" y="113"/>
                    <a:pt x="1" y="221"/>
                    <a:pt x="60" y="280"/>
                  </a:cubicBezTo>
                  <a:lnTo>
                    <a:pt x="227" y="447"/>
                  </a:lnTo>
                  <a:cubicBezTo>
                    <a:pt x="251" y="471"/>
                    <a:pt x="298" y="494"/>
                    <a:pt x="346" y="494"/>
                  </a:cubicBezTo>
                  <a:cubicBezTo>
                    <a:pt x="394" y="494"/>
                    <a:pt x="418" y="471"/>
                    <a:pt x="465" y="447"/>
                  </a:cubicBezTo>
                  <a:cubicBezTo>
                    <a:pt x="525" y="387"/>
                    <a:pt x="525" y="280"/>
                    <a:pt x="465" y="221"/>
                  </a:cubicBezTo>
                  <a:lnTo>
                    <a:pt x="298" y="54"/>
                  </a:lnTo>
                  <a:cubicBezTo>
                    <a:pt x="263" y="18"/>
                    <a:pt x="218" y="0"/>
                    <a:pt x="17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1" name="Google Shape;10491;p80"/>
            <p:cNvSpPr/>
            <p:nvPr/>
          </p:nvSpPr>
          <p:spPr>
            <a:xfrm>
              <a:off x="2002470" y="1594719"/>
              <a:ext cx="16328" cy="15086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340" y="0"/>
                  </a:moveTo>
                  <a:cubicBezTo>
                    <a:pt x="298" y="0"/>
                    <a:pt x="257" y="15"/>
                    <a:pt x="227" y="45"/>
                  </a:cubicBezTo>
                  <a:lnTo>
                    <a:pt x="60" y="212"/>
                  </a:lnTo>
                  <a:cubicBezTo>
                    <a:pt x="1" y="259"/>
                    <a:pt x="1" y="366"/>
                    <a:pt x="60" y="426"/>
                  </a:cubicBezTo>
                  <a:cubicBezTo>
                    <a:pt x="96" y="462"/>
                    <a:pt x="132" y="474"/>
                    <a:pt x="179" y="474"/>
                  </a:cubicBezTo>
                  <a:cubicBezTo>
                    <a:pt x="227" y="474"/>
                    <a:pt x="251" y="462"/>
                    <a:pt x="287" y="426"/>
                  </a:cubicBezTo>
                  <a:lnTo>
                    <a:pt x="453" y="259"/>
                  </a:lnTo>
                  <a:cubicBezTo>
                    <a:pt x="513" y="212"/>
                    <a:pt x="513" y="104"/>
                    <a:pt x="453" y="45"/>
                  </a:cubicBezTo>
                  <a:cubicBezTo>
                    <a:pt x="423" y="15"/>
                    <a:pt x="382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2" name="Google Shape;10492;p80"/>
            <p:cNvSpPr/>
            <p:nvPr/>
          </p:nvSpPr>
          <p:spPr>
            <a:xfrm>
              <a:off x="1841041" y="1756530"/>
              <a:ext cx="16709" cy="15468"/>
            </a:xfrm>
            <a:custGeom>
              <a:avLst/>
              <a:gdLst/>
              <a:ahLst/>
              <a:cxnLst/>
              <a:rect l="l" t="t" r="r" b="b"/>
              <a:pathLst>
                <a:path w="525" h="486" extrusionOk="0">
                  <a:moveTo>
                    <a:pt x="352" y="0"/>
                  </a:moveTo>
                  <a:cubicBezTo>
                    <a:pt x="310" y="0"/>
                    <a:pt x="269" y="15"/>
                    <a:pt x="239" y="45"/>
                  </a:cubicBezTo>
                  <a:lnTo>
                    <a:pt x="72" y="212"/>
                  </a:lnTo>
                  <a:cubicBezTo>
                    <a:pt x="1" y="271"/>
                    <a:pt x="1" y="354"/>
                    <a:pt x="60" y="438"/>
                  </a:cubicBezTo>
                  <a:cubicBezTo>
                    <a:pt x="84" y="462"/>
                    <a:pt x="132" y="485"/>
                    <a:pt x="179" y="485"/>
                  </a:cubicBezTo>
                  <a:cubicBezTo>
                    <a:pt x="227" y="485"/>
                    <a:pt x="251" y="462"/>
                    <a:pt x="298" y="438"/>
                  </a:cubicBezTo>
                  <a:lnTo>
                    <a:pt x="465" y="271"/>
                  </a:lnTo>
                  <a:cubicBezTo>
                    <a:pt x="525" y="212"/>
                    <a:pt x="525" y="104"/>
                    <a:pt x="465" y="45"/>
                  </a:cubicBezTo>
                  <a:cubicBezTo>
                    <a:pt x="435" y="15"/>
                    <a:pt x="394" y="0"/>
                    <a:pt x="35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3" name="Google Shape;10493;p80"/>
            <p:cNvSpPr/>
            <p:nvPr/>
          </p:nvSpPr>
          <p:spPr>
            <a:xfrm>
              <a:off x="1816025" y="1632084"/>
              <a:ext cx="17855" cy="13336"/>
            </a:xfrm>
            <a:custGeom>
              <a:avLst/>
              <a:gdLst/>
              <a:ahLst/>
              <a:cxnLst/>
              <a:rect l="l" t="t" r="r" b="b"/>
              <a:pathLst>
                <a:path w="561" h="419" extrusionOk="0">
                  <a:moveTo>
                    <a:pt x="173" y="0"/>
                  </a:moveTo>
                  <a:cubicBezTo>
                    <a:pt x="110" y="0"/>
                    <a:pt x="51" y="36"/>
                    <a:pt x="25" y="97"/>
                  </a:cubicBezTo>
                  <a:cubicBezTo>
                    <a:pt x="1" y="181"/>
                    <a:pt x="25" y="276"/>
                    <a:pt x="120" y="312"/>
                  </a:cubicBezTo>
                  <a:lnTo>
                    <a:pt x="322" y="395"/>
                  </a:lnTo>
                  <a:cubicBezTo>
                    <a:pt x="334" y="419"/>
                    <a:pt x="370" y="419"/>
                    <a:pt x="382" y="419"/>
                  </a:cubicBezTo>
                  <a:cubicBezTo>
                    <a:pt x="441" y="419"/>
                    <a:pt x="501" y="383"/>
                    <a:pt x="537" y="312"/>
                  </a:cubicBezTo>
                  <a:cubicBezTo>
                    <a:pt x="561" y="228"/>
                    <a:pt x="513" y="133"/>
                    <a:pt x="441" y="97"/>
                  </a:cubicBezTo>
                  <a:lnTo>
                    <a:pt x="239" y="14"/>
                  </a:lnTo>
                  <a:cubicBezTo>
                    <a:pt x="217" y="5"/>
                    <a:pt x="195" y="0"/>
                    <a:pt x="17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4" name="Google Shape;10494;p80"/>
            <p:cNvSpPr/>
            <p:nvPr/>
          </p:nvSpPr>
          <p:spPr>
            <a:xfrm>
              <a:off x="2026341" y="1721297"/>
              <a:ext cx="17855" cy="13177"/>
            </a:xfrm>
            <a:custGeom>
              <a:avLst/>
              <a:gdLst/>
              <a:ahLst/>
              <a:cxnLst/>
              <a:rect l="l" t="t" r="r" b="b"/>
              <a:pathLst>
                <a:path w="561" h="414" extrusionOk="0">
                  <a:moveTo>
                    <a:pt x="179" y="0"/>
                  </a:moveTo>
                  <a:cubicBezTo>
                    <a:pt x="114" y="0"/>
                    <a:pt x="52" y="31"/>
                    <a:pt x="25" y="104"/>
                  </a:cubicBezTo>
                  <a:cubicBezTo>
                    <a:pt x="1" y="176"/>
                    <a:pt x="25" y="283"/>
                    <a:pt x="120" y="307"/>
                  </a:cubicBezTo>
                  <a:lnTo>
                    <a:pt x="322" y="402"/>
                  </a:lnTo>
                  <a:cubicBezTo>
                    <a:pt x="334" y="414"/>
                    <a:pt x="370" y="414"/>
                    <a:pt x="382" y="414"/>
                  </a:cubicBezTo>
                  <a:cubicBezTo>
                    <a:pt x="441" y="414"/>
                    <a:pt x="501" y="378"/>
                    <a:pt x="537" y="307"/>
                  </a:cubicBezTo>
                  <a:cubicBezTo>
                    <a:pt x="560" y="235"/>
                    <a:pt x="537" y="128"/>
                    <a:pt x="441" y="104"/>
                  </a:cubicBezTo>
                  <a:lnTo>
                    <a:pt x="239" y="9"/>
                  </a:lnTo>
                  <a:cubicBezTo>
                    <a:pt x="219" y="3"/>
                    <a:pt x="199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" name="Google Shape;10495;p80"/>
            <p:cNvSpPr/>
            <p:nvPr/>
          </p:nvSpPr>
          <p:spPr>
            <a:xfrm>
              <a:off x="1967619" y="1569702"/>
              <a:ext cx="14036" cy="16996"/>
            </a:xfrm>
            <a:custGeom>
              <a:avLst/>
              <a:gdLst/>
              <a:ahLst/>
              <a:cxnLst/>
              <a:rect l="l" t="t" r="r" b="b"/>
              <a:pathLst>
                <a:path w="441" h="534" extrusionOk="0">
                  <a:moveTo>
                    <a:pt x="267" y="1"/>
                  </a:moveTo>
                  <a:cubicBezTo>
                    <a:pt x="204" y="1"/>
                    <a:pt x="138" y="32"/>
                    <a:pt x="119" y="105"/>
                  </a:cubicBezTo>
                  <a:lnTo>
                    <a:pt x="24" y="307"/>
                  </a:lnTo>
                  <a:cubicBezTo>
                    <a:pt x="0" y="378"/>
                    <a:pt x="24" y="486"/>
                    <a:pt x="119" y="521"/>
                  </a:cubicBezTo>
                  <a:cubicBezTo>
                    <a:pt x="131" y="521"/>
                    <a:pt x="155" y="533"/>
                    <a:pt x="179" y="533"/>
                  </a:cubicBezTo>
                  <a:cubicBezTo>
                    <a:pt x="239" y="533"/>
                    <a:pt x="298" y="498"/>
                    <a:pt x="322" y="426"/>
                  </a:cubicBezTo>
                  <a:lnTo>
                    <a:pt x="417" y="224"/>
                  </a:lnTo>
                  <a:cubicBezTo>
                    <a:pt x="441" y="140"/>
                    <a:pt x="417" y="45"/>
                    <a:pt x="322" y="9"/>
                  </a:cubicBezTo>
                  <a:cubicBezTo>
                    <a:pt x="305" y="4"/>
                    <a:pt x="286" y="1"/>
                    <a:pt x="2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6" name="Google Shape;10496;p80"/>
            <p:cNvSpPr/>
            <p:nvPr/>
          </p:nvSpPr>
          <p:spPr>
            <a:xfrm>
              <a:off x="1877802" y="1780019"/>
              <a:ext cx="14450" cy="16996"/>
            </a:xfrm>
            <a:custGeom>
              <a:avLst/>
              <a:gdLst/>
              <a:ahLst/>
              <a:cxnLst/>
              <a:rect l="l" t="t" r="r" b="b"/>
              <a:pathLst>
                <a:path w="454" h="534" extrusionOk="0">
                  <a:moveTo>
                    <a:pt x="279" y="1"/>
                  </a:moveTo>
                  <a:cubicBezTo>
                    <a:pt x="216" y="1"/>
                    <a:pt x="147" y="32"/>
                    <a:pt x="120" y="105"/>
                  </a:cubicBezTo>
                  <a:lnTo>
                    <a:pt x="36" y="307"/>
                  </a:lnTo>
                  <a:cubicBezTo>
                    <a:pt x="1" y="378"/>
                    <a:pt x="48" y="486"/>
                    <a:pt x="120" y="509"/>
                  </a:cubicBezTo>
                  <a:cubicBezTo>
                    <a:pt x="144" y="533"/>
                    <a:pt x="167" y="533"/>
                    <a:pt x="179" y="533"/>
                  </a:cubicBezTo>
                  <a:cubicBezTo>
                    <a:pt x="239" y="533"/>
                    <a:pt x="298" y="497"/>
                    <a:pt x="334" y="426"/>
                  </a:cubicBezTo>
                  <a:lnTo>
                    <a:pt x="417" y="224"/>
                  </a:lnTo>
                  <a:cubicBezTo>
                    <a:pt x="453" y="140"/>
                    <a:pt x="417" y="45"/>
                    <a:pt x="334" y="9"/>
                  </a:cubicBezTo>
                  <a:cubicBezTo>
                    <a:pt x="317" y="4"/>
                    <a:pt x="298" y="1"/>
                    <a:pt x="2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7" name="Google Shape;10497;p80"/>
            <p:cNvSpPr/>
            <p:nvPr/>
          </p:nvSpPr>
          <p:spPr>
            <a:xfrm>
              <a:off x="1879711" y="1568652"/>
              <a:ext cx="14418" cy="16900"/>
            </a:xfrm>
            <a:custGeom>
              <a:avLst/>
              <a:gdLst/>
              <a:ahLst/>
              <a:cxnLst/>
              <a:rect l="l" t="t" r="r" b="b"/>
              <a:pathLst>
                <a:path w="453" h="531" extrusionOk="0">
                  <a:moveTo>
                    <a:pt x="169" y="0"/>
                  </a:moveTo>
                  <a:cubicBezTo>
                    <a:pt x="153" y="0"/>
                    <a:pt x="136" y="2"/>
                    <a:pt x="119" y="7"/>
                  </a:cubicBezTo>
                  <a:cubicBezTo>
                    <a:pt x="48" y="42"/>
                    <a:pt x="0" y="138"/>
                    <a:pt x="36" y="221"/>
                  </a:cubicBezTo>
                  <a:lnTo>
                    <a:pt x="119" y="423"/>
                  </a:lnTo>
                  <a:cubicBezTo>
                    <a:pt x="155" y="495"/>
                    <a:pt x="214" y="531"/>
                    <a:pt x="274" y="531"/>
                  </a:cubicBezTo>
                  <a:cubicBezTo>
                    <a:pt x="286" y="531"/>
                    <a:pt x="322" y="531"/>
                    <a:pt x="334" y="519"/>
                  </a:cubicBezTo>
                  <a:cubicBezTo>
                    <a:pt x="405" y="483"/>
                    <a:pt x="453" y="400"/>
                    <a:pt x="417" y="304"/>
                  </a:cubicBezTo>
                  <a:lnTo>
                    <a:pt x="334" y="102"/>
                  </a:lnTo>
                  <a:cubicBezTo>
                    <a:pt x="304" y="43"/>
                    <a:pt x="243" y="0"/>
                    <a:pt x="16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8" name="Google Shape;10498;p80"/>
            <p:cNvSpPr/>
            <p:nvPr/>
          </p:nvSpPr>
          <p:spPr>
            <a:xfrm>
              <a:off x="1965709" y="1780846"/>
              <a:ext cx="14068" cy="16900"/>
            </a:xfrm>
            <a:custGeom>
              <a:avLst/>
              <a:gdLst/>
              <a:ahLst/>
              <a:cxnLst/>
              <a:rect l="l" t="t" r="r" b="b"/>
              <a:pathLst>
                <a:path w="442" h="531" extrusionOk="0">
                  <a:moveTo>
                    <a:pt x="189" y="0"/>
                  </a:moveTo>
                  <a:cubicBezTo>
                    <a:pt x="166" y="0"/>
                    <a:pt x="143" y="6"/>
                    <a:pt x="120" y="19"/>
                  </a:cubicBezTo>
                  <a:cubicBezTo>
                    <a:pt x="37" y="43"/>
                    <a:pt x="1" y="138"/>
                    <a:pt x="25" y="221"/>
                  </a:cubicBezTo>
                  <a:lnTo>
                    <a:pt x="120" y="424"/>
                  </a:lnTo>
                  <a:cubicBezTo>
                    <a:pt x="144" y="483"/>
                    <a:pt x="203" y="531"/>
                    <a:pt x="263" y="531"/>
                  </a:cubicBezTo>
                  <a:cubicBezTo>
                    <a:pt x="275" y="531"/>
                    <a:pt x="310" y="531"/>
                    <a:pt x="322" y="519"/>
                  </a:cubicBezTo>
                  <a:cubicBezTo>
                    <a:pt x="394" y="483"/>
                    <a:pt x="441" y="400"/>
                    <a:pt x="418" y="305"/>
                  </a:cubicBezTo>
                  <a:lnTo>
                    <a:pt x="322" y="102"/>
                  </a:lnTo>
                  <a:cubicBezTo>
                    <a:pt x="305" y="42"/>
                    <a:pt x="250" y="0"/>
                    <a:pt x="18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9" name="Google Shape;10499;p80"/>
            <p:cNvSpPr/>
            <p:nvPr/>
          </p:nvSpPr>
          <p:spPr>
            <a:xfrm>
              <a:off x="2026723" y="1633644"/>
              <a:ext cx="17855" cy="13304"/>
            </a:xfrm>
            <a:custGeom>
              <a:avLst/>
              <a:gdLst/>
              <a:ahLst/>
              <a:cxnLst/>
              <a:rect l="l" t="t" r="r" b="b"/>
              <a:pathLst>
                <a:path w="561" h="418" extrusionOk="0">
                  <a:moveTo>
                    <a:pt x="387" y="0"/>
                  </a:moveTo>
                  <a:cubicBezTo>
                    <a:pt x="366" y="0"/>
                    <a:pt x="345" y="4"/>
                    <a:pt x="322" y="13"/>
                  </a:cubicBezTo>
                  <a:lnTo>
                    <a:pt x="120" y="96"/>
                  </a:lnTo>
                  <a:cubicBezTo>
                    <a:pt x="48" y="132"/>
                    <a:pt x="1" y="215"/>
                    <a:pt x="25" y="310"/>
                  </a:cubicBezTo>
                  <a:cubicBezTo>
                    <a:pt x="60" y="382"/>
                    <a:pt x="120" y="417"/>
                    <a:pt x="179" y="417"/>
                  </a:cubicBezTo>
                  <a:cubicBezTo>
                    <a:pt x="191" y="417"/>
                    <a:pt x="227" y="417"/>
                    <a:pt x="239" y="394"/>
                  </a:cubicBezTo>
                  <a:lnTo>
                    <a:pt x="441" y="310"/>
                  </a:lnTo>
                  <a:cubicBezTo>
                    <a:pt x="513" y="274"/>
                    <a:pt x="560" y="191"/>
                    <a:pt x="537" y="96"/>
                  </a:cubicBezTo>
                  <a:cubicBezTo>
                    <a:pt x="509" y="41"/>
                    <a:pt x="454" y="0"/>
                    <a:pt x="38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00" name="Google Shape;10500;p80"/>
            <p:cNvSpPr/>
            <p:nvPr/>
          </p:nvSpPr>
          <p:spPr>
            <a:xfrm>
              <a:off x="1814911" y="1719419"/>
              <a:ext cx="18205" cy="13177"/>
            </a:xfrm>
            <a:custGeom>
              <a:avLst/>
              <a:gdLst/>
              <a:ahLst/>
              <a:cxnLst/>
              <a:rect l="l" t="t" r="r" b="b"/>
              <a:pathLst>
                <a:path w="572" h="414" extrusionOk="0">
                  <a:moveTo>
                    <a:pt x="382" y="1"/>
                  </a:moveTo>
                  <a:cubicBezTo>
                    <a:pt x="365" y="1"/>
                    <a:pt x="348" y="3"/>
                    <a:pt x="334" y="8"/>
                  </a:cubicBezTo>
                  <a:lnTo>
                    <a:pt x="119" y="104"/>
                  </a:lnTo>
                  <a:cubicBezTo>
                    <a:pt x="48" y="127"/>
                    <a:pt x="0" y="223"/>
                    <a:pt x="36" y="306"/>
                  </a:cubicBezTo>
                  <a:cubicBezTo>
                    <a:pt x="60" y="366"/>
                    <a:pt x="119" y="413"/>
                    <a:pt x="179" y="413"/>
                  </a:cubicBezTo>
                  <a:cubicBezTo>
                    <a:pt x="191" y="413"/>
                    <a:pt x="226" y="413"/>
                    <a:pt x="238" y="389"/>
                  </a:cubicBezTo>
                  <a:lnTo>
                    <a:pt x="453" y="306"/>
                  </a:lnTo>
                  <a:cubicBezTo>
                    <a:pt x="524" y="270"/>
                    <a:pt x="572" y="187"/>
                    <a:pt x="536" y="92"/>
                  </a:cubicBezTo>
                  <a:cubicBezTo>
                    <a:pt x="517" y="35"/>
                    <a:pt x="446" y="1"/>
                    <a:pt x="3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501" name="Google Shape;10501;p80"/>
          <p:cNvGrpSpPr/>
          <p:nvPr/>
        </p:nvGrpSpPr>
        <p:grpSpPr>
          <a:xfrm>
            <a:off x="2955942" y="1600647"/>
            <a:ext cx="424961" cy="460820"/>
            <a:chOff x="2216956" y="1510503"/>
            <a:chExt cx="318721" cy="345615"/>
          </a:xfrm>
          <a:solidFill>
            <a:srgbClr val="D2DE00"/>
          </a:solidFill>
        </p:grpSpPr>
        <p:sp>
          <p:nvSpPr>
            <p:cNvPr id="10502" name="Google Shape;10502;p80"/>
            <p:cNvSpPr/>
            <p:nvPr/>
          </p:nvSpPr>
          <p:spPr>
            <a:xfrm>
              <a:off x="2386724" y="1510503"/>
              <a:ext cx="142524" cy="151594"/>
            </a:xfrm>
            <a:custGeom>
              <a:avLst/>
              <a:gdLst/>
              <a:ahLst/>
              <a:cxnLst/>
              <a:rect l="l" t="t" r="r" b="b"/>
              <a:pathLst>
                <a:path w="4478" h="4763" extrusionOk="0">
                  <a:moveTo>
                    <a:pt x="2315" y="1"/>
                  </a:moveTo>
                  <a:cubicBezTo>
                    <a:pt x="2179" y="1"/>
                    <a:pt x="2042" y="13"/>
                    <a:pt x="1906" y="36"/>
                  </a:cubicBezTo>
                  <a:cubicBezTo>
                    <a:pt x="1334" y="155"/>
                    <a:pt x="846" y="488"/>
                    <a:pt x="513" y="964"/>
                  </a:cubicBezTo>
                  <a:cubicBezTo>
                    <a:pt x="1" y="1738"/>
                    <a:pt x="25" y="2727"/>
                    <a:pt x="572" y="3465"/>
                  </a:cubicBezTo>
                  <a:lnTo>
                    <a:pt x="537" y="4596"/>
                  </a:lnTo>
                  <a:cubicBezTo>
                    <a:pt x="537" y="4655"/>
                    <a:pt x="560" y="4703"/>
                    <a:pt x="608" y="4727"/>
                  </a:cubicBezTo>
                  <a:cubicBezTo>
                    <a:pt x="632" y="4739"/>
                    <a:pt x="667" y="4763"/>
                    <a:pt x="691" y="4763"/>
                  </a:cubicBezTo>
                  <a:cubicBezTo>
                    <a:pt x="727" y="4763"/>
                    <a:pt x="739" y="4763"/>
                    <a:pt x="775" y="4739"/>
                  </a:cubicBezTo>
                  <a:lnTo>
                    <a:pt x="1799" y="4263"/>
                  </a:lnTo>
                  <a:cubicBezTo>
                    <a:pt x="1980" y="4308"/>
                    <a:pt x="2163" y="4331"/>
                    <a:pt x="2344" y="4331"/>
                  </a:cubicBezTo>
                  <a:cubicBezTo>
                    <a:pt x="3055" y="4331"/>
                    <a:pt x="3734" y="3986"/>
                    <a:pt x="4132" y="3370"/>
                  </a:cubicBezTo>
                  <a:cubicBezTo>
                    <a:pt x="4323" y="3096"/>
                    <a:pt x="4430" y="2774"/>
                    <a:pt x="4477" y="2453"/>
                  </a:cubicBezTo>
                  <a:cubicBezTo>
                    <a:pt x="4477" y="2358"/>
                    <a:pt x="4418" y="2274"/>
                    <a:pt x="4335" y="2262"/>
                  </a:cubicBezTo>
                  <a:cubicBezTo>
                    <a:pt x="4320" y="2259"/>
                    <a:pt x="4307" y="2257"/>
                    <a:pt x="4294" y="2257"/>
                  </a:cubicBezTo>
                  <a:cubicBezTo>
                    <a:pt x="4219" y="2257"/>
                    <a:pt x="4164" y="2312"/>
                    <a:pt x="4144" y="2393"/>
                  </a:cubicBezTo>
                  <a:cubicBezTo>
                    <a:pt x="4120" y="2667"/>
                    <a:pt x="4013" y="2941"/>
                    <a:pt x="3846" y="3179"/>
                  </a:cubicBezTo>
                  <a:cubicBezTo>
                    <a:pt x="3504" y="3697"/>
                    <a:pt x="2932" y="3992"/>
                    <a:pt x="2326" y="3992"/>
                  </a:cubicBezTo>
                  <a:cubicBezTo>
                    <a:pt x="2151" y="3992"/>
                    <a:pt x="1974" y="3968"/>
                    <a:pt x="1799" y="3917"/>
                  </a:cubicBezTo>
                  <a:cubicBezTo>
                    <a:pt x="1789" y="3914"/>
                    <a:pt x="1779" y="3913"/>
                    <a:pt x="1770" y="3913"/>
                  </a:cubicBezTo>
                  <a:cubicBezTo>
                    <a:pt x="1744" y="3913"/>
                    <a:pt x="1718" y="3924"/>
                    <a:pt x="1691" y="3941"/>
                  </a:cubicBezTo>
                  <a:lnTo>
                    <a:pt x="858" y="4322"/>
                  </a:lnTo>
                  <a:lnTo>
                    <a:pt x="906" y="3405"/>
                  </a:lnTo>
                  <a:cubicBezTo>
                    <a:pt x="906" y="3358"/>
                    <a:pt x="894" y="3334"/>
                    <a:pt x="870" y="3298"/>
                  </a:cubicBezTo>
                  <a:cubicBezTo>
                    <a:pt x="370" y="2679"/>
                    <a:pt x="334" y="1798"/>
                    <a:pt x="787" y="1131"/>
                  </a:cubicBezTo>
                  <a:cubicBezTo>
                    <a:pt x="1048" y="714"/>
                    <a:pt x="1489" y="441"/>
                    <a:pt x="1965" y="333"/>
                  </a:cubicBezTo>
                  <a:cubicBezTo>
                    <a:pt x="2084" y="313"/>
                    <a:pt x="2203" y="303"/>
                    <a:pt x="2321" y="303"/>
                  </a:cubicBezTo>
                  <a:cubicBezTo>
                    <a:pt x="2686" y="303"/>
                    <a:pt x="3040" y="403"/>
                    <a:pt x="3346" y="619"/>
                  </a:cubicBezTo>
                  <a:cubicBezTo>
                    <a:pt x="3763" y="905"/>
                    <a:pt x="4049" y="1322"/>
                    <a:pt x="4132" y="1822"/>
                  </a:cubicBezTo>
                  <a:cubicBezTo>
                    <a:pt x="4143" y="1909"/>
                    <a:pt x="4224" y="1966"/>
                    <a:pt x="4292" y="1966"/>
                  </a:cubicBezTo>
                  <a:cubicBezTo>
                    <a:pt x="4298" y="1966"/>
                    <a:pt x="4305" y="1966"/>
                    <a:pt x="4311" y="1965"/>
                  </a:cubicBezTo>
                  <a:cubicBezTo>
                    <a:pt x="4406" y="1941"/>
                    <a:pt x="4466" y="1857"/>
                    <a:pt x="4442" y="1786"/>
                  </a:cubicBezTo>
                  <a:cubicBezTo>
                    <a:pt x="4347" y="1203"/>
                    <a:pt x="4013" y="714"/>
                    <a:pt x="3525" y="369"/>
                  </a:cubicBezTo>
                  <a:cubicBezTo>
                    <a:pt x="3164" y="117"/>
                    <a:pt x="2742" y="1"/>
                    <a:pt x="23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03" name="Google Shape;10503;p80"/>
            <p:cNvSpPr/>
            <p:nvPr/>
          </p:nvSpPr>
          <p:spPr>
            <a:xfrm>
              <a:off x="2423102" y="1541185"/>
              <a:ext cx="77723" cy="77723"/>
            </a:xfrm>
            <a:custGeom>
              <a:avLst/>
              <a:gdLst/>
              <a:ahLst/>
              <a:cxnLst/>
              <a:rect l="l" t="t" r="r" b="b"/>
              <a:pathLst>
                <a:path w="2442" h="2442" extrusionOk="0">
                  <a:moveTo>
                    <a:pt x="1084" y="346"/>
                  </a:moveTo>
                  <a:lnTo>
                    <a:pt x="1084" y="1215"/>
                  </a:lnTo>
                  <a:cubicBezTo>
                    <a:pt x="1084" y="1310"/>
                    <a:pt x="1168" y="1382"/>
                    <a:pt x="1251" y="1382"/>
                  </a:cubicBezTo>
                  <a:lnTo>
                    <a:pt x="2132" y="1382"/>
                  </a:lnTo>
                  <a:cubicBezTo>
                    <a:pt x="2037" y="1786"/>
                    <a:pt x="1668" y="2108"/>
                    <a:pt x="1239" y="2108"/>
                  </a:cubicBezTo>
                  <a:cubicBezTo>
                    <a:pt x="751" y="2108"/>
                    <a:pt x="346" y="1715"/>
                    <a:pt x="346" y="1215"/>
                  </a:cubicBezTo>
                  <a:cubicBezTo>
                    <a:pt x="346" y="774"/>
                    <a:pt x="656" y="417"/>
                    <a:pt x="1084" y="346"/>
                  </a:cubicBezTo>
                  <a:close/>
                  <a:moveTo>
                    <a:pt x="1215" y="0"/>
                  </a:moveTo>
                  <a:cubicBezTo>
                    <a:pt x="548" y="0"/>
                    <a:pt x="1" y="548"/>
                    <a:pt x="1" y="1215"/>
                  </a:cubicBezTo>
                  <a:cubicBezTo>
                    <a:pt x="1" y="1894"/>
                    <a:pt x="548" y="2441"/>
                    <a:pt x="1215" y="2441"/>
                  </a:cubicBezTo>
                  <a:cubicBezTo>
                    <a:pt x="1894" y="2441"/>
                    <a:pt x="2442" y="1894"/>
                    <a:pt x="2442" y="1215"/>
                  </a:cubicBezTo>
                  <a:cubicBezTo>
                    <a:pt x="2442" y="1120"/>
                    <a:pt x="2370" y="1060"/>
                    <a:pt x="2275" y="1060"/>
                  </a:cubicBezTo>
                  <a:lnTo>
                    <a:pt x="1382" y="1060"/>
                  </a:lnTo>
                  <a:lnTo>
                    <a:pt x="1382" y="167"/>
                  </a:lnTo>
                  <a:cubicBezTo>
                    <a:pt x="1382" y="72"/>
                    <a:pt x="1310" y="0"/>
                    <a:pt x="12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04" name="Google Shape;10504;p80"/>
            <p:cNvSpPr/>
            <p:nvPr/>
          </p:nvSpPr>
          <p:spPr>
            <a:xfrm>
              <a:off x="2216956" y="1538543"/>
              <a:ext cx="318721" cy="317575"/>
            </a:xfrm>
            <a:custGeom>
              <a:avLst/>
              <a:gdLst/>
              <a:ahLst/>
              <a:cxnLst/>
              <a:rect l="l" t="t" r="r" b="b"/>
              <a:pathLst>
                <a:path w="10014" h="9978" extrusionOk="0">
                  <a:moveTo>
                    <a:pt x="3787" y="1191"/>
                  </a:moveTo>
                  <a:lnTo>
                    <a:pt x="4763" y="2179"/>
                  </a:lnTo>
                  <a:cubicBezTo>
                    <a:pt x="5347" y="2762"/>
                    <a:pt x="5466" y="3667"/>
                    <a:pt x="5037" y="4382"/>
                  </a:cubicBezTo>
                  <a:cubicBezTo>
                    <a:pt x="4989" y="4441"/>
                    <a:pt x="5001" y="4525"/>
                    <a:pt x="5061" y="4572"/>
                  </a:cubicBezTo>
                  <a:lnTo>
                    <a:pt x="5394" y="4906"/>
                  </a:lnTo>
                  <a:cubicBezTo>
                    <a:pt x="5423" y="4934"/>
                    <a:pt x="5465" y="4950"/>
                    <a:pt x="5507" y="4950"/>
                  </a:cubicBezTo>
                  <a:cubicBezTo>
                    <a:pt x="5534" y="4950"/>
                    <a:pt x="5561" y="4943"/>
                    <a:pt x="5585" y="4929"/>
                  </a:cubicBezTo>
                  <a:cubicBezTo>
                    <a:pt x="5873" y="4756"/>
                    <a:pt x="6191" y="4673"/>
                    <a:pt x="6506" y="4673"/>
                  </a:cubicBezTo>
                  <a:cubicBezTo>
                    <a:pt x="6972" y="4673"/>
                    <a:pt x="7432" y="4855"/>
                    <a:pt x="7787" y="5203"/>
                  </a:cubicBezTo>
                  <a:lnTo>
                    <a:pt x="8776" y="6179"/>
                  </a:lnTo>
                  <a:lnTo>
                    <a:pt x="6228" y="8727"/>
                  </a:lnTo>
                  <a:lnTo>
                    <a:pt x="5239" y="7751"/>
                  </a:lnTo>
                  <a:cubicBezTo>
                    <a:pt x="5025" y="7525"/>
                    <a:pt x="4870" y="7251"/>
                    <a:pt x="4787" y="6953"/>
                  </a:cubicBezTo>
                  <a:cubicBezTo>
                    <a:pt x="4644" y="6477"/>
                    <a:pt x="4728" y="5965"/>
                    <a:pt x="4978" y="5548"/>
                  </a:cubicBezTo>
                  <a:cubicBezTo>
                    <a:pt x="5025" y="5489"/>
                    <a:pt x="5001" y="5394"/>
                    <a:pt x="4942" y="5346"/>
                  </a:cubicBezTo>
                  <a:lnTo>
                    <a:pt x="4620" y="5025"/>
                  </a:lnTo>
                  <a:cubicBezTo>
                    <a:pt x="4589" y="4993"/>
                    <a:pt x="4541" y="4977"/>
                    <a:pt x="4495" y="4977"/>
                  </a:cubicBezTo>
                  <a:cubicBezTo>
                    <a:pt x="4472" y="4977"/>
                    <a:pt x="4450" y="4981"/>
                    <a:pt x="4430" y="4989"/>
                  </a:cubicBezTo>
                  <a:cubicBezTo>
                    <a:pt x="4137" y="5164"/>
                    <a:pt x="3815" y="5250"/>
                    <a:pt x="3496" y="5250"/>
                  </a:cubicBezTo>
                  <a:cubicBezTo>
                    <a:pt x="3034" y="5250"/>
                    <a:pt x="2579" y="5072"/>
                    <a:pt x="2227" y="4727"/>
                  </a:cubicBezTo>
                  <a:lnTo>
                    <a:pt x="1239" y="3739"/>
                  </a:lnTo>
                  <a:lnTo>
                    <a:pt x="3787" y="1191"/>
                  </a:lnTo>
                  <a:close/>
                  <a:moveTo>
                    <a:pt x="9288" y="6120"/>
                  </a:moveTo>
                  <a:lnTo>
                    <a:pt x="9633" y="6465"/>
                  </a:lnTo>
                  <a:lnTo>
                    <a:pt x="6513" y="9585"/>
                  </a:lnTo>
                  <a:lnTo>
                    <a:pt x="6168" y="9251"/>
                  </a:lnTo>
                  <a:lnTo>
                    <a:pt x="9109" y="6299"/>
                  </a:lnTo>
                  <a:lnTo>
                    <a:pt x="9288" y="6120"/>
                  </a:lnTo>
                  <a:close/>
                  <a:moveTo>
                    <a:pt x="3525" y="0"/>
                  </a:moveTo>
                  <a:cubicBezTo>
                    <a:pt x="3489" y="0"/>
                    <a:pt x="3442" y="24"/>
                    <a:pt x="3406" y="48"/>
                  </a:cubicBezTo>
                  <a:lnTo>
                    <a:pt x="2180" y="1286"/>
                  </a:lnTo>
                  <a:cubicBezTo>
                    <a:pt x="2120" y="1346"/>
                    <a:pt x="2120" y="1453"/>
                    <a:pt x="2180" y="1512"/>
                  </a:cubicBezTo>
                  <a:cubicBezTo>
                    <a:pt x="2209" y="1542"/>
                    <a:pt x="2248" y="1557"/>
                    <a:pt x="2287" y="1557"/>
                  </a:cubicBezTo>
                  <a:cubicBezTo>
                    <a:pt x="2325" y="1557"/>
                    <a:pt x="2364" y="1542"/>
                    <a:pt x="2394" y="1512"/>
                  </a:cubicBezTo>
                  <a:lnTo>
                    <a:pt x="3525" y="381"/>
                  </a:lnTo>
                  <a:lnTo>
                    <a:pt x="3870" y="715"/>
                  </a:lnTo>
                  <a:lnTo>
                    <a:pt x="3692" y="893"/>
                  </a:lnTo>
                  <a:lnTo>
                    <a:pt x="929" y="3667"/>
                  </a:lnTo>
                  <a:lnTo>
                    <a:pt x="751" y="3846"/>
                  </a:lnTo>
                  <a:lnTo>
                    <a:pt x="406" y="3501"/>
                  </a:lnTo>
                  <a:lnTo>
                    <a:pt x="1953" y="1953"/>
                  </a:lnTo>
                  <a:cubicBezTo>
                    <a:pt x="2013" y="1893"/>
                    <a:pt x="2013" y="1786"/>
                    <a:pt x="1953" y="1727"/>
                  </a:cubicBezTo>
                  <a:cubicBezTo>
                    <a:pt x="1924" y="1697"/>
                    <a:pt x="1882" y="1682"/>
                    <a:pt x="1840" y="1682"/>
                  </a:cubicBezTo>
                  <a:cubicBezTo>
                    <a:pt x="1799" y="1682"/>
                    <a:pt x="1757" y="1697"/>
                    <a:pt x="1727" y="1727"/>
                  </a:cubicBezTo>
                  <a:lnTo>
                    <a:pt x="60" y="3393"/>
                  </a:lnTo>
                  <a:cubicBezTo>
                    <a:pt x="1" y="3453"/>
                    <a:pt x="1" y="3560"/>
                    <a:pt x="60" y="3620"/>
                  </a:cubicBezTo>
                  <a:lnTo>
                    <a:pt x="632" y="4191"/>
                  </a:lnTo>
                  <a:cubicBezTo>
                    <a:pt x="656" y="4215"/>
                    <a:pt x="703" y="4227"/>
                    <a:pt x="751" y="4227"/>
                  </a:cubicBezTo>
                  <a:cubicBezTo>
                    <a:pt x="787" y="4227"/>
                    <a:pt x="834" y="4215"/>
                    <a:pt x="870" y="4191"/>
                  </a:cubicBezTo>
                  <a:lnTo>
                    <a:pt x="1048" y="4013"/>
                  </a:lnTo>
                  <a:lnTo>
                    <a:pt x="2025" y="4989"/>
                  </a:lnTo>
                  <a:cubicBezTo>
                    <a:pt x="2430" y="5394"/>
                    <a:pt x="2971" y="5607"/>
                    <a:pt x="3517" y="5607"/>
                  </a:cubicBezTo>
                  <a:cubicBezTo>
                    <a:pt x="3854" y="5607"/>
                    <a:pt x="4192" y="5526"/>
                    <a:pt x="4501" y="5358"/>
                  </a:cubicBezTo>
                  <a:lnTo>
                    <a:pt x="4644" y="5513"/>
                  </a:lnTo>
                  <a:cubicBezTo>
                    <a:pt x="4394" y="5989"/>
                    <a:pt x="4335" y="6537"/>
                    <a:pt x="4477" y="7061"/>
                  </a:cubicBezTo>
                  <a:cubicBezTo>
                    <a:pt x="4573" y="7406"/>
                    <a:pt x="4763" y="7727"/>
                    <a:pt x="5013" y="7977"/>
                  </a:cubicBezTo>
                  <a:lnTo>
                    <a:pt x="6001" y="8966"/>
                  </a:lnTo>
                  <a:lnTo>
                    <a:pt x="5823" y="9144"/>
                  </a:lnTo>
                  <a:cubicBezTo>
                    <a:pt x="5763" y="9204"/>
                    <a:pt x="5763" y="9311"/>
                    <a:pt x="5823" y="9370"/>
                  </a:cubicBezTo>
                  <a:lnTo>
                    <a:pt x="6394" y="9930"/>
                  </a:lnTo>
                  <a:cubicBezTo>
                    <a:pt x="6418" y="9966"/>
                    <a:pt x="6466" y="9978"/>
                    <a:pt x="6513" y="9978"/>
                  </a:cubicBezTo>
                  <a:cubicBezTo>
                    <a:pt x="6549" y="9978"/>
                    <a:pt x="6585" y="9966"/>
                    <a:pt x="6633" y="9930"/>
                  </a:cubicBezTo>
                  <a:lnTo>
                    <a:pt x="9978" y="6584"/>
                  </a:lnTo>
                  <a:cubicBezTo>
                    <a:pt x="10014" y="6525"/>
                    <a:pt x="10014" y="6418"/>
                    <a:pt x="9966" y="6358"/>
                  </a:cubicBezTo>
                  <a:lnTo>
                    <a:pt x="9395" y="5798"/>
                  </a:lnTo>
                  <a:cubicBezTo>
                    <a:pt x="9365" y="5769"/>
                    <a:pt x="9323" y="5754"/>
                    <a:pt x="9282" y="5754"/>
                  </a:cubicBezTo>
                  <a:cubicBezTo>
                    <a:pt x="9240" y="5754"/>
                    <a:pt x="9198" y="5769"/>
                    <a:pt x="9169" y="5798"/>
                  </a:cubicBezTo>
                  <a:lnTo>
                    <a:pt x="8990" y="5977"/>
                  </a:lnTo>
                  <a:lnTo>
                    <a:pt x="8014" y="4989"/>
                  </a:lnTo>
                  <a:cubicBezTo>
                    <a:pt x="7609" y="4585"/>
                    <a:pt x="7069" y="4375"/>
                    <a:pt x="6524" y="4375"/>
                  </a:cubicBezTo>
                  <a:cubicBezTo>
                    <a:pt x="6186" y="4375"/>
                    <a:pt x="5847" y="4456"/>
                    <a:pt x="5537" y="4620"/>
                  </a:cubicBezTo>
                  <a:lnTo>
                    <a:pt x="5394" y="4465"/>
                  </a:lnTo>
                  <a:cubicBezTo>
                    <a:pt x="5823" y="3655"/>
                    <a:pt x="5668" y="2655"/>
                    <a:pt x="5013" y="2000"/>
                  </a:cubicBezTo>
                  <a:lnTo>
                    <a:pt x="4037" y="1012"/>
                  </a:lnTo>
                  <a:lnTo>
                    <a:pt x="4216" y="834"/>
                  </a:lnTo>
                  <a:cubicBezTo>
                    <a:pt x="4275" y="774"/>
                    <a:pt x="4275" y="679"/>
                    <a:pt x="4216" y="619"/>
                  </a:cubicBezTo>
                  <a:lnTo>
                    <a:pt x="3644" y="48"/>
                  </a:lnTo>
                  <a:cubicBezTo>
                    <a:pt x="3620" y="24"/>
                    <a:pt x="3573" y="0"/>
                    <a:pt x="352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05" name="Google Shape;10505;p80"/>
            <p:cNvSpPr/>
            <p:nvPr/>
          </p:nvSpPr>
          <p:spPr>
            <a:xfrm>
              <a:off x="2275327" y="1662448"/>
              <a:ext cx="100066" cy="39434"/>
            </a:xfrm>
            <a:custGeom>
              <a:avLst/>
              <a:gdLst/>
              <a:ahLst/>
              <a:cxnLst/>
              <a:rect l="l" t="t" r="r" b="b"/>
              <a:pathLst>
                <a:path w="3144" h="1239" extrusionOk="0">
                  <a:moveTo>
                    <a:pt x="2632" y="310"/>
                  </a:moveTo>
                  <a:lnTo>
                    <a:pt x="2560" y="417"/>
                  </a:lnTo>
                  <a:cubicBezTo>
                    <a:pt x="2298" y="739"/>
                    <a:pt x="1953" y="917"/>
                    <a:pt x="1596" y="929"/>
                  </a:cubicBezTo>
                  <a:cubicBezTo>
                    <a:pt x="1239" y="929"/>
                    <a:pt x="905" y="774"/>
                    <a:pt x="643" y="477"/>
                  </a:cubicBezTo>
                  <a:cubicBezTo>
                    <a:pt x="643" y="477"/>
                    <a:pt x="584" y="393"/>
                    <a:pt x="512" y="310"/>
                  </a:cubicBezTo>
                  <a:close/>
                  <a:moveTo>
                    <a:pt x="179" y="0"/>
                  </a:moveTo>
                  <a:cubicBezTo>
                    <a:pt x="119" y="0"/>
                    <a:pt x="60" y="24"/>
                    <a:pt x="36" y="84"/>
                  </a:cubicBezTo>
                  <a:cubicBezTo>
                    <a:pt x="0" y="143"/>
                    <a:pt x="12" y="203"/>
                    <a:pt x="48" y="251"/>
                  </a:cubicBezTo>
                  <a:cubicBezTo>
                    <a:pt x="155" y="370"/>
                    <a:pt x="369" y="667"/>
                    <a:pt x="393" y="667"/>
                  </a:cubicBezTo>
                  <a:cubicBezTo>
                    <a:pt x="703" y="1036"/>
                    <a:pt x="1119" y="1239"/>
                    <a:pt x="1560" y="1239"/>
                  </a:cubicBezTo>
                  <a:lnTo>
                    <a:pt x="1596" y="1239"/>
                  </a:lnTo>
                  <a:cubicBezTo>
                    <a:pt x="2060" y="1215"/>
                    <a:pt x="2489" y="1001"/>
                    <a:pt x="2810" y="596"/>
                  </a:cubicBezTo>
                  <a:lnTo>
                    <a:pt x="3096" y="239"/>
                  </a:lnTo>
                  <a:cubicBezTo>
                    <a:pt x="3132" y="203"/>
                    <a:pt x="3144" y="143"/>
                    <a:pt x="3108" y="84"/>
                  </a:cubicBezTo>
                  <a:cubicBezTo>
                    <a:pt x="3084" y="24"/>
                    <a:pt x="3024" y="0"/>
                    <a:pt x="29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06" name="Google Shape;10506;p80"/>
            <p:cNvSpPr/>
            <p:nvPr/>
          </p:nvSpPr>
          <p:spPr>
            <a:xfrm>
              <a:off x="2371192" y="1745422"/>
              <a:ext cx="101211" cy="60663"/>
            </a:xfrm>
            <a:custGeom>
              <a:avLst/>
              <a:gdLst/>
              <a:ahLst/>
              <a:cxnLst/>
              <a:rect l="l" t="t" r="r" b="b"/>
              <a:pathLst>
                <a:path w="3180" h="1906" extrusionOk="0">
                  <a:moveTo>
                    <a:pt x="155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513"/>
                    <a:pt x="239" y="787"/>
                    <a:pt x="274" y="834"/>
                  </a:cubicBezTo>
                  <a:lnTo>
                    <a:pt x="1298" y="1858"/>
                  </a:lnTo>
                  <a:cubicBezTo>
                    <a:pt x="1334" y="1882"/>
                    <a:pt x="1382" y="1906"/>
                    <a:pt x="1429" y="1906"/>
                  </a:cubicBezTo>
                  <a:cubicBezTo>
                    <a:pt x="1465" y="1906"/>
                    <a:pt x="1501" y="1882"/>
                    <a:pt x="1548" y="1858"/>
                  </a:cubicBezTo>
                  <a:lnTo>
                    <a:pt x="3120" y="275"/>
                  </a:lnTo>
                  <a:cubicBezTo>
                    <a:pt x="3168" y="215"/>
                    <a:pt x="3180" y="156"/>
                    <a:pt x="3156" y="96"/>
                  </a:cubicBezTo>
                  <a:cubicBezTo>
                    <a:pt x="3120" y="37"/>
                    <a:pt x="3060" y="1"/>
                    <a:pt x="3001" y="1"/>
                  </a:cubicBezTo>
                  <a:lnTo>
                    <a:pt x="1584" y="1"/>
                  </a:lnTo>
                  <a:cubicBezTo>
                    <a:pt x="1501" y="1"/>
                    <a:pt x="1429" y="72"/>
                    <a:pt x="1429" y="156"/>
                  </a:cubicBezTo>
                  <a:cubicBezTo>
                    <a:pt x="1429" y="251"/>
                    <a:pt x="1501" y="322"/>
                    <a:pt x="1584" y="322"/>
                  </a:cubicBezTo>
                  <a:lnTo>
                    <a:pt x="2620" y="322"/>
                  </a:lnTo>
                  <a:lnTo>
                    <a:pt x="1429" y="1513"/>
                  </a:lnTo>
                  <a:lnTo>
                    <a:pt x="513" y="608"/>
                  </a:lnTo>
                  <a:cubicBezTo>
                    <a:pt x="501" y="596"/>
                    <a:pt x="393" y="489"/>
                    <a:pt x="358" y="322"/>
                  </a:cubicBezTo>
                  <a:lnTo>
                    <a:pt x="965" y="322"/>
                  </a:lnTo>
                  <a:cubicBezTo>
                    <a:pt x="1048" y="322"/>
                    <a:pt x="1132" y="251"/>
                    <a:pt x="1132" y="156"/>
                  </a:cubicBezTo>
                  <a:cubicBezTo>
                    <a:pt x="1132" y="72"/>
                    <a:pt x="1048" y="1"/>
                    <a:pt x="96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507" name="Google Shape;10507;p80"/>
          <p:cNvGrpSpPr/>
          <p:nvPr/>
        </p:nvGrpSpPr>
        <p:grpSpPr>
          <a:xfrm>
            <a:off x="5317541" y="1677924"/>
            <a:ext cx="465403" cy="306732"/>
            <a:chOff x="3988156" y="1568461"/>
            <a:chExt cx="349052" cy="230049"/>
          </a:xfrm>
          <a:solidFill>
            <a:srgbClr val="D2DE00"/>
          </a:solidFill>
        </p:grpSpPr>
        <p:sp>
          <p:nvSpPr>
            <p:cNvPr id="10508" name="Google Shape;10508;p80"/>
            <p:cNvSpPr/>
            <p:nvPr/>
          </p:nvSpPr>
          <p:spPr>
            <a:xfrm>
              <a:off x="3988156" y="1571135"/>
              <a:ext cx="349052" cy="227376"/>
            </a:xfrm>
            <a:custGeom>
              <a:avLst/>
              <a:gdLst/>
              <a:ahLst/>
              <a:cxnLst/>
              <a:rect l="l" t="t" r="r" b="b"/>
              <a:pathLst>
                <a:path w="10967" h="7144" extrusionOk="0">
                  <a:moveTo>
                    <a:pt x="3203" y="322"/>
                  </a:moveTo>
                  <a:cubicBezTo>
                    <a:pt x="3489" y="322"/>
                    <a:pt x="3763" y="429"/>
                    <a:pt x="3977" y="631"/>
                  </a:cubicBezTo>
                  <a:lnTo>
                    <a:pt x="6168" y="2703"/>
                  </a:lnTo>
                  <a:lnTo>
                    <a:pt x="4930" y="2703"/>
                  </a:lnTo>
                  <a:lnTo>
                    <a:pt x="3072" y="322"/>
                  </a:lnTo>
                  <a:close/>
                  <a:moveTo>
                    <a:pt x="9240" y="3012"/>
                  </a:moveTo>
                  <a:cubicBezTo>
                    <a:pt x="9514" y="3036"/>
                    <a:pt x="9752" y="3143"/>
                    <a:pt x="9942" y="3346"/>
                  </a:cubicBezTo>
                  <a:lnTo>
                    <a:pt x="10049" y="3441"/>
                  </a:lnTo>
                  <a:lnTo>
                    <a:pt x="9406" y="3441"/>
                  </a:lnTo>
                  <a:lnTo>
                    <a:pt x="9406" y="3453"/>
                  </a:lnTo>
                  <a:cubicBezTo>
                    <a:pt x="9323" y="3453"/>
                    <a:pt x="9240" y="3370"/>
                    <a:pt x="9240" y="3286"/>
                  </a:cubicBezTo>
                  <a:lnTo>
                    <a:pt x="9240" y="3012"/>
                  </a:lnTo>
                  <a:close/>
                  <a:moveTo>
                    <a:pt x="6894" y="3715"/>
                  </a:moveTo>
                  <a:lnTo>
                    <a:pt x="3977" y="6477"/>
                  </a:lnTo>
                  <a:cubicBezTo>
                    <a:pt x="3763" y="6679"/>
                    <a:pt x="3501" y="6799"/>
                    <a:pt x="3203" y="6799"/>
                  </a:cubicBezTo>
                  <a:lnTo>
                    <a:pt x="3072" y="6799"/>
                  </a:lnTo>
                  <a:lnTo>
                    <a:pt x="5466" y="3715"/>
                  </a:lnTo>
                  <a:close/>
                  <a:moveTo>
                    <a:pt x="2953" y="0"/>
                  </a:moveTo>
                  <a:cubicBezTo>
                    <a:pt x="2846" y="0"/>
                    <a:pt x="2751" y="60"/>
                    <a:pt x="2703" y="143"/>
                  </a:cubicBezTo>
                  <a:cubicBezTo>
                    <a:pt x="2668" y="238"/>
                    <a:pt x="2679" y="333"/>
                    <a:pt x="2739" y="429"/>
                  </a:cubicBezTo>
                  <a:lnTo>
                    <a:pt x="4513" y="2703"/>
                  </a:lnTo>
                  <a:lnTo>
                    <a:pt x="2191" y="2703"/>
                  </a:lnTo>
                  <a:cubicBezTo>
                    <a:pt x="2096" y="2703"/>
                    <a:pt x="2013" y="2655"/>
                    <a:pt x="1953" y="2572"/>
                  </a:cubicBezTo>
                  <a:lnTo>
                    <a:pt x="1239" y="1334"/>
                  </a:lnTo>
                  <a:cubicBezTo>
                    <a:pt x="1132" y="1155"/>
                    <a:pt x="941" y="1048"/>
                    <a:pt x="727" y="1048"/>
                  </a:cubicBezTo>
                  <a:lnTo>
                    <a:pt x="274" y="1048"/>
                  </a:lnTo>
                  <a:cubicBezTo>
                    <a:pt x="120" y="1048"/>
                    <a:pt x="1" y="1167"/>
                    <a:pt x="1" y="1322"/>
                  </a:cubicBezTo>
                  <a:lnTo>
                    <a:pt x="1" y="3834"/>
                  </a:lnTo>
                  <a:cubicBezTo>
                    <a:pt x="1" y="4167"/>
                    <a:pt x="274" y="4429"/>
                    <a:pt x="596" y="4429"/>
                  </a:cubicBezTo>
                  <a:lnTo>
                    <a:pt x="1977" y="4429"/>
                  </a:lnTo>
                  <a:cubicBezTo>
                    <a:pt x="2072" y="4429"/>
                    <a:pt x="2144" y="4358"/>
                    <a:pt x="2144" y="4263"/>
                  </a:cubicBezTo>
                  <a:cubicBezTo>
                    <a:pt x="2144" y="4179"/>
                    <a:pt x="2072" y="4096"/>
                    <a:pt x="1977" y="4096"/>
                  </a:cubicBezTo>
                  <a:lnTo>
                    <a:pt x="596" y="4096"/>
                  </a:lnTo>
                  <a:cubicBezTo>
                    <a:pt x="453" y="4096"/>
                    <a:pt x="310" y="3977"/>
                    <a:pt x="310" y="3822"/>
                  </a:cubicBezTo>
                  <a:lnTo>
                    <a:pt x="310" y="1369"/>
                  </a:lnTo>
                  <a:lnTo>
                    <a:pt x="727" y="1369"/>
                  </a:lnTo>
                  <a:cubicBezTo>
                    <a:pt x="834" y="1369"/>
                    <a:pt x="905" y="1405"/>
                    <a:pt x="965" y="1500"/>
                  </a:cubicBezTo>
                  <a:lnTo>
                    <a:pt x="1679" y="2739"/>
                  </a:lnTo>
                  <a:cubicBezTo>
                    <a:pt x="1786" y="2905"/>
                    <a:pt x="1977" y="3036"/>
                    <a:pt x="2191" y="3036"/>
                  </a:cubicBezTo>
                  <a:lnTo>
                    <a:pt x="8895" y="3036"/>
                  </a:lnTo>
                  <a:lnTo>
                    <a:pt x="8895" y="3298"/>
                  </a:lnTo>
                  <a:cubicBezTo>
                    <a:pt x="8895" y="3572"/>
                    <a:pt x="9109" y="3774"/>
                    <a:pt x="9371" y="3774"/>
                  </a:cubicBezTo>
                  <a:lnTo>
                    <a:pt x="10323" y="3774"/>
                  </a:lnTo>
                  <a:lnTo>
                    <a:pt x="10538" y="3977"/>
                  </a:lnTo>
                  <a:cubicBezTo>
                    <a:pt x="10561" y="4012"/>
                    <a:pt x="10597" y="4060"/>
                    <a:pt x="10597" y="4096"/>
                  </a:cubicBezTo>
                  <a:lnTo>
                    <a:pt x="6930" y="4096"/>
                  </a:lnTo>
                  <a:lnTo>
                    <a:pt x="7382" y="3679"/>
                  </a:lnTo>
                  <a:cubicBezTo>
                    <a:pt x="7430" y="3643"/>
                    <a:pt x="7442" y="3560"/>
                    <a:pt x="7430" y="3501"/>
                  </a:cubicBezTo>
                  <a:cubicBezTo>
                    <a:pt x="7394" y="3453"/>
                    <a:pt x="7335" y="3405"/>
                    <a:pt x="7275" y="3405"/>
                  </a:cubicBezTo>
                  <a:lnTo>
                    <a:pt x="5454" y="3405"/>
                  </a:lnTo>
                  <a:cubicBezTo>
                    <a:pt x="5358" y="3405"/>
                    <a:pt x="5287" y="3453"/>
                    <a:pt x="5239" y="3501"/>
                  </a:cubicBezTo>
                  <a:lnTo>
                    <a:pt x="4775" y="4096"/>
                  </a:lnTo>
                  <a:lnTo>
                    <a:pt x="2739" y="4096"/>
                  </a:lnTo>
                  <a:cubicBezTo>
                    <a:pt x="2656" y="4096"/>
                    <a:pt x="2572" y="4179"/>
                    <a:pt x="2572" y="4263"/>
                  </a:cubicBezTo>
                  <a:cubicBezTo>
                    <a:pt x="2572" y="4358"/>
                    <a:pt x="2656" y="4429"/>
                    <a:pt x="2739" y="4429"/>
                  </a:cubicBezTo>
                  <a:lnTo>
                    <a:pt x="4525" y="4429"/>
                  </a:lnTo>
                  <a:lnTo>
                    <a:pt x="2751" y="6703"/>
                  </a:lnTo>
                  <a:cubicBezTo>
                    <a:pt x="2691" y="6787"/>
                    <a:pt x="2679" y="6906"/>
                    <a:pt x="2727" y="6989"/>
                  </a:cubicBezTo>
                  <a:cubicBezTo>
                    <a:pt x="2763" y="7084"/>
                    <a:pt x="2858" y="7144"/>
                    <a:pt x="2965" y="7144"/>
                  </a:cubicBezTo>
                  <a:lnTo>
                    <a:pt x="3203" y="7144"/>
                  </a:lnTo>
                  <a:cubicBezTo>
                    <a:pt x="3572" y="7144"/>
                    <a:pt x="3930" y="7001"/>
                    <a:pt x="4203" y="6739"/>
                  </a:cubicBezTo>
                  <a:lnTo>
                    <a:pt x="6644" y="4429"/>
                  </a:lnTo>
                  <a:lnTo>
                    <a:pt x="10716" y="4429"/>
                  </a:lnTo>
                  <a:cubicBezTo>
                    <a:pt x="10847" y="4429"/>
                    <a:pt x="10966" y="4322"/>
                    <a:pt x="10966" y="4179"/>
                  </a:cubicBezTo>
                  <a:cubicBezTo>
                    <a:pt x="10954" y="4001"/>
                    <a:pt x="10895" y="3846"/>
                    <a:pt x="10788" y="3751"/>
                  </a:cubicBezTo>
                  <a:lnTo>
                    <a:pt x="10168" y="3120"/>
                  </a:lnTo>
                  <a:cubicBezTo>
                    <a:pt x="9895" y="2858"/>
                    <a:pt x="9526" y="2703"/>
                    <a:pt x="9156" y="2703"/>
                  </a:cubicBezTo>
                  <a:lnTo>
                    <a:pt x="6620" y="2703"/>
                  </a:lnTo>
                  <a:lnTo>
                    <a:pt x="4180" y="393"/>
                  </a:lnTo>
                  <a:cubicBezTo>
                    <a:pt x="3918" y="143"/>
                    <a:pt x="3561" y="0"/>
                    <a:pt x="31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09" name="Google Shape;10509;p80"/>
            <p:cNvSpPr/>
            <p:nvPr/>
          </p:nvSpPr>
          <p:spPr>
            <a:xfrm>
              <a:off x="4188256" y="1568461"/>
              <a:ext cx="146661" cy="61809"/>
            </a:xfrm>
            <a:custGeom>
              <a:avLst/>
              <a:gdLst/>
              <a:ahLst/>
              <a:cxnLst/>
              <a:rect l="l" t="t" r="r" b="b"/>
              <a:pathLst>
                <a:path w="4608" h="1942" extrusionOk="0">
                  <a:moveTo>
                    <a:pt x="2274" y="1"/>
                  </a:moveTo>
                  <a:cubicBezTo>
                    <a:pt x="1726" y="1"/>
                    <a:pt x="1250" y="382"/>
                    <a:pt x="1095" y="882"/>
                  </a:cubicBezTo>
                  <a:cubicBezTo>
                    <a:pt x="1036" y="870"/>
                    <a:pt x="976" y="870"/>
                    <a:pt x="905" y="870"/>
                  </a:cubicBezTo>
                  <a:cubicBezTo>
                    <a:pt x="393" y="870"/>
                    <a:pt x="0" y="1263"/>
                    <a:pt x="0" y="1775"/>
                  </a:cubicBezTo>
                  <a:cubicBezTo>
                    <a:pt x="12" y="1882"/>
                    <a:pt x="83" y="1941"/>
                    <a:pt x="179" y="1941"/>
                  </a:cubicBezTo>
                  <a:lnTo>
                    <a:pt x="2929" y="1941"/>
                  </a:lnTo>
                  <a:cubicBezTo>
                    <a:pt x="3012" y="1941"/>
                    <a:pt x="3096" y="1870"/>
                    <a:pt x="3096" y="1775"/>
                  </a:cubicBezTo>
                  <a:cubicBezTo>
                    <a:pt x="3096" y="1680"/>
                    <a:pt x="3012" y="1608"/>
                    <a:pt x="2929" y="1608"/>
                  </a:cubicBezTo>
                  <a:lnTo>
                    <a:pt x="357" y="1608"/>
                  </a:lnTo>
                  <a:cubicBezTo>
                    <a:pt x="429" y="1358"/>
                    <a:pt x="655" y="1179"/>
                    <a:pt x="917" y="1179"/>
                  </a:cubicBezTo>
                  <a:cubicBezTo>
                    <a:pt x="1012" y="1179"/>
                    <a:pt x="1084" y="1191"/>
                    <a:pt x="1155" y="1239"/>
                  </a:cubicBezTo>
                  <a:cubicBezTo>
                    <a:pt x="1179" y="1245"/>
                    <a:pt x="1206" y="1248"/>
                    <a:pt x="1232" y="1248"/>
                  </a:cubicBezTo>
                  <a:cubicBezTo>
                    <a:pt x="1259" y="1248"/>
                    <a:pt x="1286" y="1245"/>
                    <a:pt x="1310" y="1239"/>
                  </a:cubicBezTo>
                  <a:cubicBezTo>
                    <a:pt x="1345" y="1203"/>
                    <a:pt x="1381" y="1168"/>
                    <a:pt x="1381" y="1120"/>
                  </a:cubicBezTo>
                  <a:cubicBezTo>
                    <a:pt x="1441" y="667"/>
                    <a:pt x="1822" y="334"/>
                    <a:pt x="2274" y="334"/>
                  </a:cubicBezTo>
                  <a:cubicBezTo>
                    <a:pt x="2691" y="334"/>
                    <a:pt x="3048" y="608"/>
                    <a:pt x="3155" y="1001"/>
                  </a:cubicBezTo>
                  <a:cubicBezTo>
                    <a:pt x="3167" y="1048"/>
                    <a:pt x="3191" y="1072"/>
                    <a:pt x="3227" y="1108"/>
                  </a:cubicBezTo>
                  <a:cubicBezTo>
                    <a:pt x="3241" y="1122"/>
                    <a:pt x="3267" y="1128"/>
                    <a:pt x="3296" y="1128"/>
                  </a:cubicBezTo>
                  <a:cubicBezTo>
                    <a:pt x="3316" y="1128"/>
                    <a:pt x="3338" y="1125"/>
                    <a:pt x="3358" y="1120"/>
                  </a:cubicBezTo>
                  <a:cubicBezTo>
                    <a:pt x="3429" y="1084"/>
                    <a:pt x="3512" y="1072"/>
                    <a:pt x="3584" y="1072"/>
                  </a:cubicBezTo>
                  <a:cubicBezTo>
                    <a:pt x="3905" y="1072"/>
                    <a:pt x="4191" y="1310"/>
                    <a:pt x="4262" y="1608"/>
                  </a:cubicBezTo>
                  <a:lnTo>
                    <a:pt x="3667" y="1608"/>
                  </a:lnTo>
                  <a:cubicBezTo>
                    <a:pt x="3584" y="1608"/>
                    <a:pt x="3512" y="1680"/>
                    <a:pt x="3512" y="1775"/>
                  </a:cubicBezTo>
                  <a:cubicBezTo>
                    <a:pt x="3512" y="1870"/>
                    <a:pt x="3584" y="1941"/>
                    <a:pt x="3667" y="1941"/>
                  </a:cubicBezTo>
                  <a:lnTo>
                    <a:pt x="4441" y="1941"/>
                  </a:lnTo>
                  <a:cubicBezTo>
                    <a:pt x="4536" y="1941"/>
                    <a:pt x="4608" y="1870"/>
                    <a:pt x="4608" y="1775"/>
                  </a:cubicBezTo>
                  <a:cubicBezTo>
                    <a:pt x="4608" y="1203"/>
                    <a:pt x="4143" y="751"/>
                    <a:pt x="3584" y="751"/>
                  </a:cubicBezTo>
                  <a:cubicBezTo>
                    <a:pt x="3524" y="751"/>
                    <a:pt x="3465" y="751"/>
                    <a:pt x="3405" y="763"/>
                  </a:cubicBezTo>
                  <a:cubicBezTo>
                    <a:pt x="3227" y="298"/>
                    <a:pt x="2774" y="1"/>
                    <a:pt x="227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10" name="Google Shape;10510;p80"/>
            <p:cNvSpPr/>
            <p:nvPr/>
          </p:nvSpPr>
          <p:spPr>
            <a:xfrm>
              <a:off x="4123805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cubicBezTo>
                    <a:pt x="311" y="417"/>
                    <a:pt x="418" y="322"/>
                    <a:pt x="418" y="203"/>
                  </a:cubicBezTo>
                  <a:cubicBezTo>
                    <a:pt x="418" y="84"/>
                    <a:pt x="322" y="1"/>
                    <a:pt x="2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11" name="Google Shape;10511;p80"/>
            <p:cNvSpPr/>
            <p:nvPr/>
          </p:nvSpPr>
          <p:spPr>
            <a:xfrm>
              <a:off x="4096147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7"/>
                    <a:pt x="215" y="417"/>
                  </a:cubicBezTo>
                  <a:cubicBezTo>
                    <a:pt x="334" y="417"/>
                    <a:pt x="418" y="322"/>
                    <a:pt x="418" y="203"/>
                  </a:cubicBezTo>
                  <a:cubicBezTo>
                    <a:pt x="418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12" name="Google Shape;10512;p80"/>
            <p:cNvSpPr/>
            <p:nvPr/>
          </p:nvSpPr>
          <p:spPr>
            <a:xfrm>
              <a:off x="4068871" y="1677598"/>
              <a:ext cx="13686" cy="13304"/>
            </a:xfrm>
            <a:custGeom>
              <a:avLst/>
              <a:gdLst/>
              <a:ahLst/>
              <a:cxnLst/>
              <a:rect l="l" t="t" r="r" b="b"/>
              <a:pathLst>
                <a:path w="430" h="418" extrusionOk="0">
                  <a:moveTo>
                    <a:pt x="215" y="1"/>
                  </a:moveTo>
                  <a:cubicBezTo>
                    <a:pt x="96" y="1"/>
                    <a:pt x="12" y="84"/>
                    <a:pt x="12" y="203"/>
                  </a:cubicBezTo>
                  <a:cubicBezTo>
                    <a:pt x="1" y="322"/>
                    <a:pt x="96" y="417"/>
                    <a:pt x="215" y="417"/>
                  </a:cubicBezTo>
                  <a:cubicBezTo>
                    <a:pt x="334" y="417"/>
                    <a:pt x="429" y="322"/>
                    <a:pt x="429" y="203"/>
                  </a:cubicBezTo>
                  <a:cubicBezTo>
                    <a:pt x="429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13" name="Google Shape;10513;p80"/>
            <p:cNvSpPr/>
            <p:nvPr/>
          </p:nvSpPr>
          <p:spPr>
            <a:xfrm>
              <a:off x="4041594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15" y="1"/>
                  </a:moveTo>
                  <a:cubicBezTo>
                    <a:pt x="96" y="1"/>
                    <a:pt x="0" y="84"/>
                    <a:pt x="0" y="203"/>
                  </a:cubicBezTo>
                  <a:cubicBezTo>
                    <a:pt x="0" y="322"/>
                    <a:pt x="96" y="417"/>
                    <a:pt x="215" y="417"/>
                  </a:cubicBezTo>
                  <a:cubicBezTo>
                    <a:pt x="334" y="417"/>
                    <a:pt x="417" y="322"/>
                    <a:pt x="417" y="203"/>
                  </a:cubicBezTo>
                  <a:cubicBezTo>
                    <a:pt x="417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14" name="Google Shape;10514;p80"/>
            <p:cNvSpPr/>
            <p:nvPr/>
          </p:nvSpPr>
          <p:spPr>
            <a:xfrm>
              <a:off x="4239402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cubicBezTo>
                    <a:pt x="322" y="417"/>
                    <a:pt x="417" y="322"/>
                    <a:pt x="417" y="203"/>
                  </a:cubicBezTo>
                  <a:cubicBezTo>
                    <a:pt x="417" y="84"/>
                    <a:pt x="322" y="1"/>
                    <a:pt x="2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515" name="Google Shape;10515;p80"/>
          <p:cNvGrpSpPr/>
          <p:nvPr/>
        </p:nvGrpSpPr>
        <p:grpSpPr>
          <a:xfrm>
            <a:off x="3510716" y="1586473"/>
            <a:ext cx="505336" cy="488149"/>
            <a:chOff x="2633037" y="1499873"/>
            <a:chExt cx="379002" cy="366112"/>
          </a:xfrm>
          <a:solidFill>
            <a:srgbClr val="D2DE00"/>
          </a:solidFill>
        </p:grpSpPr>
        <p:sp>
          <p:nvSpPr>
            <p:cNvPr id="10516" name="Google Shape;10516;p80"/>
            <p:cNvSpPr/>
            <p:nvPr/>
          </p:nvSpPr>
          <p:spPr>
            <a:xfrm>
              <a:off x="2798635" y="1499873"/>
              <a:ext cx="20497" cy="106145"/>
            </a:xfrm>
            <a:custGeom>
              <a:avLst/>
              <a:gdLst/>
              <a:ahLst/>
              <a:cxnLst/>
              <a:rect l="l" t="t" r="r" b="b"/>
              <a:pathLst>
                <a:path w="644" h="3335" extrusionOk="0">
                  <a:moveTo>
                    <a:pt x="453" y="1"/>
                  </a:moveTo>
                  <a:cubicBezTo>
                    <a:pt x="346" y="1"/>
                    <a:pt x="263" y="96"/>
                    <a:pt x="263" y="191"/>
                  </a:cubicBezTo>
                  <a:cubicBezTo>
                    <a:pt x="263" y="394"/>
                    <a:pt x="215" y="477"/>
                    <a:pt x="156" y="596"/>
                  </a:cubicBezTo>
                  <a:cubicBezTo>
                    <a:pt x="72" y="727"/>
                    <a:pt x="1" y="882"/>
                    <a:pt x="1" y="1179"/>
                  </a:cubicBezTo>
                  <a:cubicBezTo>
                    <a:pt x="1" y="1465"/>
                    <a:pt x="72" y="1620"/>
                    <a:pt x="156" y="1763"/>
                  </a:cubicBezTo>
                  <a:cubicBezTo>
                    <a:pt x="215" y="1882"/>
                    <a:pt x="263" y="1965"/>
                    <a:pt x="263" y="2156"/>
                  </a:cubicBezTo>
                  <a:cubicBezTo>
                    <a:pt x="263" y="2358"/>
                    <a:pt x="215" y="2441"/>
                    <a:pt x="156" y="2561"/>
                  </a:cubicBezTo>
                  <a:cubicBezTo>
                    <a:pt x="72" y="2692"/>
                    <a:pt x="1" y="2846"/>
                    <a:pt x="1" y="3144"/>
                  </a:cubicBezTo>
                  <a:cubicBezTo>
                    <a:pt x="1" y="3239"/>
                    <a:pt x="96" y="3334"/>
                    <a:pt x="191" y="3334"/>
                  </a:cubicBezTo>
                  <a:cubicBezTo>
                    <a:pt x="298" y="3334"/>
                    <a:pt x="394" y="3239"/>
                    <a:pt x="394" y="3144"/>
                  </a:cubicBezTo>
                  <a:cubicBezTo>
                    <a:pt x="394" y="2942"/>
                    <a:pt x="429" y="2858"/>
                    <a:pt x="489" y="2739"/>
                  </a:cubicBezTo>
                  <a:cubicBezTo>
                    <a:pt x="572" y="2608"/>
                    <a:pt x="644" y="2453"/>
                    <a:pt x="644" y="2156"/>
                  </a:cubicBezTo>
                  <a:cubicBezTo>
                    <a:pt x="644" y="1882"/>
                    <a:pt x="572" y="1715"/>
                    <a:pt x="489" y="1584"/>
                  </a:cubicBezTo>
                  <a:cubicBezTo>
                    <a:pt x="429" y="1465"/>
                    <a:pt x="394" y="1370"/>
                    <a:pt x="394" y="1179"/>
                  </a:cubicBezTo>
                  <a:cubicBezTo>
                    <a:pt x="394" y="989"/>
                    <a:pt x="429" y="894"/>
                    <a:pt x="489" y="775"/>
                  </a:cubicBezTo>
                  <a:cubicBezTo>
                    <a:pt x="572" y="644"/>
                    <a:pt x="644" y="489"/>
                    <a:pt x="644" y="191"/>
                  </a:cubicBezTo>
                  <a:cubicBezTo>
                    <a:pt x="644" y="96"/>
                    <a:pt x="549" y="1"/>
                    <a:pt x="45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17" name="Google Shape;10517;p80"/>
            <p:cNvSpPr/>
            <p:nvPr/>
          </p:nvSpPr>
          <p:spPr>
            <a:xfrm>
              <a:off x="2847140" y="1499873"/>
              <a:ext cx="20115" cy="106145"/>
            </a:xfrm>
            <a:custGeom>
              <a:avLst/>
              <a:gdLst/>
              <a:ahLst/>
              <a:cxnLst/>
              <a:rect l="l" t="t" r="r" b="b"/>
              <a:pathLst>
                <a:path w="632" h="3335" extrusionOk="0">
                  <a:moveTo>
                    <a:pt x="441" y="1"/>
                  </a:moveTo>
                  <a:cubicBezTo>
                    <a:pt x="334" y="1"/>
                    <a:pt x="251" y="96"/>
                    <a:pt x="251" y="191"/>
                  </a:cubicBezTo>
                  <a:cubicBezTo>
                    <a:pt x="251" y="394"/>
                    <a:pt x="203" y="477"/>
                    <a:pt x="144" y="596"/>
                  </a:cubicBezTo>
                  <a:cubicBezTo>
                    <a:pt x="72" y="727"/>
                    <a:pt x="1" y="882"/>
                    <a:pt x="1" y="1179"/>
                  </a:cubicBezTo>
                  <a:cubicBezTo>
                    <a:pt x="1" y="1465"/>
                    <a:pt x="72" y="1620"/>
                    <a:pt x="144" y="1763"/>
                  </a:cubicBezTo>
                  <a:cubicBezTo>
                    <a:pt x="203" y="1882"/>
                    <a:pt x="251" y="1965"/>
                    <a:pt x="251" y="2156"/>
                  </a:cubicBezTo>
                  <a:cubicBezTo>
                    <a:pt x="251" y="2358"/>
                    <a:pt x="203" y="2441"/>
                    <a:pt x="144" y="2561"/>
                  </a:cubicBezTo>
                  <a:cubicBezTo>
                    <a:pt x="84" y="2692"/>
                    <a:pt x="1" y="2846"/>
                    <a:pt x="1" y="3144"/>
                  </a:cubicBezTo>
                  <a:cubicBezTo>
                    <a:pt x="1" y="3239"/>
                    <a:pt x="84" y="3334"/>
                    <a:pt x="191" y="3334"/>
                  </a:cubicBezTo>
                  <a:cubicBezTo>
                    <a:pt x="298" y="3334"/>
                    <a:pt x="382" y="3239"/>
                    <a:pt x="382" y="3144"/>
                  </a:cubicBezTo>
                  <a:cubicBezTo>
                    <a:pt x="382" y="2942"/>
                    <a:pt x="429" y="2858"/>
                    <a:pt x="489" y="2739"/>
                  </a:cubicBezTo>
                  <a:cubicBezTo>
                    <a:pt x="560" y="2608"/>
                    <a:pt x="632" y="2453"/>
                    <a:pt x="632" y="2156"/>
                  </a:cubicBezTo>
                  <a:cubicBezTo>
                    <a:pt x="632" y="1882"/>
                    <a:pt x="560" y="1715"/>
                    <a:pt x="489" y="1584"/>
                  </a:cubicBezTo>
                  <a:cubicBezTo>
                    <a:pt x="429" y="1465"/>
                    <a:pt x="382" y="1370"/>
                    <a:pt x="382" y="1179"/>
                  </a:cubicBezTo>
                  <a:cubicBezTo>
                    <a:pt x="382" y="989"/>
                    <a:pt x="429" y="894"/>
                    <a:pt x="489" y="775"/>
                  </a:cubicBezTo>
                  <a:cubicBezTo>
                    <a:pt x="560" y="644"/>
                    <a:pt x="632" y="489"/>
                    <a:pt x="632" y="191"/>
                  </a:cubicBezTo>
                  <a:cubicBezTo>
                    <a:pt x="632" y="96"/>
                    <a:pt x="549" y="1"/>
                    <a:pt x="44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18" name="Google Shape;10518;p80"/>
            <p:cNvSpPr/>
            <p:nvPr/>
          </p:nvSpPr>
          <p:spPr>
            <a:xfrm>
              <a:off x="2652738" y="1825405"/>
              <a:ext cx="359301" cy="40580"/>
            </a:xfrm>
            <a:custGeom>
              <a:avLst/>
              <a:gdLst/>
              <a:ahLst/>
              <a:cxnLst/>
              <a:rect l="l" t="t" r="r" b="b"/>
              <a:pathLst>
                <a:path w="11289" h="1275" extrusionOk="0">
                  <a:moveTo>
                    <a:pt x="10645" y="369"/>
                  </a:moveTo>
                  <a:lnTo>
                    <a:pt x="10538" y="655"/>
                  </a:lnTo>
                  <a:cubicBezTo>
                    <a:pt x="10514" y="774"/>
                    <a:pt x="10359" y="869"/>
                    <a:pt x="10240" y="869"/>
                  </a:cubicBezTo>
                  <a:lnTo>
                    <a:pt x="1108" y="869"/>
                  </a:lnTo>
                  <a:cubicBezTo>
                    <a:pt x="989" y="869"/>
                    <a:pt x="834" y="774"/>
                    <a:pt x="811" y="655"/>
                  </a:cubicBezTo>
                  <a:lnTo>
                    <a:pt x="739" y="369"/>
                  </a:lnTo>
                  <a:close/>
                  <a:moveTo>
                    <a:pt x="191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191" y="381"/>
                  </a:cubicBezTo>
                  <a:lnTo>
                    <a:pt x="299" y="381"/>
                  </a:lnTo>
                  <a:lnTo>
                    <a:pt x="406" y="774"/>
                  </a:lnTo>
                  <a:cubicBezTo>
                    <a:pt x="477" y="1060"/>
                    <a:pt x="775" y="1274"/>
                    <a:pt x="1072" y="1274"/>
                  </a:cubicBezTo>
                  <a:lnTo>
                    <a:pt x="10216" y="1274"/>
                  </a:lnTo>
                  <a:cubicBezTo>
                    <a:pt x="10514" y="1274"/>
                    <a:pt x="10812" y="1060"/>
                    <a:pt x="10883" y="774"/>
                  </a:cubicBezTo>
                  <a:lnTo>
                    <a:pt x="10990" y="381"/>
                  </a:lnTo>
                  <a:lnTo>
                    <a:pt x="11098" y="381"/>
                  </a:lnTo>
                  <a:cubicBezTo>
                    <a:pt x="11193" y="381"/>
                    <a:pt x="11288" y="298"/>
                    <a:pt x="11288" y="191"/>
                  </a:cubicBezTo>
                  <a:cubicBezTo>
                    <a:pt x="11288" y="83"/>
                    <a:pt x="11229" y="0"/>
                    <a:pt x="1112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19" name="Google Shape;10519;p80"/>
            <p:cNvSpPr/>
            <p:nvPr/>
          </p:nvSpPr>
          <p:spPr>
            <a:xfrm>
              <a:off x="2657289" y="1641983"/>
              <a:ext cx="64833" cy="73935"/>
            </a:xfrm>
            <a:custGeom>
              <a:avLst/>
              <a:gdLst/>
              <a:ahLst/>
              <a:cxnLst/>
              <a:rect l="l" t="t" r="r" b="b"/>
              <a:pathLst>
                <a:path w="2037" h="2323" extrusionOk="0">
                  <a:moveTo>
                    <a:pt x="1584" y="382"/>
                  </a:moveTo>
                  <a:lnTo>
                    <a:pt x="1584" y="1429"/>
                  </a:lnTo>
                  <a:cubicBezTo>
                    <a:pt x="1584" y="1596"/>
                    <a:pt x="1596" y="1751"/>
                    <a:pt x="1620" y="1929"/>
                  </a:cubicBezTo>
                  <a:lnTo>
                    <a:pt x="1596" y="1929"/>
                  </a:lnTo>
                  <a:cubicBezTo>
                    <a:pt x="929" y="1929"/>
                    <a:pt x="382" y="1382"/>
                    <a:pt x="382" y="715"/>
                  </a:cubicBezTo>
                  <a:cubicBezTo>
                    <a:pt x="382" y="596"/>
                    <a:pt x="394" y="489"/>
                    <a:pt x="429" y="382"/>
                  </a:cubicBezTo>
                  <a:close/>
                  <a:moveTo>
                    <a:pt x="298" y="1"/>
                  </a:moveTo>
                  <a:cubicBezTo>
                    <a:pt x="215" y="1"/>
                    <a:pt x="144" y="48"/>
                    <a:pt x="120" y="120"/>
                  </a:cubicBezTo>
                  <a:cubicBezTo>
                    <a:pt x="37" y="310"/>
                    <a:pt x="13" y="513"/>
                    <a:pt x="13" y="703"/>
                  </a:cubicBezTo>
                  <a:cubicBezTo>
                    <a:pt x="1" y="1596"/>
                    <a:pt x="727" y="2322"/>
                    <a:pt x="1608" y="2322"/>
                  </a:cubicBezTo>
                  <a:lnTo>
                    <a:pt x="1846" y="2322"/>
                  </a:lnTo>
                  <a:cubicBezTo>
                    <a:pt x="1906" y="2322"/>
                    <a:pt x="1942" y="2298"/>
                    <a:pt x="1989" y="2251"/>
                  </a:cubicBezTo>
                  <a:cubicBezTo>
                    <a:pt x="2025" y="2203"/>
                    <a:pt x="2037" y="2144"/>
                    <a:pt x="2037" y="2084"/>
                  </a:cubicBezTo>
                  <a:cubicBezTo>
                    <a:pt x="1989" y="1870"/>
                    <a:pt x="1977" y="1656"/>
                    <a:pt x="1977" y="1429"/>
                  </a:cubicBezTo>
                  <a:lnTo>
                    <a:pt x="1977" y="191"/>
                  </a:lnTo>
                  <a:cubicBezTo>
                    <a:pt x="1977" y="84"/>
                    <a:pt x="1882" y="1"/>
                    <a:pt x="178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20" name="Google Shape;10520;p80"/>
            <p:cNvSpPr/>
            <p:nvPr/>
          </p:nvSpPr>
          <p:spPr>
            <a:xfrm>
              <a:off x="2633037" y="1617730"/>
              <a:ext cx="325945" cy="195198"/>
            </a:xfrm>
            <a:custGeom>
              <a:avLst/>
              <a:gdLst/>
              <a:ahLst/>
              <a:cxnLst/>
              <a:rect l="l" t="t" r="r" b="b"/>
              <a:pathLst>
                <a:path w="10241" h="6133" extrusionOk="0">
                  <a:moveTo>
                    <a:pt x="9847" y="393"/>
                  </a:moveTo>
                  <a:lnTo>
                    <a:pt x="9847" y="2203"/>
                  </a:lnTo>
                  <a:cubicBezTo>
                    <a:pt x="9847" y="4168"/>
                    <a:pt x="8252" y="5763"/>
                    <a:pt x="6287" y="5763"/>
                  </a:cubicBezTo>
                  <a:cubicBezTo>
                    <a:pt x="4859" y="5763"/>
                    <a:pt x="3573" y="4918"/>
                    <a:pt x="3013" y="3584"/>
                  </a:cubicBezTo>
                  <a:cubicBezTo>
                    <a:pt x="2989" y="3513"/>
                    <a:pt x="2918" y="3465"/>
                    <a:pt x="2834" y="3465"/>
                  </a:cubicBezTo>
                  <a:lnTo>
                    <a:pt x="2382" y="3465"/>
                  </a:lnTo>
                  <a:cubicBezTo>
                    <a:pt x="1287" y="3465"/>
                    <a:pt x="394" y="2572"/>
                    <a:pt x="394" y="1489"/>
                  </a:cubicBezTo>
                  <a:cubicBezTo>
                    <a:pt x="382" y="1096"/>
                    <a:pt x="489" y="715"/>
                    <a:pt x="703" y="393"/>
                  </a:cubicBezTo>
                  <a:lnTo>
                    <a:pt x="8823" y="393"/>
                  </a:lnTo>
                  <a:lnTo>
                    <a:pt x="8823" y="1215"/>
                  </a:lnTo>
                  <a:cubicBezTo>
                    <a:pt x="8823" y="1310"/>
                    <a:pt x="8919" y="1405"/>
                    <a:pt x="9014" y="1405"/>
                  </a:cubicBezTo>
                  <a:cubicBezTo>
                    <a:pt x="9121" y="1405"/>
                    <a:pt x="9204" y="1310"/>
                    <a:pt x="9204" y="1215"/>
                  </a:cubicBezTo>
                  <a:lnTo>
                    <a:pt x="9204" y="393"/>
                  </a:lnTo>
                  <a:close/>
                  <a:moveTo>
                    <a:pt x="620" y="1"/>
                  </a:moveTo>
                  <a:cubicBezTo>
                    <a:pt x="560" y="1"/>
                    <a:pt x="501" y="36"/>
                    <a:pt x="477" y="84"/>
                  </a:cubicBezTo>
                  <a:cubicBezTo>
                    <a:pt x="179" y="477"/>
                    <a:pt x="25" y="977"/>
                    <a:pt x="25" y="1465"/>
                  </a:cubicBezTo>
                  <a:cubicBezTo>
                    <a:pt x="1" y="2787"/>
                    <a:pt x="1060" y="3846"/>
                    <a:pt x="2370" y="3846"/>
                  </a:cubicBezTo>
                  <a:lnTo>
                    <a:pt x="2704" y="3846"/>
                  </a:lnTo>
                  <a:cubicBezTo>
                    <a:pt x="3346" y="5239"/>
                    <a:pt x="4751" y="6132"/>
                    <a:pt x="6299" y="6132"/>
                  </a:cubicBezTo>
                  <a:cubicBezTo>
                    <a:pt x="8466" y="6132"/>
                    <a:pt x="10240" y="4370"/>
                    <a:pt x="10240" y="2191"/>
                  </a:cubicBezTo>
                  <a:lnTo>
                    <a:pt x="10240" y="203"/>
                  </a:lnTo>
                  <a:cubicBezTo>
                    <a:pt x="10240" y="96"/>
                    <a:pt x="10145" y="1"/>
                    <a:pt x="1005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21" name="Google Shape;10521;p80"/>
            <p:cNvSpPr/>
            <p:nvPr/>
          </p:nvSpPr>
          <p:spPr>
            <a:xfrm>
              <a:off x="2826293" y="1674574"/>
              <a:ext cx="99334" cy="106145"/>
            </a:xfrm>
            <a:custGeom>
              <a:avLst/>
              <a:gdLst/>
              <a:ahLst/>
              <a:cxnLst/>
              <a:rect l="l" t="t" r="r" b="b"/>
              <a:pathLst>
                <a:path w="3121" h="3335" extrusionOk="0">
                  <a:moveTo>
                    <a:pt x="2930" y="0"/>
                  </a:moveTo>
                  <a:cubicBezTo>
                    <a:pt x="2823" y="0"/>
                    <a:pt x="2739" y="96"/>
                    <a:pt x="2739" y="203"/>
                  </a:cubicBezTo>
                  <a:lnTo>
                    <a:pt x="2739" y="417"/>
                  </a:lnTo>
                  <a:cubicBezTo>
                    <a:pt x="2739" y="1822"/>
                    <a:pt x="1596" y="2965"/>
                    <a:pt x="191" y="2965"/>
                  </a:cubicBezTo>
                  <a:cubicBezTo>
                    <a:pt x="84" y="2965"/>
                    <a:pt x="1" y="3060"/>
                    <a:pt x="1" y="3156"/>
                  </a:cubicBezTo>
                  <a:cubicBezTo>
                    <a:pt x="1" y="3263"/>
                    <a:pt x="96" y="3334"/>
                    <a:pt x="203" y="3334"/>
                  </a:cubicBezTo>
                  <a:cubicBezTo>
                    <a:pt x="1811" y="3334"/>
                    <a:pt x="3120" y="2025"/>
                    <a:pt x="3120" y="417"/>
                  </a:cubicBezTo>
                  <a:lnTo>
                    <a:pt x="3120" y="203"/>
                  </a:lnTo>
                  <a:cubicBezTo>
                    <a:pt x="3120" y="96"/>
                    <a:pt x="3037" y="0"/>
                    <a:pt x="29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522" name="Google Shape;10522;p80"/>
          <p:cNvGrpSpPr/>
          <p:nvPr/>
        </p:nvGrpSpPr>
        <p:grpSpPr>
          <a:xfrm>
            <a:off x="8900342" y="1608201"/>
            <a:ext cx="437097" cy="476012"/>
            <a:chOff x="6675256" y="1516169"/>
            <a:chExt cx="327823" cy="357009"/>
          </a:xfrm>
          <a:solidFill>
            <a:srgbClr val="D2DE00"/>
          </a:solidFill>
        </p:grpSpPr>
        <p:sp>
          <p:nvSpPr>
            <p:cNvPr id="10523" name="Google Shape;10523;p80"/>
            <p:cNvSpPr/>
            <p:nvPr/>
          </p:nvSpPr>
          <p:spPr>
            <a:xfrm>
              <a:off x="6675256" y="1516169"/>
              <a:ext cx="111078" cy="188737"/>
            </a:xfrm>
            <a:custGeom>
              <a:avLst/>
              <a:gdLst/>
              <a:ahLst/>
              <a:cxnLst/>
              <a:rect l="l" t="t" r="r" b="b"/>
              <a:pathLst>
                <a:path w="3490" h="5930" extrusionOk="0">
                  <a:moveTo>
                    <a:pt x="1703" y="334"/>
                  </a:moveTo>
                  <a:cubicBezTo>
                    <a:pt x="2001" y="334"/>
                    <a:pt x="2239" y="548"/>
                    <a:pt x="2239" y="786"/>
                  </a:cubicBezTo>
                  <a:lnTo>
                    <a:pt x="2239" y="810"/>
                  </a:lnTo>
                  <a:cubicBezTo>
                    <a:pt x="2072" y="739"/>
                    <a:pt x="1894" y="715"/>
                    <a:pt x="1703" y="715"/>
                  </a:cubicBezTo>
                  <a:cubicBezTo>
                    <a:pt x="1513" y="715"/>
                    <a:pt x="1334" y="751"/>
                    <a:pt x="1168" y="810"/>
                  </a:cubicBezTo>
                  <a:lnTo>
                    <a:pt x="1168" y="786"/>
                  </a:lnTo>
                  <a:cubicBezTo>
                    <a:pt x="1168" y="536"/>
                    <a:pt x="1406" y="334"/>
                    <a:pt x="1703" y="334"/>
                  </a:cubicBezTo>
                  <a:close/>
                  <a:moveTo>
                    <a:pt x="1680" y="1037"/>
                  </a:moveTo>
                  <a:cubicBezTo>
                    <a:pt x="2263" y="1037"/>
                    <a:pt x="2739" y="1513"/>
                    <a:pt x="2739" y="2096"/>
                  </a:cubicBezTo>
                  <a:cubicBezTo>
                    <a:pt x="2739" y="2215"/>
                    <a:pt x="2727" y="2322"/>
                    <a:pt x="2680" y="2418"/>
                  </a:cubicBezTo>
                  <a:cubicBezTo>
                    <a:pt x="2215" y="1941"/>
                    <a:pt x="1406" y="1763"/>
                    <a:pt x="1358" y="1751"/>
                  </a:cubicBezTo>
                  <a:cubicBezTo>
                    <a:pt x="1346" y="1748"/>
                    <a:pt x="1334" y="1746"/>
                    <a:pt x="1321" y="1746"/>
                  </a:cubicBezTo>
                  <a:cubicBezTo>
                    <a:pt x="1283" y="1746"/>
                    <a:pt x="1245" y="1760"/>
                    <a:pt x="1227" y="1787"/>
                  </a:cubicBezTo>
                  <a:cubicBezTo>
                    <a:pt x="1179" y="1810"/>
                    <a:pt x="1168" y="1858"/>
                    <a:pt x="1168" y="1918"/>
                  </a:cubicBezTo>
                  <a:cubicBezTo>
                    <a:pt x="1168" y="1929"/>
                    <a:pt x="1144" y="2037"/>
                    <a:pt x="1025" y="2156"/>
                  </a:cubicBezTo>
                  <a:cubicBezTo>
                    <a:pt x="965" y="2215"/>
                    <a:pt x="965" y="2322"/>
                    <a:pt x="1025" y="2394"/>
                  </a:cubicBezTo>
                  <a:cubicBezTo>
                    <a:pt x="1053" y="2428"/>
                    <a:pt x="1092" y="2443"/>
                    <a:pt x="1133" y="2443"/>
                  </a:cubicBezTo>
                  <a:cubicBezTo>
                    <a:pt x="1178" y="2443"/>
                    <a:pt x="1225" y="2425"/>
                    <a:pt x="1263" y="2394"/>
                  </a:cubicBezTo>
                  <a:cubicBezTo>
                    <a:pt x="1358" y="2299"/>
                    <a:pt x="1418" y="2215"/>
                    <a:pt x="1441" y="2120"/>
                  </a:cubicBezTo>
                  <a:cubicBezTo>
                    <a:pt x="1727" y="2215"/>
                    <a:pt x="2299" y="2406"/>
                    <a:pt x="2549" y="2775"/>
                  </a:cubicBezTo>
                  <a:cubicBezTo>
                    <a:pt x="2501" y="3192"/>
                    <a:pt x="2132" y="3513"/>
                    <a:pt x="1703" y="3513"/>
                  </a:cubicBezTo>
                  <a:cubicBezTo>
                    <a:pt x="1239" y="3513"/>
                    <a:pt x="870" y="3168"/>
                    <a:pt x="822" y="2715"/>
                  </a:cubicBezTo>
                  <a:cubicBezTo>
                    <a:pt x="822" y="2691"/>
                    <a:pt x="810" y="2680"/>
                    <a:pt x="787" y="2644"/>
                  </a:cubicBezTo>
                  <a:cubicBezTo>
                    <a:pt x="691" y="2477"/>
                    <a:pt x="632" y="2287"/>
                    <a:pt x="632" y="2096"/>
                  </a:cubicBezTo>
                  <a:cubicBezTo>
                    <a:pt x="632" y="1513"/>
                    <a:pt x="1108" y="1037"/>
                    <a:pt x="1680" y="1037"/>
                  </a:cubicBezTo>
                  <a:close/>
                  <a:moveTo>
                    <a:pt x="2061" y="3775"/>
                  </a:moveTo>
                  <a:lnTo>
                    <a:pt x="2061" y="3954"/>
                  </a:lnTo>
                  <a:cubicBezTo>
                    <a:pt x="2061" y="4013"/>
                    <a:pt x="2072" y="4073"/>
                    <a:pt x="2108" y="4120"/>
                  </a:cubicBezTo>
                  <a:lnTo>
                    <a:pt x="1703" y="4501"/>
                  </a:lnTo>
                  <a:lnTo>
                    <a:pt x="1299" y="4120"/>
                  </a:lnTo>
                  <a:cubicBezTo>
                    <a:pt x="1334" y="4073"/>
                    <a:pt x="1346" y="4013"/>
                    <a:pt x="1346" y="3954"/>
                  </a:cubicBezTo>
                  <a:lnTo>
                    <a:pt x="1346" y="3775"/>
                  </a:lnTo>
                  <a:cubicBezTo>
                    <a:pt x="1465" y="3799"/>
                    <a:pt x="1584" y="3834"/>
                    <a:pt x="1703" y="3834"/>
                  </a:cubicBezTo>
                  <a:cubicBezTo>
                    <a:pt x="1822" y="3834"/>
                    <a:pt x="1953" y="3823"/>
                    <a:pt x="2061" y="3775"/>
                  </a:cubicBezTo>
                  <a:close/>
                  <a:moveTo>
                    <a:pt x="1727" y="1"/>
                  </a:moveTo>
                  <a:cubicBezTo>
                    <a:pt x="1251" y="1"/>
                    <a:pt x="870" y="334"/>
                    <a:pt x="870" y="775"/>
                  </a:cubicBezTo>
                  <a:cubicBezTo>
                    <a:pt x="870" y="846"/>
                    <a:pt x="882" y="906"/>
                    <a:pt x="894" y="977"/>
                  </a:cubicBezTo>
                  <a:cubicBezTo>
                    <a:pt x="560" y="1227"/>
                    <a:pt x="346" y="1632"/>
                    <a:pt x="346" y="2096"/>
                  </a:cubicBezTo>
                  <a:cubicBezTo>
                    <a:pt x="346" y="2334"/>
                    <a:pt x="406" y="2572"/>
                    <a:pt x="537" y="2799"/>
                  </a:cubicBezTo>
                  <a:cubicBezTo>
                    <a:pt x="584" y="3132"/>
                    <a:pt x="775" y="3430"/>
                    <a:pt x="1060" y="3632"/>
                  </a:cubicBezTo>
                  <a:lnTo>
                    <a:pt x="1060" y="3954"/>
                  </a:lnTo>
                  <a:lnTo>
                    <a:pt x="1060" y="3965"/>
                  </a:lnTo>
                  <a:lnTo>
                    <a:pt x="394" y="4299"/>
                  </a:lnTo>
                  <a:cubicBezTo>
                    <a:pt x="156" y="4418"/>
                    <a:pt x="1" y="4656"/>
                    <a:pt x="1" y="4906"/>
                  </a:cubicBezTo>
                  <a:lnTo>
                    <a:pt x="1" y="5775"/>
                  </a:lnTo>
                  <a:cubicBezTo>
                    <a:pt x="1" y="5859"/>
                    <a:pt x="84" y="5930"/>
                    <a:pt x="167" y="5930"/>
                  </a:cubicBezTo>
                  <a:cubicBezTo>
                    <a:pt x="263" y="5930"/>
                    <a:pt x="334" y="5859"/>
                    <a:pt x="334" y="5775"/>
                  </a:cubicBezTo>
                  <a:lnTo>
                    <a:pt x="334" y="4906"/>
                  </a:lnTo>
                  <a:cubicBezTo>
                    <a:pt x="334" y="4775"/>
                    <a:pt x="406" y="4644"/>
                    <a:pt x="525" y="4585"/>
                  </a:cubicBezTo>
                  <a:lnTo>
                    <a:pt x="1072" y="4311"/>
                  </a:lnTo>
                  <a:lnTo>
                    <a:pt x="1584" y="4787"/>
                  </a:lnTo>
                  <a:lnTo>
                    <a:pt x="1584" y="5775"/>
                  </a:lnTo>
                  <a:cubicBezTo>
                    <a:pt x="1584" y="5859"/>
                    <a:pt x="1656" y="5930"/>
                    <a:pt x="1751" y="5930"/>
                  </a:cubicBezTo>
                  <a:cubicBezTo>
                    <a:pt x="1834" y="5930"/>
                    <a:pt x="1906" y="5859"/>
                    <a:pt x="1906" y="5775"/>
                  </a:cubicBezTo>
                  <a:lnTo>
                    <a:pt x="1906" y="4787"/>
                  </a:lnTo>
                  <a:lnTo>
                    <a:pt x="2418" y="4311"/>
                  </a:lnTo>
                  <a:lnTo>
                    <a:pt x="2965" y="4585"/>
                  </a:lnTo>
                  <a:cubicBezTo>
                    <a:pt x="3084" y="4644"/>
                    <a:pt x="3156" y="4763"/>
                    <a:pt x="3156" y="4906"/>
                  </a:cubicBezTo>
                  <a:lnTo>
                    <a:pt x="3156" y="5775"/>
                  </a:lnTo>
                  <a:cubicBezTo>
                    <a:pt x="3156" y="5859"/>
                    <a:pt x="3239" y="5930"/>
                    <a:pt x="3323" y="5930"/>
                  </a:cubicBezTo>
                  <a:cubicBezTo>
                    <a:pt x="3406" y="5930"/>
                    <a:pt x="3489" y="5859"/>
                    <a:pt x="3489" y="5775"/>
                  </a:cubicBezTo>
                  <a:lnTo>
                    <a:pt x="3489" y="4906"/>
                  </a:lnTo>
                  <a:cubicBezTo>
                    <a:pt x="3442" y="4656"/>
                    <a:pt x="3299" y="4418"/>
                    <a:pt x="3073" y="4299"/>
                  </a:cubicBezTo>
                  <a:lnTo>
                    <a:pt x="2406" y="3965"/>
                  </a:lnTo>
                  <a:lnTo>
                    <a:pt x="2406" y="3954"/>
                  </a:lnTo>
                  <a:lnTo>
                    <a:pt x="2406" y="3632"/>
                  </a:lnTo>
                  <a:cubicBezTo>
                    <a:pt x="2668" y="3430"/>
                    <a:pt x="2858" y="3132"/>
                    <a:pt x="2918" y="2799"/>
                  </a:cubicBezTo>
                  <a:cubicBezTo>
                    <a:pt x="3037" y="2584"/>
                    <a:pt x="3120" y="2346"/>
                    <a:pt x="3120" y="2096"/>
                  </a:cubicBezTo>
                  <a:cubicBezTo>
                    <a:pt x="3120" y="1632"/>
                    <a:pt x="2894" y="1227"/>
                    <a:pt x="2561" y="977"/>
                  </a:cubicBezTo>
                  <a:cubicBezTo>
                    <a:pt x="2573" y="917"/>
                    <a:pt x="2596" y="846"/>
                    <a:pt x="2596" y="775"/>
                  </a:cubicBezTo>
                  <a:cubicBezTo>
                    <a:pt x="2596" y="334"/>
                    <a:pt x="2203" y="1"/>
                    <a:pt x="172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24" name="Google Shape;10524;p80"/>
            <p:cNvSpPr/>
            <p:nvPr/>
          </p:nvSpPr>
          <p:spPr>
            <a:xfrm>
              <a:off x="6696103" y="1679507"/>
              <a:ext cx="10630" cy="26162"/>
            </a:xfrm>
            <a:custGeom>
              <a:avLst/>
              <a:gdLst/>
              <a:ahLst/>
              <a:cxnLst/>
              <a:rect l="l" t="t" r="r" b="b"/>
              <a:pathLst>
                <a:path w="334" h="822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655"/>
                  </a:lnTo>
                  <a:cubicBezTo>
                    <a:pt x="1" y="738"/>
                    <a:pt x="84" y="822"/>
                    <a:pt x="167" y="822"/>
                  </a:cubicBezTo>
                  <a:cubicBezTo>
                    <a:pt x="263" y="822"/>
                    <a:pt x="334" y="738"/>
                    <a:pt x="334" y="655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25" name="Google Shape;10525;p80"/>
            <p:cNvSpPr/>
            <p:nvPr/>
          </p:nvSpPr>
          <p:spPr>
            <a:xfrm>
              <a:off x="6752183" y="1679507"/>
              <a:ext cx="10280" cy="26162"/>
            </a:xfrm>
            <a:custGeom>
              <a:avLst/>
              <a:gdLst/>
              <a:ahLst/>
              <a:cxnLst/>
              <a:rect l="l" t="t" r="r" b="b"/>
              <a:pathLst>
                <a:path w="323" h="8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655"/>
                  </a:lnTo>
                  <a:cubicBezTo>
                    <a:pt x="1" y="738"/>
                    <a:pt x="72" y="822"/>
                    <a:pt x="167" y="822"/>
                  </a:cubicBezTo>
                  <a:cubicBezTo>
                    <a:pt x="251" y="822"/>
                    <a:pt x="322" y="738"/>
                    <a:pt x="322" y="655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26" name="Google Shape;10526;p80"/>
            <p:cNvSpPr/>
            <p:nvPr/>
          </p:nvSpPr>
          <p:spPr>
            <a:xfrm>
              <a:off x="6919310" y="1734060"/>
              <a:ext cx="45131" cy="15946"/>
            </a:xfrm>
            <a:custGeom>
              <a:avLst/>
              <a:gdLst/>
              <a:ahLst/>
              <a:cxnLst/>
              <a:rect l="l" t="t" r="r" b="b"/>
              <a:pathLst>
                <a:path w="1418" h="501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cubicBezTo>
                    <a:pt x="346" y="322"/>
                    <a:pt x="881" y="358"/>
                    <a:pt x="1143" y="489"/>
                  </a:cubicBezTo>
                  <a:cubicBezTo>
                    <a:pt x="1179" y="501"/>
                    <a:pt x="1191" y="501"/>
                    <a:pt x="1227" y="501"/>
                  </a:cubicBezTo>
                  <a:cubicBezTo>
                    <a:pt x="1286" y="501"/>
                    <a:pt x="1346" y="477"/>
                    <a:pt x="1370" y="417"/>
                  </a:cubicBezTo>
                  <a:cubicBezTo>
                    <a:pt x="1417" y="334"/>
                    <a:pt x="1382" y="239"/>
                    <a:pt x="1298" y="191"/>
                  </a:cubicBezTo>
                  <a:cubicBezTo>
                    <a:pt x="905" y="1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27" name="Google Shape;10527;p80"/>
            <p:cNvSpPr/>
            <p:nvPr/>
          </p:nvSpPr>
          <p:spPr>
            <a:xfrm>
              <a:off x="6879907" y="1706020"/>
              <a:ext cx="123172" cy="167158"/>
            </a:xfrm>
            <a:custGeom>
              <a:avLst/>
              <a:gdLst/>
              <a:ahLst/>
              <a:cxnLst/>
              <a:rect l="l" t="t" r="r" b="b"/>
              <a:pathLst>
                <a:path w="3870" h="5252" extrusionOk="0">
                  <a:moveTo>
                    <a:pt x="3001" y="310"/>
                  </a:moveTo>
                  <a:lnTo>
                    <a:pt x="3001" y="989"/>
                  </a:lnTo>
                  <a:cubicBezTo>
                    <a:pt x="3001" y="1096"/>
                    <a:pt x="2965" y="1215"/>
                    <a:pt x="2917" y="1310"/>
                  </a:cubicBezTo>
                  <a:lnTo>
                    <a:pt x="2834" y="1477"/>
                  </a:lnTo>
                  <a:cubicBezTo>
                    <a:pt x="2822" y="1501"/>
                    <a:pt x="2822" y="1513"/>
                    <a:pt x="2822" y="1549"/>
                  </a:cubicBezTo>
                  <a:lnTo>
                    <a:pt x="2822" y="1906"/>
                  </a:lnTo>
                  <a:cubicBezTo>
                    <a:pt x="2822" y="2144"/>
                    <a:pt x="2727" y="2370"/>
                    <a:pt x="2548" y="2537"/>
                  </a:cubicBezTo>
                  <a:cubicBezTo>
                    <a:pt x="2381" y="2727"/>
                    <a:pt x="2167" y="2811"/>
                    <a:pt x="1905" y="2811"/>
                  </a:cubicBezTo>
                  <a:cubicBezTo>
                    <a:pt x="1429" y="2799"/>
                    <a:pt x="1048" y="2382"/>
                    <a:pt x="1048" y="1870"/>
                  </a:cubicBezTo>
                  <a:lnTo>
                    <a:pt x="1048" y="1560"/>
                  </a:lnTo>
                  <a:cubicBezTo>
                    <a:pt x="1048" y="1525"/>
                    <a:pt x="1048" y="1513"/>
                    <a:pt x="1036" y="1489"/>
                  </a:cubicBezTo>
                  <a:lnTo>
                    <a:pt x="929" y="1275"/>
                  </a:lnTo>
                  <a:cubicBezTo>
                    <a:pt x="893" y="1203"/>
                    <a:pt x="869" y="1108"/>
                    <a:pt x="869" y="1037"/>
                  </a:cubicBezTo>
                  <a:lnTo>
                    <a:pt x="869" y="1025"/>
                  </a:lnTo>
                  <a:cubicBezTo>
                    <a:pt x="869" y="632"/>
                    <a:pt x="1179" y="310"/>
                    <a:pt x="1584" y="310"/>
                  </a:cubicBezTo>
                  <a:close/>
                  <a:moveTo>
                    <a:pt x="2310" y="3084"/>
                  </a:moveTo>
                  <a:cubicBezTo>
                    <a:pt x="2310" y="3120"/>
                    <a:pt x="2322" y="3180"/>
                    <a:pt x="2346" y="3227"/>
                  </a:cubicBezTo>
                  <a:lnTo>
                    <a:pt x="2191" y="3358"/>
                  </a:lnTo>
                  <a:cubicBezTo>
                    <a:pt x="2119" y="3430"/>
                    <a:pt x="2024" y="3465"/>
                    <a:pt x="1941" y="3465"/>
                  </a:cubicBezTo>
                  <a:cubicBezTo>
                    <a:pt x="1846" y="3465"/>
                    <a:pt x="1750" y="3418"/>
                    <a:pt x="1679" y="3358"/>
                  </a:cubicBezTo>
                  <a:lnTo>
                    <a:pt x="1548" y="3227"/>
                  </a:lnTo>
                  <a:cubicBezTo>
                    <a:pt x="1560" y="3180"/>
                    <a:pt x="1584" y="3120"/>
                    <a:pt x="1584" y="3084"/>
                  </a:cubicBezTo>
                  <a:cubicBezTo>
                    <a:pt x="1679" y="3108"/>
                    <a:pt x="1786" y="3132"/>
                    <a:pt x="1905" y="3132"/>
                  </a:cubicBezTo>
                  <a:lnTo>
                    <a:pt x="1953" y="3132"/>
                  </a:lnTo>
                  <a:cubicBezTo>
                    <a:pt x="2072" y="3132"/>
                    <a:pt x="2203" y="3120"/>
                    <a:pt x="2310" y="3084"/>
                  </a:cubicBezTo>
                  <a:close/>
                  <a:moveTo>
                    <a:pt x="1584" y="1"/>
                  </a:moveTo>
                  <a:cubicBezTo>
                    <a:pt x="1000" y="1"/>
                    <a:pt x="536" y="465"/>
                    <a:pt x="536" y="1037"/>
                  </a:cubicBezTo>
                  <a:lnTo>
                    <a:pt x="536" y="1060"/>
                  </a:lnTo>
                  <a:cubicBezTo>
                    <a:pt x="536" y="1191"/>
                    <a:pt x="572" y="1322"/>
                    <a:pt x="631" y="1441"/>
                  </a:cubicBezTo>
                  <a:lnTo>
                    <a:pt x="715" y="1608"/>
                  </a:lnTo>
                  <a:lnTo>
                    <a:pt x="715" y="1870"/>
                  </a:lnTo>
                  <a:cubicBezTo>
                    <a:pt x="715" y="2311"/>
                    <a:pt x="929" y="2680"/>
                    <a:pt x="1238" y="2918"/>
                  </a:cubicBezTo>
                  <a:lnTo>
                    <a:pt x="1238" y="3061"/>
                  </a:lnTo>
                  <a:cubicBezTo>
                    <a:pt x="1238" y="3156"/>
                    <a:pt x="1179" y="3227"/>
                    <a:pt x="1107" y="3239"/>
                  </a:cubicBezTo>
                  <a:lnTo>
                    <a:pt x="512" y="3406"/>
                  </a:lnTo>
                  <a:cubicBezTo>
                    <a:pt x="214" y="3501"/>
                    <a:pt x="0" y="3763"/>
                    <a:pt x="0" y="4073"/>
                  </a:cubicBezTo>
                  <a:lnTo>
                    <a:pt x="0" y="5085"/>
                  </a:lnTo>
                  <a:cubicBezTo>
                    <a:pt x="0" y="5180"/>
                    <a:pt x="83" y="5251"/>
                    <a:pt x="167" y="5251"/>
                  </a:cubicBezTo>
                  <a:cubicBezTo>
                    <a:pt x="250" y="5251"/>
                    <a:pt x="334" y="5180"/>
                    <a:pt x="334" y="5085"/>
                  </a:cubicBezTo>
                  <a:lnTo>
                    <a:pt x="334" y="4073"/>
                  </a:lnTo>
                  <a:cubicBezTo>
                    <a:pt x="334" y="3918"/>
                    <a:pt x="429" y="3775"/>
                    <a:pt x="595" y="3739"/>
                  </a:cubicBezTo>
                  <a:lnTo>
                    <a:pt x="1191" y="3573"/>
                  </a:lnTo>
                  <a:cubicBezTo>
                    <a:pt x="1238" y="3561"/>
                    <a:pt x="1298" y="3525"/>
                    <a:pt x="1346" y="3513"/>
                  </a:cubicBezTo>
                  <a:lnTo>
                    <a:pt x="1441" y="3620"/>
                  </a:lnTo>
                  <a:cubicBezTo>
                    <a:pt x="1584" y="3751"/>
                    <a:pt x="1738" y="3823"/>
                    <a:pt x="1941" y="3823"/>
                  </a:cubicBezTo>
                  <a:cubicBezTo>
                    <a:pt x="2131" y="3823"/>
                    <a:pt x="2298" y="3751"/>
                    <a:pt x="2429" y="3620"/>
                  </a:cubicBezTo>
                  <a:lnTo>
                    <a:pt x="2536" y="3513"/>
                  </a:lnTo>
                  <a:cubicBezTo>
                    <a:pt x="2572" y="3537"/>
                    <a:pt x="2620" y="3561"/>
                    <a:pt x="2679" y="3573"/>
                  </a:cubicBezTo>
                  <a:lnTo>
                    <a:pt x="3274" y="3739"/>
                  </a:lnTo>
                  <a:cubicBezTo>
                    <a:pt x="3429" y="3775"/>
                    <a:pt x="3548" y="3930"/>
                    <a:pt x="3548" y="4073"/>
                  </a:cubicBezTo>
                  <a:lnTo>
                    <a:pt x="3548" y="5085"/>
                  </a:lnTo>
                  <a:cubicBezTo>
                    <a:pt x="3548" y="5180"/>
                    <a:pt x="3620" y="5251"/>
                    <a:pt x="3703" y="5251"/>
                  </a:cubicBezTo>
                  <a:cubicBezTo>
                    <a:pt x="3798" y="5251"/>
                    <a:pt x="3870" y="5180"/>
                    <a:pt x="3870" y="5085"/>
                  </a:cubicBezTo>
                  <a:lnTo>
                    <a:pt x="3870" y="4073"/>
                  </a:lnTo>
                  <a:cubicBezTo>
                    <a:pt x="3858" y="3763"/>
                    <a:pt x="3655" y="3501"/>
                    <a:pt x="3358" y="3406"/>
                  </a:cubicBezTo>
                  <a:lnTo>
                    <a:pt x="2762" y="3239"/>
                  </a:lnTo>
                  <a:cubicBezTo>
                    <a:pt x="2679" y="3215"/>
                    <a:pt x="2620" y="3156"/>
                    <a:pt x="2620" y="3061"/>
                  </a:cubicBezTo>
                  <a:lnTo>
                    <a:pt x="2620" y="2930"/>
                  </a:lnTo>
                  <a:cubicBezTo>
                    <a:pt x="2679" y="2882"/>
                    <a:pt x="2727" y="2858"/>
                    <a:pt x="2786" y="2799"/>
                  </a:cubicBezTo>
                  <a:cubicBezTo>
                    <a:pt x="3024" y="2561"/>
                    <a:pt x="3155" y="2263"/>
                    <a:pt x="3155" y="1918"/>
                  </a:cubicBezTo>
                  <a:lnTo>
                    <a:pt x="3155" y="1608"/>
                  </a:lnTo>
                  <a:lnTo>
                    <a:pt x="3215" y="1477"/>
                  </a:lnTo>
                  <a:cubicBezTo>
                    <a:pt x="3298" y="1322"/>
                    <a:pt x="3322" y="1179"/>
                    <a:pt x="3322" y="1013"/>
                  </a:cubicBezTo>
                  <a:lnTo>
                    <a:pt x="3322" y="167"/>
                  </a:lnTo>
                  <a:cubicBezTo>
                    <a:pt x="3322" y="72"/>
                    <a:pt x="3251" y="1"/>
                    <a:pt x="3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28" name="Google Shape;10528;p80"/>
            <p:cNvSpPr/>
            <p:nvPr/>
          </p:nvSpPr>
          <p:spPr>
            <a:xfrm>
              <a:off x="6902632" y="1840173"/>
              <a:ext cx="10630" cy="32623"/>
            </a:xfrm>
            <a:custGeom>
              <a:avLst/>
              <a:gdLst/>
              <a:ahLst/>
              <a:cxnLst/>
              <a:rect l="l" t="t" r="r" b="b"/>
              <a:pathLst>
                <a:path w="334" h="1025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858"/>
                  </a:lnTo>
                  <a:cubicBezTo>
                    <a:pt x="1" y="953"/>
                    <a:pt x="84" y="1024"/>
                    <a:pt x="167" y="1024"/>
                  </a:cubicBezTo>
                  <a:cubicBezTo>
                    <a:pt x="262" y="1024"/>
                    <a:pt x="334" y="953"/>
                    <a:pt x="334" y="858"/>
                  </a:cubicBezTo>
                  <a:lnTo>
                    <a:pt x="334" y="155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29" name="Google Shape;10529;p80"/>
            <p:cNvSpPr/>
            <p:nvPr/>
          </p:nvSpPr>
          <p:spPr>
            <a:xfrm>
              <a:off x="6970075" y="1840173"/>
              <a:ext cx="10280" cy="32623"/>
            </a:xfrm>
            <a:custGeom>
              <a:avLst/>
              <a:gdLst/>
              <a:ahLst/>
              <a:cxnLst/>
              <a:rect l="l" t="t" r="r" b="b"/>
              <a:pathLst>
                <a:path w="323" h="1025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858"/>
                  </a:lnTo>
                  <a:cubicBezTo>
                    <a:pt x="1" y="953"/>
                    <a:pt x="72" y="1024"/>
                    <a:pt x="168" y="1024"/>
                  </a:cubicBezTo>
                  <a:cubicBezTo>
                    <a:pt x="251" y="1024"/>
                    <a:pt x="322" y="953"/>
                    <a:pt x="322" y="858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30" name="Google Shape;10530;p80"/>
            <p:cNvSpPr/>
            <p:nvPr/>
          </p:nvSpPr>
          <p:spPr>
            <a:xfrm>
              <a:off x="6772267" y="1594241"/>
              <a:ext cx="182690" cy="100830"/>
            </a:xfrm>
            <a:custGeom>
              <a:avLst/>
              <a:gdLst/>
              <a:ahLst/>
              <a:cxnLst/>
              <a:rect l="l" t="t" r="r" b="b"/>
              <a:pathLst>
                <a:path w="5740" h="3168" extrusionOk="0">
                  <a:moveTo>
                    <a:pt x="2001" y="0"/>
                  </a:moveTo>
                  <a:cubicBezTo>
                    <a:pt x="1334" y="0"/>
                    <a:pt x="679" y="191"/>
                    <a:pt x="108" y="548"/>
                  </a:cubicBezTo>
                  <a:cubicBezTo>
                    <a:pt x="36" y="596"/>
                    <a:pt x="1" y="691"/>
                    <a:pt x="72" y="774"/>
                  </a:cubicBezTo>
                  <a:cubicBezTo>
                    <a:pt x="95" y="820"/>
                    <a:pt x="148" y="847"/>
                    <a:pt x="202" y="847"/>
                  </a:cubicBezTo>
                  <a:cubicBezTo>
                    <a:pt x="231" y="847"/>
                    <a:pt x="261" y="839"/>
                    <a:pt x="287" y="822"/>
                  </a:cubicBezTo>
                  <a:cubicBezTo>
                    <a:pt x="798" y="489"/>
                    <a:pt x="1394" y="310"/>
                    <a:pt x="2001" y="310"/>
                  </a:cubicBezTo>
                  <a:cubicBezTo>
                    <a:pt x="2763" y="310"/>
                    <a:pt x="3489" y="584"/>
                    <a:pt x="4073" y="1084"/>
                  </a:cubicBezTo>
                  <a:cubicBezTo>
                    <a:pt x="4501" y="1453"/>
                    <a:pt x="4835" y="1953"/>
                    <a:pt x="5013" y="2477"/>
                  </a:cubicBezTo>
                  <a:lnTo>
                    <a:pt x="4739" y="2203"/>
                  </a:lnTo>
                  <a:cubicBezTo>
                    <a:pt x="4710" y="2173"/>
                    <a:pt x="4668" y="2158"/>
                    <a:pt x="4625" y="2158"/>
                  </a:cubicBezTo>
                  <a:cubicBezTo>
                    <a:pt x="4582" y="2158"/>
                    <a:pt x="4537" y="2173"/>
                    <a:pt x="4501" y="2203"/>
                  </a:cubicBezTo>
                  <a:cubicBezTo>
                    <a:pt x="4442" y="2263"/>
                    <a:pt x="4442" y="2370"/>
                    <a:pt x="4501" y="2441"/>
                  </a:cubicBezTo>
                  <a:lnTo>
                    <a:pt x="5168" y="3120"/>
                  </a:lnTo>
                  <a:cubicBezTo>
                    <a:pt x="5204" y="3156"/>
                    <a:pt x="5251" y="3167"/>
                    <a:pt x="5287" y="3167"/>
                  </a:cubicBezTo>
                  <a:lnTo>
                    <a:pt x="5335" y="3167"/>
                  </a:lnTo>
                  <a:cubicBezTo>
                    <a:pt x="5394" y="3156"/>
                    <a:pt x="5442" y="3108"/>
                    <a:pt x="5454" y="3048"/>
                  </a:cubicBezTo>
                  <a:lnTo>
                    <a:pt x="5740" y="2132"/>
                  </a:lnTo>
                  <a:cubicBezTo>
                    <a:pt x="5740" y="2072"/>
                    <a:pt x="5692" y="1977"/>
                    <a:pt x="5609" y="1953"/>
                  </a:cubicBezTo>
                  <a:cubicBezTo>
                    <a:pt x="5589" y="1946"/>
                    <a:pt x="5570" y="1942"/>
                    <a:pt x="5552" y="1942"/>
                  </a:cubicBezTo>
                  <a:cubicBezTo>
                    <a:pt x="5481" y="1942"/>
                    <a:pt x="5423" y="1992"/>
                    <a:pt x="5394" y="2048"/>
                  </a:cubicBezTo>
                  <a:lnTo>
                    <a:pt x="5311" y="2382"/>
                  </a:lnTo>
                  <a:cubicBezTo>
                    <a:pt x="5109" y="1798"/>
                    <a:pt x="4751" y="1262"/>
                    <a:pt x="4275" y="846"/>
                  </a:cubicBezTo>
                  <a:cubicBezTo>
                    <a:pt x="3644" y="298"/>
                    <a:pt x="2834" y="0"/>
                    <a:pt x="200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31" name="Google Shape;10531;p80"/>
            <p:cNvSpPr/>
            <p:nvPr/>
          </p:nvSpPr>
          <p:spPr>
            <a:xfrm>
              <a:off x="6716950" y="1716268"/>
              <a:ext cx="181926" cy="100448"/>
            </a:xfrm>
            <a:custGeom>
              <a:avLst/>
              <a:gdLst/>
              <a:ahLst/>
              <a:cxnLst/>
              <a:rect l="l" t="t" r="r" b="b"/>
              <a:pathLst>
                <a:path w="5716" h="3156" extrusionOk="0">
                  <a:moveTo>
                    <a:pt x="440" y="0"/>
                  </a:moveTo>
                  <a:cubicBezTo>
                    <a:pt x="421" y="0"/>
                    <a:pt x="401" y="4"/>
                    <a:pt x="381" y="12"/>
                  </a:cubicBezTo>
                  <a:cubicBezTo>
                    <a:pt x="322" y="36"/>
                    <a:pt x="274" y="72"/>
                    <a:pt x="262" y="131"/>
                  </a:cubicBezTo>
                  <a:lnTo>
                    <a:pt x="24" y="1060"/>
                  </a:lnTo>
                  <a:cubicBezTo>
                    <a:pt x="0" y="1155"/>
                    <a:pt x="48" y="1238"/>
                    <a:pt x="143" y="1250"/>
                  </a:cubicBezTo>
                  <a:lnTo>
                    <a:pt x="179" y="1250"/>
                  </a:lnTo>
                  <a:cubicBezTo>
                    <a:pt x="262" y="1250"/>
                    <a:pt x="322" y="1203"/>
                    <a:pt x="346" y="1131"/>
                  </a:cubicBezTo>
                  <a:lnTo>
                    <a:pt x="417" y="834"/>
                  </a:lnTo>
                  <a:cubicBezTo>
                    <a:pt x="631" y="1405"/>
                    <a:pt x="977" y="1905"/>
                    <a:pt x="1429" y="2310"/>
                  </a:cubicBezTo>
                  <a:cubicBezTo>
                    <a:pt x="2072" y="2858"/>
                    <a:pt x="2882" y="3155"/>
                    <a:pt x="3715" y="3155"/>
                  </a:cubicBezTo>
                  <a:cubicBezTo>
                    <a:pt x="4382" y="3155"/>
                    <a:pt x="5037" y="2965"/>
                    <a:pt x="5596" y="2608"/>
                  </a:cubicBezTo>
                  <a:cubicBezTo>
                    <a:pt x="5692" y="2560"/>
                    <a:pt x="5715" y="2465"/>
                    <a:pt x="5656" y="2381"/>
                  </a:cubicBezTo>
                  <a:cubicBezTo>
                    <a:pt x="5634" y="2338"/>
                    <a:pt x="5586" y="2312"/>
                    <a:pt x="5535" y="2312"/>
                  </a:cubicBezTo>
                  <a:cubicBezTo>
                    <a:pt x="5503" y="2312"/>
                    <a:pt x="5469" y="2322"/>
                    <a:pt x="5442" y="2346"/>
                  </a:cubicBezTo>
                  <a:cubicBezTo>
                    <a:pt x="4930" y="2667"/>
                    <a:pt x="4334" y="2846"/>
                    <a:pt x="3727" y="2846"/>
                  </a:cubicBezTo>
                  <a:cubicBezTo>
                    <a:pt x="2965" y="2846"/>
                    <a:pt x="2239" y="2572"/>
                    <a:pt x="1655" y="2072"/>
                  </a:cubicBezTo>
                  <a:cubicBezTo>
                    <a:pt x="1227" y="1703"/>
                    <a:pt x="893" y="1203"/>
                    <a:pt x="715" y="679"/>
                  </a:cubicBezTo>
                  <a:lnTo>
                    <a:pt x="715" y="679"/>
                  </a:lnTo>
                  <a:lnTo>
                    <a:pt x="1012" y="953"/>
                  </a:lnTo>
                  <a:cubicBezTo>
                    <a:pt x="1041" y="981"/>
                    <a:pt x="1080" y="996"/>
                    <a:pt x="1121" y="996"/>
                  </a:cubicBezTo>
                  <a:cubicBezTo>
                    <a:pt x="1166" y="996"/>
                    <a:pt x="1213" y="978"/>
                    <a:pt x="1251" y="941"/>
                  </a:cubicBezTo>
                  <a:cubicBezTo>
                    <a:pt x="1310" y="881"/>
                    <a:pt x="1310" y="774"/>
                    <a:pt x="1239" y="703"/>
                  </a:cubicBezTo>
                  <a:lnTo>
                    <a:pt x="536" y="48"/>
                  </a:lnTo>
                  <a:cubicBezTo>
                    <a:pt x="512" y="16"/>
                    <a:pt x="478" y="0"/>
                    <a:pt x="44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532" name="Google Shape;10532;p80"/>
          <p:cNvGrpSpPr/>
          <p:nvPr/>
        </p:nvGrpSpPr>
        <p:grpSpPr>
          <a:xfrm>
            <a:off x="10693546" y="1608711"/>
            <a:ext cx="401196" cy="475503"/>
            <a:chOff x="8020159" y="1516551"/>
            <a:chExt cx="300897" cy="356627"/>
          </a:xfrm>
          <a:solidFill>
            <a:srgbClr val="D2DE00"/>
          </a:solidFill>
        </p:grpSpPr>
        <p:sp>
          <p:nvSpPr>
            <p:cNvPr id="10533" name="Google Shape;10533;p80"/>
            <p:cNvSpPr/>
            <p:nvPr/>
          </p:nvSpPr>
          <p:spPr>
            <a:xfrm>
              <a:off x="8126240" y="1669482"/>
              <a:ext cx="88703" cy="30523"/>
            </a:xfrm>
            <a:custGeom>
              <a:avLst/>
              <a:gdLst/>
              <a:ahLst/>
              <a:cxnLst/>
              <a:rect l="l" t="t" r="r" b="b"/>
              <a:pathLst>
                <a:path w="2787" h="959" extrusionOk="0">
                  <a:moveTo>
                    <a:pt x="1144" y="1"/>
                  </a:moveTo>
                  <a:cubicBezTo>
                    <a:pt x="800" y="1"/>
                    <a:pt x="487" y="41"/>
                    <a:pt x="287" y="77"/>
                  </a:cubicBezTo>
                  <a:cubicBezTo>
                    <a:pt x="120" y="101"/>
                    <a:pt x="1" y="244"/>
                    <a:pt x="1" y="411"/>
                  </a:cubicBezTo>
                  <a:lnTo>
                    <a:pt x="1" y="792"/>
                  </a:lnTo>
                  <a:cubicBezTo>
                    <a:pt x="1" y="875"/>
                    <a:pt x="72" y="958"/>
                    <a:pt x="167" y="958"/>
                  </a:cubicBezTo>
                  <a:cubicBezTo>
                    <a:pt x="251" y="958"/>
                    <a:pt x="322" y="875"/>
                    <a:pt x="322" y="792"/>
                  </a:cubicBezTo>
                  <a:lnTo>
                    <a:pt x="322" y="411"/>
                  </a:lnTo>
                  <a:cubicBezTo>
                    <a:pt x="322" y="411"/>
                    <a:pt x="322" y="399"/>
                    <a:pt x="346" y="399"/>
                  </a:cubicBezTo>
                  <a:cubicBezTo>
                    <a:pt x="510" y="379"/>
                    <a:pt x="814" y="344"/>
                    <a:pt x="1164" y="344"/>
                  </a:cubicBezTo>
                  <a:cubicBezTo>
                    <a:pt x="1246" y="344"/>
                    <a:pt x="1331" y="346"/>
                    <a:pt x="1418" y="351"/>
                  </a:cubicBezTo>
                  <a:cubicBezTo>
                    <a:pt x="1918" y="387"/>
                    <a:pt x="2287" y="518"/>
                    <a:pt x="2513" y="744"/>
                  </a:cubicBezTo>
                  <a:cubicBezTo>
                    <a:pt x="2543" y="774"/>
                    <a:pt x="2584" y="789"/>
                    <a:pt x="2628" y="789"/>
                  </a:cubicBezTo>
                  <a:cubicBezTo>
                    <a:pt x="2671" y="789"/>
                    <a:pt x="2715" y="774"/>
                    <a:pt x="2751" y="744"/>
                  </a:cubicBezTo>
                  <a:cubicBezTo>
                    <a:pt x="2787" y="672"/>
                    <a:pt x="2787" y="565"/>
                    <a:pt x="2727" y="494"/>
                  </a:cubicBezTo>
                  <a:cubicBezTo>
                    <a:pt x="2338" y="104"/>
                    <a:pt x="1699" y="1"/>
                    <a:pt x="11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34" name="Google Shape;10534;p80"/>
            <p:cNvSpPr/>
            <p:nvPr/>
          </p:nvSpPr>
          <p:spPr>
            <a:xfrm>
              <a:off x="8069778" y="1621518"/>
              <a:ext cx="200513" cy="251278"/>
            </a:xfrm>
            <a:custGeom>
              <a:avLst/>
              <a:gdLst/>
              <a:ahLst/>
              <a:cxnLst/>
              <a:rect l="l" t="t" r="r" b="b"/>
              <a:pathLst>
                <a:path w="6300" h="7895" extrusionOk="0">
                  <a:moveTo>
                    <a:pt x="4918" y="358"/>
                  </a:moveTo>
                  <a:lnTo>
                    <a:pt x="4918" y="1953"/>
                  </a:lnTo>
                  <a:cubicBezTo>
                    <a:pt x="4918" y="2191"/>
                    <a:pt x="4859" y="2429"/>
                    <a:pt x="4751" y="2644"/>
                  </a:cubicBezTo>
                  <a:cubicBezTo>
                    <a:pt x="4739" y="2656"/>
                    <a:pt x="4739" y="2680"/>
                    <a:pt x="4739" y="2715"/>
                  </a:cubicBezTo>
                  <a:lnTo>
                    <a:pt x="4739" y="3180"/>
                  </a:lnTo>
                  <a:cubicBezTo>
                    <a:pt x="4739" y="3620"/>
                    <a:pt x="4561" y="4037"/>
                    <a:pt x="4227" y="4334"/>
                  </a:cubicBezTo>
                  <a:cubicBezTo>
                    <a:pt x="3935" y="4605"/>
                    <a:pt x="3563" y="4768"/>
                    <a:pt x="3158" y="4768"/>
                  </a:cubicBezTo>
                  <a:cubicBezTo>
                    <a:pt x="3118" y="4768"/>
                    <a:pt x="3077" y="4766"/>
                    <a:pt x="3037" y="4763"/>
                  </a:cubicBezTo>
                  <a:cubicBezTo>
                    <a:pt x="2227" y="4704"/>
                    <a:pt x="1572" y="3977"/>
                    <a:pt x="1572" y="3108"/>
                  </a:cubicBezTo>
                  <a:lnTo>
                    <a:pt x="1572" y="2715"/>
                  </a:lnTo>
                  <a:cubicBezTo>
                    <a:pt x="1572" y="2680"/>
                    <a:pt x="1572" y="2668"/>
                    <a:pt x="1549" y="2644"/>
                  </a:cubicBezTo>
                  <a:cubicBezTo>
                    <a:pt x="1453" y="2418"/>
                    <a:pt x="1394" y="2191"/>
                    <a:pt x="1394" y="1953"/>
                  </a:cubicBezTo>
                  <a:lnTo>
                    <a:pt x="1394" y="1596"/>
                  </a:lnTo>
                  <a:cubicBezTo>
                    <a:pt x="1394" y="905"/>
                    <a:pt x="1941" y="358"/>
                    <a:pt x="2620" y="358"/>
                  </a:cubicBezTo>
                  <a:close/>
                  <a:moveTo>
                    <a:pt x="4049" y="4858"/>
                  </a:moveTo>
                  <a:lnTo>
                    <a:pt x="4049" y="5156"/>
                  </a:lnTo>
                  <a:lnTo>
                    <a:pt x="3156" y="5775"/>
                  </a:lnTo>
                  <a:lnTo>
                    <a:pt x="2263" y="5168"/>
                  </a:lnTo>
                  <a:lnTo>
                    <a:pt x="2263" y="4858"/>
                  </a:lnTo>
                  <a:cubicBezTo>
                    <a:pt x="2489" y="4977"/>
                    <a:pt x="2763" y="5061"/>
                    <a:pt x="3025" y="5073"/>
                  </a:cubicBezTo>
                  <a:lnTo>
                    <a:pt x="3156" y="5073"/>
                  </a:lnTo>
                  <a:cubicBezTo>
                    <a:pt x="3477" y="5073"/>
                    <a:pt x="3775" y="5001"/>
                    <a:pt x="4049" y="4858"/>
                  </a:cubicBezTo>
                  <a:close/>
                  <a:moveTo>
                    <a:pt x="2132" y="5477"/>
                  </a:moveTo>
                  <a:lnTo>
                    <a:pt x="2906" y="6013"/>
                  </a:lnTo>
                  <a:lnTo>
                    <a:pt x="2489" y="6418"/>
                  </a:lnTo>
                  <a:lnTo>
                    <a:pt x="2477" y="6418"/>
                  </a:lnTo>
                  <a:lnTo>
                    <a:pt x="1965" y="5656"/>
                  </a:lnTo>
                  <a:lnTo>
                    <a:pt x="2132" y="5477"/>
                  </a:lnTo>
                  <a:close/>
                  <a:moveTo>
                    <a:pt x="4168" y="5466"/>
                  </a:moveTo>
                  <a:lnTo>
                    <a:pt x="4335" y="5644"/>
                  </a:lnTo>
                  <a:lnTo>
                    <a:pt x="3835" y="6418"/>
                  </a:lnTo>
                  <a:lnTo>
                    <a:pt x="3811" y="6418"/>
                  </a:lnTo>
                  <a:lnTo>
                    <a:pt x="3394" y="6001"/>
                  </a:lnTo>
                  <a:lnTo>
                    <a:pt x="4168" y="5466"/>
                  </a:lnTo>
                  <a:close/>
                  <a:moveTo>
                    <a:pt x="2620" y="1"/>
                  </a:moveTo>
                  <a:cubicBezTo>
                    <a:pt x="1763" y="1"/>
                    <a:pt x="1060" y="703"/>
                    <a:pt x="1060" y="1572"/>
                  </a:cubicBezTo>
                  <a:lnTo>
                    <a:pt x="1060" y="1918"/>
                  </a:lnTo>
                  <a:cubicBezTo>
                    <a:pt x="1060" y="2203"/>
                    <a:pt x="1120" y="2477"/>
                    <a:pt x="1239" y="2727"/>
                  </a:cubicBezTo>
                  <a:lnTo>
                    <a:pt x="1239" y="3096"/>
                  </a:lnTo>
                  <a:cubicBezTo>
                    <a:pt x="1239" y="3703"/>
                    <a:pt x="1513" y="4263"/>
                    <a:pt x="1941" y="4632"/>
                  </a:cubicBezTo>
                  <a:lnTo>
                    <a:pt x="1941" y="5180"/>
                  </a:lnTo>
                  <a:lnTo>
                    <a:pt x="1632" y="5513"/>
                  </a:lnTo>
                  <a:cubicBezTo>
                    <a:pt x="1596" y="5537"/>
                    <a:pt x="1584" y="5585"/>
                    <a:pt x="1584" y="5632"/>
                  </a:cubicBezTo>
                  <a:lnTo>
                    <a:pt x="572" y="6001"/>
                  </a:lnTo>
                  <a:cubicBezTo>
                    <a:pt x="227" y="6120"/>
                    <a:pt x="1" y="6442"/>
                    <a:pt x="1" y="6823"/>
                  </a:cubicBezTo>
                  <a:lnTo>
                    <a:pt x="1" y="7728"/>
                  </a:lnTo>
                  <a:cubicBezTo>
                    <a:pt x="1" y="7823"/>
                    <a:pt x="84" y="7894"/>
                    <a:pt x="167" y="7894"/>
                  </a:cubicBezTo>
                  <a:cubicBezTo>
                    <a:pt x="263" y="7894"/>
                    <a:pt x="334" y="7823"/>
                    <a:pt x="334" y="7728"/>
                  </a:cubicBezTo>
                  <a:lnTo>
                    <a:pt x="334" y="6823"/>
                  </a:lnTo>
                  <a:cubicBezTo>
                    <a:pt x="334" y="6597"/>
                    <a:pt x="477" y="6382"/>
                    <a:pt x="691" y="6311"/>
                  </a:cubicBezTo>
                  <a:lnTo>
                    <a:pt x="1751" y="5930"/>
                  </a:lnTo>
                  <a:lnTo>
                    <a:pt x="2192" y="6597"/>
                  </a:lnTo>
                  <a:cubicBezTo>
                    <a:pt x="2251" y="6680"/>
                    <a:pt x="2346" y="6728"/>
                    <a:pt x="2442" y="6740"/>
                  </a:cubicBezTo>
                  <a:lnTo>
                    <a:pt x="2477" y="6740"/>
                  </a:lnTo>
                  <a:cubicBezTo>
                    <a:pt x="2561" y="6740"/>
                    <a:pt x="2656" y="6716"/>
                    <a:pt x="2715" y="6644"/>
                  </a:cubicBezTo>
                  <a:lnTo>
                    <a:pt x="2977" y="6370"/>
                  </a:lnTo>
                  <a:lnTo>
                    <a:pt x="2977" y="7728"/>
                  </a:lnTo>
                  <a:cubicBezTo>
                    <a:pt x="2977" y="7823"/>
                    <a:pt x="3061" y="7894"/>
                    <a:pt x="3144" y="7894"/>
                  </a:cubicBezTo>
                  <a:cubicBezTo>
                    <a:pt x="3239" y="7894"/>
                    <a:pt x="3311" y="7823"/>
                    <a:pt x="3311" y="7728"/>
                  </a:cubicBezTo>
                  <a:lnTo>
                    <a:pt x="3311" y="6370"/>
                  </a:lnTo>
                  <a:lnTo>
                    <a:pt x="3573" y="6644"/>
                  </a:lnTo>
                  <a:cubicBezTo>
                    <a:pt x="3632" y="6704"/>
                    <a:pt x="3727" y="6740"/>
                    <a:pt x="3811" y="6740"/>
                  </a:cubicBezTo>
                  <a:lnTo>
                    <a:pt x="3846" y="6740"/>
                  </a:lnTo>
                  <a:cubicBezTo>
                    <a:pt x="3954" y="6728"/>
                    <a:pt x="4037" y="6680"/>
                    <a:pt x="4097" y="6597"/>
                  </a:cubicBezTo>
                  <a:lnTo>
                    <a:pt x="4549" y="5930"/>
                  </a:lnTo>
                  <a:lnTo>
                    <a:pt x="5597" y="6311"/>
                  </a:lnTo>
                  <a:cubicBezTo>
                    <a:pt x="5811" y="6382"/>
                    <a:pt x="5954" y="6597"/>
                    <a:pt x="5954" y="6823"/>
                  </a:cubicBezTo>
                  <a:lnTo>
                    <a:pt x="5954" y="7728"/>
                  </a:lnTo>
                  <a:cubicBezTo>
                    <a:pt x="5954" y="7823"/>
                    <a:pt x="6037" y="7894"/>
                    <a:pt x="6121" y="7894"/>
                  </a:cubicBezTo>
                  <a:cubicBezTo>
                    <a:pt x="6204" y="7894"/>
                    <a:pt x="6287" y="7823"/>
                    <a:pt x="6287" y="7728"/>
                  </a:cubicBezTo>
                  <a:lnTo>
                    <a:pt x="6287" y="6823"/>
                  </a:lnTo>
                  <a:cubicBezTo>
                    <a:pt x="6299" y="6466"/>
                    <a:pt x="6073" y="6132"/>
                    <a:pt x="5740" y="6001"/>
                  </a:cubicBezTo>
                  <a:lnTo>
                    <a:pt x="4728" y="5632"/>
                  </a:lnTo>
                  <a:cubicBezTo>
                    <a:pt x="4728" y="5585"/>
                    <a:pt x="4704" y="5537"/>
                    <a:pt x="4680" y="5513"/>
                  </a:cubicBezTo>
                  <a:lnTo>
                    <a:pt x="4370" y="5180"/>
                  </a:lnTo>
                  <a:lnTo>
                    <a:pt x="4370" y="4644"/>
                  </a:lnTo>
                  <a:lnTo>
                    <a:pt x="4454" y="4561"/>
                  </a:lnTo>
                  <a:cubicBezTo>
                    <a:pt x="4847" y="4204"/>
                    <a:pt x="5061" y="3680"/>
                    <a:pt x="5061" y="3156"/>
                  </a:cubicBezTo>
                  <a:lnTo>
                    <a:pt x="5061" y="2727"/>
                  </a:lnTo>
                  <a:cubicBezTo>
                    <a:pt x="5180" y="2477"/>
                    <a:pt x="5240" y="2203"/>
                    <a:pt x="5240" y="1929"/>
                  </a:cubicBezTo>
                  <a:lnTo>
                    <a:pt x="5240" y="167"/>
                  </a:lnTo>
                  <a:cubicBezTo>
                    <a:pt x="5240" y="84"/>
                    <a:pt x="5168" y="1"/>
                    <a:pt x="508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35" name="Google Shape;10535;p80"/>
            <p:cNvSpPr/>
            <p:nvPr/>
          </p:nvSpPr>
          <p:spPr>
            <a:xfrm>
              <a:off x="8103515" y="1851535"/>
              <a:ext cx="10630" cy="21643"/>
            </a:xfrm>
            <a:custGeom>
              <a:avLst/>
              <a:gdLst/>
              <a:ahLst/>
              <a:cxnLst/>
              <a:rect l="l" t="t" r="r" b="b"/>
              <a:pathLst>
                <a:path w="334" h="680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513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3"/>
                  </a:cubicBezTo>
                  <a:lnTo>
                    <a:pt x="334" y="155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36" name="Google Shape;10536;p80"/>
            <p:cNvSpPr/>
            <p:nvPr/>
          </p:nvSpPr>
          <p:spPr>
            <a:xfrm>
              <a:off x="8226306" y="1851535"/>
              <a:ext cx="10248" cy="21643"/>
            </a:xfrm>
            <a:custGeom>
              <a:avLst/>
              <a:gdLst/>
              <a:ahLst/>
              <a:cxnLst/>
              <a:rect l="l" t="t" r="r" b="b"/>
              <a:pathLst>
                <a:path w="322" h="680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513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50" y="679"/>
                    <a:pt x="322" y="608"/>
                    <a:pt x="322" y="513"/>
                  </a:cubicBezTo>
                  <a:lnTo>
                    <a:pt x="322" y="155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37" name="Google Shape;10537;p80"/>
            <p:cNvSpPr/>
            <p:nvPr/>
          </p:nvSpPr>
          <p:spPr>
            <a:xfrm>
              <a:off x="8020159" y="1516551"/>
              <a:ext cx="300897" cy="284251"/>
            </a:xfrm>
            <a:custGeom>
              <a:avLst/>
              <a:gdLst/>
              <a:ahLst/>
              <a:cxnLst/>
              <a:rect l="l" t="t" r="r" b="b"/>
              <a:pathLst>
                <a:path w="9454" h="8931" extrusionOk="0">
                  <a:moveTo>
                    <a:pt x="6263" y="596"/>
                  </a:moveTo>
                  <a:lnTo>
                    <a:pt x="6263" y="596"/>
                  </a:lnTo>
                  <a:cubicBezTo>
                    <a:pt x="7060" y="894"/>
                    <a:pt x="7739" y="1406"/>
                    <a:pt x="8227" y="2084"/>
                  </a:cubicBezTo>
                  <a:lnTo>
                    <a:pt x="7322" y="2084"/>
                  </a:lnTo>
                  <a:cubicBezTo>
                    <a:pt x="7215" y="1846"/>
                    <a:pt x="7096" y="1620"/>
                    <a:pt x="6953" y="1394"/>
                  </a:cubicBezTo>
                  <a:cubicBezTo>
                    <a:pt x="6739" y="1084"/>
                    <a:pt x="6525" y="822"/>
                    <a:pt x="6263" y="596"/>
                  </a:cubicBezTo>
                  <a:close/>
                  <a:moveTo>
                    <a:pt x="3143" y="608"/>
                  </a:moveTo>
                  <a:cubicBezTo>
                    <a:pt x="2893" y="822"/>
                    <a:pt x="2667" y="1084"/>
                    <a:pt x="2453" y="1406"/>
                  </a:cubicBezTo>
                  <a:cubicBezTo>
                    <a:pt x="2322" y="1620"/>
                    <a:pt x="2203" y="1846"/>
                    <a:pt x="2084" y="2096"/>
                  </a:cubicBezTo>
                  <a:lnTo>
                    <a:pt x="1179" y="2096"/>
                  </a:lnTo>
                  <a:cubicBezTo>
                    <a:pt x="1667" y="1429"/>
                    <a:pt x="2357" y="905"/>
                    <a:pt x="3143" y="608"/>
                  </a:cubicBezTo>
                  <a:close/>
                  <a:moveTo>
                    <a:pt x="4560" y="322"/>
                  </a:moveTo>
                  <a:lnTo>
                    <a:pt x="4560" y="2096"/>
                  </a:lnTo>
                  <a:lnTo>
                    <a:pt x="2453" y="2096"/>
                  </a:lnTo>
                  <a:cubicBezTo>
                    <a:pt x="2929" y="1084"/>
                    <a:pt x="3691" y="393"/>
                    <a:pt x="4560" y="322"/>
                  </a:cubicBezTo>
                  <a:close/>
                  <a:moveTo>
                    <a:pt x="4882" y="322"/>
                  </a:moveTo>
                  <a:cubicBezTo>
                    <a:pt x="5751" y="393"/>
                    <a:pt x="6489" y="1084"/>
                    <a:pt x="6977" y="2096"/>
                  </a:cubicBezTo>
                  <a:lnTo>
                    <a:pt x="4882" y="2096"/>
                  </a:lnTo>
                  <a:lnTo>
                    <a:pt x="4882" y="322"/>
                  </a:lnTo>
                  <a:close/>
                  <a:moveTo>
                    <a:pt x="1953" y="2418"/>
                  </a:moveTo>
                  <a:cubicBezTo>
                    <a:pt x="1715" y="3084"/>
                    <a:pt x="1584" y="3799"/>
                    <a:pt x="1560" y="4549"/>
                  </a:cubicBezTo>
                  <a:lnTo>
                    <a:pt x="310" y="4549"/>
                  </a:lnTo>
                  <a:cubicBezTo>
                    <a:pt x="345" y="3775"/>
                    <a:pt x="572" y="3049"/>
                    <a:pt x="953" y="2418"/>
                  </a:cubicBezTo>
                  <a:close/>
                  <a:moveTo>
                    <a:pt x="8465" y="2429"/>
                  </a:moveTo>
                  <a:cubicBezTo>
                    <a:pt x="8858" y="3049"/>
                    <a:pt x="9085" y="3775"/>
                    <a:pt x="9108" y="4549"/>
                  </a:cubicBezTo>
                  <a:lnTo>
                    <a:pt x="7858" y="4549"/>
                  </a:lnTo>
                  <a:cubicBezTo>
                    <a:pt x="7846" y="3799"/>
                    <a:pt x="7715" y="3084"/>
                    <a:pt x="7477" y="2429"/>
                  </a:cubicBezTo>
                  <a:close/>
                  <a:moveTo>
                    <a:pt x="1560" y="4882"/>
                  </a:moveTo>
                  <a:cubicBezTo>
                    <a:pt x="1584" y="5585"/>
                    <a:pt x="1703" y="6251"/>
                    <a:pt x="1905" y="6870"/>
                  </a:cubicBezTo>
                  <a:lnTo>
                    <a:pt x="1953" y="7001"/>
                  </a:lnTo>
                  <a:lnTo>
                    <a:pt x="953" y="7001"/>
                  </a:lnTo>
                  <a:cubicBezTo>
                    <a:pt x="572" y="6382"/>
                    <a:pt x="345" y="5656"/>
                    <a:pt x="310" y="4882"/>
                  </a:cubicBezTo>
                  <a:close/>
                  <a:moveTo>
                    <a:pt x="9096" y="4894"/>
                  </a:moveTo>
                  <a:cubicBezTo>
                    <a:pt x="9085" y="5608"/>
                    <a:pt x="8870" y="6323"/>
                    <a:pt x="8501" y="6954"/>
                  </a:cubicBezTo>
                  <a:cubicBezTo>
                    <a:pt x="8489" y="6966"/>
                    <a:pt x="8465" y="6990"/>
                    <a:pt x="8453" y="7001"/>
                  </a:cubicBezTo>
                  <a:lnTo>
                    <a:pt x="7453" y="7001"/>
                  </a:lnTo>
                  <a:lnTo>
                    <a:pt x="7501" y="6870"/>
                  </a:lnTo>
                  <a:cubicBezTo>
                    <a:pt x="7715" y="6251"/>
                    <a:pt x="7834" y="5585"/>
                    <a:pt x="7846" y="4894"/>
                  </a:cubicBezTo>
                  <a:close/>
                  <a:moveTo>
                    <a:pt x="4715" y="1"/>
                  </a:moveTo>
                  <a:cubicBezTo>
                    <a:pt x="3465" y="1"/>
                    <a:pt x="2262" y="489"/>
                    <a:pt x="1381" y="1382"/>
                  </a:cubicBezTo>
                  <a:cubicBezTo>
                    <a:pt x="488" y="2275"/>
                    <a:pt x="0" y="3465"/>
                    <a:pt x="0" y="4715"/>
                  </a:cubicBezTo>
                  <a:cubicBezTo>
                    <a:pt x="0" y="6489"/>
                    <a:pt x="976" y="8097"/>
                    <a:pt x="2548" y="8918"/>
                  </a:cubicBezTo>
                  <a:cubicBezTo>
                    <a:pt x="2572" y="8930"/>
                    <a:pt x="2584" y="8930"/>
                    <a:pt x="2619" y="8930"/>
                  </a:cubicBezTo>
                  <a:cubicBezTo>
                    <a:pt x="2679" y="8930"/>
                    <a:pt x="2738" y="8895"/>
                    <a:pt x="2762" y="8835"/>
                  </a:cubicBezTo>
                  <a:cubicBezTo>
                    <a:pt x="2810" y="8764"/>
                    <a:pt x="2786" y="8656"/>
                    <a:pt x="2691" y="8621"/>
                  </a:cubicBezTo>
                  <a:cubicBezTo>
                    <a:pt x="2084" y="8299"/>
                    <a:pt x="1572" y="7859"/>
                    <a:pt x="1191" y="7335"/>
                  </a:cubicBezTo>
                  <a:lnTo>
                    <a:pt x="2096" y="7335"/>
                  </a:lnTo>
                  <a:cubicBezTo>
                    <a:pt x="2286" y="7775"/>
                    <a:pt x="2548" y="8180"/>
                    <a:pt x="2846" y="8514"/>
                  </a:cubicBezTo>
                  <a:cubicBezTo>
                    <a:pt x="2877" y="8551"/>
                    <a:pt x="2918" y="8569"/>
                    <a:pt x="2961" y="8569"/>
                  </a:cubicBezTo>
                  <a:cubicBezTo>
                    <a:pt x="3002" y="8569"/>
                    <a:pt x="3044" y="8554"/>
                    <a:pt x="3084" y="8525"/>
                  </a:cubicBezTo>
                  <a:cubicBezTo>
                    <a:pt x="3155" y="8466"/>
                    <a:pt x="3155" y="8359"/>
                    <a:pt x="3096" y="8287"/>
                  </a:cubicBezTo>
                  <a:cubicBezTo>
                    <a:pt x="2858" y="8013"/>
                    <a:pt x="2643" y="7692"/>
                    <a:pt x="2465" y="7335"/>
                  </a:cubicBezTo>
                  <a:cubicBezTo>
                    <a:pt x="2548" y="7323"/>
                    <a:pt x="2619" y="7263"/>
                    <a:pt x="2619" y="7168"/>
                  </a:cubicBezTo>
                  <a:cubicBezTo>
                    <a:pt x="2619" y="7085"/>
                    <a:pt x="2548" y="7001"/>
                    <a:pt x="2453" y="7001"/>
                  </a:cubicBezTo>
                  <a:lnTo>
                    <a:pt x="2334" y="7001"/>
                  </a:lnTo>
                  <a:cubicBezTo>
                    <a:pt x="2084" y="6370"/>
                    <a:pt x="1929" y="5632"/>
                    <a:pt x="1917" y="4882"/>
                  </a:cubicBezTo>
                  <a:lnTo>
                    <a:pt x="2096" y="4882"/>
                  </a:lnTo>
                  <a:cubicBezTo>
                    <a:pt x="2191" y="4882"/>
                    <a:pt x="2262" y="4799"/>
                    <a:pt x="2262" y="4715"/>
                  </a:cubicBezTo>
                  <a:cubicBezTo>
                    <a:pt x="2262" y="4620"/>
                    <a:pt x="2191" y="4549"/>
                    <a:pt x="2096" y="4549"/>
                  </a:cubicBezTo>
                  <a:lnTo>
                    <a:pt x="1917" y="4549"/>
                  </a:lnTo>
                  <a:cubicBezTo>
                    <a:pt x="1929" y="3775"/>
                    <a:pt x="2084" y="3049"/>
                    <a:pt x="2334" y="2418"/>
                  </a:cubicBezTo>
                  <a:lnTo>
                    <a:pt x="4572" y="2418"/>
                  </a:lnTo>
                  <a:lnTo>
                    <a:pt x="4572" y="2775"/>
                  </a:lnTo>
                  <a:cubicBezTo>
                    <a:pt x="4572" y="2870"/>
                    <a:pt x="4643" y="2941"/>
                    <a:pt x="4727" y="2941"/>
                  </a:cubicBezTo>
                  <a:cubicBezTo>
                    <a:pt x="4822" y="2941"/>
                    <a:pt x="4894" y="2870"/>
                    <a:pt x="4894" y="2775"/>
                  </a:cubicBezTo>
                  <a:lnTo>
                    <a:pt x="4894" y="2418"/>
                  </a:lnTo>
                  <a:lnTo>
                    <a:pt x="7132" y="2418"/>
                  </a:lnTo>
                  <a:cubicBezTo>
                    <a:pt x="7370" y="3049"/>
                    <a:pt x="7513" y="3775"/>
                    <a:pt x="7549" y="4549"/>
                  </a:cubicBezTo>
                  <a:lnTo>
                    <a:pt x="7370" y="4549"/>
                  </a:lnTo>
                  <a:cubicBezTo>
                    <a:pt x="7275" y="4549"/>
                    <a:pt x="7203" y="4620"/>
                    <a:pt x="7203" y="4715"/>
                  </a:cubicBezTo>
                  <a:cubicBezTo>
                    <a:pt x="7203" y="4799"/>
                    <a:pt x="7275" y="4882"/>
                    <a:pt x="7370" y="4882"/>
                  </a:cubicBezTo>
                  <a:lnTo>
                    <a:pt x="7549" y="4882"/>
                  </a:lnTo>
                  <a:cubicBezTo>
                    <a:pt x="7525" y="5632"/>
                    <a:pt x="7382" y="6370"/>
                    <a:pt x="7132" y="7001"/>
                  </a:cubicBezTo>
                  <a:lnTo>
                    <a:pt x="7013" y="7001"/>
                  </a:lnTo>
                  <a:cubicBezTo>
                    <a:pt x="6918" y="7001"/>
                    <a:pt x="6846" y="7085"/>
                    <a:pt x="6846" y="7168"/>
                  </a:cubicBezTo>
                  <a:cubicBezTo>
                    <a:pt x="6846" y="7263"/>
                    <a:pt x="6906" y="7323"/>
                    <a:pt x="6989" y="7335"/>
                  </a:cubicBezTo>
                  <a:cubicBezTo>
                    <a:pt x="6810" y="7692"/>
                    <a:pt x="6608" y="8025"/>
                    <a:pt x="6370" y="8287"/>
                  </a:cubicBezTo>
                  <a:cubicBezTo>
                    <a:pt x="6310" y="8359"/>
                    <a:pt x="6310" y="8466"/>
                    <a:pt x="6382" y="8525"/>
                  </a:cubicBezTo>
                  <a:cubicBezTo>
                    <a:pt x="6418" y="8549"/>
                    <a:pt x="6453" y="8573"/>
                    <a:pt x="6489" y="8573"/>
                  </a:cubicBezTo>
                  <a:cubicBezTo>
                    <a:pt x="6537" y="8573"/>
                    <a:pt x="6572" y="8549"/>
                    <a:pt x="6608" y="8514"/>
                  </a:cubicBezTo>
                  <a:cubicBezTo>
                    <a:pt x="6894" y="8180"/>
                    <a:pt x="7144" y="7787"/>
                    <a:pt x="7346" y="7335"/>
                  </a:cubicBezTo>
                  <a:lnTo>
                    <a:pt x="8263" y="7335"/>
                  </a:lnTo>
                  <a:cubicBezTo>
                    <a:pt x="7906" y="7811"/>
                    <a:pt x="7441" y="8228"/>
                    <a:pt x="6918" y="8525"/>
                  </a:cubicBezTo>
                  <a:cubicBezTo>
                    <a:pt x="6846" y="8573"/>
                    <a:pt x="6810" y="8680"/>
                    <a:pt x="6858" y="8752"/>
                  </a:cubicBezTo>
                  <a:cubicBezTo>
                    <a:pt x="6891" y="8801"/>
                    <a:pt x="6951" y="8833"/>
                    <a:pt x="7009" y="8833"/>
                  </a:cubicBezTo>
                  <a:cubicBezTo>
                    <a:pt x="7036" y="8833"/>
                    <a:pt x="7062" y="8826"/>
                    <a:pt x="7084" y="8811"/>
                  </a:cubicBezTo>
                  <a:cubicBezTo>
                    <a:pt x="7787" y="8406"/>
                    <a:pt x="8382" y="7811"/>
                    <a:pt x="8799" y="7109"/>
                  </a:cubicBezTo>
                  <a:cubicBezTo>
                    <a:pt x="9227" y="6382"/>
                    <a:pt x="9454" y="5561"/>
                    <a:pt x="9454" y="4715"/>
                  </a:cubicBezTo>
                  <a:cubicBezTo>
                    <a:pt x="9442" y="3453"/>
                    <a:pt x="8942" y="2275"/>
                    <a:pt x="8049" y="1382"/>
                  </a:cubicBezTo>
                  <a:cubicBezTo>
                    <a:pt x="7156" y="489"/>
                    <a:pt x="5965" y="1"/>
                    <a:pt x="47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538" name="Google Shape;10538;p80"/>
          <p:cNvGrpSpPr/>
          <p:nvPr/>
        </p:nvGrpSpPr>
        <p:grpSpPr>
          <a:xfrm>
            <a:off x="7169818" y="1608201"/>
            <a:ext cx="343143" cy="475503"/>
            <a:chOff x="5377363" y="1516169"/>
            <a:chExt cx="257357" cy="356627"/>
          </a:xfrm>
          <a:solidFill>
            <a:srgbClr val="D2DE00"/>
          </a:solidFill>
        </p:grpSpPr>
        <p:sp>
          <p:nvSpPr>
            <p:cNvPr id="10539" name="Google Shape;10539;p80"/>
            <p:cNvSpPr/>
            <p:nvPr/>
          </p:nvSpPr>
          <p:spPr>
            <a:xfrm>
              <a:off x="5377363" y="1516169"/>
              <a:ext cx="257357" cy="356627"/>
            </a:xfrm>
            <a:custGeom>
              <a:avLst/>
              <a:gdLst/>
              <a:ahLst/>
              <a:cxnLst/>
              <a:rect l="l" t="t" r="r" b="b"/>
              <a:pathLst>
                <a:path w="8086" h="11205" extrusionOk="0">
                  <a:moveTo>
                    <a:pt x="4073" y="334"/>
                  </a:moveTo>
                  <a:cubicBezTo>
                    <a:pt x="4263" y="334"/>
                    <a:pt x="4430" y="441"/>
                    <a:pt x="4525" y="608"/>
                  </a:cubicBezTo>
                  <a:cubicBezTo>
                    <a:pt x="4561" y="656"/>
                    <a:pt x="4620" y="679"/>
                    <a:pt x="4680" y="679"/>
                  </a:cubicBezTo>
                  <a:lnTo>
                    <a:pt x="5299" y="679"/>
                  </a:lnTo>
                  <a:cubicBezTo>
                    <a:pt x="5406" y="679"/>
                    <a:pt x="5490" y="775"/>
                    <a:pt x="5490" y="870"/>
                  </a:cubicBezTo>
                  <a:lnTo>
                    <a:pt x="5490" y="1406"/>
                  </a:lnTo>
                  <a:lnTo>
                    <a:pt x="2668" y="1406"/>
                  </a:lnTo>
                  <a:lnTo>
                    <a:pt x="2668" y="870"/>
                  </a:lnTo>
                  <a:lnTo>
                    <a:pt x="2644" y="870"/>
                  </a:lnTo>
                  <a:cubicBezTo>
                    <a:pt x="2644" y="775"/>
                    <a:pt x="2727" y="679"/>
                    <a:pt x="2835" y="679"/>
                  </a:cubicBezTo>
                  <a:lnTo>
                    <a:pt x="3454" y="679"/>
                  </a:lnTo>
                  <a:cubicBezTo>
                    <a:pt x="3513" y="679"/>
                    <a:pt x="3573" y="656"/>
                    <a:pt x="3608" y="608"/>
                  </a:cubicBezTo>
                  <a:cubicBezTo>
                    <a:pt x="3716" y="441"/>
                    <a:pt x="3870" y="334"/>
                    <a:pt x="4073" y="334"/>
                  </a:cubicBezTo>
                  <a:close/>
                  <a:moveTo>
                    <a:pt x="7395" y="1037"/>
                  </a:moveTo>
                  <a:cubicBezTo>
                    <a:pt x="7597" y="1037"/>
                    <a:pt x="7764" y="1203"/>
                    <a:pt x="7764" y="1394"/>
                  </a:cubicBezTo>
                  <a:lnTo>
                    <a:pt x="7764" y="10514"/>
                  </a:lnTo>
                  <a:cubicBezTo>
                    <a:pt x="7764" y="10716"/>
                    <a:pt x="7597" y="10871"/>
                    <a:pt x="7395" y="10871"/>
                  </a:cubicBezTo>
                  <a:lnTo>
                    <a:pt x="727" y="10871"/>
                  </a:lnTo>
                  <a:cubicBezTo>
                    <a:pt x="537" y="10871"/>
                    <a:pt x="370" y="10704"/>
                    <a:pt x="370" y="10514"/>
                  </a:cubicBezTo>
                  <a:lnTo>
                    <a:pt x="370" y="1394"/>
                  </a:lnTo>
                  <a:cubicBezTo>
                    <a:pt x="370" y="1203"/>
                    <a:pt x="537" y="1037"/>
                    <a:pt x="727" y="1037"/>
                  </a:cubicBezTo>
                  <a:lnTo>
                    <a:pt x="2323" y="1037"/>
                  </a:lnTo>
                  <a:lnTo>
                    <a:pt x="2323" y="1572"/>
                  </a:lnTo>
                  <a:cubicBezTo>
                    <a:pt x="2323" y="1668"/>
                    <a:pt x="2406" y="1739"/>
                    <a:pt x="2489" y="1739"/>
                  </a:cubicBezTo>
                  <a:lnTo>
                    <a:pt x="5644" y="1739"/>
                  </a:lnTo>
                  <a:cubicBezTo>
                    <a:pt x="5728" y="1739"/>
                    <a:pt x="5811" y="1668"/>
                    <a:pt x="5811" y="1572"/>
                  </a:cubicBezTo>
                  <a:lnTo>
                    <a:pt x="5811" y="1037"/>
                  </a:lnTo>
                  <a:close/>
                  <a:moveTo>
                    <a:pt x="4037" y="1"/>
                  </a:moveTo>
                  <a:cubicBezTo>
                    <a:pt x="3751" y="1"/>
                    <a:pt x="3501" y="132"/>
                    <a:pt x="3335" y="358"/>
                  </a:cubicBezTo>
                  <a:lnTo>
                    <a:pt x="2799" y="358"/>
                  </a:lnTo>
                  <a:cubicBezTo>
                    <a:pt x="2585" y="358"/>
                    <a:pt x="2382" y="501"/>
                    <a:pt x="2311" y="715"/>
                  </a:cubicBezTo>
                  <a:lnTo>
                    <a:pt x="691" y="715"/>
                  </a:lnTo>
                  <a:cubicBezTo>
                    <a:pt x="299" y="715"/>
                    <a:pt x="1" y="1025"/>
                    <a:pt x="1" y="1394"/>
                  </a:cubicBezTo>
                  <a:lnTo>
                    <a:pt x="1" y="10514"/>
                  </a:lnTo>
                  <a:cubicBezTo>
                    <a:pt x="1" y="10907"/>
                    <a:pt x="322" y="11204"/>
                    <a:pt x="691" y="11204"/>
                  </a:cubicBezTo>
                  <a:lnTo>
                    <a:pt x="7359" y="11204"/>
                  </a:lnTo>
                  <a:cubicBezTo>
                    <a:pt x="7740" y="11204"/>
                    <a:pt x="8038" y="10895"/>
                    <a:pt x="8038" y="10514"/>
                  </a:cubicBezTo>
                  <a:lnTo>
                    <a:pt x="8038" y="1394"/>
                  </a:lnTo>
                  <a:cubicBezTo>
                    <a:pt x="8085" y="1025"/>
                    <a:pt x="7776" y="715"/>
                    <a:pt x="7383" y="715"/>
                  </a:cubicBezTo>
                  <a:lnTo>
                    <a:pt x="5763" y="715"/>
                  </a:lnTo>
                  <a:cubicBezTo>
                    <a:pt x="5692" y="501"/>
                    <a:pt x="5490" y="358"/>
                    <a:pt x="5275" y="358"/>
                  </a:cubicBezTo>
                  <a:lnTo>
                    <a:pt x="4740" y="358"/>
                  </a:lnTo>
                  <a:cubicBezTo>
                    <a:pt x="4573" y="132"/>
                    <a:pt x="4323" y="1"/>
                    <a:pt x="403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0" name="Google Shape;10540;p80"/>
            <p:cNvSpPr/>
            <p:nvPr/>
          </p:nvSpPr>
          <p:spPr>
            <a:xfrm>
              <a:off x="5501681" y="1538925"/>
              <a:ext cx="10248" cy="10248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cubicBezTo>
                    <a:pt x="250" y="322"/>
                    <a:pt x="322" y="250"/>
                    <a:pt x="322" y="155"/>
                  </a:cubicBezTo>
                  <a:cubicBezTo>
                    <a:pt x="322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1" name="Google Shape;10541;p80"/>
            <p:cNvSpPr/>
            <p:nvPr/>
          </p:nvSpPr>
          <p:spPr>
            <a:xfrm>
              <a:off x="5401233" y="1560886"/>
              <a:ext cx="211112" cy="278554"/>
            </a:xfrm>
            <a:custGeom>
              <a:avLst/>
              <a:gdLst/>
              <a:ahLst/>
              <a:cxnLst/>
              <a:rect l="l" t="t" r="r" b="b"/>
              <a:pathLst>
                <a:path w="6633" h="8752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8597"/>
                  </a:lnTo>
                  <a:cubicBezTo>
                    <a:pt x="1" y="8680"/>
                    <a:pt x="72" y="8752"/>
                    <a:pt x="156" y="8752"/>
                  </a:cubicBezTo>
                  <a:lnTo>
                    <a:pt x="6466" y="8752"/>
                  </a:lnTo>
                  <a:cubicBezTo>
                    <a:pt x="6561" y="8752"/>
                    <a:pt x="6633" y="8680"/>
                    <a:pt x="6633" y="8597"/>
                  </a:cubicBezTo>
                  <a:lnTo>
                    <a:pt x="6633" y="167"/>
                  </a:lnTo>
                  <a:cubicBezTo>
                    <a:pt x="6633" y="84"/>
                    <a:pt x="6561" y="1"/>
                    <a:pt x="6478" y="1"/>
                  </a:cubicBezTo>
                  <a:lnTo>
                    <a:pt x="5597" y="1"/>
                  </a:lnTo>
                  <a:cubicBezTo>
                    <a:pt x="5502" y="1"/>
                    <a:pt x="5430" y="84"/>
                    <a:pt x="5430" y="167"/>
                  </a:cubicBezTo>
                  <a:cubicBezTo>
                    <a:pt x="5430" y="263"/>
                    <a:pt x="5502" y="334"/>
                    <a:pt x="5597" y="334"/>
                  </a:cubicBezTo>
                  <a:lnTo>
                    <a:pt x="6311" y="334"/>
                  </a:lnTo>
                  <a:lnTo>
                    <a:pt x="6311" y="8430"/>
                  </a:lnTo>
                  <a:lnTo>
                    <a:pt x="322" y="8430"/>
                  </a:lnTo>
                  <a:lnTo>
                    <a:pt x="322" y="334"/>
                  </a:lnTo>
                  <a:lnTo>
                    <a:pt x="1037" y="334"/>
                  </a:lnTo>
                  <a:cubicBezTo>
                    <a:pt x="1132" y="334"/>
                    <a:pt x="1203" y="263"/>
                    <a:pt x="1203" y="167"/>
                  </a:cubicBezTo>
                  <a:cubicBezTo>
                    <a:pt x="1203" y="84"/>
                    <a:pt x="1132" y="1"/>
                    <a:pt x="103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2" name="Google Shape;10542;p80"/>
            <p:cNvSpPr/>
            <p:nvPr/>
          </p:nvSpPr>
          <p:spPr>
            <a:xfrm>
              <a:off x="5434207" y="1672664"/>
              <a:ext cx="33387" cy="33387"/>
            </a:xfrm>
            <a:custGeom>
              <a:avLst/>
              <a:gdLst/>
              <a:ahLst/>
              <a:cxnLst/>
              <a:rect l="l" t="t" r="r" b="b"/>
              <a:pathLst>
                <a:path w="1049" h="1049" extrusionOk="0">
                  <a:moveTo>
                    <a:pt x="525" y="311"/>
                  </a:moveTo>
                  <a:cubicBezTo>
                    <a:pt x="632" y="311"/>
                    <a:pt x="715" y="406"/>
                    <a:pt x="715" y="513"/>
                  </a:cubicBezTo>
                  <a:cubicBezTo>
                    <a:pt x="703" y="608"/>
                    <a:pt x="632" y="703"/>
                    <a:pt x="525" y="703"/>
                  </a:cubicBezTo>
                  <a:cubicBezTo>
                    <a:pt x="418" y="703"/>
                    <a:pt x="334" y="608"/>
                    <a:pt x="334" y="513"/>
                  </a:cubicBezTo>
                  <a:cubicBezTo>
                    <a:pt x="334" y="406"/>
                    <a:pt x="418" y="311"/>
                    <a:pt x="525" y="311"/>
                  </a:cubicBezTo>
                  <a:close/>
                  <a:moveTo>
                    <a:pt x="525" y="1"/>
                  </a:moveTo>
                  <a:cubicBezTo>
                    <a:pt x="239" y="1"/>
                    <a:pt x="1" y="239"/>
                    <a:pt x="1" y="525"/>
                  </a:cubicBezTo>
                  <a:cubicBezTo>
                    <a:pt x="1" y="811"/>
                    <a:pt x="239" y="1049"/>
                    <a:pt x="525" y="1049"/>
                  </a:cubicBezTo>
                  <a:cubicBezTo>
                    <a:pt x="810" y="1049"/>
                    <a:pt x="1049" y="811"/>
                    <a:pt x="1049" y="525"/>
                  </a:cubicBezTo>
                  <a:cubicBezTo>
                    <a:pt x="1049" y="239"/>
                    <a:pt x="810" y="1"/>
                    <a:pt x="52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3" name="Google Shape;10543;p80"/>
            <p:cNvSpPr/>
            <p:nvPr/>
          </p:nvSpPr>
          <p:spPr>
            <a:xfrm>
              <a:off x="5434207" y="1723079"/>
              <a:ext cx="33387" cy="3300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5" y="310"/>
                  </a:moveTo>
                  <a:cubicBezTo>
                    <a:pt x="632" y="310"/>
                    <a:pt x="715" y="405"/>
                    <a:pt x="715" y="501"/>
                  </a:cubicBezTo>
                  <a:cubicBezTo>
                    <a:pt x="703" y="608"/>
                    <a:pt x="632" y="703"/>
                    <a:pt x="525" y="703"/>
                  </a:cubicBezTo>
                  <a:cubicBezTo>
                    <a:pt x="418" y="703"/>
                    <a:pt x="334" y="608"/>
                    <a:pt x="334" y="501"/>
                  </a:cubicBezTo>
                  <a:cubicBezTo>
                    <a:pt x="334" y="405"/>
                    <a:pt x="418" y="310"/>
                    <a:pt x="525" y="310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810" y="1036"/>
                    <a:pt x="1049" y="798"/>
                    <a:pt x="1049" y="512"/>
                  </a:cubicBezTo>
                  <a:cubicBezTo>
                    <a:pt x="1049" y="239"/>
                    <a:pt x="810" y="0"/>
                    <a:pt x="52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4" name="Google Shape;10544;p80"/>
            <p:cNvSpPr/>
            <p:nvPr/>
          </p:nvSpPr>
          <p:spPr>
            <a:xfrm>
              <a:off x="5434207" y="1773112"/>
              <a:ext cx="33387" cy="33355"/>
            </a:xfrm>
            <a:custGeom>
              <a:avLst/>
              <a:gdLst/>
              <a:ahLst/>
              <a:cxnLst/>
              <a:rect l="l" t="t" r="r" b="b"/>
              <a:pathLst>
                <a:path w="1049" h="1048" extrusionOk="0">
                  <a:moveTo>
                    <a:pt x="525" y="310"/>
                  </a:moveTo>
                  <a:cubicBezTo>
                    <a:pt x="632" y="310"/>
                    <a:pt x="715" y="405"/>
                    <a:pt x="715" y="512"/>
                  </a:cubicBezTo>
                  <a:cubicBezTo>
                    <a:pt x="703" y="619"/>
                    <a:pt x="632" y="703"/>
                    <a:pt x="525" y="703"/>
                  </a:cubicBezTo>
                  <a:cubicBezTo>
                    <a:pt x="418" y="703"/>
                    <a:pt x="334" y="607"/>
                    <a:pt x="334" y="512"/>
                  </a:cubicBezTo>
                  <a:cubicBezTo>
                    <a:pt x="334" y="405"/>
                    <a:pt x="418" y="310"/>
                    <a:pt x="525" y="310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8"/>
                    <a:pt x="1" y="524"/>
                  </a:cubicBezTo>
                  <a:cubicBezTo>
                    <a:pt x="1" y="810"/>
                    <a:pt x="239" y="1048"/>
                    <a:pt x="525" y="1048"/>
                  </a:cubicBezTo>
                  <a:cubicBezTo>
                    <a:pt x="810" y="1048"/>
                    <a:pt x="1049" y="810"/>
                    <a:pt x="1049" y="524"/>
                  </a:cubicBezTo>
                  <a:cubicBezTo>
                    <a:pt x="1025" y="226"/>
                    <a:pt x="810" y="0"/>
                    <a:pt x="52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5" name="Google Shape;10545;p80"/>
            <p:cNvSpPr/>
            <p:nvPr/>
          </p:nvSpPr>
          <p:spPr>
            <a:xfrm>
              <a:off x="5478924" y="1672664"/>
              <a:ext cx="60663" cy="10662"/>
            </a:xfrm>
            <a:custGeom>
              <a:avLst/>
              <a:gdLst/>
              <a:ahLst/>
              <a:cxnLst/>
              <a:rect l="l" t="t" r="r" b="b"/>
              <a:pathLst>
                <a:path w="1906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lnTo>
                    <a:pt x="1739" y="334"/>
                  </a:lnTo>
                  <a:cubicBezTo>
                    <a:pt x="1822" y="334"/>
                    <a:pt x="1906" y="263"/>
                    <a:pt x="1906" y="168"/>
                  </a:cubicBezTo>
                  <a:cubicBezTo>
                    <a:pt x="1906" y="84"/>
                    <a:pt x="1846" y="1"/>
                    <a:pt x="17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6" name="Google Shape;10546;p80"/>
            <p:cNvSpPr/>
            <p:nvPr/>
          </p:nvSpPr>
          <p:spPr>
            <a:xfrm>
              <a:off x="5478924" y="1695039"/>
              <a:ext cx="99716" cy="10630"/>
            </a:xfrm>
            <a:custGeom>
              <a:avLst/>
              <a:gdLst/>
              <a:ahLst/>
              <a:cxnLst/>
              <a:rect l="l" t="t" r="r" b="b"/>
              <a:pathLst>
                <a:path w="3133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0"/>
                    <a:pt x="3132" y="167"/>
                  </a:cubicBezTo>
                  <a:cubicBezTo>
                    <a:pt x="3132" y="72"/>
                    <a:pt x="3061" y="0"/>
                    <a:pt x="29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7" name="Google Shape;10547;p80"/>
            <p:cNvSpPr/>
            <p:nvPr/>
          </p:nvSpPr>
          <p:spPr>
            <a:xfrm>
              <a:off x="5478924" y="1723079"/>
              <a:ext cx="60663" cy="10248"/>
            </a:xfrm>
            <a:custGeom>
              <a:avLst/>
              <a:gdLst/>
              <a:ahLst/>
              <a:cxnLst/>
              <a:rect l="l" t="t" r="r" b="b"/>
              <a:pathLst>
                <a:path w="1906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1739" y="322"/>
                  </a:lnTo>
                  <a:cubicBezTo>
                    <a:pt x="1822" y="322"/>
                    <a:pt x="1906" y="251"/>
                    <a:pt x="1906" y="167"/>
                  </a:cubicBezTo>
                  <a:cubicBezTo>
                    <a:pt x="1906" y="72"/>
                    <a:pt x="1846" y="0"/>
                    <a:pt x="17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8" name="Google Shape;10548;p80"/>
            <p:cNvSpPr/>
            <p:nvPr/>
          </p:nvSpPr>
          <p:spPr>
            <a:xfrm>
              <a:off x="5478924" y="1745422"/>
              <a:ext cx="99716" cy="10280"/>
            </a:xfrm>
            <a:custGeom>
              <a:avLst/>
              <a:gdLst/>
              <a:ahLst/>
              <a:cxnLst/>
              <a:rect l="l" t="t" r="r" b="b"/>
              <a:pathLst>
                <a:path w="3133" h="323" extrusionOk="0">
                  <a:moveTo>
                    <a:pt x="156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977" y="322"/>
                  </a:lnTo>
                  <a:cubicBezTo>
                    <a:pt x="3061" y="322"/>
                    <a:pt x="3132" y="251"/>
                    <a:pt x="3132" y="156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9" name="Google Shape;10549;p80"/>
            <p:cNvSpPr/>
            <p:nvPr/>
          </p:nvSpPr>
          <p:spPr>
            <a:xfrm>
              <a:off x="5478924" y="1773112"/>
              <a:ext cx="60663" cy="10630"/>
            </a:xfrm>
            <a:custGeom>
              <a:avLst/>
              <a:gdLst/>
              <a:ahLst/>
              <a:cxnLst/>
              <a:rect l="l" t="t" r="r" b="b"/>
              <a:pathLst>
                <a:path w="1906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1739" y="333"/>
                  </a:lnTo>
                  <a:cubicBezTo>
                    <a:pt x="1822" y="333"/>
                    <a:pt x="1906" y="262"/>
                    <a:pt x="1906" y="167"/>
                  </a:cubicBezTo>
                  <a:cubicBezTo>
                    <a:pt x="1906" y="83"/>
                    <a:pt x="1846" y="0"/>
                    <a:pt x="17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50" name="Google Shape;10550;p80"/>
            <p:cNvSpPr/>
            <p:nvPr/>
          </p:nvSpPr>
          <p:spPr>
            <a:xfrm>
              <a:off x="5478924" y="1795455"/>
              <a:ext cx="99716" cy="10630"/>
            </a:xfrm>
            <a:custGeom>
              <a:avLst/>
              <a:gdLst/>
              <a:ahLst/>
              <a:cxnLst/>
              <a:rect l="l" t="t" r="r" b="b"/>
              <a:pathLst>
                <a:path w="3133" h="334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1"/>
                    <a:pt x="3132" y="167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51" name="Google Shape;10551;p80"/>
            <p:cNvSpPr/>
            <p:nvPr/>
          </p:nvSpPr>
          <p:spPr>
            <a:xfrm>
              <a:off x="5478924" y="1588926"/>
              <a:ext cx="99716" cy="10662"/>
            </a:xfrm>
            <a:custGeom>
              <a:avLst/>
              <a:gdLst/>
              <a:ahLst/>
              <a:cxnLst/>
              <a:rect l="l" t="t" r="r" b="b"/>
              <a:pathLst>
                <a:path w="3133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1"/>
                    <a:pt x="3132" y="167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52" name="Google Shape;10552;p80"/>
            <p:cNvSpPr/>
            <p:nvPr/>
          </p:nvSpPr>
          <p:spPr>
            <a:xfrm>
              <a:off x="5434207" y="1639341"/>
              <a:ext cx="144783" cy="10248"/>
            </a:xfrm>
            <a:custGeom>
              <a:avLst/>
              <a:gdLst/>
              <a:ahLst/>
              <a:cxnLst/>
              <a:rect l="l" t="t" r="r" b="b"/>
              <a:pathLst>
                <a:path w="4549" h="322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4382" y="322"/>
                  </a:lnTo>
                  <a:cubicBezTo>
                    <a:pt x="4466" y="322"/>
                    <a:pt x="4537" y="250"/>
                    <a:pt x="4537" y="155"/>
                  </a:cubicBezTo>
                  <a:cubicBezTo>
                    <a:pt x="4549" y="72"/>
                    <a:pt x="4466" y="0"/>
                    <a:pt x="438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53" name="Google Shape;10553;p80"/>
            <p:cNvSpPr/>
            <p:nvPr/>
          </p:nvSpPr>
          <p:spPr>
            <a:xfrm>
              <a:off x="5479306" y="1611301"/>
              <a:ext cx="26926" cy="10248"/>
            </a:xfrm>
            <a:custGeom>
              <a:avLst/>
              <a:gdLst/>
              <a:ahLst/>
              <a:cxnLst/>
              <a:rect l="l" t="t" r="r" b="b"/>
              <a:pathLst>
                <a:path w="846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5" y="322"/>
                    <a:pt x="846" y="250"/>
                    <a:pt x="846" y="167"/>
                  </a:cubicBezTo>
                  <a:cubicBezTo>
                    <a:pt x="846" y="72"/>
                    <a:pt x="775" y="0"/>
                    <a:pt x="6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54" name="Google Shape;10554;p80"/>
            <p:cNvSpPr/>
            <p:nvPr/>
          </p:nvSpPr>
          <p:spPr>
            <a:xfrm>
              <a:off x="5518327" y="1611301"/>
              <a:ext cx="26958" cy="10248"/>
            </a:xfrm>
            <a:custGeom>
              <a:avLst/>
              <a:gdLst/>
              <a:ahLst/>
              <a:cxnLst/>
              <a:rect l="l" t="t" r="r" b="b"/>
              <a:pathLst>
                <a:path w="847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680" y="322"/>
                  </a:lnTo>
                  <a:cubicBezTo>
                    <a:pt x="763" y="322"/>
                    <a:pt x="846" y="250"/>
                    <a:pt x="846" y="167"/>
                  </a:cubicBezTo>
                  <a:cubicBezTo>
                    <a:pt x="846" y="72"/>
                    <a:pt x="763" y="0"/>
                    <a:pt x="68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55" name="Google Shape;10555;p80"/>
            <p:cNvSpPr/>
            <p:nvPr/>
          </p:nvSpPr>
          <p:spPr>
            <a:xfrm>
              <a:off x="5434207" y="1588926"/>
              <a:ext cx="32623" cy="32623"/>
            </a:xfrm>
            <a:custGeom>
              <a:avLst/>
              <a:gdLst/>
              <a:ahLst/>
              <a:cxnLst/>
              <a:rect l="l" t="t" r="r" b="b"/>
              <a:pathLst>
                <a:path w="1025" h="1025" extrusionOk="0">
                  <a:moveTo>
                    <a:pt x="703" y="334"/>
                  </a:moveTo>
                  <a:lnTo>
                    <a:pt x="703" y="703"/>
                  </a:lnTo>
                  <a:lnTo>
                    <a:pt x="334" y="703"/>
                  </a:lnTo>
                  <a:lnTo>
                    <a:pt x="334" y="334"/>
                  </a:lnTo>
                  <a:close/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870"/>
                  </a:lnTo>
                  <a:cubicBezTo>
                    <a:pt x="1" y="953"/>
                    <a:pt x="84" y="1025"/>
                    <a:pt x="167" y="1025"/>
                  </a:cubicBezTo>
                  <a:lnTo>
                    <a:pt x="870" y="1025"/>
                  </a:lnTo>
                  <a:cubicBezTo>
                    <a:pt x="953" y="1025"/>
                    <a:pt x="1025" y="953"/>
                    <a:pt x="1025" y="870"/>
                  </a:cubicBezTo>
                  <a:lnTo>
                    <a:pt x="1025" y="167"/>
                  </a:lnTo>
                  <a:cubicBezTo>
                    <a:pt x="1025" y="72"/>
                    <a:pt x="953" y="1"/>
                    <a:pt x="87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556" name="Google Shape;10556;p80"/>
          <p:cNvGrpSpPr/>
          <p:nvPr/>
        </p:nvGrpSpPr>
        <p:grpSpPr>
          <a:xfrm>
            <a:off x="6507424" y="1634469"/>
            <a:ext cx="474993" cy="423476"/>
            <a:chOff x="4880567" y="1535870"/>
            <a:chExt cx="356245" cy="317607"/>
          </a:xfrm>
          <a:solidFill>
            <a:srgbClr val="D2DE00"/>
          </a:solidFill>
        </p:grpSpPr>
        <p:sp>
          <p:nvSpPr>
            <p:cNvPr id="10557" name="Google Shape;10557;p80"/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58" name="Google Shape;10558;p80"/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59" name="Google Shape;10559;p80"/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60" name="Google Shape;10560;p80"/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61" name="Google Shape;10561;p80"/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562" name="Google Shape;10562;p80"/>
          <p:cNvGrpSpPr/>
          <p:nvPr/>
        </p:nvGrpSpPr>
        <p:grpSpPr>
          <a:xfrm>
            <a:off x="7695311" y="1607692"/>
            <a:ext cx="476479" cy="476521"/>
            <a:chOff x="5771483" y="1515787"/>
            <a:chExt cx="357359" cy="357391"/>
          </a:xfrm>
          <a:solidFill>
            <a:srgbClr val="D2DE00"/>
          </a:solidFill>
        </p:grpSpPr>
        <p:sp>
          <p:nvSpPr>
            <p:cNvPr id="10563" name="Google Shape;10563;p80"/>
            <p:cNvSpPr/>
            <p:nvPr/>
          </p:nvSpPr>
          <p:spPr>
            <a:xfrm>
              <a:off x="5771483" y="1515787"/>
              <a:ext cx="357359" cy="357391"/>
            </a:xfrm>
            <a:custGeom>
              <a:avLst/>
              <a:gdLst/>
              <a:ahLst/>
              <a:cxnLst/>
              <a:rect l="l" t="t" r="r" b="b"/>
              <a:pathLst>
                <a:path w="11228" h="11229" extrusionOk="0">
                  <a:moveTo>
                    <a:pt x="6334" y="346"/>
                  </a:moveTo>
                  <a:cubicBezTo>
                    <a:pt x="6334" y="346"/>
                    <a:pt x="6346" y="346"/>
                    <a:pt x="6346" y="358"/>
                  </a:cubicBezTo>
                  <a:lnTo>
                    <a:pt x="6346" y="822"/>
                  </a:lnTo>
                  <a:cubicBezTo>
                    <a:pt x="6346" y="989"/>
                    <a:pt x="6454" y="1120"/>
                    <a:pt x="6608" y="1156"/>
                  </a:cubicBezTo>
                  <a:cubicBezTo>
                    <a:pt x="7132" y="1275"/>
                    <a:pt x="7644" y="1477"/>
                    <a:pt x="8097" y="1763"/>
                  </a:cubicBezTo>
                  <a:cubicBezTo>
                    <a:pt x="8157" y="1798"/>
                    <a:pt x="8225" y="1817"/>
                    <a:pt x="8290" y="1817"/>
                  </a:cubicBezTo>
                  <a:cubicBezTo>
                    <a:pt x="8377" y="1817"/>
                    <a:pt x="8459" y="1784"/>
                    <a:pt x="8513" y="1715"/>
                  </a:cubicBezTo>
                  <a:lnTo>
                    <a:pt x="8847" y="1394"/>
                  </a:lnTo>
                  <a:lnTo>
                    <a:pt x="8859" y="1394"/>
                  </a:lnTo>
                  <a:lnTo>
                    <a:pt x="9859" y="2382"/>
                  </a:lnTo>
                  <a:lnTo>
                    <a:pt x="9859" y="2406"/>
                  </a:lnTo>
                  <a:lnTo>
                    <a:pt x="9525" y="2727"/>
                  </a:lnTo>
                  <a:cubicBezTo>
                    <a:pt x="9406" y="2846"/>
                    <a:pt x="9394" y="3013"/>
                    <a:pt x="9490" y="3144"/>
                  </a:cubicBezTo>
                  <a:cubicBezTo>
                    <a:pt x="9787" y="3608"/>
                    <a:pt x="9978" y="4097"/>
                    <a:pt x="10097" y="4632"/>
                  </a:cubicBezTo>
                  <a:cubicBezTo>
                    <a:pt x="10121" y="4799"/>
                    <a:pt x="10264" y="4906"/>
                    <a:pt x="10418" y="4906"/>
                  </a:cubicBezTo>
                  <a:lnTo>
                    <a:pt x="10883" y="4906"/>
                  </a:lnTo>
                  <a:cubicBezTo>
                    <a:pt x="10883" y="4906"/>
                    <a:pt x="10895" y="4906"/>
                    <a:pt x="10895" y="4918"/>
                  </a:cubicBezTo>
                  <a:lnTo>
                    <a:pt x="10883" y="6335"/>
                  </a:lnTo>
                  <a:lnTo>
                    <a:pt x="10418" y="6335"/>
                  </a:lnTo>
                  <a:cubicBezTo>
                    <a:pt x="10264" y="6335"/>
                    <a:pt x="10121" y="6430"/>
                    <a:pt x="10097" y="6597"/>
                  </a:cubicBezTo>
                  <a:cubicBezTo>
                    <a:pt x="9978" y="7121"/>
                    <a:pt x="9763" y="7621"/>
                    <a:pt x="9490" y="8085"/>
                  </a:cubicBezTo>
                  <a:cubicBezTo>
                    <a:pt x="9394" y="8216"/>
                    <a:pt x="9406" y="8407"/>
                    <a:pt x="9525" y="8502"/>
                  </a:cubicBezTo>
                  <a:lnTo>
                    <a:pt x="9859" y="8835"/>
                  </a:lnTo>
                  <a:lnTo>
                    <a:pt x="9859" y="8847"/>
                  </a:lnTo>
                  <a:lnTo>
                    <a:pt x="8859" y="9847"/>
                  </a:lnTo>
                  <a:lnTo>
                    <a:pt x="8847" y="9847"/>
                  </a:lnTo>
                  <a:lnTo>
                    <a:pt x="8513" y="9514"/>
                  </a:lnTo>
                  <a:cubicBezTo>
                    <a:pt x="8447" y="9448"/>
                    <a:pt x="8370" y="9415"/>
                    <a:pt x="8290" y="9415"/>
                  </a:cubicBezTo>
                  <a:cubicBezTo>
                    <a:pt x="8226" y="9415"/>
                    <a:pt x="8160" y="9436"/>
                    <a:pt x="8097" y="9478"/>
                  </a:cubicBezTo>
                  <a:cubicBezTo>
                    <a:pt x="7644" y="9776"/>
                    <a:pt x="7144" y="9966"/>
                    <a:pt x="6608" y="10085"/>
                  </a:cubicBezTo>
                  <a:cubicBezTo>
                    <a:pt x="6454" y="10109"/>
                    <a:pt x="6346" y="10252"/>
                    <a:pt x="6346" y="10407"/>
                  </a:cubicBezTo>
                  <a:lnTo>
                    <a:pt x="6346" y="10871"/>
                  </a:lnTo>
                  <a:cubicBezTo>
                    <a:pt x="6346" y="10871"/>
                    <a:pt x="6346" y="10883"/>
                    <a:pt x="6334" y="10883"/>
                  </a:cubicBezTo>
                  <a:lnTo>
                    <a:pt x="4930" y="10883"/>
                  </a:lnTo>
                  <a:cubicBezTo>
                    <a:pt x="4930" y="10883"/>
                    <a:pt x="4918" y="10883"/>
                    <a:pt x="4918" y="10871"/>
                  </a:cubicBezTo>
                  <a:lnTo>
                    <a:pt x="4918" y="10407"/>
                  </a:lnTo>
                  <a:cubicBezTo>
                    <a:pt x="4918" y="10252"/>
                    <a:pt x="4810" y="10109"/>
                    <a:pt x="4644" y="10085"/>
                  </a:cubicBezTo>
                  <a:cubicBezTo>
                    <a:pt x="4132" y="9966"/>
                    <a:pt x="3620" y="9752"/>
                    <a:pt x="3156" y="9478"/>
                  </a:cubicBezTo>
                  <a:cubicBezTo>
                    <a:pt x="3096" y="9442"/>
                    <a:pt x="3036" y="9419"/>
                    <a:pt x="2977" y="9419"/>
                  </a:cubicBezTo>
                  <a:cubicBezTo>
                    <a:pt x="2894" y="9419"/>
                    <a:pt x="2798" y="9442"/>
                    <a:pt x="2739" y="9514"/>
                  </a:cubicBezTo>
                  <a:lnTo>
                    <a:pt x="2417" y="9847"/>
                  </a:lnTo>
                  <a:lnTo>
                    <a:pt x="2405" y="9847"/>
                  </a:lnTo>
                  <a:lnTo>
                    <a:pt x="1405" y="8847"/>
                  </a:lnTo>
                  <a:lnTo>
                    <a:pt x="1405" y="8835"/>
                  </a:lnTo>
                  <a:lnTo>
                    <a:pt x="1727" y="8502"/>
                  </a:lnTo>
                  <a:cubicBezTo>
                    <a:pt x="1846" y="8383"/>
                    <a:pt x="1870" y="8228"/>
                    <a:pt x="1774" y="8085"/>
                  </a:cubicBezTo>
                  <a:cubicBezTo>
                    <a:pt x="1477" y="7621"/>
                    <a:pt x="1286" y="7133"/>
                    <a:pt x="1167" y="6597"/>
                  </a:cubicBezTo>
                  <a:cubicBezTo>
                    <a:pt x="1131" y="6430"/>
                    <a:pt x="1000" y="6335"/>
                    <a:pt x="834" y="6335"/>
                  </a:cubicBezTo>
                  <a:lnTo>
                    <a:pt x="381" y="6335"/>
                  </a:lnTo>
                  <a:cubicBezTo>
                    <a:pt x="381" y="6335"/>
                    <a:pt x="358" y="6335"/>
                    <a:pt x="358" y="6311"/>
                  </a:cubicBezTo>
                  <a:lnTo>
                    <a:pt x="358" y="4918"/>
                  </a:lnTo>
                  <a:cubicBezTo>
                    <a:pt x="358" y="4918"/>
                    <a:pt x="358" y="4906"/>
                    <a:pt x="381" y="4906"/>
                  </a:cubicBezTo>
                  <a:lnTo>
                    <a:pt x="834" y="4906"/>
                  </a:lnTo>
                  <a:cubicBezTo>
                    <a:pt x="1000" y="4906"/>
                    <a:pt x="1131" y="4799"/>
                    <a:pt x="1167" y="4632"/>
                  </a:cubicBezTo>
                  <a:cubicBezTo>
                    <a:pt x="1286" y="4108"/>
                    <a:pt x="1489" y="3608"/>
                    <a:pt x="1774" y="3144"/>
                  </a:cubicBezTo>
                  <a:cubicBezTo>
                    <a:pt x="1870" y="3013"/>
                    <a:pt x="1846" y="2834"/>
                    <a:pt x="1727" y="2727"/>
                  </a:cubicBezTo>
                  <a:lnTo>
                    <a:pt x="1405" y="2406"/>
                  </a:lnTo>
                  <a:lnTo>
                    <a:pt x="1405" y="2382"/>
                  </a:lnTo>
                  <a:lnTo>
                    <a:pt x="2405" y="1394"/>
                  </a:lnTo>
                  <a:lnTo>
                    <a:pt x="2417" y="1394"/>
                  </a:lnTo>
                  <a:lnTo>
                    <a:pt x="2739" y="1715"/>
                  </a:lnTo>
                  <a:cubicBezTo>
                    <a:pt x="2807" y="1784"/>
                    <a:pt x="2891" y="1817"/>
                    <a:pt x="2975" y="1817"/>
                  </a:cubicBezTo>
                  <a:cubicBezTo>
                    <a:pt x="3037" y="1817"/>
                    <a:pt x="3100" y="1798"/>
                    <a:pt x="3156" y="1763"/>
                  </a:cubicBezTo>
                  <a:cubicBezTo>
                    <a:pt x="3620" y="1465"/>
                    <a:pt x="4108" y="1275"/>
                    <a:pt x="4644" y="1156"/>
                  </a:cubicBezTo>
                  <a:cubicBezTo>
                    <a:pt x="4810" y="1120"/>
                    <a:pt x="4918" y="989"/>
                    <a:pt x="4918" y="822"/>
                  </a:cubicBezTo>
                  <a:lnTo>
                    <a:pt x="4918" y="358"/>
                  </a:lnTo>
                  <a:cubicBezTo>
                    <a:pt x="4918" y="358"/>
                    <a:pt x="4918" y="346"/>
                    <a:pt x="4930" y="346"/>
                  </a:cubicBezTo>
                  <a:close/>
                  <a:moveTo>
                    <a:pt x="4918" y="1"/>
                  </a:moveTo>
                  <a:cubicBezTo>
                    <a:pt x="4727" y="1"/>
                    <a:pt x="4572" y="156"/>
                    <a:pt x="4572" y="346"/>
                  </a:cubicBezTo>
                  <a:lnTo>
                    <a:pt x="4572" y="810"/>
                  </a:lnTo>
                  <a:cubicBezTo>
                    <a:pt x="4572" y="810"/>
                    <a:pt x="4572" y="822"/>
                    <a:pt x="4560" y="822"/>
                  </a:cubicBezTo>
                  <a:cubicBezTo>
                    <a:pt x="3989" y="941"/>
                    <a:pt x="3453" y="1168"/>
                    <a:pt x="2965" y="1477"/>
                  </a:cubicBezTo>
                  <a:lnTo>
                    <a:pt x="2953" y="1477"/>
                  </a:lnTo>
                  <a:lnTo>
                    <a:pt x="2620" y="1156"/>
                  </a:lnTo>
                  <a:cubicBezTo>
                    <a:pt x="2554" y="1090"/>
                    <a:pt x="2471" y="1057"/>
                    <a:pt x="2386" y="1057"/>
                  </a:cubicBezTo>
                  <a:cubicBezTo>
                    <a:pt x="2301" y="1057"/>
                    <a:pt x="2215" y="1090"/>
                    <a:pt x="2143" y="1156"/>
                  </a:cubicBezTo>
                  <a:lnTo>
                    <a:pt x="1155" y="2144"/>
                  </a:lnTo>
                  <a:cubicBezTo>
                    <a:pt x="1012" y="2287"/>
                    <a:pt x="1012" y="2489"/>
                    <a:pt x="1155" y="2620"/>
                  </a:cubicBezTo>
                  <a:lnTo>
                    <a:pt x="1477" y="2954"/>
                  </a:lnTo>
                  <a:lnTo>
                    <a:pt x="1477" y="2965"/>
                  </a:lnTo>
                  <a:cubicBezTo>
                    <a:pt x="1167" y="3454"/>
                    <a:pt x="941" y="3989"/>
                    <a:pt x="822" y="4561"/>
                  </a:cubicBezTo>
                  <a:cubicBezTo>
                    <a:pt x="822" y="4561"/>
                    <a:pt x="822" y="4573"/>
                    <a:pt x="810" y="4573"/>
                  </a:cubicBezTo>
                  <a:lnTo>
                    <a:pt x="346" y="4573"/>
                  </a:lnTo>
                  <a:cubicBezTo>
                    <a:pt x="155" y="4573"/>
                    <a:pt x="0" y="4728"/>
                    <a:pt x="0" y="4918"/>
                  </a:cubicBezTo>
                  <a:lnTo>
                    <a:pt x="0" y="6311"/>
                  </a:lnTo>
                  <a:cubicBezTo>
                    <a:pt x="0" y="6513"/>
                    <a:pt x="155" y="6656"/>
                    <a:pt x="346" y="6656"/>
                  </a:cubicBezTo>
                  <a:lnTo>
                    <a:pt x="810" y="6656"/>
                  </a:lnTo>
                  <a:cubicBezTo>
                    <a:pt x="810" y="6656"/>
                    <a:pt x="822" y="6656"/>
                    <a:pt x="822" y="6680"/>
                  </a:cubicBezTo>
                  <a:cubicBezTo>
                    <a:pt x="941" y="7240"/>
                    <a:pt x="1167" y="7776"/>
                    <a:pt x="1477" y="8264"/>
                  </a:cubicBezTo>
                  <a:lnTo>
                    <a:pt x="1477" y="8288"/>
                  </a:lnTo>
                  <a:lnTo>
                    <a:pt x="1155" y="8609"/>
                  </a:lnTo>
                  <a:cubicBezTo>
                    <a:pt x="1012" y="8740"/>
                    <a:pt x="1012" y="8954"/>
                    <a:pt x="1155" y="9085"/>
                  </a:cubicBezTo>
                  <a:lnTo>
                    <a:pt x="2143" y="10085"/>
                  </a:lnTo>
                  <a:cubicBezTo>
                    <a:pt x="2215" y="10151"/>
                    <a:pt x="2301" y="10184"/>
                    <a:pt x="2386" y="10184"/>
                  </a:cubicBezTo>
                  <a:cubicBezTo>
                    <a:pt x="2471" y="10184"/>
                    <a:pt x="2554" y="10151"/>
                    <a:pt x="2620" y="10085"/>
                  </a:cubicBezTo>
                  <a:lnTo>
                    <a:pt x="2953" y="9752"/>
                  </a:lnTo>
                  <a:lnTo>
                    <a:pt x="2965" y="9752"/>
                  </a:lnTo>
                  <a:cubicBezTo>
                    <a:pt x="3453" y="10073"/>
                    <a:pt x="3989" y="10288"/>
                    <a:pt x="4560" y="10407"/>
                  </a:cubicBezTo>
                  <a:cubicBezTo>
                    <a:pt x="4560" y="10407"/>
                    <a:pt x="4572" y="10407"/>
                    <a:pt x="4572" y="10431"/>
                  </a:cubicBezTo>
                  <a:lnTo>
                    <a:pt x="4572" y="10883"/>
                  </a:lnTo>
                  <a:cubicBezTo>
                    <a:pt x="4572" y="11085"/>
                    <a:pt x="4727" y="11228"/>
                    <a:pt x="4918" y="11228"/>
                  </a:cubicBezTo>
                  <a:lnTo>
                    <a:pt x="6311" y="11228"/>
                  </a:lnTo>
                  <a:cubicBezTo>
                    <a:pt x="6513" y="11228"/>
                    <a:pt x="6656" y="11085"/>
                    <a:pt x="6656" y="10883"/>
                  </a:cubicBezTo>
                  <a:lnTo>
                    <a:pt x="6656" y="10431"/>
                  </a:lnTo>
                  <a:cubicBezTo>
                    <a:pt x="6656" y="10431"/>
                    <a:pt x="6656" y="10407"/>
                    <a:pt x="6668" y="10407"/>
                  </a:cubicBezTo>
                  <a:cubicBezTo>
                    <a:pt x="7239" y="10288"/>
                    <a:pt x="7775" y="10062"/>
                    <a:pt x="8263" y="9752"/>
                  </a:cubicBezTo>
                  <a:lnTo>
                    <a:pt x="8275" y="9752"/>
                  </a:lnTo>
                  <a:lnTo>
                    <a:pt x="8609" y="10085"/>
                  </a:lnTo>
                  <a:cubicBezTo>
                    <a:pt x="8674" y="10151"/>
                    <a:pt x="8760" y="10184"/>
                    <a:pt x="8847" y="10184"/>
                  </a:cubicBezTo>
                  <a:cubicBezTo>
                    <a:pt x="8933" y="10184"/>
                    <a:pt x="9019" y="10151"/>
                    <a:pt x="9085" y="10085"/>
                  </a:cubicBezTo>
                  <a:lnTo>
                    <a:pt x="10085" y="9085"/>
                  </a:lnTo>
                  <a:cubicBezTo>
                    <a:pt x="10216" y="8954"/>
                    <a:pt x="10216" y="8740"/>
                    <a:pt x="10085" y="8609"/>
                  </a:cubicBezTo>
                  <a:lnTo>
                    <a:pt x="9752" y="8288"/>
                  </a:lnTo>
                  <a:lnTo>
                    <a:pt x="9752" y="8264"/>
                  </a:lnTo>
                  <a:cubicBezTo>
                    <a:pt x="10061" y="7776"/>
                    <a:pt x="10287" y="7240"/>
                    <a:pt x="10406" y="6680"/>
                  </a:cubicBezTo>
                  <a:cubicBezTo>
                    <a:pt x="10406" y="6680"/>
                    <a:pt x="10406" y="6656"/>
                    <a:pt x="10418" y="6656"/>
                  </a:cubicBezTo>
                  <a:lnTo>
                    <a:pt x="10883" y="6656"/>
                  </a:lnTo>
                  <a:cubicBezTo>
                    <a:pt x="11073" y="6656"/>
                    <a:pt x="11228" y="6513"/>
                    <a:pt x="11228" y="6311"/>
                  </a:cubicBezTo>
                  <a:lnTo>
                    <a:pt x="11228" y="4918"/>
                  </a:lnTo>
                  <a:cubicBezTo>
                    <a:pt x="11228" y="4728"/>
                    <a:pt x="11073" y="4573"/>
                    <a:pt x="10883" y="4573"/>
                  </a:cubicBezTo>
                  <a:lnTo>
                    <a:pt x="10418" y="4573"/>
                  </a:lnTo>
                  <a:cubicBezTo>
                    <a:pt x="10418" y="4573"/>
                    <a:pt x="10406" y="4573"/>
                    <a:pt x="10406" y="4561"/>
                  </a:cubicBezTo>
                  <a:cubicBezTo>
                    <a:pt x="10287" y="3989"/>
                    <a:pt x="10061" y="3454"/>
                    <a:pt x="9752" y="2965"/>
                  </a:cubicBezTo>
                  <a:lnTo>
                    <a:pt x="9752" y="2954"/>
                  </a:lnTo>
                  <a:lnTo>
                    <a:pt x="10085" y="2620"/>
                  </a:lnTo>
                  <a:cubicBezTo>
                    <a:pt x="10216" y="2489"/>
                    <a:pt x="10216" y="2287"/>
                    <a:pt x="10085" y="2144"/>
                  </a:cubicBezTo>
                  <a:lnTo>
                    <a:pt x="9085" y="1156"/>
                  </a:lnTo>
                  <a:cubicBezTo>
                    <a:pt x="9019" y="1090"/>
                    <a:pt x="8933" y="1057"/>
                    <a:pt x="8847" y="1057"/>
                  </a:cubicBezTo>
                  <a:cubicBezTo>
                    <a:pt x="8760" y="1057"/>
                    <a:pt x="8674" y="1090"/>
                    <a:pt x="8609" y="1156"/>
                  </a:cubicBezTo>
                  <a:lnTo>
                    <a:pt x="8275" y="1477"/>
                  </a:lnTo>
                  <a:lnTo>
                    <a:pt x="8263" y="1477"/>
                  </a:lnTo>
                  <a:cubicBezTo>
                    <a:pt x="7775" y="1168"/>
                    <a:pt x="7239" y="941"/>
                    <a:pt x="6668" y="822"/>
                  </a:cubicBezTo>
                  <a:cubicBezTo>
                    <a:pt x="6668" y="822"/>
                    <a:pt x="6656" y="822"/>
                    <a:pt x="6656" y="810"/>
                  </a:cubicBezTo>
                  <a:lnTo>
                    <a:pt x="6656" y="346"/>
                  </a:lnTo>
                  <a:cubicBezTo>
                    <a:pt x="6656" y="156"/>
                    <a:pt x="6513" y="1"/>
                    <a:pt x="631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64" name="Google Shape;10564;p80"/>
            <p:cNvSpPr/>
            <p:nvPr/>
          </p:nvSpPr>
          <p:spPr>
            <a:xfrm>
              <a:off x="5837429" y="1583070"/>
              <a:ext cx="185713" cy="183613"/>
            </a:xfrm>
            <a:custGeom>
              <a:avLst/>
              <a:gdLst/>
              <a:ahLst/>
              <a:cxnLst/>
              <a:rect l="l" t="t" r="r" b="b"/>
              <a:pathLst>
                <a:path w="5835" h="5769" extrusionOk="0">
                  <a:moveTo>
                    <a:pt x="3566" y="1"/>
                  </a:moveTo>
                  <a:cubicBezTo>
                    <a:pt x="3505" y="1"/>
                    <a:pt x="3443" y="3"/>
                    <a:pt x="3381" y="6"/>
                  </a:cubicBezTo>
                  <a:cubicBezTo>
                    <a:pt x="2512" y="54"/>
                    <a:pt x="1703" y="411"/>
                    <a:pt x="1072" y="1030"/>
                  </a:cubicBezTo>
                  <a:cubicBezTo>
                    <a:pt x="464" y="1649"/>
                    <a:pt x="95" y="2459"/>
                    <a:pt x="48" y="3340"/>
                  </a:cubicBezTo>
                  <a:cubicBezTo>
                    <a:pt x="0" y="4209"/>
                    <a:pt x="286" y="5054"/>
                    <a:pt x="822" y="5709"/>
                  </a:cubicBezTo>
                  <a:cubicBezTo>
                    <a:pt x="845" y="5757"/>
                    <a:pt x="893" y="5769"/>
                    <a:pt x="953" y="5769"/>
                  </a:cubicBezTo>
                  <a:cubicBezTo>
                    <a:pt x="988" y="5769"/>
                    <a:pt x="1024" y="5745"/>
                    <a:pt x="1060" y="5733"/>
                  </a:cubicBezTo>
                  <a:cubicBezTo>
                    <a:pt x="1131" y="5673"/>
                    <a:pt x="1131" y="5566"/>
                    <a:pt x="1084" y="5495"/>
                  </a:cubicBezTo>
                  <a:cubicBezTo>
                    <a:pt x="595" y="4888"/>
                    <a:pt x="345" y="4126"/>
                    <a:pt x="393" y="3352"/>
                  </a:cubicBezTo>
                  <a:cubicBezTo>
                    <a:pt x="429" y="2566"/>
                    <a:pt x="762" y="1816"/>
                    <a:pt x="1310" y="1268"/>
                  </a:cubicBezTo>
                  <a:cubicBezTo>
                    <a:pt x="1857" y="720"/>
                    <a:pt x="2608" y="399"/>
                    <a:pt x="3393" y="351"/>
                  </a:cubicBezTo>
                  <a:cubicBezTo>
                    <a:pt x="3456" y="348"/>
                    <a:pt x="3518" y="346"/>
                    <a:pt x="3580" y="346"/>
                  </a:cubicBezTo>
                  <a:cubicBezTo>
                    <a:pt x="4291" y="346"/>
                    <a:pt x="4989" y="593"/>
                    <a:pt x="5536" y="1042"/>
                  </a:cubicBezTo>
                  <a:cubicBezTo>
                    <a:pt x="5567" y="1068"/>
                    <a:pt x="5605" y="1080"/>
                    <a:pt x="5642" y="1080"/>
                  </a:cubicBezTo>
                  <a:cubicBezTo>
                    <a:pt x="5692" y="1080"/>
                    <a:pt x="5741" y="1059"/>
                    <a:pt x="5775" y="1018"/>
                  </a:cubicBezTo>
                  <a:cubicBezTo>
                    <a:pt x="5834" y="947"/>
                    <a:pt x="5822" y="840"/>
                    <a:pt x="5751" y="780"/>
                  </a:cubicBezTo>
                  <a:cubicBezTo>
                    <a:pt x="5121" y="283"/>
                    <a:pt x="4358" y="1"/>
                    <a:pt x="356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65" name="Google Shape;10565;p80"/>
            <p:cNvSpPr/>
            <p:nvPr/>
          </p:nvSpPr>
          <p:spPr>
            <a:xfrm>
              <a:off x="5876068" y="1616584"/>
              <a:ext cx="186859" cy="189501"/>
            </a:xfrm>
            <a:custGeom>
              <a:avLst/>
              <a:gdLst/>
              <a:ahLst/>
              <a:cxnLst/>
              <a:rect l="l" t="t" r="r" b="b"/>
              <a:pathLst>
                <a:path w="5871" h="5954" extrusionOk="0">
                  <a:moveTo>
                    <a:pt x="3406" y="322"/>
                  </a:moveTo>
                  <a:lnTo>
                    <a:pt x="3406" y="1013"/>
                  </a:lnTo>
                  <a:cubicBezTo>
                    <a:pt x="3406" y="1108"/>
                    <a:pt x="3370" y="1227"/>
                    <a:pt x="3322" y="1322"/>
                  </a:cubicBezTo>
                  <a:lnTo>
                    <a:pt x="3239" y="1489"/>
                  </a:lnTo>
                  <a:cubicBezTo>
                    <a:pt x="3227" y="1513"/>
                    <a:pt x="3227" y="1525"/>
                    <a:pt x="3227" y="1561"/>
                  </a:cubicBezTo>
                  <a:lnTo>
                    <a:pt x="3227" y="1918"/>
                  </a:lnTo>
                  <a:cubicBezTo>
                    <a:pt x="3227" y="2156"/>
                    <a:pt x="3132" y="2382"/>
                    <a:pt x="2953" y="2561"/>
                  </a:cubicBezTo>
                  <a:cubicBezTo>
                    <a:pt x="2775" y="2715"/>
                    <a:pt x="2548" y="2811"/>
                    <a:pt x="2310" y="2811"/>
                  </a:cubicBezTo>
                  <a:cubicBezTo>
                    <a:pt x="1834" y="2799"/>
                    <a:pt x="1453" y="2370"/>
                    <a:pt x="1453" y="1882"/>
                  </a:cubicBezTo>
                  <a:lnTo>
                    <a:pt x="1453" y="1572"/>
                  </a:lnTo>
                  <a:cubicBezTo>
                    <a:pt x="1453" y="1549"/>
                    <a:pt x="1453" y="1525"/>
                    <a:pt x="1441" y="1501"/>
                  </a:cubicBezTo>
                  <a:lnTo>
                    <a:pt x="1334" y="1287"/>
                  </a:lnTo>
                  <a:cubicBezTo>
                    <a:pt x="1298" y="1215"/>
                    <a:pt x="1274" y="1132"/>
                    <a:pt x="1274" y="1049"/>
                  </a:cubicBezTo>
                  <a:lnTo>
                    <a:pt x="1274" y="1037"/>
                  </a:lnTo>
                  <a:cubicBezTo>
                    <a:pt x="1274" y="644"/>
                    <a:pt x="1584" y="322"/>
                    <a:pt x="1989" y="322"/>
                  </a:cubicBezTo>
                  <a:close/>
                  <a:moveTo>
                    <a:pt x="1989" y="3073"/>
                  </a:moveTo>
                  <a:cubicBezTo>
                    <a:pt x="2084" y="3108"/>
                    <a:pt x="2191" y="3132"/>
                    <a:pt x="2310" y="3132"/>
                  </a:cubicBezTo>
                  <a:lnTo>
                    <a:pt x="2358" y="3132"/>
                  </a:lnTo>
                  <a:cubicBezTo>
                    <a:pt x="2477" y="3132"/>
                    <a:pt x="2608" y="3120"/>
                    <a:pt x="2715" y="3073"/>
                  </a:cubicBezTo>
                  <a:lnTo>
                    <a:pt x="2715" y="3073"/>
                  </a:lnTo>
                  <a:cubicBezTo>
                    <a:pt x="2703" y="3132"/>
                    <a:pt x="2715" y="3180"/>
                    <a:pt x="2727" y="3227"/>
                  </a:cubicBezTo>
                  <a:lnTo>
                    <a:pt x="2596" y="3358"/>
                  </a:lnTo>
                  <a:cubicBezTo>
                    <a:pt x="2525" y="3430"/>
                    <a:pt x="2429" y="3466"/>
                    <a:pt x="2346" y="3466"/>
                  </a:cubicBezTo>
                  <a:cubicBezTo>
                    <a:pt x="2251" y="3466"/>
                    <a:pt x="2144" y="3418"/>
                    <a:pt x="2084" y="3358"/>
                  </a:cubicBezTo>
                  <a:lnTo>
                    <a:pt x="1953" y="3227"/>
                  </a:lnTo>
                  <a:cubicBezTo>
                    <a:pt x="1965" y="3180"/>
                    <a:pt x="1989" y="3120"/>
                    <a:pt x="1989" y="3073"/>
                  </a:cubicBezTo>
                  <a:close/>
                  <a:moveTo>
                    <a:pt x="2953" y="3489"/>
                  </a:moveTo>
                  <a:cubicBezTo>
                    <a:pt x="3001" y="3525"/>
                    <a:pt x="3048" y="3537"/>
                    <a:pt x="3108" y="3549"/>
                  </a:cubicBezTo>
                  <a:lnTo>
                    <a:pt x="3703" y="3716"/>
                  </a:lnTo>
                  <a:cubicBezTo>
                    <a:pt x="3846" y="3763"/>
                    <a:pt x="3965" y="3906"/>
                    <a:pt x="3965" y="4061"/>
                  </a:cubicBezTo>
                  <a:lnTo>
                    <a:pt x="3965" y="5192"/>
                  </a:lnTo>
                  <a:lnTo>
                    <a:pt x="3941" y="5192"/>
                  </a:lnTo>
                  <a:cubicBezTo>
                    <a:pt x="3822" y="5263"/>
                    <a:pt x="3703" y="5323"/>
                    <a:pt x="3560" y="5371"/>
                  </a:cubicBezTo>
                  <a:lnTo>
                    <a:pt x="3560" y="4370"/>
                  </a:lnTo>
                  <a:cubicBezTo>
                    <a:pt x="3560" y="4287"/>
                    <a:pt x="3489" y="4204"/>
                    <a:pt x="3406" y="4204"/>
                  </a:cubicBezTo>
                  <a:cubicBezTo>
                    <a:pt x="3310" y="4204"/>
                    <a:pt x="3239" y="4287"/>
                    <a:pt x="3239" y="4370"/>
                  </a:cubicBezTo>
                  <a:lnTo>
                    <a:pt x="3239" y="5490"/>
                  </a:lnTo>
                  <a:cubicBezTo>
                    <a:pt x="3001" y="5561"/>
                    <a:pt x="2763" y="5597"/>
                    <a:pt x="2513" y="5609"/>
                  </a:cubicBezTo>
                  <a:lnTo>
                    <a:pt x="2346" y="5609"/>
                  </a:lnTo>
                  <a:cubicBezTo>
                    <a:pt x="2048" y="5609"/>
                    <a:pt x="1751" y="5561"/>
                    <a:pt x="1453" y="5478"/>
                  </a:cubicBezTo>
                  <a:lnTo>
                    <a:pt x="1453" y="4359"/>
                  </a:lnTo>
                  <a:cubicBezTo>
                    <a:pt x="1453" y="4263"/>
                    <a:pt x="1382" y="4192"/>
                    <a:pt x="1286" y="4192"/>
                  </a:cubicBezTo>
                  <a:cubicBezTo>
                    <a:pt x="1203" y="4192"/>
                    <a:pt x="1120" y="4263"/>
                    <a:pt x="1120" y="4359"/>
                  </a:cubicBezTo>
                  <a:lnTo>
                    <a:pt x="1120" y="5359"/>
                  </a:lnTo>
                  <a:cubicBezTo>
                    <a:pt x="989" y="5299"/>
                    <a:pt x="870" y="5240"/>
                    <a:pt x="751" y="5180"/>
                  </a:cubicBezTo>
                  <a:lnTo>
                    <a:pt x="751" y="4061"/>
                  </a:lnTo>
                  <a:cubicBezTo>
                    <a:pt x="751" y="3894"/>
                    <a:pt x="858" y="3763"/>
                    <a:pt x="1024" y="3716"/>
                  </a:cubicBezTo>
                  <a:lnTo>
                    <a:pt x="1620" y="3549"/>
                  </a:lnTo>
                  <a:cubicBezTo>
                    <a:pt x="1655" y="3537"/>
                    <a:pt x="1715" y="3513"/>
                    <a:pt x="1763" y="3489"/>
                  </a:cubicBezTo>
                  <a:lnTo>
                    <a:pt x="1870" y="3597"/>
                  </a:lnTo>
                  <a:cubicBezTo>
                    <a:pt x="2001" y="3727"/>
                    <a:pt x="2179" y="3811"/>
                    <a:pt x="2358" y="3811"/>
                  </a:cubicBezTo>
                  <a:cubicBezTo>
                    <a:pt x="2537" y="3811"/>
                    <a:pt x="2715" y="3727"/>
                    <a:pt x="2846" y="3597"/>
                  </a:cubicBezTo>
                  <a:lnTo>
                    <a:pt x="2953" y="3489"/>
                  </a:lnTo>
                  <a:close/>
                  <a:moveTo>
                    <a:pt x="1953" y="1"/>
                  </a:moveTo>
                  <a:cubicBezTo>
                    <a:pt x="1382" y="1"/>
                    <a:pt x="917" y="453"/>
                    <a:pt x="917" y="1037"/>
                  </a:cubicBezTo>
                  <a:lnTo>
                    <a:pt x="917" y="1049"/>
                  </a:lnTo>
                  <a:cubicBezTo>
                    <a:pt x="917" y="1191"/>
                    <a:pt x="941" y="1322"/>
                    <a:pt x="1001" y="1441"/>
                  </a:cubicBezTo>
                  <a:lnTo>
                    <a:pt x="1096" y="1608"/>
                  </a:lnTo>
                  <a:lnTo>
                    <a:pt x="1096" y="1870"/>
                  </a:lnTo>
                  <a:cubicBezTo>
                    <a:pt x="1096" y="2299"/>
                    <a:pt x="1298" y="2680"/>
                    <a:pt x="1620" y="2918"/>
                  </a:cubicBezTo>
                  <a:lnTo>
                    <a:pt x="1620" y="3061"/>
                  </a:lnTo>
                  <a:cubicBezTo>
                    <a:pt x="1620" y="3156"/>
                    <a:pt x="1548" y="3227"/>
                    <a:pt x="1477" y="3239"/>
                  </a:cubicBezTo>
                  <a:lnTo>
                    <a:pt x="882" y="3406"/>
                  </a:lnTo>
                  <a:cubicBezTo>
                    <a:pt x="584" y="3489"/>
                    <a:pt x="381" y="3763"/>
                    <a:pt x="381" y="4073"/>
                  </a:cubicBezTo>
                  <a:lnTo>
                    <a:pt x="381" y="4966"/>
                  </a:lnTo>
                  <a:cubicBezTo>
                    <a:pt x="346" y="4954"/>
                    <a:pt x="334" y="4918"/>
                    <a:pt x="298" y="4906"/>
                  </a:cubicBezTo>
                  <a:cubicBezTo>
                    <a:pt x="268" y="4881"/>
                    <a:pt x="232" y="4869"/>
                    <a:pt x="196" y="4869"/>
                  </a:cubicBezTo>
                  <a:cubicBezTo>
                    <a:pt x="146" y="4869"/>
                    <a:pt x="95" y="4893"/>
                    <a:pt x="60" y="4942"/>
                  </a:cubicBezTo>
                  <a:cubicBezTo>
                    <a:pt x="0" y="5013"/>
                    <a:pt x="24" y="5121"/>
                    <a:pt x="96" y="5180"/>
                  </a:cubicBezTo>
                  <a:cubicBezTo>
                    <a:pt x="727" y="5680"/>
                    <a:pt x="1501" y="5954"/>
                    <a:pt x="2298" y="5954"/>
                  </a:cubicBezTo>
                  <a:lnTo>
                    <a:pt x="2477" y="5954"/>
                  </a:lnTo>
                  <a:cubicBezTo>
                    <a:pt x="3334" y="5906"/>
                    <a:pt x="4156" y="5549"/>
                    <a:pt x="4787" y="4918"/>
                  </a:cubicBezTo>
                  <a:cubicBezTo>
                    <a:pt x="5394" y="4311"/>
                    <a:pt x="5763" y="3489"/>
                    <a:pt x="5811" y="2620"/>
                  </a:cubicBezTo>
                  <a:cubicBezTo>
                    <a:pt x="5870" y="1763"/>
                    <a:pt x="5596" y="918"/>
                    <a:pt x="5049" y="251"/>
                  </a:cubicBezTo>
                  <a:cubicBezTo>
                    <a:pt x="5014" y="209"/>
                    <a:pt x="4967" y="192"/>
                    <a:pt x="4917" y="192"/>
                  </a:cubicBezTo>
                  <a:cubicBezTo>
                    <a:pt x="4882" y="192"/>
                    <a:pt x="4845" y="200"/>
                    <a:pt x="4811" y="215"/>
                  </a:cubicBezTo>
                  <a:cubicBezTo>
                    <a:pt x="4739" y="275"/>
                    <a:pt x="4739" y="382"/>
                    <a:pt x="4787" y="453"/>
                  </a:cubicBezTo>
                  <a:cubicBezTo>
                    <a:pt x="5275" y="1072"/>
                    <a:pt x="5525" y="1822"/>
                    <a:pt x="5489" y="2596"/>
                  </a:cubicBezTo>
                  <a:cubicBezTo>
                    <a:pt x="5442" y="3394"/>
                    <a:pt x="5108" y="4132"/>
                    <a:pt x="4561" y="4680"/>
                  </a:cubicBezTo>
                  <a:cubicBezTo>
                    <a:pt x="4453" y="4787"/>
                    <a:pt x="4358" y="4882"/>
                    <a:pt x="4239" y="4966"/>
                  </a:cubicBezTo>
                  <a:lnTo>
                    <a:pt x="4239" y="4073"/>
                  </a:lnTo>
                  <a:cubicBezTo>
                    <a:pt x="4239" y="3763"/>
                    <a:pt x="4025" y="3489"/>
                    <a:pt x="3727" y="3406"/>
                  </a:cubicBezTo>
                  <a:lnTo>
                    <a:pt x="3132" y="3239"/>
                  </a:lnTo>
                  <a:cubicBezTo>
                    <a:pt x="3060" y="3216"/>
                    <a:pt x="3001" y="3144"/>
                    <a:pt x="3001" y="3061"/>
                  </a:cubicBezTo>
                  <a:lnTo>
                    <a:pt x="3001" y="2930"/>
                  </a:lnTo>
                  <a:cubicBezTo>
                    <a:pt x="3060" y="2882"/>
                    <a:pt x="3108" y="2858"/>
                    <a:pt x="3156" y="2799"/>
                  </a:cubicBezTo>
                  <a:cubicBezTo>
                    <a:pt x="3394" y="2561"/>
                    <a:pt x="3537" y="2263"/>
                    <a:pt x="3537" y="1918"/>
                  </a:cubicBezTo>
                  <a:lnTo>
                    <a:pt x="3537" y="1608"/>
                  </a:lnTo>
                  <a:lnTo>
                    <a:pt x="3596" y="1465"/>
                  </a:lnTo>
                  <a:cubicBezTo>
                    <a:pt x="3668" y="1322"/>
                    <a:pt x="3703" y="1168"/>
                    <a:pt x="3703" y="1013"/>
                  </a:cubicBezTo>
                  <a:lnTo>
                    <a:pt x="3703" y="156"/>
                  </a:lnTo>
                  <a:cubicBezTo>
                    <a:pt x="3703" y="72"/>
                    <a:pt x="3620" y="1"/>
                    <a:pt x="353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66" name="Google Shape;10566;p80"/>
            <p:cNvSpPr/>
            <p:nvPr/>
          </p:nvSpPr>
          <p:spPr>
            <a:xfrm>
              <a:off x="5928360" y="1644624"/>
              <a:ext cx="45131" cy="16328"/>
            </a:xfrm>
            <a:custGeom>
              <a:avLst/>
              <a:gdLst/>
              <a:ahLst/>
              <a:cxnLst/>
              <a:rect l="l" t="t" r="r" b="b"/>
              <a:pathLst>
                <a:path w="1418" h="513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346" y="334"/>
                    <a:pt x="882" y="370"/>
                    <a:pt x="1144" y="501"/>
                  </a:cubicBezTo>
                  <a:cubicBezTo>
                    <a:pt x="1179" y="513"/>
                    <a:pt x="1191" y="513"/>
                    <a:pt x="1227" y="513"/>
                  </a:cubicBezTo>
                  <a:cubicBezTo>
                    <a:pt x="1286" y="513"/>
                    <a:pt x="1346" y="489"/>
                    <a:pt x="1370" y="430"/>
                  </a:cubicBezTo>
                  <a:cubicBezTo>
                    <a:pt x="1417" y="334"/>
                    <a:pt x="1370" y="227"/>
                    <a:pt x="1298" y="203"/>
                  </a:cubicBezTo>
                  <a:cubicBezTo>
                    <a:pt x="905" y="1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567" name="Google Shape;10567;p80"/>
          <p:cNvGrpSpPr/>
          <p:nvPr/>
        </p:nvGrpSpPr>
        <p:grpSpPr>
          <a:xfrm>
            <a:off x="9495559" y="1631455"/>
            <a:ext cx="428483" cy="428483"/>
            <a:chOff x="7121669" y="1533610"/>
            <a:chExt cx="321362" cy="321362"/>
          </a:xfrm>
          <a:solidFill>
            <a:srgbClr val="D2DE00"/>
          </a:solidFill>
        </p:grpSpPr>
        <p:sp>
          <p:nvSpPr>
            <p:cNvPr id="10568" name="Google Shape;10568;p80"/>
            <p:cNvSpPr/>
            <p:nvPr/>
          </p:nvSpPr>
          <p:spPr>
            <a:xfrm>
              <a:off x="7121669" y="1600289"/>
              <a:ext cx="142142" cy="192556"/>
            </a:xfrm>
            <a:custGeom>
              <a:avLst/>
              <a:gdLst/>
              <a:ahLst/>
              <a:cxnLst/>
              <a:rect l="l" t="t" r="r" b="b"/>
              <a:pathLst>
                <a:path w="4466" h="6050" extrusionOk="0">
                  <a:moveTo>
                    <a:pt x="2346" y="275"/>
                  </a:moveTo>
                  <a:cubicBezTo>
                    <a:pt x="2929" y="275"/>
                    <a:pt x="3406" y="751"/>
                    <a:pt x="3406" y="1322"/>
                  </a:cubicBezTo>
                  <a:lnTo>
                    <a:pt x="3406" y="1608"/>
                  </a:lnTo>
                  <a:lnTo>
                    <a:pt x="3382" y="1608"/>
                  </a:lnTo>
                  <a:cubicBezTo>
                    <a:pt x="3048" y="1537"/>
                    <a:pt x="2941" y="1108"/>
                    <a:pt x="2941" y="1108"/>
                  </a:cubicBezTo>
                  <a:cubicBezTo>
                    <a:pt x="2929" y="1049"/>
                    <a:pt x="2882" y="1001"/>
                    <a:pt x="2822" y="989"/>
                  </a:cubicBezTo>
                  <a:cubicBezTo>
                    <a:pt x="2809" y="984"/>
                    <a:pt x="2796" y="981"/>
                    <a:pt x="2783" y="981"/>
                  </a:cubicBezTo>
                  <a:cubicBezTo>
                    <a:pt x="2738" y="981"/>
                    <a:pt x="2695" y="1011"/>
                    <a:pt x="2667" y="1049"/>
                  </a:cubicBezTo>
                  <a:cubicBezTo>
                    <a:pt x="2155" y="1608"/>
                    <a:pt x="1262" y="1608"/>
                    <a:pt x="1250" y="1608"/>
                  </a:cubicBezTo>
                  <a:lnTo>
                    <a:pt x="1191" y="1608"/>
                  </a:lnTo>
                  <a:lnTo>
                    <a:pt x="1191" y="1322"/>
                  </a:lnTo>
                  <a:cubicBezTo>
                    <a:pt x="1191" y="751"/>
                    <a:pt x="1667" y="275"/>
                    <a:pt x="2251" y="275"/>
                  </a:cubicBezTo>
                  <a:close/>
                  <a:moveTo>
                    <a:pt x="1096" y="2049"/>
                  </a:moveTo>
                  <a:lnTo>
                    <a:pt x="1096" y="2382"/>
                  </a:lnTo>
                  <a:cubicBezTo>
                    <a:pt x="1060" y="2358"/>
                    <a:pt x="1012" y="2287"/>
                    <a:pt x="1012" y="2215"/>
                  </a:cubicBezTo>
                  <a:cubicBezTo>
                    <a:pt x="1012" y="2144"/>
                    <a:pt x="1036" y="2084"/>
                    <a:pt x="1096" y="2049"/>
                  </a:cubicBezTo>
                  <a:close/>
                  <a:moveTo>
                    <a:pt x="3394" y="2061"/>
                  </a:moveTo>
                  <a:cubicBezTo>
                    <a:pt x="3441" y="2084"/>
                    <a:pt x="3477" y="2144"/>
                    <a:pt x="3477" y="2215"/>
                  </a:cubicBezTo>
                  <a:cubicBezTo>
                    <a:pt x="3477" y="2299"/>
                    <a:pt x="3453" y="2358"/>
                    <a:pt x="3394" y="2382"/>
                  </a:cubicBezTo>
                  <a:lnTo>
                    <a:pt x="3394" y="2061"/>
                  </a:lnTo>
                  <a:close/>
                  <a:moveTo>
                    <a:pt x="2632" y="1442"/>
                  </a:moveTo>
                  <a:cubicBezTo>
                    <a:pt x="2727" y="1608"/>
                    <a:pt x="2858" y="1787"/>
                    <a:pt x="3084" y="1894"/>
                  </a:cubicBezTo>
                  <a:lnTo>
                    <a:pt x="3084" y="2537"/>
                  </a:lnTo>
                  <a:cubicBezTo>
                    <a:pt x="3084" y="2930"/>
                    <a:pt x="2751" y="3263"/>
                    <a:pt x="2346" y="3263"/>
                  </a:cubicBezTo>
                  <a:lnTo>
                    <a:pt x="2155" y="3263"/>
                  </a:lnTo>
                  <a:cubicBezTo>
                    <a:pt x="1739" y="3263"/>
                    <a:pt x="1417" y="2930"/>
                    <a:pt x="1417" y="2537"/>
                  </a:cubicBezTo>
                  <a:lnTo>
                    <a:pt x="1417" y="1918"/>
                  </a:lnTo>
                  <a:cubicBezTo>
                    <a:pt x="1679" y="1894"/>
                    <a:pt x="2227" y="1799"/>
                    <a:pt x="2632" y="1442"/>
                  </a:cubicBezTo>
                  <a:close/>
                  <a:moveTo>
                    <a:pt x="2536" y="3573"/>
                  </a:moveTo>
                  <a:lnTo>
                    <a:pt x="2536" y="3775"/>
                  </a:lnTo>
                  <a:lnTo>
                    <a:pt x="2251" y="4073"/>
                  </a:lnTo>
                  <a:lnTo>
                    <a:pt x="1965" y="3811"/>
                  </a:lnTo>
                  <a:lnTo>
                    <a:pt x="1965" y="3632"/>
                  </a:lnTo>
                  <a:lnTo>
                    <a:pt x="1965" y="3573"/>
                  </a:lnTo>
                  <a:cubicBezTo>
                    <a:pt x="2024" y="3585"/>
                    <a:pt x="2084" y="3585"/>
                    <a:pt x="2155" y="3585"/>
                  </a:cubicBezTo>
                  <a:lnTo>
                    <a:pt x="2346" y="3585"/>
                  </a:lnTo>
                  <a:cubicBezTo>
                    <a:pt x="2405" y="3585"/>
                    <a:pt x="2465" y="3585"/>
                    <a:pt x="2536" y="3573"/>
                  </a:cubicBezTo>
                  <a:close/>
                  <a:moveTo>
                    <a:pt x="2846" y="3906"/>
                  </a:moveTo>
                  <a:lnTo>
                    <a:pt x="2941" y="3989"/>
                  </a:lnTo>
                  <a:lnTo>
                    <a:pt x="2727" y="4454"/>
                  </a:lnTo>
                  <a:lnTo>
                    <a:pt x="2667" y="4406"/>
                  </a:lnTo>
                  <a:lnTo>
                    <a:pt x="2489" y="4275"/>
                  </a:lnTo>
                  <a:lnTo>
                    <a:pt x="2810" y="3930"/>
                  </a:lnTo>
                  <a:lnTo>
                    <a:pt x="2846" y="3906"/>
                  </a:lnTo>
                  <a:close/>
                  <a:moveTo>
                    <a:pt x="1655" y="3918"/>
                  </a:moveTo>
                  <a:cubicBezTo>
                    <a:pt x="1655" y="3942"/>
                    <a:pt x="1667" y="3966"/>
                    <a:pt x="1691" y="3989"/>
                  </a:cubicBezTo>
                  <a:lnTo>
                    <a:pt x="2012" y="4287"/>
                  </a:lnTo>
                  <a:lnTo>
                    <a:pt x="1774" y="4466"/>
                  </a:lnTo>
                  <a:lnTo>
                    <a:pt x="1536" y="3989"/>
                  </a:lnTo>
                  <a:lnTo>
                    <a:pt x="1655" y="3918"/>
                  </a:lnTo>
                  <a:close/>
                  <a:moveTo>
                    <a:pt x="2227" y="4490"/>
                  </a:moveTo>
                  <a:lnTo>
                    <a:pt x="2370" y="4597"/>
                  </a:lnTo>
                  <a:lnTo>
                    <a:pt x="2322" y="4704"/>
                  </a:lnTo>
                  <a:lnTo>
                    <a:pt x="2155" y="4704"/>
                  </a:lnTo>
                  <a:lnTo>
                    <a:pt x="2108" y="4585"/>
                  </a:lnTo>
                  <a:lnTo>
                    <a:pt x="2227" y="4490"/>
                  </a:lnTo>
                  <a:close/>
                  <a:moveTo>
                    <a:pt x="1846" y="4799"/>
                  </a:moveTo>
                  <a:lnTo>
                    <a:pt x="1893" y="4894"/>
                  </a:lnTo>
                  <a:lnTo>
                    <a:pt x="1846" y="5156"/>
                  </a:lnTo>
                  <a:lnTo>
                    <a:pt x="1751" y="4835"/>
                  </a:lnTo>
                  <a:cubicBezTo>
                    <a:pt x="1774" y="4835"/>
                    <a:pt x="1786" y="4823"/>
                    <a:pt x="1798" y="4823"/>
                  </a:cubicBezTo>
                  <a:lnTo>
                    <a:pt x="1846" y="4799"/>
                  </a:lnTo>
                  <a:close/>
                  <a:moveTo>
                    <a:pt x="2632" y="4799"/>
                  </a:moveTo>
                  <a:lnTo>
                    <a:pt x="2679" y="4823"/>
                  </a:lnTo>
                  <a:cubicBezTo>
                    <a:pt x="2691" y="4835"/>
                    <a:pt x="2703" y="4835"/>
                    <a:pt x="2739" y="4847"/>
                  </a:cubicBezTo>
                  <a:lnTo>
                    <a:pt x="2644" y="5156"/>
                  </a:lnTo>
                  <a:lnTo>
                    <a:pt x="2608" y="4882"/>
                  </a:lnTo>
                  <a:lnTo>
                    <a:pt x="2632" y="4799"/>
                  </a:lnTo>
                  <a:close/>
                  <a:moveTo>
                    <a:pt x="2322" y="5037"/>
                  </a:moveTo>
                  <a:lnTo>
                    <a:pt x="2441" y="5728"/>
                  </a:lnTo>
                  <a:lnTo>
                    <a:pt x="2084" y="5728"/>
                  </a:lnTo>
                  <a:lnTo>
                    <a:pt x="2203" y="5037"/>
                  </a:lnTo>
                  <a:close/>
                  <a:moveTo>
                    <a:pt x="3263" y="4156"/>
                  </a:moveTo>
                  <a:lnTo>
                    <a:pt x="3620" y="4299"/>
                  </a:lnTo>
                  <a:lnTo>
                    <a:pt x="3632" y="4299"/>
                  </a:lnTo>
                  <a:cubicBezTo>
                    <a:pt x="3644" y="4323"/>
                    <a:pt x="4156" y="4501"/>
                    <a:pt x="4156" y="5121"/>
                  </a:cubicBezTo>
                  <a:lnTo>
                    <a:pt x="4156" y="5728"/>
                  </a:lnTo>
                  <a:lnTo>
                    <a:pt x="3739" y="5728"/>
                  </a:lnTo>
                  <a:lnTo>
                    <a:pt x="3739" y="5097"/>
                  </a:lnTo>
                  <a:cubicBezTo>
                    <a:pt x="3739" y="5001"/>
                    <a:pt x="3656" y="4930"/>
                    <a:pt x="3572" y="4930"/>
                  </a:cubicBezTo>
                  <a:cubicBezTo>
                    <a:pt x="3477" y="4930"/>
                    <a:pt x="3406" y="5001"/>
                    <a:pt x="3406" y="5097"/>
                  </a:cubicBezTo>
                  <a:lnTo>
                    <a:pt x="3406" y="5728"/>
                  </a:lnTo>
                  <a:lnTo>
                    <a:pt x="2810" y="5728"/>
                  </a:lnTo>
                  <a:lnTo>
                    <a:pt x="3263" y="4156"/>
                  </a:lnTo>
                  <a:close/>
                  <a:moveTo>
                    <a:pt x="2179" y="1"/>
                  </a:moveTo>
                  <a:cubicBezTo>
                    <a:pt x="1429" y="1"/>
                    <a:pt x="810" y="608"/>
                    <a:pt x="810" y="1370"/>
                  </a:cubicBezTo>
                  <a:lnTo>
                    <a:pt x="810" y="1870"/>
                  </a:lnTo>
                  <a:cubicBezTo>
                    <a:pt x="739" y="1965"/>
                    <a:pt x="679" y="2084"/>
                    <a:pt x="679" y="2215"/>
                  </a:cubicBezTo>
                  <a:cubicBezTo>
                    <a:pt x="679" y="2465"/>
                    <a:pt x="858" y="2680"/>
                    <a:pt x="1096" y="2727"/>
                  </a:cubicBezTo>
                  <a:cubicBezTo>
                    <a:pt x="1155" y="3037"/>
                    <a:pt x="1346" y="3299"/>
                    <a:pt x="1631" y="3454"/>
                  </a:cubicBezTo>
                  <a:lnTo>
                    <a:pt x="1631" y="3525"/>
                  </a:lnTo>
                  <a:lnTo>
                    <a:pt x="1274" y="3763"/>
                  </a:lnTo>
                  <a:lnTo>
                    <a:pt x="1262" y="3763"/>
                  </a:lnTo>
                  <a:lnTo>
                    <a:pt x="727" y="3989"/>
                  </a:lnTo>
                  <a:cubicBezTo>
                    <a:pt x="477" y="4073"/>
                    <a:pt x="0" y="4418"/>
                    <a:pt x="0" y="5109"/>
                  </a:cubicBezTo>
                  <a:lnTo>
                    <a:pt x="0" y="5859"/>
                  </a:lnTo>
                  <a:cubicBezTo>
                    <a:pt x="0" y="5954"/>
                    <a:pt x="72" y="6025"/>
                    <a:pt x="155" y="6025"/>
                  </a:cubicBezTo>
                  <a:lnTo>
                    <a:pt x="1203" y="6025"/>
                  </a:lnTo>
                  <a:cubicBezTo>
                    <a:pt x="1286" y="6025"/>
                    <a:pt x="1370" y="5954"/>
                    <a:pt x="1370" y="5859"/>
                  </a:cubicBezTo>
                  <a:cubicBezTo>
                    <a:pt x="1370" y="5775"/>
                    <a:pt x="1286" y="5704"/>
                    <a:pt x="1203" y="5704"/>
                  </a:cubicBezTo>
                  <a:lnTo>
                    <a:pt x="1048" y="5704"/>
                  </a:lnTo>
                  <a:lnTo>
                    <a:pt x="1048" y="5061"/>
                  </a:lnTo>
                  <a:cubicBezTo>
                    <a:pt x="1048" y="4966"/>
                    <a:pt x="977" y="4894"/>
                    <a:pt x="893" y="4894"/>
                  </a:cubicBezTo>
                  <a:cubicBezTo>
                    <a:pt x="798" y="4894"/>
                    <a:pt x="727" y="4966"/>
                    <a:pt x="727" y="5061"/>
                  </a:cubicBezTo>
                  <a:lnTo>
                    <a:pt x="727" y="5704"/>
                  </a:lnTo>
                  <a:lnTo>
                    <a:pt x="310" y="5704"/>
                  </a:lnTo>
                  <a:lnTo>
                    <a:pt x="310" y="5085"/>
                  </a:lnTo>
                  <a:cubicBezTo>
                    <a:pt x="310" y="4454"/>
                    <a:pt x="798" y="4275"/>
                    <a:pt x="834" y="4275"/>
                  </a:cubicBezTo>
                  <a:lnTo>
                    <a:pt x="846" y="4275"/>
                  </a:lnTo>
                  <a:lnTo>
                    <a:pt x="1227" y="4109"/>
                  </a:lnTo>
                  <a:lnTo>
                    <a:pt x="1679" y="5704"/>
                  </a:lnTo>
                  <a:cubicBezTo>
                    <a:pt x="1608" y="5716"/>
                    <a:pt x="1560" y="5775"/>
                    <a:pt x="1560" y="5847"/>
                  </a:cubicBezTo>
                  <a:cubicBezTo>
                    <a:pt x="1560" y="5942"/>
                    <a:pt x="1631" y="6013"/>
                    <a:pt x="1727" y="6013"/>
                  </a:cubicBezTo>
                  <a:lnTo>
                    <a:pt x="1893" y="6049"/>
                  </a:lnTo>
                  <a:lnTo>
                    <a:pt x="4298" y="6049"/>
                  </a:lnTo>
                  <a:cubicBezTo>
                    <a:pt x="4394" y="6049"/>
                    <a:pt x="4465" y="5966"/>
                    <a:pt x="4465" y="5883"/>
                  </a:cubicBezTo>
                  <a:lnTo>
                    <a:pt x="4465" y="5121"/>
                  </a:lnTo>
                  <a:cubicBezTo>
                    <a:pt x="4465" y="4430"/>
                    <a:pt x="3989" y="4097"/>
                    <a:pt x="3727" y="4001"/>
                  </a:cubicBezTo>
                  <a:lnTo>
                    <a:pt x="3203" y="3775"/>
                  </a:lnTo>
                  <a:lnTo>
                    <a:pt x="2834" y="3537"/>
                  </a:lnTo>
                  <a:lnTo>
                    <a:pt x="2834" y="3454"/>
                  </a:lnTo>
                  <a:cubicBezTo>
                    <a:pt x="3108" y="3299"/>
                    <a:pt x="3310" y="3037"/>
                    <a:pt x="3370" y="2727"/>
                  </a:cubicBezTo>
                  <a:cubicBezTo>
                    <a:pt x="3608" y="2680"/>
                    <a:pt x="3787" y="2465"/>
                    <a:pt x="3787" y="2215"/>
                  </a:cubicBezTo>
                  <a:cubicBezTo>
                    <a:pt x="3787" y="2084"/>
                    <a:pt x="3751" y="1965"/>
                    <a:pt x="3656" y="1870"/>
                  </a:cubicBezTo>
                  <a:lnTo>
                    <a:pt x="3656" y="1370"/>
                  </a:lnTo>
                  <a:cubicBezTo>
                    <a:pt x="3656" y="608"/>
                    <a:pt x="3048" y="1"/>
                    <a:pt x="22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69" name="Google Shape;10569;p80"/>
            <p:cNvSpPr/>
            <p:nvPr/>
          </p:nvSpPr>
          <p:spPr>
            <a:xfrm>
              <a:off x="7170938" y="1533610"/>
              <a:ext cx="223206" cy="53852"/>
            </a:xfrm>
            <a:custGeom>
              <a:avLst/>
              <a:gdLst/>
              <a:ahLst/>
              <a:cxnLst/>
              <a:rect l="l" t="t" r="r" b="b"/>
              <a:pathLst>
                <a:path w="7013" h="1692" extrusionOk="0">
                  <a:moveTo>
                    <a:pt x="3512" y="0"/>
                  </a:moveTo>
                  <a:cubicBezTo>
                    <a:pt x="2227" y="0"/>
                    <a:pt x="1000" y="477"/>
                    <a:pt x="72" y="1358"/>
                  </a:cubicBezTo>
                  <a:cubicBezTo>
                    <a:pt x="12" y="1405"/>
                    <a:pt x="0" y="1512"/>
                    <a:pt x="72" y="1572"/>
                  </a:cubicBezTo>
                  <a:cubicBezTo>
                    <a:pt x="92" y="1625"/>
                    <a:pt x="130" y="1649"/>
                    <a:pt x="171" y="1649"/>
                  </a:cubicBezTo>
                  <a:cubicBezTo>
                    <a:pt x="203" y="1649"/>
                    <a:pt x="236" y="1634"/>
                    <a:pt x="262" y="1608"/>
                  </a:cubicBezTo>
                  <a:cubicBezTo>
                    <a:pt x="1143" y="786"/>
                    <a:pt x="2286" y="322"/>
                    <a:pt x="3501" y="322"/>
                  </a:cubicBezTo>
                  <a:cubicBezTo>
                    <a:pt x="4584" y="322"/>
                    <a:pt x="5608" y="691"/>
                    <a:pt x="6453" y="1370"/>
                  </a:cubicBezTo>
                  <a:lnTo>
                    <a:pt x="6203" y="1370"/>
                  </a:lnTo>
                  <a:cubicBezTo>
                    <a:pt x="6120" y="1370"/>
                    <a:pt x="6037" y="1441"/>
                    <a:pt x="6037" y="1536"/>
                  </a:cubicBezTo>
                  <a:cubicBezTo>
                    <a:pt x="6037" y="1620"/>
                    <a:pt x="6120" y="1691"/>
                    <a:pt x="6203" y="1691"/>
                  </a:cubicBezTo>
                  <a:lnTo>
                    <a:pt x="6846" y="1691"/>
                  </a:lnTo>
                  <a:cubicBezTo>
                    <a:pt x="6930" y="1691"/>
                    <a:pt x="7013" y="1620"/>
                    <a:pt x="7013" y="1536"/>
                  </a:cubicBezTo>
                  <a:lnTo>
                    <a:pt x="7013" y="953"/>
                  </a:lnTo>
                  <a:cubicBezTo>
                    <a:pt x="7013" y="858"/>
                    <a:pt x="6930" y="786"/>
                    <a:pt x="6846" y="786"/>
                  </a:cubicBezTo>
                  <a:cubicBezTo>
                    <a:pt x="6751" y="786"/>
                    <a:pt x="6680" y="858"/>
                    <a:pt x="6680" y="953"/>
                  </a:cubicBezTo>
                  <a:lnTo>
                    <a:pt x="6680" y="1131"/>
                  </a:lnTo>
                  <a:cubicBezTo>
                    <a:pt x="5787" y="405"/>
                    <a:pt x="4667" y="0"/>
                    <a:pt x="351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70" name="Google Shape;10570;p80"/>
            <p:cNvSpPr/>
            <p:nvPr/>
          </p:nvSpPr>
          <p:spPr>
            <a:xfrm>
              <a:off x="7175107" y="1804558"/>
              <a:ext cx="215249" cy="50415"/>
            </a:xfrm>
            <a:custGeom>
              <a:avLst/>
              <a:gdLst/>
              <a:ahLst/>
              <a:cxnLst/>
              <a:rect l="l" t="t" r="r" b="b"/>
              <a:pathLst>
                <a:path w="6763" h="158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738"/>
                  </a:lnTo>
                  <a:cubicBezTo>
                    <a:pt x="0" y="834"/>
                    <a:pt x="72" y="905"/>
                    <a:pt x="167" y="905"/>
                  </a:cubicBezTo>
                  <a:cubicBezTo>
                    <a:pt x="250" y="905"/>
                    <a:pt x="333" y="834"/>
                    <a:pt x="333" y="738"/>
                  </a:cubicBezTo>
                  <a:lnTo>
                    <a:pt x="333" y="560"/>
                  </a:lnTo>
                  <a:cubicBezTo>
                    <a:pt x="1203" y="1215"/>
                    <a:pt x="2262" y="1584"/>
                    <a:pt x="3381" y="1584"/>
                  </a:cubicBezTo>
                  <a:cubicBezTo>
                    <a:pt x="4596" y="1584"/>
                    <a:pt x="5775" y="1143"/>
                    <a:pt x="6680" y="357"/>
                  </a:cubicBezTo>
                  <a:cubicBezTo>
                    <a:pt x="6739" y="298"/>
                    <a:pt x="6763" y="191"/>
                    <a:pt x="6691" y="131"/>
                  </a:cubicBezTo>
                  <a:cubicBezTo>
                    <a:pt x="6652" y="92"/>
                    <a:pt x="6609" y="74"/>
                    <a:pt x="6567" y="74"/>
                  </a:cubicBezTo>
                  <a:cubicBezTo>
                    <a:pt x="6532" y="74"/>
                    <a:pt x="6497" y="86"/>
                    <a:pt x="6465" y="107"/>
                  </a:cubicBezTo>
                  <a:cubicBezTo>
                    <a:pt x="5596" y="846"/>
                    <a:pt x="4501" y="1262"/>
                    <a:pt x="3370" y="1262"/>
                  </a:cubicBezTo>
                  <a:cubicBezTo>
                    <a:pt x="2334" y="1262"/>
                    <a:pt x="1346" y="941"/>
                    <a:pt x="536" y="322"/>
                  </a:cubicBezTo>
                  <a:lnTo>
                    <a:pt x="810" y="322"/>
                  </a:lnTo>
                  <a:cubicBezTo>
                    <a:pt x="893" y="322"/>
                    <a:pt x="965" y="250"/>
                    <a:pt x="965" y="167"/>
                  </a:cubicBezTo>
                  <a:cubicBezTo>
                    <a:pt x="965" y="72"/>
                    <a:pt x="893" y="0"/>
                    <a:pt x="8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71" name="Google Shape;10571;p80"/>
            <p:cNvSpPr/>
            <p:nvPr/>
          </p:nvSpPr>
          <p:spPr>
            <a:xfrm>
              <a:off x="7300539" y="1600289"/>
              <a:ext cx="142492" cy="191793"/>
            </a:xfrm>
            <a:custGeom>
              <a:avLst/>
              <a:gdLst/>
              <a:ahLst/>
              <a:cxnLst/>
              <a:rect l="l" t="t" r="r" b="b"/>
              <a:pathLst>
                <a:path w="4477" h="6026" extrusionOk="0">
                  <a:moveTo>
                    <a:pt x="2358" y="275"/>
                  </a:moveTo>
                  <a:cubicBezTo>
                    <a:pt x="2941" y="275"/>
                    <a:pt x="3417" y="751"/>
                    <a:pt x="3417" y="1322"/>
                  </a:cubicBezTo>
                  <a:lnTo>
                    <a:pt x="3417" y="1608"/>
                  </a:lnTo>
                  <a:lnTo>
                    <a:pt x="3381" y="1608"/>
                  </a:lnTo>
                  <a:cubicBezTo>
                    <a:pt x="3060" y="1537"/>
                    <a:pt x="2953" y="1108"/>
                    <a:pt x="2953" y="1108"/>
                  </a:cubicBezTo>
                  <a:cubicBezTo>
                    <a:pt x="2941" y="1049"/>
                    <a:pt x="2893" y="1001"/>
                    <a:pt x="2834" y="989"/>
                  </a:cubicBezTo>
                  <a:cubicBezTo>
                    <a:pt x="2821" y="984"/>
                    <a:pt x="2808" y="981"/>
                    <a:pt x="2795" y="981"/>
                  </a:cubicBezTo>
                  <a:cubicBezTo>
                    <a:pt x="2749" y="981"/>
                    <a:pt x="2704" y="1011"/>
                    <a:pt x="2667" y="1049"/>
                  </a:cubicBezTo>
                  <a:cubicBezTo>
                    <a:pt x="2167" y="1608"/>
                    <a:pt x="1274" y="1608"/>
                    <a:pt x="1250" y="1608"/>
                  </a:cubicBezTo>
                  <a:lnTo>
                    <a:pt x="1191" y="1608"/>
                  </a:lnTo>
                  <a:lnTo>
                    <a:pt x="1191" y="1322"/>
                  </a:lnTo>
                  <a:cubicBezTo>
                    <a:pt x="1191" y="751"/>
                    <a:pt x="1667" y="275"/>
                    <a:pt x="2250" y="275"/>
                  </a:cubicBezTo>
                  <a:close/>
                  <a:moveTo>
                    <a:pt x="1107" y="2049"/>
                  </a:moveTo>
                  <a:lnTo>
                    <a:pt x="1107" y="2382"/>
                  </a:lnTo>
                  <a:cubicBezTo>
                    <a:pt x="1060" y="2358"/>
                    <a:pt x="1012" y="2287"/>
                    <a:pt x="1012" y="2215"/>
                  </a:cubicBezTo>
                  <a:cubicBezTo>
                    <a:pt x="1012" y="2144"/>
                    <a:pt x="1048" y="2084"/>
                    <a:pt x="1107" y="2049"/>
                  </a:cubicBezTo>
                  <a:close/>
                  <a:moveTo>
                    <a:pt x="3393" y="2061"/>
                  </a:moveTo>
                  <a:cubicBezTo>
                    <a:pt x="3441" y="2084"/>
                    <a:pt x="3489" y="2144"/>
                    <a:pt x="3489" y="2215"/>
                  </a:cubicBezTo>
                  <a:cubicBezTo>
                    <a:pt x="3489" y="2299"/>
                    <a:pt x="3453" y="2358"/>
                    <a:pt x="3393" y="2382"/>
                  </a:cubicBezTo>
                  <a:lnTo>
                    <a:pt x="3393" y="2061"/>
                  </a:lnTo>
                  <a:close/>
                  <a:moveTo>
                    <a:pt x="2643" y="1442"/>
                  </a:moveTo>
                  <a:cubicBezTo>
                    <a:pt x="2727" y="1608"/>
                    <a:pt x="2858" y="1787"/>
                    <a:pt x="3084" y="1894"/>
                  </a:cubicBezTo>
                  <a:lnTo>
                    <a:pt x="3084" y="2537"/>
                  </a:lnTo>
                  <a:cubicBezTo>
                    <a:pt x="3084" y="2930"/>
                    <a:pt x="2762" y="3263"/>
                    <a:pt x="2358" y="3263"/>
                  </a:cubicBezTo>
                  <a:lnTo>
                    <a:pt x="2167" y="3263"/>
                  </a:lnTo>
                  <a:cubicBezTo>
                    <a:pt x="1750" y="3263"/>
                    <a:pt x="1417" y="2930"/>
                    <a:pt x="1417" y="2537"/>
                  </a:cubicBezTo>
                  <a:lnTo>
                    <a:pt x="1417" y="1918"/>
                  </a:lnTo>
                  <a:cubicBezTo>
                    <a:pt x="1691" y="1894"/>
                    <a:pt x="2238" y="1799"/>
                    <a:pt x="2643" y="1442"/>
                  </a:cubicBezTo>
                  <a:close/>
                  <a:moveTo>
                    <a:pt x="2548" y="3573"/>
                  </a:moveTo>
                  <a:lnTo>
                    <a:pt x="2548" y="3775"/>
                  </a:lnTo>
                  <a:lnTo>
                    <a:pt x="2250" y="4073"/>
                  </a:lnTo>
                  <a:lnTo>
                    <a:pt x="1965" y="3811"/>
                  </a:lnTo>
                  <a:lnTo>
                    <a:pt x="1965" y="3632"/>
                  </a:lnTo>
                  <a:lnTo>
                    <a:pt x="1965" y="3573"/>
                  </a:lnTo>
                  <a:cubicBezTo>
                    <a:pt x="2024" y="3585"/>
                    <a:pt x="2084" y="3585"/>
                    <a:pt x="2155" y="3585"/>
                  </a:cubicBezTo>
                  <a:lnTo>
                    <a:pt x="2358" y="3585"/>
                  </a:lnTo>
                  <a:cubicBezTo>
                    <a:pt x="2417" y="3585"/>
                    <a:pt x="2477" y="3585"/>
                    <a:pt x="2548" y="3573"/>
                  </a:cubicBezTo>
                  <a:close/>
                  <a:moveTo>
                    <a:pt x="1667" y="3918"/>
                  </a:moveTo>
                  <a:cubicBezTo>
                    <a:pt x="1667" y="3942"/>
                    <a:pt x="1679" y="3954"/>
                    <a:pt x="1715" y="3989"/>
                  </a:cubicBezTo>
                  <a:lnTo>
                    <a:pt x="2024" y="4287"/>
                  </a:lnTo>
                  <a:lnTo>
                    <a:pt x="1774" y="4454"/>
                  </a:lnTo>
                  <a:lnTo>
                    <a:pt x="1548" y="3989"/>
                  </a:lnTo>
                  <a:lnTo>
                    <a:pt x="1667" y="3918"/>
                  </a:lnTo>
                  <a:close/>
                  <a:moveTo>
                    <a:pt x="2834" y="3918"/>
                  </a:moveTo>
                  <a:lnTo>
                    <a:pt x="2941" y="3989"/>
                  </a:lnTo>
                  <a:lnTo>
                    <a:pt x="2715" y="4454"/>
                  </a:lnTo>
                  <a:lnTo>
                    <a:pt x="2655" y="4406"/>
                  </a:lnTo>
                  <a:lnTo>
                    <a:pt x="2477" y="4275"/>
                  </a:lnTo>
                  <a:lnTo>
                    <a:pt x="2798" y="3942"/>
                  </a:lnTo>
                  <a:lnTo>
                    <a:pt x="2834" y="3918"/>
                  </a:lnTo>
                  <a:close/>
                  <a:moveTo>
                    <a:pt x="2238" y="4501"/>
                  </a:moveTo>
                  <a:lnTo>
                    <a:pt x="2369" y="4585"/>
                  </a:lnTo>
                  <a:lnTo>
                    <a:pt x="2322" y="4692"/>
                  </a:lnTo>
                  <a:lnTo>
                    <a:pt x="2167" y="4692"/>
                  </a:lnTo>
                  <a:lnTo>
                    <a:pt x="2119" y="4585"/>
                  </a:lnTo>
                  <a:lnTo>
                    <a:pt x="2238" y="4501"/>
                  </a:lnTo>
                  <a:close/>
                  <a:moveTo>
                    <a:pt x="1846" y="4799"/>
                  </a:moveTo>
                  <a:lnTo>
                    <a:pt x="1893" y="4894"/>
                  </a:lnTo>
                  <a:lnTo>
                    <a:pt x="1846" y="5156"/>
                  </a:lnTo>
                  <a:lnTo>
                    <a:pt x="1762" y="4835"/>
                  </a:lnTo>
                  <a:cubicBezTo>
                    <a:pt x="1774" y="4835"/>
                    <a:pt x="1786" y="4823"/>
                    <a:pt x="1810" y="4823"/>
                  </a:cubicBezTo>
                  <a:lnTo>
                    <a:pt x="1846" y="4799"/>
                  </a:lnTo>
                  <a:close/>
                  <a:moveTo>
                    <a:pt x="2643" y="4799"/>
                  </a:moveTo>
                  <a:lnTo>
                    <a:pt x="2679" y="4823"/>
                  </a:lnTo>
                  <a:cubicBezTo>
                    <a:pt x="2703" y="4835"/>
                    <a:pt x="2715" y="4835"/>
                    <a:pt x="2739" y="4847"/>
                  </a:cubicBezTo>
                  <a:lnTo>
                    <a:pt x="2655" y="5156"/>
                  </a:lnTo>
                  <a:lnTo>
                    <a:pt x="2608" y="4882"/>
                  </a:lnTo>
                  <a:lnTo>
                    <a:pt x="2643" y="4799"/>
                  </a:lnTo>
                  <a:close/>
                  <a:moveTo>
                    <a:pt x="2322" y="5037"/>
                  </a:moveTo>
                  <a:lnTo>
                    <a:pt x="2441" y="5728"/>
                  </a:lnTo>
                  <a:lnTo>
                    <a:pt x="2084" y="5728"/>
                  </a:lnTo>
                  <a:lnTo>
                    <a:pt x="2203" y="5037"/>
                  </a:lnTo>
                  <a:close/>
                  <a:moveTo>
                    <a:pt x="3262" y="4156"/>
                  </a:moveTo>
                  <a:lnTo>
                    <a:pt x="3620" y="4299"/>
                  </a:lnTo>
                  <a:lnTo>
                    <a:pt x="3631" y="4299"/>
                  </a:lnTo>
                  <a:cubicBezTo>
                    <a:pt x="3655" y="4323"/>
                    <a:pt x="4155" y="4501"/>
                    <a:pt x="4155" y="5121"/>
                  </a:cubicBezTo>
                  <a:lnTo>
                    <a:pt x="4155" y="5728"/>
                  </a:lnTo>
                  <a:lnTo>
                    <a:pt x="3739" y="5728"/>
                  </a:lnTo>
                  <a:lnTo>
                    <a:pt x="3739" y="5097"/>
                  </a:lnTo>
                  <a:cubicBezTo>
                    <a:pt x="3739" y="5001"/>
                    <a:pt x="3667" y="4930"/>
                    <a:pt x="3572" y="4930"/>
                  </a:cubicBezTo>
                  <a:cubicBezTo>
                    <a:pt x="3489" y="4930"/>
                    <a:pt x="3417" y="5001"/>
                    <a:pt x="3417" y="5097"/>
                  </a:cubicBezTo>
                  <a:lnTo>
                    <a:pt x="3417" y="5728"/>
                  </a:lnTo>
                  <a:lnTo>
                    <a:pt x="2822" y="5728"/>
                  </a:lnTo>
                  <a:lnTo>
                    <a:pt x="3262" y="4156"/>
                  </a:lnTo>
                  <a:close/>
                  <a:moveTo>
                    <a:pt x="2191" y="1"/>
                  </a:moveTo>
                  <a:cubicBezTo>
                    <a:pt x="1429" y="1"/>
                    <a:pt x="822" y="608"/>
                    <a:pt x="822" y="1370"/>
                  </a:cubicBezTo>
                  <a:lnTo>
                    <a:pt x="822" y="1870"/>
                  </a:lnTo>
                  <a:cubicBezTo>
                    <a:pt x="750" y="1965"/>
                    <a:pt x="691" y="2084"/>
                    <a:pt x="691" y="2215"/>
                  </a:cubicBezTo>
                  <a:cubicBezTo>
                    <a:pt x="691" y="2465"/>
                    <a:pt x="869" y="2680"/>
                    <a:pt x="1107" y="2727"/>
                  </a:cubicBezTo>
                  <a:cubicBezTo>
                    <a:pt x="1167" y="3037"/>
                    <a:pt x="1357" y="3299"/>
                    <a:pt x="1643" y="3454"/>
                  </a:cubicBezTo>
                  <a:lnTo>
                    <a:pt x="1643" y="3525"/>
                  </a:lnTo>
                  <a:lnTo>
                    <a:pt x="1286" y="3763"/>
                  </a:lnTo>
                  <a:lnTo>
                    <a:pt x="1262" y="3763"/>
                  </a:lnTo>
                  <a:lnTo>
                    <a:pt x="726" y="3989"/>
                  </a:lnTo>
                  <a:cubicBezTo>
                    <a:pt x="476" y="4073"/>
                    <a:pt x="0" y="4418"/>
                    <a:pt x="0" y="5109"/>
                  </a:cubicBezTo>
                  <a:lnTo>
                    <a:pt x="0" y="5859"/>
                  </a:lnTo>
                  <a:cubicBezTo>
                    <a:pt x="0" y="5954"/>
                    <a:pt x="72" y="6025"/>
                    <a:pt x="167" y="6025"/>
                  </a:cubicBezTo>
                  <a:lnTo>
                    <a:pt x="1203" y="6025"/>
                  </a:lnTo>
                  <a:cubicBezTo>
                    <a:pt x="1298" y="6025"/>
                    <a:pt x="1369" y="5954"/>
                    <a:pt x="1369" y="5859"/>
                  </a:cubicBezTo>
                  <a:cubicBezTo>
                    <a:pt x="1369" y="5775"/>
                    <a:pt x="1298" y="5704"/>
                    <a:pt x="1203" y="5704"/>
                  </a:cubicBezTo>
                  <a:lnTo>
                    <a:pt x="1060" y="5704"/>
                  </a:lnTo>
                  <a:lnTo>
                    <a:pt x="1060" y="5061"/>
                  </a:lnTo>
                  <a:cubicBezTo>
                    <a:pt x="1060" y="4966"/>
                    <a:pt x="988" y="4894"/>
                    <a:pt x="893" y="4894"/>
                  </a:cubicBezTo>
                  <a:cubicBezTo>
                    <a:pt x="810" y="4894"/>
                    <a:pt x="726" y="4966"/>
                    <a:pt x="726" y="5061"/>
                  </a:cubicBezTo>
                  <a:lnTo>
                    <a:pt x="726" y="5704"/>
                  </a:lnTo>
                  <a:lnTo>
                    <a:pt x="310" y="5704"/>
                  </a:lnTo>
                  <a:lnTo>
                    <a:pt x="310" y="5085"/>
                  </a:lnTo>
                  <a:cubicBezTo>
                    <a:pt x="310" y="4454"/>
                    <a:pt x="810" y="4275"/>
                    <a:pt x="834" y="4275"/>
                  </a:cubicBezTo>
                  <a:lnTo>
                    <a:pt x="845" y="4275"/>
                  </a:lnTo>
                  <a:lnTo>
                    <a:pt x="1238" y="4109"/>
                  </a:lnTo>
                  <a:lnTo>
                    <a:pt x="1679" y="5704"/>
                  </a:lnTo>
                  <a:cubicBezTo>
                    <a:pt x="1607" y="5716"/>
                    <a:pt x="1560" y="5775"/>
                    <a:pt x="1560" y="5847"/>
                  </a:cubicBezTo>
                  <a:cubicBezTo>
                    <a:pt x="1560" y="5942"/>
                    <a:pt x="1643" y="6013"/>
                    <a:pt x="1726" y="6013"/>
                  </a:cubicBezTo>
                  <a:lnTo>
                    <a:pt x="4322" y="6013"/>
                  </a:lnTo>
                  <a:cubicBezTo>
                    <a:pt x="4405" y="6013"/>
                    <a:pt x="4477" y="5942"/>
                    <a:pt x="4477" y="5847"/>
                  </a:cubicBezTo>
                  <a:lnTo>
                    <a:pt x="4477" y="5085"/>
                  </a:lnTo>
                  <a:cubicBezTo>
                    <a:pt x="4465" y="4442"/>
                    <a:pt x="3989" y="4097"/>
                    <a:pt x="3739" y="4001"/>
                  </a:cubicBezTo>
                  <a:lnTo>
                    <a:pt x="3203" y="3775"/>
                  </a:lnTo>
                  <a:lnTo>
                    <a:pt x="2846" y="3537"/>
                  </a:lnTo>
                  <a:lnTo>
                    <a:pt x="2846" y="3454"/>
                  </a:lnTo>
                  <a:cubicBezTo>
                    <a:pt x="3120" y="3299"/>
                    <a:pt x="3322" y="3037"/>
                    <a:pt x="3381" y="2727"/>
                  </a:cubicBezTo>
                  <a:cubicBezTo>
                    <a:pt x="3620" y="2680"/>
                    <a:pt x="3798" y="2465"/>
                    <a:pt x="3798" y="2215"/>
                  </a:cubicBezTo>
                  <a:cubicBezTo>
                    <a:pt x="3798" y="2084"/>
                    <a:pt x="3751" y="1965"/>
                    <a:pt x="3667" y="1870"/>
                  </a:cubicBezTo>
                  <a:lnTo>
                    <a:pt x="3667" y="1370"/>
                  </a:lnTo>
                  <a:cubicBezTo>
                    <a:pt x="3667" y="608"/>
                    <a:pt x="3048" y="1"/>
                    <a:pt x="229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572" name="Google Shape;10572;p80"/>
          <p:cNvGrpSpPr/>
          <p:nvPr/>
        </p:nvGrpSpPr>
        <p:grpSpPr>
          <a:xfrm>
            <a:off x="10083689" y="1606461"/>
            <a:ext cx="436079" cy="480256"/>
            <a:chOff x="7562766" y="1514864"/>
            <a:chExt cx="327059" cy="360192"/>
          </a:xfrm>
          <a:solidFill>
            <a:srgbClr val="D2DE00"/>
          </a:solidFill>
        </p:grpSpPr>
        <p:sp>
          <p:nvSpPr>
            <p:cNvPr id="10573" name="Google Shape;10573;p80"/>
            <p:cNvSpPr/>
            <p:nvPr/>
          </p:nvSpPr>
          <p:spPr>
            <a:xfrm>
              <a:off x="7662418" y="1600289"/>
              <a:ext cx="127724" cy="165248"/>
            </a:xfrm>
            <a:custGeom>
              <a:avLst/>
              <a:gdLst/>
              <a:ahLst/>
              <a:cxnLst/>
              <a:rect l="l" t="t" r="r" b="b"/>
              <a:pathLst>
                <a:path w="4013" h="5192" extrusionOk="0">
                  <a:moveTo>
                    <a:pt x="2001" y="334"/>
                  </a:moveTo>
                  <a:cubicBezTo>
                    <a:pt x="2298" y="334"/>
                    <a:pt x="2548" y="513"/>
                    <a:pt x="2656" y="763"/>
                  </a:cubicBezTo>
                  <a:cubicBezTo>
                    <a:pt x="2679" y="846"/>
                    <a:pt x="2715" y="941"/>
                    <a:pt x="2715" y="1049"/>
                  </a:cubicBezTo>
                  <a:lnTo>
                    <a:pt x="2715" y="1227"/>
                  </a:lnTo>
                  <a:cubicBezTo>
                    <a:pt x="2441" y="1132"/>
                    <a:pt x="2322" y="846"/>
                    <a:pt x="2322" y="834"/>
                  </a:cubicBezTo>
                  <a:cubicBezTo>
                    <a:pt x="2298" y="775"/>
                    <a:pt x="2251" y="727"/>
                    <a:pt x="2179" y="727"/>
                  </a:cubicBezTo>
                  <a:cubicBezTo>
                    <a:pt x="2120" y="727"/>
                    <a:pt x="2060" y="763"/>
                    <a:pt x="2013" y="822"/>
                  </a:cubicBezTo>
                  <a:cubicBezTo>
                    <a:pt x="2013" y="822"/>
                    <a:pt x="1822" y="1180"/>
                    <a:pt x="1286" y="1239"/>
                  </a:cubicBezTo>
                  <a:lnTo>
                    <a:pt x="1286" y="1025"/>
                  </a:lnTo>
                  <a:cubicBezTo>
                    <a:pt x="1298" y="941"/>
                    <a:pt x="1310" y="846"/>
                    <a:pt x="1346" y="763"/>
                  </a:cubicBezTo>
                  <a:cubicBezTo>
                    <a:pt x="1453" y="513"/>
                    <a:pt x="1703" y="334"/>
                    <a:pt x="2001" y="334"/>
                  </a:cubicBezTo>
                  <a:close/>
                  <a:moveTo>
                    <a:pt x="2167" y="1180"/>
                  </a:moveTo>
                  <a:cubicBezTo>
                    <a:pt x="2263" y="1322"/>
                    <a:pt x="2465" y="1501"/>
                    <a:pt x="2727" y="1549"/>
                  </a:cubicBezTo>
                  <a:lnTo>
                    <a:pt x="2727" y="1775"/>
                  </a:lnTo>
                  <a:cubicBezTo>
                    <a:pt x="2727" y="2156"/>
                    <a:pt x="2429" y="2465"/>
                    <a:pt x="2048" y="2489"/>
                  </a:cubicBezTo>
                  <a:lnTo>
                    <a:pt x="1989" y="2489"/>
                  </a:lnTo>
                  <a:cubicBezTo>
                    <a:pt x="1596" y="2489"/>
                    <a:pt x="1298" y="2180"/>
                    <a:pt x="1298" y="1787"/>
                  </a:cubicBezTo>
                  <a:lnTo>
                    <a:pt x="1298" y="1561"/>
                  </a:lnTo>
                  <a:cubicBezTo>
                    <a:pt x="1727" y="1525"/>
                    <a:pt x="2001" y="1346"/>
                    <a:pt x="2167" y="1180"/>
                  </a:cubicBezTo>
                  <a:close/>
                  <a:moveTo>
                    <a:pt x="2215" y="2846"/>
                  </a:moveTo>
                  <a:lnTo>
                    <a:pt x="2132" y="3025"/>
                  </a:lnTo>
                  <a:lnTo>
                    <a:pt x="1906" y="3025"/>
                  </a:lnTo>
                  <a:lnTo>
                    <a:pt x="1810" y="2846"/>
                  </a:lnTo>
                  <a:close/>
                  <a:moveTo>
                    <a:pt x="2084" y="3347"/>
                  </a:moveTo>
                  <a:lnTo>
                    <a:pt x="2287" y="4180"/>
                  </a:lnTo>
                  <a:lnTo>
                    <a:pt x="2013" y="4442"/>
                  </a:lnTo>
                  <a:lnTo>
                    <a:pt x="1751" y="4180"/>
                  </a:lnTo>
                  <a:lnTo>
                    <a:pt x="1929" y="3347"/>
                  </a:lnTo>
                  <a:close/>
                  <a:moveTo>
                    <a:pt x="2572" y="2918"/>
                  </a:moveTo>
                  <a:cubicBezTo>
                    <a:pt x="2810" y="2989"/>
                    <a:pt x="3025" y="3120"/>
                    <a:pt x="3215" y="3311"/>
                  </a:cubicBezTo>
                  <a:cubicBezTo>
                    <a:pt x="3549" y="3620"/>
                    <a:pt x="3727" y="4025"/>
                    <a:pt x="3727" y="4442"/>
                  </a:cubicBezTo>
                  <a:lnTo>
                    <a:pt x="3668" y="4859"/>
                  </a:lnTo>
                  <a:lnTo>
                    <a:pt x="334" y="4859"/>
                  </a:lnTo>
                  <a:lnTo>
                    <a:pt x="334" y="4442"/>
                  </a:lnTo>
                  <a:cubicBezTo>
                    <a:pt x="334" y="4025"/>
                    <a:pt x="513" y="3620"/>
                    <a:pt x="834" y="3311"/>
                  </a:cubicBezTo>
                  <a:cubicBezTo>
                    <a:pt x="1013" y="3132"/>
                    <a:pt x="1239" y="2989"/>
                    <a:pt x="1477" y="2918"/>
                  </a:cubicBezTo>
                  <a:lnTo>
                    <a:pt x="1632" y="3204"/>
                  </a:lnTo>
                  <a:lnTo>
                    <a:pt x="1405" y="4192"/>
                  </a:lnTo>
                  <a:cubicBezTo>
                    <a:pt x="1394" y="4251"/>
                    <a:pt x="1405" y="4311"/>
                    <a:pt x="1453" y="4359"/>
                  </a:cubicBezTo>
                  <a:lnTo>
                    <a:pt x="1906" y="4775"/>
                  </a:lnTo>
                  <a:cubicBezTo>
                    <a:pt x="1941" y="4811"/>
                    <a:pt x="1989" y="4823"/>
                    <a:pt x="2025" y="4823"/>
                  </a:cubicBezTo>
                  <a:cubicBezTo>
                    <a:pt x="2072" y="4823"/>
                    <a:pt x="2096" y="4811"/>
                    <a:pt x="2144" y="4775"/>
                  </a:cubicBezTo>
                  <a:lnTo>
                    <a:pt x="2608" y="4359"/>
                  </a:lnTo>
                  <a:cubicBezTo>
                    <a:pt x="2656" y="4311"/>
                    <a:pt x="2668" y="4251"/>
                    <a:pt x="2656" y="4192"/>
                  </a:cubicBezTo>
                  <a:lnTo>
                    <a:pt x="2429" y="3204"/>
                  </a:lnTo>
                  <a:lnTo>
                    <a:pt x="2572" y="2918"/>
                  </a:lnTo>
                  <a:close/>
                  <a:moveTo>
                    <a:pt x="2001" y="1"/>
                  </a:moveTo>
                  <a:cubicBezTo>
                    <a:pt x="1417" y="1"/>
                    <a:pt x="953" y="465"/>
                    <a:pt x="953" y="1049"/>
                  </a:cubicBezTo>
                  <a:lnTo>
                    <a:pt x="953" y="1418"/>
                  </a:lnTo>
                  <a:lnTo>
                    <a:pt x="953" y="1787"/>
                  </a:lnTo>
                  <a:cubicBezTo>
                    <a:pt x="953" y="2120"/>
                    <a:pt x="1120" y="2418"/>
                    <a:pt x="1358" y="2608"/>
                  </a:cubicBezTo>
                  <a:cubicBezTo>
                    <a:pt x="572" y="2870"/>
                    <a:pt x="1" y="3608"/>
                    <a:pt x="1" y="4442"/>
                  </a:cubicBezTo>
                  <a:lnTo>
                    <a:pt x="1" y="5037"/>
                  </a:lnTo>
                  <a:cubicBezTo>
                    <a:pt x="1" y="5121"/>
                    <a:pt x="84" y="5192"/>
                    <a:pt x="167" y="5192"/>
                  </a:cubicBezTo>
                  <a:lnTo>
                    <a:pt x="3834" y="5192"/>
                  </a:lnTo>
                  <a:cubicBezTo>
                    <a:pt x="3918" y="5192"/>
                    <a:pt x="3989" y="5121"/>
                    <a:pt x="3989" y="5037"/>
                  </a:cubicBezTo>
                  <a:lnTo>
                    <a:pt x="3989" y="4442"/>
                  </a:lnTo>
                  <a:cubicBezTo>
                    <a:pt x="4013" y="3620"/>
                    <a:pt x="3430" y="2882"/>
                    <a:pt x="2644" y="2608"/>
                  </a:cubicBezTo>
                  <a:cubicBezTo>
                    <a:pt x="2882" y="2418"/>
                    <a:pt x="3037" y="2120"/>
                    <a:pt x="3037" y="1787"/>
                  </a:cubicBezTo>
                  <a:lnTo>
                    <a:pt x="3037" y="1418"/>
                  </a:lnTo>
                  <a:lnTo>
                    <a:pt x="3037" y="1049"/>
                  </a:lnTo>
                  <a:cubicBezTo>
                    <a:pt x="3037" y="465"/>
                    <a:pt x="2584" y="1"/>
                    <a:pt x="200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74" name="Google Shape;10574;p80"/>
            <p:cNvSpPr/>
            <p:nvPr/>
          </p:nvSpPr>
          <p:spPr>
            <a:xfrm>
              <a:off x="7599527" y="1548951"/>
              <a:ext cx="258853" cy="154841"/>
            </a:xfrm>
            <a:custGeom>
              <a:avLst/>
              <a:gdLst/>
              <a:ahLst/>
              <a:cxnLst/>
              <a:rect l="l" t="t" r="r" b="b"/>
              <a:pathLst>
                <a:path w="8133" h="4865" extrusionOk="0">
                  <a:moveTo>
                    <a:pt x="3974" y="1"/>
                  </a:moveTo>
                  <a:cubicBezTo>
                    <a:pt x="3947" y="1"/>
                    <a:pt x="3923" y="7"/>
                    <a:pt x="3905" y="18"/>
                  </a:cubicBezTo>
                  <a:cubicBezTo>
                    <a:pt x="3882" y="42"/>
                    <a:pt x="1798" y="1269"/>
                    <a:pt x="238" y="1269"/>
                  </a:cubicBezTo>
                  <a:cubicBezTo>
                    <a:pt x="167" y="1269"/>
                    <a:pt x="95" y="1328"/>
                    <a:pt x="72" y="1411"/>
                  </a:cubicBezTo>
                  <a:cubicBezTo>
                    <a:pt x="72" y="1423"/>
                    <a:pt x="0" y="1912"/>
                    <a:pt x="0" y="2662"/>
                  </a:cubicBezTo>
                  <a:cubicBezTo>
                    <a:pt x="0" y="2745"/>
                    <a:pt x="72" y="2816"/>
                    <a:pt x="167" y="2816"/>
                  </a:cubicBezTo>
                  <a:cubicBezTo>
                    <a:pt x="250" y="2816"/>
                    <a:pt x="333" y="2745"/>
                    <a:pt x="333" y="2662"/>
                  </a:cubicBezTo>
                  <a:cubicBezTo>
                    <a:pt x="333" y="2162"/>
                    <a:pt x="357" y="1781"/>
                    <a:pt x="393" y="1590"/>
                  </a:cubicBezTo>
                  <a:cubicBezTo>
                    <a:pt x="1060" y="1554"/>
                    <a:pt x="1857" y="1352"/>
                    <a:pt x="2786" y="947"/>
                  </a:cubicBezTo>
                  <a:cubicBezTo>
                    <a:pt x="3346" y="697"/>
                    <a:pt x="3798" y="459"/>
                    <a:pt x="3977" y="352"/>
                  </a:cubicBezTo>
                  <a:cubicBezTo>
                    <a:pt x="4155" y="459"/>
                    <a:pt x="4596" y="697"/>
                    <a:pt x="5167" y="947"/>
                  </a:cubicBezTo>
                  <a:cubicBezTo>
                    <a:pt x="6084" y="1352"/>
                    <a:pt x="6894" y="1566"/>
                    <a:pt x="7561" y="1590"/>
                  </a:cubicBezTo>
                  <a:cubicBezTo>
                    <a:pt x="7608" y="2007"/>
                    <a:pt x="7715" y="3281"/>
                    <a:pt x="7394" y="4662"/>
                  </a:cubicBezTo>
                  <a:cubicBezTo>
                    <a:pt x="7382" y="4757"/>
                    <a:pt x="7430" y="4840"/>
                    <a:pt x="7513" y="4864"/>
                  </a:cubicBezTo>
                  <a:lnTo>
                    <a:pt x="7549" y="4864"/>
                  </a:lnTo>
                  <a:cubicBezTo>
                    <a:pt x="7620" y="4864"/>
                    <a:pt x="7692" y="4805"/>
                    <a:pt x="7715" y="4721"/>
                  </a:cubicBezTo>
                  <a:cubicBezTo>
                    <a:pt x="8132" y="3007"/>
                    <a:pt x="7894" y="1483"/>
                    <a:pt x="7894" y="1411"/>
                  </a:cubicBezTo>
                  <a:cubicBezTo>
                    <a:pt x="7870" y="1328"/>
                    <a:pt x="7799" y="1269"/>
                    <a:pt x="7727" y="1269"/>
                  </a:cubicBezTo>
                  <a:cubicBezTo>
                    <a:pt x="6168" y="1269"/>
                    <a:pt x="4096" y="42"/>
                    <a:pt x="4060" y="18"/>
                  </a:cubicBezTo>
                  <a:cubicBezTo>
                    <a:pt x="4030" y="7"/>
                    <a:pt x="4001" y="1"/>
                    <a:pt x="397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75" name="Google Shape;10575;p80"/>
            <p:cNvSpPr/>
            <p:nvPr/>
          </p:nvSpPr>
          <p:spPr>
            <a:xfrm>
              <a:off x="7599909" y="1648380"/>
              <a:ext cx="242175" cy="190679"/>
            </a:xfrm>
            <a:custGeom>
              <a:avLst/>
              <a:gdLst/>
              <a:ahLst/>
              <a:cxnLst/>
              <a:rect l="l" t="t" r="r" b="b"/>
              <a:pathLst>
                <a:path w="7609" h="5991" extrusionOk="0">
                  <a:moveTo>
                    <a:pt x="185" y="1"/>
                  </a:moveTo>
                  <a:cubicBezTo>
                    <a:pt x="179" y="1"/>
                    <a:pt x="173" y="1"/>
                    <a:pt x="167" y="2"/>
                  </a:cubicBezTo>
                  <a:cubicBezTo>
                    <a:pt x="71" y="2"/>
                    <a:pt x="0" y="97"/>
                    <a:pt x="12" y="181"/>
                  </a:cubicBezTo>
                  <a:cubicBezTo>
                    <a:pt x="95" y="1419"/>
                    <a:pt x="369" y="2502"/>
                    <a:pt x="869" y="3419"/>
                  </a:cubicBezTo>
                  <a:cubicBezTo>
                    <a:pt x="1536" y="4669"/>
                    <a:pt x="2560" y="5526"/>
                    <a:pt x="3929" y="5979"/>
                  </a:cubicBezTo>
                  <a:cubicBezTo>
                    <a:pt x="3941" y="5979"/>
                    <a:pt x="3965" y="5991"/>
                    <a:pt x="3989" y="5991"/>
                  </a:cubicBezTo>
                  <a:cubicBezTo>
                    <a:pt x="4001" y="5991"/>
                    <a:pt x="4024" y="5991"/>
                    <a:pt x="4048" y="5979"/>
                  </a:cubicBezTo>
                  <a:cubicBezTo>
                    <a:pt x="4941" y="5681"/>
                    <a:pt x="5691" y="5217"/>
                    <a:pt x="6287" y="4574"/>
                  </a:cubicBezTo>
                  <a:cubicBezTo>
                    <a:pt x="6882" y="3931"/>
                    <a:pt x="7322" y="3133"/>
                    <a:pt x="7608" y="2181"/>
                  </a:cubicBezTo>
                  <a:cubicBezTo>
                    <a:pt x="7608" y="2097"/>
                    <a:pt x="7560" y="2002"/>
                    <a:pt x="7477" y="1966"/>
                  </a:cubicBezTo>
                  <a:cubicBezTo>
                    <a:pt x="7463" y="1963"/>
                    <a:pt x="7448" y="1961"/>
                    <a:pt x="7434" y="1961"/>
                  </a:cubicBezTo>
                  <a:cubicBezTo>
                    <a:pt x="7358" y="1961"/>
                    <a:pt x="7293" y="2013"/>
                    <a:pt x="7263" y="2074"/>
                  </a:cubicBezTo>
                  <a:cubicBezTo>
                    <a:pt x="7001" y="2990"/>
                    <a:pt x="6560" y="3741"/>
                    <a:pt x="6013" y="4336"/>
                  </a:cubicBezTo>
                  <a:cubicBezTo>
                    <a:pt x="5465" y="4919"/>
                    <a:pt x="4774" y="5348"/>
                    <a:pt x="3977" y="5634"/>
                  </a:cubicBezTo>
                  <a:cubicBezTo>
                    <a:pt x="2727" y="5205"/>
                    <a:pt x="1774" y="4395"/>
                    <a:pt x="1143" y="3252"/>
                  </a:cubicBezTo>
                  <a:cubicBezTo>
                    <a:pt x="691" y="2383"/>
                    <a:pt x="417" y="1347"/>
                    <a:pt x="345" y="157"/>
                  </a:cubicBezTo>
                  <a:cubicBezTo>
                    <a:pt x="345" y="68"/>
                    <a:pt x="263" y="1"/>
                    <a:pt x="18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76" name="Google Shape;10576;p80"/>
            <p:cNvSpPr/>
            <p:nvPr/>
          </p:nvSpPr>
          <p:spPr>
            <a:xfrm>
              <a:off x="7562766" y="1514864"/>
              <a:ext cx="327059" cy="360192"/>
            </a:xfrm>
            <a:custGeom>
              <a:avLst/>
              <a:gdLst/>
              <a:ahLst/>
              <a:cxnLst/>
              <a:rect l="l" t="t" r="r" b="b"/>
              <a:pathLst>
                <a:path w="10276" h="11317" extrusionOk="0">
                  <a:moveTo>
                    <a:pt x="5132" y="363"/>
                  </a:moveTo>
                  <a:cubicBezTo>
                    <a:pt x="5334" y="482"/>
                    <a:pt x="5906" y="792"/>
                    <a:pt x="6644" y="1125"/>
                  </a:cubicBezTo>
                  <a:cubicBezTo>
                    <a:pt x="7823" y="1625"/>
                    <a:pt x="8835" y="1899"/>
                    <a:pt x="9668" y="1923"/>
                  </a:cubicBezTo>
                  <a:cubicBezTo>
                    <a:pt x="9728" y="2375"/>
                    <a:pt x="9882" y="3947"/>
                    <a:pt x="9501" y="5673"/>
                  </a:cubicBezTo>
                  <a:cubicBezTo>
                    <a:pt x="9251" y="6888"/>
                    <a:pt x="8823" y="7912"/>
                    <a:pt x="8192" y="8757"/>
                  </a:cubicBezTo>
                  <a:cubicBezTo>
                    <a:pt x="7442" y="9781"/>
                    <a:pt x="6406" y="10531"/>
                    <a:pt x="5132" y="10972"/>
                  </a:cubicBezTo>
                  <a:cubicBezTo>
                    <a:pt x="3846" y="10543"/>
                    <a:pt x="2822" y="9805"/>
                    <a:pt x="2060" y="8769"/>
                  </a:cubicBezTo>
                  <a:cubicBezTo>
                    <a:pt x="1453" y="7936"/>
                    <a:pt x="1012" y="6900"/>
                    <a:pt x="750" y="5709"/>
                  </a:cubicBezTo>
                  <a:cubicBezTo>
                    <a:pt x="393" y="3983"/>
                    <a:pt x="536" y="2387"/>
                    <a:pt x="596" y="1923"/>
                  </a:cubicBezTo>
                  <a:cubicBezTo>
                    <a:pt x="1429" y="1899"/>
                    <a:pt x="2453" y="1625"/>
                    <a:pt x="3608" y="1125"/>
                  </a:cubicBezTo>
                  <a:cubicBezTo>
                    <a:pt x="4346" y="816"/>
                    <a:pt x="4917" y="482"/>
                    <a:pt x="5132" y="363"/>
                  </a:cubicBezTo>
                  <a:close/>
                  <a:moveTo>
                    <a:pt x="5129" y="0"/>
                  </a:moveTo>
                  <a:cubicBezTo>
                    <a:pt x="5102" y="0"/>
                    <a:pt x="5078" y="6"/>
                    <a:pt x="5060" y="18"/>
                  </a:cubicBezTo>
                  <a:cubicBezTo>
                    <a:pt x="5025" y="42"/>
                    <a:pt x="2417" y="1589"/>
                    <a:pt x="453" y="1589"/>
                  </a:cubicBezTo>
                  <a:cubicBezTo>
                    <a:pt x="381" y="1589"/>
                    <a:pt x="310" y="1649"/>
                    <a:pt x="298" y="1720"/>
                  </a:cubicBezTo>
                  <a:cubicBezTo>
                    <a:pt x="274" y="1792"/>
                    <a:pt x="0" y="3637"/>
                    <a:pt x="441" y="5757"/>
                  </a:cubicBezTo>
                  <a:cubicBezTo>
                    <a:pt x="691" y="7007"/>
                    <a:pt x="1155" y="8078"/>
                    <a:pt x="1810" y="8948"/>
                  </a:cubicBezTo>
                  <a:cubicBezTo>
                    <a:pt x="2620" y="10055"/>
                    <a:pt x="3727" y="10841"/>
                    <a:pt x="5096" y="11305"/>
                  </a:cubicBezTo>
                  <a:cubicBezTo>
                    <a:pt x="5120" y="11305"/>
                    <a:pt x="5132" y="11317"/>
                    <a:pt x="5156" y="11317"/>
                  </a:cubicBezTo>
                  <a:cubicBezTo>
                    <a:pt x="5179" y="11317"/>
                    <a:pt x="5191" y="11317"/>
                    <a:pt x="5215" y="11305"/>
                  </a:cubicBezTo>
                  <a:cubicBezTo>
                    <a:pt x="6584" y="10841"/>
                    <a:pt x="7692" y="10055"/>
                    <a:pt x="8513" y="8948"/>
                  </a:cubicBezTo>
                  <a:cubicBezTo>
                    <a:pt x="9144" y="8078"/>
                    <a:pt x="9609" y="6983"/>
                    <a:pt x="9882" y="5757"/>
                  </a:cubicBezTo>
                  <a:cubicBezTo>
                    <a:pt x="10275" y="3637"/>
                    <a:pt x="10001" y="1792"/>
                    <a:pt x="9978" y="1720"/>
                  </a:cubicBezTo>
                  <a:cubicBezTo>
                    <a:pt x="9966" y="1649"/>
                    <a:pt x="9894" y="1589"/>
                    <a:pt x="9823" y="1589"/>
                  </a:cubicBezTo>
                  <a:cubicBezTo>
                    <a:pt x="7858" y="1589"/>
                    <a:pt x="5251" y="42"/>
                    <a:pt x="5215" y="18"/>
                  </a:cubicBezTo>
                  <a:cubicBezTo>
                    <a:pt x="5185" y="6"/>
                    <a:pt x="5156" y="0"/>
                    <a:pt x="512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577" name="Google Shape;10577;p80"/>
          <p:cNvGrpSpPr/>
          <p:nvPr/>
        </p:nvGrpSpPr>
        <p:grpSpPr>
          <a:xfrm>
            <a:off x="8294972" y="1584873"/>
            <a:ext cx="482181" cy="482911"/>
            <a:chOff x="6259175" y="1559008"/>
            <a:chExt cx="271743" cy="272093"/>
          </a:xfrm>
          <a:solidFill>
            <a:srgbClr val="D2DE00"/>
          </a:solidFill>
        </p:grpSpPr>
        <p:sp>
          <p:nvSpPr>
            <p:cNvPr id="10578" name="Google Shape;10578;p80"/>
            <p:cNvSpPr/>
            <p:nvPr/>
          </p:nvSpPr>
          <p:spPr>
            <a:xfrm>
              <a:off x="6259175" y="1559008"/>
              <a:ext cx="271743" cy="272093"/>
            </a:xfrm>
            <a:custGeom>
              <a:avLst/>
              <a:gdLst/>
              <a:ahLst/>
              <a:cxnLst/>
              <a:rect l="l" t="t" r="r" b="b"/>
              <a:pathLst>
                <a:path w="8538" h="8549" extrusionOk="0">
                  <a:moveTo>
                    <a:pt x="4263" y="0"/>
                  </a:moveTo>
                  <a:cubicBezTo>
                    <a:pt x="3120" y="0"/>
                    <a:pt x="2049" y="453"/>
                    <a:pt x="1251" y="1250"/>
                  </a:cubicBezTo>
                  <a:cubicBezTo>
                    <a:pt x="441" y="2060"/>
                    <a:pt x="1" y="3131"/>
                    <a:pt x="1" y="4274"/>
                  </a:cubicBezTo>
                  <a:cubicBezTo>
                    <a:pt x="1" y="5417"/>
                    <a:pt x="441" y="6489"/>
                    <a:pt x="1251" y="7299"/>
                  </a:cubicBezTo>
                  <a:cubicBezTo>
                    <a:pt x="2049" y="8096"/>
                    <a:pt x="3120" y="8549"/>
                    <a:pt x="4263" y="8549"/>
                  </a:cubicBezTo>
                  <a:cubicBezTo>
                    <a:pt x="5418" y="8549"/>
                    <a:pt x="6490" y="8096"/>
                    <a:pt x="7287" y="7299"/>
                  </a:cubicBezTo>
                  <a:cubicBezTo>
                    <a:pt x="8097" y="6489"/>
                    <a:pt x="8537" y="5417"/>
                    <a:pt x="8537" y="4274"/>
                  </a:cubicBezTo>
                  <a:cubicBezTo>
                    <a:pt x="8526" y="4179"/>
                    <a:pt x="8526" y="4108"/>
                    <a:pt x="8526" y="4036"/>
                  </a:cubicBezTo>
                  <a:cubicBezTo>
                    <a:pt x="8526" y="3965"/>
                    <a:pt x="8466" y="3917"/>
                    <a:pt x="8383" y="3917"/>
                  </a:cubicBezTo>
                  <a:cubicBezTo>
                    <a:pt x="8311" y="3917"/>
                    <a:pt x="8276" y="3977"/>
                    <a:pt x="8276" y="4048"/>
                  </a:cubicBezTo>
                  <a:lnTo>
                    <a:pt x="8276" y="4274"/>
                  </a:lnTo>
                  <a:cubicBezTo>
                    <a:pt x="8276" y="5346"/>
                    <a:pt x="7859" y="6358"/>
                    <a:pt x="7097" y="7120"/>
                  </a:cubicBezTo>
                  <a:cubicBezTo>
                    <a:pt x="6335" y="7882"/>
                    <a:pt x="5323" y="8287"/>
                    <a:pt x="4251" y="8287"/>
                  </a:cubicBezTo>
                  <a:cubicBezTo>
                    <a:pt x="3180" y="8287"/>
                    <a:pt x="2168" y="7870"/>
                    <a:pt x="1406" y="7120"/>
                  </a:cubicBezTo>
                  <a:cubicBezTo>
                    <a:pt x="656" y="6358"/>
                    <a:pt x="239" y="5346"/>
                    <a:pt x="239" y="4274"/>
                  </a:cubicBezTo>
                  <a:cubicBezTo>
                    <a:pt x="239" y="3203"/>
                    <a:pt x="644" y="2191"/>
                    <a:pt x="1406" y="1429"/>
                  </a:cubicBezTo>
                  <a:cubicBezTo>
                    <a:pt x="2168" y="667"/>
                    <a:pt x="3180" y="250"/>
                    <a:pt x="4251" y="250"/>
                  </a:cubicBezTo>
                  <a:cubicBezTo>
                    <a:pt x="5204" y="250"/>
                    <a:pt x="6121" y="595"/>
                    <a:pt x="6847" y="1203"/>
                  </a:cubicBezTo>
                  <a:cubicBezTo>
                    <a:pt x="7561" y="1822"/>
                    <a:pt x="8049" y="2655"/>
                    <a:pt x="8216" y="3560"/>
                  </a:cubicBezTo>
                  <a:cubicBezTo>
                    <a:pt x="8227" y="3624"/>
                    <a:pt x="8276" y="3669"/>
                    <a:pt x="8337" y="3669"/>
                  </a:cubicBezTo>
                  <a:cubicBezTo>
                    <a:pt x="8344" y="3669"/>
                    <a:pt x="8352" y="3668"/>
                    <a:pt x="8359" y="3667"/>
                  </a:cubicBezTo>
                  <a:cubicBezTo>
                    <a:pt x="8430" y="3643"/>
                    <a:pt x="8478" y="3584"/>
                    <a:pt x="8466" y="3512"/>
                  </a:cubicBezTo>
                  <a:cubicBezTo>
                    <a:pt x="8287" y="2548"/>
                    <a:pt x="7775" y="1655"/>
                    <a:pt x="7025" y="1012"/>
                  </a:cubicBezTo>
                  <a:cubicBezTo>
                    <a:pt x="6251" y="357"/>
                    <a:pt x="5275" y="0"/>
                    <a:pt x="42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79" name="Google Shape;10579;p80"/>
            <p:cNvSpPr/>
            <p:nvPr/>
          </p:nvSpPr>
          <p:spPr>
            <a:xfrm>
              <a:off x="6278145" y="1577946"/>
              <a:ext cx="231927" cy="232309"/>
            </a:xfrm>
            <a:custGeom>
              <a:avLst/>
              <a:gdLst/>
              <a:ahLst/>
              <a:cxnLst/>
              <a:rect l="l" t="t" r="r" b="b"/>
              <a:pathLst>
                <a:path w="7287" h="7299" extrusionOk="0">
                  <a:moveTo>
                    <a:pt x="3643" y="0"/>
                  </a:moveTo>
                  <a:cubicBezTo>
                    <a:pt x="3119" y="0"/>
                    <a:pt x="2631" y="108"/>
                    <a:pt x="2155" y="322"/>
                  </a:cubicBezTo>
                  <a:cubicBezTo>
                    <a:pt x="1703" y="524"/>
                    <a:pt x="1310" y="810"/>
                    <a:pt x="964" y="1179"/>
                  </a:cubicBezTo>
                  <a:cubicBezTo>
                    <a:pt x="917" y="1227"/>
                    <a:pt x="917" y="1310"/>
                    <a:pt x="964" y="1358"/>
                  </a:cubicBezTo>
                  <a:cubicBezTo>
                    <a:pt x="988" y="1382"/>
                    <a:pt x="1021" y="1393"/>
                    <a:pt x="1054" y="1393"/>
                  </a:cubicBezTo>
                  <a:cubicBezTo>
                    <a:pt x="1086" y="1393"/>
                    <a:pt x="1119" y="1382"/>
                    <a:pt x="1143" y="1358"/>
                  </a:cubicBezTo>
                  <a:cubicBezTo>
                    <a:pt x="1453" y="1012"/>
                    <a:pt x="1822" y="750"/>
                    <a:pt x="2262" y="560"/>
                  </a:cubicBezTo>
                  <a:cubicBezTo>
                    <a:pt x="2691" y="358"/>
                    <a:pt x="3167" y="262"/>
                    <a:pt x="3643" y="262"/>
                  </a:cubicBezTo>
                  <a:cubicBezTo>
                    <a:pt x="5513" y="262"/>
                    <a:pt x="7037" y="1774"/>
                    <a:pt x="7037" y="3656"/>
                  </a:cubicBezTo>
                  <a:cubicBezTo>
                    <a:pt x="7037" y="5525"/>
                    <a:pt x="5513" y="7049"/>
                    <a:pt x="3643" y="7049"/>
                  </a:cubicBezTo>
                  <a:cubicBezTo>
                    <a:pt x="1762" y="7049"/>
                    <a:pt x="250" y="5525"/>
                    <a:pt x="250" y="3656"/>
                  </a:cubicBezTo>
                  <a:cubicBezTo>
                    <a:pt x="250" y="2977"/>
                    <a:pt x="441" y="2322"/>
                    <a:pt x="810" y="1774"/>
                  </a:cubicBezTo>
                  <a:cubicBezTo>
                    <a:pt x="857" y="1727"/>
                    <a:pt x="845" y="1655"/>
                    <a:pt x="786" y="1608"/>
                  </a:cubicBezTo>
                  <a:cubicBezTo>
                    <a:pt x="766" y="1596"/>
                    <a:pt x="743" y="1591"/>
                    <a:pt x="721" y="1591"/>
                  </a:cubicBezTo>
                  <a:cubicBezTo>
                    <a:pt x="676" y="1591"/>
                    <a:pt x="631" y="1612"/>
                    <a:pt x="607" y="1643"/>
                  </a:cubicBezTo>
                  <a:cubicBezTo>
                    <a:pt x="202" y="2239"/>
                    <a:pt x="0" y="2941"/>
                    <a:pt x="0" y="3656"/>
                  </a:cubicBezTo>
                  <a:cubicBezTo>
                    <a:pt x="0" y="4632"/>
                    <a:pt x="381" y="5537"/>
                    <a:pt x="1072" y="6227"/>
                  </a:cubicBezTo>
                  <a:cubicBezTo>
                    <a:pt x="1750" y="6906"/>
                    <a:pt x="2679" y="7299"/>
                    <a:pt x="3643" y="7299"/>
                  </a:cubicBezTo>
                  <a:cubicBezTo>
                    <a:pt x="4620" y="7299"/>
                    <a:pt x="5536" y="6906"/>
                    <a:pt x="6215" y="6227"/>
                  </a:cubicBezTo>
                  <a:cubicBezTo>
                    <a:pt x="6894" y="5537"/>
                    <a:pt x="7287" y="4620"/>
                    <a:pt x="7287" y="3656"/>
                  </a:cubicBezTo>
                  <a:cubicBezTo>
                    <a:pt x="7287" y="2679"/>
                    <a:pt x="6906" y="1763"/>
                    <a:pt x="6215" y="1072"/>
                  </a:cubicBezTo>
                  <a:cubicBezTo>
                    <a:pt x="5536" y="393"/>
                    <a:pt x="4608" y="0"/>
                    <a:pt x="364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80" name="Google Shape;10580;p80"/>
            <p:cNvSpPr/>
            <p:nvPr/>
          </p:nvSpPr>
          <p:spPr>
            <a:xfrm>
              <a:off x="6297846" y="1690870"/>
              <a:ext cx="13272" cy="7607"/>
            </a:xfrm>
            <a:custGeom>
              <a:avLst/>
              <a:gdLst/>
              <a:ahLst/>
              <a:cxnLst/>
              <a:rect l="l" t="t" r="r" b="b"/>
              <a:pathLst>
                <a:path w="417" h="239" extrusionOk="0">
                  <a:moveTo>
                    <a:pt x="119" y="0"/>
                  </a:moveTo>
                  <a:cubicBezTo>
                    <a:pt x="48" y="0"/>
                    <a:pt x="0" y="36"/>
                    <a:pt x="0" y="120"/>
                  </a:cubicBezTo>
                  <a:cubicBezTo>
                    <a:pt x="0" y="191"/>
                    <a:pt x="60" y="239"/>
                    <a:pt x="119" y="239"/>
                  </a:cubicBezTo>
                  <a:lnTo>
                    <a:pt x="298" y="239"/>
                  </a:lnTo>
                  <a:cubicBezTo>
                    <a:pt x="369" y="239"/>
                    <a:pt x="417" y="179"/>
                    <a:pt x="417" y="120"/>
                  </a:cubicBezTo>
                  <a:cubicBezTo>
                    <a:pt x="417" y="60"/>
                    <a:pt x="357" y="0"/>
                    <a:pt x="29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81" name="Google Shape;10581;p80"/>
            <p:cNvSpPr/>
            <p:nvPr/>
          </p:nvSpPr>
          <p:spPr>
            <a:xfrm>
              <a:off x="6390687" y="1598029"/>
              <a:ext cx="100448" cy="100448"/>
            </a:xfrm>
            <a:custGeom>
              <a:avLst/>
              <a:gdLst/>
              <a:ahLst/>
              <a:cxnLst/>
              <a:rect l="l" t="t" r="r" b="b"/>
              <a:pathLst>
                <a:path w="3156" h="3156" extrusionOk="0">
                  <a:moveTo>
                    <a:pt x="119" y="0"/>
                  </a:moveTo>
                  <a:cubicBezTo>
                    <a:pt x="60" y="0"/>
                    <a:pt x="0" y="60"/>
                    <a:pt x="0" y="119"/>
                  </a:cubicBezTo>
                  <a:lnTo>
                    <a:pt x="0" y="3037"/>
                  </a:lnTo>
                  <a:cubicBezTo>
                    <a:pt x="0" y="3108"/>
                    <a:pt x="60" y="3156"/>
                    <a:pt x="119" y="3156"/>
                  </a:cubicBezTo>
                  <a:lnTo>
                    <a:pt x="3036" y="3156"/>
                  </a:lnTo>
                  <a:cubicBezTo>
                    <a:pt x="3108" y="3156"/>
                    <a:pt x="3155" y="3096"/>
                    <a:pt x="3155" y="3037"/>
                  </a:cubicBezTo>
                  <a:cubicBezTo>
                    <a:pt x="3155" y="2977"/>
                    <a:pt x="3096" y="2917"/>
                    <a:pt x="3036" y="2917"/>
                  </a:cubicBezTo>
                  <a:lnTo>
                    <a:pt x="250" y="2917"/>
                  </a:lnTo>
                  <a:lnTo>
                    <a:pt x="250" y="119"/>
                  </a:lnTo>
                  <a:lnTo>
                    <a:pt x="238" y="119"/>
                  </a:lnTo>
                  <a:cubicBezTo>
                    <a:pt x="238" y="48"/>
                    <a:pt x="179" y="0"/>
                    <a:pt x="11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82" name="Google Shape;10582;p80"/>
            <p:cNvSpPr/>
            <p:nvPr/>
          </p:nvSpPr>
          <p:spPr>
            <a:xfrm>
              <a:off x="6390305" y="1778013"/>
              <a:ext cx="7607" cy="13304"/>
            </a:xfrm>
            <a:custGeom>
              <a:avLst/>
              <a:gdLst/>
              <a:ahLst/>
              <a:cxnLst/>
              <a:rect l="l" t="t" r="r" b="b"/>
              <a:pathLst>
                <a:path w="239" h="418" extrusionOk="0">
                  <a:moveTo>
                    <a:pt x="119" y="1"/>
                  </a:moveTo>
                  <a:cubicBezTo>
                    <a:pt x="60" y="1"/>
                    <a:pt x="0" y="60"/>
                    <a:pt x="0" y="120"/>
                  </a:cubicBezTo>
                  <a:lnTo>
                    <a:pt x="0" y="299"/>
                  </a:lnTo>
                  <a:cubicBezTo>
                    <a:pt x="0" y="370"/>
                    <a:pt x="60" y="418"/>
                    <a:pt x="119" y="418"/>
                  </a:cubicBezTo>
                  <a:cubicBezTo>
                    <a:pt x="179" y="418"/>
                    <a:pt x="238" y="358"/>
                    <a:pt x="238" y="299"/>
                  </a:cubicBezTo>
                  <a:lnTo>
                    <a:pt x="238" y="120"/>
                  </a:lnTo>
                  <a:cubicBezTo>
                    <a:pt x="238" y="49"/>
                    <a:pt x="179" y="1"/>
                    <a:pt x="11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83" name="Google Shape;10583;p80"/>
            <p:cNvSpPr/>
            <p:nvPr/>
          </p:nvSpPr>
          <p:spPr>
            <a:xfrm>
              <a:off x="6324358" y="1624923"/>
              <a:ext cx="12922" cy="11776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133" y="1"/>
                  </a:moveTo>
                  <a:cubicBezTo>
                    <a:pt x="99" y="1"/>
                    <a:pt x="66" y="13"/>
                    <a:pt x="48" y="36"/>
                  </a:cubicBezTo>
                  <a:cubicBezTo>
                    <a:pt x="1" y="72"/>
                    <a:pt x="1" y="167"/>
                    <a:pt x="48" y="215"/>
                  </a:cubicBezTo>
                  <a:lnTo>
                    <a:pt x="179" y="346"/>
                  </a:lnTo>
                  <a:cubicBezTo>
                    <a:pt x="215" y="370"/>
                    <a:pt x="239" y="370"/>
                    <a:pt x="274" y="370"/>
                  </a:cubicBezTo>
                  <a:cubicBezTo>
                    <a:pt x="298" y="370"/>
                    <a:pt x="334" y="358"/>
                    <a:pt x="358" y="346"/>
                  </a:cubicBezTo>
                  <a:cubicBezTo>
                    <a:pt x="405" y="298"/>
                    <a:pt x="405" y="215"/>
                    <a:pt x="358" y="167"/>
                  </a:cubicBezTo>
                  <a:lnTo>
                    <a:pt x="227" y="36"/>
                  </a:lnTo>
                  <a:cubicBezTo>
                    <a:pt x="203" y="13"/>
                    <a:pt x="167" y="1"/>
                    <a:pt x="13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84" name="Google Shape;10584;p80"/>
            <p:cNvSpPr/>
            <p:nvPr/>
          </p:nvSpPr>
          <p:spPr>
            <a:xfrm>
              <a:off x="6451700" y="1752265"/>
              <a:ext cx="12890" cy="11776"/>
            </a:xfrm>
            <a:custGeom>
              <a:avLst/>
              <a:gdLst/>
              <a:ahLst/>
              <a:cxnLst/>
              <a:rect l="l" t="t" r="r" b="b"/>
              <a:pathLst>
                <a:path w="405" h="370" extrusionOk="0">
                  <a:moveTo>
                    <a:pt x="133" y="0"/>
                  </a:moveTo>
                  <a:cubicBezTo>
                    <a:pt x="101" y="0"/>
                    <a:pt x="72" y="12"/>
                    <a:pt x="48" y="36"/>
                  </a:cubicBezTo>
                  <a:cubicBezTo>
                    <a:pt x="0" y="84"/>
                    <a:pt x="0" y="167"/>
                    <a:pt x="48" y="215"/>
                  </a:cubicBezTo>
                  <a:lnTo>
                    <a:pt x="179" y="346"/>
                  </a:lnTo>
                  <a:cubicBezTo>
                    <a:pt x="214" y="369"/>
                    <a:pt x="238" y="369"/>
                    <a:pt x="274" y="369"/>
                  </a:cubicBezTo>
                  <a:cubicBezTo>
                    <a:pt x="298" y="369"/>
                    <a:pt x="333" y="357"/>
                    <a:pt x="357" y="346"/>
                  </a:cubicBezTo>
                  <a:cubicBezTo>
                    <a:pt x="405" y="298"/>
                    <a:pt x="405" y="215"/>
                    <a:pt x="357" y="167"/>
                  </a:cubicBezTo>
                  <a:lnTo>
                    <a:pt x="226" y="36"/>
                  </a:lnTo>
                  <a:cubicBezTo>
                    <a:pt x="197" y="12"/>
                    <a:pt x="164" y="0"/>
                    <a:pt x="13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85" name="Google Shape;10585;p80"/>
            <p:cNvSpPr/>
            <p:nvPr/>
          </p:nvSpPr>
          <p:spPr>
            <a:xfrm>
              <a:off x="6451700" y="1624923"/>
              <a:ext cx="12890" cy="11776"/>
            </a:xfrm>
            <a:custGeom>
              <a:avLst/>
              <a:gdLst/>
              <a:ahLst/>
              <a:cxnLst/>
              <a:rect l="l" t="t" r="r" b="b"/>
              <a:pathLst>
                <a:path w="405" h="370" extrusionOk="0">
                  <a:moveTo>
                    <a:pt x="272" y="1"/>
                  </a:moveTo>
                  <a:cubicBezTo>
                    <a:pt x="238" y="1"/>
                    <a:pt x="202" y="13"/>
                    <a:pt x="179" y="36"/>
                  </a:cubicBezTo>
                  <a:lnTo>
                    <a:pt x="48" y="167"/>
                  </a:lnTo>
                  <a:cubicBezTo>
                    <a:pt x="0" y="215"/>
                    <a:pt x="0" y="298"/>
                    <a:pt x="48" y="346"/>
                  </a:cubicBezTo>
                  <a:cubicBezTo>
                    <a:pt x="83" y="370"/>
                    <a:pt x="107" y="370"/>
                    <a:pt x="143" y="370"/>
                  </a:cubicBezTo>
                  <a:cubicBezTo>
                    <a:pt x="167" y="370"/>
                    <a:pt x="202" y="370"/>
                    <a:pt x="226" y="346"/>
                  </a:cubicBezTo>
                  <a:lnTo>
                    <a:pt x="357" y="215"/>
                  </a:lnTo>
                  <a:cubicBezTo>
                    <a:pt x="405" y="167"/>
                    <a:pt x="405" y="72"/>
                    <a:pt x="357" y="36"/>
                  </a:cubicBezTo>
                  <a:cubicBezTo>
                    <a:pt x="339" y="13"/>
                    <a:pt x="307" y="1"/>
                    <a:pt x="27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86" name="Google Shape;10586;p80"/>
            <p:cNvSpPr/>
            <p:nvPr/>
          </p:nvSpPr>
          <p:spPr>
            <a:xfrm>
              <a:off x="6324358" y="1751883"/>
              <a:ext cx="12922" cy="11776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268" y="0"/>
                  </a:moveTo>
                  <a:cubicBezTo>
                    <a:pt x="236" y="0"/>
                    <a:pt x="203" y="12"/>
                    <a:pt x="179" y="36"/>
                  </a:cubicBezTo>
                  <a:lnTo>
                    <a:pt x="48" y="167"/>
                  </a:lnTo>
                  <a:cubicBezTo>
                    <a:pt x="1" y="227"/>
                    <a:pt x="1" y="298"/>
                    <a:pt x="48" y="346"/>
                  </a:cubicBezTo>
                  <a:cubicBezTo>
                    <a:pt x="72" y="369"/>
                    <a:pt x="108" y="369"/>
                    <a:pt x="132" y="369"/>
                  </a:cubicBezTo>
                  <a:cubicBezTo>
                    <a:pt x="167" y="369"/>
                    <a:pt x="191" y="358"/>
                    <a:pt x="227" y="346"/>
                  </a:cubicBezTo>
                  <a:lnTo>
                    <a:pt x="358" y="215"/>
                  </a:lnTo>
                  <a:cubicBezTo>
                    <a:pt x="405" y="167"/>
                    <a:pt x="405" y="72"/>
                    <a:pt x="358" y="36"/>
                  </a:cubicBezTo>
                  <a:cubicBezTo>
                    <a:pt x="334" y="12"/>
                    <a:pt x="301" y="0"/>
                    <a:pt x="2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87" name="Google Shape;10587;p80"/>
            <p:cNvSpPr/>
            <p:nvPr/>
          </p:nvSpPr>
          <p:spPr>
            <a:xfrm>
              <a:off x="6304657" y="1653823"/>
              <a:ext cx="14036" cy="10567"/>
            </a:xfrm>
            <a:custGeom>
              <a:avLst/>
              <a:gdLst/>
              <a:ahLst/>
              <a:cxnLst/>
              <a:rect l="l" t="t" r="r" b="b"/>
              <a:pathLst>
                <a:path w="441" h="332" extrusionOk="0">
                  <a:moveTo>
                    <a:pt x="143" y="0"/>
                  </a:moveTo>
                  <a:cubicBezTo>
                    <a:pt x="97" y="0"/>
                    <a:pt x="51" y="25"/>
                    <a:pt x="24" y="69"/>
                  </a:cubicBezTo>
                  <a:cubicBezTo>
                    <a:pt x="0" y="129"/>
                    <a:pt x="24" y="212"/>
                    <a:pt x="84" y="236"/>
                  </a:cubicBezTo>
                  <a:lnTo>
                    <a:pt x="250" y="307"/>
                  </a:lnTo>
                  <a:cubicBezTo>
                    <a:pt x="262" y="307"/>
                    <a:pt x="274" y="331"/>
                    <a:pt x="298" y="331"/>
                  </a:cubicBezTo>
                  <a:cubicBezTo>
                    <a:pt x="334" y="331"/>
                    <a:pt x="381" y="295"/>
                    <a:pt x="417" y="260"/>
                  </a:cubicBezTo>
                  <a:cubicBezTo>
                    <a:pt x="441" y="200"/>
                    <a:pt x="417" y="117"/>
                    <a:pt x="358" y="93"/>
                  </a:cubicBezTo>
                  <a:lnTo>
                    <a:pt x="191" y="10"/>
                  </a:lnTo>
                  <a:cubicBezTo>
                    <a:pt x="176" y="3"/>
                    <a:pt x="159" y="0"/>
                    <a:pt x="14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88" name="Google Shape;10588;p80"/>
            <p:cNvSpPr/>
            <p:nvPr/>
          </p:nvSpPr>
          <p:spPr>
            <a:xfrm>
              <a:off x="6469874" y="1724511"/>
              <a:ext cx="14068" cy="10344"/>
            </a:xfrm>
            <a:custGeom>
              <a:avLst/>
              <a:gdLst/>
              <a:ahLst/>
              <a:cxnLst/>
              <a:rect l="l" t="t" r="r" b="b"/>
              <a:pathLst>
                <a:path w="442" h="325" extrusionOk="0">
                  <a:moveTo>
                    <a:pt x="140" y="1"/>
                  </a:moveTo>
                  <a:cubicBezTo>
                    <a:pt x="95" y="1"/>
                    <a:pt x="50" y="31"/>
                    <a:pt x="24" y="75"/>
                  </a:cubicBezTo>
                  <a:cubicBezTo>
                    <a:pt x="1" y="134"/>
                    <a:pt x="24" y="206"/>
                    <a:pt x="84" y="241"/>
                  </a:cubicBezTo>
                  <a:lnTo>
                    <a:pt x="251" y="313"/>
                  </a:lnTo>
                  <a:cubicBezTo>
                    <a:pt x="263" y="313"/>
                    <a:pt x="286" y="325"/>
                    <a:pt x="298" y="325"/>
                  </a:cubicBezTo>
                  <a:cubicBezTo>
                    <a:pt x="346" y="325"/>
                    <a:pt x="382" y="301"/>
                    <a:pt x="417" y="253"/>
                  </a:cubicBezTo>
                  <a:cubicBezTo>
                    <a:pt x="441" y="194"/>
                    <a:pt x="417" y="122"/>
                    <a:pt x="358" y="86"/>
                  </a:cubicBezTo>
                  <a:lnTo>
                    <a:pt x="191" y="15"/>
                  </a:lnTo>
                  <a:cubicBezTo>
                    <a:pt x="175" y="5"/>
                    <a:pt x="157" y="1"/>
                    <a:pt x="14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89" name="Google Shape;10589;p80"/>
            <p:cNvSpPr/>
            <p:nvPr/>
          </p:nvSpPr>
          <p:spPr>
            <a:xfrm>
              <a:off x="6424392" y="1605158"/>
              <a:ext cx="11394" cy="13368"/>
            </a:xfrm>
            <a:custGeom>
              <a:avLst/>
              <a:gdLst/>
              <a:ahLst/>
              <a:cxnLst/>
              <a:rect l="l" t="t" r="r" b="b"/>
              <a:pathLst>
                <a:path w="358" h="420" extrusionOk="0">
                  <a:moveTo>
                    <a:pt x="212" y="0"/>
                  </a:moveTo>
                  <a:cubicBezTo>
                    <a:pt x="168" y="0"/>
                    <a:pt x="125" y="31"/>
                    <a:pt x="108" y="74"/>
                  </a:cubicBezTo>
                  <a:lnTo>
                    <a:pt x="25" y="229"/>
                  </a:lnTo>
                  <a:cubicBezTo>
                    <a:pt x="1" y="288"/>
                    <a:pt x="25" y="372"/>
                    <a:pt x="84" y="396"/>
                  </a:cubicBezTo>
                  <a:cubicBezTo>
                    <a:pt x="108" y="419"/>
                    <a:pt x="120" y="419"/>
                    <a:pt x="132" y="419"/>
                  </a:cubicBezTo>
                  <a:cubicBezTo>
                    <a:pt x="179" y="419"/>
                    <a:pt x="215" y="384"/>
                    <a:pt x="251" y="336"/>
                  </a:cubicBezTo>
                  <a:lnTo>
                    <a:pt x="322" y="181"/>
                  </a:lnTo>
                  <a:cubicBezTo>
                    <a:pt x="358" y="122"/>
                    <a:pt x="322" y="38"/>
                    <a:pt x="263" y="15"/>
                  </a:cubicBezTo>
                  <a:cubicBezTo>
                    <a:pt x="246" y="5"/>
                    <a:pt x="229" y="0"/>
                    <a:pt x="21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90" name="Google Shape;10590;p80"/>
            <p:cNvSpPr/>
            <p:nvPr/>
          </p:nvSpPr>
          <p:spPr>
            <a:xfrm>
              <a:off x="6353926" y="1770916"/>
              <a:ext cx="11394" cy="13208"/>
            </a:xfrm>
            <a:custGeom>
              <a:avLst/>
              <a:gdLst/>
              <a:ahLst/>
              <a:cxnLst/>
              <a:rect l="l" t="t" r="r" b="b"/>
              <a:pathLst>
                <a:path w="358" h="415" extrusionOk="0">
                  <a:moveTo>
                    <a:pt x="214" y="0"/>
                  </a:moveTo>
                  <a:cubicBezTo>
                    <a:pt x="168" y="0"/>
                    <a:pt x="122" y="25"/>
                    <a:pt x="96" y="69"/>
                  </a:cubicBezTo>
                  <a:lnTo>
                    <a:pt x="24" y="236"/>
                  </a:lnTo>
                  <a:cubicBezTo>
                    <a:pt x="0" y="295"/>
                    <a:pt x="24" y="367"/>
                    <a:pt x="84" y="402"/>
                  </a:cubicBezTo>
                  <a:cubicBezTo>
                    <a:pt x="96" y="402"/>
                    <a:pt x="119" y="414"/>
                    <a:pt x="131" y="414"/>
                  </a:cubicBezTo>
                  <a:cubicBezTo>
                    <a:pt x="179" y="414"/>
                    <a:pt x="215" y="391"/>
                    <a:pt x="250" y="343"/>
                  </a:cubicBezTo>
                  <a:lnTo>
                    <a:pt x="322" y="176"/>
                  </a:lnTo>
                  <a:cubicBezTo>
                    <a:pt x="357" y="117"/>
                    <a:pt x="322" y="45"/>
                    <a:pt x="262" y="10"/>
                  </a:cubicBezTo>
                  <a:cubicBezTo>
                    <a:pt x="247" y="3"/>
                    <a:pt x="231" y="0"/>
                    <a:pt x="21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91" name="Google Shape;10591;p80"/>
            <p:cNvSpPr/>
            <p:nvPr/>
          </p:nvSpPr>
          <p:spPr>
            <a:xfrm>
              <a:off x="6355040" y="1604363"/>
              <a:ext cx="11044" cy="13399"/>
            </a:xfrm>
            <a:custGeom>
              <a:avLst/>
              <a:gdLst/>
              <a:ahLst/>
              <a:cxnLst/>
              <a:rect l="l" t="t" r="r" b="b"/>
              <a:pathLst>
                <a:path w="347" h="421" extrusionOk="0">
                  <a:moveTo>
                    <a:pt x="127" y="1"/>
                  </a:moveTo>
                  <a:cubicBezTo>
                    <a:pt x="116" y="1"/>
                    <a:pt x="106" y="2"/>
                    <a:pt x="96" y="4"/>
                  </a:cubicBezTo>
                  <a:cubicBezTo>
                    <a:pt x="37" y="40"/>
                    <a:pt x="1" y="111"/>
                    <a:pt x="25" y="171"/>
                  </a:cubicBezTo>
                  <a:lnTo>
                    <a:pt x="96" y="337"/>
                  </a:lnTo>
                  <a:cubicBezTo>
                    <a:pt x="120" y="397"/>
                    <a:pt x="168" y="421"/>
                    <a:pt x="215" y="421"/>
                  </a:cubicBezTo>
                  <a:cubicBezTo>
                    <a:pt x="227" y="421"/>
                    <a:pt x="239" y="421"/>
                    <a:pt x="263" y="409"/>
                  </a:cubicBezTo>
                  <a:cubicBezTo>
                    <a:pt x="322" y="373"/>
                    <a:pt x="346" y="301"/>
                    <a:pt x="334" y="242"/>
                  </a:cubicBezTo>
                  <a:lnTo>
                    <a:pt x="263" y="75"/>
                  </a:lnTo>
                  <a:cubicBezTo>
                    <a:pt x="233" y="26"/>
                    <a:pt x="179" y="1"/>
                    <a:pt x="12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92" name="Google Shape;10592;p80"/>
            <p:cNvSpPr/>
            <p:nvPr/>
          </p:nvSpPr>
          <p:spPr>
            <a:xfrm>
              <a:off x="6422514" y="1771489"/>
              <a:ext cx="11012" cy="13017"/>
            </a:xfrm>
            <a:custGeom>
              <a:avLst/>
              <a:gdLst/>
              <a:ahLst/>
              <a:cxnLst/>
              <a:rect l="l" t="t" r="r" b="b"/>
              <a:pathLst>
                <a:path w="346" h="409" extrusionOk="0">
                  <a:moveTo>
                    <a:pt x="151" y="1"/>
                  </a:moveTo>
                  <a:cubicBezTo>
                    <a:pt x="130" y="1"/>
                    <a:pt x="107" y="5"/>
                    <a:pt x="84" y="15"/>
                  </a:cubicBezTo>
                  <a:cubicBezTo>
                    <a:pt x="24" y="39"/>
                    <a:pt x="0" y="111"/>
                    <a:pt x="12" y="170"/>
                  </a:cubicBezTo>
                  <a:lnTo>
                    <a:pt x="84" y="337"/>
                  </a:lnTo>
                  <a:cubicBezTo>
                    <a:pt x="107" y="384"/>
                    <a:pt x="143" y="408"/>
                    <a:pt x="203" y="408"/>
                  </a:cubicBezTo>
                  <a:cubicBezTo>
                    <a:pt x="227" y="408"/>
                    <a:pt x="238" y="408"/>
                    <a:pt x="250" y="396"/>
                  </a:cubicBezTo>
                  <a:cubicBezTo>
                    <a:pt x="310" y="373"/>
                    <a:pt x="346" y="289"/>
                    <a:pt x="322" y="230"/>
                  </a:cubicBezTo>
                  <a:lnTo>
                    <a:pt x="250" y="63"/>
                  </a:lnTo>
                  <a:cubicBezTo>
                    <a:pt x="242" y="29"/>
                    <a:pt x="203" y="1"/>
                    <a:pt x="15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93" name="Google Shape;10593;p80"/>
            <p:cNvSpPr/>
            <p:nvPr/>
          </p:nvSpPr>
          <p:spPr>
            <a:xfrm>
              <a:off x="6470637" y="1655541"/>
              <a:ext cx="14036" cy="10726"/>
            </a:xfrm>
            <a:custGeom>
              <a:avLst/>
              <a:gdLst/>
              <a:ahLst/>
              <a:cxnLst/>
              <a:rect l="l" t="t" r="r" b="b"/>
              <a:pathLst>
                <a:path w="441" h="337" extrusionOk="0">
                  <a:moveTo>
                    <a:pt x="293" y="0"/>
                  </a:moveTo>
                  <a:cubicBezTo>
                    <a:pt x="282" y="0"/>
                    <a:pt x="272" y="1"/>
                    <a:pt x="262" y="3"/>
                  </a:cubicBezTo>
                  <a:lnTo>
                    <a:pt x="96" y="75"/>
                  </a:lnTo>
                  <a:cubicBezTo>
                    <a:pt x="36" y="110"/>
                    <a:pt x="0" y="182"/>
                    <a:pt x="24" y="241"/>
                  </a:cubicBezTo>
                  <a:cubicBezTo>
                    <a:pt x="48" y="301"/>
                    <a:pt x="96" y="337"/>
                    <a:pt x="143" y="337"/>
                  </a:cubicBezTo>
                  <a:cubicBezTo>
                    <a:pt x="155" y="337"/>
                    <a:pt x="167" y="337"/>
                    <a:pt x="179" y="313"/>
                  </a:cubicBezTo>
                  <a:lnTo>
                    <a:pt x="346" y="241"/>
                  </a:lnTo>
                  <a:cubicBezTo>
                    <a:pt x="405" y="217"/>
                    <a:pt x="441" y="134"/>
                    <a:pt x="417" y="75"/>
                  </a:cubicBezTo>
                  <a:cubicBezTo>
                    <a:pt x="397" y="25"/>
                    <a:pt x="344" y="0"/>
                    <a:pt x="29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94" name="Google Shape;10594;p80"/>
            <p:cNvSpPr/>
            <p:nvPr/>
          </p:nvSpPr>
          <p:spPr>
            <a:xfrm>
              <a:off x="6303893" y="1723175"/>
              <a:ext cx="13686" cy="10153"/>
            </a:xfrm>
            <a:custGeom>
              <a:avLst/>
              <a:gdLst/>
              <a:ahLst/>
              <a:cxnLst/>
              <a:rect l="l" t="t" r="r" b="b"/>
              <a:pathLst>
                <a:path w="430" h="319" extrusionOk="0">
                  <a:moveTo>
                    <a:pt x="317" y="0"/>
                  </a:moveTo>
                  <a:cubicBezTo>
                    <a:pt x="299" y="0"/>
                    <a:pt x="281" y="3"/>
                    <a:pt x="263" y="9"/>
                  </a:cubicBezTo>
                  <a:lnTo>
                    <a:pt x="96" y="81"/>
                  </a:lnTo>
                  <a:cubicBezTo>
                    <a:pt x="36" y="117"/>
                    <a:pt x="1" y="188"/>
                    <a:pt x="24" y="248"/>
                  </a:cubicBezTo>
                  <a:cubicBezTo>
                    <a:pt x="36" y="295"/>
                    <a:pt x="84" y="319"/>
                    <a:pt x="144" y="319"/>
                  </a:cubicBezTo>
                  <a:cubicBezTo>
                    <a:pt x="155" y="319"/>
                    <a:pt x="167" y="319"/>
                    <a:pt x="179" y="307"/>
                  </a:cubicBezTo>
                  <a:lnTo>
                    <a:pt x="346" y="236"/>
                  </a:lnTo>
                  <a:cubicBezTo>
                    <a:pt x="405" y="200"/>
                    <a:pt x="429" y="128"/>
                    <a:pt x="417" y="69"/>
                  </a:cubicBezTo>
                  <a:cubicBezTo>
                    <a:pt x="409" y="25"/>
                    <a:pt x="367" y="0"/>
                    <a:pt x="31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595" name="Google Shape;10595;p80"/>
          <p:cNvGrpSpPr/>
          <p:nvPr/>
        </p:nvGrpSpPr>
        <p:grpSpPr>
          <a:xfrm>
            <a:off x="3548612" y="2273310"/>
            <a:ext cx="430011" cy="364659"/>
            <a:chOff x="2661459" y="2015001"/>
            <a:chExt cx="322508" cy="273494"/>
          </a:xfrm>
          <a:solidFill>
            <a:srgbClr val="D2DE00"/>
          </a:solidFill>
        </p:grpSpPr>
        <p:sp>
          <p:nvSpPr>
            <p:cNvPr id="10596" name="Google Shape;10596;p80"/>
            <p:cNvSpPr/>
            <p:nvPr/>
          </p:nvSpPr>
          <p:spPr>
            <a:xfrm>
              <a:off x="2661459" y="2028878"/>
              <a:ext cx="322508" cy="259617"/>
            </a:xfrm>
            <a:custGeom>
              <a:avLst/>
              <a:gdLst/>
              <a:ahLst/>
              <a:cxnLst/>
              <a:rect l="l" t="t" r="r" b="b"/>
              <a:pathLst>
                <a:path w="10133" h="8157" extrusionOk="0">
                  <a:moveTo>
                    <a:pt x="6156" y="2227"/>
                  </a:moveTo>
                  <a:lnTo>
                    <a:pt x="6966" y="2489"/>
                  </a:lnTo>
                  <a:cubicBezTo>
                    <a:pt x="6975" y="2492"/>
                    <a:pt x="6987" y="2494"/>
                    <a:pt x="6999" y="2494"/>
                  </a:cubicBezTo>
                  <a:cubicBezTo>
                    <a:pt x="7032" y="2494"/>
                    <a:pt x="7071" y="2483"/>
                    <a:pt x="7097" y="2465"/>
                  </a:cubicBezTo>
                  <a:lnTo>
                    <a:pt x="7347" y="2263"/>
                  </a:lnTo>
                  <a:lnTo>
                    <a:pt x="9121" y="4585"/>
                  </a:lnTo>
                  <a:lnTo>
                    <a:pt x="8847" y="4799"/>
                  </a:lnTo>
                  <a:cubicBezTo>
                    <a:pt x="8835" y="4787"/>
                    <a:pt x="8811" y="4763"/>
                    <a:pt x="8799" y="4763"/>
                  </a:cubicBezTo>
                  <a:lnTo>
                    <a:pt x="5728" y="3096"/>
                  </a:lnTo>
                  <a:lnTo>
                    <a:pt x="5847" y="2918"/>
                  </a:lnTo>
                  <a:cubicBezTo>
                    <a:pt x="5894" y="2846"/>
                    <a:pt x="5859" y="2763"/>
                    <a:pt x="5799" y="2715"/>
                  </a:cubicBezTo>
                  <a:cubicBezTo>
                    <a:pt x="5776" y="2700"/>
                    <a:pt x="5750" y="2693"/>
                    <a:pt x="5725" y="2693"/>
                  </a:cubicBezTo>
                  <a:cubicBezTo>
                    <a:pt x="5672" y="2693"/>
                    <a:pt x="5621" y="2723"/>
                    <a:pt x="5597" y="2763"/>
                  </a:cubicBezTo>
                  <a:lnTo>
                    <a:pt x="5263" y="3263"/>
                  </a:lnTo>
                  <a:cubicBezTo>
                    <a:pt x="5251" y="3299"/>
                    <a:pt x="5240" y="3311"/>
                    <a:pt x="5240" y="3335"/>
                  </a:cubicBezTo>
                  <a:lnTo>
                    <a:pt x="5240" y="4609"/>
                  </a:lnTo>
                  <a:cubicBezTo>
                    <a:pt x="5240" y="4870"/>
                    <a:pt x="5013" y="5085"/>
                    <a:pt x="4763" y="5085"/>
                  </a:cubicBezTo>
                  <a:cubicBezTo>
                    <a:pt x="4489" y="5085"/>
                    <a:pt x="4287" y="4859"/>
                    <a:pt x="4287" y="4609"/>
                  </a:cubicBezTo>
                  <a:lnTo>
                    <a:pt x="4287" y="3358"/>
                  </a:lnTo>
                  <a:lnTo>
                    <a:pt x="4561" y="2227"/>
                  </a:lnTo>
                  <a:close/>
                  <a:moveTo>
                    <a:pt x="2620" y="1727"/>
                  </a:moveTo>
                  <a:lnTo>
                    <a:pt x="2858" y="1870"/>
                  </a:lnTo>
                  <a:lnTo>
                    <a:pt x="906" y="5228"/>
                  </a:lnTo>
                  <a:lnTo>
                    <a:pt x="668" y="5097"/>
                  </a:lnTo>
                  <a:lnTo>
                    <a:pt x="2620" y="1727"/>
                  </a:lnTo>
                  <a:close/>
                  <a:moveTo>
                    <a:pt x="3108" y="4656"/>
                  </a:moveTo>
                  <a:cubicBezTo>
                    <a:pt x="3215" y="4656"/>
                    <a:pt x="3299" y="4704"/>
                    <a:pt x="3358" y="4799"/>
                  </a:cubicBezTo>
                  <a:cubicBezTo>
                    <a:pt x="3465" y="4942"/>
                    <a:pt x="3442" y="5156"/>
                    <a:pt x="3287" y="5251"/>
                  </a:cubicBezTo>
                  <a:lnTo>
                    <a:pt x="2263" y="6013"/>
                  </a:lnTo>
                  <a:cubicBezTo>
                    <a:pt x="2200" y="6057"/>
                    <a:pt x="2130" y="6079"/>
                    <a:pt x="2062" y="6079"/>
                  </a:cubicBezTo>
                  <a:cubicBezTo>
                    <a:pt x="1964" y="6079"/>
                    <a:pt x="1869" y="6033"/>
                    <a:pt x="1799" y="5942"/>
                  </a:cubicBezTo>
                  <a:cubicBezTo>
                    <a:pt x="1691" y="5799"/>
                    <a:pt x="1727" y="5597"/>
                    <a:pt x="1870" y="5478"/>
                  </a:cubicBezTo>
                  <a:lnTo>
                    <a:pt x="2918" y="4716"/>
                  </a:lnTo>
                  <a:cubicBezTo>
                    <a:pt x="2977" y="4680"/>
                    <a:pt x="3037" y="4656"/>
                    <a:pt x="3108" y="4656"/>
                  </a:cubicBezTo>
                  <a:close/>
                  <a:moveTo>
                    <a:pt x="3739" y="5418"/>
                  </a:moveTo>
                  <a:cubicBezTo>
                    <a:pt x="3823" y="5418"/>
                    <a:pt x="3918" y="5478"/>
                    <a:pt x="3977" y="5549"/>
                  </a:cubicBezTo>
                  <a:cubicBezTo>
                    <a:pt x="4073" y="5704"/>
                    <a:pt x="4049" y="5906"/>
                    <a:pt x="3894" y="6013"/>
                  </a:cubicBezTo>
                  <a:lnTo>
                    <a:pt x="3084" y="6609"/>
                  </a:lnTo>
                  <a:cubicBezTo>
                    <a:pt x="3021" y="6653"/>
                    <a:pt x="2952" y="6675"/>
                    <a:pt x="2885" y="6675"/>
                  </a:cubicBezTo>
                  <a:cubicBezTo>
                    <a:pt x="2788" y="6675"/>
                    <a:pt x="2695" y="6629"/>
                    <a:pt x="2632" y="6537"/>
                  </a:cubicBezTo>
                  <a:cubicBezTo>
                    <a:pt x="2525" y="6394"/>
                    <a:pt x="2561" y="6180"/>
                    <a:pt x="2703" y="6073"/>
                  </a:cubicBezTo>
                  <a:lnTo>
                    <a:pt x="3489" y="5513"/>
                  </a:lnTo>
                  <a:cubicBezTo>
                    <a:pt x="3525" y="5490"/>
                    <a:pt x="3549" y="5466"/>
                    <a:pt x="3585" y="5454"/>
                  </a:cubicBezTo>
                  <a:cubicBezTo>
                    <a:pt x="3632" y="5430"/>
                    <a:pt x="3680" y="5418"/>
                    <a:pt x="3739" y="5418"/>
                  </a:cubicBezTo>
                  <a:close/>
                  <a:moveTo>
                    <a:pt x="4269" y="6177"/>
                  </a:moveTo>
                  <a:cubicBezTo>
                    <a:pt x="4367" y="6177"/>
                    <a:pt x="4461" y="6221"/>
                    <a:pt x="4525" y="6299"/>
                  </a:cubicBezTo>
                  <a:cubicBezTo>
                    <a:pt x="4632" y="6442"/>
                    <a:pt x="4597" y="6656"/>
                    <a:pt x="4454" y="6764"/>
                  </a:cubicBezTo>
                  <a:lnTo>
                    <a:pt x="3882" y="7192"/>
                  </a:lnTo>
                  <a:cubicBezTo>
                    <a:pt x="3823" y="7232"/>
                    <a:pt x="3747" y="7255"/>
                    <a:pt x="3683" y="7255"/>
                  </a:cubicBezTo>
                  <a:cubicBezTo>
                    <a:pt x="3669" y="7255"/>
                    <a:pt x="3656" y="7254"/>
                    <a:pt x="3644" y="7252"/>
                  </a:cubicBezTo>
                  <a:cubicBezTo>
                    <a:pt x="3549" y="7240"/>
                    <a:pt x="3477" y="7192"/>
                    <a:pt x="3442" y="7121"/>
                  </a:cubicBezTo>
                  <a:cubicBezTo>
                    <a:pt x="3335" y="6966"/>
                    <a:pt x="3358" y="6775"/>
                    <a:pt x="3513" y="6656"/>
                  </a:cubicBezTo>
                  <a:lnTo>
                    <a:pt x="4061" y="6252"/>
                  </a:lnTo>
                  <a:lnTo>
                    <a:pt x="4073" y="6240"/>
                  </a:lnTo>
                  <a:cubicBezTo>
                    <a:pt x="4135" y="6197"/>
                    <a:pt x="4203" y="6177"/>
                    <a:pt x="4269" y="6177"/>
                  </a:cubicBezTo>
                  <a:close/>
                  <a:moveTo>
                    <a:pt x="2799" y="2549"/>
                  </a:moveTo>
                  <a:lnTo>
                    <a:pt x="3061" y="2715"/>
                  </a:lnTo>
                  <a:cubicBezTo>
                    <a:pt x="3086" y="2724"/>
                    <a:pt x="3105" y="2732"/>
                    <a:pt x="3127" y="2732"/>
                  </a:cubicBezTo>
                  <a:cubicBezTo>
                    <a:pt x="3136" y="2732"/>
                    <a:pt x="3145" y="2731"/>
                    <a:pt x="3156" y="2727"/>
                  </a:cubicBezTo>
                  <a:lnTo>
                    <a:pt x="3858" y="2656"/>
                  </a:lnTo>
                  <a:lnTo>
                    <a:pt x="4108" y="2751"/>
                  </a:lnTo>
                  <a:lnTo>
                    <a:pt x="3954" y="3335"/>
                  </a:lnTo>
                  <a:lnTo>
                    <a:pt x="3954" y="3370"/>
                  </a:lnTo>
                  <a:lnTo>
                    <a:pt x="3954" y="4632"/>
                  </a:lnTo>
                  <a:cubicBezTo>
                    <a:pt x="3954" y="5061"/>
                    <a:pt x="4299" y="5406"/>
                    <a:pt x="4728" y="5406"/>
                  </a:cubicBezTo>
                  <a:cubicBezTo>
                    <a:pt x="5168" y="5406"/>
                    <a:pt x="5501" y="5061"/>
                    <a:pt x="5501" y="4632"/>
                  </a:cubicBezTo>
                  <a:lnTo>
                    <a:pt x="5501" y="3406"/>
                  </a:lnTo>
                  <a:lnTo>
                    <a:pt x="5537" y="3370"/>
                  </a:lnTo>
                  <a:lnTo>
                    <a:pt x="8621" y="5049"/>
                  </a:lnTo>
                  <a:cubicBezTo>
                    <a:pt x="8811" y="5109"/>
                    <a:pt x="8871" y="5299"/>
                    <a:pt x="8776" y="5466"/>
                  </a:cubicBezTo>
                  <a:cubicBezTo>
                    <a:pt x="8718" y="5573"/>
                    <a:pt x="8609" y="5634"/>
                    <a:pt x="8492" y="5634"/>
                  </a:cubicBezTo>
                  <a:cubicBezTo>
                    <a:pt x="8440" y="5634"/>
                    <a:pt x="8386" y="5622"/>
                    <a:pt x="8335" y="5597"/>
                  </a:cubicBezTo>
                  <a:lnTo>
                    <a:pt x="6621" y="4656"/>
                  </a:lnTo>
                  <a:cubicBezTo>
                    <a:pt x="6599" y="4645"/>
                    <a:pt x="6574" y="4640"/>
                    <a:pt x="6550" y="4640"/>
                  </a:cubicBezTo>
                  <a:cubicBezTo>
                    <a:pt x="6497" y="4640"/>
                    <a:pt x="6447" y="4666"/>
                    <a:pt x="6430" y="4716"/>
                  </a:cubicBezTo>
                  <a:cubicBezTo>
                    <a:pt x="6383" y="4799"/>
                    <a:pt x="6418" y="4882"/>
                    <a:pt x="6490" y="4918"/>
                  </a:cubicBezTo>
                  <a:lnTo>
                    <a:pt x="7918" y="5692"/>
                  </a:lnTo>
                  <a:cubicBezTo>
                    <a:pt x="8085" y="5775"/>
                    <a:pt x="8145" y="5966"/>
                    <a:pt x="8049" y="6133"/>
                  </a:cubicBezTo>
                  <a:cubicBezTo>
                    <a:pt x="7985" y="6245"/>
                    <a:pt x="7877" y="6309"/>
                    <a:pt x="7766" y="6309"/>
                  </a:cubicBezTo>
                  <a:cubicBezTo>
                    <a:pt x="7713" y="6309"/>
                    <a:pt x="7659" y="6294"/>
                    <a:pt x="7609" y="6263"/>
                  </a:cubicBezTo>
                  <a:lnTo>
                    <a:pt x="6144" y="5478"/>
                  </a:lnTo>
                  <a:cubicBezTo>
                    <a:pt x="6122" y="5463"/>
                    <a:pt x="6097" y="5456"/>
                    <a:pt x="6073" y="5456"/>
                  </a:cubicBezTo>
                  <a:cubicBezTo>
                    <a:pt x="6020" y="5456"/>
                    <a:pt x="5970" y="5488"/>
                    <a:pt x="5954" y="5537"/>
                  </a:cubicBezTo>
                  <a:cubicBezTo>
                    <a:pt x="5906" y="5609"/>
                    <a:pt x="5942" y="5704"/>
                    <a:pt x="6013" y="5728"/>
                  </a:cubicBezTo>
                  <a:lnTo>
                    <a:pt x="7192" y="6371"/>
                  </a:lnTo>
                  <a:cubicBezTo>
                    <a:pt x="7347" y="6466"/>
                    <a:pt x="7395" y="6656"/>
                    <a:pt x="7323" y="6823"/>
                  </a:cubicBezTo>
                  <a:cubicBezTo>
                    <a:pt x="7255" y="6925"/>
                    <a:pt x="7139" y="6984"/>
                    <a:pt x="7018" y="6984"/>
                  </a:cubicBezTo>
                  <a:cubicBezTo>
                    <a:pt x="6969" y="6984"/>
                    <a:pt x="6919" y="6975"/>
                    <a:pt x="6871" y="6954"/>
                  </a:cubicBezTo>
                  <a:lnTo>
                    <a:pt x="5644" y="6287"/>
                  </a:lnTo>
                  <a:cubicBezTo>
                    <a:pt x="5616" y="6271"/>
                    <a:pt x="5587" y="6263"/>
                    <a:pt x="5560" y="6263"/>
                  </a:cubicBezTo>
                  <a:cubicBezTo>
                    <a:pt x="5509" y="6263"/>
                    <a:pt x="5465" y="6292"/>
                    <a:pt x="5442" y="6347"/>
                  </a:cubicBezTo>
                  <a:cubicBezTo>
                    <a:pt x="5406" y="6418"/>
                    <a:pt x="5430" y="6502"/>
                    <a:pt x="5501" y="6537"/>
                  </a:cubicBezTo>
                  <a:lnTo>
                    <a:pt x="6454" y="7061"/>
                  </a:lnTo>
                  <a:cubicBezTo>
                    <a:pt x="6609" y="7145"/>
                    <a:pt x="6668" y="7335"/>
                    <a:pt x="6597" y="7502"/>
                  </a:cubicBezTo>
                  <a:cubicBezTo>
                    <a:pt x="6531" y="7609"/>
                    <a:pt x="6419" y="7670"/>
                    <a:pt x="6301" y="7670"/>
                  </a:cubicBezTo>
                  <a:cubicBezTo>
                    <a:pt x="6249" y="7670"/>
                    <a:pt x="6196" y="7658"/>
                    <a:pt x="6144" y="7633"/>
                  </a:cubicBezTo>
                  <a:lnTo>
                    <a:pt x="5478" y="7264"/>
                  </a:lnTo>
                  <a:cubicBezTo>
                    <a:pt x="5478" y="7133"/>
                    <a:pt x="5430" y="7002"/>
                    <a:pt x="5347" y="6883"/>
                  </a:cubicBezTo>
                  <a:cubicBezTo>
                    <a:pt x="5228" y="6728"/>
                    <a:pt x="5061" y="6644"/>
                    <a:pt x="4882" y="6644"/>
                  </a:cubicBezTo>
                  <a:lnTo>
                    <a:pt x="4882" y="6597"/>
                  </a:lnTo>
                  <a:cubicBezTo>
                    <a:pt x="4906" y="6430"/>
                    <a:pt x="4870" y="6263"/>
                    <a:pt x="4763" y="6133"/>
                  </a:cubicBezTo>
                  <a:cubicBezTo>
                    <a:pt x="4644" y="5990"/>
                    <a:pt x="4478" y="5894"/>
                    <a:pt x="4299" y="5894"/>
                  </a:cubicBezTo>
                  <a:lnTo>
                    <a:pt x="4299" y="5847"/>
                  </a:lnTo>
                  <a:cubicBezTo>
                    <a:pt x="4335" y="5692"/>
                    <a:pt x="4287" y="5525"/>
                    <a:pt x="4180" y="5394"/>
                  </a:cubicBezTo>
                  <a:cubicBezTo>
                    <a:pt x="4061" y="5240"/>
                    <a:pt x="3894" y="5156"/>
                    <a:pt x="3716" y="5156"/>
                  </a:cubicBezTo>
                  <a:lnTo>
                    <a:pt x="3716" y="5109"/>
                  </a:lnTo>
                  <a:cubicBezTo>
                    <a:pt x="3751" y="4942"/>
                    <a:pt x="3704" y="4775"/>
                    <a:pt x="3596" y="4644"/>
                  </a:cubicBezTo>
                  <a:cubicBezTo>
                    <a:pt x="3476" y="4488"/>
                    <a:pt x="3297" y="4404"/>
                    <a:pt x="3111" y="4404"/>
                  </a:cubicBezTo>
                  <a:cubicBezTo>
                    <a:pt x="2984" y="4404"/>
                    <a:pt x="2855" y="4443"/>
                    <a:pt x="2739" y="4525"/>
                  </a:cubicBezTo>
                  <a:lnTo>
                    <a:pt x="1715" y="5275"/>
                  </a:lnTo>
                  <a:lnTo>
                    <a:pt x="1334" y="5073"/>
                  </a:lnTo>
                  <a:lnTo>
                    <a:pt x="2799" y="2549"/>
                  </a:lnTo>
                  <a:close/>
                  <a:moveTo>
                    <a:pt x="4855" y="6920"/>
                  </a:moveTo>
                  <a:cubicBezTo>
                    <a:pt x="4953" y="6920"/>
                    <a:pt x="5045" y="6960"/>
                    <a:pt x="5109" y="7037"/>
                  </a:cubicBezTo>
                  <a:cubicBezTo>
                    <a:pt x="5168" y="7133"/>
                    <a:pt x="5192" y="7228"/>
                    <a:pt x="5180" y="7299"/>
                  </a:cubicBezTo>
                  <a:cubicBezTo>
                    <a:pt x="5168" y="7383"/>
                    <a:pt x="5120" y="7466"/>
                    <a:pt x="5049" y="7526"/>
                  </a:cubicBezTo>
                  <a:lnTo>
                    <a:pt x="4704" y="7776"/>
                  </a:lnTo>
                  <a:cubicBezTo>
                    <a:pt x="4643" y="7818"/>
                    <a:pt x="4574" y="7838"/>
                    <a:pt x="4507" y="7838"/>
                  </a:cubicBezTo>
                  <a:cubicBezTo>
                    <a:pt x="4404" y="7838"/>
                    <a:pt x="4304" y="7791"/>
                    <a:pt x="4239" y="7704"/>
                  </a:cubicBezTo>
                  <a:cubicBezTo>
                    <a:pt x="4132" y="7549"/>
                    <a:pt x="4168" y="7347"/>
                    <a:pt x="4311" y="7240"/>
                  </a:cubicBezTo>
                  <a:lnTo>
                    <a:pt x="4644" y="7002"/>
                  </a:lnTo>
                  <a:lnTo>
                    <a:pt x="4656" y="6978"/>
                  </a:lnTo>
                  <a:cubicBezTo>
                    <a:pt x="4719" y="6939"/>
                    <a:pt x="4788" y="6920"/>
                    <a:pt x="4855" y="6920"/>
                  </a:cubicBezTo>
                  <a:close/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5" y="239"/>
                    <a:pt x="108" y="287"/>
                  </a:cubicBezTo>
                  <a:lnTo>
                    <a:pt x="2346" y="1584"/>
                  </a:lnTo>
                  <a:lnTo>
                    <a:pt x="406" y="4942"/>
                  </a:lnTo>
                  <a:lnTo>
                    <a:pt x="251" y="4847"/>
                  </a:lnTo>
                  <a:cubicBezTo>
                    <a:pt x="226" y="4830"/>
                    <a:pt x="199" y="4822"/>
                    <a:pt x="172" y="4822"/>
                  </a:cubicBezTo>
                  <a:cubicBezTo>
                    <a:pt x="121" y="4822"/>
                    <a:pt x="72" y="4851"/>
                    <a:pt x="48" y="4906"/>
                  </a:cubicBezTo>
                  <a:cubicBezTo>
                    <a:pt x="1" y="4978"/>
                    <a:pt x="25" y="5061"/>
                    <a:pt x="108" y="5109"/>
                  </a:cubicBezTo>
                  <a:lnTo>
                    <a:pt x="894" y="5549"/>
                  </a:lnTo>
                  <a:cubicBezTo>
                    <a:pt x="919" y="5566"/>
                    <a:pt x="947" y="5574"/>
                    <a:pt x="975" y="5574"/>
                  </a:cubicBezTo>
                  <a:cubicBezTo>
                    <a:pt x="1025" y="5574"/>
                    <a:pt x="1073" y="5548"/>
                    <a:pt x="1096" y="5501"/>
                  </a:cubicBezTo>
                  <a:lnTo>
                    <a:pt x="1215" y="5299"/>
                  </a:lnTo>
                  <a:lnTo>
                    <a:pt x="1525" y="5466"/>
                  </a:lnTo>
                  <a:cubicBezTo>
                    <a:pt x="1430" y="5680"/>
                    <a:pt x="1441" y="5918"/>
                    <a:pt x="1572" y="6121"/>
                  </a:cubicBezTo>
                  <a:cubicBezTo>
                    <a:pt x="1691" y="6287"/>
                    <a:pt x="1882" y="6371"/>
                    <a:pt x="2084" y="6371"/>
                  </a:cubicBezTo>
                  <a:cubicBezTo>
                    <a:pt x="2144" y="6371"/>
                    <a:pt x="2215" y="6359"/>
                    <a:pt x="2275" y="6347"/>
                  </a:cubicBezTo>
                  <a:cubicBezTo>
                    <a:pt x="2275" y="6478"/>
                    <a:pt x="2322" y="6597"/>
                    <a:pt x="2394" y="6716"/>
                  </a:cubicBezTo>
                  <a:cubicBezTo>
                    <a:pt x="2513" y="6883"/>
                    <a:pt x="2703" y="6966"/>
                    <a:pt x="2882" y="6966"/>
                  </a:cubicBezTo>
                  <a:cubicBezTo>
                    <a:pt x="2942" y="6966"/>
                    <a:pt x="3013" y="6954"/>
                    <a:pt x="3073" y="6942"/>
                  </a:cubicBezTo>
                  <a:cubicBezTo>
                    <a:pt x="3073" y="7061"/>
                    <a:pt x="3120" y="7192"/>
                    <a:pt x="3192" y="7299"/>
                  </a:cubicBezTo>
                  <a:cubicBezTo>
                    <a:pt x="3299" y="7430"/>
                    <a:pt x="3430" y="7514"/>
                    <a:pt x="3596" y="7549"/>
                  </a:cubicBezTo>
                  <a:cubicBezTo>
                    <a:pt x="3632" y="7549"/>
                    <a:pt x="3656" y="7561"/>
                    <a:pt x="3704" y="7561"/>
                  </a:cubicBezTo>
                  <a:cubicBezTo>
                    <a:pt x="3763" y="7561"/>
                    <a:pt x="3835" y="7549"/>
                    <a:pt x="3894" y="7537"/>
                  </a:cubicBezTo>
                  <a:cubicBezTo>
                    <a:pt x="3894" y="7668"/>
                    <a:pt x="3942" y="7787"/>
                    <a:pt x="4013" y="7895"/>
                  </a:cubicBezTo>
                  <a:cubicBezTo>
                    <a:pt x="4120" y="8026"/>
                    <a:pt x="4251" y="8109"/>
                    <a:pt x="4418" y="8145"/>
                  </a:cubicBezTo>
                  <a:cubicBezTo>
                    <a:pt x="4442" y="8145"/>
                    <a:pt x="4478" y="8157"/>
                    <a:pt x="4525" y="8157"/>
                  </a:cubicBezTo>
                  <a:cubicBezTo>
                    <a:pt x="4656" y="8157"/>
                    <a:pt x="4775" y="8109"/>
                    <a:pt x="4882" y="8037"/>
                  </a:cubicBezTo>
                  <a:lnTo>
                    <a:pt x="5216" y="7787"/>
                  </a:lnTo>
                  <a:cubicBezTo>
                    <a:pt x="5299" y="7728"/>
                    <a:pt x="5359" y="7668"/>
                    <a:pt x="5394" y="7597"/>
                  </a:cubicBezTo>
                  <a:lnTo>
                    <a:pt x="6013" y="7918"/>
                  </a:lnTo>
                  <a:cubicBezTo>
                    <a:pt x="6097" y="7966"/>
                    <a:pt x="6204" y="7990"/>
                    <a:pt x="6311" y="7990"/>
                  </a:cubicBezTo>
                  <a:cubicBezTo>
                    <a:pt x="6371" y="7990"/>
                    <a:pt x="6430" y="7978"/>
                    <a:pt x="6490" y="7966"/>
                  </a:cubicBezTo>
                  <a:cubicBezTo>
                    <a:pt x="6644" y="7918"/>
                    <a:pt x="6787" y="7811"/>
                    <a:pt x="6859" y="7668"/>
                  </a:cubicBezTo>
                  <a:cubicBezTo>
                    <a:pt x="6918" y="7549"/>
                    <a:pt x="6942" y="7430"/>
                    <a:pt x="6930" y="7299"/>
                  </a:cubicBezTo>
                  <a:cubicBezTo>
                    <a:pt x="6966" y="7299"/>
                    <a:pt x="7002" y="7311"/>
                    <a:pt x="7049" y="7311"/>
                  </a:cubicBezTo>
                  <a:cubicBezTo>
                    <a:pt x="7275" y="7311"/>
                    <a:pt x="7478" y="7192"/>
                    <a:pt x="7597" y="6990"/>
                  </a:cubicBezTo>
                  <a:cubicBezTo>
                    <a:pt x="7656" y="6871"/>
                    <a:pt x="7692" y="6740"/>
                    <a:pt x="7680" y="6609"/>
                  </a:cubicBezTo>
                  <a:cubicBezTo>
                    <a:pt x="7716" y="6609"/>
                    <a:pt x="7752" y="6633"/>
                    <a:pt x="7799" y="6633"/>
                  </a:cubicBezTo>
                  <a:cubicBezTo>
                    <a:pt x="8014" y="6633"/>
                    <a:pt x="8228" y="6514"/>
                    <a:pt x="8347" y="6299"/>
                  </a:cubicBezTo>
                  <a:cubicBezTo>
                    <a:pt x="8407" y="6180"/>
                    <a:pt x="8430" y="6061"/>
                    <a:pt x="8418" y="5930"/>
                  </a:cubicBezTo>
                  <a:cubicBezTo>
                    <a:pt x="8454" y="5930"/>
                    <a:pt x="8490" y="5942"/>
                    <a:pt x="8538" y="5942"/>
                  </a:cubicBezTo>
                  <a:cubicBezTo>
                    <a:pt x="8597" y="5942"/>
                    <a:pt x="8657" y="5930"/>
                    <a:pt x="8716" y="5918"/>
                  </a:cubicBezTo>
                  <a:cubicBezTo>
                    <a:pt x="8883" y="5871"/>
                    <a:pt x="9014" y="5763"/>
                    <a:pt x="9085" y="5621"/>
                  </a:cubicBezTo>
                  <a:cubicBezTo>
                    <a:pt x="9169" y="5466"/>
                    <a:pt x="9192" y="5299"/>
                    <a:pt x="9133" y="5144"/>
                  </a:cubicBezTo>
                  <a:cubicBezTo>
                    <a:pt x="9121" y="5097"/>
                    <a:pt x="9109" y="5061"/>
                    <a:pt x="9085" y="5037"/>
                  </a:cubicBezTo>
                  <a:lnTo>
                    <a:pt x="9347" y="4859"/>
                  </a:lnTo>
                  <a:lnTo>
                    <a:pt x="9478" y="5037"/>
                  </a:lnTo>
                  <a:cubicBezTo>
                    <a:pt x="9506" y="5072"/>
                    <a:pt x="9550" y="5090"/>
                    <a:pt x="9593" y="5090"/>
                  </a:cubicBezTo>
                  <a:cubicBezTo>
                    <a:pt x="9625" y="5090"/>
                    <a:pt x="9656" y="5081"/>
                    <a:pt x="9681" y="5061"/>
                  </a:cubicBezTo>
                  <a:lnTo>
                    <a:pt x="10085" y="4739"/>
                  </a:lnTo>
                  <a:cubicBezTo>
                    <a:pt x="10121" y="4668"/>
                    <a:pt x="10133" y="4573"/>
                    <a:pt x="10085" y="4513"/>
                  </a:cubicBezTo>
                  <a:cubicBezTo>
                    <a:pt x="10065" y="4479"/>
                    <a:pt x="10019" y="4460"/>
                    <a:pt x="9974" y="4460"/>
                  </a:cubicBezTo>
                  <a:cubicBezTo>
                    <a:pt x="9941" y="4460"/>
                    <a:pt x="9908" y="4470"/>
                    <a:pt x="9883" y="4489"/>
                  </a:cubicBezTo>
                  <a:lnTo>
                    <a:pt x="9585" y="4704"/>
                  </a:lnTo>
                  <a:lnTo>
                    <a:pt x="7252" y="1644"/>
                  </a:lnTo>
                  <a:lnTo>
                    <a:pt x="8585" y="775"/>
                  </a:lnTo>
                  <a:cubicBezTo>
                    <a:pt x="8657" y="739"/>
                    <a:pt x="8680" y="644"/>
                    <a:pt x="8633" y="572"/>
                  </a:cubicBezTo>
                  <a:cubicBezTo>
                    <a:pt x="8602" y="526"/>
                    <a:pt x="8556" y="500"/>
                    <a:pt x="8505" y="500"/>
                  </a:cubicBezTo>
                  <a:cubicBezTo>
                    <a:pt x="8478" y="500"/>
                    <a:pt x="8448" y="508"/>
                    <a:pt x="8418" y="525"/>
                  </a:cubicBezTo>
                  <a:lnTo>
                    <a:pt x="6954" y="1477"/>
                  </a:lnTo>
                  <a:cubicBezTo>
                    <a:pt x="6871" y="1525"/>
                    <a:pt x="6859" y="1632"/>
                    <a:pt x="6906" y="1680"/>
                  </a:cubicBezTo>
                  <a:lnTo>
                    <a:pt x="7168" y="2037"/>
                  </a:lnTo>
                  <a:lnTo>
                    <a:pt x="6978" y="2192"/>
                  </a:lnTo>
                  <a:lnTo>
                    <a:pt x="6216" y="1942"/>
                  </a:lnTo>
                  <a:cubicBezTo>
                    <a:pt x="6204" y="1942"/>
                    <a:pt x="6192" y="1918"/>
                    <a:pt x="6180" y="1918"/>
                  </a:cubicBezTo>
                  <a:lnTo>
                    <a:pt x="4430" y="1918"/>
                  </a:lnTo>
                  <a:cubicBezTo>
                    <a:pt x="4358" y="1918"/>
                    <a:pt x="4299" y="1965"/>
                    <a:pt x="4287" y="2037"/>
                  </a:cubicBezTo>
                  <a:lnTo>
                    <a:pt x="4180" y="2430"/>
                  </a:lnTo>
                  <a:lnTo>
                    <a:pt x="3930" y="2323"/>
                  </a:lnTo>
                  <a:cubicBezTo>
                    <a:pt x="3894" y="2311"/>
                    <a:pt x="3882" y="2311"/>
                    <a:pt x="3846" y="2311"/>
                  </a:cubicBezTo>
                  <a:lnTo>
                    <a:pt x="3168" y="2382"/>
                  </a:lnTo>
                  <a:lnTo>
                    <a:pt x="2930" y="2251"/>
                  </a:lnTo>
                  <a:lnTo>
                    <a:pt x="3156" y="1858"/>
                  </a:lnTo>
                  <a:cubicBezTo>
                    <a:pt x="3192" y="1787"/>
                    <a:pt x="3168" y="1703"/>
                    <a:pt x="3096" y="1656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97" name="Google Shape;10597;p80"/>
            <p:cNvSpPr/>
            <p:nvPr/>
          </p:nvSpPr>
          <p:spPr>
            <a:xfrm>
              <a:off x="2946442" y="2015001"/>
              <a:ext cx="37525" cy="26799"/>
            </a:xfrm>
            <a:custGeom>
              <a:avLst/>
              <a:gdLst/>
              <a:ahLst/>
              <a:cxnLst/>
              <a:rect l="l" t="t" r="r" b="b"/>
              <a:pathLst>
                <a:path w="1179" h="842" extrusionOk="0">
                  <a:moveTo>
                    <a:pt x="1011" y="1"/>
                  </a:moveTo>
                  <a:cubicBezTo>
                    <a:pt x="983" y="1"/>
                    <a:pt x="955" y="7"/>
                    <a:pt x="929" y="20"/>
                  </a:cubicBezTo>
                  <a:lnTo>
                    <a:pt x="96" y="556"/>
                  </a:lnTo>
                  <a:cubicBezTo>
                    <a:pt x="24" y="603"/>
                    <a:pt x="0" y="699"/>
                    <a:pt x="48" y="770"/>
                  </a:cubicBezTo>
                  <a:cubicBezTo>
                    <a:pt x="84" y="818"/>
                    <a:pt x="119" y="842"/>
                    <a:pt x="167" y="842"/>
                  </a:cubicBezTo>
                  <a:cubicBezTo>
                    <a:pt x="203" y="842"/>
                    <a:pt x="226" y="830"/>
                    <a:pt x="238" y="818"/>
                  </a:cubicBezTo>
                  <a:lnTo>
                    <a:pt x="1072" y="282"/>
                  </a:lnTo>
                  <a:cubicBezTo>
                    <a:pt x="1167" y="234"/>
                    <a:pt x="1179" y="127"/>
                    <a:pt x="1131" y="68"/>
                  </a:cubicBezTo>
                  <a:cubicBezTo>
                    <a:pt x="1108" y="22"/>
                    <a:pt x="1061" y="1"/>
                    <a:pt x="101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598" name="Google Shape;10598;p80"/>
          <p:cNvGrpSpPr/>
          <p:nvPr/>
        </p:nvGrpSpPr>
        <p:grpSpPr>
          <a:xfrm>
            <a:off x="8894783" y="2265715"/>
            <a:ext cx="443676" cy="375777"/>
            <a:chOff x="6671087" y="2009304"/>
            <a:chExt cx="332757" cy="281833"/>
          </a:xfrm>
          <a:solidFill>
            <a:srgbClr val="D2DE00"/>
          </a:solidFill>
        </p:grpSpPr>
        <p:sp>
          <p:nvSpPr>
            <p:cNvPr id="10599" name="Google Shape;10599;p80"/>
            <p:cNvSpPr/>
            <p:nvPr/>
          </p:nvSpPr>
          <p:spPr>
            <a:xfrm>
              <a:off x="6671087" y="2023658"/>
              <a:ext cx="331993" cy="267478"/>
            </a:xfrm>
            <a:custGeom>
              <a:avLst/>
              <a:gdLst/>
              <a:ahLst/>
              <a:cxnLst/>
              <a:rect l="l" t="t" r="r" b="b"/>
              <a:pathLst>
                <a:path w="10431" h="8404" extrusionOk="0">
                  <a:moveTo>
                    <a:pt x="6359" y="2272"/>
                  </a:moveTo>
                  <a:lnTo>
                    <a:pt x="7192" y="2546"/>
                  </a:lnTo>
                  <a:cubicBezTo>
                    <a:pt x="7203" y="2553"/>
                    <a:pt x="7215" y="2556"/>
                    <a:pt x="7228" y="2556"/>
                  </a:cubicBezTo>
                  <a:cubicBezTo>
                    <a:pt x="7261" y="2556"/>
                    <a:pt x="7298" y="2539"/>
                    <a:pt x="7323" y="2522"/>
                  </a:cubicBezTo>
                  <a:lnTo>
                    <a:pt x="7585" y="2332"/>
                  </a:lnTo>
                  <a:lnTo>
                    <a:pt x="9419" y="4725"/>
                  </a:lnTo>
                  <a:lnTo>
                    <a:pt x="9109" y="4951"/>
                  </a:lnTo>
                  <a:cubicBezTo>
                    <a:pt x="9097" y="4927"/>
                    <a:pt x="9061" y="4915"/>
                    <a:pt x="9050" y="4903"/>
                  </a:cubicBezTo>
                  <a:lnTo>
                    <a:pt x="5882" y="3177"/>
                  </a:lnTo>
                  <a:lnTo>
                    <a:pt x="6002" y="2987"/>
                  </a:lnTo>
                  <a:cubicBezTo>
                    <a:pt x="6049" y="2903"/>
                    <a:pt x="6025" y="2820"/>
                    <a:pt x="5954" y="2772"/>
                  </a:cubicBezTo>
                  <a:cubicBezTo>
                    <a:pt x="5929" y="2755"/>
                    <a:pt x="5900" y="2747"/>
                    <a:pt x="5873" y="2747"/>
                  </a:cubicBezTo>
                  <a:cubicBezTo>
                    <a:pt x="5822" y="2747"/>
                    <a:pt x="5775" y="2774"/>
                    <a:pt x="5752" y="2820"/>
                  </a:cubicBezTo>
                  <a:lnTo>
                    <a:pt x="5418" y="3356"/>
                  </a:lnTo>
                  <a:cubicBezTo>
                    <a:pt x="5406" y="3379"/>
                    <a:pt x="5382" y="3415"/>
                    <a:pt x="5382" y="3427"/>
                  </a:cubicBezTo>
                  <a:lnTo>
                    <a:pt x="5382" y="4725"/>
                  </a:lnTo>
                  <a:cubicBezTo>
                    <a:pt x="5382" y="4987"/>
                    <a:pt x="5168" y="5213"/>
                    <a:pt x="4894" y="5213"/>
                  </a:cubicBezTo>
                  <a:cubicBezTo>
                    <a:pt x="4632" y="5213"/>
                    <a:pt x="4406" y="4987"/>
                    <a:pt x="4406" y="4725"/>
                  </a:cubicBezTo>
                  <a:lnTo>
                    <a:pt x="4406" y="3439"/>
                  </a:lnTo>
                  <a:lnTo>
                    <a:pt x="4704" y="2272"/>
                  </a:lnTo>
                  <a:close/>
                  <a:moveTo>
                    <a:pt x="2692" y="1796"/>
                  </a:moveTo>
                  <a:lnTo>
                    <a:pt x="2930" y="1927"/>
                  </a:lnTo>
                  <a:lnTo>
                    <a:pt x="929" y="5392"/>
                  </a:lnTo>
                  <a:lnTo>
                    <a:pt x="691" y="5261"/>
                  </a:lnTo>
                  <a:lnTo>
                    <a:pt x="2692" y="1796"/>
                  </a:lnTo>
                  <a:close/>
                  <a:moveTo>
                    <a:pt x="3215" y="4844"/>
                  </a:moveTo>
                  <a:cubicBezTo>
                    <a:pt x="3323" y="4844"/>
                    <a:pt x="3406" y="4892"/>
                    <a:pt x="3489" y="4975"/>
                  </a:cubicBezTo>
                  <a:cubicBezTo>
                    <a:pt x="3608" y="5130"/>
                    <a:pt x="3561" y="5344"/>
                    <a:pt x="3406" y="5451"/>
                  </a:cubicBezTo>
                  <a:lnTo>
                    <a:pt x="2323" y="6213"/>
                  </a:lnTo>
                  <a:cubicBezTo>
                    <a:pt x="2266" y="6255"/>
                    <a:pt x="2199" y="6275"/>
                    <a:pt x="2131" y="6275"/>
                  </a:cubicBezTo>
                  <a:cubicBezTo>
                    <a:pt x="2027" y="6275"/>
                    <a:pt x="1923" y="6228"/>
                    <a:pt x="1858" y="6142"/>
                  </a:cubicBezTo>
                  <a:cubicBezTo>
                    <a:pt x="1763" y="5987"/>
                    <a:pt x="1787" y="5785"/>
                    <a:pt x="1942" y="5677"/>
                  </a:cubicBezTo>
                  <a:lnTo>
                    <a:pt x="3025" y="4903"/>
                  </a:lnTo>
                  <a:cubicBezTo>
                    <a:pt x="3085" y="4856"/>
                    <a:pt x="3156" y="4844"/>
                    <a:pt x="3215" y="4844"/>
                  </a:cubicBezTo>
                  <a:close/>
                  <a:moveTo>
                    <a:pt x="3811" y="5606"/>
                  </a:moveTo>
                  <a:cubicBezTo>
                    <a:pt x="3918" y="5606"/>
                    <a:pt x="4001" y="5665"/>
                    <a:pt x="4061" y="5737"/>
                  </a:cubicBezTo>
                  <a:cubicBezTo>
                    <a:pt x="4180" y="5880"/>
                    <a:pt x="4144" y="6106"/>
                    <a:pt x="3989" y="6213"/>
                  </a:cubicBezTo>
                  <a:lnTo>
                    <a:pt x="3156" y="6820"/>
                  </a:lnTo>
                  <a:cubicBezTo>
                    <a:pt x="3100" y="6863"/>
                    <a:pt x="3032" y="6883"/>
                    <a:pt x="2964" y="6883"/>
                  </a:cubicBezTo>
                  <a:cubicBezTo>
                    <a:pt x="2861" y="6883"/>
                    <a:pt x="2756" y="6835"/>
                    <a:pt x="2692" y="6749"/>
                  </a:cubicBezTo>
                  <a:cubicBezTo>
                    <a:pt x="2573" y="6594"/>
                    <a:pt x="2620" y="6380"/>
                    <a:pt x="2775" y="6273"/>
                  </a:cubicBezTo>
                  <a:lnTo>
                    <a:pt x="3573" y="5689"/>
                  </a:lnTo>
                  <a:cubicBezTo>
                    <a:pt x="3608" y="5677"/>
                    <a:pt x="3632" y="5642"/>
                    <a:pt x="3668" y="5630"/>
                  </a:cubicBezTo>
                  <a:cubicBezTo>
                    <a:pt x="3704" y="5618"/>
                    <a:pt x="3763" y="5606"/>
                    <a:pt x="3811" y="5606"/>
                  </a:cubicBezTo>
                  <a:close/>
                  <a:moveTo>
                    <a:pt x="4415" y="6386"/>
                  </a:moveTo>
                  <a:cubicBezTo>
                    <a:pt x="4516" y="6386"/>
                    <a:pt x="4617" y="6431"/>
                    <a:pt x="4680" y="6523"/>
                  </a:cubicBezTo>
                  <a:cubicBezTo>
                    <a:pt x="4799" y="6666"/>
                    <a:pt x="4751" y="6892"/>
                    <a:pt x="4597" y="6999"/>
                  </a:cubicBezTo>
                  <a:lnTo>
                    <a:pt x="4001" y="7416"/>
                  </a:lnTo>
                  <a:cubicBezTo>
                    <a:pt x="3946" y="7462"/>
                    <a:pt x="3883" y="7479"/>
                    <a:pt x="3814" y="7479"/>
                  </a:cubicBezTo>
                  <a:cubicBezTo>
                    <a:pt x="3793" y="7479"/>
                    <a:pt x="3773" y="7478"/>
                    <a:pt x="3751" y="7475"/>
                  </a:cubicBezTo>
                  <a:cubicBezTo>
                    <a:pt x="3668" y="7463"/>
                    <a:pt x="3585" y="7416"/>
                    <a:pt x="3525" y="7344"/>
                  </a:cubicBezTo>
                  <a:cubicBezTo>
                    <a:pt x="3430" y="7189"/>
                    <a:pt x="3454" y="6987"/>
                    <a:pt x="3608" y="6880"/>
                  </a:cubicBezTo>
                  <a:lnTo>
                    <a:pt x="4180" y="6463"/>
                  </a:lnTo>
                  <a:lnTo>
                    <a:pt x="4216" y="6451"/>
                  </a:lnTo>
                  <a:cubicBezTo>
                    <a:pt x="4274" y="6407"/>
                    <a:pt x="4344" y="6386"/>
                    <a:pt x="4415" y="6386"/>
                  </a:cubicBezTo>
                  <a:close/>
                  <a:moveTo>
                    <a:pt x="2894" y="2594"/>
                  </a:moveTo>
                  <a:lnTo>
                    <a:pt x="3168" y="2760"/>
                  </a:lnTo>
                  <a:cubicBezTo>
                    <a:pt x="3193" y="2769"/>
                    <a:pt x="3212" y="2777"/>
                    <a:pt x="3234" y="2777"/>
                  </a:cubicBezTo>
                  <a:cubicBezTo>
                    <a:pt x="3243" y="2777"/>
                    <a:pt x="3253" y="2776"/>
                    <a:pt x="3263" y="2772"/>
                  </a:cubicBezTo>
                  <a:lnTo>
                    <a:pt x="3977" y="2677"/>
                  </a:lnTo>
                  <a:lnTo>
                    <a:pt x="4239" y="2784"/>
                  </a:lnTo>
                  <a:lnTo>
                    <a:pt x="4097" y="3379"/>
                  </a:lnTo>
                  <a:lnTo>
                    <a:pt x="4097" y="3415"/>
                  </a:lnTo>
                  <a:lnTo>
                    <a:pt x="4097" y="4701"/>
                  </a:lnTo>
                  <a:cubicBezTo>
                    <a:pt x="4097" y="5154"/>
                    <a:pt x="4454" y="5511"/>
                    <a:pt x="4894" y="5511"/>
                  </a:cubicBezTo>
                  <a:cubicBezTo>
                    <a:pt x="5347" y="5511"/>
                    <a:pt x="5704" y="5154"/>
                    <a:pt x="5704" y="4701"/>
                  </a:cubicBezTo>
                  <a:lnTo>
                    <a:pt x="5704" y="3439"/>
                  </a:lnTo>
                  <a:lnTo>
                    <a:pt x="5728" y="3391"/>
                  </a:lnTo>
                  <a:lnTo>
                    <a:pt x="8919" y="5118"/>
                  </a:lnTo>
                  <a:cubicBezTo>
                    <a:pt x="9061" y="5261"/>
                    <a:pt x="9121" y="5463"/>
                    <a:pt x="9038" y="5630"/>
                  </a:cubicBezTo>
                  <a:cubicBezTo>
                    <a:pt x="8973" y="5742"/>
                    <a:pt x="8860" y="5806"/>
                    <a:pt x="8742" y="5806"/>
                  </a:cubicBezTo>
                  <a:cubicBezTo>
                    <a:pt x="8685" y="5806"/>
                    <a:pt x="8627" y="5792"/>
                    <a:pt x="8573" y="5761"/>
                  </a:cubicBezTo>
                  <a:lnTo>
                    <a:pt x="6799" y="4796"/>
                  </a:lnTo>
                  <a:cubicBezTo>
                    <a:pt x="6777" y="4781"/>
                    <a:pt x="6753" y="4775"/>
                    <a:pt x="6730" y="4775"/>
                  </a:cubicBezTo>
                  <a:cubicBezTo>
                    <a:pt x="6679" y="4775"/>
                    <a:pt x="6630" y="4807"/>
                    <a:pt x="6597" y="4856"/>
                  </a:cubicBezTo>
                  <a:cubicBezTo>
                    <a:pt x="6549" y="4927"/>
                    <a:pt x="6585" y="5023"/>
                    <a:pt x="6656" y="5058"/>
                  </a:cubicBezTo>
                  <a:lnTo>
                    <a:pt x="8133" y="5868"/>
                  </a:lnTo>
                  <a:cubicBezTo>
                    <a:pt x="8288" y="5951"/>
                    <a:pt x="8347" y="6166"/>
                    <a:pt x="8264" y="6332"/>
                  </a:cubicBezTo>
                  <a:cubicBezTo>
                    <a:pt x="8198" y="6439"/>
                    <a:pt x="8080" y="6501"/>
                    <a:pt x="7959" y="6501"/>
                  </a:cubicBezTo>
                  <a:cubicBezTo>
                    <a:pt x="7905" y="6501"/>
                    <a:pt x="7851" y="6489"/>
                    <a:pt x="7799" y="6463"/>
                  </a:cubicBezTo>
                  <a:lnTo>
                    <a:pt x="6299" y="5642"/>
                  </a:lnTo>
                  <a:cubicBezTo>
                    <a:pt x="6277" y="5627"/>
                    <a:pt x="6252" y="5620"/>
                    <a:pt x="6227" y="5620"/>
                  </a:cubicBezTo>
                  <a:cubicBezTo>
                    <a:pt x="6173" y="5620"/>
                    <a:pt x="6118" y="5652"/>
                    <a:pt x="6085" y="5701"/>
                  </a:cubicBezTo>
                  <a:cubicBezTo>
                    <a:pt x="6049" y="5773"/>
                    <a:pt x="6073" y="5868"/>
                    <a:pt x="6144" y="5916"/>
                  </a:cubicBezTo>
                  <a:lnTo>
                    <a:pt x="7371" y="6570"/>
                  </a:lnTo>
                  <a:cubicBezTo>
                    <a:pt x="7537" y="6654"/>
                    <a:pt x="7597" y="6868"/>
                    <a:pt x="7502" y="7023"/>
                  </a:cubicBezTo>
                  <a:cubicBezTo>
                    <a:pt x="7444" y="7139"/>
                    <a:pt x="7322" y="7203"/>
                    <a:pt x="7197" y="7203"/>
                  </a:cubicBezTo>
                  <a:cubicBezTo>
                    <a:pt x="7143" y="7203"/>
                    <a:pt x="7088" y="7191"/>
                    <a:pt x="7037" y="7166"/>
                  </a:cubicBezTo>
                  <a:lnTo>
                    <a:pt x="5775" y="6463"/>
                  </a:lnTo>
                  <a:cubicBezTo>
                    <a:pt x="5753" y="6448"/>
                    <a:pt x="5728" y="6442"/>
                    <a:pt x="5704" y="6442"/>
                  </a:cubicBezTo>
                  <a:cubicBezTo>
                    <a:pt x="5650" y="6442"/>
                    <a:pt x="5597" y="6474"/>
                    <a:pt x="5573" y="6523"/>
                  </a:cubicBezTo>
                  <a:cubicBezTo>
                    <a:pt x="5525" y="6594"/>
                    <a:pt x="5549" y="6689"/>
                    <a:pt x="5632" y="6725"/>
                  </a:cubicBezTo>
                  <a:lnTo>
                    <a:pt x="6609" y="7261"/>
                  </a:lnTo>
                  <a:cubicBezTo>
                    <a:pt x="6775" y="7356"/>
                    <a:pt x="6835" y="7559"/>
                    <a:pt x="6740" y="7725"/>
                  </a:cubicBezTo>
                  <a:cubicBezTo>
                    <a:pt x="6683" y="7838"/>
                    <a:pt x="6567" y="7902"/>
                    <a:pt x="6450" y="7902"/>
                  </a:cubicBezTo>
                  <a:cubicBezTo>
                    <a:pt x="6394" y="7902"/>
                    <a:pt x="6337" y="7887"/>
                    <a:pt x="6287" y="7856"/>
                  </a:cubicBezTo>
                  <a:lnTo>
                    <a:pt x="5597" y="7487"/>
                  </a:lnTo>
                  <a:cubicBezTo>
                    <a:pt x="5597" y="7344"/>
                    <a:pt x="5549" y="7201"/>
                    <a:pt x="5466" y="7082"/>
                  </a:cubicBezTo>
                  <a:cubicBezTo>
                    <a:pt x="5347" y="6939"/>
                    <a:pt x="5168" y="6844"/>
                    <a:pt x="4990" y="6832"/>
                  </a:cubicBezTo>
                  <a:cubicBezTo>
                    <a:pt x="4990" y="6820"/>
                    <a:pt x="4990" y="6808"/>
                    <a:pt x="5001" y="6785"/>
                  </a:cubicBezTo>
                  <a:cubicBezTo>
                    <a:pt x="5037" y="6606"/>
                    <a:pt x="4990" y="6451"/>
                    <a:pt x="4882" y="6308"/>
                  </a:cubicBezTo>
                  <a:cubicBezTo>
                    <a:pt x="4763" y="6166"/>
                    <a:pt x="4585" y="6070"/>
                    <a:pt x="4406" y="6058"/>
                  </a:cubicBezTo>
                  <a:cubicBezTo>
                    <a:pt x="4406" y="6046"/>
                    <a:pt x="4406" y="6035"/>
                    <a:pt x="4418" y="6011"/>
                  </a:cubicBezTo>
                  <a:cubicBezTo>
                    <a:pt x="4454" y="5832"/>
                    <a:pt x="4406" y="5677"/>
                    <a:pt x="4299" y="5535"/>
                  </a:cubicBezTo>
                  <a:cubicBezTo>
                    <a:pt x="4180" y="5392"/>
                    <a:pt x="4001" y="5296"/>
                    <a:pt x="3823" y="5284"/>
                  </a:cubicBezTo>
                  <a:cubicBezTo>
                    <a:pt x="3823" y="5273"/>
                    <a:pt x="3823" y="5261"/>
                    <a:pt x="3847" y="5237"/>
                  </a:cubicBezTo>
                  <a:cubicBezTo>
                    <a:pt x="3870" y="5058"/>
                    <a:pt x="3823" y="4903"/>
                    <a:pt x="3727" y="4761"/>
                  </a:cubicBezTo>
                  <a:cubicBezTo>
                    <a:pt x="3600" y="4597"/>
                    <a:pt x="3413" y="4515"/>
                    <a:pt x="3222" y="4515"/>
                  </a:cubicBezTo>
                  <a:cubicBezTo>
                    <a:pt x="3093" y="4515"/>
                    <a:pt x="2962" y="4553"/>
                    <a:pt x="2846" y="4630"/>
                  </a:cubicBezTo>
                  <a:lnTo>
                    <a:pt x="1775" y="5404"/>
                  </a:lnTo>
                  <a:lnTo>
                    <a:pt x="1382" y="5201"/>
                  </a:lnTo>
                  <a:lnTo>
                    <a:pt x="2894" y="2594"/>
                  </a:lnTo>
                  <a:close/>
                  <a:moveTo>
                    <a:pt x="5009" y="7159"/>
                  </a:moveTo>
                  <a:cubicBezTo>
                    <a:pt x="5109" y="7159"/>
                    <a:pt x="5207" y="7205"/>
                    <a:pt x="5263" y="7297"/>
                  </a:cubicBezTo>
                  <a:cubicBezTo>
                    <a:pt x="5311" y="7356"/>
                    <a:pt x="5347" y="7451"/>
                    <a:pt x="5335" y="7535"/>
                  </a:cubicBezTo>
                  <a:cubicBezTo>
                    <a:pt x="5311" y="7630"/>
                    <a:pt x="5263" y="7701"/>
                    <a:pt x="5192" y="7761"/>
                  </a:cubicBezTo>
                  <a:lnTo>
                    <a:pt x="4835" y="8011"/>
                  </a:lnTo>
                  <a:cubicBezTo>
                    <a:pt x="4778" y="8053"/>
                    <a:pt x="4711" y="8073"/>
                    <a:pt x="4643" y="8073"/>
                  </a:cubicBezTo>
                  <a:cubicBezTo>
                    <a:pt x="4539" y="8073"/>
                    <a:pt x="4435" y="8026"/>
                    <a:pt x="4370" y="7940"/>
                  </a:cubicBezTo>
                  <a:cubicBezTo>
                    <a:pt x="4275" y="7785"/>
                    <a:pt x="4299" y="7582"/>
                    <a:pt x="4454" y="7475"/>
                  </a:cubicBezTo>
                  <a:lnTo>
                    <a:pt x="4775" y="7237"/>
                  </a:lnTo>
                  <a:lnTo>
                    <a:pt x="4811" y="7225"/>
                  </a:lnTo>
                  <a:cubicBezTo>
                    <a:pt x="4869" y="7181"/>
                    <a:pt x="4940" y="7159"/>
                    <a:pt x="5009" y="7159"/>
                  </a:cubicBezTo>
                  <a:close/>
                  <a:moveTo>
                    <a:pt x="182" y="0"/>
                  </a:moveTo>
                  <a:cubicBezTo>
                    <a:pt x="131" y="0"/>
                    <a:pt x="81" y="32"/>
                    <a:pt x="48" y="81"/>
                  </a:cubicBezTo>
                  <a:cubicBezTo>
                    <a:pt x="1" y="153"/>
                    <a:pt x="25" y="248"/>
                    <a:pt x="108" y="284"/>
                  </a:cubicBezTo>
                  <a:lnTo>
                    <a:pt x="2430" y="1629"/>
                  </a:lnTo>
                  <a:lnTo>
                    <a:pt x="418" y="5094"/>
                  </a:lnTo>
                  <a:lnTo>
                    <a:pt x="251" y="5011"/>
                  </a:lnTo>
                  <a:cubicBezTo>
                    <a:pt x="226" y="4994"/>
                    <a:pt x="200" y="4986"/>
                    <a:pt x="175" y="4986"/>
                  </a:cubicBezTo>
                  <a:cubicBezTo>
                    <a:pt x="126" y="4986"/>
                    <a:pt x="80" y="5015"/>
                    <a:pt x="48" y="5070"/>
                  </a:cubicBezTo>
                  <a:cubicBezTo>
                    <a:pt x="1" y="5142"/>
                    <a:pt x="25" y="5225"/>
                    <a:pt x="108" y="5273"/>
                  </a:cubicBezTo>
                  <a:lnTo>
                    <a:pt x="906" y="5737"/>
                  </a:lnTo>
                  <a:cubicBezTo>
                    <a:pt x="932" y="5752"/>
                    <a:pt x="958" y="5759"/>
                    <a:pt x="983" y="5759"/>
                  </a:cubicBezTo>
                  <a:cubicBezTo>
                    <a:pt x="1038" y="5759"/>
                    <a:pt x="1087" y="5726"/>
                    <a:pt x="1120" y="5677"/>
                  </a:cubicBezTo>
                  <a:lnTo>
                    <a:pt x="1239" y="5463"/>
                  </a:lnTo>
                  <a:lnTo>
                    <a:pt x="1561" y="5642"/>
                  </a:lnTo>
                  <a:cubicBezTo>
                    <a:pt x="1465" y="5856"/>
                    <a:pt x="1465" y="6106"/>
                    <a:pt x="1608" y="6320"/>
                  </a:cubicBezTo>
                  <a:cubicBezTo>
                    <a:pt x="1727" y="6499"/>
                    <a:pt x="1942" y="6582"/>
                    <a:pt x="2132" y="6582"/>
                  </a:cubicBezTo>
                  <a:cubicBezTo>
                    <a:pt x="2192" y="6582"/>
                    <a:pt x="2263" y="6570"/>
                    <a:pt x="2323" y="6558"/>
                  </a:cubicBezTo>
                  <a:cubicBezTo>
                    <a:pt x="2323" y="6689"/>
                    <a:pt x="2370" y="6820"/>
                    <a:pt x="2442" y="6928"/>
                  </a:cubicBezTo>
                  <a:cubicBezTo>
                    <a:pt x="2561" y="7094"/>
                    <a:pt x="2751" y="7178"/>
                    <a:pt x="2965" y="7178"/>
                  </a:cubicBezTo>
                  <a:cubicBezTo>
                    <a:pt x="3025" y="7178"/>
                    <a:pt x="3096" y="7166"/>
                    <a:pt x="3156" y="7154"/>
                  </a:cubicBezTo>
                  <a:cubicBezTo>
                    <a:pt x="3156" y="7285"/>
                    <a:pt x="3204" y="7404"/>
                    <a:pt x="3275" y="7523"/>
                  </a:cubicBezTo>
                  <a:cubicBezTo>
                    <a:pt x="3382" y="7654"/>
                    <a:pt x="3525" y="7749"/>
                    <a:pt x="3692" y="7773"/>
                  </a:cubicBezTo>
                  <a:cubicBezTo>
                    <a:pt x="3716" y="7773"/>
                    <a:pt x="3763" y="7785"/>
                    <a:pt x="3799" y="7785"/>
                  </a:cubicBezTo>
                  <a:cubicBezTo>
                    <a:pt x="3858" y="7785"/>
                    <a:pt x="3930" y="7773"/>
                    <a:pt x="3989" y="7761"/>
                  </a:cubicBezTo>
                  <a:cubicBezTo>
                    <a:pt x="3989" y="7892"/>
                    <a:pt x="4037" y="8011"/>
                    <a:pt x="4108" y="8130"/>
                  </a:cubicBezTo>
                  <a:cubicBezTo>
                    <a:pt x="4216" y="8261"/>
                    <a:pt x="4358" y="8356"/>
                    <a:pt x="4525" y="8380"/>
                  </a:cubicBezTo>
                  <a:cubicBezTo>
                    <a:pt x="4549" y="8380"/>
                    <a:pt x="4597" y="8404"/>
                    <a:pt x="4632" y="8404"/>
                  </a:cubicBezTo>
                  <a:cubicBezTo>
                    <a:pt x="4763" y="8404"/>
                    <a:pt x="4894" y="8356"/>
                    <a:pt x="5001" y="8285"/>
                  </a:cubicBezTo>
                  <a:lnTo>
                    <a:pt x="5359" y="8023"/>
                  </a:lnTo>
                  <a:cubicBezTo>
                    <a:pt x="5430" y="7963"/>
                    <a:pt x="5490" y="7904"/>
                    <a:pt x="5537" y="7820"/>
                  </a:cubicBezTo>
                  <a:lnTo>
                    <a:pt x="6156" y="8166"/>
                  </a:lnTo>
                  <a:cubicBezTo>
                    <a:pt x="6252" y="8201"/>
                    <a:pt x="6359" y="8237"/>
                    <a:pt x="6478" y="8237"/>
                  </a:cubicBezTo>
                  <a:cubicBezTo>
                    <a:pt x="6537" y="8237"/>
                    <a:pt x="6597" y="8225"/>
                    <a:pt x="6656" y="8201"/>
                  </a:cubicBezTo>
                  <a:cubicBezTo>
                    <a:pt x="6811" y="8166"/>
                    <a:pt x="6954" y="8047"/>
                    <a:pt x="7037" y="7892"/>
                  </a:cubicBezTo>
                  <a:cubicBezTo>
                    <a:pt x="7097" y="7773"/>
                    <a:pt x="7133" y="7642"/>
                    <a:pt x="7109" y="7523"/>
                  </a:cubicBezTo>
                  <a:cubicBezTo>
                    <a:pt x="7156" y="7523"/>
                    <a:pt x="7192" y="7535"/>
                    <a:pt x="7228" y="7535"/>
                  </a:cubicBezTo>
                  <a:cubicBezTo>
                    <a:pt x="7454" y="7535"/>
                    <a:pt x="7680" y="7416"/>
                    <a:pt x="7799" y="7213"/>
                  </a:cubicBezTo>
                  <a:cubicBezTo>
                    <a:pt x="7859" y="7094"/>
                    <a:pt x="7883" y="6951"/>
                    <a:pt x="7871" y="6832"/>
                  </a:cubicBezTo>
                  <a:cubicBezTo>
                    <a:pt x="7918" y="6832"/>
                    <a:pt x="7942" y="6856"/>
                    <a:pt x="7990" y="6856"/>
                  </a:cubicBezTo>
                  <a:cubicBezTo>
                    <a:pt x="8216" y="6856"/>
                    <a:pt x="8442" y="6737"/>
                    <a:pt x="8561" y="6523"/>
                  </a:cubicBezTo>
                  <a:cubicBezTo>
                    <a:pt x="8621" y="6404"/>
                    <a:pt x="8645" y="6273"/>
                    <a:pt x="8633" y="6154"/>
                  </a:cubicBezTo>
                  <a:cubicBezTo>
                    <a:pt x="8680" y="6154"/>
                    <a:pt x="8704" y="6166"/>
                    <a:pt x="8752" y="6166"/>
                  </a:cubicBezTo>
                  <a:cubicBezTo>
                    <a:pt x="8811" y="6166"/>
                    <a:pt x="8871" y="6154"/>
                    <a:pt x="8930" y="6142"/>
                  </a:cubicBezTo>
                  <a:cubicBezTo>
                    <a:pt x="9097" y="6094"/>
                    <a:pt x="9228" y="5975"/>
                    <a:pt x="9311" y="5820"/>
                  </a:cubicBezTo>
                  <a:cubicBezTo>
                    <a:pt x="9407" y="5677"/>
                    <a:pt x="9419" y="5499"/>
                    <a:pt x="9359" y="5332"/>
                  </a:cubicBezTo>
                  <a:cubicBezTo>
                    <a:pt x="9347" y="5284"/>
                    <a:pt x="9335" y="5261"/>
                    <a:pt x="9311" y="5213"/>
                  </a:cubicBezTo>
                  <a:lnTo>
                    <a:pt x="9585" y="5023"/>
                  </a:lnTo>
                  <a:lnTo>
                    <a:pt x="9728" y="5201"/>
                  </a:lnTo>
                  <a:cubicBezTo>
                    <a:pt x="9756" y="5236"/>
                    <a:pt x="9804" y="5254"/>
                    <a:pt x="9853" y="5254"/>
                  </a:cubicBezTo>
                  <a:cubicBezTo>
                    <a:pt x="9889" y="5254"/>
                    <a:pt x="9925" y="5245"/>
                    <a:pt x="9954" y="5225"/>
                  </a:cubicBezTo>
                  <a:lnTo>
                    <a:pt x="10371" y="4903"/>
                  </a:lnTo>
                  <a:cubicBezTo>
                    <a:pt x="10431" y="4808"/>
                    <a:pt x="10431" y="4725"/>
                    <a:pt x="10395" y="4653"/>
                  </a:cubicBezTo>
                  <a:cubicBezTo>
                    <a:pt x="10350" y="4616"/>
                    <a:pt x="10300" y="4592"/>
                    <a:pt x="10254" y="4592"/>
                  </a:cubicBezTo>
                  <a:cubicBezTo>
                    <a:pt x="10228" y="4592"/>
                    <a:pt x="10202" y="4600"/>
                    <a:pt x="10181" y="4618"/>
                  </a:cubicBezTo>
                  <a:lnTo>
                    <a:pt x="9883" y="4856"/>
                  </a:lnTo>
                  <a:lnTo>
                    <a:pt x="7454" y="1689"/>
                  </a:lnTo>
                  <a:lnTo>
                    <a:pt x="8835" y="796"/>
                  </a:lnTo>
                  <a:cubicBezTo>
                    <a:pt x="8919" y="748"/>
                    <a:pt x="8930" y="665"/>
                    <a:pt x="8883" y="582"/>
                  </a:cubicBezTo>
                  <a:cubicBezTo>
                    <a:pt x="8854" y="539"/>
                    <a:pt x="8813" y="517"/>
                    <a:pt x="8769" y="517"/>
                  </a:cubicBezTo>
                  <a:cubicBezTo>
                    <a:pt x="8740" y="517"/>
                    <a:pt x="8709" y="527"/>
                    <a:pt x="8680" y="546"/>
                  </a:cubicBezTo>
                  <a:lnTo>
                    <a:pt x="7156" y="1522"/>
                  </a:lnTo>
                  <a:cubicBezTo>
                    <a:pt x="7085" y="1570"/>
                    <a:pt x="7073" y="1677"/>
                    <a:pt x="7109" y="1748"/>
                  </a:cubicBezTo>
                  <a:lnTo>
                    <a:pt x="7395" y="2106"/>
                  </a:lnTo>
                  <a:lnTo>
                    <a:pt x="7204" y="2248"/>
                  </a:lnTo>
                  <a:lnTo>
                    <a:pt x="6418" y="1998"/>
                  </a:lnTo>
                  <a:cubicBezTo>
                    <a:pt x="6406" y="1998"/>
                    <a:pt x="6383" y="1986"/>
                    <a:pt x="6371" y="1986"/>
                  </a:cubicBezTo>
                  <a:lnTo>
                    <a:pt x="4585" y="1986"/>
                  </a:lnTo>
                  <a:cubicBezTo>
                    <a:pt x="4513" y="1986"/>
                    <a:pt x="4454" y="2034"/>
                    <a:pt x="4442" y="2106"/>
                  </a:cubicBezTo>
                  <a:lnTo>
                    <a:pt x="4335" y="2510"/>
                  </a:lnTo>
                  <a:lnTo>
                    <a:pt x="4073" y="2403"/>
                  </a:lnTo>
                  <a:cubicBezTo>
                    <a:pt x="4049" y="2391"/>
                    <a:pt x="4037" y="2391"/>
                    <a:pt x="4001" y="2391"/>
                  </a:cubicBezTo>
                  <a:lnTo>
                    <a:pt x="3287" y="2475"/>
                  </a:lnTo>
                  <a:lnTo>
                    <a:pt x="3049" y="2344"/>
                  </a:lnTo>
                  <a:lnTo>
                    <a:pt x="3275" y="1939"/>
                  </a:lnTo>
                  <a:cubicBezTo>
                    <a:pt x="3323" y="1867"/>
                    <a:pt x="3287" y="1772"/>
                    <a:pt x="3215" y="1736"/>
                  </a:cubicBezTo>
                  <a:lnTo>
                    <a:pt x="251" y="22"/>
                  </a:lnTo>
                  <a:cubicBezTo>
                    <a:pt x="228" y="7"/>
                    <a:pt x="205" y="0"/>
                    <a:pt x="18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00" name="Google Shape;10600;p80"/>
            <p:cNvSpPr/>
            <p:nvPr/>
          </p:nvSpPr>
          <p:spPr>
            <a:xfrm>
              <a:off x="6965173" y="2009304"/>
              <a:ext cx="38670" cy="27181"/>
            </a:xfrm>
            <a:custGeom>
              <a:avLst/>
              <a:gdLst/>
              <a:ahLst/>
              <a:cxnLst/>
              <a:rect l="l" t="t" r="r" b="b"/>
              <a:pathLst>
                <a:path w="1215" h="854" extrusionOk="0">
                  <a:moveTo>
                    <a:pt x="1023" y="1"/>
                  </a:moveTo>
                  <a:cubicBezTo>
                    <a:pt x="995" y="1"/>
                    <a:pt x="966" y="8"/>
                    <a:pt x="941" y="20"/>
                  </a:cubicBezTo>
                  <a:lnTo>
                    <a:pt x="95" y="580"/>
                  </a:lnTo>
                  <a:cubicBezTo>
                    <a:pt x="12" y="616"/>
                    <a:pt x="0" y="711"/>
                    <a:pt x="48" y="782"/>
                  </a:cubicBezTo>
                  <a:cubicBezTo>
                    <a:pt x="83" y="830"/>
                    <a:pt x="119" y="854"/>
                    <a:pt x="179" y="854"/>
                  </a:cubicBezTo>
                  <a:cubicBezTo>
                    <a:pt x="214" y="854"/>
                    <a:pt x="238" y="842"/>
                    <a:pt x="274" y="830"/>
                  </a:cubicBezTo>
                  <a:lnTo>
                    <a:pt x="1119" y="282"/>
                  </a:lnTo>
                  <a:cubicBezTo>
                    <a:pt x="1179" y="235"/>
                    <a:pt x="1214" y="140"/>
                    <a:pt x="1155" y="68"/>
                  </a:cubicBezTo>
                  <a:cubicBezTo>
                    <a:pt x="1124" y="22"/>
                    <a:pt x="1074" y="1"/>
                    <a:pt x="102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601" name="Google Shape;10601;p80"/>
          <p:cNvSpPr/>
          <p:nvPr/>
        </p:nvSpPr>
        <p:spPr>
          <a:xfrm>
            <a:off x="2327921" y="2209485"/>
            <a:ext cx="491161" cy="491120"/>
          </a:xfrm>
          <a:custGeom>
            <a:avLst/>
            <a:gdLst/>
            <a:ahLst/>
            <a:cxnLst/>
            <a:rect l="l" t="t" r="r" b="b"/>
            <a:pathLst>
              <a:path w="11574" h="11573" extrusionOk="0">
                <a:moveTo>
                  <a:pt x="10680" y="333"/>
                </a:moveTo>
                <a:cubicBezTo>
                  <a:pt x="10990" y="333"/>
                  <a:pt x="11228" y="583"/>
                  <a:pt x="11228" y="881"/>
                </a:cubicBezTo>
                <a:lnTo>
                  <a:pt x="11228" y="5620"/>
                </a:lnTo>
                <a:lnTo>
                  <a:pt x="11037" y="5620"/>
                </a:lnTo>
                <a:cubicBezTo>
                  <a:pt x="10954" y="5620"/>
                  <a:pt x="10871" y="5691"/>
                  <a:pt x="10871" y="5787"/>
                </a:cubicBezTo>
                <a:cubicBezTo>
                  <a:pt x="10871" y="5870"/>
                  <a:pt x="10954" y="5953"/>
                  <a:pt x="11037" y="5953"/>
                </a:cubicBezTo>
                <a:lnTo>
                  <a:pt x="11228" y="5953"/>
                </a:lnTo>
                <a:lnTo>
                  <a:pt x="11228" y="10680"/>
                </a:lnTo>
                <a:cubicBezTo>
                  <a:pt x="11228" y="10990"/>
                  <a:pt x="10978" y="11228"/>
                  <a:pt x="10680" y="11228"/>
                </a:cubicBezTo>
                <a:lnTo>
                  <a:pt x="5953" y="11228"/>
                </a:lnTo>
                <a:lnTo>
                  <a:pt x="5953" y="9406"/>
                </a:lnTo>
                <a:cubicBezTo>
                  <a:pt x="5953" y="9108"/>
                  <a:pt x="5715" y="8870"/>
                  <a:pt x="5418" y="8870"/>
                </a:cubicBezTo>
                <a:lnTo>
                  <a:pt x="5060" y="8870"/>
                </a:lnTo>
                <a:cubicBezTo>
                  <a:pt x="4834" y="8870"/>
                  <a:pt x="4644" y="8954"/>
                  <a:pt x="4525" y="9108"/>
                </a:cubicBezTo>
                <a:cubicBezTo>
                  <a:pt x="4358" y="9299"/>
                  <a:pt x="4132" y="9406"/>
                  <a:pt x="3882" y="9406"/>
                </a:cubicBezTo>
                <a:cubicBezTo>
                  <a:pt x="3632" y="9406"/>
                  <a:pt x="3382" y="9287"/>
                  <a:pt x="3239" y="9085"/>
                </a:cubicBezTo>
                <a:cubicBezTo>
                  <a:pt x="3072" y="8894"/>
                  <a:pt x="3013" y="8644"/>
                  <a:pt x="3072" y="8394"/>
                </a:cubicBezTo>
                <a:cubicBezTo>
                  <a:pt x="3132" y="8073"/>
                  <a:pt x="3405" y="7822"/>
                  <a:pt x="3727" y="7751"/>
                </a:cubicBezTo>
                <a:cubicBezTo>
                  <a:pt x="3781" y="7740"/>
                  <a:pt x="3835" y="7735"/>
                  <a:pt x="3889" y="7735"/>
                </a:cubicBezTo>
                <a:cubicBezTo>
                  <a:pt x="4129" y="7735"/>
                  <a:pt x="4357" y="7842"/>
                  <a:pt x="4513" y="8037"/>
                </a:cubicBezTo>
                <a:cubicBezTo>
                  <a:pt x="4656" y="8192"/>
                  <a:pt x="4846" y="8287"/>
                  <a:pt x="5049" y="8287"/>
                </a:cubicBezTo>
                <a:lnTo>
                  <a:pt x="5430" y="8287"/>
                </a:lnTo>
                <a:cubicBezTo>
                  <a:pt x="5727" y="8287"/>
                  <a:pt x="5965" y="8049"/>
                  <a:pt x="5965" y="7751"/>
                </a:cubicBezTo>
                <a:lnTo>
                  <a:pt x="5965" y="5917"/>
                </a:lnTo>
                <a:lnTo>
                  <a:pt x="7799" y="5917"/>
                </a:lnTo>
                <a:cubicBezTo>
                  <a:pt x="7894" y="5917"/>
                  <a:pt x="7989" y="6001"/>
                  <a:pt x="7989" y="6108"/>
                </a:cubicBezTo>
                <a:lnTo>
                  <a:pt x="7989" y="6477"/>
                </a:lnTo>
                <a:cubicBezTo>
                  <a:pt x="7989" y="6584"/>
                  <a:pt x="7942" y="6691"/>
                  <a:pt x="7858" y="6763"/>
                </a:cubicBezTo>
                <a:cubicBezTo>
                  <a:pt x="7525" y="7037"/>
                  <a:pt x="7382" y="7453"/>
                  <a:pt x="7454" y="7882"/>
                </a:cubicBezTo>
                <a:cubicBezTo>
                  <a:pt x="7537" y="8346"/>
                  <a:pt x="7894" y="8704"/>
                  <a:pt x="8347" y="8799"/>
                </a:cubicBezTo>
                <a:cubicBezTo>
                  <a:pt x="8430" y="8823"/>
                  <a:pt x="8513" y="8835"/>
                  <a:pt x="8597" y="8835"/>
                </a:cubicBezTo>
                <a:cubicBezTo>
                  <a:pt x="8870" y="8835"/>
                  <a:pt x="9120" y="8739"/>
                  <a:pt x="9347" y="8561"/>
                </a:cubicBezTo>
                <a:cubicBezTo>
                  <a:pt x="9609" y="8346"/>
                  <a:pt x="9775" y="8013"/>
                  <a:pt x="9775" y="7656"/>
                </a:cubicBezTo>
                <a:cubicBezTo>
                  <a:pt x="9775" y="7311"/>
                  <a:pt x="9621" y="6977"/>
                  <a:pt x="9347" y="6751"/>
                </a:cubicBezTo>
                <a:cubicBezTo>
                  <a:pt x="9263" y="6691"/>
                  <a:pt x="9228" y="6584"/>
                  <a:pt x="9228" y="6465"/>
                </a:cubicBezTo>
                <a:lnTo>
                  <a:pt x="9228" y="6108"/>
                </a:lnTo>
                <a:cubicBezTo>
                  <a:pt x="9228" y="6001"/>
                  <a:pt x="9311" y="5917"/>
                  <a:pt x="9418" y="5917"/>
                </a:cubicBezTo>
                <a:lnTo>
                  <a:pt x="10323" y="5917"/>
                </a:lnTo>
                <a:cubicBezTo>
                  <a:pt x="10418" y="5917"/>
                  <a:pt x="10490" y="5846"/>
                  <a:pt x="10490" y="5751"/>
                </a:cubicBezTo>
                <a:cubicBezTo>
                  <a:pt x="10490" y="5667"/>
                  <a:pt x="10418" y="5584"/>
                  <a:pt x="10323" y="5584"/>
                </a:cubicBezTo>
                <a:lnTo>
                  <a:pt x="9418" y="5584"/>
                </a:lnTo>
                <a:cubicBezTo>
                  <a:pt x="9120" y="5584"/>
                  <a:pt x="8882" y="5822"/>
                  <a:pt x="8882" y="6120"/>
                </a:cubicBezTo>
                <a:lnTo>
                  <a:pt x="8882" y="6477"/>
                </a:lnTo>
                <a:cubicBezTo>
                  <a:pt x="8882" y="6703"/>
                  <a:pt x="8966" y="6894"/>
                  <a:pt x="9120" y="7013"/>
                </a:cubicBezTo>
                <a:cubicBezTo>
                  <a:pt x="9311" y="7180"/>
                  <a:pt x="9418" y="7406"/>
                  <a:pt x="9418" y="7656"/>
                </a:cubicBezTo>
                <a:cubicBezTo>
                  <a:pt x="9418" y="7906"/>
                  <a:pt x="9299" y="8144"/>
                  <a:pt x="9109" y="8299"/>
                </a:cubicBezTo>
                <a:cubicBezTo>
                  <a:pt x="8957" y="8423"/>
                  <a:pt x="8780" y="8488"/>
                  <a:pt x="8595" y="8488"/>
                </a:cubicBezTo>
                <a:cubicBezTo>
                  <a:pt x="8533" y="8488"/>
                  <a:pt x="8469" y="8480"/>
                  <a:pt x="8406" y="8465"/>
                </a:cubicBezTo>
                <a:cubicBezTo>
                  <a:pt x="8097" y="8406"/>
                  <a:pt x="7835" y="8132"/>
                  <a:pt x="7763" y="7811"/>
                </a:cubicBezTo>
                <a:cubicBezTo>
                  <a:pt x="7704" y="7513"/>
                  <a:pt x="7811" y="7215"/>
                  <a:pt x="8049" y="7013"/>
                </a:cubicBezTo>
                <a:cubicBezTo>
                  <a:pt x="8216" y="6882"/>
                  <a:pt x="8299" y="6691"/>
                  <a:pt x="8299" y="6477"/>
                </a:cubicBezTo>
                <a:lnTo>
                  <a:pt x="8299" y="6108"/>
                </a:lnTo>
                <a:cubicBezTo>
                  <a:pt x="8299" y="5810"/>
                  <a:pt x="8061" y="5572"/>
                  <a:pt x="7763" y="5572"/>
                </a:cubicBezTo>
                <a:lnTo>
                  <a:pt x="5953" y="5572"/>
                </a:lnTo>
                <a:lnTo>
                  <a:pt x="5953" y="3739"/>
                </a:lnTo>
                <a:cubicBezTo>
                  <a:pt x="5953" y="3643"/>
                  <a:pt x="6037" y="3548"/>
                  <a:pt x="6144" y="3548"/>
                </a:cubicBezTo>
                <a:lnTo>
                  <a:pt x="6513" y="3548"/>
                </a:lnTo>
                <a:cubicBezTo>
                  <a:pt x="6620" y="3548"/>
                  <a:pt x="6727" y="3596"/>
                  <a:pt x="6799" y="3679"/>
                </a:cubicBezTo>
                <a:cubicBezTo>
                  <a:pt x="7017" y="3956"/>
                  <a:pt x="7342" y="4102"/>
                  <a:pt x="7698" y="4102"/>
                </a:cubicBezTo>
                <a:cubicBezTo>
                  <a:pt x="7770" y="4102"/>
                  <a:pt x="7844" y="4096"/>
                  <a:pt x="7918" y="4084"/>
                </a:cubicBezTo>
                <a:cubicBezTo>
                  <a:pt x="8370" y="4001"/>
                  <a:pt x="8728" y="3643"/>
                  <a:pt x="8835" y="3191"/>
                </a:cubicBezTo>
                <a:cubicBezTo>
                  <a:pt x="8906" y="2834"/>
                  <a:pt x="8823" y="2477"/>
                  <a:pt x="8597" y="2215"/>
                </a:cubicBezTo>
                <a:cubicBezTo>
                  <a:pt x="8370" y="1941"/>
                  <a:pt x="8049" y="1774"/>
                  <a:pt x="7692" y="1774"/>
                </a:cubicBezTo>
                <a:cubicBezTo>
                  <a:pt x="7346" y="1774"/>
                  <a:pt x="7001" y="1929"/>
                  <a:pt x="6775" y="2215"/>
                </a:cubicBezTo>
                <a:cubicBezTo>
                  <a:pt x="6715" y="2286"/>
                  <a:pt x="6620" y="2334"/>
                  <a:pt x="6501" y="2334"/>
                </a:cubicBezTo>
                <a:lnTo>
                  <a:pt x="6144" y="2334"/>
                </a:lnTo>
                <a:cubicBezTo>
                  <a:pt x="6037" y="2334"/>
                  <a:pt x="5941" y="2238"/>
                  <a:pt x="5941" y="2131"/>
                </a:cubicBezTo>
                <a:lnTo>
                  <a:pt x="5941" y="1226"/>
                </a:lnTo>
                <a:cubicBezTo>
                  <a:pt x="5941" y="1143"/>
                  <a:pt x="5870" y="1060"/>
                  <a:pt x="5787" y="1060"/>
                </a:cubicBezTo>
                <a:cubicBezTo>
                  <a:pt x="5691" y="1060"/>
                  <a:pt x="5620" y="1143"/>
                  <a:pt x="5620" y="1226"/>
                </a:cubicBezTo>
                <a:lnTo>
                  <a:pt x="5620" y="2131"/>
                </a:lnTo>
                <a:cubicBezTo>
                  <a:pt x="5620" y="2429"/>
                  <a:pt x="5858" y="2667"/>
                  <a:pt x="6156" y="2667"/>
                </a:cubicBezTo>
                <a:lnTo>
                  <a:pt x="6513" y="2667"/>
                </a:lnTo>
                <a:cubicBezTo>
                  <a:pt x="6739" y="2667"/>
                  <a:pt x="6930" y="2584"/>
                  <a:pt x="7049" y="2429"/>
                </a:cubicBezTo>
                <a:cubicBezTo>
                  <a:pt x="7215" y="2238"/>
                  <a:pt x="7430" y="2131"/>
                  <a:pt x="7692" y="2131"/>
                </a:cubicBezTo>
                <a:cubicBezTo>
                  <a:pt x="7942" y="2131"/>
                  <a:pt x="8180" y="2250"/>
                  <a:pt x="8323" y="2453"/>
                </a:cubicBezTo>
                <a:cubicBezTo>
                  <a:pt x="8489" y="2643"/>
                  <a:pt x="8549" y="2893"/>
                  <a:pt x="8489" y="3143"/>
                </a:cubicBezTo>
                <a:cubicBezTo>
                  <a:pt x="8430" y="3465"/>
                  <a:pt x="8168" y="3715"/>
                  <a:pt x="7835" y="3786"/>
                </a:cubicBezTo>
                <a:cubicBezTo>
                  <a:pt x="7780" y="3797"/>
                  <a:pt x="7726" y="3802"/>
                  <a:pt x="7673" y="3802"/>
                </a:cubicBezTo>
                <a:cubicBezTo>
                  <a:pt x="7432" y="3802"/>
                  <a:pt x="7205" y="3695"/>
                  <a:pt x="7049" y="3501"/>
                </a:cubicBezTo>
                <a:cubicBezTo>
                  <a:pt x="6918" y="3346"/>
                  <a:pt x="6727" y="3250"/>
                  <a:pt x="6513" y="3250"/>
                </a:cubicBezTo>
                <a:lnTo>
                  <a:pt x="6144" y="3250"/>
                </a:lnTo>
                <a:cubicBezTo>
                  <a:pt x="5846" y="3250"/>
                  <a:pt x="5608" y="3489"/>
                  <a:pt x="5608" y="3786"/>
                </a:cubicBezTo>
                <a:lnTo>
                  <a:pt x="5608" y="5620"/>
                </a:lnTo>
                <a:lnTo>
                  <a:pt x="3775" y="5620"/>
                </a:lnTo>
                <a:cubicBezTo>
                  <a:pt x="3667" y="5620"/>
                  <a:pt x="3584" y="5525"/>
                  <a:pt x="3584" y="5429"/>
                </a:cubicBezTo>
                <a:lnTo>
                  <a:pt x="3584" y="5048"/>
                </a:lnTo>
                <a:cubicBezTo>
                  <a:pt x="3584" y="4953"/>
                  <a:pt x="3620" y="4846"/>
                  <a:pt x="3715" y="4774"/>
                </a:cubicBezTo>
                <a:cubicBezTo>
                  <a:pt x="4036" y="4501"/>
                  <a:pt x="4191" y="4084"/>
                  <a:pt x="4120" y="3655"/>
                </a:cubicBezTo>
                <a:cubicBezTo>
                  <a:pt x="4025" y="3191"/>
                  <a:pt x="3667" y="2834"/>
                  <a:pt x="3227" y="2727"/>
                </a:cubicBezTo>
                <a:cubicBezTo>
                  <a:pt x="3148" y="2711"/>
                  <a:pt x="3069" y="2703"/>
                  <a:pt x="2991" y="2703"/>
                </a:cubicBezTo>
                <a:cubicBezTo>
                  <a:pt x="2716" y="2703"/>
                  <a:pt x="2452" y="2798"/>
                  <a:pt x="2239" y="2965"/>
                </a:cubicBezTo>
                <a:cubicBezTo>
                  <a:pt x="1977" y="3191"/>
                  <a:pt x="1810" y="3524"/>
                  <a:pt x="1810" y="3882"/>
                </a:cubicBezTo>
                <a:cubicBezTo>
                  <a:pt x="1810" y="4215"/>
                  <a:pt x="1953" y="4560"/>
                  <a:pt x="2239" y="4786"/>
                </a:cubicBezTo>
                <a:cubicBezTo>
                  <a:pt x="2310" y="4846"/>
                  <a:pt x="2358" y="4953"/>
                  <a:pt x="2358" y="5072"/>
                </a:cubicBezTo>
                <a:lnTo>
                  <a:pt x="2358" y="5429"/>
                </a:lnTo>
                <a:cubicBezTo>
                  <a:pt x="2358" y="5525"/>
                  <a:pt x="2274" y="5620"/>
                  <a:pt x="2167" y="5620"/>
                </a:cubicBezTo>
                <a:lnTo>
                  <a:pt x="334" y="5620"/>
                </a:lnTo>
                <a:lnTo>
                  <a:pt x="334" y="881"/>
                </a:lnTo>
                <a:cubicBezTo>
                  <a:pt x="334" y="572"/>
                  <a:pt x="584" y="333"/>
                  <a:pt x="881" y="333"/>
                </a:cubicBezTo>
                <a:lnTo>
                  <a:pt x="5620" y="333"/>
                </a:lnTo>
                <a:lnTo>
                  <a:pt x="5620" y="524"/>
                </a:lnTo>
                <a:cubicBezTo>
                  <a:pt x="5620" y="619"/>
                  <a:pt x="5691" y="691"/>
                  <a:pt x="5787" y="691"/>
                </a:cubicBezTo>
                <a:cubicBezTo>
                  <a:pt x="5870" y="691"/>
                  <a:pt x="5941" y="619"/>
                  <a:pt x="5941" y="524"/>
                </a:cubicBezTo>
                <a:lnTo>
                  <a:pt x="5941" y="333"/>
                </a:lnTo>
                <a:close/>
                <a:moveTo>
                  <a:pt x="2976" y="3061"/>
                </a:moveTo>
                <a:cubicBezTo>
                  <a:pt x="3040" y="3061"/>
                  <a:pt x="3104" y="3069"/>
                  <a:pt x="3167" y="3084"/>
                </a:cubicBezTo>
                <a:cubicBezTo>
                  <a:pt x="3477" y="3143"/>
                  <a:pt x="3727" y="3417"/>
                  <a:pt x="3810" y="3739"/>
                </a:cubicBezTo>
                <a:cubicBezTo>
                  <a:pt x="3870" y="4036"/>
                  <a:pt x="3763" y="4334"/>
                  <a:pt x="3525" y="4536"/>
                </a:cubicBezTo>
                <a:cubicBezTo>
                  <a:pt x="3358" y="4667"/>
                  <a:pt x="3274" y="4858"/>
                  <a:pt x="3274" y="5072"/>
                </a:cubicBezTo>
                <a:lnTo>
                  <a:pt x="3274" y="5441"/>
                </a:lnTo>
                <a:cubicBezTo>
                  <a:pt x="3274" y="5739"/>
                  <a:pt x="3513" y="5977"/>
                  <a:pt x="3810" y="5977"/>
                </a:cubicBezTo>
                <a:lnTo>
                  <a:pt x="5632" y="5977"/>
                </a:lnTo>
                <a:lnTo>
                  <a:pt x="5632" y="7811"/>
                </a:lnTo>
                <a:cubicBezTo>
                  <a:pt x="5632" y="7918"/>
                  <a:pt x="5549" y="8001"/>
                  <a:pt x="5441" y="8001"/>
                </a:cubicBezTo>
                <a:lnTo>
                  <a:pt x="5072" y="8001"/>
                </a:lnTo>
                <a:cubicBezTo>
                  <a:pt x="4965" y="8001"/>
                  <a:pt x="4858" y="7953"/>
                  <a:pt x="4787" y="7870"/>
                </a:cubicBezTo>
                <a:cubicBezTo>
                  <a:pt x="4569" y="7593"/>
                  <a:pt x="4244" y="7447"/>
                  <a:pt x="3887" y="7447"/>
                </a:cubicBezTo>
                <a:cubicBezTo>
                  <a:pt x="3815" y="7447"/>
                  <a:pt x="3741" y="7453"/>
                  <a:pt x="3667" y="7465"/>
                </a:cubicBezTo>
                <a:cubicBezTo>
                  <a:pt x="3215" y="7561"/>
                  <a:pt x="2858" y="7918"/>
                  <a:pt x="2751" y="8358"/>
                </a:cubicBezTo>
                <a:cubicBezTo>
                  <a:pt x="2679" y="8715"/>
                  <a:pt x="2763" y="9073"/>
                  <a:pt x="2989" y="9346"/>
                </a:cubicBezTo>
                <a:cubicBezTo>
                  <a:pt x="3215" y="9608"/>
                  <a:pt x="3536" y="9775"/>
                  <a:pt x="3894" y="9775"/>
                </a:cubicBezTo>
                <a:cubicBezTo>
                  <a:pt x="4239" y="9775"/>
                  <a:pt x="4584" y="9620"/>
                  <a:pt x="4798" y="9346"/>
                </a:cubicBezTo>
                <a:cubicBezTo>
                  <a:pt x="4858" y="9263"/>
                  <a:pt x="4965" y="9227"/>
                  <a:pt x="5084" y="9227"/>
                </a:cubicBezTo>
                <a:lnTo>
                  <a:pt x="5441" y="9227"/>
                </a:lnTo>
                <a:cubicBezTo>
                  <a:pt x="5549" y="9227"/>
                  <a:pt x="5632" y="9311"/>
                  <a:pt x="5632" y="9418"/>
                </a:cubicBezTo>
                <a:lnTo>
                  <a:pt x="5632" y="11251"/>
                </a:lnTo>
                <a:lnTo>
                  <a:pt x="869" y="11251"/>
                </a:lnTo>
                <a:cubicBezTo>
                  <a:pt x="560" y="11251"/>
                  <a:pt x="322" y="10990"/>
                  <a:pt x="322" y="10692"/>
                </a:cubicBezTo>
                <a:lnTo>
                  <a:pt x="322" y="5965"/>
                </a:lnTo>
                <a:lnTo>
                  <a:pt x="2155" y="5965"/>
                </a:lnTo>
                <a:cubicBezTo>
                  <a:pt x="2453" y="5965"/>
                  <a:pt x="2691" y="5727"/>
                  <a:pt x="2691" y="5429"/>
                </a:cubicBezTo>
                <a:lnTo>
                  <a:pt x="2691" y="5072"/>
                </a:lnTo>
                <a:cubicBezTo>
                  <a:pt x="2691" y="4846"/>
                  <a:pt x="2596" y="4655"/>
                  <a:pt x="2453" y="4536"/>
                </a:cubicBezTo>
                <a:cubicBezTo>
                  <a:pt x="2262" y="4370"/>
                  <a:pt x="2155" y="4143"/>
                  <a:pt x="2155" y="3893"/>
                </a:cubicBezTo>
                <a:cubicBezTo>
                  <a:pt x="2155" y="3643"/>
                  <a:pt x="2274" y="3405"/>
                  <a:pt x="2465" y="3250"/>
                </a:cubicBezTo>
                <a:cubicBezTo>
                  <a:pt x="2607" y="3126"/>
                  <a:pt x="2789" y="3061"/>
                  <a:pt x="2976" y="3061"/>
                </a:cubicBezTo>
                <a:close/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lnTo>
                  <a:pt x="0" y="10680"/>
                </a:lnTo>
                <a:cubicBezTo>
                  <a:pt x="0" y="11168"/>
                  <a:pt x="393" y="11573"/>
                  <a:pt x="893" y="11573"/>
                </a:cubicBezTo>
                <a:lnTo>
                  <a:pt x="10680" y="11573"/>
                </a:lnTo>
                <a:cubicBezTo>
                  <a:pt x="11168" y="11573"/>
                  <a:pt x="11573" y="11168"/>
                  <a:pt x="11573" y="10680"/>
                </a:cubicBezTo>
                <a:lnTo>
                  <a:pt x="11573" y="893"/>
                </a:lnTo>
                <a:cubicBezTo>
                  <a:pt x="11573" y="393"/>
                  <a:pt x="11168" y="0"/>
                  <a:pt x="10680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602" name="Google Shape;10602;p80"/>
          <p:cNvGrpSpPr/>
          <p:nvPr/>
        </p:nvGrpSpPr>
        <p:grpSpPr>
          <a:xfrm>
            <a:off x="2935741" y="2222089"/>
            <a:ext cx="466379" cy="465912"/>
            <a:chOff x="2201806" y="1976585"/>
            <a:chExt cx="349784" cy="349434"/>
          </a:xfrm>
          <a:solidFill>
            <a:srgbClr val="D2DE00"/>
          </a:solidFill>
        </p:grpSpPr>
        <p:sp>
          <p:nvSpPr>
            <p:cNvPr id="10603" name="Google Shape;10603;p80"/>
            <p:cNvSpPr/>
            <p:nvPr/>
          </p:nvSpPr>
          <p:spPr>
            <a:xfrm>
              <a:off x="2231755" y="2073373"/>
              <a:ext cx="319835" cy="252647"/>
            </a:xfrm>
            <a:custGeom>
              <a:avLst/>
              <a:gdLst/>
              <a:ahLst/>
              <a:cxnLst/>
              <a:rect l="l" t="t" r="r" b="b"/>
              <a:pathLst>
                <a:path w="10049" h="7938" extrusionOk="0">
                  <a:moveTo>
                    <a:pt x="9368" y="0"/>
                  </a:moveTo>
                  <a:cubicBezTo>
                    <a:pt x="9345" y="0"/>
                    <a:pt x="9322" y="6"/>
                    <a:pt x="9299" y="20"/>
                  </a:cubicBezTo>
                  <a:cubicBezTo>
                    <a:pt x="9227" y="67"/>
                    <a:pt x="9180" y="151"/>
                    <a:pt x="9227" y="234"/>
                  </a:cubicBezTo>
                  <a:cubicBezTo>
                    <a:pt x="9561" y="925"/>
                    <a:pt x="9716" y="1675"/>
                    <a:pt x="9716" y="2449"/>
                  </a:cubicBezTo>
                  <a:cubicBezTo>
                    <a:pt x="9716" y="3830"/>
                    <a:pt x="9180" y="5127"/>
                    <a:pt x="8203" y="6104"/>
                  </a:cubicBezTo>
                  <a:cubicBezTo>
                    <a:pt x="7215" y="7092"/>
                    <a:pt x="5917" y="7628"/>
                    <a:pt x="4536" y="7628"/>
                  </a:cubicBezTo>
                  <a:cubicBezTo>
                    <a:pt x="3715" y="7628"/>
                    <a:pt x="2929" y="7449"/>
                    <a:pt x="2203" y="7080"/>
                  </a:cubicBezTo>
                  <a:cubicBezTo>
                    <a:pt x="1596" y="6759"/>
                    <a:pt x="1060" y="6342"/>
                    <a:pt x="607" y="5830"/>
                  </a:cubicBezTo>
                  <a:lnTo>
                    <a:pt x="607" y="5830"/>
                  </a:lnTo>
                  <a:lnTo>
                    <a:pt x="1250" y="6032"/>
                  </a:lnTo>
                  <a:cubicBezTo>
                    <a:pt x="1272" y="6040"/>
                    <a:pt x="1293" y="6044"/>
                    <a:pt x="1312" y="6044"/>
                  </a:cubicBezTo>
                  <a:cubicBezTo>
                    <a:pt x="1380" y="6044"/>
                    <a:pt x="1434" y="5999"/>
                    <a:pt x="1453" y="5925"/>
                  </a:cubicBezTo>
                  <a:cubicBezTo>
                    <a:pt x="1488" y="5842"/>
                    <a:pt x="1441" y="5747"/>
                    <a:pt x="1357" y="5723"/>
                  </a:cubicBezTo>
                  <a:lnTo>
                    <a:pt x="202" y="5330"/>
                  </a:lnTo>
                  <a:cubicBezTo>
                    <a:pt x="191" y="5327"/>
                    <a:pt x="179" y="5325"/>
                    <a:pt x="167" y="5325"/>
                  </a:cubicBezTo>
                  <a:cubicBezTo>
                    <a:pt x="131" y="5325"/>
                    <a:pt x="95" y="5339"/>
                    <a:pt x="60" y="5366"/>
                  </a:cubicBezTo>
                  <a:cubicBezTo>
                    <a:pt x="12" y="5389"/>
                    <a:pt x="0" y="5449"/>
                    <a:pt x="0" y="5508"/>
                  </a:cubicBezTo>
                  <a:lnTo>
                    <a:pt x="191" y="6854"/>
                  </a:lnTo>
                  <a:cubicBezTo>
                    <a:pt x="214" y="6925"/>
                    <a:pt x="274" y="6985"/>
                    <a:pt x="357" y="6985"/>
                  </a:cubicBezTo>
                  <a:lnTo>
                    <a:pt x="393" y="6985"/>
                  </a:lnTo>
                  <a:cubicBezTo>
                    <a:pt x="476" y="6973"/>
                    <a:pt x="536" y="6890"/>
                    <a:pt x="524" y="6806"/>
                  </a:cubicBezTo>
                  <a:lnTo>
                    <a:pt x="417" y="6068"/>
                  </a:lnTo>
                  <a:lnTo>
                    <a:pt x="417" y="6068"/>
                  </a:lnTo>
                  <a:cubicBezTo>
                    <a:pt x="881" y="6604"/>
                    <a:pt x="1465" y="7044"/>
                    <a:pt x="2084" y="7354"/>
                  </a:cubicBezTo>
                  <a:cubicBezTo>
                    <a:pt x="2858" y="7747"/>
                    <a:pt x="3691" y="7937"/>
                    <a:pt x="4560" y="7937"/>
                  </a:cubicBezTo>
                  <a:cubicBezTo>
                    <a:pt x="6025" y="7937"/>
                    <a:pt x="7394" y="7366"/>
                    <a:pt x="8442" y="6330"/>
                  </a:cubicBezTo>
                  <a:cubicBezTo>
                    <a:pt x="9477" y="5282"/>
                    <a:pt x="10049" y="3913"/>
                    <a:pt x="10049" y="2449"/>
                  </a:cubicBezTo>
                  <a:cubicBezTo>
                    <a:pt x="10049" y="1627"/>
                    <a:pt x="9870" y="829"/>
                    <a:pt x="9513" y="91"/>
                  </a:cubicBezTo>
                  <a:cubicBezTo>
                    <a:pt x="9479" y="40"/>
                    <a:pt x="9426" y="0"/>
                    <a:pt x="93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04" name="Google Shape;10604;p80"/>
            <p:cNvSpPr/>
            <p:nvPr/>
          </p:nvSpPr>
          <p:spPr>
            <a:xfrm>
              <a:off x="2201806" y="1976585"/>
              <a:ext cx="319484" cy="252424"/>
            </a:xfrm>
            <a:custGeom>
              <a:avLst/>
              <a:gdLst/>
              <a:ahLst/>
              <a:cxnLst/>
              <a:rect l="l" t="t" r="r" b="b"/>
              <a:pathLst>
                <a:path w="10038" h="7931" extrusionOk="0">
                  <a:moveTo>
                    <a:pt x="5501" y="1"/>
                  </a:moveTo>
                  <a:cubicBezTo>
                    <a:pt x="4025" y="1"/>
                    <a:pt x="2656" y="560"/>
                    <a:pt x="1608" y="1608"/>
                  </a:cubicBezTo>
                  <a:cubicBezTo>
                    <a:pt x="572" y="2644"/>
                    <a:pt x="0" y="4013"/>
                    <a:pt x="0" y="5490"/>
                  </a:cubicBezTo>
                  <a:cubicBezTo>
                    <a:pt x="0" y="6311"/>
                    <a:pt x="179" y="7109"/>
                    <a:pt x="536" y="7835"/>
                  </a:cubicBezTo>
                  <a:cubicBezTo>
                    <a:pt x="572" y="7895"/>
                    <a:pt x="632" y="7930"/>
                    <a:pt x="691" y="7930"/>
                  </a:cubicBezTo>
                  <a:cubicBezTo>
                    <a:pt x="715" y="7930"/>
                    <a:pt x="739" y="7930"/>
                    <a:pt x="762" y="7918"/>
                  </a:cubicBezTo>
                  <a:cubicBezTo>
                    <a:pt x="834" y="7871"/>
                    <a:pt x="882" y="7776"/>
                    <a:pt x="834" y="7704"/>
                  </a:cubicBezTo>
                  <a:cubicBezTo>
                    <a:pt x="512" y="7002"/>
                    <a:pt x="346" y="6263"/>
                    <a:pt x="346" y="5490"/>
                  </a:cubicBezTo>
                  <a:cubicBezTo>
                    <a:pt x="346" y="4108"/>
                    <a:pt x="882" y="2811"/>
                    <a:pt x="1870" y="1822"/>
                  </a:cubicBezTo>
                  <a:cubicBezTo>
                    <a:pt x="2846" y="846"/>
                    <a:pt x="4144" y="310"/>
                    <a:pt x="5525" y="310"/>
                  </a:cubicBezTo>
                  <a:cubicBezTo>
                    <a:pt x="7049" y="310"/>
                    <a:pt x="8454" y="965"/>
                    <a:pt x="9454" y="2108"/>
                  </a:cubicBezTo>
                  <a:lnTo>
                    <a:pt x="8811" y="1906"/>
                  </a:lnTo>
                  <a:cubicBezTo>
                    <a:pt x="8792" y="1898"/>
                    <a:pt x="8772" y="1894"/>
                    <a:pt x="8753" y="1894"/>
                  </a:cubicBezTo>
                  <a:cubicBezTo>
                    <a:pt x="8688" y="1894"/>
                    <a:pt x="8627" y="1937"/>
                    <a:pt x="8609" y="2001"/>
                  </a:cubicBezTo>
                  <a:cubicBezTo>
                    <a:pt x="8573" y="2096"/>
                    <a:pt x="8621" y="2180"/>
                    <a:pt x="8716" y="2215"/>
                  </a:cubicBezTo>
                  <a:lnTo>
                    <a:pt x="9859" y="2596"/>
                  </a:lnTo>
                  <a:cubicBezTo>
                    <a:pt x="9871" y="2596"/>
                    <a:pt x="9883" y="2620"/>
                    <a:pt x="9906" y="2620"/>
                  </a:cubicBezTo>
                  <a:cubicBezTo>
                    <a:pt x="9930" y="2620"/>
                    <a:pt x="9978" y="2596"/>
                    <a:pt x="10002" y="2572"/>
                  </a:cubicBezTo>
                  <a:cubicBezTo>
                    <a:pt x="10026" y="2525"/>
                    <a:pt x="10037" y="2465"/>
                    <a:pt x="10037" y="2418"/>
                  </a:cubicBezTo>
                  <a:lnTo>
                    <a:pt x="9847" y="1084"/>
                  </a:lnTo>
                  <a:cubicBezTo>
                    <a:pt x="9827" y="1003"/>
                    <a:pt x="9772" y="948"/>
                    <a:pt x="9705" y="948"/>
                  </a:cubicBezTo>
                  <a:cubicBezTo>
                    <a:pt x="9693" y="948"/>
                    <a:pt x="9681" y="950"/>
                    <a:pt x="9668" y="953"/>
                  </a:cubicBezTo>
                  <a:cubicBezTo>
                    <a:pt x="9573" y="965"/>
                    <a:pt x="9514" y="1037"/>
                    <a:pt x="9525" y="1132"/>
                  </a:cubicBezTo>
                  <a:lnTo>
                    <a:pt x="9633" y="1870"/>
                  </a:lnTo>
                  <a:cubicBezTo>
                    <a:pt x="8597" y="667"/>
                    <a:pt x="7085" y="1"/>
                    <a:pt x="550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05" name="Google Shape;10605;p80"/>
            <p:cNvSpPr/>
            <p:nvPr/>
          </p:nvSpPr>
          <p:spPr>
            <a:xfrm>
              <a:off x="2331789" y="2068662"/>
              <a:ext cx="16709" cy="27340"/>
            </a:xfrm>
            <a:custGeom>
              <a:avLst/>
              <a:gdLst/>
              <a:ahLst/>
              <a:cxnLst/>
              <a:rect l="l" t="t" r="r" b="b"/>
              <a:pathLst>
                <a:path w="525" h="859" extrusionOk="0">
                  <a:moveTo>
                    <a:pt x="358" y="1"/>
                  </a:moveTo>
                  <a:cubicBezTo>
                    <a:pt x="262" y="1"/>
                    <a:pt x="191" y="84"/>
                    <a:pt x="191" y="168"/>
                  </a:cubicBezTo>
                  <a:lnTo>
                    <a:pt x="191" y="465"/>
                  </a:lnTo>
                  <a:lnTo>
                    <a:pt x="72" y="584"/>
                  </a:lnTo>
                  <a:cubicBezTo>
                    <a:pt x="12" y="644"/>
                    <a:pt x="0" y="751"/>
                    <a:pt x="72" y="811"/>
                  </a:cubicBezTo>
                  <a:cubicBezTo>
                    <a:pt x="96" y="834"/>
                    <a:pt x="143" y="858"/>
                    <a:pt x="191" y="858"/>
                  </a:cubicBezTo>
                  <a:cubicBezTo>
                    <a:pt x="238" y="858"/>
                    <a:pt x="262" y="834"/>
                    <a:pt x="298" y="811"/>
                  </a:cubicBezTo>
                  <a:lnTo>
                    <a:pt x="453" y="644"/>
                  </a:lnTo>
                  <a:cubicBezTo>
                    <a:pt x="488" y="620"/>
                    <a:pt x="500" y="572"/>
                    <a:pt x="500" y="525"/>
                  </a:cubicBezTo>
                  <a:lnTo>
                    <a:pt x="524" y="168"/>
                  </a:lnTo>
                  <a:cubicBezTo>
                    <a:pt x="524" y="84"/>
                    <a:pt x="441" y="1"/>
                    <a:pt x="35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06" name="Google Shape;10606;p80"/>
            <p:cNvSpPr/>
            <p:nvPr/>
          </p:nvSpPr>
          <p:spPr>
            <a:xfrm>
              <a:off x="2243118" y="2021653"/>
              <a:ext cx="265664" cy="261908"/>
            </a:xfrm>
            <a:custGeom>
              <a:avLst/>
              <a:gdLst/>
              <a:ahLst/>
              <a:cxnLst/>
              <a:rect l="l" t="t" r="r" b="b"/>
              <a:pathLst>
                <a:path w="8347" h="8229" extrusionOk="0">
                  <a:moveTo>
                    <a:pt x="2751" y="3109"/>
                  </a:moveTo>
                  <a:lnTo>
                    <a:pt x="2977" y="3133"/>
                  </a:lnTo>
                  <a:lnTo>
                    <a:pt x="3084" y="3133"/>
                  </a:lnTo>
                  <a:lnTo>
                    <a:pt x="2917" y="3502"/>
                  </a:lnTo>
                  <a:lnTo>
                    <a:pt x="2643" y="3431"/>
                  </a:lnTo>
                  <a:lnTo>
                    <a:pt x="2751" y="3109"/>
                  </a:lnTo>
                  <a:close/>
                  <a:moveTo>
                    <a:pt x="3834" y="3026"/>
                  </a:moveTo>
                  <a:lnTo>
                    <a:pt x="4156" y="3419"/>
                  </a:lnTo>
                  <a:lnTo>
                    <a:pt x="4120" y="3526"/>
                  </a:lnTo>
                  <a:cubicBezTo>
                    <a:pt x="4096" y="3609"/>
                    <a:pt x="4144" y="3704"/>
                    <a:pt x="4227" y="3728"/>
                  </a:cubicBezTo>
                  <a:cubicBezTo>
                    <a:pt x="4239" y="3728"/>
                    <a:pt x="4263" y="3740"/>
                    <a:pt x="4275" y="3740"/>
                  </a:cubicBezTo>
                  <a:cubicBezTo>
                    <a:pt x="4346" y="3740"/>
                    <a:pt x="4406" y="3704"/>
                    <a:pt x="4417" y="3645"/>
                  </a:cubicBezTo>
                  <a:lnTo>
                    <a:pt x="4465" y="3526"/>
                  </a:lnTo>
                  <a:cubicBezTo>
                    <a:pt x="4501" y="3419"/>
                    <a:pt x="4477" y="3312"/>
                    <a:pt x="4417" y="3240"/>
                  </a:cubicBezTo>
                  <a:lnTo>
                    <a:pt x="4334" y="3133"/>
                  </a:lnTo>
                  <a:lnTo>
                    <a:pt x="4608" y="3359"/>
                  </a:lnTo>
                  <a:cubicBezTo>
                    <a:pt x="4638" y="3374"/>
                    <a:pt x="4673" y="3389"/>
                    <a:pt x="4710" y="3389"/>
                  </a:cubicBezTo>
                  <a:cubicBezTo>
                    <a:pt x="4731" y="3389"/>
                    <a:pt x="4753" y="3384"/>
                    <a:pt x="4775" y="3371"/>
                  </a:cubicBezTo>
                  <a:lnTo>
                    <a:pt x="4989" y="3288"/>
                  </a:lnTo>
                  <a:lnTo>
                    <a:pt x="5108" y="3419"/>
                  </a:lnTo>
                  <a:cubicBezTo>
                    <a:pt x="5132" y="3466"/>
                    <a:pt x="5191" y="3478"/>
                    <a:pt x="5239" y="3478"/>
                  </a:cubicBezTo>
                  <a:lnTo>
                    <a:pt x="5644" y="3442"/>
                  </a:lnTo>
                  <a:lnTo>
                    <a:pt x="5656" y="3526"/>
                  </a:lnTo>
                  <a:cubicBezTo>
                    <a:pt x="5668" y="3562"/>
                    <a:pt x="5644" y="3597"/>
                    <a:pt x="5644" y="3609"/>
                  </a:cubicBezTo>
                  <a:cubicBezTo>
                    <a:pt x="5620" y="3621"/>
                    <a:pt x="5608" y="3657"/>
                    <a:pt x="5560" y="3657"/>
                  </a:cubicBezTo>
                  <a:lnTo>
                    <a:pt x="4882" y="3716"/>
                  </a:lnTo>
                  <a:cubicBezTo>
                    <a:pt x="4787" y="3716"/>
                    <a:pt x="4715" y="3764"/>
                    <a:pt x="4668" y="3835"/>
                  </a:cubicBezTo>
                  <a:cubicBezTo>
                    <a:pt x="4644" y="3895"/>
                    <a:pt x="4608" y="3954"/>
                    <a:pt x="4632" y="4014"/>
                  </a:cubicBezTo>
                  <a:lnTo>
                    <a:pt x="4167" y="3859"/>
                  </a:lnTo>
                  <a:cubicBezTo>
                    <a:pt x="4156" y="3859"/>
                    <a:pt x="4156" y="3847"/>
                    <a:pt x="4156" y="3835"/>
                  </a:cubicBezTo>
                  <a:cubicBezTo>
                    <a:pt x="4120" y="3657"/>
                    <a:pt x="3977" y="3538"/>
                    <a:pt x="3798" y="3538"/>
                  </a:cubicBezTo>
                  <a:lnTo>
                    <a:pt x="3775" y="3538"/>
                  </a:lnTo>
                  <a:lnTo>
                    <a:pt x="3286" y="3550"/>
                  </a:lnTo>
                  <a:lnTo>
                    <a:pt x="3405" y="3204"/>
                  </a:lnTo>
                  <a:cubicBezTo>
                    <a:pt x="3429" y="3181"/>
                    <a:pt x="3453" y="3169"/>
                    <a:pt x="3489" y="3145"/>
                  </a:cubicBezTo>
                  <a:lnTo>
                    <a:pt x="3834" y="3026"/>
                  </a:lnTo>
                  <a:close/>
                  <a:moveTo>
                    <a:pt x="7561" y="3562"/>
                  </a:moveTo>
                  <a:cubicBezTo>
                    <a:pt x="7573" y="3562"/>
                    <a:pt x="7620" y="3562"/>
                    <a:pt x="7656" y="3597"/>
                  </a:cubicBezTo>
                  <a:lnTo>
                    <a:pt x="7977" y="3907"/>
                  </a:lnTo>
                  <a:cubicBezTo>
                    <a:pt x="7989" y="4026"/>
                    <a:pt x="7989" y="4133"/>
                    <a:pt x="7977" y="4216"/>
                  </a:cubicBezTo>
                  <a:cubicBezTo>
                    <a:pt x="7930" y="5169"/>
                    <a:pt x="7549" y="6086"/>
                    <a:pt x="6858" y="6752"/>
                  </a:cubicBezTo>
                  <a:cubicBezTo>
                    <a:pt x="6763" y="6860"/>
                    <a:pt x="6656" y="6943"/>
                    <a:pt x="6537" y="7050"/>
                  </a:cubicBezTo>
                  <a:cubicBezTo>
                    <a:pt x="6596" y="6955"/>
                    <a:pt x="6644" y="6871"/>
                    <a:pt x="6680" y="6776"/>
                  </a:cubicBezTo>
                  <a:lnTo>
                    <a:pt x="7430" y="5074"/>
                  </a:lnTo>
                  <a:cubicBezTo>
                    <a:pt x="7454" y="5026"/>
                    <a:pt x="7442" y="4966"/>
                    <a:pt x="7418" y="4907"/>
                  </a:cubicBezTo>
                  <a:cubicBezTo>
                    <a:pt x="7382" y="4859"/>
                    <a:pt x="7323" y="4836"/>
                    <a:pt x="7263" y="4836"/>
                  </a:cubicBezTo>
                  <a:lnTo>
                    <a:pt x="7192" y="4836"/>
                  </a:lnTo>
                  <a:lnTo>
                    <a:pt x="7596" y="4026"/>
                  </a:lnTo>
                  <a:cubicBezTo>
                    <a:pt x="7656" y="3895"/>
                    <a:pt x="7620" y="3728"/>
                    <a:pt x="7501" y="3657"/>
                  </a:cubicBezTo>
                  <a:lnTo>
                    <a:pt x="7477" y="3621"/>
                  </a:lnTo>
                  <a:lnTo>
                    <a:pt x="7489" y="3609"/>
                  </a:lnTo>
                  <a:cubicBezTo>
                    <a:pt x="7513" y="3562"/>
                    <a:pt x="7549" y="3562"/>
                    <a:pt x="7561" y="3562"/>
                  </a:cubicBezTo>
                  <a:close/>
                  <a:moveTo>
                    <a:pt x="4088" y="0"/>
                  </a:moveTo>
                  <a:cubicBezTo>
                    <a:pt x="4055" y="0"/>
                    <a:pt x="4022" y="1"/>
                    <a:pt x="3989" y="2"/>
                  </a:cubicBezTo>
                  <a:cubicBezTo>
                    <a:pt x="2953" y="49"/>
                    <a:pt x="1977" y="478"/>
                    <a:pt x="1250" y="1216"/>
                  </a:cubicBezTo>
                  <a:cubicBezTo>
                    <a:pt x="524" y="1942"/>
                    <a:pt x="96" y="2919"/>
                    <a:pt x="48" y="3954"/>
                  </a:cubicBezTo>
                  <a:cubicBezTo>
                    <a:pt x="0" y="4978"/>
                    <a:pt x="346" y="5979"/>
                    <a:pt x="1012" y="6764"/>
                  </a:cubicBezTo>
                  <a:cubicBezTo>
                    <a:pt x="1048" y="6812"/>
                    <a:pt x="1084" y="6824"/>
                    <a:pt x="1131" y="6824"/>
                  </a:cubicBezTo>
                  <a:cubicBezTo>
                    <a:pt x="1167" y="6824"/>
                    <a:pt x="1203" y="6812"/>
                    <a:pt x="1239" y="6776"/>
                  </a:cubicBezTo>
                  <a:cubicBezTo>
                    <a:pt x="1310" y="6717"/>
                    <a:pt x="1310" y="6610"/>
                    <a:pt x="1250" y="6550"/>
                  </a:cubicBezTo>
                  <a:cubicBezTo>
                    <a:pt x="643" y="5824"/>
                    <a:pt x="334" y="4907"/>
                    <a:pt x="369" y="3966"/>
                  </a:cubicBezTo>
                  <a:cubicBezTo>
                    <a:pt x="417" y="3014"/>
                    <a:pt x="810" y="2109"/>
                    <a:pt x="1489" y="1430"/>
                  </a:cubicBezTo>
                  <a:cubicBezTo>
                    <a:pt x="2155" y="764"/>
                    <a:pt x="3072" y="359"/>
                    <a:pt x="4025" y="323"/>
                  </a:cubicBezTo>
                  <a:cubicBezTo>
                    <a:pt x="4087" y="316"/>
                    <a:pt x="4150" y="313"/>
                    <a:pt x="4213" y="313"/>
                  </a:cubicBezTo>
                  <a:cubicBezTo>
                    <a:pt x="4363" y="313"/>
                    <a:pt x="4512" y="330"/>
                    <a:pt x="4656" y="347"/>
                  </a:cubicBezTo>
                  <a:lnTo>
                    <a:pt x="4882" y="621"/>
                  </a:lnTo>
                  <a:lnTo>
                    <a:pt x="4798" y="823"/>
                  </a:lnTo>
                  <a:lnTo>
                    <a:pt x="4656" y="585"/>
                  </a:lnTo>
                  <a:cubicBezTo>
                    <a:pt x="4632" y="537"/>
                    <a:pt x="4572" y="502"/>
                    <a:pt x="4525" y="502"/>
                  </a:cubicBezTo>
                  <a:lnTo>
                    <a:pt x="4025" y="502"/>
                  </a:lnTo>
                  <a:cubicBezTo>
                    <a:pt x="3965" y="502"/>
                    <a:pt x="3906" y="525"/>
                    <a:pt x="3870" y="585"/>
                  </a:cubicBezTo>
                  <a:lnTo>
                    <a:pt x="3513" y="1276"/>
                  </a:lnTo>
                  <a:cubicBezTo>
                    <a:pt x="3465" y="1359"/>
                    <a:pt x="3465" y="1478"/>
                    <a:pt x="3513" y="1573"/>
                  </a:cubicBezTo>
                  <a:cubicBezTo>
                    <a:pt x="3560" y="1657"/>
                    <a:pt x="3667" y="1716"/>
                    <a:pt x="3763" y="1728"/>
                  </a:cubicBezTo>
                  <a:lnTo>
                    <a:pt x="4048" y="1764"/>
                  </a:lnTo>
                  <a:cubicBezTo>
                    <a:pt x="4108" y="1764"/>
                    <a:pt x="4167" y="1752"/>
                    <a:pt x="4203" y="1692"/>
                  </a:cubicBezTo>
                  <a:lnTo>
                    <a:pt x="4298" y="1537"/>
                  </a:lnTo>
                  <a:lnTo>
                    <a:pt x="4358" y="1609"/>
                  </a:lnTo>
                  <a:lnTo>
                    <a:pt x="4310" y="1895"/>
                  </a:lnTo>
                  <a:lnTo>
                    <a:pt x="3822" y="1966"/>
                  </a:lnTo>
                  <a:cubicBezTo>
                    <a:pt x="3798" y="1966"/>
                    <a:pt x="3775" y="1990"/>
                    <a:pt x="3751" y="2002"/>
                  </a:cubicBezTo>
                  <a:lnTo>
                    <a:pt x="3108" y="2466"/>
                  </a:lnTo>
                  <a:cubicBezTo>
                    <a:pt x="3084" y="2490"/>
                    <a:pt x="3048" y="2526"/>
                    <a:pt x="3048" y="2550"/>
                  </a:cubicBezTo>
                  <a:lnTo>
                    <a:pt x="2977" y="2847"/>
                  </a:lnTo>
                  <a:lnTo>
                    <a:pt x="2751" y="2823"/>
                  </a:lnTo>
                  <a:cubicBezTo>
                    <a:pt x="2736" y="2821"/>
                    <a:pt x="2721" y="2819"/>
                    <a:pt x="2706" y="2819"/>
                  </a:cubicBezTo>
                  <a:cubicBezTo>
                    <a:pt x="2591" y="2819"/>
                    <a:pt x="2483" y="2898"/>
                    <a:pt x="2441" y="3014"/>
                  </a:cubicBezTo>
                  <a:lnTo>
                    <a:pt x="2310" y="3371"/>
                  </a:lnTo>
                  <a:cubicBezTo>
                    <a:pt x="2274" y="3442"/>
                    <a:pt x="2274" y="3538"/>
                    <a:pt x="2322" y="3609"/>
                  </a:cubicBezTo>
                  <a:cubicBezTo>
                    <a:pt x="2370" y="3681"/>
                    <a:pt x="2429" y="3740"/>
                    <a:pt x="2501" y="3752"/>
                  </a:cubicBezTo>
                  <a:cubicBezTo>
                    <a:pt x="2346" y="3812"/>
                    <a:pt x="2251" y="3978"/>
                    <a:pt x="2251" y="4145"/>
                  </a:cubicBezTo>
                  <a:lnTo>
                    <a:pt x="2251" y="4216"/>
                  </a:lnTo>
                  <a:lnTo>
                    <a:pt x="1798" y="4740"/>
                  </a:lnTo>
                  <a:cubicBezTo>
                    <a:pt x="1727" y="4812"/>
                    <a:pt x="1703" y="4919"/>
                    <a:pt x="1703" y="5026"/>
                  </a:cubicBezTo>
                  <a:lnTo>
                    <a:pt x="1703" y="5621"/>
                  </a:lnTo>
                  <a:cubicBezTo>
                    <a:pt x="1703" y="5764"/>
                    <a:pt x="1750" y="5919"/>
                    <a:pt x="1881" y="6038"/>
                  </a:cubicBezTo>
                  <a:lnTo>
                    <a:pt x="2310" y="6455"/>
                  </a:lnTo>
                  <a:cubicBezTo>
                    <a:pt x="2393" y="6538"/>
                    <a:pt x="2524" y="6598"/>
                    <a:pt x="2643" y="6610"/>
                  </a:cubicBezTo>
                  <a:lnTo>
                    <a:pt x="3917" y="6717"/>
                  </a:lnTo>
                  <a:lnTo>
                    <a:pt x="3917" y="6764"/>
                  </a:lnTo>
                  <a:cubicBezTo>
                    <a:pt x="3894" y="6907"/>
                    <a:pt x="3965" y="7074"/>
                    <a:pt x="4096" y="7169"/>
                  </a:cubicBezTo>
                  <a:lnTo>
                    <a:pt x="4310" y="7324"/>
                  </a:lnTo>
                  <a:lnTo>
                    <a:pt x="4298" y="7372"/>
                  </a:lnTo>
                  <a:cubicBezTo>
                    <a:pt x="4251" y="7538"/>
                    <a:pt x="4298" y="7717"/>
                    <a:pt x="4429" y="7836"/>
                  </a:cubicBezTo>
                  <a:lnTo>
                    <a:pt x="4489" y="7895"/>
                  </a:lnTo>
                  <a:cubicBezTo>
                    <a:pt x="4429" y="7895"/>
                    <a:pt x="4394" y="7907"/>
                    <a:pt x="4334" y="7907"/>
                  </a:cubicBezTo>
                  <a:cubicBezTo>
                    <a:pt x="4272" y="7910"/>
                    <a:pt x="4211" y="7912"/>
                    <a:pt x="4149" y="7912"/>
                  </a:cubicBezTo>
                  <a:cubicBezTo>
                    <a:pt x="3262" y="7912"/>
                    <a:pt x="2407" y="7593"/>
                    <a:pt x="1739" y="7014"/>
                  </a:cubicBezTo>
                  <a:cubicBezTo>
                    <a:pt x="1708" y="6989"/>
                    <a:pt x="1672" y="6976"/>
                    <a:pt x="1637" y="6976"/>
                  </a:cubicBezTo>
                  <a:cubicBezTo>
                    <a:pt x="1591" y="6976"/>
                    <a:pt x="1546" y="6998"/>
                    <a:pt x="1512" y="7038"/>
                  </a:cubicBezTo>
                  <a:cubicBezTo>
                    <a:pt x="1453" y="7110"/>
                    <a:pt x="1477" y="7193"/>
                    <a:pt x="1536" y="7252"/>
                  </a:cubicBezTo>
                  <a:cubicBezTo>
                    <a:pt x="2274" y="7883"/>
                    <a:pt x="3215" y="8229"/>
                    <a:pt x="4179" y="8229"/>
                  </a:cubicBezTo>
                  <a:lnTo>
                    <a:pt x="4346" y="8229"/>
                  </a:lnTo>
                  <a:cubicBezTo>
                    <a:pt x="5382" y="8181"/>
                    <a:pt x="6358" y="7753"/>
                    <a:pt x="7084" y="7014"/>
                  </a:cubicBezTo>
                  <a:cubicBezTo>
                    <a:pt x="7811" y="6288"/>
                    <a:pt x="8239" y="5312"/>
                    <a:pt x="8287" y="4276"/>
                  </a:cubicBezTo>
                  <a:cubicBezTo>
                    <a:pt x="8347" y="3204"/>
                    <a:pt x="8001" y="2216"/>
                    <a:pt x="7335" y="1418"/>
                  </a:cubicBezTo>
                  <a:cubicBezTo>
                    <a:pt x="7303" y="1381"/>
                    <a:pt x="7259" y="1363"/>
                    <a:pt x="7216" y="1363"/>
                  </a:cubicBezTo>
                  <a:cubicBezTo>
                    <a:pt x="7176" y="1363"/>
                    <a:pt x="7137" y="1378"/>
                    <a:pt x="7108" y="1407"/>
                  </a:cubicBezTo>
                  <a:cubicBezTo>
                    <a:pt x="7037" y="1466"/>
                    <a:pt x="7037" y="1573"/>
                    <a:pt x="7096" y="1633"/>
                  </a:cubicBezTo>
                  <a:cubicBezTo>
                    <a:pt x="7525" y="2157"/>
                    <a:pt x="7823" y="2776"/>
                    <a:pt x="7930" y="3431"/>
                  </a:cubicBezTo>
                  <a:lnTo>
                    <a:pt x="7894" y="3383"/>
                  </a:lnTo>
                  <a:cubicBezTo>
                    <a:pt x="7809" y="3308"/>
                    <a:pt x="7694" y="3262"/>
                    <a:pt x="7577" y="3262"/>
                  </a:cubicBezTo>
                  <a:cubicBezTo>
                    <a:pt x="7564" y="3262"/>
                    <a:pt x="7550" y="3263"/>
                    <a:pt x="7537" y="3264"/>
                  </a:cubicBezTo>
                  <a:cubicBezTo>
                    <a:pt x="7394" y="3288"/>
                    <a:pt x="7275" y="3359"/>
                    <a:pt x="7215" y="3466"/>
                  </a:cubicBezTo>
                  <a:lnTo>
                    <a:pt x="7192" y="3502"/>
                  </a:lnTo>
                  <a:cubicBezTo>
                    <a:pt x="7108" y="3502"/>
                    <a:pt x="7037" y="3538"/>
                    <a:pt x="6977" y="3585"/>
                  </a:cubicBezTo>
                  <a:lnTo>
                    <a:pt x="6775" y="3323"/>
                  </a:lnTo>
                  <a:cubicBezTo>
                    <a:pt x="6744" y="3286"/>
                    <a:pt x="6700" y="3268"/>
                    <a:pt x="6656" y="3268"/>
                  </a:cubicBezTo>
                  <a:cubicBezTo>
                    <a:pt x="6616" y="3268"/>
                    <a:pt x="6577" y="3283"/>
                    <a:pt x="6549" y="3312"/>
                  </a:cubicBezTo>
                  <a:cubicBezTo>
                    <a:pt x="6477" y="3371"/>
                    <a:pt x="6477" y="3478"/>
                    <a:pt x="6537" y="3538"/>
                  </a:cubicBezTo>
                  <a:lnTo>
                    <a:pt x="6858" y="3919"/>
                  </a:lnTo>
                  <a:cubicBezTo>
                    <a:pt x="6894" y="3954"/>
                    <a:pt x="6942" y="3978"/>
                    <a:pt x="6977" y="3978"/>
                  </a:cubicBezTo>
                  <a:cubicBezTo>
                    <a:pt x="7025" y="3978"/>
                    <a:pt x="7073" y="3966"/>
                    <a:pt x="7096" y="3943"/>
                  </a:cubicBezTo>
                  <a:lnTo>
                    <a:pt x="7204" y="3835"/>
                  </a:lnTo>
                  <a:lnTo>
                    <a:pt x="7335" y="3919"/>
                  </a:lnTo>
                  <a:lnTo>
                    <a:pt x="6858" y="4871"/>
                  </a:lnTo>
                  <a:lnTo>
                    <a:pt x="6834" y="4871"/>
                  </a:lnTo>
                  <a:cubicBezTo>
                    <a:pt x="6799" y="4871"/>
                    <a:pt x="6763" y="4859"/>
                    <a:pt x="6739" y="4836"/>
                  </a:cubicBezTo>
                  <a:lnTo>
                    <a:pt x="6096" y="4062"/>
                  </a:lnTo>
                  <a:cubicBezTo>
                    <a:pt x="6069" y="4014"/>
                    <a:pt x="6023" y="3994"/>
                    <a:pt x="5977" y="3994"/>
                  </a:cubicBezTo>
                  <a:cubicBezTo>
                    <a:pt x="5942" y="3994"/>
                    <a:pt x="5908" y="4005"/>
                    <a:pt x="5882" y="4026"/>
                  </a:cubicBezTo>
                  <a:cubicBezTo>
                    <a:pt x="5799" y="4085"/>
                    <a:pt x="5799" y="4193"/>
                    <a:pt x="5846" y="4252"/>
                  </a:cubicBezTo>
                  <a:lnTo>
                    <a:pt x="6489" y="5026"/>
                  </a:lnTo>
                  <a:cubicBezTo>
                    <a:pt x="6584" y="5133"/>
                    <a:pt x="6715" y="5193"/>
                    <a:pt x="6858" y="5193"/>
                  </a:cubicBezTo>
                  <a:lnTo>
                    <a:pt x="7073" y="5169"/>
                  </a:lnTo>
                  <a:lnTo>
                    <a:pt x="6430" y="6645"/>
                  </a:lnTo>
                  <a:cubicBezTo>
                    <a:pt x="6382" y="6752"/>
                    <a:pt x="6322" y="6848"/>
                    <a:pt x="6251" y="6943"/>
                  </a:cubicBezTo>
                  <a:lnTo>
                    <a:pt x="5751" y="7550"/>
                  </a:lnTo>
                  <a:cubicBezTo>
                    <a:pt x="5489" y="7657"/>
                    <a:pt x="5227" y="7753"/>
                    <a:pt x="4953" y="7812"/>
                  </a:cubicBezTo>
                  <a:lnTo>
                    <a:pt x="4679" y="7562"/>
                  </a:lnTo>
                  <a:cubicBezTo>
                    <a:pt x="4644" y="7538"/>
                    <a:pt x="4632" y="7491"/>
                    <a:pt x="4644" y="7443"/>
                  </a:cubicBezTo>
                  <a:lnTo>
                    <a:pt x="4691" y="7288"/>
                  </a:lnTo>
                  <a:cubicBezTo>
                    <a:pt x="4703" y="7229"/>
                    <a:pt x="4691" y="7145"/>
                    <a:pt x="4632" y="7110"/>
                  </a:cubicBezTo>
                  <a:lnTo>
                    <a:pt x="4322" y="6871"/>
                  </a:lnTo>
                  <a:cubicBezTo>
                    <a:pt x="4287" y="6836"/>
                    <a:pt x="4275" y="6812"/>
                    <a:pt x="4275" y="6764"/>
                  </a:cubicBezTo>
                  <a:lnTo>
                    <a:pt x="4298" y="6550"/>
                  </a:lnTo>
                  <a:cubicBezTo>
                    <a:pt x="4298" y="6514"/>
                    <a:pt x="4298" y="6467"/>
                    <a:pt x="4275" y="6431"/>
                  </a:cubicBezTo>
                  <a:cubicBezTo>
                    <a:pt x="4239" y="6407"/>
                    <a:pt x="4203" y="6371"/>
                    <a:pt x="4167" y="6371"/>
                  </a:cubicBezTo>
                  <a:lnTo>
                    <a:pt x="2679" y="6264"/>
                  </a:lnTo>
                  <a:cubicBezTo>
                    <a:pt x="2620" y="6264"/>
                    <a:pt x="2572" y="6229"/>
                    <a:pt x="2536" y="6181"/>
                  </a:cubicBezTo>
                  <a:lnTo>
                    <a:pt x="2096" y="5764"/>
                  </a:lnTo>
                  <a:cubicBezTo>
                    <a:pt x="2060" y="5728"/>
                    <a:pt x="2024" y="5645"/>
                    <a:pt x="2024" y="5586"/>
                  </a:cubicBezTo>
                  <a:lnTo>
                    <a:pt x="2024" y="4990"/>
                  </a:lnTo>
                  <a:cubicBezTo>
                    <a:pt x="2024" y="4966"/>
                    <a:pt x="2036" y="4931"/>
                    <a:pt x="2060" y="4919"/>
                  </a:cubicBezTo>
                  <a:lnTo>
                    <a:pt x="2548" y="4359"/>
                  </a:lnTo>
                  <a:cubicBezTo>
                    <a:pt x="2572" y="4324"/>
                    <a:pt x="2596" y="4300"/>
                    <a:pt x="2596" y="4252"/>
                  </a:cubicBezTo>
                  <a:lnTo>
                    <a:pt x="2596" y="4121"/>
                  </a:lnTo>
                  <a:cubicBezTo>
                    <a:pt x="2596" y="4074"/>
                    <a:pt x="2620" y="4038"/>
                    <a:pt x="2655" y="4014"/>
                  </a:cubicBezTo>
                  <a:lnTo>
                    <a:pt x="3036" y="3847"/>
                  </a:lnTo>
                  <a:lnTo>
                    <a:pt x="3751" y="3835"/>
                  </a:lnTo>
                  <a:cubicBezTo>
                    <a:pt x="3763" y="3835"/>
                    <a:pt x="3786" y="3847"/>
                    <a:pt x="3786" y="3859"/>
                  </a:cubicBezTo>
                  <a:cubicBezTo>
                    <a:pt x="3798" y="3990"/>
                    <a:pt x="3906" y="4097"/>
                    <a:pt x="4025" y="4145"/>
                  </a:cubicBezTo>
                  <a:lnTo>
                    <a:pt x="4537" y="4324"/>
                  </a:lnTo>
                  <a:cubicBezTo>
                    <a:pt x="4569" y="4331"/>
                    <a:pt x="4601" y="4335"/>
                    <a:pt x="4633" y="4335"/>
                  </a:cubicBezTo>
                  <a:cubicBezTo>
                    <a:pt x="4705" y="4335"/>
                    <a:pt x="4772" y="4314"/>
                    <a:pt x="4822" y="4264"/>
                  </a:cubicBezTo>
                  <a:cubicBezTo>
                    <a:pt x="4882" y="4204"/>
                    <a:pt x="4918" y="4121"/>
                    <a:pt x="4918" y="4026"/>
                  </a:cubicBezTo>
                  <a:lnTo>
                    <a:pt x="5549" y="3978"/>
                  </a:lnTo>
                  <a:cubicBezTo>
                    <a:pt x="5668" y="3966"/>
                    <a:pt x="5787" y="3907"/>
                    <a:pt x="5870" y="3812"/>
                  </a:cubicBezTo>
                  <a:cubicBezTo>
                    <a:pt x="5941" y="3728"/>
                    <a:pt x="5965" y="3597"/>
                    <a:pt x="5941" y="3478"/>
                  </a:cubicBezTo>
                  <a:lnTo>
                    <a:pt x="5930" y="3383"/>
                  </a:lnTo>
                  <a:cubicBezTo>
                    <a:pt x="5896" y="3247"/>
                    <a:pt x="5776" y="3144"/>
                    <a:pt x="5632" y="3144"/>
                  </a:cubicBezTo>
                  <a:cubicBezTo>
                    <a:pt x="5624" y="3144"/>
                    <a:pt x="5616" y="3144"/>
                    <a:pt x="5608" y="3145"/>
                  </a:cubicBezTo>
                  <a:lnTo>
                    <a:pt x="5275" y="3181"/>
                  </a:lnTo>
                  <a:lnTo>
                    <a:pt x="5227" y="3121"/>
                  </a:lnTo>
                  <a:lnTo>
                    <a:pt x="5668" y="2669"/>
                  </a:lnTo>
                  <a:cubicBezTo>
                    <a:pt x="5727" y="2609"/>
                    <a:pt x="5727" y="2502"/>
                    <a:pt x="5668" y="2442"/>
                  </a:cubicBezTo>
                  <a:cubicBezTo>
                    <a:pt x="5638" y="2413"/>
                    <a:pt x="5599" y="2398"/>
                    <a:pt x="5560" y="2398"/>
                  </a:cubicBezTo>
                  <a:cubicBezTo>
                    <a:pt x="5522" y="2398"/>
                    <a:pt x="5483" y="2413"/>
                    <a:pt x="5453" y="2442"/>
                  </a:cubicBezTo>
                  <a:lnTo>
                    <a:pt x="4918" y="2978"/>
                  </a:lnTo>
                  <a:lnTo>
                    <a:pt x="4739" y="3061"/>
                  </a:lnTo>
                  <a:lnTo>
                    <a:pt x="4227" y="2669"/>
                  </a:lnTo>
                  <a:cubicBezTo>
                    <a:pt x="4193" y="2652"/>
                    <a:pt x="4166" y="2635"/>
                    <a:pt x="4131" y="2635"/>
                  </a:cubicBezTo>
                  <a:cubicBezTo>
                    <a:pt x="4117" y="2635"/>
                    <a:pt x="4102" y="2638"/>
                    <a:pt x="4084" y="2645"/>
                  </a:cubicBezTo>
                  <a:lnTo>
                    <a:pt x="3382" y="2859"/>
                  </a:lnTo>
                  <a:cubicBezTo>
                    <a:pt x="3370" y="2859"/>
                    <a:pt x="3334" y="2883"/>
                    <a:pt x="3322" y="2895"/>
                  </a:cubicBezTo>
                  <a:lnTo>
                    <a:pt x="3370" y="2680"/>
                  </a:lnTo>
                  <a:lnTo>
                    <a:pt x="3917" y="2288"/>
                  </a:lnTo>
                  <a:lnTo>
                    <a:pt x="4501" y="2192"/>
                  </a:lnTo>
                  <a:cubicBezTo>
                    <a:pt x="4572" y="2180"/>
                    <a:pt x="4620" y="2133"/>
                    <a:pt x="4632" y="2061"/>
                  </a:cubicBezTo>
                  <a:lnTo>
                    <a:pt x="4691" y="1597"/>
                  </a:lnTo>
                  <a:cubicBezTo>
                    <a:pt x="4691" y="1549"/>
                    <a:pt x="4691" y="1514"/>
                    <a:pt x="4656" y="1478"/>
                  </a:cubicBezTo>
                  <a:lnTo>
                    <a:pt x="4417" y="1180"/>
                  </a:lnTo>
                  <a:cubicBezTo>
                    <a:pt x="4394" y="1133"/>
                    <a:pt x="4346" y="1121"/>
                    <a:pt x="4287" y="1121"/>
                  </a:cubicBezTo>
                  <a:cubicBezTo>
                    <a:pt x="4239" y="1121"/>
                    <a:pt x="4179" y="1156"/>
                    <a:pt x="4156" y="1192"/>
                  </a:cubicBezTo>
                  <a:lnTo>
                    <a:pt x="3977" y="1454"/>
                  </a:lnTo>
                  <a:lnTo>
                    <a:pt x="3786" y="1430"/>
                  </a:lnTo>
                  <a:lnTo>
                    <a:pt x="4096" y="835"/>
                  </a:lnTo>
                  <a:lnTo>
                    <a:pt x="4417" y="835"/>
                  </a:lnTo>
                  <a:lnTo>
                    <a:pt x="4656" y="1287"/>
                  </a:lnTo>
                  <a:cubicBezTo>
                    <a:pt x="4691" y="1347"/>
                    <a:pt x="4751" y="1371"/>
                    <a:pt x="4810" y="1371"/>
                  </a:cubicBezTo>
                  <a:cubicBezTo>
                    <a:pt x="4870" y="1371"/>
                    <a:pt x="4929" y="1335"/>
                    <a:pt x="4941" y="1276"/>
                  </a:cubicBezTo>
                  <a:lnTo>
                    <a:pt x="5168" y="740"/>
                  </a:lnTo>
                  <a:cubicBezTo>
                    <a:pt x="5215" y="645"/>
                    <a:pt x="5191" y="525"/>
                    <a:pt x="5132" y="454"/>
                  </a:cubicBezTo>
                  <a:lnTo>
                    <a:pt x="5132" y="454"/>
                  </a:lnTo>
                  <a:cubicBezTo>
                    <a:pt x="5668" y="597"/>
                    <a:pt x="6168" y="859"/>
                    <a:pt x="6596" y="1216"/>
                  </a:cubicBezTo>
                  <a:cubicBezTo>
                    <a:pt x="6625" y="1240"/>
                    <a:pt x="6658" y="1250"/>
                    <a:pt x="6691" y="1250"/>
                  </a:cubicBezTo>
                  <a:cubicBezTo>
                    <a:pt x="6739" y="1250"/>
                    <a:pt x="6787" y="1228"/>
                    <a:pt x="6823" y="1192"/>
                  </a:cubicBezTo>
                  <a:cubicBezTo>
                    <a:pt x="6882" y="1121"/>
                    <a:pt x="6858" y="1037"/>
                    <a:pt x="6799" y="978"/>
                  </a:cubicBezTo>
                  <a:cubicBezTo>
                    <a:pt x="6038" y="344"/>
                    <a:pt x="5077" y="0"/>
                    <a:pt x="408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607" name="Google Shape;10607;p80"/>
          <p:cNvGrpSpPr/>
          <p:nvPr/>
        </p:nvGrpSpPr>
        <p:grpSpPr>
          <a:xfrm>
            <a:off x="4125623" y="2222089"/>
            <a:ext cx="466931" cy="467397"/>
            <a:chOff x="3094217" y="1976585"/>
            <a:chExt cx="350198" cy="350548"/>
          </a:xfrm>
          <a:solidFill>
            <a:srgbClr val="D2DE00"/>
          </a:solidFill>
        </p:grpSpPr>
        <p:sp>
          <p:nvSpPr>
            <p:cNvPr id="10608" name="Google Shape;10608;p80"/>
            <p:cNvSpPr/>
            <p:nvPr/>
          </p:nvSpPr>
          <p:spPr>
            <a:xfrm>
              <a:off x="3094217" y="2129039"/>
              <a:ext cx="131543" cy="197362"/>
            </a:xfrm>
            <a:custGeom>
              <a:avLst/>
              <a:gdLst/>
              <a:ahLst/>
              <a:cxnLst/>
              <a:rect l="l" t="t" r="r" b="b"/>
              <a:pathLst>
                <a:path w="4133" h="6201" extrusionOk="0">
                  <a:moveTo>
                    <a:pt x="2072" y="345"/>
                  </a:moveTo>
                  <a:cubicBezTo>
                    <a:pt x="2117" y="345"/>
                    <a:pt x="2162" y="348"/>
                    <a:pt x="2203" y="354"/>
                  </a:cubicBezTo>
                  <a:cubicBezTo>
                    <a:pt x="2906" y="414"/>
                    <a:pt x="3454" y="1045"/>
                    <a:pt x="3454" y="1759"/>
                  </a:cubicBezTo>
                  <a:cubicBezTo>
                    <a:pt x="3454" y="2438"/>
                    <a:pt x="3620" y="3069"/>
                    <a:pt x="3751" y="3402"/>
                  </a:cubicBezTo>
                  <a:lnTo>
                    <a:pt x="3751" y="3426"/>
                  </a:lnTo>
                  <a:cubicBezTo>
                    <a:pt x="3608" y="3509"/>
                    <a:pt x="3299" y="3688"/>
                    <a:pt x="2763" y="3807"/>
                  </a:cubicBezTo>
                  <a:lnTo>
                    <a:pt x="2763" y="3759"/>
                  </a:lnTo>
                  <a:lnTo>
                    <a:pt x="2763" y="3438"/>
                  </a:lnTo>
                  <a:cubicBezTo>
                    <a:pt x="2965" y="3319"/>
                    <a:pt x="3144" y="3140"/>
                    <a:pt x="3263" y="2926"/>
                  </a:cubicBezTo>
                  <a:cubicBezTo>
                    <a:pt x="3489" y="2533"/>
                    <a:pt x="3418" y="2021"/>
                    <a:pt x="3073" y="1712"/>
                  </a:cubicBezTo>
                  <a:cubicBezTo>
                    <a:pt x="2834" y="1485"/>
                    <a:pt x="2418" y="1235"/>
                    <a:pt x="1727" y="1235"/>
                  </a:cubicBezTo>
                  <a:cubicBezTo>
                    <a:pt x="1691" y="1235"/>
                    <a:pt x="1644" y="1247"/>
                    <a:pt x="1608" y="1283"/>
                  </a:cubicBezTo>
                  <a:lnTo>
                    <a:pt x="1275" y="1616"/>
                  </a:lnTo>
                  <a:cubicBezTo>
                    <a:pt x="1215" y="1676"/>
                    <a:pt x="1215" y="1783"/>
                    <a:pt x="1275" y="1843"/>
                  </a:cubicBezTo>
                  <a:cubicBezTo>
                    <a:pt x="1304" y="1872"/>
                    <a:pt x="1343" y="1887"/>
                    <a:pt x="1382" y="1887"/>
                  </a:cubicBezTo>
                  <a:cubicBezTo>
                    <a:pt x="1421" y="1887"/>
                    <a:pt x="1459" y="1872"/>
                    <a:pt x="1489" y="1843"/>
                  </a:cubicBezTo>
                  <a:lnTo>
                    <a:pt x="1787" y="1545"/>
                  </a:lnTo>
                  <a:cubicBezTo>
                    <a:pt x="2227" y="1557"/>
                    <a:pt x="2584" y="1700"/>
                    <a:pt x="2846" y="1938"/>
                  </a:cubicBezTo>
                  <a:cubicBezTo>
                    <a:pt x="3073" y="2140"/>
                    <a:pt x="3132" y="2485"/>
                    <a:pt x="2977" y="2747"/>
                  </a:cubicBezTo>
                  <a:cubicBezTo>
                    <a:pt x="2799" y="3081"/>
                    <a:pt x="2441" y="3283"/>
                    <a:pt x="2072" y="3283"/>
                  </a:cubicBezTo>
                  <a:cubicBezTo>
                    <a:pt x="1489" y="3283"/>
                    <a:pt x="1037" y="2831"/>
                    <a:pt x="1037" y="2247"/>
                  </a:cubicBezTo>
                  <a:cubicBezTo>
                    <a:pt x="1037" y="2152"/>
                    <a:pt x="953" y="2081"/>
                    <a:pt x="870" y="2081"/>
                  </a:cubicBezTo>
                  <a:cubicBezTo>
                    <a:pt x="775" y="2081"/>
                    <a:pt x="703" y="2152"/>
                    <a:pt x="703" y="2247"/>
                  </a:cubicBezTo>
                  <a:cubicBezTo>
                    <a:pt x="703" y="2747"/>
                    <a:pt x="989" y="3200"/>
                    <a:pt x="1394" y="3438"/>
                  </a:cubicBezTo>
                  <a:lnTo>
                    <a:pt x="1394" y="3759"/>
                  </a:lnTo>
                  <a:lnTo>
                    <a:pt x="1394" y="3807"/>
                  </a:lnTo>
                  <a:cubicBezTo>
                    <a:pt x="858" y="3688"/>
                    <a:pt x="525" y="3509"/>
                    <a:pt x="394" y="3426"/>
                  </a:cubicBezTo>
                  <a:cubicBezTo>
                    <a:pt x="394" y="3426"/>
                    <a:pt x="382" y="3426"/>
                    <a:pt x="394" y="3402"/>
                  </a:cubicBezTo>
                  <a:cubicBezTo>
                    <a:pt x="525" y="3081"/>
                    <a:pt x="691" y="2438"/>
                    <a:pt x="691" y="1759"/>
                  </a:cubicBezTo>
                  <a:cubicBezTo>
                    <a:pt x="691" y="1045"/>
                    <a:pt x="1239" y="414"/>
                    <a:pt x="1941" y="354"/>
                  </a:cubicBezTo>
                  <a:cubicBezTo>
                    <a:pt x="1983" y="348"/>
                    <a:pt x="2028" y="345"/>
                    <a:pt x="2072" y="345"/>
                  </a:cubicBezTo>
                  <a:close/>
                  <a:moveTo>
                    <a:pt x="2430" y="3581"/>
                  </a:moveTo>
                  <a:lnTo>
                    <a:pt x="2430" y="3783"/>
                  </a:lnTo>
                  <a:cubicBezTo>
                    <a:pt x="2430" y="3974"/>
                    <a:pt x="2537" y="4152"/>
                    <a:pt x="2715" y="4224"/>
                  </a:cubicBezTo>
                  <a:lnTo>
                    <a:pt x="2822" y="4271"/>
                  </a:lnTo>
                  <a:cubicBezTo>
                    <a:pt x="2656" y="4509"/>
                    <a:pt x="2370" y="4676"/>
                    <a:pt x="2072" y="4676"/>
                  </a:cubicBezTo>
                  <a:cubicBezTo>
                    <a:pt x="1775" y="4676"/>
                    <a:pt x="1489" y="4509"/>
                    <a:pt x="1334" y="4271"/>
                  </a:cubicBezTo>
                  <a:lnTo>
                    <a:pt x="1429" y="4224"/>
                  </a:lnTo>
                  <a:cubicBezTo>
                    <a:pt x="1608" y="4140"/>
                    <a:pt x="1715" y="3974"/>
                    <a:pt x="1715" y="3783"/>
                  </a:cubicBezTo>
                  <a:lnTo>
                    <a:pt x="1715" y="3581"/>
                  </a:lnTo>
                  <a:cubicBezTo>
                    <a:pt x="1834" y="3617"/>
                    <a:pt x="1953" y="3628"/>
                    <a:pt x="2072" y="3628"/>
                  </a:cubicBezTo>
                  <a:cubicBezTo>
                    <a:pt x="2191" y="3628"/>
                    <a:pt x="2311" y="3617"/>
                    <a:pt x="2430" y="3581"/>
                  </a:cubicBezTo>
                  <a:close/>
                  <a:moveTo>
                    <a:pt x="2065" y="0"/>
                  </a:moveTo>
                  <a:cubicBezTo>
                    <a:pt x="2010" y="0"/>
                    <a:pt x="1953" y="3"/>
                    <a:pt x="1894" y="9"/>
                  </a:cubicBezTo>
                  <a:cubicBezTo>
                    <a:pt x="1037" y="92"/>
                    <a:pt x="346" y="842"/>
                    <a:pt x="346" y="1735"/>
                  </a:cubicBezTo>
                  <a:cubicBezTo>
                    <a:pt x="346" y="2378"/>
                    <a:pt x="203" y="2962"/>
                    <a:pt x="60" y="3271"/>
                  </a:cubicBezTo>
                  <a:cubicBezTo>
                    <a:pt x="1" y="3426"/>
                    <a:pt x="48" y="3581"/>
                    <a:pt x="179" y="3676"/>
                  </a:cubicBezTo>
                  <a:cubicBezTo>
                    <a:pt x="310" y="3759"/>
                    <a:pt x="584" y="3926"/>
                    <a:pt x="1013" y="4045"/>
                  </a:cubicBezTo>
                  <a:lnTo>
                    <a:pt x="382" y="4379"/>
                  </a:lnTo>
                  <a:cubicBezTo>
                    <a:pt x="144" y="4498"/>
                    <a:pt x="1" y="4712"/>
                    <a:pt x="1" y="4986"/>
                  </a:cubicBezTo>
                  <a:lnTo>
                    <a:pt x="1" y="6045"/>
                  </a:lnTo>
                  <a:cubicBezTo>
                    <a:pt x="1" y="6129"/>
                    <a:pt x="84" y="6200"/>
                    <a:pt x="167" y="6200"/>
                  </a:cubicBezTo>
                  <a:cubicBezTo>
                    <a:pt x="263" y="6200"/>
                    <a:pt x="334" y="6129"/>
                    <a:pt x="334" y="6045"/>
                  </a:cubicBezTo>
                  <a:lnTo>
                    <a:pt x="334" y="4974"/>
                  </a:lnTo>
                  <a:cubicBezTo>
                    <a:pt x="334" y="4831"/>
                    <a:pt x="406" y="4712"/>
                    <a:pt x="525" y="4652"/>
                  </a:cubicBezTo>
                  <a:lnTo>
                    <a:pt x="1037" y="4402"/>
                  </a:lnTo>
                  <a:cubicBezTo>
                    <a:pt x="1239" y="4760"/>
                    <a:pt x="1644" y="4986"/>
                    <a:pt x="2060" y="4986"/>
                  </a:cubicBezTo>
                  <a:cubicBezTo>
                    <a:pt x="2489" y="4986"/>
                    <a:pt x="2882" y="4760"/>
                    <a:pt x="3084" y="4402"/>
                  </a:cubicBezTo>
                  <a:lnTo>
                    <a:pt x="3596" y="4652"/>
                  </a:lnTo>
                  <a:cubicBezTo>
                    <a:pt x="3704" y="4712"/>
                    <a:pt x="3787" y="4831"/>
                    <a:pt x="3787" y="4974"/>
                  </a:cubicBezTo>
                  <a:lnTo>
                    <a:pt x="3787" y="6022"/>
                  </a:lnTo>
                  <a:cubicBezTo>
                    <a:pt x="3787" y="6117"/>
                    <a:pt x="3858" y="6188"/>
                    <a:pt x="3954" y="6188"/>
                  </a:cubicBezTo>
                  <a:cubicBezTo>
                    <a:pt x="4037" y="6188"/>
                    <a:pt x="4108" y="6117"/>
                    <a:pt x="4108" y="6022"/>
                  </a:cubicBezTo>
                  <a:lnTo>
                    <a:pt x="4108" y="4974"/>
                  </a:lnTo>
                  <a:cubicBezTo>
                    <a:pt x="4132" y="4712"/>
                    <a:pt x="3977" y="4474"/>
                    <a:pt x="3739" y="4379"/>
                  </a:cubicBezTo>
                  <a:lnTo>
                    <a:pt x="3096" y="4045"/>
                  </a:lnTo>
                  <a:cubicBezTo>
                    <a:pt x="3537" y="3926"/>
                    <a:pt x="3799" y="3759"/>
                    <a:pt x="3930" y="3676"/>
                  </a:cubicBezTo>
                  <a:cubicBezTo>
                    <a:pt x="4073" y="3581"/>
                    <a:pt x="4108" y="3426"/>
                    <a:pt x="4049" y="3271"/>
                  </a:cubicBezTo>
                  <a:cubicBezTo>
                    <a:pt x="3918" y="2962"/>
                    <a:pt x="3775" y="2378"/>
                    <a:pt x="3775" y="1735"/>
                  </a:cubicBezTo>
                  <a:cubicBezTo>
                    <a:pt x="3775" y="866"/>
                    <a:pt x="3084" y="104"/>
                    <a:pt x="2227" y="9"/>
                  </a:cubicBezTo>
                  <a:cubicBezTo>
                    <a:pt x="2174" y="3"/>
                    <a:pt x="2120" y="0"/>
                    <a:pt x="20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09" name="Google Shape;10609;p80"/>
            <p:cNvSpPr/>
            <p:nvPr/>
          </p:nvSpPr>
          <p:spPr>
            <a:xfrm>
              <a:off x="3116592" y="2293778"/>
              <a:ext cx="10630" cy="32241"/>
            </a:xfrm>
            <a:custGeom>
              <a:avLst/>
              <a:gdLst/>
              <a:ahLst/>
              <a:cxnLst/>
              <a:rect l="l" t="t" r="r" b="b"/>
              <a:pathLst>
                <a:path w="334" h="10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67" y="1012"/>
                  </a:cubicBezTo>
                  <a:cubicBezTo>
                    <a:pt x="250" y="1012"/>
                    <a:pt x="334" y="941"/>
                    <a:pt x="334" y="846"/>
                  </a:cubicBezTo>
                  <a:lnTo>
                    <a:pt x="334" y="167"/>
                  </a:lnTo>
                  <a:cubicBezTo>
                    <a:pt x="310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0" name="Google Shape;10610;p80"/>
            <p:cNvSpPr/>
            <p:nvPr/>
          </p:nvSpPr>
          <p:spPr>
            <a:xfrm>
              <a:off x="3193519" y="2293778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55" y="1012"/>
                  </a:cubicBezTo>
                  <a:cubicBezTo>
                    <a:pt x="250" y="1012"/>
                    <a:pt x="322" y="941"/>
                    <a:pt x="322" y="846"/>
                  </a:cubicBezTo>
                  <a:lnTo>
                    <a:pt x="322" y="167"/>
                  </a:lnTo>
                  <a:cubicBezTo>
                    <a:pt x="310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1" name="Google Shape;10611;p80"/>
            <p:cNvSpPr/>
            <p:nvPr/>
          </p:nvSpPr>
          <p:spPr>
            <a:xfrm>
              <a:off x="3346227" y="2166755"/>
              <a:ext cx="54966" cy="18301"/>
            </a:xfrm>
            <a:custGeom>
              <a:avLst/>
              <a:gdLst/>
              <a:ahLst/>
              <a:cxnLst/>
              <a:rect l="l" t="t" r="r" b="b"/>
              <a:pathLst>
                <a:path w="1727" h="575" extrusionOk="0">
                  <a:moveTo>
                    <a:pt x="646" y="0"/>
                  </a:moveTo>
                  <a:cubicBezTo>
                    <a:pt x="494" y="0"/>
                    <a:pt x="326" y="15"/>
                    <a:pt x="143" y="50"/>
                  </a:cubicBezTo>
                  <a:cubicBezTo>
                    <a:pt x="60" y="62"/>
                    <a:pt x="0" y="122"/>
                    <a:pt x="0" y="217"/>
                  </a:cubicBezTo>
                  <a:lnTo>
                    <a:pt x="0" y="396"/>
                  </a:lnTo>
                  <a:cubicBezTo>
                    <a:pt x="0" y="479"/>
                    <a:pt x="84" y="550"/>
                    <a:pt x="167" y="550"/>
                  </a:cubicBezTo>
                  <a:cubicBezTo>
                    <a:pt x="262" y="550"/>
                    <a:pt x="334" y="479"/>
                    <a:pt x="334" y="396"/>
                  </a:cubicBezTo>
                  <a:lnTo>
                    <a:pt x="334" y="360"/>
                  </a:lnTo>
                  <a:cubicBezTo>
                    <a:pt x="445" y="344"/>
                    <a:pt x="549" y="338"/>
                    <a:pt x="645" y="338"/>
                  </a:cubicBezTo>
                  <a:cubicBezTo>
                    <a:pt x="845" y="338"/>
                    <a:pt x="1007" y="367"/>
                    <a:pt x="1120" y="407"/>
                  </a:cubicBezTo>
                  <a:cubicBezTo>
                    <a:pt x="1334" y="467"/>
                    <a:pt x="1453" y="538"/>
                    <a:pt x="1453" y="538"/>
                  </a:cubicBezTo>
                  <a:cubicBezTo>
                    <a:pt x="1477" y="550"/>
                    <a:pt x="1512" y="574"/>
                    <a:pt x="1536" y="574"/>
                  </a:cubicBezTo>
                  <a:cubicBezTo>
                    <a:pt x="1584" y="574"/>
                    <a:pt x="1643" y="538"/>
                    <a:pt x="1667" y="491"/>
                  </a:cubicBezTo>
                  <a:cubicBezTo>
                    <a:pt x="1727" y="396"/>
                    <a:pt x="1715" y="288"/>
                    <a:pt x="1643" y="241"/>
                  </a:cubicBezTo>
                  <a:cubicBezTo>
                    <a:pt x="1615" y="231"/>
                    <a:pt x="1258" y="0"/>
                    <a:pt x="6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2" name="Google Shape;10612;p80"/>
            <p:cNvSpPr/>
            <p:nvPr/>
          </p:nvSpPr>
          <p:spPr>
            <a:xfrm>
              <a:off x="3302655" y="2134991"/>
              <a:ext cx="141760" cy="192143"/>
            </a:xfrm>
            <a:custGeom>
              <a:avLst/>
              <a:gdLst/>
              <a:ahLst/>
              <a:cxnLst/>
              <a:rect l="l" t="t" r="r" b="b"/>
              <a:pathLst>
                <a:path w="4454" h="6037" extrusionOk="0">
                  <a:moveTo>
                    <a:pt x="3453" y="334"/>
                  </a:moveTo>
                  <a:lnTo>
                    <a:pt x="3453" y="1132"/>
                  </a:lnTo>
                  <a:cubicBezTo>
                    <a:pt x="3453" y="1263"/>
                    <a:pt x="3429" y="1405"/>
                    <a:pt x="3370" y="1525"/>
                  </a:cubicBezTo>
                  <a:lnTo>
                    <a:pt x="3310" y="1644"/>
                  </a:lnTo>
                  <a:cubicBezTo>
                    <a:pt x="3298" y="1667"/>
                    <a:pt x="3298" y="1691"/>
                    <a:pt x="3298" y="1715"/>
                  </a:cubicBezTo>
                  <a:lnTo>
                    <a:pt x="3298" y="2060"/>
                  </a:lnTo>
                  <a:cubicBezTo>
                    <a:pt x="3274" y="2346"/>
                    <a:pt x="3155" y="2608"/>
                    <a:pt x="2953" y="2799"/>
                  </a:cubicBezTo>
                  <a:cubicBezTo>
                    <a:pt x="2739" y="3001"/>
                    <a:pt x="2477" y="3096"/>
                    <a:pt x="2191" y="3096"/>
                  </a:cubicBezTo>
                  <a:cubicBezTo>
                    <a:pt x="1643" y="3084"/>
                    <a:pt x="1179" y="2596"/>
                    <a:pt x="1179" y="2013"/>
                  </a:cubicBezTo>
                  <a:lnTo>
                    <a:pt x="1179" y="1715"/>
                  </a:lnTo>
                  <a:cubicBezTo>
                    <a:pt x="1179" y="1691"/>
                    <a:pt x="1179" y="1667"/>
                    <a:pt x="1167" y="1644"/>
                  </a:cubicBezTo>
                  <a:lnTo>
                    <a:pt x="1107" y="1525"/>
                  </a:lnTo>
                  <a:cubicBezTo>
                    <a:pt x="1048" y="1405"/>
                    <a:pt x="1012" y="1275"/>
                    <a:pt x="1012" y="1132"/>
                  </a:cubicBezTo>
                  <a:cubicBezTo>
                    <a:pt x="1012" y="691"/>
                    <a:pt x="1369" y="334"/>
                    <a:pt x="1822" y="334"/>
                  </a:cubicBezTo>
                  <a:close/>
                  <a:moveTo>
                    <a:pt x="2762" y="3310"/>
                  </a:moveTo>
                  <a:lnTo>
                    <a:pt x="2762" y="3537"/>
                  </a:lnTo>
                  <a:cubicBezTo>
                    <a:pt x="2762" y="3572"/>
                    <a:pt x="2774" y="3620"/>
                    <a:pt x="2774" y="3680"/>
                  </a:cubicBezTo>
                  <a:lnTo>
                    <a:pt x="2239" y="4096"/>
                  </a:lnTo>
                  <a:lnTo>
                    <a:pt x="1691" y="3680"/>
                  </a:lnTo>
                  <a:cubicBezTo>
                    <a:pt x="1703" y="3632"/>
                    <a:pt x="1703" y="3584"/>
                    <a:pt x="1703" y="3537"/>
                  </a:cubicBezTo>
                  <a:lnTo>
                    <a:pt x="1703" y="3310"/>
                  </a:lnTo>
                  <a:cubicBezTo>
                    <a:pt x="1846" y="3370"/>
                    <a:pt x="2012" y="3406"/>
                    <a:pt x="2191" y="3406"/>
                  </a:cubicBezTo>
                  <a:lnTo>
                    <a:pt x="2239" y="3406"/>
                  </a:lnTo>
                  <a:cubicBezTo>
                    <a:pt x="2417" y="3406"/>
                    <a:pt x="2596" y="3382"/>
                    <a:pt x="2762" y="3310"/>
                  </a:cubicBezTo>
                  <a:close/>
                  <a:moveTo>
                    <a:pt x="1822" y="1"/>
                  </a:moveTo>
                  <a:cubicBezTo>
                    <a:pt x="1191" y="1"/>
                    <a:pt x="703" y="513"/>
                    <a:pt x="703" y="1120"/>
                  </a:cubicBezTo>
                  <a:cubicBezTo>
                    <a:pt x="703" y="1298"/>
                    <a:pt x="750" y="1489"/>
                    <a:pt x="822" y="1656"/>
                  </a:cubicBezTo>
                  <a:lnTo>
                    <a:pt x="869" y="1751"/>
                  </a:lnTo>
                  <a:lnTo>
                    <a:pt x="869" y="2001"/>
                  </a:lnTo>
                  <a:cubicBezTo>
                    <a:pt x="869" y="2441"/>
                    <a:pt x="1072" y="2846"/>
                    <a:pt x="1381" y="3096"/>
                  </a:cubicBezTo>
                  <a:lnTo>
                    <a:pt x="1381" y="3537"/>
                  </a:lnTo>
                  <a:cubicBezTo>
                    <a:pt x="1381" y="3608"/>
                    <a:pt x="1346" y="3680"/>
                    <a:pt x="1274" y="3703"/>
                  </a:cubicBezTo>
                  <a:lnTo>
                    <a:pt x="453" y="4025"/>
                  </a:lnTo>
                  <a:cubicBezTo>
                    <a:pt x="179" y="4132"/>
                    <a:pt x="0" y="4382"/>
                    <a:pt x="0" y="4668"/>
                  </a:cubicBezTo>
                  <a:lnTo>
                    <a:pt x="0" y="5858"/>
                  </a:lnTo>
                  <a:cubicBezTo>
                    <a:pt x="0" y="5942"/>
                    <a:pt x="83" y="6013"/>
                    <a:pt x="167" y="6013"/>
                  </a:cubicBezTo>
                  <a:cubicBezTo>
                    <a:pt x="262" y="6013"/>
                    <a:pt x="334" y="5942"/>
                    <a:pt x="334" y="5858"/>
                  </a:cubicBezTo>
                  <a:lnTo>
                    <a:pt x="334" y="4668"/>
                  </a:lnTo>
                  <a:cubicBezTo>
                    <a:pt x="334" y="4513"/>
                    <a:pt x="417" y="4382"/>
                    <a:pt x="560" y="4334"/>
                  </a:cubicBezTo>
                  <a:lnTo>
                    <a:pt x="1369" y="4025"/>
                  </a:lnTo>
                  <a:cubicBezTo>
                    <a:pt x="1417" y="4001"/>
                    <a:pt x="1465" y="3977"/>
                    <a:pt x="1488" y="3965"/>
                  </a:cubicBezTo>
                  <a:lnTo>
                    <a:pt x="2060" y="4394"/>
                  </a:lnTo>
                  <a:lnTo>
                    <a:pt x="2060" y="5870"/>
                  </a:lnTo>
                  <a:cubicBezTo>
                    <a:pt x="2060" y="5954"/>
                    <a:pt x="2131" y="6037"/>
                    <a:pt x="2215" y="6037"/>
                  </a:cubicBezTo>
                  <a:cubicBezTo>
                    <a:pt x="2310" y="6037"/>
                    <a:pt x="2381" y="5954"/>
                    <a:pt x="2381" y="5870"/>
                  </a:cubicBezTo>
                  <a:lnTo>
                    <a:pt x="2381" y="4394"/>
                  </a:lnTo>
                  <a:lnTo>
                    <a:pt x="2953" y="3965"/>
                  </a:lnTo>
                  <a:cubicBezTo>
                    <a:pt x="2977" y="3989"/>
                    <a:pt x="3024" y="4013"/>
                    <a:pt x="3072" y="4025"/>
                  </a:cubicBezTo>
                  <a:lnTo>
                    <a:pt x="3882" y="4334"/>
                  </a:lnTo>
                  <a:cubicBezTo>
                    <a:pt x="4024" y="4382"/>
                    <a:pt x="4108" y="4513"/>
                    <a:pt x="4108" y="4668"/>
                  </a:cubicBezTo>
                  <a:lnTo>
                    <a:pt x="4108" y="5858"/>
                  </a:lnTo>
                  <a:cubicBezTo>
                    <a:pt x="4108" y="5942"/>
                    <a:pt x="4179" y="6013"/>
                    <a:pt x="4274" y="6013"/>
                  </a:cubicBezTo>
                  <a:cubicBezTo>
                    <a:pt x="4358" y="6013"/>
                    <a:pt x="4441" y="5942"/>
                    <a:pt x="4441" y="5858"/>
                  </a:cubicBezTo>
                  <a:lnTo>
                    <a:pt x="4441" y="4668"/>
                  </a:lnTo>
                  <a:cubicBezTo>
                    <a:pt x="4453" y="4382"/>
                    <a:pt x="4274" y="4108"/>
                    <a:pt x="4024" y="4025"/>
                  </a:cubicBezTo>
                  <a:lnTo>
                    <a:pt x="3203" y="3703"/>
                  </a:lnTo>
                  <a:cubicBezTo>
                    <a:pt x="3131" y="3680"/>
                    <a:pt x="3084" y="3620"/>
                    <a:pt x="3084" y="3537"/>
                  </a:cubicBezTo>
                  <a:lnTo>
                    <a:pt x="3084" y="3108"/>
                  </a:lnTo>
                  <a:cubicBezTo>
                    <a:pt x="3120" y="3084"/>
                    <a:pt x="3155" y="3060"/>
                    <a:pt x="3191" y="3025"/>
                  </a:cubicBezTo>
                  <a:cubicBezTo>
                    <a:pt x="3453" y="2775"/>
                    <a:pt x="3608" y="2418"/>
                    <a:pt x="3608" y="2037"/>
                  </a:cubicBezTo>
                  <a:lnTo>
                    <a:pt x="3608" y="1727"/>
                  </a:lnTo>
                  <a:lnTo>
                    <a:pt x="3655" y="1644"/>
                  </a:lnTo>
                  <a:cubicBezTo>
                    <a:pt x="3739" y="1477"/>
                    <a:pt x="3774" y="1298"/>
                    <a:pt x="3774" y="1108"/>
                  </a:cubicBezTo>
                  <a:lnTo>
                    <a:pt x="3774" y="167"/>
                  </a:lnTo>
                  <a:cubicBezTo>
                    <a:pt x="3774" y="84"/>
                    <a:pt x="3691" y="1"/>
                    <a:pt x="360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3" name="Google Shape;10613;p80"/>
            <p:cNvSpPr/>
            <p:nvPr/>
          </p:nvSpPr>
          <p:spPr>
            <a:xfrm>
              <a:off x="3330313" y="2288463"/>
              <a:ext cx="10248" cy="37938"/>
            </a:xfrm>
            <a:custGeom>
              <a:avLst/>
              <a:gdLst/>
              <a:ahLst/>
              <a:cxnLst/>
              <a:rect l="l" t="t" r="r" b="b"/>
              <a:pathLst>
                <a:path w="322" h="1192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1036"/>
                  </a:lnTo>
                  <a:cubicBezTo>
                    <a:pt x="0" y="1120"/>
                    <a:pt x="72" y="1191"/>
                    <a:pt x="167" y="1191"/>
                  </a:cubicBezTo>
                  <a:cubicBezTo>
                    <a:pt x="250" y="1191"/>
                    <a:pt x="322" y="1120"/>
                    <a:pt x="322" y="1036"/>
                  </a:cubicBezTo>
                  <a:lnTo>
                    <a:pt x="322" y="167"/>
                  </a:lnTo>
                  <a:cubicBezTo>
                    <a:pt x="310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4" name="Google Shape;10614;p80"/>
            <p:cNvSpPr/>
            <p:nvPr/>
          </p:nvSpPr>
          <p:spPr>
            <a:xfrm>
              <a:off x="3406859" y="2288463"/>
              <a:ext cx="10630" cy="37938"/>
            </a:xfrm>
            <a:custGeom>
              <a:avLst/>
              <a:gdLst/>
              <a:ahLst/>
              <a:cxnLst/>
              <a:rect l="l" t="t" r="r" b="b"/>
              <a:pathLst>
                <a:path w="334" h="1192" extrusionOk="0">
                  <a:moveTo>
                    <a:pt x="167" y="1"/>
                  </a:moveTo>
                  <a:cubicBezTo>
                    <a:pt x="84" y="1"/>
                    <a:pt x="0" y="84"/>
                    <a:pt x="0" y="167"/>
                  </a:cubicBezTo>
                  <a:lnTo>
                    <a:pt x="0" y="1036"/>
                  </a:lnTo>
                  <a:cubicBezTo>
                    <a:pt x="0" y="1120"/>
                    <a:pt x="84" y="1191"/>
                    <a:pt x="167" y="1191"/>
                  </a:cubicBezTo>
                  <a:cubicBezTo>
                    <a:pt x="262" y="1191"/>
                    <a:pt x="334" y="1120"/>
                    <a:pt x="334" y="1036"/>
                  </a:cubicBezTo>
                  <a:lnTo>
                    <a:pt x="334" y="167"/>
                  </a:lnTo>
                  <a:cubicBezTo>
                    <a:pt x="322" y="84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5" name="Google Shape;10615;p80"/>
            <p:cNvSpPr/>
            <p:nvPr/>
          </p:nvSpPr>
          <p:spPr>
            <a:xfrm>
              <a:off x="3149183" y="1976585"/>
              <a:ext cx="219419" cy="183072"/>
            </a:xfrm>
            <a:custGeom>
              <a:avLst/>
              <a:gdLst/>
              <a:ahLst/>
              <a:cxnLst/>
              <a:rect l="l" t="t" r="r" b="b"/>
              <a:pathLst>
                <a:path w="6894" h="5752" extrusionOk="0">
                  <a:moveTo>
                    <a:pt x="2369" y="4108"/>
                  </a:moveTo>
                  <a:lnTo>
                    <a:pt x="2286" y="4466"/>
                  </a:lnTo>
                  <a:lnTo>
                    <a:pt x="2060" y="4466"/>
                  </a:lnTo>
                  <a:cubicBezTo>
                    <a:pt x="1869" y="4466"/>
                    <a:pt x="1703" y="4299"/>
                    <a:pt x="1703" y="4108"/>
                  </a:cubicBezTo>
                  <a:close/>
                  <a:moveTo>
                    <a:pt x="5513" y="310"/>
                  </a:moveTo>
                  <a:cubicBezTo>
                    <a:pt x="5703" y="310"/>
                    <a:pt x="5870" y="477"/>
                    <a:pt x="5870" y="667"/>
                  </a:cubicBezTo>
                  <a:lnTo>
                    <a:pt x="5870" y="3418"/>
                  </a:lnTo>
                  <a:cubicBezTo>
                    <a:pt x="5870" y="3608"/>
                    <a:pt x="5703" y="3775"/>
                    <a:pt x="5513" y="3775"/>
                  </a:cubicBezTo>
                  <a:lnTo>
                    <a:pt x="4132" y="3775"/>
                  </a:lnTo>
                  <a:cubicBezTo>
                    <a:pt x="4096" y="3775"/>
                    <a:pt x="4048" y="3787"/>
                    <a:pt x="4036" y="3811"/>
                  </a:cubicBezTo>
                  <a:lnTo>
                    <a:pt x="2500" y="4918"/>
                  </a:lnTo>
                  <a:lnTo>
                    <a:pt x="2739" y="3966"/>
                  </a:lnTo>
                  <a:cubicBezTo>
                    <a:pt x="2762" y="3930"/>
                    <a:pt x="2739" y="3870"/>
                    <a:pt x="2715" y="3835"/>
                  </a:cubicBezTo>
                  <a:cubicBezTo>
                    <a:pt x="2679" y="3787"/>
                    <a:pt x="2643" y="3775"/>
                    <a:pt x="2584" y="3775"/>
                  </a:cubicBezTo>
                  <a:lnTo>
                    <a:pt x="691" y="3775"/>
                  </a:lnTo>
                  <a:cubicBezTo>
                    <a:pt x="500" y="3775"/>
                    <a:pt x="333" y="3608"/>
                    <a:pt x="333" y="3418"/>
                  </a:cubicBezTo>
                  <a:lnTo>
                    <a:pt x="333" y="667"/>
                  </a:lnTo>
                  <a:cubicBezTo>
                    <a:pt x="333" y="477"/>
                    <a:pt x="500" y="310"/>
                    <a:pt x="691" y="310"/>
                  </a:cubicBezTo>
                  <a:close/>
                  <a:moveTo>
                    <a:pt x="6215" y="989"/>
                  </a:moveTo>
                  <a:cubicBezTo>
                    <a:pt x="6406" y="989"/>
                    <a:pt x="6572" y="1156"/>
                    <a:pt x="6572" y="1346"/>
                  </a:cubicBezTo>
                  <a:lnTo>
                    <a:pt x="6572" y="4108"/>
                  </a:lnTo>
                  <a:lnTo>
                    <a:pt x="6549" y="4108"/>
                  </a:lnTo>
                  <a:cubicBezTo>
                    <a:pt x="6549" y="4299"/>
                    <a:pt x="6394" y="4466"/>
                    <a:pt x="6191" y="4466"/>
                  </a:cubicBezTo>
                  <a:lnTo>
                    <a:pt x="4810" y="4466"/>
                  </a:lnTo>
                  <a:cubicBezTo>
                    <a:pt x="4763" y="4466"/>
                    <a:pt x="4727" y="4477"/>
                    <a:pt x="4691" y="4513"/>
                  </a:cubicBezTo>
                  <a:cubicBezTo>
                    <a:pt x="4667" y="4549"/>
                    <a:pt x="4644" y="4608"/>
                    <a:pt x="4667" y="4656"/>
                  </a:cubicBezTo>
                  <a:lnTo>
                    <a:pt x="4763" y="5323"/>
                  </a:lnTo>
                  <a:lnTo>
                    <a:pt x="3596" y="4537"/>
                  </a:lnTo>
                  <a:lnTo>
                    <a:pt x="4191" y="4096"/>
                  </a:lnTo>
                  <a:lnTo>
                    <a:pt x="5513" y="4096"/>
                  </a:lnTo>
                  <a:cubicBezTo>
                    <a:pt x="5882" y="4096"/>
                    <a:pt x="6191" y="3799"/>
                    <a:pt x="6191" y="3418"/>
                  </a:cubicBezTo>
                  <a:lnTo>
                    <a:pt x="6191" y="989"/>
                  </a:lnTo>
                  <a:close/>
                  <a:moveTo>
                    <a:pt x="691" y="1"/>
                  </a:moveTo>
                  <a:cubicBezTo>
                    <a:pt x="322" y="1"/>
                    <a:pt x="0" y="298"/>
                    <a:pt x="0" y="679"/>
                  </a:cubicBezTo>
                  <a:lnTo>
                    <a:pt x="0" y="3430"/>
                  </a:lnTo>
                  <a:cubicBezTo>
                    <a:pt x="0" y="3811"/>
                    <a:pt x="298" y="4120"/>
                    <a:pt x="691" y="4120"/>
                  </a:cubicBezTo>
                  <a:lnTo>
                    <a:pt x="1393" y="4120"/>
                  </a:lnTo>
                  <a:lnTo>
                    <a:pt x="1393" y="4132"/>
                  </a:lnTo>
                  <a:cubicBezTo>
                    <a:pt x="1393" y="4501"/>
                    <a:pt x="1691" y="4823"/>
                    <a:pt x="2072" y="4823"/>
                  </a:cubicBezTo>
                  <a:lnTo>
                    <a:pt x="2203" y="4823"/>
                  </a:lnTo>
                  <a:lnTo>
                    <a:pt x="2143" y="5073"/>
                  </a:lnTo>
                  <a:cubicBezTo>
                    <a:pt x="2119" y="5180"/>
                    <a:pt x="2167" y="5275"/>
                    <a:pt x="2250" y="5335"/>
                  </a:cubicBezTo>
                  <a:cubicBezTo>
                    <a:pt x="2298" y="5370"/>
                    <a:pt x="2346" y="5382"/>
                    <a:pt x="2381" y="5382"/>
                  </a:cubicBezTo>
                  <a:cubicBezTo>
                    <a:pt x="2429" y="5382"/>
                    <a:pt x="2489" y="5370"/>
                    <a:pt x="2536" y="5335"/>
                  </a:cubicBezTo>
                  <a:lnTo>
                    <a:pt x="3251" y="4823"/>
                  </a:lnTo>
                  <a:lnTo>
                    <a:pt x="3417" y="4823"/>
                  </a:lnTo>
                  <a:lnTo>
                    <a:pt x="4751" y="5716"/>
                  </a:lnTo>
                  <a:cubicBezTo>
                    <a:pt x="4798" y="5740"/>
                    <a:pt x="4846" y="5751"/>
                    <a:pt x="4882" y="5751"/>
                  </a:cubicBezTo>
                  <a:cubicBezTo>
                    <a:pt x="4929" y="5751"/>
                    <a:pt x="4977" y="5740"/>
                    <a:pt x="5025" y="5716"/>
                  </a:cubicBezTo>
                  <a:cubicBezTo>
                    <a:pt x="5108" y="5656"/>
                    <a:pt x="5144" y="5561"/>
                    <a:pt x="5120" y="5454"/>
                  </a:cubicBezTo>
                  <a:lnTo>
                    <a:pt x="5025" y="4799"/>
                  </a:lnTo>
                  <a:lnTo>
                    <a:pt x="6215" y="4799"/>
                  </a:lnTo>
                  <a:cubicBezTo>
                    <a:pt x="6584" y="4799"/>
                    <a:pt x="6894" y="4501"/>
                    <a:pt x="6894" y="4120"/>
                  </a:cubicBezTo>
                  <a:lnTo>
                    <a:pt x="6894" y="1370"/>
                  </a:lnTo>
                  <a:cubicBezTo>
                    <a:pt x="6870" y="977"/>
                    <a:pt x="6572" y="679"/>
                    <a:pt x="6191" y="679"/>
                  </a:cubicBezTo>
                  <a:cubicBezTo>
                    <a:pt x="6179" y="298"/>
                    <a:pt x="5882" y="1"/>
                    <a:pt x="551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6" name="Google Shape;10616;p80"/>
            <p:cNvSpPr/>
            <p:nvPr/>
          </p:nvSpPr>
          <p:spPr>
            <a:xfrm>
              <a:off x="3187822" y="2009177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74" y="322"/>
                    <a:pt x="846" y="251"/>
                    <a:pt x="846" y="167"/>
                  </a:cubicBezTo>
                  <a:cubicBezTo>
                    <a:pt x="846" y="72"/>
                    <a:pt x="774" y="1"/>
                    <a:pt x="6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7" name="Google Shape;10617;p80"/>
            <p:cNvSpPr/>
            <p:nvPr/>
          </p:nvSpPr>
          <p:spPr>
            <a:xfrm>
              <a:off x="3226110" y="2009177"/>
              <a:ext cx="81478" cy="10280"/>
            </a:xfrm>
            <a:custGeom>
              <a:avLst/>
              <a:gdLst/>
              <a:ahLst/>
              <a:cxnLst/>
              <a:rect l="l" t="t" r="r" b="b"/>
              <a:pathLst>
                <a:path w="2560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2393" y="322"/>
                  </a:lnTo>
                  <a:cubicBezTo>
                    <a:pt x="2488" y="322"/>
                    <a:pt x="2560" y="251"/>
                    <a:pt x="2560" y="167"/>
                  </a:cubicBezTo>
                  <a:cubicBezTo>
                    <a:pt x="2560" y="72"/>
                    <a:pt x="2488" y="1"/>
                    <a:pt x="239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8" name="Google Shape;10618;p80"/>
            <p:cNvSpPr/>
            <p:nvPr/>
          </p:nvSpPr>
          <p:spPr>
            <a:xfrm>
              <a:off x="3187822" y="2036453"/>
              <a:ext cx="119767" cy="10662"/>
            </a:xfrm>
            <a:custGeom>
              <a:avLst/>
              <a:gdLst/>
              <a:ahLst/>
              <a:cxnLst/>
              <a:rect l="l" t="t" r="r" b="b"/>
              <a:pathLst>
                <a:path w="3763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3596" y="334"/>
                  </a:lnTo>
                  <a:cubicBezTo>
                    <a:pt x="3691" y="334"/>
                    <a:pt x="3763" y="263"/>
                    <a:pt x="3763" y="168"/>
                  </a:cubicBezTo>
                  <a:cubicBezTo>
                    <a:pt x="3763" y="84"/>
                    <a:pt x="3691" y="1"/>
                    <a:pt x="359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9" name="Google Shape;10619;p80"/>
            <p:cNvSpPr/>
            <p:nvPr/>
          </p:nvSpPr>
          <p:spPr>
            <a:xfrm>
              <a:off x="3187822" y="2064143"/>
              <a:ext cx="81510" cy="10248"/>
            </a:xfrm>
            <a:custGeom>
              <a:avLst/>
              <a:gdLst/>
              <a:ahLst/>
              <a:cxnLst/>
              <a:rect l="l" t="t" r="r" b="b"/>
              <a:pathLst>
                <a:path w="2561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2394" y="322"/>
                  </a:lnTo>
                  <a:cubicBezTo>
                    <a:pt x="2477" y="322"/>
                    <a:pt x="2560" y="250"/>
                    <a:pt x="2560" y="167"/>
                  </a:cubicBezTo>
                  <a:cubicBezTo>
                    <a:pt x="2560" y="72"/>
                    <a:pt x="2477" y="0"/>
                    <a:pt x="23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20" name="Google Shape;10620;p80"/>
            <p:cNvSpPr/>
            <p:nvPr/>
          </p:nvSpPr>
          <p:spPr>
            <a:xfrm>
              <a:off x="3280663" y="2064143"/>
              <a:ext cx="26926" cy="10248"/>
            </a:xfrm>
            <a:custGeom>
              <a:avLst/>
              <a:gdLst/>
              <a:ahLst/>
              <a:cxnLst/>
              <a:rect l="l" t="t" r="r" b="b"/>
              <a:pathLst>
                <a:path w="846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74" y="322"/>
                    <a:pt x="846" y="250"/>
                    <a:pt x="846" y="167"/>
                  </a:cubicBezTo>
                  <a:cubicBezTo>
                    <a:pt x="846" y="72"/>
                    <a:pt x="774" y="0"/>
                    <a:pt x="6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621" name="Google Shape;10621;p80"/>
          <p:cNvGrpSpPr/>
          <p:nvPr/>
        </p:nvGrpSpPr>
        <p:grpSpPr>
          <a:xfrm>
            <a:off x="1161253" y="2221071"/>
            <a:ext cx="443167" cy="466761"/>
            <a:chOff x="870939" y="1975821"/>
            <a:chExt cx="332375" cy="350071"/>
          </a:xfrm>
          <a:solidFill>
            <a:srgbClr val="D2DE00"/>
          </a:solidFill>
        </p:grpSpPr>
        <p:sp>
          <p:nvSpPr>
            <p:cNvPr id="10622" name="Google Shape;10622;p80"/>
            <p:cNvSpPr/>
            <p:nvPr/>
          </p:nvSpPr>
          <p:spPr>
            <a:xfrm>
              <a:off x="870939" y="1975821"/>
              <a:ext cx="332375" cy="350071"/>
            </a:xfrm>
            <a:custGeom>
              <a:avLst/>
              <a:gdLst/>
              <a:ahLst/>
              <a:cxnLst/>
              <a:rect l="l" t="t" r="r" b="b"/>
              <a:pathLst>
                <a:path w="10443" h="10999" extrusionOk="0">
                  <a:moveTo>
                    <a:pt x="8049" y="334"/>
                  </a:moveTo>
                  <a:lnTo>
                    <a:pt x="5728" y="3573"/>
                  </a:lnTo>
                  <a:lnTo>
                    <a:pt x="5406" y="3120"/>
                  </a:lnTo>
                  <a:lnTo>
                    <a:pt x="7395" y="334"/>
                  </a:lnTo>
                  <a:close/>
                  <a:moveTo>
                    <a:pt x="9109" y="334"/>
                  </a:moveTo>
                  <a:lnTo>
                    <a:pt x="6263" y="4311"/>
                  </a:lnTo>
                  <a:lnTo>
                    <a:pt x="5942" y="3847"/>
                  </a:lnTo>
                  <a:lnTo>
                    <a:pt x="8454" y="334"/>
                  </a:lnTo>
                  <a:close/>
                  <a:moveTo>
                    <a:pt x="3025" y="334"/>
                  </a:moveTo>
                  <a:lnTo>
                    <a:pt x="6025" y="4525"/>
                  </a:lnTo>
                  <a:cubicBezTo>
                    <a:pt x="5998" y="4533"/>
                    <a:pt x="5970" y="4537"/>
                    <a:pt x="5942" y="4537"/>
                  </a:cubicBezTo>
                  <a:cubicBezTo>
                    <a:pt x="5849" y="4537"/>
                    <a:pt x="5759" y="4494"/>
                    <a:pt x="5704" y="4430"/>
                  </a:cubicBezTo>
                  <a:cubicBezTo>
                    <a:pt x="5561" y="4287"/>
                    <a:pt x="5382" y="4228"/>
                    <a:pt x="5228" y="4228"/>
                  </a:cubicBezTo>
                  <a:lnTo>
                    <a:pt x="2430" y="334"/>
                  </a:lnTo>
                  <a:close/>
                  <a:moveTo>
                    <a:pt x="2025" y="334"/>
                  </a:moveTo>
                  <a:lnTo>
                    <a:pt x="4882" y="4323"/>
                  </a:lnTo>
                  <a:cubicBezTo>
                    <a:pt x="4823" y="4347"/>
                    <a:pt x="4775" y="4394"/>
                    <a:pt x="4728" y="4442"/>
                  </a:cubicBezTo>
                  <a:cubicBezTo>
                    <a:pt x="4667" y="4503"/>
                    <a:pt x="4569" y="4544"/>
                    <a:pt x="4474" y="4544"/>
                  </a:cubicBezTo>
                  <a:cubicBezTo>
                    <a:pt x="4438" y="4544"/>
                    <a:pt x="4403" y="4538"/>
                    <a:pt x="4370" y="4525"/>
                  </a:cubicBezTo>
                  <a:lnTo>
                    <a:pt x="1370" y="334"/>
                  </a:lnTo>
                  <a:close/>
                  <a:moveTo>
                    <a:pt x="965" y="334"/>
                  </a:moveTo>
                  <a:lnTo>
                    <a:pt x="3942" y="4490"/>
                  </a:lnTo>
                  <a:cubicBezTo>
                    <a:pt x="3775" y="4525"/>
                    <a:pt x="3632" y="4621"/>
                    <a:pt x="3525" y="4763"/>
                  </a:cubicBezTo>
                  <a:lnTo>
                    <a:pt x="358" y="334"/>
                  </a:lnTo>
                  <a:close/>
                  <a:moveTo>
                    <a:pt x="10062" y="334"/>
                  </a:moveTo>
                  <a:lnTo>
                    <a:pt x="6894" y="4763"/>
                  </a:lnTo>
                  <a:cubicBezTo>
                    <a:pt x="6799" y="4632"/>
                    <a:pt x="6668" y="4549"/>
                    <a:pt x="6513" y="4501"/>
                  </a:cubicBezTo>
                  <a:lnTo>
                    <a:pt x="9514" y="334"/>
                  </a:lnTo>
                  <a:close/>
                  <a:moveTo>
                    <a:pt x="5192" y="4582"/>
                  </a:moveTo>
                  <a:cubicBezTo>
                    <a:pt x="5284" y="4582"/>
                    <a:pt x="5376" y="4615"/>
                    <a:pt x="5442" y="4680"/>
                  </a:cubicBezTo>
                  <a:cubicBezTo>
                    <a:pt x="5577" y="4807"/>
                    <a:pt x="5744" y="4876"/>
                    <a:pt x="5917" y="4876"/>
                  </a:cubicBezTo>
                  <a:cubicBezTo>
                    <a:pt x="6004" y="4876"/>
                    <a:pt x="6093" y="4859"/>
                    <a:pt x="6180" y="4823"/>
                  </a:cubicBezTo>
                  <a:cubicBezTo>
                    <a:pt x="6216" y="4808"/>
                    <a:pt x="6254" y="4801"/>
                    <a:pt x="6293" y="4801"/>
                  </a:cubicBezTo>
                  <a:cubicBezTo>
                    <a:pt x="6436" y="4801"/>
                    <a:pt x="6586" y="4897"/>
                    <a:pt x="6633" y="5037"/>
                  </a:cubicBezTo>
                  <a:cubicBezTo>
                    <a:pt x="6633" y="5049"/>
                    <a:pt x="6644" y="5061"/>
                    <a:pt x="6644" y="5061"/>
                  </a:cubicBezTo>
                  <a:cubicBezTo>
                    <a:pt x="6728" y="5263"/>
                    <a:pt x="6859" y="5335"/>
                    <a:pt x="6859" y="5335"/>
                  </a:cubicBezTo>
                  <a:cubicBezTo>
                    <a:pt x="6990" y="5406"/>
                    <a:pt x="7133" y="5454"/>
                    <a:pt x="7264" y="5466"/>
                  </a:cubicBezTo>
                  <a:cubicBezTo>
                    <a:pt x="7454" y="5478"/>
                    <a:pt x="7621" y="5644"/>
                    <a:pt x="7609" y="5859"/>
                  </a:cubicBezTo>
                  <a:cubicBezTo>
                    <a:pt x="7585" y="6121"/>
                    <a:pt x="7740" y="6371"/>
                    <a:pt x="7978" y="6490"/>
                  </a:cubicBezTo>
                  <a:cubicBezTo>
                    <a:pt x="8157" y="6585"/>
                    <a:pt x="8228" y="6811"/>
                    <a:pt x="8145" y="6990"/>
                  </a:cubicBezTo>
                  <a:cubicBezTo>
                    <a:pt x="8026" y="7228"/>
                    <a:pt x="8049" y="7526"/>
                    <a:pt x="8216" y="7728"/>
                  </a:cubicBezTo>
                  <a:cubicBezTo>
                    <a:pt x="8335" y="7883"/>
                    <a:pt x="8323" y="8121"/>
                    <a:pt x="8157" y="8240"/>
                  </a:cubicBezTo>
                  <a:cubicBezTo>
                    <a:pt x="7942" y="8395"/>
                    <a:pt x="7859" y="8681"/>
                    <a:pt x="7930" y="8931"/>
                  </a:cubicBezTo>
                  <a:cubicBezTo>
                    <a:pt x="7978" y="9133"/>
                    <a:pt x="7871" y="9323"/>
                    <a:pt x="7680" y="9383"/>
                  </a:cubicBezTo>
                  <a:cubicBezTo>
                    <a:pt x="7430" y="9454"/>
                    <a:pt x="7228" y="9669"/>
                    <a:pt x="7192" y="9931"/>
                  </a:cubicBezTo>
                  <a:cubicBezTo>
                    <a:pt x="7160" y="10101"/>
                    <a:pt x="7004" y="10234"/>
                    <a:pt x="6835" y="10234"/>
                  </a:cubicBezTo>
                  <a:cubicBezTo>
                    <a:pt x="6815" y="10234"/>
                    <a:pt x="6795" y="10232"/>
                    <a:pt x="6775" y="10228"/>
                  </a:cubicBezTo>
                  <a:cubicBezTo>
                    <a:pt x="6735" y="10221"/>
                    <a:pt x="6695" y="10218"/>
                    <a:pt x="6656" y="10218"/>
                  </a:cubicBezTo>
                  <a:cubicBezTo>
                    <a:pt x="6427" y="10218"/>
                    <a:pt x="6217" y="10333"/>
                    <a:pt x="6085" y="10526"/>
                  </a:cubicBezTo>
                  <a:cubicBezTo>
                    <a:pt x="6016" y="10633"/>
                    <a:pt x="5904" y="10690"/>
                    <a:pt x="5786" y="10690"/>
                  </a:cubicBezTo>
                  <a:cubicBezTo>
                    <a:pt x="5718" y="10690"/>
                    <a:pt x="5649" y="10672"/>
                    <a:pt x="5585" y="10633"/>
                  </a:cubicBezTo>
                  <a:cubicBezTo>
                    <a:pt x="5454" y="10562"/>
                    <a:pt x="5347" y="10526"/>
                    <a:pt x="5204" y="10526"/>
                  </a:cubicBezTo>
                  <a:cubicBezTo>
                    <a:pt x="5073" y="10526"/>
                    <a:pt x="4954" y="10562"/>
                    <a:pt x="4835" y="10633"/>
                  </a:cubicBezTo>
                  <a:cubicBezTo>
                    <a:pt x="4774" y="10672"/>
                    <a:pt x="4708" y="10690"/>
                    <a:pt x="4642" y="10690"/>
                  </a:cubicBezTo>
                  <a:cubicBezTo>
                    <a:pt x="4524" y="10690"/>
                    <a:pt x="4406" y="10633"/>
                    <a:pt x="4323" y="10526"/>
                  </a:cubicBezTo>
                  <a:cubicBezTo>
                    <a:pt x="4201" y="10333"/>
                    <a:pt x="3983" y="10218"/>
                    <a:pt x="3760" y="10218"/>
                  </a:cubicBezTo>
                  <a:cubicBezTo>
                    <a:pt x="3721" y="10218"/>
                    <a:pt x="3682" y="10221"/>
                    <a:pt x="3644" y="10228"/>
                  </a:cubicBezTo>
                  <a:cubicBezTo>
                    <a:pt x="3624" y="10232"/>
                    <a:pt x="3604" y="10234"/>
                    <a:pt x="3585" y="10234"/>
                  </a:cubicBezTo>
                  <a:cubicBezTo>
                    <a:pt x="3416" y="10234"/>
                    <a:pt x="3259" y="10101"/>
                    <a:pt x="3227" y="9931"/>
                  </a:cubicBezTo>
                  <a:cubicBezTo>
                    <a:pt x="3180" y="9669"/>
                    <a:pt x="2989" y="9454"/>
                    <a:pt x="2739" y="9383"/>
                  </a:cubicBezTo>
                  <a:cubicBezTo>
                    <a:pt x="2537" y="9323"/>
                    <a:pt x="2418" y="9133"/>
                    <a:pt x="2477" y="8931"/>
                  </a:cubicBezTo>
                  <a:cubicBezTo>
                    <a:pt x="2561" y="8681"/>
                    <a:pt x="2465" y="8395"/>
                    <a:pt x="2263" y="8240"/>
                  </a:cubicBezTo>
                  <a:cubicBezTo>
                    <a:pt x="2108" y="8121"/>
                    <a:pt x="2084" y="7883"/>
                    <a:pt x="2203" y="7728"/>
                  </a:cubicBezTo>
                  <a:cubicBezTo>
                    <a:pt x="2358" y="7526"/>
                    <a:pt x="2394" y="7228"/>
                    <a:pt x="2275" y="6990"/>
                  </a:cubicBezTo>
                  <a:cubicBezTo>
                    <a:pt x="2180" y="6811"/>
                    <a:pt x="2263" y="6585"/>
                    <a:pt x="2442" y="6490"/>
                  </a:cubicBezTo>
                  <a:cubicBezTo>
                    <a:pt x="2680" y="6371"/>
                    <a:pt x="2823" y="6121"/>
                    <a:pt x="2811" y="5859"/>
                  </a:cubicBezTo>
                  <a:cubicBezTo>
                    <a:pt x="2799" y="5656"/>
                    <a:pt x="2953" y="5478"/>
                    <a:pt x="3156" y="5466"/>
                  </a:cubicBezTo>
                  <a:cubicBezTo>
                    <a:pt x="3358" y="5454"/>
                    <a:pt x="3549" y="5347"/>
                    <a:pt x="3668" y="5180"/>
                  </a:cubicBezTo>
                  <a:lnTo>
                    <a:pt x="3668" y="5168"/>
                  </a:lnTo>
                  <a:cubicBezTo>
                    <a:pt x="3704" y="5121"/>
                    <a:pt x="3727" y="5085"/>
                    <a:pt x="3751" y="5037"/>
                  </a:cubicBezTo>
                  <a:cubicBezTo>
                    <a:pt x="3807" y="4897"/>
                    <a:pt x="3945" y="4801"/>
                    <a:pt x="4087" y="4801"/>
                  </a:cubicBezTo>
                  <a:cubicBezTo>
                    <a:pt x="4126" y="4801"/>
                    <a:pt x="4165" y="4808"/>
                    <a:pt x="4204" y="4823"/>
                  </a:cubicBezTo>
                  <a:cubicBezTo>
                    <a:pt x="4287" y="4853"/>
                    <a:pt x="4372" y="4868"/>
                    <a:pt x="4456" y="4868"/>
                  </a:cubicBezTo>
                  <a:cubicBezTo>
                    <a:pt x="4633" y="4868"/>
                    <a:pt x="4804" y="4802"/>
                    <a:pt x="4942" y="4680"/>
                  </a:cubicBezTo>
                  <a:cubicBezTo>
                    <a:pt x="5007" y="4615"/>
                    <a:pt x="5100" y="4582"/>
                    <a:pt x="5192" y="4582"/>
                  </a:cubicBezTo>
                  <a:close/>
                  <a:moveTo>
                    <a:pt x="286" y="1"/>
                  </a:moveTo>
                  <a:cubicBezTo>
                    <a:pt x="179" y="1"/>
                    <a:pt x="84" y="60"/>
                    <a:pt x="48" y="156"/>
                  </a:cubicBezTo>
                  <a:cubicBezTo>
                    <a:pt x="1" y="239"/>
                    <a:pt x="1" y="346"/>
                    <a:pt x="60" y="441"/>
                  </a:cubicBezTo>
                  <a:lnTo>
                    <a:pt x="3358" y="5049"/>
                  </a:lnTo>
                  <a:cubicBezTo>
                    <a:pt x="3299" y="5097"/>
                    <a:pt x="3227" y="5121"/>
                    <a:pt x="3156" y="5121"/>
                  </a:cubicBezTo>
                  <a:cubicBezTo>
                    <a:pt x="2787" y="5144"/>
                    <a:pt x="2489" y="5466"/>
                    <a:pt x="2513" y="5835"/>
                  </a:cubicBezTo>
                  <a:cubicBezTo>
                    <a:pt x="2513" y="5990"/>
                    <a:pt x="2442" y="6121"/>
                    <a:pt x="2322" y="6180"/>
                  </a:cubicBezTo>
                  <a:cubicBezTo>
                    <a:pt x="1989" y="6359"/>
                    <a:pt x="1858" y="6764"/>
                    <a:pt x="2025" y="7109"/>
                  </a:cubicBezTo>
                  <a:cubicBezTo>
                    <a:pt x="2084" y="7240"/>
                    <a:pt x="2072" y="7383"/>
                    <a:pt x="1977" y="7490"/>
                  </a:cubicBezTo>
                  <a:cubicBezTo>
                    <a:pt x="1739" y="7788"/>
                    <a:pt x="1787" y="8216"/>
                    <a:pt x="2084" y="8454"/>
                  </a:cubicBezTo>
                  <a:cubicBezTo>
                    <a:pt x="2180" y="8550"/>
                    <a:pt x="2239" y="8692"/>
                    <a:pt x="2203" y="8835"/>
                  </a:cubicBezTo>
                  <a:cubicBezTo>
                    <a:pt x="2108" y="9193"/>
                    <a:pt x="2322" y="9574"/>
                    <a:pt x="2680" y="9669"/>
                  </a:cubicBezTo>
                  <a:cubicBezTo>
                    <a:pt x="2811" y="9704"/>
                    <a:pt x="2918" y="9812"/>
                    <a:pt x="2942" y="9966"/>
                  </a:cubicBezTo>
                  <a:cubicBezTo>
                    <a:pt x="2995" y="10299"/>
                    <a:pt x="3290" y="10535"/>
                    <a:pt x="3609" y="10535"/>
                  </a:cubicBezTo>
                  <a:cubicBezTo>
                    <a:pt x="3645" y="10535"/>
                    <a:pt x="3680" y="10532"/>
                    <a:pt x="3715" y="10526"/>
                  </a:cubicBezTo>
                  <a:cubicBezTo>
                    <a:pt x="3726" y="10525"/>
                    <a:pt x="3738" y="10525"/>
                    <a:pt x="3749" y="10525"/>
                  </a:cubicBezTo>
                  <a:cubicBezTo>
                    <a:pt x="3872" y="10525"/>
                    <a:pt x="4007" y="10584"/>
                    <a:pt x="4073" y="10693"/>
                  </a:cubicBezTo>
                  <a:cubicBezTo>
                    <a:pt x="4208" y="10889"/>
                    <a:pt x="4425" y="10999"/>
                    <a:pt x="4645" y="10999"/>
                  </a:cubicBezTo>
                  <a:cubicBezTo>
                    <a:pt x="4772" y="10999"/>
                    <a:pt x="4900" y="10962"/>
                    <a:pt x="5013" y="10883"/>
                  </a:cubicBezTo>
                  <a:cubicBezTo>
                    <a:pt x="5073" y="10847"/>
                    <a:pt x="5141" y="10830"/>
                    <a:pt x="5208" y="10830"/>
                  </a:cubicBezTo>
                  <a:cubicBezTo>
                    <a:pt x="5275" y="10830"/>
                    <a:pt x="5341" y="10847"/>
                    <a:pt x="5394" y="10883"/>
                  </a:cubicBezTo>
                  <a:cubicBezTo>
                    <a:pt x="5513" y="10955"/>
                    <a:pt x="5632" y="10990"/>
                    <a:pt x="5775" y="10990"/>
                  </a:cubicBezTo>
                  <a:cubicBezTo>
                    <a:pt x="5990" y="10990"/>
                    <a:pt x="6216" y="10883"/>
                    <a:pt x="6347" y="10681"/>
                  </a:cubicBezTo>
                  <a:cubicBezTo>
                    <a:pt x="6423" y="10572"/>
                    <a:pt x="6549" y="10513"/>
                    <a:pt x="6671" y="10513"/>
                  </a:cubicBezTo>
                  <a:cubicBezTo>
                    <a:pt x="6682" y="10513"/>
                    <a:pt x="6693" y="10513"/>
                    <a:pt x="6704" y="10514"/>
                  </a:cubicBezTo>
                  <a:cubicBezTo>
                    <a:pt x="6742" y="10520"/>
                    <a:pt x="6779" y="10523"/>
                    <a:pt x="6816" y="10523"/>
                  </a:cubicBezTo>
                  <a:cubicBezTo>
                    <a:pt x="7150" y="10523"/>
                    <a:pt x="7435" y="10286"/>
                    <a:pt x="7478" y="9943"/>
                  </a:cubicBezTo>
                  <a:cubicBezTo>
                    <a:pt x="7514" y="9812"/>
                    <a:pt x="7597" y="9693"/>
                    <a:pt x="7752" y="9645"/>
                  </a:cubicBezTo>
                  <a:cubicBezTo>
                    <a:pt x="8109" y="9550"/>
                    <a:pt x="8335" y="9169"/>
                    <a:pt x="8228" y="8812"/>
                  </a:cubicBezTo>
                  <a:cubicBezTo>
                    <a:pt x="8192" y="8681"/>
                    <a:pt x="8240" y="8538"/>
                    <a:pt x="8347" y="8442"/>
                  </a:cubicBezTo>
                  <a:cubicBezTo>
                    <a:pt x="8645" y="8204"/>
                    <a:pt x="8692" y="7776"/>
                    <a:pt x="8454" y="7478"/>
                  </a:cubicBezTo>
                  <a:cubicBezTo>
                    <a:pt x="8359" y="7371"/>
                    <a:pt x="8347" y="7204"/>
                    <a:pt x="8407" y="7085"/>
                  </a:cubicBezTo>
                  <a:cubicBezTo>
                    <a:pt x="8573" y="6764"/>
                    <a:pt x="8430" y="6347"/>
                    <a:pt x="8109" y="6168"/>
                  </a:cubicBezTo>
                  <a:cubicBezTo>
                    <a:pt x="7990" y="6109"/>
                    <a:pt x="7895" y="5978"/>
                    <a:pt x="7918" y="5823"/>
                  </a:cubicBezTo>
                  <a:cubicBezTo>
                    <a:pt x="7930" y="5454"/>
                    <a:pt x="7645" y="5121"/>
                    <a:pt x="7275" y="5109"/>
                  </a:cubicBezTo>
                  <a:cubicBezTo>
                    <a:pt x="7204" y="5109"/>
                    <a:pt x="7121" y="5085"/>
                    <a:pt x="7061" y="5037"/>
                  </a:cubicBezTo>
                  <a:lnTo>
                    <a:pt x="10371" y="418"/>
                  </a:lnTo>
                  <a:cubicBezTo>
                    <a:pt x="10431" y="358"/>
                    <a:pt x="10443" y="263"/>
                    <a:pt x="10407" y="156"/>
                  </a:cubicBezTo>
                  <a:cubicBezTo>
                    <a:pt x="10359" y="60"/>
                    <a:pt x="10264" y="1"/>
                    <a:pt x="10169" y="1"/>
                  </a:cubicBezTo>
                  <a:lnTo>
                    <a:pt x="7383" y="1"/>
                  </a:lnTo>
                  <a:cubicBezTo>
                    <a:pt x="7287" y="1"/>
                    <a:pt x="7216" y="49"/>
                    <a:pt x="7156" y="120"/>
                  </a:cubicBezTo>
                  <a:lnTo>
                    <a:pt x="5228" y="2835"/>
                  </a:lnTo>
                  <a:lnTo>
                    <a:pt x="3287" y="120"/>
                  </a:lnTo>
                  <a:cubicBezTo>
                    <a:pt x="3239" y="49"/>
                    <a:pt x="3156" y="1"/>
                    <a:pt x="306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23" name="Google Shape;10623;p80"/>
            <p:cNvSpPr/>
            <p:nvPr/>
          </p:nvSpPr>
          <p:spPr>
            <a:xfrm>
              <a:off x="955059" y="2135755"/>
              <a:ext cx="164134" cy="75877"/>
            </a:xfrm>
            <a:custGeom>
              <a:avLst/>
              <a:gdLst/>
              <a:ahLst/>
              <a:cxnLst/>
              <a:rect l="l" t="t" r="r" b="b"/>
              <a:pathLst>
                <a:path w="5157" h="2384" extrusionOk="0">
                  <a:moveTo>
                    <a:pt x="2573" y="0"/>
                  </a:moveTo>
                  <a:cubicBezTo>
                    <a:pt x="1954" y="0"/>
                    <a:pt x="1346" y="215"/>
                    <a:pt x="882" y="631"/>
                  </a:cubicBezTo>
                  <a:cubicBezTo>
                    <a:pt x="418" y="1036"/>
                    <a:pt x="108" y="1608"/>
                    <a:pt x="13" y="2203"/>
                  </a:cubicBezTo>
                  <a:cubicBezTo>
                    <a:pt x="1" y="2286"/>
                    <a:pt x="60" y="2358"/>
                    <a:pt x="156" y="2382"/>
                  </a:cubicBezTo>
                  <a:lnTo>
                    <a:pt x="180" y="2382"/>
                  </a:lnTo>
                  <a:cubicBezTo>
                    <a:pt x="251" y="2382"/>
                    <a:pt x="334" y="2322"/>
                    <a:pt x="346" y="2239"/>
                  </a:cubicBezTo>
                  <a:cubicBezTo>
                    <a:pt x="418" y="1703"/>
                    <a:pt x="703" y="1215"/>
                    <a:pt x="1108" y="870"/>
                  </a:cubicBezTo>
                  <a:cubicBezTo>
                    <a:pt x="1525" y="512"/>
                    <a:pt x="2037" y="322"/>
                    <a:pt x="2596" y="322"/>
                  </a:cubicBezTo>
                  <a:cubicBezTo>
                    <a:pt x="3144" y="322"/>
                    <a:pt x="3668" y="512"/>
                    <a:pt x="4085" y="870"/>
                  </a:cubicBezTo>
                  <a:cubicBezTo>
                    <a:pt x="4478" y="1227"/>
                    <a:pt x="4763" y="1727"/>
                    <a:pt x="4835" y="2239"/>
                  </a:cubicBezTo>
                  <a:cubicBezTo>
                    <a:pt x="4857" y="2326"/>
                    <a:pt x="4918" y="2383"/>
                    <a:pt x="4992" y="2383"/>
                  </a:cubicBezTo>
                  <a:cubicBezTo>
                    <a:pt x="4999" y="2383"/>
                    <a:pt x="5006" y="2383"/>
                    <a:pt x="5013" y="2382"/>
                  </a:cubicBezTo>
                  <a:cubicBezTo>
                    <a:pt x="5085" y="2382"/>
                    <a:pt x="5156" y="2286"/>
                    <a:pt x="5144" y="2203"/>
                  </a:cubicBezTo>
                  <a:cubicBezTo>
                    <a:pt x="5049" y="1584"/>
                    <a:pt x="4740" y="1036"/>
                    <a:pt x="4275" y="631"/>
                  </a:cubicBezTo>
                  <a:cubicBezTo>
                    <a:pt x="3799" y="238"/>
                    <a:pt x="3204" y="0"/>
                    <a:pt x="257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24" name="Google Shape;10624;p80"/>
            <p:cNvSpPr/>
            <p:nvPr/>
          </p:nvSpPr>
          <p:spPr>
            <a:xfrm>
              <a:off x="955059" y="2224999"/>
              <a:ext cx="164134" cy="75240"/>
            </a:xfrm>
            <a:custGeom>
              <a:avLst/>
              <a:gdLst/>
              <a:ahLst/>
              <a:cxnLst/>
              <a:rect l="l" t="t" r="r" b="b"/>
              <a:pathLst>
                <a:path w="5157" h="2364" extrusionOk="0">
                  <a:moveTo>
                    <a:pt x="193" y="1"/>
                  </a:moveTo>
                  <a:cubicBezTo>
                    <a:pt x="181" y="1"/>
                    <a:pt x="168" y="3"/>
                    <a:pt x="156" y="6"/>
                  </a:cubicBezTo>
                  <a:cubicBezTo>
                    <a:pt x="60" y="18"/>
                    <a:pt x="1" y="90"/>
                    <a:pt x="25" y="185"/>
                  </a:cubicBezTo>
                  <a:cubicBezTo>
                    <a:pt x="108" y="792"/>
                    <a:pt x="418" y="1340"/>
                    <a:pt x="882" y="1745"/>
                  </a:cubicBezTo>
                  <a:cubicBezTo>
                    <a:pt x="1358" y="2149"/>
                    <a:pt x="1954" y="2364"/>
                    <a:pt x="2585" y="2364"/>
                  </a:cubicBezTo>
                  <a:cubicBezTo>
                    <a:pt x="3204" y="2364"/>
                    <a:pt x="3811" y="2149"/>
                    <a:pt x="4275" y="1733"/>
                  </a:cubicBezTo>
                  <a:cubicBezTo>
                    <a:pt x="4740" y="1328"/>
                    <a:pt x="5049" y="756"/>
                    <a:pt x="5144" y="161"/>
                  </a:cubicBezTo>
                  <a:cubicBezTo>
                    <a:pt x="5156" y="90"/>
                    <a:pt x="5085" y="18"/>
                    <a:pt x="5002" y="6"/>
                  </a:cubicBezTo>
                  <a:cubicBezTo>
                    <a:pt x="4990" y="3"/>
                    <a:pt x="4980" y="2"/>
                    <a:pt x="4969" y="2"/>
                  </a:cubicBezTo>
                  <a:cubicBezTo>
                    <a:pt x="4900" y="2"/>
                    <a:pt x="4844" y="65"/>
                    <a:pt x="4823" y="137"/>
                  </a:cubicBezTo>
                  <a:cubicBezTo>
                    <a:pt x="4752" y="673"/>
                    <a:pt x="4466" y="1161"/>
                    <a:pt x="4073" y="1506"/>
                  </a:cubicBezTo>
                  <a:cubicBezTo>
                    <a:pt x="3656" y="1864"/>
                    <a:pt x="3132" y="2054"/>
                    <a:pt x="2585" y="2054"/>
                  </a:cubicBezTo>
                  <a:cubicBezTo>
                    <a:pt x="2025" y="2054"/>
                    <a:pt x="1513" y="1864"/>
                    <a:pt x="1096" y="1506"/>
                  </a:cubicBezTo>
                  <a:cubicBezTo>
                    <a:pt x="691" y="1149"/>
                    <a:pt x="406" y="673"/>
                    <a:pt x="334" y="137"/>
                  </a:cubicBezTo>
                  <a:cubicBezTo>
                    <a:pt x="324" y="56"/>
                    <a:pt x="262" y="1"/>
                    <a:pt x="19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25" name="Google Shape;10625;p80"/>
            <p:cNvSpPr/>
            <p:nvPr/>
          </p:nvSpPr>
          <p:spPr>
            <a:xfrm>
              <a:off x="1021387" y="2183496"/>
              <a:ext cx="18969" cy="69766"/>
            </a:xfrm>
            <a:custGeom>
              <a:avLst/>
              <a:gdLst/>
              <a:ahLst/>
              <a:cxnLst/>
              <a:rect l="l" t="t" r="r" b="b"/>
              <a:pathLst>
                <a:path w="596" h="2192" extrusionOk="0">
                  <a:moveTo>
                    <a:pt x="453" y="1"/>
                  </a:moveTo>
                  <a:cubicBezTo>
                    <a:pt x="417" y="1"/>
                    <a:pt x="393" y="12"/>
                    <a:pt x="382" y="24"/>
                  </a:cubicBezTo>
                  <a:lnTo>
                    <a:pt x="60" y="322"/>
                  </a:lnTo>
                  <a:cubicBezTo>
                    <a:pt x="24" y="358"/>
                    <a:pt x="1" y="405"/>
                    <a:pt x="1" y="441"/>
                  </a:cubicBezTo>
                  <a:cubicBezTo>
                    <a:pt x="1" y="501"/>
                    <a:pt x="48" y="584"/>
                    <a:pt x="108" y="584"/>
                  </a:cubicBezTo>
                  <a:cubicBezTo>
                    <a:pt x="120" y="584"/>
                    <a:pt x="155" y="560"/>
                    <a:pt x="167" y="548"/>
                  </a:cubicBezTo>
                  <a:lnTo>
                    <a:pt x="274" y="417"/>
                  </a:lnTo>
                  <a:lnTo>
                    <a:pt x="274" y="2084"/>
                  </a:lnTo>
                  <a:cubicBezTo>
                    <a:pt x="274" y="2156"/>
                    <a:pt x="346" y="2191"/>
                    <a:pt x="429" y="2191"/>
                  </a:cubicBezTo>
                  <a:cubicBezTo>
                    <a:pt x="512" y="2191"/>
                    <a:pt x="596" y="2156"/>
                    <a:pt x="596" y="2084"/>
                  </a:cubicBezTo>
                  <a:lnTo>
                    <a:pt x="596" y="108"/>
                  </a:lnTo>
                  <a:cubicBezTo>
                    <a:pt x="596" y="48"/>
                    <a:pt x="524" y="1"/>
                    <a:pt x="45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626" name="Google Shape;10626;p80"/>
          <p:cNvSpPr/>
          <p:nvPr/>
        </p:nvSpPr>
        <p:spPr>
          <a:xfrm>
            <a:off x="1701386" y="2202398"/>
            <a:ext cx="553289" cy="505293"/>
          </a:xfrm>
          <a:custGeom>
            <a:avLst/>
            <a:gdLst/>
            <a:ahLst/>
            <a:cxnLst/>
            <a:rect l="l" t="t" r="r" b="b"/>
            <a:pathLst>
              <a:path w="13038" h="11907" extrusionOk="0">
                <a:moveTo>
                  <a:pt x="6632" y="369"/>
                </a:moveTo>
                <a:cubicBezTo>
                  <a:pt x="6680" y="369"/>
                  <a:pt x="6704" y="405"/>
                  <a:pt x="6704" y="441"/>
                </a:cubicBezTo>
                <a:lnTo>
                  <a:pt x="6704" y="881"/>
                </a:lnTo>
                <a:cubicBezTo>
                  <a:pt x="6644" y="864"/>
                  <a:pt x="6582" y="855"/>
                  <a:pt x="6519" y="855"/>
                </a:cubicBezTo>
                <a:cubicBezTo>
                  <a:pt x="6457" y="855"/>
                  <a:pt x="6394" y="864"/>
                  <a:pt x="6335" y="881"/>
                </a:cubicBezTo>
                <a:lnTo>
                  <a:pt x="6335" y="441"/>
                </a:lnTo>
                <a:lnTo>
                  <a:pt x="6323" y="441"/>
                </a:lnTo>
                <a:cubicBezTo>
                  <a:pt x="6323" y="405"/>
                  <a:pt x="6347" y="369"/>
                  <a:pt x="6394" y="369"/>
                </a:cubicBezTo>
                <a:close/>
                <a:moveTo>
                  <a:pt x="6501" y="1251"/>
                </a:moveTo>
                <a:cubicBezTo>
                  <a:pt x="7061" y="1251"/>
                  <a:pt x="7275" y="2013"/>
                  <a:pt x="6763" y="2286"/>
                </a:cubicBezTo>
                <a:cubicBezTo>
                  <a:pt x="6692" y="2322"/>
                  <a:pt x="6585" y="2346"/>
                  <a:pt x="6501" y="2346"/>
                </a:cubicBezTo>
                <a:cubicBezTo>
                  <a:pt x="6204" y="2346"/>
                  <a:pt x="5954" y="2096"/>
                  <a:pt x="5954" y="1798"/>
                </a:cubicBezTo>
                <a:cubicBezTo>
                  <a:pt x="5954" y="1489"/>
                  <a:pt x="6204" y="1251"/>
                  <a:pt x="6501" y="1251"/>
                </a:cubicBezTo>
                <a:close/>
                <a:moveTo>
                  <a:pt x="2382" y="2429"/>
                </a:moveTo>
                <a:cubicBezTo>
                  <a:pt x="2560" y="2429"/>
                  <a:pt x="2703" y="2572"/>
                  <a:pt x="2703" y="2751"/>
                </a:cubicBezTo>
                <a:cubicBezTo>
                  <a:pt x="2703" y="2929"/>
                  <a:pt x="2560" y="3084"/>
                  <a:pt x="2382" y="3084"/>
                </a:cubicBezTo>
                <a:cubicBezTo>
                  <a:pt x="2215" y="3084"/>
                  <a:pt x="2048" y="2941"/>
                  <a:pt x="2048" y="2751"/>
                </a:cubicBezTo>
                <a:cubicBezTo>
                  <a:pt x="2048" y="2560"/>
                  <a:pt x="2203" y="2429"/>
                  <a:pt x="2382" y="2429"/>
                </a:cubicBezTo>
                <a:close/>
                <a:moveTo>
                  <a:pt x="10657" y="2429"/>
                </a:moveTo>
                <a:cubicBezTo>
                  <a:pt x="10835" y="2429"/>
                  <a:pt x="10978" y="2572"/>
                  <a:pt x="10978" y="2751"/>
                </a:cubicBezTo>
                <a:cubicBezTo>
                  <a:pt x="10978" y="2929"/>
                  <a:pt x="10835" y="3084"/>
                  <a:pt x="10657" y="3084"/>
                </a:cubicBezTo>
                <a:cubicBezTo>
                  <a:pt x="10478" y="3084"/>
                  <a:pt x="10323" y="2941"/>
                  <a:pt x="10323" y="2751"/>
                </a:cubicBezTo>
                <a:cubicBezTo>
                  <a:pt x="10323" y="2560"/>
                  <a:pt x="10478" y="2429"/>
                  <a:pt x="10657" y="2429"/>
                </a:cubicBezTo>
                <a:close/>
                <a:moveTo>
                  <a:pt x="2477" y="3441"/>
                </a:moveTo>
                <a:lnTo>
                  <a:pt x="3715" y="6025"/>
                </a:lnTo>
                <a:lnTo>
                  <a:pt x="1024" y="6025"/>
                </a:lnTo>
                <a:lnTo>
                  <a:pt x="2239" y="3441"/>
                </a:lnTo>
                <a:cubicBezTo>
                  <a:pt x="2275" y="3447"/>
                  <a:pt x="2316" y="3450"/>
                  <a:pt x="2358" y="3450"/>
                </a:cubicBezTo>
                <a:cubicBezTo>
                  <a:pt x="2400" y="3450"/>
                  <a:pt x="2441" y="3447"/>
                  <a:pt x="2477" y="3441"/>
                </a:cubicBezTo>
                <a:close/>
                <a:moveTo>
                  <a:pt x="10776" y="3441"/>
                </a:moveTo>
                <a:lnTo>
                  <a:pt x="11990" y="6025"/>
                </a:lnTo>
                <a:lnTo>
                  <a:pt x="9299" y="6025"/>
                </a:lnTo>
                <a:lnTo>
                  <a:pt x="10538" y="3441"/>
                </a:lnTo>
                <a:cubicBezTo>
                  <a:pt x="10573" y="3447"/>
                  <a:pt x="10612" y="3450"/>
                  <a:pt x="10652" y="3450"/>
                </a:cubicBezTo>
                <a:cubicBezTo>
                  <a:pt x="10692" y="3450"/>
                  <a:pt x="10734" y="3447"/>
                  <a:pt x="10776" y="3441"/>
                </a:cubicBezTo>
                <a:close/>
                <a:moveTo>
                  <a:pt x="4251" y="6418"/>
                </a:moveTo>
                <a:cubicBezTo>
                  <a:pt x="4322" y="6418"/>
                  <a:pt x="4382" y="6477"/>
                  <a:pt x="4382" y="6549"/>
                </a:cubicBezTo>
                <a:lnTo>
                  <a:pt x="4382" y="6668"/>
                </a:lnTo>
                <a:cubicBezTo>
                  <a:pt x="4382" y="6739"/>
                  <a:pt x="4322" y="6799"/>
                  <a:pt x="4251" y="6799"/>
                </a:cubicBezTo>
                <a:lnTo>
                  <a:pt x="501" y="6799"/>
                </a:lnTo>
                <a:cubicBezTo>
                  <a:pt x="429" y="6799"/>
                  <a:pt x="370" y="6739"/>
                  <a:pt x="370" y="6668"/>
                </a:cubicBezTo>
                <a:lnTo>
                  <a:pt x="370" y="6549"/>
                </a:lnTo>
                <a:cubicBezTo>
                  <a:pt x="370" y="6477"/>
                  <a:pt x="429" y="6418"/>
                  <a:pt x="501" y="6418"/>
                </a:cubicBezTo>
                <a:close/>
                <a:moveTo>
                  <a:pt x="12526" y="6418"/>
                </a:moveTo>
                <a:cubicBezTo>
                  <a:pt x="12597" y="6418"/>
                  <a:pt x="12657" y="6477"/>
                  <a:pt x="12657" y="6549"/>
                </a:cubicBezTo>
                <a:lnTo>
                  <a:pt x="12657" y="6668"/>
                </a:lnTo>
                <a:cubicBezTo>
                  <a:pt x="12657" y="6739"/>
                  <a:pt x="12597" y="6799"/>
                  <a:pt x="12526" y="6799"/>
                </a:cubicBezTo>
                <a:lnTo>
                  <a:pt x="8775" y="6799"/>
                </a:lnTo>
                <a:cubicBezTo>
                  <a:pt x="8704" y="6799"/>
                  <a:pt x="8644" y="6739"/>
                  <a:pt x="8644" y="6668"/>
                </a:cubicBezTo>
                <a:lnTo>
                  <a:pt x="8644" y="6549"/>
                </a:lnTo>
                <a:cubicBezTo>
                  <a:pt x="8644" y="6477"/>
                  <a:pt x="8704" y="6418"/>
                  <a:pt x="8775" y="6418"/>
                </a:cubicBezTo>
                <a:close/>
                <a:moveTo>
                  <a:pt x="3715" y="7168"/>
                </a:moveTo>
                <a:cubicBezTo>
                  <a:pt x="3525" y="7787"/>
                  <a:pt x="2953" y="8228"/>
                  <a:pt x="2298" y="8228"/>
                </a:cubicBezTo>
                <a:cubicBezTo>
                  <a:pt x="1644" y="8228"/>
                  <a:pt x="1084" y="7799"/>
                  <a:pt x="905" y="7168"/>
                </a:cubicBezTo>
                <a:close/>
                <a:moveTo>
                  <a:pt x="12145" y="7168"/>
                </a:moveTo>
                <a:cubicBezTo>
                  <a:pt x="11942" y="7787"/>
                  <a:pt x="11383" y="8228"/>
                  <a:pt x="10728" y="8228"/>
                </a:cubicBezTo>
                <a:cubicBezTo>
                  <a:pt x="10073" y="8228"/>
                  <a:pt x="9502" y="7799"/>
                  <a:pt x="9323" y="7168"/>
                </a:cubicBezTo>
                <a:close/>
                <a:moveTo>
                  <a:pt x="7942" y="10371"/>
                </a:moveTo>
                <a:cubicBezTo>
                  <a:pt x="8013" y="10371"/>
                  <a:pt x="8073" y="10430"/>
                  <a:pt x="8073" y="10502"/>
                </a:cubicBezTo>
                <a:lnTo>
                  <a:pt x="8073" y="10764"/>
                </a:lnTo>
                <a:lnTo>
                  <a:pt x="4918" y="10764"/>
                </a:lnTo>
                <a:lnTo>
                  <a:pt x="4918" y="10502"/>
                </a:lnTo>
                <a:cubicBezTo>
                  <a:pt x="4918" y="10430"/>
                  <a:pt x="4977" y="10371"/>
                  <a:pt x="5049" y="10371"/>
                </a:cubicBezTo>
                <a:close/>
                <a:moveTo>
                  <a:pt x="6382" y="0"/>
                </a:moveTo>
                <a:cubicBezTo>
                  <a:pt x="6132" y="0"/>
                  <a:pt x="5930" y="203"/>
                  <a:pt x="5930" y="441"/>
                </a:cubicBezTo>
                <a:lnTo>
                  <a:pt x="5930" y="1060"/>
                </a:lnTo>
                <a:cubicBezTo>
                  <a:pt x="5692" y="1251"/>
                  <a:pt x="5549" y="1536"/>
                  <a:pt x="5561" y="1858"/>
                </a:cubicBezTo>
                <a:lnTo>
                  <a:pt x="3703" y="2370"/>
                </a:lnTo>
                <a:cubicBezTo>
                  <a:pt x="3477" y="2429"/>
                  <a:pt x="3251" y="2465"/>
                  <a:pt x="3037" y="2501"/>
                </a:cubicBezTo>
                <a:cubicBezTo>
                  <a:pt x="2929" y="2227"/>
                  <a:pt x="2679" y="2036"/>
                  <a:pt x="2382" y="2036"/>
                </a:cubicBezTo>
                <a:cubicBezTo>
                  <a:pt x="1989" y="2036"/>
                  <a:pt x="1679" y="2346"/>
                  <a:pt x="1679" y="2739"/>
                </a:cubicBezTo>
                <a:cubicBezTo>
                  <a:pt x="1679" y="2941"/>
                  <a:pt x="1763" y="3132"/>
                  <a:pt x="1917" y="3275"/>
                </a:cubicBezTo>
                <a:lnTo>
                  <a:pt x="608" y="6025"/>
                </a:lnTo>
                <a:lnTo>
                  <a:pt x="501" y="6025"/>
                </a:lnTo>
                <a:cubicBezTo>
                  <a:pt x="215" y="6025"/>
                  <a:pt x="1" y="6251"/>
                  <a:pt x="1" y="6525"/>
                </a:cubicBezTo>
                <a:lnTo>
                  <a:pt x="1" y="6644"/>
                </a:lnTo>
                <a:cubicBezTo>
                  <a:pt x="1" y="6930"/>
                  <a:pt x="215" y="7156"/>
                  <a:pt x="501" y="7156"/>
                </a:cubicBezTo>
                <a:cubicBezTo>
                  <a:pt x="691" y="7989"/>
                  <a:pt x="1441" y="8585"/>
                  <a:pt x="2298" y="8585"/>
                </a:cubicBezTo>
                <a:cubicBezTo>
                  <a:pt x="3168" y="8585"/>
                  <a:pt x="3906" y="7978"/>
                  <a:pt x="4108" y="7156"/>
                </a:cubicBezTo>
                <a:lnTo>
                  <a:pt x="4251" y="7156"/>
                </a:lnTo>
                <a:cubicBezTo>
                  <a:pt x="4537" y="7156"/>
                  <a:pt x="4763" y="6930"/>
                  <a:pt x="4763" y="6644"/>
                </a:cubicBezTo>
                <a:lnTo>
                  <a:pt x="4763" y="6525"/>
                </a:lnTo>
                <a:cubicBezTo>
                  <a:pt x="4763" y="6251"/>
                  <a:pt x="4537" y="6025"/>
                  <a:pt x="4251" y="6025"/>
                </a:cubicBezTo>
                <a:lnTo>
                  <a:pt x="4144" y="6025"/>
                </a:lnTo>
                <a:lnTo>
                  <a:pt x="2834" y="3275"/>
                </a:lnTo>
                <a:cubicBezTo>
                  <a:pt x="2953" y="3167"/>
                  <a:pt x="3037" y="3036"/>
                  <a:pt x="3060" y="2870"/>
                </a:cubicBezTo>
                <a:cubicBezTo>
                  <a:pt x="3310" y="2846"/>
                  <a:pt x="3549" y="2798"/>
                  <a:pt x="3787" y="2727"/>
                </a:cubicBezTo>
                <a:lnTo>
                  <a:pt x="5656" y="2215"/>
                </a:lnTo>
                <a:cubicBezTo>
                  <a:pt x="5716" y="2346"/>
                  <a:pt x="5811" y="2453"/>
                  <a:pt x="5918" y="2548"/>
                </a:cubicBezTo>
                <a:lnTo>
                  <a:pt x="5918" y="10002"/>
                </a:lnTo>
                <a:lnTo>
                  <a:pt x="5037" y="10002"/>
                </a:lnTo>
                <a:cubicBezTo>
                  <a:pt x="4763" y="10002"/>
                  <a:pt x="4537" y="10228"/>
                  <a:pt x="4537" y="10502"/>
                </a:cubicBezTo>
                <a:lnTo>
                  <a:pt x="4537" y="10776"/>
                </a:lnTo>
                <a:cubicBezTo>
                  <a:pt x="4299" y="10823"/>
                  <a:pt x="4120" y="11026"/>
                  <a:pt x="4120" y="11276"/>
                </a:cubicBezTo>
                <a:lnTo>
                  <a:pt x="4120" y="11395"/>
                </a:lnTo>
                <a:cubicBezTo>
                  <a:pt x="4120" y="11680"/>
                  <a:pt x="4346" y="11907"/>
                  <a:pt x="4620" y="11907"/>
                </a:cubicBezTo>
                <a:lnTo>
                  <a:pt x="6049" y="11907"/>
                </a:lnTo>
                <a:cubicBezTo>
                  <a:pt x="6156" y="11907"/>
                  <a:pt x="6251" y="11811"/>
                  <a:pt x="6251" y="11704"/>
                </a:cubicBezTo>
                <a:cubicBezTo>
                  <a:pt x="6251" y="11609"/>
                  <a:pt x="6156" y="11514"/>
                  <a:pt x="6049" y="11514"/>
                </a:cubicBezTo>
                <a:lnTo>
                  <a:pt x="4620" y="11514"/>
                </a:lnTo>
                <a:cubicBezTo>
                  <a:pt x="4549" y="11514"/>
                  <a:pt x="4489" y="11454"/>
                  <a:pt x="4489" y="11383"/>
                </a:cubicBezTo>
                <a:lnTo>
                  <a:pt x="4489" y="11264"/>
                </a:lnTo>
                <a:cubicBezTo>
                  <a:pt x="4489" y="11192"/>
                  <a:pt x="4549" y="11133"/>
                  <a:pt x="4620" y="11133"/>
                </a:cubicBezTo>
                <a:lnTo>
                  <a:pt x="8371" y="11133"/>
                </a:lnTo>
                <a:cubicBezTo>
                  <a:pt x="8454" y="11133"/>
                  <a:pt x="8513" y="11192"/>
                  <a:pt x="8513" y="11264"/>
                </a:cubicBezTo>
                <a:lnTo>
                  <a:pt x="8513" y="11383"/>
                </a:lnTo>
                <a:cubicBezTo>
                  <a:pt x="8513" y="11454"/>
                  <a:pt x="8454" y="11514"/>
                  <a:pt x="8371" y="11514"/>
                </a:cubicBezTo>
                <a:lnTo>
                  <a:pt x="6930" y="11514"/>
                </a:lnTo>
                <a:cubicBezTo>
                  <a:pt x="6823" y="11514"/>
                  <a:pt x="6739" y="11609"/>
                  <a:pt x="6739" y="11704"/>
                </a:cubicBezTo>
                <a:cubicBezTo>
                  <a:pt x="6739" y="11811"/>
                  <a:pt x="6823" y="11907"/>
                  <a:pt x="6930" y="11907"/>
                </a:cubicBezTo>
                <a:lnTo>
                  <a:pt x="8371" y="11907"/>
                </a:lnTo>
                <a:cubicBezTo>
                  <a:pt x="8656" y="11907"/>
                  <a:pt x="8883" y="11680"/>
                  <a:pt x="8883" y="11395"/>
                </a:cubicBezTo>
                <a:lnTo>
                  <a:pt x="8883" y="11276"/>
                </a:lnTo>
                <a:cubicBezTo>
                  <a:pt x="8883" y="11026"/>
                  <a:pt x="8692" y="10799"/>
                  <a:pt x="8454" y="10776"/>
                </a:cubicBezTo>
                <a:lnTo>
                  <a:pt x="8454" y="10502"/>
                </a:lnTo>
                <a:cubicBezTo>
                  <a:pt x="8454" y="10228"/>
                  <a:pt x="8228" y="10002"/>
                  <a:pt x="7942" y="10002"/>
                </a:cubicBezTo>
                <a:lnTo>
                  <a:pt x="7061" y="10002"/>
                </a:lnTo>
                <a:lnTo>
                  <a:pt x="7061" y="7049"/>
                </a:lnTo>
                <a:cubicBezTo>
                  <a:pt x="7061" y="6954"/>
                  <a:pt x="6978" y="6858"/>
                  <a:pt x="6870" y="6858"/>
                </a:cubicBezTo>
                <a:cubicBezTo>
                  <a:pt x="6763" y="6858"/>
                  <a:pt x="6680" y="6954"/>
                  <a:pt x="6680" y="7049"/>
                </a:cubicBezTo>
                <a:lnTo>
                  <a:pt x="6680" y="10002"/>
                </a:lnTo>
                <a:lnTo>
                  <a:pt x="6311" y="10002"/>
                </a:lnTo>
                <a:lnTo>
                  <a:pt x="6311" y="2727"/>
                </a:lnTo>
                <a:cubicBezTo>
                  <a:pt x="6370" y="2739"/>
                  <a:pt x="6430" y="2745"/>
                  <a:pt x="6491" y="2745"/>
                </a:cubicBezTo>
                <a:cubicBezTo>
                  <a:pt x="6552" y="2745"/>
                  <a:pt x="6614" y="2739"/>
                  <a:pt x="6680" y="2727"/>
                </a:cubicBezTo>
                <a:lnTo>
                  <a:pt x="6680" y="6156"/>
                </a:lnTo>
                <a:cubicBezTo>
                  <a:pt x="6680" y="6263"/>
                  <a:pt x="6763" y="6358"/>
                  <a:pt x="6870" y="6358"/>
                </a:cubicBezTo>
                <a:cubicBezTo>
                  <a:pt x="6978" y="6358"/>
                  <a:pt x="7061" y="6263"/>
                  <a:pt x="7061" y="6156"/>
                </a:cubicBezTo>
                <a:lnTo>
                  <a:pt x="7061" y="2548"/>
                </a:lnTo>
                <a:cubicBezTo>
                  <a:pt x="7180" y="2453"/>
                  <a:pt x="7275" y="2346"/>
                  <a:pt x="7335" y="2215"/>
                </a:cubicBezTo>
                <a:lnTo>
                  <a:pt x="9228" y="2739"/>
                </a:lnTo>
                <a:cubicBezTo>
                  <a:pt x="9466" y="2798"/>
                  <a:pt x="9716" y="2858"/>
                  <a:pt x="9954" y="2882"/>
                </a:cubicBezTo>
                <a:cubicBezTo>
                  <a:pt x="9978" y="3048"/>
                  <a:pt x="10073" y="3179"/>
                  <a:pt x="10180" y="3287"/>
                </a:cubicBezTo>
                <a:lnTo>
                  <a:pt x="8871" y="6037"/>
                </a:lnTo>
                <a:lnTo>
                  <a:pt x="8764" y="6037"/>
                </a:lnTo>
                <a:cubicBezTo>
                  <a:pt x="8478" y="6037"/>
                  <a:pt x="8252" y="6263"/>
                  <a:pt x="8252" y="6549"/>
                </a:cubicBezTo>
                <a:lnTo>
                  <a:pt x="8252" y="6668"/>
                </a:lnTo>
                <a:cubicBezTo>
                  <a:pt x="8252" y="6954"/>
                  <a:pt x="8478" y="7168"/>
                  <a:pt x="8764" y="7168"/>
                </a:cubicBezTo>
                <a:lnTo>
                  <a:pt x="8906" y="7168"/>
                </a:lnTo>
                <a:cubicBezTo>
                  <a:pt x="9109" y="8001"/>
                  <a:pt x="9847" y="8597"/>
                  <a:pt x="10716" y="8597"/>
                </a:cubicBezTo>
                <a:cubicBezTo>
                  <a:pt x="11573" y="8597"/>
                  <a:pt x="12323" y="7989"/>
                  <a:pt x="12514" y="7168"/>
                </a:cubicBezTo>
                <a:cubicBezTo>
                  <a:pt x="12800" y="7168"/>
                  <a:pt x="13014" y="6954"/>
                  <a:pt x="13014" y="6668"/>
                </a:cubicBezTo>
                <a:lnTo>
                  <a:pt x="13014" y="6549"/>
                </a:lnTo>
                <a:cubicBezTo>
                  <a:pt x="13038" y="6263"/>
                  <a:pt x="12812" y="6025"/>
                  <a:pt x="12526" y="6025"/>
                </a:cubicBezTo>
                <a:lnTo>
                  <a:pt x="12419" y="6025"/>
                </a:lnTo>
                <a:lnTo>
                  <a:pt x="11109" y="3275"/>
                </a:lnTo>
                <a:cubicBezTo>
                  <a:pt x="11264" y="3144"/>
                  <a:pt x="11347" y="2965"/>
                  <a:pt x="11347" y="2739"/>
                </a:cubicBezTo>
                <a:cubicBezTo>
                  <a:pt x="11347" y="2346"/>
                  <a:pt x="11038" y="2036"/>
                  <a:pt x="10657" y="2036"/>
                </a:cubicBezTo>
                <a:cubicBezTo>
                  <a:pt x="10359" y="2036"/>
                  <a:pt x="10097" y="2227"/>
                  <a:pt x="10002" y="2501"/>
                </a:cubicBezTo>
                <a:cubicBezTo>
                  <a:pt x="9776" y="2465"/>
                  <a:pt x="9549" y="2429"/>
                  <a:pt x="9323" y="2370"/>
                </a:cubicBezTo>
                <a:lnTo>
                  <a:pt x="7442" y="1846"/>
                </a:lnTo>
                <a:cubicBezTo>
                  <a:pt x="7454" y="1536"/>
                  <a:pt x="7323" y="1239"/>
                  <a:pt x="7061" y="1060"/>
                </a:cubicBezTo>
                <a:lnTo>
                  <a:pt x="7061" y="441"/>
                </a:lnTo>
                <a:cubicBezTo>
                  <a:pt x="7061" y="191"/>
                  <a:pt x="6859" y="0"/>
                  <a:pt x="6620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627" name="Google Shape;10627;p80"/>
          <p:cNvGrpSpPr/>
          <p:nvPr/>
        </p:nvGrpSpPr>
        <p:grpSpPr>
          <a:xfrm>
            <a:off x="5305914" y="2222089"/>
            <a:ext cx="460353" cy="466464"/>
            <a:chOff x="3979435" y="1976585"/>
            <a:chExt cx="345265" cy="349848"/>
          </a:xfrm>
          <a:solidFill>
            <a:srgbClr val="D2DE00"/>
          </a:solidFill>
        </p:grpSpPr>
        <p:sp>
          <p:nvSpPr>
            <p:cNvPr id="10628" name="Google Shape;10628;p80"/>
            <p:cNvSpPr/>
            <p:nvPr/>
          </p:nvSpPr>
          <p:spPr>
            <a:xfrm>
              <a:off x="3979435" y="1976585"/>
              <a:ext cx="345265" cy="349848"/>
            </a:xfrm>
            <a:custGeom>
              <a:avLst/>
              <a:gdLst/>
              <a:ahLst/>
              <a:cxnLst/>
              <a:rect l="l" t="t" r="r" b="b"/>
              <a:pathLst>
                <a:path w="10848" h="10992" extrusionOk="0">
                  <a:moveTo>
                    <a:pt x="6632" y="322"/>
                  </a:moveTo>
                  <a:cubicBezTo>
                    <a:pt x="6859" y="322"/>
                    <a:pt x="7013" y="501"/>
                    <a:pt x="7013" y="715"/>
                  </a:cubicBezTo>
                  <a:cubicBezTo>
                    <a:pt x="7013" y="929"/>
                    <a:pt x="6835" y="1096"/>
                    <a:pt x="6632" y="1096"/>
                  </a:cubicBezTo>
                  <a:lnTo>
                    <a:pt x="4906" y="1096"/>
                  </a:lnTo>
                  <a:cubicBezTo>
                    <a:pt x="4680" y="1096"/>
                    <a:pt x="4513" y="918"/>
                    <a:pt x="4513" y="715"/>
                  </a:cubicBezTo>
                  <a:cubicBezTo>
                    <a:pt x="4513" y="489"/>
                    <a:pt x="4692" y="322"/>
                    <a:pt x="4906" y="322"/>
                  </a:cubicBezTo>
                  <a:close/>
                  <a:moveTo>
                    <a:pt x="5966" y="1429"/>
                  </a:moveTo>
                  <a:lnTo>
                    <a:pt x="5966" y="1965"/>
                  </a:lnTo>
                  <a:lnTo>
                    <a:pt x="5561" y="1965"/>
                  </a:lnTo>
                  <a:lnTo>
                    <a:pt x="5561" y="1429"/>
                  </a:lnTo>
                  <a:close/>
                  <a:moveTo>
                    <a:pt x="5775" y="2289"/>
                  </a:moveTo>
                  <a:cubicBezTo>
                    <a:pt x="6988" y="2289"/>
                    <a:pt x="8193" y="2825"/>
                    <a:pt x="9026" y="3835"/>
                  </a:cubicBezTo>
                  <a:cubicBezTo>
                    <a:pt x="10466" y="5620"/>
                    <a:pt x="10204" y="8276"/>
                    <a:pt x="8407" y="9728"/>
                  </a:cubicBezTo>
                  <a:cubicBezTo>
                    <a:pt x="7623" y="10362"/>
                    <a:pt x="6686" y="10670"/>
                    <a:pt x="5757" y="10670"/>
                  </a:cubicBezTo>
                  <a:cubicBezTo>
                    <a:pt x="4540" y="10670"/>
                    <a:pt x="3337" y="10141"/>
                    <a:pt x="2513" y="9121"/>
                  </a:cubicBezTo>
                  <a:cubicBezTo>
                    <a:pt x="429" y="6561"/>
                    <a:pt x="2001" y="2715"/>
                    <a:pt x="5251" y="2322"/>
                  </a:cubicBezTo>
                  <a:cubicBezTo>
                    <a:pt x="5425" y="2300"/>
                    <a:pt x="5601" y="2289"/>
                    <a:pt x="5775" y="2289"/>
                  </a:cubicBezTo>
                  <a:close/>
                  <a:moveTo>
                    <a:pt x="4906" y="1"/>
                  </a:moveTo>
                  <a:cubicBezTo>
                    <a:pt x="4501" y="1"/>
                    <a:pt x="4192" y="322"/>
                    <a:pt x="4192" y="715"/>
                  </a:cubicBezTo>
                  <a:cubicBezTo>
                    <a:pt x="4192" y="1108"/>
                    <a:pt x="4513" y="1429"/>
                    <a:pt x="4906" y="1429"/>
                  </a:cubicBezTo>
                  <a:lnTo>
                    <a:pt x="5239" y="1429"/>
                  </a:lnTo>
                  <a:lnTo>
                    <a:pt x="5239" y="1989"/>
                  </a:lnTo>
                  <a:cubicBezTo>
                    <a:pt x="1727" y="2394"/>
                    <a:pt x="1" y="6561"/>
                    <a:pt x="2263" y="9323"/>
                  </a:cubicBezTo>
                  <a:cubicBezTo>
                    <a:pt x="3160" y="10423"/>
                    <a:pt x="4463" y="10991"/>
                    <a:pt x="5774" y="10991"/>
                  </a:cubicBezTo>
                  <a:cubicBezTo>
                    <a:pt x="6777" y="10991"/>
                    <a:pt x="7785" y="10659"/>
                    <a:pt x="8621" y="9978"/>
                  </a:cubicBezTo>
                  <a:cubicBezTo>
                    <a:pt x="10550" y="8407"/>
                    <a:pt x="10847" y="5549"/>
                    <a:pt x="9264" y="3632"/>
                  </a:cubicBezTo>
                  <a:cubicBezTo>
                    <a:pt x="8490" y="2680"/>
                    <a:pt x="7406" y="2120"/>
                    <a:pt x="6287" y="1989"/>
                  </a:cubicBezTo>
                  <a:lnTo>
                    <a:pt x="6287" y="1429"/>
                  </a:lnTo>
                  <a:lnTo>
                    <a:pt x="6632" y="1429"/>
                  </a:lnTo>
                  <a:cubicBezTo>
                    <a:pt x="7037" y="1429"/>
                    <a:pt x="7347" y="1096"/>
                    <a:pt x="7347" y="715"/>
                  </a:cubicBezTo>
                  <a:cubicBezTo>
                    <a:pt x="7347" y="310"/>
                    <a:pt x="7013" y="1"/>
                    <a:pt x="663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29" name="Google Shape;10629;p80"/>
            <p:cNvSpPr/>
            <p:nvPr/>
          </p:nvSpPr>
          <p:spPr>
            <a:xfrm>
              <a:off x="4044236" y="2176685"/>
              <a:ext cx="144783" cy="123077"/>
            </a:xfrm>
            <a:custGeom>
              <a:avLst/>
              <a:gdLst/>
              <a:ahLst/>
              <a:cxnLst/>
              <a:rect l="l" t="t" r="r" b="b"/>
              <a:pathLst>
                <a:path w="4549" h="3867" extrusionOk="0">
                  <a:moveTo>
                    <a:pt x="203" y="0"/>
                  </a:moveTo>
                  <a:cubicBezTo>
                    <a:pt x="108" y="0"/>
                    <a:pt x="36" y="84"/>
                    <a:pt x="36" y="167"/>
                  </a:cubicBezTo>
                  <a:cubicBezTo>
                    <a:pt x="36" y="215"/>
                    <a:pt x="1" y="977"/>
                    <a:pt x="405" y="1822"/>
                  </a:cubicBezTo>
                  <a:cubicBezTo>
                    <a:pt x="667" y="2346"/>
                    <a:pt x="1048" y="2798"/>
                    <a:pt x="1525" y="3143"/>
                  </a:cubicBezTo>
                  <a:cubicBezTo>
                    <a:pt x="2186" y="3633"/>
                    <a:pt x="2944" y="3867"/>
                    <a:pt x="3694" y="3867"/>
                  </a:cubicBezTo>
                  <a:cubicBezTo>
                    <a:pt x="3929" y="3867"/>
                    <a:pt x="4164" y="3844"/>
                    <a:pt x="4394" y="3798"/>
                  </a:cubicBezTo>
                  <a:cubicBezTo>
                    <a:pt x="4489" y="3786"/>
                    <a:pt x="4549" y="3691"/>
                    <a:pt x="4537" y="3608"/>
                  </a:cubicBezTo>
                  <a:cubicBezTo>
                    <a:pt x="4526" y="3543"/>
                    <a:pt x="4446" y="3487"/>
                    <a:pt x="4368" y="3487"/>
                  </a:cubicBezTo>
                  <a:cubicBezTo>
                    <a:pt x="4361" y="3487"/>
                    <a:pt x="4354" y="3488"/>
                    <a:pt x="4346" y="3489"/>
                  </a:cubicBezTo>
                  <a:cubicBezTo>
                    <a:pt x="4139" y="3526"/>
                    <a:pt x="3932" y="3545"/>
                    <a:pt x="3725" y="3545"/>
                  </a:cubicBezTo>
                  <a:cubicBezTo>
                    <a:pt x="3018" y="3545"/>
                    <a:pt x="2326" y="3324"/>
                    <a:pt x="1727" y="2882"/>
                  </a:cubicBezTo>
                  <a:cubicBezTo>
                    <a:pt x="275" y="1810"/>
                    <a:pt x="370" y="167"/>
                    <a:pt x="370" y="167"/>
                  </a:cubicBezTo>
                  <a:cubicBezTo>
                    <a:pt x="370" y="84"/>
                    <a:pt x="298" y="0"/>
                    <a:pt x="20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30" name="Google Shape;10630;p80"/>
            <p:cNvSpPr/>
            <p:nvPr/>
          </p:nvSpPr>
          <p:spPr>
            <a:xfrm>
              <a:off x="4046910" y="2065957"/>
              <a:ext cx="204269" cy="100893"/>
            </a:xfrm>
            <a:custGeom>
              <a:avLst/>
              <a:gdLst/>
              <a:ahLst/>
              <a:cxnLst/>
              <a:rect l="l" t="t" r="r" b="b"/>
              <a:pathLst>
                <a:path w="6418" h="3170" extrusionOk="0">
                  <a:moveTo>
                    <a:pt x="3655" y="1"/>
                  </a:moveTo>
                  <a:cubicBezTo>
                    <a:pt x="1971" y="1"/>
                    <a:pt x="367" y="1170"/>
                    <a:pt x="12" y="3003"/>
                  </a:cubicBezTo>
                  <a:cubicBezTo>
                    <a:pt x="0" y="3086"/>
                    <a:pt x="71" y="3170"/>
                    <a:pt x="179" y="3170"/>
                  </a:cubicBezTo>
                  <a:cubicBezTo>
                    <a:pt x="250" y="3170"/>
                    <a:pt x="333" y="3110"/>
                    <a:pt x="345" y="3039"/>
                  </a:cubicBezTo>
                  <a:cubicBezTo>
                    <a:pt x="667" y="1358"/>
                    <a:pt x="2122" y="299"/>
                    <a:pt x="3652" y="299"/>
                  </a:cubicBezTo>
                  <a:cubicBezTo>
                    <a:pt x="4332" y="299"/>
                    <a:pt x="5027" y="509"/>
                    <a:pt x="5644" y="967"/>
                  </a:cubicBezTo>
                  <a:cubicBezTo>
                    <a:pt x="5822" y="1098"/>
                    <a:pt x="5965" y="1241"/>
                    <a:pt x="6120" y="1396"/>
                  </a:cubicBezTo>
                  <a:cubicBezTo>
                    <a:pt x="6155" y="1431"/>
                    <a:pt x="6208" y="1454"/>
                    <a:pt x="6257" y="1454"/>
                  </a:cubicBezTo>
                  <a:cubicBezTo>
                    <a:pt x="6290" y="1454"/>
                    <a:pt x="6322" y="1443"/>
                    <a:pt x="6346" y="1419"/>
                  </a:cubicBezTo>
                  <a:cubicBezTo>
                    <a:pt x="6406" y="1360"/>
                    <a:pt x="6417" y="1253"/>
                    <a:pt x="6358" y="1193"/>
                  </a:cubicBezTo>
                  <a:cubicBezTo>
                    <a:pt x="6191" y="1027"/>
                    <a:pt x="6025" y="860"/>
                    <a:pt x="5834" y="729"/>
                  </a:cubicBezTo>
                  <a:cubicBezTo>
                    <a:pt x="5159" y="229"/>
                    <a:pt x="4399" y="1"/>
                    <a:pt x="36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31" name="Google Shape;10631;p80"/>
            <p:cNvSpPr/>
            <p:nvPr/>
          </p:nvSpPr>
          <p:spPr>
            <a:xfrm>
              <a:off x="4195735" y="2118027"/>
              <a:ext cx="84247" cy="174224"/>
            </a:xfrm>
            <a:custGeom>
              <a:avLst/>
              <a:gdLst/>
              <a:ahLst/>
              <a:cxnLst/>
              <a:rect l="l" t="t" r="r" b="b"/>
              <a:pathLst>
                <a:path w="2647" h="5474" extrusionOk="0">
                  <a:moveTo>
                    <a:pt x="1952" y="0"/>
                  </a:moveTo>
                  <a:cubicBezTo>
                    <a:pt x="1920" y="0"/>
                    <a:pt x="1888" y="11"/>
                    <a:pt x="1861" y="33"/>
                  </a:cubicBezTo>
                  <a:cubicBezTo>
                    <a:pt x="1789" y="81"/>
                    <a:pt x="1753" y="176"/>
                    <a:pt x="1813" y="260"/>
                  </a:cubicBezTo>
                  <a:cubicBezTo>
                    <a:pt x="2158" y="795"/>
                    <a:pt x="2325" y="1403"/>
                    <a:pt x="2325" y="2046"/>
                  </a:cubicBezTo>
                  <a:cubicBezTo>
                    <a:pt x="2325" y="3451"/>
                    <a:pt x="1432" y="4689"/>
                    <a:pt x="182" y="5165"/>
                  </a:cubicBezTo>
                  <a:cubicBezTo>
                    <a:pt x="1" y="5229"/>
                    <a:pt x="67" y="5474"/>
                    <a:pt x="237" y="5474"/>
                  </a:cubicBezTo>
                  <a:cubicBezTo>
                    <a:pt x="257" y="5474"/>
                    <a:pt x="278" y="5470"/>
                    <a:pt x="301" y="5463"/>
                  </a:cubicBezTo>
                  <a:cubicBezTo>
                    <a:pt x="1682" y="4927"/>
                    <a:pt x="2646" y="3593"/>
                    <a:pt x="2646" y="2022"/>
                  </a:cubicBezTo>
                  <a:cubicBezTo>
                    <a:pt x="2646" y="1343"/>
                    <a:pt x="2456" y="653"/>
                    <a:pt x="2087" y="81"/>
                  </a:cubicBezTo>
                  <a:cubicBezTo>
                    <a:pt x="2057" y="29"/>
                    <a:pt x="2004" y="0"/>
                    <a:pt x="195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32" name="Google Shape;10632;p80"/>
            <p:cNvSpPr/>
            <p:nvPr/>
          </p:nvSpPr>
          <p:spPr>
            <a:xfrm>
              <a:off x="4109037" y="2161153"/>
              <a:ext cx="81510" cy="55348"/>
            </a:xfrm>
            <a:custGeom>
              <a:avLst/>
              <a:gdLst/>
              <a:ahLst/>
              <a:cxnLst/>
              <a:rect l="l" t="t" r="r" b="b"/>
              <a:pathLst>
                <a:path w="2561" h="1739" extrusionOk="0">
                  <a:moveTo>
                    <a:pt x="1691" y="333"/>
                  </a:moveTo>
                  <a:cubicBezTo>
                    <a:pt x="1965" y="333"/>
                    <a:pt x="2144" y="655"/>
                    <a:pt x="1965" y="881"/>
                  </a:cubicBezTo>
                  <a:cubicBezTo>
                    <a:pt x="1900" y="968"/>
                    <a:pt x="1790" y="1020"/>
                    <a:pt x="1682" y="1020"/>
                  </a:cubicBezTo>
                  <a:cubicBezTo>
                    <a:pt x="1613" y="1020"/>
                    <a:pt x="1545" y="999"/>
                    <a:pt x="1489" y="953"/>
                  </a:cubicBezTo>
                  <a:cubicBezTo>
                    <a:pt x="1215" y="762"/>
                    <a:pt x="1370" y="333"/>
                    <a:pt x="1691" y="333"/>
                  </a:cubicBezTo>
                  <a:close/>
                  <a:moveTo>
                    <a:pt x="1691" y="0"/>
                  </a:moveTo>
                  <a:cubicBezTo>
                    <a:pt x="1584" y="0"/>
                    <a:pt x="1334" y="36"/>
                    <a:pt x="1156" y="274"/>
                  </a:cubicBezTo>
                  <a:cubicBezTo>
                    <a:pt x="1025" y="453"/>
                    <a:pt x="989" y="655"/>
                    <a:pt x="1048" y="845"/>
                  </a:cubicBezTo>
                  <a:lnTo>
                    <a:pt x="132" y="1441"/>
                  </a:lnTo>
                  <a:cubicBezTo>
                    <a:pt x="1" y="1536"/>
                    <a:pt x="60" y="1738"/>
                    <a:pt x="215" y="1738"/>
                  </a:cubicBezTo>
                  <a:cubicBezTo>
                    <a:pt x="310" y="1738"/>
                    <a:pt x="263" y="1726"/>
                    <a:pt x="1215" y="1131"/>
                  </a:cubicBezTo>
                  <a:cubicBezTo>
                    <a:pt x="1347" y="1275"/>
                    <a:pt x="1521" y="1344"/>
                    <a:pt x="1693" y="1344"/>
                  </a:cubicBezTo>
                  <a:cubicBezTo>
                    <a:pt x="1893" y="1344"/>
                    <a:pt x="2093" y="1251"/>
                    <a:pt x="2227" y="1072"/>
                  </a:cubicBezTo>
                  <a:cubicBezTo>
                    <a:pt x="2560" y="631"/>
                    <a:pt x="2251" y="0"/>
                    <a:pt x="16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33" name="Google Shape;10633;p80"/>
            <p:cNvSpPr/>
            <p:nvPr/>
          </p:nvSpPr>
          <p:spPr>
            <a:xfrm>
              <a:off x="4157160" y="2083080"/>
              <a:ext cx="10662" cy="29218"/>
            </a:xfrm>
            <a:custGeom>
              <a:avLst/>
              <a:gdLst/>
              <a:ahLst/>
              <a:cxnLst/>
              <a:rect l="l" t="t" r="r" b="b"/>
              <a:pathLst>
                <a:path w="335" h="918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62"/>
                  </a:lnTo>
                  <a:cubicBezTo>
                    <a:pt x="1" y="846"/>
                    <a:pt x="72" y="917"/>
                    <a:pt x="167" y="917"/>
                  </a:cubicBezTo>
                  <a:cubicBezTo>
                    <a:pt x="275" y="917"/>
                    <a:pt x="334" y="846"/>
                    <a:pt x="334" y="762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34" name="Google Shape;10634;p80"/>
            <p:cNvSpPr/>
            <p:nvPr/>
          </p:nvSpPr>
          <p:spPr>
            <a:xfrm>
              <a:off x="4109419" y="2096034"/>
              <a:ext cx="21261" cy="26862"/>
            </a:xfrm>
            <a:custGeom>
              <a:avLst/>
              <a:gdLst/>
              <a:ahLst/>
              <a:cxnLst/>
              <a:rect l="l" t="t" r="r" b="b"/>
              <a:pathLst>
                <a:path w="668" h="844" extrusionOk="0">
                  <a:moveTo>
                    <a:pt x="183" y="0"/>
                  </a:moveTo>
                  <a:cubicBezTo>
                    <a:pt x="156" y="0"/>
                    <a:pt x="130" y="7"/>
                    <a:pt x="108" y="22"/>
                  </a:cubicBezTo>
                  <a:cubicBezTo>
                    <a:pt x="36" y="70"/>
                    <a:pt x="1" y="177"/>
                    <a:pt x="48" y="248"/>
                  </a:cubicBezTo>
                  <a:lnTo>
                    <a:pt x="346" y="772"/>
                  </a:lnTo>
                  <a:cubicBezTo>
                    <a:pt x="393" y="808"/>
                    <a:pt x="429" y="844"/>
                    <a:pt x="489" y="844"/>
                  </a:cubicBezTo>
                  <a:cubicBezTo>
                    <a:pt x="524" y="844"/>
                    <a:pt x="548" y="844"/>
                    <a:pt x="572" y="832"/>
                  </a:cubicBezTo>
                  <a:cubicBezTo>
                    <a:pt x="643" y="784"/>
                    <a:pt x="667" y="677"/>
                    <a:pt x="632" y="605"/>
                  </a:cubicBezTo>
                  <a:lnTo>
                    <a:pt x="334" y="82"/>
                  </a:lnTo>
                  <a:cubicBezTo>
                    <a:pt x="301" y="33"/>
                    <a:pt x="241" y="0"/>
                    <a:pt x="18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35" name="Google Shape;10635;p80"/>
            <p:cNvSpPr/>
            <p:nvPr/>
          </p:nvSpPr>
          <p:spPr>
            <a:xfrm>
              <a:off x="4074950" y="2130121"/>
              <a:ext cx="28454" cy="19669"/>
            </a:xfrm>
            <a:custGeom>
              <a:avLst/>
              <a:gdLst/>
              <a:ahLst/>
              <a:cxnLst/>
              <a:rect l="l" t="t" r="r" b="b"/>
              <a:pathLst>
                <a:path w="894" h="618" extrusionOk="0">
                  <a:moveTo>
                    <a:pt x="188" y="1"/>
                  </a:moveTo>
                  <a:cubicBezTo>
                    <a:pt x="130" y="1"/>
                    <a:pt x="72" y="33"/>
                    <a:pt x="48" y="82"/>
                  </a:cubicBezTo>
                  <a:cubicBezTo>
                    <a:pt x="0" y="154"/>
                    <a:pt x="24" y="261"/>
                    <a:pt x="107" y="308"/>
                  </a:cubicBezTo>
                  <a:lnTo>
                    <a:pt x="619" y="606"/>
                  </a:lnTo>
                  <a:cubicBezTo>
                    <a:pt x="655" y="618"/>
                    <a:pt x="679" y="618"/>
                    <a:pt x="703" y="618"/>
                  </a:cubicBezTo>
                  <a:cubicBezTo>
                    <a:pt x="762" y="618"/>
                    <a:pt x="798" y="594"/>
                    <a:pt x="834" y="546"/>
                  </a:cubicBezTo>
                  <a:cubicBezTo>
                    <a:pt x="893" y="475"/>
                    <a:pt x="881" y="368"/>
                    <a:pt x="786" y="320"/>
                  </a:cubicBezTo>
                  <a:lnTo>
                    <a:pt x="262" y="23"/>
                  </a:lnTo>
                  <a:cubicBezTo>
                    <a:pt x="240" y="8"/>
                    <a:pt x="214" y="1"/>
                    <a:pt x="18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36" name="Google Shape;10636;p80"/>
            <p:cNvSpPr/>
            <p:nvPr/>
          </p:nvSpPr>
          <p:spPr>
            <a:xfrm>
              <a:off x="4063555" y="2177067"/>
              <a:ext cx="29218" cy="10630"/>
            </a:xfrm>
            <a:custGeom>
              <a:avLst/>
              <a:gdLst/>
              <a:ahLst/>
              <a:cxnLst/>
              <a:rect l="l" t="t" r="r" b="b"/>
              <a:pathLst>
                <a:path w="918" h="334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763" y="334"/>
                  </a:lnTo>
                  <a:cubicBezTo>
                    <a:pt x="846" y="334"/>
                    <a:pt x="918" y="262"/>
                    <a:pt x="918" y="167"/>
                  </a:cubicBezTo>
                  <a:cubicBezTo>
                    <a:pt x="918" y="83"/>
                    <a:pt x="846" y="0"/>
                    <a:pt x="7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37" name="Google Shape;10637;p80"/>
            <p:cNvSpPr/>
            <p:nvPr/>
          </p:nvSpPr>
          <p:spPr>
            <a:xfrm>
              <a:off x="4073804" y="2215005"/>
              <a:ext cx="29600" cy="20051"/>
            </a:xfrm>
            <a:custGeom>
              <a:avLst/>
              <a:gdLst/>
              <a:ahLst/>
              <a:cxnLst/>
              <a:rect l="l" t="t" r="r" b="b"/>
              <a:pathLst>
                <a:path w="930" h="630" extrusionOk="0">
                  <a:moveTo>
                    <a:pt x="735" y="1"/>
                  </a:moveTo>
                  <a:cubicBezTo>
                    <a:pt x="709" y="1"/>
                    <a:pt x="681" y="8"/>
                    <a:pt x="655" y="23"/>
                  </a:cubicBezTo>
                  <a:lnTo>
                    <a:pt x="143" y="320"/>
                  </a:lnTo>
                  <a:cubicBezTo>
                    <a:pt x="0" y="404"/>
                    <a:pt x="60" y="630"/>
                    <a:pt x="227" y="630"/>
                  </a:cubicBezTo>
                  <a:cubicBezTo>
                    <a:pt x="298" y="630"/>
                    <a:pt x="298" y="606"/>
                    <a:pt x="822" y="308"/>
                  </a:cubicBezTo>
                  <a:cubicBezTo>
                    <a:pt x="893" y="261"/>
                    <a:pt x="929" y="154"/>
                    <a:pt x="881" y="82"/>
                  </a:cubicBezTo>
                  <a:cubicBezTo>
                    <a:pt x="849" y="33"/>
                    <a:pt x="794" y="1"/>
                    <a:pt x="73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38" name="Google Shape;10638;p80"/>
            <p:cNvSpPr/>
            <p:nvPr/>
          </p:nvSpPr>
          <p:spPr>
            <a:xfrm>
              <a:off x="4109419" y="2242472"/>
              <a:ext cx="21261" cy="26703"/>
            </a:xfrm>
            <a:custGeom>
              <a:avLst/>
              <a:gdLst/>
              <a:ahLst/>
              <a:cxnLst/>
              <a:rect l="l" t="t" r="r" b="b"/>
              <a:pathLst>
                <a:path w="668" h="839" extrusionOk="0">
                  <a:moveTo>
                    <a:pt x="496" y="0"/>
                  </a:moveTo>
                  <a:cubicBezTo>
                    <a:pt x="441" y="0"/>
                    <a:pt x="391" y="27"/>
                    <a:pt x="358" y="76"/>
                  </a:cubicBezTo>
                  <a:lnTo>
                    <a:pt x="60" y="600"/>
                  </a:lnTo>
                  <a:cubicBezTo>
                    <a:pt x="1" y="707"/>
                    <a:pt x="72" y="838"/>
                    <a:pt x="191" y="838"/>
                  </a:cubicBezTo>
                  <a:cubicBezTo>
                    <a:pt x="251" y="838"/>
                    <a:pt x="298" y="815"/>
                    <a:pt x="334" y="767"/>
                  </a:cubicBezTo>
                  <a:lnTo>
                    <a:pt x="632" y="243"/>
                  </a:lnTo>
                  <a:cubicBezTo>
                    <a:pt x="667" y="172"/>
                    <a:pt x="643" y="64"/>
                    <a:pt x="572" y="17"/>
                  </a:cubicBezTo>
                  <a:cubicBezTo>
                    <a:pt x="546" y="6"/>
                    <a:pt x="520" y="0"/>
                    <a:pt x="49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39" name="Google Shape;10639;p80"/>
            <p:cNvSpPr/>
            <p:nvPr/>
          </p:nvSpPr>
          <p:spPr>
            <a:xfrm>
              <a:off x="4157924" y="2252466"/>
              <a:ext cx="10248" cy="29600"/>
            </a:xfrm>
            <a:custGeom>
              <a:avLst/>
              <a:gdLst/>
              <a:ahLst/>
              <a:cxnLst/>
              <a:rect l="l" t="t" r="r" b="b"/>
              <a:pathLst>
                <a:path w="322" h="930" extrusionOk="0">
                  <a:moveTo>
                    <a:pt x="155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762"/>
                  </a:lnTo>
                  <a:cubicBezTo>
                    <a:pt x="1" y="858"/>
                    <a:pt x="72" y="929"/>
                    <a:pt x="155" y="929"/>
                  </a:cubicBezTo>
                  <a:cubicBezTo>
                    <a:pt x="251" y="929"/>
                    <a:pt x="322" y="858"/>
                    <a:pt x="322" y="762"/>
                  </a:cubicBezTo>
                  <a:lnTo>
                    <a:pt x="322" y="167"/>
                  </a:lnTo>
                  <a:cubicBezTo>
                    <a:pt x="322" y="84"/>
                    <a:pt x="251" y="0"/>
                    <a:pt x="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40" name="Google Shape;10640;p80"/>
            <p:cNvSpPr/>
            <p:nvPr/>
          </p:nvSpPr>
          <p:spPr>
            <a:xfrm>
              <a:off x="4194685" y="2242472"/>
              <a:ext cx="21261" cy="27022"/>
            </a:xfrm>
            <a:custGeom>
              <a:avLst/>
              <a:gdLst/>
              <a:ahLst/>
              <a:cxnLst/>
              <a:rect l="l" t="t" r="r" b="b"/>
              <a:pathLst>
                <a:path w="668" h="849" extrusionOk="0">
                  <a:moveTo>
                    <a:pt x="181" y="0"/>
                  </a:moveTo>
                  <a:cubicBezTo>
                    <a:pt x="155" y="0"/>
                    <a:pt x="130" y="6"/>
                    <a:pt x="108" y="17"/>
                  </a:cubicBezTo>
                  <a:cubicBezTo>
                    <a:pt x="36" y="64"/>
                    <a:pt x="0" y="172"/>
                    <a:pt x="48" y="243"/>
                  </a:cubicBezTo>
                  <a:lnTo>
                    <a:pt x="346" y="767"/>
                  </a:lnTo>
                  <a:cubicBezTo>
                    <a:pt x="378" y="816"/>
                    <a:pt x="428" y="848"/>
                    <a:pt x="487" y="848"/>
                  </a:cubicBezTo>
                  <a:cubicBezTo>
                    <a:pt x="513" y="848"/>
                    <a:pt x="542" y="841"/>
                    <a:pt x="572" y="826"/>
                  </a:cubicBezTo>
                  <a:cubicBezTo>
                    <a:pt x="643" y="779"/>
                    <a:pt x="667" y="672"/>
                    <a:pt x="631" y="600"/>
                  </a:cubicBezTo>
                  <a:lnTo>
                    <a:pt x="334" y="76"/>
                  </a:lnTo>
                  <a:cubicBezTo>
                    <a:pt x="301" y="27"/>
                    <a:pt x="240" y="0"/>
                    <a:pt x="18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41" name="Google Shape;10641;p80"/>
            <p:cNvSpPr/>
            <p:nvPr/>
          </p:nvSpPr>
          <p:spPr>
            <a:xfrm>
              <a:off x="4222343" y="2215387"/>
              <a:ext cx="27690" cy="19669"/>
            </a:xfrm>
            <a:custGeom>
              <a:avLst/>
              <a:gdLst/>
              <a:ahLst/>
              <a:cxnLst/>
              <a:rect l="l" t="t" r="r" b="b"/>
              <a:pathLst>
                <a:path w="870" h="618" extrusionOk="0">
                  <a:moveTo>
                    <a:pt x="176" y="1"/>
                  </a:moveTo>
                  <a:cubicBezTo>
                    <a:pt x="118" y="1"/>
                    <a:pt x="57" y="33"/>
                    <a:pt x="24" y="82"/>
                  </a:cubicBezTo>
                  <a:cubicBezTo>
                    <a:pt x="1" y="142"/>
                    <a:pt x="13" y="249"/>
                    <a:pt x="96" y="296"/>
                  </a:cubicBezTo>
                  <a:cubicBezTo>
                    <a:pt x="632" y="594"/>
                    <a:pt x="620" y="618"/>
                    <a:pt x="691" y="618"/>
                  </a:cubicBezTo>
                  <a:cubicBezTo>
                    <a:pt x="751" y="618"/>
                    <a:pt x="798" y="594"/>
                    <a:pt x="834" y="546"/>
                  </a:cubicBezTo>
                  <a:cubicBezTo>
                    <a:pt x="870" y="475"/>
                    <a:pt x="846" y="368"/>
                    <a:pt x="775" y="320"/>
                  </a:cubicBezTo>
                  <a:lnTo>
                    <a:pt x="251" y="22"/>
                  </a:lnTo>
                  <a:cubicBezTo>
                    <a:pt x="228" y="8"/>
                    <a:pt x="202" y="1"/>
                    <a:pt x="17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42" name="Google Shape;10642;p80"/>
            <p:cNvSpPr/>
            <p:nvPr/>
          </p:nvSpPr>
          <p:spPr>
            <a:xfrm>
              <a:off x="4232941" y="2177067"/>
              <a:ext cx="29600" cy="10630"/>
            </a:xfrm>
            <a:custGeom>
              <a:avLst/>
              <a:gdLst/>
              <a:ahLst/>
              <a:cxnLst/>
              <a:rect l="l" t="t" r="r" b="b"/>
              <a:pathLst>
                <a:path w="930" h="334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763" y="334"/>
                  </a:lnTo>
                  <a:cubicBezTo>
                    <a:pt x="858" y="334"/>
                    <a:pt x="930" y="262"/>
                    <a:pt x="930" y="167"/>
                  </a:cubicBezTo>
                  <a:cubicBezTo>
                    <a:pt x="930" y="83"/>
                    <a:pt x="858" y="0"/>
                    <a:pt x="7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43" name="Google Shape;10643;p80"/>
            <p:cNvSpPr/>
            <p:nvPr/>
          </p:nvSpPr>
          <p:spPr>
            <a:xfrm>
              <a:off x="4221579" y="2130694"/>
              <a:ext cx="28454" cy="19478"/>
            </a:xfrm>
            <a:custGeom>
              <a:avLst/>
              <a:gdLst/>
              <a:ahLst/>
              <a:cxnLst/>
              <a:rect l="l" t="t" r="r" b="b"/>
              <a:pathLst>
                <a:path w="894" h="612" extrusionOk="0">
                  <a:moveTo>
                    <a:pt x="706" y="0"/>
                  </a:moveTo>
                  <a:cubicBezTo>
                    <a:pt x="679" y="0"/>
                    <a:pt x="654" y="5"/>
                    <a:pt x="632" y="16"/>
                  </a:cubicBezTo>
                  <a:lnTo>
                    <a:pt x="108" y="314"/>
                  </a:lnTo>
                  <a:cubicBezTo>
                    <a:pt x="37" y="362"/>
                    <a:pt x="1" y="469"/>
                    <a:pt x="48" y="540"/>
                  </a:cubicBezTo>
                  <a:cubicBezTo>
                    <a:pt x="96" y="588"/>
                    <a:pt x="144" y="612"/>
                    <a:pt x="203" y="612"/>
                  </a:cubicBezTo>
                  <a:cubicBezTo>
                    <a:pt x="227" y="612"/>
                    <a:pt x="263" y="612"/>
                    <a:pt x="275" y="600"/>
                  </a:cubicBezTo>
                  <a:lnTo>
                    <a:pt x="799" y="302"/>
                  </a:lnTo>
                  <a:cubicBezTo>
                    <a:pt x="870" y="255"/>
                    <a:pt x="894" y="159"/>
                    <a:pt x="858" y="76"/>
                  </a:cubicBezTo>
                  <a:cubicBezTo>
                    <a:pt x="825" y="27"/>
                    <a:pt x="764" y="0"/>
                    <a:pt x="70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44" name="Google Shape;10644;p80"/>
            <p:cNvSpPr/>
            <p:nvPr/>
          </p:nvSpPr>
          <p:spPr>
            <a:xfrm>
              <a:off x="4194685" y="2095652"/>
              <a:ext cx="20879" cy="26862"/>
            </a:xfrm>
            <a:custGeom>
              <a:avLst/>
              <a:gdLst/>
              <a:ahLst/>
              <a:cxnLst/>
              <a:rect l="l" t="t" r="r" b="b"/>
              <a:pathLst>
                <a:path w="656" h="844" extrusionOk="0">
                  <a:moveTo>
                    <a:pt x="479" y="0"/>
                  </a:moveTo>
                  <a:cubicBezTo>
                    <a:pt x="428" y="0"/>
                    <a:pt x="378" y="33"/>
                    <a:pt x="346" y="82"/>
                  </a:cubicBezTo>
                  <a:lnTo>
                    <a:pt x="48" y="606"/>
                  </a:lnTo>
                  <a:cubicBezTo>
                    <a:pt x="0" y="677"/>
                    <a:pt x="36" y="784"/>
                    <a:pt x="108" y="820"/>
                  </a:cubicBezTo>
                  <a:cubicBezTo>
                    <a:pt x="131" y="844"/>
                    <a:pt x="167" y="844"/>
                    <a:pt x="179" y="844"/>
                  </a:cubicBezTo>
                  <a:cubicBezTo>
                    <a:pt x="239" y="844"/>
                    <a:pt x="286" y="808"/>
                    <a:pt x="310" y="760"/>
                  </a:cubicBezTo>
                  <a:lnTo>
                    <a:pt x="608" y="248"/>
                  </a:lnTo>
                  <a:cubicBezTo>
                    <a:pt x="655" y="165"/>
                    <a:pt x="631" y="70"/>
                    <a:pt x="548" y="22"/>
                  </a:cubicBezTo>
                  <a:cubicBezTo>
                    <a:pt x="526" y="7"/>
                    <a:pt x="502" y="0"/>
                    <a:pt x="4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645" name="Google Shape;10645;p80"/>
          <p:cNvGrpSpPr/>
          <p:nvPr/>
        </p:nvGrpSpPr>
        <p:grpSpPr>
          <a:xfrm>
            <a:off x="4768836" y="2221070"/>
            <a:ext cx="379001" cy="468925"/>
            <a:chOff x="3576626" y="1975821"/>
            <a:chExt cx="284251" cy="351694"/>
          </a:xfrm>
          <a:solidFill>
            <a:srgbClr val="D2DE00"/>
          </a:solidFill>
        </p:grpSpPr>
        <p:sp>
          <p:nvSpPr>
            <p:cNvPr id="10646" name="Google Shape;10646;p80"/>
            <p:cNvSpPr/>
            <p:nvPr/>
          </p:nvSpPr>
          <p:spPr>
            <a:xfrm>
              <a:off x="3576626" y="2145971"/>
              <a:ext cx="284251" cy="181544"/>
            </a:xfrm>
            <a:custGeom>
              <a:avLst/>
              <a:gdLst/>
              <a:ahLst/>
              <a:cxnLst/>
              <a:rect l="l" t="t" r="r" b="b"/>
              <a:pathLst>
                <a:path w="8931" h="5704" extrusionOk="0">
                  <a:moveTo>
                    <a:pt x="3001" y="346"/>
                  </a:moveTo>
                  <a:cubicBezTo>
                    <a:pt x="3096" y="346"/>
                    <a:pt x="3179" y="370"/>
                    <a:pt x="3263" y="453"/>
                  </a:cubicBezTo>
                  <a:cubicBezTo>
                    <a:pt x="3334" y="525"/>
                    <a:pt x="3358" y="608"/>
                    <a:pt x="3358" y="703"/>
                  </a:cubicBezTo>
                  <a:lnTo>
                    <a:pt x="3358" y="1132"/>
                  </a:lnTo>
                  <a:cubicBezTo>
                    <a:pt x="3358" y="1311"/>
                    <a:pt x="3263" y="1477"/>
                    <a:pt x="3096" y="1584"/>
                  </a:cubicBezTo>
                  <a:cubicBezTo>
                    <a:pt x="3048" y="1608"/>
                    <a:pt x="3025" y="1656"/>
                    <a:pt x="3025" y="1715"/>
                  </a:cubicBezTo>
                  <a:lnTo>
                    <a:pt x="3025" y="1894"/>
                  </a:lnTo>
                  <a:lnTo>
                    <a:pt x="2644" y="1894"/>
                  </a:lnTo>
                  <a:lnTo>
                    <a:pt x="2644" y="1715"/>
                  </a:lnTo>
                  <a:cubicBezTo>
                    <a:pt x="2644" y="1656"/>
                    <a:pt x="2620" y="1608"/>
                    <a:pt x="2572" y="1584"/>
                  </a:cubicBezTo>
                  <a:cubicBezTo>
                    <a:pt x="2405" y="1489"/>
                    <a:pt x="2310" y="1311"/>
                    <a:pt x="2310" y="1132"/>
                  </a:cubicBezTo>
                  <a:lnTo>
                    <a:pt x="2310" y="703"/>
                  </a:lnTo>
                  <a:cubicBezTo>
                    <a:pt x="2310" y="513"/>
                    <a:pt x="2465" y="346"/>
                    <a:pt x="2667" y="346"/>
                  </a:cubicBezTo>
                  <a:close/>
                  <a:moveTo>
                    <a:pt x="6096" y="346"/>
                  </a:moveTo>
                  <a:cubicBezTo>
                    <a:pt x="6192" y="346"/>
                    <a:pt x="6275" y="370"/>
                    <a:pt x="6358" y="453"/>
                  </a:cubicBezTo>
                  <a:cubicBezTo>
                    <a:pt x="6430" y="525"/>
                    <a:pt x="6454" y="608"/>
                    <a:pt x="6454" y="703"/>
                  </a:cubicBezTo>
                  <a:lnTo>
                    <a:pt x="6454" y="1132"/>
                  </a:lnTo>
                  <a:cubicBezTo>
                    <a:pt x="6454" y="1311"/>
                    <a:pt x="6370" y="1477"/>
                    <a:pt x="6192" y="1584"/>
                  </a:cubicBezTo>
                  <a:cubicBezTo>
                    <a:pt x="6144" y="1608"/>
                    <a:pt x="6120" y="1656"/>
                    <a:pt x="6120" y="1715"/>
                  </a:cubicBezTo>
                  <a:lnTo>
                    <a:pt x="6120" y="1894"/>
                  </a:lnTo>
                  <a:lnTo>
                    <a:pt x="5739" y="1894"/>
                  </a:lnTo>
                  <a:lnTo>
                    <a:pt x="5739" y="1715"/>
                  </a:lnTo>
                  <a:cubicBezTo>
                    <a:pt x="5739" y="1656"/>
                    <a:pt x="5715" y="1608"/>
                    <a:pt x="5668" y="1584"/>
                  </a:cubicBezTo>
                  <a:cubicBezTo>
                    <a:pt x="5501" y="1489"/>
                    <a:pt x="5406" y="1311"/>
                    <a:pt x="5406" y="1132"/>
                  </a:cubicBezTo>
                  <a:lnTo>
                    <a:pt x="5406" y="703"/>
                  </a:lnTo>
                  <a:cubicBezTo>
                    <a:pt x="5406" y="513"/>
                    <a:pt x="5561" y="346"/>
                    <a:pt x="5763" y="346"/>
                  </a:cubicBezTo>
                  <a:close/>
                  <a:moveTo>
                    <a:pt x="1453" y="2061"/>
                  </a:moveTo>
                  <a:cubicBezTo>
                    <a:pt x="1548" y="2061"/>
                    <a:pt x="1632" y="2084"/>
                    <a:pt x="1715" y="2156"/>
                  </a:cubicBezTo>
                  <a:cubicBezTo>
                    <a:pt x="1786" y="2239"/>
                    <a:pt x="1810" y="2323"/>
                    <a:pt x="1810" y="2418"/>
                  </a:cubicBezTo>
                  <a:lnTo>
                    <a:pt x="1810" y="2846"/>
                  </a:lnTo>
                  <a:cubicBezTo>
                    <a:pt x="1810" y="3037"/>
                    <a:pt x="1715" y="3204"/>
                    <a:pt x="1548" y="3287"/>
                  </a:cubicBezTo>
                  <a:cubicBezTo>
                    <a:pt x="1501" y="3323"/>
                    <a:pt x="1477" y="3370"/>
                    <a:pt x="1477" y="3430"/>
                  </a:cubicBezTo>
                  <a:lnTo>
                    <a:pt x="1477" y="3608"/>
                  </a:lnTo>
                  <a:lnTo>
                    <a:pt x="1096" y="3608"/>
                  </a:lnTo>
                  <a:lnTo>
                    <a:pt x="1096" y="3430"/>
                  </a:lnTo>
                  <a:cubicBezTo>
                    <a:pt x="1096" y="3370"/>
                    <a:pt x="1072" y="3323"/>
                    <a:pt x="1024" y="3287"/>
                  </a:cubicBezTo>
                  <a:cubicBezTo>
                    <a:pt x="858" y="3204"/>
                    <a:pt x="762" y="3025"/>
                    <a:pt x="762" y="2846"/>
                  </a:cubicBezTo>
                  <a:lnTo>
                    <a:pt x="762" y="2418"/>
                  </a:lnTo>
                  <a:cubicBezTo>
                    <a:pt x="762" y="2215"/>
                    <a:pt x="917" y="2061"/>
                    <a:pt x="1120" y="2061"/>
                  </a:cubicBezTo>
                  <a:close/>
                  <a:moveTo>
                    <a:pt x="4549" y="2061"/>
                  </a:moveTo>
                  <a:cubicBezTo>
                    <a:pt x="4644" y="2061"/>
                    <a:pt x="4727" y="2084"/>
                    <a:pt x="4810" y="2156"/>
                  </a:cubicBezTo>
                  <a:cubicBezTo>
                    <a:pt x="4882" y="2239"/>
                    <a:pt x="4906" y="2323"/>
                    <a:pt x="4906" y="2418"/>
                  </a:cubicBezTo>
                  <a:lnTo>
                    <a:pt x="4906" y="2846"/>
                  </a:lnTo>
                  <a:cubicBezTo>
                    <a:pt x="4906" y="3025"/>
                    <a:pt x="4810" y="3204"/>
                    <a:pt x="4644" y="3287"/>
                  </a:cubicBezTo>
                  <a:cubicBezTo>
                    <a:pt x="4596" y="3323"/>
                    <a:pt x="4572" y="3370"/>
                    <a:pt x="4572" y="3430"/>
                  </a:cubicBezTo>
                  <a:lnTo>
                    <a:pt x="4572" y="3608"/>
                  </a:lnTo>
                  <a:lnTo>
                    <a:pt x="4191" y="3608"/>
                  </a:lnTo>
                  <a:lnTo>
                    <a:pt x="4191" y="3430"/>
                  </a:lnTo>
                  <a:cubicBezTo>
                    <a:pt x="4191" y="3370"/>
                    <a:pt x="4168" y="3323"/>
                    <a:pt x="4120" y="3287"/>
                  </a:cubicBezTo>
                  <a:cubicBezTo>
                    <a:pt x="3953" y="3204"/>
                    <a:pt x="3858" y="3025"/>
                    <a:pt x="3858" y="2846"/>
                  </a:cubicBezTo>
                  <a:lnTo>
                    <a:pt x="3858" y="2418"/>
                  </a:lnTo>
                  <a:cubicBezTo>
                    <a:pt x="3858" y="2215"/>
                    <a:pt x="4013" y="2061"/>
                    <a:pt x="4215" y="2061"/>
                  </a:cubicBezTo>
                  <a:close/>
                  <a:moveTo>
                    <a:pt x="7668" y="2061"/>
                  </a:moveTo>
                  <a:cubicBezTo>
                    <a:pt x="7751" y="2061"/>
                    <a:pt x="7847" y="2084"/>
                    <a:pt x="7918" y="2156"/>
                  </a:cubicBezTo>
                  <a:cubicBezTo>
                    <a:pt x="7989" y="2239"/>
                    <a:pt x="8025" y="2323"/>
                    <a:pt x="8025" y="2418"/>
                  </a:cubicBezTo>
                  <a:lnTo>
                    <a:pt x="8025" y="2846"/>
                  </a:lnTo>
                  <a:cubicBezTo>
                    <a:pt x="8001" y="3025"/>
                    <a:pt x="7918" y="3204"/>
                    <a:pt x="7751" y="3287"/>
                  </a:cubicBezTo>
                  <a:cubicBezTo>
                    <a:pt x="7704" y="3323"/>
                    <a:pt x="7680" y="3370"/>
                    <a:pt x="7680" y="3430"/>
                  </a:cubicBezTo>
                  <a:lnTo>
                    <a:pt x="7680" y="3608"/>
                  </a:lnTo>
                  <a:lnTo>
                    <a:pt x="7311" y="3608"/>
                  </a:lnTo>
                  <a:lnTo>
                    <a:pt x="7311" y="3430"/>
                  </a:lnTo>
                  <a:cubicBezTo>
                    <a:pt x="7311" y="3370"/>
                    <a:pt x="7275" y="3323"/>
                    <a:pt x="7227" y="3287"/>
                  </a:cubicBezTo>
                  <a:cubicBezTo>
                    <a:pt x="7073" y="3204"/>
                    <a:pt x="6966" y="3025"/>
                    <a:pt x="6966" y="2846"/>
                  </a:cubicBezTo>
                  <a:lnTo>
                    <a:pt x="6966" y="2418"/>
                  </a:lnTo>
                  <a:cubicBezTo>
                    <a:pt x="6966" y="2215"/>
                    <a:pt x="7132" y="2061"/>
                    <a:pt x="7323" y="2061"/>
                  </a:cubicBezTo>
                  <a:close/>
                  <a:moveTo>
                    <a:pt x="5787" y="1"/>
                  </a:moveTo>
                  <a:cubicBezTo>
                    <a:pt x="5418" y="1"/>
                    <a:pt x="5120" y="310"/>
                    <a:pt x="5120" y="691"/>
                  </a:cubicBezTo>
                  <a:lnTo>
                    <a:pt x="5120" y="1120"/>
                  </a:lnTo>
                  <a:cubicBezTo>
                    <a:pt x="5120" y="1382"/>
                    <a:pt x="5251" y="1644"/>
                    <a:pt x="5465" y="1799"/>
                  </a:cubicBezTo>
                  <a:lnTo>
                    <a:pt x="5465" y="1953"/>
                  </a:lnTo>
                  <a:lnTo>
                    <a:pt x="5180" y="2073"/>
                  </a:lnTo>
                  <a:cubicBezTo>
                    <a:pt x="5144" y="2025"/>
                    <a:pt x="5120" y="1977"/>
                    <a:pt x="5072" y="1942"/>
                  </a:cubicBezTo>
                  <a:cubicBezTo>
                    <a:pt x="4941" y="1799"/>
                    <a:pt x="4775" y="1739"/>
                    <a:pt x="4596" y="1739"/>
                  </a:cubicBezTo>
                  <a:lnTo>
                    <a:pt x="4251" y="1739"/>
                  </a:lnTo>
                  <a:cubicBezTo>
                    <a:pt x="4001" y="1739"/>
                    <a:pt x="3798" y="1882"/>
                    <a:pt x="3679" y="2073"/>
                  </a:cubicBezTo>
                  <a:lnTo>
                    <a:pt x="3394" y="1953"/>
                  </a:lnTo>
                  <a:lnTo>
                    <a:pt x="3394" y="1799"/>
                  </a:lnTo>
                  <a:cubicBezTo>
                    <a:pt x="3596" y="1644"/>
                    <a:pt x="3739" y="1382"/>
                    <a:pt x="3739" y="1120"/>
                  </a:cubicBezTo>
                  <a:lnTo>
                    <a:pt x="3739" y="691"/>
                  </a:lnTo>
                  <a:cubicBezTo>
                    <a:pt x="3739" y="513"/>
                    <a:pt x="3656" y="334"/>
                    <a:pt x="3537" y="215"/>
                  </a:cubicBezTo>
                  <a:cubicBezTo>
                    <a:pt x="3406" y="72"/>
                    <a:pt x="3239" y="13"/>
                    <a:pt x="3060" y="13"/>
                  </a:cubicBezTo>
                  <a:lnTo>
                    <a:pt x="2727" y="13"/>
                  </a:lnTo>
                  <a:cubicBezTo>
                    <a:pt x="2346" y="13"/>
                    <a:pt x="2048" y="334"/>
                    <a:pt x="2048" y="703"/>
                  </a:cubicBezTo>
                  <a:lnTo>
                    <a:pt x="2048" y="1132"/>
                  </a:lnTo>
                  <a:cubicBezTo>
                    <a:pt x="2048" y="1406"/>
                    <a:pt x="2191" y="1656"/>
                    <a:pt x="2394" y="1822"/>
                  </a:cubicBezTo>
                  <a:lnTo>
                    <a:pt x="2394" y="1965"/>
                  </a:lnTo>
                  <a:lnTo>
                    <a:pt x="2108" y="2084"/>
                  </a:lnTo>
                  <a:cubicBezTo>
                    <a:pt x="2084" y="2037"/>
                    <a:pt x="2048" y="2001"/>
                    <a:pt x="2013" y="1953"/>
                  </a:cubicBezTo>
                  <a:cubicBezTo>
                    <a:pt x="1870" y="1822"/>
                    <a:pt x="1715" y="1763"/>
                    <a:pt x="1536" y="1763"/>
                  </a:cubicBezTo>
                  <a:lnTo>
                    <a:pt x="1191" y="1763"/>
                  </a:lnTo>
                  <a:cubicBezTo>
                    <a:pt x="822" y="1763"/>
                    <a:pt x="524" y="2073"/>
                    <a:pt x="524" y="2442"/>
                  </a:cubicBezTo>
                  <a:lnTo>
                    <a:pt x="524" y="2870"/>
                  </a:lnTo>
                  <a:cubicBezTo>
                    <a:pt x="524" y="3144"/>
                    <a:pt x="655" y="3394"/>
                    <a:pt x="858" y="3561"/>
                  </a:cubicBezTo>
                  <a:lnTo>
                    <a:pt x="858" y="3704"/>
                  </a:lnTo>
                  <a:lnTo>
                    <a:pt x="429" y="3882"/>
                  </a:lnTo>
                  <a:cubicBezTo>
                    <a:pt x="179" y="3989"/>
                    <a:pt x="0" y="4239"/>
                    <a:pt x="0" y="4513"/>
                  </a:cubicBezTo>
                  <a:lnTo>
                    <a:pt x="0" y="5537"/>
                  </a:lnTo>
                  <a:cubicBezTo>
                    <a:pt x="0" y="5632"/>
                    <a:pt x="72" y="5704"/>
                    <a:pt x="167" y="5704"/>
                  </a:cubicBezTo>
                  <a:cubicBezTo>
                    <a:pt x="250" y="5704"/>
                    <a:pt x="322" y="5632"/>
                    <a:pt x="322" y="5537"/>
                  </a:cubicBezTo>
                  <a:lnTo>
                    <a:pt x="322" y="4513"/>
                  </a:lnTo>
                  <a:cubicBezTo>
                    <a:pt x="322" y="4358"/>
                    <a:pt x="417" y="4228"/>
                    <a:pt x="548" y="4180"/>
                  </a:cubicBezTo>
                  <a:lnTo>
                    <a:pt x="1060" y="3977"/>
                  </a:lnTo>
                  <a:lnTo>
                    <a:pt x="1679" y="3977"/>
                  </a:lnTo>
                  <a:lnTo>
                    <a:pt x="2191" y="4180"/>
                  </a:lnTo>
                  <a:cubicBezTo>
                    <a:pt x="2322" y="4239"/>
                    <a:pt x="2405" y="4358"/>
                    <a:pt x="2405" y="4513"/>
                  </a:cubicBezTo>
                  <a:lnTo>
                    <a:pt x="2405" y="5537"/>
                  </a:lnTo>
                  <a:cubicBezTo>
                    <a:pt x="2405" y="5632"/>
                    <a:pt x="2489" y="5704"/>
                    <a:pt x="2572" y="5704"/>
                  </a:cubicBezTo>
                  <a:cubicBezTo>
                    <a:pt x="2667" y="5704"/>
                    <a:pt x="2739" y="5632"/>
                    <a:pt x="2739" y="5537"/>
                  </a:cubicBezTo>
                  <a:lnTo>
                    <a:pt x="2739" y="4513"/>
                  </a:lnTo>
                  <a:cubicBezTo>
                    <a:pt x="2739" y="4228"/>
                    <a:pt x="2572" y="3989"/>
                    <a:pt x="2310" y="3882"/>
                  </a:cubicBezTo>
                  <a:lnTo>
                    <a:pt x="1870" y="3704"/>
                  </a:lnTo>
                  <a:lnTo>
                    <a:pt x="1870" y="3561"/>
                  </a:lnTo>
                  <a:cubicBezTo>
                    <a:pt x="2084" y="3394"/>
                    <a:pt x="2215" y="3144"/>
                    <a:pt x="2215" y="2870"/>
                  </a:cubicBezTo>
                  <a:lnTo>
                    <a:pt x="2215" y="2442"/>
                  </a:lnTo>
                  <a:lnTo>
                    <a:pt x="2215" y="2418"/>
                  </a:lnTo>
                  <a:lnTo>
                    <a:pt x="2608" y="2263"/>
                  </a:lnTo>
                  <a:lnTo>
                    <a:pt x="3227" y="2263"/>
                  </a:lnTo>
                  <a:lnTo>
                    <a:pt x="3620" y="2418"/>
                  </a:lnTo>
                  <a:lnTo>
                    <a:pt x="3620" y="2442"/>
                  </a:lnTo>
                  <a:lnTo>
                    <a:pt x="3620" y="2870"/>
                  </a:lnTo>
                  <a:cubicBezTo>
                    <a:pt x="3620" y="3144"/>
                    <a:pt x="3751" y="3394"/>
                    <a:pt x="3953" y="3561"/>
                  </a:cubicBezTo>
                  <a:lnTo>
                    <a:pt x="3953" y="3704"/>
                  </a:lnTo>
                  <a:lnTo>
                    <a:pt x="3525" y="3882"/>
                  </a:lnTo>
                  <a:cubicBezTo>
                    <a:pt x="3275" y="3989"/>
                    <a:pt x="3096" y="4239"/>
                    <a:pt x="3096" y="4513"/>
                  </a:cubicBezTo>
                  <a:lnTo>
                    <a:pt x="3096" y="5537"/>
                  </a:lnTo>
                  <a:cubicBezTo>
                    <a:pt x="3096" y="5632"/>
                    <a:pt x="3167" y="5704"/>
                    <a:pt x="3263" y="5704"/>
                  </a:cubicBezTo>
                  <a:cubicBezTo>
                    <a:pt x="3346" y="5704"/>
                    <a:pt x="3417" y="5632"/>
                    <a:pt x="3417" y="5537"/>
                  </a:cubicBezTo>
                  <a:lnTo>
                    <a:pt x="3417" y="4513"/>
                  </a:lnTo>
                  <a:cubicBezTo>
                    <a:pt x="3417" y="4358"/>
                    <a:pt x="3513" y="4228"/>
                    <a:pt x="3644" y="4180"/>
                  </a:cubicBezTo>
                  <a:lnTo>
                    <a:pt x="4156" y="3977"/>
                  </a:lnTo>
                  <a:lnTo>
                    <a:pt x="4775" y="3977"/>
                  </a:lnTo>
                  <a:lnTo>
                    <a:pt x="5287" y="4180"/>
                  </a:lnTo>
                  <a:cubicBezTo>
                    <a:pt x="5418" y="4239"/>
                    <a:pt x="5501" y="4358"/>
                    <a:pt x="5501" y="4513"/>
                  </a:cubicBezTo>
                  <a:lnTo>
                    <a:pt x="5501" y="5537"/>
                  </a:lnTo>
                  <a:cubicBezTo>
                    <a:pt x="5501" y="5632"/>
                    <a:pt x="5584" y="5704"/>
                    <a:pt x="5668" y="5704"/>
                  </a:cubicBezTo>
                  <a:cubicBezTo>
                    <a:pt x="5763" y="5704"/>
                    <a:pt x="5834" y="5632"/>
                    <a:pt x="5834" y="5537"/>
                  </a:cubicBezTo>
                  <a:lnTo>
                    <a:pt x="5834" y="4513"/>
                  </a:lnTo>
                  <a:cubicBezTo>
                    <a:pt x="5834" y="4228"/>
                    <a:pt x="5668" y="3989"/>
                    <a:pt x="5406" y="3882"/>
                  </a:cubicBezTo>
                  <a:lnTo>
                    <a:pt x="4965" y="3704"/>
                  </a:lnTo>
                  <a:lnTo>
                    <a:pt x="4965" y="3561"/>
                  </a:lnTo>
                  <a:cubicBezTo>
                    <a:pt x="5180" y="3394"/>
                    <a:pt x="5311" y="3144"/>
                    <a:pt x="5311" y="2870"/>
                  </a:cubicBezTo>
                  <a:lnTo>
                    <a:pt x="5311" y="2442"/>
                  </a:lnTo>
                  <a:lnTo>
                    <a:pt x="5311" y="2418"/>
                  </a:lnTo>
                  <a:lnTo>
                    <a:pt x="5703" y="2263"/>
                  </a:lnTo>
                  <a:lnTo>
                    <a:pt x="6323" y="2263"/>
                  </a:lnTo>
                  <a:lnTo>
                    <a:pt x="6715" y="2418"/>
                  </a:lnTo>
                  <a:lnTo>
                    <a:pt x="6715" y="2442"/>
                  </a:lnTo>
                  <a:lnTo>
                    <a:pt x="6715" y="2870"/>
                  </a:lnTo>
                  <a:cubicBezTo>
                    <a:pt x="6715" y="3144"/>
                    <a:pt x="6846" y="3394"/>
                    <a:pt x="7049" y="3561"/>
                  </a:cubicBezTo>
                  <a:lnTo>
                    <a:pt x="7049" y="3704"/>
                  </a:lnTo>
                  <a:lnTo>
                    <a:pt x="6620" y="3882"/>
                  </a:lnTo>
                  <a:cubicBezTo>
                    <a:pt x="6370" y="3989"/>
                    <a:pt x="6192" y="4239"/>
                    <a:pt x="6192" y="4513"/>
                  </a:cubicBezTo>
                  <a:lnTo>
                    <a:pt x="6192" y="5537"/>
                  </a:lnTo>
                  <a:cubicBezTo>
                    <a:pt x="6192" y="5632"/>
                    <a:pt x="6263" y="5704"/>
                    <a:pt x="6358" y="5704"/>
                  </a:cubicBezTo>
                  <a:cubicBezTo>
                    <a:pt x="6442" y="5704"/>
                    <a:pt x="6513" y="5632"/>
                    <a:pt x="6513" y="5537"/>
                  </a:cubicBezTo>
                  <a:lnTo>
                    <a:pt x="6513" y="4513"/>
                  </a:lnTo>
                  <a:cubicBezTo>
                    <a:pt x="6513" y="4358"/>
                    <a:pt x="6608" y="4228"/>
                    <a:pt x="6739" y="4180"/>
                  </a:cubicBezTo>
                  <a:lnTo>
                    <a:pt x="7251" y="3977"/>
                  </a:lnTo>
                  <a:lnTo>
                    <a:pt x="7870" y="3977"/>
                  </a:lnTo>
                  <a:lnTo>
                    <a:pt x="8382" y="4180"/>
                  </a:lnTo>
                  <a:cubicBezTo>
                    <a:pt x="8513" y="4239"/>
                    <a:pt x="8597" y="4358"/>
                    <a:pt x="8597" y="4513"/>
                  </a:cubicBezTo>
                  <a:lnTo>
                    <a:pt x="8597" y="5537"/>
                  </a:lnTo>
                  <a:cubicBezTo>
                    <a:pt x="8597" y="5632"/>
                    <a:pt x="8680" y="5704"/>
                    <a:pt x="8763" y="5704"/>
                  </a:cubicBezTo>
                  <a:cubicBezTo>
                    <a:pt x="8859" y="5704"/>
                    <a:pt x="8930" y="5632"/>
                    <a:pt x="8930" y="5537"/>
                  </a:cubicBezTo>
                  <a:lnTo>
                    <a:pt x="8930" y="4513"/>
                  </a:lnTo>
                  <a:cubicBezTo>
                    <a:pt x="8859" y="4204"/>
                    <a:pt x="8680" y="3942"/>
                    <a:pt x="8418" y="3847"/>
                  </a:cubicBezTo>
                  <a:lnTo>
                    <a:pt x="7989" y="3668"/>
                  </a:lnTo>
                  <a:lnTo>
                    <a:pt x="7989" y="3513"/>
                  </a:lnTo>
                  <a:cubicBezTo>
                    <a:pt x="8204" y="3346"/>
                    <a:pt x="8335" y="3096"/>
                    <a:pt x="8335" y="2835"/>
                  </a:cubicBezTo>
                  <a:lnTo>
                    <a:pt x="8335" y="2394"/>
                  </a:lnTo>
                  <a:cubicBezTo>
                    <a:pt x="8335" y="2215"/>
                    <a:pt x="8263" y="2037"/>
                    <a:pt x="8144" y="1918"/>
                  </a:cubicBezTo>
                  <a:cubicBezTo>
                    <a:pt x="8001" y="1787"/>
                    <a:pt x="7847" y="1727"/>
                    <a:pt x="7668" y="1727"/>
                  </a:cubicBezTo>
                  <a:lnTo>
                    <a:pt x="7323" y="1727"/>
                  </a:lnTo>
                  <a:cubicBezTo>
                    <a:pt x="7073" y="1727"/>
                    <a:pt x="6858" y="1858"/>
                    <a:pt x="6739" y="2061"/>
                  </a:cubicBezTo>
                  <a:lnTo>
                    <a:pt x="6454" y="1942"/>
                  </a:lnTo>
                  <a:lnTo>
                    <a:pt x="6454" y="1787"/>
                  </a:lnTo>
                  <a:cubicBezTo>
                    <a:pt x="6668" y="1620"/>
                    <a:pt x="6799" y="1370"/>
                    <a:pt x="6799" y="1108"/>
                  </a:cubicBezTo>
                  <a:lnTo>
                    <a:pt x="6799" y="668"/>
                  </a:lnTo>
                  <a:cubicBezTo>
                    <a:pt x="6799" y="489"/>
                    <a:pt x="6727" y="310"/>
                    <a:pt x="6608" y="191"/>
                  </a:cubicBezTo>
                  <a:cubicBezTo>
                    <a:pt x="6477" y="60"/>
                    <a:pt x="6311" y="1"/>
                    <a:pt x="613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47" name="Google Shape;10647;p80"/>
            <p:cNvSpPr/>
            <p:nvPr/>
          </p:nvSpPr>
          <p:spPr>
            <a:xfrm>
              <a:off x="3656195" y="1975821"/>
              <a:ext cx="120149" cy="164134"/>
            </a:xfrm>
            <a:custGeom>
              <a:avLst/>
              <a:gdLst/>
              <a:ahLst/>
              <a:cxnLst/>
              <a:rect l="l" t="t" r="r" b="b"/>
              <a:pathLst>
                <a:path w="3775" h="5157" extrusionOk="0">
                  <a:moveTo>
                    <a:pt x="2049" y="334"/>
                  </a:moveTo>
                  <a:cubicBezTo>
                    <a:pt x="2239" y="334"/>
                    <a:pt x="2406" y="501"/>
                    <a:pt x="2406" y="691"/>
                  </a:cubicBezTo>
                  <a:lnTo>
                    <a:pt x="2406" y="1037"/>
                  </a:lnTo>
                  <a:cubicBezTo>
                    <a:pt x="2406" y="1334"/>
                    <a:pt x="2168" y="1549"/>
                    <a:pt x="1882" y="1549"/>
                  </a:cubicBezTo>
                  <a:cubicBezTo>
                    <a:pt x="1869" y="1550"/>
                    <a:pt x="1855" y="1550"/>
                    <a:pt x="1842" y="1550"/>
                  </a:cubicBezTo>
                  <a:cubicBezTo>
                    <a:pt x="1575" y="1550"/>
                    <a:pt x="1358" y="1321"/>
                    <a:pt x="1358" y="1037"/>
                  </a:cubicBezTo>
                  <a:lnTo>
                    <a:pt x="1358" y="691"/>
                  </a:lnTo>
                  <a:cubicBezTo>
                    <a:pt x="1358" y="501"/>
                    <a:pt x="1513" y="334"/>
                    <a:pt x="1715" y="334"/>
                  </a:cubicBezTo>
                  <a:close/>
                  <a:moveTo>
                    <a:pt x="2049" y="1870"/>
                  </a:moveTo>
                  <a:lnTo>
                    <a:pt x="2049" y="1965"/>
                  </a:lnTo>
                  <a:cubicBezTo>
                    <a:pt x="2072" y="2025"/>
                    <a:pt x="2084" y="2073"/>
                    <a:pt x="2108" y="2132"/>
                  </a:cubicBezTo>
                  <a:lnTo>
                    <a:pt x="1894" y="2358"/>
                  </a:lnTo>
                  <a:lnTo>
                    <a:pt x="1870" y="2358"/>
                  </a:lnTo>
                  <a:lnTo>
                    <a:pt x="1656" y="2132"/>
                  </a:lnTo>
                  <a:cubicBezTo>
                    <a:pt x="1679" y="2085"/>
                    <a:pt x="1691" y="2025"/>
                    <a:pt x="1691" y="1965"/>
                  </a:cubicBezTo>
                  <a:lnTo>
                    <a:pt x="1691" y="1870"/>
                  </a:lnTo>
                  <a:cubicBezTo>
                    <a:pt x="1751" y="1882"/>
                    <a:pt x="1810" y="1882"/>
                    <a:pt x="1870" y="1882"/>
                  </a:cubicBezTo>
                  <a:cubicBezTo>
                    <a:pt x="1929" y="1882"/>
                    <a:pt x="1989" y="1882"/>
                    <a:pt x="2049" y="1870"/>
                  </a:cubicBezTo>
                  <a:close/>
                  <a:moveTo>
                    <a:pt x="2382" y="2323"/>
                  </a:moveTo>
                  <a:lnTo>
                    <a:pt x="2668" y="2454"/>
                  </a:lnTo>
                  <a:cubicBezTo>
                    <a:pt x="2727" y="2489"/>
                    <a:pt x="2763" y="2549"/>
                    <a:pt x="2763" y="2620"/>
                  </a:cubicBezTo>
                  <a:lnTo>
                    <a:pt x="2763" y="2942"/>
                  </a:lnTo>
                  <a:lnTo>
                    <a:pt x="1025" y="2942"/>
                  </a:lnTo>
                  <a:lnTo>
                    <a:pt x="1025" y="2620"/>
                  </a:lnTo>
                  <a:lnTo>
                    <a:pt x="1013" y="2620"/>
                  </a:lnTo>
                  <a:cubicBezTo>
                    <a:pt x="1013" y="2549"/>
                    <a:pt x="1060" y="2489"/>
                    <a:pt x="1120" y="2454"/>
                  </a:cubicBezTo>
                  <a:lnTo>
                    <a:pt x="1394" y="2323"/>
                  </a:lnTo>
                  <a:lnTo>
                    <a:pt x="1656" y="2585"/>
                  </a:lnTo>
                  <a:cubicBezTo>
                    <a:pt x="1715" y="2632"/>
                    <a:pt x="1799" y="2680"/>
                    <a:pt x="1894" y="2680"/>
                  </a:cubicBezTo>
                  <a:cubicBezTo>
                    <a:pt x="1977" y="2680"/>
                    <a:pt x="2049" y="2656"/>
                    <a:pt x="2132" y="2585"/>
                  </a:cubicBezTo>
                  <a:lnTo>
                    <a:pt x="2382" y="2323"/>
                  </a:lnTo>
                  <a:close/>
                  <a:moveTo>
                    <a:pt x="3334" y="3263"/>
                  </a:moveTo>
                  <a:lnTo>
                    <a:pt x="3156" y="3632"/>
                  </a:lnTo>
                  <a:lnTo>
                    <a:pt x="596" y="3632"/>
                  </a:lnTo>
                  <a:lnTo>
                    <a:pt x="417" y="3263"/>
                  </a:lnTo>
                  <a:close/>
                  <a:moveTo>
                    <a:pt x="1715" y="1"/>
                  </a:moveTo>
                  <a:cubicBezTo>
                    <a:pt x="1334" y="1"/>
                    <a:pt x="1025" y="299"/>
                    <a:pt x="1025" y="691"/>
                  </a:cubicBezTo>
                  <a:lnTo>
                    <a:pt x="1025" y="1025"/>
                  </a:lnTo>
                  <a:cubicBezTo>
                    <a:pt x="1025" y="1311"/>
                    <a:pt x="1156" y="1549"/>
                    <a:pt x="1370" y="1715"/>
                  </a:cubicBezTo>
                  <a:lnTo>
                    <a:pt x="1370" y="1954"/>
                  </a:lnTo>
                  <a:lnTo>
                    <a:pt x="1370" y="1965"/>
                  </a:lnTo>
                  <a:lnTo>
                    <a:pt x="965" y="2180"/>
                  </a:lnTo>
                  <a:cubicBezTo>
                    <a:pt x="786" y="2263"/>
                    <a:pt x="679" y="2430"/>
                    <a:pt x="679" y="2620"/>
                  </a:cubicBezTo>
                  <a:lnTo>
                    <a:pt x="679" y="2942"/>
                  </a:lnTo>
                  <a:lnTo>
                    <a:pt x="155" y="2942"/>
                  </a:lnTo>
                  <a:cubicBezTo>
                    <a:pt x="96" y="2942"/>
                    <a:pt x="60" y="2966"/>
                    <a:pt x="24" y="3013"/>
                  </a:cubicBezTo>
                  <a:cubicBezTo>
                    <a:pt x="1" y="3061"/>
                    <a:pt x="1" y="3120"/>
                    <a:pt x="24" y="3180"/>
                  </a:cubicBezTo>
                  <a:lnTo>
                    <a:pt x="370" y="3859"/>
                  </a:lnTo>
                  <a:cubicBezTo>
                    <a:pt x="394" y="3918"/>
                    <a:pt x="453" y="3954"/>
                    <a:pt x="513" y="3954"/>
                  </a:cubicBezTo>
                  <a:lnTo>
                    <a:pt x="691" y="3954"/>
                  </a:lnTo>
                  <a:lnTo>
                    <a:pt x="691" y="4990"/>
                  </a:lnTo>
                  <a:cubicBezTo>
                    <a:pt x="691" y="5085"/>
                    <a:pt x="775" y="5156"/>
                    <a:pt x="858" y="5156"/>
                  </a:cubicBezTo>
                  <a:cubicBezTo>
                    <a:pt x="953" y="5156"/>
                    <a:pt x="1025" y="5085"/>
                    <a:pt x="1025" y="4990"/>
                  </a:cubicBezTo>
                  <a:lnTo>
                    <a:pt x="1025" y="3954"/>
                  </a:lnTo>
                  <a:lnTo>
                    <a:pt x="2763" y="3954"/>
                  </a:lnTo>
                  <a:lnTo>
                    <a:pt x="2763" y="4990"/>
                  </a:lnTo>
                  <a:cubicBezTo>
                    <a:pt x="2763" y="5085"/>
                    <a:pt x="2846" y="5156"/>
                    <a:pt x="2930" y="5156"/>
                  </a:cubicBezTo>
                  <a:cubicBezTo>
                    <a:pt x="3025" y="5156"/>
                    <a:pt x="3096" y="5085"/>
                    <a:pt x="3096" y="4990"/>
                  </a:cubicBezTo>
                  <a:lnTo>
                    <a:pt x="3096" y="3954"/>
                  </a:lnTo>
                  <a:lnTo>
                    <a:pt x="3275" y="3954"/>
                  </a:lnTo>
                  <a:cubicBezTo>
                    <a:pt x="3334" y="3954"/>
                    <a:pt x="3394" y="3918"/>
                    <a:pt x="3418" y="3859"/>
                  </a:cubicBezTo>
                  <a:lnTo>
                    <a:pt x="3763" y="3180"/>
                  </a:lnTo>
                  <a:cubicBezTo>
                    <a:pt x="3775" y="3132"/>
                    <a:pt x="3763" y="3073"/>
                    <a:pt x="3751" y="3013"/>
                  </a:cubicBezTo>
                  <a:cubicBezTo>
                    <a:pt x="3715" y="2966"/>
                    <a:pt x="3680" y="2942"/>
                    <a:pt x="3620" y="2942"/>
                  </a:cubicBezTo>
                  <a:lnTo>
                    <a:pt x="3084" y="2942"/>
                  </a:lnTo>
                  <a:lnTo>
                    <a:pt x="3084" y="2620"/>
                  </a:lnTo>
                  <a:cubicBezTo>
                    <a:pt x="3084" y="2430"/>
                    <a:pt x="2977" y="2251"/>
                    <a:pt x="2799" y="2180"/>
                  </a:cubicBezTo>
                  <a:lnTo>
                    <a:pt x="2394" y="1965"/>
                  </a:lnTo>
                  <a:lnTo>
                    <a:pt x="2394" y="1954"/>
                  </a:lnTo>
                  <a:lnTo>
                    <a:pt x="2394" y="1715"/>
                  </a:lnTo>
                  <a:cubicBezTo>
                    <a:pt x="2608" y="1561"/>
                    <a:pt x="2739" y="1311"/>
                    <a:pt x="2739" y="1025"/>
                  </a:cubicBezTo>
                  <a:lnTo>
                    <a:pt x="2739" y="691"/>
                  </a:lnTo>
                  <a:cubicBezTo>
                    <a:pt x="2739" y="310"/>
                    <a:pt x="2441" y="1"/>
                    <a:pt x="204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48" name="Google Shape;10648;p80"/>
            <p:cNvSpPr/>
            <p:nvPr/>
          </p:nvSpPr>
          <p:spPr>
            <a:xfrm>
              <a:off x="3700149" y="2113380"/>
              <a:ext cx="32241" cy="10280"/>
            </a:xfrm>
            <a:custGeom>
              <a:avLst/>
              <a:gdLst/>
              <a:ahLst/>
              <a:cxnLst/>
              <a:rect l="l" t="t" r="r" b="b"/>
              <a:pathLst>
                <a:path w="1013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846" y="322"/>
                  </a:lnTo>
                  <a:cubicBezTo>
                    <a:pt x="941" y="322"/>
                    <a:pt x="1013" y="251"/>
                    <a:pt x="1013" y="168"/>
                  </a:cubicBezTo>
                  <a:cubicBezTo>
                    <a:pt x="1013" y="72"/>
                    <a:pt x="941" y="1"/>
                    <a:pt x="84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649" name="Google Shape;10649;p80"/>
          <p:cNvGrpSpPr/>
          <p:nvPr/>
        </p:nvGrpSpPr>
        <p:grpSpPr>
          <a:xfrm>
            <a:off x="3629453" y="3440192"/>
            <a:ext cx="318360" cy="495788"/>
            <a:chOff x="2722090" y="2890162"/>
            <a:chExt cx="238770" cy="371841"/>
          </a:xfrm>
          <a:solidFill>
            <a:srgbClr val="D2DE00"/>
          </a:solidFill>
        </p:grpSpPr>
        <p:sp>
          <p:nvSpPr>
            <p:cNvPr id="10650" name="Google Shape;10650;p80"/>
            <p:cNvSpPr/>
            <p:nvPr/>
          </p:nvSpPr>
          <p:spPr>
            <a:xfrm>
              <a:off x="2722090" y="2890162"/>
              <a:ext cx="238770" cy="371841"/>
            </a:xfrm>
            <a:custGeom>
              <a:avLst/>
              <a:gdLst/>
              <a:ahLst/>
              <a:cxnLst/>
              <a:rect l="l" t="t" r="r" b="b"/>
              <a:pathLst>
                <a:path w="7502" h="11683" extrusionOk="0">
                  <a:moveTo>
                    <a:pt x="3835" y="372"/>
                  </a:moveTo>
                  <a:lnTo>
                    <a:pt x="3966" y="419"/>
                  </a:lnTo>
                  <a:cubicBezTo>
                    <a:pt x="4132" y="491"/>
                    <a:pt x="4251" y="634"/>
                    <a:pt x="4347" y="848"/>
                  </a:cubicBezTo>
                  <a:cubicBezTo>
                    <a:pt x="4168" y="812"/>
                    <a:pt x="4001" y="788"/>
                    <a:pt x="3835" y="777"/>
                  </a:cubicBezTo>
                  <a:lnTo>
                    <a:pt x="3835" y="372"/>
                  </a:lnTo>
                  <a:close/>
                  <a:moveTo>
                    <a:pt x="6609" y="9135"/>
                  </a:moveTo>
                  <a:cubicBezTo>
                    <a:pt x="6716" y="9135"/>
                    <a:pt x="6799" y="9230"/>
                    <a:pt x="6799" y="9337"/>
                  </a:cubicBezTo>
                  <a:lnTo>
                    <a:pt x="6799" y="9528"/>
                  </a:lnTo>
                  <a:lnTo>
                    <a:pt x="6609" y="9528"/>
                  </a:lnTo>
                  <a:cubicBezTo>
                    <a:pt x="6513" y="9528"/>
                    <a:pt x="6442" y="9599"/>
                    <a:pt x="6442" y="9694"/>
                  </a:cubicBezTo>
                  <a:cubicBezTo>
                    <a:pt x="6442" y="9778"/>
                    <a:pt x="6513" y="9849"/>
                    <a:pt x="6609" y="9849"/>
                  </a:cubicBezTo>
                  <a:lnTo>
                    <a:pt x="6978" y="9849"/>
                  </a:lnTo>
                  <a:cubicBezTo>
                    <a:pt x="7085" y="9849"/>
                    <a:pt x="7168" y="9944"/>
                    <a:pt x="7168" y="10040"/>
                  </a:cubicBezTo>
                  <a:lnTo>
                    <a:pt x="7168" y="11147"/>
                  </a:lnTo>
                  <a:cubicBezTo>
                    <a:pt x="7156" y="11266"/>
                    <a:pt x="7073" y="11361"/>
                    <a:pt x="6966" y="11361"/>
                  </a:cubicBezTo>
                  <a:lnTo>
                    <a:pt x="1477" y="11361"/>
                  </a:lnTo>
                  <a:cubicBezTo>
                    <a:pt x="1370" y="11361"/>
                    <a:pt x="1275" y="11266"/>
                    <a:pt x="1275" y="11159"/>
                  </a:cubicBezTo>
                  <a:lnTo>
                    <a:pt x="1275" y="10063"/>
                  </a:lnTo>
                  <a:cubicBezTo>
                    <a:pt x="1275" y="9956"/>
                    <a:pt x="1370" y="9873"/>
                    <a:pt x="1477" y="9873"/>
                  </a:cubicBezTo>
                  <a:lnTo>
                    <a:pt x="5859" y="9873"/>
                  </a:lnTo>
                  <a:cubicBezTo>
                    <a:pt x="5954" y="9873"/>
                    <a:pt x="6025" y="9790"/>
                    <a:pt x="6025" y="9706"/>
                  </a:cubicBezTo>
                  <a:cubicBezTo>
                    <a:pt x="6025" y="9611"/>
                    <a:pt x="5954" y="9540"/>
                    <a:pt x="5859" y="9540"/>
                  </a:cubicBezTo>
                  <a:lnTo>
                    <a:pt x="1656" y="9540"/>
                  </a:lnTo>
                  <a:lnTo>
                    <a:pt x="1656" y="9337"/>
                  </a:lnTo>
                  <a:cubicBezTo>
                    <a:pt x="1656" y="9230"/>
                    <a:pt x="1739" y="9135"/>
                    <a:pt x="1846" y="9135"/>
                  </a:cubicBezTo>
                  <a:close/>
                  <a:moveTo>
                    <a:pt x="3739" y="1"/>
                  </a:moveTo>
                  <a:cubicBezTo>
                    <a:pt x="3703" y="1"/>
                    <a:pt x="3678" y="3"/>
                    <a:pt x="3668" y="3"/>
                  </a:cubicBezTo>
                  <a:cubicBezTo>
                    <a:pt x="3585" y="15"/>
                    <a:pt x="3513" y="74"/>
                    <a:pt x="3513" y="157"/>
                  </a:cubicBezTo>
                  <a:lnTo>
                    <a:pt x="3513" y="729"/>
                  </a:lnTo>
                  <a:cubicBezTo>
                    <a:pt x="3438" y="725"/>
                    <a:pt x="3373" y="724"/>
                    <a:pt x="3319" y="724"/>
                  </a:cubicBezTo>
                  <a:cubicBezTo>
                    <a:pt x="3210" y="724"/>
                    <a:pt x="3144" y="729"/>
                    <a:pt x="3120" y="729"/>
                  </a:cubicBezTo>
                  <a:cubicBezTo>
                    <a:pt x="3037" y="729"/>
                    <a:pt x="2954" y="812"/>
                    <a:pt x="2954" y="908"/>
                  </a:cubicBezTo>
                  <a:cubicBezTo>
                    <a:pt x="2954" y="991"/>
                    <a:pt x="3049" y="1074"/>
                    <a:pt x="3132" y="1074"/>
                  </a:cubicBezTo>
                  <a:cubicBezTo>
                    <a:pt x="3135" y="1074"/>
                    <a:pt x="3172" y="1073"/>
                    <a:pt x="3236" y="1073"/>
                  </a:cubicBezTo>
                  <a:cubicBezTo>
                    <a:pt x="3649" y="1073"/>
                    <a:pt x="5188" y="1135"/>
                    <a:pt x="6156" y="2062"/>
                  </a:cubicBezTo>
                  <a:cubicBezTo>
                    <a:pt x="6704" y="2586"/>
                    <a:pt x="6978" y="3301"/>
                    <a:pt x="6978" y="4194"/>
                  </a:cubicBezTo>
                  <a:cubicBezTo>
                    <a:pt x="6978" y="5158"/>
                    <a:pt x="6764" y="5753"/>
                    <a:pt x="6549" y="6408"/>
                  </a:cubicBezTo>
                  <a:cubicBezTo>
                    <a:pt x="6323" y="7063"/>
                    <a:pt x="6085" y="7742"/>
                    <a:pt x="6073" y="8778"/>
                  </a:cubicBezTo>
                  <a:lnTo>
                    <a:pt x="2120" y="8778"/>
                  </a:lnTo>
                  <a:cubicBezTo>
                    <a:pt x="2084" y="8694"/>
                    <a:pt x="2025" y="8492"/>
                    <a:pt x="2025" y="8218"/>
                  </a:cubicBezTo>
                  <a:cubicBezTo>
                    <a:pt x="2025" y="7766"/>
                    <a:pt x="2299" y="6730"/>
                    <a:pt x="4168" y="4860"/>
                  </a:cubicBezTo>
                  <a:cubicBezTo>
                    <a:pt x="4227" y="4801"/>
                    <a:pt x="4227" y="4729"/>
                    <a:pt x="4192" y="4658"/>
                  </a:cubicBezTo>
                  <a:cubicBezTo>
                    <a:pt x="4157" y="4606"/>
                    <a:pt x="4109" y="4573"/>
                    <a:pt x="4058" y="4573"/>
                  </a:cubicBezTo>
                  <a:cubicBezTo>
                    <a:pt x="4040" y="4573"/>
                    <a:pt x="4020" y="4577"/>
                    <a:pt x="4001" y="4587"/>
                  </a:cubicBezTo>
                  <a:cubicBezTo>
                    <a:pt x="4001" y="4587"/>
                    <a:pt x="3902" y="4611"/>
                    <a:pt x="3741" y="4611"/>
                  </a:cubicBezTo>
                  <a:cubicBezTo>
                    <a:pt x="3530" y="4611"/>
                    <a:pt x="3214" y="4569"/>
                    <a:pt x="2882" y="4372"/>
                  </a:cubicBezTo>
                  <a:cubicBezTo>
                    <a:pt x="2803" y="4328"/>
                    <a:pt x="2715" y="4306"/>
                    <a:pt x="2627" y="4306"/>
                  </a:cubicBezTo>
                  <a:cubicBezTo>
                    <a:pt x="2503" y="4306"/>
                    <a:pt x="2379" y="4348"/>
                    <a:pt x="2275" y="4432"/>
                  </a:cubicBezTo>
                  <a:cubicBezTo>
                    <a:pt x="2058" y="4611"/>
                    <a:pt x="1655" y="4842"/>
                    <a:pt x="1053" y="4842"/>
                  </a:cubicBezTo>
                  <a:cubicBezTo>
                    <a:pt x="895" y="4842"/>
                    <a:pt x="723" y="4826"/>
                    <a:pt x="537" y="4789"/>
                  </a:cubicBezTo>
                  <a:lnTo>
                    <a:pt x="382" y="4075"/>
                  </a:lnTo>
                  <a:lnTo>
                    <a:pt x="2156" y="2301"/>
                  </a:lnTo>
                  <a:cubicBezTo>
                    <a:pt x="2180" y="2277"/>
                    <a:pt x="2203" y="2229"/>
                    <a:pt x="2203" y="2193"/>
                  </a:cubicBezTo>
                  <a:lnTo>
                    <a:pt x="2203" y="1967"/>
                  </a:lnTo>
                  <a:cubicBezTo>
                    <a:pt x="2203" y="1860"/>
                    <a:pt x="2275" y="1789"/>
                    <a:pt x="2382" y="1777"/>
                  </a:cubicBezTo>
                  <a:cubicBezTo>
                    <a:pt x="2501" y="1764"/>
                    <a:pt x="2692" y="1750"/>
                    <a:pt x="2929" y="1750"/>
                  </a:cubicBezTo>
                  <a:cubicBezTo>
                    <a:pt x="3355" y="1750"/>
                    <a:pt x="3928" y="1796"/>
                    <a:pt x="4501" y="1979"/>
                  </a:cubicBezTo>
                  <a:cubicBezTo>
                    <a:pt x="4522" y="1987"/>
                    <a:pt x="4544" y="1991"/>
                    <a:pt x="4565" y="1991"/>
                  </a:cubicBezTo>
                  <a:cubicBezTo>
                    <a:pt x="4639" y="1991"/>
                    <a:pt x="4706" y="1943"/>
                    <a:pt x="4716" y="1860"/>
                  </a:cubicBezTo>
                  <a:cubicBezTo>
                    <a:pt x="4739" y="1777"/>
                    <a:pt x="4704" y="1670"/>
                    <a:pt x="4597" y="1658"/>
                  </a:cubicBezTo>
                  <a:cubicBezTo>
                    <a:pt x="3956" y="1457"/>
                    <a:pt x="3315" y="1408"/>
                    <a:pt x="2856" y="1408"/>
                  </a:cubicBezTo>
                  <a:cubicBezTo>
                    <a:pt x="2632" y="1408"/>
                    <a:pt x="2451" y="1420"/>
                    <a:pt x="2334" y="1431"/>
                  </a:cubicBezTo>
                  <a:cubicBezTo>
                    <a:pt x="2049" y="1455"/>
                    <a:pt x="1846" y="1681"/>
                    <a:pt x="1846" y="1967"/>
                  </a:cubicBezTo>
                  <a:lnTo>
                    <a:pt x="1846" y="2110"/>
                  </a:lnTo>
                  <a:lnTo>
                    <a:pt x="60" y="3896"/>
                  </a:lnTo>
                  <a:cubicBezTo>
                    <a:pt x="13" y="3944"/>
                    <a:pt x="1" y="4003"/>
                    <a:pt x="13" y="4051"/>
                  </a:cubicBezTo>
                  <a:lnTo>
                    <a:pt x="191" y="4956"/>
                  </a:lnTo>
                  <a:cubicBezTo>
                    <a:pt x="203" y="5015"/>
                    <a:pt x="251" y="5075"/>
                    <a:pt x="310" y="5087"/>
                  </a:cubicBezTo>
                  <a:cubicBezTo>
                    <a:pt x="569" y="5151"/>
                    <a:pt x="806" y="5178"/>
                    <a:pt x="1022" y="5178"/>
                  </a:cubicBezTo>
                  <a:cubicBezTo>
                    <a:pt x="1722" y="5178"/>
                    <a:pt x="2199" y="4897"/>
                    <a:pt x="2453" y="4706"/>
                  </a:cubicBezTo>
                  <a:cubicBezTo>
                    <a:pt x="2497" y="4669"/>
                    <a:pt x="2550" y="4655"/>
                    <a:pt x="2598" y="4655"/>
                  </a:cubicBezTo>
                  <a:cubicBezTo>
                    <a:pt x="2628" y="4655"/>
                    <a:pt x="2657" y="4661"/>
                    <a:pt x="2680" y="4670"/>
                  </a:cubicBezTo>
                  <a:cubicBezTo>
                    <a:pt x="3001" y="4872"/>
                    <a:pt x="3335" y="4932"/>
                    <a:pt x="3573" y="4944"/>
                  </a:cubicBezTo>
                  <a:cubicBezTo>
                    <a:pt x="1977" y="6611"/>
                    <a:pt x="1632" y="7635"/>
                    <a:pt x="1632" y="8218"/>
                  </a:cubicBezTo>
                  <a:cubicBezTo>
                    <a:pt x="1632" y="8456"/>
                    <a:pt x="1680" y="8647"/>
                    <a:pt x="1727" y="8778"/>
                  </a:cubicBezTo>
                  <a:cubicBezTo>
                    <a:pt x="1465" y="8825"/>
                    <a:pt x="1275" y="9051"/>
                    <a:pt x="1275" y="9313"/>
                  </a:cubicBezTo>
                  <a:lnTo>
                    <a:pt x="1275" y="9540"/>
                  </a:lnTo>
                  <a:cubicBezTo>
                    <a:pt x="1072" y="9611"/>
                    <a:pt x="906" y="9801"/>
                    <a:pt x="906" y="10040"/>
                  </a:cubicBezTo>
                  <a:lnTo>
                    <a:pt x="906" y="11147"/>
                  </a:lnTo>
                  <a:cubicBezTo>
                    <a:pt x="906" y="11445"/>
                    <a:pt x="1144" y="11683"/>
                    <a:pt x="1441" y="11683"/>
                  </a:cubicBezTo>
                  <a:lnTo>
                    <a:pt x="6930" y="11683"/>
                  </a:lnTo>
                  <a:cubicBezTo>
                    <a:pt x="7228" y="11683"/>
                    <a:pt x="7466" y="11445"/>
                    <a:pt x="7466" y="11147"/>
                  </a:cubicBezTo>
                  <a:lnTo>
                    <a:pt x="7466" y="10040"/>
                  </a:lnTo>
                  <a:cubicBezTo>
                    <a:pt x="7502" y="9825"/>
                    <a:pt x="7347" y="9611"/>
                    <a:pt x="7145" y="9551"/>
                  </a:cubicBezTo>
                  <a:lnTo>
                    <a:pt x="7145" y="9337"/>
                  </a:lnTo>
                  <a:cubicBezTo>
                    <a:pt x="7145" y="9039"/>
                    <a:pt x="6906" y="8801"/>
                    <a:pt x="6609" y="8801"/>
                  </a:cubicBezTo>
                  <a:lnTo>
                    <a:pt x="6418" y="8801"/>
                  </a:lnTo>
                  <a:cubicBezTo>
                    <a:pt x="6442" y="7801"/>
                    <a:pt x="6656" y="7158"/>
                    <a:pt x="6871" y="6527"/>
                  </a:cubicBezTo>
                  <a:cubicBezTo>
                    <a:pt x="7097" y="5896"/>
                    <a:pt x="7323" y="5229"/>
                    <a:pt x="7323" y="4206"/>
                  </a:cubicBezTo>
                  <a:cubicBezTo>
                    <a:pt x="7323" y="3229"/>
                    <a:pt x="7014" y="2420"/>
                    <a:pt x="6394" y="1824"/>
                  </a:cubicBezTo>
                  <a:cubicBezTo>
                    <a:pt x="5906" y="1372"/>
                    <a:pt x="5299" y="1098"/>
                    <a:pt x="4751" y="931"/>
                  </a:cubicBezTo>
                  <a:cubicBezTo>
                    <a:pt x="4632" y="431"/>
                    <a:pt x="4358" y="205"/>
                    <a:pt x="4156" y="98"/>
                  </a:cubicBezTo>
                  <a:cubicBezTo>
                    <a:pt x="3986" y="13"/>
                    <a:pt x="3828" y="1"/>
                    <a:pt x="37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51" name="Google Shape;10651;p80"/>
            <p:cNvSpPr/>
            <p:nvPr/>
          </p:nvSpPr>
          <p:spPr>
            <a:xfrm>
              <a:off x="2882023" y="2951111"/>
              <a:ext cx="21993" cy="16837"/>
            </a:xfrm>
            <a:custGeom>
              <a:avLst/>
              <a:gdLst/>
              <a:ahLst/>
              <a:cxnLst/>
              <a:rect l="l" t="t" r="r" b="b"/>
              <a:pathLst>
                <a:path w="691" h="529" extrusionOk="0">
                  <a:moveTo>
                    <a:pt x="202" y="0"/>
                  </a:moveTo>
                  <a:cubicBezTo>
                    <a:pt x="138" y="0"/>
                    <a:pt x="81" y="30"/>
                    <a:pt x="48" y="88"/>
                  </a:cubicBezTo>
                  <a:cubicBezTo>
                    <a:pt x="0" y="183"/>
                    <a:pt x="36" y="290"/>
                    <a:pt x="119" y="338"/>
                  </a:cubicBezTo>
                  <a:cubicBezTo>
                    <a:pt x="215" y="374"/>
                    <a:pt x="298" y="433"/>
                    <a:pt x="393" y="493"/>
                  </a:cubicBezTo>
                  <a:cubicBezTo>
                    <a:pt x="417" y="517"/>
                    <a:pt x="453" y="528"/>
                    <a:pt x="476" y="528"/>
                  </a:cubicBezTo>
                  <a:cubicBezTo>
                    <a:pt x="536" y="528"/>
                    <a:pt x="584" y="493"/>
                    <a:pt x="631" y="457"/>
                  </a:cubicBezTo>
                  <a:cubicBezTo>
                    <a:pt x="691" y="362"/>
                    <a:pt x="655" y="255"/>
                    <a:pt x="584" y="195"/>
                  </a:cubicBezTo>
                  <a:cubicBezTo>
                    <a:pt x="488" y="136"/>
                    <a:pt x="393" y="76"/>
                    <a:pt x="286" y="16"/>
                  </a:cubicBezTo>
                  <a:cubicBezTo>
                    <a:pt x="257" y="6"/>
                    <a:pt x="229" y="0"/>
                    <a:pt x="20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52" name="Google Shape;10652;p80"/>
            <p:cNvSpPr/>
            <p:nvPr/>
          </p:nvSpPr>
          <p:spPr>
            <a:xfrm>
              <a:off x="2804332" y="2960341"/>
              <a:ext cx="11012" cy="15946"/>
            </a:xfrm>
            <a:custGeom>
              <a:avLst/>
              <a:gdLst/>
              <a:ahLst/>
              <a:cxnLst/>
              <a:rect l="l" t="t" r="r" b="b"/>
              <a:pathLst>
                <a:path w="346" h="501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0"/>
                    <a:pt x="167" y="500"/>
                  </a:cubicBezTo>
                  <a:cubicBezTo>
                    <a:pt x="262" y="500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653" name="Google Shape;10653;p80"/>
          <p:cNvSpPr/>
          <p:nvPr/>
        </p:nvSpPr>
        <p:spPr>
          <a:xfrm>
            <a:off x="7700870" y="2212499"/>
            <a:ext cx="481529" cy="481063"/>
          </a:xfrm>
          <a:custGeom>
            <a:avLst/>
            <a:gdLst/>
            <a:ahLst/>
            <a:cxnLst/>
            <a:rect l="l" t="t" r="r" b="b"/>
            <a:pathLst>
              <a:path w="11347" h="11336" extrusionOk="0">
                <a:moveTo>
                  <a:pt x="2948" y="2991"/>
                </a:moveTo>
                <a:cubicBezTo>
                  <a:pt x="2993" y="2991"/>
                  <a:pt x="3039" y="2994"/>
                  <a:pt x="3084" y="3001"/>
                </a:cubicBezTo>
                <a:cubicBezTo>
                  <a:pt x="3394" y="3060"/>
                  <a:pt x="3656" y="3334"/>
                  <a:pt x="3715" y="3644"/>
                </a:cubicBezTo>
                <a:cubicBezTo>
                  <a:pt x="3775" y="3941"/>
                  <a:pt x="3667" y="4227"/>
                  <a:pt x="3441" y="4418"/>
                </a:cubicBezTo>
                <a:cubicBezTo>
                  <a:pt x="3298" y="4549"/>
                  <a:pt x="3203" y="4739"/>
                  <a:pt x="3203" y="4954"/>
                </a:cubicBezTo>
                <a:lnTo>
                  <a:pt x="3203" y="5311"/>
                </a:lnTo>
                <a:cubicBezTo>
                  <a:pt x="3203" y="5596"/>
                  <a:pt x="3441" y="5835"/>
                  <a:pt x="3727" y="5835"/>
                </a:cubicBezTo>
                <a:lnTo>
                  <a:pt x="5513" y="5835"/>
                </a:lnTo>
                <a:lnTo>
                  <a:pt x="5513" y="7621"/>
                </a:lnTo>
                <a:cubicBezTo>
                  <a:pt x="5513" y="7716"/>
                  <a:pt x="5430" y="7811"/>
                  <a:pt x="5322" y="7811"/>
                </a:cubicBezTo>
                <a:lnTo>
                  <a:pt x="4965" y="7811"/>
                </a:lnTo>
                <a:cubicBezTo>
                  <a:pt x="4858" y="7811"/>
                  <a:pt x="4751" y="7763"/>
                  <a:pt x="4691" y="7692"/>
                </a:cubicBezTo>
                <a:cubicBezTo>
                  <a:pt x="4472" y="7433"/>
                  <a:pt x="4152" y="7282"/>
                  <a:pt x="3809" y="7282"/>
                </a:cubicBezTo>
                <a:cubicBezTo>
                  <a:pt x="3743" y="7282"/>
                  <a:pt x="3675" y="7287"/>
                  <a:pt x="3608" y="7299"/>
                </a:cubicBezTo>
                <a:cubicBezTo>
                  <a:pt x="3167" y="7394"/>
                  <a:pt x="2810" y="7740"/>
                  <a:pt x="2715" y="8180"/>
                </a:cubicBezTo>
                <a:cubicBezTo>
                  <a:pt x="2644" y="8525"/>
                  <a:pt x="2727" y="8883"/>
                  <a:pt x="2941" y="9144"/>
                </a:cubicBezTo>
                <a:cubicBezTo>
                  <a:pt x="3167" y="9418"/>
                  <a:pt x="3477" y="9561"/>
                  <a:pt x="3834" y="9561"/>
                </a:cubicBezTo>
                <a:cubicBezTo>
                  <a:pt x="4179" y="9561"/>
                  <a:pt x="4501" y="9418"/>
                  <a:pt x="4715" y="9144"/>
                </a:cubicBezTo>
                <a:cubicBezTo>
                  <a:pt x="4775" y="9073"/>
                  <a:pt x="4870" y="9025"/>
                  <a:pt x="4977" y="9025"/>
                </a:cubicBezTo>
                <a:lnTo>
                  <a:pt x="5334" y="9025"/>
                </a:lnTo>
                <a:cubicBezTo>
                  <a:pt x="5441" y="9025"/>
                  <a:pt x="5525" y="9121"/>
                  <a:pt x="5525" y="9228"/>
                </a:cubicBezTo>
                <a:lnTo>
                  <a:pt x="5525" y="11014"/>
                </a:lnTo>
                <a:lnTo>
                  <a:pt x="881" y="11014"/>
                </a:lnTo>
                <a:cubicBezTo>
                  <a:pt x="584" y="11014"/>
                  <a:pt x="334" y="10776"/>
                  <a:pt x="334" y="10466"/>
                </a:cubicBezTo>
                <a:lnTo>
                  <a:pt x="334" y="5835"/>
                </a:lnTo>
                <a:lnTo>
                  <a:pt x="2120" y="5835"/>
                </a:lnTo>
                <a:cubicBezTo>
                  <a:pt x="2405" y="5835"/>
                  <a:pt x="2644" y="5596"/>
                  <a:pt x="2644" y="5311"/>
                </a:cubicBezTo>
                <a:lnTo>
                  <a:pt x="2644" y="4954"/>
                </a:lnTo>
                <a:cubicBezTo>
                  <a:pt x="2644" y="4751"/>
                  <a:pt x="2548" y="4549"/>
                  <a:pt x="2405" y="4418"/>
                </a:cubicBezTo>
                <a:cubicBezTo>
                  <a:pt x="2215" y="4275"/>
                  <a:pt x="2108" y="4025"/>
                  <a:pt x="2108" y="3799"/>
                </a:cubicBezTo>
                <a:cubicBezTo>
                  <a:pt x="2108" y="3549"/>
                  <a:pt x="2215" y="3322"/>
                  <a:pt x="2405" y="3168"/>
                </a:cubicBezTo>
                <a:cubicBezTo>
                  <a:pt x="2560" y="3052"/>
                  <a:pt x="2753" y="2991"/>
                  <a:pt x="2948" y="2991"/>
                </a:cubicBezTo>
                <a:close/>
                <a:moveTo>
                  <a:pt x="10418" y="322"/>
                </a:moveTo>
                <a:cubicBezTo>
                  <a:pt x="10716" y="322"/>
                  <a:pt x="10978" y="560"/>
                  <a:pt x="10978" y="882"/>
                </a:cubicBezTo>
                <a:lnTo>
                  <a:pt x="10978" y="5501"/>
                </a:lnTo>
                <a:lnTo>
                  <a:pt x="10811" y="5501"/>
                </a:lnTo>
                <a:cubicBezTo>
                  <a:pt x="10728" y="5501"/>
                  <a:pt x="10645" y="5585"/>
                  <a:pt x="10645" y="5668"/>
                </a:cubicBezTo>
                <a:cubicBezTo>
                  <a:pt x="10645" y="5763"/>
                  <a:pt x="10728" y="5835"/>
                  <a:pt x="10811" y="5835"/>
                </a:cubicBezTo>
                <a:lnTo>
                  <a:pt x="11002" y="5835"/>
                </a:lnTo>
                <a:lnTo>
                  <a:pt x="11002" y="10466"/>
                </a:lnTo>
                <a:cubicBezTo>
                  <a:pt x="11002" y="10764"/>
                  <a:pt x="10764" y="11014"/>
                  <a:pt x="10454" y="11014"/>
                </a:cubicBezTo>
                <a:lnTo>
                  <a:pt x="5846" y="11014"/>
                </a:lnTo>
                <a:lnTo>
                  <a:pt x="5846" y="9228"/>
                </a:lnTo>
                <a:cubicBezTo>
                  <a:pt x="5846" y="8942"/>
                  <a:pt x="5608" y="8704"/>
                  <a:pt x="5322" y="8704"/>
                </a:cubicBezTo>
                <a:lnTo>
                  <a:pt x="4965" y="8704"/>
                </a:lnTo>
                <a:cubicBezTo>
                  <a:pt x="4751" y="8704"/>
                  <a:pt x="4560" y="8799"/>
                  <a:pt x="4429" y="8942"/>
                </a:cubicBezTo>
                <a:cubicBezTo>
                  <a:pt x="4275" y="9133"/>
                  <a:pt x="4037" y="9240"/>
                  <a:pt x="3798" y="9240"/>
                </a:cubicBezTo>
                <a:cubicBezTo>
                  <a:pt x="3560" y="9240"/>
                  <a:pt x="3322" y="9133"/>
                  <a:pt x="3179" y="8942"/>
                </a:cubicBezTo>
                <a:cubicBezTo>
                  <a:pt x="3025" y="8752"/>
                  <a:pt x="2965" y="8502"/>
                  <a:pt x="3013" y="8263"/>
                </a:cubicBezTo>
                <a:cubicBezTo>
                  <a:pt x="3072" y="7942"/>
                  <a:pt x="3346" y="7692"/>
                  <a:pt x="3656" y="7632"/>
                </a:cubicBezTo>
                <a:cubicBezTo>
                  <a:pt x="3710" y="7621"/>
                  <a:pt x="3764" y="7616"/>
                  <a:pt x="3818" y="7616"/>
                </a:cubicBezTo>
                <a:cubicBezTo>
                  <a:pt x="4055" y="7616"/>
                  <a:pt x="4274" y="7722"/>
                  <a:pt x="4429" y="7906"/>
                </a:cubicBezTo>
                <a:cubicBezTo>
                  <a:pt x="4560" y="8049"/>
                  <a:pt x="4751" y="8144"/>
                  <a:pt x="4953" y="8144"/>
                </a:cubicBezTo>
                <a:lnTo>
                  <a:pt x="5311" y="8144"/>
                </a:lnTo>
                <a:cubicBezTo>
                  <a:pt x="5584" y="8144"/>
                  <a:pt x="5822" y="7906"/>
                  <a:pt x="5822" y="7621"/>
                </a:cubicBezTo>
                <a:lnTo>
                  <a:pt x="5822" y="5835"/>
                </a:lnTo>
                <a:lnTo>
                  <a:pt x="7608" y="5835"/>
                </a:lnTo>
                <a:cubicBezTo>
                  <a:pt x="7716" y="5835"/>
                  <a:pt x="7811" y="5918"/>
                  <a:pt x="7811" y="6025"/>
                </a:cubicBezTo>
                <a:lnTo>
                  <a:pt x="7811" y="6382"/>
                </a:lnTo>
                <a:cubicBezTo>
                  <a:pt x="7811" y="6489"/>
                  <a:pt x="7763" y="6597"/>
                  <a:pt x="7692" y="6656"/>
                </a:cubicBezTo>
                <a:cubicBezTo>
                  <a:pt x="7370" y="6918"/>
                  <a:pt x="7227" y="7323"/>
                  <a:pt x="7299" y="7740"/>
                </a:cubicBezTo>
                <a:cubicBezTo>
                  <a:pt x="7394" y="8180"/>
                  <a:pt x="7727" y="8537"/>
                  <a:pt x="8180" y="8633"/>
                </a:cubicBezTo>
                <a:cubicBezTo>
                  <a:pt x="8251" y="8644"/>
                  <a:pt x="8347" y="8656"/>
                  <a:pt x="8418" y="8656"/>
                </a:cubicBezTo>
                <a:cubicBezTo>
                  <a:pt x="8680" y="8656"/>
                  <a:pt x="8942" y="8573"/>
                  <a:pt x="9132" y="8406"/>
                </a:cubicBezTo>
                <a:cubicBezTo>
                  <a:pt x="9394" y="8180"/>
                  <a:pt x="9549" y="7871"/>
                  <a:pt x="9549" y="7513"/>
                </a:cubicBezTo>
                <a:cubicBezTo>
                  <a:pt x="9549" y="7168"/>
                  <a:pt x="9394" y="6847"/>
                  <a:pt x="9132" y="6632"/>
                </a:cubicBezTo>
                <a:cubicBezTo>
                  <a:pt x="9061" y="6573"/>
                  <a:pt x="9013" y="6478"/>
                  <a:pt x="9013" y="6370"/>
                </a:cubicBezTo>
                <a:lnTo>
                  <a:pt x="9013" y="6013"/>
                </a:lnTo>
                <a:cubicBezTo>
                  <a:pt x="9013" y="5906"/>
                  <a:pt x="9097" y="5823"/>
                  <a:pt x="9204" y="5823"/>
                </a:cubicBezTo>
                <a:lnTo>
                  <a:pt x="10097" y="5823"/>
                </a:lnTo>
                <a:cubicBezTo>
                  <a:pt x="10192" y="5823"/>
                  <a:pt x="10264" y="5739"/>
                  <a:pt x="10264" y="5656"/>
                </a:cubicBezTo>
                <a:cubicBezTo>
                  <a:pt x="10264" y="5561"/>
                  <a:pt x="10192" y="5489"/>
                  <a:pt x="10097" y="5489"/>
                </a:cubicBezTo>
                <a:lnTo>
                  <a:pt x="9204" y="5489"/>
                </a:lnTo>
                <a:cubicBezTo>
                  <a:pt x="8918" y="5489"/>
                  <a:pt x="8680" y="5727"/>
                  <a:pt x="8680" y="6013"/>
                </a:cubicBezTo>
                <a:lnTo>
                  <a:pt x="8680" y="6370"/>
                </a:lnTo>
                <a:cubicBezTo>
                  <a:pt x="8680" y="6573"/>
                  <a:pt x="8775" y="6775"/>
                  <a:pt x="8918" y="6906"/>
                </a:cubicBezTo>
                <a:cubicBezTo>
                  <a:pt x="9121" y="7049"/>
                  <a:pt x="9216" y="7287"/>
                  <a:pt x="9216" y="7525"/>
                </a:cubicBezTo>
                <a:cubicBezTo>
                  <a:pt x="9216" y="7763"/>
                  <a:pt x="9121" y="8002"/>
                  <a:pt x="8918" y="8156"/>
                </a:cubicBezTo>
                <a:cubicBezTo>
                  <a:pt x="8764" y="8272"/>
                  <a:pt x="8570" y="8333"/>
                  <a:pt x="8376" y="8333"/>
                </a:cubicBezTo>
                <a:cubicBezTo>
                  <a:pt x="8330" y="8333"/>
                  <a:pt x="8285" y="8330"/>
                  <a:pt x="8239" y="8323"/>
                </a:cubicBezTo>
                <a:cubicBezTo>
                  <a:pt x="7930" y="8263"/>
                  <a:pt x="7668" y="7990"/>
                  <a:pt x="7608" y="7680"/>
                </a:cubicBezTo>
                <a:cubicBezTo>
                  <a:pt x="7549" y="7382"/>
                  <a:pt x="7656" y="7097"/>
                  <a:pt x="7882" y="6906"/>
                </a:cubicBezTo>
                <a:cubicBezTo>
                  <a:pt x="8025" y="6775"/>
                  <a:pt x="8120" y="6573"/>
                  <a:pt x="8120" y="6370"/>
                </a:cubicBezTo>
                <a:lnTo>
                  <a:pt x="8120" y="6013"/>
                </a:lnTo>
                <a:cubicBezTo>
                  <a:pt x="8120" y="5727"/>
                  <a:pt x="7882" y="5489"/>
                  <a:pt x="7597" y="5489"/>
                </a:cubicBezTo>
                <a:lnTo>
                  <a:pt x="5811" y="5489"/>
                </a:lnTo>
                <a:lnTo>
                  <a:pt x="5811" y="3703"/>
                </a:lnTo>
                <a:cubicBezTo>
                  <a:pt x="5811" y="3596"/>
                  <a:pt x="5894" y="3513"/>
                  <a:pt x="6001" y="3513"/>
                </a:cubicBezTo>
                <a:lnTo>
                  <a:pt x="6358" y="3513"/>
                </a:lnTo>
                <a:cubicBezTo>
                  <a:pt x="6465" y="3513"/>
                  <a:pt x="6573" y="3560"/>
                  <a:pt x="6632" y="3632"/>
                </a:cubicBezTo>
                <a:cubicBezTo>
                  <a:pt x="6847" y="3886"/>
                  <a:pt x="7157" y="4035"/>
                  <a:pt x="7492" y="4035"/>
                </a:cubicBezTo>
                <a:cubicBezTo>
                  <a:pt x="7565" y="4035"/>
                  <a:pt x="7640" y="4028"/>
                  <a:pt x="7716" y="4013"/>
                </a:cubicBezTo>
                <a:cubicBezTo>
                  <a:pt x="8156" y="3930"/>
                  <a:pt x="8525" y="3584"/>
                  <a:pt x="8609" y="3144"/>
                </a:cubicBezTo>
                <a:cubicBezTo>
                  <a:pt x="8680" y="2798"/>
                  <a:pt x="8597" y="2441"/>
                  <a:pt x="8382" y="2167"/>
                </a:cubicBezTo>
                <a:cubicBezTo>
                  <a:pt x="8156" y="1906"/>
                  <a:pt x="7847" y="1751"/>
                  <a:pt x="7489" y="1751"/>
                </a:cubicBezTo>
                <a:cubicBezTo>
                  <a:pt x="7156" y="1751"/>
                  <a:pt x="6823" y="1906"/>
                  <a:pt x="6608" y="2167"/>
                </a:cubicBezTo>
                <a:cubicBezTo>
                  <a:pt x="6549" y="2251"/>
                  <a:pt x="6454" y="2287"/>
                  <a:pt x="6346" y="2287"/>
                </a:cubicBezTo>
                <a:lnTo>
                  <a:pt x="5989" y="2287"/>
                </a:lnTo>
                <a:cubicBezTo>
                  <a:pt x="5882" y="2287"/>
                  <a:pt x="5799" y="2203"/>
                  <a:pt x="5799" y="2096"/>
                </a:cubicBezTo>
                <a:lnTo>
                  <a:pt x="5799" y="1203"/>
                </a:lnTo>
                <a:cubicBezTo>
                  <a:pt x="5799" y="1120"/>
                  <a:pt x="5715" y="1036"/>
                  <a:pt x="5632" y="1036"/>
                </a:cubicBezTo>
                <a:cubicBezTo>
                  <a:pt x="5549" y="1036"/>
                  <a:pt x="5465" y="1120"/>
                  <a:pt x="5465" y="1203"/>
                </a:cubicBezTo>
                <a:lnTo>
                  <a:pt x="5465" y="2096"/>
                </a:lnTo>
                <a:cubicBezTo>
                  <a:pt x="5465" y="2382"/>
                  <a:pt x="5703" y="2620"/>
                  <a:pt x="5989" y="2620"/>
                </a:cubicBezTo>
                <a:lnTo>
                  <a:pt x="6346" y="2620"/>
                </a:lnTo>
                <a:cubicBezTo>
                  <a:pt x="6561" y="2620"/>
                  <a:pt x="6751" y="2525"/>
                  <a:pt x="6882" y="2382"/>
                </a:cubicBezTo>
                <a:cubicBezTo>
                  <a:pt x="7037" y="2191"/>
                  <a:pt x="7263" y="2084"/>
                  <a:pt x="7513" y="2084"/>
                </a:cubicBezTo>
                <a:cubicBezTo>
                  <a:pt x="7751" y="2084"/>
                  <a:pt x="7989" y="2191"/>
                  <a:pt x="8132" y="2382"/>
                </a:cubicBezTo>
                <a:cubicBezTo>
                  <a:pt x="8287" y="2572"/>
                  <a:pt x="8347" y="2822"/>
                  <a:pt x="8299" y="3060"/>
                </a:cubicBezTo>
                <a:cubicBezTo>
                  <a:pt x="8239" y="3382"/>
                  <a:pt x="7966" y="3632"/>
                  <a:pt x="7656" y="3691"/>
                </a:cubicBezTo>
                <a:cubicBezTo>
                  <a:pt x="7601" y="3702"/>
                  <a:pt x="7547" y="3708"/>
                  <a:pt x="7494" y="3708"/>
                </a:cubicBezTo>
                <a:cubicBezTo>
                  <a:pt x="7257" y="3708"/>
                  <a:pt x="7038" y="3602"/>
                  <a:pt x="6882" y="3418"/>
                </a:cubicBezTo>
                <a:cubicBezTo>
                  <a:pt x="6751" y="3275"/>
                  <a:pt x="6561" y="3179"/>
                  <a:pt x="6346" y="3179"/>
                </a:cubicBezTo>
                <a:lnTo>
                  <a:pt x="5989" y="3179"/>
                </a:lnTo>
                <a:cubicBezTo>
                  <a:pt x="5703" y="3179"/>
                  <a:pt x="5465" y="3418"/>
                  <a:pt x="5465" y="3703"/>
                </a:cubicBezTo>
                <a:lnTo>
                  <a:pt x="5465" y="5489"/>
                </a:lnTo>
                <a:lnTo>
                  <a:pt x="3679" y="5489"/>
                </a:lnTo>
                <a:cubicBezTo>
                  <a:pt x="3584" y="5489"/>
                  <a:pt x="3489" y="5406"/>
                  <a:pt x="3489" y="5299"/>
                </a:cubicBezTo>
                <a:lnTo>
                  <a:pt x="3489" y="4942"/>
                </a:lnTo>
                <a:cubicBezTo>
                  <a:pt x="3489" y="4834"/>
                  <a:pt x="3536" y="4727"/>
                  <a:pt x="3608" y="4668"/>
                </a:cubicBezTo>
                <a:cubicBezTo>
                  <a:pt x="3917" y="4406"/>
                  <a:pt x="4072" y="4001"/>
                  <a:pt x="3989" y="3584"/>
                </a:cubicBezTo>
                <a:cubicBezTo>
                  <a:pt x="3906" y="3144"/>
                  <a:pt x="3560" y="2787"/>
                  <a:pt x="3120" y="2691"/>
                </a:cubicBezTo>
                <a:cubicBezTo>
                  <a:pt x="3039" y="2675"/>
                  <a:pt x="2957" y="2666"/>
                  <a:pt x="2876" y="2666"/>
                </a:cubicBezTo>
                <a:cubicBezTo>
                  <a:pt x="2611" y="2666"/>
                  <a:pt x="2353" y="2754"/>
                  <a:pt x="2143" y="2918"/>
                </a:cubicBezTo>
                <a:cubicBezTo>
                  <a:pt x="1882" y="3144"/>
                  <a:pt x="1727" y="3453"/>
                  <a:pt x="1727" y="3811"/>
                </a:cubicBezTo>
                <a:cubicBezTo>
                  <a:pt x="1727" y="4156"/>
                  <a:pt x="1882" y="4477"/>
                  <a:pt x="2143" y="4692"/>
                </a:cubicBezTo>
                <a:cubicBezTo>
                  <a:pt x="2227" y="4751"/>
                  <a:pt x="2263" y="4846"/>
                  <a:pt x="2263" y="4954"/>
                </a:cubicBezTo>
                <a:lnTo>
                  <a:pt x="2263" y="5311"/>
                </a:lnTo>
                <a:cubicBezTo>
                  <a:pt x="2263" y="5418"/>
                  <a:pt x="2179" y="5501"/>
                  <a:pt x="2072" y="5501"/>
                </a:cubicBezTo>
                <a:lnTo>
                  <a:pt x="286" y="5501"/>
                </a:lnTo>
                <a:lnTo>
                  <a:pt x="286" y="882"/>
                </a:lnTo>
                <a:cubicBezTo>
                  <a:pt x="286" y="584"/>
                  <a:pt x="524" y="322"/>
                  <a:pt x="834" y="322"/>
                </a:cubicBezTo>
                <a:lnTo>
                  <a:pt x="5465" y="322"/>
                </a:lnTo>
                <a:lnTo>
                  <a:pt x="5465" y="524"/>
                </a:lnTo>
                <a:cubicBezTo>
                  <a:pt x="5465" y="608"/>
                  <a:pt x="5537" y="679"/>
                  <a:pt x="5632" y="679"/>
                </a:cubicBezTo>
                <a:cubicBezTo>
                  <a:pt x="5715" y="679"/>
                  <a:pt x="5799" y="608"/>
                  <a:pt x="5799" y="524"/>
                </a:cubicBezTo>
                <a:lnTo>
                  <a:pt x="5799" y="322"/>
                </a:lnTo>
                <a:close/>
                <a:moveTo>
                  <a:pt x="881" y="1"/>
                </a:moveTo>
                <a:cubicBezTo>
                  <a:pt x="405" y="1"/>
                  <a:pt x="0" y="382"/>
                  <a:pt x="0" y="870"/>
                </a:cubicBezTo>
                <a:lnTo>
                  <a:pt x="0" y="10454"/>
                </a:lnTo>
                <a:cubicBezTo>
                  <a:pt x="0" y="10930"/>
                  <a:pt x="393" y="11335"/>
                  <a:pt x="881" y="11335"/>
                </a:cubicBezTo>
                <a:lnTo>
                  <a:pt x="10466" y="11335"/>
                </a:lnTo>
                <a:cubicBezTo>
                  <a:pt x="10942" y="11335"/>
                  <a:pt x="11347" y="10954"/>
                  <a:pt x="11347" y="10454"/>
                </a:cubicBezTo>
                <a:lnTo>
                  <a:pt x="11347" y="870"/>
                </a:lnTo>
                <a:cubicBezTo>
                  <a:pt x="11347" y="405"/>
                  <a:pt x="10942" y="1"/>
                  <a:pt x="10466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654" name="Google Shape;10654;p80"/>
          <p:cNvGrpSpPr/>
          <p:nvPr/>
        </p:nvGrpSpPr>
        <p:grpSpPr>
          <a:xfrm>
            <a:off x="8288490" y="2213518"/>
            <a:ext cx="481529" cy="481529"/>
            <a:chOff x="6216367" y="1970156"/>
            <a:chExt cx="361147" cy="361147"/>
          </a:xfrm>
          <a:solidFill>
            <a:srgbClr val="D2DE00"/>
          </a:solidFill>
        </p:grpSpPr>
        <p:sp>
          <p:nvSpPr>
            <p:cNvPr id="10655" name="Google Shape;10655;p80"/>
            <p:cNvSpPr/>
            <p:nvPr/>
          </p:nvSpPr>
          <p:spPr>
            <a:xfrm>
              <a:off x="6247813" y="2069522"/>
              <a:ext cx="329701" cy="261781"/>
            </a:xfrm>
            <a:custGeom>
              <a:avLst/>
              <a:gdLst/>
              <a:ahLst/>
              <a:cxnLst/>
              <a:rect l="l" t="t" r="r" b="b"/>
              <a:pathLst>
                <a:path w="10359" h="8225" extrusionOk="0">
                  <a:moveTo>
                    <a:pt x="9663" y="0"/>
                  </a:moveTo>
                  <a:cubicBezTo>
                    <a:pt x="9637" y="0"/>
                    <a:pt x="9611" y="7"/>
                    <a:pt x="9585" y="22"/>
                  </a:cubicBezTo>
                  <a:cubicBezTo>
                    <a:pt x="9490" y="69"/>
                    <a:pt x="9466" y="153"/>
                    <a:pt x="9502" y="248"/>
                  </a:cubicBezTo>
                  <a:cubicBezTo>
                    <a:pt x="9847" y="962"/>
                    <a:pt x="10026" y="1736"/>
                    <a:pt x="10026" y="2534"/>
                  </a:cubicBezTo>
                  <a:cubicBezTo>
                    <a:pt x="10026" y="3963"/>
                    <a:pt x="9478" y="5308"/>
                    <a:pt x="8466" y="6320"/>
                  </a:cubicBezTo>
                  <a:cubicBezTo>
                    <a:pt x="7454" y="7332"/>
                    <a:pt x="6108" y="7880"/>
                    <a:pt x="4680" y="7880"/>
                  </a:cubicBezTo>
                  <a:cubicBezTo>
                    <a:pt x="3834" y="7880"/>
                    <a:pt x="3037" y="7689"/>
                    <a:pt x="2287" y="7308"/>
                  </a:cubicBezTo>
                  <a:cubicBezTo>
                    <a:pt x="1667" y="6999"/>
                    <a:pt x="1096" y="6558"/>
                    <a:pt x="632" y="6022"/>
                  </a:cubicBezTo>
                  <a:lnTo>
                    <a:pt x="632" y="6022"/>
                  </a:lnTo>
                  <a:lnTo>
                    <a:pt x="1286" y="6237"/>
                  </a:lnTo>
                  <a:cubicBezTo>
                    <a:pt x="1308" y="6245"/>
                    <a:pt x="1329" y="6249"/>
                    <a:pt x="1350" y="6249"/>
                  </a:cubicBezTo>
                  <a:cubicBezTo>
                    <a:pt x="1417" y="6249"/>
                    <a:pt x="1473" y="6206"/>
                    <a:pt x="1501" y="6141"/>
                  </a:cubicBezTo>
                  <a:cubicBezTo>
                    <a:pt x="1525" y="6046"/>
                    <a:pt x="1489" y="5963"/>
                    <a:pt x="1394" y="5927"/>
                  </a:cubicBezTo>
                  <a:lnTo>
                    <a:pt x="215" y="5546"/>
                  </a:lnTo>
                  <a:cubicBezTo>
                    <a:pt x="197" y="5539"/>
                    <a:pt x="180" y="5536"/>
                    <a:pt x="163" y="5536"/>
                  </a:cubicBezTo>
                  <a:cubicBezTo>
                    <a:pt x="122" y="5536"/>
                    <a:pt x="85" y="5553"/>
                    <a:pt x="60" y="5570"/>
                  </a:cubicBezTo>
                  <a:cubicBezTo>
                    <a:pt x="12" y="5606"/>
                    <a:pt x="1" y="5665"/>
                    <a:pt x="1" y="5725"/>
                  </a:cubicBezTo>
                  <a:lnTo>
                    <a:pt x="191" y="7094"/>
                  </a:lnTo>
                  <a:cubicBezTo>
                    <a:pt x="203" y="7177"/>
                    <a:pt x="274" y="7237"/>
                    <a:pt x="358" y="7237"/>
                  </a:cubicBezTo>
                  <a:lnTo>
                    <a:pt x="382" y="7237"/>
                  </a:lnTo>
                  <a:cubicBezTo>
                    <a:pt x="477" y="7225"/>
                    <a:pt x="536" y="7130"/>
                    <a:pt x="512" y="7046"/>
                  </a:cubicBezTo>
                  <a:lnTo>
                    <a:pt x="417" y="6272"/>
                  </a:lnTo>
                  <a:lnTo>
                    <a:pt x="417" y="6272"/>
                  </a:lnTo>
                  <a:cubicBezTo>
                    <a:pt x="893" y="6820"/>
                    <a:pt x="1489" y="7284"/>
                    <a:pt x="2120" y="7606"/>
                  </a:cubicBezTo>
                  <a:cubicBezTo>
                    <a:pt x="2918" y="8011"/>
                    <a:pt x="3775" y="8225"/>
                    <a:pt x="4680" y="8225"/>
                  </a:cubicBezTo>
                  <a:cubicBezTo>
                    <a:pt x="6204" y="8225"/>
                    <a:pt x="7621" y="7630"/>
                    <a:pt x="8692" y="6558"/>
                  </a:cubicBezTo>
                  <a:cubicBezTo>
                    <a:pt x="9764" y="5487"/>
                    <a:pt x="10359" y="4058"/>
                    <a:pt x="10359" y="2558"/>
                  </a:cubicBezTo>
                  <a:cubicBezTo>
                    <a:pt x="10359" y="1677"/>
                    <a:pt x="10157" y="855"/>
                    <a:pt x="9799" y="93"/>
                  </a:cubicBezTo>
                  <a:cubicBezTo>
                    <a:pt x="9775" y="35"/>
                    <a:pt x="9721" y="0"/>
                    <a:pt x="96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56" name="Google Shape;10656;p80"/>
            <p:cNvSpPr/>
            <p:nvPr/>
          </p:nvSpPr>
          <p:spPr>
            <a:xfrm>
              <a:off x="6216367" y="1970156"/>
              <a:ext cx="329701" cy="260731"/>
            </a:xfrm>
            <a:custGeom>
              <a:avLst/>
              <a:gdLst/>
              <a:ahLst/>
              <a:cxnLst/>
              <a:rect l="l" t="t" r="r" b="b"/>
              <a:pathLst>
                <a:path w="10359" h="8192" extrusionOk="0">
                  <a:moveTo>
                    <a:pt x="5668" y="0"/>
                  </a:moveTo>
                  <a:cubicBezTo>
                    <a:pt x="4156" y="0"/>
                    <a:pt x="2739" y="596"/>
                    <a:pt x="1667" y="1667"/>
                  </a:cubicBezTo>
                  <a:cubicBezTo>
                    <a:pt x="596" y="2739"/>
                    <a:pt x="0" y="4168"/>
                    <a:pt x="0" y="5680"/>
                  </a:cubicBezTo>
                  <a:cubicBezTo>
                    <a:pt x="0" y="6525"/>
                    <a:pt x="179" y="7346"/>
                    <a:pt x="548" y="8097"/>
                  </a:cubicBezTo>
                  <a:cubicBezTo>
                    <a:pt x="584" y="8156"/>
                    <a:pt x="643" y="8192"/>
                    <a:pt x="703" y="8192"/>
                  </a:cubicBezTo>
                  <a:cubicBezTo>
                    <a:pt x="727" y="8192"/>
                    <a:pt x="750" y="8192"/>
                    <a:pt x="774" y="8180"/>
                  </a:cubicBezTo>
                  <a:cubicBezTo>
                    <a:pt x="858" y="8132"/>
                    <a:pt x="893" y="8037"/>
                    <a:pt x="846" y="7954"/>
                  </a:cubicBezTo>
                  <a:cubicBezTo>
                    <a:pt x="512" y="7239"/>
                    <a:pt x="334" y="6465"/>
                    <a:pt x="334" y="5656"/>
                  </a:cubicBezTo>
                  <a:cubicBezTo>
                    <a:pt x="334" y="4227"/>
                    <a:pt x="881" y="2894"/>
                    <a:pt x="1893" y="1882"/>
                  </a:cubicBezTo>
                  <a:cubicBezTo>
                    <a:pt x="2905" y="869"/>
                    <a:pt x="4239" y="322"/>
                    <a:pt x="5668" y="322"/>
                  </a:cubicBezTo>
                  <a:cubicBezTo>
                    <a:pt x="7239" y="322"/>
                    <a:pt x="8704" y="989"/>
                    <a:pt x="9716" y="2179"/>
                  </a:cubicBezTo>
                  <a:lnTo>
                    <a:pt x="9061" y="1953"/>
                  </a:lnTo>
                  <a:cubicBezTo>
                    <a:pt x="9044" y="1948"/>
                    <a:pt x="9027" y="1946"/>
                    <a:pt x="9010" y="1946"/>
                  </a:cubicBezTo>
                  <a:cubicBezTo>
                    <a:pt x="8942" y="1946"/>
                    <a:pt x="8878" y="1984"/>
                    <a:pt x="8859" y="2060"/>
                  </a:cubicBezTo>
                  <a:cubicBezTo>
                    <a:pt x="8823" y="2143"/>
                    <a:pt x="8870" y="2239"/>
                    <a:pt x="8966" y="2263"/>
                  </a:cubicBezTo>
                  <a:lnTo>
                    <a:pt x="10133" y="2655"/>
                  </a:lnTo>
                  <a:cubicBezTo>
                    <a:pt x="10156" y="2655"/>
                    <a:pt x="10168" y="2667"/>
                    <a:pt x="10192" y="2667"/>
                  </a:cubicBezTo>
                  <a:cubicBezTo>
                    <a:pt x="10240" y="2667"/>
                    <a:pt x="10275" y="2655"/>
                    <a:pt x="10299" y="2620"/>
                  </a:cubicBezTo>
                  <a:cubicBezTo>
                    <a:pt x="10347" y="2596"/>
                    <a:pt x="10359" y="2536"/>
                    <a:pt x="10359" y="2477"/>
                  </a:cubicBezTo>
                  <a:lnTo>
                    <a:pt x="10168" y="1108"/>
                  </a:lnTo>
                  <a:cubicBezTo>
                    <a:pt x="10158" y="1027"/>
                    <a:pt x="10088" y="971"/>
                    <a:pt x="10016" y="971"/>
                  </a:cubicBezTo>
                  <a:cubicBezTo>
                    <a:pt x="10003" y="971"/>
                    <a:pt x="9990" y="973"/>
                    <a:pt x="9978" y="977"/>
                  </a:cubicBezTo>
                  <a:cubicBezTo>
                    <a:pt x="9882" y="989"/>
                    <a:pt x="9823" y="1072"/>
                    <a:pt x="9835" y="1167"/>
                  </a:cubicBezTo>
                  <a:lnTo>
                    <a:pt x="9942" y="1941"/>
                  </a:lnTo>
                  <a:cubicBezTo>
                    <a:pt x="8870" y="703"/>
                    <a:pt x="7323" y="0"/>
                    <a:pt x="56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57" name="Google Shape;10657;p80"/>
            <p:cNvSpPr/>
            <p:nvPr/>
          </p:nvSpPr>
          <p:spPr>
            <a:xfrm>
              <a:off x="6351252" y="2064875"/>
              <a:ext cx="17855" cy="28072"/>
            </a:xfrm>
            <a:custGeom>
              <a:avLst/>
              <a:gdLst/>
              <a:ahLst/>
              <a:cxnLst/>
              <a:rect l="l" t="t" r="r" b="b"/>
              <a:pathLst>
                <a:path w="561" h="882" extrusionOk="0">
                  <a:moveTo>
                    <a:pt x="358" y="1"/>
                  </a:moveTo>
                  <a:cubicBezTo>
                    <a:pt x="275" y="1"/>
                    <a:pt x="203" y="84"/>
                    <a:pt x="203" y="168"/>
                  </a:cubicBezTo>
                  <a:lnTo>
                    <a:pt x="203" y="477"/>
                  </a:lnTo>
                  <a:lnTo>
                    <a:pt x="84" y="596"/>
                  </a:lnTo>
                  <a:cubicBezTo>
                    <a:pt x="25" y="656"/>
                    <a:pt x="1" y="763"/>
                    <a:pt x="84" y="834"/>
                  </a:cubicBezTo>
                  <a:cubicBezTo>
                    <a:pt x="108" y="870"/>
                    <a:pt x="156" y="882"/>
                    <a:pt x="203" y="882"/>
                  </a:cubicBezTo>
                  <a:cubicBezTo>
                    <a:pt x="239" y="882"/>
                    <a:pt x="287" y="870"/>
                    <a:pt x="322" y="834"/>
                  </a:cubicBezTo>
                  <a:lnTo>
                    <a:pt x="501" y="680"/>
                  </a:lnTo>
                  <a:cubicBezTo>
                    <a:pt x="525" y="644"/>
                    <a:pt x="561" y="596"/>
                    <a:pt x="537" y="560"/>
                  </a:cubicBezTo>
                  <a:lnTo>
                    <a:pt x="525" y="168"/>
                  </a:lnTo>
                  <a:cubicBezTo>
                    <a:pt x="525" y="84"/>
                    <a:pt x="453" y="1"/>
                    <a:pt x="35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58" name="Google Shape;10658;p80"/>
            <p:cNvSpPr/>
            <p:nvPr/>
          </p:nvSpPr>
          <p:spPr>
            <a:xfrm>
              <a:off x="6260321" y="2016688"/>
              <a:ext cx="272857" cy="269929"/>
            </a:xfrm>
            <a:custGeom>
              <a:avLst/>
              <a:gdLst/>
              <a:ahLst/>
              <a:cxnLst/>
              <a:rect l="l" t="t" r="r" b="b"/>
              <a:pathLst>
                <a:path w="8573" h="8481" extrusionOk="0">
                  <a:moveTo>
                    <a:pt x="2822" y="3182"/>
                  </a:moveTo>
                  <a:lnTo>
                    <a:pt x="3037" y="3217"/>
                  </a:lnTo>
                  <a:lnTo>
                    <a:pt x="3144" y="3217"/>
                  </a:lnTo>
                  <a:lnTo>
                    <a:pt x="2965" y="3598"/>
                  </a:lnTo>
                  <a:lnTo>
                    <a:pt x="2679" y="3527"/>
                  </a:lnTo>
                  <a:lnTo>
                    <a:pt x="2822" y="3182"/>
                  </a:lnTo>
                  <a:close/>
                  <a:moveTo>
                    <a:pt x="3918" y="3110"/>
                  </a:moveTo>
                  <a:lnTo>
                    <a:pt x="4251" y="3515"/>
                  </a:lnTo>
                  <a:lnTo>
                    <a:pt x="4203" y="3634"/>
                  </a:lnTo>
                  <a:cubicBezTo>
                    <a:pt x="4168" y="3718"/>
                    <a:pt x="4215" y="3813"/>
                    <a:pt x="4310" y="3837"/>
                  </a:cubicBezTo>
                  <a:cubicBezTo>
                    <a:pt x="4322" y="3837"/>
                    <a:pt x="4334" y="3860"/>
                    <a:pt x="4370" y="3860"/>
                  </a:cubicBezTo>
                  <a:cubicBezTo>
                    <a:pt x="4441" y="3860"/>
                    <a:pt x="4501" y="3813"/>
                    <a:pt x="4525" y="3741"/>
                  </a:cubicBezTo>
                  <a:lnTo>
                    <a:pt x="4572" y="3622"/>
                  </a:lnTo>
                  <a:cubicBezTo>
                    <a:pt x="4608" y="3515"/>
                    <a:pt x="4584" y="3408"/>
                    <a:pt x="4513" y="3325"/>
                  </a:cubicBezTo>
                  <a:lnTo>
                    <a:pt x="4430" y="3217"/>
                  </a:lnTo>
                  <a:lnTo>
                    <a:pt x="4727" y="3444"/>
                  </a:lnTo>
                  <a:cubicBezTo>
                    <a:pt x="4749" y="3458"/>
                    <a:pt x="4780" y="3469"/>
                    <a:pt x="4815" y="3469"/>
                  </a:cubicBezTo>
                  <a:cubicBezTo>
                    <a:pt x="4836" y="3469"/>
                    <a:pt x="4859" y="3465"/>
                    <a:pt x="4882" y="3456"/>
                  </a:cubicBezTo>
                  <a:lnTo>
                    <a:pt x="5096" y="3360"/>
                  </a:lnTo>
                  <a:lnTo>
                    <a:pt x="5227" y="3515"/>
                  </a:lnTo>
                  <a:cubicBezTo>
                    <a:pt x="5263" y="3563"/>
                    <a:pt x="5323" y="3575"/>
                    <a:pt x="5358" y="3575"/>
                  </a:cubicBezTo>
                  <a:lnTo>
                    <a:pt x="5775" y="3539"/>
                  </a:lnTo>
                  <a:lnTo>
                    <a:pt x="5799" y="3622"/>
                  </a:lnTo>
                  <a:cubicBezTo>
                    <a:pt x="5811" y="3658"/>
                    <a:pt x="5775" y="3694"/>
                    <a:pt x="5775" y="3706"/>
                  </a:cubicBezTo>
                  <a:cubicBezTo>
                    <a:pt x="5763" y="3718"/>
                    <a:pt x="5739" y="3753"/>
                    <a:pt x="5692" y="3753"/>
                  </a:cubicBezTo>
                  <a:lnTo>
                    <a:pt x="4977" y="3813"/>
                  </a:lnTo>
                  <a:cubicBezTo>
                    <a:pt x="4882" y="3813"/>
                    <a:pt x="4811" y="3872"/>
                    <a:pt x="4751" y="3944"/>
                  </a:cubicBezTo>
                  <a:cubicBezTo>
                    <a:pt x="4727" y="4003"/>
                    <a:pt x="4691" y="4063"/>
                    <a:pt x="4703" y="4122"/>
                  </a:cubicBezTo>
                  <a:lnTo>
                    <a:pt x="4227" y="3956"/>
                  </a:lnTo>
                  <a:cubicBezTo>
                    <a:pt x="4215" y="3956"/>
                    <a:pt x="4215" y="3944"/>
                    <a:pt x="4203" y="3932"/>
                  </a:cubicBezTo>
                  <a:cubicBezTo>
                    <a:pt x="4168" y="3753"/>
                    <a:pt x="4025" y="3610"/>
                    <a:pt x="3846" y="3610"/>
                  </a:cubicBezTo>
                  <a:lnTo>
                    <a:pt x="3834" y="3610"/>
                  </a:lnTo>
                  <a:lnTo>
                    <a:pt x="3322" y="3634"/>
                  </a:lnTo>
                  <a:lnTo>
                    <a:pt x="3477" y="3289"/>
                  </a:lnTo>
                  <a:cubicBezTo>
                    <a:pt x="3489" y="3265"/>
                    <a:pt x="3513" y="3229"/>
                    <a:pt x="3548" y="3229"/>
                  </a:cubicBezTo>
                  <a:lnTo>
                    <a:pt x="3918" y="3110"/>
                  </a:lnTo>
                  <a:close/>
                  <a:moveTo>
                    <a:pt x="7775" y="3646"/>
                  </a:moveTo>
                  <a:cubicBezTo>
                    <a:pt x="7787" y="3646"/>
                    <a:pt x="7835" y="3646"/>
                    <a:pt x="7859" y="3682"/>
                  </a:cubicBezTo>
                  <a:lnTo>
                    <a:pt x="8204" y="4003"/>
                  </a:lnTo>
                  <a:lnTo>
                    <a:pt x="8204" y="4349"/>
                  </a:lnTo>
                  <a:cubicBezTo>
                    <a:pt x="8156" y="5325"/>
                    <a:pt x="7763" y="6254"/>
                    <a:pt x="7061" y="6956"/>
                  </a:cubicBezTo>
                  <a:cubicBezTo>
                    <a:pt x="6954" y="7051"/>
                    <a:pt x="6835" y="7158"/>
                    <a:pt x="6716" y="7254"/>
                  </a:cubicBezTo>
                  <a:cubicBezTo>
                    <a:pt x="6775" y="7158"/>
                    <a:pt x="6835" y="7075"/>
                    <a:pt x="6870" y="6968"/>
                  </a:cubicBezTo>
                  <a:lnTo>
                    <a:pt x="7620" y="5194"/>
                  </a:lnTo>
                  <a:cubicBezTo>
                    <a:pt x="7656" y="5134"/>
                    <a:pt x="7644" y="5075"/>
                    <a:pt x="7609" y="5027"/>
                  </a:cubicBezTo>
                  <a:cubicBezTo>
                    <a:pt x="7585" y="4992"/>
                    <a:pt x="7525" y="4956"/>
                    <a:pt x="7466" y="4956"/>
                  </a:cubicBezTo>
                  <a:lnTo>
                    <a:pt x="7382" y="4956"/>
                  </a:lnTo>
                  <a:lnTo>
                    <a:pt x="7799" y="4134"/>
                  </a:lnTo>
                  <a:cubicBezTo>
                    <a:pt x="7882" y="4003"/>
                    <a:pt x="7835" y="3837"/>
                    <a:pt x="7704" y="3753"/>
                  </a:cubicBezTo>
                  <a:lnTo>
                    <a:pt x="7668" y="3718"/>
                  </a:lnTo>
                  <a:lnTo>
                    <a:pt x="7680" y="3706"/>
                  </a:lnTo>
                  <a:cubicBezTo>
                    <a:pt x="7716" y="3658"/>
                    <a:pt x="7739" y="3658"/>
                    <a:pt x="7775" y="3646"/>
                  </a:cubicBezTo>
                  <a:close/>
                  <a:moveTo>
                    <a:pt x="4257" y="0"/>
                  </a:moveTo>
                  <a:cubicBezTo>
                    <a:pt x="4208" y="0"/>
                    <a:pt x="4158" y="1"/>
                    <a:pt x="4108" y="3"/>
                  </a:cubicBezTo>
                  <a:cubicBezTo>
                    <a:pt x="3037" y="50"/>
                    <a:pt x="2048" y="491"/>
                    <a:pt x="1286" y="1241"/>
                  </a:cubicBezTo>
                  <a:cubicBezTo>
                    <a:pt x="524" y="1991"/>
                    <a:pt x="96" y="2991"/>
                    <a:pt x="48" y="4063"/>
                  </a:cubicBezTo>
                  <a:cubicBezTo>
                    <a:pt x="0" y="5122"/>
                    <a:pt x="358" y="6158"/>
                    <a:pt x="1048" y="6968"/>
                  </a:cubicBezTo>
                  <a:cubicBezTo>
                    <a:pt x="1072" y="7016"/>
                    <a:pt x="1120" y="7027"/>
                    <a:pt x="1179" y="7027"/>
                  </a:cubicBezTo>
                  <a:cubicBezTo>
                    <a:pt x="1227" y="7027"/>
                    <a:pt x="1251" y="7016"/>
                    <a:pt x="1286" y="6980"/>
                  </a:cubicBezTo>
                  <a:cubicBezTo>
                    <a:pt x="1358" y="6920"/>
                    <a:pt x="1358" y="6813"/>
                    <a:pt x="1298" y="6742"/>
                  </a:cubicBezTo>
                  <a:cubicBezTo>
                    <a:pt x="679" y="6004"/>
                    <a:pt x="346" y="5051"/>
                    <a:pt x="393" y="4063"/>
                  </a:cubicBezTo>
                  <a:cubicBezTo>
                    <a:pt x="441" y="3087"/>
                    <a:pt x="834" y="2158"/>
                    <a:pt x="1536" y="1455"/>
                  </a:cubicBezTo>
                  <a:cubicBezTo>
                    <a:pt x="2239" y="765"/>
                    <a:pt x="3156" y="360"/>
                    <a:pt x="4144" y="312"/>
                  </a:cubicBezTo>
                  <a:cubicBezTo>
                    <a:pt x="4200" y="309"/>
                    <a:pt x="4256" y="308"/>
                    <a:pt x="4312" y="308"/>
                  </a:cubicBezTo>
                  <a:cubicBezTo>
                    <a:pt x="4478" y="308"/>
                    <a:pt x="4641" y="321"/>
                    <a:pt x="4811" y="348"/>
                  </a:cubicBezTo>
                  <a:lnTo>
                    <a:pt x="5037" y="622"/>
                  </a:lnTo>
                  <a:lnTo>
                    <a:pt x="4942" y="848"/>
                  </a:lnTo>
                  <a:lnTo>
                    <a:pt x="4811" y="610"/>
                  </a:lnTo>
                  <a:cubicBezTo>
                    <a:pt x="4787" y="550"/>
                    <a:pt x="4727" y="527"/>
                    <a:pt x="4668" y="527"/>
                  </a:cubicBezTo>
                  <a:lnTo>
                    <a:pt x="4132" y="527"/>
                  </a:lnTo>
                  <a:cubicBezTo>
                    <a:pt x="4072" y="527"/>
                    <a:pt x="4013" y="550"/>
                    <a:pt x="3977" y="610"/>
                  </a:cubicBezTo>
                  <a:lnTo>
                    <a:pt x="3608" y="1324"/>
                  </a:lnTo>
                  <a:cubicBezTo>
                    <a:pt x="3560" y="1432"/>
                    <a:pt x="3560" y="1539"/>
                    <a:pt x="3608" y="1634"/>
                  </a:cubicBezTo>
                  <a:cubicBezTo>
                    <a:pt x="3668" y="1729"/>
                    <a:pt x="3751" y="1801"/>
                    <a:pt x="3858" y="1801"/>
                  </a:cubicBezTo>
                  <a:lnTo>
                    <a:pt x="4156" y="1836"/>
                  </a:lnTo>
                  <a:cubicBezTo>
                    <a:pt x="4215" y="1836"/>
                    <a:pt x="4275" y="1813"/>
                    <a:pt x="4310" y="1753"/>
                  </a:cubicBezTo>
                  <a:lnTo>
                    <a:pt x="4430" y="1598"/>
                  </a:lnTo>
                  <a:lnTo>
                    <a:pt x="4489" y="1670"/>
                  </a:lnTo>
                  <a:lnTo>
                    <a:pt x="4441" y="1955"/>
                  </a:lnTo>
                  <a:lnTo>
                    <a:pt x="3929" y="2027"/>
                  </a:lnTo>
                  <a:cubicBezTo>
                    <a:pt x="3906" y="2027"/>
                    <a:pt x="3894" y="2039"/>
                    <a:pt x="3858" y="2051"/>
                  </a:cubicBezTo>
                  <a:lnTo>
                    <a:pt x="3203" y="2527"/>
                  </a:lnTo>
                  <a:cubicBezTo>
                    <a:pt x="3179" y="2563"/>
                    <a:pt x="3144" y="2586"/>
                    <a:pt x="3144" y="2622"/>
                  </a:cubicBezTo>
                  <a:lnTo>
                    <a:pt x="3072" y="2920"/>
                  </a:lnTo>
                  <a:lnTo>
                    <a:pt x="2846" y="2884"/>
                  </a:lnTo>
                  <a:cubicBezTo>
                    <a:pt x="2836" y="2883"/>
                    <a:pt x="2826" y="2883"/>
                    <a:pt x="2816" y="2883"/>
                  </a:cubicBezTo>
                  <a:cubicBezTo>
                    <a:pt x="2686" y="2883"/>
                    <a:pt x="2580" y="2954"/>
                    <a:pt x="2525" y="3087"/>
                  </a:cubicBezTo>
                  <a:lnTo>
                    <a:pt x="2382" y="3456"/>
                  </a:lnTo>
                  <a:cubicBezTo>
                    <a:pt x="2358" y="3527"/>
                    <a:pt x="2358" y="3622"/>
                    <a:pt x="2405" y="3694"/>
                  </a:cubicBezTo>
                  <a:cubicBezTo>
                    <a:pt x="2441" y="3765"/>
                    <a:pt x="2501" y="3825"/>
                    <a:pt x="2596" y="3860"/>
                  </a:cubicBezTo>
                  <a:cubicBezTo>
                    <a:pt x="2441" y="3932"/>
                    <a:pt x="2322" y="4075"/>
                    <a:pt x="2322" y="4241"/>
                  </a:cubicBezTo>
                  <a:lnTo>
                    <a:pt x="2322" y="4313"/>
                  </a:lnTo>
                  <a:lnTo>
                    <a:pt x="1870" y="4849"/>
                  </a:lnTo>
                  <a:cubicBezTo>
                    <a:pt x="1786" y="4932"/>
                    <a:pt x="1763" y="5051"/>
                    <a:pt x="1763" y="5146"/>
                  </a:cubicBezTo>
                  <a:lnTo>
                    <a:pt x="1763" y="5777"/>
                  </a:lnTo>
                  <a:cubicBezTo>
                    <a:pt x="1763" y="5944"/>
                    <a:pt x="1822" y="6087"/>
                    <a:pt x="1941" y="6194"/>
                  </a:cubicBezTo>
                  <a:lnTo>
                    <a:pt x="2382" y="6623"/>
                  </a:lnTo>
                  <a:cubicBezTo>
                    <a:pt x="2489" y="6718"/>
                    <a:pt x="2608" y="6777"/>
                    <a:pt x="2739" y="6789"/>
                  </a:cubicBezTo>
                  <a:lnTo>
                    <a:pt x="4049" y="6908"/>
                  </a:lnTo>
                  <a:lnTo>
                    <a:pt x="4049" y="6956"/>
                  </a:lnTo>
                  <a:cubicBezTo>
                    <a:pt x="4037" y="7111"/>
                    <a:pt x="4096" y="7266"/>
                    <a:pt x="4227" y="7373"/>
                  </a:cubicBezTo>
                  <a:lnTo>
                    <a:pt x="4465" y="7551"/>
                  </a:lnTo>
                  <a:lnTo>
                    <a:pt x="4453" y="7587"/>
                  </a:lnTo>
                  <a:cubicBezTo>
                    <a:pt x="4394" y="7766"/>
                    <a:pt x="4453" y="7944"/>
                    <a:pt x="4584" y="8063"/>
                  </a:cubicBezTo>
                  <a:lnTo>
                    <a:pt x="4668" y="8123"/>
                  </a:lnTo>
                  <a:cubicBezTo>
                    <a:pt x="4608" y="8123"/>
                    <a:pt x="4561" y="8147"/>
                    <a:pt x="4501" y="8147"/>
                  </a:cubicBezTo>
                  <a:cubicBezTo>
                    <a:pt x="4451" y="8148"/>
                    <a:pt x="4402" y="8149"/>
                    <a:pt x="4353" y="8149"/>
                  </a:cubicBezTo>
                  <a:cubicBezTo>
                    <a:pt x="3418" y="8149"/>
                    <a:pt x="2523" y="7829"/>
                    <a:pt x="1822" y="7230"/>
                  </a:cubicBezTo>
                  <a:cubicBezTo>
                    <a:pt x="1793" y="7206"/>
                    <a:pt x="1759" y="7195"/>
                    <a:pt x="1724" y="7195"/>
                  </a:cubicBezTo>
                  <a:cubicBezTo>
                    <a:pt x="1672" y="7195"/>
                    <a:pt x="1619" y="7218"/>
                    <a:pt x="1584" y="7254"/>
                  </a:cubicBezTo>
                  <a:cubicBezTo>
                    <a:pt x="1524" y="7325"/>
                    <a:pt x="1536" y="7432"/>
                    <a:pt x="1596" y="7492"/>
                  </a:cubicBezTo>
                  <a:cubicBezTo>
                    <a:pt x="2358" y="8123"/>
                    <a:pt x="3322" y="8480"/>
                    <a:pt x="4322" y="8480"/>
                  </a:cubicBezTo>
                  <a:lnTo>
                    <a:pt x="4501" y="8480"/>
                  </a:lnTo>
                  <a:cubicBezTo>
                    <a:pt x="5573" y="8444"/>
                    <a:pt x="6573" y="7992"/>
                    <a:pt x="7323" y="7254"/>
                  </a:cubicBezTo>
                  <a:cubicBezTo>
                    <a:pt x="8085" y="6492"/>
                    <a:pt x="8513" y="5492"/>
                    <a:pt x="8561" y="4420"/>
                  </a:cubicBezTo>
                  <a:cubicBezTo>
                    <a:pt x="8573" y="3289"/>
                    <a:pt x="8216" y="2265"/>
                    <a:pt x="7537" y="1455"/>
                  </a:cubicBezTo>
                  <a:cubicBezTo>
                    <a:pt x="7506" y="1418"/>
                    <a:pt x="7462" y="1400"/>
                    <a:pt x="7417" y="1400"/>
                  </a:cubicBezTo>
                  <a:cubicBezTo>
                    <a:pt x="7375" y="1400"/>
                    <a:pt x="7333" y="1415"/>
                    <a:pt x="7299" y="1443"/>
                  </a:cubicBezTo>
                  <a:cubicBezTo>
                    <a:pt x="7228" y="1503"/>
                    <a:pt x="7228" y="1610"/>
                    <a:pt x="7287" y="1682"/>
                  </a:cubicBezTo>
                  <a:cubicBezTo>
                    <a:pt x="7728" y="2217"/>
                    <a:pt x="8025" y="2860"/>
                    <a:pt x="8144" y="3539"/>
                  </a:cubicBezTo>
                  <a:lnTo>
                    <a:pt x="8097" y="3503"/>
                  </a:lnTo>
                  <a:cubicBezTo>
                    <a:pt x="8018" y="3424"/>
                    <a:pt x="7923" y="3378"/>
                    <a:pt x="7804" y="3378"/>
                  </a:cubicBezTo>
                  <a:cubicBezTo>
                    <a:pt x="7780" y="3378"/>
                    <a:pt x="7754" y="3380"/>
                    <a:pt x="7728" y="3384"/>
                  </a:cubicBezTo>
                  <a:cubicBezTo>
                    <a:pt x="7597" y="3396"/>
                    <a:pt x="7478" y="3468"/>
                    <a:pt x="7406" y="3587"/>
                  </a:cubicBezTo>
                  <a:lnTo>
                    <a:pt x="7370" y="3634"/>
                  </a:lnTo>
                  <a:cubicBezTo>
                    <a:pt x="7299" y="3634"/>
                    <a:pt x="7228" y="3658"/>
                    <a:pt x="7168" y="3718"/>
                  </a:cubicBezTo>
                  <a:lnTo>
                    <a:pt x="6942" y="3468"/>
                  </a:lnTo>
                  <a:cubicBezTo>
                    <a:pt x="6911" y="3430"/>
                    <a:pt x="6866" y="3412"/>
                    <a:pt x="6821" y="3412"/>
                  </a:cubicBezTo>
                  <a:cubicBezTo>
                    <a:pt x="6780" y="3412"/>
                    <a:pt x="6738" y="3427"/>
                    <a:pt x="6704" y="3456"/>
                  </a:cubicBezTo>
                  <a:cubicBezTo>
                    <a:pt x="6632" y="3515"/>
                    <a:pt x="6632" y="3622"/>
                    <a:pt x="6692" y="3694"/>
                  </a:cubicBezTo>
                  <a:lnTo>
                    <a:pt x="7013" y="4099"/>
                  </a:lnTo>
                  <a:cubicBezTo>
                    <a:pt x="7049" y="4122"/>
                    <a:pt x="7085" y="4146"/>
                    <a:pt x="7132" y="4146"/>
                  </a:cubicBezTo>
                  <a:cubicBezTo>
                    <a:pt x="7180" y="4146"/>
                    <a:pt x="7228" y="4134"/>
                    <a:pt x="7251" y="4110"/>
                  </a:cubicBezTo>
                  <a:lnTo>
                    <a:pt x="7358" y="4003"/>
                  </a:lnTo>
                  <a:lnTo>
                    <a:pt x="7489" y="4099"/>
                  </a:lnTo>
                  <a:lnTo>
                    <a:pt x="7001" y="5075"/>
                  </a:lnTo>
                  <a:lnTo>
                    <a:pt x="6966" y="5075"/>
                  </a:lnTo>
                  <a:cubicBezTo>
                    <a:pt x="6930" y="5075"/>
                    <a:pt x="6894" y="5063"/>
                    <a:pt x="6870" y="5027"/>
                  </a:cubicBezTo>
                  <a:lnTo>
                    <a:pt x="6215" y="4230"/>
                  </a:lnTo>
                  <a:cubicBezTo>
                    <a:pt x="6181" y="4188"/>
                    <a:pt x="6129" y="4170"/>
                    <a:pt x="6079" y="4170"/>
                  </a:cubicBezTo>
                  <a:cubicBezTo>
                    <a:pt x="6043" y="4170"/>
                    <a:pt x="6007" y="4179"/>
                    <a:pt x="5977" y="4194"/>
                  </a:cubicBezTo>
                  <a:cubicBezTo>
                    <a:pt x="5894" y="4253"/>
                    <a:pt x="5894" y="4360"/>
                    <a:pt x="5942" y="4432"/>
                  </a:cubicBezTo>
                  <a:lnTo>
                    <a:pt x="6596" y="5242"/>
                  </a:lnTo>
                  <a:cubicBezTo>
                    <a:pt x="6684" y="5351"/>
                    <a:pt x="6811" y="5410"/>
                    <a:pt x="6932" y="5410"/>
                  </a:cubicBezTo>
                  <a:cubicBezTo>
                    <a:pt x="6944" y="5410"/>
                    <a:pt x="6955" y="5409"/>
                    <a:pt x="6966" y="5408"/>
                  </a:cubicBezTo>
                  <a:lnTo>
                    <a:pt x="7180" y="5384"/>
                  </a:lnTo>
                  <a:lnTo>
                    <a:pt x="6525" y="6908"/>
                  </a:lnTo>
                  <a:cubicBezTo>
                    <a:pt x="6477" y="7016"/>
                    <a:pt x="6418" y="7111"/>
                    <a:pt x="6335" y="7206"/>
                  </a:cubicBezTo>
                  <a:lnTo>
                    <a:pt x="5811" y="7825"/>
                  </a:lnTo>
                  <a:cubicBezTo>
                    <a:pt x="5537" y="7944"/>
                    <a:pt x="5275" y="8028"/>
                    <a:pt x="4989" y="8087"/>
                  </a:cubicBezTo>
                  <a:lnTo>
                    <a:pt x="4703" y="7825"/>
                  </a:lnTo>
                  <a:cubicBezTo>
                    <a:pt x="4680" y="7801"/>
                    <a:pt x="4668" y="7754"/>
                    <a:pt x="4680" y="7706"/>
                  </a:cubicBezTo>
                  <a:lnTo>
                    <a:pt x="4727" y="7551"/>
                  </a:lnTo>
                  <a:cubicBezTo>
                    <a:pt x="4739" y="7468"/>
                    <a:pt x="4727" y="7408"/>
                    <a:pt x="4668" y="7373"/>
                  </a:cubicBezTo>
                  <a:lnTo>
                    <a:pt x="4334" y="7123"/>
                  </a:lnTo>
                  <a:cubicBezTo>
                    <a:pt x="4310" y="7099"/>
                    <a:pt x="4287" y="7075"/>
                    <a:pt x="4287" y="7027"/>
                  </a:cubicBezTo>
                  <a:lnTo>
                    <a:pt x="4322" y="6813"/>
                  </a:lnTo>
                  <a:cubicBezTo>
                    <a:pt x="4322" y="6777"/>
                    <a:pt x="4322" y="6730"/>
                    <a:pt x="4287" y="6694"/>
                  </a:cubicBezTo>
                  <a:cubicBezTo>
                    <a:pt x="4263" y="6670"/>
                    <a:pt x="4215" y="6635"/>
                    <a:pt x="4168" y="6635"/>
                  </a:cubicBezTo>
                  <a:lnTo>
                    <a:pt x="2679" y="6504"/>
                  </a:lnTo>
                  <a:cubicBezTo>
                    <a:pt x="2620" y="6504"/>
                    <a:pt x="2560" y="6480"/>
                    <a:pt x="2536" y="6432"/>
                  </a:cubicBezTo>
                  <a:lnTo>
                    <a:pt x="2084" y="6004"/>
                  </a:lnTo>
                  <a:cubicBezTo>
                    <a:pt x="2048" y="5956"/>
                    <a:pt x="2013" y="5884"/>
                    <a:pt x="2013" y="5825"/>
                  </a:cubicBezTo>
                  <a:lnTo>
                    <a:pt x="2013" y="5194"/>
                  </a:lnTo>
                  <a:cubicBezTo>
                    <a:pt x="2013" y="5170"/>
                    <a:pt x="2024" y="5134"/>
                    <a:pt x="2048" y="5122"/>
                  </a:cubicBezTo>
                  <a:lnTo>
                    <a:pt x="2548" y="4539"/>
                  </a:lnTo>
                  <a:cubicBezTo>
                    <a:pt x="2584" y="4515"/>
                    <a:pt x="2596" y="4480"/>
                    <a:pt x="2596" y="4432"/>
                  </a:cubicBezTo>
                  <a:lnTo>
                    <a:pt x="2596" y="4301"/>
                  </a:lnTo>
                  <a:cubicBezTo>
                    <a:pt x="2596" y="4253"/>
                    <a:pt x="2620" y="4218"/>
                    <a:pt x="2667" y="4194"/>
                  </a:cubicBezTo>
                  <a:lnTo>
                    <a:pt x="3072" y="4015"/>
                  </a:lnTo>
                  <a:lnTo>
                    <a:pt x="3810" y="4003"/>
                  </a:lnTo>
                  <a:cubicBezTo>
                    <a:pt x="3834" y="4003"/>
                    <a:pt x="3846" y="4015"/>
                    <a:pt x="3846" y="4039"/>
                  </a:cubicBezTo>
                  <a:cubicBezTo>
                    <a:pt x="3858" y="4170"/>
                    <a:pt x="3965" y="4289"/>
                    <a:pt x="4096" y="4313"/>
                  </a:cubicBezTo>
                  <a:lnTo>
                    <a:pt x="4632" y="4491"/>
                  </a:lnTo>
                  <a:cubicBezTo>
                    <a:pt x="4668" y="4503"/>
                    <a:pt x="4705" y="4510"/>
                    <a:pt x="4741" y="4510"/>
                  </a:cubicBezTo>
                  <a:cubicBezTo>
                    <a:pt x="4813" y="4510"/>
                    <a:pt x="4882" y="4484"/>
                    <a:pt x="4930" y="4420"/>
                  </a:cubicBezTo>
                  <a:cubicBezTo>
                    <a:pt x="5001" y="4360"/>
                    <a:pt x="5037" y="4253"/>
                    <a:pt x="5025" y="4170"/>
                  </a:cubicBezTo>
                  <a:lnTo>
                    <a:pt x="5692" y="4110"/>
                  </a:lnTo>
                  <a:cubicBezTo>
                    <a:pt x="5823" y="4099"/>
                    <a:pt x="5930" y="4039"/>
                    <a:pt x="6013" y="3932"/>
                  </a:cubicBezTo>
                  <a:cubicBezTo>
                    <a:pt x="6096" y="3825"/>
                    <a:pt x="6120" y="3694"/>
                    <a:pt x="6096" y="3575"/>
                  </a:cubicBezTo>
                  <a:lnTo>
                    <a:pt x="6073" y="3479"/>
                  </a:lnTo>
                  <a:cubicBezTo>
                    <a:pt x="6050" y="3344"/>
                    <a:pt x="5931" y="3240"/>
                    <a:pt x="5776" y="3240"/>
                  </a:cubicBezTo>
                  <a:cubicBezTo>
                    <a:pt x="5768" y="3240"/>
                    <a:pt x="5760" y="3241"/>
                    <a:pt x="5751" y="3241"/>
                  </a:cubicBezTo>
                  <a:lnTo>
                    <a:pt x="5406" y="3277"/>
                  </a:lnTo>
                  <a:lnTo>
                    <a:pt x="5346" y="3217"/>
                  </a:lnTo>
                  <a:lnTo>
                    <a:pt x="5811" y="2753"/>
                  </a:lnTo>
                  <a:cubicBezTo>
                    <a:pt x="5870" y="2694"/>
                    <a:pt x="5870" y="2586"/>
                    <a:pt x="5811" y="2515"/>
                  </a:cubicBezTo>
                  <a:cubicBezTo>
                    <a:pt x="5781" y="2485"/>
                    <a:pt x="5739" y="2470"/>
                    <a:pt x="5696" y="2470"/>
                  </a:cubicBezTo>
                  <a:cubicBezTo>
                    <a:pt x="5653" y="2470"/>
                    <a:pt x="5608" y="2485"/>
                    <a:pt x="5573" y="2515"/>
                  </a:cubicBezTo>
                  <a:lnTo>
                    <a:pt x="5001" y="3063"/>
                  </a:lnTo>
                  <a:lnTo>
                    <a:pt x="4811" y="3146"/>
                  </a:lnTo>
                  <a:lnTo>
                    <a:pt x="4287" y="2741"/>
                  </a:lnTo>
                  <a:cubicBezTo>
                    <a:pt x="4260" y="2714"/>
                    <a:pt x="4220" y="2701"/>
                    <a:pt x="4181" y="2701"/>
                  </a:cubicBezTo>
                  <a:cubicBezTo>
                    <a:pt x="4168" y="2701"/>
                    <a:pt x="4156" y="2703"/>
                    <a:pt x="4144" y="2706"/>
                  </a:cubicBezTo>
                  <a:lnTo>
                    <a:pt x="3418" y="2944"/>
                  </a:lnTo>
                  <a:cubicBezTo>
                    <a:pt x="3394" y="2944"/>
                    <a:pt x="3370" y="2967"/>
                    <a:pt x="3358" y="2979"/>
                  </a:cubicBezTo>
                  <a:lnTo>
                    <a:pt x="3394" y="2753"/>
                  </a:lnTo>
                  <a:lnTo>
                    <a:pt x="3977" y="2336"/>
                  </a:lnTo>
                  <a:lnTo>
                    <a:pt x="4572" y="2253"/>
                  </a:lnTo>
                  <a:cubicBezTo>
                    <a:pt x="4644" y="2229"/>
                    <a:pt x="4703" y="2170"/>
                    <a:pt x="4703" y="2110"/>
                  </a:cubicBezTo>
                  <a:lnTo>
                    <a:pt x="4787" y="1634"/>
                  </a:lnTo>
                  <a:cubicBezTo>
                    <a:pt x="4787" y="1598"/>
                    <a:pt x="4787" y="1551"/>
                    <a:pt x="4751" y="1515"/>
                  </a:cubicBezTo>
                  <a:lnTo>
                    <a:pt x="4513" y="1205"/>
                  </a:lnTo>
                  <a:cubicBezTo>
                    <a:pt x="4489" y="1158"/>
                    <a:pt x="4430" y="1146"/>
                    <a:pt x="4382" y="1146"/>
                  </a:cubicBezTo>
                  <a:cubicBezTo>
                    <a:pt x="4322" y="1146"/>
                    <a:pt x="4275" y="1182"/>
                    <a:pt x="4251" y="1217"/>
                  </a:cubicBezTo>
                  <a:lnTo>
                    <a:pt x="4072" y="1491"/>
                  </a:lnTo>
                  <a:lnTo>
                    <a:pt x="3870" y="1479"/>
                  </a:lnTo>
                  <a:lnTo>
                    <a:pt x="4203" y="860"/>
                  </a:lnTo>
                  <a:lnTo>
                    <a:pt x="4525" y="860"/>
                  </a:lnTo>
                  <a:lnTo>
                    <a:pt x="4787" y="1324"/>
                  </a:lnTo>
                  <a:cubicBezTo>
                    <a:pt x="4811" y="1384"/>
                    <a:pt x="4870" y="1420"/>
                    <a:pt x="4930" y="1420"/>
                  </a:cubicBezTo>
                  <a:cubicBezTo>
                    <a:pt x="4989" y="1420"/>
                    <a:pt x="5049" y="1372"/>
                    <a:pt x="5084" y="1312"/>
                  </a:cubicBezTo>
                  <a:lnTo>
                    <a:pt x="5323" y="765"/>
                  </a:lnTo>
                  <a:cubicBezTo>
                    <a:pt x="5358" y="658"/>
                    <a:pt x="5346" y="550"/>
                    <a:pt x="5287" y="467"/>
                  </a:cubicBezTo>
                  <a:lnTo>
                    <a:pt x="5287" y="467"/>
                  </a:lnTo>
                  <a:cubicBezTo>
                    <a:pt x="5834" y="610"/>
                    <a:pt x="6346" y="884"/>
                    <a:pt x="6787" y="1253"/>
                  </a:cubicBezTo>
                  <a:cubicBezTo>
                    <a:pt x="6825" y="1280"/>
                    <a:pt x="6864" y="1292"/>
                    <a:pt x="6903" y="1292"/>
                  </a:cubicBezTo>
                  <a:cubicBezTo>
                    <a:pt x="6949" y="1292"/>
                    <a:pt x="6992" y="1274"/>
                    <a:pt x="7025" y="1241"/>
                  </a:cubicBezTo>
                  <a:cubicBezTo>
                    <a:pt x="7085" y="1158"/>
                    <a:pt x="7073" y="1062"/>
                    <a:pt x="7013" y="1003"/>
                  </a:cubicBezTo>
                  <a:cubicBezTo>
                    <a:pt x="6253" y="345"/>
                    <a:pt x="5266" y="0"/>
                    <a:pt x="425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659" name="Google Shape;10659;p80"/>
          <p:cNvGrpSpPr/>
          <p:nvPr/>
        </p:nvGrpSpPr>
        <p:grpSpPr>
          <a:xfrm>
            <a:off x="1719081" y="3488272"/>
            <a:ext cx="544208" cy="399711"/>
            <a:chOff x="1289311" y="2926222"/>
            <a:chExt cx="408156" cy="299783"/>
          </a:xfrm>
          <a:solidFill>
            <a:srgbClr val="D2DE00"/>
          </a:solidFill>
        </p:grpSpPr>
        <p:sp>
          <p:nvSpPr>
            <p:cNvPr id="10660" name="Google Shape;10660;p80"/>
            <p:cNvSpPr/>
            <p:nvPr/>
          </p:nvSpPr>
          <p:spPr>
            <a:xfrm>
              <a:off x="1334029" y="2952385"/>
              <a:ext cx="318339" cy="216395"/>
            </a:xfrm>
            <a:custGeom>
              <a:avLst/>
              <a:gdLst/>
              <a:ahLst/>
              <a:cxnLst/>
              <a:rect l="l" t="t" r="r" b="b"/>
              <a:pathLst>
                <a:path w="10002" h="6799" extrusionOk="0">
                  <a:moveTo>
                    <a:pt x="3203" y="1369"/>
                  </a:moveTo>
                  <a:cubicBezTo>
                    <a:pt x="3429" y="1369"/>
                    <a:pt x="3620" y="1548"/>
                    <a:pt x="3620" y="1786"/>
                  </a:cubicBezTo>
                  <a:lnTo>
                    <a:pt x="3620" y="2179"/>
                  </a:lnTo>
                  <a:cubicBezTo>
                    <a:pt x="3620" y="2524"/>
                    <a:pt x="3334" y="2798"/>
                    <a:pt x="3012" y="2798"/>
                  </a:cubicBezTo>
                  <a:cubicBezTo>
                    <a:pt x="2679" y="2798"/>
                    <a:pt x="2381" y="2524"/>
                    <a:pt x="2381" y="2179"/>
                  </a:cubicBezTo>
                  <a:lnTo>
                    <a:pt x="2381" y="1786"/>
                  </a:lnTo>
                  <a:cubicBezTo>
                    <a:pt x="2381" y="1560"/>
                    <a:pt x="2560" y="1369"/>
                    <a:pt x="2798" y="1369"/>
                  </a:cubicBezTo>
                  <a:close/>
                  <a:moveTo>
                    <a:pt x="8013" y="1191"/>
                  </a:moveTo>
                  <a:cubicBezTo>
                    <a:pt x="8132" y="1191"/>
                    <a:pt x="8215" y="1274"/>
                    <a:pt x="8215" y="1393"/>
                  </a:cubicBezTo>
                  <a:lnTo>
                    <a:pt x="8215" y="1989"/>
                  </a:lnTo>
                  <a:cubicBezTo>
                    <a:pt x="8215" y="2060"/>
                    <a:pt x="8168" y="2131"/>
                    <a:pt x="8108" y="2167"/>
                  </a:cubicBezTo>
                  <a:cubicBezTo>
                    <a:pt x="8061" y="2203"/>
                    <a:pt x="8025" y="2262"/>
                    <a:pt x="8025" y="2334"/>
                  </a:cubicBezTo>
                  <a:lnTo>
                    <a:pt x="8025" y="2632"/>
                  </a:lnTo>
                  <a:cubicBezTo>
                    <a:pt x="8025" y="2715"/>
                    <a:pt x="8085" y="2798"/>
                    <a:pt x="8168" y="2810"/>
                  </a:cubicBezTo>
                  <a:lnTo>
                    <a:pt x="8680" y="2929"/>
                  </a:lnTo>
                  <a:cubicBezTo>
                    <a:pt x="8763" y="2953"/>
                    <a:pt x="8847" y="3036"/>
                    <a:pt x="8847" y="3132"/>
                  </a:cubicBezTo>
                  <a:lnTo>
                    <a:pt x="8847" y="3191"/>
                  </a:lnTo>
                  <a:lnTo>
                    <a:pt x="6799" y="3191"/>
                  </a:lnTo>
                  <a:lnTo>
                    <a:pt x="6799" y="3132"/>
                  </a:lnTo>
                  <a:cubicBezTo>
                    <a:pt x="6799" y="3024"/>
                    <a:pt x="6858" y="2953"/>
                    <a:pt x="6965" y="2929"/>
                  </a:cubicBezTo>
                  <a:lnTo>
                    <a:pt x="7477" y="2810"/>
                  </a:lnTo>
                  <a:cubicBezTo>
                    <a:pt x="7561" y="2798"/>
                    <a:pt x="7620" y="2715"/>
                    <a:pt x="7620" y="2632"/>
                  </a:cubicBezTo>
                  <a:lnTo>
                    <a:pt x="7620" y="2334"/>
                  </a:lnTo>
                  <a:cubicBezTo>
                    <a:pt x="7596" y="2274"/>
                    <a:pt x="7561" y="2215"/>
                    <a:pt x="7501" y="2167"/>
                  </a:cubicBezTo>
                  <a:cubicBezTo>
                    <a:pt x="7430" y="2120"/>
                    <a:pt x="7406" y="2060"/>
                    <a:pt x="7406" y="1989"/>
                  </a:cubicBezTo>
                  <a:lnTo>
                    <a:pt x="7406" y="1393"/>
                  </a:lnTo>
                  <a:cubicBezTo>
                    <a:pt x="7406" y="1274"/>
                    <a:pt x="7489" y="1191"/>
                    <a:pt x="7608" y="1191"/>
                  </a:cubicBezTo>
                  <a:close/>
                  <a:moveTo>
                    <a:pt x="9620" y="369"/>
                  </a:moveTo>
                  <a:lnTo>
                    <a:pt x="9620" y="3191"/>
                  </a:lnTo>
                  <a:lnTo>
                    <a:pt x="9192" y="3191"/>
                  </a:lnTo>
                  <a:lnTo>
                    <a:pt x="9192" y="3132"/>
                  </a:lnTo>
                  <a:cubicBezTo>
                    <a:pt x="9192" y="2870"/>
                    <a:pt x="9013" y="2632"/>
                    <a:pt x="8739" y="2572"/>
                  </a:cubicBezTo>
                  <a:lnTo>
                    <a:pt x="8382" y="2477"/>
                  </a:lnTo>
                  <a:lnTo>
                    <a:pt x="8382" y="2417"/>
                  </a:lnTo>
                  <a:cubicBezTo>
                    <a:pt x="8501" y="2322"/>
                    <a:pt x="8573" y="2155"/>
                    <a:pt x="8573" y="1977"/>
                  </a:cubicBezTo>
                  <a:lnTo>
                    <a:pt x="8573" y="1381"/>
                  </a:lnTo>
                  <a:cubicBezTo>
                    <a:pt x="8573" y="1048"/>
                    <a:pt x="8311" y="786"/>
                    <a:pt x="7977" y="786"/>
                  </a:cubicBezTo>
                  <a:lnTo>
                    <a:pt x="7584" y="786"/>
                  </a:lnTo>
                  <a:cubicBezTo>
                    <a:pt x="7251" y="786"/>
                    <a:pt x="6989" y="1048"/>
                    <a:pt x="6989" y="1381"/>
                  </a:cubicBezTo>
                  <a:lnTo>
                    <a:pt x="6989" y="1977"/>
                  </a:lnTo>
                  <a:cubicBezTo>
                    <a:pt x="6989" y="2143"/>
                    <a:pt x="7061" y="2298"/>
                    <a:pt x="7180" y="2417"/>
                  </a:cubicBezTo>
                  <a:lnTo>
                    <a:pt x="7180" y="2477"/>
                  </a:lnTo>
                  <a:lnTo>
                    <a:pt x="6822" y="2572"/>
                  </a:lnTo>
                  <a:cubicBezTo>
                    <a:pt x="6549" y="2632"/>
                    <a:pt x="6370" y="2870"/>
                    <a:pt x="6370" y="3132"/>
                  </a:cubicBezTo>
                  <a:lnTo>
                    <a:pt x="6370" y="3191"/>
                  </a:lnTo>
                  <a:lnTo>
                    <a:pt x="5941" y="3191"/>
                  </a:lnTo>
                  <a:lnTo>
                    <a:pt x="5941" y="369"/>
                  </a:lnTo>
                  <a:close/>
                  <a:moveTo>
                    <a:pt x="3227" y="3179"/>
                  </a:moveTo>
                  <a:lnTo>
                    <a:pt x="3227" y="3274"/>
                  </a:lnTo>
                  <a:cubicBezTo>
                    <a:pt x="3203" y="3346"/>
                    <a:pt x="3239" y="3405"/>
                    <a:pt x="3262" y="3465"/>
                  </a:cubicBezTo>
                  <a:lnTo>
                    <a:pt x="3012" y="3715"/>
                  </a:lnTo>
                  <a:lnTo>
                    <a:pt x="3001" y="3715"/>
                  </a:lnTo>
                  <a:lnTo>
                    <a:pt x="2739" y="3465"/>
                  </a:lnTo>
                  <a:cubicBezTo>
                    <a:pt x="2774" y="3405"/>
                    <a:pt x="2798" y="3346"/>
                    <a:pt x="2798" y="3274"/>
                  </a:cubicBezTo>
                  <a:lnTo>
                    <a:pt x="2798" y="3179"/>
                  </a:lnTo>
                  <a:close/>
                  <a:moveTo>
                    <a:pt x="3572" y="3667"/>
                  </a:moveTo>
                  <a:lnTo>
                    <a:pt x="3953" y="3822"/>
                  </a:lnTo>
                  <a:cubicBezTo>
                    <a:pt x="4108" y="3882"/>
                    <a:pt x="4215" y="4048"/>
                    <a:pt x="4215" y="4203"/>
                  </a:cubicBezTo>
                  <a:lnTo>
                    <a:pt x="4215" y="5394"/>
                  </a:lnTo>
                  <a:cubicBezTo>
                    <a:pt x="4215" y="5513"/>
                    <a:pt x="4132" y="5608"/>
                    <a:pt x="4013" y="5608"/>
                  </a:cubicBezTo>
                  <a:lnTo>
                    <a:pt x="3191" y="5608"/>
                  </a:lnTo>
                  <a:lnTo>
                    <a:pt x="3191" y="5382"/>
                  </a:lnTo>
                  <a:lnTo>
                    <a:pt x="3608" y="5382"/>
                  </a:lnTo>
                  <a:cubicBezTo>
                    <a:pt x="3715" y="5382"/>
                    <a:pt x="3798" y="5299"/>
                    <a:pt x="3798" y="5191"/>
                  </a:cubicBezTo>
                  <a:lnTo>
                    <a:pt x="3798" y="4596"/>
                  </a:lnTo>
                  <a:cubicBezTo>
                    <a:pt x="3798" y="4489"/>
                    <a:pt x="3715" y="4406"/>
                    <a:pt x="3608" y="4406"/>
                  </a:cubicBezTo>
                  <a:cubicBezTo>
                    <a:pt x="3501" y="4406"/>
                    <a:pt x="3417" y="4489"/>
                    <a:pt x="3417" y="4596"/>
                  </a:cubicBezTo>
                  <a:lnTo>
                    <a:pt x="3417" y="5013"/>
                  </a:lnTo>
                  <a:lnTo>
                    <a:pt x="2584" y="5013"/>
                  </a:lnTo>
                  <a:lnTo>
                    <a:pt x="2584" y="4596"/>
                  </a:lnTo>
                  <a:cubicBezTo>
                    <a:pt x="2584" y="4489"/>
                    <a:pt x="2489" y="4406"/>
                    <a:pt x="2381" y="4406"/>
                  </a:cubicBezTo>
                  <a:cubicBezTo>
                    <a:pt x="2286" y="4406"/>
                    <a:pt x="2191" y="4489"/>
                    <a:pt x="2191" y="4596"/>
                  </a:cubicBezTo>
                  <a:lnTo>
                    <a:pt x="2191" y="5191"/>
                  </a:lnTo>
                  <a:cubicBezTo>
                    <a:pt x="2191" y="5299"/>
                    <a:pt x="2286" y="5382"/>
                    <a:pt x="2381" y="5382"/>
                  </a:cubicBezTo>
                  <a:lnTo>
                    <a:pt x="2798" y="5382"/>
                  </a:lnTo>
                  <a:lnTo>
                    <a:pt x="2798" y="5608"/>
                  </a:lnTo>
                  <a:lnTo>
                    <a:pt x="1989" y="5608"/>
                  </a:lnTo>
                  <a:cubicBezTo>
                    <a:pt x="1869" y="5608"/>
                    <a:pt x="1774" y="5513"/>
                    <a:pt x="1774" y="5394"/>
                  </a:cubicBezTo>
                  <a:lnTo>
                    <a:pt x="1774" y="4203"/>
                  </a:lnTo>
                  <a:cubicBezTo>
                    <a:pt x="1774" y="4048"/>
                    <a:pt x="1881" y="3882"/>
                    <a:pt x="2048" y="3822"/>
                  </a:cubicBezTo>
                  <a:lnTo>
                    <a:pt x="2417" y="3667"/>
                  </a:lnTo>
                  <a:lnTo>
                    <a:pt x="2727" y="3989"/>
                  </a:lnTo>
                  <a:cubicBezTo>
                    <a:pt x="2798" y="4060"/>
                    <a:pt x="2905" y="4108"/>
                    <a:pt x="3001" y="4108"/>
                  </a:cubicBezTo>
                  <a:cubicBezTo>
                    <a:pt x="3096" y="4108"/>
                    <a:pt x="3191" y="4060"/>
                    <a:pt x="3262" y="3989"/>
                  </a:cubicBezTo>
                  <a:lnTo>
                    <a:pt x="3572" y="3667"/>
                  </a:lnTo>
                  <a:close/>
                  <a:moveTo>
                    <a:pt x="5632" y="5596"/>
                  </a:moveTo>
                  <a:lnTo>
                    <a:pt x="5632" y="6406"/>
                  </a:lnTo>
                  <a:lnTo>
                    <a:pt x="381" y="6406"/>
                  </a:lnTo>
                  <a:lnTo>
                    <a:pt x="381" y="5596"/>
                  </a:lnTo>
                  <a:lnTo>
                    <a:pt x="1429" y="5596"/>
                  </a:lnTo>
                  <a:cubicBezTo>
                    <a:pt x="1512" y="5834"/>
                    <a:pt x="1727" y="5989"/>
                    <a:pt x="2000" y="5989"/>
                  </a:cubicBezTo>
                  <a:lnTo>
                    <a:pt x="4013" y="5989"/>
                  </a:lnTo>
                  <a:cubicBezTo>
                    <a:pt x="4263" y="5989"/>
                    <a:pt x="4489" y="5834"/>
                    <a:pt x="4572" y="5596"/>
                  </a:cubicBezTo>
                  <a:close/>
                  <a:moveTo>
                    <a:pt x="8025" y="4406"/>
                  </a:moveTo>
                  <a:cubicBezTo>
                    <a:pt x="8144" y="4406"/>
                    <a:pt x="8227" y="4489"/>
                    <a:pt x="8227" y="4608"/>
                  </a:cubicBezTo>
                  <a:lnTo>
                    <a:pt x="8227" y="5203"/>
                  </a:lnTo>
                  <a:cubicBezTo>
                    <a:pt x="8227" y="5275"/>
                    <a:pt x="8192" y="5358"/>
                    <a:pt x="8132" y="5382"/>
                  </a:cubicBezTo>
                  <a:cubicBezTo>
                    <a:pt x="8073" y="5418"/>
                    <a:pt x="8037" y="5477"/>
                    <a:pt x="8037" y="5549"/>
                  </a:cubicBezTo>
                  <a:lnTo>
                    <a:pt x="8037" y="5846"/>
                  </a:lnTo>
                  <a:cubicBezTo>
                    <a:pt x="8037" y="5930"/>
                    <a:pt x="8096" y="6013"/>
                    <a:pt x="8192" y="6025"/>
                  </a:cubicBezTo>
                  <a:lnTo>
                    <a:pt x="8692" y="6144"/>
                  </a:lnTo>
                  <a:cubicBezTo>
                    <a:pt x="8787" y="6168"/>
                    <a:pt x="8858" y="6251"/>
                    <a:pt x="8858" y="6346"/>
                  </a:cubicBezTo>
                  <a:lnTo>
                    <a:pt x="8858" y="6406"/>
                  </a:lnTo>
                  <a:lnTo>
                    <a:pt x="6787" y="6406"/>
                  </a:lnTo>
                  <a:lnTo>
                    <a:pt x="6787" y="6346"/>
                  </a:lnTo>
                  <a:cubicBezTo>
                    <a:pt x="6787" y="6251"/>
                    <a:pt x="6846" y="6168"/>
                    <a:pt x="6953" y="6144"/>
                  </a:cubicBezTo>
                  <a:lnTo>
                    <a:pt x="7465" y="6025"/>
                  </a:lnTo>
                  <a:cubicBezTo>
                    <a:pt x="7549" y="6013"/>
                    <a:pt x="7608" y="5930"/>
                    <a:pt x="7608" y="5846"/>
                  </a:cubicBezTo>
                  <a:lnTo>
                    <a:pt x="7608" y="5549"/>
                  </a:lnTo>
                  <a:cubicBezTo>
                    <a:pt x="7608" y="5489"/>
                    <a:pt x="7584" y="5418"/>
                    <a:pt x="7513" y="5382"/>
                  </a:cubicBezTo>
                  <a:cubicBezTo>
                    <a:pt x="7442" y="5334"/>
                    <a:pt x="7418" y="5275"/>
                    <a:pt x="7418" y="5203"/>
                  </a:cubicBezTo>
                  <a:lnTo>
                    <a:pt x="7418" y="4608"/>
                  </a:lnTo>
                  <a:cubicBezTo>
                    <a:pt x="7418" y="4489"/>
                    <a:pt x="7501" y="4406"/>
                    <a:pt x="7620" y="4406"/>
                  </a:cubicBezTo>
                  <a:close/>
                  <a:moveTo>
                    <a:pt x="9585" y="3584"/>
                  </a:moveTo>
                  <a:lnTo>
                    <a:pt x="9585" y="6406"/>
                  </a:lnTo>
                  <a:lnTo>
                    <a:pt x="9204" y="6406"/>
                  </a:lnTo>
                  <a:lnTo>
                    <a:pt x="9204" y="6346"/>
                  </a:lnTo>
                  <a:cubicBezTo>
                    <a:pt x="9204" y="6084"/>
                    <a:pt x="9025" y="5846"/>
                    <a:pt x="8751" y="5787"/>
                  </a:cubicBezTo>
                  <a:lnTo>
                    <a:pt x="8394" y="5691"/>
                  </a:lnTo>
                  <a:lnTo>
                    <a:pt x="8394" y="5632"/>
                  </a:lnTo>
                  <a:cubicBezTo>
                    <a:pt x="8513" y="5537"/>
                    <a:pt x="8596" y="5370"/>
                    <a:pt x="8596" y="5191"/>
                  </a:cubicBezTo>
                  <a:lnTo>
                    <a:pt x="8596" y="4596"/>
                  </a:lnTo>
                  <a:cubicBezTo>
                    <a:pt x="8596" y="4263"/>
                    <a:pt x="8323" y="4001"/>
                    <a:pt x="8001" y="4001"/>
                  </a:cubicBezTo>
                  <a:lnTo>
                    <a:pt x="7596" y="4001"/>
                  </a:lnTo>
                  <a:cubicBezTo>
                    <a:pt x="7263" y="4001"/>
                    <a:pt x="7001" y="4263"/>
                    <a:pt x="7001" y="4596"/>
                  </a:cubicBezTo>
                  <a:lnTo>
                    <a:pt x="7001" y="5191"/>
                  </a:lnTo>
                  <a:cubicBezTo>
                    <a:pt x="7001" y="5358"/>
                    <a:pt x="7072" y="5513"/>
                    <a:pt x="7192" y="5632"/>
                  </a:cubicBezTo>
                  <a:lnTo>
                    <a:pt x="7192" y="5691"/>
                  </a:lnTo>
                  <a:lnTo>
                    <a:pt x="6834" y="5787"/>
                  </a:lnTo>
                  <a:cubicBezTo>
                    <a:pt x="6572" y="5846"/>
                    <a:pt x="6394" y="6084"/>
                    <a:pt x="6394" y="6346"/>
                  </a:cubicBezTo>
                  <a:lnTo>
                    <a:pt x="6394" y="6406"/>
                  </a:lnTo>
                  <a:lnTo>
                    <a:pt x="5953" y="6406"/>
                  </a:lnTo>
                  <a:lnTo>
                    <a:pt x="5953" y="3584"/>
                  </a:lnTo>
                  <a:close/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lnTo>
                    <a:pt x="0" y="6596"/>
                  </a:lnTo>
                  <a:cubicBezTo>
                    <a:pt x="0" y="6703"/>
                    <a:pt x="95" y="6799"/>
                    <a:pt x="203" y="6799"/>
                  </a:cubicBezTo>
                  <a:lnTo>
                    <a:pt x="9811" y="6799"/>
                  </a:lnTo>
                  <a:cubicBezTo>
                    <a:pt x="9918" y="6799"/>
                    <a:pt x="10001" y="6703"/>
                    <a:pt x="10001" y="6596"/>
                  </a:cubicBezTo>
                  <a:lnTo>
                    <a:pt x="10001" y="191"/>
                  </a:lnTo>
                  <a:cubicBezTo>
                    <a:pt x="10001" y="84"/>
                    <a:pt x="9918" y="0"/>
                    <a:pt x="9811" y="0"/>
                  </a:cubicBezTo>
                  <a:lnTo>
                    <a:pt x="1584" y="0"/>
                  </a:lnTo>
                  <a:cubicBezTo>
                    <a:pt x="1477" y="0"/>
                    <a:pt x="1381" y="84"/>
                    <a:pt x="1381" y="191"/>
                  </a:cubicBezTo>
                  <a:cubicBezTo>
                    <a:pt x="1381" y="286"/>
                    <a:pt x="1477" y="381"/>
                    <a:pt x="1584" y="381"/>
                  </a:cubicBezTo>
                  <a:lnTo>
                    <a:pt x="5596" y="381"/>
                  </a:lnTo>
                  <a:lnTo>
                    <a:pt x="5596" y="5215"/>
                  </a:lnTo>
                  <a:lnTo>
                    <a:pt x="4572" y="5215"/>
                  </a:lnTo>
                  <a:lnTo>
                    <a:pt x="4572" y="4203"/>
                  </a:lnTo>
                  <a:cubicBezTo>
                    <a:pt x="4572" y="3882"/>
                    <a:pt x="4370" y="3584"/>
                    <a:pt x="4072" y="3477"/>
                  </a:cubicBezTo>
                  <a:lnTo>
                    <a:pt x="3572" y="3286"/>
                  </a:lnTo>
                  <a:lnTo>
                    <a:pt x="3572" y="3274"/>
                  </a:lnTo>
                  <a:lnTo>
                    <a:pt x="3572" y="2989"/>
                  </a:lnTo>
                  <a:cubicBezTo>
                    <a:pt x="3810" y="2810"/>
                    <a:pt x="3977" y="2512"/>
                    <a:pt x="3977" y="2203"/>
                  </a:cubicBezTo>
                  <a:lnTo>
                    <a:pt x="3977" y="1798"/>
                  </a:lnTo>
                  <a:cubicBezTo>
                    <a:pt x="3977" y="1369"/>
                    <a:pt x="3620" y="1012"/>
                    <a:pt x="3191" y="1012"/>
                  </a:cubicBezTo>
                  <a:lnTo>
                    <a:pt x="2786" y="1012"/>
                  </a:lnTo>
                  <a:cubicBezTo>
                    <a:pt x="2358" y="1012"/>
                    <a:pt x="2000" y="1369"/>
                    <a:pt x="2000" y="1798"/>
                  </a:cubicBezTo>
                  <a:lnTo>
                    <a:pt x="2000" y="2203"/>
                  </a:lnTo>
                  <a:cubicBezTo>
                    <a:pt x="2000" y="2524"/>
                    <a:pt x="2167" y="2810"/>
                    <a:pt x="2405" y="2989"/>
                  </a:cubicBezTo>
                  <a:lnTo>
                    <a:pt x="2405" y="3274"/>
                  </a:lnTo>
                  <a:lnTo>
                    <a:pt x="2405" y="3286"/>
                  </a:lnTo>
                  <a:lnTo>
                    <a:pt x="1905" y="3477"/>
                  </a:lnTo>
                  <a:cubicBezTo>
                    <a:pt x="1608" y="3596"/>
                    <a:pt x="1405" y="3894"/>
                    <a:pt x="1405" y="4203"/>
                  </a:cubicBezTo>
                  <a:lnTo>
                    <a:pt x="1405" y="5215"/>
                  </a:lnTo>
                  <a:lnTo>
                    <a:pt x="381" y="5215"/>
                  </a:lnTo>
                  <a:lnTo>
                    <a:pt x="381" y="381"/>
                  </a:lnTo>
                  <a:lnTo>
                    <a:pt x="798" y="381"/>
                  </a:lnTo>
                  <a:cubicBezTo>
                    <a:pt x="893" y="381"/>
                    <a:pt x="988" y="286"/>
                    <a:pt x="988" y="191"/>
                  </a:cubicBezTo>
                  <a:cubicBezTo>
                    <a:pt x="988" y="84"/>
                    <a:pt x="893" y="0"/>
                    <a:pt x="79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61" name="Google Shape;10661;p80"/>
            <p:cNvSpPr/>
            <p:nvPr/>
          </p:nvSpPr>
          <p:spPr>
            <a:xfrm>
              <a:off x="1289311" y="2926222"/>
              <a:ext cx="408156" cy="299783"/>
            </a:xfrm>
            <a:custGeom>
              <a:avLst/>
              <a:gdLst/>
              <a:ahLst/>
              <a:cxnLst/>
              <a:rect l="l" t="t" r="r" b="b"/>
              <a:pathLst>
                <a:path w="12824" h="9419" extrusionOk="0">
                  <a:moveTo>
                    <a:pt x="11621" y="382"/>
                  </a:moveTo>
                  <a:cubicBezTo>
                    <a:pt x="11740" y="382"/>
                    <a:pt x="11823" y="477"/>
                    <a:pt x="11823" y="596"/>
                  </a:cubicBezTo>
                  <a:lnTo>
                    <a:pt x="11823" y="8037"/>
                  </a:lnTo>
                  <a:lnTo>
                    <a:pt x="11406" y="8037"/>
                  </a:lnTo>
                  <a:cubicBezTo>
                    <a:pt x="11299" y="8037"/>
                    <a:pt x="11216" y="8121"/>
                    <a:pt x="11216" y="8228"/>
                  </a:cubicBezTo>
                  <a:cubicBezTo>
                    <a:pt x="11216" y="8335"/>
                    <a:pt x="11299" y="8418"/>
                    <a:pt x="11406" y="8418"/>
                  </a:cubicBezTo>
                  <a:lnTo>
                    <a:pt x="12407" y="8418"/>
                  </a:lnTo>
                  <a:cubicBezTo>
                    <a:pt x="12407" y="8418"/>
                    <a:pt x="12418" y="8418"/>
                    <a:pt x="12418" y="8442"/>
                  </a:cubicBezTo>
                  <a:lnTo>
                    <a:pt x="12418" y="8835"/>
                  </a:lnTo>
                  <a:cubicBezTo>
                    <a:pt x="12442" y="8942"/>
                    <a:pt x="12347" y="9049"/>
                    <a:pt x="12228" y="9049"/>
                  </a:cubicBezTo>
                  <a:lnTo>
                    <a:pt x="596" y="9049"/>
                  </a:lnTo>
                  <a:cubicBezTo>
                    <a:pt x="476" y="9049"/>
                    <a:pt x="381" y="8954"/>
                    <a:pt x="381" y="8835"/>
                  </a:cubicBezTo>
                  <a:lnTo>
                    <a:pt x="381" y="8442"/>
                  </a:lnTo>
                  <a:cubicBezTo>
                    <a:pt x="381" y="8442"/>
                    <a:pt x="381" y="8418"/>
                    <a:pt x="393" y="8418"/>
                  </a:cubicBezTo>
                  <a:lnTo>
                    <a:pt x="10621" y="8418"/>
                  </a:lnTo>
                  <a:cubicBezTo>
                    <a:pt x="10728" y="8418"/>
                    <a:pt x="10811" y="8335"/>
                    <a:pt x="10811" y="8228"/>
                  </a:cubicBezTo>
                  <a:cubicBezTo>
                    <a:pt x="10811" y="8121"/>
                    <a:pt x="10728" y="8037"/>
                    <a:pt x="10621" y="8037"/>
                  </a:cubicBezTo>
                  <a:lnTo>
                    <a:pt x="977" y="8037"/>
                  </a:lnTo>
                  <a:lnTo>
                    <a:pt x="977" y="596"/>
                  </a:lnTo>
                  <a:cubicBezTo>
                    <a:pt x="977" y="477"/>
                    <a:pt x="1072" y="382"/>
                    <a:pt x="1179" y="382"/>
                  </a:cubicBezTo>
                  <a:close/>
                  <a:moveTo>
                    <a:pt x="1191" y="1"/>
                  </a:moveTo>
                  <a:cubicBezTo>
                    <a:pt x="857" y="1"/>
                    <a:pt x="596" y="263"/>
                    <a:pt x="596" y="596"/>
                  </a:cubicBezTo>
                  <a:lnTo>
                    <a:pt x="596" y="8037"/>
                  </a:lnTo>
                  <a:lnTo>
                    <a:pt x="381" y="8037"/>
                  </a:lnTo>
                  <a:cubicBezTo>
                    <a:pt x="179" y="8037"/>
                    <a:pt x="0" y="8216"/>
                    <a:pt x="0" y="8418"/>
                  </a:cubicBezTo>
                  <a:lnTo>
                    <a:pt x="0" y="8823"/>
                  </a:lnTo>
                  <a:cubicBezTo>
                    <a:pt x="0" y="9157"/>
                    <a:pt x="262" y="9419"/>
                    <a:pt x="596" y="9419"/>
                  </a:cubicBezTo>
                  <a:lnTo>
                    <a:pt x="12228" y="9419"/>
                  </a:lnTo>
                  <a:cubicBezTo>
                    <a:pt x="12561" y="9419"/>
                    <a:pt x="12823" y="9157"/>
                    <a:pt x="12823" y="8823"/>
                  </a:cubicBezTo>
                  <a:lnTo>
                    <a:pt x="12823" y="8418"/>
                  </a:lnTo>
                  <a:cubicBezTo>
                    <a:pt x="12811" y="8216"/>
                    <a:pt x="12645" y="8037"/>
                    <a:pt x="12418" y="8037"/>
                  </a:cubicBezTo>
                  <a:lnTo>
                    <a:pt x="12216" y="8037"/>
                  </a:lnTo>
                  <a:lnTo>
                    <a:pt x="12216" y="596"/>
                  </a:lnTo>
                  <a:cubicBezTo>
                    <a:pt x="12216" y="263"/>
                    <a:pt x="11942" y="1"/>
                    <a:pt x="1162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662" name="Google Shape;10662;p80"/>
          <p:cNvGrpSpPr/>
          <p:nvPr/>
        </p:nvGrpSpPr>
        <p:grpSpPr>
          <a:xfrm>
            <a:off x="10637954" y="2212499"/>
            <a:ext cx="481529" cy="481063"/>
            <a:chOff x="7978465" y="1969392"/>
            <a:chExt cx="361147" cy="360797"/>
          </a:xfrm>
          <a:solidFill>
            <a:srgbClr val="D2DE00"/>
          </a:solidFill>
        </p:grpSpPr>
        <p:sp>
          <p:nvSpPr>
            <p:cNvPr id="10663" name="Google Shape;10663;p80"/>
            <p:cNvSpPr/>
            <p:nvPr/>
          </p:nvSpPr>
          <p:spPr>
            <a:xfrm>
              <a:off x="8136871" y="2285821"/>
              <a:ext cx="44368" cy="44368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691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691" y="1072"/>
                  </a:cubicBezTo>
                  <a:cubicBezTo>
                    <a:pt x="488" y="1072"/>
                    <a:pt x="322" y="905"/>
                    <a:pt x="322" y="703"/>
                  </a:cubicBezTo>
                  <a:cubicBezTo>
                    <a:pt x="322" y="488"/>
                    <a:pt x="488" y="322"/>
                    <a:pt x="691" y="322"/>
                  </a:cubicBezTo>
                  <a:close/>
                  <a:moveTo>
                    <a:pt x="691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691" y="1393"/>
                  </a:cubicBezTo>
                  <a:cubicBezTo>
                    <a:pt x="1084" y="1393"/>
                    <a:pt x="1393" y="1084"/>
                    <a:pt x="1393" y="703"/>
                  </a:cubicBezTo>
                  <a:cubicBezTo>
                    <a:pt x="1393" y="310"/>
                    <a:pt x="1084" y="0"/>
                    <a:pt x="6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64" name="Google Shape;10664;p80"/>
            <p:cNvSpPr/>
            <p:nvPr/>
          </p:nvSpPr>
          <p:spPr>
            <a:xfrm>
              <a:off x="8210010" y="2121719"/>
              <a:ext cx="56112" cy="56112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334"/>
                  </a:moveTo>
                  <a:cubicBezTo>
                    <a:pt x="1191" y="334"/>
                    <a:pt x="1429" y="572"/>
                    <a:pt x="1429" y="882"/>
                  </a:cubicBezTo>
                  <a:cubicBezTo>
                    <a:pt x="1417" y="1180"/>
                    <a:pt x="1179" y="1430"/>
                    <a:pt x="881" y="1430"/>
                  </a:cubicBezTo>
                  <a:cubicBezTo>
                    <a:pt x="583" y="1430"/>
                    <a:pt x="333" y="1191"/>
                    <a:pt x="333" y="882"/>
                  </a:cubicBezTo>
                  <a:cubicBezTo>
                    <a:pt x="333" y="584"/>
                    <a:pt x="572" y="334"/>
                    <a:pt x="881" y="334"/>
                  </a:cubicBezTo>
                  <a:close/>
                  <a:moveTo>
                    <a:pt x="881" y="1"/>
                  </a:moveTo>
                  <a:cubicBezTo>
                    <a:pt x="405" y="1"/>
                    <a:pt x="0" y="394"/>
                    <a:pt x="0" y="882"/>
                  </a:cubicBezTo>
                  <a:cubicBezTo>
                    <a:pt x="0" y="1358"/>
                    <a:pt x="393" y="1763"/>
                    <a:pt x="881" y="1763"/>
                  </a:cubicBezTo>
                  <a:cubicBezTo>
                    <a:pt x="1357" y="1763"/>
                    <a:pt x="1762" y="1370"/>
                    <a:pt x="1762" y="882"/>
                  </a:cubicBezTo>
                  <a:cubicBezTo>
                    <a:pt x="1762" y="406"/>
                    <a:pt x="1357" y="1"/>
                    <a:pt x="8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65" name="Google Shape;10665;p80"/>
            <p:cNvSpPr/>
            <p:nvPr/>
          </p:nvSpPr>
          <p:spPr>
            <a:xfrm>
              <a:off x="8051987" y="2121719"/>
              <a:ext cx="55730" cy="56112"/>
            </a:xfrm>
            <a:custGeom>
              <a:avLst/>
              <a:gdLst/>
              <a:ahLst/>
              <a:cxnLst/>
              <a:rect l="l" t="t" r="r" b="b"/>
              <a:pathLst>
                <a:path w="1751" h="1763" extrusionOk="0">
                  <a:moveTo>
                    <a:pt x="881" y="334"/>
                  </a:moveTo>
                  <a:cubicBezTo>
                    <a:pt x="1179" y="334"/>
                    <a:pt x="1429" y="572"/>
                    <a:pt x="1429" y="882"/>
                  </a:cubicBezTo>
                  <a:cubicBezTo>
                    <a:pt x="1417" y="1180"/>
                    <a:pt x="1179" y="1430"/>
                    <a:pt x="881" y="1430"/>
                  </a:cubicBezTo>
                  <a:cubicBezTo>
                    <a:pt x="584" y="1430"/>
                    <a:pt x="322" y="1191"/>
                    <a:pt x="322" y="882"/>
                  </a:cubicBezTo>
                  <a:cubicBezTo>
                    <a:pt x="322" y="572"/>
                    <a:pt x="560" y="334"/>
                    <a:pt x="881" y="334"/>
                  </a:cubicBezTo>
                  <a:close/>
                  <a:moveTo>
                    <a:pt x="881" y="1"/>
                  </a:moveTo>
                  <a:cubicBezTo>
                    <a:pt x="405" y="1"/>
                    <a:pt x="0" y="394"/>
                    <a:pt x="0" y="882"/>
                  </a:cubicBezTo>
                  <a:cubicBezTo>
                    <a:pt x="0" y="1358"/>
                    <a:pt x="381" y="1763"/>
                    <a:pt x="881" y="1763"/>
                  </a:cubicBezTo>
                  <a:cubicBezTo>
                    <a:pt x="1357" y="1763"/>
                    <a:pt x="1750" y="1370"/>
                    <a:pt x="1750" y="882"/>
                  </a:cubicBezTo>
                  <a:cubicBezTo>
                    <a:pt x="1750" y="406"/>
                    <a:pt x="1357" y="1"/>
                    <a:pt x="8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66" name="Google Shape;10666;p80"/>
            <p:cNvSpPr/>
            <p:nvPr/>
          </p:nvSpPr>
          <p:spPr>
            <a:xfrm>
              <a:off x="7978465" y="2285821"/>
              <a:ext cx="44749" cy="44368"/>
            </a:xfrm>
            <a:custGeom>
              <a:avLst/>
              <a:gdLst/>
              <a:ahLst/>
              <a:cxnLst/>
              <a:rect l="l" t="t" r="r" b="b"/>
              <a:pathLst>
                <a:path w="1406" h="1394" extrusionOk="0">
                  <a:moveTo>
                    <a:pt x="703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703" y="1072"/>
                  </a:cubicBezTo>
                  <a:cubicBezTo>
                    <a:pt x="489" y="1072"/>
                    <a:pt x="334" y="905"/>
                    <a:pt x="334" y="703"/>
                  </a:cubicBezTo>
                  <a:cubicBezTo>
                    <a:pt x="334" y="488"/>
                    <a:pt x="489" y="322"/>
                    <a:pt x="703" y="322"/>
                  </a:cubicBezTo>
                  <a:close/>
                  <a:moveTo>
                    <a:pt x="703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703" y="1393"/>
                  </a:cubicBezTo>
                  <a:cubicBezTo>
                    <a:pt x="1084" y="1393"/>
                    <a:pt x="1405" y="1084"/>
                    <a:pt x="1405" y="703"/>
                  </a:cubicBezTo>
                  <a:cubicBezTo>
                    <a:pt x="1405" y="310"/>
                    <a:pt x="1084" y="0"/>
                    <a:pt x="70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67" name="Google Shape;10667;p80"/>
            <p:cNvSpPr/>
            <p:nvPr/>
          </p:nvSpPr>
          <p:spPr>
            <a:xfrm>
              <a:off x="8294894" y="2285821"/>
              <a:ext cx="44718" cy="44368"/>
            </a:xfrm>
            <a:custGeom>
              <a:avLst/>
              <a:gdLst/>
              <a:ahLst/>
              <a:cxnLst/>
              <a:rect l="l" t="t" r="r" b="b"/>
              <a:pathLst>
                <a:path w="1405" h="1394" extrusionOk="0">
                  <a:moveTo>
                    <a:pt x="703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703" y="1072"/>
                  </a:cubicBezTo>
                  <a:cubicBezTo>
                    <a:pt x="488" y="1072"/>
                    <a:pt x="333" y="905"/>
                    <a:pt x="333" y="703"/>
                  </a:cubicBezTo>
                  <a:cubicBezTo>
                    <a:pt x="333" y="488"/>
                    <a:pt x="488" y="322"/>
                    <a:pt x="703" y="322"/>
                  </a:cubicBezTo>
                  <a:close/>
                  <a:moveTo>
                    <a:pt x="703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703" y="1393"/>
                  </a:cubicBezTo>
                  <a:cubicBezTo>
                    <a:pt x="1084" y="1393"/>
                    <a:pt x="1405" y="1084"/>
                    <a:pt x="1405" y="703"/>
                  </a:cubicBezTo>
                  <a:cubicBezTo>
                    <a:pt x="1405" y="310"/>
                    <a:pt x="1084" y="0"/>
                    <a:pt x="70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68" name="Google Shape;10668;p80"/>
            <p:cNvSpPr/>
            <p:nvPr/>
          </p:nvSpPr>
          <p:spPr>
            <a:xfrm>
              <a:off x="8119811" y="1969392"/>
              <a:ext cx="78455" cy="78487"/>
            </a:xfrm>
            <a:custGeom>
              <a:avLst/>
              <a:gdLst/>
              <a:ahLst/>
              <a:cxnLst/>
              <a:rect l="l" t="t" r="r" b="b"/>
              <a:pathLst>
                <a:path w="2465" h="2466" extrusionOk="0">
                  <a:moveTo>
                    <a:pt x="1227" y="346"/>
                  </a:moveTo>
                  <a:cubicBezTo>
                    <a:pt x="1727" y="346"/>
                    <a:pt x="2120" y="739"/>
                    <a:pt x="2120" y="1239"/>
                  </a:cubicBezTo>
                  <a:cubicBezTo>
                    <a:pt x="2120" y="1727"/>
                    <a:pt x="1727" y="2132"/>
                    <a:pt x="1227" y="2132"/>
                  </a:cubicBezTo>
                  <a:cubicBezTo>
                    <a:pt x="739" y="2132"/>
                    <a:pt x="334" y="1727"/>
                    <a:pt x="334" y="1239"/>
                  </a:cubicBezTo>
                  <a:cubicBezTo>
                    <a:pt x="334" y="739"/>
                    <a:pt x="739" y="346"/>
                    <a:pt x="1227" y="346"/>
                  </a:cubicBezTo>
                  <a:close/>
                  <a:moveTo>
                    <a:pt x="1227" y="1"/>
                  </a:moveTo>
                  <a:cubicBezTo>
                    <a:pt x="548" y="1"/>
                    <a:pt x="0" y="548"/>
                    <a:pt x="0" y="1239"/>
                  </a:cubicBezTo>
                  <a:cubicBezTo>
                    <a:pt x="0" y="1917"/>
                    <a:pt x="548" y="2465"/>
                    <a:pt x="1227" y="2465"/>
                  </a:cubicBezTo>
                  <a:cubicBezTo>
                    <a:pt x="1917" y="2465"/>
                    <a:pt x="2465" y="1917"/>
                    <a:pt x="2465" y="1239"/>
                  </a:cubicBezTo>
                  <a:cubicBezTo>
                    <a:pt x="2465" y="548"/>
                    <a:pt x="1905" y="1"/>
                    <a:pt x="122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69" name="Google Shape;10669;p80"/>
            <p:cNvSpPr/>
            <p:nvPr/>
          </p:nvSpPr>
          <p:spPr>
            <a:xfrm>
              <a:off x="8012202" y="2189575"/>
              <a:ext cx="134917" cy="89690"/>
            </a:xfrm>
            <a:custGeom>
              <a:avLst/>
              <a:gdLst/>
              <a:ahLst/>
              <a:cxnLst/>
              <a:rect l="l" t="t" r="r" b="b"/>
              <a:pathLst>
                <a:path w="4239" h="2818" extrusionOk="0">
                  <a:moveTo>
                    <a:pt x="2107" y="0"/>
                  </a:moveTo>
                  <a:cubicBezTo>
                    <a:pt x="2024" y="0"/>
                    <a:pt x="1953" y="71"/>
                    <a:pt x="1953" y="167"/>
                  </a:cubicBezTo>
                  <a:lnTo>
                    <a:pt x="1953" y="1417"/>
                  </a:lnTo>
                  <a:lnTo>
                    <a:pt x="1072" y="1417"/>
                  </a:lnTo>
                  <a:cubicBezTo>
                    <a:pt x="822" y="1417"/>
                    <a:pt x="583" y="1560"/>
                    <a:pt x="464" y="1786"/>
                  </a:cubicBezTo>
                  <a:lnTo>
                    <a:pt x="48" y="2560"/>
                  </a:lnTo>
                  <a:cubicBezTo>
                    <a:pt x="0" y="2631"/>
                    <a:pt x="24" y="2738"/>
                    <a:pt x="119" y="2786"/>
                  </a:cubicBezTo>
                  <a:cubicBezTo>
                    <a:pt x="143" y="2798"/>
                    <a:pt x="167" y="2798"/>
                    <a:pt x="191" y="2798"/>
                  </a:cubicBezTo>
                  <a:cubicBezTo>
                    <a:pt x="250" y="2798"/>
                    <a:pt x="310" y="2774"/>
                    <a:pt x="345" y="2715"/>
                  </a:cubicBezTo>
                  <a:lnTo>
                    <a:pt x="762" y="1941"/>
                  </a:lnTo>
                  <a:cubicBezTo>
                    <a:pt x="822" y="1822"/>
                    <a:pt x="953" y="1738"/>
                    <a:pt x="1083" y="1738"/>
                  </a:cubicBezTo>
                  <a:lnTo>
                    <a:pt x="3167" y="1738"/>
                  </a:lnTo>
                  <a:cubicBezTo>
                    <a:pt x="3298" y="1738"/>
                    <a:pt x="3417" y="1822"/>
                    <a:pt x="3500" y="1941"/>
                  </a:cubicBezTo>
                  <a:lnTo>
                    <a:pt x="3917" y="2727"/>
                  </a:lnTo>
                  <a:cubicBezTo>
                    <a:pt x="3943" y="2778"/>
                    <a:pt x="4006" y="2817"/>
                    <a:pt x="4066" y="2817"/>
                  </a:cubicBezTo>
                  <a:cubicBezTo>
                    <a:pt x="4089" y="2817"/>
                    <a:pt x="4112" y="2811"/>
                    <a:pt x="4131" y="2798"/>
                  </a:cubicBezTo>
                  <a:cubicBezTo>
                    <a:pt x="4215" y="2774"/>
                    <a:pt x="4239" y="2667"/>
                    <a:pt x="4191" y="2572"/>
                  </a:cubicBezTo>
                  <a:lnTo>
                    <a:pt x="3774" y="1786"/>
                  </a:lnTo>
                  <a:cubicBezTo>
                    <a:pt x="3655" y="1560"/>
                    <a:pt x="3417" y="1417"/>
                    <a:pt x="3155" y="1417"/>
                  </a:cubicBezTo>
                  <a:lnTo>
                    <a:pt x="2274" y="1417"/>
                  </a:lnTo>
                  <a:lnTo>
                    <a:pt x="2274" y="167"/>
                  </a:lnTo>
                  <a:cubicBezTo>
                    <a:pt x="2274" y="71"/>
                    <a:pt x="2203" y="0"/>
                    <a:pt x="210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70" name="Google Shape;10670;p80"/>
            <p:cNvSpPr/>
            <p:nvPr/>
          </p:nvSpPr>
          <p:spPr>
            <a:xfrm>
              <a:off x="8099346" y="2059973"/>
              <a:ext cx="119385" cy="56016"/>
            </a:xfrm>
            <a:custGeom>
              <a:avLst/>
              <a:gdLst/>
              <a:ahLst/>
              <a:cxnLst/>
              <a:rect l="l" t="t" r="r" b="b"/>
              <a:pathLst>
                <a:path w="3751" h="1760" extrusionOk="0">
                  <a:moveTo>
                    <a:pt x="1870" y="0"/>
                  </a:moveTo>
                  <a:cubicBezTo>
                    <a:pt x="1786" y="0"/>
                    <a:pt x="1715" y="72"/>
                    <a:pt x="1715" y="155"/>
                  </a:cubicBezTo>
                  <a:lnTo>
                    <a:pt x="1715" y="714"/>
                  </a:lnTo>
                  <a:lnTo>
                    <a:pt x="774" y="714"/>
                  </a:lnTo>
                  <a:cubicBezTo>
                    <a:pt x="584" y="714"/>
                    <a:pt x="405" y="810"/>
                    <a:pt x="310" y="988"/>
                  </a:cubicBezTo>
                  <a:lnTo>
                    <a:pt x="48" y="1512"/>
                  </a:lnTo>
                  <a:cubicBezTo>
                    <a:pt x="0" y="1584"/>
                    <a:pt x="24" y="1691"/>
                    <a:pt x="120" y="1738"/>
                  </a:cubicBezTo>
                  <a:cubicBezTo>
                    <a:pt x="141" y="1753"/>
                    <a:pt x="167" y="1760"/>
                    <a:pt x="192" y="1760"/>
                  </a:cubicBezTo>
                  <a:cubicBezTo>
                    <a:pt x="251" y="1760"/>
                    <a:pt x="313" y="1725"/>
                    <a:pt x="346" y="1667"/>
                  </a:cubicBezTo>
                  <a:lnTo>
                    <a:pt x="608" y="1143"/>
                  </a:lnTo>
                  <a:cubicBezTo>
                    <a:pt x="643" y="1084"/>
                    <a:pt x="715" y="1036"/>
                    <a:pt x="774" y="1036"/>
                  </a:cubicBezTo>
                  <a:lnTo>
                    <a:pt x="2977" y="1036"/>
                  </a:lnTo>
                  <a:cubicBezTo>
                    <a:pt x="3048" y="1036"/>
                    <a:pt x="3108" y="1084"/>
                    <a:pt x="3144" y="1143"/>
                  </a:cubicBezTo>
                  <a:lnTo>
                    <a:pt x="3406" y="1667"/>
                  </a:lnTo>
                  <a:cubicBezTo>
                    <a:pt x="3441" y="1727"/>
                    <a:pt x="3501" y="1750"/>
                    <a:pt x="3560" y="1750"/>
                  </a:cubicBezTo>
                  <a:cubicBezTo>
                    <a:pt x="3584" y="1750"/>
                    <a:pt x="3620" y="1750"/>
                    <a:pt x="3632" y="1738"/>
                  </a:cubicBezTo>
                  <a:cubicBezTo>
                    <a:pt x="3715" y="1691"/>
                    <a:pt x="3751" y="1584"/>
                    <a:pt x="3703" y="1512"/>
                  </a:cubicBezTo>
                  <a:lnTo>
                    <a:pt x="3441" y="988"/>
                  </a:lnTo>
                  <a:cubicBezTo>
                    <a:pt x="3346" y="810"/>
                    <a:pt x="3168" y="714"/>
                    <a:pt x="2977" y="714"/>
                  </a:cubicBezTo>
                  <a:lnTo>
                    <a:pt x="2036" y="714"/>
                  </a:lnTo>
                  <a:lnTo>
                    <a:pt x="2036" y="155"/>
                  </a:lnTo>
                  <a:cubicBezTo>
                    <a:pt x="2036" y="72"/>
                    <a:pt x="1965" y="0"/>
                    <a:pt x="187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71" name="Google Shape;10671;p80"/>
            <p:cNvSpPr/>
            <p:nvPr/>
          </p:nvSpPr>
          <p:spPr>
            <a:xfrm>
              <a:off x="8170194" y="2189925"/>
              <a:ext cx="135331" cy="89849"/>
            </a:xfrm>
            <a:custGeom>
              <a:avLst/>
              <a:gdLst/>
              <a:ahLst/>
              <a:cxnLst/>
              <a:rect l="l" t="t" r="r" b="b"/>
              <a:pathLst>
                <a:path w="4252" h="2823" extrusionOk="0">
                  <a:moveTo>
                    <a:pt x="2132" y="1"/>
                  </a:moveTo>
                  <a:cubicBezTo>
                    <a:pt x="2049" y="1"/>
                    <a:pt x="1965" y="84"/>
                    <a:pt x="1965" y="168"/>
                  </a:cubicBezTo>
                  <a:lnTo>
                    <a:pt x="1965" y="1418"/>
                  </a:lnTo>
                  <a:lnTo>
                    <a:pt x="1096" y="1418"/>
                  </a:lnTo>
                  <a:cubicBezTo>
                    <a:pt x="834" y="1418"/>
                    <a:pt x="596" y="1573"/>
                    <a:pt x="465" y="1787"/>
                  </a:cubicBezTo>
                  <a:lnTo>
                    <a:pt x="49" y="2585"/>
                  </a:lnTo>
                  <a:cubicBezTo>
                    <a:pt x="1" y="2656"/>
                    <a:pt x="37" y="2763"/>
                    <a:pt x="120" y="2799"/>
                  </a:cubicBezTo>
                  <a:cubicBezTo>
                    <a:pt x="148" y="2815"/>
                    <a:pt x="177" y="2823"/>
                    <a:pt x="205" y="2823"/>
                  </a:cubicBezTo>
                  <a:cubicBezTo>
                    <a:pt x="262" y="2823"/>
                    <a:pt x="314" y="2791"/>
                    <a:pt x="346" y="2727"/>
                  </a:cubicBezTo>
                  <a:lnTo>
                    <a:pt x="763" y="1942"/>
                  </a:lnTo>
                  <a:cubicBezTo>
                    <a:pt x="822" y="1823"/>
                    <a:pt x="953" y="1751"/>
                    <a:pt x="1096" y="1751"/>
                  </a:cubicBezTo>
                  <a:lnTo>
                    <a:pt x="3180" y="1751"/>
                  </a:lnTo>
                  <a:cubicBezTo>
                    <a:pt x="3311" y="1751"/>
                    <a:pt x="3430" y="1823"/>
                    <a:pt x="3501" y="1942"/>
                  </a:cubicBezTo>
                  <a:lnTo>
                    <a:pt x="3918" y="2716"/>
                  </a:lnTo>
                  <a:cubicBezTo>
                    <a:pt x="3954" y="2775"/>
                    <a:pt x="4013" y="2799"/>
                    <a:pt x="4073" y="2799"/>
                  </a:cubicBezTo>
                  <a:cubicBezTo>
                    <a:pt x="4097" y="2799"/>
                    <a:pt x="4132" y="2799"/>
                    <a:pt x="4144" y="2787"/>
                  </a:cubicBezTo>
                  <a:cubicBezTo>
                    <a:pt x="4216" y="2763"/>
                    <a:pt x="4251" y="2656"/>
                    <a:pt x="4204" y="2561"/>
                  </a:cubicBezTo>
                  <a:lnTo>
                    <a:pt x="3787" y="1787"/>
                  </a:lnTo>
                  <a:cubicBezTo>
                    <a:pt x="3668" y="1573"/>
                    <a:pt x="3430" y="1418"/>
                    <a:pt x="3180" y="1418"/>
                  </a:cubicBezTo>
                  <a:lnTo>
                    <a:pt x="2299" y="1418"/>
                  </a:lnTo>
                  <a:lnTo>
                    <a:pt x="2299" y="168"/>
                  </a:lnTo>
                  <a:cubicBezTo>
                    <a:pt x="2299" y="84"/>
                    <a:pt x="2227" y="1"/>
                    <a:pt x="213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672" name="Google Shape;10672;p80"/>
          <p:cNvSpPr/>
          <p:nvPr/>
        </p:nvSpPr>
        <p:spPr>
          <a:xfrm>
            <a:off x="2941810" y="3440785"/>
            <a:ext cx="496212" cy="496212"/>
          </a:xfrm>
          <a:custGeom>
            <a:avLst/>
            <a:gdLst/>
            <a:ahLst/>
            <a:cxnLst/>
            <a:rect l="l" t="t" r="r" b="b"/>
            <a:pathLst>
              <a:path w="11693" h="11693" extrusionOk="0">
                <a:moveTo>
                  <a:pt x="10252" y="584"/>
                </a:moveTo>
                <a:lnTo>
                  <a:pt x="10252" y="1263"/>
                </a:lnTo>
                <a:cubicBezTo>
                  <a:pt x="10252" y="1358"/>
                  <a:pt x="10323" y="1429"/>
                  <a:pt x="10406" y="1429"/>
                </a:cubicBezTo>
                <a:lnTo>
                  <a:pt x="11097" y="1429"/>
                </a:lnTo>
                <a:lnTo>
                  <a:pt x="9609" y="2918"/>
                </a:lnTo>
                <a:lnTo>
                  <a:pt x="9001" y="2918"/>
                </a:lnTo>
                <a:lnTo>
                  <a:pt x="9978" y="1941"/>
                </a:lnTo>
                <a:cubicBezTo>
                  <a:pt x="10037" y="1882"/>
                  <a:pt x="10037" y="1751"/>
                  <a:pt x="9978" y="1691"/>
                </a:cubicBezTo>
                <a:cubicBezTo>
                  <a:pt x="9948" y="1667"/>
                  <a:pt x="9903" y="1656"/>
                  <a:pt x="9859" y="1656"/>
                </a:cubicBezTo>
                <a:cubicBezTo>
                  <a:pt x="9814" y="1656"/>
                  <a:pt x="9769" y="1667"/>
                  <a:pt x="9740" y="1691"/>
                </a:cubicBezTo>
                <a:lnTo>
                  <a:pt x="8763" y="2679"/>
                </a:lnTo>
                <a:lnTo>
                  <a:pt x="8763" y="2072"/>
                </a:lnTo>
                <a:lnTo>
                  <a:pt x="10252" y="584"/>
                </a:lnTo>
                <a:close/>
                <a:moveTo>
                  <a:pt x="4739" y="2537"/>
                </a:moveTo>
                <a:cubicBezTo>
                  <a:pt x="5894" y="2537"/>
                  <a:pt x="6942" y="2977"/>
                  <a:pt x="7739" y="3703"/>
                </a:cubicBezTo>
                <a:lnTo>
                  <a:pt x="4620" y="6811"/>
                </a:lnTo>
                <a:cubicBezTo>
                  <a:pt x="4560" y="6870"/>
                  <a:pt x="4560" y="7001"/>
                  <a:pt x="4620" y="7049"/>
                </a:cubicBezTo>
                <a:cubicBezTo>
                  <a:pt x="4656" y="7085"/>
                  <a:pt x="4703" y="7097"/>
                  <a:pt x="4739" y="7097"/>
                </a:cubicBezTo>
                <a:cubicBezTo>
                  <a:pt x="4787" y="7097"/>
                  <a:pt x="4834" y="7085"/>
                  <a:pt x="4858" y="7049"/>
                </a:cubicBezTo>
                <a:lnTo>
                  <a:pt x="5632" y="6275"/>
                </a:lnTo>
                <a:cubicBezTo>
                  <a:pt x="5775" y="6478"/>
                  <a:pt x="5846" y="6692"/>
                  <a:pt x="5846" y="6930"/>
                </a:cubicBezTo>
                <a:cubicBezTo>
                  <a:pt x="5846" y="7549"/>
                  <a:pt x="5358" y="8037"/>
                  <a:pt x="4739" y="8037"/>
                </a:cubicBezTo>
                <a:cubicBezTo>
                  <a:pt x="4132" y="8037"/>
                  <a:pt x="3644" y="7549"/>
                  <a:pt x="3644" y="6930"/>
                </a:cubicBezTo>
                <a:cubicBezTo>
                  <a:pt x="3644" y="6323"/>
                  <a:pt x="4132" y="5835"/>
                  <a:pt x="4739" y="5835"/>
                </a:cubicBezTo>
                <a:cubicBezTo>
                  <a:pt x="4822" y="5835"/>
                  <a:pt x="4882" y="5835"/>
                  <a:pt x="4953" y="5847"/>
                </a:cubicBezTo>
                <a:cubicBezTo>
                  <a:pt x="4962" y="5848"/>
                  <a:pt x="4970" y="5848"/>
                  <a:pt x="4979" y="5848"/>
                </a:cubicBezTo>
                <a:cubicBezTo>
                  <a:pt x="5055" y="5848"/>
                  <a:pt x="5133" y="5801"/>
                  <a:pt x="5144" y="5716"/>
                </a:cubicBezTo>
                <a:cubicBezTo>
                  <a:pt x="5156" y="5620"/>
                  <a:pt x="5096" y="5537"/>
                  <a:pt x="5013" y="5525"/>
                </a:cubicBezTo>
                <a:cubicBezTo>
                  <a:pt x="4918" y="5513"/>
                  <a:pt x="4834" y="5489"/>
                  <a:pt x="4739" y="5489"/>
                </a:cubicBezTo>
                <a:cubicBezTo>
                  <a:pt x="3941" y="5489"/>
                  <a:pt x="3298" y="6144"/>
                  <a:pt x="3298" y="6942"/>
                </a:cubicBezTo>
                <a:cubicBezTo>
                  <a:pt x="3298" y="7740"/>
                  <a:pt x="3953" y="8383"/>
                  <a:pt x="4739" y="8383"/>
                </a:cubicBezTo>
                <a:cubicBezTo>
                  <a:pt x="5549" y="8383"/>
                  <a:pt x="6192" y="7728"/>
                  <a:pt x="6192" y="6942"/>
                </a:cubicBezTo>
                <a:cubicBezTo>
                  <a:pt x="6192" y="6609"/>
                  <a:pt x="6084" y="6299"/>
                  <a:pt x="5870" y="6049"/>
                </a:cubicBezTo>
                <a:lnTo>
                  <a:pt x="6406" y="5513"/>
                </a:lnTo>
                <a:cubicBezTo>
                  <a:pt x="6751" y="5906"/>
                  <a:pt x="6942" y="6418"/>
                  <a:pt x="6942" y="6942"/>
                </a:cubicBezTo>
                <a:cubicBezTo>
                  <a:pt x="6942" y="8156"/>
                  <a:pt x="5965" y="9133"/>
                  <a:pt x="4739" y="9133"/>
                </a:cubicBezTo>
                <a:cubicBezTo>
                  <a:pt x="3525" y="9133"/>
                  <a:pt x="2536" y="8156"/>
                  <a:pt x="2536" y="6942"/>
                </a:cubicBezTo>
                <a:cubicBezTo>
                  <a:pt x="2536" y="5716"/>
                  <a:pt x="3525" y="4739"/>
                  <a:pt x="4739" y="4739"/>
                </a:cubicBezTo>
                <a:cubicBezTo>
                  <a:pt x="5120" y="4739"/>
                  <a:pt x="5477" y="4823"/>
                  <a:pt x="5787" y="5001"/>
                </a:cubicBezTo>
                <a:cubicBezTo>
                  <a:pt x="5812" y="5016"/>
                  <a:pt x="5840" y="5022"/>
                  <a:pt x="5868" y="5022"/>
                </a:cubicBezTo>
                <a:cubicBezTo>
                  <a:pt x="5930" y="5022"/>
                  <a:pt x="5992" y="4988"/>
                  <a:pt x="6025" y="4930"/>
                </a:cubicBezTo>
                <a:cubicBezTo>
                  <a:pt x="6073" y="4834"/>
                  <a:pt x="6037" y="4739"/>
                  <a:pt x="5953" y="4692"/>
                </a:cubicBezTo>
                <a:cubicBezTo>
                  <a:pt x="5572" y="4501"/>
                  <a:pt x="5156" y="4370"/>
                  <a:pt x="4739" y="4370"/>
                </a:cubicBezTo>
                <a:cubicBezTo>
                  <a:pt x="3346" y="4370"/>
                  <a:pt x="2203" y="5525"/>
                  <a:pt x="2203" y="6918"/>
                </a:cubicBezTo>
                <a:cubicBezTo>
                  <a:pt x="2203" y="8323"/>
                  <a:pt x="3346" y="9466"/>
                  <a:pt x="4739" y="9466"/>
                </a:cubicBezTo>
                <a:cubicBezTo>
                  <a:pt x="6144" y="9466"/>
                  <a:pt x="7287" y="8323"/>
                  <a:pt x="7287" y="6918"/>
                </a:cubicBezTo>
                <a:cubicBezTo>
                  <a:pt x="7287" y="6299"/>
                  <a:pt x="7061" y="5716"/>
                  <a:pt x="6668" y="5239"/>
                </a:cubicBezTo>
                <a:lnTo>
                  <a:pt x="7204" y="4704"/>
                </a:lnTo>
                <a:cubicBezTo>
                  <a:pt x="7751" y="5311"/>
                  <a:pt x="8049" y="6085"/>
                  <a:pt x="8049" y="6918"/>
                </a:cubicBezTo>
                <a:cubicBezTo>
                  <a:pt x="8049" y="8740"/>
                  <a:pt x="6561" y="10228"/>
                  <a:pt x="4739" y="10228"/>
                </a:cubicBezTo>
                <a:cubicBezTo>
                  <a:pt x="2929" y="10228"/>
                  <a:pt x="1441" y="8740"/>
                  <a:pt x="1441" y="6918"/>
                </a:cubicBezTo>
                <a:cubicBezTo>
                  <a:pt x="1441" y="5108"/>
                  <a:pt x="2929" y="3620"/>
                  <a:pt x="4739" y="3620"/>
                </a:cubicBezTo>
                <a:cubicBezTo>
                  <a:pt x="5382" y="3620"/>
                  <a:pt x="5989" y="3799"/>
                  <a:pt x="6525" y="4132"/>
                </a:cubicBezTo>
                <a:cubicBezTo>
                  <a:pt x="6558" y="4151"/>
                  <a:pt x="6594" y="4161"/>
                  <a:pt x="6628" y="4161"/>
                </a:cubicBezTo>
                <a:cubicBezTo>
                  <a:pt x="6679" y="4161"/>
                  <a:pt x="6727" y="4139"/>
                  <a:pt x="6763" y="4096"/>
                </a:cubicBezTo>
                <a:cubicBezTo>
                  <a:pt x="6811" y="4025"/>
                  <a:pt x="6799" y="3918"/>
                  <a:pt x="6727" y="3858"/>
                </a:cubicBezTo>
                <a:cubicBezTo>
                  <a:pt x="6144" y="3477"/>
                  <a:pt x="5453" y="3275"/>
                  <a:pt x="4763" y="3275"/>
                </a:cubicBezTo>
                <a:cubicBezTo>
                  <a:pt x="2751" y="3275"/>
                  <a:pt x="1108" y="4918"/>
                  <a:pt x="1108" y="6918"/>
                </a:cubicBezTo>
                <a:cubicBezTo>
                  <a:pt x="1108" y="8930"/>
                  <a:pt x="2751" y="10573"/>
                  <a:pt x="4763" y="10573"/>
                </a:cubicBezTo>
                <a:cubicBezTo>
                  <a:pt x="6763" y="10573"/>
                  <a:pt x="8406" y="8930"/>
                  <a:pt x="8406" y="6918"/>
                </a:cubicBezTo>
                <a:cubicBezTo>
                  <a:pt x="8406" y="6013"/>
                  <a:pt x="8061" y="5132"/>
                  <a:pt x="7454" y="4465"/>
                </a:cubicBezTo>
                <a:lnTo>
                  <a:pt x="7989" y="3930"/>
                </a:lnTo>
                <a:cubicBezTo>
                  <a:pt x="8704" y="4739"/>
                  <a:pt x="9144" y="5775"/>
                  <a:pt x="9144" y="6942"/>
                </a:cubicBezTo>
                <a:cubicBezTo>
                  <a:pt x="9144" y="9359"/>
                  <a:pt x="7168" y="11347"/>
                  <a:pt x="4739" y="11347"/>
                </a:cubicBezTo>
                <a:cubicBezTo>
                  <a:pt x="2322" y="11347"/>
                  <a:pt x="334" y="9359"/>
                  <a:pt x="334" y="6942"/>
                </a:cubicBezTo>
                <a:cubicBezTo>
                  <a:pt x="334" y="4513"/>
                  <a:pt x="2322" y="2537"/>
                  <a:pt x="4739" y="2537"/>
                </a:cubicBezTo>
                <a:close/>
                <a:moveTo>
                  <a:pt x="10403" y="1"/>
                </a:moveTo>
                <a:cubicBezTo>
                  <a:pt x="10360" y="1"/>
                  <a:pt x="10315" y="16"/>
                  <a:pt x="10275" y="48"/>
                </a:cubicBezTo>
                <a:lnTo>
                  <a:pt x="8466" y="1882"/>
                </a:lnTo>
                <a:cubicBezTo>
                  <a:pt x="8430" y="1906"/>
                  <a:pt x="8418" y="1953"/>
                  <a:pt x="8418" y="1989"/>
                </a:cubicBezTo>
                <a:lnTo>
                  <a:pt x="8418" y="3025"/>
                </a:lnTo>
                <a:lnTo>
                  <a:pt x="7978" y="3465"/>
                </a:lnTo>
                <a:cubicBezTo>
                  <a:pt x="7120" y="2679"/>
                  <a:pt x="5989" y="2203"/>
                  <a:pt x="4739" y="2203"/>
                </a:cubicBezTo>
                <a:cubicBezTo>
                  <a:pt x="2120" y="2203"/>
                  <a:pt x="0" y="4334"/>
                  <a:pt x="0" y="6954"/>
                </a:cubicBezTo>
                <a:cubicBezTo>
                  <a:pt x="0" y="9573"/>
                  <a:pt x="2120" y="11692"/>
                  <a:pt x="4739" y="11692"/>
                </a:cubicBezTo>
                <a:cubicBezTo>
                  <a:pt x="7358" y="11692"/>
                  <a:pt x="9490" y="9573"/>
                  <a:pt x="9490" y="6954"/>
                </a:cubicBezTo>
                <a:cubicBezTo>
                  <a:pt x="9490" y="5704"/>
                  <a:pt x="9013" y="4573"/>
                  <a:pt x="8228" y="3715"/>
                </a:cubicBezTo>
                <a:lnTo>
                  <a:pt x="8668" y="3275"/>
                </a:lnTo>
                <a:lnTo>
                  <a:pt x="9704" y="3275"/>
                </a:lnTo>
                <a:cubicBezTo>
                  <a:pt x="9740" y="3275"/>
                  <a:pt x="9787" y="3263"/>
                  <a:pt x="9823" y="3227"/>
                </a:cubicBezTo>
                <a:lnTo>
                  <a:pt x="11645" y="1394"/>
                </a:lnTo>
                <a:cubicBezTo>
                  <a:pt x="11680" y="1346"/>
                  <a:pt x="11692" y="1263"/>
                  <a:pt x="11668" y="1203"/>
                </a:cubicBezTo>
                <a:cubicBezTo>
                  <a:pt x="11633" y="1144"/>
                  <a:pt x="11573" y="1096"/>
                  <a:pt x="11502" y="1096"/>
                </a:cubicBezTo>
                <a:lnTo>
                  <a:pt x="10573" y="1096"/>
                </a:lnTo>
                <a:lnTo>
                  <a:pt x="10573" y="179"/>
                </a:lnTo>
                <a:cubicBezTo>
                  <a:pt x="10573" y="108"/>
                  <a:pt x="10537" y="48"/>
                  <a:pt x="10466" y="12"/>
                </a:cubicBezTo>
                <a:cubicBezTo>
                  <a:pt x="10446" y="5"/>
                  <a:pt x="10425" y="1"/>
                  <a:pt x="10403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673" name="Google Shape;10673;p80"/>
          <p:cNvGrpSpPr/>
          <p:nvPr/>
        </p:nvGrpSpPr>
        <p:grpSpPr>
          <a:xfrm>
            <a:off x="1139015" y="3465059"/>
            <a:ext cx="503299" cy="447664"/>
            <a:chOff x="854261" y="2908813"/>
            <a:chExt cx="377474" cy="335748"/>
          </a:xfrm>
          <a:solidFill>
            <a:srgbClr val="D2DE00"/>
          </a:solidFill>
        </p:grpSpPr>
        <p:sp>
          <p:nvSpPr>
            <p:cNvPr id="10674" name="Google Shape;10674;p80"/>
            <p:cNvSpPr/>
            <p:nvPr/>
          </p:nvSpPr>
          <p:spPr>
            <a:xfrm>
              <a:off x="896337" y="3079695"/>
              <a:ext cx="47391" cy="17091"/>
            </a:xfrm>
            <a:custGeom>
              <a:avLst/>
              <a:gdLst/>
              <a:ahLst/>
              <a:cxnLst/>
              <a:rect l="l" t="t" r="r" b="b"/>
              <a:pathLst>
                <a:path w="1489" h="537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381" y="358"/>
                    <a:pt x="941" y="382"/>
                    <a:pt x="1227" y="525"/>
                  </a:cubicBezTo>
                  <a:cubicBezTo>
                    <a:pt x="1251" y="537"/>
                    <a:pt x="1274" y="537"/>
                    <a:pt x="1298" y="537"/>
                  </a:cubicBezTo>
                  <a:cubicBezTo>
                    <a:pt x="1358" y="537"/>
                    <a:pt x="1417" y="501"/>
                    <a:pt x="1453" y="441"/>
                  </a:cubicBezTo>
                  <a:cubicBezTo>
                    <a:pt x="1489" y="358"/>
                    <a:pt x="1465" y="251"/>
                    <a:pt x="1370" y="203"/>
                  </a:cubicBezTo>
                  <a:cubicBezTo>
                    <a:pt x="977" y="1"/>
                    <a:pt x="215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75" name="Google Shape;10675;p80"/>
            <p:cNvSpPr/>
            <p:nvPr/>
          </p:nvSpPr>
          <p:spPr>
            <a:xfrm>
              <a:off x="878514" y="3191855"/>
              <a:ext cx="11426" cy="52706"/>
            </a:xfrm>
            <a:custGeom>
              <a:avLst/>
              <a:gdLst/>
              <a:ahLst/>
              <a:cxnLst/>
              <a:rect l="l" t="t" r="r" b="b"/>
              <a:pathLst>
                <a:path w="359" h="1656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477"/>
                  </a:lnTo>
                  <a:cubicBezTo>
                    <a:pt x="1" y="1561"/>
                    <a:pt x="72" y="1656"/>
                    <a:pt x="179" y="1656"/>
                  </a:cubicBezTo>
                  <a:cubicBezTo>
                    <a:pt x="287" y="1656"/>
                    <a:pt x="358" y="1585"/>
                    <a:pt x="358" y="1477"/>
                  </a:cubicBezTo>
                  <a:lnTo>
                    <a:pt x="358" y="180"/>
                  </a:lnTo>
                  <a:cubicBezTo>
                    <a:pt x="358" y="72"/>
                    <a:pt x="287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76" name="Google Shape;10676;p80"/>
            <p:cNvSpPr/>
            <p:nvPr/>
          </p:nvSpPr>
          <p:spPr>
            <a:xfrm>
              <a:off x="854261" y="3050159"/>
              <a:ext cx="219451" cy="194052"/>
            </a:xfrm>
            <a:custGeom>
              <a:avLst/>
              <a:gdLst/>
              <a:ahLst/>
              <a:cxnLst/>
              <a:rect l="l" t="t" r="r" b="b"/>
              <a:pathLst>
                <a:path w="6895" h="6097" extrusionOk="0">
                  <a:moveTo>
                    <a:pt x="6406" y="679"/>
                  </a:moveTo>
                  <a:lnTo>
                    <a:pt x="6466" y="929"/>
                  </a:lnTo>
                  <a:cubicBezTo>
                    <a:pt x="6490" y="1000"/>
                    <a:pt x="6478" y="1072"/>
                    <a:pt x="6418" y="1119"/>
                  </a:cubicBezTo>
                  <a:lnTo>
                    <a:pt x="6311" y="1226"/>
                  </a:lnTo>
                  <a:lnTo>
                    <a:pt x="6073" y="988"/>
                  </a:lnTo>
                  <a:lnTo>
                    <a:pt x="6406" y="679"/>
                  </a:lnTo>
                  <a:close/>
                  <a:moveTo>
                    <a:pt x="3192" y="345"/>
                  </a:moveTo>
                  <a:lnTo>
                    <a:pt x="3192" y="1060"/>
                  </a:lnTo>
                  <a:cubicBezTo>
                    <a:pt x="3192" y="1179"/>
                    <a:pt x="3156" y="1298"/>
                    <a:pt x="3108" y="1405"/>
                  </a:cubicBezTo>
                  <a:lnTo>
                    <a:pt x="3025" y="1584"/>
                  </a:lnTo>
                  <a:cubicBezTo>
                    <a:pt x="3013" y="1607"/>
                    <a:pt x="3013" y="1619"/>
                    <a:pt x="3013" y="1655"/>
                  </a:cubicBezTo>
                  <a:lnTo>
                    <a:pt x="3013" y="2024"/>
                  </a:lnTo>
                  <a:cubicBezTo>
                    <a:pt x="2989" y="2286"/>
                    <a:pt x="2894" y="2524"/>
                    <a:pt x="2715" y="2703"/>
                  </a:cubicBezTo>
                  <a:cubicBezTo>
                    <a:pt x="2537" y="2881"/>
                    <a:pt x="2275" y="2965"/>
                    <a:pt x="2025" y="2965"/>
                  </a:cubicBezTo>
                  <a:cubicBezTo>
                    <a:pt x="1525" y="2953"/>
                    <a:pt x="1120" y="2500"/>
                    <a:pt x="1120" y="1988"/>
                  </a:cubicBezTo>
                  <a:lnTo>
                    <a:pt x="1120" y="1655"/>
                  </a:lnTo>
                  <a:cubicBezTo>
                    <a:pt x="1120" y="1619"/>
                    <a:pt x="1120" y="1596"/>
                    <a:pt x="1108" y="1584"/>
                  </a:cubicBezTo>
                  <a:lnTo>
                    <a:pt x="1001" y="1369"/>
                  </a:lnTo>
                  <a:cubicBezTo>
                    <a:pt x="953" y="1298"/>
                    <a:pt x="941" y="1203"/>
                    <a:pt x="941" y="1119"/>
                  </a:cubicBezTo>
                  <a:lnTo>
                    <a:pt x="941" y="1107"/>
                  </a:lnTo>
                  <a:cubicBezTo>
                    <a:pt x="941" y="691"/>
                    <a:pt x="1287" y="345"/>
                    <a:pt x="1703" y="345"/>
                  </a:cubicBezTo>
                  <a:close/>
                  <a:moveTo>
                    <a:pt x="2442" y="3227"/>
                  </a:moveTo>
                  <a:cubicBezTo>
                    <a:pt x="2454" y="3298"/>
                    <a:pt x="2477" y="3334"/>
                    <a:pt x="2489" y="3381"/>
                  </a:cubicBezTo>
                  <a:lnTo>
                    <a:pt x="2323" y="3548"/>
                  </a:lnTo>
                  <a:cubicBezTo>
                    <a:pt x="2251" y="3620"/>
                    <a:pt x="2156" y="3655"/>
                    <a:pt x="2059" y="3655"/>
                  </a:cubicBezTo>
                  <a:cubicBezTo>
                    <a:pt x="1962" y="3655"/>
                    <a:pt x="1864" y="3620"/>
                    <a:pt x="1787" y="3548"/>
                  </a:cubicBezTo>
                  <a:lnTo>
                    <a:pt x="1644" y="3393"/>
                  </a:lnTo>
                  <a:cubicBezTo>
                    <a:pt x="1656" y="3358"/>
                    <a:pt x="1668" y="3286"/>
                    <a:pt x="1668" y="3227"/>
                  </a:cubicBezTo>
                  <a:cubicBezTo>
                    <a:pt x="1775" y="3262"/>
                    <a:pt x="1894" y="3286"/>
                    <a:pt x="2013" y="3286"/>
                  </a:cubicBezTo>
                  <a:lnTo>
                    <a:pt x="2061" y="3286"/>
                  </a:lnTo>
                  <a:cubicBezTo>
                    <a:pt x="2192" y="3286"/>
                    <a:pt x="2323" y="3274"/>
                    <a:pt x="2442" y="3227"/>
                  </a:cubicBezTo>
                  <a:close/>
                  <a:moveTo>
                    <a:pt x="1680" y="0"/>
                  </a:moveTo>
                  <a:cubicBezTo>
                    <a:pt x="1072" y="0"/>
                    <a:pt x="584" y="500"/>
                    <a:pt x="584" y="1107"/>
                  </a:cubicBezTo>
                  <a:lnTo>
                    <a:pt x="584" y="1119"/>
                  </a:lnTo>
                  <a:cubicBezTo>
                    <a:pt x="584" y="1250"/>
                    <a:pt x="608" y="1405"/>
                    <a:pt x="668" y="1524"/>
                  </a:cubicBezTo>
                  <a:lnTo>
                    <a:pt x="763" y="1703"/>
                  </a:lnTo>
                  <a:lnTo>
                    <a:pt x="763" y="1988"/>
                  </a:lnTo>
                  <a:cubicBezTo>
                    <a:pt x="763" y="2429"/>
                    <a:pt x="977" y="2834"/>
                    <a:pt x="1311" y="3072"/>
                  </a:cubicBezTo>
                  <a:lnTo>
                    <a:pt x="1311" y="3215"/>
                  </a:lnTo>
                  <a:cubicBezTo>
                    <a:pt x="1311" y="3310"/>
                    <a:pt x="1251" y="3381"/>
                    <a:pt x="1156" y="3417"/>
                  </a:cubicBezTo>
                  <a:lnTo>
                    <a:pt x="537" y="3596"/>
                  </a:lnTo>
                  <a:cubicBezTo>
                    <a:pt x="227" y="3679"/>
                    <a:pt x="1" y="3965"/>
                    <a:pt x="1" y="4286"/>
                  </a:cubicBezTo>
                  <a:lnTo>
                    <a:pt x="1" y="5917"/>
                  </a:lnTo>
                  <a:cubicBezTo>
                    <a:pt x="1" y="6001"/>
                    <a:pt x="72" y="6096"/>
                    <a:pt x="179" y="6096"/>
                  </a:cubicBezTo>
                  <a:cubicBezTo>
                    <a:pt x="287" y="6096"/>
                    <a:pt x="358" y="6013"/>
                    <a:pt x="358" y="5917"/>
                  </a:cubicBezTo>
                  <a:lnTo>
                    <a:pt x="358" y="4310"/>
                  </a:lnTo>
                  <a:cubicBezTo>
                    <a:pt x="358" y="4143"/>
                    <a:pt x="477" y="3977"/>
                    <a:pt x="644" y="3929"/>
                  </a:cubicBezTo>
                  <a:lnTo>
                    <a:pt x="1263" y="3751"/>
                  </a:lnTo>
                  <a:cubicBezTo>
                    <a:pt x="1322" y="3739"/>
                    <a:pt x="1370" y="3715"/>
                    <a:pt x="1418" y="3679"/>
                  </a:cubicBezTo>
                  <a:lnTo>
                    <a:pt x="1513" y="3786"/>
                  </a:lnTo>
                  <a:cubicBezTo>
                    <a:pt x="1668" y="3929"/>
                    <a:pt x="1846" y="3989"/>
                    <a:pt x="2037" y="3989"/>
                  </a:cubicBezTo>
                  <a:cubicBezTo>
                    <a:pt x="2227" y="3989"/>
                    <a:pt x="2406" y="3917"/>
                    <a:pt x="2561" y="3786"/>
                  </a:cubicBezTo>
                  <a:lnTo>
                    <a:pt x="2727" y="3620"/>
                  </a:lnTo>
                  <a:cubicBezTo>
                    <a:pt x="2799" y="3655"/>
                    <a:pt x="2870" y="3679"/>
                    <a:pt x="2966" y="3679"/>
                  </a:cubicBezTo>
                  <a:lnTo>
                    <a:pt x="3001" y="3679"/>
                  </a:lnTo>
                  <a:cubicBezTo>
                    <a:pt x="3144" y="3679"/>
                    <a:pt x="3275" y="3620"/>
                    <a:pt x="3382" y="3524"/>
                  </a:cubicBezTo>
                  <a:lnTo>
                    <a:pt x="5823" y="1226"/>
                  </a:lnTo>
                  <a:lnTo>
                    <a:pt x="6061" y="1465"/>
                  </a:lnTo>
                  <a:lnTo>
                    <a:pt x="3239" y="4274"/>
                  </a:lnTo>
                  <a:cubicBezTo>
                    <a:pt x="3061" y="4453"/>
                    <a:pt x="2977" y="4679"/>
                    <a:pt x="2977" y="4917"/>
                  </a:cubicBezTo>
                  <a:lnTo>
                    <a:pt x="2977" y="5906"/>
                  </a:lnTo>
                  <a:cubicBezTo>
                    <a:pt x="2977" y="6001"/>
                    <a:pt x="3049" y="6096"/>
                    <a:pt x="3156" y="6096"/>
                  </a:cubicBezTo>
                  <a:cubicBezTo>
                    <a:pt x="3239" y="6096"/>
                    <a:pt x="3335" y="6013"/>
                    <a:pt x="3335" y="5906"/>
                  </a:cubicBezTo>
                  <a:lnTo>
                    <a:pt x="3335" y="4917"/>
                  </a:lnTo>
                  <a:cubicBezTo>
                    <a:pt x="3335" y="4763"/>
                    <a:pt x="3394" y="4620"/>
                    <a:pt x="3501" y="4513"/>
                  </a:cubicBezTo>
                  <a:lnTo>
                    <a:pt x="6656" y="1357"/>
                  </a:lnTo>
                  <a:cubicBezTo>
                    <a:pt x="6787" y="1226"/>
                    <a:pt x="6847" y="1024"/>
                    <a:pt x="6799" y="834"/>
                  </a:cubicBezTo>
                  <a:lnTo>
                    <a:pt x="6704" y="405"/>
                  </a:lnTo>
                  <a:lnTo>
                    <a:pt x="6823" y="298"/>
                  </a:lnTo>
                  <a:cubicBezTo>
                    <a:pt x="6895" y="238"/>
                    <a:pt x="6895" y="119"/>
                    <a:pt x="6823" y="60"/>
                  </a:cubicBezTo>
                  <a:cubicBezTo>
                    <a:pt x="6793" y="24"/>
                    <a:pt x="6749" y="6"/>
                    <a:pt x="6704" y="6"/>
                  </a:cubicBezTo>
                  <a:cubicBezTo>
                    <a:pt x="6659" y="6"/>
                    <a:pt x="6615" y="24"/>
                    <a:pt x="6585" y="60"/>
                  </a:cubicBezTo>
                  <a:lnTo>
                    <a:pt x="3156" y="3274"/>
                  </a:lnTo>
                  <a:cubicBezTo>
                    <a:pt x="3132" y="3310"/>
                    <a:pt x="3073" y="3334"/>
                    <a:pt x="3025" y="3334"/>
                  </a:cubicBezTo>
                  <a:lnTo>
                    <a:pt x="2977" y="3334"/>
                  </a:lnTo>
                  <a:cubicBezTo>
                    <a:pt x="2870" y="3334"/>
                    <a:pt x="2787" y="3250"/>
                    <a:pt x="2787" y="3143"/>
                  </a:cubicBezTo>
                  <a:lnTo>
                    <a:pt x="2787" y="3084"/>
                  </a:lnTo>
                  <a:cubicBezTo>
                    <a:pt x="2846" y="3036"/>
                    <a:pt x="2906" y="3000"/>
                    <a:pt x="2942" y="2953"/>
                  </a:cubicBezTo>
                  <a:cubicBezTo>
                    <a:pt x="3204" y="2715"/>
                    <a:pt x="3335" y="2381"/>
                    <a:pt x="3335" y="2024"/>
                  </a:cubicBezTo>
                  <a:lnTo>
                    <a:pt x="3335" y="1703"/>
                  </a:lnTo>
                  <a:lnTo>
                    <a:pt x="3406" y="1572"/>
                  </a:lnTo>
                  <a:cubicBezTo>
                    <a:pt x="3477" y="1417"/>
                    <a:pt x="3525" y="1238"/>
                    <a:pt x="3525" y="1072"/>
                  </a:cubicBezTo>
                  <a:lnTo>
                    <a:pt x="3525" y="179"/>
                  </a:lnTo>
                  <a:cubicBezTo>
                    <a:pt x="3525" y="95"/>
                    <a:pt x="3454" y="0"/>
                    <a:pt x="334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77" name="Google Shape;10677;p80"/>
            <p:cNvSpPr/>
            <p:nvPr/>
          </p:nvSpPr>
          <p:spPr>
            <a:xfrm>
              <a:off x="1008115" y="2908813"/>
              <a:ext cx="223620" cy="188355"/>
            </a:xfrm>
            <a:custGeom>
              <a:avLst/>
              <a:gdLst/>
              <a:ahLst/>
              <a:cxnLst/>
              <a:rect l="l" t="t" r="r" b="b"/>
              <a:pathLst>
                <a:path w="7026" h="5918" extrusionOk="0">
                  <a:moveTo>
                    <a:pt x="560" y="0"/>
                  </a:moveTo>
                  <a:cubicBezTo>
                    <a:pt x="263" y="0"/>
                    <a:pt x="1" y="238"/>
                    <a:pt x="1" y="548"/>
                  </a:cubicBezTo>
                  <a:lnTo>
                    <a:pt x="1" y="5251"/>
                  </a:lnTo>
                  <a:cubicBezTo>
                    <a:pt x="1" y="5334"/>
                    <a:pt x="84" y="5429"/>
                    <a:pt x="179" y="5429"/>
                  </a:cubicBezTo>
                  <a:cubicBezTo>
                    <a:pt x="287" y="5429"/>
                    <a:pt x="358" y="5358"/>
                    <a:pt x="358" y="5251"/>
                  </a:cubicBezTo>
                  <a:lnTo>
                    <a:pt x="358" y="548"/>
                  </a:lnTo>
                  <a:cubicBezTo>
                    <a:pt x="358" y="441"/>
                    <a:pt x="453" y="357"/>
                    <a:pt x="560" y="357"/>
                  </a:cubicBezTo>
                  <a:lnTo>
                    <a:pt x="6478" y="357"/>
                  </a:lnTo>
                  <a:cubicBezTo>
                    <a:pt x="6585" y="357"/>
                    <a:pt x="6668" y="441"/>
                    <a:pt x="6668" y="548"/>
                  </a:cubicBezTo>
                  <a:lnTo>
                    <a:pt x="6668" y="5370"/>
                  </a:lnTo>
                  <a:cubicBezTo>
                    <a:pt x="6668" y="5477"/>
                    <a:pt x="6585" y="5560"/>
                    <a:pt x="6478" y="5560"/>
                  </a:cubicBezTo>
                  <a:lnTo>
                    <a:pt x="2525" y="5560"/>
                  </a:lnTo>
                  <a:cubicBezTo>
                    <a:pt x="2430" y="5560"/>
                    <a:pt x="2346" y="5632"/>
                    <a:pt x="2346" y="5739"/>
                  </a:cubicBezTo>
                  <a:cubicBezTo>
                    <a:pt x="2346" y="5846"/>
                    <a:pt x="2418" y="5917"/>
                    <a:pt x="2525" y="5917"/>
                  </a:cubicBezTo>
                  <a:lnTo>
                    <a:pt x="6478" y="5917"/>
                  </a:lnTo>
                  <a:cubicBezTo>
                    <a:pt x="6775" y="5917"/>
                    <a:pt x="7025" y="5679"/>
                    <a:pt x="7025" y="5370"/>
                  </a:cubicBezTo>
                  <a:lnTo>
                    <a:pt x="7025" y="548"/>
                  </a:lnTo>
                  <a:cubicBezTo>
                    <a:pt x="7025" y="226"/>
                    <a:pt x="6787" y="0"/>
                    <a:pt x="649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78" name="Google Shape;10678;p80"/>
            <p:cNvSpPr/>
            <p:nvPr/>
          </p:nvSpPr>
          <p:spPr>
            <a:xfrm>
              <a:off x="1037301" y="2944046"/>
              <a:ext cx="165248" cy="105763"/>
            </a:xfrm>
            <a:custGeom>
              <a:avLst/>
              <a:gdLst/>
              <a:ahLst/>
              <a:cxnLst/>
              <a:rect l="l" t="t" r="r" b="b"/>
              <a:pathLst>
                <a:path w="5192" h="3323" extrusionOk="0">
                  <a:moveTo>
                    <a:pt x="4084" y="0"/>
                  </a:moveTo>
                  <a:cubicBezTo>
                    <a:pt x="4001" y="0"/>
                    <a:pt x="3906" y="84"/>
                    <a:pt x="3906" y="179"/>
                  </a:cubicBezTo>
                  <a:cubicBezTo>
                    <a:pt x="3906" y="286"/>
                    <a:pt x="3989" y="358"/>
                    <a:pt x="4084" y="358"/>
                  </a:cubicBezTo>
                  <a:lnTo>
                    <a:pt x="4596" y="358"/>
                  </a:lnTo>
                  <a:lnTo>
                    <a:pt x="2691" y="2263"/>
                  </a:lnTo>
                  <a:lnTo>
                    <a:pt x="1882" y="1465"/>
                  </a:lnTo>
                  <a:cubicBezTo>
                    <a:pt x="1846" y="1429"/>
                    <a:pt x="1801" y="1411"/>
                    <a:pt x="1758" y="1411"/>
                  </a:cubicBezTo>
                  <a:cubicBezTo>
                    <a:pt x="1715" y="1411"/>
                    <a:pt x="1673" y="1429"/>
                    <a:pt x="1644" y="1465"/>
                  </a:cubicBezTo>
                  <a:lnTo>
                    <a:pt x="72" y="3036"/>
                  </a:lnTo>
                  <a:cubicBezTo>
                    <a:pt x="1" y="3120"/>
                    <a:pt x="1" y="3215"/>
                    <a:pt x="72" y="3275"/>
                  </a:cubicBezTo>
                  <a:cubicBezTo>
                    <a:pt x="96" y="3310"/>
                    <a:pt x="143" y="3322"/>
                    <a:pt x="191" y="3322"/>
                  </a:cubicBezTo>
                  <a:cubicBezTo>
                    <a:pt x="239" y="3322"/>
                    <a:pt x="274" y="3310"/>
                    <a:pt x="310" y="3275"/>
                  </a:cubicBezTo>
                  <a:lnTo>
                    <a:pt x="1763" y="1822"/>
                  </a:lnTo>
                  <a:lnTo>
                    <a:pt x="2572" y="2620"/>
                  </a:lnTo>
                  <a:cubicBezTo>
                    <a:pt x="2608" y="2661"/>
                    <a:pt x="2653" y="2682"/>
                    <a:pt x="2696" y="2682"/>
                  </a:cubicBezTo>
                  <a:cubicBezTo>
                    <a:pt x="2739" y="2682"/>
                    <a:pt x="2781" y="2661"/>
                    <a:pt x="2810" y="2620"/>
                  </a:cubicBezTo>
                  <a:lnTo>
                    <a:pt x="4835" y="596"/>
                  </a:lnTo>
                  <a:lnTo>
                    <a:pt x="4835" y="1108"/>
                  </a:lnTo>
                  <a:cubicBezTo>
                    <a:pt x="4835" y="1191"/>
                    <a:pt x="4906" y="1286"/>
                    <a:pt x="5013" y="1286"/>
                  </a:cubicBezTo>
                  <a:cubicBezTo>
                    <a:pt x="5120" y="1286"/>
                    <a:pt x="5192" y="1215"/>
                    <a:pt x="5192" y="1108"/>
                  </a:cubicBezTo>
                  <a:lnTo>
                    <a:pt x="5192" y="179"/>
                  </a:lnTo>
                  <a:cubicBezTo>
                    <a:pt x="5192" y="84"/>
                    <a:pt x="5120" y="0"/>
                    <a:pt x="501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679" name="Google Shape;10679;p80"/>
          <p:cNvGrpSpPr/>
          <p:nvPr/>
        </p:nvGrpSpPr>
        <p:grpSpPr>
          <a:xfrm>
            <a:off x="2332971" y="3446345"/>
            <a:ext cx="515903" cy="484584"/>
            <a:chOff x="1749728" y="2894777"/>
            <a:chExt cx="386927" cy="363438"/>
          </a:xfrm>
          <a:solidFill>
            <a:srgbClr val="D2DE00"/>
          </a:solidFill>
        </p:grpSpPr>
        <p:sp>
          <p:nvSpPr>
            <p:cNvPr id="10680" name="Google Shape;10680;p80"/>
            <p:cNvSpPr/>
            <p:nvPr/>
          </p:nvSpPr>
          <p:spPr>
            <a:xfrm>
              <a:off x="1809595" y="3025333"/>
              <a:ext cx="97424" cy="32432"/>
            </a:xfrm>
            <a:custGeom>
              <a:avLst/>
              <a:gdLst/>
              <a:ahLst/>
              <a:cxnLst/>
              <a:rect l="l" t="t" r="r" b="b"/>
              <a:pathLst>
                <a:path w="3061" h="1019" extrusionOk="0">
                  <a:moveTo>
                    <a:pt x="1208" y="0"/>
                  </a:moveTo>
                  <a:cubicBezTo>
                    <a:pt x="852" y="0"/>
                    <a:pt x="531" y="35"/>
                    <a:pt x="322" y="66"/>
                  </a:cubicBezTo>
                  <a:cubicBezTo>
                    <a:pt x="143" y="101"/>
                    <a:pt x="1" y="244"/>
                    <a:pt x="1" y="423"/>
                  </a:cubicBezTo>
                  <a:lnTo>
                    <a:pt x="1" y="840"/>
                  </a:lnTo>
                  <a:cubicBezTo>
                    <a:pt x="1" y="947"/>
                    <a:pt x="84" y="1018"/>
                    <a:pt x="179" y="1018"/>
                  </a:cubicBezTo>
                  <a:cubicBezTo>
                    <a:pt x="286" y="1018"/>
                    <a:pt x="358" y="947"/>
                    <a:pt x="358" y="840"/>
                  </a:cubicBezTo>
                  <a:lnTo>
                    <a:pt x="358" y="423"/>
                  </a:lnTo>
                  <a:cubicBezTo>
                    <a:pt x="358" y="423"/>
                    <a:pt x="358" y="411"/>
                    <a:pt x="382" y="411"/>
                  </a:cubicBezTo>
                  <a:cubicBezTo>
                    <a:pt x="549" y="383"/>
                    <a:pt x="870" y="340"/>
                    <a:pt x="1231" y="340"/>
                  </a:cubicBezTo>
                  <a:cubicBezTo>
                    <a:pt x="1330" y="340"/>
                    <a:pt x="1433" y="344"/>
                    <a:pt x="1536" y="351"/>
                  </a:cubicBezTo>
                  <a:cubicBezTo>
                    <a:pt x="2084" y="387"/>
                    <a:pt x="2489" y="530"/>
                    <a:pt x="2727" y="768"/>
                  </a:cubicBezTo>
                  <a:cubicBezTo>
                    <a:pt x="2763" y="804"/>
                    <a:pt x="2807" y="822"/>
                    <a:pt x="2852" y="822"/>
                  </a:cubicBezTo>
                  <a:cubicBezTo>
                    <a:pt x="2897" y="822"/>
                    <a:pt x="2941" y="804"/>
                    <a:pt x="2977" y="768"/>
                  </a:cubicBezTo>
                  <a:cubicBezTo>
                    <a:pt x="3060" y="709"/>
                    <a:pt x="3060" y="590"/>
                    <a:pt x="2977" y="530"/>
                  </a:cubicBezTo>
                  <a:cubicBezTo>
                    <a:pt x="2554" y="107"/>
                    <a:pt x="1828" y="0"/>
                    <a:pt x="120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81" name="Google Shape;10681;p80"/>
            <p:cNvSpPr/>
            <p:nvPr/>
          </p:nvSpPr>
          <p:spPr>
            <a:xfrm>
              <a:off x="1749728" y="2974346"/>
              <a:ext cx="216777" cy="283869"/>
            </a:xfrm>
            <a:custGeom>
              <a:avLst/>
              <a:gdLst/>
              <a:ahLst/>
              <a:cxnLst/>
              <a:rect l="l" t="t" r="r" b="b"/>
              <a:pathLst>
                <a:path w="6811" h="8919" extrusionOk="0">
                  <a:moveTo>
                    <a:pt x="5311" y="334"/>
                  </a:moveTo>
                  <a:lnTo>
                    <a:pt x="5311" y="2061"/>
                  </a:lnTo>
                  <a:cubicBezTo>
                    <a:pt x="5311" y="2311"/>
                    <a:pt x="5251" y="2561"/>
                    <a:pt x="5132" y="2799"/>
                  </a:cubicBezTo>
                  <a:cubicBezTo>
                    <a:pt x="5120" y="2835"/>
                    <a:pt x="5120" y="2846"/>
                    <a:pt x="5120" y="2882"/>
                  </a:cubicBezTo>
                  <a:lnTo>
                    <a:pt x="5120" y="3382"/>
                  </a:lnTo>
                  <a:cubicBezTo>
                    <a:pt x="5120" y="3858"/>
                    <a:pt x="4918" y="4311"/>
                    <a:pt x="4560" y="4644"/>
                  </a:cubicBezTo>
                  <a:cubicBezTo>
                    <a:pt x="4227" y="4955"/>
                    <a:pt x="3811" y="5111"/>
                    <a:pt x="3369" y="5111"/>
                  </a:cubicBezTo>
                  <a:cubicBezTo>
                    <a:pt x="3338" y="5111"/>
                    <a:pt x="3306" y="5110"/>
                    <a:pt x="3275" y="5109"/>
                  </a:cubicBezTo>
                  <a:cubicBezTo>
                    <a:pt x="2382" y="5061"/>
                    <a:pt x="1679" y="4275"/>
                    <a:pt x="1679" y="3323"/>
                  </a:cubicBezTo>
                  <a:lnTo>
                    <a:pt x="1679" y="2882"/>
                  </a:lnTo>
                  <a:cubicBezTo>
                    <a:pt x="1679" y="2846"/>
                    <a:pt x="1679" y="2823"/>
                    <a:pt x="1667" y="2799"/>
                  </a:cubicBezTo>
                  <a:cubicBezTo>
                    <a:pt x="1548" y="2561"/>
                    <a:pt x="1489" y="2311"/>
                    <a:pt x="1489" y="2061"/>
                  </a:cubicBezTo>
                  <a:lnTo>
                    <a:pt x="1489" y="1668"/>
                  </a:lnTo>
                  <a:cubicBezTo>
                    <a:pt x="1489" y="930"/>
                    <a:pt x="2096" y="334"/>
                    <a:pt x="2822" y="334"/>
                  </a:cubicBezTo>
                  <a:close/>
                  <a:moveTo>
                    <a:pt x="4358" y="5240"/>
                  </a:moveTo>
                  <a:lnTo>
                    <a:pt x="4358" y="5573"/>
                  </a:lnTo>
                  <a:lnTo>
                    <a:pt x="3406" y="6228"/>
                  </a:lnTo>
                  <a:lnTo>
                    <a:pt x="2441" y="5573"/>
                  </a:lnTo>
                  <a:lnTo>
                    <a:pt x="2441" y="5240"/>
                  </a:lnTo>
                  <a:cubicBezTo>
                    <a:pt x="2691" y="5371"/>
                    <a:pt x="2977" y="5466"/>
                    <a:pt x="3251" y="5478"/>
                  </a:cubicBezTo>
                  <a:lnTo>
                    <a:pt x="3394" y="5478"/>
                  </a:lnTo>
                  <a:cubicBezTo>
                    <a:pt x="3727" y="5478"/>
                    <a:pt x="4060" y="5406"/>
                    <a:pt x="4358" y="5240"/>
                  </a:cubicBezTo>
                  <a:close/>
                  <a:moveTo>
                    <a:pt x="2286" y="5883"/>
                  </a:moveTo>
                  <a:lnTo>
                    <a:pt x="3120" y="6466"/>
                  </a:lnTo>
                  <a:lnTo>
                    <a:pt x="2679" y="6906"/>
                  </a:lnTo>
                  <a:lnTo>
                    <a:pt x="2655" y="6906"/>
                  </a:lnTo>
                  <a:lnTo>
                    <a:pt x="2108" y="6073"/>
                  </a:lnTo>
                  <a:lnTo>
                    <a:pt x="2286" y="5883"/>
                  </a:lnTo>
                  <a:close/>
                  <a:moveTo>
                    <a:pt x="4525" y="5883"/>
                  </a:moveTo>
                  <a:lnTo>
                    <a:pt x="4703" y="6073"/>
                  </a:lnTo>
                  <a:lnTo>
                    <a:pt x="4144" y="6906"/>
                  </a:lnTo>
                  <a:lnTo>
                    <a:pt x="4132" y="6906"/>
                  </a:lnTo>
                  <a:lnTo>
                    <a:pt x="3691" y="6466"/>
                  </a:lnTo>
                  <a:lnTo>
                    <a:pt x="4525" y="5883"/>
                  </a:lnTo>
                  <a:close/>
                  <a:moveTo>
                    <a:pt x="2834" y="1"/>
                  </a:moveTo>
                  <a:cubicBezTo>
                    <a:pt x="1905" y="1"/>
                    <a:pt x="1143" y="763"/>
                    <a:pt x="1143" y="1703"/>
                  </a:cubicBezTo>
                  <a:lnTo>
                    <a:pt x="1143" y="2084"/>
                  </a:lnTo>
                  <a:cubicBezTo>
                    <a:pt x="1143" y="2382"/>
                    <a:pt x="1203" y="2680"/>
                    <a:pt x="1334" y="2954"/>
                  </a:cubicBezTo>
                  <a:lnTo>
                    <a:pt x="1334" y="3358"/>
                  </a:lnTo>
                  <a:cubicBezTo>
                    <a:pt x="1334" y="4025"/>
                    <a:pt x="1631" y="4620"/>
                    <a:pt x="2096" y="5025"/>
                  </a:cubicBezTo>
                  <a:lnTo>
                    <a:pt x="2096" y="5621"/>
                  </a:lnTo>
                  <a:lnTo>
                    <a:pt x="1762" y="5954"/>
                  </a:lnTo>
                  <a:cubicBezTo>
                    <a:pt x="1739" y="6002"/>
                    <a:pt x="1703" y="6049"/>
                    <a:pt x="1727" y="6097"/>
                  </a:cubicBezTo>
                  <a:lnTo>
                    <a:pt x="619" y="6490"/>
                  </a:lnTo>
                  <a:cubicBezTo>
                    <a:pt x="250" y="6633"/>
                    <a:pt x="0" y="6990"/>
                    <a:pt x="0" y="7371"/>
                  </a:cubicBezTo>
                  <a:lnTo>
                    <a:pt x="0" y="8740"/>
                  </a:lnTo>
                  <a:cubicBezTo>
                    <a:pt x="0" y="8847"/>
                    <a:pt x="72" y="8919"/>
                    <a:pt x="179" y="8919"/>
                  </a:cubicBezTo>
                  <a:cubicBezTo>
                    <a:pt x="274" y="8919"/>
                    <a:pt x="358" y="8847"/>
                    <a:pt x="358" y="8740"/>
                  </a:cubicBezTo>
                  <a:lnTo>
                    <a:pt x="358" y="7371"/>
                  </a:lnTo>
                  <a:cubicBezTo>
                    <a:pt x="358" y="7133"/>
                    <a:pt x="500" y="6906"/>
                    <a:pt x="739" y="6823"/>
                  </a:cubicBezTo>
                  <a:lnTo>
                    <a:pt x="1905" y="6406"/>
                  </a:lnTo>
                  <a:lnTo>
                    <a:pt x="2382" y="7121"/>
                  </a:lnTo>
                  <a:cubicBezTo>
                    <a:pt x="2441" y="7204"/>
                    <a:pt x="2536" y="7264"/>
                    <a:pt x="2644" y="7287"/>
                  </a:cubicBezTo>
                  <a:lnTo>
                    <a:pt x="2679" y="7287"/>
                  </a:lnTo>
                  <a:cubicBezTo>
                    <a:pt x="2774" y="7287"/>
                    <a:pt x="2870" y="7240"/>
                    <a:pt x="2929" y="7180"/>
                  </a:cubicBezTo>
                  <a:lnTo>
                    <a:pt x="3227" y="6883"/>
                  </a:lnTo>
                  <a:lnTo>
                    <a:pt x="3227" y="8740"/>
                  </a:lnTo>
                  <a:cubicBezTo>
                    <a:pt x="3227" y="8847"/>
                    <a:pt x="3298" y="8919"/>
                    <a:pt x="3406" y="8919"/>
                  </a:cubicBezTo>
                  <a:cubicBezTo>
                    <a:pt x="3513" y="8919"/>
                    <a:pt x="3584" y="8847"/>
                    <a:pt x="3584" y="8740"/>
                  </a:cubicBezTo>
                  <a:lnTo>
                    <a:pt x="3584" y="6883"/>
                  </a:lnTo>
                  <a:lnTo>
                    <a:pt x="3882" y="7180"/>
                  </a:lnTo>
                  <a:cubicBezTo>
                    <a:pt x="3953" y="7252"/>
                    <a:pt x="4048" y="7287"/>
                    <a:pt x="4132" y="7287"/>
                  </a:cubicBezTo>
                  <a:lnTo>
                    <a:pt x="4168" y="7287"/>
                  </a:lnTo>
                  <a:cubicBezTo>
                    <a:pt x="4263" y="7264"/>
                    <a:pt x="4370" y="7204"/>
                    <a:pt x="4429" y="7121"/>
                  </a:cubicBezTo>
                  <a:lnTo>
                    <a:pt x="4906" y="6406"/>
                  </a:lnTo>
                  <a:lnTo>
                    <a:pt x="6073" y="6823"/>
                  </a:lnTo>
                  <a:cubicBezTo>
                    <a:pt x="6287" y="6906"/>
                    <a:pt x="6454" y="7121"/>
                    <a:pt x="6454" y="7371"/>
                  </a:cubicBezTo>
                  <a:lnTo>
                    <a:pt x="6454" y="8740"/>
                  </a:lnTo>
                  <a:cubicBezTo>
                    <a:pt x="6454" y="8847"/>
                    <a:pt x="6525" y="8919"/>
                    <a:pt x="6632" y="8919"/>
                  </a:cubicBezTo>
                  <a:cubicBezTo>
                    <a:pt x="6739" y="8919"/>
                    <a:pt x="6811" y="8847"/>
                    <a:pt x="6811" y="8740"/>
                  </a:cubicBezTo>
                  <a:lnTo>
                    <a:pt x="6811" y="7371"/>
                  </a:lnTo>
                  <a:cubicBezTo>
                    <a:pt x="6811" y="6954"/>
                    <a:pt x="6573" y="6609"/>
                    <a:pt x="6203" y="6478"/>
                  </a:cubicBezTo>
                  <a:lnTo>
                    <a:pt x="5096" y="6073"/>
                  </a:lnTo>
                  <a:cubicBezTo>
                    <a:pt x="5096" y="6037"/>
                    <a:pt x="5084" y="5966"/>
                    <a:pt x="5060" y="5942"/>
                  </a:cubicBezTo>
                  <a:lnTo>
                    <a:pt x="4727" y="5597"/>
                  </a:lnTo>
                  <a:lnTo>
                    <a:pt x="4727" y="5025"/>
                  </a:lnTo>
                  <a:cubicBezTo>
                    <a:pt x="4763" y="4990"/>
                    <a:pt x="4799" y="4966"/>
                    <a:pt x="4834" y="4930"/>
                  </a:cubicBezTo>
                  <a:cubicBezTo>
                    <a:pt x="5251" y="4549"/>
                    <a:pt x="5489" y="3978"/>
                    <a:pt x="5489" y="3418"/>
                  </a:cubicBezTo>
                  <a:lnTo>
                    <a:pt x="5489" y="2954"/>
                  </a:lnTo>
                  <a:cubicBezTo>
                    <a:pt x="5608" y="2680"/>
                    <a:pt x="5680" y="2382"/>
                    <a:pt x="5680" y="2084"/>
                  </a:cubicBezTo>
                  <a:lnTo>
                    <a:pt x="5680" y="179"/>
                  </a:lnTo>
                  <a:cubicBezTo>
                    <a:pt x="5680" y="84"/>
                    <a:pt x="5608" y="1"/>
                    <a:pt x="550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82" name="Google Shape;10682;p80"/>
            <p:cNvSpPr/>
            <p:nvPr/>
          </p:nvSpPr>
          <p:spPr>
            <a:xfrm>
              <a:off x="1785725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74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83" name="Google Shape;10683;p80"/>
            <p:cNvSpPr/>
            <p:nvPr/>
          </p:nvSpPr>
          <p:spPr>
            <a:xfrm>
              <a:off x="1919114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86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84" name="Google Shape;10684;p80"/>
            <p:cNvSpPr/>
            <p:nvPr/>
          </p:nvSpPr>
          <p:spPr>
            <a:xfrm>
              <a:off x="1956257" y="2931156"/>
              <a:ext cx="180398" cy="188737"/>
            </a:xfrm>
            <a:custGeom>
              <a:avLst/>
              <a:gdLst/>
              <a:ahLst/>
              <a:cxnLst/>
              <a:rect l="l" t="t" r="r" b="b"/>
              <a:pathLst>
                <a:path w="5668" h="5930" extrusionOk="0">
                  <a:moveTo>
                    <a:pt x="738" y="1"/>
                  </a:moveTo>
                  <a:cubicBezTo>
                    <a:pt x="322" y="1"/>
                    <a:pt x="0" y="346"/>
                    <a:pt x="0" y="751"/>
                  </a:cubicBezTo>
                  <a:lnTo>
                    <a:pt x="0" y="3799"/>
                  </a:lnTo>
                  <a:cubicBezTo>
                    <a:pt x="0" y="4215"/>
                    <a:pt x="334" y="4549"/>
                    <a:pt x="738" y="4549"/>
                  </a:cubicBezTo>
                  <a:lnTo>
                    <a:pt x="1084" y="4549"/>
                  </a:lnTo>
                  <a:lnTo>
                    <a:pt x="810" y="5585"/>
                  </a:lnTo>
                  <a:cubicBezTo>
                    <a:pt x="786" y="5704"/>
                    <a:pt x="834" y="5811"/>
                    <a:pt x="929" y="5882"/>
                  </a:cubicBezTo>
                  <a:cubicBezTo>
                    <a:pt x="977" y="5918"/>
                    <a:pt x="1036" y="5930"/>
                    <a:pt x="1084" y="5930"/>
                  </a:cubicBezTo>
                  <a:cubicBezTo>
                    <a:pt x="1143" y="5930"/>
                    <a:pt x="1203" y="5918"/>
                    <a:pt x="1250" y="5870"/>
                  </a:cubicBezTo>
                  <a:lnTo>
                    <a:pt x="3072" y="4525"/>
                  </a:lnTo>
                  <a:lnTo>
                    <a:pt x="4918" y="4525"/>
                  </a:lnTo>
                  <a:cubicBezTo>
                    <a:pt x="5334" y="4525"/>
                    <a:pt x="5668" y="4192"/>
                    <a:pt x="5668" y="3787"/>
                  </a:cubicBezTo>
                  <a:lnTo>
                    <a:pt x="5668" y="751"/>
                  </a:lnTo>
                  <a:cubicBezTo>
                    <a:pt x="5656" y="334"/>
                    <a:pt x="5322" y="12"/>
                    <a:pt x="4906" y="12"/>
                  </a:cubicBezTo>
                  <a:lnTo>
                    <a:pt x="3953" y="12"/>
                  </a:lnTo>
                  <a:cubicBezTo>
                    <a:pt x="3846" y="12"/>
                    <a:pt x="3775" y="84"/>
                    <a:pt x="3775" y="191"/>
                  </a:cubicBezTo>
                  <a:cubicBezTo>
                    <a:pt x="3775" y="286"/>
                    <a:pt x="3846" y="370"/>
                    <a:pt x="3953" y="370"/>
                  </a:cubicBezTo>
                  <a:lnTo>
                    <a:pt x="4906" y="370"/>
                  </a:lnTo>
                  <a:cubicBezTo>
                    <a:pt x="5132" y="370"/>
                    <a:pt x="5299" y="548"/>
                    <a:pt x="5299" y="751"/>
                  </a:cubicBezTo>
                  <a:lnTo>
                    <a:pt x="5299" y="3799"/>
                  </a:lnTo>
                  <a:cubicBezTo>
                    <a:pt x="5299" y="4025"/>
                    <a:pt x="5120" y="4192"/>
                    <a:pt x="4906" y="4192"/>
                  </a:cubicBezTo>
                  <a:lnTo>
                    <a:pt x="3001" y="4192"/>
                  </a:lnTo>
                  <a:cubicBezTo>
                    <a:pt x="2953" y="4192"/>
                    <a:pt x="2929" y="4203"/>
                    <a:pt x="2893" y="4215"/>
                  </a:cubicBezTo>
                  <a:lnTo>
                    <a:pt x="1203" y="5454"/>
                  </a:lnTo>
                  <a:lnTo>
                    <a:pt x="1203" y="5454"/>
                  </a:lnTo>
                  <a:lnTo>
                    <a:pt x="1465" y="4418"/>
                  </a:lnTo>
                  <a:cubicBezTo>
                    <a:pt x="1489" y="4358"/>
                    <a:pt x="1465" y="4311"/>
                    <a:pt x="1441" y="4263"/>
                  </a:cubicBezTo>
                  <a:cubicBezTo>
                    <a:pt x="1405" y="4215"/>
                    <a:pt x="1346" y="4192"/>
                    <a:pt x="1310" y="4192"/>
                  </a:cubicBezTo>
                  <a:lnTo>
                    <a:pt x="738" y="4192"/>
                  </a:lnTo>
                  <a:cubicBezTo>
                    <a:pt x="512" y="4192"/>
                    <a:pt x="357" y="4013"/>
                    <a:pt x="357" y="3799"/>
                  </a:cubicBezTo>
                  <a:lnTo>
                    <a:pt x="357" y="751"/>
                  </a:lnTo>
                  <a:cubicBezTo>
                    <a:pt x="357" y="524"/>
                    <a:pt x="536" y="370"/>
                    <a:pt x="738" y="370"/>
                  </a:cubicBezTo>
                  <a:lnTo>
                    <a:pt x="1691" y="370"/>
                  </a:lnTo>
                  <a:cubicBezTo>
                    <a:pt x="1798" y="370"/>
                    <a:pt x="1870" y="286"/>
                    <a:pt x="1870" y="179"/>
                  </a:cubicBezTo>
                  <a:cubicBezTo>
                    <a:pt x="1870" y="84"/>
                    <a:pt x="1798" y="1"/>
                    <a:pt x="16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85" name="Google Shape;10685;p80"/>
            <p:cNvSpPr/>
            <p:nvPr/>
          </p:nvSpPr>
          <p:spPr>
            <a:xfrm>
              <a:off x="2027487" y="2894777"/>
              <a:ext cx="36029" cy="108786"/>
            </a:xfrm>
            <a:custGeom>
              <a:avLst/>
              <a:gdLst/>
              <a:ahLst/>
              <a:cxnLst/>
              <a:rect l="l" t="t" r="r" b="b"/>
              <a:pathLst>
                <a:path w="1132" h="3418" extrusionOk="0">
                  <a:moveTo>
                    <a:pt x="775" y="358"/>
                  </a:moveTo>
                  <a:lnTo>
                    <a:pt x="596" y="3049"/>
                  </a:lnTo>
                  <a:lnTo>
                    <a:pt x="560" y="3049"/>
                  </a:lnTo>
                  <a:lnTo>
                    <a:pt x="394" y="358"/>
                  </a:lnTo>
                  <a:close/>
                  <a:moveTo>
                    <a:pt x="179" y="1"/>
                  </a:moveTo>
                  <a:cubicBezTo>
                    <a:pt x="143" y="1"/>
                    <a:pt x="96" y="24"/>
                    <a:pt x="48" y="60"/>
                  </a:cubicBezTo>
                  <a:cubicBezTo>
                    <a:pt x="24" y="96"/>
                    <a:pt x="1" y="155"/>
                    <a:pt x="1" y="203"/>
                  </a:cubicBezTo>
                  <a:lnTo>
                    <a:pt x="203" y="3251"/>
                  </a:lnTo>
                  <a:cubicBezTo>
                    <a:pt x="203" y="3334"/>
                    <a:pt x="286" y="3418"/>
                    <a:pt x="382" y="3418"/>
                  </a:cubicBezTo>
                  <a:lnTo>
                    <a:pt x="763" y="3418"/>
                  </a:lnTo>
                  <a:cubicBezTo>
                    <a:pt x="858" y="3418"/>
                    <a:pt x="941" y="3334"/>
                    <a:pt x="941" y="3251"/>
                  </a:cubicBezTo>
                  <a:lnTo>
                    <a:pt x="1132" y="203"/>
                  </a:lnTo>
                  <a:cubicBezTo>
                    <a:pt x="1132" y="155"/>
                    <a:pt x="1120" y="96"/>
                    <a:pt x="1072" y="60"/>
                  </a:cubicBezTo>
                  <a:cubicBezTo>
                    <a:pt x="1048" y="36"/>
                    <a:pt x="1001" y="1"/>
                    <a:pt x="94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86" name="Google Shape;10686;p80"/>
            <p:cNvSpPr/>
            <p:nvPr/>
          </p:nvSpPr>
          <p:spPr>
            <a:xfrm>
              <a:off x="2027487" y="3009992"/>
              <a:ext cx="36029" cy="36029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345"/>
                  </a:moveTo>
                  <a:cubicBezTo>
                    <a:pt x="691" y="345"/>
                    <a:pt x="775" y="429"/>
                    <a:pt x="775" y="548"/>
                  </a:cubicBezTo>
                  <a:cubicBezTo>
                    <a:pt x="775" y="667"/>
                    <a:pt x="691" y="762"/>
                    <a:pt x="572" y="762"/>
                  </a:cubicBezTo>
                  <a:cubicBezTo>
                    <a:pt x="453" y="762"/>
                    <a:pt x="358" y="667"/>
                    <a:pt x="358" y="548"/>
                  </a:cubicBezTo>
                  <a:cubicBezTo>
                    <a:pt x="358" y="429"/>
                    <a:pt x="453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687" name="Google Shape;10687;p80"/>
          <p:cNvGrpSpPr/>
          <p:nvPr/>
        </p:nvGrpSpPr>
        <p:grpSpPr>
          <a:xfrm>
            <a:off x="9465217" y="2212498"/>
            <a:ext cx="479535" cy="482080"/>
            <a:chOff x="7098912" y="1969392"/>
            <a:chExt cx="359651" cy="361560"/>
          </a:xfrm>
          <a:solidFill>
            <a:srgbClr val="D2DE00"/>
          </a:solidFill>
        </p:grpSpPr>
        <p:sp>
          <p:nvSpPr>
            <p:cNvPr id="10688" name="Google Shape;10688;p80"/>
            <p:cNvSpPr/>
            <p:nvPr/>
          </p:nvSpPr>
          <p:spPr>
            <a:xfrm>
              <a:off x="7098912" y="2127607"/>
              <a:ext cx="134567" cy="202582"/>
            </a:xfrm>
            <a:custGeom>
              <a:avLst/>
              <a:gdLst/>
              <a:ahLst/>
              <a:cxnLst/>
              <a:rect l="l" t="t" r="r" b="b"/>
              <a:pathLst>
                <a:path w="4228" h="6365" extrusionOk="0">
                  <a:moveTo>
                    <a:pt x="2108" y="331"/>
                  </a:moveTo>
                  <a:cubicBezTo>
                    <a:pt x="2153" y="331"/>
                    <a:pt x="2198" y="334"/>
                    <a:pt x="2239" y="340"/>
                  </a:cubicBezTo>
                  <a:cubicBezTo>
                    <a:pt x="2978" y="399"/>
                    <a:pt x="3537" y="1042"/>
                    <a:pt x="3537" y="1780"/>
                  </a:cubicBezTo>
                  <a:cubicBezTo>
                    <a:pt x="3537" y="2483"/>
                    <a:pt x="3704" y="3138"/>
                    <a:pt x="3847" y="3483"/>
                  </a:cubicBezTo>
                  <a:lnTo>
                    <a:pt x="3847" y="3495"/>
                  </a:lnTo>
                  <a:cubicBezTo>
                    <a:pt x="3656" y="3602"/>
                    <a:pt x="3335" y="3793"/>
                    <a:pt x="2787" y="3912"/>
                  </a:cubicBezTo>
                  <a:lnTo>
                    <a:pt x="2787" y="3864"/>
                  </a:lnTo>
                  <a:lnTo>
                    <a:pt x="2787" y="3531"/>
                  </a:lnTo>
                  <a:cubicBezTo>
                    <a:pt x="3001" y="3412"/>
                    <a:pt x="3180" y="3233"/>
                    <a:pt x="3299" y="3007"/>
                  </a:cubicBezTo>
                  <a:cubicBezTo>
                    <a:pt x="3537" y="2590"/>
                    <a:pt x="3454" y="2066"/>
                    <a:pt x="3108" y="1745"/>
                  </a:cubicBezTo>
                  <a:cubicBezTo>
                    <a:pt x="2870" y="1518"/>
                    <a:pt x="2430" y="1245"/>
                    <a:pt x="1727" y="1245"/>
                  </a:cubicBezTo>
                  <a:cubicBezTo>
                    <a:pt x="1680" y="1245"/>
                    <a:pt x="1632" y="1268"/>
                    <a:pt x="1608" y="1292"/>
                  </a:cubicBezTo>
                  <a:lnTo>
                    <a:pt x="1251" y="1649"/>
                  </a:lnTo>
                  <a:cubicBezTo>
                    <a:pt x="1192" y="1709"/>
                    <a:pt x="1192" y="1816"/>
                    <a:pt x="1251" y="1888"/>
                  </a:cubicBezTo>
                  <a:cubicBezTo>
                    <a:pt x="1281" y="1917"/>
                    <a:pt x="1323" y="1932"/>
                    <a:pt x="1366" y="1932"/>
                  </a:cubicBezTo>
                  <a:cubicBezTo>
                    <a:pt x="1409" y="1932"/>
                    <a:pt x="1454" y="1917"/>
                    <a:pt x="1489" y="1888"/>
                  </a:cubicBezTo>
                  <a:lnTo>
                    <a:pt x="1799" y="1578"/>
                  </a:lnTo>
                  <a:cubicBezTo>
                    <a:pt x="2239" y="1590"/>
                    <a:pt x="2608" y="1721"/>
                    <a:pt x="2882" y="1983"/>
                  </a:cubicBezTo>
                  <a:cubicBezTo>
                    <a:pt x="3120" y="2185"/>
                    <a:pt x="3180" y="2542"/>
                    <a:pt x="3025" y="2828"/>
                  </a:cubicBezTo>
                  <a:cubicBezTo>
                    <a:pt x="2823" y="3173"/>
                    <a:pt x="2466" y="3376"/>
                    <a:pt x="2085" y="3376"/>
                  </a:cubicBezTo>
                  <a:cubicBezTo>
                    <a:pt x="1489" y="3376"/>
                    <a:pt x="1013" y="2900"/>
                    <a:pt x="1013" y="2304"/>
                  </a:cubicBezTo>
                  <a:cubicBezTo>
                    <a:pt x="1013" y="2209"/>
                    <a:pt x="942" y="2138"/>
                    <a:pt x="846" y="2138"/>
                  </a:cubicBezTo>
                  <a:cubicBezTo>
                    <a:pt x="763" y="2138"/>
                    <a:pt x="680" y="2209"/>
                    <a:pt x="680" y="2304"/>
                  </a:cubicBezTo>
                  <a:cubicBezTo>
                    <a:pt x="680" y="2828"/>
                    <a:pt x="965" y="3292"/>
                    <a:pt x="1394" y="3519"/>
                  </a:cubicBezTo>
                  <a:lnTo>
                    <a:pt x="1394" y="3852"/>
                  </a:lnTo>
                  <a:lnTo>
                    <a:pt x="1394" y="3900"/>
                  </a:lnTo>
                  <a:cubicBezTo>
                    <a:pt x="834" y="3781"/>
                    <a:pt x="501" y="3602"/>
                    <a:pt x="370" y="3495"/>
                  </a:cubicBezTo>
                  <a:cubicBezTo>
                    <a:pt x="370" y="3495"/>
                    <a:pt x="358" y="3495"/>
                    <a:pt x="370" y="3483"/>
                  </a:cubicBezTo>
                  <a:cubicBezTo>
                    <a:pt x="525" y="3138"/>
                    <a:pt x="680" y="2483"/>
                    <a:pt x="680" y="1780"/>
                  </a:cubicBezTo>
                  <a:cubicBezTo>
                    <a:pt x="680" y="1042"/>
                    <a:pt x="1251" y="399"/>
                    <a:pt x="1977" y="340"/>
                  </a:cubicBezTo>
                  <a:cubicBezTo>
                    <a:pt x="2019" y="334"/>
                    <a:pt x="2064" y="331"/>
                    <a:pt x="2108" y="331"/>
                  </a:cubicBezTo>
                  <a:close/>
                  <a:moveTo>
                    <a:pt x="2442" y="3662"/>
                  </a:moveTo>
                  <a:lnTo>
                    <a:pt x="2442" y="3852"/>
                  </a:lnTo>
                  <a:cubicBezTo>
                    <a:pt x="2442" y="4043"/>
                    <a:pt x="2549" y="4221"/>
                    <a:pt x="2727" y="4316"/>
                  </a:cubicBezTo>
                  <a:lnTo>
                    <a:pt x="2823" y="4376"/>
                  </a:lnTo>
                  <a:cubicBezTo>
                    <a:pt x="2680" y="4626"/>
                    <a:pt x="2382" y="4793"/>
                    <a:pt x="2073" y="4793"/>
                  </a:cubicBezTo>
                  <a:cubicBezTo>
                    <a:pt x="1751" y="4793"/>
                    <a:pt x="1477" y="4626"/>
                    <a:pt x="1311" y="4376"/>
                  </a:cubicBezTo>
                  <a:lnTo>
                    <a:pt x="1418" y="4316"/>
                  </a:lnTo>
                  <a:cubicBezTo>
                    <a:pt x="1596" y="4221"/>
                    <a:pt x="1692" y="4043"/>
                    <a:pt x="1692" y="3852"/>
                  </a:cubicBezTo>
                  <a:lnTo>
                    <a:pt x="1692" y="3662"/>
                  </a:lnTo>
                  <a:cubicBezTo>
                    <a:pt x="1811" y="3685"/>
                    <a:pt x="1930" y="3709"/>
                    <a:pt x="2073" y="3709"/>
                  </a:cubicBezTo>
                  <a:cubicBezTo>
                    <a:pt x="2192" y="3709"/>
                    <a:pt x="2323" y="3685"/>
                    <a:pt x="2442" y="3662"/>
                  </a:cubicBezTo>
                  <a:close/>
                  <a:moveTo>
                    <a:pt x="2096" y="0"/>
                  </a:moveTo>
                  <a:cubicBezTo>
                    <a:pt x="2040" y="0"/>
                    <a:pt x="1983" y="6"/>
                    <a:pt x="1930" y="18"/>
                  </a:cubicBezTo>
                  <a:cubicBezTo>
                    <a:pt x="1037" y="102"/>
                    <a:pt x="334" y="875"/>
                    <a:pt x="334" y="1780"/>
                  </a:cubicBezTo>
                  <a:cubicBezTo>
                    <a:pt x="334" y="2435"/>
                    <a:pt x="180" y="3042"/>
                    <a:pt x="60" y="3364"/>
                  </a:cubicBezTo>
                  <a:cubicBezTo>
                    <a:pt x="1" y="3507"/>
                    <a:pt x="37" y="3673"/>
                    <a:pt x="180" y="3781"/>
                  </a:cubicBezTo>
                  <a:cubicBezTo>
                    <a:pt x="311" y="3888"/>
                    <a:pt x="596" y="4043"/>
                    <a:pt x="1037" y="4162"/>
                  </a:cubicBezTo>
                  <a:lnTo>
                    <a:pt x="382" y="4495"/>
                  </a:lnTo>
                  <a:cubicBezTo>
                    <a:pt x="144" y="4614"/>
                    <a:pt x="1" y="4852"/>
                    <a:pt x="1" y="5114"/>
                  </a:cubicBezTo>
                  <a:lnTo>
                    <a:pt x="1" y="6209"/>
                  </a:lnTo>
                  <a:cubicBezTo>
                    <a:pt x="1" y="6293"/>
                    <a:pt x="72" y="6364"/>
                    <a:pt x="156" y="6364"/>
                  </a:cubicBezTo>
                  <a:cubicBezTo>
                    <a:pt x="251" y="6364"/>
                    <a:pt x="322" y="6293"/>
                    <a:pt x="322" y="6209"/>
                  </a:cubicBezTo>
                  <a:lnTo>
                    <a:pt x="322" y="5114"/>
                  </a:lnTo>
                  <a:cubicBezTo>
                    <a:pt x="322" y="4983"/>
                    <a:pt x="394" y="4852"/>
                    <a:pt x="537" y="4793"/>
                  </a:cubicBezTo>
                  <a:lnTo>
                    <a:pt x="1049" y="4519"/>
                  </a:lnTo>
                  <a:cubicBezTo>
                    <a:pt x="1275" y="4900"/>
                    <a:pt x="1680" y="5138"/>
                    <a:pt x="2108" y="5138"/>
                  </a:cubicBezTo>
                  <a:cubicBezTo>
                    <a:pt x="2561" y="5138"/>
                    <a:pt x="2942" y="4900"/>
                    <a:pt x="3168" y="4519"/>
                  </a:cubicBezTo>
                  <a:lnTo>
                    <a:pt x="3692" y="4793"/>
                  </a:lnTo>
                  <a:cubicBezTo>
                    <a:pt x="3811" y="4852"/>
                    <a:pt x="3894" y="4983"/>
                    <a:pt x="3894" y="5114"/>
                  </a:cubicBezTo>
                  <a:lnTo>
                    <a:pt x="3894" y="6209"/>
                  </a:lnTo>
                  <a:cubicBezTo>
                    <a:pt x="3894" y="6293"/>
                    <a:pt x="3966" y="6364"/>
                    <a:pt x="4061" y="6364"/>
                  </a:cubicBezTo>
                  <a:cubicBezTo>
                    <a:pt x="4144" y="6364"/>
                    <a:pt x="4228" y="6293"/>
                    <a:pt x="4228" y="6209"/>
                  </a:cubicBezTo>
                  <a:lnTo>
                    <a:pt x="4228" y="5114"/>
                  </a:lnTo>
                  <a:cubicBezTo>
                    <a:pt x="4192" y="4852"/>
                    <a:pt x="4049" y="4614"/>
                    <a:pt x="3811" y="4495"/>
                  </a:cubicBezTo>
                  <a:lnTo>
                    <a:pt x="3156" y="4162"/>
                  </a:lnTo>
                  <a:cubicBezTo>
                    <a:pt x="3597" y="4043"/>
                    <a:pt x="3870" y="3888"/>
                    <a:pt x="4013" y="3781"/>
                  </a:cubicBezTo>
                  <a:cubicBezTo>
                    <a:pt x="4156" y="3685"/>
                    <a:pt x="4192" y="3507"/>
                    <a:pt x="4132" y="3364"/>
                  </a:cubicBezTo>
                  <a:cubicBezTo>
                    <a:pt x="4001" y="3042"/>
                    <a:pt x="3847" y="2435"/>
                    <a:pt x="3847" y="1780"/>
                  </a:cubicBezTo>
                  <a:cubicBezTo>
                    <a:pt x="3847" y="875"/>
                    <a:pt x="3156" y="90"/>
                    <a:pt x="2263" y="18"/>
                  </a:cubicBezTo>
                  <a:cubicBezTo>
                    <a:pt x="2210" y="6"/>
                    <a:pt x="2153" y="0"/>
                    <a:pt x="209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89" name="Google Shape;10689;p80"/>
            <p:cNvSpPr/>
            <p:nvPr/>
          </p:nvSpPr>
          <p:spPr>
            <a:xfrm>
              <a:off x="7120141" y="2297184"/>
              <a:ext cx="10662" cy="33005"/>
            </a:xfrm>
            <a:custGeom>
              <a:avLst/>
              <a:gdLst/>
              <a:ahLst/>
              <a:cxnLst/>
              <a:rect l="l" t="t" r="r" b="b"/>
              <a:pathLst>
                <a:path w="335" h="1037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881"/>
                  </a:lnTo>
                  <a:cubicBezTo>
                    <a:pt x="1" y="965"/>
                    <a:pt x="72" y="1036"/>
                    <a:pt x="167" y="1036"/>
                  </a:cubicBezTo>
                  <a:cubicBezTo>
                    <a:pt x="251" y="1036"/>
                    <a:pt x="334" y="965"/>
                    <a:pt x="334" y="881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90" name="Google Shape;10690;p80"/>
            <p:cNvSpPr/>
            <p:nvPr/>
          </p:nvSpPr>
          <p:spPr>
            <a:xfrm>
              <a:off x="7199360" y="2297184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81"/>
                  </a:lnTo>
                  <a:cubicBezTo>
                    <a:pt x="0" y="965"/>
                    <a:pt x="72" y="1036"/>
                    <a:pt x="167" y="1036"/>
                  </a:cubicBezTo>
                  <a:cubicBezTo>
                    <a:pt x="250" y="1036"/>
                    <a:pt x="322" y="965"/>
                    <a:pt x="322" y="881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91" name="Google Shape;10691;p80"/>
            <p:cNvSpPr/>
            <p:nvPr/>
          </p:nvSpPr>
          <p:spPr>
            <a:xfrm>
              <a:off x="7357001" y="2165704"/>
              <a:ext cx="56876" cy="17823"/>
            </a:xfrm>
            <a:custGeom>
              <a:avLst/>
              <a:gdLst/>
              <a:ahLst/>
              <a:cxnLst/>
              <a:rect l="l" t="t" r="r" b="b"/>
              <a:pathLst>
                <a:path w="1787" h="560" extrusionOk="0">
                  <a:moveTo>
                    <a:pt x="630" y="0"/>
                  </a:moveTo>
                  <a:cubicBezTo>
                    <a:pt x="478" y="0"/>
                    <a:pt x="311" y="14"/>
                    <a:pt x="131" y="48"/>
                  </a:cubicBezTo>
                  <a:cubicBezTo>
                    <a:pt x="60" y="71"/>
                    <a:pt x="0" y="143"/>
                    <a:pt x="0" y="214"/>
                  </a:cubicBezTo>
                  <a:lnTo>
                    <a:pt x="0" y="393"/>
                  </a:lnTo>
                  <a:cubicBezTo>
                    <a:pt x="0" y="488"/>
                    <a:pt x="72" y="560"/>
                    <a:pt x="167" y="560"/>
                  </a:cubicBezTo>
                  <a:cubicBezTo>
                    <a:pt x="250" y="560"/>
                    <a:pt x="322" y="488"/>
                    <a:pt x="322" y="393"/>
                  </a:cubicBezTo>
                  <a:lnTo>
                    <a:pt x="322" y="345"/>
                  </a:lnTo>
                  <a:cubicBezTo>
                    <a:pt x="436" y="334"/>
                    <a:pt x="543" y="328"/>
                    <a:pt x="642" y="328"/>
                  </a:cubicBezTo>
                  <a:cubicBezTo>
                    <a:pt x="851" y="328"/>
                    <a:pt x="1022" y="352"/>
                    <a:pt x="1143" y="393"/>
                  </a:cubicBezTo>
                  <a:cubicBezTo>
                    <a:pt x="1369" y="452"/>
                    <a:pt x="1488" y="524"/>
                    <a:pt x="1488" y="524"/>
                  </a:cubicBezTo>
                  <a:cubicBezTo>
                    <a:pt x="1512" y="548"/>
                    <a:pt x="1548" y="560"/>
                    <a:pt x="1572" y="560"/>
                  </a:cubicBezTo>
                  <a:cubicBezTo>
                    <a:pt x="1631" y="560"/>
                    <a:pt x="1679" y="524"/>
                    <a:pt x="1715" y="488"/>
                  </a:cubicBezTo>
                  <a:cubicBezTo>
                    <a:pt x="1786" y="405"/>
                    <a:pt x="1762" y="310"/>
                    <a:pt x="1679" y="262"/>
                  </a:cubicBezTo>
                  <a:cubicBezTo>
                    <a:pt x="1660" y="252"/>
                    <a:pt x="1280" y="0"/>
                    <a:pt x="6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92" name="Google Shape;10692;p80"/>
            <p:cNvSpPr/>
            <p:nvPr/>
          </p:nvSpPr>
          <p:spPr>
            <a:xfrm>
              <a:off x="7312666" y="2133113"/>
              <a:ext cx="145897" cy="197840"/>
            </a:xfrm>
            <a:custGeom>
              <a:avLst/>
              <a:gdLst/>
              <a:ahLst/>
              <a:cxnLst/>
              <a:rect l="l" t="t" r="r" b="b"/>
              <a:pathLst>
                <a:path w="4584" h="6216" extrusionOk="0">
                  <a:moveTo>
                    <a:pt x="3536" y="345"/>
                  </a:moveTo>
                  <a:lnTo>
                    <a:pt x="3536" y="1167"/>
                  </a:lnTo>
                  <a:cubicBezTo>
                    <a:pt x="3536" y="1298"/>
                    <a:pt x="3512" y="1453"/>
                    <a:pt x="3453" y="1572"/>
                  </a:cubicBezTo>
                  <a:lnTo>
                    <a:pt x="3393" y="1703"/>
                  </a:lnTo>
                  <a:cubicBezTo>
                    <a:pt x="3370" y="1726"/>
                    <a:pt x="3370" y="1750"/>
                    <a:pt x="3370" y="1774"/>
                  </a:cubicBezTo>
                  <a:lnTo>
                    <a:pt x="3370" y="2131"/>
                  </a:lnTo>
                  <a:cubicBezTo>
                    <a:pt x="3358" y="2417"/>
                    <a:pt x="3239" y="2703"/>
                    <a:pt x="3036" y="2905"/>
                  </a:cubicBezTo>
                  <a:cubicBezTo>
                    <a:pt x="2834" y="3108"/>
                    <a:pt x="2568" y="3204"/>
                    <a:pt x="2288" y="3204"/>
                  </a:cubicBezTo>
                  <a:cubicBezTo>
                    <a:pt x="2271" y="3204"/>
                    <a:pt x="2255" y="3203"/>
                    <a:pt x="2238" y="3203"/>
                  </a:cubicBezTo>
                  <a:cubicBezTo>
                    <a:pt x="1667" y="3191"/>
                    <a:pt x="1203" y="2679"/>
                    <a:pt x="1203" y="2072"/>
                  </a:cubicBezTo>
                  <a:lnTo>
                    <a:pt x="1203" y="1774"/>
                  </a:lnTo>
                  <a:cubicBezTo>
                    <a:pt x="1203" y="1750"/>
                    <a:pt x="1203" y="1726"/>
                    <a:pt x="1191" y="1703"/>
                  </a:cubicBezTo>
                  <a:lnTo>
                    <a:pt x="1131" y="1572"/>
                  </a:lnTo>
                  <a:cubicBezTo>
                    <a:pt x="1072" y="1453"/>
                    <a:pt x="1036" y="1298"/>
                    <a:pt x="1036" y="1167"/>
                  </a:cubicBezTo>
                  <a:cubicBezTo>
                    <a:pt x="1036" y="702"/>
                    <a:pt x="1405" y="345"/>
                    <a:pt x="1857" y="345"/>
                  </a:cubicBezTo>
                  <a:close/>
                  <a:moveTo>
                    <a:pt x="1726" y="3417"/>
                  </a:moveTo>
                  <a:cubicBezTo>
                    <a:pt x="1869" y="3489"/>
                    <a:pt x="2048" y="3512"/>
                    <a:pt x="2227" y="3536"/>
                  </a:cubicBezTo>
                  <a:lnTo>
                    <a:pt x="2274" y="3536"/>
                  </a:lnTo>
                  <a:cubicBezTo>
                    <a:pt x="2465" y="3536"/>
                    <a:pt x="2643" y="3489"/>
                    <a:pt x="2822" y="3429"/>
                  </a:cubicBezTo>
                  <a:lnTo>
                    <a:pt x="2822" y="3655"/>
                  </a:lnTo>
                  <a:cubicBezTo>
                    <a:pt x="2822" y="3691"/>
                    <a:pt x="2834" y="3750"/>
                    <a:pt x="2834" y="3798"/>
                  </a:cubicBezTo>
                  <a:lnTo>
                    <a:pt x="2274" y="4227"/>
                  </a:lnTo>
                  <a:lnTo>
                    <a:pt x="1703" y="3798"/>
                  </a:lnTo>
                  <a:cubicBezTo>
                    <a:pt x="1726" y="3750"/>
                    <a:pt x="1726" y="3715"/>
                    <a:pt x="1726" y="3655"/>
                  </a:cubicBezTo>
                  <a:lnTo>
                    <a:pt x="1726" y="3417"/>
                  </a:lnTo>
                  <a:close/>
                  <a:moveTo>
                    <a:pt x="1857" y="0"/>
                  </a:moveTo>
                  <a:cubicBezTo>
                    <a:pt x="1215" y="0"/>
                    <a:pt x="691" y="524"/>
                    <a:pt x="691" y="1167"/>
                  </a:cubicBezTo>
                  <a:cubicBezTo>
                    <a:pt x="691" y="1357"/>
                    <a:pt x="738" y="1548"/>
                    <a:pt x="834" y="1715"/>
                  </a:cubicBezTo>
                  <a:lnTo>
                    <a:pt x="869" y="1810"/>
                  </a:lnTo>
                  <a:lnTo>
                    <a:pt x="869" y="2072"/>
                  </a:lnTo>
                  <a:cubicBezTo>
                    <a:pt x="869" y="2536"/>
                    <a:pt x="1084" y="2941"/>
                    <a:pt x="1405" y="3215"/>
                  </a:cubicBezTo>
                  <a:lnTo>
                    <a:pt x="1405" y="3667"/>
                  </a:lnTo>
                  <a:cubicBezTo>
                    <a:pt x="1405" y="3739"/>
                    <a:pt x="1369" y="3810"/>
                    <a:pt x="1286" y="3846"/>
                  </a:cubicBezTo>
                  <a:lnTo>
                    <a:pt x="441" y="4155"/>
                  </a:lnTo>
                  <a:cubicBezTo>
                    <a:pt x="179" y="4262"/>
                    <a:pt x="0" y="4512"/>
                    <a:pt x="0" y="4810"/>
                  </a:cubicBezTo>
                  <a:lnTo>
                    <a:pt x="0" y="6048"/>
                  </a:lnTo>
                  <a:cubicBezTo>
                    <a:pt x="0" y="6132"/>
                    <a:pt x="72" y="6215"/>
                    <a:pt x="155" y="6215"/>
                  </a:cubicBezTo>
                  <a:cubicBezTo>
                    <a:pt x="250" y="6215"/>
                    <a:pt x="322" y="6132"/>
                    <a:pt x="322" y="6048"/>
                  </a:cubicBezTo>
                  <a:lnTo>
                    <a:pt x="322" y="4810"/>
                  </a:lnTo>
                  <a:cubicBezTo>
                    <a:pt x="322" y="4655"/>
                    <a:pt x="417" y="4524"/>
                    <a:pt x="560" y="4465"/>
                  </a:cubicBezTo>
                  <a:lnTo>
                    <a:pt x="1405" y="4155"/>
                  </a:lnTo>
                  <a:cubicBezTo>
                    <a:pt x="1453" y="4143"/>
                    <a:pt x="1500" y="4108"/>
                    <a:pt x="1524" y="4084"/>
                  </a:cubicBezTo>
                  <a:lnTo>
                    <a:pt x="2119" y="4524"/>
                  </a:lnTo>
                  <a:lnTo>
                    <a:pt x="2119" y="6036"/>
                  </a:lnTo>
                  <a:cubicBezTo>
                    <a:pt x="2119" y="6120"/>
                    <a:pt x="2203" y="6191"/>
                    <a:pt x="2286" y="6191"/>
                  </a:cubicBezTo>
                  <a:cubicBezTo>
                    <a:pt x="2369" y="6191"/>
                    <a:pt x="2453" y="6120"/>
                    <a:pt x="2453" y="6036"/>
                  </a:cubicBezTo>
                  <a:lnTo>
                    <a:pt x="2453" y="4512"/>
                  </a:lnTo>
                  <a:lnTo>
                    <a:pt x="3048" y="4072"/>
                  </a:lnTo>
                  <a:cubicBezTo>
                    <a:pt x="3084" y="4096"/>
                    <a:pt x="3120" y="4108"/>
                    <a:pt x="3167" y="4143"/>
                  </a:cubicBezTo>
                  <a:lnTo>
                    <a:pt x="4012" y="4453"/>
                  </a:lnTo>
                  <a:cubicBezTo>
                    <a:pt x="4155" y="4512"/>
                    <a:pt x="4251" y="4643"/>
                    <a:pt x="4251" y="4798"/>
                  </a:cubicBezTo>
                  <a:lnTo>
                    <a:pt x="4251" y="6036"/>
                  </a:lnTo>
                  <a:cubicBezTo>
                    <a:pt x="4251" y="6120"/>
                    <a:pt x="4322" y="6191"/>
                    <a:pt x="4417" y="6191"/>
                  </a:cubicBezTo>
                  <a:cubicBezTo>
                    <a:pt x="4501" y="6191"/>
                    <a:pt x="4572" y="6120"/>
                    <a:pt x="4572" y="6036"/>
                  </a:cubicBezTo>
                  <a:lnTo>
                    <a:pt x="4572" y="4798"/>
                  </a:lnTo>
                  <a:cubicBezTo>
                    <a:pt x="4584" y="4512"/>
                    <a:pt x="4382" y="4251"/>
                    <a:pt x="4120" y="4143"/>
                  </a:cubicBezTo>
                  <a:lnTo>
                    <a:pt x="3274" y="3834"/>
                  </a:lnTo>
                  <a:cubicBezTo>
                    <a:pt x="3191" y="3798"/>
                    <a:pt x="3155" y="3727"/>
                    <a:pt x="3155" y="3655"/>
                  </a:cubicBezTo>
                  <a:lnTo>
                    <a:pt x="3155" y="3215"/>
                  </a:lnTo>
                  <a:cubicBezTo>
                    <a:pt x="3179" y="3191"/>
                    <a:pt x="3227" y="3155"/>
                    <a:pt x="3250" y="3131"/>
                  </a:cubicBezTo>
                  <a:cubicBezTo>
                    <a:pt x="3536" y="2858"/>
                    <a:pt x="3691" y="2500"/>
                    <a:pt x="3691" y="2119"/>
                  </a:cubicBezTo>
                  <a:lnTo>
                    <a:pt x="3691" y="1810"/>
                  </a:lnTo>
                  <a:lnTo>
                    <a:pt x="3727" y="1715"/>
                  </a:lnTo>
                  <a:cubicBezTo>
                    <a:pt x="3822" y="1548"/>
                    <a:pt x="3870" y="1357"/>
                    <a:pt x="3870" y="1167"/>
                  </a:cubicBezTo>
                  <a:lnTo>
                    <a:pt x="3870" y="167"/>
                  </a:lnTo>
                  <a:cubicBezTo>
                    <a:pt x="3870" y="71"/>
                    <a:pt x="3786" y="0"/>
                    <a:pt x="370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93" name="Google Shape;10693;p80"/>
            <p:cNvSpPr/>
            <p:nvPr/>
          </p:nvSpPr>
          <p:spPr>
            <a:xfrm>
              <a:off x="7340324" y="2291486"/>
              <a:ext cx="10630" cy="38702"/>
            </a:xfrm>
            <a:custGeom>
              <a:avLst/>
              <a:gdLst/>
              <a:ahLst/>
              <a:cxnLst/>
              <a:rect l="l" t="t" r="r" b="b"/>
              <a:pathLst>
                <a:path w="334" h="1216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1060"/>
                  </a:lnTo>
                  <a:cubicBezTo>
                    <a:pt x="0" y="1144"/>
                    <a:pt x="84" y="1215"/>
                    <a:pt x="167" y="1215"/>
                  </a:cubicBezTo>
                  <a:cubicBezTo>
                    <a:pt x="262" y="1215"/>
                    <a:pt x="334" y="1144"/>
                    <a:pt x="334" y="1060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94" name="Google Shape;10694;p80"/>
            <p:cNvSpPr/>
            <p:nvPr/>
          </p:nvSpPr>
          <p:spPr>
            <a:xfrm>
              <a:off x="7419511" y="2291486"/>
              <a:ext cx="10630" cy="38702"/>
            </a:xfrm>
            <a:custGeom>
              <a:avLst/>
              <a:gdLst/>
              <a:ahLst/>
              <a:cxnLst/>
              <a:rect l="l" t="t" r="r" b="b"/>
              <a:pathLst>
                <a:path w="334" h="1216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60"/>
                  </a:lnTo>
                  <a:cubicBezTo>
                    <a:pt x="1" y="1144"/>
                    <a:pt x="72" y="1215"/>
                    <a:pt x="167" y="1215"/>
                  </a:cubicBezTo>
                  <a:cubicBezTo>
                    <a:pt x="251" y="1215"/>
                    <a:pt x="334" y="1144"/>
                    <a:pt x="334" y="1060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95" name="Google Shape;10695;p80"/>
            <p:cNvSpPr/>
            <p:nvPr/>
          </p:nvSpPr>
          <p:spPr>
            <a:xfrm>
              <a:off x="7153878" y="1969392"/>
              <a:ext cx="225498" cy="188355"/>
            </a:xfrm>
            <a:custGeom>
              <a:avLst/>
              <a:gdLst/>
              <a:ahLst/>
              <a:cxnLst/>
              <a:rect l="l" t="t" r="r" b="b"/>
              <a:pathLst>
                <a:path w="7085" h="5918" extrusionOk="0">
                  <a:moveTo>
                    <a:pt x="2441" y="4227"/>
                  </a:moveTo>
                  <a:lnTo>
                    <a:pt x="2346" y="4608"/>
                  </a:lnTo>
                  <a:lnTo>
                    <a:pt x="2132" y="4608"/>
                  </a:lnTo>
                  <a:cubicBezTo>
                    <a:pt x="1917" y="4608"/>
                    <a:pt x="1751" y="4442"/>
                    <a:pt x="1751" y="4239"/>
                  </a:cubicBezTo>
                  <a:lnTo>
                    <a:pt x="1751" y="4227"/>
                  </a:lnTo>
                  <a:close/>
                  <a:moveTo>
                    <a:pt x="5668" y="310"/>
                  </a:moveTo>
                  <a:cubicBezTo>
                    <a:pt x="5882" y="310"/>
                    <a:pt x="6037" y="477"/>
                    <a:pt x="6037" y="679"/>
                  </a:cubicBezTo>
                  <a:lnTo>
                    <a:pt x="6037" y="3525"/>
                  </a:lnTo>
                  <a:cubicBezTo>
                    <a:pt x="6037" y="3739"/>
                    <a:pt x="5882" y="3894"/>
                    <a:pt x="5668" y="3894"/>
                  </a:cubicBezTo>
                  <a:lnTo>
                    <a:pt x="4251" y="3894"/>
                  </a:lnTo>
                  <a:cubicBezTo>
                    <a:pt x="4227" y="3894"/>
                    <a:pt x="4179" y="3918"/>
                    <a:pt x="4156" y="3930"/>
                  </a:cubicBezTo>
                  <a:lnTo>
                    <a:pt x="2572" y="5084"/>
                  </a:lnTo>
                  <a:lnTo>
                    <a:pt x="2810" y="4108"/>
                  </a:lnTo>
                  <a:cubicBezTo>
                    <a:pt x="2822" y="4061"/>
                    <a:pt x="2810" y="4001"/>
                    <a:pt x="2786" y="3953"/>
                  </a:cubicBezTo>
                  <a:cubicBezTo>
                    <a:pt x="2751" y="3918"/>
                    <a:pt x="2703" y="3894"/>
                    <a:pt x="2644" y="3894"/>
                  </a:cubicBezTo>
                  <a:lnTo>
                    <a:pt x="703" y="3894"/>
                  </a:lnTo>
                  <a:cubicBezTo>
                    <a:pt x="489" y="3894"/>
                    <a:pt x="322" y="3739"/>
                    <a:pt x="322" y="3525"/>
                  </a:cubicBezTo>
                  <a:lnTo>
                    <a:pt x="322" y="679"/>
                  </a:lnTo>
                  <a:cubicBezTo>
                    <a:pt x="322" y="477"/>
                    <a:pt x="489" y="310"/>
                    <a:pt x="703" y="310"/>
                  </a:cubicBezTo>
                  <a:close/>
                  <a:moveTo>
                    <a:pt x="6382" y="1036"/>
                  </a:moveTo>
                  <a:cubicBezTo>
                    <a:pt x="6585" y="1036"/>
                    <a:pt x="6751" y="1203"/>
                    <a:pt x="6751" y="1417"/>
                  </a:cubicBezTo>
                  <a:lnTo>
                    <a:pt x="6751" y="4251"/>
                  </a:lnTo>
                  <a:lnTo>
                    <a:pt x="6739" y="4251"/>
                  </a:lnTo>
                  <a:cubicBezTo>
                    <a:pt x="6739" y="4465"/>
                    <a:pt x="6573" y="4632"/>
                    <a:pt x="6370" y="4632"/>
                  </a:cubicBezTo>
                  <a:lnTo>
                    <a:pt x="4953" y="4632"/>
                  </a:lnTo>
                  <a:cubicBezTo>
                    <a:pt x="4906" y="4632"/>
                    <a:pt x="4870" y="4644"/>
                    <a:pt x="4822" y="4692"/>
                  </a:cubicBezTo>
                  <a:cubicBezTo>
                    <a:pt x="4787" y="4727"/>
                    <a:pt x="4775" y="4775"/>
                    <a:pt x="4787" y="4823"/>
                  </a:cubicBezTo>
                  <a:lnTo>
                    <a:pt x="4906" y="5501"/>
                  </a:lnTo>
                  <a:lnTo>
                    <a:pt x="3691" y="4692"/>
                  </a:lnTo>
                  <a:lnTo>
                    <a:pt x="4299" y="4239"/>
                  </a:lnTo>
                  <a:lnTo>
                    <a:pt x="5668" y="4239"/>
                  </a:lnTo>
                  <a:cubicBezTo>
                    <a:pt x="6049" y="4239"/>
                    <a:pt x="6370" y="3930"/>
                    <a:pt x="6370" y="3537"/>
                  </a:cubicBezTo>
                  <a:lnTo>
                    <a:pt x="6370" y="1036"/>
                  </a:lnTo>
                  <a:close/>
                  <a:moveTo>
                    <a:pt x="703" y="1"/>
                  </a:moveTo>
                  <a:cubicBezTo>
                    <a:pt x="310" y="1"/>
                    <a:pt x="0" y="310"/>
                    <a:pt x="0" y="703"/>
                  </a:cubicBezTo>
                  <a:lnTo>
                    <a:pt x="0" y="3537"/>
                  </a:lnTo>
                  <a:cubicBezTo>
                    <a:pt x="0" y="3930"/>
                    <a:pt x="310" y="4239"/>
                    <a:pt x="703" y="4239"/>
                  </a:cubicBezTo>
                  <a:lnTo>
                    <a:pt x="1405" y="4239"/>
                  </a:lnTo>
                  <a:lnTo>
                    <a:pt x="1405" y="4251"/>
                  </a:lnTo>
                  <a:cubicBezTo>
                    <a:pt x="1405" y="4644"/>
                    <a:pt x="1727" y="4954"/>
                    <a:pt x="2108" y="4954"/>
                  </a:cubicBezTo>
                  <a:lnTo>
                    <a:pt x="2263" y="4954"/>
                  </a:lnTo>
                  <a:lnTo>
                    <a:pt x="2203" y="5227"/>
                  </a:lnTo>
                  <a:cubicBezTo>
                    <a:pt x="2167" y="5323"/>
                    <a:pt x="2215" y="5430"/>
                    <a:pt x="2298" y="5489"/>
                  </a:cubicBezTo>
                  <a:cubicBezTo>
                    <a:pt x="2346" y="5525"/>
                    <a:pt x="2394" y="5537"/>
                    <a:pt x="2453" y="5537"/>
                  </a:cubicBezTo>
                  <a:cubicBezTo>
                    <a:pt x="2513" y="5537"/>
                    <a:pt x="2560" y="5525"/>
                    <a:pt x="2596" y="5489"/>
                  </a:cubicBezTo>
                  <a:lnTo>
                    <a:pt x="3334" y="4954"/>
                  </a:lnTo>
                  <a:lnTo>
                    <a:pt x="3489" y="4954"/>
                  </a:lnTo>
                  <a:lnTo>
                    <a:pt x="4882" y="5882"/>
                  </a:lnTo>
                  <a:cubicBezTo>
                    <a:pt x="4918" y="5906"/>
                    <a:pt x="4965" y="5918"/>
                    <a:pt x="5013" y="5918"/>
                  </a:cubicBezTo>
                  <a:cubicBezTo>
                    <a:pt x="5061" y="5918"/>
                    <a:pt x="5096" y="5906"/>
                    <a:pt x="5144" y="5882"/>
                  </a:cubicBezTo>
                  <a:cubicBezTo>
                    <a:pt x="5239" y="5823"/>
                    <a:pt x="5287" y="5727"/>
                    <a:pt x="5263" y="5620"/>
                  </a:cubicBezTo>
                  <a:lnTo>
                    <a:pt x="5168" y="4954"/>
                  </a:lnTo>
                  <a:lnTo>
                    <a:pt x="6382" y="4954"/>
                  </a:lnTo>
                  <a:cubicBezTo>
                    <a:pt x="6763" y="4954"/>
                    <a:pt x="7085" y="4644"/>
                    <a:pt x="7085" y="4251"/>
                  </a:cubicBezTo>
                  <a:lnTo>
                    <a:pt x="7085" y="1417"/>
                  </a:lnTo>
                  <a:cubicBezTo>
                    <a:pt x="7085" y="1024"/>
                    <a:pt x="6775" y="715"/>
                    <a:pt x="6382" y="715"/>
                  </a:cubicBezTo>
                  <a:cubicBezTo>
                    <a:pt x="6370" y="310"/>
                    <a:pt x="6061" y="1"/>
                    <a:pt x="566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96" name="Google Shape;10696;p80"/>
            <p:cNvSpPr/>
            <p:nvPr/>
          </p:nvSpPr>
          <p:spPr>
            <a:xfrm>
              <a:off x="7193663" y="2003511"/>
              <a:ext cx="27308" cy="10248"/>
            </a:xfrm>
            <a:custGeom>
              <a:avLst/>
              <a:gdLst/>
              <a:ahLst/>
              <a:cxnLst/>
              <a:rect l="l" t="t" r="r" b="b"/>
              <a:pathLst>
                <a:path w="858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703" y="322"/>
                  </a:lnTo>
                  <a:cubicBezTo>
                    <a:pt x="786" y="322"/>
                    <a:pt x="858" y="250"/>
                    <a:pt x="858" y="167"/>
                  </a:cubicBezTo>
                  <a:cubicBezTo>
                    <a:pt x="858" y="72"/>
                    <a:pt x="786" y="0"/>
                    <a:pt x="70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97" name="Google Shape;10697;p80"/>
            <p:cNvSpPr/>
            <p:nvPr/>
          </p:nvSpPr>
          <p:spPr>
            <a:xfrm>
              <a:off x="7233065" y="2003511"/>
              <a:ext cx="83802" cy="10248"/>
            </a:xfrm>
            <a:custGeom>
              <a:avLst/>
              <a:gdLst/>
              <a:ahLst/>
              <a:cxnLst/>
              <a:rect l="l" t="t" r="r" b="b"/>
              <a:pathLst>
                <a:path w="263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2465" y="322"/>
                  </a:lnTo>
                  <a:cubicBezTo>
                    <a:pt x="2561" y="322"/>
                    <a:pt x="2632" y="250"/>
                    <a:pt x="2632" y="167"/>
                  </a:cubicBezTo>
                  <a:cubicBezTo>
                    <a:pt x="2632" y="72"/>
                    <a:pt x="2573" y="0"/>
                    <a:pt x="24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98" name="Google Shape;10698;p80"/>
            <p:cNvSpPr/>
            <p:nvPr/>
          </p:nvSpPr>
          <p:spPr>
            <a:xfrm>
              <a:off x="7193281" y="2031933"/>
              <a:ext cx="123936" cy="10248"/>
            </a:xfrm>
            <a:custGeom>
              <a:avLst/>
              <a:gdLst/>
              <a:ahLst/>
              <a:cxnLst/>
              <a:rect l="l" t="t" r="r" b="b"/>
              <a:pathLst>
                <a:path w="3894" h="322" extrusionOk="0">
                  <a:moveTo>
                    <a:pt x="155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3715" y="322"/>
                  </a:lnTo>
                  <a:cubicBezTo>
                    <a:pt x="3811" y="322"/>
                    <a:pt x="3882" y="250"/>
                    <a:pt x="3882" y="167"/>
                  </a:cubicBezTo>
                  <a:cubicBezTo>
                    <a:pt x="3894" y="71"/>
                    <a:pt x="3823" y="0"/>
                    <a:pt x="37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99" name="Google Shape;10699;p80"/>
            <p:cNvSpPr/>
            <p:nvPr/>
          </p:nvSpPr>
          <p:spPr>
            <a:xfrm>
              <a:off x="7193663" y="2059973"/>
              <a:ext cx="83770" cy="10248"/>
            </a:xfrm>
            <a:custGeom>
              <a:avLst/>
              <a:gdLst/>
              <a:ahLst/>
              <a:cxnLst/>
              <a:rect l="l" t="t" r="r" b="b"/>
              <a:pathLst>
                <a:path w="2632" h="322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2465" y="322"/>
                  </a:lnTo>
                  <a:cubicBezTo>
                    <a:pt x="2560" y="322"/>
                    <a:pt x="2632" y="250"/>
                    <a:pt x="2632" y="155"/>
                  </a:cubicBezTo>
                  <a:cubicBezTo>
                    <a:pt x="2632" y="72"/>
                    <a:pt x="2560" y="0"/>
                    <a:pt x="24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00" name="Google Shape;10700;p80"/>
            <p:cNvSpPr/>
            <p:nvPr/>
          </p:nvSpPr>
          <p:spPr>
            <a:xfrm>
              <a:off x="7289145" y="2059973"/>
              <a:ext cx="27722" cy="10248"/>
            </a:xfrm>
            <a:custGeom>
              <a:avLst/>
              <a:gdLst/>
              <a:ahLst/>
              <a:cxnLst/>
              <a:rect l="l" t="t" r="r" b="b"/>
              <a:pathLst>
                <a:path w="871" h="322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703" y="322"/>
                  </a:lnTo>
                  <a:cubicBezTo>
                    <a:pt x="799" y="322"/>
                    <a:pt x="870" y="250"/>
                    <a:pt x="870" y="155"/>
                  </a:cubicBezTo>
                  <a:cubicBezTo>
                    <a:pt x="870" y="72"/>
                    <a:pt x="811" y="0"/>
                    <a:pt x="70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701" name="Google Shape;10701;p80"/>
          <p:cNvSpPr/>
          <p:nvPr/>
        </p:nvSpPr>
        <p:spPr>
          <a:xfrm>
            <a:off x="4125623" y="3446855"/>
            <a:ext cx="525536" cy="482039"/>
          </a:xfrm>
          <a:custGeom>
            <a:avLst/>
            <a:gdLst/>
            <a:ahLst/>
            <a:cxnLst/>
            <a:rect l="l" t="t" r="r" b="b"/>
            <a:pathLst>
              <a:path w="12384" h="11359" extrusionOk="0">
                <a:moveTo>
                  <a:pt x="2775" y="1024"/>
                </a:moveTo>
                <a:cubicBezTo>
                  <a:pt x="3346" y="1024"/>
                  <a:pt x="3811" y="1501"/>
                  <a:pt x="3811" y="2060"/>
                </a:cubicBezTo>
                <a:cubicBezTo>
                  <a:pt x="3811" y="2298"/>
                  <a:pt x="3727" y="2536"/>
                  <a:pt x="3573" y="2727"/>
                </a:cubicBezTo>
                <a:cubicBezTo>
                  <a:pt x="3525" y="2786"/>
                  <a:pt x="3513" y="2870"/>
                  <a:pt x="3549" y="2941"/>
                </a:cubicBezTo>
                <a:cubicBezTo>
                  <a:pt x="3573" y="3013"/>
                  <a:pt x="3644" y="3060"/>
                  <a:pt x="3727" y="3060"/>
                </a:cubicBezTo>
                <a:lnTo>
                  <a:pt x="4096" y="3060"/>
                </a:lnTo>
                <a:cubicBezTo>
                  <a:pt x="4120" y="3060"/>
                  <a:pt x="4156" y="3084"/>
                  <a:pt x="4156" y="3120"/>
                </a:cubicBezTo>
                <a:lnTo>
                  <a:pt x="4156" y="3370"/>
                </a:lnTo>
                <a:cubicBezTo>
                  <a:pt x="4156" y="3406"/>
                  <a:pt x="4120" y="3429"/>
                  <a:pt x="4096" y="3429"/>
                </a:cubicBezTo>
                <a:lnTo>
                  <a:pt x="1846" y="3429"/>
                </a:lnTo>
                <a:lnTo>
                  <a:pt x="1453" y="3418"/>
                </a:lnTo>
                <a:cubicBezTo>
                  <a:pt x="1418" y="3418"/>
                  <a:pt x="1394" y="3382"/>
                  <a:pt x="1394" y="3358"/>
                </a:cubicBezTo>
                <a:lnTo>
                  <a:pt x="1394" y="3096"/>
                </a:lnTo>
                <a:cubicBezTo>
                  <a:pt x="1394" y="3072"/>
                  <a:pt x="1418" y="3037"/>
                  <a:pt x="1453" y="3037"/>
                </a:cubicBezTo>
                <a:lnTo>
                  <a:pt x="3132" y="3037"/>
                </a:lnTo>
                <a:cubicBezTo>
                  <a:pt x="3239" y="3037"/>
                  <a:pt x="3323" y="2953"/>
                  <a:pt x="3323" y="2846"/>
                </a:cubicBezTo>
                <a:cubicBezTo>
                  <a:pt x="3323" y="2739"/>
                  <a:pt x="3227" y="2656"/>
                  <a:pt x="3132" y="2656"/>
                </a:cubicBezTo>
                <a:lnTo>
                  <a:pt x="1906" y="2656"/>
                </a:lnTo>
                <a:cubicBezTo>
                  <a:pt x="1787" y="2477"/>
                  <a:pt x="1727" y="2275"/>
                  <a:pt x="1727" y="2060"/>
                </a:cubicBezTo>
                <a:cubicBezTo>
                  <a:pt x="1727" y="1477"/>
                  <a:pt x="2203" y="1024"/>
                  <a:pt x="2775" y="1024"/>
                </a:cubicBezTo>
                <a:close/>
                <a:moveTo>
                  <a:pt x="9597" y="1024"/>
                </a:moveTo>
                <a:cubicBezTo>
                  <a:pt x="10169" y="1024"/>
                  <a:pt x="10645" y="1501"/>
                  <a:pt x="10645" y="2060"/>
                </a:cubicBezTo>
                <a:cubicBezTo>
                  <a:pt x="10645" y="2298"/>
                  <a:pt x="10550" y="2536"/>
                  <a:pt x="10407" y="2727"/>
                </a:cubicBezTo>
                <a:cubicBezTo>
                  <a:pt x="10359" y="2786"/>
                  <a:pt x="10347" y="2870"/>
                  <a:pt x="10371" y="2941"/>
                </a:cubicBezTo>
                <a:cubicBezTo>
                  <a:pt x="10407" y="3013"/>
                  <a:pt x="10478" y="3060"/>
                  <a:pt x="10550" y="3060"/>
                </a:cubicBezTo>
                <a:lnTo>
                  <a:pt x="10931" y="3060"/>
                </a:lnTo>
                <a:cubicBezTo>
                  <a:pt x="10954" y="3060"/>
                  <a:pt x="10990" y="3084"/>
                  <a:pt x="10990" y="3120"/>
                </a:cubicBezTo>
                <a:lnTo>
                  <a:pt x="10990" y="3370"/>
                </a:lnTo>
                <a:cubicBezTo>
                  <a:pt x="10990" y="3406"/>
                  <a:pt x="10954" y="3429"/>
                  <a:pt x="10931" y="3429"/>
                </a:cubicBezTo>
                <a:lnTo>
                  <a:pt x="8276" y="3429"/>
                </a:lnTo>
                <a:lnTo>
                  <a:pt x="8276" y="3418"/>
                </a:lnTo>
                <a:cubicBezTo>
                  <a:pt x="8252" y="3418"/>
                  <a:pt x="8216" y="3382"/>
                  <a:pt x="8216" y="3358"/>
                </a:cubicBezTo>
                <a:lnTo>
                  <a:pt x="8216" y="3096"/>
                </a:lnTo>
                <a:cubicBezTo>
                  <a:pt x="8216" y="3072"/>
                  <a:pt x="8252" y="3037"/>
                  <a:pt x="8276" y="3037"/>
                </a:cubicBezTo>
                <a:lnTo>
                  <a:pt x="9954" y="3037"/>
                </a:lnTo>
                <a:cubicBezTo>
                  <a:pt x="10061" y="3037"/>
                  <a:pt x="10157" y="2953"/>
                  <a:pt x="10157" y="2846"/>
                </a:cubicBezTo>
                <a:cubicBezTo>
                  <a:pt x="10157" y="2739"/>
                  <a:pt x="10061" y="2656"/>
                  <a:pt x="9954" y="2656"/>
                </a:cubicBezTo>
                <a:lnTo>
                  <a:pt x="8740" y="2656"/>
                </a:lnTo>
                <a:cubicBezTo>
                  <a:pt x="8621" y="2477"/>
                  <a:pt x="8561" y="2275"/>
                  <a:pt x="8561" y="2060"/>
                </a:cubicBezTo>
                <a:cubicBezTo>
                  <a:pt x="8561" y="1477"/>
                  <a:pt x="9038" y="1024"/>
                  <a:pt x="9597" y="1024"/>
                </a:cubicBezTo>
                <a:close/>
                <a:moveTo>
                  <a:pt x="6192" y="2691"/>
                </a:moveTo>
                <a:cubicBezTo>
                  <a:pt x="6763" y="2691"/>
                  <a:pt x="7240" y="3167"/>
                  <a:pt x="7240" y="3727"/>
                </a:cubicBezTo>
                <a:cubicBezTo>
                  <a:pt x="7240" y="3965"/>
                  <a:pt x="7144" y="4203"/>
                  <a:pt x="7002" y="4394"/>
                </a:cubicBezTo>
                <a:cubicBezTo>
                  <a:pt x="6954" y="4453"/>
                  <a:pt x="6942" y="4537"/>
                  <a:pt x="6966" y="4608"/>
                </a:cubicBezTo>
                <a:cubicBezTo>
                  <a:pt x="7002" y="4680"/>
                  <a:pt x="7073" y="4727"/>
                  <a:pt x="7144" y="4727"/>
                </a:cubicBezTo>
                <a:lnTo>
                  <a:pt x="7514" y="4727"/>
                </a:lnTo>
                <a:cubicBezTo>
                  <a:pt x="7549" y="4727"/>
                  <a:pt x="7573" y="4751"/>
                  <a:pt x="7573" y="4787"/>
                </a:cubicBezTo>
                <a:lnTo>
                  <a:pt x="7573" y="5037"/>
                </a:lnTo>
                <a:cubicBezTo>
                  <a:pt x="7573" y="5072"/>
                  <a:pt x="7549" y="5096"/>
                  <a:pt x="7514" y="5096"/>
                </a:cubicBezTo>
                <a:lnTo>
                  <a:pt x="4870" y="5096"/>
                </a:lnTo>
                <a:lnTo>
                  <a:pt x="4870" y="5084"/>
                </a:lnTo>
                <a:cubicBezTo>
                  <a:pt x="4847" y="5084"/>
                  <a:pt x="4811" y="5049"/>
                  <a:pt x="4811" y="5025"/>
                </a:cubicBezTo>
                <a:lnTo>
                  <a:pt x="4811" y="4775"/>
                </a:lnTo>
                <a:cubicBezTo>
                  <a:pt x="4811" y="4739"/>
                  <a:pt x="4847" y="4715"/>
                  <a:pt x="4870" y="4715"/>
                </a:cubicBezTo>
                <a:lnTo>
                  <a:pt x="6549" y="4715"/>
                </a:lnTo>
                <a:cubicBezTo>
                  <a:pt x="6656" y="4715"/>
                  <a:pt x="6740" y="4620"/>
                  <a:pt x="6740" y="4513"/>
                </a:cubicBezTo>
                <a:cubicBezTo>
                  <a:pt x="6740" y="4418"/>
                  <a:pt x="6656" y="4322"/>
                  <a:pt x="6549" y="4322"/>
                </a:cubicBezTo>
                <a:lnTo>
                  <a:pt x="5335" y="4322"/>
                </a:lnTo>
                <a:cubicBezTo>
                  <a:pt x="5216" y="4144"/>
                  <a:pt x="5156" y="3941"/>
                  <a:pt x="5156" y="3727"/>
                </a:cubicBezTo>
                <a:cubicBezTo>
                  <a:pt x="5156" y="3144"/>
                  <a:pt x="5632" y="2691"/>
                  <a:pt x="6192" y="2691"/>
                </a:cubicBezTo>
                <a:close/>
                <a:moveTo>
                  <a:pt x="3477" y="3799"/>
                </a:moveTo>
                <a:cubicBezTo>
                  <a:pt x="3442" y="4203"/>
                  <a:pt x="3442" y="5072"/>
                  <a:pt x="3870" y="6335"/>
                </a:cubicBezTo>
                <a:lnTo>
                  <a:pt x="1703" y="6335"/>
                </a:lnTo>
                <a:cubicBezTo>
                  <a:pt x="2132" y="5072"/>
                  <a:pt x="2132" y="4203"/>
                  <a:pt x="2108" y="3799"/>
                </a:cubicBezTo>
                <a:close/>
                <a:moveTo>
                  <a:pt x="10288" y="3799"/>
                </a:moveTo>
                <a:cubicBezTo>
                  <a:pt x="10264" y="4203"/>
                  <a:pt x="10264" y="5072"/>
                  <a:pt x="10693" y="6335"/>
                </a:cubicBezTo>
                <a:lnTo>
                  <a:pt x="8514" y="6335"/>
                </a:lnTo>
                <a:cubicBezTo>
                  <a:pt x="8954" y="5072"/>
                  <a:pt x="8966" y="4203"/>
                  <a:pt x="8918" y="3799"/>
                </a:cubicBezTo>
                <a:close/>
                <a:moveTo>
                  <a:pt x="4037" y="6739"/>
                </a:moveTo>
                <a:lnTo>
                  <a:pt x="4096" y="7097"/>
                </a:lnTo>
                <a:lnTo>
                  <a:pt x="1489" y="7097"/>
                </a:lnTo>
                <a:lnTo>
                  <a:pt x="1549" y="6739"/>
                </a:lnTo>
                <a:close/>
                <a:moveTo>
                  <a:pt x="10859" y="6739"/>
                </a:moveTo>
                <a:lnTo>
                  <a:pt x="10919" y="7097"/>
                </a:lnTo>
                <a:lnTo>
                  <a:pt x="8311" y="7097"/>
                </a:lnTo>
                <a:lnTo>
                  <a:pt x="8371" y="6739"/>
                </a:lnTo>
                <a:close/>
                <a:moveTo>
                  <a:pt x="6883" y="5465"/>
                </a:moveTo>
                <a:cubicBezTo>
                  <a:pt x="6847" y="5870"/>
                  <a:pt x="6847" y="6739"/>
                  <a:pt x="7287" y="8001"/>
                </a:cubicBezTo>
                <a:lnTo>
                  <a:pt x="5108" y="8001"/>
                </a:lnTo>
                <a:cubicBezTo>
                  <a:pt x="5537" y="6751"/>
                  <a:pt x="5537" y="5870"/>
                  <a:pt x="5513" y="5465"/>
                </a:cubicBezTo>
                <a:close/>
                <a:moveTo>
                  <a:pt x="4513" y="7478"/>
                </a:moveTo>
                <a:lnTo>
                  <a:pt x="4668" y="8049"/>
                </a:lnTo>
                <a:lnTo>
                  <a:pt x="4668" y="8061"/>
                </a:lnTo>
                <a:cubicBezTo>
                  <a:pt x="4632" y="8085"/>
                  <a:pt x="4608" y="8132"/>
                  <a:pt x="4608" y="8180"/>
                </a:cubicBezTo>
                <a:lnTo>
                  <a:pt x="4525" y="8561"/>
                </a:lnTo>
                <a:lnTo>
                  <a:pt x="775" y="8561"/>
                </a:lnTo>
                <a:lnTo>
                  <a:pt x="1072" y="7478"/>
                </a:lnTo>
                <a:close/>
                <a:moveTo>
                  <a:pt x="11335" y="7478"/>
                </a:moveTo>
                <a:lnTo>
                  <a:pt x="11633" y="8561"/>
                </a:lnTo>
                <a:lnTo>
                  <a:pt x="7883" y="8561"/>
                </a:lnTo>
                <a:lnTo>
                  <a:pt x="7799" y="8180"/>
                </a:lnTo>
                <a:cubicBezTo>
                  <a:pt x="7787" y="8120"/>
                  <a:pt x="7764" y="8085"/>
                  <a:pt x="7740" y="8049"/>
                </a:cubicBezTo>
                <a:lnTo>
                  <a:pt x="7895" y="7478"/>
                </a:lnTo>
                <a:close/>
                <a:moveTo>
                  <a:pt x="7442" y="8394"/>
                </a:moveTo>
                <a:lnTo>
                  <a:pt x="7502" y="8752"/>
                </a:lnTo>
                <a:lnTo>
                  <a:pt x="4906" y="8752"/>
                </a:lnTo>
                <a:lnTo>
                  <a:pt x="4966" y="8394"/>
                </a:lnTo>
                <a:close/>
                <a:moveTo>
                  <a:pt x="4132" y="8954"/>
                </a:moveTo>
                <a:lnTo>
                  <a:pt x="4037" y="9311"/>
                </a:lnTo>
                <a:lnTo>
                  <a:pt x="406" y="9311"/>
                </a:lnTo>
                <a:lnTo>
                  <a:pt x="406" y="8954"/>
                </a:lnTo>
                <a:close/>
                <a:moveTo>
                  <a:pt x="12002" y="8954"/>
                </a:moveTo>
                <a:lnTo>
                  <a:pt x="12002" y="9311"/>
                </a:lnTo>
                <a:lnTo>
                  <a:pt x="8371" y="9311"/>
                </a:lnTo>
                <a:lnTo>
                  <a:pt x="8276" y="8954"/>
                </a:lnTo>
                <a:close/>
                <a:moveTo>
                  <a:pt x="7906" y="9144"/>
                </a:moveTo>
                <a:lnTo>
                  <a:pt x="8204" y="10228"/>
                </a:lnTo>
                <a:lnTo>
                  <a:pt x="4192" y="10228"/>
                </a:lnTo>
                <a:lnTo>
                  <a:pt x="4489" y="9144"/>
                </a:lnTo>
                <a:close/>
                <a:moveTo>
                  <a:pt x="8573" y="10621"/>
                </a:moveTo>
                <a:lnTo>
                  <a:pt x="8573" y="10978"/>
                </a:lnTo>
                <a:lnTo>
                  <a:pt x="3799" y="10978"/>
                </a:lnTo>
                <a:lnTo>
                  <a:pt x="3799" y="10621"/>
                </a:lnTo>
                <a:close/>
                <a:moveTo>
                  <a:pt x="9621" y="0"/>
                </a:moveTo>
                <a:cubicBezTo>
                  <a:pt x="9514" y="0"/>
                  <a:pt x="9430" y="96"/>
                  <a:pt x="9430" y="203"/>
                </a:cubicBezTo>
                <a:lnTo>
                  <a:pt x="9430" y="596"/>
                </a:lnTo>
                <a:cubicBezTo>
                  <a:pt x="8728" y="691"/>
                  <a:pt x="8180" y="1298"/>
                  <a:pt x="8180" y="2024"/>
                </a:cubicBezTo>
                <a:cubicBezTo>
                  <a:pt x="8180" y="2239"/>
                  <a:pt x="8216" y="2441"/>
                  <a:pt x="8311" y="2620"/>
                </a:cubicBezTo>
                <a:lnTo>
                  <a:pt x="8299" y="2620"/>
                </a:lnTo>
                <a:cubicBezTo>
                  <a:pt x="8037" y="2620"/>
                  <a:pt x="7835" y="2834"/>
                  <a:pt x="7835" y="3084"/>
                </a:cubicBezTo>
                <a:lnTo>
                  <a:pt x="7835" y="3334"/>
                </a:lnTo>
                <a:cubicBezTo>
                  <a:pt x="7835" y="3596"/>
                  <a:pt x="8037" y="3799"/>
                  <a:pt x="8299" y="3799"/>
                </a:cubicBezTo>
                <a:lnTo>
                  <a:pt x="8549" y="3799"/>
                </a:lnTo>
                <a:cubicBezTo>
                  <a:pt x="8573" y="4144"/>
                  <a:pt x="8597" y="5037"/>
                  <a:pt x="8121" y="6358"/>
                </a:cubicBezTo>
                <a:cubicBezTo>
                  <a:pt x="8073" y="6394"/>
                  <a:pt x="8037" y="6442"/>
                  <a:pt x="8026" y="6501"/>
                </a:cubicBezTo>
                <a:lnTo>
                  <a:pt x="7918" y="7073"/>
                </a:lnTo>
                <a:lnTo>
                  <a:pt x="7764" y="7073"/>
                </a:lnTo>
                <a:cubicBezTo>
                  <a:pt x="7668" y="7073"/>
                  <a:pt x="7597" y="7132"/>
                  <a:pt x="7561" y="7228"/>
                </a:cubicBezTo>
                <a:lnTo>
                  <a:pt x="7525" y="7394"/>
                </a:lnTo>
                <a:cubicBezTo>
                  <a:pt x="7252" y="6418"/>
                  <a:pt x="7264" y="5751"/>
                  <a:pt x="7299" y="5465"/>
                </a:cubicBezTo>
                <a:lnTo>
                  <a:pt x="7549" y="5465"/>
                </a:lnTo>
                <a:cubicBezTo>
                  <a:pt x="7799" y="5465"/>
                  <a:pt x="8014" y="5263"/>
                  <a:pt x="8014" y="5013"/>
                </a:cubicBezTo>
                <a:lnTo>
                  <a:pt x="8014" y="4751"/>
                </a:lnTo>
                <a:cubicBezTo>
                  <a:pt x="8014" y="4501"/>
                  <a:pt x="7799" y="4287"/>
                  <a:pt x="7549" y="4287"/>
                </a:cubicBezTo>
                <a:lnTo>
                  <a:pt x="7537" y="4287"/>
                </a:lnTo>
                <a:cubicBezTo>
                  <a:pt x="7621" y="4108"/>
                  <a:pt x="7668" y="3906"/>
                  <a:pt x="7668" y="3691"/>
                </a:cubicBezTo>
                <a:cubicBezTo>
                  <a:pt x="7668" y="2965"/>
                  <a:pt x="7121" y="2358"/>
                  <a:pt x="6418" y="2263"/>
                </a:cubicBezTo>
                <a:lnTo>
                  <a:pt x="6418" y="1882"/>
                </a:lnTo>
                <a:cubicBezTo>
                  <a:pt x="6418" y="1774"/>
                  <a:pt x="6335" y="1691"/>
                  <a:pt x="6228" y="1691"/>
                </a:cubicBezTo>
                <a:cubicBezTo>
                  <a:pt x="6121" y="1691"/>
                  <a:pt x="6037" y="1774"/>
                  <a:pt x="6037" y="1882"/>
                </a:cubicBezTo>
                <a:lnTo>
                  <a:pt x="6037" y="2286"/>
                </a:lnTo>
                <a:cubicBezTo>
                  <a:pt x="5335" y="2370"/>
                  <a:pt x="4787" y="2989"/>
                  <a:pt x="4787" y="3715"/>
                </a:cubicBezTo>
                <a:cubicBezTo>
                  <a:pt x="4787" y="3918"/>
                  <a:pt x="4823" y="4132"/>
                  <a:pt x="4918" y="4310"/>
                </a:cubicBezTo>
                <a:lnTo>
                  <a:pt x="4906" y="4310"/>
                </a:lnTo>
                <a:cubicBezTo>
                  <a:pt x="4644" y="4310"/>
                  <a:pt x="4442" y="4513"/>
                  <a:pt x="4442" y="4775"/>
                </a:cubicBezTo>
                <a:lnTo>
                  <a:pt x="4442" y="5025"/>
                </a:lnTo>
                <a:cubicBezTo>
                  <a:pt x="4442" y="5275"/>
                  <a:pt x="4644" y="5489"/>
                  <a:pt x="4906" y="5489"/>
                </a:cubicBezTo>
                <a:lnTo>
                  <a:pt x="5156" y="5489"/>
                </a:lnTo>
                <a:cubicBezTo>
                  <a:pt x="5180" y="5763"/>
                  <a:pt x="5180" y="6442"/>
                  <a:pt x="4930" y="7406"/>
                </a:cubicBezTo>
                <a:lnTo>
                  <a:pt x="4882" y="7239"/>
                </a:lnTo>
                <a:cubicBezTo>
                  <a:pt x="4858" y="7156"/>
                  <a:pt x="4787" y="7097"/>
                  <a:pt x="4692" y="7097"/>
                </a:cubicBezTo>
                <a:lnTo>
                  <a:pt x="4525" y="7097"/>
                </a:lnTo>
                <a:lnTo>
                  <a:pt x="4430" y="6513"/>
                </a:lnTo>
                <a:cubicBezTo>
                  <a:pt x="4406" y="6454"/>
                  <a:pt x="4382" y="6406"/>
                  <a:pt x="4335" y="6382"/>
                </a:cubicBezTo>
                <a:cubicBezTo>
                  <a:pt x="3858" y="5049"/>
                  <a:pt x="3870" y="4156"/>
                  <a:pt x="3906" y="3822"/>
                </a:cubicBezTo>
                <a:lnTo>
                  <a:pt x="4156" y="3822"/>
                </a:lnTo>
                <a:cubicBezTo>
                  <a:pt x="4406" y="3822"/>
                  <a:pt x="4620" y="3608"/>
                  <a:pt x="4620" y="3358"/>
                </a:cubicBezTo>
                <a:lnTo>
                  <a:pt x="4620" y="3108"/>
                </a:lnTo>
                <a:cubicBezTo>
                  <a:pt x="4620" y="2846"/>
                  <a:pt x="4406" y="2644"/>
                  <a:pt x="4156" y="2644"/>
                </a:cubicBezTo>
                <a:lnTo>
                  <a:pt x="4144" y="2644"/>
                </a:lnTo>
                <a:cubicBezTo>
                  <a:pt x="4227" y="2465"/>
                  <a:pt x="4275" y="2251"/>
                  <a:pt x="4275" y="2048"/>
                </a:cubicBezTo>
                <a:cubicBezTo>
                  <a:pt x="4275" y="1322"/>
                  <a:pt x="3727" y="703"/>
                  <a:pt x="3025" y="620"/>
                </a:cubicBezTo>
                <a:lnTo>
                  <a:pt x="3025" y="215"/>
                </a:lnTo>
                <a:cubicBezTo>
                  <a:pt x="3025" y="108"/>
                  <a:pt x="2942" y="24"/>
                  <a:pt x="2834" y="24"/>
                </a:cubicBezTo>
                <a:cubicBezTo>
                  <a:pt x="2727" y="24"/>
                  <a:pt x="2644" y="108"/>
                  <a:pt x="2644" y="215"/>
                </a:cubicBezTo>
                <a:lnTo>
                  <a:pt x="2644" y="620"/>
                </a:lnTo>
                <a:cubicBezTo>
                  <a:pt x="1941" y="703"/>
                  <a:pt x="1394" y="1322"/>
                  <a:pt x="1394" y="2048"/>
                </a:cubicBezTo>
                <a:cubicBezTo>
                  <a:pt x="1394" y="2251"/>
                  <a:pt x="1429" y="2465"/>
                  <a:pt x="1525" y="2644"/>
                </a:cubicBezTo>
                <a:lnTo>
                  <a:pt x="1513" y="2644"/>
                </a:lnTo>
                <a:cubicBezTo>
                  <a:pt x="1251" y="2644"/>
                  <a:pt x="1048" y="2846"/>
                  <a:pt x="1048" y="3108"/>
                </a:cubicBezTo>
                <a:lnTo>
                  <a:pt x="1048" y="3358"/>
                </a:lnTo>
                <a:cubicBezTo>
                  <a:pt x="1048" y="3608"/>
                  <a:pt x="1251" y="3822"/>
                  <a:pt x="1513" y="3822"/>
                </a:cubicBezTo>
                <a:lnTo>
                  <a:pt x="1763" y="3822"/>
                </a:lnTo>
                <a:cubicBezTo>
                  <a:pt x="1787" y="4156"/>
                  <a:pt x="1810" y="5049"/>
                  <a:pt x="1334" y="6382"/>
                </a:cubicBezTo>
                <a:cubicBezTo>
                  <a:pt x="1287" y="6406"/>
                  <a:pt x="1251" y="6454"/>
                  <a:pt x="1239" y="6513"/>
                </a:cubicBezTo>
                <a:lnTo>
                  <a:pt x="1132" y="7097"/>
                </a:lnTo>
                <a:lnTo>
                  <a:pt x="977" y="7097"/>
                </a:lnTo>
                <a:cubicBezTo>
                  <a:pt x="882" y="7097"/>
                  <a:pt x="810" y="7156"/>
                  <a:pt x="775" y="7239"/>
                </a:cubicBezTo>
                <a:lnTo>
                  <a:pt x="417" y="8561"/>
                </a:lnTo>
                <a:lnTo>
                  <a:pt x="203" y="8561"/>
                </a:lnTo>
                <a:cubicBezTo>
                  <a:pt x="96" y="8561"/>
                  <a:pt x="1" y="8656"/>
                  <a:pt x="1" y="8763"/>
                </a:cubicBezTo>
                <a:lnTo>
                  <a:pt x="1" y="9502"/>
                </a:lnTo>
                <a:cubicBezTo>
                  <a:pt x="1" y="9609"/>
                  <a:pt x="96" y="9692"/>
                  <a:pt x="203" y="9692"/>
                </a:cubicBezTo>
                <a:lnTo>
                  <a:pt x="3918" y="9692"/>
                </a:lnTo>
                <a:lnTo>
                  <a:pt x="3775" y="10228"/>
                </a:lnTo>
                <a:lnTo>
                  <a:pt x="3620" y="10228"/>
                </a:lnTo>
                <a:cubicBezTo>
                  <a:pt x="3513" y="10228"/>
                  <a:pt x="3430" y="10323"/>
                  <a:pt x="3430" y="10430"/>
                </a:cubicBezTo>
                <a:lnTo>
                  <a:pt x="3430" y="11168"/>
                </a:lnTo>
                <a:cubicBezTo>
                  <a:pt x="3430" y="11276"/>
                  <a:pt x="3513" y="11359"/>
                  <a:pt x="3620" y="11359"/>
                </a:cubicBezTo>
                <a:lnTo>
                  <a:pt x="8788" y="11359"/>
                </a:lnTo>
                <a:cubicBezTo>
                  <a:pt x="8895" y="11359"/>
                  <a:pt x="8978" y="11276"/>
                  <a:pt x="8978" y="11168"/>
                </a:cubicBezTo>
                <a:lnTo>
                  <a:pt x="8978" y="10430"/>
                </a:lnTo>
                <a:cubicBezTo>
                  <a:pt x="8978" y="10323"/>
                  <a:pt x="8895" y="10228"/>
                  <a:pt x="8788" y="10228"/>
                </a:cubicBezTo>
                <a:lnTo>
                  <a:pt x="8621" y="10228"/>
                </a:lnTo>
                <a:lnTo>
                  <a:pt x="8478" y="9692"/>
                </a:lnTo>
                <a:lnTo>
                  <a:pt x="12193" y="9692"/>
                </a:lnTo>
                <a:cubicBezTo>
                  <a:pt x="12300" y="9692"/>
                  <a:pt x="12383" y="9609"/>
                  <a:pt x="12383" y="9502"/>
                </a:cubicBezTo>
                <a:lnTo>
                  <a:pt x="12383" y="8763"/>
                </a:lnTo>
                <a:cubicBezTo>
                  <a:pt x="12383" y="8656"/>
                  <a:pt x="12300" y="8561"/>
                  <a:pt x="12193" y="8561"/>
                </a:cubicBezTo>
                <a:lnTo>
                  <a:pt x="12026" y="8561"/>
                </a:lnTo>
                <a:lnTo>
                  <a:pt x="11669" y="7239"/>
                </a:lnTo>
                <a:cubicBezTo>
                  <a:pt x="11645" y="7156"/>
                  <a:pt x="11574" y="7097"/>
                  <a:pt x="11478" y="7097"/>
                </a:cubicBezTo>
                <a:lnTo>
                  <a:pt x="11312" y="7097"/>
                </a:lnTo>
                <a:lnTo>
                  <a:pt x="11216" y="6501"/>
                </a:lnTo>
                <a:cubicBezTo>
                  <a:pt x="11193" y="6442"/>
                  <a:pt x="11169" y="6394"/>
                  <a:pt x="11121" y="6358"/>
                </a:cubicBezTo>
                <a:cubicBezTo>
                  <a:pt x="10645" y="5037"/>
                  <a:pt x="10657" y="4144"/>
                  <a:pt x="10693" y="3799"/>
                </a:cubicBezTo>
                <a:lnTo>
                  <a:pt x="10943" y="3799"/>
                </a:lnTo>
                <a:cubicBezTo>
                  <a:pt x="11193" y="3799"/>
                  <a:pt x="11407" y="3596"/>
                  <a:pt x="11407" y="3334"/>
                </a:cubicBezTo>
                <a:lnTo>
                  <a:pt x="11407" y="3084"/>
                </a:lnTo>
                <a:cubicBezTo>
                  <a:pt x="11407" y="2834"/>
                  <a:pt x="11193" y="2620"/>
                  <a:pt x="10943" y="2620"/>
                </a:cubicBezTo>
                <a:lnTo>
                  <a:pt x="10931" y="2620"/>
                </a:lnTo>
                <a:cubicBezTo>
                  <a:pt x="11014" y="2441"/>
                  <a:pt x="11062" y="2239"/>
                  <a:pt x="11062" y="2024"/>
                </a:cubicBezTo>
                <a:cubicBezTo>
                  <a:pt x="11062" y="1298"/>
                  <a:pt x="10514" y="691"/>
                  <a:pt x="9811" y="596"/>
                </a:cubicBezTo>
                <a:lnTo>
                  <a:pt x="9811" y="203"/>
                </a:lnTo>
                <a:cubicBezTo>
                  <a:pt x="9811" y="96"/>
                  <a:pt x="9728" y="0"/>
                  <a:pt x="9621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702" name="Google Shape;10702;p80"/>
          <p:cNvGrpSpPr/>
          <p:nvPr/>
        </p:nvGrpSpPr>
        <p:grpSpPr>
          <a:xfrm>
            <a:off x="7136972" y="2240294"/>
            <a:ext cx="436121" cy="430011"/>
            <a:chOff x="5352728" y="1990239"/>
            <a:chExt cx="327091" cy="322508"/>
          </a:xfrm>
          <a:solidFill>
            <a:srgbClr val="D2DE00"/>
          </a:solidFill>
        </p:grpSpPr>
        <p:sp>
          <p:nvSpPr>
            <p:cNvPr id="10703" name="Google Shape;10703;p80"/>
            <p:cNvSpPr/>
            <p:nvPr/>
          </p:nvSpPr>
          <p:spPr>
            <a:xfrm>
              <a:off x="5575935" y="2093297"/>
              <a:ext cx="103885" cy="217923"/>
            </a:xfrm>
            <a:custGeom>
              <a:avLst/>
              <a:gdLst/>
              <a:ahLst/>
              <a:cxnLst/>
              <a:rect l="l" t="t" r="r" b="b"/>
              <a:pathLst>
                <a:path w="3264" h="6847" extrusionOk="0">
                  <a:moveTo>
                    <a:pt x="1084" y="322"/>
                  </a:moveTo>
                  <a:cubicBezTo>
                    <a:pt x="1144" y="322"/>
                    <a:pt x="1203" y="358"/>
                    <a:pt x="1203" y="441"/>
                  </a:cubicBezTo>
                  <a:lnTo>
                    <a:pt x="1203" y="513"/>
                  </a:lnTo>
                  <a:lnTo>
                    <a:pt x="1203" y="1061"/>
                  </a:lnTo>
                  <a:cubicBezTo>
                    <a:pt x="1203" y="1156"/>
                    <a:pt x="1275" y="1227"/>
                    <a:pt x="1370" y="1227"/>
                  </a:cubicBezTo>
                  <a:cubicBezTo>
                    <a:pt x="1453" y="1227"/>
                    <a:pt x="1537" y="1156"/>
                    <a:pt x="1537" y="1061"/>
                  </a:cubicBezTo>
                  <a:lnTo>
                    <a:pt x="1537" y="537"/>
                  </a:lnTo>
                  <a:cubicBezTo>
                    <a:pt x="1549" y="513"/>
                    <a:pt x="1596" y="477"/>
                    <a:pt x="1632" y="477"/>
                  </a:cubicBezTo>
                  <a:lnTo>
                    <a:pt x="1656" y="477"/>
                  </a:lnTo>
                  <a:cubicBezTo>
                    <a:pt x="1715" y="477"/>
                    <a:pt x="1775" y="525"/>
                    <a:pt x="1775" y="596"/>
                  </a:cubicBezTo>
                  <a:lnTo>
                    <a:pt x="1775" y="632"/>
                  </a:lnTo>
                  <a:lnTo>
                    <a:pt x="1775" y="1061"/>
                  </a:lnTo>
                  <a:cubicBezTo>
                    <a:pt x="1775" y="1156"/>
                    <a:pt x="1846" y="1227"/>
                    <a:pt x="1930" y="1227"/>
                  </a:cubicBezTo>
                  <a:cubicBezTo>
                    <a:pt x="2025" y="1227"/>
                    <a:pt x="2096" y="1156"/>
                    <a:pt x="2096" y="1061"/>
                  </a:cubicBezTo>
                  <a:lnTo>
                    <a:pt x="2096" y="656"/>
                  </a:lnTo>
                  <a:cubicBezTo>
                    <a:pt x="2108" y="620"/>
                    <a:pt x="2156" y="596"/>
                    <a:pt x="2203" y="596"/>
                  </a:cubicBezTo>
                  <a:lnTo>
                    <a:pt x="2215" y="596"/>
                  </a:lnTo>
                  <a:cubicBezTo>
                    <a:pt x="2275" y="596"/>
                    <a:pt x="2334" y="644"/>
                    <a:pt x="2334" y="715"/>
                  </a:cubicBezTo>
                  <a:lnTo>
                    <a:pt x="2334" y="822"/>
                  </a:lnTo>
                  <a:lnTo>
                    <a:pt x="2334" y="1156"/>
                  </a:lnTo>
                  <a:cubicBezTo>
                    <a:pt x="2334" y="1239"/>
                    <a:pt x="2406" y="1311"/>
                    <a:pt x="2501" y="1311"/>
                  </a:cubicBezTo>
                  <a:cubicBezTo>
                    <a:pt x="2584" y="1311"/>
                    <a:pt x="2668" y="1239"/>
                    <a:pt x="2668" y="1156"/>
                  </a:cubicBezTo>
                  <a:lnTo>
                    <a:pt x="2668" y="822"/>
                  </a:lnTo>
                  <a:cubicBezTo>
                    <a:pt x="2668" y="763"/>
                    <a:pt x="2703" y="703"/>
                    <a:pt x="2787" y="703"/>
                  </a:cubicBezTo>
                  <a:lnTo>
                    <a:pt x="2799" y="703"/>
                  </a:lnTo>
                  <a:cubicBezTo>
                    <a:pt x="2858" y="703"/>
                    <a:pt x="2918" y="751"/>
                    <a:pt x="2918" y="822"/>
                  </a:cubicBezTo>
                  <a:lnTo>
                    <a:pt x="2918" y="1584"/>
                  </a:lnTo>
                  <a:lnTo>
                    <a:pt x="2918" y="1596"/>
                  </a:lnTo>
                  <a:cubicBezTo>
                    <a:pt x="2930" y="1787"/>
                    <a:pt x="2918" y="2346"/>
                    <a:pt x="2632" y="2596"/>
                  </a:cubicBezTo>
                  <a:cubicBezTo>
                    <a:pt x="2608" y="2620"/>
                    <a:pt x="2572" y="2668"/>
                    <a:pt x="2572" y="2715"/>
                  </a:cubicBezTo>
                  <a:lnTo>
                    <a:pt x="2572" y="3216"/>
                  </a:lnTo>
                  <a:lnTo>
                    <a:pt x="1025" y="3216"/>
                  </a:lnTo>
                  <a:lnTo>
                    <a:pt x="1025" y="2858"/>
                  </a:lnTo>
                  <a:cubicBezTo>
                    <a:pt x="1025" y="2823"/>
                    <a:pt x="1001" y="2763"/>
                    <a:pt x="965" y="2727"/>
                  </a:cubicBezTo>
                  <a:cubicBezTo>
                    <a:pt x="929" y="2727"/>
                    <a:pt x="394" y="2311"/>
                    <a:pt x="358" y="1870"/>
                  </a:cubicBezTo>
                  <a:cubicBezTo>
                    <a:pt x="346" y="1608"/>
                    <a:pt x="334" y="1287"/>
                    <a:pt x="417" y="1215"/>
                  </a:cubicBezTo>
                  <a:cubicBezTo>
                    <a:pt x="453" y="1189"/>
                    <a:pt x="496" y="1175"/>
                    <a:pt x="560" y="1175"/>
                  </a:cubicBezTo>
                  <a:cubicBezTo>
                    <a:pt x="581" y="1175"/>
                    <a:pt x="605" y="1177"/>
                    <a:pt x="632" y="1180"/>
                  </a:cubicBezTo>
                  <a:lnTo>
                    <a:pt x="632" y="1406"/>
                  </a:lnTo>
                  <a:cubicBezTo>
                    <a:pt x="632" y="1489"/>
                    <a:pt x="703" y="1572"/>
                    <a:pt x="787" y="1572"/>
                  </a:cubicBezTo>
                  <a:cubicBezTo>
                    <a:pt x="882" y="1572"/>
                    <a:pt x="953" y="1489"/>
                    <a:pt x="953" y="1406"/>
                  </a:cubicBezTo>
                  <a:lnTo>
                    <a:pt x="953" y="441"/>
                  </a:lnTo>
                  <a:cubicBezTo>
                    <a:pt x="953" y="382"/>
                    <a:pt x="1001" y="322"/>
                    <a:pt x="1072" y="322"/>
                  </a:cubicBezTo>
                  <a:close/>
                  <a:moveTo>
                    <a:pt x="2799" y="3537"/>
                  </a:moveTo>
                  <a:lnTo>
                    <a:pt x="2799" y="4037"/>
                  </a:lnTo>
                  <a:lnTo>
                    <a:pt x="751" y="4037"/>
                  </a:lnTo>
                  <a:lnTo>
                    <a:pt x="751" y="3537"/>
                  </a:lnTo>
                  <a:close/>
                  <a:moveTo>
                    <a:pt x="2799" y="4370"/>
                  </a:moveTo>
                  <a:lnTo>
                    <a:pt x="2799" y="6525"/>
                  </a:lnTo>
                  <a:lnTo>
                    <a:pt x="751" y="6525"/>
                  </a:lnTo>
                  <a:lnTo>
                    <a:pt x="751" y="4370"/>
                  </a:lnTo>
                  <a:close/>
                  <a:moveTo>
                    <a:pt x="1072" y="1"/>
                  </a:moveTo>
                  <a:cubicBezTo>
                    <a:pt x="834" y="1"/>
                    <a:pt x="644" y="203"/>
                    <a:pt x="644" y="429"/>
                  </a:cubicBezTo>
                  <a:lnTo>
                    <a:pt x="644" y="846"/>
                  </a:lnTo>
                  <a:cubicBezTo>
                    <a:pt x="621" y="845"/>
                    <a:pt x="600" y="844"/>
                    <a:pt x="579" y="844"/>
                  </a:cubicBezTo>
                  <a:cubicBezTo>
                    <a:pt x="433" y="844"/>
                    <a:pt x="321" y="880"/>
                    <a:pt x="227" y="953"/>
                  </a:cubicBezTo>
                  <a:cubicBezTo>
                    <a:pt x="1" y="1144"/>
                    <a:pt x="13" y="1525"/>
                    <a:pt x="48" y="1882"/>
                  </a:cubicBezTo>
                  <a:cubicBezTo>
                    <a:pt x="72" y="2370"/>
                    <a:pt x="525" y="2787"/>
                    <a:pt x="679" y="2930"/>
                  </a:cubicBezTo>
                  <a:lnTo>
                    <a:pt x="679" y="3216"/>
                  </a:lnTo>
                  <a:lnTo>
                    <a:pt x="596" y="3216"/>
                  </a:lnTo>
                  <a:cubicBezTo>
                    <a:pt x="513" y="3216"/>
                    <a:pt x="429" y="3287"/>
                    <a:pt x="429" y="3382"/>
                  </a:cubicBezTo>
                  <a:lnTo>
                    <a:pt x="429" y="4216"/>
                  </a:lnTo>
                  <a:lnTo>
                    <a:pt x="429" y="6692"/>
                  </a:lnTo>
                  <a:cubicBezTo>
                    <a:pt x="429" y="6775"/>
                    <a:pt x="513" y="6847"/>
                    <a:pt x="596" y="6847"/>
                  </a:cubicBezTo>
                  <a:lnTo>
                    <a:pt x="2977" y="6847"/>
                  </a:lnTo>
                  <a:cubicBezTo>
                    <a:pt x="3061" y="6847"/>
                    <a:pt x="3144" y="6775"/>
                    <a:pt x="3144" y="6692"/>
                  </a:cubicBezTo>
                  <a:lnTo>
                    <a:pt x="3144" y="4204"/>
                  </a:lnTo>
                  <a:lnTo>
                    <a:pt x="3144" y="3370"/>
                  </a:lnTo>
                  <a:cubicBezTo>
                    <a:pt x="3120" y="3275"/>
                    <a:pt x="3049" y="3204"/>
                    <a:pt x="2965" y="3204"/>
                  </a:cubicBezTo>
                  <a:lnTo>
                    <a:pt x="2858" y="3204"/>
                  </a:lnTo>
                  <a:lnTo>
                    <a:pt x="2858" y="2763"/>
                  </a:lnTo>
                  <a:cubicBezTo>
                    <a:pt x="3263" y="2358"/>
                    <a:pt x="3215" y="1644"/>
                    <a:pt x="3204" y="1549"/>
                  </a:cubicBezTo>
                  <a:lnTo>
                    <a:pt x="3204" y="810"/>
                  </a:lnTo>
                  <a:cubicBezTo>
                    <a:pt x="3204" y="572"/>
                    <a:pt x="3013" y="382"/>
                    <a:pt x="2763" y="382"/>
                  </a:cubicBezTo>
                  <a:lnTo>
                    <a:pt x="2751" y="382"/>
                  </a:lnTo>
                  <a:cubicBezTo>
                    <a:pt x="2680" y="382"/>
                    <a:pt x="2608" y="394"/>
                    <a:pt x="2549" y="441"/>
                  </a:cubicBezTo>
                  <a:cubicBezTo>
                    <a:pt x="2465" y="334"/>
                    <a:pt x="2334" y="275"/>
                    <a:pt x="2203" y="275"/>
                  </a:cubicBezTo>
                  <a:lnTo>
                    <a:pt x="2191" y="275"/>
                  </a:lnTo>
                  <a:cubicBezTo>
                    <a:pt x="2120" y="275"/>
                    <a:pt x="2037" y="287"/>
                    <a:pt x="1977" y="322"/>
                  </a:cubicBezTo>
                  <a:cubicBezTo>
                    <a:pt x="1906" y="227"/>
                    <a:pt x="1787" y="168"/>
                    <a:pt x="1656" y="168"/>
                  </a:cubicBezTo>
                  <a:lnTo>
                    <a:pt x="1632" y="168"/>
                  </a:lnTo>
                  <a:cubicBezTo>
                    <a:pt x="1572" y="168"/>
                    <a:pt x="1525" y="179"/>
                    <a:pt x="1453" y="203"/>
                  </a:cubicBezTo>
                  <a:cubicBezTo>
                    <a:pt x="1382" y="84"/>
                    <a:pt x="1251" y="1"/>
                    <a:pt x="108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04" name="Google Shape;10704;p80"/>
            <p:cNvSpPr/>
            <p:nvPr/>
          </p:nvSpPr>
          <p:spPr>
            <a:xfrm>
              <a:off x="5426250" y="1990239"/>
              <a:ext cx="191029" cy="322508"/>
            </a:xfrm>
            <a:custGeom>
              <a:avLst/>
              <a:gdLst/>
              <a:ahLst/>
              <a:cxnLst/>
              <a:rect l="l" t="t" r="r" b="b"/>
              <a:pathLst>
                <a:path w="6002" h="10133" extrusionOk="0">
                  <a:moveTo>
                    <a:pt x="584" y="298"/>
                  </a:moveTo>
                  <a:lnTo>
                    <a:pt x="977" y="322"/>
                  </a:lnTo>
                  <a:lnTo>
                    <a:pt x="870" y="584"/>
                  </a:lnTo>
                  <a:lnTo>
                    <a:pt x="584" y="298"/>
                  </a:lnTo>
                  <a:close/>
                  <a:moveTo>
                    <a:pt x="1299" y="381"/>
                  </a:moveTo>
                  <a:lnTo>
                    <a:pt x="2322" y="810"/>
                  </a:lnTo>
                  <a:lnTo>
                    <a:pt x="2203" y="1239"/>
                  </a:lnTo>
                  <a:lnTo>
                    <a:pt x="1120" y="774"/>
                  </a:lnTo>
                  <a:lnTo>
                    <a:pt x="1299" y="381"/>
                  </a:lnTo>
                  <a:close/>
                  <a:moveTo>
                    <a:pt x="4739" y="1834"/>
                  </a:moveTo>
                  <a:lnTo>
                    <a:pt x="5097" y="1977"/>
                  </a:lnTo>
                  <a:lnTo>
                    <a:pt x="4918" y="2382"/>
                  </a:lnTo>
                  <a:lnTo>
                    <a:pt x="4620" y="2263"/>
                  </a:lnTo>
                  <a:cubicBezTo>
                    <a:pt x="4632" y="2251"/>
                    <a:pt x="4632" y="2227"/>
                    <a:pt x="4632" y="2227"/>
                  </a:cubicBezTo>
                  <a:lnTo>
                    <a:pt x="4739" y="1834"/>
                  </a:lnTo>
                  <a:close/>
                  <a:moveTo>
                    <a:pt x="5406" y="2108"/>
                  </a:moveTo>
                  <a:lnTo>
                    <a:pt x="5585" y="2191"/>
                  </a:lnTo>
                  <a:cubicBezTo>
                    <a:pt x="5609" y="2203"/>
                    <a:pt x="5632" y="2215"/>
                    <a:pt x="5644" y="2251"/>
                  </a:cubicBezTo>
                  <a:cubicBezTo>
                    <a:pt x="5656" y="2274"/>
                    <a:pt x="5656" y="2298"/>
                    <a:pt x="5644" y="2322"/>
                  </a:cubicBezTo>
                  <a:lnTo>
                    <a:pt x="5549" y="2524"/>
                  </a:lnTo>
                  <a:cubicBezTo>
                    <a:pt x="5537" y="2560"/>
                    <a:pt x="5525" y="2572"/>
                    <a:pt x="5490" y="2584"/>
                  </a:cubicBezTo>
                  <a:cubicBezTo>
                    <a:pt x="5478" y="2590"/>
                    <a:pt x="5463" y="2593"/>
                    <a:pt x="5449" y="2593"/>
                  </a:cubicBezTo>
                  <a:cubicBezTo>
                    <a:pt x="5436" y="2593"/>
                    <a:pt x="5424" y="2590"/>
                    <a:pt x="5418" y="2584"/>
                  </a:cubicBezTo>
                  <a:lnTo>
                    <a:pt x="5228" y="2513"/>
                  </a:lnTo>
                  <a:lnTo>
                    <a:pt x="5406" y="2108"/>
                  </a:lnTo>
                  <a:close/>
                  <a:moveTo>
                    <a:pt x="2906" y="405"/>
                  </a:moveTo>
                  <a:cubicBezTo>
                    <a:pt x="2930" y="405"/>
                    <a:pt x="2965" y="429"/>
                    <a:pt x="2977" y="441"/>
                  </a:cubicBezTo>
                  <a:cubicBezTo>
                    <a:pt x="2989" y="477"/>
                    <a:pt x="2989" y="500"/>
                    <a:pt x="2989" y="536"/>
                  </a:cubicBezTo>
                  <a:lnTo>
                    <a:pt x="2977" y="608"/>
                  </a:lnTo>
                  <a:lnTo>
                    <a:pt x="2787" y="1262"/>
                  </a:lnTo>
                  <a:cubicBezTo>
                    <a:pt x="2751" y="1358"/>
                    <a:pt x="2811" y="1441"/>
                    <a:pt x="2882" y="1453"/>
                  </a:cubicBezTo>
                  <a:lnTo>
                    <a:pt x="2930" y="1453"/>
                  </a:lnTo>
                  <a:cubicBezTo>
                    <a:pt x="3001" y="1453"/>
                    <a:pt x="3061" y="1417"/>
                    <a:pt x="3084" y="1334"/>
                  </a:cubicBezTo>
                  <a:lnTo>
                    <a:pt x="3263" y="703"/>
                  </a:lnTo>
                  <a:cubicBezTo>
                    <a:pt x="3287" y="667"/>
                    <a:pt x="3335" y="655"/>
                    <a:pt x="3382" y="655"/>
                  </a:cubicBezTo>
                  <a:lnTo>
                    <a:pt x="3394" y="655"/>
                  </a:lnTo>
                  <a:cubicBezTo>
                    <a:pt x="3418" y="655"/>
                    <a:pt x="3454" y="679"/>
                    <a:pt x="3465" y="703"/>
                  </a:cubicBezTo>
                  <a:cubicBezTo>
                    <a:pt x="3477" y="727"/>
                    <a:pt x="3477" y="762"/>
                    <a:pt x="3477" y="786"/>
                  </a:cubicBezTo>
                  <a:lnTo>
                    <a:pt x="3323" y="1358"/>
                  </a:lnTo>
                  <a:cubicBezTo>
                    <a:pt x="3287" y="1441"/>
                    <a:pt x="3346" y="1536"/>
                    <a:pt x="3418" y="1548"/>
                  </a:cubicBezTo>
                  <a:lnTo>
                    <a:pt x="3465" y="1548"/>
                  </a:lnTo>
                  <a:cubicBezTo>
                    <a:pt x="3537" y="1548"/>
                    <a:pt x="3596" y="1501"/>
                    <a:pt x="3620" y="1429"/>
                  </a:cubicBezTo>
                  <a:lnTo>
                    <a:pt x="3763" y="905"/>
                  </a:lnTo>
                  <a:cubicBezTo>
                    <a:pt x="3794" y="885"/>
                    <a:pt x="3825" y="855"/>
                    <a:pt x="3863" y="855"/>
                  </a:cubicBezTo>
                  <a:cubicBezTo>
                    <a:pt x="3869" y="855"/>
                    <a:pt x="3876" y="856"/>
                    <a:pt x="3882" y="858"/>
                  </a:cubicBezTo>
                  <a:lnTo>
                    <a:pt x="3894" y="858"/>
                  </a:lnTo>
                  <a:cubicBezTo>
                    <a:pt x="3954" y="881"/>
                    <a:pt x="4001" y="941"/>
                    <a:pt x="3989" y="1000"/>
                  </a:cubicBezTo>
                  <a:lnTo>
                    <a:pt x="3954" y="1096"/>
                  </a:lnTo>
                  <a:lnTo>
                    <a:pt x="3823" y="1536"/>
                  </a:lnTo>
                  <a:cubicBezTo>
                    <a:pt x="3799" y="1620"/>
                    <a:pt x="3835" y="1703"/>
                    <a:pt x="3930" y="1739"/>
                  </a:cubicBezTo>
                  <a:lnTo>
                    <a:pt x="3977" y="1739"/>
                  </a:lnTo>
                  <a:cubicBezTo>
                    <a:pt x="4049" y="1739"/>
                    <a:pt x="4108" y="1691"/>
                    <a:pt x="4120" y="1620"/>
                  </a:cubicBezTo>
                  <a:lnTo>
                    <a:pt x="4251" y="1167"/>
                  </a:lnTo>
                  <a:cubicBezTo>
                    <a:pt x="4272" y="1115"/>
                    <a:pt x="4320" y="1082"/>
                    <a:pt x="4371" y="1082"/>
                  </a:cubicBezTo>
                  <a:cubicBezTo>
                    <a:pt x="4379" y="1082"/>
                    <a:pt x="4386" y="1082"/>
                    <a:pt x="4394" y="1084"/>
                  </a:cubicBezTo>
                  <a:lnTo>
                    <a:pt x="4406" y="1084"/>
                  </a:lnTo>
                  <a:cubicBezTo>
                    <a:pt x="4466" y="1096"/>
                    <a:pt x="4513" y="1155"/>
                    <a:pt x="4489" y="1215"/>
                  </a:cubicBezTo>
                  <a:lnTo>
                    <a:pt x="4251" y="2084"/>
                  </a:lnTo>
                  <a:lnTo>
                    <a:pt x="4251" y="2096"/>
                  </a:lnTo>
                  <a:cubicBezTo>
                    <a:pt x="4323" y="2191"/>
                    <a:pt x="4216" y="2870"/>
                    <a:pt x="3811" y="3084"/>
                  </a:cubicBezTo>
                  <a:cubicBezTo>
                    <a:pt x="3751" y="3108"/>
                    <a:pt x="3727" y="3167"/>
                    <a:pt x="3727" y="3227"/>
                  </a:cubicBezTo>
                  <a:lnTo>
                    <a:pt x="3727" y="3715"/>
                  </a:lnTo>
                  <a:lnTo>
                    <a:pt x="2192" y="3715"/>
                  </a:lnTo>
                  <a:lnTo>
                    <a:pt x="2192" y="2941"/>
                  </a:lnTo>
                  <a:cubicBezTo>
                    <a:pt x="2192" y="2905"/>
                    <a:pt x="2180" y="2870"/>
                    <a:pt x="2144" y="2846"/>
                  </a:cubicBezTo>
                  <a:cubicBezTo>
                    <a:pt x="2144" y="2846"/>
                    <a:pt x="1715" y="2310"/>
                    <a:pt x="1787" y="1870"/>
                  </a:cubicBezTo>
                  <a:cubicBezTo>
                    <a:pt x="1822" y="1739"/>
                    <a:pt x="1834" y="1572"/>
                    <a:pt x="1870" y="1453"/>
                  </a:cubicBezTo>
                  <a:lnTo>
                    <a:pt x="2168" y="1572"/>
                  </a:lnTo>
                  <a:cubicBezTo>
                    <a:pt x="2192" y="1620"/>
                    <a:pt x="2239" y="1667"/>
                    <a:pt x="2275" y="1679"/>
                  </a:cubicBezTo>
                  <a:cubicBezTo>
                    <a:pt x="2294" y="1686"/>
                    <a:pt x="2312" y="1690"/>
                    <a:pt x="2330" y="1690"/>
                  </a:cubicBezTo>
                  <a:cubicBezTo>
                    <a:pt x="2401" y="1690"/>
                    <a:pt x="2456" y="1636"/>
                    <a:pt x="2465" y="1560"/>
                  </a:cubicBezTo>
                  <a:lnTo>
                    <a:pt x="2751" y="489"/>
                  </a:lnTo>
                  <a:cubicBezTo>
                    <a:pt x="2751" y="465"/>
                    <a:pt x="2787" y="429"/>
                    <a:pt x="2799" y="417"/>
                  </a:cubicBezTo>
                  <a:cubicBezTo>
                    <a:pt x="2834" y="405"/>
                    <a:pt x="2858" y="405"/>
                    <a:pt x="2882" y="405"/>
                  </a:cubicBezTo>
                  <a:close/>
                  <a:moveTo>
                    <a:pt x="3942" y="4048"/>
                  </a:moveTo>
                  <a:lnTo>
                    <a:pt x="3942" y="4549"/>
                  </a:lnTo>
                  <a:lnTo>
                    <a:pt x="1894" y="4549"/>
                  </a:lnTo>
                  <a:lnTo>
                    <a:pt x="1894" y="4048"/>
                  </a:lnTo>
                  <a:close/>
                  <a:moveTo>
                    <a:pt x="191" y="0"/>
                  </a:moveTo>
                  <a:cubicBezTo>
                    <a:pt x="120" y="0"/>
                    <a:pt x="60" y="24"/>
                    <a:pt x="36" y="84"/>
                  </a:cubicBezTo>
                  <a:cubicBezTo>
                    <a:pt x="1" y="143"/>
                    <a:pt x="13" y="227"/>
                    <a:pt x="60" y="262"/>
                  </a:cubicBezTo>
                  <a:lnTo>
                    <a:pt x="822" y="1012"/>
                  </a:lnTo>
                  <a:lnTo>
                    <a:pt x="834" y="1024"/>
                  </a:lnTo>
                  <a:lnTo>
                    <a:pt x="846" y="1024"/>
                  </a:lnTo>
                  <a:cubicBezTo>
                    <a:pt x="870" y="1036"/>
                    <a:pt x="894" y="1060"/>
                    <a:pt x="906" y="1060"/>
                  </a:cubicBezTo>
                  <a:lnTo>
                    <a:pt x="1596" y="1358"/>
                  </a:lnTo>
                  <a:cubicBezTo>
                    <a:pt x="1549" y="1501"/>
                    <a:pt x="1501" y="1679"/>
                    <a:pt x="1489" y="1846"/>
                  </a:cubicBezTo>
                  <a:cubicBezTo>
                    <a:pt x="1406" y="2346"/>
                    <a:pt x="1763" y="2870"/>
                    <a:pt x="1870" y="3036"/>
                  </a:cubicBezTo>
                  <a:lnTo>
                    <a:pt x="1870" y="3763"/>
                  </a:lnTo>
                  <a:lnTo>
                    <a:pt x="1739" y="3763"/>
                  </a:lnTo>
                  <a:cubicBezTo>
                    <a:pt x="1656" y="3763"/>
                    <a:pt x="1572" y="3834"/>
                    <a:pt x="1572" y="3929"/>
                  </a:cubicBezTo>
                  <a:lnTo>
                    <a:pt x="1572" y="4763"/>
                  </a:lnTo>
                  <a:lnTo>
                    <a:pt x="1572" y="9966"/>
                  </a:lnTo>
                  <a:cubicBezTo>
                    <a:pt x="1572" y="10061"/>
                    <a:pt x="1656" y="10133"/>
                    <a:pt x="1739" y="10133"/>
                  </a:cubicBezTo>
                  <a:lnTo>
                    <a:pt x="4120" y="10133"/>
                  </a:lnTo>
                  <a:cubicBezTo>
                    <a:pt x="4216" y="10133"/>
                    <a:pt x="4287" y="10061"/>
                    <a:pt x="4287" y="9966"/>
                  </a:cubicBezTo>
                  <a:lnTo>
                    <a:pt x="4287" y="5942"/>
                  </a:lnTo>
                  <a:cubicBezTo>
                    <a:pt x="4287" y="5846"/>
                    <a:pt x="4216" y="5775"/>
                    <a:pt x="4120" y="5775"/>
                  </a:cubicBezTo>
                  <a:cubicBezTo>
                    <a:pt x="4037" y="5775"/>
                    <a:pt x="3954" y="5846"/>
                    <a:pt x="3954" y="5942"/>
                  </a:cubicBezTo>
                  <a:lnTo>
                    <a:pt x="3954" y="9811"/>
                  </a:lnTo>
                  <a:lnTo>
                    <a:pt x="1906" y="9811"/>
                  </a:lnTo>
                  <a:lnTo>
                    <a:pt x="1906" y="4930"/>
                  </a:lnTo>
                  <a:lnTo>
                    <a:pt x="3954" y="4930"/>
                  </a:lnTo>
                  <a:lnTo>
                    <a:pt x="3954" y="5191"/>
                  </a:lnTo>
                  <a:lnTo>
                    <a:pt x="3954" y="5370"/>
                  </a:lnTo>
                  <a:cubicBezTo>
                    <a:pt x="3954" y="5465"/>
                    <a:pt x="4037" y="5537"/>
                    <a:pt x="4120" y="5537"/>
                  </a:cubicBezTo>
                  <a:cubicBezTo>
                    <a:pt x="4216" y="5537"/>
                    <a:pt x="4287" y="5465"/>
                    <a:pt x="4287" y="5370"/>
                  </a:cubicBezTo>
                  <a:lnTo>
                    <a:pt x="4287" y="5191"/>
                  </a:lnTo>
                  <a:lnTo>
                    <a:pt x="4287" y="4715"/>
                  </a:lnTo>
                  <a:lnTo>
                    <a:pt x="4287" y="3882"/>
                  </a:lnTo>
                  <a:cubicBezTo>
                    <a:pt x="4287" y="3787"/>
                    <a:pt x="4216" y="3715"/>
                    <a:pt x="4120" y="3715"/>
                  </a:cubicBezTo>
                  <a:lnTo>
                    <a:pt x="4049" y="3715"/>
                  </a:lnTo>
                  <a:lnTo>
                    <a:pt x="4049" y="3298"/>
                  </a:lnTo>
                  <a:cubicBezTo>
                    <a:pt x="4323" y="3120"/>
                    <a:pt x="4466" y="2810"/>
                    <a:pt x="4549" y="2572"/>
                  </a:cubicBezTo>
                  <a:lnTo>
                    <a:pt x="5299" y="2882"/>
                  </a:lnTo>
                  <a:cubicBezTo>
                    <a:pt x="5359" y="2917"/>
                    <a:pt x="5406" y="2917"/>
                    <a:pt x="5466" y="2917"/>
                  </a:cubicBezTo>
                  <a:cubicBezTo>
                    <a:pt x="5525" y="2917"/>
                    <a:pt x="5561" y="2905"/>
                    <a:pt x="5621" y="2882"/>
                  </a:cubicBezTo>
                  <a:cubicBezTo>
                    <a:pt x="5728" y="2846"/>
                    <a:pt x="5823" y="2763"/>
                    <a:pt x="5859" y="2667"/>
                  </a:cubicBezTo>
                  <a:lnTo>
                    <a:pt x="5954" y="2453"/>
                  </a:lnTo>
                  <a:cubicBezTo>
                    <a:pt x="6002" y="2346"/>
                    <a:pt x="6002" y="2227"/>
                    <a:pt x="5954" y="2132"/>
                  </a:cubicBezTo>
                  <a:cubicBezTo>
                    <a:pt x="5906" y="2024"/>
                    <a:pt x="5835" y="1929"/>
                    <a:pt x="5728" y="1893"/>
                  </a:cubicBezTo>
                  <a:lnTo>
                    <a:pt x="4847" y="1512"/>
                  </a:lnTo>
                  <a:lnTo>
                    <a:pt x="4894" y="1370"/>
                  </a:lnTo>
                  <a:cubicBezTo>
                    <a:pt x="4930" y="1251"/>
                    <a:pt x="4906" y="1131"/>
                    <a:pt x="4835" y="1036"/>
                  </a:cubicBezTo>
                  <a:cubicBezTo>
                    <a:pt x="4775" y="941"/>
                    <a:pt x="4668" y="881"/>
                    <a:pt x="4573" y="846"/>
                  </a:cubicBezTo>
                  <a:lnTo>
                    <a:pt x="4549" y="846"/>
                  </a:lnTo>
                  <a:cubicBezTo>
                    <a:pt x="4513" y="840"/>
                    <a:pt x="4478" y="837"/>
                    <a:pt x="4442" y="837"/>
                  </a:cubicBezTo>
                  <a:cubicBezTo>
                    <a:pt x="4406" y="837"/>
                    <a:pt x="4370" y="840"/>
                    <a:pt x="4335" y="846"/>
                  </a:cubicBezTo>
                  <a:cubicBezTo>
                    <a:pt x="4275" y="727"/>
                    <a:pt x="4168" y="643"/>
                    <a:pt x="4037" y="608"/>
                  </a:cubicBezTo>
                  <a:lnTo>
                    <a:pt x="4013" y="608"/>
                  </a:lnTo>
                  <a:cubicBezTo>
                    <a:pt x="3977" y="602"/>
                    <a:pt x="3942" y="599"/>
                    <a:pt x="3907" y="599"/>
                  </a:cubicBezTo>
                  <a:cubicBezTo>
                    <a:pt x="3873" y="599"/>
                    <a:pt x="3841" y="602"/>
                    <a:pt x="3811" y="608"/>
                  </a:cubicBezTo>
                  <a:cubicBezTo>
                    <a:pt x="3811" y="596"/>
                    <a:pt x="3799" y="596"/>
                    <a:pt x="3799" y="584"/>
                  </a:cubicBezTo>
                  <a:cubicBezTo>
                    <a:pt x="3739" y="477"/>
                    <a:pt x="3632" y="417"/>
                    <a:pt x="3525" y="381"/>
                  </a:cubicBezTo>
                  <a:lnTo>
                    <a:pt x="3513" y="381"/>
                  </a:lnTo>
                  <a:cubicBezTo>
                    <a:pt x="3483" y="375"/>
                    <a:pt x="3454" y="372"/>
                    <a:pt x="3424" y="372"/>
                  </a:cubicBezTo>
                  <a:cubicBezTo>
                    <a:pt x="3394" y="372"/>
                    <a:pt x="3364" y="375"/>
                    <a:pt x="3335" y="381"/>
                  </a:cubicBezTo>
                  <a:cubicBezTo>
                    <a:pt x="3323" y="358"/>
                    <a:pt x="3299" y="322"/>
                    <a:pt x="3287" y="310"/>
                  </a:cubicBezTo>
                  <a:cubicBezTo>
                    <a:pt x="3227" y="203"/>
                    <a:pt x="3120" y="143"/>
                    <a:pt x="3025" y="119"/>
                  </a:cubicBezTo>
                  <a:lnTo>
                    <a:pt x="3001" y="119"/>
                  </a:lnTo>
                  <a:cubicBezTo>
                    <a:pt x="2964" y="108"/>
                    <a:pt x="2927" y="103"/>
                    <a:pt x="2892" y="103"/>
                  </a:cubicBezTo>
                  <a:cubicBezTo>
                    <a:pt x="2812" y="103"/>
                    <a:pt x="2737" y="130"/>
                    <a:pt x="2680" y="179"/>
                  </a:cubicBezTo>
                  <a:cubicBezTo>
                    <a:pt x="2573" y="238"/>
                    <a:pt x="2513" y="346"/>
                    <a:pt x="2489" y="441"/>
                  </a:cubicBezTo>
                  <a:lnTo>
                    <a:pt x="2453" y="548"/>
                  </a:lnTo>
                  <a:lnTo>
                    <a:pt x="1322" y="72"/>
                  </a:lnTo>
                  <a:lnTo>
                    <a:pt x="1263" y="72"/>
                  </a:lnTo>
                  <a:lnTo>
                    <a:pt x="191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05" name="Google Shape;10705;p80"/>
            <p:cNvSpPr/>
            <p:nvPr/>
          </p:nvSpPr>
          <p:spPr>
            <a:xfrm>
              <a:off x="5352728" y="2121719"/>
              <a:ext cx="103503" cy="189501"/>
            </a:xfrm>
            <a:custGeom>
              <a:avLst/>
              <a:gdLst/>
              <a:ahLst/>
              <a:cxnLst/>
              <a:rect l="l" t="t" r="r" b="b"/>
              <a:pathLst>
                <a:path w="3252" h="5954" extrusionOk="0">
                  <a:moveTo>
                    <a:pt x="1073" y="322"/>
                  </a:moveTo>
                  <a:cubicBezTo>
                    <a:pt x="1132" y="322"/>
                    <a:pt x="1192" y="358"/>
                    <a:pt x="1192" y="441"/>
                  </a:cubicBezTo>
                  <a:lnTo>
                    <a:pt x="1192" y="513"/>
                  </a:lnTo>
                  <a:lnTo>
                    <a:pt x="1192" y="1060"/>
                  </a:lnTo>
                  <a:cubicBezTo>
                    <a:pt x="1192" y="1156"/>
                    <a:pt x="1263" y="1227"/>
                    <a:pt x="1358" y="1227"/>
                  </a:cubicBezTo>
                  <a:cubicBezTo>
                    <a:pt x="1442" y="1227"/>
                    <a:pt x="1525" y="1156"/>
                    <a:pt x="1525" y="1060"/>
                  </a:cubicBezTo>
                  <a:lnTo>
                    <a:pt x="1525" y="537"/>
                  </a:lnTo>
                  <a:cubicBezTo>
                    <a:pt x="1537" y="513"/>
                    <a:pt x="1584" y="477"/>
                    <a:pt x="1620" y="477"/>
                  </a:cubicBezTo>
                  <a:lnTo>
                    <a:pt x="1644" y="477"/>
                  </a:lnTo>
                  <a:cubicBezTo>
                    <a:pt x="1704" y="477"/>
                    <a:pt x="1763" y="525"/>
                    <a:pt x="1763" y="596"/>
                  </a:cubicBezTo>
                  <a:lnTo>
                    <a:pt x="1763" y="632"/>
                  </a:lnTo>
                  <a:lnTo>
                    <a:pt x="1763" y="1060"/>
                  </a:lnTo>
                  <a:cubicBezTo>
                    <a:pt x="1763" y="1156"/>
                    <a:pt x="1835" y="1227"/>
                    <a:pt x="1918" y="1227"/>
                  </a:cubicBezTo>
                  <a:cubicBezTo>
                    <a:pt x="2013" y="1227"/>
                    <a:pt x="2085" y="1156"/>
                    <a:pt x="2085" y="1060"/>
                  </a:cubicBezTo>
                  <a:lnTo>
                    <a:pt x="2085" y="656"/>
                  </a:lnTo>
                  <a:cubicBezTo>
                    <a:pt x="2096" y="620"/>
                    <a:pt x="2144" y="596"/>
                    <a:pt x="2192" y="596"/>
                  </a:cubicBezTo>
                  <a:lnTo>
                    <a:pt x="2204" y="596"/>
                  </a:lnTo>
                  <a:cubicBezTo>
                    <a:pt x="2263" y="596"/>
                    <a:pt x="2323" y="644"/>
                    <a:pt x="2323" y="715"/>
                  </a:cubicBezTo>
                  <a:lnTo>
                    <a:pt x="2323" y="822"/>
                  </a:lnTo>
                  <a:lnTo>
                    <a:pt x="2323" y="1156"/>
                  </a:lnTo>
                  <a:cubicBezTo>
                    <a:pt x="2323" y="1239"/>
                    <a:pt x="2394" y="1311"/>
                    <a:pt x="2489" y="1311"/>
                  </a:cubicBezTo>
                  <a:cubicBezTo>
                    <a:pt x="2573" y="1311"/>
                    <a:pt x="2656" y="1239"/>
                    <a:pt x="2656" y="1156"/>
                  </a:cubicBezTo>
                  <a:lnTo>
                    <a:pt x="2656" y="822"/>
                  </a:lnTo>
                  <a:cubicBezTo>
                    <a:pt x="2656" y="763"/>
                    <a:pt x="2692" y="703"/>
                    <a:pt x="2775" y="703"/>
                  </a:cubicBezTo>
                  <a:lnTo>
                    <a:pt x="2787" y="703"/>
                  </a:lnTo>
                  <a:cubicBezTo>
                    <a:pt x="2847" y="703"/>
                    <a:pt x="2906" y="751"/>
                    <a:pt x="2906" y="822"/>
                  </a:cubicBezTo>
                  <a:lnTo>
                    <a:pt x="2906" y="1584"/>
                  </a:lnTo>
                  <a:lnTo>
                    <a:pt x="2906" y="1596"/>
                  </a:lnTo>
                  <a:cubicBezTo>
                    <a:pt x="2894" y="1775"/>
                    <a:pt x="2882" y="2323"/>
                    <a:pt x="2597" y="2584"/>
                  </a:cubicBezTo>
                  <a:cubicBezTo>
                    <a:pt x="2561" y="2608"/>
                    <a:pt x="2537" y="2656"/>
                    <a:pt x="2537" y="2704"/>
                  </a:cubicBezTo>
                  <a:lnTo>
                    <a:pt x="2537" y="3204"/>
                  </a:lnTo>
                  <a:lnTo>
                    <a:pt x="989" y="3204"/>
                  </a:lnTo>
                  <a:lnTo>
                    <a:pt x="989" y="2846"/>
                  </a:lnTo>
                  <a:cubicBezTo>
                    <a:pt x="989" y="2799"/>
                    <a:pt x="953" y="2739"/>
                    <a:pt x="930" y="2715"/>
                  </a:cubicBezTo>
                  <a:cubicBezTo>
                    <a:pt x="775" y="2596"/>
                    <a:pt x="370" y="2227"/>
                    <a:pt x="346" y="1846"/>
                  </a:cubicBezTo>
                  <a:cubicBezTo>
                    <a:pt x="334" y="1596"/>
                    <a:pt x="311" y="1275"/>
                    <a:pt x="406" y="1191"/>
                  </a:cubicBezTo>
                  <a:cubicBezTo>
                    <a:pt x="441" y="1174"/>
                    <a:pt x="482" y="1163"/>
                    <a:pt x="539" y="1163"/>
                  </a:cubicBezTo>
                  <a:cubicBezTo>
                    <a:pt x="560" y="1163"/>
                    <a:pt x="583" y="1164"/>
                    <a:pt x="608" y="1168"/>
                  </a:cubicBezTo>
                  <a:lnTo>
                    <a:pt x="608" y="1394"/>
                  </a:lnTo>
                  <a:cubicBezTo>
                    <a:pt x="608" y="1477"/>
                    <a:pt x="692" y="1549"/>
                    <a:pt x="775" y="1549"/>
                  </a:cubicBezTo>
                  <a:cubicBezTo>
                    <a:pt x="870" y="1549"/>
                    <a:pt x="942" y="1477"/>
                    <a:pt x="942" y="1394"/>
                  </a:cubicBezTo>
                  <a:lnTo>
                    <a:pt x="942" y="441"/>
                  </a:lnTo>
                  <a:cubicBezTo>
                    <a:pt x="942" y="382"/>
                    <a:pt x="989" y="322"/>
                    <a:pt x="1061" y="322"/>
                  </a:cubicBezTo>
                  <a:close/>
                  <a:moveTo>
                    <a:pt x="2799" y="3537"/>
                  </a:moveTo>
                  <a:lnTo>
                    <a:pt x="2799" y="4037"/>
                  </a:lnTo>
                  <a:lnTo>
                    <a:pt x="751" y="4037"/>
                  </a:lnTo>
                  <a:lnTo>
                    <a:pt x="751" y="3537"/>
                  </a:lnTo>
                  <a:close/>
                  <a:moveTo>
                    <a:pt x="2799" y="4347"/>
                  </a:moveTo>
                  <a:lnTo>
                    <a:pt x="2799" y="5632"/>
                  </a:lnTo>
                  <a:lnTo>
                    <a:pt x="751" y="5632"/>
                  </a:lnTo>
                  <a:lnTo>
                    <a:pt x="751" y="4347"/>
                  </a:lnTo>
                  <a:close/>
                  <a:moveTo>
                    <a:pt x="1073" y="1"/>
                  </a:moveTo>
                  <a:cubicBezTo>
                    <a:pt x="834" y="1"/>
                    <a:pt x="644" y="203"/>
                    <a:pt x="644" y="429"/>
                  </a:cubicBezTo>
                  <a:lnTo>
                    <a:pt x="644" y="846"/>
                  </a:lnTo>
                  <a:cubicBezTo>
                    <a:pt x="622" y="845"/>
                    <a:pt x="600" y="844"/>
                    <a:pt x="579" y="844"/>
                  </a:cubicBezTo>
                  <a:cubicBezTo>
                    <a:pt x="433" y="844"/>
                    <a:pt x="321" y="880"/>
                    <a:pt x="227" y="953"/>
                  </a:cubicBezTo>
                  <a:cubicBezTo>
                    <a:pt x="1" y="1144"/>
                    <a:pt x="13" y="1525"/>
                    <a:pt x="49" y="1882"/>
                  </a:cubicBezTo>
                  <a:cubicBezTo>
                    <a:pt x="84" y="2370"/>
                    <a:pt x="525" y="2787"/>
                    <a:pt x="692" y="2930"/>
                  </a:cubicBezTo>
                  <a:lnTo>
                    <a:pt x="692" y="3216"/>
                  </a:lnTo>
                  <a:lnTo>
                    <a:pt x="596" y="3216"/>
                  </a:lnTo>
                  <a:cubicBezTo>
                    <a:pt x="513" y="3216"/>
                    <a:pt x="441" y="3287"/>
                    <a:pt x="441" y="3382"/>
                  </a:cubicBezTo>
                  <a:lnTo>
                    <a:pt x="441" y="4216"/>
                  </a:lnTo>
                  <a:lnTo>
                    <a:pt x="441" y="5799"/>
                  </a:lnTo>
                  <a:cubicBezTo>
                    <a:pt x="441" y="5882"/>
                    <a:pt x="513" y="5954"/>
                    <a:pt x="596" y="5954"/>
                  </a:cubicBezTo>
                  <a:lnTo>
                    <a:pt x="2978" y="5954"/>
                  </a:lnTo>
                  <a:cubicBezTo>
                    <a:pt x="3073" y="5954"/>
                    <a:pt x="3144" y="5882"/>
                    <a:pt x="3144" y="5799"/>
                  </a:cubicBezTo>
                  <a:lnTo>
                    <a:pt x="3144" y="4204"/>
                  </a:lnTo>
                  <a:lnTo>
                    <a:pt x="3144" y="3370"/>
                  </a:lnTo>
                  <a:cubicBezTo>
                    <a:pt x="3144" y="3275"/>
                    <a:pt x="3073" y="3204"/>
                    <a:pt x="2978" y="3204"/>
                  </a:cubicBezTo>
                  <a:lnTo>
                    <a:pt x="2882" y="3204"/>
                  </a:lnTo>
                  <a:lnTo>
                    <a:pt x="2882" y="2763"/>
                  </a:lnTo>
                  <a:cubicBezTo>
                    <a:pt x="3251" y="2370"/>
                    <a:pt x="3204" y="1644"/>
                    <a:pt x="3204" y="1549"/>
                  </a:cubicBezTo>
                  <a:lnTo>
                    <a:pt x="3204" y="810"/>
                  </a:lnTo>
                  <a:cubicBezTo>
                    <a:pt x="3204" y="572"/>
                    <a:pt x="3013" y="382"/>
                    <a:pt x="2775" y="382"/>
                  </a:cubicBezTo>
                  <a:lnTo>
                    <a:pt x="2763" y="382"/>
                  </a:lnTo>
                  <a:cubicBezTo>
                    <a:pt x="2680" y="382"/>
                    <a:pt x="2608" y="394"/>
                    <a:pt x="2549" y="441"/>
                  </a:cubicBezTo>
                  <a:cubicBezTo>
                    <a:pt x="2477" y="334"/>
                    <a:pt x="2335" y="275"/>
                    <a:pt x="2204" y="275"/>
                  </a:cubicBezTo>
                  <a:lnTo>
                    <a:pt x="2192" y="275"/>
                  </a:lnTo>
                  <a:cubicBezTo>
                    <a:pt x="2120" y="275"/>
                    <a:pt x="2049" y="287"/>
                    <a:pt x="1989" y="322"/>
                  </a:cubicBezTo>
                  <a:cubicBezTo>
                    <a:pt x="1906" y="227"/>
                    <a:pt x="1787" y="168"/>
                    <a:pt x="1656" y="168"/>
                  </a:cubicBezTo>
                  <a:lnTo>
                    <a:pt x="1644" y="168"/>
                  </a:lnTo>
                  <a:cubicBezTo>
                    <a:pt x="1584" y="168"/>
                    <a:pt x="1525" y="179"/>
                    <a:pt x="1465" y="203"/>
                  </a:cubicBezTo>
                  <a:cubicBezTo>
                    <a:pt x="1394" y="84"/>
                    <a:pt x="1251" y="1"/>
                    <a:pt x="109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706" name="Google Shape;10706;p80"/>
          <p:cNvGrpSpPr/>
          <p:nvPr/>
        </p:nvGrpSpPr>
        <p:grpSpPr>
          <a:xfrm>
            <a:off x="10051862" y="2213517"/>
            <a:ext cx="481529" cy="482039"/>
            <a:chOff x="7538896" y="1970156"/>
            <a:chExt cx="361147" cy="361529"/>
          </a:xfrm>
          <a:solidFill>
            <a:srgbClr val="D2DE00"/>
          </a:solidFill>
        </p:grpSpPr>
        <p:sp>
          <p:nvSpPr>
            <p:cNvPr id="10707" name="Google Shape;10707;p80"/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08" name="Google Shape;10708;p80"/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09" name="Google Shape;10709;p80"/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10" name="Google Shape;10710;p80"/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11" name="Google Shape;10711;p80"/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12" name="Google Shape;10712;p80"/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713" name="Google Shape;10713;p80"/>
          <p:cNvGrpSpPr/>
          <p:nvPr/>
        </p:nvGrpSpPr>
        <p:grpSpPr>
          <a:xfrm>
            <a:off x="6528133" y="2214536"/>
            <a:ext cx="477540" cy="477497"/>
            <a:chOff x="4896099" y="1970920"/>
            <a:chExt cx="358155" cy="358123"/>
          </a:xfrm>
          <a:solidFill>
            <a:srgbClr val="D2DE00"/>
          </a:solidFill>
        </p:grpSpPr>
        <p:sp>
          <p:nvSpPr>
            <p:cNvPr id="10714" name="Google Shape;10714;p80"/>
            <p:cNvSpPr/>
            <p:nvPr/>
          </p:nvSpPr>
          <p:spPr>
            <a:xfrm>
              <a:off x="4896099" y="1970920"/>
              <a:ext cx="358155" cy="358123"/>
            </a:xfrm>
            <a:custGeom>
              <a:avLst/>
              <a:gdLst/>
              <a:ahLst/>
              <a:cxnLst/>
              <a:rect l="l" t="t" r="r" b="b"/>
              <a:pathLst>
                <a:path w="11253" h="11252" extrusionOk="0">
                  <a:moveTo>
                    <a:pt x="5621" y="0"/>
                  </a:moveTo>
                  <a:cubicBezTo>
                    <a:pt x="4109" y="0"/>
                    <a:pt x="2704" y="595"/>
                    <a:pt x="1644" y="1643"/>
                  </a:cubicBezTo>
                  <a:cubicBezTo>
                    <a:pt x="584" y="2715"/>
                    <a:pt x="1" y="4132"/>
                    <a:pt x="1" y="5632"/>
                  </a:cubicBezTo>
                  <a:cubicBezTo>
                    <a:pt x="1" y="6930"/>
                    <a:pt x="465" y="8192"/>
                    <a:pt x="1263" y="9192"/>
                  </a:cubicBezTo>
                  <a:cubicBezTo>
                    <a:pt x="1300" y="9235"/>
                    <a:pt x="1343" y="9252"/>
                    <a:pt x="1386" y="9252"/>
                  </a:cubicBezTo>
                  <a:cubicBezTo>
                    <a:pt x="1509" y="9252"/>
                    <a:pt x="1622" y="9104"/>
                    <a:pt x="1525" y="8989"/>
                  </a:cubicBezTo>
                  <a:cubicBezTo>
                    <a:pt x="751" y="8049"/>
                    <a:pt x="334" y="6858"/>
                    <a:pt x="334" y="5632"/>
                  </a:cubicBezTo>
                  <a:cubicBezTo>
                    <a:pt x="334" y="4227"/>
                    <a:pt x="882" y="2881"/>
                    <a:pt x="1882" y="1881"/>
                  </a:cubicBezTo>
                  <a:cubicBezTo>
                    <a:pt x="2882" y="893"/>
                    <a:pt x="4204" y="322"/>
                    <a:pt x="5621" y="322"/>
                  </a:cubicBezTo>
                  <a:cubicBezTo>
                    <a:pt x="7026" y="322"/>
                    <a:pt x="8371" y="869"/>
                    <a:pt x="9371" y="1869"/>
                  </a:cubicBezTo>
                  <a:cubicBezTo>
                    <a:pt x="10359" y="2870"/>
                    <a:pt x="10931" y="4191"/>
                    <a:pt x="10931" y="5608"/>
                  </a:cubicBezTo>
                  <a:cubicBezTo>
                    <a:pt x="10931" y="7025"/>
                    <a:pt x="10383" y="8358"/>
                    <a:pt x="9383" y="9358"/>
                  </a:cubicBezTo>
                  <a:cubicBezTo>
                    <a:pt x="8383" y="10359"/>
                    <a:pt x="7061" y="10918"/>
                    <a:pt x="5644" y="10918"/>
                  </a:cubicBezTo>
                  <a:cubicBezTo>
                    <a:pt x="4323" y="10918"/>
                    <a:pt x="3037" y="10430"/>
                    <a:pt x="2061" y="9537"/>
                  </a:cubicBezTo>
                  <a:cubicBezTo>
                    <a:pt x="2025" y="9504"/>
                    <a:pt x="1987" y="9490"/>
                    <a:pt x="1951" y="9490"/>
                  </a:cubicBezTo>
                  <a:cubicBezTo>
                    <a:pt x="1823" y="9490"/>
                    <a:pt x="1723" y="9673"/>
                    <a:pt x="1834" y="9775"/>
                  </a:cubicBezTo>
                  <a:cubicBezTo>
                    <a:pt x="2882" y="10728"/>
                    <a:pt x="4228" y="11252"/>
                    <a:pt x="5644" y="11252"/>
                  </a:cubicBezTo>
                  <a:cubicBezTo>
                    <a:pt x="7145" y="11252"/>
                    <a:pt x="8562" y="10656"/>
                    <a:pt x="9621" y="9597"/>
                  </a:cubicBezTo>
                  <a:cubicBezTo>
                    <a:pt x="10681" y="8525"/>
                    <a:pt x="11252" y="7108"/>
                    <a:pt x="11252" y="5608"/>
                  </a:cubicBezTo>
                  <a:cubicBezTo>
                    <a:pt x="11252" y="4120"/>
                    <a:pt x="10657" y="2703"/>
                    <a:pt x="9597" y="1631"/>
                  </a:cubicBezTo>
                  <a:cubicBezTo>
                    <a:pt x="8526" y="572"/>
                    <a:pt x="7121" y="0"/>
                    <a:pt x="562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15" name="Google Shape;10715;p80"/>
            <p:cNvSpPr/>
            <p:nvPr/>
          </p:nvSpPr>
          <p:spPr>
            <a:xfrm>
              <a:off x="4991454" y="2067835"/>
              <a:ext cx="166999" cy="164325"/>
            </a:xfrm>
            <a:custGeom>
              <a:avLst/>
              <a:gdLst/>
              <a:ahLst/>
              <a:cxnLst/>
              <a:rect l="l" t="t" r="r" b="b"/>
              <a:pathLst>
                <a:path w="5247" h="5163" extrusionOk="0">
                  <a:moveTo>
                    <a:pt x="4506" y="706"/>
                  </a:moveTo>
                  <a:lnTo>
                    <a:pt x="3160" y="2861"/>
                  </a:lnTo>
                  <a:lnTo>
                    <a:pt x="2351" y="2075"/>
                  </a:lnTo>
                  <a:lnTo>
                    <a:pt x="4506" y="706"/>
                  </a:lnTo>
                  <a:close/>
                  <a:moveTo>
                    <a:pt x="2113" y="2289"/>
                  </a:moveTo>
                  <a:lnTo>
                    <a:pt x="2922" y="3099"/>
                  </a:lnTo>
                  <a:lnTo>
                    <a:pt x="755" y="4468"/>
                  </a:lnTo>
                  <a:lnTo>
                    <a:pt x="755" y="4468"/>
                  </a:lnTo>
                  <a:lnTo>
                    <a:pt x="2113" y="2289"/>
                  </a:lnTo>
                  <a:close/>
                  <a:moveTo>
                    <a:pt x="5032" y="0"/>
                  </a:moveTo>
                  <a:cubicBezTo>
                    <a:pt x="5004" y="0"/>
                    <a:pt x="4974" y="8"/>
                    <a:pt x="4946" y="27"/>
                  </a:cubicBezTo>
                  <a:lnTo>
                    <a:pt x="2006" y="1896"/>
                  </a:lnTo>
                  <a:cubicBezTo>
                    <a:pt x="1970" y="1908"/>
                    <a:pt x="1934" y="1932"/>
                    <a:pt x="1922" y="1980"/>
                  </a:cubicBezTo>
                  <a:lnTo>
                    <a:pt x="77" y="4909"/>
                  </a:lnTo>
                  <a:cubicBezTo>
                    <a:pt x="1" y="5032"/>
                    <a:pt x="99" y="5163"/>
                    <a:pt x="214" y="5163"/>
                  </a:cubicBezTo>
                  <a:cubicBezTo>
                    <a:pt x="243" y="5163"/>
                    <a:pt x="274" y="5154"/>
                    <a:pt x="303" y="5135"/>
                  </a:cubicBezTo>
                  <a:lnTo>
                    <a:pt x="3232" y="3277"/>
                  </a:lnTo>
                  <a:cubicBezTo>
                    <a:pt x="3280" y="3265"/>
                    <a:pt x="3303" y="3230"/>
                    <a:pt x="3315" y="3182"/>
                  </a:cubicBezTo>
                  <a:lnTo>
                    <a:pt x="5161" y="253"/>
                  </a:lnTo>
                  <a:cubicBezTo>
                    <a:pt x="5247" y="138"/>
                    <a:pt x="5148" y="0"/>
                    <a:pt x="503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16" name="Google Shape;10716;p80"/>
            <p:cNvSpPr/>
            <p:nvPr/>
          </p:nvSpPr>
          <p:spPr>
            <a:xfrm>
              <a:off x="4923789" y="1998578"/>
              <a:ext cx="302043" cy="302425"/>
            </a:xfrm>
            <a:custGeom>
              <a:avLst/>
              <a:gdLst/>
              <a:ahLst/>
              <a:cxnLst/>
              <a:rect l="l" t="t" r="r" b="b"/>
              <a:pathLst>
                <a:path w="9490" h="9502" extrusionOk="0">
                  <a:moveTo>
                    <a:pt x="4727" y="0"/>
                  </a:moveTo>
                  <a:cubicBezTo>
                    <a:pt x="3465" y="0"/>
                    <a:pt x="2274" y="500"/>
                    <a:pt x="1381" y="1405"/>
                  </a:cubicBezTo>
                  <a:cubicBezTo>
                    <a:pt x="488" y="2298"/>
                    <a:pt x="0" y="3489"/>
                    <a:pt x="0" y="4763"/>
                  </a:cubicBezTo>
                  <a:cubicBezTo>
                    <a:pt x="0" y="6049"/>
                    <a:pt x="488" y="7227"/>
                    <a:pt x="1393" y="8120"/>
                  </a:cubicBezTo>
                  <a:cubicBezTo>
                    <a:pt x="2286" y="9013"/>
                    <a:pt x="3477" y="9501"/>
                    <a:pt x="4763" y="9501"/>
                  </a:cubicBezTo>
                  <a:cubicBezTo>
                    <a:pt x="6025" y="9501"/>
                    <a:pt x="7215" y="9013"/>
                    <a:pt x="8108" y="8097"/>
                  </a:cubicBezTo>
                  <a:cubicBezTo>
                    <a:pt x="9001" y="7204"/>
                    <a:pt x="9489" y="6013"/>
                    <a:pt x="9489" y="4739"/>
                  </a:cubicBezTo>
                  <a:cubicBezTo>
                    <a:pt x="9489" y="3620"/>
                    <a:pt x="9096" y="2524"/>
                    <a:pt x="8358" y="1667"/>
                  </a:cubicBezTo>
                  <a:cubicBezTo>
                    <a:pt x="8325" y="1625"/>
                    <a:pt x="8284" y="1607"/>
                    <a:pt x="8243" y="1607"/>
                  </a:cubicBezTo>
                  <a:cubicBezTo>
                    <a:pt x="8124" y="1607"/>
                    <a:pt x="8011" y="1757"/>
                    <a:pt x="8108" y="1881"/>
                  </a:cubicBezTo>
                  <a:cubicBezTo>
                    <a:pt x="8751" y="2620"/>
                    <a:pt x="9108" y="3560"/>
                    <a:pt x="9156" y="4537"/>
                  </a:cubicBezTo>
                  <a:lnTo>
                    <a:pt x="8477" y="4537"/>
                  </a:lnTo>
                  <a:cubicBezTo>
                    <a:pt x="8275" y="4537"/>
                    <a:pt x="8275" y="4870"/>
                    <a:pt x="8477" y="4870"/>
                  </a:cubicBezTo>
                  <a:lnTo>
                    <a:pt x="9156" y="4870"/>
                  </a:lnTo>
                  <a:cubicBezTo>
                    <a:pt x="9120" y="6001"/>
                    <a:pt x="8656" y="7037"/>
                    <a:pt x="7870" y="7847"/>
                  </a:cubicBezTo>
                  <a:cubicBezTo>
                    <a:pt x="7084" y="8632"/>
                    <a:pt x="6037" y="9097"/>
                    <a:pt x="4929" y="9144"/>
                  </a:cubicBezTo>
                  <a:lnTo>
                    <a:pt x="4929" y="8466"/>
                  </a:lnTo>
                  <a:cubicBezTo>
                    <a:pt x="4929" y="8364"/>
                    <a:pt x="4846" y="8314"/>
                    <a:pt x="4763" y="8314"/>
                  </a:cubicBezTo>
                  <a:cubicBezTo>
                    <a:pt x="4679" y="8314"/>
                    <a:pt x="4596" y="8364"/>
                    <a:pt x="4596" y="8466"/>
                  </a:cubicBezTo>
                  <a:lnTo>
                    <a:pt x="4596" y="9144"/>
                  </a:lnTo>
                  <a:cubicBezTo>
                    <a:pt x="3477" y="9097"/>
                    <a:pt x="2441" y="8644"/>
                    <a:pt x="1631" y="7858"/>
                  </a:cubicBezTo>
                  <a:cubicBezTo>
                    <a:pt x="834" y="7061"/>
                    <a:pt x="369" y="6013"/>
                    <a:pt x="345" y="4882"/>
                  </a:cubicBezTo>
                  <a:lnTo>
                    <a:pt x="1012" y="4882"/>
                  </a:lnTo>
                  <a:cubicBezTo>
                    <a:pt x="1215" y="4882"/>
                    <a:pt x="1215" y="4560"/>
                    <a:pt x="1012" y="4560"/>
                  </a:cubicBezTo>
                  <a:lnTo>
                    <a:pt x="345" y="4560"/>
                  </a:lnTo>
                  <a:cubicBezTo>
                    <a:pt x="381" y="3441"/>
                    <a:pt x="834" y="2417"/>
                    <a:pt x="1619" y="1620"/>
                  </a:cubicBezTo>
                  <a:cubicBezTo>
                    <a:pt x="2405" y="834"/>
                    <a:pt x="3453" y="369"/>
                    <a:pt x="4560" y="334"/>
                  </a:cubicBezTo>
                  <a:lnTo>
                    <a:pt x="4560" y="1000"/>
                  </a:lnTo>
                  <a:cubicBezTo>
                    <a:pt x="4560" y="1102"/>
                    <a:pt x="4644" y="1152"/>
                    <a:pt x="4727" y="1152"/>
                  </a:cubicBezTo>
                  <a:cubicBezTo>
                    <a:pt x="4810" y="1152"/>
                    <a:pt x="4894" y="1102"/>
                    <a:pt x="4894" y="1000"/>
                  </a:cubicBezTo>
                  <a:lnTo>
                    <a:pt x="4894" y="334"/>
                  </a:lnTo>
                  <a:cubicBezTo>
                    <a:pt x="5834" y="357"/>
                    <a:pt x="6727" y="691"/>
                    <a:pt x="7465" y="1262"/>
                  </a:cubicBezTo>
                  <a:cubicBezTo>
                    <a:pt x="7510" y="1301"/>
                    <a:pt x="7556" y="1319"/>
                    <a:pt x="7597" y="1319"/>
                  </a:cubicBezTo>
                  <a:cubicBezTo>
                    <a:pt x="7645" y="1319"/>
                    <a:pt x="7684" y="1295"/>
                    <a:pt x="7703" y="1250"/>
                  </a:cubicBezTo>
                  <a:cubicBezTo>
                    <a:pt x="7763" y="1179"/>
                    <a:pt x="7751" y="1072"/>
                    <a:pt x="7680" y="1012"/>
                  </a:cubicBezTo>
                  <a:cubicBezTo>
                    <a:pt x="6834" y="346"/>
                    <a:pt x="5822" y="0"/>
                    <a:pt x="472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717" name="Google Shape;10717;p80"/>
          <p:cNvGrpSpPr/>
          <p:nvPr/>
        </p:nvGrpSpPr>
        <p:grpSpPr>
          <a:xfrm>
            <a:off x="5398383" y="3556001"/>
            <a:ext cx="377984" cy="264805"/>
            <a:chOff x="4048787" y="2977019"/>
            <a:chExt cx="283488" cy="198604"/>
          </a:xfrm>
          <a:solidFill>
            <a:srgbClr val="D2DE00"/>
          </a:solidFill>
        </p:grpSpPr>
        <p:sp>
          <p:nvSpPr>
            <p:cNvPr id="10718" name="Google Shape;10718;p80"/>
            <p:cNvSpPr/>
            <p:nvPr/>
          </p:nvSpPr>
          <p:spPr>
            <a:xfrm>
              <a:off x="4277659" y="3015880"/>
              <a:ext cx="25048" cy="19128"/>
            </a:xfrm>
            <a:custGeom>
              <a:avLst/>
              <a:gdLst/>
              <a:ahLst/>
              <a:cxnLst/>
              <a:rect l="l" t="t" r="r" b="b"/>
              <a:pathLst>
                <a:path w="787" h="601" extrusionOk="0">
                  <a:moveTo>
                    <a:pt x="157" y="1"/>
                  </a:moveTo>
                  <a:cubicBezTo>
                    <a:pt x="113" y="1"/>
                    <a:pt x="70" y="22"/>
                    <a:pt x="49" y="65"/>
                  </a:cubicBezTo>
                  <a:cubicBezTo>
                    <a:pt x="1" y="125"/>
                    <a:pt x="13" y="220"/>
                    <a:pt x="84" y="256"/>
                  </a:cubicBezTo>
                  <a:cubicBezTo>
                    <a:pt x="239" y="363"/>
                    <a:pt x="382" y="470"/>
                    <a:pt x="549" y="577"/>
                  </a:cubicBezTo>
                  <a:cubicBezTo>
                    <a:pt x="584" y="589"/>
                    <a:pt x="608" y="601"/>
                    <a:pt x="620" y="601"/>
                  </a:cubicBezTo>
                  <a:cubicBezTo>
                    <a:pt x="668" y="601"/>
                    <a:pt x="715" y="589"/>
                    <a:pt x="739" y="541"/>
                  </a:cubicBezTo>
                  <a:cubicBezTo>
                    <a:pt x="787" y="482"/>
                    <a:pt x="775" y="398"/>
                    <a:pt x="703" y="351"/>
                  </a:cubicBezTo>
                  <a:cubicBezTo>
                    <a:pt x="537" y="232"/>
                    <a:pt x="382" y="125"/>
                    <a:pt x="239" y="29"/>
                  </a:cubicBezTo>
                  <a:cubicBezTo>
                    <a:pt x="215" y="10"/>
                    <a:pt x="186" y="1"/>
                    <a:pt x="15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19" name="Google Shape;10719;p80"/>
            <p:cNvSpPr/>
            <p:nvPr/>
          </p:nvSpPr>
          <p:spPr>
            <a:xfrm>
              <a:off x="4101462" y="2977019"/>
              <a:ext cx="165630" cy="42458"/>
            </a:xfrm>
            <a:custGeom>
              <a:avLst/>
              <a:gdLst/>
              <a:ahLst/>
              <a:cxnLst/>
              <a:rect l="l" t="t" r="r" b="b"/>
              <a:pathLst>
                <a:path w="5204" h="1334" extrusionOk="0">
                  <a:moveTo>
                    <a:pt x="2810" y="0"/>
                  </a:moveTo>
                  <a:cubicBezTo>
                    <a:pt x="2132" y="0"/>
                    <a:pt x="1239" y="357"/>
                    <a:pt x="84" y="1084"/>
                  </a:cubicBezTo>
                  <a:cubicBezTo>
                    <a:pt x="24" y="1119"/>
                    <a:pt x="1" y="1215"/>
                    <a:pt x="48" y="1274"/>
                  </a:cubicBezTo>
                  <a:cubicBezTo>
                    <a:pt x="72" y="1322"/>
                    <a:pt x="120" y="1334"/>
                    <a:pt x="167" y="1334"/>
                  </a:cubicBezTo>
                  <a:cubicBezTo>
                    <a:pt x="191" y="1334"/>
                    <a:pt x="203" y="1334"/>
                    <a:pt x="239" y="1322"/>
                  </a:cubicBezTo>
                  <a:cubicBezTo>
                    <a:pt x="1334" y="619"/>
                    <a:pt x="2167" y="274"/>
                    <a:pt x="2798" y="274"/>
                  </a:cubicBezTo>
                  <a:cubicBezTo>
                    <a:pt x="3346" y="274"/>
                    <a:pt x="4061" y="524"/>
                    <a:pt x="4965" y="1060"/>
                  </a:cubicBezTo>
                  <a:cubicBezTo>
                    <a:pt x="4987" y="1077"/>
                    <a:pt x="5014" y="1085"/>
                    <a:pt x="5041" y="1085"/>
                  </a:cubicBezTo>
                  <a:cubicBezTo>
                    <a:pt x="5088" y="1085"/>
                    <a:pt x="5138" y="1062"/>
                    <a:pt x="5168" y="1024"/>
                  </a:cubicBezTo>
                  <a:cubicBezTo>
                    <a:pt x="5204" y="953"/>
                    <a:pt x="5180" y="869"/>
                    <a:pt x="5120" y="834"/>
                  </a:cubicBezTo>
                  <a:cubicBezTo>
                    <a:pt x="4168" y="262"/>
                    <a:pt x="3406" y="0"/>
                    <a:pt x="28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20" name="Google Shape;10720;p80"/>
            <p:cNvSpPr/>
            <p:nvPr/>
          </p:nvSpPr>
          <p:spPr>
            <a:xfrm>
              <a:off x="4048787" y="3000508"/>
              <a:ext cx="283488" cy="175115"/>
            </a:xfrm>
            <a:custGeom>
              <a:avLst/>
              <a:gdLst/>
              <a:ahLst/>
              <a:cxnLst/>
              <a:rect l="l" t="t" r="r" b="b"/>
              <a:pathLst>
                <a:path w="8907" h="5502" extrusionOk="0">
                  <a:moveTo>
                    <a:pt x="4453" y="286"/>
                  </a:moveTo>
                  <a:cubicBezTo>
                    <a:pt x="5596" y="286"/>
                    <a:pt x="7894" y="2072"/>
                    <a:pt x="8561" y="2620"/>
                  </a:cubicBezTo>
                  <a:cubicBezTo>
                    <a:pt x="8609" y="2655"/>
                    <a:pt x="8621" y="2691"/>
                    <a:pt x="8621" y="2751"/>
                  </a:cubicBezTo>
                  <a:cubicBezTo>
                    <a:pt x="8621" y="2810"/>
                    <a:pt x="8609" y="2858"/>
                    <a:pt x="8561" y="2894"/>
                  </a:cubicBezTo>
                  <a:cubicBezTo>
                    <a:pt x="7894" y="3441"/>
                    <a:pt x="5596" y="5227"/>
                    <a:pt x="4453" y="5227"/>
                  </a:cubicBezTo>
                  <a:cubicBezTo>
                    <a:pt x="3310" y="5227"/>
                    <a:pt x="1013" y="3441"/>
                    <a:pt x="346" y="2894"/>
                  </a:cubicBezTo>
                  <a:cubicBezTo>
                    <a:pt x="298" y="2858"/>
                    <a:pt x="286" y="2810"/>
                    <a:pt x="286" y="2751"/>
                  </a:cubicBezTo>
                  <a:cubicBezTo>
                    <a:pt x="286" y="2691"/>
                    <a:pt x="310" y="2655"/>
                    <a:pt x="346" y="2620"/>
                  </a:cubicBezTo>
                  <a:cubicBezTo>
                    <a:pt x="1013" y="2072"/>
                    <a:pt x="3310" y="286"/>
                    <a:pt x="4453" y="286"/>
                  </a:cubicBezTo>
                  <a:close/>
                  <a:moveTo>
                    <a:pt x="4453" y="0"/>
                  </a:moveTo>
                  <a:cubicBezTo>
                    <a:pt x="3251" y="0"/>
                    <a:pt x="1060" y="1679"/>
                    <a:pt x="167" y="2405"/>
                  </a:cubicBezTo>
                  <a:cubicBezTo>
                    <a:pt x="60" y="2501"/>
                    <a:pt x="1" y="2620"/>
                    <a:pt x="1" y="2751"/>
                  </a:cubicBezTo>
                  <a:cubicBezTo>
                    <a:pt x="1" y="2882"/>
                    <a:pt x="60" y="3025"/>
                    <a:pt x="167" y="3096"/>
                  </a:cubicBezTo>
                  <a:cubicBezTo>
                    <a:pt x="1060" y="3822"/>
                    <a:pt x="3251" y="5501"/>
                    <a:pt x="4453" y="5501"/>
                  </a:cubicBezTo>
                  <a:cubicBezTo>
                    <a:pt x="5656" y="5501"/>
                    <a:pt x="7847" y="3822"/>
                    <a:pt x="8740" y="3096"/>
                  </a:cubicBezTo>
                  <a:cubicBezTo>
                    <a:pt x="8847" y="3001"/>
                    <a:pt x="8906" y="2882"/>
                    <a:pt x="8906" y="2751"/>
                  </a:cubicBezTo>
                  <a:cubicBezTo>
                    <a:pt x="8906" y="2620"/>
                    <a:pt x="8847" y="2501"/>
                    <a:pt x="8740" y="2405"/>
                  </a:cubicBezTo>
                  <a:cubicBezTo>
                    <a:pt x="7847" y="1679"/>
                    <a:pt x="5656" y="0"/>
                    <a:pt x="445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21" name="Google Shape;10721;p80"/>
            <p:cNvSpPr/>
            <p:nvPr/>
          </p:nvSpPr>
          <p:spPr>
            <a:xfrm>
              <a:off x="4126478" y="3024347"/>
              <a:ext cx="129220" cy="127437"/>
            </a:xfrm>
            <a:custGeom>
              <a:avLst/>
              <a:gdLst/>
              <a:ahLst/>
              <a:cxnLst/>
              <a:rect l="l" t="t" r="r" b="b"/>
              <a:pathLst>
                <a:path w="4060" h="4004" extrusionOk="0">
                  <a:moveTo>
                    <a:pt x="2016" y="0"/>
                  </a:moveTo>
                  <a:cubicBezTo>
                    <a:pt x="1995" y="0"/>
                    <a:pt x="1974" y="1"/>
                    <a:pt x="1953" y="1"/>
                  </a:cubicBezTo>
                  <a:cubicBezTo>
                    <a:pt x="893" y="25"/>
                    <a:pt x="48" y="894"/>
                    <a:pt x="12" y="1930"/>
                  </a:cubicBezTo>
                  <a:cubicBezTo>
                    <a:pt x="0" y="2454"/>
                    <a:pt x="179" y="2942"/>
                    <a:pt x="512" y="3299"/>
                  </a:cubicBezTo>
                  <a:cubicBezTo>
                    <a:pt x="542" y="3329"/>
                    <a:pt x="578" y="3344"/>
                    <a:pt x="613" y="3344"/>
                  </a:cubicBezTo>
                  <a:cubicBezTo>
                    <a:pt x="649" y="3344"/>
                    <a:pt x="685" y="3329"/>
                    <a:pt x="715" y="3299"/>
                  </a:cubicBezTo>
                  <a:cubicBezTo>
                    <a:pt x="762" y="3252"/>
                    <a:pt x="774" y="3169"/>
                    <a:pt x="715" y="3109"/>
                  </a:cubicBezTo>
                  <a:cubicBezTo>
                    <a:pt x="429" y="2776"/>
                    <a:pt x="286" y="2359"/>
                    <a:pt x="298" y="1906"/>
                  </a:cubicBezTo>
                  <a:cubicBezTo>
                    <a:pt x="346" y="1025"/>
                    <a:pt x="1060" y="299"/>
                    <a:pt x="1941" y="263"/>
                  </a:cubicBezTo>
                  <a:cubicBezTo>
                    <a:pt x="1969" y="262"/>
                    <a:pt x="1996" y="261"/>
                    <a:pt x="2024" y="261"/>
                  </a:cubicBezTo>
                  <a:cubicBezTo>
                    <a:pt x="2975" y="261"/>
                    <a:pt x="3762" y="1053"/>
                    <a:pt x="3739" y="2026"/>
                  </a:cubicBezTo>
                  <a:cubicBezTo>
                    <a:pt x="3727" y="2930"/>
                    <a:pt x="2977" y="3692"/>
                    <a:pt x="2072" y="3716"/>
                  </a:cubicBezTo>
                  <a:cubicBezTo>
                    <a:pt x="2050" y="3717"/>
                    <a:pt x="2027" y="3717"/>
                    <a:pt x="2005" y="3717"/>
                  </a:cubicBezTo>
                  <a:cubicBezTo>
                    <a:pt x="1717" y="3717"/>
                    <a:pt x="1423" y="3646"/>
                    <a:pt x="1191" y="3514"/>
                  </a:cubicBezTo>
                  <a:cubicBezTo>
                    <a:pt x="1167" y="3500"/>
                    <a:pt x="1144" y="3493"/>
                    <a:pt x="1121" y="3493"/>
                  </a:cubicBezTo>
                  <a:cubicBezTo>
                    <a:pt x="1086" y="3493"/>
                    <a:pt x="1053" y="3509"/>
                    <a:pt x="1024" y="3538"/>
                  </a:cubicBezTo>
                  <a:cubicBezTo>
                    <a:pt x="965" y="3597"/>
                    <a:pt x="989" y="3716"/>
                    <a:pt x="1060" y="3764"/>
                  </a:cubicBezTo>
                  <a:cubicBezTo>
                    <a:pt x="1339" y="3920"/>
                    <a:pt x="1660" y="4003"/>
                    <a:pt x="1993" y="4003"/>
                  </a:cubicBezTo>
                  <a:cubicBezTo>
                    <a:pt x="2015" y="4003"/>
                    <a:pt x="2038" y="4003"/>
                    <a:pt x="2060" y="4002"/>
                  </a:cubicBezTo>
                  <a:cubicBezTo>
                    <a:pt x="3108" y="3966"/>
                    <a:pt x="3989" y="3121"/>
                    <a:pt x="4025" y="2061"/>
                  </a:cubicBezTo>
                  <a:cubicBezTo>
                    <a:pt x="4060" y="939"/>
                    <a:pt x="3142" y="0"/>
                    <a:pt x="201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22" name="Google Shape;10722;p80"/>
            <p:cNvSpPr/>
            <p:nvPr/>
          </p:nvSpPr>
          <p:spPr>
            <a:xfrm>
              <a:off x="4156778" y="3054678"/>
              <a:ext cx="68238" cy="68270"/>
            </a:xfrm>
            <a:custGeom>
              <a:avLst/>
              <a:gdLst/>
              <a:ahLst/>
              <a:cxnLst/>
              <a:rect l="l" t="t" r="r" b="b"/>
              <a:pathLst>
                <a:path w="2144" h="2145" extrusionOk="0">
                  <a:moveTo>
                    <a:pt x="1072" y="1"/>
                  </a:moveTo>
                  <a:cubicBezTo>
                    <a:pt x="477" y="1"/>
                    <a:pt x="1" y="477"/>
                    <a:pt x="1" y="1073"/>
                  </a:cubicBezTo>
                  <a:cubicBezTo>
                    <a:pt x="1" y="1668"/>
                    <a:pt x="477" y="2144"/>
                    <a:pt x="1072" y="2144"/>
                  </a:cubicBezTo>
                  <a:cubicBezTo>
                    <a:pt x="1668" y="2144"/>
                    <a:pt x="2144" y="1668"/>
                    <a:pt x="2144" y="1073"/>
                  </a:cubicBezTo>
                  <a:cubicBezTo>
                    <a:pt x="2132" y="977"/>
                    <a:pt x="2073" y="918"/>
                    <a:pt x="2001" y="918"/>
                  </a:cubicBezTo>
                  <a:cubicBezTo>
                    <a:pt x="1918" y="918"/>
                    <a:pt x="1858" y="977"/>
                    <a:pt x="1858" y="1049"/>
                  </a:cubicBezTo>
                  <a:cubicBezTo>
                    <a:pt x="1858" y="1489"/>
                    <a:pt x="1501" y="1846"/>
                    <a:pt x="1072" y="1846"/>
                  </a:cubicBezTo>
                  <a:cubicBezTo>
                    <a:pt x="644" y="1846"/>
                    <a:pt x="287" y="1489"/>
                    <a:pt x="287" y="1049"/>
                  </a:cubicBezTo>
                  <a:cubicBezTo>
                    <a:pt x="287" y="620"/>
                    <a:pt x="644" y="263"/>
                    <a:pt x="1072" y="263"/>
                  </a:cubicBezTo>
                  <a:cubicBezTo>
                    <a:pt x="1144" y="263"/>
                    <a:pt x="1203" y="203"/>
                    <a:pt x="1203" y="132"/>
                  </a:cubicBezTo>
                  <a:cubicBezTo>
                    <a:pt x="1203" y="60"/>
                    <a:pt x="1144" y="1"/>
                    <a:pt x="107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23" name="Google Shape;10723;p80"/>
            <p:cNvSpPr/>
            <p:nvPr/>
          </p:nvSpPr>
          <p:spPr>
            <a:xfrm>
              <a:off x="4198090" y="3060375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322" y="1"/>
                  </a:moveTo>
                  <a:cubicBezTo>
                    <a:pt x="143" y="1"/>
                    <a:pt x="1" y="143"/>
                    <a:pt x="1" y="322"/>
                  </a:cubicBezTo>
                  <a:cubicBezTo>
                    <a:pt x="1" y="501"/>
                    <a:pt x="143" y="655"/>
                    <a:pt x="322" y="655"/>
                  </a:cubicBezTo>
                  <a:cubicBezTo>
                    <a:pt x="501" y="655"/>
                    <a:pt x="655" y="501"/>
                    <a:pt x="655" y="322"/>
                  </a:cubicBezTo>
                  <a:cubicBezTo>
                    <a:pt x="655" y="143"/>
                    <a:pt x="501" y="1"/>
                    <a:pt x="32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724" name="Google Shape;10724;p80"/>
          <p:cNvGrpSpPr/>
          <p:nvPr/>
        </p:nvGrpSpPr>
        <p:grpSpPr>
          <a:xfrm>
            <a:off x="5405471" y="2826897"/>
            <a:ext cx="291583" cy="465403"/>
            <a:chOff x="4054103" y="2430191"/>
            <a:chExt cx="218687" cy="349052"/>
          </a:xfrm>
          <a:solidFill>
            <a:srgbClr val="D2DE00"/>
          </a:solidFill>
        </p:grpSpPr>
        <p:sp>
          <p:nvSpPr>
            <p:cNvPr id="10725" name="Google Shape;10725;p80"/>
            <p:cNvSpPr/>
            <p:nvPr/>
          </p:nvSpPr>
          <p:spPr>
            <a:xfrm>
              <a:off x="4054103" y="2430191"/>
              <a:ext cx="218687" cy="349052"/>
            </a:xfrm>
            <a:custGeom>
              <a:avLst/>
              <a:gdLst/>
              <a:ahLst/>
              <a:cxnLst/>
              <a:rect l="l" t="t" r="r" b="b"/>
              <a:pathLst>
                <a:path w="6871" h="10967" extrusionOk="0">
                  <a:moveTo>
                    <a:pt x="6513" y="846"/>
                  </a:moveTo>
                  <a:cubicBezTo>
                    <a:pt x="6513" y="846"/>
                    <a:pt x="6537" y="846"/>
                    <a:pt x="6537" y="870"/>
                  </a:cubicBezTo>
                  <a:lnTo>
                    <a:pt x="6537" y="1203"/>
                  </a:lnTo>
                  <a:lnTo>
                    <a:pt x="6513" y="1203"/>
                  </a:lnTo>
                  <a:lnTo>
                    <a:pt x="6001" y="1227"/>
                  </a:lnTo>
                  <a:cubicBezTo>
                    <a:pt x="5906" y="1227"/>
                    <a:pt x="5834" y="1298"/>
                    <a:pt x="5834" y="1382"/>
                  </a:cubicBezTo>
                  <a:cubicBezTo>
                    <a:pt x="5834" y="1477"/>
                    <a:pt x="5906" y="1548"/>
                    <a:pt x="6001" y="1548"/>
                  </a:cubicBezTo>
                  <a:lnTo>
                    <a:pt x="6180" y="1548"/>
                  </a:lnTo>
                  <a:lnTo>
                    <a:pt x="6180" y="7239"/>
                  </a:lnTo>
                  <a:cubicBezTo>
                    <a:pt x="6180" y="7239"/>
                    <a:pt x="6180" y="7251"/>
                    <a:pt x="6156" y="7251"/>
                  </a:cubicBezTo>
                  <a:lnTo>
                    <a:pt x="655" y="7251"/>
                  </a:lnTo>
                  <a:cubicBezTo>
                    <a:pt x="655" y="7251"/>
                    <a:pt x="643" y="7251"/>
                    <a:pt x="643" y="7239"/>
                  </a:cubicBezTo>
                  <a:lnTo>
                    <a:pt x="643" y="1548"/>
                  </a:lnTo>
                  <a:lnTo>
                    <a:pt x="5310" y="1548"/>
                  </a:lnTo>
                  <a:cubicBezTo>
                    <a:pt x="5406" y="1548"/>
                    <a:pt x="5477" y="1477"/>
                    <a:pt x="5477" y="1382"/>
                  </a:cubicBezTo>
                  <a:cubicBezTo>
                    <a:pt x="5477" y="1298"/>
                    <a:pt x="5406" y="1227"/>
                    <a:pt x="5310" y="1227"/>
                  </a:cubicBezTo>
                  <a:lnTo>
                    <a:pt x="322" y="1227"/>
                  </a:lnTo>
                  <a:cubicBezTo>
                    <a:pt x="322" y="1227"/>
                    <a:pt x="310" y="1227"/>
                    <a:pt x="310" y="1203"/>
                  </a:cubicBezTo>
                  <a:lnTo>
                    <a:pt x="310" y="870"/>
                  </a:lnTo>
                  <a:cubicBezTo>
                    <a:pt x="310" y="870"/>
                    <a:pt x="310" y="846"/>
                    <a:pt x="322" y="846"/>
                  </a:cubicBezTo>
                  <a:close/>
                  <a:moveTo>
                    <a:pt x="5179" y="7561"/>
                  </a:moveTo>
                  <a:lnTo>
                    <a:pt x="5656" y="9990"/>
                  </a:lnTo>
                  <a:lnTo>
                    <a:pt x="3572" y="9990"/>
                  </a:lnTo>
                  <a:lnTo>
                    <a:pt x="3572" y="8085"/>
                  </a:lnTo>
                  <a:cubicBezTo>
                    <a:pt x="3572" y="7990"/>
                    <a:pt x="3501" y="7918"/>
                    <a:pt x="3405" y="7918"/>
                  </a:cubicBezTo>
                  <a:cubicBezTo>
                    <a:pt x="3310" y="7918"/>
                    <a:pt x="3239" y="7990"/>
                    <a:pt x="3239" y="8085"/>
                  </a:cubicBezTo>
                  <a:lnTo>
                    <a:pt x="3239" y="9990"/>
                  </a:lnTo>
                  <a:lnTo>
                    <a:pt x="1155" y="9990"/>
                  </a:lnTo>
                  <a:lnTo>
                    <a:pt x="1643" y="7561"/>
                  </a:lnTo>
                  <a:close/>
                  <a:moveTo>
                    <a:pt x="3417" y="0"/>
                  </a:moveTo>
                  <a:cubicBezTo>
                    <a:pt x="3334" y="0"/>
                    <a:pt x="3263" y="72"/>
                    <a:pt x="3263" y="167"/>
                  </a:cubicBezTo>
                  <a:lnTo>
                    <a:pt x="3263" y="524"/>
                  </a:lnTo>
                  <a:lnTo>
                    <a:pt x="322" y="524"/>
                  </a:lnTo>
                  <a:cubicBezTo>
                    <a:pt x="143" y="524"/>
                    <a:pt x="0" y="667"/>
                    <a:pt x="0" y="846"/>
                  </a:cubicBezTo>
                  <a:lnTo>
                    <a:pt x="0" y="1191"/>
                  </a:lnTo>
                  <a:cubicBezTo>
                    <a:pt x="0" y="1370"/>
                    <a:pt x="143" y="1524"/>
                    <a:pt x="322" y="1524"/>
                  </a:cubicBezTo>
                  <a:lnTo>
                    <a:pt x="334" y="1524"/>
                  </a:lnTo>
                  <a:lnTo>
                    <a:pt x="334" y="7204"/>
                  </a:lnTo>
                  <a:cubicBezTo>
                    <a:pt x="334" y="7382"/>
                    <a:pt x="488" y="7525"/>
                    <a:pt x="667" y="7525"/>
                  </a:cubicBezTo>
                  <a:lnTo>
                    <a:pt x="1334" y="7525"/>
                  </a:lnTo>
                  <a:lnTo>
                    <a:pt x="679" y="10776"/>
                  </a:lnTo>
                  <a:cubicBezTo>
                    <a:pt x="667" y="10859"/>
                    <a:pt x="727" y="10954"/>
                    <a:pt x="798" y="10966"/>
                  </a:cubicBezTo>
                  <a:lnTo>
                    <a:pt x="834" y="10966"/>
                  </a:lnTo>
                  <a:cubicBezTo>
                    <a:pt x="905" y="10966"/>
                    <a:pt x="977" y="10907"/>
                    <a:pt x="1000" y="10835"/>
                  </a:cubicBezTo>
                  <a:lnTo>
                    <a:pt x="1119" y="10264"/>
                  </a:lnTo>
                  <a:lnTo>
                    <a:pt x="3274" y="10264"/>
                  </a:lnTo>
                  <a:lnTo>
                    <a:pt x="3274" y="10788"/>
                  </a:lnTo>
                  <a:cubicBezTo>
                    <a:pt x="3274" y="10883"/>
                    <a:pt x="3346" y="10954"/>
                    <a:pt x="3441" y="10954"/>
                  </a:cubicBezTo>
                  <a:cubicBezTo>
                    <a:pt x="3524" y="10954"/>
                    <a:pt x="3596" y="10883"/>
                    <a:pt x="3596" y="10788"/>
                  </a:cubicBezTo>
                  <a:lnTo>
                    <a:pt x="3596" y="10264"/>
                  </a:lnTo>
                  <a:lnTo>
                    <a:pt x="5763" y="10264"/>
                  </a:lnTo>
                  <a:lnTo>
                    <a:pt x="5882" y="10835"/>
                  </a:lnTo>
                  <a:cubicBezTo>
                    <a:pt x="5894" y="10907"/>
                    <a:pt x="5965" y="10966"/>
                    <a:pt x="6037" y="10966"/>
                  </a:cubicBezTo>
                  <a:lnTo>
                    <a:pt x="6072" y="10966"/>
                  </a:lnTo>
                  <a:cubicBezTo>
                    <a:pt x="6156" y="10954"/>
                    <a:pt x="6215" y="10859"/>
                    <a:pt x="6191" y="10776"/>
                  </a:cubicBezTo>
                  <a:lnTo>
                    <a:pt x="5537" y="7525"/>
                  </a:lnTo>
                  <a:lnTo>
                    <a:pt x="6203" y="7525"/>
                  </a:lnTo>
                  <a:cubicBezTo>
                    <a:pt x="6382" y="7525"/>
                    <a:pt x="6537" y="7382"/>
                    <a:pt x="6537" y="7204"/>
                  </a:cubicBezTo>
                  <a:lnTo>
                    <a:pt x="6537" y="1513"/>
                  </a:lnTo>
                  <a:lnTo>
                    <a:pt x="6549" y="1513"/>
                  </a:lnTo>
                  <a:cubicBezTo>
                    <a:pt x="6727" y="1513"/>
                    <a:pt x="6870" y="1370"/>
                    <a:pt x="6870" y="1191"/>
                  </a:cubicBezTo>
                  <a:lnTo>
                    <a:pt x="6870" y="870"/>
                  </a:lnTo>
                  <a:cubicBezTo>
                    <a:pt x="6846" y="667"/>
                    <a:pt x="6692" y="524"/>
                    <a:pt x="6513" y="524"/>
                  </a:cubicBezTo>
                  <a:lnTo>
                    <a:pt x="3584" y="524"/>
                  </a:lnTo>
                  <a:lnTo>
                    <a:pt x="3584" y="167"/>
                  </a:lnTo>
                  <a:cubicBezTo>
                    <a:pt x="3584" y="72"/>
                    <a:pt x="3513" y="0"/>
                    <a:pt x="341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26" name="Google Shape;10726;p80"/>
            <p:cNvSpPr/>
            <p:nvPr/>
          </p:nvSpPr>
          <p:spPr>
            <a:xfrm>
              <a:off x="4091595" y="2517716"/>
              <a:ext cx="142524" cy="103503"/>
            </a:xfrm>
            <a:custGeom>
              <a:avLst/>
              <a:gdLst/>
              <a:ahLst/>
              <a:cxnLst/>
              <a:rect l="l" t="t" r="r" b="b"/>
              <a:pathLst>
                <a:path w="4478" h="3252" extrusionOk="0">
                  <a:moveTo>
                    <a:pt x="3430" y="1"/>
                  </a:moveTo>
                  <a:cubicBezTo>
                    <a:pt x="3347" y="1"/>
                    <a:pt x="3275" y="84"/>
                    <a:pt x="3275" y="168"/>
                  </a:cubicBezTo>
                  <a:cubicBezTo>
                    <a:pt x="3275" y="263"/>
                    <a:pt x="3347" y="334"/>
                    <a:pt x="3430" y="334"/>
                  </a:cubicBezTo>
                  <a:lnTo>
                    <a:pt x="3906" y="334"/>
                  </a:lnTo>
                  <a:lnTo>
                    <a:pt x="2335" y="1906"/>
                  </a:lnTo>
                  <a:lnTo>
                    <a:pt x="2323" y="1906"/>
                  </a:lnTo>
                  <a:lnTo>
                    <a:pt x="1965" y="1549"/>
                  </a:lnTo>
                  <a:cubicBezTo>
                    <a:pt x="1894" y="1483"/>
                    <a:pt x="1808" y="1450"/>
                    <a:pt x="1723" y="1450"/>
                  </a:cubicBezTo>
                  <a:cubicBezTo>
                    <a:pt x="1638" y="1450"/>
                    <a:pt x="1555" y="1483"/>
                    <a:pt x="1489" y="1549"/>
                  </a:cubicBezTo>
                  <a:lnTo>
                    <a:pt x="60" y="2977"/>
                  </a:lnTo>
                  <a:cubicBezTo>
                    <a:pt x="1" y="3037"/>
                    <a:pt x="1" y="3144"/>
                    <a:pt x="60" y="3204"/>
                  </a:cubicBezTo>
                  <a:cubicBezTo>
                    <a:pt x="84" y="3239"/>
                    <a:pt x="132" y="3251"/>
                    <a:pt x="180" y="3251"/>
                  </a:cubicBezTo>
                  <a:cubicBezTo>
                    <a:pt x="215" y="3251"/>
                    <a:pt x="263" y="3239"/>
                    <a:pt x="299" y="3204"/>
                  </a:cubicBezTo>
                  <a:lnTo>
                    <a:pt x="1727" y="1775"/>
                  </a:lnTo>
                  <a:lnTo>
                    <a:pt x="1739" y="1775"/>
                  </a:lnTo>
                  <a:lnTo>
                    <a:pt x="2096" y="2132"/>
                  </a:lnTo>
                  <a:cubicBezTo>
                    <a:pt x="2156" y="2192"/>
                    <a:pt x="2239" y="2239"/>
                    <a:pt x="2335" y="2239"/>
                  </a:cubicBezTo>
                  <a:cubicBezTo>
                    <a:pt x="2418" y="2239"/>
                    <a:pt x="2513" y="2203"/>
                    <a:pt x="2573" y="2132"/>
                  </a:cubicBezTo>
                  <a:lnTo>
                    <a:pt x="4144" y="560"/>
                  </a:lnTo>
                  <a:lnTo>
                    <a:pt x="4144" y="1037"/>
                  </a:lnTo>
                  <a:cubicBezTo>
                    <a:pt x="4144" y="1120"/>
                    <a:pt x="4228" y="1191"/>
                    <a:pt x="4311" y="1191"/>
                  </a:cubicBezTo>
                  <a:cubicBezTo>
                    <a:pt x="4406" y="1191"/>
                    <a:pt x="4478" y="1120"/>
                    <a:pt x="4478" y="1037"/>
                  </a:cubicBezTo>
                  <a:lnTo>
                    <a:pt x="4478" y="168"/>
                  </a:lnTo>
                  <a:cubicBezTo>
                    <a:pt x="4466" y="84"/>
                    <a:pt x="4382" y="1"/>
                    <a:pt x="429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727" name="Google Shape;10727;p80"/>
          <p:cNvGrpSpPr/>
          <p:nvPr/>
        </p:nvGrpSpPr>
        <p:grpSpPr>
          <a:xfrm>
            <a:off x="2913504" y="2823375"/>
            <a:ext cx="510344" cy="475460"/>
            <a:chOff x="2185128" y="2427549"/>
            <a:chExt cx="382758" cy="356595"/>
          </a:xfrm>
          <a:solidFill>
            <a:srgbClr val="D2DE00"/>
          </a:solidFill>
        </p:grpSpPr>
        <p:sp>
          <p:nvSpPr>
            <p:cNvPr id="10728" name="Google Shape;10728;p80"/>
            <p:cNvSpPr/>
            <p:nvPr/>
          </p:nvSpPr>
          <p:spPr>
            <a:xfrm>
              <a:off x="2313584" y="2612467"/>
              <a:ext cx="119417" cy="103853"/>
            </a:xfrm>
            <a:custGeom>
              <a:avLst/>
              <a:gdLst/>
              <a:ahLst/>
              <a:cxnLst/>
              <a:rect l="l" t="t" r="r" b="b"/>
              <a:pathLst>
                <a:path w="3752" h="3263" extrusionOk="0">
                  <a:moveTo>
                    <a:pt x="1882" y="0"/>
                  </a:moveTo>
                  <a:cubicBezTo>
                    <a:pt x="1775" y="0"/>
                    <a:pt x="1692" y="96"/>
                    <a:pt x="1692" y="203"/>
                  </a:cubicBezTo>
                  <a:lnTo>
                    <a:pt x="1692" y="2013"/>
                  </a:lnTo>
                  <a:lnTo>
                    <a:pt x="120" y="2917"/>
                  </a:lnTo>
                  <a:cubicBezTo>
                    <a:pt x="37" y="2977"/>
                    <a:pt x="1" y="3084"/>
                    <a:pt x="48" y="3179"/>
                  </a:cubicBezTo>
                  <a:cubicBezTo>
                    <a:pt x="84" y="3239"/>
                    <a:pt x="156" y="3263"/>
                    <a:pt x="215" y="3263"/>
                  </a:cubicBezTo>
                  <a:cubicBezTo>
                    <a:pt x="239" y="3263"/>
                    <a:pt x="275" y="3251"/>
                    <a:pt x="298" y="3239"/>
                  </a:cubicBezTo>
                  <a:lnTo>
                    <a:pt x="1870" y="2322"/>
                  </a:lnTo>
                  <a:lnTo>
                    <a:pt x="3430" y="3239"/>
                  </a:lnTo>
                  <a:cubicBezTo>
                    <a:pt x="3454" y="3251"/>
                    <a:pt x="3489" y="3263"/>
                    <a:pt x="3513" y="3263"/>
                  </a:cubicBezTo>
                  <a:cubicBezTo>
                    <a:pt x="3573" y="3263"/>
                    <a:pt x="3656" y="3239"/>
                    <a:pt x="3680" y="3179"/>
                  </a:cubicBezTo>
                  <a:cubicBezTo>
                    <a:pt x="3751" y="3072"/>
                    <a:pt x="3727" y="2965"/>
                    <a:pt x="3632" y="2906"/>
                  </a:cubicBezTo>
                  <a:lnTo>
                    <a:pt x="2073" y="2001"/>
                  </a:lnTo>
                  <a:lnTo>
                    <a:pt x="2073" y="203"/>
                  </a:lnTo>
                  <a:cubicBezTo>
                    <a:pt x="2073" y="96"/>
                    <a:pt x="1989" y="0"/>
                    <a:pt x="188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29" name="Google Shape;10729;p80"/>
            <p:cNvSpPr/>
            <p:nvPr/>
          </p:nvSpPr>
          <p:spPr>
            <a:xfrm>
              <a:off x="2311706" y="2427549"/>
              <a:ext cx="129633" cy="171327"/>
            </a:xfrm>
            <a:custGeom>
              <a:avLst/>
              <a:gdLst/>
              <a:ahLst/>
              <a:cxnLst/>
              <a:rect l="l" t="t" r="r" b="b"/>
              <a:pathLst>
                <a:path w="4073" h="5383" extrusionOk="0">
                  <a:moveTo>
                    <a:pt x="2084" y="369"/>
                  </a:moveTo>
                  <a:cubicBezTo>
                    <a:pt x="2584" y="369"/>
                    <a:pt x="2977" y="774"/>
                    <a:pt x="2977" y="1262"/>
                  </a:cubicBezTo>
                  <a:lnTo>
                    <a:pt x="2977" y="1381"/>
                  </a:lnTo>
                  <a:lnTo>
                    <a:pt x="2965" y="1381"/>
                  </a:lnTo>
                  <a:cubicBezTo>
                    <a:pt x="2703" y="1322"/>
                    <a:pt x="2620" y="965"/>
                    <a:pt x="2620" y="965"/>
                  </a:cubicBezTo>
                  <a:cubicBezTo>
                    <a:pt x="2608" y="893"/>
                    <a:pt x="2548" y="834"/>
                    <a:pt x="2477" y="810"/>
                  </a:cubicBezTo>
                  <a:cubicBezTo>
                    <a:pt x="2468" y="808"/>
                    <a:pt x="2458" y="807"/>
                    <a:pt x="2449" y="807"/>
                  </a:cubicBezTo>
                  <a:cubicBezTo>
                    <a:pt x="2385" y="807"/>
                    <a:pt x="2317" y="841"/>
                    <a:pt x="2286" y="893"/>
                  </a:cubicBezTo>
                  <a:cubicBezTo>
                    <a:pt x="1941" y="1369"/>
                    <a:pt x="1179" y="1369"/>
                    <a:pt x="1167" y="1369"/>
                  </a:cubicBezTo>
                  <a:cubicBezTo>
                    <a:pt x="1155" y="1369"/>
                    <a:pt x="1119" y="1369"/>
                    <a:pt x="1108" y="1381"/>
                  </a:cubicBezTo>
                  <a:lnTo>
                    <a:pt x="1108" y="1262"/>
                  </a:lnTo>
                  <a:cubicBezTo>
                    <a:pt x="1108" y="774"/>
                    <a:pt x="1512" y="369"/>
                    <a:pt x="2001" y="369"/>
                  </a:cubicBezTo>
                  <a:close/>
                  <a:moveTo>
                    <a:pt x="3132" y="1905"/>
                  </a:moveTo>
                  <a:cubicBezTo>
                    <a:pt x="3155" y="1929"/>
                    <a:pt x="3179" y="1953"/>
                    <a:pt x="3179" y="2000"/>
                  </a:cubicBezTo>
                  <a:cubicBezTo>
                    <a:pt x="3179" y="2048"/>
                    <a:pt x="3144" y="2096"/>
                    <a:pt x="3120" y="2119"/>
                  </a:cubicBezTo>
                  <a:lnTo>
                    <a:pt x="3120" y="1905"/>
                  </a:lnTo>
                  <a:close/>
                  <a:moveTo>
                    <a:pt x="977" y="1881"/>
                  </a:moveTo>
                  <a:lnTo>
                    <a:pt x="977" y="2143"/>
                  </a:lnTo>
                  <a:cubicBezTo>
                    <a:pt x="929" y="2108"/>
                    <a:pt x="893" y="2060"/>
                    <a:pt x="893" y="2000"/>
                  </a:cubicBezTo>
                  <a:cubicBezTo>
                    <a:pt x="893" y="1965"/>
                    <a:pt x="917" y="1929"/>
                    <a:pt x="941" y="1905"/>
                  </a:cubicBezTo>
                  <a:cubicBezTo>
                    <a:pt x="953" y="1905"/>
                    <a:pt x="953" y="1905"/>
                    <a:pt x="977" y="1881"/>
                  </a:cubicBezTo>
                  <a:close/>
                  <a:moveTo>
                    <a:pt x="2358" y="1346"/>
                  </a:moveTo>
                  <a:cubicBezTo>
                    <a:pt x="2429" y="1477"/>
                    <a:pt x="2548" y="1619"/>
                    <a:pt x="2715" y="1691"/>
                  </a:cubicBezTo>
                  <a:lnTo>
                    <a:pt x="2715" y="2227"/>
                  </a:lnTo>
                  <a:cubicBezTo>
                    <a:pt x="2739" y="2572"/>
                    <a:pt x="2465" y="2834"/>
                    <a:pt x="2132" y="2834"/>
                  </a:cubicBezTo>
                  <a:lnTo>
                    <a:pt x="1953" y="2834"/>
                  </a:lnTo>
                  <a:cubicBezTo>
                    <a:pt x="1631" y="2834"/>
                    <a:pt x="1346" y="2572"/>
                    <a:pt x="1346" y="2227"/>
                  </a:cubicBezTo>
                  <a:lnTo>
                    <a:pt x="1346" y="1738"/>
                  </a:lnTo>
                  <a:cubicBezTo>
                    <a:pt x="1596" y="1703"/>
                    <a:pt x="2024" y="1619"/>
                    <a:pt x="2358" y="1346"/>
                  </a:cubicBezTo>
                  <a:close/>
                  <a:moveTo>
                    <a:pt x="2262" y="3215"/>
                  </a:moveTo>
                  <a:lnTo>
                    <a:pt x="2262" y="3310"/>
                  </a:lnTo>
                  <a:lnTo>
                    <a:pt x="2251" y="3310"/>
                  </a:lnTo>
                  <a:lnTo>
                    <a:pt x="2048" y="3536"/>
                  </a:lnTo>
                  <a:lnTo>
                    <a:pt x="1846" y="3346"/>
                  </a:lnTo>
                  <a:lnTo>
                    <a:pt x="1846" y="3215"/>
                  </a:lnTo>
                  <a:close/>
                  <a:moveTo>
                    <a:pt x="2001" y="0"/>
                  </a:moveTo>
                  <a:cubicBezTo>
                    <a:pt x="1298" y="0"/>
                    <a:pt x="727" y="560"/>
                    <a:pt x="727" y="1262"/>
                  </a:cubicBezTo>
                  <a:lnTo>
                    <a:pt x="727" y="1584"/>
                  </a:lnTo>
                  <a:cubicBezTo>
                    <a:pt x="608" y="1691"/>
                    <a:pt x="536" y="1846"/>
                    <a:pt x="536" y="2000"/>
                  </a:cubicBezTo>
                  <a:cubicBezTo>
                    <a:pt x="536" y="2286"/>
                    <a:pt x="762" y="2524"/>
                    <a:pt x="1024" y="2536"/>
                  </a:cubicBezTo>
                  <a:cubicBezTo>
                    <a:pt x="1108" y="2762"/>
                    <a:pt x="1262" y="2953"/>
                    <a:pt x="1465" y="3072"/>
                  </a:cubicBezTo>
                  <a:lnTo>
                    <a:pt x="1465" y="3179"/>
                  </a:lnTo>
                  <a:lnTo>
                    <a:pt x="691" y="3477"/>
                  </a:lnTo>
                  <a:cubicBezTo>
                    <a:pt x="608" y="3512"/>
                    <a:pt x="0" y="3751"/>
                    <a:pt x="0" y="4525"/>
                  </a:cubicBezTo>
                  <a:lnTo>
                    <a:pt x="0" y="5191"/>
                  </a:lnTo>
                  <a:cubicBezTo>
                    <a:pt x="0" y="5298"/>
                    <a:pt x="96" y="5382"/>
                    <a:pt x="191" y="5382"/>
                  </a:cubicBezTo>
                  <a:lnTo>
                    <a:pt x="667" y="5382"/>
                  </a:lnTo>
                  <a:cubicBezTo>
                    <a:pt x="774" y="5382"/>
                    <a:pt x="869" y="5298"/>
                    <a:pt x="869" y="5191"/>
                  </a:cubicBezTo>
                  <a:cubicBezTo>
                    <a:pt x="869" y="5084"/>
                    <a:pt x="774" y="5001"/>
                    <a:pt x="667" y="5001"/>
                  </a:cubicBezTo>
                  <a:lnTo>
                    <a:pt x="369" y="5001"/>
                  </a:lnTo>
                  <a:lnTo>
                    <a:pt x="369" y="4501"/>
                  </a:lnTo>
                  <a:cubicBezTo>
                    <a:pt x="369" y="3989"/>
                    <a:pt x="786" y="3834"/>
                    <a:pt x="810" y="3822"/>
                  </a:cubicBezTo>
                  <a:lnTo>
                    <a:pt x="822" y="3822"/>
                  </a:lnTo>
                  <a:lnTo>
                    <a:pt x="1536" y="3536"/>
                  </a:lnTo>
                  <a:lnTo>
                    <a:pt x="1905" y="3905"/>
                  </a:lnTo>
                  <a:cubicBezTo>
                    <a:pt x="1941" y="3941"/>
                    <a:pt x="2001" y="3965"/>
                    <a:pt x="2036" y="3965"/>
                  </a:cubicBezTo>
                  <a:cubicBezTo>
                    <a:pt x="2084" y="3965"/>
                    <a:pt x="2143" y="3953"/>
                    <a:pt x="2179" y="3905"/>
                  </a:cubicBezTo>
                  <a:lnTo>
                    <a:pt x="2536" y="3536"/>
                  </a:lnTo>
                  <a:lnTo>
                    <a:pt x="3251" y="3822"/>
                  </a:lnTo>
                  <a:lnTo>
                    <a:pt x="3263" y="3822"/>
                  </a:lnTo>
                  <a:cubicBezTo>
                    <a:pt x="3275" y="3822"/>
                    <a:pt x="3691" y="3989"/>
                    <a:pt x="3691" y="4501"/>
                  </a:cubicBezTo>
                  <a:lnTo>
                    <a:pt x="3691" y="5001"/>
                  </a:lnTo>
                  <a:lnTo>
                    <a:pt x="1310" y="5001"/>
                  </a:lnTo>
                  <a:cubicBezTo>
                    <a:pt x="1203" y="5001"/>
                    <a:pt x="1119" y="5084"/>
                    <a:pt x="1119" y="5191"/>
                  </a:cubicBezTo>
                  <a:cubicBezTo>
                    <a:pt x="1119" y="5298"/>
                    <a:pt x="1203" y="5382"/>
                    <a:pt x="1310" y="5382"/>
                  </a:cubicBezTo>
                  <a:lnTo>
                    <a:pt x="3882" y="5382"/>
                  </a:lnTo>
                  <a:cubicBezTo>
                    <a:pt x="3888" y="5383"/>
                    <a:pt x="3894" y="5383"/>
                    <a:pt x="3900" y="5383"/>
                  </a:cubicBezTo>
                  <a:cubicBezTo>
                    <a:pt x="3989" y="5383"/>
                    <a:pt x="4072" y="5303"/>
                    <a:pt x="4072" y="5203"/>
                  </a:cubicBezTo>
                  <a:lnTo>
                    <a:pt x="4072" y="4536"/>
                  </a:lnTo>
                  <a:cubicBezTo>
                    <a:pt x="4072" y="3763"/>
                    <a:pt x="3477" y="3524"/>
                    <a:pt x="3382" y="3489"/>
                  </a:cubicBezTo>
                  <a:lnTo>
                    <a:pt x="2620" y="3191"/>
                  </a:lnTo>
                  <a:lnTo>
                    <a:pt x="2620" y="3096"/>
                  </a:lnTo>
                  <a:cubicBezTo>
                    <a:pt x="2834" y="2977"/>
                    <a:pt x="2977" y="2774"/>
                    <a:pt x="3048" y="2536"/>
                  </a:cubicBezTo>
                  <a:cubicBezTo>
                    <a:pt x="3322" y="2524"/>
                    <a:pt x="3548" y="2286"/>
                    <a:pt x="3548" y="2000"/>
                  </a:cubicBezTo>
                  <a:cubicBezTo>
                    <a:pt x="3548" y="1846"/>
                    <a:pt x="3465" y="1691"/>
                    <a:pt x="3346" y="1584"/>
                  </a:cubicBezTo>
                  <a:lnTo>
                    <a:pt x="3346" y="1262"/>
                  </a:lnTo>
                  <a:cubicBezTo>
                    <a:pt x="3346" y="560"/>
                    <a:pt x="2786" y="0"/>
                    <a:pt x="20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30" name="Google Shape;10730;p80"/>
            <p:cNvSpPr/>
            <p:nvPr/>
          </p:nvSpPr>
          <p:spPr>
            <a:xfrm>
              <a:off x="2438252" y="2611703"/>
              <a:ext cx="129633" cy="172441"/>
            </a:xfrm>
            <a:custGeom>
              <a:avLst/>
              <a:gdLst/>
              <a:ahLst/>
              <a:cxnLst/>
              <a:rect l="l" t="t" r="r" b="b"/>
              <a:pathLst>
                <a:path w="4073" h="5418" extrusionOk="0">
                  <a:moveTo>
                    <a:pt x="2085" y="370"/>
                  </a:moveTo>
                  <a:cubicBezTo>
                    <a:pt x="2573" y="370"/>
                    <a:pt x="2978" y="774"/>
                    <a:pt x="2978" y="1263"/>
                  </a:cubicBezTo>
                  <a:lnTo>
                    <a:pt x="2978" y="1382"/>
                  </a:lnTo>
                  <a:lnTo>
                    <a:pt x="2966" y="1382"/>
                  </a:lnTo>
                  <a:cubicBezTo>
                    <a:pt x="2692" y="1322"/>
                    <a:pt x="2620" y="965"/>
                    <a:pt x="2620" y="965"/>
                  </a:cubicBezTo>
                  <a:cubicBezTo>
                    <a:pt x="2608" y="894"/>
                    <a:pt x="2549" y="834"/>
                    <a:pt x="2466" y="822"/>
                  </a:cubicBezTo>
                  <a:cubicBezTo>
                    <a:pt x="2450" y="817"/>
                    <a:pt x="2435" y="815"/>
                    <a:pt x="2420" y="815"/>
                  </a:cubicBezTo>
                  <a:cubicBezTo>
                    <a:pt x="2365" y="815"/>
                    <a:pt x="2313" y="847"/>
                    <a:pt x="2275" y="894"/>
                  </a:cubicBezTo>
                  <a:cubicBezTo>
                    <a:pt x="1942" y="1370"/>
                    <a:pt x="1180" y="1382"/>
                    <a:pt x="1168" y="1382"/>
                  </a:cubicBezTo>
                  <a:lnTo>
                    <a:pt x="1096" y="1382"/>
                  </a:lnTo>
                  <a:lnTo>
                    <a:pt x="1096" y="1263"/>
                  </a:lnTo>
                  <a:cubicBezTo>
                    <a:pt x="1096" y="774"/>
                    <a:pt x="1501" y="370"/>
                    <a:pt x="1989" y="370"/>
                  </a:cubicBezTo>
                  <a:close/>
                  <a:moveTo>
                    <a:pt x="3132" y="1906"/>
                  </a:moveTo>
                  <a:cubicBezTo>
                    <a:pt x="3156" y="1929"/>
                    <a:pt x="3168" y="1965"/>
                    <a:pt x="3168" y="2013"/>
                  </a:cubicBezTo>
                  <a:cubicBezTo>
                    <a:pt x="3168" y="2048"/>
                    <a:pt x="3144" y="2096"/>
                    <a:pt x="3109" y="2132"/>
                  </a:cubicBezTo>
                  <a:lnTo>
                    <a:pt x="3109" y="1906"/>
                  </a:lnTo>
                  <a:close/>
                  <a:moveTo>
                    <a:pt x="965" y="1894"/>
                  </a:moveTo>
                  <a:lnTo>
                    <a:pt x="965" y="2144"/>
                  </a:lnTo>
                  <a:cubicBezTo>
                    <a:pt x="930" y="2108"/>
                    <a:pt x="894" y="2072"/>
                    <a:pt x="894" y="2013"/>
                  </a:cubicBezTo>
                  <a:cubicBezTo>
                    <a:pt x="894" y="1965"/>
                    <a:pt x="906" y="1929"/>
                    <a:pt x="942" y="1906"/>
                  </a:cubicBezTo>
                  <a:cubicBezTo>
                    <a:pt x="953" y="1906"/>
                    <a:pt x="953" y="1906"/>
                    <a:pt x="965" y="1894"/>
                  </a:cubicBezTo>
                  <a:close/>
                  <a:moveTo>
                    <a:pt x="2347" y="1358"/>
                  </a:moveTo>
                  <a:cubicBezTo>
                    <a:pt x="2430" y="1489"/>
                    <a:pt x="2549" y="1620"/>
                    <a:pt x="2704" y="1691"/>
                  </a:cubicBezTo>
                  <a:lnTo>
                    <a:pt x="2704" y="2227"/>
                  </a:lnTo>
                  <a:cubicBezTo>
                    <a:pt x="2739" y="2572"/>
                    <a:pt x="2454" y="2846"/>
                    <a:pt x="2132" y="2846"/>
                  </a:cubicBezTo>
                  <a:lnTo>
                    <a:pt x="1954" y="2846"/>
                  </a:lnTo>
                  <a:cubicBezTo>
                    <a:pt x="1620" y="2846"/>
                    <a:pt x="1334" y="2572"/>
                    <a:pt x="1334" y="2227"/>
                  </a:cubicBezTo>
                  <a:lnTo>
                    <a:pt x="1334" y="1739"/>
                  </a:lnTo>
                  <a:cubicBezTo>
                    <a:pt x="1596" y="1715"/>
                    <a:pt x="2025" y="1620"/>
                    <a:pt x="2347" y="1358"/>
                  </a:cubicBezTo>
                  <a:close/>
                  <a:moveTo>
                    <a:pt x="2263" y="3215"/>
                  </a:moveTo>
                  <a:lnTo>
                    <a:pt x="2251" y="3322"/>
                  </a:lnTo>
                  <a:lnTo>
                    <a:pt x="2037" y="3537"/>
                  </a:lnTo>
                  <a:lnTo>
                    <a:pt x="1846" y="3346"/>
                  </a:lnTo>
                  <a:lnTo>
                    <a:pt x="1846" y="3215"/>
                  </a:lnTo>
                  <a:close/>
                  <a:moveTo>
                    <a:pt x="1989" y="1"/>
                  </a:moveTo>
                  <a:cubicBezTo>
                    <a:pt x="1299" y="1"/>
                    <a:pt x="727" y="560"/>
                    <a:pt x="727" y="1263"/>
                  </a:cubicBezTo>
                  <a:lnTo>
                    <a:pt x="727" y="1596"/>
                  </a:lnTo>
                  <a:cubicBezTo>
                    <a:pt x="608" y="1691"/>
                    <a:pt x="537" y="1846"/>
                    <a:pt x="537" y="2013"/>
                  </a:cubicBezTo>
                  <a:cubicBezTo>
                    <a:pt x="537" y="2287"/>
                    <a:pt x="763" y="2525"/>
                    <a:pt x="1025" y="2549"/>
                  </a:cubicBezTo>
                  <a:cubicBezTo>
                    <a:pt x="1096" y="2763"/>
                    <a:pt x="1263" y="2965"/>
                    <a:pt x="1454" y="3084"/>
                  </a:cubicBezTo>
                  <a:lnTo>
                    <a:pt x="1454" y="3180"/>
                  </a:lnTo>
                  <a:lnTo>
                    <a:pt x="680" y="3477"/>
                  </a:lnTo>
                  <a:cubicBezTo>
                    <a:pt x="608" y="3513"/>
                    <a:pt x="1" y="3751"/>
                    <a:pt x="1" y="4525"/>
                  </a:cubicBezTo>
                  <a:lnTo>
                    <a:pt x="1" y="5192"/>
                  </a:lnTo>
                  <a:cubicBezTo>
                    <a:pt x="1" y="5299"/>
                    <a:pt x="84" y="5382"/>
                    <a:pt x="191" y="5382"/>
                  </a:cubicBezTo>
                  <a:lnTo>
                    <a:pt x="668" y="5382"/>
                  </a:lnTo>
                  <a:cubicBezTo>
                    <a:pt x="775" y="5382"/>
                    <a:pt x="858" y="5299"/>
                    <a:pt x="858" y="5192"/>
                  </a:cubicBezTo>
                  <a:cubicBezTo>
                    <a:pt x="858" y="5085"/>
                    <a:pt x="775" y="5001"/>
                    <a:pt x="668" y="5001"/>
                  </a:cubicBezTo>
                  <a:lnTo>
                    <a:pt x="370" y="5001"/>
                  </a:lnTo>
                  <a:lnTo>
                    <a:pt x="370" y="4537"/>
                  </a:lnTo>
                  <a:cubicBezTo>
                    <a:pt x="370" y="4013"/>
                    <a:pt x="787" y="3870"/>
                    <a:pt x="799" y="3858"/>
                  </a:cubicBezTo>
                  <a:lnTo>
                    <a:pt x="823" y="3858"/>
                  </a:lnTo>
                  <a:lnTo>
                    <a:pt x="1537" y="3572"/>
                  </a:lnTo>
                  <a:lnTo>
                    <a:pt x="1906" y="3942"/>
                  </a:lnTo>
                  <a:cubicBezTo>
                    <a:pt x="1930" y="3977"/>
                    <a:pt x="1989" y="4001"/>
                    <a:pt x="2037" y="4001"/>
                  </a:cubicBezTo>
                  <a:cubicBezTo>
                    <a:pt x="2085" y="4001"/>
                    <a:pt x="2144" y="3989"/>
                    <a:pt x="2168" y="3942"/>
                  </a:cubicBezTo>
                  <a:lnTo>
                    <a:pt x="2525" y="3572"/>
                  </a:lnTo>
                  <a:lnTo>
                    <a:pt x="3239" y="3858"/>
                  </a:lnTo>
                  <a:lnTo>
                    <a:pt x="3263" y="3858"/>
                  </a:lnTo>
                  <a:cubicBezTo>
                    <a:pt x="3275" y="3858"/>
                    <a:pt x="3692" y="4013"/>
                    <a:pt x="3692" y="4537"/>
                  </a:cubicBezTo>
                  <a:lnTo>
                    <a:pt x="3692" y="5025"/>
                  </a:lnTo>
                  <a:lnTo>
                    <a:pt x="1311" y="5025"/>
                  </a:lnTo>
                  <a:cubicBezTo>
                    <a:pt x="1204" y="5025"/>
                    <a:pt x="1120" y="5120"/>
                    <a:pt x="1120" y="5215"/>
                  </a:cubicBezTo>
                  <a:cubicBezTo>
                    <a:pt x="1120" y="5323"/>
                    <a:pt x="1204" y="5418"/>
                    <a:pt x="1311" y="5418"/>
                  </a:cubicBezTo>
                  <a:lnTo>
                    <a:pt x="3882" y="5418"/>
                  </a:lnTo>
                  <a:cubicBezTo>
                    <a:pt x="3990" y="5418"/>
                    <a:pt x="4073" y="5323"/>
                    <a:pt x="4073" y="5215"/>
                  </a:cubicBezTo>
                  <a:lnTo>
                    <a:pt x="4073" y="4537"/>
                  </a:lnTo>
                  <a:cubicBezTo>
                    <a:pt x="4061" y="3763"/>
                    <a:pt x="3454" y="3525"/>
                    <a:pt x="3382" y="3501"/>
                  </a:cubicBezTo>
                  <a:lnTo>
                    <a:pt x="2620" y="3203"/>
                  </a:lnTo>
                  <a:lnTo>
                    <a:pt x="2620" y="3096"/>
                  </a:lnTo>
                  <a:cubicBezTo>
                    <a:pt x="2823" y="2977"/>
                    <a:pt x="2978" y="2787"/>
                    <a:pt x="3049" y="2560"/>
                  </a:cubicBezTo>
                  <a:cubicBezTo>
                    <a:pt x="3323" y="2549"/>
                    <a:pt x="3537" y="2310"/>
                    <a:pt x="3537" y="2025"/>
                  </a:cubicBezTo>
                  <a:cubicBezTo>
                    <a:pt x="3537" y="1858"/>
                    <a:pt x="3466" y="1703"/>
                    <a:pt x="3347" y="1608"/>
                  </a:cubicBezTo>
                  <a:lnTo>
                    <a:pt x="3347" y="1263"/>
                  </a:lnTo>
                  <a:cubicBezTo>
                    <a:pt x="3347" y="560"/>
                    <a:pt x="2787" y="1"/>
                    <a:pt x="208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31" name="Google Shape;10731;p80"/>
            <p:cNvSpPr/>
            <p:nvPr/>
          </p:nvSpPr>
          <p:spPr>
            <a:xfrm>
              <a:off x="2185128" y="2611703"/>
              <a:ext cx="130015" cy="172441"/>
            </a:xfrm>
            <a:custGeom>
              <a:avLst/>
              <a:gdLst/>
              <a:ahLst/>
              <a:cxnLst/>
              <a:rect l="l" t="t" r="r" b="b"/>
              <a:pathLst>
                <a:path w="4085" h="5418" extrusionOk="0">
                  <a:moveTo>
                    <a:pt x="2084" y="370"/>
                  </a:moveTo>
                  <a:cubicBezTo>
                    <a:pt x="2584" y="370"/>
                    <a:pt x="2977" y="774"/>
                    <a:pt x="2977" y="1263"/>
                  </a:cubicBezTo>
                  <a:lnTo>
                    <a:pt x="2977" y="1382"/>
                  </a:lnTo>
                  <a:lnTo>
                    <a:pt x="2965" y="1382"/>
                  </a:lnTo>
                  <a:cubicBezTo>
                    <a:pt x="2703" y="1322"/>
                    <a:pt x="2620" y="965"/>
                    <a:pt x="2620" y="965"/>
                  </a:cubicBezTo>
                  <a:cubicBezTo>
                    <a:pt x="2608" y="894"/>
                    <a:pt x="2549" y="834"/>
                    <a:pt x="2477" y="822"/>
                  </a:cubicBezTo>
                  <a:cubicBezTo>
                    <a:pt x="2462" y="817"/>
                    <a:pt x="2446" y="815"/>
                    <a:pt x="2430" y="815"/>
                  </a:cubicBezTo>
                  <a:cubicBezTo>
                    <a:pt x="2372" y="815"/>
                    <a:pt x="2315" y="847"/>
                    <a:pt x="2287" y="894"/>
                  </a:cubicBezTo>
                  <a:cubicBezTo>
                    <a:pt x="1941" y="1370"/>
                    <a:pt x="1179" y="1382"/>
                    <a:pt x="1167" y="1382"/>
                  </a:cubicBezTo>
                  <a:lnTo>
                    <a:pt x="1108" y="1382"/>
                  </a:lnTo>
                  <a:lnTo>
                    <a:pt x="1108" y="1263"/>
                  </a:lnTo>
                  <a:cubicBezTo>
                    <a:pt x="1108" y="774"/>
                    <a:pt x="1513" y="370"/>
                    <a:pt x="2001" y="370"/>
                  </a:cubicBezTo>
                  <a:close/>
                  <a:moveTo>
                    <a:pt x="3132" y="1906"/>
                  </a:moveTo>
                  <a:cubicBezTo>
                    <a:pt x="3168" y="1929"/>
                    <a:pt x="3180" y="1965"/>
                    <a:pt x="3180" y="2013"/>
                  </a:cubicBezTo>
                  <a:cubicBezTo>
                    <a:pt x="3180" y="2048"/>
                    <a:pt x="3144" y="2096"/>
                    <a:pt x="3120" y="2132"/>
                  </a:cubicBezTo>
                  <a:lnTo>
                    <a:pt x="3120" y="1906"/>
                  </a:lnTo>
                  <a:close/>
                  <a:moveTo>
                    <a:pt x="977" y="1894"/>
                  </a:moveTo>
                  <a:lnTo>
                    <a:pt x="977" y="2144"/>
                  </a:lnTo>
                  <a:cubicBezTo>
                    <a:pt x="929" y="2108"/>
                    <a:pt x="905" y="2072"/>
                    <a:pt x="905" y="2013"/>
                  </a:cubicBezTo>
                  <a:cubicBezTo>
                    <a:pt x="905" y="1965"/>
                    <a:pt x="917" y="1929"/>
                    <a:pt x="941" y="1906"/>
                  </a:cubicBezTo>
                  <a:cubicBezTo>
                    <a:pt x="965" y="1906"/>
                    <a:pt x="965" y="1906"/>
                    <a:pt x="977" y="1894"/>
                  </a:cubicBezTo>
                  <a:close/>
                  <a:moveTo>
                    <a:pt x="2358" y="1358"/>
                  </a:moveTo>
                  <a:cubicBezTo>
                    <a:pt x="2429" y="1489"/>
                    <a:pt x="2549" y="1620"/>
                    <a:pt x="2715" y="1691"/>
                  </a:cubicBezTo>
                  <a:lnTo>
                    <a:pt x="2715" y="2227"/>
                  </a:lnTo>
                  <a:cubicBezTo>
                    <a:pt x="2727" y="2572"/>
                    <a:pt x="2465" y="2846"/>
                    <a:pt x="2132" y="2846"/>
                  </a:cubicBezTo>
                  <a:lnTo>
                    <a:pt x="1953" y="2846"/>
                  </a:lnTo>
                  <a:cubicBezTo>
                    <a:pt x="1632" y="2846"/>
                    <a:pt x="1346" y="2572"/>
                    <a:pt x="1346" y="2227"/>
                  </a:cubicBezTo>
                  <a:lnTo>
                    <a:pt x="1346" y="1739"/>
                  </a:lnTo>
                  <a:cubicBezTo>
                    <a:pt x="1596" y="1715"/>
                    <a:pt x="2037" y="1620"/>
                    <a:pt x="2358" y="1358"/>
                  </a:cubicBezTo>
                  <a:close/>
                  <a:moveTo>
                    <a:pt x="2275" y="3215"/>
                  </a:moveTo>
                  <a:lnTo>
                    <a:pt x="2251" y="3322"/>
                  </a:lnTo>
                  <a:lnTo>
                    <a:pt x="2048" y="3537"/>
                  </a:lnTo>
                  <a:lnTo>
                    <a:pt x="1858" y="3346"/>
                  </a:lnTo>
                  <a:lnTo>
                    <a:pt x="1858" y="3215"/>
                  </a:lnTo>
                  <a:close/>
                  <a:moveTo>
                    <a:pt x="2001" y="1"/>
                  </a:moveTo>
                  <a:cubicBezTo>
                    <a:pt x="1298" y="1"/>
                    <a:pt x="739" y="560"/>
                    <a:pt x="739" y="1263"/>
                  </a:cubicBezTo>
                  <a:lnTo>
                    <a:pt x="739" y="1596"/>
                  </a:lnTo>
                  <a:cubicBezTo>
                    <a:pt x="620" y="1691"/>
                    <a:pt x="536" y="1846"/>
                    <a:pt x="536" y="2013"/>
                  </a:cubicBezTo>
                  <a:cubicBezTo>
                    <a:pt x="536" y="2287"/>
                    <a:pt x="763" y="2525"/>
                    <a:pt x="1036" y="2549"/>
                  </a:cubicBezTo>
                  <a:cubicBezTo>
                    <a:pt x="1108" y="2763"/>
                    <a:pt x="1275" y="2965"/>
                    <a:pt x="1465" y="3084"/>
                  </a:cubicBezTo>
                  <a:lnTo>
                    <a:pt x="1465" y="3180"/>
                  </a:lnTo>
                  <a:lnTo>
                    <a:pt x="691" y="3477"/>
                  </a:lnTo>
                  <a:cubicBezTo>
                    <a:pt x="620" y="3513"/>
                    <a:pt x="1" y="3751"/>
                    <a:pt x="1" y="4525"/>
                  </a:cubicBezTo>
                  <a:lnTo>
                    <a:pt x="1" y="5192"/>
                  </a:lnTo>
                  <a:cubicBezTo>
                    <a:pt x="1" y="5299"/>
                    <a:pt x="96" y="5382"/>
                    <a:pt x="203" y="5382"/>
                  </a:cubicBezTo>
                  <a:lnTo>
                    <a:pt x="679" y="5382"/>
                  </a:lnTo>
                  <a:cubicBezTo>
                    <a:pt x="775" y="5382"/>
                    <a:pt x="870" y="5299"/>
                    <a:pt x="870" y="5192"/>
                  </a:cubicBezTo>
                  <a:cubicBezTo>
                    <a:pt x="870" y="5085"/>
                    <a:pt x="775" y="5001"/>
                    <a:pt x="679" y="5001"/>
                  </a:cubicBezTo>
                  <a:lnTo>
                    <a:pt x="382" y="5001"/>
                  </a:lnTo>
                  <a:lnTo>
                    <a:pt x="382" y="4537"/>
                  </a:lnTo>
                  <a:cubicBezTo>
                    <a:pt x="382" y="4013"/>
                    <a:pt x="798" y="3870"/>
                    <a:pt x="810" y="3858"/>
                  </a:cubicBezTo>
                  <a:lnTo>
                    <a:pt x="822" y="3858"/>
                  </a:lnTo>
                  <a:lnTo>
                    <a:pt x="1537" y="3572"/>
                  </a:lnTo>
                  <a:lnTo>
                    <a:pt x="1906" y="3942"/>
                  </a:lnTo>
                  <a:cubicBezTo>
                    <a:pt x="1941" y="3977"/>
                    <a:pt x="2001" y="4001"/>
                    <a:pt x="2048" y="4001"/>
                  </a:cubicBezTo>
                  <a:cubicBezTo>
                    <a:pt x="2084" y="4001"/>
                    <a:pt x="2144" y="3989"/>
                    <a:pt x="2179" y="3942"/>
                  </a:cubicBezTo>
                  <a:lnTo>
                    <a:pt x="2537" y="3572"/>
                  </a:lnTo>
                  <a:lnTo>
                    <a:pt x="3251" y="3858"/>
                  </a:lnTo>
                  <a:lnTo>
                    <a:pt x="3263" y="3858"/>
                  </a:lnTo>
                  <a:cubicBezTo>
                    <a:pt x="3275" y="3858"/>
                    <a:pt x="3692" y="4013"/>
                    <a:pt x="3692" y="4537"/>
                  </a:cubicBezTo>
                  <a:lnTo>
                    <a:pt x="3692" y="5025"/>
                  </a:lnTo>
                  <a:lnTo>
                    <a:pt x="1310" y="5025"/>
                  </a:lnTo>
                  <a:cubicBezTo>
                    <a:pt x="1215" y="5025"/>
                    <a:pt x="1120" y="5120"/>
                    <a:pt x="1120" y="5215"/>
                  </a:cubicBezTo>
                  <a:cubicBezTo>
                    <a:pt x="1120" y="5323"/>
                    <a:pt x="1215" y="5418"/>
                    <a:pt x="1310" y="5418"/>
                  </a:cubicBezTo>
                  <a:lnTo>
                    <a:pt x="3894" y="5418"/>
                  </a:lnTo>
                  <a:cubicBezTo>
                    <a:pt x="3989" y="5418"/>
                    <a:pt x="4084" y="5323"/>
                    <a:pt x="4084" y="5215"/>
                  </a:cubicBezTo>
                  <a:lnTo>
                    <a:pt x="4084" y="4537"/>
                  </a:lnTo>
                  <a:cubicBezTo>
                    <a:pt x="4061" y="3763"/>
                    <a:pt x="3465" y="3525"/>
                    <a:pt x="3382" y="3501"/>
                  </a:cubicBezTo>
                  <a:lnTo>
                    <a:pt x="2632" y="3203"/>
                  </a:lnTo>
                  <a:lnTo>
                    <a:pt x="2632" y="3096"/>
                  </a:lnTo>
                  <a:cubicBezTo>
                    <a:pt x="2834" y="2977"/>
                    <a:pt x="2977" y="2787"/>
                    <a:pt x="3061" y="2560"/>
                  </a:cubicBezTo>
                  <a:cubicBezTo>
                    <a:pt x="3322" y="2549"/>
                    <a:pt x="3549" y="2310"/>
                    <a:pt x="3549" y="2025"/>
                  </a:cubicBezTo>
                  <a:cubicBezTo>
                    <a:pt x="3549" y="1858"/>
                    <a:pt x="3477" y="1703"/>
                    <a:pt x="3358" y="1608"/>
                  </a:cubicBezTo>
                  <a:lnTo>
                    <a:pt x="3358" y="1263"/>
                  </a:lnTo>
                  <a:cubicBezTo>
                    <a:pt x="3358" y="560"/>
                    <a:pt x="2787" y="1"/>
                    <a:pt x="208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732" name="Google Shape;10732;p80"/>
          <p:cNvGrpSpPr/>
          <p:nvPr/>
        </p:nvGrpSpPr>
        <p:grpSpPr>
          <a:xfrm>
            <a:off x="4718804" y="2823375"/>
            <a:ext cx="473465" cy="473975"/>
            <a:chOff x="3539102" y="2427549"/>
            <a:chExt cx="355099" cy="355481"/>
          </a:xfrm>
          <a:solidFill>
            <a:srgbClr val="D2DE00"/>
          </a:solidFill>
        </p:grpSpPr>
        <p:sp>
          <p:nvSpPr>
            <p:cNvPr id="10733" name="Google Shape;10733;p80"/>
            <p:cNvSpPr/>
            <p:nvPr/>
          </p:nvSpPr>
          <p:spPr>
            <a:xfrm>
              <a:off x="3539102" y="2561320"/>
              <a:ext cx="355099" cy="221710"/>
            </a:xfrm>
            <a:custGeom>
              <a:avLst/>
              <a:gdLst/>
              <a:ahLst/>
              <a:cxnLst/>
              <a:rect l="l" t="t" r="r" b="b"/>
              <a:pathLst>
                <a:path w="11157" h="6966" extrusionOk="0">
                  <a:moveTo>
                    <a:pt x="2953" y="3131"/>
                  </a:moveTo>
                  <a:lnTo>
                    <a:pt x="2953" y="6644"/>
                  </a:lnTo>
                  <a:lnTo>
                    <a:pt x="1537" y="6644"/>
                  </a:lnTo>
                  <a:lnTo>
                    <a:pt x="1537" y="3131"/>
                  </a:lnTo>
                  <a:close/>
                  <a:moveTo>
                    <a:pt x="6263" y="2250"/>
                  </a:moveTo>
                  <a:lnTo>
                    <a:pt x="6263" y="6644"/>
                  </a:lnTo>
                  <a:lnTo>
                    <a:pt x="4858" y="6644"/>
                  </a:lnTo>
                  <a:lnTo>
                    <a:pt x="4858" y="2250"/>
                  </a:lnTo>
                  <a:close/>
                  <a:moveTo>
                    <a:pt x="9585" y="333"/>
                  </a:moveTo>
                  <a:lnTo>
                    <a:pt x="9585" y="6644"/>
                  </a:lnTo>
                  <a:lnTo>
                    <a:pt x="8168" y="6644"/>
                  </a:lnTo>
                  <a:lnTo>
                    <a:pt x="8168" y="333"/>
                  </a:lnTo>
                  <a:close/>
                  <a:moveTo>
                    <a:pt x="8025" y="0"/>
                  </a:moveTo>
                  <a:cubicBezTo>
                    <a:pt x="7930" y="0"/>
                    <a:pt x="7859" y="83"/>
                    <a:pt x="7859" y="167"/>
                  </a:cubicBezTo>
                  <a:lnTo>
                    <a:pt x="7859" y="6644"/>
                  </a:lnTo>
                  <a:lnTo>
                    <a:pt x="6609" y="6644"/>
                  </a:lnTo>
                  <a:lnTo>
                    <a:pt x="6609" y="2084"/>
                  </a:lnTo>
                  <a:cubicBezTo>
                    <a:pt x="6609" y="2000"/>
                    <a:pt x="6537" y="1917"/>
                    <a:pt x="6442" y="1917"/>
                  </a:cubicBezTo>
                  <a:lnTo>
                    <a:pt x="4704" y="1917"/>
                  </a:lnTo>
                  <a:cubicBezTo>
                    <a:pt x="4608" y="1917"/>
                    <a:pt x="4537" y="2000"/>
                    <a:pt x="4537" y="2084"/>
                  </a:cubicBezTo>
                  <a:lnTo>
                    <a:pt x="4537" y="6644"/>
                  </a:lnTo>
                  <a:lnTo>
                    <a:pt x="3287" y="6644"/>
                  </a:lnTo>
                  <a:lnTo>
                    <a:pt x="3287" y="2965"/>
                  </a:lnTo>
                  <a:cubicBezTo>
                    <a:pt x="3287" y="2881"/>
                    <a:pt x="3215" y="2798"/>
                    <a:pt x="3120" y="2798"/>
                  </a:cubicBezTo>
                  <a:lnTo>
                    <a:pt x="1382" y="2798"/>
                  </a:lnTo>
                  <a:cubicBezTo>
                    <a:pt x="1298" y="2798"/>
                    <a:pt x="1215" y="2881"/>
                    <a:pt x="1215" y="2965"/>
                  </a:cubicBezTo>
                  <a:lnTo>
                    <a:pt x="1215" y="6644"/>
                  </a:lnTo>
                  <a:lnTo>
                    <a:pt x="167" y="6644"/>
                  </a:lnTo>
                  <a:cubicBezTo>
                    <a:pt x="72" y="6644"/>
                    <a:pt x="1" y="6715"/>
                    <a:pt x="1" y="6810"/>
                  </a:cubicBezTo>
                  <a:cubicBezTo>
                    <a:pt x="1" y="6894"/>
                    <a:pt x="72" y="6965"/>
                    <a:pt x="167" y="6965"/>
                  </a:cubicBezTo>
                  <a:lnTo>
                    <a:pt x="11002" y="6965"/>
                  </a:lnTo>
                  <a:cubicBezTo>
                    <a:pt x="11085" y="6965"/>
                    <a:pt x="11157" y="6894"/>
                    <a:pt x="11157" y="6810"/>
                  </a:cubicBezTo>
                  <a:cubicBezTo>
                    <a:pt x="11145" y="6715"/>
                    <a:pt x="11073" y="6644"/>
                    <a:pt x="10990" y="6644"/>
                  </a:cubicBezTo>
                  <a:lnTo>
                    <a:pt x="9930" y="6644"/>
                  </a:lnTo>
                  <a:lnTo>
                    <a:pt x="9930" y="167"/>
                  </a:lnTo>
                  <a:cubicBezTo>
                    <a:pt x="9930" y="83"/>
                    <a:pt x="9859" y="0"/>
                    <a:pt x="976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34" name="Google Shape;10734;p80"/>
            <p:cNvSpPr/>
            <p:nvPr/>
          </p:nvSpPr>
          <p:spPr>
            <a:xfrm>
              <a:off x="3544417" y="2427549"/>
              <a:ext cx="339568" cy="205415"/>
            </a:xfrm>
            <a:custGeom>
              <a:avLst/>
              <a:gdLst/>
              <a:ahLst/>
              <a:cxnLst/>
              <a:rect l="l" t="t" r="r" b="b"/>
              <a:pathLst>
                <a:path w="10669" h="6454" extrusionOk="0">
                  <a:moveTo>
                    <a:pt x="10157" y="0"/>
                  </a:moveTo>
                  <a:cubicBezTo>
                    <a:pt x="10125" y="0"/>
                    <a:pt x="10093" y="4"/>
                    <a:pt x="10061" y="12"/>
                  </a:cubicBezTo>
                  <a:lnTo>
                    <a:pt x="8656" y="191"/>
                  </a:lnTo>
                  <a:cubicBezTo>
                    <a:pt x="8382" y="214"/>
                    <a:pt x="8180" y="488"/>
                    <a:pt x="8216" y="762"/>
                  </a:cubicBezTo>
                  <a:cubicBezTo>
                    <a:pt x="8238" y="1032"/>
                    <a:pt x="8483" y="1217"/>
                    <a:pt x="8751" y="1217"/>
                  </a:cubicBezTo>
                  <a:cubicBezTo>
                    <a:pt x="8767" y="1217"/>
                    <a:pt x="8783" y="1216"/>
                    <a:pt x="8799" y="1215"/>
                  </a:cubicBezTo>
                  <a:lnTo>
                    <a:pt x="8906" y="1203"/>
                  </a:lnTo>
                  <a:lnTo>
                    <a:pt x="8906" y="1203"/>
                  </a:lnTo>
                  <a:cubicBezTo>
                    <a:pt x="7204" y="3191"/>
                    <a:pt x="5156" y="4215"/>
                    <a:pt x="3715" y="4727"/>
                  </a:cubicBezTo>
                  <a:cubicBezTo>
                    <a:pt x="1917" y="5370"/>
                    <a:pt x="524" y="5429"/>
                    <a:pt x="500" y="5429"/>
                  </a:cubicBezTo>
                  <a:cubicBezTo>
                    <a:pt x="227" y="5441"/>
                    <a:pt x="0" y="5679"/>
                    <a:pt x="12" y="5965"/>
                  </a:cubicBezTo>
                  <a:cubicBezTo>
                    <a:pt x="24" y="6239"/>
                    <a:pt x="250" y="6453"/>
                    <a:pt x="524" y="6453"/>
                  </a:cubicBezTo>
                  <a:lnTo>
                    <a:pt x="536" y="6453"/>
                  </a:lnTo>
                  <a:cubicBezTo>
                    <a:pt x="596" y="6453"/>
                    <a:pt x="2084" y="6394"/>
                    <a:pt x="4037" y="5703"/>
                  </a:cubicBezTo>
                  <a:cubicBezTo>
                    <a:pt x="5132" y="5322"/>
                    <a:pt x="6156" y="4798"/>
                    <a:pt x="7096" y="4167"/>
                  </a:cubicBezTo>
                  <a:cubicBezTo>
                    <a:pt x="7168" y="4120"/>
                    <a:pt x="7192" y="4013"/>
                    <a:pt x="7144" y="3941"/>
                  </a:cubicBezTo>
                  <a:cubicBezTo>
                    <a:pt x="7113" y="3895"/>
                    <a:pt x="7058" y="3869"/>
                    <a:pt x="7003" y="3869"/>
                  </a:cubicBezTo>
                  <a:cubicBezTo>
                    <a:pt x="6973" y="3869"/>
                    <a:pt x="6943" y="3877"/>
                    <a:pt x="6918" y="3893"/>
                  </a:cubicBezTo>
                  <a:cubicBezTo>
                    <a:pt x="5989" y="4513"/>
                    <a:pt x="5001" y="5025"/>
                    <a:pt x="3929" y="5394"/>
                  </a:cubicBezTo>
                  <a:cubicBezTo>
                    <a:pt x="2024" y="6084"/>
                    <a:pt x="596" y="6120"/>
                    <a:pt x="536" y="6120"/>
                  </a:cubicBezTo>
                  <a:cubicBezTo>
                    <a:pt x="429" y="6120"/>
                    <a:pt x="358" y="6049"/>
                    <a:pt x="358" y="5953"/>
                  </a:cubicBezTo>
                  <a:cubicBezTo>
                    <a:pt x="358" y="5846"/>
                    <a:pt x="429" y="5751"/>
                    <a:pt x="536" y="5751"/>
                  </a:cubicBezTo>
                  <a:cubicBezTo>
                    <a:pt x="548" y="5751"/>
                    <a:pt x="1989" y="5691"/>
                    <a:pt x="3834" y="5036"/>
                  </a:cubicBezTo>
                  <a:cubicBezTo>
                    <a:pt x="5406" y="4489"/>
                    <a:pt x="7632" y="3346"/>
                    <a:pt x="9454" y="1084"/>
                  </a:cubicBezTo>
                  <a:cubicBezTo>
                    <a:pt x="9534" y="969"/>
                    <a:pt x="9459" y="809"/>
                    <a:pt x="9315" y="809"/>
                  </a:cubicBezTo>
                  <a:cubicBezTo>
                    <a:pt x="9310" y="809"/>
                    <a:pt x="9304" y="809"/>
                    <a:pt x="9299" y="810"/>
                  </a:cubicBezTo>
                  <a:lnTo>
                    <a:pt x="8775" y="869"/>
                  </a:lnTo>
                  <a:cubicBezTo>
                    <a:pt x="8768" y="870"/>
                    <a:pt x="8761" y="871"/>
                    <a:pt x="8754" y="871"/>
                  </a:cubicBezTo>
                  <a:cubicBezTo>
                    <a:pt x="8676" y="871"/>
                    <a:pt x="8595" y="815"/>
                    <a:pt x="8573" y="738"/>
                  </a:cubicBezTo>
                  <a:cubicBezTo>
                    <a:pt x="8537" y="631"/>
                    <a:pt x="8620" y="512"/>
                    <a:pt x="8740" y="500"/>
                  </a:cubicBezTo>
                  <a:lnTo>
                    <a:pt x="10133" y="322"/>
                  </a:lnTo>
                  <a:cubicBezTo>
                    <a:pt x="10139" y="321"/>
                    <a:pt x="10146" y="320"/>
                    <a:pt x="10153" y="320"/>
                  </a:cubicBezTo>
                  <a:cubicBezTo>
                    <a:pt x="10253" y="320"/>
                    <a:pt x="10347" y="400"/>
                    <a:pt x="10347" y="500"/>
                  </a:cubicBezTo>
                  <a:lnTo>
                    <a:pt x="10347" y="1893"/>
                  </a:lnTo>
                  <a:cubicBezTo>
                    <a:pt x="10347" y="2000"/>
                    <a:pt x="10252" y="2072"/>
                    <a:pt x="10168" y="2072"/>
                  </a:cubicBezTo>
                  <a:cubicBezTo>
                    <a:pt x="10073" y="2072"/>
                    <a:pt x="9990" y="1988"/>
                    <a:pt x="9990" y="1893"/>
                  </a:cubicBezTo>
                  <a:lnTo>
                    <a:pt x="9990" y="1477"/>
                  </a:lnTo>
                  <a:cubicBezTo>
                    <a:pt x="9990" y="1417"/>
                    <a:pt x="9942" y="1346"/>
                    <a:pt x="9883" y="1334"/>
                  </a:cubicBezTo>
                  <a:cubicBezTo>
                    <a:pt x="9866" y="1324"/>
                    <a:pt x="9848" y="1319"/>
                    <a:pt x="9830" y="1319"/>
                  </a:cubicBezTo>
                  <a:cubicBezTo>
                    <a:pt x="9784" y="1319"/>
                    <a:pt x="9738" y="1347"/>
                    <a:pt x="9704" y="1381"/>
                  </a:cubicBezTo>
                  <a:cubicBezTo>
                    <a:pt x="9085" y="2119"/>
                    <a:pt x="8394" y="2810"/>
                    <a:pt x="7632" y="3382"/>
                  </a:cubicBezTo>
                  <a:cubicBezTo>
                    <a:pt x="7561" y="3441"/>
                    <a:pt x="7537" y="3548"/>
                    <a:pt x="7597" y="3608"/>
                  </a:cubicBezTo>
                  <a:cubicBezTo>
                    <a:pt x="7635" y="3646"/>
                    <a:pt x="7692" y="3674"/>
                    <a:pt x="7744" y="3674"/>
                  </a:cubicBezTo>
                  <a:cubicBezTo>
                    <a:pt x="7773" y="3674"/>
                    <a:pt x="7801" y="3665"/>
                    <a:pt x="7823" y="3643"/>
                  </a:cubicBezTo>
                  <a:cubicBezTo>
                    <a:pt x="8489" y="3131"/>
                    <a:pt x="9109" y="2548"/>
                    <a:pt x="9656" y="1917"/>
                  </a:cubicBezTo>
                  <a:cubicBezTo>
                    <a:pt x="9668" y="2179"/>
                    <a:pt x="9894" y="2405"/>
                    <a:pt x="10156" y="2405"/>
                  </a:cubicBezTo>
                  <a:cubicBezTo>
                    <a:pt x="10442" y="2405"/>
                    <a:pt x="10668" y="2179"/>
                    <a:pt x="10668" y="1893"/>
                  </a:cubicBezTo>
                  <a:lnTo>
                    <a:pt x="10668" y="500"/>
                  </a:lnTo>
                  <a:cubicBezTo>
                    <a:pt x="10621" y="369"/>
                    <a:pt x="10561" y="238"/>
                    <a:pt x="10466" y="131"/>
                  </a:cubicBezTo>
                  <a:cubicBezTo>
                    <a:pt x="10382" y="48"/>
                    <a:pt x="10270" y="0"/>
                    <a:pt x="1015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735" name="Google Shape;10735;p80"/>
          <p:cNvGrpSpPr/>
          <p:nvPr/>
        </p:nvGrpSpPr>
        <p:grpSpPr>
          <a:xfrm>
            <a:off x="3542543" y="2839033"/>
            <a:ext cx="443676" cy="443124"/>
            <a:chOff x="2656907" y="2439293"/>
            <a:chExt cx="332757" cy="332343"/>
          </a:xfrm>
          <a:solidFill>
            <a:srgbClr val="D2DE00"/>
          </a:solidFill>
        </p:grpSpPr>
        <p:sp>
          <p:nvSpPr>
            <p:cNvPr id="10736" name="Google Shape;10736;p80"/>
            <p:cNvSpPr/>
            <p:nvPr/>
          </p:nvSpPr>
          <p:spPr>
            <a:xfrm>
              <a:off x="2868751" y="2547666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46" y="548"/>
                    <a:pt x="1346" y="834"/>
                  </a:cubicBezTo>
                  <a:cubicBezTo>
                    <a:pt x="1346" y="1120"/>
                    <a:pt x="1120" y="1334"/>
                    <a:pt x="834" y="1334"/>
                  </a:cubicBezTo>
                  <a:cubicBezTo>
                    <a:pt x="560" y="1334"/>
                    <a:pt x="334" y="1120"/>
                    <a:pt x="334" y="834"/>
                  </a:cubicBezTo>
                  <a:cubicBezTo>
                    <a:pt x="334" y="548"/>
                    <a:pt x="572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81" y="0"/>
                    <a:pt x="0" y="370"/>
                    <a:pt x="0" y="834"/>
                  </a:cubicBezTo>
                  <a:cubicBezTo>
                    <a:pt x="0" y="1298"/>
                    <a:pt x="381" y="1667"/>
                    <a:pt x="834" y="1667"/>
                  </a:cubicBezTo>
                  <a:cubicBezTo>
                    <a:pt x="1298" y="1667"/>
                    <a:pt x="1667" y="1298"/>
                    <a:pt x="1667" y="834"/>
                  </a:cubicBezTo>
                  <a:cubicBezTo>
                    <a:pt x="1667" y="370"/>
                    <a:pt x="1298" y="0"/>
                    <a:pt x="83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37" name="Google Shape;10737;p80"/>
            <p:cNvSpPr/>
            <p:nvPr/>
          </p:nvSpPr>
          <p:spPr>
            <a:xfrm>
              <a:off x="2870661" y="2611703"/>
              <a:ext cx="68970" cy="49301"/>
            </a:xfrm>
            <a:custGeom>
              <a:avLst/>
              <a:gdLst/>
              <a:ahLst/>
              <a:cxnLst/>
              <a:rect l="l" t="t" r="r" b="b"/>
              <a:pathLst>
                <a:path w="2167" h="1549" extrusionOk="0">
                  <a:moveTo>
                    <a:pt x="774" y="1"/>
                  </a:moveTo>
                  <a:cubicBezTo>
                    <a:pt x="560" y="1"/>
                    <a:pt x="333" y="60"/>
                    <a:pt x="119" y="167"/>
                  </a:cubicBezTo>
                  <a:cubicBezTo>
                    <a:pt x="48" y="203"/>
                    <a:pt x="0" y="310"/>
                    <a:pt x="48" y="382"/>
                  </a:cubicBezTo>
                  <a:cubicBezTo>
                    <a:pt x="83" y="443"/>
                    <a:pt x="150" y="479"/>
                    <a:pt x="212" y="479"/>
                  </a:cubicBezTo>
                  <a:cubicBezTo>
                    <a:pt x="234" y="479"/>
                    <a:pt x="255" y="474"/>
                    <a:pt x="274" y="465"/>
                  </a:cubicBezTo>
                  <a:cubicBezTo>
                    <a:pt x="417" y="382"/>
                    <a:pt x="595" y="346"/>
                    <a:pt x="762" y="346"/>
                  </a:cubicBezTo>
                  <a:cubicBezTo>
                    <a:pt x="1286" y="346"/>
                    <a:pt x="1715" y="727"/>
                    <a:pt x="1786" y="1215"/>
                  </a:cubicBezTo>
                  <a:lnTo>
                    <a:pt x="762" y="1215"/>
                  </a:lnTo>
                  <a:cubicBezTo>
                    <a:pt x="679" y="1215"/>
                    <a:pt x="595" y="1298"/>
                    <a:pt x="595" y="1382"/>
                  </a:cubicBezTo>
                  <a:cubicBezTo>
                    <a:pt x="595" y="1477"/>
                    <a:pt x="679" y="1548"/>
                    <a:pt x="762" y="1548"/>
                  </a:cubicBezTo>
                  <a:lnTo>
                    <a:pt x="1988" y="1548"/>
                  </a:lnTo>
                  <a:cubicBezTo>
                    <a:pt x="2072" y="1548"/>
                    <a:pt x="2143" y="1477"/>
                    <a:pt x="2143" y="1382"/>
                  </a:cubicBezTo>
                  <a:cubicBezTo>
                    <a:pt x="2167" y="608"/>
                    <a:pt x="1536" y="1"/>
                    <a:pt x="77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38" name="Google Shape;10738;p80"/>
            <p:cNvSpPr/>
            <p:nvPr/>
          </p:nvSpPr>
          <p:spPr>
            <a:xfrm>
              <a:off x="2705794" y="2611321"/>
              <a:ext cx="68620" cy="49301"/>
            </a:xfrm>
            <a:custGeom>
              <a:avLst/>
              <a:gdLst/>
              <a:ahLst/>
              <a:cxnLst/>
              <a:rect l="l" t="t" r="r" b="b"/>
              <a:pathLst>
                <a:path w="2156" h="1549" extrusionOk="0">
                  <a:moveTo>
                    <a:pt x="1394" y="1"/>
                  </a:moveTo>
                  <a:cubicBezTo>
                    <a:pt x="632" y="1"/>
                    <a:pt x="1" y="620"/>
                    <a:pt x="1" y="1382"/>
                  </a:cubicBezTo>
                  <a:cubicBezTo>
                    <a:pt x="1" y="1465"/>
                    <a:pt x="84" y="1548"/>
                    <a:pt x="167" y="1548"/>
                  </a:cubicBezTo>
                  <a:lnTo>
                    <a:pt x="1406" y="1548"/>
                  </a:lnTo>
                  <a:cubicBezTo>
                    <a:pt x="1489" y="1548"/>
                    <a:pt x="1572" y="1465"/>
                    <a:pt x="1572" y="1382"/>
                  </a:cubicBezTo>
                  <a:cubicBezTo>
                    <a:pt x="1572" y="1287"/>
                    <a:pt x="1501" y="1215"/>
                    <a:pt x="1418" y="1215"/>
                  </a:cubicBezTo>
                  <a:lnTo>
                    <a:pt x="382" y="1215"/>
                  </a:lnTo>
                  <a:cubicBezTo>
                    <a:pt x="453" y="727"/>
                    <a:pt x="882" y="334"/>
                    <a:pt x="1406" y="334"/>
                  </a:cubicBezTo>
                  <a:cubicBezTo>
                    <a:pt x="1584" y="334"/>
                    <a:pt x="1751" y="382"/>
                    <a:pt x="1894" y="453"/>
                  </a:cubicBezTo>
                  <a:cubicBezTo>
                    <a:pt x="1918" y="469"/>
                    <a:pt x="1945" y="477"/>
                    <a:pt x="1974" y="477"/>
                  </a:cubicBezTo>
                  <a:cubicBezTo>
                    <a:pt x="2030" y="477"/>
                    <a:pt x="2088" y="445"/>
                    <a:pt x="2120" y="382"/>
                  </a:cubicBezTo>
                  <a:cubicBezTo>
                    <a:pt x="2156" y="310"/>
                    <a:pt x="2132" y="203"/>
                    <a:pt x="2049" y="155"/>
                  </a:cubicBezTo>
                  <a:cubicBezTo>
                    <a:pt x="1846" y="60"/>
                    <a:pt x="1632" y="1"/>
                    <a:pt x="139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39" name="Google Shape;10739;p80"/>
            <p:cNvSpPr/>
            <p:nvPr/>
          </p:nvSpPr>
          <p:spPr>
            <a:xfrm>
              <a:off x="2724000" y="2547666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19" y="334"/>
                    <a:pt x="1334" y="548"/>
                    <a:pt x="1334" y="834"/>
                  </a:cubicBezTo>
                  <a:cubicBezTo>
                    <a:pt x="1334" y="1120"/>
                    <a:pt x="1119" y="1334"/>
                    <a:pt x="834" y="1334"/>
                  </a:cubicBezTo>
                  <a:cubicBezTo>
                    <a:pt x="548" y="1334"/>
                    <a:pt x="322" y="1120"/>
                    <a:pt x="322" y="834"/>
                  </a:cubicBezTo>
                  <a:cubicBezTo>
                    <a:pt x="322" y="548"/>
                    <a:pt x="548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69" y="0"/>
                    <a:pt x="0" y="370"/>
                    <a:pt x="0" y="834"/>
                  </a:cubicBezTo>
                  <a:cubicBezTo>
                    <a:pt x="0" y="1298"/>
                    <a:pt x="369" y="1667"/>
                    <a:pt x="834" y="1667"/>
                  </a:cubicBezTo>
                  <a:cubicBezTo>
                    <a:pt x="1298" y="1667"/>
                    <a:pt x="1667" y="1298"/>
                    <a:pt x="1667" y="834"/>
                  </a:cubicBezTo>
                  <a:cubicBezTo>
                    <a:pt x="1667" y="370"/>
                    <a:pt x="1298" y="0"/>
                    <a:pt x="83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40" name="Google Shape;10740;p80"/>
            <p:cNvSpPr/>
            <p:nvPr/>
          </p:nvSpPr>
          <p:spPr>
            <a:xfrm>
              <a:off x="2788800" y="2534394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34"/>
                  </a:moveTo>
                  <a:cubicBezTo>
                    <a:pt x="1489" y="334"/>
                    <a:pt x="1822" y="656"/>
                    <a:pt x="1822" y="1072"/>
                  </a:cubicBezTo>
                  <a:cubicBezTo>
                    <a:pt x="1822" y="1489"/>
                    <a:pt x="1489" y="1822"/>
                    <a:pt x="1072" y="1822"/>
                  </a:cubicBezTo>
                  <a:cubicBezTo>
                    <a:pt x="655" y="1822"/>
                    <a:pt x="334" y="1489"/>
                    <a:pt x="334" y="1072"/>
                  </a:cubicBezTo>
                  <a:cubicBezTo>
                    <a:pt x="334" y="656"/>
                    <a:pt x="667" y="334"/>
                    <a:pt x="1072" y="334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3" y="1668"/>
                    <a:pt x="2143" y="1072"/>
                  </a:cubicBezTo>
                  <a:cubicBezTo>
                    <a:pt x="2143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41" name="Google Shape;10741;p80"/>
            <p:cNvSpPr/>
            <p:nvPr/>
          </p:nvSpPr>
          <p:spPr>
            <a:xfrm>
              <a:off x="2764930" y="2613613"/>
              <a:ext cx="115979" cy="62923"/>
            </a:xfrm>
            <a:custGeom>
              <a:avLst/>
              <a:gdLst/>
              <a:ahLst/>
              <a:cxnLst/>
              <a:rect l="l" t="t" r="r" b="b"/>
              <a:pathLst>
                <a:path w="3644" h="1977" extrusionOk="0">
                  <a:moveTo>
                    <a:pt x="1822" y="345"/>
                  </a:moveTo>
                  <a:cubicBezTo>
                    <a:pt x="2584" y="345"/>
                    <a:pt x="3203" y="917"/>
                    <a:pt x="3298" y="1655"/>
                  </a:cubicBezTo>
                  <a:lnTo>
                    <a:pt x="345" y="1655"/>
                  </a:lnTo>
                  <a:cubicBezTo>
                    <a:pt x="441" y="905"/>
                    <a:pt x="1060" y="345"/>
                    <a:pt x="1822" y="345"/>
                  </a:cubicBezTo>
                  <a:close/>
                  <a:moveTo>
                    <a:pt x="1822" y="0"/>
                  </a:moveTo>
                  <a:cubicBezTo>
                    <a:pt x="822" y="0"/>
                    <a:pt x="0" y="822"/>
                    <a:pt x="0" y="1810"/>
                  </a:cubicBezTo>
                  <a:cubicBezTo>
                    <a:pt x="0" y="1905"/>
                    <a:pt x="84" y="1977"/>
                    <a:pt x="167" y="1977"/>
                  </a:cubicBezTo>
                  <a:lnTo>
                    <a:pt x="3477" y="1977"/>
                  </a:lnTo>
                  <a:cubicBezTo>
                    <a:pt x="3560" y="1977"/>
                    <a:pt x="3643" y="1905"/>
                    <a:pt x="3643" y="1810"/>
                  </a:cubicBezTo>
                  <a:cubicBezTo>
                    <a:pt x="3643" y="798"/>
                    <a:pt x="2822" y="0"/>
                    <a:pt x="182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42" name="Google Shape;10742;p80"/>
            <p:cNvSpPr/>
            <p:nvPr/>
          </p:nvSpPr>
          <p:spPr>
            <a:xfrm>
              <a:off x="2656907" y="2439293"/>
              <a:ext cx="332757" cy="332343"/>
            </a:xfrm>
            <a:custGeom>
              <a:avLst/>
              <a:gdLst/>
              <a:ahLst/>
              <a:cxnLst/>
              <a:rect l="l" t="t" r="r" b="b"/>
              <a:pathLst>
                <a:path w="10455" h="10442" extrusionOk="0">
                  <a:moveTo>
                    <a:pt x="5383" y="893"/>
                  </a:moveTo>
                  <a:cubicBezTo>
                    <a:pt x="7645" y="977"/>
                    <a:pt x="9454" y="2798"/>
                    <a:pt x="9550" y="5060"/>
                  </a:cubicBezTo>
                  <a:lnTo>
                    <a:pt x="9145" y="5060"/>
                  </a:lnTo>
                  <a:cubicBezTo>
                    <a:pt x="9050" y="5060"/>
                    <a:pt x="8978" y="5132"/>
                    <a:pt x="8978" y="5227"/>
                  </a:cubicBezTo>
                  <a:cubicBezTo>
                    <a:pt x="8978" y="5310"/>
                    <a:pt x="9050" y="5382"/>
                    <a:pt x="9145" y="5382"/>
                  </a:cubicBezTo>
                  <a:lnTo>
                    <a:pt x="9550" y="5382"/>
                  </a:lnTo>
                  <a:cubicBezTo>
                    <a:pt x="9454" y="7644"/>
                    <a:pt x="7645" y="9466"/>
                    <a:pt x="5383" y="9549"/>
                  </a:cubicBezTo>
                  <a:lnTo>
                    <a:pt x="5383" y="9156"/>
                  </a:lnTo>
                  <a:cubicBezTo>
                    <a:pt x="5383" y="9061"/>
                    <a:pt x="5311" y="8989"/>
                    <a:pt x="5216" y="8989"/>
                  </a:cubicBezTo>
                  <a:cubicBezTo>
                    <a:pt x="5121" y="8989"/>
                    <a:pt x="5049" y="9061"/>
                    <a:pt x="5049" y="9156"/>
                  </a:cubicBezTo>
                  <a:lnTo>
                    <a:pt x="5049" y="9549"/>
                  </a:lnTo>
                  <a:cubicBezTo>
                    <a:pt x="2787" y="9466"/>
                    <a:pt x="977" y="7644"/>
                    <a:pt x="882" y="5382"/>
                  </a:cubicBezTo>
                  <a:lnTo>
                    <a:pt x="1287" y="5382"/>
                  </a:lnTo>
                  <a:cubicBezTo>
                    <a:pt x="1382" y="5382"/>
                    <a:pt x="1453" y="5310"/>
                    <a:pt x="1453" y="5227"/>
                  </a:cubicBezTo>
                  <a:cubicBezTo>
                    <a:pt x="1453" y="5132"/>
                    <a:pt x="1382" y="5060"/>
                    <a:pt x="1287" y="5060"/>
                  </a:cubicBezTo>
                  <a:lnTo>
                    <a:pt x="882" y="5060"/>
                  </a:lnTo>
                  <a:cubicBezTo>
                    <a:pt x="977" y="2798"/>
                    <a:pt x="2787" y="977"/>
                    <a:pt x="5049" y="893"/>
                  </a:cubicBezTo>
                  <a:lnTo>
                    <a:pt x="5049" y="1286"/>
                  </a:lnTo>
                  <a:cubicBezTo>
                    <a:pt x="5049" y="1381"/>
                    <a:pt x="5121" y="1453"/>
                    <a:pt x="5216" y="1453"/>
                  </a:cubicBezTo>
                  <a:cubicBezTo>
                    <a:pt x="5311" y="1453"/>
                    <a:pt x="5383" y="1381"/>
                    <a:pt x="5383" y="1286"/>
                  </a:cubicBezTo>
                  <a:lnTo>
                    <a:pt x="5383" y="893"/>
                  </a:lnTo>
                  <a:close/>
                  <a:moveTo>
                    <a:pt x="5228" y="0"/>
                  </a:moveTo>
                  <a:cubicBezTo>
                    <a:pt x="5144" y="0"/>
                    <a:pt x="5061" y="72"/>
                    <a:pt x="5061" y="167"/>
                  </a:cubicBezTo>
                  <a:lnTo>
                    <a:pt x="5061" y="560"/>
                  </a:lnTo>
                  <a:cubicBezTo>
                    <a:pt x="2620" y="655"/>
                    <a:pt x="656" y="2620"/>
                    <a:pt x="572" y="5060"/>
                  </a:cubicBezTo>
                  <a:lnTo>
                    <a:pt x="168" y="5060"/>
                  </a:lnTo>
                  <a:cubicBezTo>
                    <a:pt x="84" y="5060"/>
                    <a:pt x="1" y="5132"/>
                    <a:pt x="1" y="5227"/>
                  </a:cubicBezTo>
                  <a:cubicBezTo>
                    <a:pt x="1" y="5310"/>
                    <a:pt x="84" y="5382"/>
                    <a:pt x="168" y="5382"/>
                  </a:cubicBezTo>
                  <a:lnTo>
                    <a:pt x="572" y="5382"/>
                  </a:lnTo>
                  <a:cubicBezTo>
                    <a:pt x="656" y="7823"/>
                    <a:pt x="2620" y="9787"/>
                    <a:pt x="5061" y="9882"/>
                  </a:cubicBezTo>
                  <a:lnTo>
                    <a:pt x="5061" y="10287"/>
                  </a:lnTo>
                  <a:cubicBezTo>
                    <a:pt x="5061" y="10371"/>
                    <a:pt x="5144" y="10442"/>
                    <a:pt x="5228" y="10442"/>
                  </a:cubicBezTo>
                  <a:cubicBezTo>
                    <a:pt x="5323" y="10442"/>
                    <a:pt x="5394" y="10371"/>
                    <a:pt x="5394" y="10287"/>
                  </a:cubicBezTo>
                  <a:lnTo>
                    <a:pt x="5394" y="9882"/>
                  </a:lnTo>
                  <a:cubicBezTo>
                    <a:pt x="7835" y="9787"/>
                    <a:pt x="9800" y="7823"/>
                    <a:pt x="9883" y="5382"/>
                  </a:cubicBezTo>
                  <a:lnTo>
                    <a:pt x="10288" y="5382"/>
                  </a:lnTo>
                  <a:cubicBezTo>
                    <a:pt x="10383" y="5382"/>
                    <a:pt x="10455" y="5310"/>
                    <a:pt x="10455" y="5227"/>
                  </a:cubicBezTo>
                  <a:cubicBezTo>
                    <a:pt x="10455" y="5132"/>
                    <a:pt x="10383" y="5060"/>
                    <a:pt x="10288" y="5060"/>
                  </a:cubicBezTo>
                  <a:lnTo>
                    <a:pt x="9883" y="5060"/>
                  </a:lnTo>
                  <a:cubicBezTo>
                    <a:pt x="9800" y="2620"/>
                    <a:pt x="7835" y="655"/>
                    <a:pt x="5394" y="560"/>
                  </a:cubicBezTo>
                  <a:lnTo>
                    <a:pt x="5394" y="167"/>
                  </a:lnTo>
                  <a:cubicBezTo>
                    <a:pt x="5394" y="72"/>
                    <a:pt x="5323" y="0"/>
                    <a:pt x="522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743" name="Google Shape;10743;p80"/>
          <p:cNvGrpSpPr/>
          <p:nvPr/>
        </p:nvGrpSpPr>
        <p:grpSpPr>
          <a:xfrm>
            <a:off x="2308698" y="2816797"/>
            <a:ext cx="532580" cy="487597"/>
            <a:chOff x="1731523" y="2422616"/>
            <a:chExt cx="399435" cy="365698"/>
          </a:xfrm>
          <a:solidFill>
            <a:srgbClr val="D2DE00"/>
          </a:solidFill>
        </p:grpSpPr>
        <p:sp>
          <p:nvSpPr>
            <p:cNvPr id="10744" name="Google Shape;10744;p80"/>
            <p:cNvSpPr/>
            <p:nvPr/>
          </p:nvSpPr>
          <p:spPr>
            <a:xfrm>
              <a:off x="1865294" y="2725009"/>
              <a:ext cx="43604" cy="43604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70"/>
                  </a:moveTo>
                  <a:cubicBezTo>
                    <a:pt x="858" y="370"/>
                    <a:pt x="1013" y="512"/>
                    <a:pt x="1013" y="691"/>
                  </a:cubicBezTo>
                  <a:cubicBezTo>
                    <a:pt x="1013" y="870"/>
                    <a:pt x="858" y="1024"/>
                    <a:pt x="679" y="1024"/>
                  </a:cubicBezTo>
                  <a:cubicBezTo>
                    <a:pt x="501" y="1024"/>
                    <a:pt x="358" y="870"/>
                    <a:pt x="358" y="691"/>
                  </a:cubicBezTo>
                  <a:cubicBezTo>
                    <a:pt x="370" y="501"/>
                    <a:pt x="501" y="370"/>
                    <a:pt x="679" y="370"/>
                  </a:cubicBezTo>
                  <a:close/>
                  <a:moveTo>
                    <a:pt x="679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72"/>
                    <a:pt x="310" y="1370"/>
                    <a:pt x="679" y="1370"/>
                  </a:cubicBezTo>
                  <a:cubicBezTo>
                    <a:pt x="1048" y="1370"/>
                    <a:pt x="1370" y="1048"/>
                    <a:pt x="1370" y="679"/>
                  </a:cubicBezTo>
                  <a:cubicBezTo>
                    <a:pt x="1370" y="310"/>
                    <a:pt x="1048" y="1"/>
                    <a:pt x="6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45" name="Google Shape;10745;p80"/>
            <p:cNvSpPr/>
            <p:nvPr/>
          </p:nvSpPr>
          <p:spPr>
            <a:xfrm>
              <a:off x="2005876" y="2725009"/>
              <a:ext cx="43636" cy="43604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80" y="370"/>
                  </a:moveTo>
                  <a:cubicBezTo>
                    <a:pt x="858" y="370"/>
                    <a:pt x="1013" y="512"/>
                    <a:pt x="1013" y="691"/>
                  </a:cubicBezTo>
                  <a:cubicBezTo>
                    <a:pt x="1013" y="870"/>
                    <a:pt x="858" y="1024"/>
                    <a:pt x="680" y="1024"/>
                  </a:cubicBezTo>
                  <a:cubicBezTo>
                    <a:pt x="501" y="1024"/>
                    <a:pt x="358" y="870"/>
                    <a:pt x="358" y="691"/>
                  </a:cubicBezTo>
                  <a:cubicBezTo>
                    <a:pt x="370" y="501"/>
                    <a:pt x="501" y="370"/>
                    <a:pt x="680" y="370"/>
                  </a:cubicBezTo>
                  <a:close/>
                  <a:moveTo>
                    <a:pt x="680" y="1"/>
                  </a:moveTo>
                  <a:cubicBezTo>
                    <a:pt x="311" y="1"/>
                    <a:pt x="1" y="310"/>
                    <a:pt x="1" y="679"/>
                  </a:cubicBezTo>
                  <a:cubicBezTo>
                    <a:pt x="1" y="1072"/>
                    <a:pt x="311" y="1370"/>
                    <a:pt x="680" y="1370"/>
                  </a:cubicBezTo>
                  <a:cubicBezTo>
                    <a:pt x="1061" y="1370"/>
                    <a:pt x="1370" y="1048"/>
                    <a:pt x="1370" y="679"/>
                  </a:cubicBezTo>
                  <a:cubicBezTo>
                    <a:pt x="1370" y="310"/>
                    <a:pt x="1061" y="1"/>
                    <a:pt x="68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46" name="Google Shape;10746;p80"/>
            <p:cNvSpPr/>
            <p:nvPr/>
          </p:nvSpPr>
          <p:spPr>
            <a:xfrm>
              <a:off x="1731523" y="2422616"/>
              <a:ext cx="399435" cy="365698"/>
            </a:xfrm>
            <a:custGeom>
              <a:avLst/>
              <a:gdLst/>
              <a:ahLst/>
              <a:cxnLst/>
              <a:rect l="l" t="t" r="r" b="b"/>
              <a:pathLst>
                <a:path w="12550" h="11490" extrusionOk="0">
                  <a:moveTo>
                    <a:pt x="4323" y="2143"/>
                  </a:moveTo>
                  <a:lnTo>
                    <a:pt x="4323" y="3215"/>
                  </a:lnTo>
                  <a:lnTo>
                    <a:pt x="3585" y="3215"/>
                  </a:lnTo>
                  <a:lnTo>
                    <a:pt x="3216" y="2143"/>
                  </a:lnTo>
                  <a:close/>
                  <a:moveTo>
                    <a:pt x="5787" y="2143"/>
                  </a:moveTo>
                  <a:lnTo>
                    <a:pt x="5787" y="3215"/>
                  </a:lnTo>
                  <a:lnTo>
                    <a:pt x="4692" y="3215"/>
                  </a:lnTo>
                  <a:lnTo>
                    <a:pt x="4692" y="2143"/>
                  </a:lnTo>
                  <a:close/>
                  <a:moveTo>
                    <a:pt x="7252" y="2143"/>
                  </a:moveTo>
                  <a:lnTo>
                    <a:pt x="7252" y="3215"/>
                  </a:lnTo>
                  <a:lnTo>
                    <a:pt x="6144" y="3215"/>
                  </a:lnTo>
                  <a:lnTo>
                    <a:pt x="6144" y="2143"/>
                  </a:lnTo>
                  <a:close/>
                  <a:moveTo>
                    <a:pt x="8704" y="2143"/>
                  </a:moveTo>
                  <a:lnTo>
                    <a:pt x="8704" y="3215"/>
                  </a:lnTo>
                  <a:lnTo>
                    <a:pt x="7609" y="3215"/>
                  </a:lnTo>
                  <a:lnTo>
                    <a:pt x="7609" y="2143"/>
                  </a:lnTo>
                  <a:close/>
                  <a:moveTo>
                    <a:pt x="10169" y="2143"/>
                  </a:moveTo>
                  <a:lnTo>
                    <a:pt x="10169" y="3215"/>
                  </a:lnTo>
                  <a:lnTo>
                    <a:pt x="9061" y="3215"/>
                  </a:lnTo>
                  <a:lnTo>
                    <a:pt x="9061" y="2143"/>
                  </a:lnTo>
                  <a:close/>
                  <a:moveTo>
                    <a:pt x="11050" y="2143"/>
                  </a:moveTo>
                  <a:lnTo>
                    <a:pt x="10788" y="3215"/>
                  </a:lnTo>
                  <a:lnTo>
                    <a:pt x="10538" y="3215"/>
                  </a:lnTo>
                  <a:lnTo>
                    <a:pt x="10538" y="2143"/>
                  </a:lnTo>
                  <a:close/>
                  <a:moveTo>
                    <a:pt x="10716" y="3572"/>
                  </a:moveTo>
                  <a:lnTo>
                    <a:pt x="10538" y="4334"/>
                  </a:lnTo>
                  <a:lnTo>
                    <a:pt x="10538" y="3572"/>
                  </a:lnTo>
                  <a:close/>
                  <a:moveTo>
                    <a:pt x="4323" y="3572"/>
                  </a:moveTo>
                  <a:lnTo>
                    <a:pt x="4323" y="4680"/>
                  </a:lnTo>
                  <a:lnTo>
                    <a:pt x="4108" y="4680"/>
                  </a:lnTo>
                  <a:lnTo>
                    <a:pt x="3727" y="3572"/>
                  </a:lnTo>
                  <a:close/>
                  <a:moveTo>
                    <a:pt x="5787" y="3572"/>
                  </a:moveTo>
                  <a:lnTo>
                    <a:pt x="5787" y="4680"/>
                  </a:lnTo>
                  <a:lnTo>
                    <a:pt x="4692" y="4680"/>
                  </a:lnTo>
                  <a:lnTo>
                    <a:pt x="4692" y="3572"/>
                  </a:lnTo>
                  <a:close/>
                  <a:moveTo>
                    <a:pt x="7252" y="3572"/>
                  </a:moveTo>
                  <a:lnTo>
                    <a:pt x="7252" y="4680"/>
                  </a:lnTo>
                  <a:lnTo>
                    <a:pt x="6144" y="4680"/>
                  </a:lnTo>
                  <a:lnTo>
                    <a:pt x="6144" y="3572"/>
                  </a:lnTo>
                  <a:close/>
                  <a:moveTo>
                    <a:pt x="8704" y="3572"/>
                  </a:moveTo>
                  <a:lnTo>
                    <a:pt x="8704" y="4680"/>
                  </a:lnTo>
                  <a:lnTo>
                    <a:pt x="7609" y="4680"/>
                  </a:lnTo>
                  <a:lnTo>
                    <a:pt x="7609" y="3572"/>
                  </a:lnTo>
                  <a:close/>
                  <a:moveTo>
                    <a:pt x="10169" y="3572"/>
                  </a:moveTo>
                  <a:lnTo>
                    <a:pt x="10169" y="4680"/>
                  </a:lnTo>
                  <a:lnTo>
                    <a:pt x="9061" y="4680"/>
                  </a:lnTo>
                  <a:lnTo>
                    <a:pt x="9061" y="3572"/>
                  </a:lnTo>
                  <a:close/>
                  <a:moveTo>
                    <a:pt x="4335" y="5037"/>
                  </a:moveTo>
                  <a:lnTo>
                    <a:pt x="4335" y="5275"/>
                  </a:lnTo>
                  <a:lnTo>
                    <a:pt x="4239" y="5037"/>
                  </a:lnTo>
                  <a:close/>
                  <a:moveTo>
                    <a:pt x="5787" y="5037"/>
                  </a:moveTo>
                  <a:lnTo>
                    <a:pt x="5787" y="5894"/>
                  </a:lnTo>
                  <a:cubicBezTo>
                    <a:pt x="5706" y="5890"/>
                    <a:pt x="5631" y="5889"/>
                    <a:pt x="5561" y="5889"/>
                  </a:cubicBezTo>
                  <a:cubicBezTo>
                    <a:pt x="5443" y="5889"/>
                    <a:pt x="5341" y="5892"/>
                    <a:pt x="5248" y="5892"/>
                  </a:cubicBezTo>
                  <a:cubicBezTo>
                    <a:pt x="5036" y="5892"/>
                    <a:pt x="4874" y="5875"/>
                    <a:pt x="4692" y="5763"/>
                  </a:cubicBezTo>
                  <a:lnTo>
                    <a:pt x="4692" y="5037"/>
                  </a:lnTo>
                  <a:close/>
                  <a:moveTo>
                    <a:pt x="7252" y="5037"/>
                  </a:moveTo>
                  <a:lnTo>
                    <a:pt x="7252" y="5894"/>
                  </a:lnTo>
                  <a:lnTo>
                    <a:pt x="6144" y="5894"/>
                  </a:lnTo>
                  <a:lnTo>
                    <a:pt x="6144" y="5037"/>
                  </a:lnTo>
                  <a:close/>
                  <a:moveTo>
                    <a:pt x="8704" y="5037"/>
                  </a:moveTo>
                  <a:lnTo>
                    <a:pt x="8704" y="5894"/>
                  </a:lnTo>
                  <a:lnTo>
                    <a:pt x="7609" y="5894"/>
                  </a:lnTo>
                  <a:lnTo>
                    <a:pt x="7609" y="5037"/>
                  </a:lnTo>
                  <a:close/>
                  <a:moveTo>
                    <a:pt x="10169" y="5037"/>
                  </a:moveTo>
                  <a:lnTo>
                    <a:pt x="10169" y="5894"/>
                  </a:lnTo>
                  <a:lnTo>
                    <a:pt x="9061" y="5894"/>
                  </a:lnTo>
                  <a:lnTo>
                    <a:pt x="9061" y="5037"/>
                  </a:lnTo>
                  <a:close/>
                  <a:moveTo>
                    <a:pt x="4882" y="9240"/>
                  </a:moveTo>
                  <a:cubicBezTo>
                    <a:pt x="5406" y="9240"/>
                    <a:pt x="5823" y="9680"/>
                    <a:pt x="5823" y="10180"/>
                  </a:cubicBezTo>
                  <a:cubicBezTo>
                    <a:pt x="5823" y="10704"/>
                    <a:pt x="5406" y="11121"/>
                    <a:pt x="4882" y="11121"/>
                  </a:cubicBezTo>
                  <a:cubicBezTo>
                    <a:pt x="4359" y="11121"/>
                    <a:pt x="3942" y="10704"/>
                    <a:pt x="3942" y="10180"/>
                  </a:cubicBezTo>
                  <a:cubicBezTo>
                    <a:pt x="3942" y="9656"/>
                    <a:pt x="4359" y="9240"/>
                    <a:pt x="4882" y="9240"/>
                  </a:cubicBezTo>
                  <a:close/>
                  <a:moveTo>
                    <a:pt x="9300" y="9240"/>
                  </a:moveTo>
                  <a:cubicBezTo>
                    <a:pt x="9823" y="9263"/>
                    <a:pt x="10240" y="9680"/>
                    <a:pt x="10240" y="10180"/>
                  </a:cubicBezTo>
                  <a:cubicBezTo>
                    <a:pt x="10240" y="10704"/>
                    <a:pt x="9823" y="11121"/>
                    <a:pt x="9300" y="11121"/>
                  </a:cubicBezTo>
                  <a:cubicBezTo>
                    <a:pt x="8788" y="11121"/>
                    <a:pt x="8371" y="10704"/>
                    <a:pt x="8371" y="10180"/>
                  </a:cubicBezTo>
                  <a:cubicBezTo>
                    <a:pt x="8371" y="9656"/>
                    <a:pt x="8788" y="9240"/>
                    <a:pt x="9300" y="9240"/>
                  </a:cubicBezTo>
                  <a:close/>
                  <a:moveTo>
                    <a:pt x="668" y="0"/>
                  </a:moveTo>
                  <a:cubicBezTo>
                    <a:pt x="298" y="0"/>
                    <a:pt x="1" y="298"/>
                    <a:pt x="1" y="667"/>
                  </a:cubicBezTo>
                  <a:cubicBezTo>
                    <a:pt x="1" y="1048"/>
                    <a:pt x="298" y="1346"/>
                    <a:pt x="668" y="1346"/>
                  </a:cubicBezTo>
                  <a:lnTo>
                    <a:pt x="1489" y="1346"/>
                  </a:lnTo>
                  <a:lnTo>
                    <a:pt x="2513" y="4227"/>
                  </a:lnTo>
                  <a:cubicBezTo>
                    <a:pt x="2540" y="4299"/>
                    <a:pt x="2608" y="4351"/>
                    <a:pt x="2681" y="4351"/>
                  </a:cubicBezTo>
                  <a:cubicBezTo>
                    <a:pt x="2704" y="4351"/>
                    <a:pt x="2728" y="4346"/>
                    <a:pt x="2751" y="4334"/>
                  </a:cubicBezTo>
                  <a:cubicBezTo>
                    <a:pt x="2846" y="4299"/>
                    <a:pt x="2906" y="4203"/>
                    <a:pt x="2858" y="4096"/>
                  </a:cubicBezTo>
                  <a:cubicBezTo>
                    <a:pt x="1858" y="1262"/>
                    <a:pt x="1822" y="1143"/>
                    <a:pt x="1822" y="1143"/>
                  </a:cubicBezTo>
                  <a:cubicBezTo>
                    <a:pt x="1775" y="1048"/>
                    <a:pt x="1668" y="965"/>
                    <a:pt x="1549" y="965"/>
                  </a:cubicBezTo>
                  <a:lnTo>
                    <a:pt x="668" y="965"/>
                  </a:lnTo>
                  <a:cubicBezTo>
                    <a:pt x="513" y="965"/>
                    <a:pt x="370" y="834"/>
                    <a:pt x="370" y="667"/>
                  </a:cubicBezTo>
                  <a:cubicBezTo>
                    <a:pt x="370" y="500"/>
                    <a:pt x="513" y="369"/>
                    <a:pt x="668" y="369"/>
                  </a:cubicBezTo>
                  <a:lnTo>
                    <a:pt x="1549" y="369"/>
                  </a:lnTo>
                  <a:cubicBezTo>
                    <a:pt x="1906" y="369"/>
                    <a:pt x="2215" y="584"/>
                    <a:pt x="2370" y="905"/>
                  </a:cubicBezTo>
                  <a:cubicBezTo>
                    <a:pt x="2596" y="1524"/>
                    <a:pt x="3811" y="5001"/>
                    <a:pt x="4001" y="5525"/>
                  </a:cubicBezTo>
                  <a:cubicBezTo>
                    <a:pt x="4144" y="5894"/>
                    <a:pt x="4573" y="6251"/>
                    <a:pt x="5109" y="6251"/>
                  </a:cubicBezTo>
                  <a:lnTo>
                    <a:pt x="11717" y="6251"/>
                  </a:lnTo>
                  <a:cubicBezTo>
                    <a:pt x="11883" y="6251"/>
                    <a:pt x="12014" y="6382"/>
                    <a:pt x="12014" y="6549"/>
                  </a:cubicBezTo>
                  <a:cubicBezTo>
                    <a:pt x="12014" y="6715"/>
                    <a:pt x="11883" y="6846"/>
                    <a:pt x="11717" y="6846"/>
                  </a:cubicBezTo>
                  <a:lnTo>
                    <a:pt x="5109" y="6846"/>
                  </a:lnTo>
                  <a:cubicBezTo>
                    <a:pt x="4394" y="6846"/>
                    <a:pt x="3739" y="6418"/>
                    <a:pt x="3466" y="5763"/>
                  </a:cubicBezTo>
                  <a:lnTo>
                    <a:pt x="3096" y="4715"/>
                  </a:lnTo>
                  <a:cubicBezTo>
                    <a:pt x="3078" y="4652"/>
                    <a:pt x="3013" y="4603"/>
                    <a:pt x="2936" y="4603"/>
                  </a:cubicBezTo>
                  <a:cubicBezTo>
                    <a:pt x="2911" y="4603"/>
                    <a:pt x="2885" y="4608"/>
                    <a:pt x="2858" y="4620"/>
                  </a:cubicBezTo>
                  <a:cubicBezTo>
                    <a:pt x="2751" y="4656"/>
                    <a:pt x="2715" y="4751"/>
                    <a:pt x="2751" y="4858"/>
                  </a:cubicBezTo>
                  <a:cubicBezTo>
                    <a:pt x="3049" y="5596"/>
                    <a:pt x="3073" y="5942"/>
                    <a:pt x="3406" y="6406"/>
                  </a:cubicBezTo>
                  <a:lnTo>
                    <a:pt x="3013" y="7001"/>
                  </a:lnTo>
                  <a:cubicBezTo>
                    <a:pt x="2394" y="7894"/>
                    <a:pt x="2930" y="9097"/>
                    <a:pt x="3989" y="9240"/>
                  </a:cubicBezTo>
                  <a:cubicBezTo>
                    <a:pt x="3144" y="10049"/>
                    <a:pt x="3692" y="11490"/>
                    <a:pt x="4870" y="11490"/>
                  </a:cubicBezTo>
                  <a:cubicBezTo>
                    <a:pt x="6025" y="11490"/>
                    <a:pt x="6597" y="10061"/>
                    <a:pt x="5763" y="9251"/>
                  </a:cubicBezTo>
                  <a:lnTo>
                    <a:pt x="8383" y="9251"/>
                  </a:lnTo>
                  <a:cubicBezTo>
                    <a:pt x="7549" y="10061"/>
                    <a:pt x="8109" y="11490"/>
                    <a:pt x="9276" y="11490"/>
                  </a:cubicBezTo>
                  <a:cubicBezTo>
                    <a:pt x="10431" y="11490"/>
                    <a:pt x="11002" y="10061"/>
                    <a:pt x="10169" y="9251"/>
                  </a:cubicBezTo>
                  <a:lnTo>
                    <a:pt x="10407" y="9251"/>
                  </a:lnTo>
                  <a:cubicBezTo>
                    <a:pt x="10776" y="9251"/>
                    <a:pt x="11074" y="8954"/>
                    <a:pt x="11074" y="8585"/>
                  </a:cubicBezTo>
                  <a:cubicBezTo>
                    <a:pt x="11074" y="8216"/>
                    <a:pt x="10776" y="7918"/>
                    <a:pt x="10407" y="7918"/>
                  </a:cubicBezTo>
                  <a:lnTo>
                    <a:pt x="8788" y="7918"/>
                  </a:lnTo>
                  <a:cubicBezTo>
                    <a:pt x="8680" y="7918"/>
                    <a:pt x="8609" y="7989"/>
                    <a:pt x="8609" y="8097"/>
                  </a:cubicBezTo>
                  <a:cubicBezTo>
                    <a:pt x="8609" y="8204"/>
                    <a:pt x="8680" y="8275"/>
                    <a:pt x="8788" y="8275"/>
                  </a:cubicBezTo>
                  <a:lnTo>
                    <a:pt x="10431" y="8275"/>
                  </a:lnTo>
                  <a:cubicBezTo>
                    <a:pt x="10597" y="8275"/>
                    <a:pt x="10728" y="8406"/>
                    <a:pt x="10728" y="8573"/>
                  </a:cubicBezTo>
                  <a:cubicBezTo>
                    <a:pt x="10728" y="8740"/>
                    <a:pt x="10597" y="8871"/>
                    <a:pt x="10431" y="8871"/>
                  </a:cubicBezTo>
                  <a:lnTo>
                    <a:pt x="4204" y="8871"/>
                  </a:lnTo>
                  <a:cubicBezTo>
                    <a:pt x="3323" y="8871"/>
                    <a:pt x="2811" y="7882"/>
                    <a:pt x="3311" y="7168"/>
                  </a:cubicBezTo>
                  <a:lnTo>
                    <a:pt x="3668" y="6656"/>
                  </a:lnTo>
                  <a:cubicBezTo>
                    <a:pt x="3811" y="6787"/>
                    <a:pt x="3978" y="6906"/>
                    <a:pt x="4168" y="7001"/>
                  </a:cubicBezTo>
                  <a:lnTo>
                    <a:pt x="3799" y="7537"/>
                  </a:lnTo>
                  <a:cubicBezTo>
                    <a:pt x="3573" y="7847"/>
                    <a:pt x="3799" y="8275"/>
                    <a:pt x="4180" y="8275"/>
                  </a:cubicBezTo>
                  <a:lnTo>
                    <a:pt x="8085" y="8275"/>
                  </a:lnTo>
                  <a:cubicBezTo>
                    <a:pt x="8192" y="8275"/>
                    <a:pt x="8264" y="8204"/>
                    <a:pt x="8264" y="8097"/>
                  </a:cubicBezTo>
                  <a:cubicBezTo>
                    <a:pt x="8264" y="7989"/>
                    <a:pt x="8192" y="7918"/>
                    <a:pt x="8085" y="7918"/>
                  </a:cubicBezTo>
                  <a:lnTo>
                    <a:pt x="4180" y="7918"/>
                  </a:lnTo>
                  <a:cubicBezTo>
                    <a:pt x="4097" y="7918"/>
                    <a:pt x="4037" y="7811"/>
                    <a:pt x="4097" y="7739"/>
                  </a:cubicBezTo>
                  <a:lnTo>
                    <a:pt x="4513" y="7132"/>
                  </a:lnTo>
                  <a:cubicBezTo>
                    <a:pt x="4753" y="7201"/>
                    <a:pt x="4820" y="7217"/>
                    <a:pt x="5587" y="7217"/>
                  </a:cubicBezTo>
                  <a:cubicBezTo>
                    <a:pt x="6309" y="7217"/>
                    <a:pt x="7651" y="7202"/>
                    <a:pt x="10341" y="7202"/>
                  </a:cubicBezTo>
                  <a:cubicBezTo>
                    <a:pt x="10765" y="7202"/>
                    <a:pt x="11223" y="7203"/>
                    <a:pt x="11717" y="7204"/>
                  </a:cubicBezTo>
                  <a:cubicBezTo>
                    <a:pt x="12086" y="7204"/>
                    <a:pt x="12383" y="6906"/>
                    <a:pt x="12383" y="6537"/>
                  </a:cubicBezTo>
                  <a:cubicBezTo>
                    <a:pt x="12383" y="6168"/>
                    <a:pt x="12098" y="5894"/>
                    <a:pt x="11728" y="5894"/>
                  </a:cubicBezTo>
                  <a:lnTo>
                    <a:pt x="11538" y="5894"/>
                  </a:lnTo>
                  <a:lnTo>
                    <a:pt x="12383" y="2191"/>
                  </a:lnTo>
                  <a:cubicBezTo>
                    <a:pt x="12550" y="1489"/>
                    <a:pt x="12014" y="822"/>
                    <a:pt x="11300" y="822"/>
                  </a:cubicBezTo>
                  <a:lnTo>
                    <a:pt x="7752" y="822"/>
                  </a:lnTo>
                  <a:cubicBezTo>
                    <a:pt x="7657" y="822"/>
                    <a:pt x="7573" y="893"/>
                    <a:pt x="7573" y="1000"/>
                  </a:cubicBezTo>
                  <a:cubicBezTo>
                    <a:pt x="7573" y="1108"/>
                    <a:pt x="7657" y="1179"/>
                    <a:pt x="7752" y="1179"/>
                  </a:cubicBezTo>
                  <a:lnTo>
                    <a:pt x="11300" y="1179"/>
                  </a:lnTo>
                  <a:cubicBezTo>
                    <a:pt x="11788" y="1179"/>
                    <a:pt x="12145" y="1620"/>
                    <a:pt x="12026" y="2096"/>
                  </a:cubicBezTo>
                  <a:lnTo>
                    <a:pt x="11145" y="5894"/>
                  </a:lnTo>
                  <a:lnTo>
                    <a:pt x="10526" y="5894"/>
                  </a:lnTo>
                  <a:cubicBezTo>
                    <a:pt x="10609" y="5489"/>
                    <a:pt x="11300" y="2548"/>
                    <a:pt x="11419" y="2001"/>
                  </a:cubicBezTo>
                  <a:cubicBezTo>
                    <a:pt x="11443" y="1882"/>
                    <a:pt x="11359" y="1774"/>
                    <a:pt x="11240" y="1774"/>
                  </a:cubicBezTo>
                  <a:lnTo>
                    <a:pt x="3073" y="1774"/>
                  </a:lnTo>
                  <a:lnTo>
                    <a:pt x="2858" y="1167"/>
                  </a:lnTo>
                  <a:lnTo>
                    <a:pt x="7073" y="1167"/>
                  </a:lnTo>
                  <a:cubicBezTo>
                    <a:pt x="7180" y="1167"/>
                    <a:pt x="7252" y="1084"/>
                    <a:pt x="7252" y="989"/>
                  </a:cubicBezTo>
                  <a:cubicBezTo>
                    <a:pt x="7252" y="881"/>
                    <a:pt x="7180" y="810"/>
                    <a:pt x="7073" y="810"/>
                  </a:cubicBezTo>
                  <a:lnTo>
                    <a:pt x="2727" y="810"/>
                  </a:lnTo>
                  <a:cubicBezTo>
                    <a:pt x="2561" y="346"/>
                    <a:pt x="2096" y="0"/>
                    <a:pt x="154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747" name="Google Shape;10747;p80"/>
          <p:cNvGrpSpPr/>
          <p:nvPr/>
        </p:nvGrpSpPr>
        <p:grpSpPr>
          <a:xfrm>
            <a:off x="4129655" y="2831395"/>
            <a:ext cx="459844" cy="457849"/>
            <a:chOff x="3097241" y="2433564"/>
            <a:chExt cx="344883" cy="343387"/>
          </a:xfrm>
          <a:solidFill>
            <a:srgbClr val="D2DE00"/>
          </a:solidFill>
        </p:grpSpPr>
        <p:sp>
          <p:nvSpPr>
            <p:cNvPr id="10748" name="Google Shape;10748;p80"/>
            <p:cNvSpPr/>
            <p:nvPr/>
          </p:nvSpPr>
          <p:spPr>
            <a:xfrm>
              <a:off x="3151825" y="2465806"/>
              <a:ext cx="235746" cy="311146"/>
            </a:xfrm>
            <a:custGeom>
              <a:avLst/>
              <a:gdLst/>
              <a:ahLst/>
              <a:cxnLst/>
              <a:rect l="l" t="t" r="r" b="b"/>
              <a:pathLst>
                <a:path w="7407" h="9776" extrusionOk="0">
                  <a:moveTo>
                    <a:pt x="3703" y="322"/>
                  </a:moveTo>
                  <a:cubicBezTo>
                    <a:pt x="5573" y="322"/>
                    <a:pt x="7097" y="1846"/>
                    <a:pt x="7097" y="3715"/>
                  </a:cubicBezTo>
                  <a:cubicBezTo>
                    <a:pt x="7097" y="5239"/>
                    <a:pt x="6144" y="6728"/>
                    <a:pt x="5358" y="7704"/>
                  </a:cubicBezTo>
                  <a:cubicBezTo>
                    <a:pt x="4656" y="8573"/>
                    <a:pt x="3953" y="9192"/>
                    <a:pt x="3703" y="9418"/>
                  </a:cubicBezTo>
                  <a:cubicBezTo>
                    <a:pt x="3441" y="9192"/>
                    <a:pt x="2751" y="8573"/>
                    <a:pt x="2048" y="7704"/>
                  </a:cubicBezTo>
                  <a:cubicBezTo>
                    <a:pt x="1263" y="6728"/>
                    <a:pt x="310" y="5239"/>
                    <a:pt x="310" y="3715"/>
                  </a:cubicBezTo>
                  <a:cubicBezTo>
                    <a:pt x="310" y="1846"/>
                    <a:pt x="1822" y="322"/>
                    <a:pt x="3703" y="322"/>
                  </a:cubicBezTo>
                  <a:close/>
                  <a:moveTo>
                    <a:pt x="3703" y="1"/>
                  </a:moveTo>
                  <a:cubicBezTo>
                    <a:pt x="1667" y="1"/>
                    <a:pt x="0" y="1668"/>
                    <a:pt x="0" y="3704"/>
                  </a:cubicBezTo>
                  <a:cubicBezTo>
                    <a:pt x="0" y="4418"/>
                    <a:pt x="191" y="5192"/>
                    <a:pt x="560" y="5978"/>
                  </a:cubicBezTo>
                  <a:cubicBezTo>
                    <a:pt x="858" y="6609"/>
                    <a:pt x="1274" y="7263"/>
                    <a:pt x="1798" y="7894"/>
                  </a:cubicBezTo>
                  <a:cubicBezTo>
                    <a:pt x="2691" y="9002"/>
                    <a:pt x="3549" y="9716"/>
                    <a:pt x="3596" y="9740"/>
                  </a:cubicBezTo>
                  <a:cubicBezTo>
                    <a:pt x="3626" y="9764"/>
                    <a:pt x="3665" y="9776"/>
                    <a:pt x="3700" y="9776"/>
                  </a:cubicBezTo>
                  <a:cubicBezTo>
                    <a:pt x="3736" y="9776"/>
                    <a:pt x="3769" y="9764"/>
                    <a:pt x="3787" y="9740"/>
                  </a:cubicBezTo>
                  <a:cubicBezTo>
                    <a:pt x="3822" y="9716"/>
                    <a:pt x="4703" y="9002"/>
                    <a:pt x="5596" y="7894"/>
                  </a:cubicBezTo>
                  <a:cubicBezTo>
                    <a:pt x="6108" y="7252"/>
                    <a:pt x="6525" y="6609"/>
                    <a:pt x="6823" y="5978"/>
                  </a:cubicBezTo>
                  <a:cubicBezTo>
                    <a:pt x="7204" y="5192"/>
                    <a:pt x="7394" y="4418"/>
                    <a:pt x="7394" y="3704"/>
                  </a:cubicBezTo>
                  <a:cubicBezTo>
                    <a:pt x="7406" y="1668"/>
                    <a:pt x="5739" y="1"/>
                    <a:pt x="37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49" name="Google Shape;10749;p80"/>
            <p:cNvSpPr/>
            <p:nvPr/>
          </p:nvSpPr>
          <p:spPr>
            <a:xfrm>
              <a:off x="3179483" y="2492732"/>
              <a:ext cx="181926" cy="181894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86" y="0"/>
                    <a:pt x="1" y="1286"/>
                    <a:pt x="1" y="2858"/>
                  </a:cubicBezTo>
                  <a:cubicBezTo>
                    <a:pt x="1" y="4441"/>
                    <a:pt x="1286" y="5715"/>
                    <a:pt x="2858" y="5715"/>
                  </a:cubicBezTo>
                  <a:cubicBezTo>
                    <a:pt x="4442" y="5715"/>
                    <a:pt x="5716" y="4429"/>
                    <a:pt x="5716" y="2858"/>
                  </a:cubicBezTo>
                  <a:cubicBezTo>
                    <a:pt x="5692" y="2131"/>
                    <a:pt x="5418" y="1429"/>
                    <a:pt x="4918" y="893"/>
                  </a:cubicBezTo>
                  <a:cubicBezTo>
                    <a:pt x="4888" y="863"/>
                    <a:pt x="4846" y="848"/>
                    <a:pt x="4805" y="848"/>
                  </a:cubicBezTo>
                  <a:cubicBezTo>
                    <a:pt x="4763" y="848"/>
                    <a:pt x="4721" y="863"/>
                    <a:pt x="4692" y="893"/>
                  </a:cubicBezTo>
                  <a:cubicBezTo>
                    <a:pt x="4632" y="953"/>
                    <a:pt x="4632" y="1060"/>
                    <a:pt x="4692" y="1119"/>
                  </a:cubicBezTo>
                  <a:cubicBezTo>
                    <a:pt x="5144" y="1595"/>
                    <a:pt x="5394" y="2215"/>
                    <a:pt x="5394" y="2869"/>
                  </a:cubicBezTo>
                  <a:cubicBezTo>
                    <a:pt x="5394" y="4274"/>
                    <a:pt x="4251" y="5417"/>
                    <a:pt x="2846" y="5417"/>
                  </a:cubicBezTo>
                  <a:cubicBezTo>
                    <a:pt x="1453" y="5417"/>
                    <a:pt x="298" y="4274"/>
                    <a:pt x="298" y="2869"/>
                  </a:cubicBezTo>
                  <a:cubicBezTo>
                    <a:pt x="298" y="1476"/>
                    <a:pt x="1453" y="333"/>
                    <a:pt x="2846" y="333"/>
                  </a:cubicBezTo>
                  <a:cubicBezTo>
                    <a:pt x="3299" y="333"/>
                    <a:pt x="3739" y="452"/>
                    <a:pt x="4132" y="667"/>
                  </a:cubicBezTo>
                  <a:cubicBezTo>
                    <a:pt x="4157" y="683"/>
                    <a:pt x="4185" y="691"/>
                    <a:pt x="4214" y="691"/>
                  </a:cubicBezTo>
                  <a:cubicBezTo>
                    <a:pt x="4269" y="691"/>
                    <a:pt x="4323" y="662"/>
                    <a:pt x="4346" y="607"/>
                  </a:cubicBezTo>
                  <a:cubicBezTo>
                    <a:pt x="4394" y="536"/>
                    <a:pt x="4370" y="429"/>
                    <a:pt x="4287" y="393"/>
                  </a:cubicBezTo>
                  <a:cubicBezTo>
                    <a:pt x="3858" y="131"/>
                    <a:pt x="3370" y="0"/>
                    <a:pt x="285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50" name="Google Shape;10750;p80"/>
            <p:cNvSpPr/>
            <p:nvPr/>
          </p:nvSpPr>
          <p:spPr>
            <a:xfrm>
              <a:off x="3242024" y="2524941"/>
              <a:ext cx="54202" cy="117857"/>
            </a:xfrm>
            <a:custGeom>
              <a:avLst/>
              <a:gdLst/>
              <a:ahLst/>
              <a:cxnLst/>
              <a:rect l="l" t="t" r="r" b="b"/>
              <a:pathLst>
                <a:path w="1703" h="3703" extrusionOk="0">
                  <a:moveTo>
                    <a:pt x="857" y="0"/>
                  </a:moveTo>
                  <a:cubicBezTo>
                    <a:pt x="762" y="0"/>
                    <a:pt x="691" y="71"/>
                    <a:pt x="691" y="167"/>
                  </a:cubicBezTo>
                  <a:lnTo>
                    <a:pt x="691" y="524"/>
                  </a:lnTo>
                  <a:cubicBezTo>
                    <a:pt x="322" y="560"/>
                    <a:pt x="24" y="881"/>
                    <a:pt x="24" y="1262"/>
                  </a:cubicBezTo>
                  <a:cubicBezTo>
                    <a:pt x="24" y="1679"/>
                    <a:pt x="357" y="2012"/>
                    <a:pt x="762" y="2012"/>
                  </a:cubicBezTo>
                  <a:lnTo>
                    <a:pt x="929" y="2012"/>
                  </a:lnTo>
                  <a:cubicBezTo>
                    <a:pt x="1167" y="2012"/>
                    <a:pt x="1357" y="2203"/>
                    <a:pt x="1357" y="2441"/>
                  </a:cubicBezTo>
                  <a:cubicBezTo>
                    <a:pt x="1357" y="2679"/>
                    <a:pt x="1167" y="2869"/>
                    <a:pt x="929" y="2869"/>
                  </a:cubicBezTo>
                  <a:lnTo>
                    <a:pt x="679" y="2869"/>
                  </a:lnTo>
                  <a:cubicBezTo>
                    <a:pt x="476" y="2869"/>
                    <a:pt x="334" y="2703"/>
                    <a:pt x="334" y="2524"/>
                  </a:cubicBezTo>
                  <a:cubicBezTo>
                    <a:pt x="334" y="2441"/>
                    <a:pt x="262" y="2369"/>
                    <a:pt x="167" y="2369"/>
                  </a:cubicBezTo>
                  <a:cubicBezTo>
                    <a:pt x="83" y="2369"/>
                    <a:pt x="0" y="2441"/>
                    <a:pt x="0" y="2524"/>
                  </a:cubicBezTo>
                  <a:cubicBezTo>
                    <a:pt x="0" y="2905"/>
                    <a:pt x="298" y="3203"/>
                    <a:pt x="679" y="3203"/>
                  </a:cubicBezTo>
                  <a:lnTo>
                    <a:pt x="691" y="3203"/>
                  </a:lnTo>
                  <a:lnTo>
                    <a:pt x="691" y="3536"/>
                  </a:lnTo>
                  <a:cubicBezTo>
                    <a:pt x="691" y="3631"/>
                    <a:pt x="762" y="3703"/>
                    <a:pt x="857" y="3703"/>
                  </a:cubicBezTo>
                  <a:cubicBezTo>
                    <a:pt x="941" y="3703"/>
                    <a:pt x="1012" y="3631"/>
                    <a:pt x="1012" y="3536"/>
                  </a:cubicBezTo>
                  <a:lnTo>
                    <a:pt x="1012" y="3179"/>
                  </a:lnTo>
                  <a:cubicBezTo>
                    <a:pt x="1393" y="3143"/>
                    <a:pt x="1691" y="2822"/>
                    <a:pt x="1691" y="2441"/>
                  </a:cubicBezTo>
                  <a:cubicBezTo>
                    <a:pt x="1691" y="2024"/>
                    <a:pt x="1346" y="1691"/>
                    <a:pt x="941" y="1691"/>
                  </a:cubicBezTo>
                  <a:lnTo>
                    <a:pt x="774" y="1691"/>
                  </a:lnTo>
                  <a:cubicBezTo>
                    <a:pt x="536" y="1691"/>
                    <a:pt x="345" y="1500"/>
                    <a:pt x="345" y="1262"/>
                  </a:cubicBezTo>
                  <a:cubicBezTo>
                    <a:pt x="345" y="1024"/>
                    <a:pt x="536" y="833"/>
                    <a:pt x="774" y="833"/>
                  </a:cubicBezTo>
                  <a:lnTo>
                    <a:pt x="1036" y="833"/>
                  </a:lnTo>
                  <a:cubicBezTo>
                    <a:pt x="1226" y="833"/>
                    <a:pt x="1369" y="1000"/>
                    <a:pt x="1369" y="1179"/>
                  </a:cubicBezTo>
                  <a:lnTo>
                    <a:pt x="1369" y="1345"/>
                  </a:lnTo>
                  <a:cubicBezTo>
                    <a:pt x="1393" y="1429"/>
                    <a:pt x="1453" y="1500"/>
                    <a:pt x="1536" y="1500"/>
                  </a:cubicBezTo>
                  <a:cubicBezTo>
                    <a:pt x="1631" y="1500"/>
                    <a:pt x="1703" y="1429"/>
                    <a:pt x="1703" y="1345"/>
                  </a:cubicBezTo>
                  <a:lnTo>
                    <a:pt x="1703" y="1179"/>
                  </a:lnTo>
                  <a:cubicBezTo>
                    <a:pt x="1703" y="810"/>
                    <a:pt x="1405" y="512"/>
                    <a:pt x="1036" y="512"/>
                  </a:cubicBezTo>
                  <a:lnTo>
                    <a:pt x="1012" y="512"/>
                  </a:lnTo>
                  <a:lnTo>
                    <a:pt x="1012" y="167"/>
                  </a:lnTo>
                  <a:cubicBezTo>
                    <a:pt x="1012" y="71"/>
                    <a:pt x="941" y="0"/>
                    <a:pt x="85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51" name="Google Shape;10751;p80"/>
            <p:cNvSpPr/>
            <p:nvPr/>
          </p:nvSpPr>
          <p:spPr>
            <a:xfrm>
              <a:off x="3390945" y="2433724"/>
              <a:ext cx="51179" cy="85934"/>
            </a:xfrm>
            <a:custGeom>
              <a:avLst/>
              <a:gdLst/>
              <a:ahLst/>
              <a:cxnLst/>
              <a:rect l="l" t="t" r="r" b="b"/>
              <a:pathLst>
                <a:path w="1608" h="2700" extrusionOk="0">
                  <a:moveTo>
                    <a:pt x="182" y="1"/>
                  </a:moveTo>
                  <a:cubicBezTo>
                    <a:pt x="134" y="1"/>
                    <a:pt x="86" y="22"/>
                    <a:pt x="48" y="68"/>
                  </a:cubicBezTo>
                  <a:cubicBezTo>
                    <a:pt x="0" y="140"/>
                    <a:pt x="12" y="235"/>
                    <a:pt x="84" y="294"/>
                  </a:cubicBezTo>
                  <a:cubicBezTo>
                    <a:pt x="834" y="794"/>
                    <a:pt x="1274" y="1628"/>
                    <a:pt x="1274" y="2545"/>
                  </a:cubicBezTo>
                  <a:cubicBezTo>
                    <a:pt x="1274" y="2628"/>
                    <a:pt x="1358" y="2699"/>
                    <a:pt x="1441" y="2699"/>
                  </a:cubicBezTo>
                  <a:cubicBezTo>
                    <a:pt x="1536" y="2699"/>
                    <a:pt x="1608" y="2628"/>
                    <a:pt x="1608" y="2545"/>
                  </a:cubicBezTo>
                  <a:cubicBezTo>
                    <a:pt x="1596" y="1533"/>
                    <a:pt x="1096" y="592"/>
                    <a:pt x="262" y="20"/>
                  </a:cubicBezTo>
                  <a:cubicBezTo>
                    <a:pt x="237" y="8"/>
                    <a:pt x="209" y="1"/>
                    <a:pt x="1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52" name="Google Shape;10752;p80"/>
            <p:cNvSpPr/>
            <p:nvPr/>
          </p:nvSpPr>
          <p:spPr>
            <a:xfrm>
              <a:off x="3360613" y="2478187"/>
              <a:ext cx="27340" cy="41471"/>
            </a:xfrm>
            <a:custGeom>
              <a:avLst/>
              <a:gdLst/>
              <a:ahLst/>
              <a:cxnLst/>
              <a:rect l="l" t="t" r="r" b="b"/>
              <a:pathLst>
                <a:path w="859" h="1303" extrusionOk="0">
                  <a:moveTo>
                    <a:pt x="177" y="1"/>
                  </a:moveTo>
                  <a:cubicBezTo>
                    <a:pt x="131" y="1"/>
                    <a:pt x="85" y="25"/>
                    <a:pt x="48" y="76"/>
                  </a:cubicBezTo>
                  <a:cubicBezTo>
                    <a:pt x="1" y="147"/>
                    <a:pt x="13" y="231"/>
                    <a:pt x="84" y="290"/>
                  </a:cubicBezTo>
                  <a:cubicBezTo>
                    <a:pt x="370" y="493"/>
                    <a:pt x="537" y="802"/>
                    <a:pt x="537" y="1148"/>
                  </a:cubicBezTo>
                  <a:cubicBezTo>
                    <a:pt x="537" y="1231"/>
                    <a:pt x="608" y="1302"/>
                    <a:pt x="703" y="1302"/>
                  </a:cubicBezTo>
                  <a:cubicBezTo>
                    <a:pt x="787" y="1302"/>
                    <a:pt x="858" y="1231"/>
                    <a:pt x="858" y="1148"/>
                  </a:cubicBezTo>
                  <a:cubicBezTo>
                    <a:pt x="858" y="683"/>
                    <a:pt x="644" y="278"/>
                    <a:pt x="263" y="28"/>
                  </a:cubicBezTo>
                  <a:cubicBezTo>
                    <a:pt x="235" y="10"/>
                    <a:pt x="206" y="1"/>
                    <a:pt x="1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53" name="Google Shape;10753;p80"/>
            <p:cNvSpPr/>
            <p:nvPr/>
          </p:nvSpPr>
          <p:spPr>
            <a:xfrm>
              <a:off x="3375795" y="2455939"/>
              <a:ext cx="39434" cy="63719"/>
            </a:xfrm>
            <a:custGeom>
              <a:avLst/>
              <a:gdLst/>
              <a:ahLst/>
              <a:cxnLst/>
              <a:rect l="l" t="t" r="r" b="b"/>
              <a:pathLst>
                <a:path w="1239" h="2002" extrusionOk="0">
                  <a:moveTo>
                    <a:pt x="183" y="0"/>
                  </a:moveTo>
                  <a:cubicBezTo>
                    <a:pt x="134" y="0"/>
                    <a:pt x="86" y="26"/>
                    <a:pt x="48" y="73"/>
                  </a:cubicBezTo>
                  <a:cubicBezTo>
                    <a:pt x="0" y="144"/>
                    <a:pt x="12" y="239"/>
                    <a:pt x="83" y="299"/>
                  </a:cubicBezTo>
                  <a:cubicBezTo>
                    <a:pt x="595" y="632"/>
                    <a:pt x="905" y="1216"/>
                    <a:pt x="905" y="1847"/>
                  </a:cubicBezTo>
                  <a:cubicBezTo>
                    <a:pt x="905" y="1930"/>
                    <a:pt x="976" y="2001"/>
                    <a:pt x="1072" y="2001"/>
                  </a:cubicBezTo>
                  <a:cubicBezTo>
                    <a:pt x="1155" y="2001"/>
                    <a:pt x="1238" y="1930"/>
                    <a:pt x="1238" y="1847"/>
                  </a:cubicBezTo>
                  <a:cubicBezTo>
                    <a:pt x="1238" y="1108"/>
                    <a:pt x="881" y="430"/>
                    <a:pt x="262" y="25"/>
                  </a:cubicBezTo>
                  <a:cubicBezTo>
                    <a:pt x="237" y="8"/>
                    <a:pt x="210" y="0"/>
                    <a:pt x="18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54" name="Google Shape;10754;p80"/>
            <p:cNvSpPr/>
            <p:nvPr/>
          </p:nvSpPr>
          <p:spPr>
            <a:xfrm>
              <a:off x="3097241" y="2433564"/>
              <a:ext cx="50829" cy="85711"/>
            </a:xfrm>
            <a:custGeom>
              <a:avLst/>
              <a:gdLst/>
              <a:ahLst/>
              <a:cxnLst/>
              <a:rect l="l" t="t" r="r" b="b"/>
              <a:pathLst>
                <a:path w="1597" h="2693" extrusionOk="0">
                  <a:moveTo>
                    <a:pt x="1408" y="1"/>
                  </a:moveTo>
                  <a:cubicBezTo>
                    <a:pt x="1378" y="1"/>
                    <a:pt x="1348" y="9"/>
                    <a:pt x="1323" y="25"/>
                  </a:cubicBezTo>
                  <a:cubicBezTo>
                    <a:pt x="489" y="597"/>
                    <a:pt x="1" y="1538"/>
                    <a:pt x="1" y="2526"/>
                  </a:cubicBezTo>
                  <a:cubicBezTo>
                    <a:pt x="1" y="2621"/>
                    <a:pt x="72" y="2692"/>
                    <a:pt x="168" y="2692"/>
                  </a:cubicBezTo>
                  <a:cubicBezTo>
                    <a:pt x="251" y="2692"/>
                    <a:pt x="322" y="2621"/>
                    <a:pt x="322" y="2526"/>
                  </a:cubicBezTo>
                  <a:cubicBezTo>
                    <a:pt x="322" y="1633"/>
                    <a:pt x="775" y="787"/>
                    <a:pt x="1513" y="275"/>
                  </a:cubicBezTo>
                  <a:cubicBezTo>
                    <a:pt x="1573" y="240"/>
                    <a:pt x="1596" y="133"/>
                    <a:pt x="1549" y="73"/>
                  </a:cubicBezTo>
                  <a:cubicBezTo>
                    <a:pt x="1518" y="27"/>
                    <a:pt x="1462" y="1"/>
                    <a:pt x="140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55" name="Google Shape;10755;p80"/>
            <p:cNvSpPr/>
            <p:nvPr/>
          </p:nvSpPr>
          <p:spPr>
            <a:xfrm>
              <a:off x="3151061" y="2477773"/>
              <a:ext cx="27690" cy="41503"/>
            </a:xfrm>
            <a:custGeom>
              <a:avLst/>
              <a:gdLst/>
              <a:ahLst/>
              <a:cxnLst/>
              <a:rect l="l" t="t" r="r" b="b"/>
              <a:pathLst>
                <a:path w="870" h="1304" extrusionOk="0">
                  <a:moveTo>
                    <a:pt x="681" y="1"/>
                  </a:moveTo>
                  <a:cubicBezTo>
                    <a:pt x="647" y="1"/>
                    <a:pt x="613" y="10"/>
                    <a:pt x="584" y="29"/>
                  </a:cubicBezTo>
                  <a:cubicBezTo>
                    <a:pt x="215" y="280"/>
                    <a:pt x="1" y="696"/>
                    <a:pt x="1" y="1137"/>
                  </a:cubicBezTo>
                  <a:cubicBezTo>
                    <a:pt x="1" y="1232"/>
                    <a:pt x="84" y="1303"/>
                    <a:pt x="167" y="1303"/>
                  </a:cubicBezTo>
                  <a:cubicBezTo>
                    <a:pt x="263" y="1303"/>
                    <a:pt x="334" y="1232"/>
                    <a:pt x="334" y="1137"/>
                  </a:cubicBezTo>
                  <a:cubicBezTo>
                    <a:pt x="334" y="803"/>
                    <a:pt x="501" y="482"/>
                    <a:pt x="775" y="291"/>
                  </a:cubicBezTo>
                  <a:cubicBezTo>
                    <a:pt x="834" y="244"/>
                    <a:pt x="870" y="149"/>
                    <a:pt x="810" y="65"/>
                  </a:cubicBezTo>
                  <a:cubicBezTo>
                    <a:pt x="782" y="22"/>
                    <a:pt x="732" y="1"/>
                    <a:pt x="6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56" name="Google Shape;10756;p80"/>
            <p:cNvSpPr/>
            <p:nvPr/>
          </p:nvSpPr>
          <p:spPr>
            <a:xfrm>
              <a:off x="3124167" y="2455939"/>
              <a:ext cx="39434" cy="63337"/>
            </a:xfrm>
            <a:custGeom>
              <a:avLst/>
              <a:gdLst/>
              <a:ahLst/>
              <a:cxnLst/>
              <a:rect l="l" t="t" r="r" b="b"/>
              <a:pathLst>
                <a:path w="1239" h="1990" extrusionOk="0">
                  <a:moveTo>
                    <a:pt x="1038" y="0"/>
                  </a:moveTo>
                  <a:cubicBezTo>
                    <a:pt x="1008" y="0"/>
                    <a:pt x="978" y="8"/>
                    <a:pt x="953" y="25"/>
                  </a:cubicBezTo>
                  <a:cubicBezTo>
                    <a:pt x="357" y="430"/>
                    <a:pt x="0" y="1108"/>
                    <a:pt x="0" y="1823"/>
                  </a:cubicBezTo>
                  <a:cubicBezTo>
                    <a:pt x="0" y="1918"/>
                    <a:pt x="72" y="1989"/>
                    <a:pt x="167" y="1989"/>
                  </a:cubicBezTo>
                  <a:cubicBezTo>
                    <a:pt x="250" y="1989"/>
                    <a:pt x="334" y="1918"/>
                    <a:pt x="334" y="1823"/>
                  </a:cubicBezTo>
                  <a:cubicBezTo>
                    <a:pt x="334" y="1204"/>
                    <a:pt x="643" y="632"/>
                    <a:pt x="1143" y="275"/>
                  </a:cubicBezTo>
                  <a:cubicBezTo>
                    <a:pt x="1203" y="239"/>
                    <a:pt x="1239" y="132"/>
                    <a:pt x="1179" y="73"/>
                  </a:cubicBezTo>
                  <a:cubicBezTo>
                    <a:pt x="1148" y="26"/>
                    <a:pt x="1093" y="0"/>
                    <a:pt x="103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757" name="Google Shape;10757;p80"/>
          <p:cNvGrpSpPr/>
          <p:nvPr/>
        </p:nvGrpSpPr>
        <p:grpSpPr>
          <a:xfrm>
            <a:off x="1704399" y="2839033"/>
            <a:ext cx="547772" cy="443124"/>
            <a:chOff x="1278299" y="2439293"/>
            <a:chExt cx="410829" cy="332343"/>
          </a:xfrm>
          <a:solidFill>
            <a:srgbClr val="D2DE00"/>
          </a:solidFill>
        </p:grpSpPr>
        <p:sp>
          <p:nvSpPr>
            <p:cNvPr id="10758" name="Google Shape;10758;p80"/>
            <p:cNvSpPr/>
            <p:nvPr/>
          </p:nvSpPr>
          <p:spPr>
            <a:xfrm>
              <a:off x="1360159" y="2510141"/>
              <a:ext cx="245963" cy="12540"/>
            </a:xfrm>
            <a:custGeom>
              <a:avLst/>
              <a:gdLst/>
              <a:ahLst/>
              <a:cxnLst/>
              <a:rect l="l" t="t" r="r" b="b"/>
              <a:pathLst>
                <a:path w="7728" h="394" extrusionOk="0">
                  <a:moveTo>
                    <a:pt x="191" y="1"/>
                  </a:moveTo>
                  <a:cubicBezTo>
                    <a:pt x="96" y="1"/>
                    <a:pt x="1" y="96"/>
                    <a:pt x="1" y="203"/>
                  </a:cubicBezTo>
                  <a:cubicBezTo>
                    <a:pt x="1" y="298"/>
                    <a:pt x="96" y="394"/>
                    <a:pt x="191" y="394"/>
                  </a:cubicBezTo>
                  <a:lnTo>
                    <a:pt x="7537" y="394"/>
                  </a:lnTo>
                  <a:cubicBezTo>
                    <a:pt x="7633" y="394"/>
                    <a:pt x="7728" y="298"/>
                    <a:pt x="7728" y="203"/>
                  </a:cubicBezTo>
                  <a:cubicBezTo>
                    <a:pt x="7728" y="96"/>
                    <a:pt x="7633" y="1"/>
                    <a:pt x="753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59" name="Google Shape;10759;p80"/>
            <p:cNvSpPr/>
            <p:nvPr/>
          </p:nvSpPr>
          <p:spPr>
            <a:xfrm>
              <a:off x="1360159" y="2575706"/>
              <a:ext cx="245963" cy="12158"/>
            </a:xfrm>
            <a:custGeom>
              <a:avLst/>
              <a:gdLst/>
              <a:ahLst/>
              <a:cxnLst/>
              <a:rect l="l" t="t" r="r" b="b"/>
              <a:pathLst>
                <a:path w="7728" h="382" extrusionOk="0">
                  <a:moveTo>
                    <a:pt x="191" y="0"/>
                  </a:moveTo>
                  <a:cubicBezTo>
                    <a:pt x="96" y="0"/>
                    <a:pt x="1" y="84"/>
                    <a:pt x="1" y="191"/>
                  </a:cubicBezTo>
                  <a:cubicBezTo>
                    <a:pt x="1" y="298"/>
                    <a:pt x="96" y="381"/>
                    <a:pt x="191" y="381"/>
                  </a:cubicBezTo>
                  <a:lnTo>
                    <a:pt x="7537" y="381"/>
                  </a:lnTo>
                  <a:cubicBezTo>
                    <a:pt x="7633" y="381"/>
                    <a:pt x="7728" y="298"/>
                    <a:pt x="7728" y="191"/>
                  </a:cubicBezTo>
                  <a:cubicBezTo>
                    <a:pt x="7728" y="84"/>
                    <a:pt x="7633" y="0"/>
                    <a:pt x="753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60" name="Google Shape;10760;p80"/>
            <p:cNvSpPr/>
            <p:nvPr/>
          </p:nvSpPr>
          <p:spPr>
            <a:xfrm>
              <a:off x="1437086" y="2618132"/>
              <a:ext cx="92873" cy="12540"/>
            </a:xfrm>
            <a:custGeom>
              <a:avLst/>
              <a:gdLst/>
              <a:ahLst/>
              <a:cxnLst/>
              <a:rect l="l" t="t" r="r" b="b"/>
              <a:pathLst>
                <a:path w="2918" h="394" extrusionOk="0">
                  <a:moveTo>
                    <a:pt x="191" y="1"/>
                  </a:moveTo>
                  <a:cubicBezTo>
                    <a:pt x="84" y="1"/>
                    <a:pt x="1" y="96"/>
                    <a:pt x="1" y="203"/>
                  </a:cubicBezTo>
                  <a:cubicBezTo>
                    <a:pt x="1" y="299"/>
                    <a:pt x="84" y="394"/>
                    <a:pt x="191" y="394"/>
                  </a:cubicBezTo>
                  <a:lnTo>
                    <a:pt x="2715" y="394"/>
                  </a:lnTo>
                  <a:cubicBezTo>
                    <a:pt x="2822" y="394"/>
                    <a:pt x="2918" y="299"/>
                    <a:pt x="2918" y="203"/>
                  </a:cubicBezTo>
                  <a:cubicBezTo>
                    <a:pt x="2918" y="96"/>
                    <a:pt x="2822" y="1"/>
                    <a:pt x="27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61" name="Google Shape;10761;p80"/>
            <p:cNvSpPr/>
            <p:nvPr/>
          </p:nvSpPr>
          <p:spPr>
            <a:xfrm>
              <a:off x="1419295" y="2543115"/>
              <a:ext cx="186827" cy="12158"/>
            </a:xfrm>
            <a:custGeom>
              <a:avLst/>
              <a:gdLst/>
              <a:ahLst/>
              <a:cxnLst/>
              <a:rect l="l" t="t" r="r" b="b"/>
              <a:pathLst>
                <a:path w="5870" h="382" extrusionOk="0">
                  <a:moveTo>
                    <a:pt x="191" y="1"/>
                  </a:moveTo>
                  <a:cubicBezTo>
                    <a:pt x="95" y="1"/>
                    <a:pt x="0" y="84"/>
                    <a:pt x="0" y="191"/>
                  </a:cubicBezTo>
                  <a:cubicBezTo>
                    <a:pt x="0" y="298"/>
                    <a:pt x="95" y="382"/>
                    <a:pt x="191" y="382"/>
                  </a:cubicBezTo>
                  <a:lnTo>
                    <a:pt x="5679" y="382"/>
                  </a:lnTo>
                  <a:cubicBezTo>
                    <a:pt x="5775" y="382"/>
                    <a:pt x="5870" y="298"/>
                    <a:pt x="5870" y="191"/>
                  </a:cubicBezTo>
                  <a:cubicBezTo>
                    <a:pt x="5870" y="84"/>
                    <a:pt x="5775" y="1"/>
                    <a:pt x="56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62" name="Google Shape;10762;p80"/>
            <p:cNvSpPr/>
            <p:nvPr/>
          </p:nvSpPr>
          <p:spPr>
            <a:xfrm>
              <a:off x="1360541" y="2543115"/>
              <a:ext cx="43604" cy="12158"/>
            </a:xfrm>
            <a:custGeom>
              <a:avLst/>
              <a:gdLst/>
              <a:ahLst/>
              <a:cxnLst/>
              <a:rect l="l" t="t" r="r" b="b"/>
              <a:pathLst>
                <a:path w="1370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98"/>
                    <a:pt x="96" y="382"/>
                    <a:pt x="203" y="382"/>
                  </a:cubicBezTo>
                  <a:lnTo>
                    <a:pt x="1179" y="382"/>
                  </a:lnTo>
                  <a:cubicBezTo>
                    <a:pt x="1286" y="382"/>
                    <a:pt x="1370" y="298"/>
                    <a:pt x="1370" y="191"/>
                  </a:cubicBezTo>
                  <a:cubicBezTo>
                    <a:pt x="1358" y="72"/>
                    <a:pt x="1286" y="1"/>
                    <a:pt x="1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63" name="Google Shape;10763;p80"/>
            <p:cNvSpPr/>
            <p:nvPr/>
          </p:nvSpPr>
          <p:spPr>
            <a:xfrm>
              <a:off x="1306721" y="2469211"/>
              <a:ext cx="353222" cy="228171"/>
            </a:xfrm>
            <a:custGeom>
              <a:avLst/>
              <a:gdLst/>
              <a:ahLst/>
              <a:cxnLst/>
              <a:rect l="l" t="t" r="r" b="b"/>
              <a:pathLst>
                <a:path w="11098" h="7169" extrusionOk="0">
                  <a:moveTo>
                    <a:pt x="1144" y="1"/>
                  </a:moveTo>
                  <a:cubicBezTo>
                    <a:pt x="1025" y="1"/>
                    <a:pt x="918" y="96"/>
                    <a:pt x="906" y="215"/>
                  </a:cubicBezTo>
                  <a:cubicBezTo>
                    <a:pt x="894" y="596"/>
                    <a:pt x="596" y="894"/>
                    <a:pt x="215" y="906"/>
                  </a:cubicBezTo>
                  <a:cubicBezTo>
                    <a:pt x="96" y="906"/>
                    <a:pt x="1" y="1013"/>
                    <a:pt x="1" y="1144"/>
                  </a:cubicBezTo>
                  <a:lnTo>
                    <a:pt x="1" y="6025"/>
                  </a:lnTo>
                  <a:cubicBezTo>
                    <a:pt x="1" y="6144"/>
                    <a:pt x="96" y="6252"/>
                    <a:pt x="215" y="6264"/>
                  </a:cubicBezTo>
                  <a:cubicBezTo>
                    <a:pt x="596" y="6275"/>
                    <a:pt x="894" y="6573"/>
                    <a:pt x="906" y="6942"/>
                  </a:cubicBezTo>
                  <a:cubicBezTo>
                    <a:pt x="906" y="7061"/>
                    <a:pt x="1013" y="7168"/>
                    <a:pt x="1144" y="7168"/>
                  </a:cubicBezTo>
                  <a:lnTo>
                    <a:pt x="6728" y="7168"/>
                  </a:lnTo>
                  <a:cubicBezTo>
                    <a:pt x="6835" y="7168"/>
                    <a:pt x="6918" y="7085"/>
                    <a:pt x="6918" y="6978"/>
                  </a:cubicBezTo>
                  <a:cubicBezTo>
                    <a:pt x="6918" y="6871"/>
                    <a:pt x="6835" y="6787"/>
                    <a:pt x="6728" y="6787"/>
                  </a:cubicBezTo>
                  <a:lnTo>
                    <a:pt x="1275" y="6787"/>
                  </a:lnTo>
                  <a:cubicBezTo>
                    <a:pt x="1203" y="6323"/>
                    <a:pt x="846" y="5978"/>
                    <a:pt x="382" y="5894"/>
                  </a:cubicBezTo>
                  <a:lnTo>
                    <a:pt x="382" y="1263"/>
                  </a:lnTo>
                  <a:cubicBezTo>
                    <a:pt x="846" y="1191"/>
                    <a:pt x="1192" y="834"/>
                    <a:pt x="1275" y="370"/>
                  </a:cubicBezTo>
                  <a:lnTo>
                    <a:pt x="9776" y="370"/>
                  </a:lnTo>
                  <a:cubicBezTo>
                    <a:pt x="9847" y="846"/>
                    <a:pt x="10240" y="1203"/>
                    <a:pt x="10717" y="1263"/>
                  </a:cubicBezTo>
                  <a:lnTo>
                    <a:pt x="10717" y="4466"/>
                  </a:lnTo>
                  <a:cubicBezTo>
                    <a:pt x="10717" y="4561"/>
                    <a:pt x="10800" y="4656"/>
                    <a:pt x="10907" y="4656"/>
                  </a:cubicBezTo>
                  <a:cubicBezTo>
                    <a:pt x="11014" y="4656"/>
                    <a:pt x="11098" y="4561"/>
                    <a:pt x="11098" y="4466"/>
                  </a:cubicBezTo>
                  <a:lnTo>
                    <a:pt x="11098" y="1108"/>
                  </a:lnTo>
                  <a:cubicBezTo>
                    <a:pt x="11086" y="1072"/>
                    <a:pt x="11062" y="1013"/>
                    <a:pt x="11014" y="965"/>
                  </a:cubicBezTo>
                  <a:cubicBezTo>
                    <a:pt x="10967" y="918"/>
                    <a:pt x="10907" y="906"/>
                    <a:pt x="10848" y="906"/>
                  </a:cubicBezTo>
                  <a:cubicBezTo>
                    <a:pt x="10467" y="906"/>
                    <a:pt x="10145" y="608"/>
                    <a:pt x="10133" y="215"/>
                  </a:cubicBezTo>
                  <a:cubicBezTo>
                    <a:pt x="10133" y="96"/>
                    <a:pt x="10026" y="1"/>
                    <a:pt x="989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64" name="Google Shape;10764;p80"/>
            <p:cNvSpPr/>
            <p:nvPr/>
          </p:nvSpPr>
          <p:spPr>
            <a:xfrm>
              <a:off x="1278299" y="2439293"/>
              <a:ext cx="410829" cy="332343"/>
            </a:xfrm>
            <a:custGeom>
              <a:avLst/>
              <a:gdLst/>
              <a:ahLst/>
              <a:cxnLst/>
              <a:rect l="l" t="t" r="r" b="b"/>
              <a:pathLst>
                <a:path w="12908" h="10442" extrusionOk="0">
                  <a:moveTo>
                    <a:pt x="12348" y="369"/>
                  </a:moveTo>
                  <a:cubicBezTo>
                    <a:pt x="12431" y="369"/>
                    <a:pt x="12503" y="429"/>
                    <a:pt x="12503" y="524"/>
                  </a:cubicBezTo>
                  <a:lnTo>
                    <a:pt x="12503" y="8513"/>
                  </a:lnTo>
                  <a:cubicBezTo>
                    <a:pt x="12503" y="8585"/>
                    <a:pt x="12443" y="8656"/>
                    <a:pt x="12348" y="8656"/>
                  </a:cubicBezTo>
                  <a:lnTo>
                    <a:pt x="11610" y="8656"/>
                  </a:lnTo>
                  <a:lnTo>
                    <a:pt x="11502" y="8454"/>
                  </a:lnTo>
                  <a:cubicBezTo>
                    <a:pt x="11502" y="8454"/>
                    <a:pt x="11514" y="8454"/>
                    <a:pt x="11514" y="8442"/>
                  </a:cubicBezTo>
                  <a:cubicBezTo>
                    <a:pt x="11776" y="8323"/>
                    <a:pt x="11931" y="8049"/>
                    <a:pt x="11907" y="7763"/>
                  </a:cubicBezTo>
                  <a:cubicBezTo>
                    <a:pt x="11907" y="7692"/>
                    <a:pt x="11919" y="7632"/>
                    <a:pt x="11967" y="7573"/>
                  </a:cubicBezTo>
                  <a:cubicBezTo>
                    <a:pt x="12133" y="7334"/>
                    <a:pt x="12133" y="7025"/>
                    <a:pt x="11967" y="6799"/>
                  </a:cubicBezTo>
                  <a:cubicBezTo>
                    <a:pt x="11919" y="6739"/>
                    <a:pt x="11907" y="6668"/>
                    <a:pt x="11907" y="6608"/>
                  </a:cubicBezTo>
                  <a:cubicBezTo>
                    <a:pt x="11931" y="6322"/>
                    <a:pt x="11776" y="6061"/>
                    <a:pt x="11514" y="5941"/>
                  </a:cubicBezTo>
                  <a:cubicBezTo>
                    <a:pt x="11455" y="5906"/>
                    <a:pt x="11395" y="5858"/>
                    <a:pt x="11371" y="5787"/>
                  </a:cubicBezTo>
                  <a:cubicBezTo>
                    <a:pt x="11263" y="5559"/>
                    <a:pt x="11027" y="5401"/>
                    <a:pt x="10779" y="5401"/>
                  </a:cubicBezTo>
                  <a:cubicBezTo>
                    <a:pt x="10754" y="5401"/>
                    <a:pt x="10729" y="5402"/>
                    <a:pt x="10705" y="5406"/>
                  </a:cubicBezTo>
                  <a:cubicBezTo>
                    <a:pt x="10621" y="5406"/>
                    <a:pt x="10562" y="5382"/>
                    <a:pt x="10502" y="5346"/>
                  </a:cubicBezTo>
                  <a:cubicBezTo>
                    <a:pt x="10383" y="5263"/>
                    <a:pt x="10246" y="5221"/>
                    <a:pt x="10111" y="5221"/>
                  </a:cubicBezTo>
                  <a:cubicBezTo>
                    <a:pt x="9975" y="5221"/>
                    <a:pt x="9841" y="5263"/>
                    <a:pt x="9728" y="5346"/>
                  </a:cubicBezTo>
                  <a:cubicBezTo>
                    <a:pt x="9669" y="5382"/>
                    <a:pt x="9597" y="5406"/>
                    <a:pt x="9538" y="5406"/>
                  </a:cubicBezTo>
                  <a:cubicBezTo>
                    <a:pt x="9512" y="5402"/>
                    <a:pt x="9486" y="5401"/>
                    <a:pt x="9461" y="5401"/>
                  </a:cubicBezTo>
                  <a:cubicBezTo>
                    <a:pt x="9206" y="5401"/>
                    <a:pt x="8979" y="5559"/>
                    <a:pt x="8871" y="5787"/>
                  </a:cubicBezTo>
                  <a:cubicBezTo>
                    <a:pt x="8835" y="5846"/>
                    <a:pt x="8800" y="5906"/>
                    <a:pt x="8716" y="5941"/>
                  </a:cubicBezTo>
                  <a:cubicBezTo>
                    <a:pt x="8466" y="6061"/>
                    <a:pt x="8300" y="6322"/>
                    <a:pt x="8335" y="6608"/>
                  </a:cubicBezTo>
                  <a:cubicBezTo>
                    <a:pt x="8335" y="6680"/>
                    <a:pt x="8323" y="6739"/>
                    <a:pt x="8276" y="6799"/>
                  </a:cubicBezTo>
                  <a:cubicBezTo>
                    <a:pt x="8109" y="7037"/>
                    <a:pt x="8109" y="7346"/>
                    <a:pt x="8276" y="7573"/>
                  </a:cubicBezTo>
                  <a:cubicBezTo>
                    <a:pt x="8323" y="7632"/>
                    <a:pt x="8335" y="7704"/>
                    <a:pt x="8335" y="7763"/>
                  </a:cubicBezTo>
                  <a:cubicBezTo>
                    <a:pt x="8300" y="8049"/>
                    <a:pt x="8466" y="8323"/>
                    <a:pt x="8716" y="8442"/>
                  </a:cubicBezTo>
                  <a:cubicBezTo>
                    <a:pt x="8716" y="8442"/>
                    <a:pt x="8740" y="8442"/>
                    <a:pt x="8740" y="8454"/>
                  </a:cubicBezTo>
                  <a:lnTo>
                    <a:pt x="8633" y="8656"/>
                  </a:lnTo>
                  <a:lnTo>
                    <a:pt x="525" y="8656"/>
                  </a:lnTo>
                  <a:cubicBezTo>
                    <a:pt x="441" y="8656"/>
                    <a:pt x="370" y="8597"/>
                    <a:pt x="370" y="8513"/>
                  </a:cubicBezTo>
                  <a:lnTo>
                    <a:pt x="370" y="524"/>
                  </a:lnTo>
                  <a:cubicBezTo>
                    <a:pt x="370" y="441"/>
                    <a:pt x="430" y="369"/>
                    <a:pt x="525" y="369"/>
                  </a:cubicBezTo>
                  <a:close/>
                  <a:moveTo>
                    <a:pt x="10139" y="5638"/>
                  </a:moveTo>
                  <a:cubicBezTo>
                    <a:pt x="10199" y="5638"/>
                    <a:pt x="10258" y="5656"/>
                    <a:pt x="10312" y="5691"/>
                  </a:cubicBezTo>
                  <a:cubicBezTo>
                    <a:pt x="10420" y="5770"/>
                    <a:pt x="10553" y="5817"/>
                    <a:pt x="10684" y="5817"/>
                  </a:cubicBezTo>
                  <a:cubicBezTo>
                    <a:pt x="10711" y="5817"/>
                    <a:pt x="10738" y="5815"/>
                    <a:pt x="10764" y="5810"/>
                  </a:cubicBezTo>
                  <a:cubicBezTo>
                    <a:pt x="10773" y="5810"/>
                    <a:pt x="10782" y="5809"/>
                    <a:pt x="10790" y="5809"/>
                  </a:cubicBezTo>
                  <a:cubicBezTo>
                    <a:pt x="10900" y="5809"/>
                    <a:pt x="11007" y="5878"/>
                    <a:pt x="11062" y="5977"/>
                  </a:cubicBezTo>
                  <a:cubicBezTo>
                    <a:pt x="11133" y="6132"/>
                    <a:pt x="11229" y="6251"/>
                    <a:pt x="11383" y="6311"/>
                  </a:cubicBezTo>
                  <a:cubicBezTo>
                    <a:pt x="11502" y="6370"/>
                    <a:pt x="11562" y="6477"/>
                    <a:pt x="11550" y="6608"/>
                  </a:cubicBezTo>
                  <a:cubicBezTo>
                    <a:pt x="11526" y="6775"/>
                    <a:pt x="11574" y="6930"/>
                    <a:pt x="11669" y="7049"/>
                  </a:cubicBezTo>
                  <a:cubicBezTo>
                    <a:pt x="11741" y="7156"/>
                    <a:pt x="11741" y="7287"/>
                    <a:pt x="11669" y="7394"/>
                  </a:cubicBezTo>
                  <a:cubicBezTo>
                    <a:pt x="11574" y="7525"/>
                    <a:pt x="11538" y="7692"/>
                    <a:pt x="11550" y="7835"/>
                  </a:cubicBezTo>
                  <a:cubicBezTo>
                    <a:pt x="11562" y="7966"/>
                    <a:pt x="11490" y="8085"/>
                    <a:pt x="11383" y="8132"/>
                  </a:cubicBezTo>
                  <a:cubicBezTo>
                    <a:pt x="11288" y="8180"/>
                    <a:pt x="11217" y="8239"/>
                    <a:pt x="11157" y="8299"/>
                  </a:cubicBezTo>
                  <a:lnTo>
                    <a:pt x="11145" y="8323"/>
                  </a:lnTo>
                  <a:lnTo>
                    <a:pt x="11050" y="8454"/>
                  </a:lnTo>
                  <a:cubicBezTo>
                    <a:pt x="10995" y="8563"/>
                    <a:pt x="10911" y="8622"/>
                    <a:pt x="10787" y="8622"/>
                  </a:cubicBezTo>
                  <a:cubicBezTo>
                    <a:pt x="10776" y="8622"/>
                    <a:pt x="10764" y="8621"/>
                    <a:pt x="10752" y="8620"/>
                  </a:cubicBezTo>
                  <a:cubicBezTo>
                    <a:pt x="10726" y="8616"/>
                    <a:pt x="10699" y="8614"/>
                    <a:pt x="10672" y="8614"/>
                  </a:cubicBezTo>
                  <a:cubicBezTo>
                    <a:pt x="10542" y="8614"/>
                    <a:pt x="10410" y="8660"/>
                    <a:pt x="10312" y="8739"/>
                  </a:cubicBezTo>
                  <a:cubicBezTo>
                    <a:pt x="10252" y="8751"/>
                    <a:pt x="10205" y="8763"/>
                    <a:pt x="10169" y="8775"/>
                  </a:cubicBezTo>
                  <a:lnTo>
                    <a:pt x="10074" y="8775"/>
                  </a:lnTo>
                  <a:cubicBezTo>
                    <a:pt x="10026" y="8775"/>
                    <a:pt x="9978" y="8751"/>
                    <a:pt x="9955" y="8739"/>
                  </a:cubicBezTo>
                  <a:cubicBezTo>
                    <a:pt x="9836" y="8656"/>
                    <a:pt x="9705" y="8620"/>
                    <a:pt x="9562" y="8620"/>
                  </a:cubicBezTo>
                  <a:lnTo>
                    <a:pt x="9514" y="8620"/>
                  </a:lnTo>
                  <a:cubicBezTo>
                    <a:pt x="9504" y="8621"/>
                    <a:pt x="9495" y="8622"/>
                    <a:pt x="9486" y="8622"/>
                  </a:cubicBezTo>
                  <a:cubicBezTo>
                    <a:pt x="9366" y="8622"/>
                    <a:pt x="9261" y="8553"/>
                    <a:pt x="9216" y="8454"/>
                  </a:cubicBezTo>
                  <a:cubicBezTo>
                    <a:pt x="9181" y="8406"/>
                    <a:pt x="9157" y="8347"/>
                    <a:pt x="9121" y="8323"/>
                  </a:cubicBezTo>
                  <a:lnTo>
                    <a:pt x="9121" y="8299"/>
                  </a:lnTo>
                  <a:cubicBezTo>
                    <a:pt x="9062" y="8227"/>
                    <a:pt x="8990" y="8168"/>
                    <a:pt x="8895" y="8132"/>
                  </a:cubicBezTo>
                  <a:cubicBezTo>
                    <a:pt x="8776" y="8085"/>
                    <a:pt x="8716" y="7977"/>
                    <a:pt x="8728" y="7835"/>
                  </a:cubicBezTo>
                  <a:cubicBezTo>
                    <a:pt x="8752" y="7680"/>
                    <a:pt x="8704" y="7513"/>
                    <a:pt x="8609" y="7394"/>
                  </a:cubicBezTo>
                  <a:cubicBezTo>
                    <a:pt x="8538" y="7287"/>
                    <a:pt x="8538" y="7156"/>
                    <a:pt x="8609" y="7049"/>
                  </a:cubicBezTo>
                  <a:cubicBezTo>
                    <a:pt x="8704" y="6918"/>
                    <a:pt x="8752" y="6751"/>
                    <a:pt x="8728" y="6608"/>
                  </a:cubicBezTo>
                  <a:cubicBezTo>
                    <a:pt x="8716" y="6489"/>
                    <a:pt x="8788" y="6370"/>
                    <a:pt x="8895" y="6311"/>
                  </a:cubicBezTo>
                  <a:cubicBezTo>
                    <a:pt x="9050" y="6227"/>
                    <a:pt x="9169" y="6132"/>
                    <a:pt x="9228" y="5977"/>
                  </a:cubicBezTo>
                  <a:cubicBezTo>
                    <a:pt x="9283" y="5868"/>
                    <a:pt x="9387" y="5809"/>
                    <a:pt x="9496" y="5809"/>
                  </a:cubicBezTo>
                  <a:cubicBezTo>
                    <a:pt x="9506" y="5809"/>
                    <a:pt x="9516" y="5809"/>
                    <a:pt x="9526" y="5810"/>
                  </a:cubicBezTo>
                  <a:cubicBezTo>
                    <a:pt x="9552" y="5815"/>
                    <a:pt x="9579" y="5817"/>
                    <a:pt x="9606" y="5817"/>
                  </a:cubicBezTo>
                  <a:cubicBezTo>
                    <a:pt x="9737" y="5817"/>
                    <a:pt x="9868" y="5770"/>
                    <a:pt x="9966" y="5691"/>
                  </a:cubicBezTo>
                  <a:cubicBezTo>
                    <a:pt x="10020" y="5656"/>
                    <a:pt x="10080" y="5638"/>
                    <a:pt x="10139" y="5638"/>
                  </a:cubicBezTo>
                  <a:close/>
                  <a:moveTo>
                    <a:pt x="8990" y="8775"/>
                  </a:moveTo>
                  <a:cubicBezTo>
                    <a:pt x="9105" y="8910"/>
                    <a:pt x="9274" y="8982"/>
                    <a:pt x="9458" y="8982"/>
                  </a:cubicBezTo>
                  <a:cubicBezTo>
                    <a:pt x="9484" y="8982"/>
                    <a:pt x="9511" y="8981"/>
                    <a:pt x="9538" y="8978"/>
                  </a:cubicBezTo>
                  <a:cubicBezTo>
                    <a:pt x="9609" y="8978"/>
                    <a:pt x="9669" y="8989"/>
                    <a:pt x="9728" y="9037"/>
                  </a:cubicBezTo>
                  <a:cubicBezTo>
                    <a:pt x="9740" y="9049"/>
                    <a:pt x="9776" y="9061"/>
                    <a:pt x="9788" y="9061"/>
                  </a:cubicBezTo>
                  <a:lnTo>
                    <a:pt x="9383" y="9894"/>
                  </a:lnTo>
                  <a:lnTo>
                    <a:pt x="9193" y="9573"/>
                  </a:lnTo>
                  <a:cubicBezTo>
                    <a:pt x="9151" y="9500"/>
                    <a:pt x="9082" y="9463"/>
                    <a:pt x="9001" y="9463"/>
                  </a:cubicBezTo>
                  <a:cubicBezTo>
                    <a:pt x="8990" y="9463"/>
                    <a:pt x="8978" y="9464"/>
                    <a:pt x="8966" y="9466"/>
                  </a:cubicBezTo>
                  <a:lnTo>
                    <a:pt x="8633" y="9525"/>
                  </a:lnTo>
                  <a:lnTo>
                    <a:pt x="8990" y="8775"/>
                  </a:lnTo>
                  <a:close/>
                  <a:moveTo>
                    <a:pt x="11264" y="8775"/>
                  </a:moveTo>
                  <a:lnTo>
                    <a:pt x="11621" y="9525"/>
                  </a:lnTo>
                  <a:lnTo>
                    <a:pt x="11264" y="9466"/>
                  </a:lnTo>
                  <a:cubicBezTo>
                    <a:pt x="11254" y="9464"/>
                    <a:pt x="11243" y="9463"/>
                    <a:pt x="11233" y="9463"/>
                  </a:cubicBezTo>
                  <a:cubicBezTo>
                    <a:pt x="11158" y="9463"/>
                    <a:pt x="11080" y="9500"/>
                    <a:pt x="11038" y="9573"/>
                  </a:cubicBezTo>
                  <a:lnTo>
                    <a:pt x="10848" y="9894"/>
                  </a:lnTo>
                  <a:lnTo>
                    <a:pt x="10467" y="9061"/>
                  </a:lnTo>
                  <a:cubicBezTo>
                    <a:pt x="10478" y="9049"/>
                    <a:pt x="10502" y="9025"/>
                    <a:pt x="10514" y="9025"/>
                  </a:cubicBezTo>
                  <a:cubicBezTo>
                    <a:pt x="10574" y="8989"/>
                    <a:pt x="10657" y="8978"/>
                    <a:pt x="10717" y="8978"/>
                  </a:cubicBezTo>
                  <a:cubicBezTo>
                    <a:pt x="10731" y="8978"/>
                    <a:pt x="10746" y="8979"/>
                    <a:pt x="10760" y="8979"/>
                  </a:cubicBezTo>
                  <a:cubicBezTo>
                    <a:pt x="10946" y="8979"/>
                    <a:pt x="11121" y="8908"/>
                    <a:pt x="11264" y="8775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8"/>
                    <a:pt x="1" y="524"/>
                  </a:cubicBezTo>
                  <a:lnTo>
                    <a:pt x="1" y="8513"/>
                  </a:lnTo>
                  <a:cubicBezTo>
                    <a:pt x="1" y="8799"/>
                    <a:pt x="239" y="9037"/>
                    <a:pt x="525" y="9037"/>
                  </a:cubicBezTo>
                  <a:lnTo>
                    <a:pt x="8454" y="9037"/>
                  </a:lnTo>
                  <a:lnTo>
                    <a:pt x="8169" y="9632"/>
                  </a:lnTo>
                  <a:cubicBezTo>
                    <a:pt x="8145" y="9704"/>
                    <a:pt x="8145" y="9787"/>
                    <a:pt x="8204" y="9870"/>
                  </a:cubicBezTo>
                  <a:cubicBezTo>
                    <a:pt x="8234" y="9930"/>
                    <a:pt x="8306" y="9957"/>
                    <a:pt x="8370" y="9957"/>
                  </a:cubicBezTo>
                  <a:cubicBezTo>
                    <a:pt x="8383" y="9957"/>
                    <a:pt x="8395" y="9956"/>
                    <a:pt x="8407" y="9954"/>
                  </a:cubicBezTo>
                  <a:lnTo>
                    <a:pt x="8931" y="9870"/>
                  </a:lnTo>
                  <a:lnTo>
                    <a:pt x="9228" y="10347"/>
                  </a:lnTo>
                  <a:cubicBezTo>
                    <a:pt x="9276" y="10418"/>
                    <a:pt x="9347" y="10442"/>
                    <a:pt x="9419" y="10442"/>
                  </a:cubicBezTo>
                  <a:lnTo>
                    <a:pt x="9431" y="10442"/>
                  </a:lnTo>
                  <a:cubicBezTo>
                    <a:pt x="9526" y="10442"/>
                    <a:pt x="9585" y="10382"/>
                    <a:pt x="9633" y="10311"/>
                  </a:cubicBezTo>
                  <a:lnTo>
                    <a:pt x="10133" y="9251"/>
                  </a:lnTo>
                  <a:lnTo>
                    <a:pt x="10645" y="10311"/>
                  </a:lnTo>
                  <a:cubicBezTo>
                    <a:pt x="10669" y="10382"/>
                    <a:pt x="10740" y="10430"/>
                    <a:pt x="10836" y="10442"/>
                  </a:cubicBezTo>
                  <a:lnTo>
                    <a:pt x="10848" y="10442"/>
                  </a:lnTo>
                  <a:cubicBezTo>
                    <a:pt x="10919" y="10442"/>
                    <a:pt x="11002" y="10406"/>
                    <a:pt x="11038" y="10347"/>
                  </a:cubicBezTo>
                  <a:lnTo>
                    <a:pt x="11336" y="9870"/>
                  </a:lnTo>
                  <a:lnTo>
                    <a:pt x="11860" y="9954"/>
                  </a:lnTo>
                  <a:cubicBezTo>
                    <a:pt x="11875" y="9956"/>
                    <a:pt x="11890" y="9957"/>
                    <a:pt x="11904" y="9957"/>
                  </a:cubicBezTo>
                  <a:cubicBezTo>
                    <a:pt x="11977" y="9957"/>
                    <a:pt x="12034" y="9930"/>
                    <a:pt x="12074" y="9870"/>
                  </a:cubicBezTo>
                  <a:cubicBezTo>
                    <a:pt x="12110" y="9787"/>
                    <a:pt x="12133" y="9716"/>
                    <a:pt x="12098" y="9620"/>
                  </a:cubicBezTo>
                  <a:lnTo>
                    <a:pt x="11812" y="9025"/>
                  </a:lnTo>
                  <a:lnTo>
                    <a:pt x="12383" y="9025"/>
                  </a:lnTo>
                  <a:cubicBezTo>
                    <a:pt x="12669" y="9025"/>
                    <a:pt x="12907" y="8787"/>
                    <a:pt x="12907" y="8513"/>
                  </a:cubicBezTo>
                  <a:lnTo>
                    <a:pt x="12907" y="524"/>
                  </a:lnTo>
                  <a:cubicBezTo>
                    <a:pt x="12884" y="238"/>
                    <a:pt x="12645" y="0"/>
                    <a:pt x="1234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65" name="Google Shape;10765;p80"/>
            <p:cNvSpPr/>
            <p:nvPr/>
          </p:nvSpPr>
          <p:spPr>
            <a:xfrm>
              <a:off x="1562519" y="2630640"/>
              <a:ext cx="74699" cy="74699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9" y="382"/>
                  </a:moveTo>
                  <a:cubicBezTo>
                    <a:pt x="1608" y="382"/>
                    <a:pt x="1965" y="739"/>
                    <a:pt x="1965" y="1180"/>
                  </a:cubicBezTo>
                  <a:cubicBezTo>
                    <a:pt x="1977" y="1608"/>
                    <a:pt x="1620" y="1965"/>
                    <a:pt x="1179" y="1965"/>
                  </a:cubicBezTo>
                  <a:cubicBezTo>
                    <a:pt x="739" y="1965"/>
                    <a:pt x="382" y="1608"/>
                    <a:pt x="382" y="1180"/>
                  </a:cubicBezTo>
                  <a:cubicBezTo>
                    <a:pt x="382" y="739"/>
                    <a:pt x="739" y="382"/>
                    <a:pt x="1179" y="382"/>
                  </a:cubicBezTo>
                  <a:close/>
                  <a:moveTo>
                    <a:pt x="1179" y="1"/>
                  </a:moveTo>
                  <a:cubicBezTo>
                    <a:pt x="536" y="1"/>
                    <a:pt x="1" y="525"/>
                    <a:pt x="1" y="1180"/>
                  </a:cubicBezTo>
                  <a:cubicBezTo>
                    <a:pt x="1" y="1811"/>
                    <a:pt x="525" y="2346"/>
                    <a:pt x="1179" y="2346"/>
                  </a:cubicBezTo>
                  <a:cubicBezTo>
                    <a:pt x="1834" y="2346"/>
                    <a:pt x="2346" y="1823"/>
                    <a:pt x="2346" y="1180"/>
                  </a:cubicBezTo>
                  <a:cubicBezTo>
                    <a:pt x="2346" y="525"/>
                    <a:pt x="1834" y="1"/>
                    <a:pt x="1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766" name="Google Shape;10766;p80"/>
          <p:cNvGrpSpPr/>
          <p:nvPr/>
        </p:nvGrpSpPr>
        <p:grpSpPr>
          <a:xfrm>
            <a:off x="1161253" y="2839034"/>
            <a:ext cx="442657" cy="442657"/>
            <a:chOff x="870939" y="2439293"/>
            <a:chExt cx="331993" cy="331993"/>
          </a:xfrm>
          <a:solidFill>
            <a:srgbClr val="D2DE00"/>
          </a:solidFill>
        </p:grpSpPr>
        <p:sp>
          <p:nvSpPr>
            <p:cNvPr id="10767" name="Google Shape;10767;p80"/>
            <p:cNvSpPr/>
            <p:nvPr/>
          </p:nvSpPr>
          <p:spPr>
            <a:xfrm>
              <a:off x="870939" y="2439293"/>
              <a:ext cx="331993" cy="331993"/>
            </a:xfrm>
            <a:custGeom>
              <a:avLst/>
              <a:gdLst/>
              <a:ahLst/>
              <a:cxnLst/>
              <a:rect l="l" t="t" r="r" b="b"/>
              <a:pathLst>
                <a:path w="10431" h="10431" extrusionOk="0">
                  <a:moveTo>
                    <a:pt x="9490" y="298"/>
                  </a:moveTo>
                  <a:cubicBezTo>
                    <a:pt x="9835" y="298"/>
                    <a:pt x="10121" y="584"/>
                    <a:pt x="10121" y="917"/>
                  </a:cubicBezTo>
                  <a:lnTo>
                    <a:pt x="10121" y="9513"/>
                  </a:lnTo>
                  <a:cubicBezTo>
                    <a:pt x="10121" y="9847"/>
                    <a:pt x="9835" y="10132"/>
                    <a:pt x="9490" y="10132"/>
                  </a:cubicBezTo>
                  <a:lnTo>
                    <a:pt x="7037" y="10132"/>
                  </a:lnTo>
                  <a:lnTo>
                    <a:pt x="7037" y="9156"/>
                  </a:lnTo>
                  <a:cubicBezTo>
                    <a:pt x="7037" y="9055"/>
                    <a:pt x="6960" y="9004"/>
                    <a:pt x="6883" y="9004"/>
                  </a:cubicBezTo>
                  <a:cubicBezTo>
                    <a:pt x="6805" y="9004"/>
                    <a:pt x="6728" y="9055"/>
                    <a:pt x="6728" y="9156"/>
                  </a:cubicBezTo>
                  <a:lnTo>
                    <a:pt x="6728" y="10132"/>
                  </a:lnTo>
                  <a:lnTo>
                    <a:pt x="3644" y="10132"/>
                  </a:lnTo>
                  <a:lnTo>
                    <a:pt x="3644" y="298"/>
                  </a:lnTo>
                  <a:lnTo>
                    <a:pt x="6728" y="298"/>
                  </a:lnTo>
                  <a:lnTo>
                    <a:pt x="6728" y="8347"/>
                  </a:lnTo>
                  <a:cubicBezTo>
                    <a:pt x="6728" y="8442"/>
                    <a:pt x="6805" y="8489"/>
                    <a:pt x="6883" y="8489"/>
                  </a:cubicBezTo>
                  <a:cubicBezTo>
                    <a:pt x="6960" y="8489"/>
                    <a:pt x="7037" y="8442"/>
                    <a:pt x="7037" y="8347"/>
                  </a:cubicBezTo>
                  <a:lnTo>
                    <a:pt x="7037" y="298"/>
                  </a:lnTo>
                  <a:close/>
                  <a:moveTo>
                    <a:pt x="918" y="0"/>
                  </a:moveTo>
                  <a:cubicBezTo>
                    <a:pt x="417" y="0"/>
                    <a:pt x="1" y="417"/>
                    <a:pt x="1" y="917"/>
                  </a:cubicBezTo>
                  <a:lnTo>
                    <a:pt x="1" y="2096"/>
                  </a:lnTo>
                  <a:cubicBezTo>
                    <a:pt x="1" y="2191"/>
                    <a:pt x="78" y="2239"/>
                    <a:pt x="156" y="2239"/>
                  </a:cubicBezTo>
                  <a:cubicBezTo>
                    <a:pt x="233" y="2239"/>
                    <a:pt x="310" y="2191"/>
                    <a:pt x="310" y="2096"/>
                  </a:cubicBezTo>
                  <a:lnTo>
                    <a:pt x="310" y="917"/>
                  </a:lnTo>
                  <a:cubicBezTo>
                    <a:pt x="310" y="584"/>
                    <a:pt x="596" y="298"/>
                    <a:pt x="941" y="298"/>
                  </a:cubicBezTo>
                  <a:lnTo>
                    <a:pt x="3394" y="298"/>
                  </a:lnTo>
                  <a:lnTo>
                    <a:pt x="3394" y="10132"/>
                  </a:lnTo>
                  <a:lnTo>
                    <a:pt x="941" y="10132"/>
                  </a:lnTo>
                  <a:cubicBezTo>
                    <a:pt x="596" y="10132"/>
                    <a:pt x="310" y="9847"/>
                    <a:pt x="310" y="9513"/>
                  </a:cubicBezTo>
                  <a:lnTo>
                    <a:pt x="310" y="2965"/>
                  </a:lnTo>
                  <a:cubicBezTo>
                    <a:pt x="310" y="2864"/>
                    <a:pt x="233" y="2813"/>
                    <a:pt x="156" y="2813"/>
                  </a:cubicBezTo>
                  <a:cubicBezTo>
                    <a:pt x="78" y="2813"/>
                    <a:pt x="1" y="2864"/>
                    <a:pt x="1" y="2965"/>
                  </a:cubicBezTo>
                  <a:lnTo>
                    <a:pt x="1" y="9513"/>
                  </a:lnTo>
                  <a:cubicBezTo>
                    <a:pt x="1" y="10013"/>
                    <a:pt x="417" y="10430"/>
                    <a:pt x="918" y="10430"/>
                  </a:cubicBezTo>
                  <a:lnTo>
                    <a:pt x="9514" y="10430"/>
                  </a:lnTo>
                  <a:cubicBezTo>
                    <a:pt x="10014" y="10430"/>
                    <a:pt x="10431" y="10013"/>
                    <a:pt x="10431" y="9513"/>
                  </a:cubicBezTo>
                  <a:lnTo>
                    <a:pt x="10431" y="917"/>
                  </a:lnTo>
                  <a:cubicBezTo>
                    <a:pt x="10431" y="417"/>
                    <a:pt x="10014" y="0"/>
                    <a:pt x="951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68" name="Google Shape;10768;p80"/>
            <p:cNvSpPr/>
            <p:nvPr/>
          </p:nvSpPr>
          <p:spPr>
            <a:xfrm>
              <a:off x="908463" y="2696969"/>
              <a:ext cx="41726" cy="41726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73" y="309"/>
                  </a:moveTo>
                  <a:cubicBezTo>
                    <a:pt x="844" y="309"/>
                    <a:pt x="989" y="471"/>
                    <a:pt x="989" y="655"/>
                  </a:cubicBezTo>
                  <a:cubicBezTo>
                    <a:pt x="989" y="846"/>
                    <a:pt x="846" y="1001"/>
                    <a:pt x="655" y="1001"/>
                  </a:cubicBezTo>
                  <a:cubicBezTo>
                    <a:pt x="453" y="1001"/>
                    <a:pt x="310" y="846"/>
                    <a:pt x="310" y="655"/>
                  </a:cubicBezTo>
                  <a:cubicBezTo>
                    <a:pt x="310" y="465"/>
                    <a:pt x="453" y="310"/>
                    <a:pt x="655" y="310"/>
                  </a:cubicBezTo>
                  <a:cubicBezTo>
                    <a:pt x="661" y="310"/>
                    <a:pt x="667" y="309"/>
                    <a:pt x="673" y="309"/>
                  </a:cubicBezTo>
                  <a:close/>
                  <a:moveTo>
                    <a:pt x="655" y="0"/>
                  </a:moveTo>
                  <a:cubicBezTo>
                    <a:pt x="274" y="0"/>
                    <a:pt x="0" y="286"/>
                    <a:pt x="0" y="655"/>
                  </a:cubicBezTo>
                  <a:cubicBezTo>
                    <a:pt x="0" y="1012"/>
                    <a:pt x="298" y="1310"/>
                    <a:pt x="655" y="1310"/>
                  </a:cubicBezTo>
                  <a:cubicBezTo>
                    <a:pt x="1012" y="1310"/>
                    <a:pt x="1310" y="1012"/>
                    <a:pt x="1310" y="655"/>
                  </a:cubicBezTo>
                  <a:cubicBezTo>
                    <a:pt x="1310" y="298"/>
                    <a:pt x="1012" y="0"/>
                    <a:pt x="6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69" name="Google Shape;10769;p80"/>
            <p:cNvSpPr/>
            <p:nvPr/>
          </p:nvSpPr>
          <p:spPr>
            <a:xfrm>
              <a:off x="1015690" y="2696969"/>
              <a:ext cx="41726" cy="41726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310"/>
                  </a:moveTo>
                  <a:cubicBezTo>
                    <a:pt x="858" y="310"/>
                    <a:pt x="1001" y="465"/>
                    <a:pt x="1001" y="655"/>
                  </a:cubicBezTo>
                  <a:cubicBezTo>
                    <a:pt x="1001" y="846"/>
                    <a:pt x="858" y="1001"/>
                    <a:pt x="656" y="1001"/>
                  </a:cubicBezTo>
                  <a:cubicBezTo>
                    <a:pt x="465" y="1001"/>
                    <a:pt x="322" y="846"/>
                    <a:pt x="322" y="655"/>
                  </a:cubicBezTo>
                  <a:cubicBezTo>
                    <a:pt x="322" y="465"/>
                    <a:pt x="465" y="310"/>
                    <a:pt x="656" y="310"/>
                  </a:cubicBezTo>
                  <a:close/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cubicBezTo>
                    <a:pt x="1" y="1012"/>
                    <a:pt x="299" y="1310"/>
                    <a:pt x="656" y="1310"/>
                  </a:cubicBezTo>
                  <a:cubicBezTo>
                    <a:pt x="1013" y="1310"/>
                    <a:pt x="1311" y="1012"/>
                    <a:pt x="1311" y="655"/>
                  </a:cubicBezTo>
                  <a:cubicBezTo>
                    <a:pt x="1311" y="298"/>
                    <a:pt x="1013" y="0"/>
                    <a:pt x="65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70" name="Google Shape;10770;p80"/>
            <p:cNvSpPr/>
            <p:nvPr/>
          </p:nvSpPr>
          <p:spPr>
            <a:xfrm>
              <a:off x="1122567" y="2696969"/>
              <a:ext cx="41726" cy="41726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5" y="310"/>
                  </a:moveTo>
                  <a:cubicBezTo>
                    <a:pt x="846" y="310"/>
                    <a:pt x="989" y="465"/>
                    <a:pt x="989" y="655"/>
                  </a:cubicBezTo>
                  <a:cubicBezTo>
                    <a:pt x="989" y="846"/>
                    <a:pt x="846" y="1001"/>
                    <a:pt x="655" y="1001"/>
                  </a:cubicBezTo>
                  <a:cubicBezTo>
                    <a:pt x="453" y="1001"/>
                    <a:pt x="310" y="846"/>
                    <a:pt x="310" y="655"/>
                  </a:cubicBezTo>
                  <a:cubicBezTo>
                    <a:pt x="310" y="465"/>
                    <a:pt x="453" y="310"/>
                    <a:pt x="655" y="310"/>
                  </a:cubicBezTo>
                  <a:close/>
                  <a:moveTo>
                    <a:pt x="655" y="0"/>
                  </a:moveTo>
                  <a:cubicBezTo>
                    <a:pt x="298" y="0"/>
                    <a:pt x="0" y="298"/>
                    <a:pt x="0" y="655"/>
                  </a:cubicBezTo>
                  <a:cubicBezTo>
                    <a:pt x="0" y="1012"/>
                    <a:pt x="298" y="1310"/>
                    <a:pt x="655" y="1310"/>
                  </a:cubicBezTo>
                  <a:cubicBezTo>
                    <a:pt x="1013" y="1310"/>
                    <a:pt x="1310" y="1012"/>
                    <a:pt x="1310" y="655"/>
                  </a:cubicBezTo>
                  <a:cubicBezTo>
                    <a:pt x="1310" y="298"/>
                    <a:pt x="1013" y="0"/>
                    <a:pt x="6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71" name="Google Shape;10771;p80"/>
            <p:cNvSpPr/>
            <p:nvPr/>
          </p:nvSpPr>
          <p:spPr>
            <a:xfrm>
              <a:off x="913015" y="2504094"/>
              <a:ext cx="31859" cy="9867"/>
            </a:xfrm>
            <a:custGeom>
              <a:avLst/>
              <a:gdLst/>
              <a:ahLst/>
              <a:cxnLst/>
              <a:rect l="l" t="t" r="r" b="b"/>
              <a:pathLst>
                <a:path w="1001" h="310" extrusionOk="0">
                  <a:moveTo>
                    <a:pt x="191" y="0"/>
                  </a:moveTo>
                  <a:cubicBezTo>
                    <a:pt x="0" y="12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72" name="Google Shape;10772;p80"/>
            <p:cNvSpPr/>
            <p:nvPr/>
          </p:nvSpPr>
          <p:spPr>
            <a:xfrm>
              <a:off x="913015" y="2532898"/>
              <a:ext cx="31859" cy="10248"/>
            </a:xfrm>
            <a:custGeom>
              <a:avLst/>
              <a:gdLst/>
              <a:ahLst/>
              <a:cxnLst/>
              <a:rect l="l" t="t" r="r" b="b"/>
              <a:pathLst>
                <a:path w="1001" h="322" extrusionOk="0">
                  <a:moveTo>
                    <a:pt x="191" y="0"/>
                  </a:moveTo>
                  <a:cubicBezTo>
                    <a:pt x="0" y="24"/>
                    <a:pt x="0" y="322"/>
                    <a:pt x="191" y="322"/>
                  </a:cubicBezTo>
                  <a:lnTo>
                    <a:pt x="810" y="322"/>
                  </a:lnTo>
                  <a:cubicBezTo>
                    <a:pt x="1000" y="322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73" name="Google Shape;10773;p80"/>
            <p:cNvSpPr/>
            <p:nvPr/>
          </p:nvSpPr>
          <p:spPr>
            <a:xfrm>
              <a:off x="913015" y="2562052"/>
              <a:ext cx="31859" cy="9898"/>
            </a:xfrm>
            <a:custGeom>
              <a:avLst/>
              <a:gdLst/>
              <a:ahLst/>
              <a:cxnLst/>
              <a:rect l="l" t="t" r="r" b="b"/>
              <a:pathLst>
                <a:path w="1001" h="311" extrusionOk="0">
                  <a:moveTo>
                    <a:pt x="191" y="1"/>
                  </a:moveTo>
                  <a:cubicBezTo>
                    <a:pt x="0" y="13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1"/>
                    <a:pt x="8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74" name="Google Shape;10774;p80"/>
            <p:cNvSpPr/>
            <p:nvPr/>
          </p:nvSpPr>
          <p:spPr>
            <a:xfrm>
              <a:off x="894428" y="2474908"/>
              <a:ext cx="69384" cy="167508"/>
            </a:xfrm>
            <a:custGeom>
              <a:avLst/>
              <a:gdLst/>
              <a:ahLst/>
              <a:cxnLst/>
              <a:rect l="l" t="t" r="r" b="b"/>
              <a:pathLst>
                <a:path w="2180" h="5263" extrusionOk="0">
                  <a:moveTo>
                    <a:pt x="1870" y="298"/>
                  </a:moveTo>
                  <a:lnTo>
                    <a:pt x="1870" y="3703"/>
                  </a:lnTo>
                  <a:lnTo>
                    <a:pt x="287" y="3703"/>
                  </a:lnTo>
                  <a:lnTo>
                    <a:pt x="287" y="298"/>
                  </a:lnTo>
                  <a:close/>
                  <a:moveTo>
                    <a:pt x="1882" y="4001"/>
                  </a:moveTo>
                  <a:lnTo>
                    <a:pt x="1882" y="4953"/>
                  </a:lnTo>
                  <a:lnTo>
                    <a:pt x="299" y="4953"/>
                  </a:lnTo>
                  <a:lnTo>
                    <a:pt x="299" y="4001"/>
                  </a:lnTo>
                  <a:close/>
                  <a:moveTo>
                    <a:pt x="156" y="0"/>
                  </a:moveTo>
                  <a:cubicBezTo>
                    <a:pt x="60" y="0"/>
                    <a:pt x="1" y="72"/>
                    <a:pt x="1" y="143"/>
                  </a:cubicBezTo>
                  <a:lnTo>
                    <a:pt x="1" y="5120"/>
                  </a:lnTo>
                  <a:cubicBezTo>
                    <a:pt x="1" y="5203"/>
                    <a:pt x="84" y="5263"/>
                    <a:pt x="156" y="5263"/>
                  </a:cubicBezTo>
                  <a:lnTo>
                    <a:pt x="2025" y="5263"/>
                  </a:lnTo>
                  <a:cubicBezTo>
                    <a:pt x="2108" y="5263"/>
                    <a:pt x="2180" y="5192"/>
                    <a:pt x="2180" y="5120"/>
                  </a:cubicBezTo>
                  <a:lnTo>
                    <a:pt x="2180" y="143"/>
                  </a:lnTo>
                  <a:cubicBezTo>
                    <a:pt x="2180" y="60"/>
                    <a:pt x="2108" y="0"/>
                    <a:pt x="202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75" name="Google Shape;10775;p80"/>
            <p:cNvSpPr/>
            <p:nvPr/>
          </p:nvSpPr>
          <p:spPr>
            <a:xfrm>
              <a:off x="1002068" y="2474145"/>
              <a:ext cx="69384" cy="168272"/>
            </a:xfrm>
            <a:custGeom>
              <a:avLst/>
              <a:gdLst/>
              <a:ahLst/>
              <a:cxnLst/>
              <a:rect l="l" t="t" r="r" b="b"/>
              <a:pathLst>
                <a:path w="2180" h="5287" extrusionOk="0">
                  <a:moveTo>
                    <a:pt x="1881" y="322"/>
                  </a:moveTo>
                  <a:lnTo>
                    <a:pt x="1881" y="3727"/>
                  </a:lnTo>
                  <a:lnTo>
                    <a:pt x="298" y="3727"/>
                  </a:lnTo>
                  <a:lnTo>
                    <a:pt x="298" y="322"/>
                  </a:lnTo>
                  <a:close/>
                  <a:moveTo>
                    <a:pt x="1881" y="4025"/>
                  </a:moveTo>
                  <a:lnTo>
                    <a:pt x="1881" y="4977"/>
                  </a:lnTo>
                  <a:lnTo>
                    <a:pt x="298" y="4977"/>
                  </a:lnTo>
                  <a:lnTo>
                    <a:pt x="298" y="4025"/>
                  </a:lnTo>
                  <a:close/>
                  <a:moveTo>
                    <a:pt x="155" y="1"/>
                  </a:moveTo>
                  <a:cubicBezTo>
                    <a:pt x="60" y="1"/>
                    <a:pt x="0" y="84"/>
                    <a:pt x="0" y="155"/>
                  </a:cubicBezTo>
                  <a:lnTo>
                    <a:pt x="0" y="5144"/>
                  </a:lnTo>
                  <a:cubicBezTo>
                    <a:pt x="0" y="5227"/>
                    <a:pt x="72" y="5287"/>
                    <a:pt x="155" y="5287"/>
                  </a:cubicBezTo>
                  <a:lnTo>
                    <a:pt x="2024" y="5287"/>
                  </a:lnTo>
                  <a:cubicBezTo>
                    <a:pt x="2120" y="5287"/>
                    <a:pt x="2179" y="5216"/>
                    <a:pt x="2179" y="5144"/>
                  </a:cubicBezTo>
                  <a:lnTo>
                    <a:pt x="2179" y="167"/>
                  </a:lnTo>
                  <a:cubicBezTo>
                    <a:pt x="2179" y="84"/>
                    <a:pt x="2120" y="1"/>
                    <a:pt x="202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76" name="Google Shape;10776;p80"/>
            <p:cNvSpPr/>
            <p:nvPr/>
          </p:nvSpPr>
          <p:spPr>
            <a:xfrm>
              <a:off x="1108531" y="2474145"/>
              <a:ext cx="69384" cy="168272"/>
            </a:xfrm>
            <a:custGeom>
              <a:avLst/>
              <a:gdLst/>
              <a:ahLst/>
              <a:cxnLst/>
              <a:rect l="l" t="t" r="r" b="b"/>
              <a:pathLst>
                <a:path w="2180" h="5287" extrusionOk="0">
                  <a:moveTo>
                    <a:pt x="1882" y="322"/>
                  </a:moveTo>
                  <a:lnTo>
                    <a:pt x="1882" y="3727"/>
                  </a:lnTo>
                  <a:lnTo>
                    <a:pt x="299" y="3727"/>
                  </a:lnTo>
                  <a:lnTo>
                    <a:pt x="299" y="322"/>
                  </a:lnTo>
                  <a:close/>
                  <a:moveTo>
                    <a:pt x="1882" y="4025"/>
                  </a:moveTo>
                  <a:lnTo>
                    <a:pt x="1882" y="4977"/>
                  </a:lnTo>
                  <a:lnTo>
                    <a:pt x="299" y="4977"/>
                  </a:lnTo>
                  <a:lnTo>
                    <a:pt x="299" y="4025"/>
                  </a:lnTo>
                  <a:close/>
                  <a:moveTo>
                    <a:pt x="156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5144"/>
                  </a:lnTo>
                  <a:cubicBezTo>
                    <a:pt x="1" y="5227"/>
                    <a:pt x="84" y="5287"/>
                    <a:pt x="156" y="5287"/>
                  </a:cubicBezTo>
                  <a:lnTo>
                    <a:pt x="2025" y="5287"/>
                  </a:lnTo>
                  <a:cubicBezTo>
                    <a:pt x="2120" y="5287"/>
                    <a:pt x="2180" y="5216"/>
                    <a:pt x="2180" y="5144"/>
                  </a:cubicBezTo>
                  <a:lnTo>
                    <a:pt x="2180" y="167"/>
                  </a:lnTo>
                  <a:cubicBezTo>
                    <a:pt x="2180" y="84"/>
                    <a:pt x="2120" y="1"/>
                    <a:pt x="202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77" name="Google Shape;10777;p80"/>
            <p:cNvSpPr/>
            <p:nvPr/>
          </p:nvSpPr>
          <p:spPr>
            <a:xfrm>
              <a:off x="1127118" y="2504094"/>
              <a:ext cx="31859" cy="9867"/>
            </a:xfrm>
            <a:custGeom>
              <a:avLst/>
              <a:gdLst/>
              <a:ahLst/>
              <a:cxnLst/>
              <a:rect l="l" t="t" r="r" b="b"/>
              <a:pathLst>
                <a:path w="1001" h="310" extrusionOk="0">
                  <a:moveTo>
                    <a:pt x="191" y="0"/>
                  </a:moveTo>
                  <a:cubicBezTo>
                    <a:pt x="0" y="12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78" name="Google Shape;10778;p80"/>
            <p:cNvSpPr/>
            <p:nvPr/>
          </p:nvSpPr>
          <p:spPr>
            <a:xfrm>
              <a:off x="1127118" y="2532898"/>
              <a:ext cx="31859" cy="10248"/>
            </a:xfrm>
            <a:custGeom>
              <a:avLst/>
              <a:gdLst/>
              <a:ahLst/>
              <a:cxnLst/>
              <a:rect l="l" t="t" r="r" b="b"/>
              <a:pathLst>
                <a:path w="1001" h="322" extrusionOk="0">
                  <a:moveTo>
                    <a:pt x="191" y="0"/>
                  </a:moveTo>
                  <a:cubicBezTo>
                    <a:pt x="0" y="24"/>
                    <a:pt x="0" y="322"/>
                    <a:pt x="191" y="322"/>
                  </a:cubicBezTo>
                  <a:lnTo>
                    <a:pt x="810" y="322"/>
                  </a:lnTo>
                  <a:cubicBezTo>
                    <a:pt x="1000" y="322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79" name="Google Shape;10779;p80"/>
            <p:cNvSpPr/>
            <p:nvPr/>
          </p:nvSpPr>
          <p:spPr>
            <a:xfrm>
              <a:off x="1127118" y="2562052"/>
              <a:ext cx="31859" cy="9898"/>
            </a:xfrm>
            <a:custGeom>
              <a:avLst/>
              <a:gdLst/>
              <a:ahLst/>
              <a:cxnLst/>
              <a:rect l="l" t="t" r="r" b="b"/>
              <a:pathLst>
                <a:path w="1001" h="311" extrusionOk="0">
                  <a:moveTo>
                    <a:pt x="191" y="1"/>
                  </a:moveTo>
                  <a:cubicBezTo>
                    <a:pt x="0" y="13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1"/>
                    <a:pt x="8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80" name="Google Shape;10780;p80"/>
            <p:cNvSpPr/>
            <p:nvPr/>
          </p:nvSpPr>
          <p:spPr>
            <a:xfrm>
              <a:off x="1020624" y="2504094"/>
              <a:ext cx="32241" cy="9867"/>
            </a:xfrm>
            <a:custGeom>
              <a:avLst/>
              <a:gdLst/>
              <a:ahLst/>
              <a:cxnLst/>
              <a:rect l="l" t="t" r="r" b="b"/>
              <a:pathLst>
                <a:path w="1013" h="310" extrusionOk="0">
                  <a:moveTo>
                    <a:pt x="203" y="0"/>
                  </a:moveTo>
                  <a:cubicBezTo>
                    <a:pt x="1" y="12"/>
                    <a:pt x="1" y="310"/>
                    <a:pt x="203" y="310"/>
                  </a:cubicBezTo>
                  <a:lnTo>
                    <a:pt x="822" y="310"/>
                  </a:lnTo>
                  <a:cubicBezTo>
                    <a:pt x="1013" y="310"/>
                    <a:pt x="1013" y="0"/>
                    <a:pt x="82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81" name="Google Shape;10781;p80"/>
            <p:cNvSpPr/>
            <p:nvPr/>
          </p:nvSpPr>
          <p:spPr>
            <a:xfrm>
              <a:off x="1020624" y="2532898"/>
              <a:ext cx="32241" cy="10248"/>
            </a:xfrm>
            <a:custGeom>
              <a:avLst/>
              <a:gdLst/>
              <a:ahLst/>
              <a:cxnLst/>
              <a:rect l="l" t="t" r="r" b="b"/>
              <a:pathLst>
                <a:path w="1013" h="322" extrusionOk="0">
                  <a:moveTo>
                    <a:pt x="203" y="0"/>
                  </a:moveTo>
                  <a:cubicBezTo>
                    <a:pt x="1" y="24"/>
                    <a:pt x="1" y="322"/>
                    <a:pt x="203" y="322"/>
                  </a:cubicBezTo>
                  <a:lnTo>
                    <a:pt x="822" y="322"/>
                  </a:lnTo>
                  <a:cubicBezTo>
                    <a:pt x="1013" y="322"/>
                    <a:pt x="1013" y="0"/>
                    <a:pt x="82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82" name="Google Shape;10782;p80"/>
            <p:cNvSpPr/>
            <p:nvPr/>
          </p:nvSpPr>
          <p:spPr>
            <a:xfrm>
              <a:off x="1020624" y="2562052"/>
              <a:ext cx="32241" cy="9898"/>
            </a:xfrm>
            <a:custGeom>
              <a:avLst/>
              <a:gdLst/>
              <a:ahLst/>
              <a:cxnLst/>
              <a:rect l="l" t="t" r="r" b="b"/>
              <a:pathLst>
                <a:path w="1013" h="311" extrusionOk="0">
                  <a:moveTo>
                    <a:pt x="203" y="1"/>
                  </a:moveTo>
                  <a:cubicBezTo>
                    <a:pt x="1" y="13"/>
                    <a:pt x="1" y="310"/>
                    <a:pt x="203" y="310"/>
                  </a:cubicBezTo>
                  <a:lnTo>
                    <a:pt x="822" y="310"/>
                  </a:lnTo>
                  <a:cubicBezTo>
                    <a:pt x="1013" y="310"/>
                    <a:pt x="1013" y="1"/>
                    <a:pt x="82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783" name="Google Shape;10783;p80"/>
          <p:cNvGrpSpPr/>
          <p:nvPr/>
        </p:nvGrpSpPr>
        <p:grpSpPr>
          <a:xfrm>
            <a:off x="8859944" y="2861779"/>
            <a:ext cx="495193" cy="371872"/>
            <a:chOff x="6644957" y="2456353"/>
            <a:chExt cx="371395" cy="278904"/>
          </a:xfrm>
          <a:solidFill>
            <a:srgbClr val="D2DE00"/>
          </a:solidFill>
        </p:grpSpPr>
        <p:sp>
          <p:nvSpPr>
            <p:cNvPr id="10784" name="Google Shape;10784;p80"/>
            <p:cNvSpPr/>
            <p:nvPr/>
          </p:nvSpPr>
          <p:spPr>
            <a:xfrm>
              <a:off x="6644957" y="2456353"/>
              <a:ext cx="371395" cy="203123"/>
            </a:xfrm>
            <a:custGeom>
              <a:avLst/>
              <a:gdLst/>
              <a:ahLst/>
              <a:cxnLst/>
              <a:rect l="l" t="t" r="r" b="b"/>
              <a:pathLst>
                <a:path w="11669" h="6382" extrusionOk="0">
                  <a:moveTo>
                    <a:pt x="4763" y="0"/>
                  </a:moveTo>
                  <a:cubicBezTo>
                    <a:pt x="4167" y="0"/>
                    <a:pt x="3596" y="191"/>
                    <a:pt x="3120" y="548"/>
                  </a:cubicBezTo>
                  <a:cubicBezTo>
                    <a:pt x="2679" y="881"/>
                    <a:pt x="2358" y="1322"/>
                    <a:pt x="2179" y="1834"/>
                  </a:cubicBezTo>
                  <a:cubicBezTo>
                    <a:pt x="977" y="1893"/>
                    <a:pt x="0" y="2881"/>
                    <a:pt x="0" y="4108"/>
                  </a:cubicBezTo>
                  <a:cubicBezTo>
                    <a:pt x="0" y="5358"/>
                    <a:pt x="1036" y="6382"/>
                    <a:pt x="2286" y="6382"/>
                  </a:cubicBezTo>
                  <a:lnTo>
                    <a:pt x="3096" y="6382"/>
                  </a:lnTo>
                  <a:cubicBezTo>
                    <a:pt x="3191" y="6382"/>
                    <a:pt x="3274" y="6310"/>
                    <a:pt x="3274" y="6203"/>
                  </a:cubicBezTo>
                  <a:cubicBezTo>
                    <a:pt x="3274" y="6120"/>
                    <a:pt x="3203" y="6025"/>
                    <a:pt x="3096" y="6025"/>
                  </a:cubicBezTo>
                  <a:lnTo>
                    <a:pt x="2286" y="6025"/>
                  </a:lnTo>
                  <a:cubicBezTo>
                    <a:pt x="1215" y="6025"/>
                    <a:pt x="346" y="5167"/>
                    <a:pt x="346" y="4096"/>
                  </a:cubicBezTo>
                  <a:cubicBezTo>
                    <a:pt x="346" y="3024"/>
                    <a:pt x="1215" y="2155"/>
                    <a:pt x="2286" y="2155"/>
                  </a:cubicBezTo>
                  <a:lnTo>
                    <a:pt x="2298" y="2155"/>
                  </a:lnTo>
                  <a:cubicBezTo>
                    <a:pt x="2370" y="2155"/>
                    <a:pt x="2441" y="2107"/>
                    <a:pt x="2465" y="2036"/>
                  </a:cubicBezTo>
                  <a:cubicBezTo>
                    <a:pt x="2608" y="1548"/>
                    <a:pt x="2905" y="1119"/>
                    <a:pt x="3310" y="822"/>
                  </a:cubicBezTo>
                  <a:cubicBezTo>
                    <a:pt x="3727" y="500"/>
                    <a:pt x="4227" y="321"/>
                    <a:pt x="4751" y="321"/>
                  </a:cubicBezTo>
                  <a:cubicBezTo>
                    <a:pt x="5584" y="321"/>
                    <a:pt x="6346" y="738"/>
                    <a:pt x="6775" y="1453"/>
                  </a:cubicBezTo>
                  <a:cubicBezTo>
                    <a:pt x="6811" y="1516"/>
                    <a:pt x="6861" y="1545"/>
                    <a:pt x="6914" y="1545"/>
                  </a:cubicBezTo>
                  <a:cubicBezTo>
                    <a:pt x="6931" y="1545"/>
                    <a:pt x="6948" y="1542"/>
                    <a:pt x="6965" y="1536"/>
                  </a:cubicBezTo>
                  <a:cubicBezTo>
                    <a:pt x="7168" y="1476"/>
                    <a:pt x="7370" y="1429"/>
                    <a:pt x="7585" y="1429"/>
                  </a:cubicBezTo>
                  <a:cubicBezTo>
                    <a:pt x="8430" y="1429"/>
                    <a:pt x="9168" y="1976"/>
                    <a:pt x="9430" y="2786"/>
                  </a:cubicBezTo>
                  <a:cubicBezTo>
                    <a:pt x="9452" y="2851"/>
                    <a:pt x="9513" y="2907"/>
                    <a:pt x="9587" y="2907"/>
                  </a:cubicBezTo>
                  <a:cubicBezTo>
                    <a:pt x="9594" y="2907"/>
                    <a:pt x="9601" y="2906"/>
                    <a:pt x="9609" y="2905"/>
                  </a:cubicBezTo>
                  <a:cubicBezTo>
                    <a:pt x="9668" y="2905"/>
                    <a:pt x="9728" y="2881"/>
                    <a:pt x="9763" y="2881"/>
                  </a:cubicBezTo>
                  <a:cubicBezTo>
                    <a:pt x="10633" y="2881"/>
                    <a:pt x="11335" y="3584"/>
                    <a:pt x="11335" y="4453"/>
                  </a:cubicBezTo>
                  <a:cubicBezTo>
                    <a:pt x="11335" y="5310"/>
                    <a:pt x="10633" y="6013"/>
                    <a:pt x="9763" y="6013"/>
                  </a:cubicBezTo>
                  <a:lnTo>
                    <a:pt x="8573" y="6013"/>
                  </a:lnTo>
                  <a:cubicBezTo>
                    <a:pt x="8489" y="6013"/>
                    <a:pt x="8394" y="6084"/>
                    <a:pt x="8394" y="6191"/>
                  </a:cubicBezTo>
                  <a:cubicBezTo>
                    <a:pt x="8394" y="6298"/>
                    <a:pt x="8478" y="6370"/>
                    <a:pt x="8573" y="6370"/>
                  </a:cubicBezTo>
                  <a:lnTo>
                    <a:pt x="9763" y="6370"/>
                  </a:lnTo>
                  <a:cubicBezTo>
                    <a:pt x="10823" y="6370"/>
                    <a:pt x="11668" y="5501"/>
                    <a:pt x="11668" y="4465"/>
                  </a:cubicBezTo>
                  <a:cubicBezTo>
                    <a:pt x="11668" y="3417"/>
                    <a:pt x="10859" y="2560"/>
                    <a:pt x="9811" y="2560"/>
                  </a:cubicBezTo>
                  <a:lnTo>
                    <a:pt x="9740" y="2560"/>
                  </a:lnTo>
                  <a:cubicBezTo>
                    <a:pt x="9585" y="2155"/>
                    <a:pt x="9323" y="1798"/>
                    <a:pt x="8966" y="1548"/>
                  </a:cubicBezTo>
                  <a:cubicBezTo>
                    <a:pt x="8561" y="1250"/>
                    <a:pt x="8097" y="1095"/>
                    <a:pt x="7608" y="1095"/>
                  </a:cubicBezTo>
                  <a:cubicBezTo>
                    <a:pt x="7418" y="1095"/>
                    <a:pt x="7204" y="1131"/>
                    <a:pt x="7013" y="1179"/>
                  </a:cubicBezTo>
                  <a:cubicBezTo>
                    <a:pt x="6513" y="429"/>
                    <a:pt x="5680" y="0"/>
                    <a:pt x="47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85" name="Google Shape;10785;p80"/>
            <p:cNvSpPr/>
            <p:nvPr/>
          </p:nvSpPr>
          <p:spPr>
            <a:xfrm>
              <a:off x="6761668" y="2549194"/>
              <a:ext cx="139850" cy="186064"/>
            </a:xfrm>
            <a:custGeom>
              <a:avLst/>
              <a:gdLst/>
              <a:ahLst/>
              <a:cxnLst/>
              <a:rect l="l" t="t" r="r" b="b"/>
              <a:pathLst>
                <a:path w="4394" h="5846" extrusionOk="0">
                  <a:moveTo>
                    <a:pt x="2584" y="357"/>
                  </a:moveTo>
                  <a:lnTo>
                    <a:pt x="2584" y="1476"/>
                  </a:lnTo>
                  <a:cubicBezTo>
                    <a:pt x="2584" y="1667"/>
                    <a:pt x="2751" y="1834"/>
                    <a:pt x="2941" y="1834"/>
                  </a:cubicBezTo>
                  <a:lnTo>
                    <a:pt x="3501" y="1834"/>
                  </a:lnTo>
                  <a:cubicBezTo>
                    <a:pt x="3584" y="1834"/>
                    <a:pt x="3679" y="1750"/>
                    <a:pt x="3679" y="1655"/>
                  </a:cubicBezTo>
                  <a:cubicBezTo>
                    <a:pt x="3679" y="1548"/>
                    <a:pt x="3596" y="1476"/>
                    <a:pt x="3501" y="1476"/>
                  </a:cubicBezTo>
                  <a:lnTo>
                    <a:pt x="2941" y="1476"/>
                  </a:lnTo>
                  <a:cubicBezTo>
                    <a:pt x="2941" y="1476"/>
                    <a:pt x="2929" y="1476"/>
                    <a:pt x="2929" y="1453"/>
                  </a:cubicBezTo>
                  <a:lnTo>
                    <a:pt x="2929" y="393"/>
                  </a:lnTo>
                  <a:lnTo>
                    <a:pt x="4001" y="1465"/>
                  </a:lnTo>
                  <a:cubicBezTo>
                    <a:pt x="4037" y="1500"/>
                    <a:pt x="4060" y="1560"/>
                    <a:pt x="4060" y="1607"/>
                  </a:cubicBezTo>
                  <a:lnTo>
                    <a:pt x="4060" y="5501"/>
                  </a:lnTo>
                  <a:lnTo>
                    <a:pt x="4049" y="5501"/>
                  </a:lnTo>
                  <a:lnTo>
                    <a:pt x="369" y="5525"/>
                  </a:lnTo>
                  <a:cubicBezTo>
                    <a:pt x="369" y="5525"/>
                    <a:pt x="358" y="5525"/>
                    <a:pt x="358" y="5501"/>
                  </a:cubicBezTo>
                  <a:lnTo>
                    <a:pt x="358" y="369"/>
                  </a:lnTo>
                  <a:cubicBezTo>
                    <a:pt x="358" y="369"/>
                    <a:pt x="358" y="357"/>
                    <a:pt x="369" y="357"/>
                  </a:cubicBezTo>
                  <a:close/>
                  <a:moveTo>
                    <a:pt x="358" y="0"/>
                  </a:moveTo>
                  <a:cubicBezTo>
                    <a:pt x="167" y="0"/>
                    <a:pt x="0" y="167"/>
                    <a:pt x="0" y="357"/>
                  </a:cubicBezTo>
                  <a:lnTo>
                    <a:pt x="0" y="5489"/>
                  </a:lnTo>
                  <a:cubicBezTo>
                    <a:pt x="0" y="5679"/>
                    <a:pt x="155" y="5846"/>
                    <a:pt x="358" y="5846"/>
                  </a:cubicBezTo>
                  <a:lnTo>
                    <a:pt x="4013" y="5846"/>
                  </a:lnTo>
                  <a:cubicBezTo>
                    <a:pt x="4203" y="5846"/>
                    <a:pt x="4370" y="5679"/>
                    <a:pt x="4370" y="5489"/>
                  </a:cubicBezTo>
                  <a:lnTo>
                    <a:pt x="4370" y="1607"/>
                  </a:lnTo>
                  <a:cubicBezTo>
                    <a:pt x="4394" y="1476"/>
                    <a:pt x="4334" y="1334"/>
                    <a:pt x="4227" y="1238"/>
                  </a:cubicBezTo>
                  <a:lnTo>
                    <a:pt x="3156" y="167"/>
                  </a:lnTo>
                  <a:cubicBezTo>
                    <a:pt x="3048" y="60"/>
                    <a:pt x="2917" y="0"/>
                    <a:pt x="27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86" name="Google Shape;10786;p80"/>
            <p:cNvSpPr/>
            <p:nvPr/>
          </p:nvSpPr>
          <p:spPr>
            <a:xfrm>
              <a:off x="6802216" y="2625357"/>
              <a:ext cx="58754" cy="75431"/>
            </a:xfrm>
            <a:custGeom>
              <a:avLst/>
              <a:gdLst/>
              <a:ahLst/>
              <a:cxnLst/>
              <a:rect l="l" t="t" r="r" b="b"/>
              <a:pathLst>
                <a:path w="1846" h="2370" extrusionOk="0">
                  <a:moveTo>
                    <a:pt x="929" y="0"/>
                  </a:moveTo>
                  <a:cubicBezTo>
                    <a:pt x="881" y="0"/>
                    <a:pt x="822" y="36"/>
                    <a:pt x="786" y="60"/>
                  </a:cubicBezTo>
                  <a:lnTo>
                    <a:pt x="60" y="988"/>
                  </a:lnTo>
                  <a:cubicBezTo>
                    <a:pt x="0" y="1060"/>
                    <a:pt x="12" y="1167"/>
                    <a:pt x="96" y="1227"/>
                  </a:cubicBezTo>
                  <a:cubicBezTo>
                    <a:pt x="123" y="1250"/>
                    <a:pt x="157" y="1260"/>
                    <a:pt x="190" y="1260"/>
                  </a:cubicBezTo>
                  <a:cubicBezTo>
                    <a:pt x="243" y="1260"/>
                    <a:pt x="297" y="1234"/>
                    <a:pt x="334" y="1191"/>
                  </a:cubicBezTo>
                  <a:lnTo>
                    <a:pt x="762" y="655"/>
                  </a:lnTo>
                  <a:lnTo>
                    <a:pt x="762" y="2191"/>
                  </a:lnTo>
                  <a:cubicBezTo>
                    <a:pt x="762" y="2274"/>
                    <a:pt x="834" y="2370"/>
                    <a:pt x="941" y="2370"/>
                  </a:cubicBezTo>
                  <a:cubicBezTo>
                    <a:pt x="1024" y="2370"/>
                    <a:pt x="1120" y="2298"/>
                    <a:pt x="1120" y="2191"/>
                  </a:cubicBezTo>
                  <a:lnTo>
                    <a:pt x="1120" y="655"/>
                  </a:lnTo>
                  <a:lnTo>
                    <a:pt x="1548" y="1191"/>
                  </a:lnTo>
                  <a:cubicBezTo>
                    <a:pt x="1584" y="1238"/>
                    <a:pt x="1643" y="1250"/>
                    <a:pt x="1691" y="1250"/>
                  </a:cubicBezTo>
                  <a:cubicBezTo>
                    <a:pt x="1727" y="1250"/>
                    <a:pt x="1762" y="1238"/>
                    <a:pt x="1786" y="1203"/>
                  </a:cubicBezTo>
                  <a:cubicBezTo>
                    <a:pt x="1834" y="1167"/>
                    <a:pt x="1846" y="1060"/>
                    <a:pt x="1786" y="988"/>
                  </a:cubicBezTo>
                  <a:lnTo>
                    <a:pt x="1060" y="60"/>
                  </a:lnTo>
                  <a:cubicBezTo>
                    <a:pt x="1036" y="12"/>
                    <a:pt x="989" y="0"/>
                    <a:pt x="92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87" name="Google Shape;10787;p80"/>
            <p:cNvSpPr/>
            <p:nvPr/>
          </p:nvSpPr>
          <p:spPr>
            <a:xfrm>
              <a:off x="6802216" y="2480828"/>
              <a:ext cx="47009" cy="33132"/>
            </a:xfrm>
            <a:custGeom>
              <a:avLst/>
              <a:gdLst/>
              <a:ahLst/>
              <a:cxnLst/>
              <a:rect l="l" t="t" r="r" b="b"/>
              <a:pathLst>
                <a:path w="1477" h="1041" extrusionOk="0">
                  <a:moveTo>
                    <a:pt x="193" y="0"/>
                  </a:moveTo>
                  <a:cubicBezTo>
                    <a:pt x="119" y="0"/>
                    <a:pt x="45" y="64"/>
                    <a:pt x="24" y="136"/>
                  </a:cubicBezTo>
                  <a:cubicBezTo>
                    <a:pt x="0" y="231"/>
                    <a:pt x="60" y="314"/>
                    <a:pt x="155" y="338"/>
                  </a:cubicBezTo>
                  <a:cubicBezTo>
                    <a:pt x="560" y="422"/>
                    <a:pt x="917" y="636"/>
                    <a:pt x="1155" y="969"/>
                  </a:cubicBezTo>
                  <a:cubicBezTo>
                    <a:pt x="1179" y="1017"/>
                    <a:pt x="1239" y="1041"/>
                    <a:pt x="1286" y="1041"/>
                  </a:cubicBezTo>
                  <a:cubicBezTo>
                    <a:pt x="1310" y="1041"/>
                    <a:pt x="1358" y="1029"/>
                    <a:pt x="1393" y="1017"/>
                  </a:cubicBezTo>
                  <a:cubicBezTo>
                    <a:pt x="1465" y="946"/>
                    <a:pt x="1477" y="838"/>
                    <a:pt x="1429" y="767"/>
                  </a:cubicBezTo>
                  <a:cubicBezTo>
                    <a:pt x="1131" y="374"/>
                    <a:pt x="703" y="88"/>
                    <a:pt x="227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88" name="Google Shape;10788;p80"/>
            <p:cNvSpPr/>
            <p:nvPr/>
          </p:nvSpPr>
          <p:spPr>
            <a:xfrm>
              <a:off x="6895439" y="2517112"/>
              <a:ext cx="36793" cy="32114"/>
            </a:xfrm>
            <a:custGeom>
              <a:avLst/>
              <a:gdLst/>
              <a:ahLst/>
              <a:cxnLst/>
              <a:rect l="l" t="t" r="r" b="b"/>
              <a:pathLst>
                <a:path w="1156" h="1009" extrusionOk="0">
                  <a:moveTo>
                    <a:pt x="206" y="1"/>
                  </a:moveTo>
                  <a:cubicBezTo>
                    <a:pt x="131" y="1"/>
                    <a:pt x="65" y="39"/>
                    <a:pt x="36" y="115"/>
                  </a:cubicBezTo>
                  <a:cubicBezTo>
                    <a:pt x="0" y="198"/>
                    <a:pt x="48" y="306"/>
                    <a:pt x="143" y="341"/>
                  </a:cubicBezTo>
                  <a:cubicBezTo>
                    <a:pt x="429" y="437"/>
                    <a:pt x="667" y="639"/>
                    <a:pt x="810" y="913"/>
                  </a:cubicBezTo>
                  <a:cubicBezTo>
                    <a:pt x="846" y="972"/>
                    <a:pt x="893" y="1008"/>
                    <a:pt x="965" y="1008"/>
                  </a:cubicBezTo>
                  <a:cubicBezTo>
                    <a:pt x="989" y="1008"/>
                    <a:pt x="1024" y="1008"/>
                    <a:pt x="1036" y="996"/>
                  </a:cubicBezTo>
                  <a:cubicBezTo>
                    <a:pt x="1108" y="937"/>
                    <a:pt x="1155" y="829"/>
                    <a:pt x="1108" y="734"/>
                  </a:cubicBezTo>
                  <a:cubicBezTo>
                    <a:pt x="929" y="401"/>
                    <a:pt x="619" y="127"/>
                    <a:pt x="262" y="8"/>
                  </a:cubicBezTo>
                  <a:cubicBezTo>
                    <a:pt x="243" y="3"/>
                    <a:pt x="224" y="1"/>
                    <a:pt x="20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789" name="Google Shape;10789;p80"/>
          <p:cNvGrpSpPr/>
          <p:nvPr/>
        </p:nvGrpSpPr>
        <p:grpSpPr>
          <a:xfrm>
            <a:off x="7185010" y="2806187"/>
            <a:ext cx="347132" cy="483056"/>
            <a:chOff x="5388757" y="2414659"/>
            <a:chExt cx="260349" cy="362292"/>
          </a:xfrm>
          <a:solidFill>
            <a:srgbClr val="D2DE00"/>
          </a:solidFill>
        </p:grpSpPr>
        <p:sp>
          <p:nvSpPr>
            <p:cNvPr id="10790" name="Google Shape;10790;p80"/>
            <p:cNvSpPr/>
            <p:nvPr/>
          </p:nvSpPr>
          <p:spPr>
            <a:xfrm>
              <a:off x="5388757" y="2414659"/>
              <a:ext cx="260349" cy="362292"/>
            </a:xfrm>
            <a:custGeom>
              <a:avLst/>
              <a:gdLst/>
              <a:ahLst/>
              <a:cxnLst/>
              <a:rect l="l" t="t" r="r" b="b"/>
              <a:pathLst>
                <a:path w="8180" h="11383" extrusionOk="0">
                  <a:moveTo>
                    <a:pt x="4096" y="322"/>
                  </a:moveTo>
                  <a:cubicBezTo>
                    <a:pt x="4286" y="322"/>
                    <a:pt x="4465" y="429"/>
                    <a:pt x="4572" y="596"/>
                  </a:cubicBezTo>
                  <a:cubicBezTo>
                    <a:pt x="4608" y="643"/>
                    <a:pt x="4655" y="679"/>
                    <a:pt x="4727" y="679"/>
                  </a:cubicBezTo>
                  <a:lnTo>
                    <a:pt x="5358" y="679"/>
                  </a:lnTo>
                  <a:cubicBezTo>
                    <a:pt x="5465" y="679"/>
                    <a:pt x="5548" y="774"/>
                    <a:pt x="5548" y="881"/>
                  </a:cubicBezTo>
                  <a:lnTo>
                    <a:pt x="5548" y="1429"/>
                  </a:lnTo>
                  <a:lnTo>
                    <a:pt x="2679" y="1429"/>
                  </a:lnTo>
                  <a:lnTo>
                    <a:pt x="2679" y="881"/>
                  </a:lnTo>
                  <a:lnTo>
                    <a:pt x="2643" y="881"/>
                  </a:lnTo>
                  <a:cubicBezTo>
                    <a:pt x="2643" y="774"/>
                    <a:pt x="2727" y="679"/>
                    <a:pt x="2834" y="679"/>
                  </a:cubicBezTo>
                  <a:lnTo>
                    <a:pt x="3465" y="679"/>
                  </a:lnTo>
                  <a:cubicBezTo>
                    <a:pt x="3536" y="679"/>
                    <a:pt x="3584" y="655"/>
                    <a:pt x="3620" y="596"/>
                  </a:cubicBezTo>
                  <a:cubicBezTo>
                    <a:pt x="3727" y="417"/>
                    <a:pt x="3905" y="322"/>
                    <a:pt x="4096" y="322"/>
                  </a:cubicBezTo>
                  <a:close/>
                  <a:moveTo>
                    <a:pt x="7477" y="1036"/>
                  </a:moveTo>
                  <a:cubicBezTo>
                    <a:pt x="7680" y="1036"/>
                    <a:pt x="7846" y="1203"/>
                    <a:pt x="7846" y="1417"/>
                  </a:cubicBezTo>
                  <a:lnTo>
                    <a:pt x="7846" y="10680"/>
                  </a:lnTo>
                  <a:lnTo>
                    <a:pt x="7834" y="10680"/>
                  </a:lnTo>
                  <a:cubicBezTo>
                    <a:pt x="7834" y="10895"/>
                    <a:pt x="7668" y="11061"/>
                    <a:pt x="7465" y="11061"/>
                  </a:cubicBezTo>
                  <a:lnTo>
                    <a:pt x="691" y="11061"/>
                  </a:lnTo>
                  <a:cubicBezTo>
                    <a:pt x="476" y="11061"/>
                    <a:pt x="322" y="10895"/>
                    <a:pt x="322" y="10680"/>
                  </a:cubicBezTo>
                  <a:lnTo>
                    <a:pt x="322" y="1417"/>
                  </a:lnTo>
                  <a:cubicBezTo>
                    <a:pt x="322" y="1203"/>
                    <a:pt x="476" y="1036"/>
                    <a:pt x="691" y="1036"/>
                  </a:cubicBezTo>
                  <a:lnTo>
                    <a:pt x="2310" y="1036"/>
                  </a:lnTo>
                  <a:lnTo>
                    <a:pt x="2310" y="1596"/>
                  </a:lnTo>
                  <a:cubicBezTo>
                    <a:pt x="2310" y="1679"/>
                    <a:pt x="2381" y="1751"/>
                    <a:pt x="2477" y="1751"/>
                  </a:cubicBezTo>
                  <a:lnTo>
                    <a:pt x="5691" y="1751"/>
                  </a:lnTo>
                  <a:cubicBezTo>
                    <a:pt x="5775" y="1751"/>
                    <a:pt x="5846" y="1679"/>
                    <a:pt x="5846" y="1596"/>
                  </a:cubicBezTo>
                  <a:lnTo>
                    <a:pt x="5846" y="1036"/>
                  </a:lnTo>
                  <a:close/>
                  <a:moveTo>
                    <a:pt x="4084" y="0"/>
                  </a:moveTo>
                  <a:cubicBezTo>
                    <a:pt x="3798" y="0"/>
                    <a:pt x="3548" y="131"/>
                    <a:pt x="3381" y="358"/>
                  </a:cubicBezTo>
                  <a:lnTo>
                    <a:pt x="2834" y="358"/>
                  </a:lnTo>
                  <a:cubicBezTo>
                    <a:pt x="2608" y="358"/>
                    <a:pt x="2393" y="500"/>
                    <a:pt x="2346" y="715"/>
                  </a:cubicBezTo>
                  <a:lnTo>
                    <a:pt x="703" y="715"/>
                  </a:lnTo>
                  <a:cubicBezTo>
                    <a:pt x="322" y="715"/>
                    <a:pt x="0" y="1024"/>
                    <a:pt x="0" y="1417"/>
                  </a:cubicBezTo>
                  <a:lnTo>
                    <a:pt x="0" y="10680"/>
                  </a:lnTo>
                  <a:cubicBezTo>
                    <a:pt x="0" y="11073"/>
                    <a:pt x="310" y="11383"/>
                    <a:pt x="703" y="11383"/>
                  </a:cubicBezTo>
                  <a:lnTo>
                    <a:pt x="7477" y="11383"/>
                  </a:lnTo>
                  <a:cubicBezTo>
                    <a:pt x="7858" y="11383"/>
                    <a:pt x="8180" y="11073"/>
                    <a:pt x="8180" y="10680"/>
                  </a:cubicBezTo>
                  <a:lnTo>
                    <a:pt x="8180" y="1417"/>
                  </a:lnTo>
                  <a:cubicBezTo>
                    <a:pt x="8156" y="1024"/>
                    <a:pt x="7846" y="715"/>
                    <a:pt x="7465" y="715"/>
                  </a:cubicBezTo>
                  <a:lnTo>
                    <a:pt x="5822" y="715"/>
                  </a:lnTo>
                  <a:cubicBezTo>
                    <a:pt x="5751" y="500"/>
                    <a:pt x="5560" y="358"/>
                    <a:pt x="5334" y="358"/>
                  </a:cubicBezTo>
                  <a:lnTo>
                    <a:pt x="4786" y="358"/>
                  </a:lnTo>
                  <a:cubicBezTo>
                    <a:pt x="4620" y="131"/>
                    <a:pt x="4346" y="0"/>
                    <a:pt x="40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91" name="Google Shape;10791;p80"/>
            <p:cNvSpPr/>
            <p:nvPr/>
          </p:nvSpPr>
          <p:spPr>
            <a:xfrm>
              <a:off x="5513425" y="2437384"/>
              <a:ext cx="10248" cy="10280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92" name="Google Shape;10792;p80"/>
            <p:cNvSpPr/>
            <p:nvPr/>
          </p:nvSpPr>
          <p:spPr>
            <a:xfrm>
              <a:off x="5411100" y="2460140"/>
              <a:ext cx="214517" cy="283106"/>
            </a:xfrm>
            <a:custGeom>
              <a:avLst/>
              <a:gdLst/>
              <a:ahLst/>
              <a:cxnLst/>
              <a:rect l="l" t="t" r="r" b="b"/>
              <a:pathLst>
                <a:path w="6740" h="8895" extrusionOk="0">
                  <a:moveTo>
                    <a:pt x="5692" y="0"/>
                  </a:moveTo>
                  <a:cubicBezTo>
                    <a:pt x="5596" y="0"/>
                    <a:pt x="5525" y="72"/>
                    <a:pt x="5525" y="167"/>
                  </a:cubicBezTo>
                  <a:cubicBezTo>
                    <a:pt x="5525" y="250"/>
                    <a:pt x="5596" y="322"/>
                    <a:pt x="5692" y="322"/>
                  </a:cubicBezTo>
                  <a:lnTo>
                    <a:pt x="6418" y="322"/>
                  </a:lnTo>
                  <a:lnTo>
                    <a:pt x="6418" y="8561"/>
                  </a:lnTo>
                  <a:lnTo>
                    <a:pt x="334" y="8561"/>
                  </a:lnTo>
                  <a:lnTo>
                    <a:pt x="334" y="345"/>
                  </a:lnTo>
                  <a:lnTo>
                    <a:pt x="1060" y="345"/>
                  </a:lnTo>
                  <a:cubicBezTo>
                    <a:pt x="1144" y="345"/>
                    <a:pt x="1227" y="262"/>
                    <a:pt x="1227" y="179"/>
                  </a:cubicBezTo>
                  <a:cubicBezTo>
                    <a:pt x="1227" y="83"/>
                    <a:pt x="1144" y="12"/>
                    <a:pt x="1060" y="12"/>
                  </a:cubicBezTo>
                  <a:lnTo>
                    <a:pt x="167" y="12"/>
                  </a:lnTo>
                  <a:cubicBezTo>
                    <a:pt x="72" y="12"/>
                    <a:pt x="1" y="83"/>
                    <a:pt x="1" y="179"/>
                  </a:cubicBezTo>
                  <a:lnTo>
                    <a:pt x="1" y="8739"/>
                  </a:lnTo>
                  <a:cubicBezTo>
                    <a:pt x="1" y="8823"/>
                    <a:pt x="72" y="8894"/>
                    <a:pt x="167" y="8894"/>
                  </a:cubicBezTo>
                  <a:lnTo>
                    <a:pt x="6585" y="8894"/>
                  </a:lnTo>
                  <a:cubicBezTo>
                    <a:pt x="6668" y="8894"/>
                    <a:pt x="6739" y="8823"/>
                    <a:pt x="6739" y="8739"/>
                  </a:cubicBezTo>
                  <a:lnTo>
                    <a:pt x="6739" y="179"/>
                  </a:lnTo>
                  <a:cubicBezTo>
                    <a:pt x="6739" y="72"/>
                    <a:pt x="6668" y="0"/>
                    <a:pt x="658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93" name="Google Shape;10793;p80"/>
            <p:cNvSpPr/>
            <p:nvPr/>
          </p:nvSpPr>
          <p:spPr>
            <a:xfrm>
              <a:off x="5439904" y="2488562"/>
              <a:ext cx="78837" cy="106495"/>
            </a:xfrm>
            <a:custGeom>
              <a:avLst/>
              <a:gdLst/>
              <a:ahLst/>
              <a:cxnLst/>
              <a:rect l="l" t="t" r="r" b="b"/>
              <a:pathLst>
                <a:path w="2477" h="3346" extrusionOk="0">
                  <a:moveTo>
                    <a:pt x="1405" y="322"/>
                  </a:moveTo>
                  <a:cubicBezTo>
                    <a:pt x="1608" y="322"/>
                    <a:pt x="1774" y="488"/>
                    <a:pt x="1774" y="703"/>
                  </a:cubicBezTo>
                  <a:lnTo>
                    <a:pt x="1774" y="1060"/>
                  </a:lnTo>
                  <a:cubicBezTo>
                    <a:pt x="1774" y="1357"/>
                    <a:pt x="1536" y="1607"/>
                    <a:pt x="1227" y="1607"/>
                  </a:cubicBezTo>
                  <a:cubicBezTo>
                    <a:pt x="929" y="1607"/>
                    <a:pt x="679" y="1357"/>
                    <a:pt x="679" y="1060"/>
                  </a:cubicBezTo>
                  <a:lnTo>
                    <a:pt x="679" y="703"/>
                  </a:lnTo>
                  <a:cubicBezTo>
                    <a:pt x="679" y="488"/>
                    <a:pt x="834" y="322"/>
                    <a:pt x="1048" y="322"/>
                  </a:cubicBezTo>
                  <a:close/>
                  <a:moveTo>
                    <a:pt x="1417" y="1905"/>
                  </a:moveTo>
                  <a:lnTo>
                    <a:pt x="1417" y="2012"/>
                  </a:lnTo>
                  <a:cubicBezTo>
                    <a:pt x="1417" y="2084"/>
                    <a:pt x="1429" y="2143"/>
                    <a:pt x="1465" y="2191"/>
                  </a:cubicBezTo>
                  <a:lnTo>
                    <a:pt x="1239" y="2405"/>
                  </a:lnTo>
                  <a:lnTo>
                    <a:pt x="1215" y="2405"/>
                  </a:lnTo>
                  <a:lnTo>
                    <a:pt x="989" y="2191"/>
                  </a:lnTo>
                  <a:cubicBezTo>
                    <a:pt x="1012" y="2143"/>
                    <a:pt x="1036" y="2084"/>
                    <a:pt x="1036" y="2012"/>
                  </a:cubicBezTo>
                  <a:lnTo>
                    <a:pt x="1036" y="1905"/>
                  </a:lnTo>
                  <a:cubicBezTo>
                    <a:pt x="1096" y="1917"/>
                    <a:pt x="1155" y="1917"/>
                    <a:pt x="1227" y="1917"/>
                  </a:cubicBezTo>
                  <a:cubicBezTo>
                    <a:pt x="1286" y="1917"/>
                    <a:pt x="1358" y="1917"/>
                    <a:pt x="1417" y="1905"/>
                  </a:cubicBezTo>
                  <a:close/>
                  <a:moveTo>
                    <a:pt x="1703" y="2393"/>
                  </a:moveTo>
                  <a:lnTo>
                    <a:pt x="1989" y="2548"/>
                  </a:lnTo>
                  <a:cubicBezTo>
                    <a:pt x="2048" y="2572"/>
                    <a:pt x="2084" y="2643"/>
                    <a:pt x="2084" y="2703"/>
                  </a:cubicBezTo>
                  <a:lnTo>
                    <a:pt x="2084" y="3024"/>
                  </a:lnTo>
                  <a:lnTo>
                    <a:pt x="2120" y="3024"/>
                  </a:lnTo>
                  <a:lnTo>
                    <a:pt x="322" y="3036"/>
                  </a:lnTo>
                  <a:cubicBezTo>
                    <a:pt x="322" y="3036"/>
                    <a:pt x="298" y="3036"/>
                    <a:pt x="298" y="3024"/>
                  </a:cubicBezTo>
                  <a:lnTo>
                    <a:pt x="298" y="2703"/>
                  </a:lnTo>
                  <a:cubicBezTo>
                    <a:pt x="298" y="2631"/>
                    <a:pt x="346" y="2572"/>
                    <a:pt x="405" y="2548"/>
                  </a:cubicBezTo>
                  <a:lnTo>
                    <a:pt x="691" y="2393"/>
                  </a:lnTo>
                  <a:lnTo>
                    <a:pt x="953" y="2667"/>
                  </a:lnTo>
                  <a:cubicBezTo>
                    <a:pt x="1012" y="2715"/>
                    <a:pt x="1108" y="2762"/>
                    <a:pt x="1191" y="2762"/>
                  </a:cubicBezTo>
                  <a:cubicBezTo>
                    <a:pt x="1286" y="2762"/>
                    <a:pt x="1370" y="2738"/>
                    <a:pt x="1429" y="2667"/>
                  </a:cubicBezTo>
                  <a:lnTo>
                    <a:pt x="1703" y="2393"/>
                  </a:lnTo>
                  <a:close/>
                  <a:moveTo>
                    <a:pt x="1048" y="0"/>
                  </a:moveTo>
                  <a:cubicBezTo>
                    <a:pt x="655" y="0"/>
                    <a:pt x="346" y="310"/>
                    <a:pt x="346" y="703"/>
                  </a:cubicBezTo>
                  <a:lnTo>
                    <a:pt x="346" y="1060"/>
                  </a:lnTo>
                  <a:cubicBezTo>
                    <a:pt x="346" y="1334"/>
                    <a:pt x="477" y="1607"/>
                    <a:pt x="703" y="1750"/>
                  </a:cubicBezTo>
                  <a:lnTo>
                    <a:pt x="703" y="2012"/>
                  </a:lnTo>
                  <a:lnTo>
                    <a:pt x="703" y="2024"/>
                  </a:lnTo>
                  <a:lnTo>
                    <a:pt x="286" y="2227"/>
                  </a:lnTo>
                  <a:cubicBezTo>
                    <a:pt x="108" y="2322"/>
                    <a:pt x="0" y="2500"/>
                    <a:pt x="0" y="2691"/>
                  </a:cubicBezTo>
                  <a:lnTo>
                    <a:pt x="0" y="3000"/>
                  </a:lnTo>
                  <a:cubicBezTo>
                    <a:pt x="0" y="3203"/>
                    <a:pt x="155" y="3346"/>
                    <a:pt x="346" y="3346"/>
                  </a:cubicBezTo>
                  <a:lnTo>
                    <a:pt x="2132" y="3346"/>
                  </a:lnTo>
                  <a:cubicBezTo>
                    <a:pt x="2322" y="3346"/>
                    <a:pt x="2477" y="3203"/>
                    <a:pt x="2477" y="3000"/>
                  </a:cubicBezTo>
                  <a:lnTo>
                    <a:pt x="2477" y="2691"/>
                  </a:lnTo>
                  <a:cubicBezTo>
                    <a:pt x="2465" y="2500"/>
                    <a:pt x="2334" y="2322"/>
                    <a:pt x="2167" y="2227"/>
                  </a:cubicBezTo>
                  <a:lnTo>
                    <a:pt x="1751" y="2024"/>
                  </a:lnTo>
                  <a:lnTo>
                    <a:pt x="1751" y="2012"/>
                  </a:lnTo>
                  <a:lnTo>
                    <a:pt x="1751" y="1750"/>
                  </a:lnTo>
                  <a:cubicBezTo>
                    <a:pt x="1965" y="1595"/>
                    <a:pt x="2108" y="1334"/>
                    <a:pt x="2108" y="1060"/>
                  </a:cubicBezTo>
                  <a:lnTo>
                    <a:pt x="2108" y="703"/>
                  </a:lnTo>
                  <a:cubicBezTo>
                    <a:pt x="2108" y="310"/>
                    <a:pt x="1786" y="0"/>
                    <a:pt x="140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94" name="Google Shape;10794;p80"/>
            <p:cNvSpPr/>
            <p:nvPr/>
          </p:nvSpPr>
          <p:spPr>
            <a:xfrm>
              <a:off x="5530103" y="2494228"/>
              <a:ext cx="67856" cy="33005"/>
            </a:xfrm>
            <a:custGeom>
              <a:avLst/>
              <a:gdLst/>
              <a:ahLst/>
              <a:cxnLst/>
              <a:rect l="l" t="t" r="r" b="b"/>
              <a:pathLst>
                <a:path w="2132" h="1037" extrusionOk="0">
                  <a:moveTo>
                    <a:pt x="1786" y="346"/>
                  </a:moveTo>
                  <a:lnTo>
                    <a:pt x="1786" y="715"/>
                  </a:lnTo>
                  <a:lnTo>
                    <a:pt x="345" y="715"/>
                  </a:lnTo>
                  <a:lnTo>
                    <a:pt x="345" y="346"/>
                  </a:lnTo>
                  <a:close/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882"/>
                  </a:lnTo>
                  <a:cubicBezTo>
                    <a:pt x="0" y="965"/>
                    <a:pt x="72" y="1036"/>
                    <a:pt x="167" y="1036"/>
                  </a:cubicBezTo>
                  <a:lnTo>
                    <a:pt x="1953" y="1036"/>
                  </a:lnTo>
                  <a:cubicBezTo>
                    <a:pt x="2036" y="1036"/>
                    <a:pt x="2107" y="965"/>
                    <a:pt x="2107" y="882"/>
                  </a:cubicBezTo>
                  <a:lnTo>
                    <a:pt x="2107" y="167"/>
                  </a:lnTo>
                  <a:cubicBezTo>
                    <a:pt x="2131" y="72"/>
                    <a:pt x="2048" y="1"/>
                    <a:pt x="195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95" name="Google Shape;10795;p80"/>
            <p:cNvSpPr/>
            <p:nvPr/>
          </p:nvSpPr>
          <p:spPr>
            <a:xfrm>
              <a:off x="5530103" y="2539709"/>
              <a:ext cx="67092" cy="10248"/>
            </a:xfrm>
            <a:custGeom>
              <a:avLst/>
              <a:gdLst/>
              <a:ahLst/>
              <a:cxnLst/>
              <a:rect l="l" t="t" r="r" b="b"/>
              <a:pathLst>
                <a:path w="2108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953" y="322"/>
                  </a:lnTo>
                  <a:cubicBezTo>
                    <a:pt x="2036" y="322"/>
                    <a:pt x="2107" y="250"/>
                    <a:pt x="2107" y="167"/>
                  </a:cubicBezTo>
                  <a:cubicBezTo>
                    <a:pt x="2107" y="72"/>
                    <a:pt x="2048" y="0"/>
                    <a:pt x="195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96" name="Google Shape;10796;p80"/>
            <p:cNvSpPr/>
            <p:nvPr/>
          </p:nvSpPr>
          <p:spPr>
            <a:xfrm>
              <a:off x="5530103" y="2562434"/>
              <a:ext cx="32973" cy="10280"/>
            </a:xfrm>
            <a:custGeom>
              <a:avLst/>
              <a:gdLst/>
              <a:ahLst/>
              <a:cxnLst/>
              <a:rect l="l" t="t" r="r" b="b"/>
              <a:pathLst>
                <a:path w="103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881" y="322"/>
                  </a:lnTo>
                  <a:cubicBezTo>
                    <a:pt x="964" y="322"/>
                    <a:pt x="1036" y="251"/>
                    <a:pt x="1036" y="167"/>
                  </a:cubicBezTo>
                  <a:cubicBezTo>
                    <a:pt x="1036" y="72"/>
                    <a:pt x="976" y="1"/>
                    <a:pt x="8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97" name="Google Shape;10797;p80"/>
            <p:cNvSpPr/>
            <p:nvPr/>
          </p:nvSpPr>
          <p:spPr>
            <a:xfrm>
              <a:off x="5439522" y="2607534"/>
              <a:ext cx="158437" cy="10280"/>
            </a:xfrm>
            <a:custGeom>
              <a:avLst/>
              <a:gdLst/>
              <a:ahLst/>
              <a:cxnLst/>
              <a:rect l="l" t="t" r="r" b="b"/>
              <a:pathLst>
                <a:path w="4978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4799" y="322"/>
                  </a:lnTo>
                  <a:cubicBezTo>
                    <a:pt x="4882" y="322"/>
                    <a:pt x="4953" y="251"/>
                    <a:pt x="4953" y="155"/>
                  </a:cubicBezTo>
                  <a:cubicBezTo>
                    <a:pt x="4977" y="72"/>
                    <a:pt x="4894" y="1"/>
                    <a:pt x="479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98" name="Google Shape;10798;p80"/>
            <p:cNvSpPr/>
            <p:nvPr/>
          </p:nvSpPr>
          <p:spPr>
            <a:xfrm>
              <a:off x="5439522" y="2630258"/>
              <a:ext cx="22025" cy="10280"/>
            </a:xfrm>
            <a:custGeom>
              <a:avLst/>
              <a:gdLst/>
              <a:ahLst/>
              <a:cxnLst/>
              <a:rect l="l" t="t" r="r" b="b"/>
              <a:pathLst>
                <a:path w="692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1"/>
                    <a:pt x="679" y="156"/>
                  </a:cubicBezTo>
                  <a:cubicBezTo>
                    <a:pt x="691" y="72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99" name="Google Shape;10799;p80"/>
            <p:cNvSpPr/>
            <p:nvPr/>
          </p:nvSpPr>
          <p:spPr>
            <a:xfrm>
              <a:off x="5439522" y="2698497"/>
              <a:ext cx="22025" cy="10248"/>
            </a:xfrm>
            <a:custGeom>
              <a:avLst/>
              <a:gdLst/>
              <a:ahLst/>
              <a:cxnLst/>
              <a:rect l="l" t="t" r="r" b="b"/>
              <a:pathLst>
                <a:path w="69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0"/>
                    <a:pt x="679" y="155"/>
                  </a:cubicBezTo>
                  <a:cubicBezTo>
                    <a:pt x="691" y="72"/>
                    <a:pt x="608" y="0"/>
                    <a:pt x="5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00" name="Google Shape;10800;p80"/>
            <p:cNvSpPr/>
            <p:nvPr/>
          </p:nvSpPr>
          <p:spPr>
            <a:xfrm>
              <a:off x="5439522" y="2675740"/>
              <a:ext cx="22025" cy="10280"/>
            </a:xfrm>
            <a:custGeom>
              <a:avLst/>
              <a:gdLst/>
              <a:ahLst/>
              <a:cxnLst/>
              <a:rect l="l" t="t" r="r" b="b"/>
              <a:pathLst>
                <a:path w="692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1"/>
                    <a:pt x="679" y="156"/>
                  </a:cubicBezTo>
                  <a:cubicBezTo>
                    <a:pt x="691" y="72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01" name="Google Shape;10801;p80"/>
            <p:cNvSpPr/>
            <p:nvPr/>
          </p:nvSpPr>
          <p:spPr>
            <a:xfrm>
              <a:off x="5439522" y="2653015"/>
              <a:ext cx="22025" cy="10248"/>
            </a:xfrm>
            <a:custGeom>
              <a:avLst/>
              <a:gdLst/>
              <a:ahLst/>
              <a:cxnLst/>
              <a:rect l="l" t="t" r="r" b="b"/>
              <a:pathLst>
                <a:path w="69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0"/>
                    <a:pt x="679" y="155"/>
                  </a:cubicBezTo>
                  <a:cubicBezTo>
                    <a:pt x="691" y="72"/>
                    <a:pt x="608" y="0"/>
                    <a:pt x="5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02" name="Google Shape;10802;p80"/>
            <p:cNvSpPr/>
            <p:nvPr/>
          </p:nvSpPr>
          <p:spPr>
            <a:xfrm>
              <a:off x="5473641" y="2630258"/>
              <a:ext cx="44718" cy="10280"/>
            </a:xfrm>
            <a:custGeom>
              <a:avLst/>
              <a:gdLst/>
              <a:ahLst/>
              <a:cxnLst/>
              <a:rect l="l" t="t" r="r" b="b"/>
              <a:pathLst>
                <a:path w="1405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238" y="322"/>
                  </a:lnTo>
                  <a:cubicBezTo>
                    <a:pt x="1322" y="322"/>
                    <a:pt x="1393" y="251"/>
                    <a:pt x="1393" y="156"/>
                  </a:cubicBezTo>
                  <a:cubicBezTo>
                    <a:pt x="1405" y="72"/>
                    <a:pt x="1322" y="1"/>
                    <a:pt x="123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03" name="Google Shape;10803;p80"/>
            <p:cNvSpPr/>
            <p:nvPr/>
          </p:nvSpPr>
          <p:spPr>
            <a:xfrm>
              <a:off x="5473641" y="2698497"/>
              <a:ext cx="67474" cy="10248"/>
            </a:xfrm>
            <a:custGeom>
              <a:avLst/>
              <a:gdLst/>
              <a:ahLst/>
              <a:cxnLst/>
              <a:rect l="l" t="t" r="r" b="b"/>
              <a:pathLst>
                <a:path w="2120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953" y="322"/>
                  </a:lnTo>
                  <a:cubicBezTo>
                    <a:pt x="2036" y="322"/>
                    <a:pt x="2107" y="250"/>
                    <a:pt x="2107" y="155"/>
                  </a:cubicBezTo>
                  <a:cubicBezTo>
                    <a:pt x="2119" y="72"/>
                    <a:pt x="2036" y="0"/>
                    <a:pt x="195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04" name="Google Shape;10804;p80"/>
            <p:cNvSpPr/>
            <p:nvPr/>
          </p:nvSpPr>
          <p:spPr>
            <a:xfrm>
              <a:off x="5473641" y="2675740"/>
              <a:ext cx="44718" cy="10280"/>
            </a:xfrm>
            <a:custGeom>
              <a:avLst/>
              <a:gdLst/>
              <a:ahLst/>
              <a:cxnLst/>
              <a:rect l="l" t="t" r="r" b="b"/>
              <a:pathLst>
                <a:path w="1405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238" y="322"/>
                  </a:lnTo>
                  <a:cubicBezTo>
                    <a:pt x="1322" y="322"/>
                    <a:pt x="1393" y="251"/>
                    <a:pt x="1393" y="156"/>
                  </a:cubicBezTo>
                  <a:cubicBezTo>
                    <a:pt x="1405" y="72"/>
                    <a:pt x="1322" y="1"/>
                    <a:pt x="123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05" name="Google Shape;10805;p80"/>
            <p:cNvSpPr/>
            <p:nvPr/>
          </p:nvSpPr>
          <p:spPr>
            <a:xfrm>
              <a:off x="5473641" y="2653015"/>
              <a:ext cx="67474" cy="10248"/>
            </a:xfrm>
            <a:custGeom>
              <a:avLst/>
              <a:gdLst/>
              <a:ahLst/>
              <a:cxnLst/>
              <a:rect l="l" t="t" r="r" b="b"/>
              <a:pathLst>
                <a:path w="2120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953" y="322"/>
                  </a:lnTo>
                  <a:cubicBezTo>
                    <a:pt x="2036" y="322"/>
                    <a:pt x="2107" y="250"/>
                    <a:pt x="2107" y="155"/>
                  </a:cubicBezTo>
                  <a:cubicBezTo>
                    <a:pt x="2119" y="72"/>
                    <a:pt x="2036" y="0"/>
                    <a:pt x="195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06" name="Google Shape;10806;p80"/>
            <p:cNvSpPr/>
            <p:nvPr/>
          </p:nvSpPr>
          <p:spPr>
            <a:xfrm>
              <a:off x="5558525" y="2653015"/>
              <a:ext cx="39434" cy="10248"/>
            </a:xfrm>
            <a:custGeom>
              <a:avLst/>
              <a:gdLst/>
              <a:ahLst/>
              <a:cxnLst/>
              <a:rect l="l" t="t" r="r" b="b"/>
              <a:pathLst>
                <a:path w="1239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0"/>
                    <a:pt x="1214" y="155"/>
                  </a:cubicBezTo>
                  <a:cubicBezTo>
                    <a:pt x="1238" y="72"/>
                    <a:pt x="1155" y="0"/>
                    <a:pt x="106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07" name="Google Shape;10807;p80"/>
            <p:cNvSpPr/>
            <p:nvPr/>
          </p:nvSpPr>
          <p:spPr>
            <a:xfrm>
              <a:off x="5558525" y="2630258"/>
              <a:ext cx="39434" cy="10280"/>
            </a:xfrm>
            <a:custGeom>
              <a:avLst/>
              <a:gdLst/>
              <a:ahLst/>
              <a:cxnLst/>
              <a:rect l="l" t="t" r="r" b="b"/>
              <a:pathLst>
                <a:path w="1239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1"/>
                    <a:pt x="1214" y="156"/>
                  </a:cubicBezTo>
                  <a:cubicBezTo>
                    <a:pt x="1238" y="72"/>
                    <a:pt x="1155" y="1"/>
                    <a:pt x="106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08" name="Google Shape;10808;p80"/>
            <p:cNvSpPr/>
            <p:nvPr/>
          </p:nvSpPr>
          <p:spPr>
            <a:xfrm>
              <a:off x="5558525" y="2675740"/>
              <a:ext cx="39434" cy="10280"/>
            </a:xfrm>
            <a:custGeom>
              <a:avLst/>
              <a:gdLst/>
              <a:ahLst/>
              <a:cxnLst/>
              <a:rect l="l" t="t" r="r" b="b"/>
              <a:pathLst>
                <a:path w="1239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1"/>
                    <a:pt x="1214" y="156"/>
                  </a:cubicBezTo>
                  <a:cubicBezTo>
                    <a:pt x="1238" y="72"/>
                    <a:pt x="1155" y="1"/>
                    <a:pt x="106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09" name="Google Shape;10809;p80"/>
            <p:cNvSpPr/>
            <p:nvPr/>
          </p:nvSpPr>
          <p:spPr>
            <a:xfrm>
              <a:off x="5558525" y="2698497"/>
              <a:ext cx="39434" cy="10248"/>
            </a:xfrm>
            <a:custGeom>
              <a:avLst/>
              <a:gdLst/>
              <a:ahLst/>
              <a:cxnLst/>
              <a:rect l="l" t="t" r="r" b="b"/>
              <a:pathLst>
                <a:path w="1239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0"/>
                    <a:pt x="1214" y="155"/>
                  </a:cubicBezTo>
                  <a:cubicBezTo>
                    <a:pt x="1238" y="72"/>
                    <a:pt x="1155" y="0"/>
                    <a:pt x="106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810" name="Google Shape;10810;p80"/>
          <p:cNvGrpSpPr/>
          <p:nvPr/>
        </p:nvGrpSpPr>
        <p:grpSpPr>
          <a:xfrm>
            <a:off x="4756189" y="3460985"/>
            <a:ext cx="464384" cy="453775"/>
            <a:chOff x="3567142" y="2905757"/>
            <a:chExt cx="348288" cy="340331"/>
          </a:xfrm>
          <a:solidFill>
            <a:srgbClr val="D2DE00"/>
          </a:solidFill>
        </p:grpSpPr>
        <p:sp>
          <p:nvSpPr>
            <p:cNvPr id="10811" name="Google Shape;10811;p80"/>
            <p:cNvSpPr/>
            <p:nvPr/>
          </p:nvSpPr>
          <p:spPr>
            <a:xfrm>
              <a:off x="3567142" y="2905757"/>
              <a:ext cx="348288" cy="340331"/>
            </a:xfrm>
            <a:custGeom>
              <a:avLst/>
              <a:gdLst/>
              <a:ahLst/>
              <a:cxnLst/>
              <a:rect l="l" t="t" r="r" b="b"/>
              <a:pathLst>
                <a:path w="10943" h="10693" extrusionOk="0">
                  <a:moveTo>
                    <a:pt x="2799" y="608"/>
                  </a:moveTo>
                  <a:lnTo>
                    <a:pt x="6811" y="620"/>
                  </a:lnTo>
                  <a:cubicBezTo>
                    <a:pt x="7013" y="620"/>
                    <a:pt x="7156" y="763"/>
                    <a:pt x="7204" y="941"/>
                  </a:cubicBezTo>
                  <a:cubicBezTo>
                    <a:pt x="7204" y="965"/>
                    <a:pt x="7216" y="1001"/>
                    <a:pt x="7216" y="1013"/>
                  </a:cubicBezTo>
                  <a:lnTo>
                    <a:pt x="7216" y="1715"/>
                  </a:lnTo>
                  <a:lnTo>
                    <a:pt x="3144" y="1703"/>
                  </a:lnTo>
                  <a:lnTo>
                    <a:pt x="3144" y="1596"/>
                  </a:lnTo>
                  <a:cubicBezTo>
                    <a:pt x="3144" y="1215"/>
                    <a:pt x="3001" y="882"/>
                    <a:pt x="2799" y="608"/>
                  </a:cubicBezTo>
                  <a:close/>
                  <a:moveTo>
                    <a:pt x="1560" y="346"/>
                  </a:moveTo>
                  <a:cubicBezTo>
                    <a:pt x="2251" y="346"/>
                    <a:pt x="2811" y="906"/>
                    <a:pt x="2811" y="1596"/>
                  </a:cubicBezTo>
                  <a:cubicBezTo>
                    <a:pt x="2811" y="2275"/>
                    <a:pt x="2263" y="2846"/>
                    <a:pt x="1560" y="2846"/>
                  </a:cubicBezTo>
                  <a:cubicBezTo>
                    <a:pt x="882" y="2846"/>
                    <a:pt x="310" y="2275"/>
                    <a:pt x="310" y="1596"/>
                  </a:cubicBezTo>
                  <a:cubicBezTo>
                    <a:pt x="310" y="906"/>
                    <a:pt x="882" y="346"/>
                    <a:pt x="1560" y="346"/>
                  </a:cubicBezTo>
                  <a:close/>
                  <a:moveTo>
                    <a:pt x="1799" y="9252"/>
                  </a:moveTo>
                  <a:lnTo>
                    <a:pt x="7168" y="9288"/>
                  </a:lnTo>
                  <a:lnTo>
                    <a:pt x="7168" y="9990"/>
                  </a:lnTo>
                  <a:cubicBezTo>
                    <a:pt x="7168" y="10014"/>
                    <a:pt x="7168" y="10050"/>
                    <a:pt x="7156" y="10062"/>
                  </a:cubicBezTo>
                  <a:cubicBezTo>
                    <a:pt x="7109" y="10240"/>
                    <a:pt x="6966" y="10371"/>
                    <a:pt x="6775" y="10371"/>
                  </a:cubicBezTo>
                  <a:lnTo>
                    <a:pt x="2191" y="10359"/>
                  </a:lnTo>
                  <a:cubicBezTo>
                    <a:pt x="1965" y="10359"/>
                    <a:pt x="1799" y="10181"/>
                    <a:pt x="1799" y="9954"/>
                  </a:cubicBezTo>
                  <a:lnTo>
                    <a:pt x="1799" y="9252"/>
                  </a:lnTo>
                  <a:close/>
                  <a:moveTo>
                    <a:pt x="1572" y="1"/>
                  </a:moveTo>
                  <a:cubicBezTo>
                    <a:pt x="715" y="1"/>
                    <a:pt x="1" y="703"/>
                    <a:pt x="1" y="1561"/>
                  </a:cubicBezTo>
                  <a:cubicBezTo>
                    <a:pt x="1" y="2418"/>
                    <a:pt x="667" y="3108"/>
                    <a:pt x="1501" y="3144"/>
                  </a:cubicBezTo>
                  <a:lnTo>
                    <a:pt x="1501" y="4644"/>
                  </a:lnTo>
                  <a:cubicBezTo>
                    <a:pt x="1501" y="4739"/>
                    <a:pt x="1572" y="4811"/>
                    <a:pt x="1668" y="4811"/>
                  </a:cubicBezTo>
                  <a:cubicBezTo>
                    <a:pt x="1751" y="4811"/>
                    <a:pt x="1834" y="4739"/>
                    <a:pt x="1834" y="4644"/>
                  </a:cubicBezTo>
                  <a:lnTo>
                    <a:pt x="1834" y="3132"/>
                  </a:lnTo>
                  <a:cubicBezTo>
                    <a:pt x="2441" y="3025"/>
                    <a:pt x="2918" y="2596"/>
                    <a:pt x="3096" y="2013"/>
                  </a:cubicBezTo>
                  <a:lnTo>
                    <a:pt x="7216" y="2025"/>
                  </a:lnTo>
                  <a:lnTo>
                    <a:pt x="7216" y="3323"/>
                  </a:lnTo>
                  <a:lnTo>
                    <a:pt x="4704" y="3311"/>
                  </a:lnTo>
                  <a:lnTo>
                    <a:pt x="4668" y="3311"/>
                  </a:lnTo>
                  <a:lnTo>
                    <a:pt x="4668" y="2751"/>
                  </a:lnTo>
                  <a:cubicBezTo>
                    <a:pt x="4668" y="2668"/>
                    <a:pt x="4597" y="2596"/>
                    <a:pt x="4513" y="2596"/>
                  </a:cubicBezTo>
                  <a:cubicBezTo>
                    <a:pt x="4418" y="2596"/>
                    <a:pt x="4346" y="2668"/>
                    <a:pt x="4346" y="2751"/>
                  </a:cubicBezTo>
                  <a:lnTo>
                    <a:pt x="4346" y="3668"/>
                  </a:lnTo>
                  <a:lnTo>
                    <a:pt x="4335" y="7276"/>
                  </a:lnTo>
                  <a:lnTo>
                    <a:pt x="4335" y="8204"/>
                  </a:lnTo>
                  <a:cubicBezTo>
                    <a:pt x="4335" y="8288"/>
                    <a:pt x="4406" y="8371"/>
                    <a:pt x="4489" y="8371"/>
                  </a:cubicBezTo>
                  <a:cubicBezTo>
                    <a:pt x="4585" y="8371"/>
                    <a:pt x="4656" y="8288"/>
                    <a:pt x="4656" y="8204"/>
                  </a:cubicBezTo>
                  <a:lnTo>
                    <a:pt x="4656" y="7633"/>
                  </a:lnTo>
                  <a:lnTo>
                    <a:pt x="4692" y="7633"/>
                  </a:lnTo>
                  <a:lnTo>
                    <a:pt x="7204" y="7657"/>
                  </a:lnTo>
                  <a:lnTo>
                    <a:pt x="7204" y="8966"/>
                  </a:lnTo>
                  <a:lnTo>
                    <a:pt x="1834" y="8930"/>
                  </a:lnTo>
                  <a:lnTo>
                    <a:pt x="1846" y="5335"/>
                  </a:lnTo>
                  <a:cubicBezTo>
                    <a:pt x="1846" y="5240"/>
                    <a:pt x="1775" y="5168"/>
                    <a:pt x="1679" y="5168"/>
                  </a:cubicBezTo>
                  <a:cubicBezTo>
                    <a:pt x="1596" y="5168"/>
                    <a:pt x="1513" y="5240"/>
                    <a:pt x="1513" y="5335"/>
                  </a:cubicBezTo>
                  <a:lnTo>
                    <a:pt x="1501" y="9097"/>
                  </a:lnTo>
                  <a:lnTo>
                    <a:pt x="1501" y="9954"/>
                  </a:lnTo>
                  <a:cubicBezTo>
                    <a:pt x="1501" y="10347"/>
                    <a:pt x="1810" y="10669"/>
                    <a:pt x="2215" y="10669"/>
                  </a:cubicBezTo>
                  <a:lnTo>
                    <a:pt x="6799" y="10693"/>
                  </a:lnTo>
                  <a:cubicBezTo>
                    <a:pt x="7168" y="10693"/>
                    <a:pt x="7466" y="10407"/>
                    <a:pt x="7514" y="10050"/>
                  </a:cubicBezTo>
                  <a:lnTo>
                    <a:pt x="7514" y="9978"/>
                  </a:lnTo>
                  <a:lnTo>
                    <a:pt x="7514" y="9109"/>
                  </a:lnTo>
                  <a:lnTo>
                    <a:pt x="7514" y="7633"/>
                  </a:lnTo>
                  <a:lnTo>
                    <a:pt x="8478" y="7633"/>
                  </a:lnTo>
                  <a:cubicBezTo>
                    <a:pt x="8573" y="7633"/>
                    <a:pt x="8645" y="7561"/>
                    <a:pt x="8645" y="7478"/>
                  </a:cubicBezTo>
                  <a:cubicBezTo>
                    <a:pt x="8645" y="7383"/>
                    <a:pt x="8573" y="7311"/>
                    <a:pt x="8478" y="7311"/>
                  </a:cubicBezTo>
                  <a:lnTo>
                    <a:pt x="4668" y="7299"/>
                  </a:lnTo>
                  <a:cubicBezTo>
                    <a:pt x="4656" y="7299"/>
                    <a:pt x="4644" y="7276"/>
                    <a:pt x="4644" y="7264"/>
                  </a:cubicBezTo>
                  <a:lnTo>
                    <a:pt x="4656" y="3644"/>
                  </a:lnTo>
                  <a:cubicBezTo>
                    <a:pt x="4656" y="3632"/>
                    <a:pt x="4668" y="3620"/>
                    <a:pt x="4692" y="3620"/>
                  </a:cubicBezTo>
                  <a:lnTo>
                    <a:pt x="10585" y="3644"/>
                  </a:lnTo>
                  <a:cubicBezTo>
                    <a:pt x="10597" y="3644"/>
                    <a:pt x="10609" y="3668"/>
                    <a:pt x="10609" y="3680"/>
                  </a:cubicBezTo>
                  <a:lnTo>
                    <a:pt x="10597" y="7299"/>
                  </a:lnTo>
                  <a:cubicBezTo>
                    <a:pt x="10597" y="7311"/>
                    <a:pt x="10585" y="7323"/>
                    <a:pt x="10562" y="7323"/>
                  </a:cubicBezTo>
                  <a:lnTo>
                    <a:pt x="9192" y="7323"/>
                  </a:lnTo>
                  <a:cubicBezTo>
                    <a:pt x="9109" y="7323"/>
                    <a:pt x="9038" y="7395"/>
                    <a:pt x="9038" y="7490"/>
                  </a:cubicBezTo>
                  <a:cubicBezTo>
                    <a:pt x="9038" y="7573"/>
                    <a:pt x="9109" y="7657"/>
                    <a:pt x="9192" y="7657"/>
                  </a:cubicBezTo>
                  <a:lnTo>
                    <a:pt x="10562" y="7657"/>
                  </a:lnTo>
                  <a:cubicBezTo>
                    <a:pt x="10764" y="7657"/>
                    <a:pt x="10919" y="7490"/>
                    <a:pt x="10919" y="7299"/>
                  </a:cubicBezTo>
                  <a:lnTo>
                    <a:pt x="10943" y="3680"/>
                  </a:lnTo>
                  <a:cubicBezTo>
                    <a:pt x="10919" y="3513"/>
                    <a:pt x="10776" y="3346"/>
                    <a:pt x="10562" y="3346"/>
                  </a:cubicBezTo>
                  <a:lnTo>
                    <a:pt x="7514" y="3335"/>
                  </a:lnTo>
                  <a:lnTo>
                    <a:pt x="7514" y="1882"/>
                  </a:lnTo>
                  <a:lnTo>
                    <a:pt x="7514" y="1013"/>
                  </a:lnTo>
                  <a:lnTo>
                    <a:pt x="7514" y="941"/>
                  </a:lnTo>
                  <a:cubicBezTo>
                    <a:pt x="7490" y="584"/>
                    <a:pt x="7168" y="298"/>
                    <a:pt x="6799" y="298"/>
                  </a:cubicBezTo>
                  <a:lnTo>
                    <a:pt x="2501" y="287"/>
                  </a:lnTo>
                  <a:lnTo>
                    <a:pt x="2453" y="287"/>
                  </a:lnTo>
                  <a:cubicBezTo>
                    <a:pt x="2203" y="108"/>
                    <a:pt x="1906" y="1"/>
                    <a:pt x="157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12" name="Google Shape;10812;p80"/>
            <p:cNvSpPr/>
            <p:nvPr/>
          </p:nvSpPr>
          <p:spPr>
            <a:xfrm>
              <a:off x="3819534" y="3034977"/>
              <a:ext cx="73903" cy="48919"/>
            </a:xfrm>
            <a:custGeom>
              <a:avLst/>
              <a:gdLst/>
              <a:ahLst/>
              <a:cxnLst/>
              <a:rect l="l" t="t" r="r" b="b"/>
              <a:pathLst>
                <a:path w="2322" h="1537" extrusionOk="0">
                  <a:moveTo>
                    <a:pt x="1560" y="322"/>
                  </a:moveTo>
                  <a:cubicBezTo>
                    <a:pt x="1798" y="334"/>
                    <a:pt x="2001" y="525"/>
                    <a:pt x="2001" y="763"/>
                  </a:cubicBezTo>
                  <a:cubicBezTo>
                    <a:pt x="2001" y="1001"/>
                    <a:pt x="1798" y="1191"/>
                    <a:pt x="1548" y="1191"/>
                  </a:cubicBezTo>
                  <a:cubicBezTo>
                    <a:pt x="1310" y="1191"/>
                    <a:pt x="1119" y="1001"/>
                    <a:pt x="1119" y="751"/>
                  </a:cubicBezTo>
                  <a:cubicBezTo>
                    <a:pt x="1119" y="513"/>
                    <a:pt x="1310" y="322"/>
                    <a:pt x="1560" y="322"/>
                  </a:cubicBezTo>
                  <a:close/>
                  <a:moveTo>
                    <a:pt x="774" y="334"/>
                  </a:moveTo>
                  <a:cubicBezTo>
                    <a:pt x="834" y="334"/>
                    <a:pt x="881" y="346"/>
                    <a:pt x="929" y="358"/>
                  </a:cubicBezTo>
                  <a:cubicBezTo>
                    <a:pt x="846" y="477"/>
                    <a:pt x="810" y="620"/>
                    <a:pt x="810" y="775"/>
                  </a:cubicBezTo>
                  <a:cubicBezTo>
                    <a:pt x="810" y="930"/>
                    <a:pt x="846" y="1072"/>
                    <a:pt x="929" y="1191"/>
                  </a:cubicBezTo>
                  <a:cubicBezTo>
                    <a:pt x="881" y="1215"/>
                    <a:pt x="822" y="1227"/>
                    <a:pt x="774" y="1227"/>
                  </a:cubicBezTo>
                  <a:cubicBezTo>
                    <a:pt x="524" y="1191"/>
                    <a:pt x="334" y="1001"/>
                    <a:pt x="334" y="763"/>
                  </a:cubicBezTo>
                  <a:cubicBezTo>
                    <a:pt x="334" y="525"/>
                    <a:pt x="524" y="334"/>
                    <a:pt x="774" y="334"/>
                  </a:cubicBezTo>
                  <a:close/>
                  <a:moveTo>
                    <a:pt x="762" y="1"/>
                  </a:moveTo>
                  <a:cubicBezTo>
                    <a:pt x="346" y="1"/>
                    <a:pt x="0" y="346"/>
                    <a:pt x="0" y="763"/>
                  </a:cubicBezTo>
                  <a:cubicBezTo>
                    <a:pt x="0" y="1180"/>
                    <a:pt x="346" y="1525"/>
                    <a:pt x="762" y="1525"/>
                  </a:cubicBezTo>
                  <a:cubicBezTo>
                    <a:pt x="905" y="1525"/>
                    <a:pt x="1048" y="1489"/>
                    <a:pt x="1167" y="1418"/>
                  </a:cubicBezTo>
                  <a:cubicBezTo>
                    <a:pt x="1286" y="1489"/>
                    <a:pt x="1417" y="1537"/>
                    <a:pt x="1560" y="1537"/>
                  </a:cubicBezTo>
                  <a:cubicBezTo>
                    <a:pt x="1977" y="1537"/>
                    <a:pt x="2322" y="1191"/>
                    <a:pt x="2322" y="775"/>
                  </a:cubicBezTo>
                  <a:cubicBezTo>
                    <a:pt x="2322" y="358"/>
                    <a:pt x="1977" y="13"/>
                    <a:pt x="1560" y="13"/>
                  </a:cubicBezTo>
                  <a:cubicBezTo>
                    <a:pt x="1417" y="13"/>
                    <a:pt x="1286" y="60"/>
                    <a:pt x="1167" y="120"/>
                  </a:cubicBezTo>
                  <a:cubicBezTo>
                    <a:pt x="1048" y="48"/>
                    <a:pt x="905" y="1"/>
                    <a:pt x="76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13" name="Google Shape;10813;p80"/>
            <p:cNvSpPr/>
            <p:nvPr/>
          </p:nvSpPr>
          <p:spPr>
            <a:xfrm>
              <a:off x="3728571" y="3036123"/>
              <a:ext cx="67506" cy="45895"/>
            </a:xfrm>
            <a:custGeom>
              <a:avLst/>
              <a:gdLst/>
              <a:ahLst/>
              <a:cxnLst/>
              <a:rect l="l" t="t" r="r" b="b"/>
              <a:pathLst>
                <a:path w="2121" h="1442" extrusionOk="0">
                  <a:moveTo>
                    <a:pt x="1739" y="310"/>
                  </a:moveTo>
                  <a:cubicBezTo>
                    <a:pt x="1763" y="310"/>
                    <a:pt x="1775" y="322"/>
                    <a:pt x="1775" y="346"/>
                  </a:cubicBezTo>
                  <a:lnTo>
                    <a:pt x="1775" y="1072"/>
                  </a:lnTo>
                  <a:cubicBezTo>
                    <a:pt x="1775" y="1084"/>
                    <a:pt x="1763" y="1096"/>
                    <a:pt x="1739" y="1096"/>
                  </a:cubicBezTo>
                  <a:lnTo>
                    <a:pt x="346" y="1096"/>
                  </a:lnTo>
                  <a:cubicBezTo>
                    <a:pt x="343" y="1103"/>
                    <a:pt x="338" y="1106"/>
                    <a:pt x="333" y="1106"/>
                  </a:cubicBezTo>
                  <a:cubicBezTo>
                    <a:pt x="322" y="1106"/>
                    <a:pt x="310" y="1089"/>
                    <a:pt x="310" y="1072"/>
                  </a:cubicBezTo>
                  <a:lnTo>
                    <a:pt x="310" y="346"/>
                  </a:lnTo>
                  <a:cubicBezTo>
                    <a:pt x="310" y="322"/>
                    <a:pt x="334" y="310"/>
                    <a:pt x="346" y="310"/>
                  </a:cubicBezTo>
                  <a:close/>
                  <a:moveTo>
                    <a:pt x="358" y="1"/>
                  </a:moveTo>
                  <a:cubicBezTo>
                    <a:pt x="167" y="1"/>
                    <a:pt x="1" y="167"/>
                    <a:pt x="1" y="358"/>
                  </a:cubicBezTo>
                  <a:lnTo>
                    <a:pt x="1" y="1084"/>
                  </a:lnTo>
                  <a:cubicBezTo>
                    <a:pt x="1" y="1275"/>
                    <a:pt x="167" y="1441"/>
                    <a:pt x="358" y="1441"/>
                  </a:cubicBezTo>
                  <a:lnTo>
                    <a:pt x="1763" y="1441"/>
                  </a:lnTo>
                  <a:cubicBezTo>
                    <a:pt x="1953" y="1441"/>
                    <a:pt x="2120" y="1275"/>
                    <a:pt x="2120" y="1084"/>
                  </a:cubicBezTo>
                  <a:lnTo>
                    <a:pt x="2120" y="358"/>
                  </a:lnTo>
                  <a:cubicBezTo>
                    <a:pt x="2120" y="167"/>
                    <a:pt x="1953" y="1"/>
                    <a:pt x="17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14" name="Google Shape;10814;p80"/>
            <p:cNvSpPr/>
            <p:nvPr/>
          </p:nvSpPr>
          <p:spPr>
            <a:xfrm>
              <a:off x="3724783" y="3091439"/>
              <a:ext cx="170946" cy="30745"/>
            </a:xfrm>
            <a:custGeom>
              <a:avLst/>
              <a:gdLst/>
              <a:ahLst/>
              <a:cxnLst/>
              <a:rect l="l" t="t" r="r" b="b"/>
              <a:pathLst>
                <a:path w="5371" h="966" extrusionOk="0">
                  <a:moveTo>
                    <a:pt x="358" y="346"/>
                  </a:moveTo>
                  <a:lnTo>
                    <a:pt x="5013" y="358"/>
                  </a:lnTo>
                  <a:cubicBezTo>
                    <a:pt x="5037" y="358"/>
                    <a:pt x="5049" y="370"/>
                    <a:pt x="5049" y="394"/>
                  </a:cubicBezTo>
                  <a:lnTo>
                    <a:pt x="5049" y="632"/>
                  </a:lnTo>
                  <a:cubicBezTo>
                    <a:pt x="5049" y="644"/>
                    <a:pt x="5037" y="656"/>
                    <a:pt x="5013" y="656"/>
                  </a:cubicBezTo>
                  <a:lnTo>
                    <a:pt x="358" y="644"/>
                  </a:lnTo>
                  <a:cubicBezTo>
                    <a:pt x="346" y="644"/>
                    <a:pt x="334" y="632"/>
                    <a:pt x="334" y="608"/>
                  </a:cubicBezTo>
                  <a:lnTo>
                    <a:pt x="334" y="370"/>
                  </a:lnTo>
                  <a:cubicBezTo>
                    <a:pt x="334" y="358"/>
                    <a:pt x="346" y="346"/>
                    <a:pt x="358" y="346"/>
                  </a:cubicBezTo>
                  <a:close/>
                  <a:moveTo>
                    <a:pt x="358" y="1"/>
                  </a:moveTo>
                  <a:cubicBezTo>
                    <a:pt x="167" y="13"/>
                    <a:pt x="1" y="168"/>
                    <a:pt x="1" y="358"/>
                  </a:cubicBezTo>
                  <a:lnTo>
                    <a:pt x="1" y="596"/>
                  </a:lnTo>
                  <a:cubicBezTo>
                    <a:pt x="1" y="787"/>
                    <a:pt x="167" y="953"/>
                    <a:pt x="358" y="953"/>
                  </a:cubicBezTo>
                  <a:lnTo>
                    <a:pt x="5013" y="965"/>
                  </a:lnTo>
                  <a:cubicBezTo>
                    <a:pt x="5204" y="965"/>
                    <a:pt x="5370" y="810"/>
                    <a:pt x="5370" y="608"/>
                  </a:cubicBezTo>
                  <a:lnTo>
                    <a:pt x="5370" y="370"/>
                  </a:lnTo>
                  <a:cubicBezTo>
                    <a:pt x="5370" y="179"/>
                    <a:pt x="5204" y="13"/>
                    <a:pt x="5013" y="13"/>
                  </a:cubicBezTo>
                  <a:lnTo>
                    <a:pt x="358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15" name="Google Shape;10815;p80"/>
            <p:cNvSpPr/>
            <p:nvPr/>
          </p:nvSpPr>
          <p:spPr>
            <a:xfrm>
              <a:off x="3597092" y="2940799"/>
              <a:ext cx="40580" cy="30936"/>
            </a:xfrm>
            <a:custGeom>
              <a:avLst/>
              <a:gdLst/>
              <a:ahLst/>
              <a:cxnLst/>
              <a:rect l="l" t="t" r="r" b="b"/>
              <a:pathLst>
                <a:path w="1275" h="972" extrusionOk="0">
                  <a:moveTo>
                    <a:pt x="1100" y="1"/>
                  </a:moveTo>
                  <a:cubicBezTo>
                    <a:pt x="1055" y="1"/>
                    <a:pt x="1009" y="21"/>
                    <a:pt x="977" y="67"/>
                  </a:cubicBezTo>
                  <a:lnTo>
                    <a:pt x="500" y="567"/>
                  </a:lnTo>
                  <a:lnTo>
                    <a:pt x="298" y="305"/>
                  </a:lnTo>
                  <a:cubicBezTo>
                    <a:pt x="264" y="257"/>
                    <a:pt x="215" y="237"/>
                    <a:pt x="167" y="237"/>
                  </a:cubicBezTo>
                  <a:cubicBezTo>
                    <a:pt x="132" y="237"/>
                    <a:pt x="97" y="249"/>
                    <a:pt x="72" y="269"/>
                  </a:cubicBezTo>
                  <a:cubicBezTo>
                    <a:pt x="0" y="329"/>
                    <a:pt x="0" y="436"/>
                    <a:pt x="36" y="495"/>
                  </a:cubicBezTo>
                  <a:lnTo>
                    <a:pt x="369" y="912"/>
                  </a:lnTo>
                  <a:cubicBezTo>
                    <a:pt x="393" y="936"/>
                    <a:pt x="441" y="971"/>
                    <a:pt x="488" y="971"/>
                  </a:cubicBezTo>
                  <a:cubicBezTo>
                    <a:pt x="524" y="971"/>
                    <a:pt x="572" y="948"/>
                    <a:pt x="608" y="924"/>
                  </a:cubicBezTo>
                  <a:lnTo>
                    <a:pt x="1215" y="269"/>
                  </a:lnTo>
                  <a:cubicBezTo>
                    <a:pt x="1274" y="209"/>
                    <a:pt x="1274" y="102"/>
                    <a:pt x="1203" y="43"/>
                  </a:cubicBezTo>
                  <a:cubicBezTo>
                    <a:pt x="1176" y="16"/>
                    <a:pt x="1138" y="1"/>
                    <a:pt x="110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816" name="Google Shape;10816;p80"/>
          <p:cNvGrpSpPr/>
          <p:nvPr/>
        </p:nvGrpSpPr>
        <p:grpSpPr>
          <a:xfrm>
            <a:off x="10622805" y="2806697"/>
            <a:ext cx="474484" cy="482548"/>
            <a:chOff x="7967103" y="2415041"/>
            <a:chExt cx="355863" cy="361911"/>
          </a:xfrm>
          <a:solidFill>
            <a:srgbClr val="D2DE00"/>
          </a:solidFill>
        </p:grpSpPr>
        <p:sp>
          <p:nvSpPr>
            <p:cNvPr id="10817" name="Google Shape;10817;p80"/>
            <p:cNvSpPr/>
            <p:nvPr/>
          </p:nvSpPr>
          <p:spPr>
            <a:xfrm>
              <a:off x="7967103" y="2584427"/>
              <a:ext cx="111810" cy="192525"/>
            </a:xfrm>
            <a:custGeom>
              <a:avLst/>
              <a:gdLst/>
              <a:ahLst/>
              <a:cxnLst/>
              <a:rect l="l" t="t" r="r" b="b"/>
              <a:pathLst>
                <a:path w="3513" h="6049" extrusionOk="0">
                  <a:moveTo>
                    <a:pt x="1738" y="346"/>
                  </a:moveTo>
                  <a:cubicBezTo>
                    <a:pt x="2036" y="346"/>
                    <a:pt x="2298" y="560"/>
                    <a:pt x="2298" y="810"/>
                  </a:cubicBezTo>
                  <a:lnTo>
                    <a:pt x="2298" y="846"/>
                  </a:lnTo>
                  <a:cubicBezTo>
                    <a:pt x="2131" y="762"/>
                    <a:pt x="1941" y="739"/>
                    <a:pt x="1738" y="739"/>
                  </a:cubicBezTo>
                  <a:cubicBezTo>
                    <a:pt x="1548" y="739"/>
                    <a:pt x="1369" y="786"/>
                    <a:pt x="1191" y="846"/>
                  </a:cubicBezTo>
                  <a:lnTo>
                    <a:pt x="1191" y="810"/>
                  </a:lnTo>
                  <a:cubicBezTo>
                    <a:pt x="1203" y="560"/>
                    <a:pt x="1441" y="346"/>
                    <a:pt x="1738" y="346"/>
                  </a:cubicBezTo>
                  <a:close/>
                  <a:moveTo>
                    <a:pt x="1738" y="1048"/>
                  </a:moveTo>
                  <a:cubicBezTo>
                    <a:pt x="2334" y="1048"/>
                    <a:pt x="2834" y="1536"/>
                    <a:pt x="2834" y="2132"/>
                  </a:cubicBezTo>
                  <a:cubicBezTo>
                    <a:pt x="2834" y="2251"/>
                    <a:pt x="2810" y="2358"/>
                    <a:pt x="2762" y="2477"/>
                  </a:cubicBezTo>
                  <a:cubicBezTo>
                    <a:pt x="2286" y="2001"/>
                    <a:pt x="1453" y="1810"/>
                    <a:pt x="1429" y="1798"/>
                  </a:cubicBezTo>
                  <a:cubicBezTo>
                    <a:pt x="1415" y="1791"/>
                    <a:pt x="1400" y="1788"/>
                    <a:pt x="1385" y="1788"/>
                  </a:cubicBezTo>
                  <a:cubicBezTo>
                    <a:pt x="1347" y="1788"/>
                    <a:pt x="1308" y="1805"/>
                    <a:pt x="1274" y="1822"/>
                  </a:cubicBezTo>
                  <a:cubicBezTo>
                    <a:pt x="1238" y="1858"/>
                    <a:pt x="1215" y="1893"/>
                    <a:pt x="1215" y="1953"/>
                  </a:cubicBezTo>
                  <a:cubicBezTo>
                    <a:pt x="1215" y="1977"/>
                    <a:pt x="1203" y="2072"/>
                    <a:pt x="1084" y="2191"/>
                  </a:cubicBezTo>
                  <a:cubicBezTo>
                    <a:pt x="1024" y="2251"/>
                    <a:pt x="1024" y="2358"/>
                    <a:pt x="1084" y="2429"/>
                  </a:cubicBezTo>
                  <a:cubicBezTo>
                    <a:pt x="1111" y="2467"/>
                    <a:pt x="1148" y="2483"/>
                    <a:pt x="1188" y="2483"/>
                  </a:cubicBezTo>
                  <a:cubicBezTo>
                    <a:pt x="1234" y="2483"/>
                    <a:pt x="1283" y="2461"/>
                    <a:pt x="1322" y="2429"/>
                  </a:cubicBezTo>
                  <a:cubicBezTo>
                    <a:pt x="1417" y="2346"/>
                    <a:pt x="1477" y="2239"/>
                    <a:pt x="1500" y="2167"/>
                  </a:cubicBezTo>
                  <a:cubicBezTo>
                    <a:pt x="1786" y="2251"/>
                    <a:pt x="2370" y="2465"/>
                    <a:pt x="2631" y="2834"/>
                  </a:cubicBezTo>
                  <a:cubicBezTo>
                    <a:pt x="2560" y="3263"/>
                    <a:pt x="2191" y="3584"/>
                    <a:pt x="1738" y="3584"/>
                  </a:cubicBezTo>
                  <a:cubicBezTo>
                    <a:pt x="1286" y="3584"/>
                    <a:pt x="893" y="3239"/>
                    <a:pt x="846" y="2774"/>
                  </a:cubicBezTo>
                  <a:cubicBezTo>
                    <a:pt x="846" y="2751"/>
                    <a:pt x="834" y="2727"/>
                    <a:pt x="822" y="2703"/>
                  </a:cubicBezTo>
                  <a:cubicBezTo>
                    <a:pt x="715" y="2536"/>
                    <a:pt x="655" y="2334"/>
                    <a:pt x="655" y="2132"/>
                  </a:cubicBezTo>
                  <a:cubicBezTo>
                    <a:pt x="655" y="1536"/>
                    <a:pt x="1143" y="1048"/>
                    <a:pt x="1738" y="1048"/>
                  </a:cubicBezTo>
                  <a:close/>
                  <a:moveTo>
                    <a:pt x="2131" y="3858"/>
                  </a:moveTo>
                  <a:lnTo>
                    <a:pt x="2131" y="4037"/>
                  </a:lnTo>
                  <a:cubicBezTo>
                    <a:pt x="2131" y="4096"/>
                    <a:pt x="2143" y="4156"/>
                    <a:pt x="2167" y="4203"/>
                  </a:cubicBezTo>
                  <a:lnTo>
                    <a:pt x="1738" y="4596"/>
                  </a:lnTo>
                  <a:lnTo>
                    <a:pt x="1346" y="4203"/>
                  </a:lnTo>
                  <a:cubicBezTo>
                    <a:pt x="1369" y="4156"/>
                    <a:pt x="1381" y="4096"/>
                    <a:pt x="1381" y="4037"/>
                  </a:cubicBezTo>
                  <a:lnTo>
                    <a:pt x="1381" y="3858"/>
                  </a:lnTo>
                  <a:cubicBezTo>
                    <a:pt x="1500" y="3894"/>
                    <a:pt x="1619" y="3917"/>
                    <a:pt x="1750" y="3917"/>
                  </a:cubicBezTo>
                  <a:cubicBezTo>
                    <a:pt x="1893" y="3917"/>
                    <a:pt x="2012" y="3906"/>
                    <a:pt x="2131" y="3858"/>
                  </a:cubicBezTo>
                  <a:close/>
                  <a:moveTo>
                    <a:pt x="1762" y="0"/>
                  </a:moveTo>
                  <a:cubicBezTo>
                    <a:pt x="1286" y="0"/>
                    <a:pt x="881" y="358"/>
                    <a:pt x="881" y="798"/>
                  </a:cubicBezTo>
                  <a:cubicBezTo>
                    <a:pt x="881" y="869"/>
                    <a:pt x="893" y="929"/>
                    <a:pt x="905" y="1000"/>
                  </a:cubicBezTo>
                  <a:cubicBezTo>
                    <a:pt x="572" y="1250"/>
                    <a:pt x="345" y="1667"/>
                    <a:pt x="345" y="2132"/>
                  </a:cubicBezTo>
                  <a:cubicBezTo>
                    <a:pt x="345" y="2382"/>
                    <a:pt x="405" y="2632"/>
                    <a:pt x="536" y="2834"/>
                  </a:cubicBezTo>
                  <a:cubicBezTo>
                    <a:pt x="584" y="3191"/>
                    <a:pt x="774" y="3489"/>
                    <a:pt x="1060" y="3679"/>
                  </a:cubicBezTo>
                  <a:lnTo>
                    <a:pt x="1060" y="4025"/>
                  </a:lnTo>
                  <a:lnTo>
                    <a:pt x="1060" y="4037"/>
                  </a:lnTo>
                  <a:lnTo>
                    <a:pt x="393" y="4382"/>
                  </a:lnTo>
                  <a:cubicBezTo>
                    <a:pt x="155" y="4501"/>
                    <a:pt x="0" y="4739"/>
                    <a:pt x="0" y="5013"/>
                  </a:cubicBezTo>
                  <a:lnTo>
                    <a:pt x="0" y="5882"/>
                  </a:lnTo>
                  <a:cubicBezTo>
                    <a:pt x="0" y="5977"/>
                    <a:pt x="72" y="6049"/>
                    <a:pt x="167" y="6049"/>
                  </a:cubicBezTo>
                  <a:cubicBezTo>
                    <a:pt x="250" y="6049"/>
                    <a:pt x="334" y="5977"/>
                    <a:pt x="334" y="5882"/>
                  </a:cubicBezTo>
                  <a:lnTo>
                    <a:pt x="334" y="5013"/>
                  </a:lnTo>
                  <a:cubicBezTo>
                    <a:pt x="334" y="4870"/>
                    <a:pt x="405" y="4739"/>
                    <a:pt x="536" y="4679"/>
                  </a:cubicBezTo>
                  <a:lnTo>
                    <a:pt x="1084" y="4394"/>
                  </a:lnTo>
                  <a:lnTo>
                    <a:pt x="1596" y="4894"/>
                  </a:lnTo>
                  <a:lnTo>
                    <a:pt x="1596" y="5882"/>
                  </a:lnTo>
                  <a:cubicBezTo>
                    <a:pt x="1596" y="5977"/>
                    <a:pt x="1667" y="6049"/>
                    <a:pt x="1762" y="6049"/>
                  </a:cubicBezTo>
                  <a:cubicBezTo>
                    <a:pt x="1846" y="6049"/>
                    <a:pt x="1917" y="5977"/>
                    <a:pt x="1917" y="5882"/>
                  </a:cubicBezTo>
                  <a:lnTo>
                    <a:pt x="1917" y="4894"/>
                  </a:lnTo>
                  <a:lnTo>
                    <a:pt x="2429" y="4394"/>
                  </a:lnTo>
                  <a:lnTo>
                    <a:pt x="2977" y="4679"/>
                  </a:lnTo>
                  <a:cubicBezTo>
                    <a:pt x="3096" y="4739"/>
                    <a:pt x="3191" y="4870"/>
                    <a:pt x="3191" y="5013"/>
                  </a:cubicBezTo>
                  <a:lnTo>
                    <a:pt x="3191" y="5882"/>
                  </a:lnTo>
                  <a:cubicBezTo>
                    <a:pt x="3191" y="5977"/>
                    <a:pt x="3262" y="6049"/>
                    <a:pt x="3346" y="6049"/>
                  </a:cubicBezTo>
                  <a:cubicBezTo>
                    <a:pt x="3441" y="6049"/>
                    <a:pt x="3513" y="5977"/>
                    <a:pt x="3513" y="5882"/>
                  </a:cubicBezTo>
                  <a:lnTo>
                    <a:pt x="3513" y="5013"/>
                  </a:lnTo>
                  <a:cubicBezTo>
                    <a:pt x="3513" y="4739"/>
                    <a:pt x="3370" y="4501"/>
                    <a:pt x="3132" y="4382"/>
                  </a:cubicBezTo>
                  <a:lnTo>
                    <a:pt x="2453" y="4037"/>
                  </a:lnTo>
                  <a:lnTo>
                    <a:pt x="2453" y="4025"/>
                  </a:lnTo>
                  <a:lnTo>
                    <a:pt x="2453" y="3679"/>
                  </a:lnTo>
                  <a:cubicBezTo>
                    <a:pt x="2739" y="3489"/>
                    <a:pt x="2929" y="3191"/>
                    <a:pt x="2977" y="2834"/>
                  </a:cubicBezTo>
                  <a:cubicBezTo>
                    <a:pt x="3096" y="2632"/>
                    <a:pt x="3167" y="2370"/>
                    <a:pt x="3167" y="2132"/>
                  </a:cubicBezTo>
                  <a:cubicBezTo>
                    <a:pt x="3167" y="1667"/>
                    <a:pt x="2953" y="1262"/>
                    <a:pt x="2608" y="1000"/>
                  </a:cubicBezTo>
                  <a:cubicBezTo>
                    <a:pt x="2620" y="941"/>
                    <a:pt x="2631" y="869"/>
                    <a:pt x="2631" y="798"/>
                  </a:cubicBezTo>
                  <a:cubicBezTo>
                    <a:pt x="2631" y="369"/>
                    <a:pt x="2239" y="0"/>
                    <a:pt x="176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18" name="Google Shape;10818;p80"/>
            <p:cNvSpPr/>
            <p:nvPr/>
          </p:nvSpPr>
          <p:spPr>
            <a:xfrm>
              <a:off x="7989446" y="2750789"/>
              <a:ext cx="10280" cy="26162"/>
            </a:xfrm>
            <a:custGeom>
              <a:avLst/>
              <a:gdLst/>
              <a:ahLst/>
              <a:cxnLst/>
              <a:rect l="l" t="t" r="r" b="b"/>
              <a:pathLst>
                <a:path w="323" h="822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72" y="822"/>
                    <a:pt x="167" y="822"/>
                  </a:cubicBezTo>
                  <a:cubicBezTo>
                    <a:pt x="251" y="822"/>
                    <a:pt x="322" y="750"/>
                    <a:pt x="322" y="655"/>
                  </a:cubicBezTo>
                  <a:lnTo>
                    <a:pt x="322" y="167"/>
                  </a:lnTo>
                  <a:cubicBezTo>
                    <a:pt x="322" y="83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19" name="Google Shape;10819;p80"/>
            <p:cNvSpPr/>
            <p:nvPr/>
          </p:nvSpPr>
          <p:spPr>
            <a:xfrm>
              <a:off x="8045908" y="2750789"/>
              <a:ext cx="10662" cy="26162"/>
            </a:xfrm>
            <a:custGeom>
              <a:avLst/>
              <a:gdLst/>
              <a:ahLst/>
              <a:cxnLst/>
              <a:rect l="l" t="t" r="r" b="b"/>
              <a:pathLst>
                <a:path w="335" h="822" extrusionOk="0">
                  <a:moveTo>
                    <a:pt x="155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72" y="822"/>
                    <a:pt x="155" y="822"/>
                  </a:cubicBezTo>
                  <a:cubicBezTo>
                    <a:pt x="251" y="822"/>
                    <a:pt x="322" y="750"/>
                    <a:pt x="322" y="655"/>
                  </a:cubicBezTo>
                  <a:lnTo>
                    <a:pt x="322" y="167"/>
                  </a:lnTo>
                  <a:cubicBezTo>
                    <a:pt x="334" y="83"/>
                    <a:pt x="263" y="0"/>
                    <a:pt x="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20" name="Google Shape;10820;p80"/>
            <p:cNvSpPr/>
            <p:nvPr/>
          </p:nvSpPr>
          <p:spPr>
            <a:xfrm>
              <a:off x="8073184" y="2595789"/>
              <a:ext cx="136858" cy="112956"/>
            </a:xfrm>
            <a:custGeom>
              <a:avLst/>
              <a:gdLst/>
              <a:ahLst/>
              <a:cxnLst/>
              <a:rect l="l" t="t" r="r" b="b"/>
              <a:pathLst>
                <a:path w="4300" h="3549" extrusionOk="0">
                  <a:moveTo>
                    <a:pt x="2156" y="1"/>
                  </a:moveTo>
                  <a:cubicBezTo>
                    <a:pt x="2073" y="1"/>
                    <a:pt x="2001" y="84"/>
                    <a:pt x="2001" y="167"/>
                  </a:cubicBezTo>
                  <a:lnTo>
                    <a:pt x="2001" y="2048"/>
                  </a:lnTo>
                  <a:lnTo>
                    <a:pt x="108" y="3251"/>
                  </a:lnTo>
                  <a:cubicBezTo>
                    <a:pt x="37" y="3299"/>
                    <a:pt x="1" y="3406"/>
                    <a:pt x="60" y="3477"/>
                  </a:cubicBezTo>
                  <a:cubicBezTo>
                    <a:pt x="96" y="3525"/>
                    <a:pt x="156" y="3549"/>
                    <a:pt x="191" y="3549"/>
                  </a:cubicBezTo>
                  <a:cubicBezTo>
                    <a:pt x="227" y="3549"/>
                    <a:pt x="251" y="3537"/>
                    <a:pt x="287" y="3525"/>
                  </a:cubicBezTo>
                  <a:lnTo>
                    <a:pt x="2156" y="2334"/>
                  </a:lnTo>
                  <a:lnTo>
                    <a:pt x="4037" y="3525"/>
                  </a:lnTo>
                  <a:cubicBezTo>
                    <a:pt x="4063" y="3538"/>
                    <a:pt x="4093" y="3544"/>
                    <a:pt x="4123" y="3544"/>
                  </a:cubicBezTo>
                  <a:cubicBezTo>
                    <a:pt x="4178" y="3544"/>
                    <a:pt x="4233" y="3523"/>
                    <a:pt x="4263" y="3477"/>
                  </a:cubicBezTo>
                  <a:cubicBezTo>
                    <a:pt x="4299" y="3406"/>
                    <a:pt x="4287" y="3299"/>
                    <a:pt x="4216" y="3251"/>
                  </a:cubicBezTo>
                  <a:lnTo>
                    <a:pt x="2323" y="2048"/>
                  </a:lnTo>
                  <a:lnTo>
                    <a:pt x="2323" y="167"/>
                  </a:lnTo>
                  <a:cubicBezTo>
                    <a:pt x="2323" y="84"/>
                    <a:pt x="2251" y="1"/>
                    <a:pt x="215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21" name="Google Shape;10821;p80"/>
            <p:cNvSpPr/>
            <p:nvPr/>
          </p:nvSpPr>
          <p:spPr>
            <a:xfrm>
              <a:off x="8085310" y="2415041"/>
              <a:ext cx="112956" cy="169036"/>
            </a:xfrm>
            <a:custGeom>
              <a:avLst/>
              <a:gdLst/>
              <a:ahLst/>
              <a:cxnLst/>
              <a:rect l="l" t="t" r="r" b="b"/>
              <a:pathLst>
                <a:path w="3549" h="5311" extrusionOk="0">
                  <a:moveTo>
                    <a:pt x="1775" y="334"/>
                  </a:moveTo>
                  <a:cubicBezTo>
                    <a:pt x="2061" y="334"/>
                    <a:pt x="2335" y="453"/>
                    <a:pt x="2525" y="643"/>
                  </a:cubicBezTo>
                  <a:cubicBezTo>
                    <a:pt x="2716" y="846"/>
                    <a:pt x="2835" y="1119"/>
                    <a:pt x="2870" y="1417"/>
                  </a:cubicBezTo>
                  <a:cubicBezTo>
                    <a:pt x="2882" y="1524"/>
                    <a:pt x="2894" y="1655"/>
                    <a:pt x="2906" y="1822"/>
                  </a:cubicBezTo>
                  <a:cubicBezTo>
                    <a:pt x="2727" y="1500"/>
                    <a:pt x="2430" y="1286"/>
                    <a:pt x="2061" y="1167"/>
                  </a:cubicBezTo>
                  <a:cubicBezTo>
                    <a:pt x="1727" y="1060"/>
                    <a:pt x="1430" y="1060"/>
                    <a:pt x="1418" y="1060"/>
                  </a:cubicBezTo>
                  <a:cubicBezTo>
                    <a:pt x="1382" y="1060"/>
                    <a:pt x="1334" y="1072"/>
                    <a:pt x="1299" y="1108"/>
                  </a:cubicBezTo>
                  <a:lnTo>
                    <a:pt x="1001" y="1417"/>
                  </a:lnTo>
                  <a:cubicBezTo>
                    <a:pt x="942" y="1477"/>
                    <a:pt x="942" y="1596"/>
                    <a:pt x="1001" y="1655"/>
                  </a:cubicBezTo>
                  <a:cubicBezTo>
                    <a:pt x="1031" y="1685"/>
                    <a:pt x="1075" y="1700"/>
                    <a:pt x="1120" y="1700"/>
                  </a:cubicBezTo>
                  <a:cubicBezTo>
                    <a:pt x="1165" y="1700"/>
                    <a:pt x="1209" y="1685"/>
                    <a:pt x="1239" y="1655"/>
                  </a:cubicBezTo>
                  <a:lnTo>
                    <a:pt x="1501" y="1405"/>
                  </a:lnTo>
                  <a:cubicBezTo>
                    <a:pt x="1584" y="1405"/>
                    <a:pt x="1763" y="1417"/>
                    <a:pt x="1954" y="1489"/>
                  </a:cubicBezTo>
                  <a:cubicBezTo>
                    <a:pt x="2299" y="1608"/>
                    <a:pt x="2537" y="1798"/>
                    <a:pt x="2668" y="2084"/>
                  </a:cubicBezTo>
                  <a:cubicBezTo>
                    <a:pt x="2596" y="2512"/>
                    <a:pt x="2227" y="2846"/>
                    <a:pt x="1775" y="2846"/>
                  </a:cubicBezTo>
                  <a:cubicBezTo>
                    <a:pt x="1287" y="2846"/>
                    <a:pt x="870" y="2441"/>
                    <a:pt x="870" y="1941"/>
                  </a:cubicBezTo>
                  <a:cubicBezTo>
                    <a:pt x="870" y="1846"/>
                    <a:pt x="799" y="1774"/>
                    <a:pt x="703" y="1774"/>
                  </a:cubicBezTo>
                  <a:cubicBezTo>
                    <a:pt x="691" y="1774"/>
                    <a:pt x="680" y="1774"/>
                    <a:pt x="644" y="1786"/>
                  </a:cubicBezTo>
                  <a:cubicBezTo>
                    <a:pt x="668" y="1655"/>
                    <a:pt x="680" y="1524"/>
                    <a:pt x="691" y="1417"/>
                  </a:cubicBezTo>
                  <a:cubicBezTo>
                    <a:pt x="703" y="1119"/>
                    <a:pt x="822" y="834"/>
                    <a:pt x="1037" y="643"/>
                  </a:cubicBezTo>
                  <a:cubicBezTo>
                    <a:pt x="1227" y="429"/>
                    <a:pt x="1501" y="334"/>
                    <a:pt x="1775" y="334"/>
                  </a:cubicBezTo>
                  <a:close/>
                  <a:moveTo>
                    <a:pt x="572" y="2239"/>
                  </a:moveTo>
                  <a:cubicBezTo>
                    <a:pt x="644" y="2536"/>
                    <a:pt x="822" y="2786"/>
                    <a:pt x="1084" y="2965"/>
                  </a:cubicBezTo>
                  <a:lnTo>
                    <a:pt x="1084" y="3143"/>
                  </a:lnTo>
                  <a:cubicBezTo>
                    <a:pt x="763" y="3084"/>
                    <a:pt x="549" y="3013"/>
                    <a:pt x="394" y="2929"/>
                  </a:cubicBezTo>
                  <a:cubicBezTo>
                    <a:pt x="382" y="2929"/>
                    <a:pt x="394" y="2917"/>
                    <a:pt x="394" y="2917"/>
                  </a:cubicBezTo>
                  <a:cubicBezTo>
                    <a:pt x="465" y="2727"/>
                    <a:pt x="525" y="2477"/>
                    <a:pt x="572" y="2239"/>
                  </a:cubicBezTo>
                  <a:close/>
                  <a:moveTo>
                    <a:pt x="2989" y="2239"/>
                  </a:moveTo>
                  <a:cubicBezTo>
                    <a:pt x="3025" y="2489"/>
                    <a:pt x="3108" y="2727"/>
                    <a:pt x="3168" y="2917"/>
                  </a:cubicBezTo>
                  <a:lnTo>
                    <a:pt x="3168" y="2929"/>
                  </a:lnTo>
                  <a:cubicBezTo>
                    <a:pt x="3025" y="2989"/>
                    <a:pt x="2811" y="3084"/>
                    <a:pt x="2477" y="3143"/>
                  </a:cubicBezTo>
                  <a:lnTo>
                    <a:pt x="2477" y="2965"/>
                  </a:lnTo>
                  <a:cubicBezTo>
                    <a:pt x="2716" y="2798"/>
                    <a:pt x="2906" y="2536"/>
                    <a:pt x="2989" y="2239"/>
                  </a:cubicBezTo>
                  <a:close/>
                  <a:moveTo>
                    <a:pt x="2168" y="3108"/>
                  </a:moveTo>
                  <a:lnTo>
                    <a:pt x="2168" y="3286"/>
                  </a:lnTo>
                  <a:cubicBezTo>
                    <a:pt x="2168" y="3346"/>
                    <a:pt x="2180" y="3405"/>
                    <a:pt x="2204" y="3453"/>
                  </a:cubicBezTo>
                  <a:lnTo>
                    <a:pt x="2037" y="3608"/>
                  </a:lnTo>
                  <a:cubicBezTo>
                    <a:pt x="1960" y="3673"/>
                    <a:pt x="1864" y="3706"/>
                    <a:pt x="1772" y="3706"/>
                  </a:cubicBezTo>
                  <a:cubicBezTo>
                    <a:pt x="1680" y="3706"/>
                    <a:pt x="1590" y="3673"/>
                    <a:pt x="1525" y="3608"/>
                  </a:cubicBezTo>
                  <a:lnTo>
                    <a:pt x="1382" y="3453"/>
                  </a:lnTo>
                  <a:cubicBezTo>
                    <a:pt x="1406" y="3405"/>
                    <a:pt x="1418" y="3346"/>
                    <a:pt x="1418" y="3286"/>
                  </a:cubicBezTo>
                  <a:lnTo>
                    <a:pt x="1418" y="3108"/>
                  </a:lnTo>
                  <a:cubicBezTo>
                    <a:pt x="1537" y="3143"/>
                    <a:pt x="1656" y="3167"/>
                    <a:pt x="1799" y="3167"/>
                  </a:cubicBezTo>
                  <a:cubicBezTo>
                    <a:pt x="1930" y="3167"/>
                    <a:pt x="2049" y="3155"/>
                    <a:pt x="2168" y="3108"/>
                  </a:cubicBezTo>
                  <a:close/>
                  <a:moveTo>
                    <a:pt x="1775" y="0"/>
                  </a:moveTo>
                  <a:cubicBezTo>
                    <a:pt x="1037" y="0"/>
                    <a:pt x="418" y="607"/>
                    <a:pt x="358" y="1405"/>
                  </a:cubicBezTo>
                  <a:cubicBezTo>
                    <a:pt x="334" y="1727"/>
                    <a:pt x="227" y="2417"/>
                    <a:pt x="84" y="2810"/>
                  </a:cubicBezTo>
                  <a:cubicBezTo>
                    <a:pt x="25" y="2989"/>
                    <a:pt x="96" y="3167"/>
                    <a:pt x="263" y="3251"/>
                  </a:cubicBezTo>
                  <a:cubicBezTo>
                    <a:pt x="382" y="3310"/>
                    <a:pt x="572" y="3382"/>
                    <a:pt x="822" y="3441"/>
                  </a:cubicBezTo>
                  <a:lnTo>
                    <a:pt x="394" y="3644"/>
                  </a:lnTo>
                  <a:cubicBezTo>
                    <a:pt x="156" y="3763"/>
                    <a:pt x="1" y="4001"/>
                    <a:pt x="1" y="4275"/>
                  </a:cubicBezTo>
                  <a:lnTo>
                    <a:pt x="1" y="5156"/>
                  </a:lnTo>
                  <a:cubicBezTo>
                    <a:pt x="1" y="5239"/>
                    <a:pt x="84" y="5310"/>
                    <a:pt x="168" y="5310"/>
                  </a:cubicBezTo>
                  <a:cubicBezTo>
                    <a:pt x="263" y="5310"/>
                    <a:pt x="334" y="5239"/>
                    <a:pt x="334" y="5156"/>
                  </a:cubicBezTo>
                  <a:lnTo>
                    <a:pt x="334" y="4275"/>
                  </a:lnTo>
                  <a:cubicBezTo>
                    <a:pt x="334" y="4144"/>
                    <a:pt x="406" y="4001"/>
                    <a:pt x="537" y="3941"/>
                  </a:cubicBezTo>
                  <a:lnTo>
                    <a:pt x="1096" y="3667"/>
                  </a:lnTo>
                  <a:lnTo>
                    <a:pt x="1287" y="3846"/>
                  </a:lnTo>
                  <a:cubicBezTo>
                    <a:pt x="1418" y="3977"/>
                    <a:pt x="1596" y="4036"/>
                    <a:pt x="1763" y="4036"/>
                  </a:cubicBezTo>
                  <a:cubicBezTo>
                    <a:pt x="1942" y="4036"/>
                    <a:pt x="2108" y="3977"/>
                    <a:pt x="2239" y="3846"/>
                  </a:cubicBezTo>
                  <a:lnTo>
                    <a:pt x="2430" y="3667"/>
                  </a:lnTo>
                  <a:lnTo>
                    <a:pt x="2977" y="3941"/>
                  </a:lnTo>
                  <a:cubicBezTo>
                    <a:pt x="3097" y="4001"/>
                    <a:pt x="3192" y="4144"/>
                    <a:pt x="3192" y="4275"/>
                  </a:cubicBezTo>
                  <a:lnTo>
                    <a:pt x="3192" y="5156"/>
                  </a:lnTo>
                  <a:cubicBezTo>
                    <a:pt x="3192" y="5239"/>
                    <a:pt x="3263" y="5310"/>
                    <a:pt x="3358" y="5310"/>
                  </a:cubicBezTo>
                  <a:cubicBezTo>
                    <a:pt x="3442" y="5310"/>
                    <a:pt x="3513" y="5239"/>
                    <a:pt x="3513" y="5156"/>
                  </a:cubicBezTo>
                  <a:lnTo>
                    <a:pt x="3513" y="4275"/>
                  </a:lnTo>
                  <a:cubicBezTo>
                    <a:pt x="3549" y="4001"/>
                    <a:pt x="3406" y="3763"/>
                    <a:pt x="3168" y="3644"/>
                  </a:cubicBezTo>
                  <a:lnTo>
                    <a:pt x="2727" y="3441"/>
                  </a:lnTo>
                  <a:cubicBezTo>
                    <a:pt x="2989" y="3382"/>
                    <a:pt x="3180" y="3310"/>
                    <a:pt x="3299" y="3251"/>
                  </a:cubicBezTo>
                  <a:cubicBezTo>
                    <a:pt x="3454" y="3167"/>
                    <a:pt x="3537" y="2977"/>
                    <a:pt x="3478" y="2810"/>
                  </a:cubicBezTo>
                  <a:cubicBezTo>
                    <a:pt x="3323" y="2417"/>
                    <a:pt x="3204" y="1727"/>
                    <a:pt x="3192" y="1405"/>
                  </a:cubicBezTo>
                  <a:cubicBezTo>
                    <a:pt x="3132" y="596"/>
                    <a:pt x="2525" y="0"/>
                    <a:pt x="177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22" name="Google Shape;10822;p80"/>
            <p:cNvSpPr/>
            <p:nvPr/>
          </p:nvSpPr>
          <p:spPr>
            <a:xfrm>
              <a:off x="8108449" y="2557501"/>
              <a:ext cx="10248" cy="26194"/>
            </a:xfrm>
            <a:custGeom>
              <a:avLst/>
              <a:gdLst/>
              <a:ahLst/>
              <a:cxnLst/>
              <a:rect l="l" t="t" r="r" b="b"/>
              <a:pathLst>
                <a:path w="322" h="823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656"/>
                  </a:lnTo>
                  <a:cubicBezTo>
                    <a:pt x="0" y="751"/>
                    <a:pt x="72" y="823"/>
                    <a:pt x="155" y="823"/>
                  </a:cubicBezTo>
                  <a:cubicBezTo>
                    <a:pt x="250" y="823"/>
                    <a:pt x="322" y="751"/>
                    <a:pt x="322" y="65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23" name="Google Shape;10823;p80"/>
            <p:cNvSpPr/>
            <p:nvPr/>
          </p:nvSpPr>
          <p:spPr>
            <a:xfrm>
              <a:off x="8165293" y="2557501"/>
              <a:ext cx="10248" cy="26194"/>
            </a:xfrm>
            <a:custGeom>
              <a:avLst/>
              <a:gdLst/>
              <a:ahLst/>
              <a:cxnLst/>
              <a:rect l="l" t="t" r="r" b="b"/>
              <a:pathLst>
                <a:path w="322" h="823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656"/>
                  </a:lnTo>
                  <a:cubicBezTo>
                    <a:pt x="0" y="751"/>
                    <a:pt x="72" y="823"/>
                    <a:pt x="155" y="823"/>
                  </a:cubicBezTo>
                  <a:cubicBezTo>
                    <a:pt x="250" y="823"/>
                    <a:pt x="322" y="751"/>
                    <a:pt x="322" y="65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24" name="Google Shape;10824;p80"/>
            <p:cNvSpPr/>
            <p:nvPr/>
          </p:nvSpPr>
          <p:spPr>
            <a:xfrm>
              <a:off x="8238432" y="2635956"/>
              <a:ext cx="45481" cy="15946"/>
            </a:xfrm>
            <a:custGeom>
              <a:avLst/>
              <a:gdLst/>
              <a:ahLst/>
              <a:cxnLst/>
              <a:rect l="l" t="t" r="r" b="b"/>
              <a:pathLst>
                <a:path w="1429" h="501" extrusionOk="0">
                  <a:moveTo>
                    <a:pt x="167" y="1"/>
                  </a:moveTo>
                  <a:cubicBezTo>
                    <a:pt x="83" y="1"/>
                    <a:pt x="0" y="72"/>
                    <a:pt x="0" y="155"/>
                  </a:cubicBezTo>
                  <a:cubicBezTo>
                    <a:pt x="0" y="251"/>
                    <a:pt x="83" y="322"/>
                    <a:pt x="167" y="322"/>
                  </a:cubicBezTo>
                  <a:cubicBezTo>
                    <a:pt x="357" y="322"/>
                    <a:pt x="893" y="358"/>
                    <a:pt x="1167" y="489"/>
                  </a:cubicBezTo>
                  <a:cubicBezTo>
                    <a:pt x="1191" y="501"/>
                    <a:pt x="1214" y="501"/>
                    <a:pt x="1238" y="501"/>
                  </a:cubicBezTo>
                  <a:cubicBezTo>
                    <a:pt x="1298" y="501"/>
                    <a:pt x="1357" y="477"/>
                    <a:pt x="1393" y="417"/>
                  </a:cubicBezTo>
                  <a:cubicBezTo>
                    <a:pt x="1429" y="334"/>
                    <a:pt x="1405" y="239"/>
                    <a:pt x="1310" y="191"/>
                  </a:cubicBezTo>
                  <a:cubicBezTo>
                    <a:pt x="929" y="1"/>
                    <a:pt x="202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25" name="Google Shape;10825;p80"/>
            <p:cNvSpPr/>
            <p:nvPr/>
          </p:nvSpPr>
          <p:spPr>
            <a:xfrm>
              <a:off x="8198998" y="2607534"/>
              <a:ext cx="123968" cy="169036"/>
            </a:xfrm>
            <a:custGeom>
              <a:avLst/>
              <a:gdLst/>
              <a:ahLst/>
              <a:cxnLst/>
              <a:rect l="l" t="t" r="r" b="b"/>
              <a:pathLst>
                <a:path w="3895" h="5311" extrusionOk="0">
                  <a:moveTo>
                    <a:pt x="3049" y="322"/>
                  </a:moveTo>
                  <a:lnTo>
                    <a:pt x="3049" y="1025"/>
                  </a:lnTo>
                  <a:cubicBezTo>
                    <a:pt x="3049" y="1144"/>
                    <a:pt x="3013" y="1251"/>
                    <a:pt x="2965" y="1346"/>
                  </a:cubicBezTo>
                  <a:lnTo>
                    <a:pt x="2882" y="1513"/>
                  </a:lnTo>
                  <a:cubicBezTo>
                    <a:pt x="2870" y="1548"/>
                    <a:pt x="2870" y="1560"/>
                    <a:pt x="2870" y="1584"/>
                  </a:cubicBezTo>
                  <a:lnTo>
                    <a:pt x="2870" y="1941"/>
                  </a:lnTo>
                  <a:cubicBezTo>
                    <a:pt x="2870" y="2203"/>
                    <a:pt x="2763" y="2418"/>
                    <a:pt x="2596" y="2596"/>
                  </a:cubicBezTo>
                  <a:cubicBezTo>
                    <a:pt x="2406" y="2763"/>
                    <a:pt x="2168" y="2858"/>
                    <a:pt x="1930" y="2858"/>
                  </a:cubicBezTo>
                  <a:cubicBezTo>
                    <a:pt x="1453" y="2834"/>
                    <a:pt x="1049" y="2406"/>
                    <a:pt x="1049" y="1906"/>
                  </a:cubicBezTo>
                  <a:lnTo>
                    <a:pt x="1049" y="1584"/>
                  </a:lnTo>
                  <a:cubicBezTo>
                    <a:pt x="1049" y="1560"/>
                    <a:pt x="1049" y="1548"/>
                    <a:pt x="1037" y="1513"/>
                  </a:cubicBezTo>
                  <a:lnTo>
                    <a:pt x="929" y="1310"/>
                  </a:lnTo>
                  <a:cubicBezTo>
                    <a:pt x="882" y="1227"/>
                    <a:pt x="870" y="1144"/>
                    <a:pt x="870" y="1072"/>
                  </a:cubicBezTo>
                  <a:lnTo>
                    <a:pt x="870" y="1048"/>
                  </a:lnTo>
                  <a:cubicBezTo>
                    <a:pt x="870" y="655"/>
                    <a:pt x="1203" y="322"/>
                    <a:pt x="1596" y="322"/>
                  </a:cubicBezTo>
                  <a:close/>
                  <a:moveTo>
                    <a:pt x="2334" y="3132"/>
                  </a:moveTo>
                  <a:cubicBezTo>
                    <a:pt x="2334" y="3180"/>
                    <a:pt x="2346" y="3239"/>
                    <a:pt x="2358" y="3287"/>
                  </a:cubicBezTo>
                  <a:lnTo>
                    <a:pt x="2215" y="3418"/>
                  </a:lnTo>
                  <a:cubicBezTo>
                    <a:pt x="2138" y="3495"/>
                    <a:pt x="2043" y="3534"/>
                    <a:pt x="1949" y="3534"/>
                  </a:cubicBezTo>
                  <a:cubicBezTo>
                    <a:pt x="1855" y="3534"/>
                    <a:pt x="1763" y="3495"/>
                    <a:pt x="1691" y="3418"/>
                  </a:cubicBezTo>
                  <a:lnTo>
                    <a:pt x="1561" y="3287"/>
                  </a:lnTo>
                  <a:cubicBezTo>
                    <a:pt x="1572" y="3239"/>
                    <a:pt x="1584" y="3180"/>
                    <a:pt x="1584" y="3132"/>
                  </a:cubicBezTo>
                  <a:cubicBezTo>
                    <a:pt x="1691" y="3168"/>
                    <a:pt x="1811" y="3191"/>
                    <a:pt x="1918" y="3191"/>
                  </a:cubicBezTo>
                  <a:lnTo>
                    <a:pt x="1953" y="3191"/>
                  </a:lnTo>
                  <a:cubicBezTo>
                    <a:pt x="2096" y="3191"/>
                    <a:pt x="2215" y="3180"/>
                    <a:pt x="2334" y="3132"/>
                  </a:cubicBezTo>
                  <a:close/>
                  <a:moveTo>
                    <a:pt x="1584" y="1"/>
                  </a:moveTo>
                  <a:cubicBezTo>
                    <a:pt x="1001" y="1"/>
                    <a:pt x="525" y="477"/>
                    <a:pt x="525" y="1048"/>
                  </a:cubicBezTo>
                  <a:lnTo>
                    <a:pt x="525" y="1072"/>
                  </a:lnTo>
                  <a:cubicBezTo>
                    <a:pt x="525" y="1203"/>
                    <a:pt x="560" y="1334"/>
                    <a:pt x="620" y="1453"/>
                  </a:cubicBezTo>
                  <a:lnTo>
                    <a:pt x="703" y="1620"/>
                  </a:lnTo>
                  <a:lnTo>
                    <a:pt x="703" y="1882"/>
                  </a:lnTo>
                  <a:cubicBezTo>
                    <a:pt x="703" y="2322"/>
                    <a:pt x="918" y="2703"/>
                    <a:pt x="1239" y="2941"/>
                  </a:cubicBezTo>
                  <a:lnTo>
                    <a:pt x="1239" y="3096"/>
                  </a:lnTo>
                  <a:cubicBezTo>
                    <a:pt x="1239" y="3180"/>
                    <a:pt x="1180" y="3251"/>
                    <a:pt x="1108" y="3275"/>
                  </a:cubicBezTo>
                  <a:lnTo>
                    <a:pt x="513" y="3453"/>
                  </a:lnTo>
                  <a:cubicBezTo>
                    <a:pt x="215" y="3537"/>
                    <a:pt x="1" y="3811"/>
                    <a:pt x="1" y="4120"/>
                  </a:cubicBezTo>
                  <a:lnTo>
                    <a:pt x="1" y="5144"/>
                  </a:lnTo>
                  <a:cubicBezTo>
                    <a:pt x="1" y="5239"/>
                    <a:pt x="84" y="5311"/>
                    <a:pt x="167" y="5311"/>
                  </a:cubicBezTo>
                  <a:cubicBezTo>
                    <a:pt x="263" y="5311"/>
                    <a:pt x="334" y="5239"/>
                    <a:pt x="334" y="5144"/>
                  </a:cubicBezTo>
                  <a:lnTo>
                    <a:pt x="334" y="4120"/>
                  </a:lnTo>
                  <a:cubicBezTo>
                    <a:pt x="334" y="3953"/>
                    <a:pt x="441" y="3811"/>
                    <a:pt x="596" y="3763"/>
                  </a:cubicBezTo>
                  <a:lnTo>
                    <a:pt x="1191" y="3584"/>
                  </a:lnTo>
                  <a:cubicBezTo>
                    <a:pt x="1251" y="3572"/>
                    <a:pt x="1299" y="3537"/>
                    <a:pt x="1346" y="3525"/>
                  </a:cubicBezTo>
                  <a:lnTo>
                    <a:pt x="1453" y="3632"/>
                  </a:lnTo>
                  <a:cubicBezTo>
                    <a:pt x="1584" y="3763"/>
                    <a:pt x="1763" y="3834"/>
                    <a:pt x="1942" y="3834"/>
                  </a:cubicBezTo>
                  <a:cubicBezTo>
                    <a:pt x="2120" y="3834"/>
                    <a:pt x="2299" y="3763"/>
                    <a:pt x="2430" y="3632"/>
                  </a:cubicBezTo>
                  <a:lnTo>
                    <a:pt x="2537" y="3525"/>
                  </a:lnTo>
                  <a:cubicBezTo>
                    <a:pt x="2584" y="3549"/>
                    <a:pt x="2620" y="3572"/>
                    <a:pt x="2680" y="3584"/>
                  </a:cubicBezTo>
                  <a:lnTo>
                    <a:pt x="3275" y="3763"/>
                  </a:lnTo>
                  <a:cubicBezTo>
                    <a:pt x="3442" y="3811"/>
                    <a:pt x="3549" y="3953"/>
                    <a:pt x="3549" y="4120"/>
                  </a:cubicBezTo>
                  <a:lnTo>
                    <a:pt x="3549" y="5144"/>
                  </a:lnTo>
                  <a:cubicBezTo>
                    <a:pt x="3549" y="5239"/>
                    <a:pt x="3620" y="5311"/>
                    <a:pt x="3716" y="5311"/>
                  </a:cubicBezTo>
                  <a:cubicBezTo>
                    <a:pt x="3799" y="5311"/>
                    <a:pt x="3870" y="5239"/>
                    <a:pt x="3870" y="5144"/>
                  </a:cubicBezTo>
                  <a:lnTo>
                    <a:pt x="3870" y="4120"/>
                  </a:lnTo>
                  <a:cubicBezTo>
                    <a:pt x="3894" y="3822"/>
                    <a:pt x="3680" y="3549"/>
                    <a:pt x="3382" y="3465"/>
                  </a:cubicBezTo>
                  <a:lnTo>
                    <a:pt x="2787" y="3287"/>
                  </a:lnTo>
                  <a:cubicBezTo>
                    <a:pt x="2715" y="3251"/>
                    <a:pt x="2656" y="3180"/>
                    <a:pt x="2656" y="3108"/>
                  </a:cubicBezTo>
                  <a:lnTo>
                    <a:pt x="2656" y="2977"/>
                  </a:lnTo>
                  <a:cubicBezTo>
                    <a:pt x="2715" y="2930"/>
                    <a:pt x="2763" y="2882"/>
                    <a:pt x="2823" y="2834"/>
                  </a:cubicBezTo>
                  <a:cubicBezTo>
                    <a:pt x="3061" y="2596"/>
                    <a:pt x="3192" y="2287"/>
                    <a:pt x="3192" y="1941"/>
                  </a:cubicBezTo>
                  <a:lnTo>
                    <a:pt x="3192" y="1632"/>
                  </a:lnTo>
                  <a:lnTo>
                    <a:pt x="3251" y="1501"/>
                  </a:lnTo>
                  <a:cubicBezTo>
                    <a:pt x="3323" y="1346"/>
                    <a:pt x="3370" y="1191"/>
                    <a:pt x="3370" y="1025"/>
                  </a:cubicBezTo>
                  <a:lnTo>
                    <a:pt x="3370" y="155"/>
                  </a:lnTo>
                  <a:cubicBezTo>
                    <a:pt x="3370" y="72"/>
                    <a:pt x="3299" y="1"/>
                    <a:pt x="320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26" name="Google Shape;10826;p80"/>
            <p:cNvSpPr/>
            <p:nvPr/>
          </p:nvSpPr>
          <p:spPr>
            <a:xfrm>
              <a:off x="8222137" y="2743946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72" y="1037"/>
                    <a:pt x="155" y="1037"/>
                  </a:cubicBezTo>
                  <a:cubicBezTo>
                    <a:pt x="250" y="1037"/>
                    <a:pt x="322" y="965"/>
                    <a:pt x="322" y="870"/>
                  </a:cubicBezTo>
                  <a:lnTo>
                    <a:pt x="322" y="156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27" name="Google Shape;10827;p80"/>
            <p:cNvSpPr/>
            <p:nvPr/>
          </p:nvSpPr>
          <p:spPr>
            <a:xfrm>
              <a:off x="8289579" y="2743946"/>
              <a:ext cx="10630" cy="3300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167" y="1"/>
                  </a:moveTo>
                  <a:cubicBezTo>
                    <a:pt x="84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84" y="1037"/>
                    <a:pt x="167" y="1037"/>
                  </a:cubicBezTo>
                  <a:cubicBezTo>
                    <a:pt x="250" y="1037"/>
                    <a:pt x="334" y="965"/>
                    <a:pt x="334" y="870"/>
                  </a:cubicBezTo>
                  <a:lnTo>
                    <a:pt x="334" y="156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828" name="Google Shape;10828;p80"/>
          <p:cNvGrpSpPr/>
          <p:nvPr/>
        </p:nvGrpSpPr>
        <p:grpSpPr>
          <a:xfrm>
            <a:off x="10039215" y="2806187"/>
            <a:ext cx="474484" cy="483056"/>
            <a:chOff x="7529411" y="2414659"/>
            <a:chExt cx="355863" cy="362292"/>
          </a:xfrm>
          <a:solidFill>
            <a:srgbClr val="D2DE00"/>
          </a:solidFill>
        </p:grpSpPr>
        <p:sp>
          <p:nvSpPr>
            <p:cNvPr id="10829" name="Google Shape;10829;p80"/>
            <p:cNvSpPr/>
            <p:nvPr/>
          </p:nvSpPr>
          <p:spPr>
            <a:xfrm>
              <a:off x="7687816" y="2443081"/>
              <a:ext cx="45481" cy="15946"/>
            </a:xfrm>
            <a:custGeom>
              <a:avLst/>
              <a:gdLst/>
              <a:ahLst/>
              <a:cxnLst/>
              <a:rect l="l" t="t" r="r" b="b"/>
              <a:pathLst>
                <a:path w="1429" h="501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cubicBezTo>
                    <a:pt x="357" y="322"/>
                    <a:pt x="893" y="357"/>
                    <a:pt x="1155" y="488"/>
                  </a:cubicBezTo>
                  <a:cubicBezTo>
                    <a:pt x="1191" y="500"/>
                    <a:pt x="1203" y="500"/>
                    <a:pt x="1227" y="500"/>
                  </a:cubicBezTo>
                  <a:cubicBezTo>
                    <a:pt x="1286" y="500"/>
                    <a:pt x="1346" y="477"/>
                    <a:pt x="1381" y="417"/>
                  </a:cubicBezTo>
                  <a:cubicBezTo>
                    <a:pt x="1429" y="346"/>
                    <a:pt x="1381" y="238"/>
                    <a:pt x="1310" y="191"/>
                  </a:cubicBezTo>
                  <a:cubicBezTo>
                    <a:pt x="917" y="0"/>
                    <a:pt x="191" y="0"/>
                    <a:pt x="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30" name="Google Shape;10830;p80"/>
            <p:cNvSpPr/>
            <p:nvPr/>
          </p:nvSpPr>
          <p:spPr>
            <a:xfrm>
              <a:off x="7648764" y="2414659"/>
              <a:ext cx="123204" cy="168654"/>
            </a:xfrm>
            <a:custGeom>
              <a:avLst/>
              <a:gdLst/>
              <a:ahLst/>
              <a:cxnLst/>
              <a:rect l="l" t="t" r="r" b="b"/>
              <a:pathLst>
                <a:path w="3871" h="5299" extrusionOk="0">
                  <a:moveTo>
                    <a:pt x="3013" y="322"/>
                  </a:moveTo>
                  <a:lnTo>
                    <a:pt x="3013" y="1024"/>
                  </a:lnTo>
                  <a:cubicBezTo>
                    <a:pt x="3013" y="1143"/>
                    <a:pt x="2977" y="1250"/>
                    <a:pt x="2930" y="1358"/>
                  </a:cubicBezTo>
                  <a:lnTo>
                    <a:pt x="2847" y="1512"/>
                  </a:lnTo>
                  <a:cubicBezTo>
                    <a:pt x="2835" y="1548"/>
                    <a:pt x="2835" y="1560"/>
                    <a:pt x="2835" y="1596"/>
                  </a:cubicBezTo>
                  <a:lnTo>
                    <a:pt x="2835" y="1953"/>
                  </a:lnTo>
                  <a:cubicBezTo>
                    <a:pt x="2835" y="2203"/>
                    <a:pt x="2727" y="2429"/>
                    <a:pt x="2561" y="2608"/>
                  </a:cubicBezTo>
                  <a:cubicBezTo>
                    <a:pt x="2370" y="2763"/>
                    <a:pt x="2144" y="2858"/>
                    <a:pt x="1894" y="2858"/>
                  </a:cubicBezTo>
                  <a:cubicBezTo>
                    <a:pt x="1418" y="2846"/>
                    <a:pt x="1013" y="2405"/>
                    <a:pt x="1013" y="1905"/>
                  </a:cubicBezTo>
                  <a:lnTo>
                    <a:pt x="1013" y="1596"/>
                  </a:lnTo>
                  <a:cubicBezTo>
                    <a:pt x="1013" y="1560"/>
                    <a:pt x="1013" y="1548"/>
                    <a:pt x="1001" y="1512"/>
                  </a:cubicBezTo>
                  <a:lnTo>
                    <a:pt x="894" y="1310"/>
                  </a:lnTo>
                  <a:cubicBezTo>
                    <a:pt x="846" y="1239"/>
                    <a:pt x="834" y="1143"/>
                    <a:pt x="834" y="1072"/>
                  </a:cubicBezTo>
                  <a:lnTo>
                    <a:pt x="834" y="1060"/>
                  </a:lnTo>
                  <a:cubicBezTo>
                    <a:pt x="834" y="655"/>
                    <a:pt x="1168" y="322"/>
                    <a:pt x="1561" y="322"/>
                  </a:cubicBezTo>
                  <a:close/>
                  <a:moveTo>
                    <a:pt x="2299" y="3108"/>
                  </a:moveTo>
                  <a:cubicBezTo>
                    <a:pt x="2299" y="3155"/>
                    <a:pt x="2311" y="3215"/>
                    <a:pt x="2323" y="3263"/>
                  </a:cubicBezTo>
                  <a:lnTo>
                    <a:pt x="1918" y="3679"/>
                  </a:lnTo>
                  <a:lnTo>
                    <a:pt x="1537" y="3286"/>
                  </a:lnTo>
                  <a:cubicBezTo>
                    <a:pt x="1549" y="3263"/>
                    <a:pt x="1549" y="3227"/>
                    <a:pt x="1549" y="3179"/>
                  </a:cubicBezTo>
                  <a:lnTo>
                    <a:pt x="1549" y="3108"/>
                  </a:lnTo>
                  <a:cubicBezTo>
                    <a:pt x="1656" y="3144"/>
                    <a:pt x="1763" y="3167"/>
                    <a:pt x="1882" y="3167"/>
                  </a:cubicBezTo>
                  <a:lnTo>
                    <a:pt x="1918" y="3167"/>
                  </a:lnTo>
                  <a:cubicBezTo>
                    <a:pt x="2061" y="3167"/>
                    <a:pt x="2180" y="3155"/>
                    <a:pt x="2299" y="3108"/>
                  </a:cubicBezTo>
                  <a:close/>
                  <a:moveTo>
                    <a:pt x="1584" y="0"/>
                  </a:moveTo>
                  <a:cubicBezTo>
                    <a:pt x="1001" y="0"/>
                    <a:pt x="525" y="477"/>
                    <a:pt x="525" y="1060"/>
                  </a:cubicBezTo>
                  <a:lnTo>
                    <a:pt x="525" y="1072"/>
                  </a:lnTo>
                  <a:cubicBezTo>
                    <a:pt x="525" y="1203"/>
                    <a:pt x="549" y="1334"/>
                    <a:pt x="608" y="1453"/>
                  </a:cubicBezTo>
                  <a:lnTo>
                    <a:pt x="703" y="1620"/>
                  </a:lnTo>
                  <a:lnTo>
                    <a:pt x="703" y="1893"/>
                  </a:lnTo>
                  <a:cubicBezTo>
                    <a:pt x="703" y="2322"/>
                    <a:pt x="906" y="2703"/>
                    <a:pt x="1239" y="2941"/>
                  </a:cubicBezTo>
                  <a:lnTo>
                    <a:pt x="1239" y="3179"/>
                  </a:lnTo>
                  <a:cubicBezTo>
                    <a:pt x="1239" y="3215"/>
                    <a:pt x="1227" y="3239"/>
                    <a:pt x="1192" y="3239"/>
                  </a:cubicBezTo>
                  <a:lnTo>
                    <a:pt x="513" y="3441"/>
                  </a:lnTo>
                  <a:cubicBezTo>
                    <a:pt x="215" y="3525"/>
                    <a:pt x="1" y="3798"/>
                    <a:pt x="1" y="4108"/>
                  </a:cubicBezTo>
                  <a:lnTo>
                    <a:pt x="1" y="5132"/>
                  </a:lnTo>
                  <a:cubicBezTo>
                    <a:pt x="1" y="5227"/>
                    <a:pt x="72" y="5299"/>
                    <a:pt x="168" y="5299"/>
                  </a:cubicBezTo>
                  <a:cubicBezTo>
                    <a:pt x="251" y="5299"/>
                    <a:pt x="322" y="5227"/>
                    <a:pt x="322" y="5132"/>
                  </a:cubicBezTo>
                  <a:lnTo>
                    <a:pt x="322" y="4108"/>
                  </a:lnTo>
                  <a:cubicBezTo>
                    <a:pt x="322" y="3941"/>
                    <a:pt x="430" y="3798"/>
                    <a:pt x="596" y="3751"/>
                  </a:cubicBezTo>
                  <a:lnTo>
                    <a:pt x="1275" y="3560"/>
                  </a:lnTo>
                  <a:cubicBezTo>
                    <a:pt x="1311" y="3560"/>
                    <a:pt x="1323" y="3536"/>
                    <a:pt x="1358" y="3525"/>
                  </a:cubicBezTo>
                  <a:lnTo>
                    <a:pt x="1775" y="3941"/>
                  </a:lnTo>
                  <a:lnTo>
                    <a:pt x="1775" y="5120"/>
                  </a:lnTo>
                  <a:cubicBezTo>
                    <a:pt x="1775" y="5203"/>
                    <a:pt x="1846" y="5287"/>
                    <a:pt x="1930" y="5287"/>
                  </a:cubicBezTo>
                  <a:cubicBezTo>
                    <a:pt x="2025" y="5287"/>
                    <a:pt x="2096" y="5203"/>
                    <a:pt x="2096" y="5120"/>
                  </a:cubicBezTo>
                  <a:lnTo>
                    <a:pt x="2096" y="3941"/>
                  </a:lnTo>
                  <a:lnTo>
                    <a:pt x="2525" y="3513"/>
                  </a:lnTo>
                  <a:cubicBezTo>
                    <a:pt x="2573" y="3536"/>
                    <a:pt x="2620" y="3560"/>
                    <a:pt x="2680" y="3572"/>
                  </a:cubicBezTo>
                  <a:lnTo>
                    <a:pt x="3275" y="3751"/>
                  </a:lnTo>
                  <a:cubicBezTo>
                    <a:pt x="3442" y="3798"/>
                    <a:pt x="3537" y="3941"/>
                    <a:pt x="3537" y="4108"/>
                  </a:cubicBezTo>
                  <a:lnTo>
                    <a:pt x="3537" y="5132"/>
                  </a:lnTo>
                  <a:cubicBezTo>
                    <a:pt x="3537" y="5227"/>
                    <a:pt x="3620" y="5299"/>
                    <a:pt x="3704" y="5299"/>
                  </a:cubicBezTo>
                  <a:cubicBezTo>
                    <a:pt x="3799" y="5299"/>
                    <a:pt x="3870" y="5227"/>
                    <a:pt x="3870" y="5132"/>
                  </a:cubicBezTo>
                  <a:lnTo>
                    <a:pt x="3870" y="4108"/>
                  </a:lnTo>
                  <a:cubicBezTo>
                    <a:pt x="3870" y="3822"/>
                    <a:pt x="3668" y="3536"/>
                    <a:pt x="3370" y="3465"/>
                  </a:cubicBezTo>
                  <a:lnTo>
                    <a:pt x="2775" y="3286"/>
                  </a:lnTo>
                  <a:cubicBezTo>
                    <a:pt x="2692" y="3263"/>
                    <a:pt x="2632" y="3179"/>
                    <a:pt x="2632" y="3108"/>
                  </a:cubicBezTo>
                  <a:lnTo>
                    <a:pt x="2632" y="2977"/>
                  </a:lnTo>
                  <a:cubicBezTo>
                    <a:pt x="2692" y="2929"/>
                    <a:pt x="2739" y="2882"/>
                    <a:pt x="2799" y="2846"/>
                  </a:cubicBezTo>
                  <a:cubicBezTo>
                    <a:pt x="3037" y="2608"/>
                    <a:pt x="3168" y="2286"/>
                    <a:pt x="3168" y="1953"/>
                  </a:cubicBezTo>
                  <a:lnTo>
                    <a:pt x="3168" y="1631"/>
                  </a:lnTo>
                  <a:lnTo>
                    <a:pt x="3228" y="1501"/>
                  </a:lnTo>
                  <a:cubicBezTo>
                    <a:pt x="3311" y="1358"/>
                    <a:pt x="3347" y="1191"/>
                    <a:pt x="3347" y="1024"/>
                  </a:cubicBezTo>
                  <a:lnTo>
                    <a:pt x="3347" y="167"/>
                  </a:lnTo>
                  <a:cubicBezTo>
                    <a:pt x="3347" y="72"/>
                    <a:pt x="3275" y="0"/>
                    <a:pt x="319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31" name="Google Shape;10831;p80"/>
            <p:cNvSpPr/>
            <p:nvPr/>
          </p:nvSpPr>
          <p:spPr>
            <a:xfrm>
              <a:off x="7670757" y="2551072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882"/>
                  </a:lnTo>
                  <a:cubicBezTo>
                    <a:pt x="0" y="965"/>
                    <a:pt x="72" y="1036"/>
                    <a:pt x="155" y="1036"/>
                  </a:cubicBezTo>
                  <a:cubicBezTo>
                    <a:pt x="251" y="1036"/>
                    <a:pt x="322" y="965"/>
                    <a:pt x="322" y="882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32" name="Google Shape;10832;p80"/>
            <p:cNvSpPr/>
            <p:nvPr/>
          </p:nvSpPr>
          <p:spPr>
            <a:xfrm>
              <a:off x="7738963" y="2551072"/>
              <a:ext cx="10280" cy="33005"/>
            </a:xfrm>
            <a:custGeom>
              <a:avLst/>
              <a:gdLst/>
              <a:ahLst/>
              <a:cxnLst/>
              <a:rect l="l" t="t" r="r" b="b"/>
              <a:pathLst>
                <a:path w="323" h="1037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82"/>
                  </a:lnTo>
                  <a:cubicBezTo>
                    <a:pt x="1" y="965"/>
                    <a:pt x="72" y="1036"/>
                    <a:pt x="155" y="1036"/>
                  </a:cubicBezTo>
                  <a:cubicBezTo>
                    <a:pt x="251" y="1036"/>
                    <a:pt x="322" y="965"/>
                    <a:pt x="322" y="882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33" name="Google Shape;10833;p80"/>
            <p:cNvSpPr/>
            <p:nvPr/>
          </p:nvSpPr>
          <p:spPr>
            <a:xfrm>
              <a:off x="7568432" y="2635956"/>
              <a:ext cx="45513" cy="15946"/>
            </a:xfrm>
            <a:custGeom>
              <a:avLst/>
              <a:gdLst/>
              <a:ahLst/>
              <a:cxnLst/>
              <a:rect l="l" t="t" r="r" b="b"/>
              <a:pathLst>
                <a:path w="1430" h="501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cubicBezTo>
                    <a:pt x="358" y="322"/>
                    <a:pt x="894" y="358"/>
                    <a:pt x="1156" y="489"/>
                  </a:cubicBezTo>
                  <a:cubicBezTo>
                    <a:pt x="1191" y="501"/>
                    <a:pt x="1203" y="501"/>
                    <a:pt x="1227" y="501"/>
                  </a:cubicBezTo>
                  <a:cubicBezTo>
                    <a:pt x="1287" y="501"/>
                    <a:pt x="1346" y="477"/>
                    <a:pt x="1382" y="417"/>
                  </a:cubicBezTo>
                  <a:cubicBezTo>
                    <a:pt x="1430" y="334"/>
                    <a:pt x="1394" y="239"/>
                    <a:pt x="1310" y="191"/>
                  </a:cubicBezTo>
                  <a:cubicBezTo>
                    <a:pt x="918" y="1"/>
                    <a:pt x="191" y="1"/>
                    <a:pt x="15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34" name="Google Shape;10834;p80"/>
            <p:cNvSpPr/>
            <p:nvPr/>
          </p:nvSpPr>
          <p:spPr>
            <a:xfrm>
              <a:off x="7529411" y="2607916"/>
              <a:ext cx="123172" cy="168654"/>
            </a:xfrm>
            <a:custGeom>
              <a:avLst/>
              <a:gdLst/>
              <a:ahLst/>
              <a:cxnLst/>
              <a:rect l="l" t="t" r="r" b="b"/>
              <a:pathLst>
                <a:path w="3870" h="5299" extrusionOk="0">
                  <a:moveTo>
                    <a:pt x="3025" y="310"/>
                  </a:moveTo>
                  <a:lnTo>
                    <a:pt x="3025" y="1013"/>
                  </a:lnTo>
                  <a:cubicBezTo>
                    <a:pt x="3025" y="1132"/>
                    <a:pt x="2989" y="1239"/>
                    <a:pt x="2953" y="1334"/>
                  </a:cubicBezTo>
                  <a:lnTo>
                    <a:pt x="2858" y="1501"/>
                  </a:lnTo>
                  <a:cubicBezTo>
                    <a:pt x="2846" y="1536"/>
                    <a:pt x="2846" y="1548"/>
                    <a:pt x="2846" y="1572"/>
                  </a:cubicBezTo>
                  <a:lnTo>
                    <a:pt x="2846" y="1929"/>
                  </a:lnTo>
                  <a:cubicBezTo>
                    <a:pt x="2834" y="2191"/>
                    <a:pt x="2727" y="2406"/>
                    <a:pt x="2560" y="2584"/>
                  </a:cubicBezTo>
                  <a:cubicBezTo>
                    <a:pt x="2392" y="2753"/>
                    <a:pt x="2170" y="2847"/>
                    <a:pt x="1945" y="2847"/>
                  </a:cubicBezTo>
                  <a:cubicBezTo>
                    <a:pt x="1932" y="2847"/>
                    <a:pt x="1919" y="2847"/>
                    <a:pt x="1905" y="2846"/>
                  </a:cubicBezTo>
                  <a:cubicBezTo>
                    <a:pt x="1429" y="2822"/>
                    <a:pt x="1024" y="2394"/>
                    <a:pt x="1024" y="1894"/>
                  </a:cubicBezTo>
                  <a:lnTo>
                    <a:pt x="1024" y="1572"/>
                  </a:lnTo>
                  <a:cubicBezTo>
                    <a:pt x="1024" y="1548"/>
                    <a:pt x="1024" y="1536"/>
                    <a:pt x="1012" y="1501"/>
                  </a:cubicBezTo>
                  <a:lnTo>
                    <a:pt x="905" y="1298"/>
                  </a:lnTo>
                  <a:cubicBezTo>
                    <a:pt x="870" y="1215"/>
                    <a:pt x="846" y="1132"/>
                    <a:pt x="846" y="1060"/>
                  </a:cubicBezTo>
                  <a:lnTo>
                    <a:pt x="846" y="1036"/>
                  </a:lnTo>
                  <a:cubicBezTo>
                    <a:pt x="846" y="643"/>
                    <a:pt x="1179" y="310"/>
                    <a:pt x="1584" y="310"/>
                  </a:cubicBezTo>
                  <a:close/>
                  <a:moveTo>
                    <a:pt x="2298" y="3096"/>
                  </a:moveTo>
                  <a:lnTo>
                    <a:pt x="2298" y="3156"/>
                  </a:lnTo>
                  <a:cubicBezTo>
                    <a:pt x="2298" y="3179"/>
                    <a:pt x="2298" y="3215"/>
                    <a:pt x="2310" y="3263"/>
                  </a:cubicBezTo>
                  <a:lnTo>
                    <a:pt x="1917" y="3656"/>
                  </a:lnTo>
                  <a:lnTo>
                    <a:pt x="1536" y="3275"/>
                  </a:lnTo>
                  <a:cubicBezTo>
                    <a:pt x="1548" y="3239"/>
                    <a:pt x="1548" y="3215"/>
                    <a:pt x="1548" y="3168"/>
                  </a:cubicBezTo>
                  <a:lnTo>
                    <a:pt x="1548" y="3096"/>
                  </a:lnTo>
                  <a:cubicBezTo>
                    <a:pt x="1655" y="3120"/>
                    <a:pt x="1763" y="3156"/>
                    <a:pt x="1882" y="3156"/>
                  </a:cubicBezTo>
                  <a:lnTo>
                    <a:pt x="1917" y="3156"/>
                  </a:lnTo>
                  <a:cubicBezTo>
                    <a:pt x="2036" y="3156"/>
                    <a:pt x="2179" y="3132"/>
                    <a:pt x="2298" y="3096"/>
                  </a:cubicBezTo>
                  <a:close/>
                  <a:moveTo>
                    <a:pt x="1584" y="1"/>
                  </a:moveTo>
                  <a:cubicBezTo>
                    <a:pt x="1001" y="1"/>
                    <a:pt x="524" y="477"/>
                    <a:pt x="524" y="1060"/>
                  </a:cubicBezTo>
                  <a:lnTo>
                    <a:pt x="524" y="1072"/>
                  </a:lnTo>
                  <a:cubicBezTo>
                    <a:pt x="524" y="1203"/>
                    <a:pt x="548" y="1334"/>
                    <a:pt x="608" y="1453"/>
                  </a:cubicBezTo>
                  <a:lnTo>
                    <a:pt x="703" y="1620"/>
                  </a:lnTo>
                  <a:lnTo>
                    <a:pt x="703" y="1894"/>
                  </a:lnTo>
                  <a:cubicBezTo>
                    <a:pt x="703" y="2322"/>
                    <a:pt x="905" y="2703"/>
                    <a:pt x="1239" y="2941"/>
                  </a:cubicBezTo>
                  <a:lnTo>
                    <a:pt x="1239" y="3179"/>
                  </a:lnTo>
                  <a:cubicBezTo>
                    <a:pt x="1239" y="3215"/>
                    <a:pt x="1227" y="3239"/>
                    <a:pt x="1191" y="3239"/>
                  </a:cubicBezTo>
                  <a:lnTo>
                    <a:pt x="512" y="3441"/>
                  </a:lnTo>
                  <a:cubicBezTo>
                    <a:pt x="215" y="3525"/>
                    <a:pt x="0" y="3799"/>
                    <a:pt x="0" y="4108"/>
                  </a:cubicBezTo>
                  <a:lnTo>
                    <a:pt x="0" y="5132"/>
                  </a:lnTo>
                  <a:cubicBezTo>
                    <a:pt x="0" y="5227"/>
                    <a:pt x="72" y="5299"/>
                    <a:pt x="167" y="5299"/>
                  </a:cubicBezTo>
                  <a:cubicBezTo>
                    <a:pt x="250" y="5299"/>
                    <a:pt x="322" y="5227"/>
                    <a:pt x="322" y="5132"/>
                  </a:cubicBezTo>
                  <a:lnTo>
                    <a:pt x="322" y="4108"/>
                  </a:lnTo>
                  <a:cubicBezTo>
                    <a:pt x="322" y="3941"/>
                    <a:pt x="429" y="3799"/>
                    <a:pt x="596" y="3751"/>
                  </a:cubicBezTo>
                  <a:lnTo>
                    <a:pt x="1274" y="3560"/>
                  </a:lnTo>
                  <a:cubicBezTo>
                    <a:pt x="1310" y="3560"/>
                    <a:pt x="1322" y="3537"/>
                    <a:pt x="1358" y="3525"/>
                  </a:cubicBezTo>
                  <a:lnTo>
                    <a:pt x="1774" y="3941"/>
                  </a:lnTo>
                  <a:lnTo>
                    <a:pt x="1774" y="5120"/>
                  </a:lnTo>
                  <a:cubicBezTo>
                    <a:pt x="1774" y="5204"/>
                    <a:pt x="1846" y="5287"/>
                    <a:pt x="1929" y="5287"/>
                  </a:cubicBezTo>
                  <a:cubicBezTo>
                    <a:pt x="2025" y="5287"/>
                    <a:pt x="2096" y="5204"/>
                    <a:pt x="2096" y="5120"/>
                  </a:cubicBezTo>
                  <a:lnTo>
                    <a:pt x="2096" y="3941"/>
                  </a:lnTo>
                  <a:lnTo>
                    <a:pt x="2513" y="3525"/>
                  </a:lnTo>
                  <a:cubicBezTo>
                    <a:pt x="2548" y="3537"/>
                    <a:pt x="2560" y="3537"/>
                    <a:pt x="2584" y="3560"/>
                  </a:cubicBezTo>
                  <a:lnTo>
                    <a:pt x="3275" y="3751"/>
                  </a:lnTo>
                  <a:cubicBezTo>
                    <a:pt x="3441" y="3799"/>
                    <a:pt x="3537" y="3941"/>
                    <a:pt x="3537" y="4108"/>
                  </a:cubicBezTo>
                  <a:lnTo>
                    <a:pt x="3537" y="5132"/>
                  </a:lnTo>
                  <a:cubicBezTo>
                    <a:pt x="3537" y="5227"/>
                    <a:pt x="3620" y="5299"/>
                    <a:pt x="3703" y="5299"/>
                  </a:cubicBezTo>
                  <a:cubicBezTo>
                    <a:pt x="3799" y="5299"/>
                    <a:pt x="3870" y="5227"/>
                    <a:pt x="3870" y="5132"/>
                  </a:cubicBezTo>
                  <a:lnTo>
                    <a:pt x="3870" y="4108"/>
                  </a:lnTo>
                  <a:cubicBezTo>
                    <a:pt x="3870" y="3810"/>
                    <a:pt x="3668" y="3537"/>
                    <a:pt x="3370" y="3453"/>
                  </a:cubicBezTo>
                  <a:lnTo>
                    <a:pt x="2679" y="3263"/>
                  </a:lnTo>
                  <a:cubicBezTo>
                    <a:pt x="2656" y="3239"/>
                    <a:pt x="2632" y="3227"/>
                    <a:pt x="2632" y="3203"/>
                  </a:cubicBezTo>
                  <a:lnTo>
                    <a:pt x="2632" y="2977"/>
                  </a:lnTo>
                  <a:cubicBezTo>
                    <a:pt x="2691" y="2929"/>
                    <a:pt x="2739" y="2882"/>
                    <a:pt x="2798" y="2846"/>
                  </a:cubicBezTo>
                  <a:cubicBezTo>
                    <a:pt x="3037" y="2608"/>
                    <a:pt x="3168" y="2287"/>
                    <a:pt x="3168" y="1953"/>
                  </a:cubicBezTo>
                  <a:lnTo>
                    <a:pt x="3168" y="1632"/>
                  </a:lnTo>
                  <a:lnTo>
                    <a:pt x="3227" y="1501"/>
                  </a:lnTo>
                  <a:cubicBezTo>
                    <a:pt x="3310" y="1358"/>
                    <a:pt x="3346" y="1191"/>
                    <a:pt x="3346" y="1024"/>
                  </a:cubicBezTo>
                  <a:lnTo>
                    <a:pt x="3346" y="167"/>
                  </a:lnTo>
                  <a:cubicBezTo>
                    <a:pt x="3346" y="72"/>
                    <a:pt x="3275" y="1"/>
                    <a:pt x="31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35" name="Google Shape;10835;p80"/>
            <p:cNvSpPr/>
            <p:nvPr/>
          </p:nvSpPr>
          <p:spPr>
            <a:xfrm>
              <a:off x="7551754" y="2743946"/>
              <a:ext cx="10280" cy="33005"/>
            </a:xfrm>
            <a:custGeom>
              <a:avLst/>
              <a:gdLst/>
              <a:ahLst/>
              <a:cxnLst/>
              <a:rect l="l" t="t" r="r" b="b"/>
              <a:pathLst>
                <a:path w="323" h="1037" extrusionOk="0"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870"/>
                  </a:lnTo>
                  <a:cubicBezTo>
                    <a:pt x="1" y="965"/>
                    <a:pt x="72" y="1037"/>
                    <a:pt x="168" y="1037"/>
                  </a:cubicBezTo>
                  <a:cubicBezTo>
                    <a:pt x="251" y="1037"/>
                    <a:pt x="322" y="965"/>
                    <a:pt x="322" y="870"/>
                  </a:cubicBezTo>
                  <a:lnTo>
                    <a:pt x="322" y="156"/>
                  </a:lnTo>
                  <a:cubicBezTo>
                    <a:pt x="322" y="72"/>
                    <a:pt x="251" y="1"/>
                    <a:pt x="16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36" name="Google Shape;10836;p80"/>
            <p:cNvSpPr/>
            <p:nvPr/>
          </p:nvSpPr>
          <p:spPr>
            <a:xfrm>
              <a:off x="7619610" y="2743946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72" y="1037"/>
                    <a:pt x="155" y="1037"/>
                  </a:cubicBezTo>
                  <a:cubicBezTo>
                    <a:pt x="250" y="1037"/>
                    <a:pt x="322" y="965"/>
                    <a:pt x="322" y="870"/>
                  </a:cubicBezTo>
                  <a:lnTo>
                    <a:pt x="322" y="156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37" name="Google Shape;10837;p80"/>
            <p:cNvSpPr/>
            <p:nvPr/>
          </p:nvSpPr>
          <p:spPr>
            <a:xfrm>
              <a:off x="7773464" y="2584427"/>
              <a:ext cx="111810" cy="192525"/>
            </a:xfrm>
            <a:custGeom>
              <a:avLst/>
              <a:gdLst/>
              <a:ahLst/>
              <a:cxnLst/>
              <a:rect l="l" t="t" r="r" b="b"/>
              <a:pathLst>
                <a:path w="3513" h="6049" extrusionOk="0">
                  <a:moveTo>
                    <a:pt x="1738" y="346"/>
                  </a:moveTo>
                  <a:cubicBezTo>
                    <a:pt x="2036" y="346"/>
                    <a:pt x="2286" y="560"/>
                    <a:pt x="2286" y="810"/>
                  </a:cubicBezTo>
                  <a:lnTo>
                    <a:pt x="2286" y="846"/>
                  </a:lnTo>
                  <a:cubicBezTo>
                    <a:pt x="2131" y="762"/>
                    <a:pt x="1929" y="739"/>
                    <a:pt x="1738" y="739"/>
                  </a:cubicBezTo>
                  <a:cubicBezTo>
                    <a:pt x="1548" y="739"/>
                    <a:pt x="1369" y="786"/>
                    <a:pt x="1191" y="846"/>
                  </a:cubicBezTo>
                  <a:lnTo>
                    <a:pt x="1191" y="810"/>
                  </a:lnTo>
                  <a:cubicBezTo>
                    <a:pt x="1203" y="560"/>
                    <a:pt x="1441" y="346"/>
                    <a:pt x="1738" y="346"/>
                  </a:cubicBezTo>
                  <a:close/>
                  <a:moveTo>
                    <a:pt x="1738" y="1048"/>
                  </a:moveTo>
                  <a:cubicBezTo>
                    <a:pt x="2334" y="1048"/>
                    <a:pt x="2822" y="1536"/>
                    <a:pt x="2822" y="2132"/>
                  </a:cubicBezTo>
                  <a:cubicBezTo>
                    <a:pt x="2822" y="2251"/>
                    <a:pt x="2810" y="2358"/>
                    <a:pt x="2762" y="2477"/>
                  </a:cubicBezTo>
                  <a:cubicBezTo>
                    <a:pt x="2286" y="2001"/>
                    <a:pt x="1453" y="1810"/>
                    <a:pt x="1429" y="1798"/>
                  </a:cubicBezTo>
                  <a:cubicBezTo>
                    <a:pt x="1415" y="1791"/>
                    <a:pt x="1400" y="1788"/>
                    <a:pt x="1385" y="1788"/>
                  </a:cubicBezTo>
                  <a:cubicBezTo>
                    <a:pt x="1347" y="1788"/>
                    <a:pt x="1308" y="1805"/>
                    <a:pt x="1274" y="1822"/>
                  </a:cubicBezTo>
                  <a:cubicBezTo>
                    <a:pt x="1238" y="1858"/>
                    <a:pt x="1215" y="1893"/>
                    <a:pt x="1215" y="1953"/>
                  </a:cubicBezTo>
                  <a:cubicBezTo>
                    <a:pt x="1215" y="1977"/>
                    <a:pt x="1203" y="2072"/>
                    <a:pt x="1084" y="2191"/>
                  </a:cubicBezTo>
                  <a:cubicBezTo>
                    <a:pt x="1024" y="2251"/>
                    <a:pt x="1024" y="2358"/>
                    <a:pt x="1084" y="2429"/>
                  </a:cubicBezTo>
                  <a:cubicBezTo>
                    <a:pt x="1111" y="2467"/>
                    <a:pt x="1148" y="2483"/>
                    <a:pt x="1188" y="2483"/>
                  </a:cubicBezTo>
                  <a:cubicBezTo>
                    <a:pt x="1234" y="2483"/>
                    <a:pt x="1283" y="2461"/>
                    <a:pt x="1322" y="2429"/>
                  </a:cubicBezTo>
                  <a:cubicBezTo>
                    <a:pt x="1405" y="2346"/>
                    <a:pt x="1465" y="2239"/>
                    <a:pt x="1500" y="2167"/>
                  </a:cubicBezTo>
                  <a:cubicBezTo>
                    <a:pt x="1786" y="2251"/>
                    <a:pt x="2358" y="2465"/>
                    <a:pt x="2631" y="2834"/>
                  </a:cubicBezTo>
                  <a:cubicBezTo>
                    <a:pt x="2560" y="3263"/>
                    <a:pt x="2191" y="3584"/>
                    <a:pt x="1738" y="3584"/>
                  </a:cubicBezTo>
                  <a:cubicBezTo>
                    <a:pt x="1274" y="3584"/>
                    <a:pt x="893" y="3239"/>
                    <a:pt x="845" y="2774"/>
                  </a:cubicBezTo>
                  <a:cubicBezTo>
                    <a:pt x="845" y="2751"/>
                    <a:pt x="834" y="2727"/>
                    <a:pt x="822" y="2703"/>
                  </a:cubicBezTo>
                  <a:cubicBezTo>
                    <a:pt x="714" y="2536"/>
                    <a:pt x="655" y="2334"/>
                    <a:pt x="655" y="2132"/>
                  </a:cubicBezTo>
                  <a:cubicBezTo>
                    <a:pt x="655" y="1536"/>
                    <a:pt x="1143" y="1048"/>
                    <a:pt x="1738" y="1048"/>
                  </a:cubicBezTo>
                  <a:close/>
                  <a:moveTo>
                    <a:pt x="2131" y="3846"/>
                  </a:moveTo>
                  <a:lnTo>
                    <a:pt x="2131" y="4025"/>
                  </a:lnTo>
                  <a:cubicBezTo>
                    <a:pt x="2131" y="4084"/>
                    <a:pt x="2143" y="4144"/>
                    <a:pt x="2167" y="4191"/>
                  </a:cubicBezTo>
                  <a:lnTo>
                    <a:pt x="1988" y="4334"/>
                  </a:lnTo>
                  <a:cubicBezTo>
                    <a:pt x="1917" y="4400"/>
                    <a:pt x="1825" y="4432"/>
                    <a:pt x="1734" y="4432"/>
                  </a:cubicBezTo>
                  <a:cubicBezTo>
                    <a:pt x="1643" y="4432"/>
                    <a:pt x="1554" y="4400"/>
                    <a:pt x="1488" y="4334"/>
                  </a:cubicBezTo>
                  <a:lnTo>
                    <a:pt x="1334" y="4191"/>
                  </a:lnTo>
                  <a:cubicBezTo>
                    <a:pt x="1369" y="4144"/>
                    <a:pt x="1381" y="4084"/>
                    <a:pt x="1381" y="4025"/>
                  </a:cubicBezTo>
                  <a:lnTo>
                    <a:pt x="1381" y="3846"/>
                  </a:lnTo>
                  <a:cubicBezTo>
                    <a:pt x="1500" y="3870"/>
                    <a:pt x="1619" y="3906"/>
                    <a:pt x="1750" y="3906"/>
                  </a:cubicBezTo>
                  <a:cubicBezTo>
                    <a:pt x="1893" y="3906"/>
                    <a:pt x="2012" y="3894"/>
                    <a:pt x="2131" y="3846"/>
                  </a:cubicBezTo>
                  <a:close/>
                  <a:moveTo>
                    <a:pt x="1750" y="0"/>
                  </a:moveTo>
                  <a:cubicBezTo>
                    <a:pt x="1274" y="0"/>
                    <a:pt x="881" y="358"/>
                    <a:pt x="881" y="798"/>
                  </a:cubicBezTo>
                  <a:cubicBezTo>
                    <a:pt x="881" y="869"/>
                    <a:pt x="893" y="929"/>
                    <a:pt x="905" y="1000"/>
                  </a:cubicBezTo>
                  <a:cubicBezTo>
                    <a:pt x="560" y="1250"/>
                    <a:pt x="345" y="1667"/>
                    <a:pt x="345" y="2132"/>
                  </a:cubicBezTo>
                  <a:cubicBezTo>
                    <a:pt x="345" y="2382"/>
                    <a:pt x="405" y="2632"/>
                    <a:pt x="536" y="2834"/>
                  </a:cubicBezTo>
                  <a:cubicBezTo>
                    <a:pt x="583" y="3191"/>
                    <a:pt x="774" y="3489"/>
                    <a:pt x="1060" y="3679"/>
                  </a:cubicBezTo>
                  <a:lnTo>
                    <a:pt x="1060" y="4025"/>
                  </a:lnTo>
                  <a:lnTo>
                    <a:pt x="1060" y="4037"/>
                  </a:lnTo>
                  <a:lnTo>
                    <a:pt x="381" y="4382"/>
                  </a:lnTo>
                  <a:cubicBezTo>
                    <a:pt x="143" y="4501"/>
                    <a:pt x="0" y="4739"/>
                    <a:pt x="0" y="5013"/>
                  </a:cubicBezTo>
                  <a:lnTo>
                    <a:pt x="0" y="5882"/>
                  </a:lnTo>
                  <a:cubicBezTo>
                    <a:pt x="0" y="5977"/>
                    <a:pt x="72" y="6049"/>
                    <a:pt x="167" y="6049"/>
                  </a:cubicBezTo>
                  <a:cubicBezTo>
                    <a:pt x="250" y="6049"/>
                    <a:pt x="322" y="5977"/>
                    <a:pt x="322" y="5882"/>
                  </a:cubicBezTo>
                  <a:lnTo>
                    <a:pt x="322" y="5013"/>
                  </a:lnTo>
                  <a:cubicBezTo>
                    <a:pt x="322" y="4870"/>
                    <a:pt x="393" y="4739"/>
                    <a:pt x="536" y="4679"/>
                  </a:cubicBezTo>
                  <a:lnTo>
                    <a:pt x="1084" y="4394"/>
                  </a:lnTo>
                  <a:lnTo>
                    <a:pt x="1274" y="4572"/>
                  </a:lnTo>
                  <a:cubicBezTo>
                    <a:pt x="1417" y="4715"/>
                    <a:pt x="1584" y="4775"/>
                    <a:pt x="1750" y="4775"/>
                  </a:cubicBezTo>
                  <a:cubicBezTo>
                    <a:pt x="1929" y="4775"/>
                    <a:pt x="2096" y="4715"/>
                    <a:pt x="2227" y="4572"/>
                  </a:cubicBezTo>
                  <a:lnTo>
                    <a:pt x="2429" y="4394"/>
                  </a:lnTo>
                  <a:lnTo>
                    <a:pt x="2977" y="4679"/>
                  </a:lnTo>
                  <a:cubicBezTo>
                    <a:pt x="3096" y="4739"/>
                    <a:pt x="3179" y="4870"/>
                    <a:pt x="3179" y="5013"/>
                  </a:cubicBezTo>
                  <a:lnTo>
                    <a:pt x="3179" y="5882"/>
                  </a:lnTo>
                  <a:cubicBezTo>
                    <a:pt x="3179" y="5977"/>
                    <a:pt x="3262" y="6049"/>
                    <a:pt x="3346" y="6049"/>
                  </a:cubicBezTo>
                  <a:cubicBezTo>
                    <a:pt x="3441" y="6049"/>
                    <a:pt x="3512" y="5977"/>
                    <a:pt x="3512" y="5882"/>
                  </a:cubicBezTo>
                  <a:lnTo>
                    <a:pt x="3512" y="5013"/>
                  </a:lnTo>
                  <a:cubicBezTo>
                    <a:pt x="3512" y="4739"/>
                    <a:pt x="3358" y="4501"/>
                    <a:pt x="3120" y="4382"/>
                  </a:cubicBezTo>
                  <a:lnTo>
                    <a:pt x="2453" y="4037"/>
                  </a:lnTo>
                  <a:lnTo>
                    <a:pt x="2453" y="4025"/>
                  </a:lnTo>
                  <a:lnTo>
                    <a:pt x="2453" y="3679"/>
                  </a:lnTo>
                  <a:cubicBezTo>
                    <a:pt x="2739" y="3489"/>
                    <a:pt x="2929" y="3191"/>
                    <a:pt x="2977" y="2834"/>
                  </a:cubicBezTo>
                  <a:cubicBezTo>
                    <a:pt x="3096" y="2632"/>
                    <a:pt x="3167" y="2370"/>
                    <a:pt x="3167" y="2132"/>
                  </a:cubicBezTo>
                  <a:cubicBezTo>
                    <a:pt x="3167" y="1667"/>
                    <a:pt x="2941" y="1262"/>
                    <a:pt x="2608" y="1000"/>
                  </a:cubicBezTo>
                  <a:cubicBezTo>
                    <a:pt x="2619" y="941"/>
                    <a:pt x="2631" y="869"/>
                    <a:pt x="2631" y="798"/>
                  </a:cubicBezTo>
                  <a:cubicBezTo>
                    <a:pt x="2631" y="369"/>
                    <a:pt x="2227" y="0"/>
                    <a:pt x="175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38" name="Google Shape;10838;p80"/>
            <p:cNvSpPr/>
            <p:nvPr/>
          </p:nvSpPr>
          <p:spPr>
            <a:xfrm>
              <a:off x="7795043" y="2750789"/>
              <a:ext cx="11012" cy="26162"/>
            </a:xfrm>
            <a:custGeom>
              <a:avLst/>
              <a:gdLst/>
              <a:ahLst/>
              <a:cxnLst/>
              <a:rect l="l" t="t" r="r" b="b"/>
              <a:pathLst>
                <a:path w="346" h="822" extrusionOk="0">
                  <a:moveTo>
                    <a:pt x="167" y="0"/>
                  </a:moveTo>
                  <a:cubicBezTo>
                    <a:pt x="84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84" y="822"/>
                    <a:pt x="167" y="822"/>
                  </a:cubicBezTo>
                  <a:cubicBezTo>
                    <a:pt x="263" y="822"/>
                    <a:pt x="334" y="750"/>
                    <a:pt x="334" y="655"/>
                  </a:cubicBezTo>
                  <a:lnTo>
                    <a:pt x="334" y="167"/>
                  </a:lnTo>
                  <a:cubicBezTo>
                    <a:pt x="346" y="83"/>
                    <a:pt x="275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39" name="Google Shape;10839;p80"/>
            <p:cNvSpPr/>
            <p:nvPr/>
          </p:nvSpPr>
          <p:spPr>
            <a:xfrm>
              <a:off x="7851887" y="2750789"/>
              <a:ext cx="10662" cy="26162"/>
            </a:xfrm>
            <a:custGeom>
              <a:avLst/>
              <a:gdLst/>
              <a:ahLst/>
              <a:cxnLst/>
              <a:rect l="l" t="t" r="r" b="b"/>
              <a:pathLst>
                <a:path w="335" h="822" extrusionOk="0">
                  <a:moveTo>
                    <a:pt x="167" y="0"/>
                  </a:moveTo>
                  <a:cubicBezTo>
                    <a:pt x="84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84" y="822"/>
                    <a:pt x="167" y="822"/>
                  </a:cubicBezTo>
                  <a:cubicBezTo>
                    <a:pt x="263" y="822"/>
                    <a:pt x="334" y="750"/>
                    <a:pt x="334" y="655"/>
                  </a:cubicBezTo>
                  <a:lnTo>
                    <a:pt x="334" y="167"/>
                  </a:lnTo>
                  <a:cubicBezTo>
                    <a:pt x="334" y="83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40" name="Google Shape;10840;p80"/>
            <p:cNvSpPr/>
            <p:nvPr/>
          </p:nvSpPr>
          <p:spPr>
            <a:xfrm>
              <a:off x="7641189" y="2595789"/>
              <a:ext cx="136826" cy="113147"/>
            </a:xfrm>
            <a:custGeom>
              <a:avLst/>
              <a:gdLst/>
              <a:ahLst/>
              <a:cxnLst/>
              <a:rect l="l" t="t" r="r" b="b"/>
              <a:pathLst>
                <a:path w="4299" h="3555" extrusionOk="0">
                  <a:moveTo>
                    <a:pt x="2156" y="1"/>
                  </a:moveTo>
                  <a:cubicBezTo>
                    <a:pt x="2072" y="1"/>
                    <a:pt x="2001" y="84"/>
                    <a:pt x="2001" y="167"/>
                  </a:cubicBezTo>
                  <a:lnTo>
                    <a:pt x="2001" y="2048"/>
                  </a:lnTo>
                  <a:lnTo>
                    <a:pt x="108" y="3251"/>
                  </a:lnTo>
                  <a:cubicBezTo>
                    <a:pt x="37" y="3299"/>
                    <a:pt x="1" y="3406"/>
                    <a:pt x="60" y="3477"/>
                  </a:cubicBezTo>
                  <a:cubicBezTo>
                    <a:pt x="91" y="3523"/>
                    <a:pt x="147" y="3555"/>
                    <a:pt x="202" y="3555"/>
                  </a:cubicBezTo>
                  <a:cubicBezTo>
                    <a:pt x="232" y="3555"/>
                    <a:pt x="261" y="3546"/>
                    <a:pt x="287" y="3525"/>
                  </a:cubicBezTo>
                  <a:lnTo>
                    <a:pt x="2156" y="2334"/>
                  </a:lnTo>
                  <a:lnTo>
                    <a:pt x="4037" y="3525"/>
                  </a:lnTo>
                  <a:cubicBezTo>
                    <a:pt x="4061" y="3537"/>
                    <a:pt x="4097" y="3549"/>
                    <a:pt x="4120" y="3549"/>
                  </a:cubicBezTo>
                  <a:cubicBezTo>
                    <a:pt x="4180" y="3549"/>
                    <a:pt x="4228" y="3525"/>
                    <a:pt x="4263" y="3477"/>
                  </a:cubicBezTo>
                  <a:cubicBezTo>
                    <a:pt x="4299" y="3406"/>
                    <a:pt x="4287" y="3299"/>
                    <a:pt x="4216" y="3251"/>
                  </a:cubicBezTo>
                  <a:lnTo>
                    <a:pt x="2323" y="2048"/>
                  </a:lnTo>
                  <a:lnTo>
                    <a:pt x="2323" y="167"/>
                  </a:lnTo>
                  <a:cubicBezTo>
                    <a:pt x="2323" y="84"/>
                    <a:pt x="2251" y="1"/>
                    <a:pt x="215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841" name="Google Shape;10841;p80"/>
          <p:cNvGrpSpPr/>
          <p:nvPr/>
        </p:nvGrpSpPr>
        <p:grpSpPr>
          <a:xfrm>
            <a:off x="7644259" y="2828933"/>
            <a:ext cx="595768" cy="436079"/>
            <a:chOff x="5733194" y="2431718"/>
            <a:chExt cx="446826" cy="327059"/>
          </a:xfrm>
          <a:solidFill>
            <a:srgbClr val="D2DE00"/>
          </a:solidFill>
        </p:grpSpPr>
        <p:sp>
          <p:nvSpPr>
            <p:cNvPr id="10842" name="Google Shape;10842;p80"/>
            <p:cNvSpPr/>
            <p:nvPr/>
          </p:nvSpPr>
          <p:spPr>
            <a:xfrm>
              <a:off x="6032946" y="2474145"/>
              <a:ext cx="56112" cy="20115"/>
            </a:xfrm>
            <a:custGeom>
              <a:avLst/>
              <a:gdLst/>
              <a:ahLst/>
              <a:cxnLst/>
              <a:rect l="l" t="t" r="r" b="b"/>
              <a:pathLst>
                <a:path w="1763" h="632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cubicBezTo>
                    <a:pt x="441" y="417"/>
                    <a:pt x="1108" y="453"/>
                    <a:pt x="1429" y="620"/>
                  </a:cubicBezTo>
                  <a:cubicBezTo>
                    <a:pt x="1465" y="632"/>
                    <a:pt x="1489" y="632"/>
                    <a:pt x="1525" y="632"/>
                  </a:cubicBezTo>
                  <a:cubicBezTo>
                    <a:pt x="1596" y="632"/>
                    <a:pt x="1668" y="584"/>
                    <a:pt x="1703" y="513"/>
                  </a:cubicBezTo>
                  <a:cubicBezTo>
                    <a:pt x="1763" y="417"/>
                    <a:pt x="1727" y="298"/>
                    <a:pt x="1632" y="239"/>
                  </a:cubicBezTo>
                  <a:cubicBezTo>
                    <a:pt x="1156" y="1"/>
                    <a:pt x="263" y="1"/>
                    <a:pt x="2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43" name="Google Shape;10843;p80"/>
            <p:cNvSpPr/>
            <p:nvPr/>
          </p:nvSpPr>
          <p:spPr>
            <a:xfrm>
              <a:off x="5733194" y="2431718"/>
              <a:ext cx="446826" cy="327059"/>
            </a:xfrm>
            <a:custGeom>
              <a:avLst/>
              <a:gdLst/>
              <a:ahLst/>
              <a:cxnLst/>
              <a:rect l="l" t="t" r="r" b="b"/>
              <a:pathLst>
                <a:path w="14039" h="10276" extrusionOk="0">
                  <a:moveTo>
                    <a:pt x="11621" y="655"/>
                  </a:moveTo>
                  <a:lnTo>
                    <a:pt x="11621" y="1500"/>
                  </a:lnTo>
                  <a:cubicBezTo>
                    <a:pt x="11621" y="1631"/>
                    <a:pt x="11598" y="1762"/>
                    <a:pt x="11538" y="1905"/>
                  </a:cubicBezTo>
                  <a:lnTo>
                    <a:pt x="11431" y="2108"/>
                  </a:lnTo>
                  <a:cubicBezTo>
                    <a:pt x="11419" y="2143"/>
                    <a:pt x="11419" y="2167"/>
                    <a:pt x="11419" y="2203"/>
                  </a:cubicBezTo>
                  <a:lnTo>
                    <a:pt x="11419" y="2631"/>
                  </a:lnTo>
                  <a:cubicBezTo>
                    <a:pt x="11419" y="2929"/>
                    <a:pt x="11300" y="3215"/>
                    <a:pt x="11074" y="3429"/>
                  </a:cubicBezTo>
                  <a:cubicBezTo>
                    <a:pt x="10858" y="3634"/>
                    <a:pt x="10599" y="3751"/>
                    <a:pt x="10317" y="3751"/>
                  </a:cubicBezTo>
                  <a:cubicBezTo>
                    <a:pt x="10303" y="3751"/>
                    <a:pt x="10290" y="3751"/>
                    <a:pt x="10276" y="3751"/>
                  </a:cubicBezTo>
                  <a:cubicBezTo>
                    <a:pt x="9657" y="3739"/>
                    <a:pt x="9181" y="3215"/>
                    <a:pt x="9181" y="2584"/>
                  </a:cubicBezTo>
                  <a:lnTo>
                    <a:pt x="9181" y="2203"/>
                  </a:lnTo>
                  <a:cubicBezTo>
                    <a:pt x="9181" y="2167"/>
                    <a:pt x="9181" y="2143"/>
                    <a:pt x="9169" y="2108"/>
                  </a:cubicBezTo>
                  <a:lnTo>
                    <a:pt x="9038" y="1857"/>
                  </a:lnTo>
                  <a:cubicBezTo>
                    <a:pt x="8990" y="1762"/>
                    <a:pt x="8966" y="1667"/>
                    <a:pt x="8966" y="1560"/>
                  </a:cubicBezTo>
                  <a:lnTo>
                    <a:pt x="8966" y="1548"/>
                  </a:lnTo>
                  <a:cubicBezTo>
                    <a:pt x="8966" y="1048"/>
                    <a:pt x="9359" y="655"/>
                    <a:pt x="9859" y="655"/>
                  </a:cubicBezTo>
                  <a:close/>
                  <a:moveTo>
                    <a:pt x="4156" y="429"/>
                  </a:moveTo>
                  <a:cubicBezTo>
                    <a:pt x="4513" y="429"/>
                    <a:pt x="4823" y="560"/>
                    <a:pt x="5061" y="822"/>
                  </a:cubicBezTo>
                  <a:cubicBezTo>
                    <a:pt x="5299" y="1072"/>
                    <a:pt x="5442" y="1417"/>
                    <a:pt x="5478" y="1786"/>
                  </a:cubicBezTo>
                  <a:cubicBezTo>
                    <a:pt x="5513" y="2215"/>
                    <a:pt x="5656" y="3108"/>
                    <a:pt x="5847" y="3643"/>
                  </a:cubicBezTo>
                  <a:lnTo>
                    <a:pt x="5835" y="3643"/>
                  </a:lnTo>
                  <a:cubicBezTo>
                    <a:pt x="5525" y="3762"/>
                    <a:pt x="4882" y="3941"/>
                    <a:pt x="4132" y="3941"/>
                  </a:cubicBezTo>
                  <a:cubicBezTo>
                    <a:pt x="4077" y="3944"/>
                    <a:pt x="4021" y="3945"/>
                    <a:pt x="3967" y="3945"/>
                  </a:cubicBezTo>
                  <a:cubicBezTo>
                    <a:pt x="3330" y="3945"/>
                    <a:pt x="2762" y="3765"/>
                    <a:pt x="2477" y="3655"/>
                  </a:cubicBezTo>
                  <a:cubicBezTo>
                    <a:pt x="2656" y="3108"/>
                    <a:pt x="2799" y="2215"/>
                    <a:pt x="2835" y="1786"/>
                  </a:cubicBezTo>
                  <a:cubicBezTo>
                    <a:pt x="2858" y="1417"/>
                    <a:pt x="3013" y="1072"/>
                    <a:pt x="3251" y="822"/>
                  </a:cubicBezTo>
                  <a:cubicBezTo>
                    <a:pt x="3501" y="560"/>
                    <a:pt x="3811" y="429"/>
                    <a:pt x="4156" y="429"/>
                  </a:cubicBezTo>
                  <a:close/>
                  <a:moveTo>
                    <a:pt x="10752" y="4096"/>
                  </a:moveTo>
                  <a:cubicBezTo>
                    <a:pt x="10752" y="4155"/>
                    <a:pt x="10764" y="4215"/>
                    <a:pt x="10776" y="4274"/>
                  </a:cubicBezTo>
                  <a:lnTo>
                    <a:pt x="10609" y="4429"/>
                  </a:lnTo>
                  <a:cubicBezTo>
                    <a:pt x="10526" y="4524"/>
                    <a:pt x="10419" y="4572"/>
                    <a:pt x="10300" y="4572"/>
                  </a:cubicBezTo>
                  <a:cubicBezTo>
                    <a:pt x="10181" y="4572"/>
                    <a:pt x="10062" y="4524"/>
                    <a:pt x="9990" y="4429"/>
                  </a:cubicBezTo>
                  <a:lnTo>
                    <a:pt x="9823" y="4274"/>
                  </a:lnTo>
                  <a:cubicBezTo>
                    <a:pt x="9835" y="4215"/>
                    <a:pt x="9859" y="4155"/>
                    <a:pt x="9859" y="4096"/>
                  </a:cubicBezTo>
                  <a:cubicBezTo>
                    <a:pt x="9990" y="4132"/>
                    <a:pt x="10121" y="4167"/>
                    <a:pt x="10252" y="4167"/>
                  </a:cubicBezTo>
                  <a:lnTo>
                    <a:pt x="10300" y="4167"/>
                  </a:lnTo>
                  <a:cubicBezTo>
                    <a:pt x="10455" y="4167"/>
                    <a:pt x="10609" y="4132"/>
                    <a:pt x="10752" y="4096"/>
                  </a:cubicBezTo>
                  <a:close/>
                  <a:moveTo>
                    <a:pt x="4692" y="4358"/>
                  </a:moveTo>
                  <a:cubicBezTo>
                    <a:pt x="4763" y="4524"/>
                    <a:pt x="4918" y="4644"/>
                    <a:pt x="5097" y="4691"/>
                  </a:cubicBezTo>
                  <a:lnTo>
                    <a:pt x="5835" y="4894"/>
                  </a:lnTo>
                  <a:cubicBezTo>
                    <a:pt x="6025" y="4953"/>
                    <a:pt x="6168" y="5132"/>
                    <a:pt x="6168" y="5322"/>
                  </a:cubicBezTo>
                  <a:lnTo>
                    <a:pt x="6168" y="7251"/>
                  </a:lnTo>
                  <a:cubicBezTo>
                    <a:pt x="6168" y="7501"/>
                    <a:pt x="5954" y="7692"/>
                    <a:pt x="5716" y="7692"/>
                  </a:cubicBezTo>
                  <a:lnTo>
                    <a:pt x="5704" y="7692"/>
                  </a:lnTo>
                  <a:lnTo>
                    <a:pt x="5704" y="6144"/>
                  </a:lnTo>
                  <a:cubicBezTo>
                    <a:pt x="5668" y="5787"/>
                    <a:pt x="5394" y="5501"/>
                    <a:pt x="5025" y="5501"/>
                  </a:cubicBezTo>
                  <a:lnTo>
                    <a:pt x="3275" y="5501"/>
                  </a:lnTo>
                  <a:cubicBezTo>
                    <a:pt x="2918" y="5501"/>
                    <a:pt x="2632" y="5787"/>
                    <a:pt x="2632" y="6144"/>
                  </a:cubicBezTo>
                  <a:lnTo>
                    <a:pt x="2632" y="7692"/>
                  </a:lnTo>
                  <a:lnTo>
                    <a:pt x="2620" y="7692"/>
                  </a:lnTo>
                  <a:cubicBezTo>
                    <a:pt x="2370" y="7692"/>
                    <a:pt x="2180" y="7489"/>
                    <a:pt x="2180" y="7251"/>
                  </a:cubicBezTo>
                  <a:lnTo>
                    <a:pt x="2180" y="5322"/>
                  </a:lnTo>
                  <a:cubicBezTo>
                    <a:pt x="2180" y="5132"/>
                    <a:pt x="2311" y="4941"/>
                    <a:pt x="2501" y="4894"/>
                  </a:cubicBezTo>
                  <a:lnTo>
                    <a:pt x="3251" y="4691"/>
                  </a:lnTo>
                  <a:cubicBezTo>
                    <a:pt x="3430" y="4644"/>
                    <a:pt x="3561" y="4524"/>
                    <a:pt x="3644" y="4358"/>
                  </a:cubicBezTo>
                  <a:cubicBezTo>
                    <a:pt x="3811" y="4370"/>
                    <a:pt x="3989" y="4394"/>
                    <a:pt x="4168" y="4394"/>
                  </a:cubicBezTo>
                  <a:cubicBezTo>
                    <a:pt x="4347" y="4394"/>
                    <a:pt x="4525" y="4370"/>
                    <a:pt x="4692" y="4358"/>
                  </a:cubicBezTo>
                  <a:close/>
                  <a:moveTo>
                    <a:pt x="10526" y="5906"/>
                  </a:moveTo>
                  <a:cubicBezTo>
                    <a:pt x="10538" y="5906"/>
                    <a:pt x="10538" y="5906"/>
                    <a:pt x="10538" y="5918"/>
                  </a:cubicBezTo>
                  <a:lnTo>
                    <a:pt x="10538" y="7680"/>
                  </a:lnTo>
                  <a:cubicBezTo>
                    <a:pt x="10538" y="7692"/>
                    <a:pt x="10538" y="7692"/>
                    <a:pt x="10526" y="7692"/>
                  </a:cubicBezTo>
                  <a:lnTo>
                    <a:pt x="7895" y="7692"/>
                  </a:lnTo>
                  <a:cubicBezTo>
                    <a:pt x="7871" y="7692"/>
                    <a:pt x="7871" y="7692"/>
                    <a:pt x="7871" y="7680"/>
                  </a:cubicBezTo>
                  <a:lnTo>
                    <a:pt x="7871" y="5918"/>
                  </a:lnTo>
                  <a:lnTo>
                    <a:pt x="10526" y="5906"/>
                  </a:lnTo>
                  <a:close/>
                  <a:moveTo>
                    <a:pt x="11050" y="4596"/>
                  </a:moveTo>
                  <a:lnTo>
                    <a:pt x="11228" y="4691"/>
                  </a:lnTo>
                  <a:lnTo>
                    <a:pt x="11967" y="4894"/>
                  </a:lnTo>
                  <a:cubicBezTo>
                    <a:pt x="12157" y="4953"/>
                    <a:pt x="12300" y="5132"/>
                    <a:pt x="12300" y="5322"/>
                  </a:cubicBezTo>
                  <a:lnTo>
                    <a:pt x="12300" y="7251"/>
                  </a:lnTo>
                  <a:cubicBezTo>
                    <a:pt x="12300" y="7501"/>
                    <a:pt x="12086" y="7692"/>
                    <a:pt x="11848" y="7692"/>
                  </a:cubicBezTo>
                  <a:lnTo>
                    <a:pt x="10955" y="7692"/>
                  </a:lnTo>
                  <a:lnTo>
                    <a:pt x="10955" y="7680"/>
                  </a:lnTo>
                  <a:lnTo>
                    <a:pt x="10955" y="7227"/>
                  </a:lnTo>
                  <a:lnTo>
                    <a:pt x="11621" y="7227"/>
                  </a:lnTo>
                  <a:cubicBezTo>
                    <a:pt x="11740" y="7227"/>
                    <a:pt x="11836" y="7144"/>
                    <a:pt x="11836" y="7025"/>
                  </a:cubicBezTo>
                  <a:lnTo>
                    <a:pt x="11836" y="5715"/>
                  </a:lnTo>
                  <a:cubicBezTo>
                    <a:pt x="11836" y="5596"/>
                    <a:pt x="11740" y="5501"/>
                    <a:pt x="11621" y="5501"/>
                  </a:cubicBezTo>
                  <a:cubicBezTo>
                    <a:pt x="11502" y="5501"/>
                    <a:pt x="11419" y="5596"/>
                    <a:pt x="11419" y="5715"/>
                  </a:cubicBezTo>
                  <a:lnTo>
                    <a:pt x="11419" y="6834"/>
                  </a:lnTo>
                  <a:lnTo>
                    <a:pt x="10955" y="6834"/>
                  </a:lnTo>
                  <a:lnTo>
                    <a:pt x="10955" y="5941"/>
                  </a:lnTo>
                  <a:cubicBezTo>
                    <a:pt x="10955" y="5691"/>
                    <a:pt x="10764" y="5525"/>
                    <a:pt x="10538" y="5525"/>
                  </a:cubicBezTo>
                  <a:lnTo>
                    <a:pt x="8335" y="5525"/>
                  </a:lnTo>
                  <a:lnTo>
                    <a:pt x="8335" y="5322"/>
                  </a:lnTo>
                  <a:lnTo>
                    <a:pt x="8299" y="5322"/>
                  </a:lnTo>
                  <a:cubicBezTo>
                    <a:pt x="8299" y="5132"/>
                    <a:pt x="8442" y="4941"/>
                    <a:pt x="8633" y="4894"/>
                  </a:cubicBezTo>
                  <a:lnTo>
                    <a:pt x="9383" y="4691"/>
                  </a:lnTo>
                  <a:cubicBezTo>
                    <a:pt x="9442" y="4667"/>
                    <a:pt x="9490" y="4644"/>
                    <a:pt x="9562" y="4596"/>
                  </a:cubicBezTo>
                  <a:lnTo>
                    <a:pt x="9693" y="4727"/>
                  </a:lnTo>
                  <a:cubicBezTo>
                    <a:pt x="9859" y="4894"/>
                    <a:pt x="10062" y="4989"/>
                    <a:pt x="10300" y="4989"/>
                  </a:cubicBezTo>
                  <a:cubicBezTo>
                    <a:pt x="10526" y="4989"/>
                    <a:pt x="10752" y="4894"/>
                    <a:pt x="10907" y="4727"/>
                  </a:cubicBezTo>
                  <a:lnTo>
                    <a:pt x="11050" y="4596"/>
                  </a:lnTo>
                  <a:close/>
                  <a:moveTo>
                    <a:pt x="2632" y="8108"/>
                  </a:moveTo>
                  <a:lnTo>
                    <a:pt x="2632" y="8573"/>
                  </a:lnTo>
                  <a:lnTo>
                    <a:pt x="846" y="8573"/>
                  </a:lnTo>
                  <a:lnTo>
                    <a:pt x="846" y="8108"/>
                  </a:lnTo>
                  <a:close/>
                  <a:moveTo>
                    <a:pt x="13157" y="8108"/>
                  </a:moveTo>
                  <a:lnTo>
                    <a:pt x="13157" y="8573"/>
                  </a:lnTo>
                  <a:lnTo>
                    <a:pt x="5668" y="8573"/>
                  </a:lnTo>
                  <a:lnTo>
                    <a:pt x="5668" y="8108"/>
                  </a:lnTo>
                  <a:close/>
                  <a:moveTo>
                    <a:pt x="5049" y="5906"/>
                  </a:moveTo>
                  <a:cubicBezTo>
                    <a:pt x="5180" y="5906"/>
                    <a:pt x="5287" y="6013"/>
                    <a:pt x="5287" y="6144"/>
                  </a:cubicBezTo>
                  <a:lnTo>
                    <a:pt x="5287" y="9001"/>
                  </a:lnTo>
                  <a:lnTo>
                    <a:pt x="3049" y="9001"/>
                  </a:lnTo>
                  <a:lnTo>
                    <a:pt x="3049" y="6144"/>
                  </a:lnTo>
                  <a:cubicBezTo>
                    <a:pt x="3049" y="6013"/>
                    <a:pt x="3156" y="5906"/>
                    <a:pt x="3287" y="5906"/>
                  </a:cubicBezTo>
                  <a:close/>
                  <a:moveTo>
                    <a:pt x="4168" y="0"/>
                  </a:moveTo>
                  <a:cubicBezTo>
                    <a:pt x="3239" y="0"/>
                    <a:pt x="2501" y="738"/>
                    <a:pt x="2430" y="1738"/>
                  </a:cubicBezTo>
                  <a:cubicBezTo>
                    <a:pt x="2394" y="2155"/>
                    <a:pt x="2263" y="2989"/>
                    <a:pt x="2084" y="3477"/>
                  </a:cubicBezTo>
                  <a:cubicBezTo>
                    <a:pt x="2037" y="3584"/>
                    <a:pt x="2049" y="3703"/>
                    <a:pt x="2096" y="3810"/>
                  </a:cubicBezTo>
                  <a:cubicBezTo>
                    <a:pt x="2144" y="3905"/>
                    <a:pt x="2239" y="3989"/>
                    <a:pt x="2334" y="4024"/>
                  </a:cubicBezTo>
                  <a:cubicBezTo>
                    <a:pt x="2513" y="4084"/>
                    <a:pt x="2811" y="4179"/>
                    <a:pt x="3156" y="4251"/>
                  </a:cubicBezTo>
                  <a:cubicBezTo>
                    <a:pt x="3144" y="4251"/>
                    <a:pt x="3144" y="4251"/>
                    <a:pt x="3120" y="4263"/>
                  </a:cubicBezTo>
                  <a:lnTo>
                    <a:pt x="2382" y="4477"/>
                  </a:lnTo>
                  <a:cubicBezTo>
                    <a:pt x="2013" y="4584"/>
                    <a:pt x="1751" y="4917"/>
                    <a:pt x="1751" y="5310"/>
                  </a:cubicBezTo>
                  <a:lnTo>
                    <a:pt x="1751" y="7227"/>
                  </a:lnTo>
                  <a:cubicBezTo>
                    <a:pt x="1751" y="7394"/>
                    <a:pt x="1799" y="7561"/>
                    <a:pt x="1894" y="7680"/>
                  </a:cubicBezTo>
                  <a:lnTo>
                    <a:pt x="203" y="7680"/>
                  </a:lnTo>
                  <a:cubicBezTo>
                    <a:pt x="84" y="7680"/>
                    <a:pt x="1" y="7763"/>
                    <a:pt x="1" y="7882"/>
                  </a:cubicBezTo>
                  <a:cubicBezTo>
                    <a:pt x="1" y="8001"/>
                    <a:pt x="84" y="8096"/>
                    <a:pt x="203" y="8096"/>
                  </a:cubicBezTo>
                  <a:lnTo>
                    <a:pt x="441" y="8096"/>
                  </a:lnTo>
                  <a:lnTo>
                    <a:pt x="441" y="10073"/>
                  </a:lnTo>
                  <a:cubicBezTo>
                    <a:pt x="441" y="10192"/>
                    <a:pt x="537" y="10275"/>
                    <a:pt x="656" y="10275"/>
                  </a:cubicBezTo>
                  <a:cubicBezTo>
                    <a:pt x="775" y="10275"/>
                    <a:pt x="858" y="10192"/>
                    <a:pt x="858" y="10073"/>
                  </a:cubicBezTo>
                  <a:lnTo>
                    <a:pt x="858" y="8954"/>
                  </a:lnTo>
                  <a:lnTo>
                    <a:pt x="2644" y="8954"/>
                  </a:lnTo>
                  <a:lnTo>
                    <a:pt x="2644" y="10073"/>
                  </a:lnTo>
                  <a:cubicBezTo>
                    <a:pt x="2644" y="10192"/>
                    <a:pt x="2739" y="10275"/>
                    <a:pt x="2858" y="10275"/>
                  </a:cubicBezTo>
                  <a:cubicBezTo>
                    <a:pt x="2977" y="10275"/>
                    <a:pt x="3073" y="10192"/>
                    <a:pt x="3073" y="10073"/>
                  </a:cubicBezTo>
                  <a:lnTo>
                    <a:pt x="3073" y="9406"/>
                  </a:lnTo>
                  <a:lnTo>
                    <a:pt x="5287" y="9406"/>
                  </a:lnTo>
                  <a:lnTo>
                    <a:pt x="5287" y="10073"/>
                  </a:lnTo>
                  <a:cubicBezTo>
                    <a:pt x="5287" y="10192"/>
                    <a:pt x="5371" y="10275"/>
                    <a:pt x="5490" y="10275"/>
                  </a:cubicBezTo>
                  <a:cubicBezTo>
                    <a:pt x="5609" y="10275"/>
                    <a:pt x="5704" y="10192"/>
                    <a:pt x="5704" y="10073"/>
                  </a:cubicBezTo>
                  <a:lnTo>
                    <a:pt x="5704" y="8954"/>
                  </a:lnTo>
                  <a:lnTo>
                    <a:pt x="13169" y="8954"/>
                  </a:lnTo>
                  <a:lnTo>
                    <a:pt x="13169" y="10073"/>
                  </a:lnTo>
                  <a:cubicBezTo>
                    <a:pt x="13169" y="10192"/>
                    <a:pt x="13264" y="10275"/>
                    <a:pt x="13383" y="10275"/>
                  </a:cubicBezTo>
                  <a:cubicBezTo>
                    <a:pt x="13503" y="10275"/>
                    <a:pt x="13586" y="10192"/>
                    <a:pt x="13586" y="10073"/>
                  </a:cubicBezTo>
                  <a:lnTo>
                    <a:pt x="13586" y="8096"/>
                  </a:lnTo>
                  <a:lnTo>
                    <a:pt x="13824" y="8096"/>
                  </a:lnTo>
                  <a:cubicBezTo>
                    <a:pt x="13943" y="8096"/>
                    <a:pt x="14038" y="8001"/>
                    <a:pt x="14038" y="7882"/>
                  </a:cubicBezTo>
                  <a:cubicBezTo>
                    <a:pt x="14003" y="7787"/>
                    <a:pt x="13919" y="7692"/>
                    <a:pt x="13800" y="7692"/>
                  </a:cubicBezTo>
                  <a:lnTo>
                    <a:pt x="12562" y="7692"/>
                  </a:lnTo>
                  <a:cubicBezTo>
                    <a:pt x="12633" y="7561"/>
                    <a:pt x="12693" y="7406"/>
                    <a:pt x="12693" y="7251"/>
                  </a:cubicBezTo>
                  <a:lnTo>
                    <a:pt x="12693" y="5322"/>
                  </a:lnTo>
                  <a:cubicBezTo>
                    <a:pt x="12693" y="4941"/>
                    <a:pt x="12443" y="4596"/>
                    <a:pt x="12074" y="4489"/>
                  </a:cubicBezTo>
                  <a:lnTo>
                    <a:pt x="11324" y="4286"/>
                  </a:lnTo>
                  <a:cubicBezTo>
                    <a:pt x="11228" y="4251"/>
                    <a:pt x="11169" y="4167"/>
                    <a:pt x="11169" y="4060"/>
                  </a:cubicBezTo>
                  <a:lnTo>
                    <a:pt x="11169" y="3893"/>
                  </a:lnTo>
                  <a:cubicBezTo>
                    <a:pt x="11240" y="3858"/>
                    <a:pt x="11300" y="3798"/>
                    <a:pt x="11359" y="3739"/>
                  </a:cubicBezTo>
                  <a:cubicBezTo>
                    <a:pt x="11657" y="3453"/>
                    <a:pt x="11824" y="3060"/>
                    <a:pt x="11824" y="2643"/>
                  </a:cubicBezTo>
                  <a:lnTo>
                    <a:pt x="11824" y="2262"/>
                  </a:lnTo>
                  <a:lnTo>
                    <a:pt x="11895" y="2096"/>
                  </a:lnTo>
                  <a:cubicBezTo>
                    <a:pt x="11979" y="1917"/>
                    <a:pt x="12026" y="1703"/>
                    <a:pt x="12026" y="1512"/>
                  </a:cubicBezTo>
                  <a:lnTo>
                    <a:pt x="12026" y="453"/>
                  </a:lnTo>
                  <a:cubicBezTo>
                    <a:pt x="12026" y="333"/>
                    <a:pt x="11943" y="250"/>
                    <a:pt x="11824" y="250"/>
                  </a:cubicBezTo>
                  <a:lnTo>
                    <a:pt x="9859" y="250"/>
                  </a:lnTo>
                  <a:cubicBezTo>
                    <a:pt x="9145" y="250"/>
                    <a:pt x="8561" y="834"/>
                    <a:pt x="8561" y="1548"/>
                  </a:cubicBezTo>
                  <a:lnTo>
                    <a:pt x="8561" y="1560"/>
                  </a:lnTo>
                  <a:cubicBezTo>
                    <a:pt x="8561" y="1727"/>
                    <a:pt x="8597" y="1881"/>
                    <a:pt x="8680" y="2036"/>
                  </a:cubicBezTo>
                  <a:lnTo>
                    <a:pt x="8788" y="2238"/>
                  </a:lnTo>
                  <a:lnTo>
                    <a:pt x="8788" y="2572"/>
                  </a:lnTo>
                  <a:cubicBezTo>
                    <a:pt x="8788" y="3108"/>
                    <a:pt x="9050" y="3584"/>
                    <a:pt x="9442" y="3870"/>
                  </a:cubicBezTo>
                  <a:lnTo>
                    <a:pt x="9442" y="4048"/>
                  </a:lnTo>
                  <a:cubicBezTo>
                    <a:pt x="9442" y="4143"/>
                    <a:pt x="9359" y="4239"/>
                    <a:pt x="9276" y="4263"/>
                  </a:cubicBezTo>
                  <a:lnTo>
                    <a:pt x="8526" y="4477"/>
                  </a:lnTo>
                  <a:cubicBezTo>
                    <a:pt x="8157" y="4584"/>
                    <a:pt x="7907" y="4917"/>
                    <a:pt x="7907" y="5310"/>
                  </a:cubicBezTo>
                  <a:lnTo>
                    <a:pt x="7907" y="5489"/>
                  </a:lnTo>
                  <a:lnTo>
                    <a:pt x="7895" y="5489"/>
                  </a:lnTo>
                  <a:cubicBezTo>
                    <a:pt x="7657" y="5489"/>
                    <a:pt x="7478" y="5679"/>
                    <a:pt x="7478" y="5906"/>
                  </a:cubicBezTo>
                  <a:lnTo>
                    <a:pt x="7478" y="7656"/>
                  </a:lnTo>
                  <a:lnTo>
                    <a:pt x="7478" y="7680"/>
                  </a:lnTo>
                  <a:lnTo>
                    <a:pt x="6442" y="7680"/>
                  </a:lnTo>
                  <a:cubicBezTo>
                    <a:pt x="6525" y="7537"/>
                    <a:pt x="6585" y="7394"/>
                    <a:pt x="6585" y="7227"/>
                  </a:cubicBezTo>
                  <a:lnTo>
                    <a:pt x="6585" y="5310"/>
                  </a:lnTo>
                  <a:cubicBezTo>
                    <a:pt x="6585" y="4917"/>
                    <a:pt x="6323" y="4584"/>
                    <a:pt x="5954" y="4477"/>
                  </a:cubicBezTo>
                  <a:lnTo>
                    <a:pt x="5216" y="4263"/>
                  </a:lnTo>
                  <a:cubicBezTo>
                    <a:pt x="5192" y="4263"/>
                    <a:pt x="5192" y="4263"/>
                    <a:pt x="5180" y="4251"/>
                  </a:cubicBezTo>
                  <a:cubicBezTo>
                    <a:pt x="5537" y="4179"/>
                    <a:pt x="5823" y="4084"/>
                    <a:pt x="6002" y="4024"/>
                  </a:cubicBezTo>
                  <a:cubicBezTo>
                    <a:pt x="6109" y="3989"/>
                    <a:pt x="6192" y="3905"/>
                    <a:pt x="6240" y="3810"/>
                  </a:cubicBezTo>
                  <a:cubicBezTo>
                    <a:pt x="6287" y="3703"/>
                    <a:pt x="6299" y="3596"/>
                    <a:pt x="6252" y="3477"/>
                  </a:cubicBezTo>
                  <a:cubicBezTo>
                    <a:pt x="6073" y="2977"/>
                    <a:pt x="5942" y="2143"/>
                    <a:pt x="5906" y="1738"/>
                  </a:cubicBezTo>
                  <a:cubicBezTo>
                    <a:pt x="5835" y="738"/>
                    <a:pt x="5097" y="0"/>
                    <a:pt x="4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44" name="Google Shape;10844;p80"/>
            <p:cNvSpPr/>
            <p:nvPr/>
          </p:nvSpPr>
          <p:spPr>
            <a:xfrm>
              <a:off x="6019323" y="2641653"/>
              <a:ext cx="13272" cy="13272"/>
            </a:xfrm>
            <a:custGeom>
              <a:avLst/>
              <a:gdLst/>
              <a:ahLst/>
              <a:cxnLst/>
              <a:rect l="l" t="t" r="r" b="b"/>
              <a:pathLst>
                <a:path w="417" h="417" extrusionOk="0">
                  <a:moveTo>
                    <a:pt x="202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02" y="417"/>
                  </a:cubicBezTo>
                  <a:cubicBezTo>
                    <a:pt x="322" y="417"/>
                    <a:pt x="417" y="322"/>
                    <a:pt x="417" y="203"/>
                  </a:cubicBezTo>
                  <a:cubicBezTo>
                    <a:pt x="417" y="84"/>
                    <a:pt x="322" y="0"/>
                    <a:pt x="20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845" name="Google Shape;10845;p80"/>
          <p:cNvGrpSpPr/>
          <p:nvPr/>
        </p:nvGrpSpPr>
        <p:grpSpPr>
          <a:xfrm>
            <a:off x="6502373" y="2810728"/>
            <a:ext cx="543699" cy="475503"/>
            <a:chOff x="4876780" y="2418064"/>
            <a:chExt cx="407774" cy="356627"/>
          </a:xfrm>
          <a:solidFill>
            <a:srgbClr val="D2DE00"/>
          </a:solidFill>
        </p:grpSpPr>
        <p:sp>
          <p:nvSpPr>
            <p:cNvPr id="10846" name="Google Shape;10846;p80"/>
            <p:cNvSpPr/>
            <p:nvPr/>
          </p:nvSpPr>
          <p:spPr>
            <a:xfrm>
              <a:off x="4876780" y="2455589"/>
              <a:ext cx="407774" cy="319103"/>
            </a:xfrm>
            <a:custGeom>
              <a:avLst/>
              <a:gdLst/>
              <a:ahLst/>
              <a:cxnLst/>
              <a:rect l="l" t="t" r="r" b="b"/>
              <a:pathLst>
                <a:path w="12812" h="10026" extrusionOk="0">
                  <a:moveTo>
                    <a:pt x="3608" y="393"/>
                  </a:moveTo>
                  <a:cubicBezTo>
                    <a:pt x="3942" y="393"/>
                    <a:pt x="4216" y="619"/>
                    <a:pt x="4216" y="905"/>
                  </a:cubicBezTo>
                  <a:lnTo>
                    <a:pt x="4216" y="929"/>
                  </a:lnTo>
                  <a:cubicBezTo>
                    <a:pt x="4025" y="857"/>
                    <a:pt x="3811" y="810"/>
                    <a:pt x="3608" y="810"/>
                  </a:cubicBezTo>
                  <a:cubicBezTo>
                    <a:pt x="3382" y="810"/>
                    <a:pt x="3192" y="857"/>
                    <a:pt x="2989" y="929"/>
                  </a:cubicBezTo>
                  <a:lnTo>
                    <a:pt x="2989" y="905"/>
                  </a:lnTo>
                  <a:cubicBezTo>
                    <a:pt x="2989" y="619"/>
                    <a:pt x="3275" y="393"/>
                    <a:pt x="3608" y="393"/>
                  </a:cubicBezTo>
                  <a:close/>
                  <a:moveTo>
                    <a:pt x="3620" y="1179"/>
                  </a:moveTo>
                  <a:cubicBezTo>
                    <a:pt x="4287" y="1179"/>
                    <a:pt x="4835" y="1739"/>
                    <a:pt x="4835" y="2405"/>
                  </a:cubicBezTo>
                  <a:cubicBezTo>
                    <a:pt x="4835" y="2536"/>
                    <a:pt x="4823" y="2655"/>
                    <a:pt x="4775" y="2774"/>
                  </a:cubicBezTo>
                  <a:cubicBezTo>
                    <a:pt x="4239" y="2239"/>
                    <a:pt x="3299" y="2012"/>
                    <a:pt x="3263" y="2012"/>
                  </a:cubicBezTo>
                  <a:cubicBezTo>
                    <a:pt x="3248" y="2009"/>
                    <a:pt x="3233" y="2008"/>
                    <a:pt x="3219" y="2008"/>
                  </a:cubicBezTo>
                  <a:cubicBezTo>
                    <a:pt x="3174" y="2008"/>
                    <a:pt x="3132" y="2021"/>
                    <a:pt x="3096" y="2048"/>
                  </a:cubicBezTo>
                  <a:cubicBezTo>
                    <a:pt x="3049" y="2072"/>
                    <a:pt x="3025" y="2131"/>
                    <a:pt x="3037" y="2191"/>
                  </a:cubicBezTo>
                  <a:cubicBezTo>
                    <a:pt x="3037" y="2215"/>
                    <a:pt x="3025" y="2322"/>
                    <a:pt x="2882" y="2465"/>
                  </a:cubicBezTo>
                  <a:cubicBezTo>
                    <a:pt x="2811" y="2536"/>
                    <a:pt x="2811" y="2655"/>
                    <a:pt x="2882" y="2727"/>
                  </a:cubicBezTo>
                  <a:cubicBezTo>
                    <a:pt x="2924" y="2768"/>
                    <a:pt x="2974" y="2789"/>
                    <a:pt x="3023" y="2789"/>
                  </a:cubicBezTo>
                  <a:cubicBezTo>
                    <a:pt x="3073" y="2789"/>
                    <a:pt x="3120" y="2768"/>
                    <a:pt x="3156" y="2727"/>
                  </a:cubicBezTo>
                  <a:cubicBezTo>
                    <a:pt x="3263" y="2631"/>
                    <a:pt x="3323" y="2524"/>
                    <a:pt x="3358" y="2429"/>
                  </a:cubicBezTo>
                  <a:cubicBezTo>
                    <a:pt x="3680" y="2524"/>
                    <a:pt x="4335" y="2762"/>
                    <a:pt x="4632" y="3179"/>
                  </a:cubicBezTo>
                  <a:cubicBezTo>
                    <a:pt x="4537" y="3655"/>
                    <a:pt x="4120" y="4013"/>
                    <a:pt x="3632" y="4013"/>
                  </a:cubicBezTo>
                  <a:cubicBezTo>
                    <a:pt x="3624" y="4013"/>
                    <a:pt x="3616" y="4013"/>
                    <a:pt x="3608" y="4013"/>
                  </a:cubicBezTo>
                  <a:cubicBezTo>
                    <a:pt x="3083" y="4013"/>
                    <a:pt x="2655" y="3636"/>
                    <a:pt x="2608" y="3120"/>
                  </a:cubicBezTo>
                  <a:cubicBezTo>
                    <a:pt x="2608" y="3084"/>
                    <a:pt x="2596" y="3060"/>
                    <a:pt x="2572" y="3048"/>
                  </a:cubicBezTo>
                  <a:cubicBezTo>
                    <a:pt x="2453" y="2846"/>
                    <a:pt x="2394" y="2631"/>
                    <a:pt x="2394" y="2405"/>
                  </a:cubicBezTo>
                  <a:cubicBezTo>
                    <a:pt x="2394" y="1739"/>
                    <a:pt x="2953" y="1179"/>
                    <a:pt x="3620" y="1179"/>
                  </a:cubicBezTo>
                  <a:close/>
                  <a:moveTo>
                    <a:pt x="4013" y="4334"/>
                  </a:moveTo>
                  <a:lnTo>
                    <a:pt x="4013" y="4536"/>
                  </a:lnTo>
                  <a:cubicBezTo>
                    <a:pt x="4025" y="4596"/>
                    <a:pt x="4037" y="4667"/>
                    <a:pt x="4061" y="4715"/>
                  </a:cubicBezTo>
                  <a:lnTo>
                    <a:pt x="3882" y="4870"/>
                  </a:lnTo>
                  <a:cubicBezTo>
                    <a:pt x="3805" y="4947"/>
                    <a:pt x="3701" y="4986"/>
                    <a:pt x="3598" y="4986"/>
                  </a:cubicBezTo>
                  <a:cubicBezTo>
                    <a:pt x="3495" y="4986"/>
                    <a:pt x="3394" y="4947"/>
                    <a:pt x="3323" y="4870"/>
                  </a:cubicBezTo>
                  <a:lnTo>
                    <a:pt x="3144" y="4715"/>
                  </a:lnTo>
                  <a:cubicBezTo>
                    <a:pt x="3168" y="4656"/>
                    <a:pt x="3180" y="4596"/>
                    <a:pt x="3180" y="4536"/>
                  </a:cubicBezTo>
                  <a:lnTo>
                    <a:pt x="3180" y="4334"/>
                  </a:lnTo>
                  <a:cubicBezTo>
                    <a:pt x="3323" y="4382"/>
                    <a:pt x="3454" y="4394"/>
                    <a:pt x="3596" y="4394"/>
                  </a:cubicBezTo>
                  <a:cubicBezTo>
                    <a:pt x="3751" y="4394"/>
                    <a:pt x="3882" y="4382"/>
                    <a:pt x="4013" y="4334"/>
                  </a:cubicBezTo>
                  <a:close/>
                  <a:moveTo>
                    <a:pt x="6013" y="5977"/>
                  </a:moveTo>
                  <a:lnTo>
                    <a:pt x="6013" y="5989"/>
                  </a:lnTo>
                  <a:lnTo>
                    <a:pt x="6025" y="7596"/>
                  </a:lnTo>
                  <a:cubicBezTo>
                    <a:pt x="6025" y="7596"/>
                    <a:pt x="6025" y="7608"/>
                    <a:pt x="6013" y="7608"/>
                  </a:cubicBezTo>
                  <a:lnTo>
                    <a:pt x="3620" y="7608"/>
                  </a:lnTo>
                  <a:cubicBezTo>
                    <a:pt x="3620" y="7608"/>
                    <a:pt x="3608" y="7608"/>
                    <a:pt x="3608" y="7596"/>
                  </a:cubicBezTo>
                  <a:lnTo>
                    <a:pt x="3608" y="5989"/>
                  </a:lnTo>
                  <a:cubicBezTo>
                    <a:pt x="3608" y="5989"/>
                    <a:pt x="3608" y="5977"/>
                    <a:pt x="3620" y="5977"/>
                  </a:cubicBezTo>
                  <a:close/>
                  <a:moveTo>
                    <a:pt x="4358" y="4941"/>
                  </a:moveTo>
                  <a:lnTo>
                    <a:pt x="4989" y="5263"/>
                  </a:lnTo>
                  <a:cubicBezTo>
                    <a:pt x="5120" y="5334"/>
                    <a:pt x="5216" y="5465"/>
                    <a:pt x="5216" y="5620"/>
                  </a:cubicBezTo>
                  <a:lnTo>
                    <a:pt x="3608" y="5620"/>
                  </a:lnTo>
                  <a:cubicBezTo>
                    <a:pt x="3394" y="5620"/>
                    <a:pt x="3215" y="5799"/>
                    <a:pt x="3215" y="6001"/>
                  </a:cubicBezTo>
                  <a:lnTo>
                    <a:pt x="3215" y="6822"/>
                  </a:lnTo>
                  <a:lnTo>
                    <a:pt x="2787" y="6822"/>
                  </a:lnTo>
                  <a:lnTo>
                    <a:pt x="2787" y="6060"/>
                  </a:lnTo>
                  <a:cubicBezTo>
                    <a:pt x="2787" y="5965"/>
                    <a:pt x="2692" y="5870"/>
                    <a:pt x="2596" y="5870"/>
                  </a:cubicBezTo>
                  <a:cubicBezTo>
                    <a:pt x="2489" y="5870"/>
                    <a:pt x="2394" y="5965"/>
                    <a:pt x="2394" y="6060"/>
                  </a:cubicBezTo>
                  <a:lnTo>
                    <a:pt x="2394" y="7013"/>
                  </a:lnTo>
                  <a:cubicBezTo>
                    <a:pt x="2394" y="7120"/>
                    <a:pt x="2489" y="7203"/>
                    <a:pt x="2596" y="7203"/>
                  </a:cubicBezTo>
                  <a:lnTo>
                    <a:pt x="3203" y="7203"/>
                  </a:lnTo>
                  <a:lnTo>
                    <a:pt x="3203" y="7620"/>
                  </a:lnTo>
                  <a:lnTo>
                    <a:pt x="3203" y="7644"/>
                  </a:lnTo>
                  <a:lnTo>
                    <a:pt x="2382" y="7644"/>
                  </a:lnTo>
                  <a:cubicBezTo>
                    <a:pt x="2156" y="7644"/>
                    <a:pt x="1965" y="7465"/>
                    <a:pt x="1965" y="7227"/>
                  </a:cubicBezTo>
                  <a:lnTo>
                    <a:pt x="1965" y="5632"/>
                  </a:lnTo>
                  <a:lnTo>
                    <a:pt x="2001" y="5632"/>
                  </a:lnTo>
                  <a:cubicBezTo>
                    <a:pt x="2001" y="5465"/>
                    <a:pt x="2084" y="5334"/>
                    <a:pt x="2215" y="5263"/>
                  </a:cubicBezTo>
                  <a:lnTo>
                    <a:pt x="2846" y="4941"/>
                  </a:lnTo>
                  <a:lnTo>
                    <a:pt x="3073" y="5156"/>
                  </a:lnTo>
                  <a:cubicBezTo>
                    <a:pt x="3215" y="5298"/>
                    <a:pt x="3406" y="5382"/>
                    <a:pt x="3608" y="5382"/>
                  </a:cubicBezTo>
                  <a:cubicBezTo>
                    <a:pt x="3799" y="5382"/>
                    <a:pt x="3989" y="5298"/>
                    <a:pt x="4144" y="5156"/>
                  </a:cubicBezTo>
                  <a:lnTo>
                    <a:pt x="4358" y="4941"/>
                  </a:lnTo>
                  <a:close/>
                  <a:moveTo>
                    <a:pt x="12026" y="7989"/>
                  </a:moveTo>
                  <a:lnTo>
                    <a:pt x="12026" y="8418"/>
                  </a:lnTo>
                  <a:lnTo>
                    <a:pt x="787" y="8418"/>
                  </a:lnTo>
                  <a:lnTo>
                    <a:pt x="787" y="7989"/>
                  </a:lnTo>
                  <a:close/>
                  <a:moveTo>
                    <a:pt x="3608" y="0"/>
                  </a:moveTo>
                  <a:cubicBezTo>
                    <a:pt x="3049" y="0"/>
                    <a:pt x="2620" y="405"/>
                    <a:pt x="2620" y="893"/>
                  </a:cubicBezTo>
                  <a:cubicBezTo>
                    <a:pt x="2620" y="977"/>
                    <a:pt x="2632" y="1060"/>
                    <a:pt x="2656" y="1131"/>
                  </a:cubicBezTo>
                  <a:cubicBezTo>
                    <a:pt x="2263" y="1417"/>
                    <a:pt x="2013" y="1881"/>
                    <a:pt x="2013" y="2405"/>
                  </a:cubicBezTo>
                  <a:cubicBezTo>
                    <a:pt x="2013" y="2679"/>
                    <a:pt x="2084" y="2953"/>
                    <a:pt x="2215" y="3191"/>
                  </a:cubicBezTo>
                  <a:cubicBezTo>
                    <a:pt x="2275" y="3596"/>
                    <a:pt x="2501" y="3917"/>
                    <a:pt x="2799" y="4144"/>
                  </a:cubicBezTo>
                  <a:lnTo>
                    <a:pt x="2799" y="4525"/>
                  </a:lnTo>
                  <a:lnTo>
                    <a:pt x="2799" y="4548"/>
                  </a:lnTo>
                  <a:lnTo>
                    <a:pt x="2037" y="4917"/>
                  </a:lnTo>
                  <a:cubicBezTo>
                    <a:pt x="1775" y="5048"/>
                    <a:pt x="1608" y="5322"/>
                    <a:pt x="1608" y="5620"/>
                  </a:cubicBezTo>
                  <a:lnTo>
                    <a:pt x="1608" y="7215"/>
                  </a:lnTo>
                  <a:cubicBezTo>
                    <a:pt x="1608" y="7358"/>
                    <a:pt x="1656" y="7513"/>
                    <a:pt x="1727" y="7632"/>
                  </a:cubicBezTo>
                  <a:lnTo>
                    <a:pt x="191" y="7632"/>
                  </a:lnTo>
                  <a:cubicBezTo>
                    <a:pt x="96" y="7632"/>
                    <a:pt x="1" y="7715"/>
                    <a:pt x="1" y="7823"/>
                  </a:cubicBezTo>
                  <a:cubicBezTo>
                    <a:pt x="1" y="7930"/>
                    <a:pt x="96" y="8013"/>
                    <a:pt x="191" y="8013"/>
                  </a:cubicBezTo>
                  <a:lnTo>
                    <a:pt x="406" y="8013"/>
                  </a:lnTo>
                  <a:lnTo>
                    <a:pt x="406" y="9835"/>
                  </a:lnTo>
                  <a:cubicBezTo>
                    <a:pt x="406" y="9930"/>
                    <a:pt x="489" y="10025"/>
                    <a:pt x="596" y="10025"/>
                  </a:cubicBezTo>
                  <a:cubicBezTo>
                    <a:pt x="703" y="10025"/>
                    <a:pt x="787" y="9930"/>
                    <a:pt x="787" y="9835"/>
                  </a:cubicBezTo>
                  <a:lnTo>
                    <a:pt x="787" y="8823"/>
                  </a:lnTo>
                  <a:lnTo>
                    <a:pt x="12026" y="8823"/>
                  </a:lnTo>
                  <a:lnTo>
                    <a:pt x="12026" y="9835"/>
                  </a:lnTo>
                  <a:cubicBezTo>
                    <a:pt x="12026" y="9930"/>
                    <a:pt x="12121" y="10025"/>
                    <a:pt x="12217" y="10025"/>
                  </a:cubicBezTo>
                  <a:cubicBezTo>
                    <a:pt x="12324" y="10025"/>
                    <a:pt x="12419" y="9930"/>
                    <a:pt x="12419" y="9835"/>
                  </a:cubicBezTo>
                  <a:lnTo>
                    <a:pt x="12419" y="8013"/>
                  </a:lnTo>
                  <a:lnTo>
                    <a:pt x="12621" y="8013"/>
                  </a:lnTo>
                  <a:cubicBezTo>
                    <a:pt x="12728" y="8013"/>
                    <a:pt x="12812" y="7930"/>
                    <a:pt x="12812" y="7823"/>
                  </a:cubicBezTo>
                  <a:cubicBezTo>
                    <a:pt x="12800" y="7704"/>
                    <a:pt x="12717" y="7632"/>
                    <a:pt x="12609" y="7632"/>
                  </a:cubicBezTo>
                  <a:lnTo>
                    <a:pt x="6406" y="7632"/>
                  </a:lnTo>
                  <a:lnTo>
                    <a:pt x="6406" y="7608"/>
                  </a:lnTo>
                  <a:lnTo>
                    <a:pt x="6406" y="6001"/>
                  </a:lnTo>
                  <a:cubicBezTo>
                    <a:pt x="6406" y="5799"/>
                    <a:pt x="6228" y="5620"/>
                    <a:pt x="6013" y="5620"/>
                  </a:cubicBezTo>
                  <a:lnTo>
                    <a:pt x="5597" y="5620"/>
                  </a:lnTo>
                  <a:cubicBezTo>
                    <a:pt x="5597" y="5322"/>
                    <a:pt x="5430" y="5048"/>
                    <a:pt x="5168" y="4917"/>
                  </a:cubicBezTo>
                  <a:lnTo>
                    <a:pt x="4406" y="4548"/>
                  </a:lnTo>
                  <a:lnTo>
                    <a:pt x="4406" y="4525"/>
                  </a:lnTo>
                  <a:lnTo>
                    <a:pt x="4406" y="4144"/>
                  </a:lnTo>
                  <a:cubicBezTo>
                    <a:pt x="4716" y="3929"/>
                    <a:pt x="4942" y="3596"/>
                    <a:pt x="4989" y="3191"/>
                  </a:cubicBezTo>
                  <a:cubicBezTo>
                    <a:pt x="5120" y="2953"/>
                    <a:pt x="5192" y="2667"/>
                    <a:pt x="5192" y="2405"/>
                  </a:cubicBezTo>
                  <a:cubicBezTo>
                    <a:pt x="5192" y="1881"/>
                    <a:pt x="4942" y="1417"/>
                    <a:pt x="4561" y="1131"/>
                  </a:cubicBezTo>
                  <a:cubicBezTo>
                    <a:pt x="4585" y="1060"/>
                    <a:pt x="4585" y="988"/>
                    <a:pt x="4585" y="893"/>
                  </a:cubicBezTo>
                  <a:cubicBezTo>
                    <a:pt x="4585" y="405"/>
                    <a:pt x="4144" y="0"/>
                    <a:pt x="360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47" name="Google Shape;10847;p80"/>
            <p:cNvSpPr/>
            <p:nvPr/>
          </p:nvSpPr>
          <p:spPr>
            <a:xfrm>
              <a:off x="5017012" y="2666287"/>
              <a:ext cx="25016" cy="12158"/>
            </a:xfrm>
            <a:custGeom>
              <a:avLst/>
              <a:gdLst/>
              <a:ahLst/>
              <a:cxnLst/>
              <a:rect l="l" t="t" r="r" b="b"/>
              <a:pathLst>
                <a:path w="786" h="382" extrusionOk="0">
                  <a:moveTo>
                    <a:pt x="191" y="0"/>
                  </a:moveTo>
                  <a:cubicBezTo>
                    <a:pt x="83" y="0"/>
                    <a:pt x="0" y="83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595" y="381"/>
                  </a:lnTo>
                  <a:cubicBezTo>
                    <a:pt x="702" y="381"/>
                    <a:pt x="786" y="298"/>
                    <a:pt x="786" y="191"/>
                  </a:cubicBezTo>
                  <a:cubicBezTo>
                    <a:pt x="786" y="83"/>
                    <a:pt x="702" y="0"/>
                    <a:pt x="59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48" name="Google Shape;10848;p80"/>
            <p:cNvSpPr/>
            <p:nvPr/>
          </p:nvSpPr>
          <p:spPr>
            <a:xfrm>
              <a:off x="5068159" y="2418064"/>
              <a:ext cx="203155" cy="198222"/>
            </a:xfrm>
            <a:custGeom>
              <a:avLst/>
              <a:gdLst/>
              <a:ahLst/>
              <a:cxnLst/>
              <a:rect l="l" t="t" r="r" b="b"/>
              <a:pathLst>
                <a:path w="6383" h="6228" extrusionOk="0">
                  <a:moveTo>
                    <a:pt x="5608" y="346"/>
                  </a:moveTo>
                  <a:cubicBezTo>
                    <a:pt x="5834" y="346"/>
                    <a:pt x="6025" y="524"/>
                    <a:pt x="6025" y="762"/>
                  </a:cubicBezTo>
                  <a:lnTo>
                    <a:pt x="6025" y="3989"/>
                  </a:lnTo>
                  <a:lnTo>
                    <a:pt x="6013" y="3989"/>
                  </a:lnTo>
                  <a:cubicBezTo>
                    <a:pt x="6013" y="4203"/>
                    <a:pt x="5834" y="4406"/>
                    <a:pt x="5596" y="4406"/>
                  </a:cubicBezTo>
                  <a:lnTo>
                    <a:pt x="3203" y="4406"/>
                  </a:lnTo>
                  <a:cubicBezTo>
                    <a:pt x="3156" y="4406"/>
                    <a:pt x="3132" y="4418"/>
                    <a:pt x="3096" y="4430"/>
                  </a:cubicBezTo>
                  <a:lnTo>
                    <a:pt x="1310" y="5727"/>
                  </a:lnTo>
                  <a:lnTo>
                    <a:pt x="1584" y="4620"/>
                  </a:lnTo>
                  <a:cubicBezTo>
                    <a:pt x="1596" y="4561"/>
                    <a:pt x="1584" y="4501"/>
                    <a:pt x="1548" y="4465"/>
                  </a:cubicBezTo>
                  <a:cubicBezTo>
                    <a:pt x="1512" y="4418"/>
                    <a:pt x="1465" y="4382"/>
                    <a:pt x="1405" y="4382"/>
                  </a:cubicBezTo>
                  <a:lnTo>
                    <a:pt x="810" y="4382"/>
                  </a:lnTo>
                  <a:cubicBezTo>
                    <a:pt x="584" y="4382"/>
                    <a:pt x="393" y="4203"/>
                    <a:pt x="393" y="3965"/>
                  </a:cubicBezTo>
                  <a:lnTo>
                    <a:pt x="393" y="762"/>
                  </a:lnTo>
                  <a:cubicBezTo>
                    <a:pt x="393" y="548"/>
                    <a:pt x="572" y="346"/>
                    <a:pt x="810" y="346"/>
                  </a:cubicBezTo>
                  <a:close/>
                  <a:moveTo>
                    <a:pt x="786" y="0"/>
                  </a:moveTo>
                  <a:cubicBezTo>
                    <a:pt x="358" y="0"/>
                    <a:pt x="0" y="358"/>
                    <a:pt x="0" y="786"/>
                  </a:cubicBezTo>
                  <a:lnTo>
                    <a:pt x="0" y="3989"/>
                  </a:lnTo>
                  <a:cubicBezTo>
                    <a:pt x="0" y="4418"/>
                    <a:pt x="358" y="4775"/>
                    <a:pt x="786" y="4775"/>
                  </a:cubicBezTo>
                  <a:lnTo>
                    <a:pt x="1143" y="4775"/>
                  </a:lnTo>
                  <a:lnTo>
                    <a:pt x="881" y="5870"/>
                  </a:lnTo>
                  <a:cubicBezTo>
                    <a:pt x="846" y="5989"/>
                    <a:pt x="893" y="6108"/>
                    <a:pt x="1000" y="6192"/>
                  </a:cubicBezTo>
                  <a:cubicBezTo>
                    <a:pt x="1048" y="6216"/>
                    <a:pt x="1108" y="6227"/>
                    <a:pt x="1167" y="6227"/>
                  </a:cubicBezTo>
                  <a:cubicBezTo>
                    <a:pt x="1227" y="6227"/>
                    <a:pt x="1286" y="6216"/>
                    <a:pt x="1322" y="6168"/>
                  </a:cubicBezTo>
                  <a:lnTo>
                    <a:pt x="3263" y="4775"/>
                  </a:lnTo>
                  <a:lnTo>
                    <a:pt x="5596" y="4775"/>
                  </a:lnTo>
                  <a:cubicBezTo>
                    <a:pt x="6025" y="4775"/>
                    <a:pt x="6382" y="4418"/>
                    <a:pt x="6382" y="3989"/>
                  </a:cubicBezTo>
                  <a:lnTo>
                    <a:pt x="6382" y="786"/>
                  </a:lnTo>
                  <a:cubicBezTo>
                    <a:pt x="6382" y="358"/>
                    <a:pt x="6025" y="0"/>
                    <a:pt x="559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49" name="Google Shape;10849;p80"/>
            <p:cNvSpPr/>
            <p:nvPr/>
          </p:nvSpPr>
          <p:spPr>
            <a:xfrm>
              <a:off x="5106415" y="2456353"/>
              <a:ext cx="31509" cy="12158"/>
            </a:xfrm>
            <a:custGeom>
              <a:avLst/>
              <a:gdLst/>
              <a:ahLst/>
              <a:cxnLst/>
              <a:rect l="l" t="t" r="r" b="b"/>
              <a:pathLst>
                <a:path w="990" h="382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203" y="381"/>
                  </a:cubicBezTo>
                  <a:lnTo>
                    <a:pt x="799" y="381"/>
                  </a:lnTo>
                  <a:cubicBezTo>
                    <a:pt x="894" y="381"/>
                    <a:pt x="989" y="298"/>
                    <a:pt x="989" y="191"/>
                  </a:cubicBezTo>
                  <a:cubicBezTo>
                    <a:pt x="989" y="83"/>
                    <a:pt x="894" y="0"/>
                    <a:pt x="7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50" name="Google Shape;10850;p80"/>
            <p:cNvSpPr/>
            <p:nvPr/>
          </p:nvSpPr>
          <p:spPr>
            <a:xfrm>
              <a:off x="5151133" y="2456353"/>
              <a:ext cx="82274" cy="12158"/>
            </a:xfrm>
            <a:custGeom>
              <a:avLst/>
              <a:gdLst/>
              <a:ahLst/>
              <a:cxnLst/>
              <a:rect l="l" t="t" r="r" b="b"/>
              <a:pathLst>
                <a:path w="2585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2394" y="381"/>
                  </a:lnTo>
                  <a:cubicBezTo>
                    <a:pt x="2501" y="381"/>
                    <a:pt x="2584" y="298"/>
                    <a:pt x="2584" y="191"/>
                  </a:cubicBezTo>
                  <a:cubicBezTo>
                    <a:pt x="2584" y="83"/>
                    <a:pt x="2501" y="0"/>
                    <a:pt x="23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51" name="Google Shape;10851;p80"/>
            <p:cNvSpPr/>
            <p:nvPr/>
          </p:nvSpPr>
          <p:spPr>
            <a:xfrm>
              <a:off x="5106415" y="2488180"/>
              <a:ext cx="126992" cy="12158"/>
            </a:xfrm>
            <a:custGeom>
              <a:avLst/>
              <a:gdLst/>
              <a:ahLst/>
              <a:cxnLst/>
              <a:rect l="l" t="t" r="r" b="b"/>
              <a:pathLst>
                <a:path w="3990" h="382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203" y="381"/>
                  </a:cubicBezTo>
                  <a:lnTo>
                    <a:pt x="3799" y="381"/>
                  </a:lnTo>
                  <a:cubicBezTo>
                    <a:pt x="3906" y="381"/>
                    <a:pt x="3989" y="298"/>
                    <a:pt x="3989" y="191"/>
                  </a:cubicBezTo>
                  <a:cubicBezTo>
                    <a:pt x="3978" y="83"/>
                    <a:pt x="3906" y="0"/>
                    <a:pt x="37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52" name="Google Shape;10852;p80"/>
            <p:cNvSpPr/>
            <p:nvPr/>
          </p:nvSpPr>
          <p:spPr>
            <a:xfrm>
              <a:off x="5106415" y="2519626"/>
              <a:ext cx="82656" cy="12540"/>
            </a:xfrm>
            <a:custGeom>
              <a:avLst/>
              <a:gdLst/>
              <a:ahLst/>
              <a:cxnLst/>
              <a:rect l="l" t="t" r="r" b="b"/>
              <a:pathLst>
                <a:path w="2597" h="394" extrusionOk="0">
                  <a:moveTo>
                    <a:pt x="203" y="0"/>
                  </a:moveTo>
                  <a:cubicBezTo>
                    <a:pt x="96" y="0"/>
                    <a:pt x="1" y="96"/>
                    <a:pt x="1" y="203"/>
                  </a:cubicBezTo>
                  <a:cubicBezTo>
                    <a:pt x="1" y="298"/>
                    <a:pt x="96" y="393"/>
                    <a:pt x="203" y="393"/>
                  </a:cubicBezTo>
                  <a:lnTo>
                    <a:pt x="2394" y="393"/>
                  </a:lnTo>
                  <a:cubicBezTo>
                    <a:pt x="2501" y="393"/>
                    <a:pt x="2596" y="298"/>
                    <a:pt x="2596" y="203"/>
                  </a:cubicBezTo>
                  <a:cubicBezTo>
                    <a:pt x="2585" y="96"/>
                    <a:pt x="2501" y="0"/>
                    <a:pt x="23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53" name="Google Shape;10853;p80"/>
            <p:cNvSpPr/>
            <p:nvPr/>
          </p:nvSpPr>
          <p:spPr>
            <a:xfrm>
              <a:off x="5202312" y="2519626"/>
              <a:ext cx="31095" cy="12540"/>
            </a:xfrm>
            <a:custGeom>
              <a:avLst/>
              <a:gdLst/>
              <a:ahLst/>
              <a:cxnLst/>
              <a:rect l="l" t="t" r="r" b="b"/>
              <a:pathLst>
                <a:path w="977" h="394" extrusionOk="0">
                  <a:moveTo>
                    <a:pt x="191" y="0"/>
                  </a:moveTo>
                  <a:cubicBezTo>
                    <a:pt x="84" y="0"/>
                    <a:pt x="0" y="96"/>
                    <a:pt x="0" y="203"/>
                  </a:cubicBezTo>
                  <a:cubicBezTo>
                    <a:pt x="0" y="298"/>
                    <a:pt x="84" y="393"/>
                    <a:pt x="191" y="393"/>
                  </a:cubicBezTo>
                  <a:lnTo>
                    <a:pt x="786" y="393"/>
                  </a:lnTo>
                  <a:cubicBezTo>
                    <a:pt x="893" y="393"/>
                    <a:pt x="976" y="298"/>
                    <a:pt x="976" y="203"/>
                  </a:cubicBezTo>
                  <a:cubicBezTo>
                    <a:pt x="965" y="96"/>
                    <a:pt x="893" y="0"/>
                    <a:pt x="78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854" name="Google Shape;10854;p80"/>
          <p:cNvGrpSpPr/>
          <p:nvPr/>
        </p:nvGrpSpPr>
        <p:grpSpPr>
          <a:xfrm>
            <a:off x="9427830" y="2801137"/>
            <a:ext cx="531095" cy="494684"/>
            <a:chOff x="7070872" y="2410871"/>
            <a:chExt cx="398321" cy="371013"/>
          </a:xfrm>
          <a:solidFill>
            <a:srgbClr val="D2DE00"/>
          </a:solidFill>
        </p:grpSpPr>
        <p:sp>
          <p:nvSpPr>
            <p:cNvPr id="10855" name="Google Shape;10855;p80"/>
            <p:cNvSpPr/>
            <p:nvPr/>
          </p:nvSpPr>
          <p:spPr>
            <a:xfrm>
              <a:off x="7204643" y="2603364"/>
              <a:ext cx="123586" cy="107641"/>
            </a:xfrm>
            <a:custGeom>
              <a:avLst/>
              <a:gdLst/>
              <a:ahLst/>
              <a:cxnLst/>
              <a:rect l="l" t="t" r="r" b="b"/>
              <a:pathLst>
                <a:path w="3883" h="3382" extrusionOk="0">
                  <a:moveTo>
                    <a:pt x="1942" y="1"/>
                  </a:moveTo>
                  <a:cubicBezTo>
                    <a:pt x="1846" y="1"/>
                    <a:pt x="1751" y="96"/>
                    <a:pt x="1751" y="203"/>
                  </a:cubicBezTo>
                  <a:lnTo>
                    <a:pt x="1751" y="2072"/>
                  </a:lnTo>
                  <a:lnTo>
                    <a:pt x="132" y="3013"/>
                  </a:lnTo>
                  <a:cubicBezTo>
                    <a:pt x="37" y="3072"/>
                    <a:pt x="1" y="3192"/>
                    <a:pt x="60" y="3287"/>
                  </a:cubicBezTo>
                  <a:cubicBezTo>
                    <a:pt x="84" y="3346"/>
                    <a:pt x="156" y="3382"/>
                    <a:pt x="215" y="3382"/>
                  </a:cubicBezTo>
                  <a:cubicBezTo>
                    <a:pt x="251" y="3382"/>
                    <a:pt x="298" y="3370"/>
                    <a:pt x="322" y="3358"/>
                  </a:cubicBezTo>
                  <a:lnTo>
                    <a:pt x="1942" y="2418"/>
                  </a:lnTo>
                  <a:lnTo>
                    <a:pt x="3573" y="3358"/>
                  </a:lnTo>
                  <a:cubicBezTo>
                    <a:pt x="3596" y="3370"/>
                    <a:pt x="3632" y="3382"/>
                    <a:pt x="3668" y="3382"/>
                  </a:cubicBezTo>
                  <a:cubicBezTo>
                    <a:pt x="3751" y="3382"/>
                    <a:pt x="3811" y="3358"/>
                    <a:pt x="3835" y="3287"/>
                  </a:cubicBezTo>
                  <a:cubicBezTo>
                    <a:pt x="3882" y="3192"/>
                    <a:pt x="3847" y="3072"/>
                    <a:pt x="3763" y="3013"/>
                  </a:cubicBezTo>
                  <a:lnTo>
                    <a:pt x="2144" y="2072"/>
                  </a:lnTo>
                  <a:lnTo>
                    <a:pt x="2144" y="203"/>
                  </a:lnTo>
                  <a:cubicBezTo>
                    <a:pt x="2144" y="96"/>
                    <a:pt x="2049" y="1"/>
                    <a:pt x="194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56" name="Google Shape;10856;p80"/>
            <p:cNvSpPr/>
            <p:nvPr/>
          </p:nvSpPr>
          <p:spPr>
            <a:xfrm>
              <a:off x="7203147" y="2410871"/>
              <a:ext cx="133421" cy="178902"/>
            </a:xfrm>
            <a:custGeom>
              <a:avLst/>
              <a:gdLst/>
              <a:ahLst/>
              <a:cxnLst/>
              <a:rect l="l" t="t" r="r" b="b"/>
              <a:pathLst>
                <a:path w="4192" h="5621" extrusionOk="0">
                  <a:moveTo>
                    <a:pt x="2131" y="405"/>
                  </a:moveTo>
                  <a:cubicBezTo>
                    <a:pt x="2631" y="405"/>
                    <a:pt x="3048" y="822"/>
                    <a:pt x="3048" y="1322"/>
                  </a:cubicBezTo>
                  <a:lnTo>
                    <a:pt x="3048" y="1441"/>
                  </a:lnTo>
                  <a:lnTo>
                    <a:pt x="3036" y="1441"/>
                  </a:lnTo>
                  <a:cubicBezTo>
                    <a:pt x="2762" y="1381"/>
                    <a:pt x="2679" y="1012"/>
                    <a:pt x="2679" y="1012"/>
                  </a:cubicBezTo>
                  <a:cubicBezTo>
                    <a:pt x="2667" y="941"/>
                    <a:pt x="2608" y="881"/>
                    <a:pt x="2524" y="858"/>
                  </a:cubicBezTo>
                  <a:cubicBezTo>
                    <a:pt x="2515" y="856"/>
                    <a:pt x="2506" y="855"/>
                    <a:pt x="2497" y="855"/>
                  </a:cubicBezTo>
                  <a:cubicBezTo>
                    <a:pt x="2435" y="855"/>
                    <a:pt x="2375" y="889"/>
                    <a:pt x="2334" y="941"/>
                  </a:cubicBezTo>
                  <a:cubicBezTo>
                    <a:pt x="1977" y="1417"/>
                    <a:pt x="1191" y="1429"/>
                    <a:pt x="1179" y="1429"/>
                  </a:cubicBezTo>
                  <a:cubicBezTo>
                    <a:pt x="1143" y="1429"/>
                    <a:pt x="1131" y="1429"/>
                    <a:pt x="1119" y="1441"/>
                  </a:cubicBezTo>
                  <a:lnTo>
                    <a:pt x="1119" y="1322"/>
                  </a:lnTo>
                  <a:cubicBezTo>
                    <a:pt x="1119" y="822"/>
                    <a:pt x="1536" y="405"/>
                    <a:pt x="2036" y="405"/>
                  </a:cubicBezTo>
                  <a:close/>
                  <a:moveTo>
                    <a:pt x="976" y="1965"/>
                  </a:moveTo>
                  <a:lnTo>
                    <a:pt x="976" y="2215"/>
                  </a:lnTo>
                  <a:cubicBezTo>
                    <a:pt x="941" y="2191"/>
                    <a:pt x="905" y="2143"/>
                    <a:pt x="905" y="2084"/>
                  </a:cubicBezTo>
                  <a:cubicBezTo>
                    <a:pt x="905" y="2036"/>
                    <a:pt x="917" y="2012"/>
                    <a:pt x="953" y="1977"/>
                  </a:cubicBezTo>
                  <a:cubicBezTo>
                    <a:pt x="965" y="1977"/>
                    <a:pt x="965" y="1977"/>
                    <a:pt x="976" y="1965"/>
                  </a:cubicBezTo>
                  <a:close/>
                  <a:moveTo>
                    <a:pt x="3215" y="1977"/>
                  </a:moveTo>
                  <a:cubicBezTo>
                    <a:pt x="3239" y="2012"/>
                    <a:pt x="3251" y="2048"/>
                    <a:pt x="3251" y="2084"/>
                  </a:cubicBezTo>
                  <a:cubicBezTo>
                    <a:pt x="3251" y="2143"/>
                    <a:pt x="3227" y="2179"/>
                    <a:pt x="3191" y="2215"/>
                  </a:cubicBezTo>
                  <a:lnTo>
                    <a:pt x="3191" y="1977"/>
                  </a:lnTo>
                  <a:close/>
                  <a:moveTo>
                    <a:pt x="2441" y="1393"/>
                  </a:moveTo>
                  <a:cubicBezTo>
                    <a:pt x="2512" y="1536"/>
                    <a:pt x="2631" y="1679"/>
                    <a:pt x="2810" y="1750"/>
                  </a:cubicBezTo>
                  <a:lnTo>
                    <a:pt x="2810" y="2322"/>
                  </a:lnTo>
                  <a:cubicBezTo>
                    <a:pt x="2810" y="2679"/>
                    <a:pt x="2524" y="2941"/>
                    <a:pt x="2191" y="2941"/>
                  </a:cubicBezTo>
                  <a:lnTo>
                    <a:pt x="2012" y="2941"/>
                  </a:lnTo>
                  <a:cubicBezTo>
                    <a:pt x="1667" y="2941"/>
                    <a:pt x="1381" y="2667"/>
                    <a:pt x="1381" y="2322"/>
                  </a:cubicBezTo>
                  <a:lnTo>
                    <a:pt x="1381" y="1798"/>
                  </a:lnTo>
                  <a:cubicBezTo>
                    <a:pt x="1631" y="1774"/>
                    <a:pt x="2096" y="1679"/>
                    <a:pt x="2441" y="1393"/>
                  </a:cubicBezTo>
                  <a:close/>
                  <a:moveTo>
                    <a:pt x="2286" y="3346"/>
                  </a:moveTo>
                  <a:lnTo>
                    <a:pt x="2286" y="3453"/>
                  </a:lnTo>
                  <a:lnTo>
                    <a:pt x="2310" y="3453"/>
                  </a:lnTo>
                  <a:lnTo>
                    <a:pt x="2084" y="3679"/>
                  </a:lnTo>
                  <a:lnTo>
                    <a:pt x="1869" y="3477"/>
                  </a:lnTo>
                  <a:lnTo>
                    <a:pt x="1869" y="3346"/>
                  </a:lnTo>
                  <a:close/>
                  <a:moveTo>
                    <a:pt x="2048" y="0"/>
                  </a:moveTo>
                  <a:cubicBezTo>
                    <a:pt x="1322" y="0"/>
                    <a:pt x="726" y="596"/>
                    <a:pt x="726" y="1322"/>
                  </a:cubicBezTo>
                  <a:lnTo>
                    <a:pt x="726" y="1667"/>
                  </a:lnTo>
                  <a:cubicBezTo>
                    <a:pt x="607" y="1774"/>
                    <a:pt x="512" y="1917"/>
                    <a:pt x="512" y="2096"/>
                  </a:cubicBezTo>
                  <a:cubicBezTo>
                    <a:pt x="512" y="2393"/>
                    <a:pt x="738" y="2632"/>
                    <a:pt x="1036" y="2643"/>
                  </a:cubicBezTo>
                  <a:cubicBezTo>
                    <a:pt x="1107" y="2882"/>
                    <a:pt x="1274" y="3096"/>
                    <a:pt x="1500" y="3215"/>
                  </a:cubicBezTo>
                  <a:lnTo>
                    <a:pt x="1500" y="3322"/>
                  </a:lnTo>
                  <a:lnTo>
                    <a:pt x="691" y="3632"/>
                  </a:lnTo>
                  <a:cubicBezTo>
                    <a:pt x="619" y="3655"/>
                    <a:pt x="0" y="3917"/>
                    <a:pt x="0" y="4715"/>
                  </a:cubicBezTo>
                  <a:lnTo>
                    <a:pt x="0" y="5418"/>
                  </a:lnTo>
                  <a:cubicBezTo>
                    <a:pt x="0" y="5525"/>
                    <a:pt x="84" y="5608"/>
                    <a:pt x="191" y="5608"/>
                  </a:cubicBezTo>
                  <a:lnTo>
                    <a:pt x="691" y="5608"/>
                  </a:lnTo>
                  <a:cubicBezTo>
                    <a:pt x="798" y="5608"/>
                    <a:pt x="893" y="5525"/>
                    <a:pt x="893" y="5418"/>
                  </a:cubicBezTo>
                  <a:cubicBezTo>
                    <a:pt x="893" y="5310"/>
                    <a:pt x="798" y="5227"/>
                    <a:pt x="691" y="5227"/>
                  </a:cubicBezTo>
                  <a:lnTo>
                    <a:pt x="393" y="5227"/>
                  </a:lnTo>
                  <a:lnTo>
                    <a:pt x="393" y="4715"/>
                  </a:lnTo>
                  <a:cubicBezTo>
                    <a:pt x="393" y="4167"/>
                    <a:pt x="834" y="4013"/>
                    <a:pt x="846" y="4001"/>
                  </a:cubicBezTo>
                  <a:lnTo>
                    <a:pt x="857" y="4001"/>
                  </a:lnTo>
                  <a:lnTo>
                    <a:pt x="1608" y="3715"/>
                  </a:lnTo>
                  <a:lnTo>
                    <a:pt x="1989" y="4108"/>
                  </a:lnTo>
                  <a:cubicBezTo>
                    <a:pt x="2024" y="4132"/>
                    <a:pt x="2084" y="4167"/>
                    <a:pt x="2119" y="4167"/>
                  </a:cubicBezTo>
                  <a:cubicBezTo>
                    <a:pt x="2179" y="4167"/>
                    <a:pt x="2227" y="4132"/>
                    <a:pt x="2262" y="4108"/>
                  </a:cubicBezTo>
                  <a:lnTo>
                    <a:pt x="2631" y="3715"/>
                  </a:lnTo>
                  <a:lnTo>
                    <a:pt x="3370" y="4013"/>
                  </a:lnTo>
                  <a:lnTo>
                    <a:pt x="3393" y="4013"/>
                  </a:lnTo>
                  <a:cubicBezTo>
                    <a:pt x="3405" y="4013"/>
                    <a:pt x="3834" y="4179"/>
                    <a:pt x="3834" y="4727"/>
                  </a:cubicBezTo>
                  <a:lnTo>
                    <a:pt x="3834" y="5239"/>
                  </a:lnTo>
                  <a:lnTo>
                    <a:pt x="1334" y="5239"/>
                  </a:lnTo>
                  <a:cubicBezTo>
                    <a:pt x="1227" y="5239"/>
                    <a:pt x="1143" y="5322"/>
                    <a:pt x="1143" y="5430"/>
                  </a:cubicBezTo>
                  <a:cubicBezTo>
                    <a:pt x="1143" y="5537"/>
                    <a:pt x="1227" y="5620"/>
                    <a:pt x="1334" y="5620"/>
                  </a:cubicBezTo>
                  <a:lnTo>
                    <a:pt x="4048" y="5620"/>
                  </a:lnTo>
                  <a:cubicBezTo>
                    <a:pt x="4108" y="5608"/>
                    <a:pt x="4191" y="5525"/>
                    <a:pt x="4191" y="5418"/>
                  </a:cubicBezTo>
                  <a:lnTo>
                    <a:pt x="4191" y="4715"/>
                  </a:lnTo>
                  <a:cubicBezTo>
                    <a:pt x="4191" y="3917"/>
                    <a:pt x="3572" y="3655"/>
                    <a:pt x="3501" y="3632"/>
                  </a:cubicBezTo>
                  <a:lnTo>
                    <a:pt x="2703" y="3322"/>
                  </a:lnTo>
                  <a:lnTo>
                    <a:pt x="2703" y="3215"/>
                  </a:lnTo>
                  <a:cubicBezTo>
                    <a:pt x="2917" y="3096"/>
                    <a:pt x="3084" y="2882"/>
                    <a:pt x="3167" y="2643"/>
                  </a:cubicBezTo>
                  <a:cubicBezTo>
                    <a:pt x="3453" y="2620"/>
                    <a:pt x="3679" y="2382"/>
                    <a:pt x="3679" y="2096"/>
                  </a:cubicBezTo>
                  <a:cubicBezTo>
                    <a:pt x="3679" y="1917"/>
                    <a:pt x="3596" y="1774"/>
                    <a:pt x="3465" y="1667"/>
                  </a:cubicBezTo>
                  <a:lnTo>
                    <a:pt x="3465" y="1322"/>
                  </a:lnTo>
                  <a:cubicBezTo>
                    <a:pt x="3465" y="596"/>
                    <a:pt x="2870" y="0"/>
                    <a:pt x="214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57" name="Google Shape;10857;p80"/>
            <p:cNvSpPr/>
            <p:nvPr/>
          </p:nvSpPr>
          <p:spPr>
            <a:xfrm>
              <a:off x="7334245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39" y="845"/>
                    <a:pt x="2530" y="844"/>
                    <a:pt x="2521" y="844"/>
                  </a:cubicBezTo>
                  <a:cubicBezTo>
                    <a:pt x="2456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1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51" y="2180"/>
                    <a:pt x="3215" y="2203"/>
                  </a:cubicBezTo>
                  <a:lnTo>
                    <a:pt x="3215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29" y="2144"/>
                    <a:pt x="929" y="2084"/>
                  </a:cubicBezTo>
                  <a:cubicBezTo>
                    <a:pt x="929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42" y="1406"/>
                  </a:moveTo>
                  <a:cubicBezTo>
                    <a:pt x="2513" y="1537"/>
                    <a:pt x="2632" y="1680"/>
                    <a:pt x="2811" y="1763"/>
                  </a:cubicBezTo>
                  <a:lnTo>
                    <a:pt x="2811" y="2323"/>
                  </a:lnTo>
                  <a:cubicBezTo>
                    <a:pt x="2834" y="2668"/>
                    <a:pt x="2549" y="2954"/>
                    <a:pt x="2191" y="2954"/>
                  </a:cubicBezTo>
                  <a:lnTo>
                    <a:pt x="2013" y="2954"/>
                  </a:lnTo>
                  <a:cubicBezTo>
                    <a:pt x="1668" y="2954"/>
                    <a:pt x="1382" y="2668"/>
                    <a:pt x="1382" y="2323"/>
                  </a:cubicBezTo>
                  <a:lnTo>
                    <a:pt x="1382" y="1799"/>
                  </a:lnTo>
                  <a:cubicBezTo>
                    <a:pt x="1644" y="1775"/>
                    <a:pt x="2084" y="1680"/>
                    <a:pt x="2442" y="1406"/>
                  </a:cubicBezTo>
                  <a:close/>
                  <a:moveTo>
                    <a:pt x="2311" y="3335"/>
                  </a:moveTo>
                  <a:lnTo>
                    <a:pt x="2322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8" y="5609"/>
                    <a:pt x="894" y="5525"/>
                    <a:pt x="894" y="5418"/>
                  </a:cubicBezTo>
                  <a:cubicBezTo>
                    <a:pt x="894" y="5311"/>
                    <a:pt x="798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1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39" y="5537"/>
                    <a:pt x="4239" y="5430"/>
                  </a:cubicBezTo>
                  <a:lnTo>
                    <a:pt x="4239" y="4739"/>
                  </a:lnTo>
                  <a:cubicBezTo>
                    <a:pt x="4204" y="3918"/>
                    <a:pt x="3573" y="3668"/>
                    <a:pt x="3501" y="3632"/>
                  </a:cubicBezTo>
                  <a:lnTo>
                    <a:pt x="2715" y="3323"/>
                  </a:lnTo>
                  <a:lnTo>
                    <a:pt x="2715" y="3216"/>
                  </a:lnTo>
                  <a:cubicBezTo>
                    <a:pt x="2918" y="3096"/>
                    <a:pt x="3084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5" y="1668"/>
                  </a:cubicBezTo>
                  <a:lnTo>
                    <a:pt x="3465" y="1322"/>
                  </a:lnTo>
                  <a:cubicBezTo>
                    <a:pt x="3465" y="596"/>
                    <a:pt x="2870" y="1"/>
                    <a:pt x="21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58" name="Google Shape;10858;p80"/>
            <p:cNvSpPr/>
            <p:nvPr/>
          </p:nvSpPr>
          <p:spPr>
            <a:xfrm>
              <a:off x="7070872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40" y="845"/>
                    <a:pt x="2530" y="844"/>
                    <a:pt x="2521" y="844"/>
                  </a:cubicBezTo>
                  <a:cubicBezTo>
                    <a:pt x="2457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2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39" y="2180"/>
                    <a:pt x="3216" y="2203"/>
                  </a:cubicBezTo>
                  <a:lnTo>
                    <a:pt x="3216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30" y="2144"/>
                    <a:pt x="930" y="2084"/>
                  </a:cubicBezTo>
                  <a:cubicBezTo>
                    <a:pt x="930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54" y="1406"/>
                  </a:moveTo>
                  <a:cubicBezTo>
                    <a:pt x="2525" y="1537"/>
                    <a:pt x="2644" y="1680"/>
                    <a:pt x="2823" y="1763"/>
                  </a:cubicBezTo>
                  <a:lnTo>
                    <a:pt x="2823" y="2323"/>
                  </a:lnTo>
                  <a:cubicBezTo>
                    <a:pt x="2835" y="2668"/>
                    <a:pt x="2549" y="2954"/>
                    <a:pt x="2204" y="2954"/>
                  </a:cubicBezTo>
                  <a:lnTo>
                    <a:pt x="2025" y="2954"/>
                  </a:lnTo>
                  <a:cubicBezTo>
                    <a:pt x="1680" y="2954"/>
                    <a:pt x="1406" y="2668"/>
                    <a:pt x="1406" y="2323"/>
                  </a:cubicBezTo>
                  <a:lnTo>
                    <a:pt x="1406" y="1799"/>
                  </a:lnTo>
                  <a:cubicBezTo>
                    <a:pt x="1656" y="1775"/>
                    <a:pt x="2120" y="1680"/>
                    <a:pt x="2454" y="1406"/>
                  </a:cubicBezTo>
                  <a:close/>
                  <a:moveTo>
                    <a:pt x="2311" y="3335"/>
                  </a:moveTo>
                  <a:lnTo>
                    <a:pt x="2323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9" y="5609"/>
                    <a:pt x="894" y="5525"/>
                    <a:pt x="894" y="5418"/>
                  </a:cubicBezTo>
                  <a:cubicBezTo>
                    <a:pt x="894" y="5311"/>
                    <a:pt x="799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2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40" y="5537"/>
                    <a:pt x="4240" y="5430"/>
                  </a:cubicBezTo>
                  <a:lnTo>
                    <a:pt x="4240" y="4739"/>
                  </a:lnTo>
                  <a:cubicBezTo>
                    <a:pt x="4216" y="3918"/>
                    <a:pt x="3573" y="3668"/>
                    <a:pt x="3501" y="3632"/>
                  </a:cubicBezTo>
                  <a:lnTo>
                    <a:pt x="2716" y="3323"/>
                  </a:lnTo>
                  <a:lnTo>
                    <a:pt x="2716" y="3216"/>
                  </a:lnTo>
                  <a:cubicBezTo>
                    <a:pt x="2918" y="3096"/>
                    <a:pt x="3085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6" y="1668"/>
                  </a:cubicBezTo>
                  <a:lnTo>
                    <a:pt x="3466" y="1322"/>
                  </a:lnTo>
                  <a:cubicBezTo>
                    <a:pt x="3466" y="596"/>
                    <a:pt x="2870" y="1"/>
                    <a:pt x="21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859" name="Google Shape;10859;p80"/>
          <p:cNvSpPr/>
          <p:nvPr/>
        </p:nvSpPr>
        <p:spPr>
          <a:xfrm>
            <a:off x="8317771" y="2831437"/>
            <a:ext cx="421948" cy="432048"/>
          </a:xfrm>
          <a:custGeom>
            <a:avLst/>
            <a:gdLst/>
            <a:ahLst/>
            <a:cxnLst/>
            <a:rect l="l" t="t" r="r" b="b"/>
            <a:pathLst>
              <a:path w="9943" h="10181" extrusionOk="0">
                <a:moveTo>
                  <a:pt x="7883" y="536"/>
                </a:moveTo>
                <a:lnTo>
                  <a:pt x="9264" y="1918"/>
                </a:lnTo>
                <a:lnTo>
                  <a:pt x="7883" y="1918"/>
                </a:lnTo>
                <a:lnTo>
                  <a:pt x="7883" y="536"/>
                </a:lnTo>
                <a:close/>
                <a:moveTo>
                  <a:pt x="6442" y="1537"/>
                </a:moveTo>
                <a:lnTo>
                  <a:pt x="7823" y="2918"/>
                </a:lnTo>
                <a:lnTo>
                  <a:pt x="6442" y="2918"/>
                </a:lnTo>
                <a:lnTo>
                  <a:pt x="6442" y="1537"/>
                </a:lnTo>
                <a:close/>
                <a:moveTo>
                  <a:pt x="2954" y="5323"/>
                </a:moveTo>
                <a:cubicBezTo>
                  <a:pt x="3489" y="5323"/>
                  <a:pt x="3918" y="5799"/>
                  <a:pt x="3918" y="6394"/>
                </a:cubicBezTo>
                <a:lnTo>
                  <a:pt x="3930" y="6478"/>
                </a:lnTo>
                <a:cubicBezTo>
                  <a:pt x="3906" y="6478"/>
                  <a:pt x="3906" y="6478"/>
                  <a:pt x="3894" y="6490"/>
                </a:cubicBezTo>
                <a:cubicBezTo>
                  <a:pt x="3585" y="6418"/>
                  <a:pt x="3489" y="5966"/>
                  <a:pt x="3489" y="5966"/>
                </a:cubicBezTo>
                <a:cubicBezTo>
                  <a:pt x="3477" y="5906"/>
                  <a:pt x="3430" y="5847"/>
                  <a:pt x="3358" y="5835"/>
                </a:cubicBezTo>
                <a:cubicBezTo>
                  <a:pt x="3348" y="5833"/>
                  <a:pt x="3338" y="5832"/>
                  <a:pt x="3328" y="5832"/>
                </a:cubicBezTo>
                <a:cubicBezTo>
                  <a:pt x="3276" y="5832"/>
                  <a:pt x="3221" y="5857"/>
                  <a:pt x="3192" y="5906"/>
                </a:cubicBezTo>
                <a:cubicBezTo>
                  <a:pt x="2823" y="6478"/>
                  <a:pt x="1989" y="6490"/>
                  <a:pt x="1977" y="6490"/>
                </a:cubicBezTo>
                <a:lnTo>
                  <a:pt x="1930" y="6490"/>
                </a:lnTo>
                <a:cubicBezTo>
                  <a:pt x="1918" y="6490"/>
                  <a:pt x="1894" y="6490"/>
                  <a:pt x="1894" y="6478"/>
                </a:cubicBezTo>
                <a:lnTo>
                  <a:pt x="1894" y="6394"/>
                </a:lnTo>
                <a:cubicBezTo>
                  <a:pt x="1894" y="5799"/>
                  <a:pt x="2334" y="5323"/>
                  <a:pt x="2870" y="5323"/>
                </a:cubicBezTo>
                <a:close/>
                <a:moveTo>
                  <a:pt x="1668" y="6906"/>
                </a:moveTo>
                <a:cubicBezTo>
                  <a:pt x="1680" y="6906"/>
                  <a:pt x="1692" y="6918"/>
                  <a:pt x="1703" y="6918"/>
                </a:cubicBezTo>
                <a:lnTo>
                  <a:pt x="1703" y="7097"/>
                </a:lnTo>
                <a:cubicBezTo>
                  <a:pt x="1727" y="7132"/>
                  <a:pt x="1727" y="7192"/>
                  <a:pt x="1727" y="7228"/>
                </a:cubicBezTo>
                <a:cubicBezTo>
                  <a:pt x="1644" y="7216"/>
                  <a:pt x="1584" y="7144"/>
                  <a:pt x="1584" y="7049"/>
                </a:cubicBezTo>
                <a:cubicBezTo>
                  <a:pt x="1584" y="6990"/>
                  <a:pt x="1620" y="6930"/>
                  <a:pt x="1668" y="6906"/>
                </a:cubicBezTo>
                <a:close/>
                <a:moveTo>
                  <a:pt x="4168" y="6894"/>
                </a:moveTo>
                <a:cubicBezTo>
                  <a:pt x="4204" y="6918"/>
                  <a:pt x="4239" y="6978"/>
                  <a:pt x="4239" y="7037"/>
                </a:cubicBezTo>
                <a:cubicBezTo>
                  <a:pt x="4228" y="7144"/>
                  <a:pt x="4180" y="7216"/>
                  <a:pt x="4109" y="7228"/>
                </a:cubicBezTo>
                <a:cubicBezTo>
                  <a:pt x="4109" y="7192"/>
                  <a:pt x="4120" y="7132"/>
                  <a:pt x="4120" y="7085"/>
                </a:cubicBezTo>
                <a:lnTo>
                  <a:pt x="4120" y="6906"/>
                </a:lnTo>
                <a:cubicBezTo>
                  <a:pt x="4132" y="6906"/>
                  <a:pt x="4144" y="6906"/>
                  <a:pt x="4168" y="6894"/>
                </a:cubicBezTo>
                <a:close/>
                <a:moveTo>
                  <a:pt x="3251" y="6311"/>
                </a:moveTo>
                <a:cubicBezTo>
                  <a:pt x="3347" y="6490"/>
                  <a:pt x="3513" y="6716"/>
                  <a:pt x="3775" y="6787"/>
                </a:cubicBezTo>
                <a:lnTo>
                  <a:pt x="3775" y="7085"/>
                </a:lnTo>
                <a:cubicBezTo>
                  <a:pt x="3775" y="7561"/>
                  <a:pt x="3430" y="7942"/>
                  <a:pt x="3001" y="7942"/>
                </a:cubicBezTo>
                <a:lnTo>
                  <a:pt x="2787" y="7942"/>
                </a:lnTo>
                <a:cubicBezTo>
                  <a:pt x="2358" y="7942"/>
                  <a:pt x="2013" y="7561"/>
                  <a:pt x="2013" y="7085"/>
                </a:cubicBezTo>
                <a:lnTo>
                  <a:pt x="2013" y="6799"/>
                </a:lnTo>
                <a:lnTo>
                  <a:pt x="2037" y="6799"/>
                </a:lnTo>
                <a:cubicBezTo>
                  <a:pt x="2227" y="6787"/>
                  <a:pt x="2835" y="6728"/>
                  <a:pt x="3251" y="6311"/>
                </a:cubicBezTo>
                <a:close/>
                <a:moveTo>
                  <a:pt x="3013" y="8240"/>
                </a:moveTo>
                <a:cubicBezTo>
                  <a:pt x="3061" y="8264"/>
                  <a:pt x="3108" y="8264"/>
                  <a:pt x="3156" y="8264"/>
                </a:cubicBezTo>
                <a:lnTo>
                  <a:pt x="3156" y="8418"/>
                </a:lnTo>
                <a:lnTo>
                  <a:pt x="2918" y="8656"/>
                </a:lnTo>
                <a:lnTo>
                  <a:pt x="2692" y="8442"/>
                </a:lnTo>
                <a:lnTo>
                  <a:pt x="2692" y="8240"/>
                </a:lnTo>
                <a:close/>
                <a:moveTo>
                  <a:pt x="7597" y="334"/>
                </a:moveTo>
                <a:lnTo>
                  <a:pt x="7597" y="2108"/>
                </a:lnTo>
                <a:cubicBezTo>
                  <a:pt x="7597" y="2203"/>
                  <a:pt x="7680" y="2275"/>
                  <a:pt x="7764" y="2275"/>
                </a:cubicBezTo>
                <a:lnTo>
                  <a:pt x="9538" y="2275"/>
                </a:lnTo>
                <a:lnTo>
                  <a:pt x="9538" y="8871"/>
                </a:lnTo>
                <a:lnTo>
                  <a:pt x="8359" y="8871"/>
                </a:lnTo>
                <a:lnTo>
                  <a:pt x="8359" y="3084"/>
                </a:lnTo>
                <a:lnTo>
                  <a:pt x="8359" y="3061"/>
                </a:lnTo>
                <a:lnTo>
                  <a:pt x="8359" y="3049"/>
                </a:lnTo>
                <a:cubicBezTo>
                  <a:pt x="8359" y="3049"/>
                  <a:pt x="8359" y="3037"/>
                  <a:pt x="8347" y="3037"/>
                </a:cubicBezTo>
                <a:cubicBezTo>
                  <a:pt x="8347" y="3037"/>
                  <a:pt x="8347" y="3013"/>
                  <a:pt x="8335" y="3013"/>
                </a:cubicBezTo>
                <a:lnTo>
                  <a:pt x="8311" y="3001"/>
                </a:lnTo>
                <a:lnTo>
                  <a:pt x="6383" y="1072"/>
                </a:lnTo>
                <a:lnTo>
                  <a:pt x="6371" y="1048"/>
                </a:lnTo>
                <a:lnTo>
                  <a:pt x="6347" y="1036"/>
                </a:lnTo>
                <a:cubicBezTo>
                  <a:pt x="6347" y="1036"/>
                  <a:pt x="6335" y="1036"/>
                  <a:pt x="6335" y="1025"/>
                </a:cubicBezTo>
                <a:lnTo>
                  <a:pt x="3882" y="1025"/>
                </a:lnTo>
                <a:lnTo>
                  <a:pt x="3882" y="334"/>
                </a:lnTo>
                <a:close/>
                <a:moveTo>
                  <a:pt x="6085" y="1334"/>
                </a:moveTo>
                <a:lnTo>
                  <a:pt x="6085" y="3108"/>
                </a:lnTo>
                <a:cubicBezTo>
                  <a:pt x="6085" y="3192"/>
                  <a:pt x="6156" y="3275"/>
                  <a:pt x="6240" y="3275"/>
                </a:cubicBezTo>
                <a:lnTo>
                  <a:pt x="8014" y="3275"/>
                </a:lnTo>
                <a:lnTo>
                  <a:pt x="8049" y="9883"/>
                </a:lnTo>
                <a:lnTo>
                  <a:pt x="4311" y="9883"/>
                </a:lnTo>
                <a:cubicBezTo>
                  <a:pt x="5192" y="9407"/>
                  <a:pt x="5811" y="8502"/>
                  <a:pt x="5871" y="7430"/>
                </a:cubicBezTo>
                <a:lnTo>
                  <a:pt x="5871" y="7406"/>
                </a:lnTo>
                <a:lnTo>
                  <a:pt x="5871" y="7347"/>
                </a:lnTo>
                <a:lnTo>
                  <a:pt x="5871" y="7323"/>
                </a:lnTo>
                <a:lnTo>
                  <a:pt x="5871" y="7311"/>
                </a:lnTo>
                <a:lnTo>
                  <a:pt x="5871" y="7263"/>
                </a:lnTo>
                <a:lnTo>
                  <a:pt x="5871" y="7228"/>
                </a:lnTo>
                <a:lnTo>
                  <a:pt x="5871" y="7216"/>
                </a:lnTo>
                <a:lnTo>
                  <a:pt x="5871" y="7168"/>
                </a:lnTo>
                <a:lnTo>
                  <a:pt x="5871" y="7144"/>
                </a:lnTo>
                <a:lnTo>
                  <a:pt x="5871" y="7121"/>
                </a:lnTo>
                <a:lnTo>
                  <a:pt x="5871" y="7085"/>
                </a:lnTo>
                <a:lnTo>
                  <a:pt x="5871" y="7049"/>
                </a:lnTo>
                <a:lnTo>
                  <a:pt x="5871" y="7002"/>
                </a:lnTo>
                <a:lnTo>
                  <a:pt x="5871" y="6978"/>
                </a:lnTo>
                <a:lnTo>
                  <a:pt x="5871" y="6930"/>
                </a:lnTo>
                <a:lnTo>
                  <a:pt x="5871" y="6906"/>
                </a:lnTo>
                <a:lnTo>
                  <a:pt x="5871" y="6859"/>
                </a:lnTo>
                <a:lnTo>
                  <a:pt x="5871" y="6847"/>
                </a:lnTo>
                <a:lnTo>
                  <a:pt x="5871" y="6823"/>
                </a:lnTo>
                <a:lnTo>
                  <a:pt x="5871" y="6787"/>
                </a:lnTo>
                <a:lnTo>
                  <a:pt x="5871" y="6751"/>
                </a:lnTo>
                <a:cubicBezTo>
                  <a:pt x="5871" y="6728"/>
                  <a:pt x="5859" y="6704"/>
                  <a:pt x="5859" y="6680"/>
                </a:cubicBezTo>
                <a:cubicBezTo>
                  <a:pt x="5859" y="6644"/>
                  <a:pt x="5847" y="6632"/>
                  <a:pt x="5847" y="6609"/>
                </a:cubicBezTo>
                <a:lnTo>
                  <a:pt x="5847" y="6573"/>
                </a:lnTo>
                <a:cubicBezTo>
                  <a:pt x="5847" y="6561"/>
                  <a:pt x="5835" y="6549"/>
                  <a:pt x="5835" y="6525"/>
                </a:cubicBezTo>
                <a:lnTo>
                  <a:pt x="5835" y="6513"/>
                </a:lnTo>
                <a:lnTo>
                  <a:pt x="5835" y="6501"/>
                </a:lnTo>
                <a:cubicBezTo>
                  <a:pt x="5835" y="6490"/>
                  <a:pt x="5811" y="6466"/>
                  <a:pt x="5811" y="6454"/>
                </a:cubicBezTo>
                <a:cubicBezTo>
                  <a:pt x="5811" y="6442"/>
                  <a:pt x="5811" y="6442"/>
                  <a:pt x="5799" y="6430"/>
                </a:cubicBezTo>
                <a:cubicBezTo>
                  <a:pt x="5799" y="6406"/>
                  <a:pt x="5787" y="6394"/>
                  <a:pt x="5787" y="6382"/>
                </a:cubicBezTo>
                <a:lnTo>
                  <a:pt x="5775" y="6347"/>
                </a:lnTo>
                <a:cubicBezTo>
                  <a:pt x="5775" y="6335"/>
                  <a:pt x="5752" y="6323"/>
                  <a:pt x="5752" y="6311"/>
                </a:cubicBezTo>
                <a:cubicBezTo>
                  <a:pt x="5752" y="6287"/>
                  <a:pt x="5752" y="6287"/>
                  <a:pt x="5740" y="6275"/>
                </a:cubicBezTo>
                <a:cubicBezTo>
                  <a:pt x="5740" y="6263"/>
                  <a:pt x="5728" y="6251"/>
                  <a:pt x="5728" y="6228"/>
                </a:cubicBezTo>
                <a:lnTo>
                  <a:pt x="5716" y="6204"/>
                </a:lnTo>
                <a:cubicBezTo>
                  <a:pt x="5716" y="6192"/>
                  <a:pt x="5692" y="6168"/>
                  <a:pt x="5692" y="6156"/>
                </a:cubicBezTo>
                <a:lnTo>
                  <a:pt x="5692" y="6144"/>
                </a:lnTo>
                <a:cubicBezTo>
                  <a:pt x="5656" y="6037"/>
                  <a:pt x="5597" y="5930"/>
                  <a:pt x="5549" y="5835"/>
                </a:cubicBezTo>
                <a:cubicBezTo>
                  <a:pt x="5518" y="5780"/>
                  <a:pt x="5461" y="5751"/>
                  <a:pt x="5405" y="5751"/>
                </a:cubicBezTo>
                <a:cubicBezTo>
                  <a:pt x="5376" y="5751"/>
                  <a:pt x="5347" y="5759"/>
                  <a:pt x="5323" y="5775"/>
                </a:cubicBezTo>
                <a:cubicBezTo>
                  <a:pt x="5252" y="5811"/>
                  <a:pt x="5216" y="5918"/>
                  <a:pt x="5263" y="5989"/>
                </a:cubicBezTo>
                <a:cubicBezTo>
                  <a:pt x="5311" y="6085"/>
                  <a:pt x="5371" y="6192"/>
                  <a:pt x="5394" y="6275"/>
                </a:cubicBezTo>
                <a:lnTo>
                  <a:pt x="5394" y="6287"/>
                </a:lnTo>
                <a:cubicBezTo>
                  <a:pt x="5394" y="6311"/>
                  <a:pt x="5418" y="6323"/>
                  <a:pt x="5418" y="6335"/>
                </a:cubicBezTo>
                <a:lnTo>
                  <a:pt x="5430" y="6370"/>
                </a:lnTo>
                <a:cubicBezTo>
                  <a:pt x="5430" y="6382"/>
                  <a:pt x="5442" y="6394"/>
                  <a:pt x="5442" y="6406"/>
                </a:cubicBezTo>
                <a:cubicBezTo>
                  <a:pt x="5442" y="6430"/>
                  <a:pt x="5442" y="6430"/>
                  <a:pt x="5454" y="6442"/>
                </a:cubicBezTo>
                <a:cubicBezTo>
                  <a:pt x="5454" y="6454"/>
                  <a:pt x="5478" y="6466"/>
                  <a:pt x="5478" y="6490"/>
                </a:cubicBezTo>
                <a:lnTo>
                  <a:pt x="5490" y="6513"/>
                </a:lnTo>
                <a:cubicBezTo>
                  <a:pt x="5490" y="6525"/>
                  <a:pt x="5502" y="6549"/>
                  <a:pt x="5502" y="6561"/>
                </a:cubicBezTo>
                <a:lnTo>
                  <a:pt x="5502" y="6585"/>
                </a:lnTo>
                <a:cubicBezTo>
                  <a:pt x="5502" y="6609"/>
                  <a:pt x="5513" y="6621"/>
                  <a:pt x="5513" y="6632"/>
                </a:cubicBezTo>
                <a:lnTo>
                  <a:pt x="5513" y="6668"/>
                </a:lnTo>
                <a:cubicBezTo>
                  <a:pt x="5513" y="6680"/>
                  <a:pt x="5513" y="6692"/>
                  <a:pt x="5537" y="6704"/>
                </a:cubicBezTo>
                <a:lnTo>
                  <a:pt x="5537" y="6740"/>
                </a:lnTo>
                <a:cubicBezTo>
                  <a:pt x="5537" y="6751"/>
                  <a:pt x="5549" y="6787"/>
                  <a:pt x="5549" y="6799"/>
                </a:cubicBezTo>
                <a:cubicBezTo>
                  <a:pt x="5549" y="6811"/>
                  <a:pt x="5561" y="6847"/>
                  <a:pt x="5561" y="6859"/>
                </a:cubicBezTo>
                <a:lnTo>
                  <a:pt x="5561" y="6882"/>
                </a:lnTo>
                <a:lnTo>
                  <a:pt x="5561" y="6930"/>
                </a:lnTo>
                <a:lnTo>
                  <a:pt x="5561" y="6942"/>
                </a:lnTo>
                <a:lnTo>
                  <a:pt x="5561" y="6966"/>
                </a:lnTo>
                <a:lnTo>
                  <a:pt x="5561" y="7002"/>
                </a:lnTo>
                <a:lnTo>
                  <a:pt x="5561" y="7037"/>
                </a:lnTo>
                <a:lnTo>
                  <a:pt x="5561" y="7085"/>
                </a:lnTo>
                <a:lnTo>
                  <a:pt x="5561" y="7109"/>
                </a:lnTo>
                <a:lnTo>
                  <a:pt x="5561" y="7156"/>
                </a:lnTo>
                <a:lnTo>
                  <a:pt x="5561" y="7180"/>
                </a:lnTo>
                <a:lnTo>
                  <a:pt x="5561" y="7216"/>
                </a:lnTo>
                <a:lnTo>
                  <a:pt x="5561" y="7240"/>
                </a:lnTo>
                <a:lnTo>
                  <a:pt x="5561" y="7287"/>
                </a:lnTo>
                <a:lnTo>
                  <a:pt x="5561" y="7299"/>
                </a:lnTo>
                <a:lnTo>
                  <a:pt x="5561" y="7335"/>
                </a:lnTo>
                <a:lnTo>
                  <a:pt x="5561" y="7359"/>
                </a:lnTo>
                <a:lnTo>
                  <a:pt x="5561" y="7383"/>
                </a:lnTo>
                <a:lnTo>
                  <a:pt x="5561" y="7394"/>
                </a:lnTo>
                <a:lnTo>
                  <a:pt x="5561" y="7454"/>
                </a:lnTo>
                <a:lnTo>
                  <a:pt x="5561" y="7466"/>
                </a:lnTo>
                <a:cubicBezTo>
                  <a:pt x="5537" y="8133"/>
                  <a:pt x="5252" y="8728"/>
                  <a:pt x="4823" y="9180"/>
                </a:cubicBezTo>
                <a:cubicBezTo>
                  <a:pt x="4644" y="8835"/>
                  <a:pt x="4323" y="8704"/>
                  <a:pt x="4287" y="8692"/>
                </a:cubicBezTo>
                <a:lnTo>
                  <a:pt x="3513" y="8371"/>
                </a:lnTo>
                <a:lnTo>
                  <a:pt x="3513" y="8228"/>
                </a:lnTo>
                <a:cubicBezTo>
                  <a:pt x="3751" y="8109"/>
                  <a:pt x="3942" y="7894"/>
                  <a:pt x="4049" y="7633"/>
                </a:cubicBezTo>
                <a:lnTo>
                  <a:pt x="4085" y="7633"/>
                </a:lnTo>
                <a:cubicBezTo>
                  <a:pt x="4359" y="7633"/>
                  <a:pt x="4585" y="7406"/>
                  <a:pt x="4585" y="7109"/>
                </a:cubicBezTo>
                <a:cubicBezTo>
                  <a:pt x="4585" y="6906"/>
                  <a:pt x="4466" y="6704"/>
                  <a:pt x="4287" y="6632"/>
                </a:cubicBezTo>
                <a:lnTo>
                  <a:pt x="4287" y="6454"/>
                </a:lnTo>
                <a:cubicBezTo>
                  <a:pt x="4287" y="5680"/>
                  <a:pt x="3704" y="5061"/>
                  <a:pt x="2989" y="5061"/>
                </a:cubicBezTo>
                <a:lnTo>
                  <a:pt x="2894" y="5061"/>
                </a:lnTo>
                <a:cubicBezTo>
                  <a:pt x="2180" y="5061"/>
                  <a:pt x="1608" y="5680"/>
                  <a:pt x="1608" y="6454"/>
                </a:cubicBezTo>
                <a:lnTo>
                  <a:pt x="1608" y="6632"/>
                </a:lnTo>
                <a:cubicBezTo>
                  <a:pt x="1430" y="6704"/>
                  <a:pt x="1311" y="6906"/>
                  <a:pt x="1311" y="7109"/>
                </a:cubicBezTo>
                <a:cubicBezTo>
                  <a:pt x="1311" y="7394"/>
                  <a:pt x="1525" y="7633"/>
                  <a:pt x="1799" y="7633"/>
                </a:cubicBezTo>
                <a:cubicBezTo>
                  <a:pt x="1811" y="7633"/>
                  <a:pt x="1823" y="7633"/>
                  <a:pt x="1846" y="7621"/>
                </a:cubicBezTo>
                <a:cubicBezTo>
                  <a:pt x="1942" y="7883"/>
                  <a:pt x="2156" y="8109"/>
                  <a:pt x="2406" y="8228"/>
                </a:cubicBezTo>
                <a:lnTo>
                  <a:pt x="2406" y="8371"/>
                </a:lnTo>
                <a:lnTo>
                  <a:pt x="1620" y="8692"/>
                </a:lnTo>
                <a:cubicBezTo>
                  <a:pt x="1572" y="8704"/>
                  <a:pt x="1251" y="8835"/>
                  <a:pt x="1084" y="9180"/>
                </a:cubicBezTo>
                <a:cubicBezTo>
                  <a:pt x="596" y="8668"/>
                  <a:pt x="299" y="7978"/>
                  <a:pt x="334" y="7216"/>
                </a:cubicBezTo>
                <a:lnTo>
                  <a:pt x="334" y="7204"/>
                </a:lnTo>
                <a:lnTo>
                  <a:pt x="334" y="7156"/>
                </a:lnTo>
                <a:lnTo>
                  <a:pt x="334" y="7144"/>
                </a:lnTo>
                <a:lnTo>
                  <a:pt x="334" y="7121"/>
                </a:lnTo>
                <a:lnTo>
                  <a:pt x="334" y="7097"/>
                </a:lnTo>
                <a:lnTo>
                  <a:pt x="334" y="7085"/>
                </a:lnTo>
                <a:lnTo>
                  <a:pt x="334" y="7061"/>
                </a:lnTo>
                <a:lnTo>
                  <a:pt x="334" y="7025"/>
                </a:lnTo>
                <a:lnTo>
                  <a:pt x="334" y="7002"/>
                </a:lnTo>
                <a:lnTo>
                  <a:pt x="334" y="6990"/>
                </a:lnTo>
                <a:lnTo>
                  <a:pt x="334" y="6942"/>
                </a:lnTo>
                <a:lnTo>
                  <a:pt x="334" y="6918"/>
                </a:lnTo>
                <a:lnTo>
                  <a:pt x="334" y="6871"/>
                </a:lnTo>
                <a:lnTo>
                  <a:pt x="334" y="6847"/>
                </a:lnTo>
                <a:cubicBezTo>
                  <a:pt x="334" y="6823"/>
                  <a:pt x="334" y="6811"/>
                  <a:pt x="358" y="6799"/>
                </a:cubicBezTo>
                <a:lnTo>
                  <a:pt x="358" y="6763"/>
                </a:lnTo>
                <a:cubicBezTo>
                  <a:pt x="358" y="6751"/>
                  <a:pt x="358" y="6740"/>
                  <a:pt x="370" y="6740"/>
                </a:cubicBezTo>
                <a:lnTo>
                  <a:pt x="370" y="6728"/>
                </a:lnTo>
                <a:lnTo>
                  <a:pt x="370" y="6704"/>
                </a:lnTo>
                <a:cubicBezTo>
                  <a:pt x="370" y="6692"/>
                  <a:pt x="370" y="6680"/>
                  <a:pt x="382" y="6668"/>
                </a:cubicBezTo>
                <a:lnTo>
                  <a:pt x="382" y="6644"/>
                </a:lnTo>
                <a:lnTo>
                  <a:pt x="382" y="6632"/>
                </a:lnTo>
                <a:cubicBezTo>
                  <a:pt x="382" y="6621"/>
                  <a:pt x="394" y="6585"/>
                  <a:pt x="394" y="6573"/>
                </a:cubicBezTo>
                <a:cubicBezTo>
                  <a:pt x="394" y="6561"/>
                  <a:pt x="406" y="6525"/>
                  <a:pt x="406" y="6513"/>
                </a:cubicBezTo>
                <a:lnTo>
                  <a:pt x="406" y="6501"/>
                </a:lnTo>
                <a:cubicBezTo>
                  <a:pt x="406" y="6490"/>
                  <a:pt x="429" y="6466"/>
                  <a:pt x="429" y="6454"/>
                </a:cubicBezTo>
                <a:cubicBezTo>
                  <a:pt x="429" y="6442"/>
                  <a:pt x="429" y="6442"/>
                  <a:pt x="441" y="6430"/>
                </a:cubicBezTo>
                <a:cubicBezTo>
                  <a:pt x="441" y="6406"/>
                  <a:pt x="453" y="6394"/>
                  <a:pt x="453" y="6382"/>
                </a:cubicBezTo>
                <a:cubicBezTo>
                  <a:pt x="453" y="6370"/>
                  <a:pt x="453" y="6370"/>
                  <a:pt x="465" y="6347"/>
                </a:cubicBezTo>
                <a:cubicBezTo>
                  <a:pt x="465" y="6335"/>
                  <a:pt x="489" y="6323"/>
                  <a:pt x="489" y="6311"/>
                </a:cubicBezTo>
                <a:cubicBezTo>
                  <a:pt x="489" y="6311"/>
                  <a:pt x="489" y="6287"/>
                  <a:pt x="501" y="6275"/>
                </a:cubicBezTo>
                <a:cubicBezTo>
                  <a:pt x="501" y="6263"/>
                  <a:pt x="513" y="6251"/>
                  <a:pt x="513" y="6228"/>
                </a:cubicBezTo>
                <a:cubicBezTo>
                  <a:pt x="513" y="6216"/>
                  <a:pt x="513" y="6216"/>
                  <a:pt x="525" y="6204"/>
                </a:cubicBezTo>
                <a:cubicBezTo>
                  <a:pt x="525" y="6192"/>
                  <a:pt x="549" y="6168"/>
                  <a:pt x="549" y="6156"/>
                </a:cubicBezTo>
                <a:lnTo>
                  <a:pt x="560" y="6144"/>
                </a:lnTo>
                <a:cubicBezTo>
                  <a:pt x="560" y="6132"/>
                  <a:pt x="572" y="6109"/>
                  <a:pt x="572" y="6097"/>
                </a:cubicBezTo>
                <a:lnTo>
                  <a:pt x="572" y="6085"/>
                </a:lnTo>
                <a:cubicBezTo>
                  <a:pt x="691" y="5859"/>
                  <a:pt x="858" y="5656"/>
                  <a:pt x="1037" y="5454"/>
                </a:cubicBezTo>
                <a:lnTo>
                  <a:pt x="1049" y="5442"/>
                </a:lnTo>
                <a:lnTo>
                  <a:pt x="1061" y="5430"/>
                </a:lnTo>
                <a:lnTo>
                  <a:pt x="1084" y="5418"/>
                </a:lnTo>
                <a:lnTo>
                  <a:pt x="1096" y="5394"/>
                </a:lnTo>
                <a:lnTo>
                  <a:pt x="1108" y="5382"/>
                </a:lnTo>
                <a:lnTo>
                  <a:pt x="1120" y="5370"/>
                </a:lnTo>
                <a:lnTo>
                  <a:pt x="1144" y="5358"/>
                </a:lnTo>
                <a:cubicBezTo>
                  <a:pt x="1156" y="5358"/>
                  <a:pt x="1156" y="5335"/>
                  <a:pt x="1168" y="5335"/>
                </a:cubicBezTo>
                <a:lnTo>
                  <a:pt x="1180" y="5323"/>
                </a:lnTo>
                <a:cubicBezTo>
                  <a:pt x="1203" y="5323"/>
                  <a:pt x="1203" y="5311"/>
                  <a:pt x="1215" y="5311"/>
                </a:cubicBezTo>
                <a:cubicBezTo>
                  <a:pt x="1227" y="5311"/>
                  <a:pt x="1227" y="5299"/>
                  <a:pt x="1239" y="5299"/>
                </a:cubicBezTo>
                <a:cubicBezTo>
                  <a:pt x="1263" y="5299"/>
                  <a:pt x="1263" y="5275"/>
                  <a:pt x="1275" y="5275"/>
                </a:cubicBezTo>
                <a:cubicBezTo>
                  <a:pt x="1287" y="5275"/>
                  <a:pt x="1287" y="5263"/>
                  <a:pt x="1299" y="5263"/>
                </a:cubicBezTo>
                <a:cubicBezTo>
                  <a:pt x="1322" y="5263"/>
                  <a:pt x="1322" y="5251"/>
                  <a:pt x="1334" y="5251"/>
                </a:cubicBezTo>
                <a:cubicBezTo>
                  <a:pt x="1346" y="5251"/>
                  <a:pt x="1346" y="5239"/>
                  <a:pt x="1358" y="5239"/>
                </a:cubicBezTo>
                <a:cubicBezTo>
                  <a:pt x="1382" y="5239"/>
                  <a:pt x="1382" y="5216"/>
                  <a:pt x="1394" y="5216"/>
                </a:cubicBezTo>
                <a:cubicBezTo>
                  <a:pt x="1406" y="5216"/>
                  <a:pt x="1406" y="5204"/>
                  <a:pt x="1418" y="5204"/>
                </a:cubicBezTo>
                <a:cubicBezTo>
                  <a:pt x="1442" y="5204"/>
                  <a:pt x="1442" y="5192"/>
                  <a:pt x="1453" y="5192"/>
                </a:cubicBezTo>
                <a:cubicBezTo>
                  <a:pt x="1465" y="5192"/>
                  <a:pt x="1465" y="5180"/>
                  <a:pt x="1477" y="5180"/>
                </a:cubicBezTo>
                <a:cubicBezTo>
                  <a:pt x="1501" y="5180"/>
                  <a:pt x="1501" y="5156"/>
                  <a:pt x="1513" y="5156"/>
                </a:cubicBezTo>
                <a:cubicBezTo>
                  <a:pt x="1525" y="5156"/>
                  <a:pt x="1525" y="5144"/>
                  <a:pt x="1537" y="5144"/>
                </a:cubicBezTo>
                <a:cubicBezTo>
                  <a:pt x="1561" y="5144"/>
                  <a:pt x="1561" y="5132"/>
                  <a:pt x="1572" y="5132"/>
                </a:cubicBezTo>
                <a:cubicBezTo>
                  <a:pt x="1584" y="5132"/>
                  <a:pt x="1584" y="5120"/>
                  <a:pt x="1596" y="5120"/>
                </a:cubicBezTo>
                <a:cubicBezTo>
                  <a:pt x="1620" y="5120"/>
                  <a:pt x="1620" y="5097"/>
                  <a:pt x="1632" y="5097"/>
                </a:cubicBezTo>
                <a:cubicBezTo>
                  <a:pt x="1644" y="5097"/>
                  <a:pt x="1644" y="5085"/>
                  <a:pt x="1656" y="5085"/>
                </a:cubicBezTo>
                <a:cubicBezTo>
                  <a:pt x="1680" y="5085"/>
                  <a:pt x="1680" y="5073"/>
                  <a:pt x="1692" y="5073"/>
                </a:cubicBezTo>
                <a:lnTo>
                  <a:pt x="1703" y="5073"/>
                </a:lnTo>
                <a:cubicBezTo>
                  <a:pt x="1715" y="5073"/>
                  <a:pt x="1715" y="5061"/>
                  <a:pt x="1739" y="5061"/>
                </a:cubicBezTo>
                <a:cubicBezTo>
                  <a:pt x="1739" y="5061"/>
                  <a:pt x="1751" y="5061"/>
                  <a:pt x="1751" y="5037"/>
                </a:cubicBezTo>
                <a:lnTo>
                  <a:pt x="1763" y="5025"/>
                </a:lnTo>
                <a:cubicBezTo>
                  <a:pt x="1763" y="5025"/>
                  <a:pt x="1775" y="5025"/>
                  <a:pt x="1775" y="5013"/>
                </a:cubicBezTo>
                <a:cubicBezTo>
                  <a:pt x="1799" y="5013"/>
                  <a:pt x="1799" y="5013"/>
                  <a:pt x="1811" y="5001"/>
                </a:cubicBezTo>
                <a:lnTo>
                  <a:pt x="1823" y="5001"/>
                </a:lnTo>
                <a:cubicBezTo>
                  <a:pt x="1823" y="5001"/>
                  <a:pt x="1834" y="5001"/>
                  <a:pt x="1834" y="4977"/>
                </a:cubicBezTo>
                <a:cubicBezTo>
                  <a:pt x="1858" y="4977"/>
                  <a:pt x="1858" y="4966"/>
                  <a:pt x="1870" y="4966"/>
                </a:cubicBezTo>
                <a:cubicBezTo>
                  <a:pt x="1882" y="4966"/>
                  <a:pt x="1894" y="4954"/>
                  <a:pt x="1918" y="4954"/>
                </a:cubicBezTo>
                <a:cubicBezTo>
                  <a:pt x="1930" y="4954"/>
                  <a:pt x="1942" y="4942"/>
                  <a:pt x="1953" y="4942"/>
                </a:cubicBezTo>
                <a:lnTo>
                  <a:pt x="1977" y="4942"/>
                </a:lnTo>
                <a:lnTo>
                  <a:pt x="1989" y="4918"/>
                </a:lnTo>
                <a:cubicBezTo>
                  <a:pt x="2001" y="4918"/>
                  <a:pt x="2001" y="4918"/>
                  <a:pt x="2013" y="4906"/>
                </a:cubicBezTo>
                <a:cubicBezTo>
                  <a:pt x="2013" y="4906"/>
                  <a:pt x="2037" y="4906"/>
                  <a:pt x="2037" y="4894"/>
                </a:cubicBezTo>
                <a:lnTo>
                  <a:pt x="2049" y="4894"/>
                </a:lnTo>
                <a:cubicBezTo>
                  <a:pt x="2061" y="4894"/>
                  <a:pt x="2061" y="4894"/>
                  <a:pt x="2073" y="4882"/>
                </a:cubicBezTo>
                <a:lnTo>
                  <a:pt x="2108" y="4882"/>
                </a:lnTo>
                <a:cubicBezTo>
                  <a:pt x="2120" y="4882"/>
                  <a:pt x="2120" y="4882"/>
                  <a:pt x="2132" y="4858"/>
                </a:cubicBezTo>
                <a:lnTo>
                  <a:pt x="2168" y="4846"/>
                </a:lnTo>
                <a:cubicBezTo>
                  <a:pt x="2180" y="4858"/>
                  <a:pt x="2215" y="4858"/>
                  <a:pt x="2227" y="4858"/>
                </a:cubicBezTo>
                <a:cubicBezTo>
                  <a:pt x="2275" y="4858"/>
                  <a:pt x="2311" y="4835"/>
                  <a:pt x="2346" y="4799"/>
                </a:cubicBezTo>
                <a:lnTo>
                  <a:pt x="3442" y="4799"/>
                </a:lnTo>
                <a:cubicBezTo>
                  <a:pt x="3466" y="4799"/>
                  <a:pt x="3477" y="4799"/>
                  <a:pt x="3477" y="4823"/>
                </a:cubicBezTo>
                <a:cubicBezTo>
                  <a:pt x="3489" y="4823"/>
                  <a:pt x="3489" y="4823"/>
                  <a:pt x="3501" y="4835"/>
                </a:cubicBezTo>
                <a:cubicBezTo>
                  <a:pt x="3525" y="4835"/>
                  <a:pt x="3537" y="4835"/>
                  <a:pt x="3537" y="4846"/>
                </a:cubicBezTo>
                <a:cubicBezTo>
                  <a:pt x="3549" y="4846"/>
                  <a:pt x="3549" y="4846"/>
                  <a:pt x="3561" y="4858"/>
                </a:cubicBezTo>
                <a:cubicBezTo>
                  <a:pt x="3585" y="4858"/>
                  <a:pt x="3597" y="4858"/>
                  <a:pt x="3597" y="4882"/>
                </a:cubicBezTo>
                <a:cubicBezTo>
                  <a:pt x="3608" y="4882"/>
                  <a:pt x="3608" y="4882"/>
                  <a:pt x="3620" y="4894"/>
                </a:cubicBezTo>
                <a:cubicBezTo>
                  <a:pt x="3644" y="4894"/>
                  <a:pt x="3644" y="4894"/>
                  <a:pt x="3656" y="4906"/>
                </a:cubicBezTo>
                <a:cubicBezTo>
                  <a:pt x="3668" y="4906"/>
                  <a:pt x="3668" y="4906"/>
                  <a:pt x="3680" y="4918"/>
                </a:cubicBezTo>
                <a:cubicBezTo>
                  <a:pt x="3704" y="4918"/>
                  <a:pt x="3704" y="4942"/>
                  <a:pt x="3716" y="4942"/>
                </a:cubicBezTo>
                <a:cubicBezTo>
                  <a:pt x="3728" y="4942"/>
                  <a:pt x="3728" y="4942"/>
                  <a:pt x="3739" y="4954"/>
                </a:cubicBezTo>
                <a:cubicBezTo>
                  <a:pt x="3763" y="4954"/>
                  <a:pt x="3763" y="4966"/>
                  <a:pt x="3775" y="4966"/>
                </a:cubicBezTo>
                <a:lnTo>
                  <a:pt x="3787" y="4966"/>
                </a:lnTo>
                <a:cubicBezTo>
                  <a:pt x="3787" y="4966"/>
                  <a:pt x="3799" y="4966"/>
                  <a:pt x="3799" y="4977"/>
                </a:cubicBezTo>
                <a:cubicBezTo>
                  <a:pt x="3823" y="4977"/>
                  <a:pt x="3823" y="4977"/>
                  <a:pt x="3835" y="5001"/>
                </a:cubicBezTo>
                <a:lnTo>
                  <a:pt x="3847" y="5013"/>
                </a:lnTo>
                <a:cubicBezTo>
                  <a:pt x="3847" y="5013"/>
                  <a:pt x="3858" y="5013"/>
                  <a:pt x="3858" y="5025"/>
                </a:cubicBezTo>
                <a:cubicBezTo>
                  <a:pt x="3882" y="5025"/>
                  <a:pt x="3882" y="5037"/>
                  <a:pt x="3894" y="5037"/>
                </a:cubicBezTo>
                <a:lnTo>
                  <a:pt x="3906" y="5037"/>
                </a:lnTo>
                <a:cubicBezTo>
                  <a:pt x="3906" y="5037"/>
                  <a:pt x="3918" y="5037"/>
                  <a:pt x="3918" y="5061"/>
                </a:cubicBezTo>
                <a:cubicBezTo>
                  <a:pt x="3942" y="5061"/>
                  <a:pt x="3942" y="5073"/>
                  <a:pt x="3954" y="5073"/>
                </a:cubicBezTo>
                <a:lnTo>
                  <a:pt x="3966" y="5085"/>
                </a:lnTo>
                <a:cubicBezTo>
                  <a:pt x="3966" y="5085"/>
                  <a:pt x="3978" y="5085"/>
                  <a:pt x="3978" y="5097"/>
                </a:cubicBezTo>
                <a:cubicBezTo>
                  <a:pt x="4001" y="5097"/>
                  <a:pt x="4001" y="5120"/>
                  <a:pt x="4013" y="5120"/>
                </a:cubicBezTo>
                <a:lnTo>
                  <a:pt x="4025" y="5132"/>
                </a:lnTo>
                <a:cubicBezTo>
                  <a:pt x="4025" y="5132"/>
                  <a:pt x="4037" y="5132"/>
                  <a:pt x="4037" y="5144"/>
                </a:cubicBezTo>
                <a:cubicBezTo>
                  <a:pt x="4061" y="5144"/>
                  <a:pt x="4073" y="5156"/>
                  <a:pt x="4085" y="5156"/>
                </a:cubicBezTo>
                <a:cubicBezTo>
                  <a:pt x="4097" y="5156"/>
                  <a:pt x="4120" y="5180"/>
                  <a:pt x="4132" y="5180"/>
                </a:cubicBezTo>
                <a:cubicBezTo>
                  <a:pt x="4144" y="5180"/>
                  <a:pt x="4144" y="5192"/>
                  <a:pt x="4156" y="5192"/>
                </a:cubicBezTo>
                <a:lnTo>
                  <a:pt x="4180" y="5204"/>
                </a:lnTo>
                <a:lnTo>
                  <a:pt x="4192" y="5216"/>
                </a:lnTo>
                <a:lnTo>
                  <a:pt x="4204" y="5239"/>
                </a:lnTo>
                <a:lnTo>
                  <a:pt x="4216" y="5251"/>
                </a:lnTo>
                <a:lnTo>
                  <a:pt x="4239" y="5263"/>
                </a:lnTo>
                <a:lnTo>
                  <a:pt x="4251" y="5275"/>
                </a:lnTo>
                <a:cubicBezTo>
                  <a:pt x="4263" y="5275"/>
                  <a:pt x="4263" y="5299"/>
                  <a:pt x="4275" y="5299"/>
                </a:cubicBezTo>
                <a:cubicBezTo>
                  <a:pt x="4299" y="5299"/>
                  <a:pt x="4299" y="5311"/>
                  <a:pt x="4311" y="5311"/>
                </a:cubicBezTo>
                <a:cubicBezTo>
                  <a:pt x="4323" y="5311"/>
                  <a:pt x="4323" y="5323"/>
                  <a:pt x="4335" y="5323"/>
                </a:cubicBezTo>
                <a:lnTo>
                  <a:pt x="4359" y="5323"/>
                </a:lnTo>
                <a:lnTo>
                  <a:pt x="4370" y="5335"/>
                </a:lnTo>
                <a:cubicBezTo>
                  <a:pt x="4382" y="5335"/>
                  <a:pt x="4382" y="5358"/>
                  <a:pt x="4394" y="5358"/>
                </a:cubicBezTo>
                <a:cubicBezTo>
                  <a:pt x="4418" y="5358"/>
                  <a:pt x="4418" y="5370"/>
                  <a:pt x="4430" y="5370"/>
                </a:cubicBezTo>
                <a:cubicBezTo>
                  <a:pt x="4442" y="5370"/>
                  <a:pt x="4442" y="5382"/>
                  <a:pt x="4454" y="5382"/>
                </a:cubicBezTo>
                <a:cubicBezTo>
                  <a:pt x="4478" y="5382"/>
                  <a:pt x="4478" y="5394"/>
                  <a:pt x="4490" y="5394"/>
                </a:cubicBezTo>
                <a:cubicBezTo>
                  <a:pt x="4501" y="5394"/>
                  <a:pt x="4501" y="5418"/>
                  <a:pt x="4513" y="5418"/>
                </a:cubicBezTo>
                <a:cubicBezTo>
                  <a:pt x="4537" y="5418"/>
                  <a:pt x="4537" y="5430"/>
                  <a:pt x="4549" y="5430"/>
                </a:cubicBezTo>
                <a:cubicBezTo>
                  <a:pt x="4561" y="5430"/>
                  <a:pt x="4561" y="5442"/>
                  <a:pt x="4573" y="5442"/>
                </a:cubicBezTo>
                <a:cubicBezTo>
                  <a:pt x="4597" y="5442"/>
                  <a:pt x="4597" y="5454"/>
                  <a:pt x="4609" y="5454"/>
                </a:cubicBezTo>
                <a:cubicBezTo>
                  <a:pt x="4620" y="5454"/>
                  <a:pt x="4620" y="5478"/>
                  <a:pt x="4632" y="5478"/>
                </a:cubicBezTo>
                <a:cubicBezTo>
                  <a:pt x="4656" y="5478"/>
                  <a:pt x="4656" y="5489"/>
                  <a:pt x="4668" y="5489"/>
                </a:cubicBezTo>
                <a:lnTo>
                  <a:pt x="4680" y="5501"/>
                </a:lnTo>
                <a:cubicBezTo>
                  <a:pt x="4692" y="5501"/>
                  <a:pt x="4692" y="5513"/>
                  <a:pt x="4716" y="5513"/>
                </a:cubicBezTo>
                <a:lnTo>
                  <a:pt x="4728" y="5537"/>
                </a:lnTo>
                <a:lnTo>
                  <a:pt x="4751" y="5561"/>
                </a:lnTo>
                <a:lnTo>
                  <a:pt x="4787" y="5597"/>
                </a:lnTo>
                <a:lnTo>
                  <a:pt x="4799" y="5608"/>
                </a:lnTo>
                <a:cubicBezTo>
                  <a:pt x="4832" y="5641"/>
                  <a:pt x="4879" y="5660"/>
                  <a:pt x="4925" y="5660"/>
                </a:cubicBezTo>
                <a:cubicBezTo>
                  <a:pt x="4962" y="5660"/>
                  <a:pt x="4998" y="5647"/>
                  <a:pt x="5025" y="5620"/>
                </a:cubicBezTo>
                <a:cubicBezTo>
                  <a:pt x="5085" y="5561"/>
                  <a:pt x="5097" y="5454"/>
                  <a:pt x="5037" y="5394"/>
                </a:cubicBezTo>
                <a:lnTo>
                  <a:pt x="5025" y="5382"/>
                </a:lnTo>
                <a:lnTo>
                  <a:pt x="4990" y="5358"/>
                </a:lnTo>
                <a:lnTo>
                  <a:pt x="4966" y="5323"/>
                </a:lnTo>
                <a:lnTo>
                  <a:pt x="4954" y="5311"/>
                </a:lnTo>
                <a:lnTo>
                  <a:pt x="4918" y="5275"/>
                </a:lnTo>
                <a:lnTo>
                  <a:pt x="4894" y="5251"/>
                </a:lnTo>
                <a:lnTo>
                  <a:pt x="4859" y="5216"/>
                </a:lnTo>
                <a:lnTo>
                  <a:pt x="4835" y="5192"/>
                </a:lnTo>
                <a:lnTo>
                  <a:pt x="4799" y="5156"/>
                </a:lnTo>
                <a:lnTo>
                  <a:pt x="4775" y="5132"/>
                </a:lnTo>
                <a:lnTo>
                  <a:pt x="4740" y="5097"/>
                </a:lnTo>
                <a:lnTo>
                  <a:pt x="4716" y="5073"/>
                </a:lnTo>
                <a:lnTo>
                  <a:pt x="4680" y="5037"/>
                </a:lnTo>
                <a:lnTo>
                  <a:pt x="4656" y="5013"/>
                </a:lnTo>
                <a:cubicBezTo>
                  <a:pt x="4632" y="5013"/>
                  <a:pt x="4632" y="5001"/>
                  <a:pt x="4620" y="5001"/>
                </a:cubicBezTo>
                <a:cubicBezTo>
                  <a:pt x="4609" y="5001"/>
                  <a:pt x="4609" y="4977"/>
                  <a:pt x="4597" y="4977"/>
                </a:cubicBezTo>
                <a:cubicBezTo>
                  <a:pt x="4573" y="4977"/>
                  <a:pt x="4573" y="4966"/>
                  <a:pt x="4561" y="4966"/>
                </a:cubicBezTo>
                <a:lnTo>
                  <a:pt x="4549" y="4966"/>
                </a:lnTo>
                <a:cubicBezTo>
                  <a:pt x="4537" y="4966"/>
                  <a:pt x="4537" y="4954"/>
                  <a:pt x="4513" y="4954"/>
                </a:cubicBezTo>
                <a:cubicBezTo>
                  <a:pt x="4501" y="4954"/>
                  <a:pt x="4501" y="4942"/>
                  <a:pt x="4490" y="4942"/>
                </a:cubicBezTo>
                <a:cubicBezTo>
                  <a:pt x="4478" y="4942"/>
                  <a:pt x="4478" y="4918"/>
                  <a:pt x="4454" y="4918"/>
                </a:cubicBezTo>
                <a:cubicBezTo>
                  <a:pt x="4442" y="4918"/>
                  <a:pt x="4442" y="4906"/>
                  <a:pt x="4430" y="4906"/>
                </a:cubicBezTo>
                <a:lnTo>
                  <a:pt x="4418" y="4894"/>
                </a:lnTo>
                <a:cubicBezTo>
                  <a:pt x="4394" y="4894"/>
                  <a:pt x="4394" y="4882"/>
                  <a:pt x="4382" y="4882"/>
                </a:cubicBezTo>
                <a:cubicBezTo>
                  <a:pt x="4370" y="4882"/>
                  <a:pt x="4370" y="4858"/>
                  <a:pt x="4359" y="4858"/>
                </a:cubicBezTo>
                <a:lnTo>
                  <a:pt x="4335" y="4846"/>
                </a:lnTo>
                <a:cubicBezTo>
                  <a:pt x="4323" y="4846"/>
                  <a:pt x="4323" y="4835"/>
                  <a:pt x="4311" y="4835"/>
                </a:cubicBezTo>
                <a:cubicBezTo>
                  <a:pt x="4299" y="4835"/>
                  <a:pt x="4299" y="4823"/>
                  <a:pt x="4275" y="4823"/>
                </a:cubicBezTo>
                <a:cubicBezTo>
                  <a:pt x="4263" y="4799"/>
                  <a:pt x="4251" y="4799"/>
                  <a:pt x="4239" y="4787"/>
                </a:cubicBezTo>
                <a:cubicBezTo>
                  <a:pt x="4216" y="4775"/>
                  <a:pt x="4204" y="4775"/>
                  <a:pt x="4192" y="4763"/>
                </a:cubicBezTo>
                <a:cubicBezTo>
                  <a:pt x="4192" y="4763"/>
                  <a:pt x="4180" y="4763"/>
                  <a:pt x="4180" y="4739"/>
                </a:cubicBezTo>
                <a:lnTo>
                  <a:pt x="4156" y="4727"/>
                </a:lnTo>
                <a:cubicBezTo>
                  <a:pt x="4144" y="4727"/>
                  <a:pt x="4144" y="4716"/>
                  <a:pt x="4132" y="4716"/>
                </a:cubicBezTo>
                <a:cubicBezTo>
                  <a:pt x="4132" y="4716"/>
                  <a:pt x="4120" y="4716"/>
                  <a:pt x="4120" y="4704"/>
                </a:cubicBezTo>
                <a:lnTo>
                  <a:pt x="4097" y="4680"/>
                </a:lnTo>
                <a:cubicBezTo>
                  <a:pt x="4085" y="4680"/>
                  <a:pt x="4085" y="4668"/>
                  <a:pt x="4073" y="4668"/>
                </a:cubicBezTo>
                <a:cubicBezTo>
                  <a:pt x="4061" y="4668"/>
                  <a:pt x="4061" y="4668"/>
                  <a:pt x="4037" y="4656"/>
                </a:cubicBezTo>
                <a:lnTo>
                  <a:pt x="4025" y="4656"/>
                </a:lnTo>
                <a:cubicBezTo>
                  <a:pt x="4013" y="4656"/>
                  <a:pt x="4013" y="4644"/>
                  <a:pt x="4001" y="4644"/>
                </a:cubicBezTo>
                <a:cubicBezTo>
                  <a:pt x="3978" y="4644"/>
                  <a:pt x="3978" y="4644"/>
                  <a:pt x="3966" y="4620"/>
                </a:cubicBezTo>
                <a:lnTo>
                  <a:pt x="3954" y="4608"/>
                </a:lnTo>
                <a:cubicBezTo>
                  <a:pt x="3942" y="4608"/>
                  <a:pt x="3942" y="4608"/>
                  <a:pt x="3918" y="4596"/>
                </a:cubicBezTo>
                <a:cubicBezTo>
                  <a:pt x="3906" y="4596"/>
                  <a:pt x="3906" y="4596"/>
                  <a:pt x="3894" y="4585"/>
                </a:cubicBezTo>
                <a:lnTo>
                  <a:pt x="3882" y="4585"/>
                </a:lnTo>
                <a:cubicBezTo>
                  <a:pt x="3858" y="4585"/>
                  <a:pt x="3847" y="4561"/>
                  <a:pt x="3847" y="4561"/>
                </a:cubicBezTo>
                <a:cubicBezTo>
                  <a:pt x="3835" y="4561"/>
                  <a:pt x="3823" y="4549"/>
                  <a:pt x="3823" y="4549"/>
                </a:cubicBezTo>
                <a:cubicBezTo>
                  <a:pt x="3799" y="4549"/>
                  <a:pt x="3787" y="4537"/>
                  <a:pt x="3787" y="4537"/>
                </a:cubicBezTo>
                <a:cubicBezTo>
                  <a:pt x="3775" y="4537"/>
                  <a:pt x="3763" y="4537"/>
                  <a:pt x="3763" y="4525"/>
                </a:cubicBezTo>
                <a:cubicBezTo>
                  <a:pt x="3739" y="4525"/>
                  <a:pt x="3728" y="4501"/>
                  <a:pt x="3716" y="4501"/>
                </a:cubicBezTo>
                <a:cubicBezTo>
                  <a:pt x="3704" y="4501"/>
                  <a:pt x="3680" y="4501"/>
                  <a:pt x="3680" y="4489"/>
                </a:cubicBezTo>
                <a:cubicBezTo>
                  <a:pt x="3668" y="4489"/>
                  <a:pt x="3656" y="4489"/>
                  <a:pt x="3644" y="4477"/>
                </a:cubicBezTo>
                <a:cubicBezTo>
                  <a:pt x="3620" y="4477"/>
                  <a:pt x="3608" y="4477"/>
                  <a:pt x="3608" y="4465"/>
                </a:cubicBezTo>
                <a:cubicBezTo>
                  <a:pt x="3597" y="4465"/>
                  <a:pt x="3585" y="4465"/>
                  <a:pt x="3561" y="4442"/>
                </a:cubicBezTo>
                <a:cubicBezTo>
                  <a:pt x="3549" y="4442"/>
                  <a:pt x="3549" y="4442"/>
                  <a:pt x="3537" y="4430"/>
                </a:cubicBezTo>
                <a:cubicBezTo>
                  <a:pt x="3525" y="4430"/>
                  <a:pt x="3501" y="4430"/>
                  <a:pt x="3489" y="4418"/>
                </a:cubicBezTo>
                <a:cubicBezTo>
                  <a:pt x="3477" y="4418"/>
                  <a:pt x="3466" y="4418"/>
                  <a:pt x="3466" y="4406"/>
                </a:cubicBezTo>
                <a:cubicBezTo>
                  <a:pt x="3442" y="4406"/>
                  <a:pt x="3430" y="4406"/>
                  <a:pt x="3418" y="4382"/>
                </a:cubicBezTo>
                <a:lnTo>
                  <a:pt x="2358" y="4382"/>
                </a:lnTo>
                <a:lnTo>
                  <a:pt x="2358" y="1334"/>
                </a:lnTo>
                <a:close/>
                <a:moveTo>
                  <a:pt x="3418" y="8621"/>
                </a:moveTo>
                <a:lnTo>
                  <a:pt x="4144" y="8918"/>
                </a:lnTo>
                <a:lnTo>
                  <a:pt x="4168" y="8918"/>
                </a:lnTo>
                <a:cubicBezTo>
                  <a:pt x="4180" y="8918"/>
                  <a:pt x="4442" y="9014"/>
                  <a:pt x="4561" y="9335"/>
                </a:cubicBezTo>
                <a:cubicBezTo>
                  <a:pt x="4180" y="9609"/>
                  <a:pt x="3751" y="9811"/>
                  <a:pt x="3275" y="9883"/>
                </a:cubicBezTo>
                <a:lnTo>
                  <a:pt x="2811" y="9883"/>
                </a:lnTo>
                <a:cubicBezTo>
                  <a:pt x="2775" y="9883"/>
                  <a:pt x="2751" y="9883"/>
                  <a:pt x="2739" y="9895"/>
                </a:cubicBezTo>
                <a:cubicBezTo>
                  <a:pt x="2180" y="9871"/>
                  <a:pt x="1680" y="9657"/>
                  <a:pt x="1275" y="9335"/>
                </a:cubicBezTo>
                <a:cubicBezTo>
                  <a:pt x="1275" y="9311"/>
                  <a:pt x="1287" y="9311"/>
                  <a:pt x="1287" y="9299"/>
                </a:cubicBezTo>
                <a:cubicBezTo>
                  <a:pt x="1406" y="9002"/>
                  <a:pt x="1668" y="8918"/>
                  <a:pt x="1680" y="8918"/>
                </a:cubicBezTo>
                <a:lnTo>
                  <a:pt x="1692" y="8918"/>
                </a:lnTo>
                <a:lnTo>
                  <a:pt x="2418" y="8633"/>
                </a:lnTo>
                <a:lnTo>
                  <a:pt x="2811" y="9002"/>
                </a:lnTo>
                <a:cubicBezTo>
                  <a:pt x="2835" y="9037"/>
                  <a:pt x="2882" y="9049"/>
                  <a:pt x="2930" y="9049"/>
                </a:cubicBezTo>
                <a:cubicBezTo>
                  <a:pt x="2977" y="9049"/>
                  <a:pt x="3013" y="9037"/>
                  <a:pt x="3049" y="9002"/>
                </a:cubicBezTo>
                <a:lnTo>
                  <a:pt x="3418" y="8621"/>
                </a:lnTo>
                <a:close/>
                <a:moveTo>
                  <a:pt x="3728" y="1"/>
                </a:moveTo>
                <a:cubicBezTo>
                  <a:pt x="3692" y="1"/>
                  <a:pt x="3644" y="13"/>
                  <a:pt x="3608" y="36"/>
                </a:cubicBezTo>
                <a:cubicBezTo>
                  <a:pt x="3585" y="72"/>
                  <a:pt x="3573" y="120"/>
                  <a:pt x="3573" y="155"/>
                </a:cubicBezTo>
                <a:lnTo>
                  <a:pt x="3573" y="1013"/>
                </a:lnTo>
                <a:lnTo>
                  <a:pt x="2275" y="1013"/>
                </a:lnTo>
                <a:cubicBezTo>
                  <a:pt x="2227" y="1013"/>
                  <a:pt x="2180" y="1025"/>
                  <a:pt x="2156" y="1048"/>
                </a:cubicBezTo>
                <a:cubicBezTo>
                  <a:pt x="2120" y="1084"/>
                  <a:pt x="2108" y="1132"/>
                  <a:pt x="2108" y="1167"/>
                </a:cubicBezTo>
                <a:lnTo>
                  <a:pt x="2120" y="4465"/>
                </a:lnTo>
                <a:lnTo>
                  <a:pt x="2084" y="4465"/>
                </a:lnTo>
                <a:cubicBezTo>
                  <a:pt x="2061" y="4465"/>
                  <a:pt x="2061" y="4465"/>
                  <a:pt x="2049" y="4477"/>
                </a:cubicBezTo>
                <a:lnTo>
                  <a:pt x="2001" y="4477"/>
                </a:lnTo>
                <a:cubicBezTo>
                  <a:pt x="1989" y="4477"/>
                  <a:pt x="1989" y="4477"/>
                  <a:pt x="1977" y="4489"/>
                </a:cubicBezTo>
                <a:lnTo>
                  <a:pt x="1965" y="4489"/>
                </a:lnTo>
                <a:cubicBezTo>
                  <a:pt x="1942" y="4489"/>
                  <a:pt x="1942" y="4489"/>
                  <a:pt x="1930" y="4513"/>
                </a:cubicBezTo>
                <a:cubicBezTo>
                  <a:pt x="1918" y="4513"/>
                  <a:pt x="1918" y="4513"/>
                  <a:pt x="1906" y="4525"/>
                </a:cubicBezTo>
                <a:lnTo>
                  <a:pt x="1882" y="4537"/>
                </a:lnTo>
                <a:cubicBezTo>
                  <a:pt x="1882" y="4537"/>
                  <a:pt x="1870" y="4537"/>
                  <a:pt x="1870" y="4549"/>
                </a:cubicBezTo>
                <a:cubicBezTo>
                  <a:pt x="1858" y="4549"/>
                  <a:pt x="1846" y="4573"/>
                  <a:pt x="1823" y="4573"/>
                </a:cubicBezTo>
                <a:cubicBezTo>
                  <a:pt x="1811" y="4573"/>
                  <a:pt x="1799" y="4585"/>
                  <a:pt x="1787" y="4585"/>
                </a:cubicBezTo>
                <a:cubicBezTo>
                  <a:pt x="1763" y="4585"/>
                  <a:pt x="1751" y="4596"/>
                  <a:pt x="1751" y="4596"/>
                </a:cubicBezTo>
                <a:cubicBezTo>
                  <a:pt x="1739" y="4596"/>
                  <a:pt x="1739" y="4608"/>
                  <a:pt x="1727" y="4608"/>
                </a:cubicBezTo>
                <a:lnTo>
                  <a:pt x="1703" y="4608"/>
                </a:lnTo>
                <a:cubicBezTo>
                  <a:pt x="1692" y="4608"/>
                  <a:pt x="1692" y="4632"/>
                  <a:pt x="1680" y="4632"/>
                </a:cubicBezTo>
                <a:cubicBezTo>
                  <a:pt x="1668" y="4632"/>
                  <a:pt x="1668" y="4644"/>
                  <a:pt x="1644" y="4644"/>
                </a:cubicBezTo>
                <a:lnTo>
                  <a:pt x="1632" y="4656"/>
                </a:lnTo>
                <a:cubicBezTo>
                  <a:pt x="1620" y="4656"/>
                  <a:pt x="1620" y="4668"/>
                  <a:pt x="1608" y="4668"/>
                </a:cubicBezTo>
                <a:cubicBezTo>
                  <a:pt x="1584" y="4668"/>
                  <a:pt x="1584" y="4692"/>
                  <a:pt x="1572" y="4692"/>
                </a:cubicBezTo>
                <a:cubicBezTo>
                  <a:pt x="1561" y="4692"/>
                  <a:pt x="1561" y="4704"/>
                  <a:pt x="1549" y="4704"/>
                </a:cubicBezTo>
                <a:cubicBezTo>
                  <a:pt x="1525" y="4704"/>
                  <a:pt x="1525" y="4716"/>
                  <a:pt x="1513" y="4716"/>
                </a:cubicBezTo>
                <a:cubicBezTo>
                  <a:pt x="1501" y="4716"/>
                  <a:pt x="1501" y="4727"/>
                  <a:pt x="1489" y="4727"/>
                </a:cubicBezTo>
                <a:cubicBezTo>
                  <a:pt x="1465" y="4727"/>
                  <a:pt x="1465" y="4751"/>
                  <a:pt x="1453" y="4751"/>
                </a:cubicBezTo>
                <a:cubicBezTo>
                  <a:pt x="1442" y="4751"/>
                  <a:pt x="1442" y="4763"/>
                  <a:pt x="1430" y="4763"/>
                </a:cubicBezTo>
                <a:cubicBezTo>
                  <a:pt x="1406" y="4763"/>
                  <a:pt x="1406" y="4775"/>
                  <a:pt x="1394" y="4775"/>
                </a:cubicBezTo>
                <a:cubicBezTo>
                  <a:pt x="1382" y="4775"/>
                  <a:pt x="1382" y="4787"/>
                  <a:pt x="1370" y="4787"/>
                </a:cubicBezTo>
                <a:cubicBezTo>
                  <a:pt x="1346" y="4787"/>
                  <a:pt x="1346" y="4811"/>
                  <a:pt x="1334" y="4811"/>
                </a:cubicBezTo>
                <a:cubicBezTo>
                  <a:pt x="1322" y="4811"/>
                  <a:pt x="1322" y="4823"/>
                  <a:pt x="1311" y="4823"/>
                </a:cubicBezTo>
                <a:cubicBezTo>
                  <a:pt x="1287" y="4823"/>
                  <a:pt x="1287" y="4835"/>
                  <a:pt x="1275" y="4835"/>
                </a:cubicBezTo>
                <a:cubicBezTo>
                  <a:pt x="1263" y="4835"/>
                  <a:pt x="1263" y="4846"/>
                  <a:pt x="1251" y="4846"/>
                </a:cubicBezTo>
                <a:cubicBezTo>
                  <a:pt x="1227" y="4846"/>
                  <a:pt x="1227" y="4870"/>
                  <a:pt x="1215" y="4870"/>
                </a:cubicBezTo>
                <a:cubicBezTo>
                  <a:pt x="1203" y="4870"/>
                  <a:pt x="1203" y="4882"/>
                  <a:pt x="1191" y="4882"/>
                </a:cubicBezTo>
                <a:cubicBezTo>
                  <a:pt x="1168" y="4882"/>
                  <a:pt x="1168" y="4894"/>
                  <a:pt x="1156" y="4894"/>
                </a:cubicBezTo>
                <a:lnTo>
                  <a:pt x="1132" y="4930"/>
                </a:lnTo>
                <a:lnTo>
                  <a:pt x="1096" y="4954"/>
                </a:lnTo>
                <a:lnTo>
                  <a:pt x="1072" y="4989"/>
                </a:lnTo>
                <a:lnTo>
                  <a:pt x="1049" y="5001"/>
                </a:lnTo>
                <a:lnTo>
                  <a:pt x="1025" y="5025"/>
                </a:lnTo>
                <a:lnTo>
                  <a:pt x="1013" y="5049"/>
                </a:lnTo>
                <a:cubicBezTo>
                  <a:pt x="989" y="5049"/>
                  <a:pt x="989" y="5061"/>
                  <a:pt x="977" y="5061"/>
                </a:cubicBezTo>
                <a:lnTo>
                  <a:pt x="965" y="5073"/>
                </a:lnTo>
                <a:lnTo>
                  <a:pt x="953" y="5085"/>
                </a:lnTo>
                <a:lnTo>
                  <a:pt x="918" y="5120"/>
                </a:lnTo>
                <a:lnTo>
                  <a:pt x="906" y="5132"/>
                </a:lnTo>
                <a:cubicBezTo>
                  <a:pt x="691" y="5347"/>
                  <a:pt x="513" y="5561"/>
                  <a:pt x="382" y="5823"/>
                </a:cubicBezTo>
                <a:lnTo>
                  <a:pt x="382" y="5835"/>
                </a:lnTo>
                <a:cubicBezTo>
                  <a:pt x="370" y="5847"/>
                  <a:pt x="370" y="5859"/>
                  <a:pt x="358" y="5882"/>
                </a:cubicBezTo>
                <a:lnTo>
                  <a:pt x="334" y="5906"/>
                </a:lnTo>
                <a:cubicBezTo>
                  <a:pt x="334" y="5918"/>
                  <a:pt x="322" y="5942"/>
                  <a:pt x="322" y="5954"/>
                </a:cubicBezTo>
                <a:cubicBezTo>
                  <a:pt x="322" y="5966"/>
                  <a:pt x="310" y="5966"/>
                  <a:pt x="310" y="5978"/>
                </a:cubicBezTo>
                <a:cubicBezTo>
                  <a:pt x="310" y="6001"/>
                  <a:pt x="299" y="6013"/>
                  <a:pt x="299" y="6025"/>
                </a:cubicBezTo>
                <a:cubicBezTo>
                  <a:pt x="299" y="6037"/>
                  <a:pt x="275" y="6037"/>
                  <a:pt x="275" y="6061"/>
                </a:cubicBezTo>
                <a:cubicBezTo>
                  <a:pt x="275" y="6073"/>
                  <a:pt x="263" y="6085"/>
                  <a:pt x="263" y="6097"/>
                </a:cubicBezTo>
                <a:cubicBezTo>
                  <a:pt x="263" y="6120"/>
                  <a:pt x="251" y="6120"/>
                  <a:pt x="251" y="6132"/>
                </a:cubicBezTo>
                <a:cubicBezTo>
                  <a:pt x="251" y="6144"/>
                  <a:pt x="239" y="6156"/>
                  <a:pt x="239" y="6180"/>
                </a:cubicBezTo>
                <a:cubicBezTo>
                  <a:pt x="239" y="6192"/>
                  <a:pt x="239" y="6192"/>
                  <a:pt x="215" y="6204"/>
                </a:cubicBezTo>
                <a:cubicBezTo>
                  <a:pt x="215" y="6216"/>
                  <a:pt x="203" y="6240"/>
                  <a:pt x="203" y="6251"/>
                </a:cubicBezTo>
                <a:lnTo>
                  <a:pt x="191" y="6275"/>
                </a:lnTo>
                <a:cubicBezTo>
                  <a:pt x="179" y="6311"/>
                  <a:pt x="179" y="6323"/>
                  <a:pt x="156" y="6359"/>
                </a:cubicBezTo>
                <a:cubicBezTo>
                  <a:pt x="156" y="6382"/>
                  <a:pt x="144" y="6394"/>
                  <a:pt x="144" y="6430"/>
                </a:cubicBezTo>
                <a:lnTo>
                  <a:pt x="144" y="6442"/>
                </a:lnTo>
                <a:lnTo>
                  <a:pt x="144" y="6454"/>
                </a:lnTo>
                <a:cubicBezTo>
                  <a:pt x="144" y="6478"/>
                  <a:pt x="132" y="6490"/>
                  <a:pt x="132" y="6501"/>
                </a:cubicBezTo>
                <a:lnTo>
                  <a:pt x="132" y="6513"/>
                </a:lnTo>
                <a:lnTo>
                  <a:pt x="132" y="6537"/>
                </a:lnTo>
                <a:cubicBezTo>
                  <a:pt x="132" y="6549"/>
                  <a:pt x="132" y="6561"/>
                  <a:pt x="120" y="6573"/>
                </a:cubicBezTo>
                <a:lnTo>
                  <a:pt x="120" y="6609"/>
                </a:lnTo>
                <a:cubicBezTo>
                  <a:pt x="120" y="6621"/>
                  <a:pt x="120" y="6632"/>
                  <a:pt x="96" y="6656"/>
                </a:cubicBezTo>
                <a:lnTo>
                  <a:pt x="96" y="6680"/>
                </a:lnTo>
                <a:cubicBezTo>
                  <a:pt x="96" y="6692"/>
                  <a:pt x="96" y="6716"/>
                  <a:pt x="84" y="6728"/>
                </a:cubicBezTo>
                <a:lnTo>
                  <a:pt x="84" y="6751"/>
                </a:lnTo>
                <a:lnTo>
                  <a:pt x="84" y="6799"/>
                </a:lnTo>
                <a:lnTo>
                  <a:pt x="84" y="6811"/>
                </a:lnTo>
                <a:lnTo>
                  <a:pt x="84" y="6847"/>
                </a:lnTo>
                <a:lnTo>
                  <a:pt x="84" y="6894"/>
                </a:lnTo>
                <a:lnTo>
                  <a:pt x="84" y="6906"/>
                </a:lnTo>
                <a:lnTo>
                  <a:pt x="84" y="6930"/>
                </a:lnTo>
                <a:lnTo>
                  <a:pt x="84" y="6966"/>
                </a:lnTo>
                <a:lnTo>
                  <a:pt x="84" y="6978"/>
                </a:lnTo>
                <a:lnTo>
                  <a:pt x="84" y="6990"/>
                </a:lnTo>
                <a:lnTo>
                  <a:pt x="84" y="7049"/>
                </a:lnTo>
                <a:lnTo>
                  <a:pt x="84" y="7073"/>
                </a:lnTo>
                <a:lnTo>
                  <a:pt x="84" y="7085"/>
                </a:lnTo>
                <a:cubicBezTo>
                  <a:pt x="1" y="8704"/>
                  <a:pt x="1263" y="10109"/>
                  <a:pt x="2882" y="10180"/>
                </a:cubicBezTo>
                <a:lnTo>
                  <a:pt x="3037" y="10180"/>
                </a:lnTo>
                <a:cubicBezTo>
                  <a:pt x="3168" y="10180"/>
                  <a:pt x="3287" y="10169"/>
                  <a:pt x="3418" y="10145"/>
                </a:cubicBezTo>
                <a:lnTo>
                  <a:pt x="8335" y="10145"/>
                </a:lnTo>
                <a:cubicBezTo>
                  <a:pt x="8419" y="10145"/>
                  <a:pt x="8490" y="10073"/>
                  <a:pt x="8490" y="9990"/>
                </a:cubicBezTo>
                <a:lnTo>
                  <a:pt x="8490" y="9133"/>
                </a:lnTo>
                <a:lnTo>
                  <a:pt x="9776" y="9133"/>
                </a:lnTo>
                <a:cubicBezTo>
                  <a:pt x="9859" y="9133"/>
                  <a:pt x="9943" y="9061"/>
                  <a:pt x="9943" y="8978"/>
                </a:cubicBezTo>
                <a:lnTo>
                  <a:pt x="9824" y="2072"/>
                </a:lnTo>
                <a:lnTo>
                  <a:pt x="9824" y="2037"/>
                </a:lnTo>
                <a:lnTo>
                  <a:pt x="9824" y="2025"/>
                </a:lnTo>
                <a:cubicBezTo>
                  <a:pt x="9824" y="2025"/>
                  <a:pt x="9824" y="2013"/>
                  <a:pt x="9800" y="2013"/>
                </a:cubicBezTo>
                <a:cubicBezTo>
                  <a:pt x="9800" y="2013"/>
                  <a:pt x="9800" y="1989"/>
                  <a:pt x="9788" y="1989"/>
                </a:cubicBezTo>
                <a:lnTo>
                  <a:pt x="9776" y="1977"/>
                </a:lnTo>
                <a:lnTo>
                  <a:pt x="7835" y="36"/>
                </a:lnTo>
                <a:lnTo>
                  <a:pt x="7823" y="24"/>
                </a:lnTo>
                <a:lnTo>
                  <a:pt x="7811" y="13"/>
                </a:lnTo>
                <a:cubicBezTo>
                  <a:pt x="7811" y="13"/>
                  <a:pt x="7799" y="13"/>
                  <a:pt x="7799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860" name="Google Shape;10860;p80"/>
          <p:cNvGrpSpPr/>
          <p:nvPr/>
        </p:nvGrpSpPr>
        <p:grpSpPr>
          <a:xfrm>
            <a:off x="7091013" y="3562791"/>
            <a:ext cx="494684" cy="294383"/>
            <a:chOff x="5318259" y="2982111"/>
            <a:chExt cx="371013" cy="220787"/>
          </a:xfrm>
          <a:solidFill>
            <a:srgbClr val="D2DE00"/>
          </a:solidFill>
        </p:grpSpPr>
        <p:sp>
          <p:nvSpPr>
            <p:cNvPr id="10861" name="Google Shape;10861;p80"/>
            <p:cNvSpPr/>
            <p:nvPr/>
          </p:nvSpPr>
          <p:spPr>
            <a:xfrm>
              <a:off x="5364123" y="3021546"/>
              <a:ext cx="58372" cy="18396"/>
            </a:xfrm>
            <a:custGeom>
              <a:avLst/>
              <a:gdLst/>
              <a:ahLst/>
              <a:cxnLst/>
              <a:rect l="l" t="t" r="r" b="b"/>
              <a:pathLst>
                <a:path w="1834" h="578" extrusionOk="0">
                  <a:moveTo>
                    <a:pt x="674" y="0"/>
                  </a:moveTo>
                  <a:cubicBezTo>
                    <a:pt x="513" y="0"/>
                    <a:pt x="335" y="16"/>
                    <a:pt x="143" y="54"/>
                  </a:cubicBezTo>
                  <a:cubicBezTo>
                    <a:pt x="60" y="66"/>
                    <a:pt x="0" y="149"/>
                    <a:pt x="0" y="220"/>
                  </a:cubicBezTo>
                  <a:lnTo>
                    <a:pt x="0" y="399"/>
                  </a:lnTo>
                  <a:cubicBezTo>
                    <a:pt x="0" y="482"/>
                    <a:pt x="72" y="566"/>
                    <a:pt x="167" y="566"/>
                  </a:cubicBezTo>
                  <a:cubicBezTo>
                    <a:pt x="250" y="566"/>
                    <a:pt x="334" y="482"/>
                    <a:pt x="334" y="399"/>
                  </a:cubicBezTo>
                  <a:lnTo>
                    <a:pt x="334" y="351"/>
                  </a:lnTo>
                  <a:cubicBezTo>
                    <a:pt x="453" y="332"/>
                    <a:pt x="564" y="324"/>
                    <a:pt x="666" y="324"/>
                  </a:cubicBezTo>
                  <a:cubicBezTo>
                    <a:pt x="878" y="324"/>
                    <a:pt x="1050" y="359"/>
                    <a:pt x="1179" y="399"/>
                  </a:cubicBezTo>
                  <a:cubicBezTo>
                    <a:pt x="1405" y="459"/>
                    <a:pt x="1536" y="530"/>
                    <a:pt x="1536" y="542"/>
                  </a:cubicBezTo>
                  <a:cubicBezTo>
                    <a:pt x="1560" y="566"/>
                    <a:pt x="1596" y="578"/>
                    <a:pt x="1619" y="578"/>
                  </a:cubicBezTo>
                  <a:cubicBezTo>
                    <a:pt x="1679" y="578"/>
                    <a:pt x="1727" y="542"/>
                    <a:pt x="1774" y="506"/>
                  </a:cubicBezTo>
                  <a:cubicBezTo>
                    <a:pt x="1834" y="423"/>
                    <a:pt x="1810" y="328"/>
                    <a:pt x="1727" y="256"/>
                  </a:cubicBezTo>
                  <a:cubicBezTo>
                    <a:pt x="1707" y="247"/>
                    <a:pt x="1322" y="0"/>
                    <a:pt x="67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62" name="Google Shape;10862;p80"/>
            <p:cNvSpPr/>
            <p:nvPr/>
          </p:nvSpPr>
          <p:spPr>
            <a:xfrm>
              <a:off x="5346681" y="3151338"/>
              <a:ext cx="11012" cy="39052"/>
            </a:xfrm>
            <a:custGeom>
              <a:avLst/>
              <a:gdLst/>
              <a:ahLst/>
              <a:cxnLst/>
              <a:rect l="l" t="t" r="r" b="b"/>
              <a:pathLst>
                <a:path w="346" h="1227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1072"/>
                  </a:lnTo>
                  <a:cubicBezTo>
                    <a:pt x="0" y="1155"/>
                    <a:pt x="72" y="1226"/>
                    <a:pt x="167" y="1226"/>
                  </a:cubicBezTo>
                  <a:cubicBezTo>
                    <a:pt x="250" y="1226"/>
                    <a:pt x="322" y="1155"/>
                    <a:pt x="322" y="1072"/>
                  </a:cubicBezTo>
                  <a:lnTo>
                    <a:pt x="322" y="155"/>
                  </a:lnTo>
                  <a:cubicBezTo>
                    <a:pt x="346" y="71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63" name="Google Shape;10863;p80"/>
            <p:cNvSpPr/>
            <p:nvPr/>
          </p:nvSpPr>
          <p:spPr>
            <a:xfrm>
              <a:off x="5318259" y="2988763"/>
              <a:ext cx="149717" cy="202773"/>
            </a:xfrm>
            <a:custGeom>
              <a:avLst/>
              <a:gdLst/>
              <a:ahLst/>
              <a:cxnLst/>
              <a:rect l="l" t="t" r="r" b="b"/>
              <a:pathLst>
                <a:path w="4704" h="6371" extrusionOk="0">
                  <a:moveTo>
                    <a:pt x="3620" y="322"/>
                  </a:moveTo>
                  <a:lnTo>
                    <a:pt x="3620" y="1179"/>
                  </a:lnTo>
                  <a:cubicBezTo>
                    <a:pt x="3620" y="1322"/>
                    <a:pt x="3584" y="1453"/>
                    <a:pt x="3513" y="1596"/>
                  </a:cubicBezTo>
                  <a:lnTo>
                    <a:pt x="3441" y="1727"/>
                  </a:lnTo>
                  <a:cubicBezTo>
                    <a:pt x="3418" y="1750"/>
                    <a:pt x="3418" y="1774"/>
                    <a:pt x="3418" y="1798"/>
                  </a:cubicBezTo>
                  <a:lnTo>
                    <a:pt x="3418" y="2167"/>
                  </a:lnTo>
                  <a:cubicBezTo>
                    <a:pt x="3453" y="2465"/>
                    <a:pt x="3334" y="2751"/>
                    <a:pt x="3108" y="2965"/>
                  </a:cubicBezTo>
                  <a:cubicBezTo>
                    <a:pt x="2892" y="3158"/>
                    <a:pt x="2633" y="3275"/>
                    <a:pt x="2351" y="3275"/>
                  </a:cubicBezTo>
                  <a:cubicBezTo>
                    <a:pt x="2338" y="3275"/>
                    <a:pt x="2324" y="3275"/>
                    <a:pt x="2310" y="3274"/>
                  </a:cubicBezTo>
                  <a:cubicBezTo>
                    <a:pt x="1715" y="3263"/>
                    <a:pt x="1239" y="2739"/>
                    <a:pt x="1239" y="2108"/>
                  </a:cubicBezTo>
                  <a:lnTo>
                    <a:pt x="1239" y="1798"/>
                  </a:lnTo>
                  <a:cubicBezTo>
                    <a:pt x="1239" y="1774"/>
                    <a:pt x="1239" y="1739"/>
                    <a:pt x="1215" y="1727"/>
                  </a:cubicBezTo>
                  <a:lnTo>
                    <a:pt x="1143" y="1596"/>
                  </a:lnTo>
                  <a:cubicBezTo>
                    <a:pt x="1084" y="1453"/>
                    <a:pt x="1036" y="1322"/>
                    <a:pt x="1036" y="1179"/>
                  </a:cubicBezTo>
                  <a:cubicBezTo>
                    <a:pt x="1036" y="715"/>
                    <a:pt x="1429" y="322"/>
                    <a:pt x="1894" y="322"/>
                  </a:cubicBezTo>
                  <a:close/>
                  <a:moveTo>
                    <a:pt x="2906" y="3513"/>
                  </a:moveTo>
                  <a:lnTo>
                    <a:pt x="2906" y="3751"/>
                  </a:lnTo>
                  <a:cubicBezTo>
                    <a:pt x="2906" y="3798"/>
                    <a:pt x="2918" y="3858"/>
                    <a:pt x="2918" y="3894"/>
                  </a:cubicBezTo>
                  <a:lnTo>
                    <a:pt x="2334" y="4334"/>
                  </a:lnTo>
                  <a:lnTo>
                    <a:pt x="1763" y="3894"/>
                  </a:lnTo>
                  <a:cubicBezTo>
                    <a:pt x="1775" y="3858"/>
                    <a:pt x="1775" y="3798"/>
                    <a:pt x="1775" y="3751"/>
                  </a:cubicBezTo>
                  <a:lnTo>
                    <a:pt x="1775" y="3513"/>
                  </a:lnTo>
                  <a:cubicBezTo>
                    <a:pt x="1929" y="3584"/>
                    <a:pt x="2096" y="3632"/>
                    <a:pt x="2286" y="3632"/>
                  </a:cubicBezTo>
                  <a:lnTo>
                    <a:pt x="2334" y="3632"/>
                  </a:lnTo>
                  <a:cubicBezTo>
                    <a:pt x="2525" y="3632"/>
                    <a:pt x="2727" y="3584"/>
                    <a:pt x="2906" y="3513"/>
                  </a:cubicBezTo>
                  <a:close/>
                  <a:moveTo>
                    <a:pt x="1905" y="0"/>
                  </a:moveTo>
                  <a:cubicBezTo>
                    <a:pt x="1251" y="0"/>
                    <a:pt x="715" y="536"/>
                    <a:pt x="715" y="1191"/>
                  </a:cubicBezTo>
                  <a:cubicBezTo>
                    <a:pt x="715" y="1381"/>
                    <a:pt x="762" y="1572"/>
                    <a:pt x="846" y="1750"/>
                  </a:cubicBezTo>
                  <a:lnTo>
                    <a:pt x="893" y="1858"/>
                  </a:lnTo>
                  <a:lnTo>
                    <a:pt x="893" y="2120"/>
                  </a:lnTo>
                  <a:cubicBezTo>
                    <a:pt x="893" y="2596"/>
                    <a:pt x="1108" y="3013"/>
                    <a:pt x="1441" y="3298"/>
                  </a:cubicBezTo>
                  <a:lnTo>
                    <a:pt x="1441" y="3763"/>
                  </a:lnTo>
                  <a:cubicBezTo>
                    <a:pt x="1441" y="3834"/>
                    <a:pt x="1405" y="3906"/>
                    <a:pt x="1322" y="3941"/>
                  </a:cubicBezTo>
                  <a:lnTo>
                    <a:pt x="465" y="4263"/>
                  </a:lnTo>
                  <a:cubicBezTo>
                    <a:pt x="179" y="4370"/>
                    <a:pt x="0" y="4644"/>
                    <a:pt x="0" y="4941"/>
                  </a:cubicBezTo>
                  <a:lnTo>
                    <a:pt x="0" y="6203"/>
                  </a:lnTo>
                  <a:cubicBezTo>
                    <a:pt x="0" y="6299"/>
                    <a:pt x="72" y="6370"/>
                    <a:pt x="167" y="6370"/>
                  </a:cubicBezTo>
                  <a:cubicBezTo>
                    <a:pt x="251" y="6370"/>
                    <a:pt x="334" y="6299"/>
                    <a:pt x="334" y="6203"/>
                  </a:cubicBezTo>
                  <a:lnTo>
                    <a:pt x="334" y="4941"/>
                  </a:lnTo>
                  <a:cubicBezTo>
                    <a:pt x="334" y="4775"/>
                    <a:pt x="429" y="4644"/>
                    <a:pt x="572" y="4584"/>
                  </a:cubicBezTo>
                  <a:lnTo>
                    <a:pt x="1429" y="4251"/>
                  </a:lnTo>
                  <a:cubicBezTo>
                    <a:pt x="1477" y="4239"/>
                    <a:pt x="1513" y="4215"/>
                    <a:pt x="1560" y="4179"/>
                  </a:cubicBezTo>
                  <a:lnTo>
                    <a:pt x="2179" y="4644"/>
                  </a:lnTo>
                  <a:lnTo>
                    <a:pt x="2179" y="6203"/>
                  </a:lnTo>
                  <a:cubicBezTo>
                    <a:pt x="2179" y="6299"/>
                    <a:pt x="2251" y="6370"/>
                    <a:pt x="2334" y="6370"/>
                  </a:cubicBezTo>
                  <a:cubicBezTo>
                    <a:pt x="2429" y="6370"/>
                    <a:pt x="2501" y="6299"/>
                    <a:pt x="2501" y="6203"/>
                  </a:cubicBezTo>
                  <a:lnTo>
                    <a:pt x="2501" y="4644"/>
                  </a:lnTo>
                  <a:lnTo>
                    <a:pt x="3108" y="4179"/>
                  </a:lnTo>
                  <a:cubicBezTo>
                    <a:pt x="3156" y="4215"/>
                    <a:pt x="3203" y="4239"/>
                    <a:pt x="3239" y="4251"/>
                  </a:cubicBezTo>
                  <a:lnTo>
                    <a:pt x="4108" y="4584"/>
                  </a:lnTo>
                  <a:cubicBezTo>
                    <a:pt x="4251" y="4644"/>
                    <a:pt x="4346" y="4775"/>
                    <a:pt x="4346" y="4941"/>
                  </a:cubicBezTo>
                  <a:cubicBezTo>
                    <a:pt x="4346" y="5025"/>
                    <a:pt x="4418" y="5108"/>
                    <a:pt x="4513" y="5108"/>
                  </a:cubicBezTo>
                  <a:cubicBezTo>
                    <a:pt x="4596" y="5108"/>
                    <a:pt x="4668" y="5025"/>
                    <a:pt x="4668" y="4941"/>
                  </a:cubicBezTo>
                  <a:cubicBezTo>
                    <a:pt x="4703" y="4632"/>
                    <a:pt x="4525" y="4358"/>
                    <a:pt x="4239" y="4251"/>
                  </a:cubicBezTo>
                  <a:lnTo>
                    <a:pt x="3382" y="3929"/>
                  </a:lnTo>
                  <a:cubicBezTo>
                    <a:pt x="3310" y="3894"/>
                    <a:pt x="3263" y="3822"/>
                    <a:pt x="3263" y="3751"/>
                  </a:cubicBezTo>
                  <a:lnTo>
                    <a:pt x="3263" y="3322"/>
                  </a:lnTo>
                  <a:cubicBezTo>
                    <a:pt x="3310" y="3286"/>
                    <a:pt x="3334" y="3263"/>
                    <a:pt x="3370" y="3227"/>
                  </a:cubicBezTo>
                  <a:cubicBezTo>
                    <a:pt x="3644" y="2941"/>
                    <a:pt x="3810" y="2584"/>
                    <a:pt x="3810" y="2179"/>
                  </a:cubicBezTo>
                  <a:lnTo>
                    <a:pt x="3810" y="1858"/>
                  </a:lnTo>
                  <a:lnTo>
                    <a:pt x="3858" y="1750"/>
                  </a:lnTo>
                  <a:cubicBezTo>
                    <a:pt x="3941" y="1572"/>
                    <a:pt x="3989" y="1381"/>
                    <a:pt x="3989" y="1191"/>
                  </a:cubicBezTo>
                  <a:lnTo>
                    <a:pt x="3989" y="155"/>
                  </a:lnTo>
                  <a:cubicBezTo>
                    <a:pt x="3989" y="72"/>
                    <a:pt x="3918" y="0"/>
                    <a:pt x="382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64" name="Google Shape;10864;p80"/>
            <p:cNvSpPr/>
            <p:nvPr/>
          </p:nvSpPr>
          <p:spPr>
            <a:xfrm>
              <a:off x="5548658" y="2982111"/>
              <a:ext cx="140614" cy="208279"/>
            </a:xfrm>
            <a:custGeom>
              <a:avLst/>
              <a:gdLst/>
              <a:ahLst/>
              <a:cxnLst/>
              <a:rect l="l" t="t" r="r" b="b"/>
              <a:pathLst>
                <a:path w="4418" h="6544" extrusionOk="0">
                  <a:moveTo>
                    <a:pt x="2246" y="370"/>
                  </a:moveTo>
                  <a:cubicBezTo>
                    <a:pt x="2295" y="370"/>
                    <a:pt x="2346" y="376"/>
                    <a:pt x="2394" y="388"/>
                  </a:cubicBezTo>
                  <a:cubicBezTo>
                    <a:pt x="3132" y="459"/>
                    <a:pt x="3715" y="1102"/>
                    <a:pt x="3727" y="1876"/>
                  </a:cubicBezTo>
                  <a:cubicBezTo>
                    <a:pt x="3727" y="2602"/>
                    <a:pt x="3906" y="3269"/>
                    <a:pt x="4061" y="3626"/>
                  </a:cubicBezTo>
                  <a:lnTo>
                    <a:pt x="4061" y="3638"/>
                  </a:lnTo>
                  <a:cubicBezTo>
                    <a:pt x="3882" y="3722"/>
                    <a:pt x="3537" y="3912"/>
                    <a:pt x="2953" y="4031"/>
                  </a:cubicBezTo>
                  <a:lnTo>
                    <a:pt x="2953" y="3972"/>
                  </a:lnTo>
                  <a:lnTo>
                    <a:pt x="2953" y="3626"/>
                  </a:lnTo>
                  <a:cubicBezTo>
                    <a:pt x="3179" y="3495"/>
                    <a:pt x="3370" y="3317"/>
                    <a:pt x="3489" y="3091"/>
                  </a:cubicBezTo>
                  <a:cubicBezTo>
                    <a:pt x="3727" y="2674"/>
                    <a:pt x="3644" y="2126"/>
                    <a:pt x="3287" y="1793"/>
                  </a:cubicBezTo>
                  <a:cubicBezTo>
                    <a:pt x="3025" y="1578"/>
                    <a:pt x="2584" y="1293"/>
                    <a:pt x="1870" y="1293"/>
                  </a:cubicBezTo>
                  <a:cubicBezTo>
                    <a:pt x="1822" y="1293"/>
                    <a:pt x="1786" y="1305"/>
                    <a:pt x="1751" y="1340"/>
                  </a:cubicBezTo>
                  <a:lnTo>
                    <a:pt x="1382" y="1709"/>
                  </a:lnTo>
                  <a:cubicBezTo>
                    <a:pt x="1322" y="1769"/>
                    <a:pt x="1322" y="1888"/>
                    <a:pt x="1382" y="1948"/>
                  </a:cubicBezTo>
                  <a:cubicBezTo>
                    <a:pt x="1411" y="1977"/>
                    <a:pt x="1456" y="1992"/>
                    <a:pt x="1501" y="1992"/>
                  </a:cubicBezTo>
                  <a:cubicBezTo>
                    <a:pt x="1545" y="1992"/>
                    <a:pt x="1590" y="1977"/>
                    <a:pt x="1620" y="1948"/>
                  </a:cubicBezTo>
                  <a:lnTo>
                    <a:pt x="1929" y="1638"/>
                  </a:lnTo>
                  <a:cubicBezTo>
                    <a:pt x="2394" y="1650"/>
                    <a:pt x="2763" y="1781"/>
                    <a:pt x="3048" y="2055"/>
                  </a:cubicBezTo>
                  <a:cubicBezTo>
                    <a:pt x="3287" y="2269"/>
                    <a:pt x="3346" y="2650"/>
                    <a:pt x="3179" y="2924"/>
                  </a:cubicBezTo>
                  <a:cubicBezTo>
                    <a:pt x="2989" y="3269"/>
                    <a:pt x="2608" y="3495"/>
                    <a:pt x="2215" y="3495"/>
                  </a:cubicBezTo>
                  <a:cubicBezTo>
                    <a:pt x="1596" y="3495"/>
                    <a:pt x="1108" y="3007"/>
                    <a:pt x="1108" y="2388"/>
                  </a:cubicBezTo>
                  <a:cubicBezTo>
                    <a:pt x="1108" y="2305"/>
                    <a:pt x="1036" y="2233"/>
                    <a:pt x="941" y="2233"/>
                  </a:cubicBezTo>
                  <a:cubicBezTo>
                    <a:pt x="858" y="2233"/>
                    <a:pt x="786" y="2305"/>
                    <a:pt x="786" y="2388"/>
                  </a:cubicBezTo>
                  <a:cubicBezTo>
                    <a:pt x="786" y="2924"/>
                    <a:pt x="1084" y="3400"/>
                    <a:pt x="1513" y="3662"/>
                  </a:cubicBezTo>
                  <a:lnTo>
                    <a:pt x="1513" y="3995"/>
                  </a:lnTo>
                  <a:lnTo>
                    <a:pt x="1513" y="4055"/>
                  </a:lnTo>
                  <a:cubicBezTo>
                    <a:pt x="929" y="3936"/>
                    <a:pt x="608" y="3745"/>
                    <a:pt x="441" y="3638"/>
                  </a:cubicBezTo>
                  <a:cubicBezTo>
                    <a:pt x="441" y="3638"/>
                    <a:pt x="429" y="3638"/>
                    <a:pt x="441" y="3626"/>
                  </a:cubicBezTo>
                  <a:cubicBezTo>
                    <a:pt x="596" y="3269"/>
                    <a:pt x="774" y="2602"/>
                    <a:pt x="774" y="1876"/>
                  </a:cubicBezTo>
                  <a:cubicBezTo>
                    <a:pt x="774" y="1114"/>
                    <a:pt x="1370" y="459"/>
                    <a:pt x="2108" y="388"/>
                  </a:cubicBezTo>
                  <a:cubicBezTo>
                    <a:pt x="2150" y="376"/>
                    <a:pt x="2197" y="370"/>
                    <a:pt x="2246" y="370"/>
                  </a:cubicBezTo>
                  <a:close/>
                  <a:moveTo>
                    <a:pt x="2584" y="3769"/>
                  </a:moveTo>
                  <a:lnTo>
                    <a:pt x="2584" y="3972"/>
                  </a:lnTo>
                  <a:cubicBezTo>
                    <a:pt x="2584" y="4174"/>
                    <a:pt x="2703" y="4365"/>
                    <a:pt x="2882" y="4448"/>
                  </a:cubicBezTo>
                  <a:lnTo>
                    <a:pt x="2989" y="4507"/>
                  </a:lnTo>
                  <a:cubicBezTo>
                    <a:pt x="2858" y="4769"/>
                    <a:pt x="2560" y="4936"/>
                    <a:pt x="2227" y="4936"/>
                  </a:cubicBezTo>
                  <a:cubicBezTo>
                    <a:pt x="1917" y="4936"/>
                    <a:pt x="1620" y="4769"/>
                    <a:pt x="1441" y="4507"/>
                  </a:cubicBezTo>
                  <a:lnTo>
                    <a:pt x="1548" y="4448"/>
                  </a:lnTo>
                  <a:cubicBezTo>
                    <a:pt x="1727" y="4365"/>
                    <a:pt x="1846" y="4162"/>
                    <a:pt x="1846" y="3972"/>
                  </a:cubicBezTo>
                  <a:lnTo>
                    <a:pt x="1846" y="3769"/>
                  </a:lnTo>
                  <a:cubicBezTo>
                    <a:pt x="1965" y="3793"/>
                    <a:pt x="2096" y="3805"/>
                    <a:pt x="2215" y="3805"/>
                  </a:cubicBezTo>
                  <a:cubicBezTo>
                    <a:pt x="2346" y="3805"/>
                    <a:pt x="2465" y="3793"/>
                    <a:pt x="2584" y="3769"/>
                  </a:cubicBezTo>
                  <a:close/>
                  <a:moveTo>
                    <a:pt x="2209" y="1"/>
                  </a:moveTo>
                  <a:cubicBezTo>
                    <a:pt x="2153" y="1"/>
                    <a:pt x="2096" y="7"/>
                    <a:pt x="2036" y="19"/>
                  </a:cubicBezTo>
                  <a:cubicBezTo>
                    <a:pt x="1108" y="102"/>
                    <a:pt x="393" y="912"/>
                    <a:pt x="381" y="1840"/>
                  </a:cubicBezTo>
                  <a:cubicBezTo>
                    <a:pt x="381" y="2519"/>
                    <a:pt x="215" y="3138"/>
                    <a:pt x="84" y="3472"/>
                  </a:cubicBezTo>
                  <a:cubicBezTo>
                    <a:pt x="24" y="3614"/>
                    <a:pt x="72" y="3793"/>
                    <a:pt x="203" y="3876"/>
                  </a:cubicBezTo>
                  <a:cubicBezTo>
                    <a:pt x="358" y="3984"/>
                    <a:pt x="632" y="4150"/>
                    <a:pt x="1084" y="4281"/>
                  </a:cubicBezTo>
                  <a:lnTo>
                    <a:pt x="393" y="4626"/>
                  </a:lnTo>
                  <a:cubicBezTo>
                    <a:pt x="215" y="4722"/>
                    <a:pt x="84" y="4877"/>
                    <a:pt x="24" y="5055"/>
                  </a:cubicBezTo>
                  <a:cubicBezTo>
                    <a:pt x="0" y="5150"/>
                    <a:pt x="60" y="5234"/>
                    <a:pt x="143" y="5269"/>
                  </a:cubicBezTo>
                  <a:lnTo>
                    <a:pt x="191" y="5269"/>
                  </a:lnTo>
                  <a:cubicBezTo>
                    <a:pt x="262" y="5269"/>
                    <a:pt x="334" y="5222"/>
                    <a:pt x="358" y="5150"/>
                  </a:cubicBezTo>
                  <a:cubicBezTo>
                    <a:pt x="381" y="5043"/>
                    <a:pt x="453" y="4972"/>
                    <a:pt x="548" y="4924"/>
                  </a:cubicBezTo>
                  <a:lnTo>
                    <a:pt x="1084" y="4662"/>
                  </a:lnTo>
                  <a:cubicBezTo>
                    <a:pt x="1310" y="5043"/>
                    <a:pt x="1727" y="5281"/>
                    <a:pt x="2167" y="5281"/>
                  </a:cubicBezTo>
                  <a:cubicBezTo>
                    <a:pt x="2620" y="5281"/>
                    <a:pt x="3037" y="5043"/>
                    <a:pt x="3251" y="4662"/>
                  </a:cubicBezTo>
                  <a:lnTo>
                    <a:pt x="3787" y="4924"/>
                  </a:lnTo>
                  <a:cubicBezTo>
                    <a:pt x="3930" y="4984"/>
                    <a:pt x="4001" y="5115"/>
                    <a:pt x="4001" y="5269"/>
                  </a:cubicBezTo>
                  <a:lnTo>
                    <a:pt x="4001" y="6377"/>
                  </a:lnTo>
                  <a:cubicBezTo>
                    <a:pt x="4001" y="6472"/>
                    <a:pt x="4072" y="6543"/>
                    <a:pt x="4168" y="6543"/>
                  </a:cubicBezTo>
                  <a:cubicBezTo>
                    <a:pt x="4251" y="6543"/>
                    <a:pt x="4322" y="6472"/>
                    <a:pt x="4322" y="6377"/>
                  </a:cubicBezTo>
                  <a:lnTo>
                    <a:pt x="4322" y="5269"/>
                  </a:lnTo>
                  <a:cubicBezTo>
                    <a:pt x="4418" y="4996"/>
                    <a:pt x="4263" y="4746"/>
                    <a:pt x="4013" y="4626"/>
                  </a:cubicBezTo>
                  <a:lnTo>
                    <a:pt x="3334" y="4281"/>
                  </a:lnTo>
                  <a:cubicBezTo>
                    <a:pt x="3787" y="4150"/>
                    <a:pt x="4072" y="3984"/>
                    <a:pt x="4203" y="3876"/>
                  </a:cubicBezTo>
                  <a:cubicBezTo>
                    <a:pt x="4346" y="3793"/>
                    <a:pt x="4406" y="3614"/>
                    <a:pt x="4322" y="3472"/>
                  </a:cubicBezTo>
                  <a:cubicBezTo>
                    <a:pt x="4191" y="3138"/>
                    <a:pt x="4025" y="2519"/>
                    <a:pt x="4025" y="1840"/>
                  </a:cubicBezTo>
                  <a:cubicBezTo>
                    <a:pt x="4025" y="912"/>
                    <a:pt x="3299" y="102"/>
                    <a:pt x="2382" y="19"/>
                  </a:cubicBezTo>
                  <a:cubicBezTo>
                    <a:pt x="2322" y="7"/>
                    <a:pt x="2266" y="1"/>
                    <a:pt x="220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65" name="Google Shape;10865;p80"/>
            <p:cNvSpPr/>
            <p:nvPr/>
          </p:nvSpPr>
          <p:spPr>
            <a:xfrm>
              <a:off x="5655153" y="3157004"/>
              <a:ext cx="10630" cy="33387"/>
            </a:xfrm>
            <a:custGeom>
              <a:avLst/>
              <a:gdLst/>
              <a:ahLst/>
              <a:cxnLst/>
              <a:rect l="l" t="t" r="r" b="b"/>
              <a:pathLst>
                <a:path w="334" h="1049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94"/>
                  </a:lnTo>
                  <a:cubicBezTo>
                    <a:pt x="0" y="977"/>
                    <a:pt x="72" y="1048"/>
                    <a:pt x="167" y="1048"/>
                  </a:cubicBezTo>
                  <a:cubicBezTo>
                    <a:pt x="250" y="1048"/>
                    <a:pt x="322" y="977"/>
                    <a:pt x="322" y="894"/>
                  </a:cubicBezTo>
                  <a:lnTo>
                    <a:pt x="322" y="155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66" name="Google Shape;10866;p80"/>
            <p:cNvSpPr/>
            <p:nvPr/>
          </p:nvSpPr>
          <p:spPr>
            <a:xfrm>
              <a:off x="5497893" y="3174445"/>
              <a:ext cx="11012" cy="10248"/>
            </a:xfrm>
            <a:custGeom>
              <a:avLst/>
              <a:gdLst/>
              <a:ahLst/>
              <a:cxnLst/>
              <a:rect l="l" t="t" r="r" b="b"/>
              <a:pathLst>
                <a:path w="346" h="322" extrusionOk="0">
                  <a:moveTo>
                    <a:pt x="179" y="0"/>
                  </a:moveTo>
                  <a:cubicBezTo>
                    <a:pt x="83" y="0"/>
                    <a:pt x="0" y="72"/>
                    <a:pt x="0" y="167"/>
                  </a:cubicBezTo>
                  <a:cubicBezTo>
                    <a:pt x="0" y="250"/>
                    <a:pt x="71" y="322"/>
                    <a:pt x="179" y="322"/>
                  </a:cubicBezTo>
                  <a:cubicBezTo>
                    <a:pt x="262" y="322"/>
                    <a:pt x="333" y="250"/>
                    <a:pt x="333" y="167"/>
                  </a:cubicBezTo>
                  <a:cubicBezTo>
                    <a:pt x="345" y="72"/>
                    <a:pt x="262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67" name="Google Shape;10867;p80"/>
            <p:cNvSpPr/>
            <p:nvPr/>
          </p:nvSpPr>
          <p:spPr>
            <a:xfrm>
              <a:off x="5410718" y="3156972"/>
              <a:ext cx="74699" cy="45927"/>
            </a:xfrm>
            <a:custGeom>
              <a:avLst/>
              <a:gdLst/>
              <a:ahLst/>
              <a:cxnLst/>
              <a:rect l="l" t="t" r="r" b="b"/>
              <a:pathLst>
                <a:path w="2347" h="1443" extrusionOk="0">
                  <a:moveTo>
                    <a:pt x="905" y="0"/>
                  </a:moveTo>
                  <a:cubicBezTo>
                    <a:pt x="870" y="0"/>
                    <a:pt x="833" y="13"/>
                    <a:pt x="798" y="37"/>
                  </a:cubicBezTo>
                  <a:lnTo>
                    <a:pt x="72" y="585"/>
                  </a:lnTo>
                  <a:cubicBezTo>
                    <a:pt x="24" y="621"/>
                    <a:pt x="1" y="680"/>
                    <a:pt x="1" y="728"/>
                  </a:cubicBezTo>
                  <a:cubicBezTo>
                    <a:pt x="1" y="764"/>
                    <a:pt x="24" y="823"/>
                    <a:pt x="72" y="859"/>
                  </a:cubicBezTo>
                  <a:lnTo>
                    <a:pt x="798" y="1407"/>
                  </a:lnTo>
                  <a:cubicBezTo>
                    <a:pt x="834" y="1442"/>
                    <a:pt x="858" y="1442"/>
                    <a:pt x="905" y="1442"/>
                  </a:cubicBezTo>
                  <a:cubicBezTo>
                    <a:pt x="953" y="1442"/>
                    <a:pt x="1013" y="1407"/>
                    <a:pt x="1036" y="1359"/>
                  </a:cubicBezTo>
                  <a:cubicBezTo>
                    <a:pt x="1096" y="1287"/>
                    <a:pt x="1084" y="1180"/>
                    <a:pt x="1013" y="1121"/>
                  </a:cubicBezTo>
                  <a:lnTo>
                    <a:pt x="679" y="883"/>
                  </a:lnTo>
                  <a:lnTo>
                    <a:pt x="2191" y="883"/>
                  </a:lnTo>
                  <a:cubicBezTo>
                    <a:pt x="2275" y="883"/>
                    <a:pt x="2346" y="811"/>
                    <a:pt x="2346" y="728"/>
                  </a:cubicBezTo>
                  <a:cubicBezTo>
                    <a:pt x="2346" y="621"/>
                    <a:pt x="2275" y="549"/>
                    <a:pt x="2191" y="549"/>
                  </a:cubicBezTo>
                  <a:lnTo>
                    <a:pt x="679" y="549"/>
                  </a:lnTo>
                  <a:lnTo>
                    <a:pt x="1013" y="311"/>
                  </a:lnTo>
                  <a:cubicBezTo>
                    <a:pt x="1084" y="252"/>
                    <a:pt x="1096" y="145"/>
                    <a:pt x="1036" y="73"/>
                  </a:cubicBezTo>
                  <a:cubicBezTo>
                    <a:pt x="1002" y="24"/>
                    <a:pt x="955" y="0"/>
                    <a:pt x="90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68" name="Google Shape;10868;p80"/>
            <p:cNvSpPr/>
            <p:nvPr/>
          </p:nvSpPr>
          <p:spPr>
            <a:xfrm>
              <a:off x="5521382" y="3156590"/>
              <a:ext cx="75049" cy="45163"/>
            </a:xfrm>
            <a:custGeom>
              <a:avLst/>
              <a:gdLst/>
              <a:ahLst/>
              <a:cxnLst/>
              <a:rect l="l" t="t" r="r" b="b"/>
              <a:pathLst>
                <a:path w="2358" h="1419" extrusionOk="0">
                  <a:moveTo>
                    <a:pt x="1446" y="0"/>
                  </a:moveTo>
                  <a:cubicBezTo>
                    <a:pt x="1396" y="0"/>
                    <a:pt x="1345" y="25"/>
                    <a:pt x="1310" y="73"/>
                  </a:cubicBezTo>
                  <a:cubicBezTo>
                    <a:pt x="1250" y="145"/>
                    <a:pt x="1274" y="252"/>
                    <a:pt x="1346" y="311"/>
                  </a:cubicBezTo>
                  <a:lnTo>
                    <a:pt x="1667" y="549"/>
                  </a:lnTo>
                  <a:lnTo>
                    <a:pt x="167" y="549"/>
                  </a:lnTo>
                  <a:cubicBezTo>
                    <a:pt x="84" y="549"/>
                    <a:pt x="0" y="621"/>
                    <a:pt x="0" y="704"/>
                  </a:cubicBezTo>
                  <a:cubicBezTo>
                    <a:pt x="0" y="799"/>
                    <a:pt x="84" y="871"/>
                    <a:pt x="167" y="871"/>
                  </a:cubicBezTo>
                  <a:lnTo>
                    <a:pt x="1667" y="871"/>
                  </a:lnTo>
                  <a:lnTo>
                    <a:pt x="1346" y="1109"/>
                  </a:lnTo>
                  <a:cubicBezTo>
                    <a:pt x="1274" y="1169"/>
                    <a:pt x="1250" y="1276"/>
                    <a:pt x="1310" y="1347"/>
                  </a:cubicBezTo>
                  <a:cubicBezTo>
                    <a:pt x="1346" y="1395"/>
                    <a:pt x="1405" y="1419"/>
                    <a:pt x="1453" y="1419"/>
                  </a:cubicBezTo>
                  <a:cubicBezTo>
                    <a:pt x="1477" y="1419"/>
                    <a:pt x="1524" y="1407"/>
                    <a:pt x="1548" y="1395"/>
                  </a:cubicBezTo>
                  <a:lnTo>
                    <a:pt x="2286" y="847"/>
                  </a:lnTo>
                  <a:cubicBezTo>
                    <a:pt x="2322" y="811"/>
                    <a:pt x="2358" y="752"/>
                    <a:pt x="2358" y="704"/>
                  </a:cubicBezTo>
                  <a:cubicBezTo>
                    <a:pt x="2358" y="668"/>
                    <a:pt x="2322" y="633"/>
                    <a:pt x="2286" y="585"/>
                  </a:cubicBezTo>
                  <a:lnTo>
                    <a:pt x="1548" y="37"/>
                  </a:lnTo>
                  <a:cubicBezTo>
                    <a:pt x="1518" y="13"/>
                    <a:pt x="1482" y="0"/>
                    <a:pt x="14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869" name="Google Shape;10869;p80"/>
          <p:cNvGrpSpPr/>
          <p:nvPr/>
        </p:nvGrpSpPr>
        <p:grpSpPr>
          <a:xfrm>
            <a:off x="9431905" y="3460986"/>
            <a:ext cx="495193" cy="495745"/>
            <a:chOff x="7073928" y="2905757"/>
            <a:chExt cx="371395" cy="371809"/>
          </a:xfrm>
          <a:solidFill>
            <a:srgbClr val="D2DE00"/>
          </a:solidFill>
        </p:grpSpPr>
        <p:sp>
          <p:nvSpPr>
            <p:cNvPr id="10870" name="Google Shape;10870;p80"/>
            <p:cNvSpPr/>
            <p:nvPr/>
          </p:nvSpPr>
          <p:spPr>
            <a:xfrm>
              <a:off x="7073928" y="2905757"/>
              <a:ext cx="371395" cy="371809"/>
            </a:xfrm>
            <a:custGeom>
              <a:avLst/>
              <a:gdLst/>
              <a:ahLst/>
              <a:cxnLst/>
              <a:rect l="l" t="t" r="r" b="b"/>
              <a:pathLst>
                <a:path w="11669" h="11682" extrusionOk="0">
                  <a:moveTo>
                    <a:pt x="3608" y="1811"/>
                  </a:moveTo>
                  <a:cubicBezTo>
                    <a:pt x="3822" y="1811"/>
                    <a:pt x="3989" y="1977"/>
                    <a:pt x="3989" y="2192"/>
                  </a:cubicBezTo>
                  <a:lnTo>
                    <a:pt x="3989" y="2561"/>
                  </a:lnTo>
                  <a:cubicBezTo>
                    <a:pt x="3989" y="2870"/>
                    <a:pt x="3727" y="3120"/>
                    <a:pt x="3417" y="3120"/>
                  </a:cubicBezTo>
                  <a:cubicBezTo>
                    <a:pt x="3411" y="3120"/>
                    <a:pt x="3404" y="3121"/>
                    <a:pt x="3398" y="3121"/>
                  </a:cubicBezTo>
                  <a:cubicBezTo>
                    <a:pt x="3109" y="3121"/>
                    <a:pt x="2870" y="2863"/>
                    <a:pt x="2870" y="2561"/>
                  </a:cubicBezTo>
                  <a:lnTo>
                    <a:pt x="2870" y="2192"/>
                  </a:lnTo>
                  <a:cubicBezTo>
                    <a:pt x="2870" y="1977"/>
                    <a:pt x="3024" y="1811"/>
                    <a:pt x="3239" y="1811"/>
                  </a:cubicBezTo>
                  <a:close/>
                  <a:moveTo>
                    <a:pt x="3596" y="3454"/>
                  </a:moveTo>
                  <a:lnTo>
                    <a:pt x="3596" y="3466"/>
                  </a:lnTo>
                  <a:cubicBezTo>
                    <a:pt x="3632" y="3561"/>
                    <a:pt x="3643" y="3644"/>
                    <a:pt x="3667" y="3704"/>
                  </a:cubicBezTo>
                  <a:lnTo>
                    <a:pt x="3429" y="3942"/>
                  </a:lnTo>
                  <a:lnTo>
                    <a:pt x="3405" y="3942"/>
                  </a:lnTo>
                  <a:lnTo>
                    <a:pt x="3167" y="3704"/>
                  </a:lnTo>
                  <a:cubicBezTo>
                    <a:pt x="3191" y="3644"/>
                    <a:pt x="3215" y="3585"/>
                    <a:pt x="3215" y="3525"/>
                  </a:cubicBezTo>
                  <a:lnTo>
                    <a:pt x="3215" y="3454"/>
                  </a:lnTo>
                  <a:close/>
                  <a:moveTo>
                    <a:pt x="5632" y="5204"/>
                  </a:moveTo>
                  <a:lnTo>
                    <a:pt x="5632" y="7418"/>
                  </a:lnTo>
                  <a:lnTo>
                    <a:pt x="4525" y="8204"/>
                  </a:lnTo>
                  <a:lnTo>
                    <a:pt x="4525" y="5466"/>
                  </a:lnTo>
                  <a:cubicBezTo>
                    <a:pt x="4608" y="5525"/>
                    <a:pt x="4727" y="5573"/>
                    <a:pt x="4846" y="5585"/>
                  </a:cubicBezTo>
                  <a:lnTo>
                    <a:pt x="4977" y="5585"/>
                  </a:lnTo>
                  <a:cubicBezTo>
                    <a:pt x="5120" y="5561"/>
                    <a:pt x="5263" y="5525"/>
                    <a:pt x="5370" y="5418"/>
                  </a:cubicBezTo>
                  <a:lnTo>
                    <a:pt x="5632" y="5204"/>
                  </a:lnTo>
                  <a:close/>
                  <a:moveTo>
                    <a:pt x="2893" y="3930"/>
                  </a:moveTo>
                  <a:lnTo>
                    <a:pt x="3167" y="4204"/>
                  </a:lnTo>
                  <a:cubicBezTo>
                    <a:pt x="3227" y="4263"/>
                    <a:pt x="3310" y="4299"/>
                    <a:pt x="3417" y="4299"/>
                  </a:cubicBezTo>
                  <a:cubicBezTo>
                    <a:pt x="3524" y="4299"/>
                    <a:pt x="3596" y="4275"/>
                    <a:pt x="3667" y="4204"/>
                  </a:cubicBezTo>
                  <a:lnTo>
                    <a:pt x="3905" y="3966"/>
                  </a:lnTo>
                  <a:cubicBezTo>
                    <a:pt x="3989" y="3989"/>
                    <a:pt x="4060" y="4025"/>
                    <a:pt x="4144" y="4025"/>
                  </a:cubicBezTo>
                  <a:cubicBezTo>
                    <a:pt x="4203" y="4025"/>
                    <a:pt x="4263" y="4049"/>
                    <a:pt x="4298" y="4097"/>
                  </a:cubicBezTo>
                  <a:lnTo>
                    <a:pt x="4798" y="4716"/>
                  </a:lnTo>
                  <a:cubicBezTo>
                    <a:pt x="4833" y="4764"/>
                    <a:pt x="4884" y="4789"/>
                    <a:pt x="4935" y="4789"/>
                  </a:cubicBezTo>
                  <a:cubicBezTo>
                    <a:pt x="4971" y="4789"/>
                    <a:pt x="5007" y="4776"/>
                    <a:pt x="5036" y="4751"/>
                  </a:cubicBezTo>
                  <a:lnTo>
                    <a:pt x="5656" y="4263"/>
                  </a:lnTo>
                  <a:cubicBezTo>
                    <a:pt x="5694" y="4231"/>
                    <a:pt x="5747" y="4209"/>
                    <a:pt x="5798" y="4209"/>
                  </a:cubicBezTo>
                  <a:cubicBezTo>
                    <a:pt x="5842" y="4209"/>
                    <a:pt x="5885" y="4225"/>
                    <a:pt x="5918" y="4263"/>
                  </a:cubicBezTo>
                  <a:cubicBezTo>
                    <a:pt x="5965" y="4299"/>
                    <a:pt x="5989" y="4347"/>
                    <a:pt x="5977" y="4406"/>
                  </a:cubicBezTo>
                  <a:cubicBezTo>
                    <a:pt x="5989" y="4454"/>
                    <a:pt x="5965" y="4513"/>
                    <a:pt x="5918" y="4537"/>
                  </a:cubicBezTo>
                  <a:lnTo>
                    <a:pt x="5144" y="5156"/>
                  </a:lnTo>
                  <a:cubicBezTo>
                    <a:pt x="5084" y="5192"/>
                    <a:pt x="5013" y="5228"/>
                    <a:pt x="4929" y="5240"/>
                  </a:cubicBezTo>
                  <a:lnTo>
                    <a:pt x="4858" y="5240"/>
                  </a:lnTo>
                  <a:cubicBezTo>
                    <a:pt x="4751" y="5228"/>
                    <a:pt x="4667" y="5180"/>
                    <a:pt x="4608" y="5109"/>
                  </a:cubicBezTo>
                  <a:lnTo>
                    <a:pt x="4453" y="4930"/>
                  </a:lnTo>
                  <a:cubicBezTo>
                    <a:pt x="4425" y="4884"/>
                    <a:pt x="4369" y="4866"/>
                    <a:pt x="4312" y="4866"/>
                  </a:cubicBezTo>
                  <a:cubicBezTo>
                    <a:pt x="4295" y="4866"/>
                    <a:pt x="4279" y="4868"/>
                    <a:pt x="4263" y="4870"/>
                  </a:cubicBezTo>
                  <a:cubicBezTo>
                    <a:pt x="4191" y="4894"/>
                    <a:pt x="4144" y="4954"/>
                    <a:pt x="4144" y="5037"/>
                  </a:cubicBezTo>
                  <a:lnTo>
                    <a:pt x="4144" y="8454"/>
                  </a:lnTo>
                  <a:lnTo>
                    <a:pt x="3763" y="8740"/>
                  </a:lnTo>
                  <a:lnTo>
                    <a:pt x="3763" y="7145"/>
                  </a:lnTo>
                  <a:cubicBezTo>
                    <a:pt x="3763" y="7061"/>
                    <a:pt x="3691" y="6978"/>
                    <a:pt x="3596" y="6978"/>
                  </a:cubicBezTo>
                  <a:cubicBezTo>
                    <a:pt x="3512" y="6978"/>
                    <a:pt x="3429" y="7061"/>
                    <a:pt x="3429" y="7145"/>
                  </a:cubicBezTo>
                  <a:lnTo>
                    <a:pt x="3429" y="8978"/>
                  </a:lnTo>
                  <a:lnTo>
                    <a:pt x="2870" y="9383"/>
                  </a:lnTo>
                  <a:lnTo>
                    <a:pt x="2870" y="7180"/>
                  </a:lnTo>
                  <a:cubicBezTo>
                    <a:pt x="2870" y="7014"/>
                    <a:pt x="2822" y="6835"/>
                    <a:pt x="2750" y="6680"/>
                  </a:cubicBezTo>
                  <a:lnTo>
                    <a:pt x="2572" y="6347"/>
                  </a:lnTo>
                  <a:cubicBezTo>
                    <a:pt x="2524" y="6240"/>
                    <a:pt x="2500" y="6121"/>
                    <a:pt x="2500" y="6013"/>
                  </a:cubicBezTo>
                  <a:lnTo>
                    <a:pt x="2500" y="4263"/>
                  </a:lnTo>
                  <a:cubicBezTo>
                    <a:pt x="2500" y="4180"/>
                    <a:pt x="2536" y="4120"/>
                    <a:pt x="2596" y="4085"/>
                  </a:cubicBezTo>
                  <a:lnTo>
                    <a:pt x="2893" y="3930"/>
                  </a:lnTo>
                  <a:close/>
                  <a:moveTo>
                    <a:pt x="5810" y="1"/>
                  </a:moveTo>
                  <a:cubicBezTo>
                    <a:pt x="5727" y="1"/>
                    <a:pt x="5656" y="72"/>
                    <a:pt x="5656" y="167"/>
                  </a:cubicBezTo>
                  <a:lnTo>
                    <a:pt x="5656" y="3870"/>
                  </a:lnTo>
                  <a:cubicBezTo>
                    <a:pt x="5596" y="3882"/>
                    <a:pt x="5537" y="3930"/>
                    <a:pt x="5477" y="3977"/>
                  </a:cubicBezTo>
                  <a:lnTo>
                    <a:pt x="5001" y="4358"/>
                  </a:lnTo>
                  <a:lnTo>
                    <a:pt x="4596" y="3870"/>
                  </a:lnTo>
                  <a:cubicBezTo>
                    <a:pt x="4489" y="3739"/>
                    <a:pt x="4346" y="3668"/>
                    <a:pt x="4179" y="3668"/>
                  </a:cubicBezTo>
                  <a:cubicBezTo>
                    <a:pt x="4072" y="3668"/>
                    <a:pt x="3989" y="3573"/>
                    <a:pt x="3989" y="3466"/>
                  </a:cubicBezTo>
                  <a:lnTo>
                    <a:pt x="3989" y="3275"/>
                  </a:lnTo>
                  <a:cubicBezTo>
                    <a:pt x="4203" y="3108"/>
                    <a:pt x="4358" y="2846"/>
                    <a:pt x="4358" y="2549"/>
                  </a:cubicBezTo>
                  <a:lnTo>
                    <a:pt x="4358" y="2180"/>
                  </a:lnTo>
                  <a:cubicBezTo>
                    <a:pt x="4358" y="1775"/>
                    <a:pt x="4024" y="1465"/>
                    <a:pt x="3643" y="1465"/>
                  </a:cubicBezTo>
                  <a:lnTo>
                    <a:pt x="3274" y="1465"/>
                  </a:lnTo>
                  <a:cubicBezTo>
                    <a:pt x="2870" y="1465"/>
                    <a:pt x="2560" y="1787"/>
                    <a:pt x="2560" y="2180"/>
                  </a:cubicBezTo>
                  <a:lnTo>
                    <a:pt x="2560" y="2549"/>
                  </a:lnTo>
                  <a:cubicBezTo>
                    <a:pt x="2560" y="2846"/>
                    <a:pt x="2703" y="3108"/>
                    <a:pt x="2929" y="3275"/>
                  </a:cubicBezTo>
                  <a:lnTo>
                    <a:pt x="2929" y="3525"/>
                  </a:lnTo>
                  <a:lnTo>
                    <a:pt x="2929" y="3549"/>
                  </a:lnTo>
                  <a:lnTo>
                    <a:pt x="2500" y="3751"/>
                  </a:lnTo>
                  <a:cubicBezTo>
                    <a:pt x="2322" y="3847"/>
                    <a:pt x="2203" y="4037"/>
                    <a:pt x="2203" y="4228"/>
                  </a:cubicBezTo>
                  <a:lnTo>
                    <a:pt x="2203" y="5990"/>
                  </a:lnTo>
                  <a:cubicBezTo>
                    <a:pt x="2203" y="6144"/>
                    <a:pt x="2239" y="6323"/>
                    <a:pt x="2322" y="6478"/>
                  </a:cubicBezTo>
                  <a:lnTo>
                    <a:pt x="2500" y="6823"/>
                  </a:lnTo>
                  <a:cubicBezTo>
                    <a:pt x="2536" y="6918"/>
                    <a:pt x="2572" y="7037"/>
                    <a:pt x="2572" y="7145"/>
                  </a:cubicBezTo>
                  <a:lnTo>
                    <a:pt x="2572" y="9597"/>
                  </a:lnTo>
                  <a:lnTo>
                    <a:pt x="83" y="11371"/>
                  </a:lnTo>
                  <a:cubicBezTo>
                    <a:pt x="12" y="11431"/>
                    <a:pt x="0" y="11538"/>
                    <a:pt x="36" y="11609"/>
                  </a:cubicBezTo>
                  <a:cubicBezTo>
                    <a:pt x="74" y="11655"/>
                    <a:pt x="133" y="11682"/>
                    <a:pt x="188" y="11682"/>
                  </a:cubicBezTo>
                  <a:cubicBezTo>
                    <a:pt x="219" y="11682"/>
                    <a:pt x="249" y="11674"/>
                    <a:pt x="274" y="11657"/>
                  </a:cubicBezTo>
                  <a:lnTo>
                    <a:pt x="5846" y="7716"/>
                  </a:lnTo>
                  <a:lnTo>
                    <a:pt x="11406" y="11657"/>
                  </a:lnTo>
                  <a:cubicBezTo>
                    <a:pt x="11442" y="11669"/>
                    <a:pt x="11466" y="11681"/>
                    <a:pt x="11513" y="11681"/>
                  </a:cubicBezTo>
                  <a:cubicBezTo>
                    <a:pt x="11573" y="11681"/>
                    <a:pt x="11621" y="11657"/>
                    <a:pt x="11644" y="11609"/>
                  </a:cubicBezTo>
                  <a:cubicBezTo>
                    <a:pt x="11668" y="11538"/>
                    <a:pt x="11644" y="11431"/>
                    <a:pt x="11573" y="11371"/>
                  </a:cubicBezTo>
                  <a:lnTo>
                    <a:pt x="5977" y="7395"/>
                  </a:lnTo>
                  <a:lnTo>
                    <a:pt x="5977" y="4930"/>
                  </a:lnTo>
                  <a:lnTo>
                    <a:pt x="6144" y="4787"/>
                  </a:lnTo>
                  <a:cubicBezTo>
                    <a:pt x="6263" y="4692"/>
                    <a:pt x="6334" y="4549"/>
                    <a:pt x="6346" y="4394"/>
                  </a:cubicBezTo>
                  <a:cubicBezTo>
                    <a:pt x="6346" y="4228"/>
                    <a:pt x="6287" y="4073"/>
                    <a:pt x="6168" y="3977"/>
                  </a:cubicBezTo>
                  <a:cubicBezTo>
                    <a:pt x="6108" y="3930"/>
                    <a:pt x="6049" y="3882"/>
                    <a:pt x="5977" y="3870"/>
                  </a:cubicBezTo>
                  <a:lnTo>
                    <a:pt x="5977" y="715"/>
                  </a:lnTo>
                  <a:lnTo>
                    <a:pt x="8275" y="715"/>
                  </a:lnTo>
                  <a:lnTo>
                    <a:pt x="8037" y="1191"/>
                  </a:lnTo>
                  <a:cubicBezTo>
                    <a:pt x="8001" y="1239"/>
                    <a:pt x="8001" y="1299"/>
                    <a:pt x="8037" y="1334"/>
                  </a:cubicBezTo>
                  <a:lnTo>
                    <a:pt x="8275" y="1811"/>
                  </a:lnTo>
                  <a:lnTo>
                    <a:pt x="6549" y="1811"/>
                  </a:lnTo>
                  <a:cubicBezTo>
                    <a:pt x="6453" y="1811"/>
                    <a:pt x="6382" y="1894"/>
                    <a:pt x="6382" y="1977"/>
                  </a:cubicBezTo>
                  <a:cubicBezTo>
                    <a:pt x="6382" y="2072"/>
                    <a:pt x="6453" y="2144"/>
                    <a:pt x="6549" y="2144"/>
                  </a:cubicBezTo>
                  <a:lnTo>
                    <a:pt x="8549" y="2144"/>
                  </a:lnTo>
                  <a:cubicBezTo>
                    <a:pt x="8608" y="2144"/>
                    <a:pt x="8668" y="2108"/>
                    <a:pt x="8704" y="2072"/>
                  </a:cubicBezTo>
                  <a:cubicBezTo>
                    <a:pt x="8727" y="2025"/>
                    <a:pt x="8727" y="1953"/>
                    <a:pt x="8716" y="1906"/>
                  </a:cubicBezTo>
                  <a:lnTo>
                    <a:pt x="8394" y="1251"/>
                  </a:lnTo>
                  <a:lnTo>
                    <a:pt x="8716" y="596"/>
                  </a:lnTo>
                  <a:cubicBezTo>
                    <a:pt x="8751" y="537"/>
                    <a:pt x="8751" y="477"/>
                    <a:pt x="8704" y="429"/>
                  </a:cubicBezTo>
                  <a:cubicBezTo>
                    <a:pt x="8668" y="394"/>
                    <a:pt x="8608" y="358"/>
                    <a:pt x="8549" y="358"/>
                  </a:cubicBezTo>
                  <a:lnTo>
                    <a:pt x="5977" y="358"/>
                  </a:lnTo>
                  <a:lnTo>
                    <a:pt x="5977" y="167"/>
                  </a:lnTo>
                  <a:cubicBezTo>
                    <a:pt x="5977" y="72"/>
                    <a:pt x="5906" y="1"/>
                    <a:pt x="58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71" name="Google Shape;10871;p80"/>
            <p:cNvSpPr/>
            <p:nvPr/>
          </p:nvSpPr>
          <p:spPr>
            <a:xfrm>
              <a:off x="7281188" y="3188513"/>
              <a:ext cx="65596" cy="48473"/>
            </a:xfrm>
            <a:custGeom>
              <a:avLst/>
              <a:gdLst/>
              <a:ahLst/>
              <a:cxnLst/>
              <a:rect l="l" t="t" r="r" b="b"/>
              <a:pathLst>
                <a:path w="2061" h="1523" extrusionOk="0">
                  <a:moveTo>
                    <a:pt x="204" y="1"/>
                  </a:moveTo>
                  <a:cubicBezTo>
                    <a:pt x="151" y="1"/>
                    <a:pt x="97" y="27"/>
                    <a:pt x="60" y="70"/>
                  </a:cubicBezTo>
                  <a:cubicBezTo>
                    <a:pt x="1" y="154"/>
                    <a:pt x="37" y="261"/>
                    <a:pt x="108" y="320"/>
                  </a:cubicBezTo>
                  <a:lnTo>
                    <a:pt x="1775" y="1487"/>
                  </a:lnTo>
                  <a:cubicBezTo>
                    <a:pt x="1799" y="1511"/>
                    <a:pt x="1834" y="1523"/>
                    <a:pt x="1882" y="1523"/>
                  </a:cubicBezTo>
                  <a:cubicBezTo>
                    <a:pt x="1942" y="1523"/>
                    <a:pt x="1977" y="1487"/>
                    <a:pt x="2013" y="1451"/>
                  </a:cubicBezTo>
                  <a:cubicBezTo>
                    <a:pt x="2061" y="1368"/>
                    <a:pt x="2037" y="1261"/>
                    <a:pt x="1965" y="1213"/>
                  </a:cubicBezTo>
                  <a:lnTo>
                    <a:pt x="299" y="35"/>
                  </a:lnTo>
                  <a:cubicBezTo>
                    <a:pt x="271" y="11"/>
                    <a:pt x="237" y="1"/>
                    <a:pt x="20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72" name="Google Shape;10872;p80"/>
            <p:cNvSpPr/>
            <p:nvPr/>
          </p:nvSpPr>
          <p:spPr>
            <a:xfrm>
              <a:off x="7252034" y="3168080"/>
              <a:ext cx="24634" cy="19287"/>
            </a:xfrm>
            <a:custGeom>
              <a:avLst/>
              <a:gdLst/>
              <a:ahLst/>
              <a:cxnLst/>
              <a:rect l="l" t="t" r="r" b="b"/>
              <a:pathLst>
                <a:path w="774" h="606" extrusionOk="0">
                  <a:moveTo>
                    <a:pt x="201" y="1"/>
                  </a:moveTo>
                  <a:cubicBezTo>
                    <a:pt x="148" y="1"/>
                    <a:pt x="97" y="29"/>
                    <a:pt x="60" y="81"/>
                  </a:cubicBezTo>
                  <a:cubicBezTo>
                    <a:pt x="0" y="153"/>
                    <a:pt x="24" y="260"/>
                    <a:pt x="95" y="319"/>
                  </a:cubicBezTo>
                  <a:lnTo>
                    <a:pt x="476" y="569"/>
                  </a:lnTo>
                  <a:cubicBezTo>
                    <a:pt x="500" y="581"/>
                    <a:pt x="536" y="605"/>
                    <a:pt x="572" y="605"/>
                  </a:cubicBezTo>
                  <a:cubicBezTo>
                    <a:pt x="631" y="605"/>
                    <a:pt x="679" y="569"/>
                    <a:pt x="714" y="522"/>
                  </a:cubicBezTo>
                  <a:cubicBezTo>
                    <a:pt x="774" y="450"/>
                    <a:pt x="750" y="343"/>
                    <a:pt x="667" y="284"/>
                  </a:cubicBezTo>
                  <a:lnTo>
                    <a:pt x="298" y="34"/>
                  </a:lnTo>
                  <a:cubicBezTo>
                    <a:pt x="266" y="11"/>
                    <a:pt x="233" y="1"/>
                    <a:pt x="20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873" name="Google Shape;10873;p80"/>
          <p:cNvGrpSpPr/>
          <p:nvPr/>
        </p:nvGrpSpPr>
        <p:grpSpPr>
          <a:xfrm>
            <a:off x="8251104" y="3527187"/>
            <a:ext cx="495193" cy="363809"/>
            <a:chOff x="6188327" y="2955408"/>
            <a:chExt cx="371395" cy="272857"/>
          </a:xfrm>
          <a:solidFill>
            <a:srgbClr val="D2DE00"/>
          </a:solidFill>
        </p:grpSpPr>
        <p:sp>
          <p:nvSpPr>
            <p:cNvPr id="10874" name="Google Shape;10874;p80"/>
            <p:cNvSpPr/>
            <p:nvPr/>
          </p:nvSpPr>
          <p:spPr>
            <a:xfrm>
              <a:off x="6229990" y="2978897"/>
              <a:ext cx="289567" cy="197840"/>
            </a:xfrm>
            <a:custGeom>
              <a:avLst/>
              <a:gdLst/>
              <a:ahLst/>
              <a:cxnLst/>
              <a:rect l="l" t="t" r="r" b="b"/>
              <a:pathLst>
                <a:path w="9098" h="6216" extrusionOk="0">
                  <a:moveTo>
                    <a:pt x="2894" y="1263"/>
                  </a:moveTo>
                  <a:cubicBezTo>
                    <a:pt x="3097" y="1263"/>
                    <a:pt x="3263" y="1429"/>
                    <a:pt x="3263" y="1632"/>
                  </a:cubicBezTo>
                  <a:lnTo>
                    <a:pt x="3263" y="2001"/>
                  </a:lnTo>
                  <a:cubicBezTo>
                    <a:pt x="3263" y="2322"/>
                    <a:pt x="3013" y="2572"/>
                    <a:pt x="2704" y="2572"/>
                  </a:cubicBezTo>
                  <a:cubicBezTo>
                    <a:pt x="2406" y="2561"/>
                    <a:pt x="2144" y="2299"/>
                    <a:pt x="2144" y="2001"/>
                  </a:cubicBezTo>
                  <a:lnTo>
                    <a:pt x="2144" y="1632"/>
                  </a:lnTo>
                  <a:cubicBezTo>
                    <a:pt x="2144" y="1429"/>
                    <a:pt x="2311" y="1263"/>
                    <a:pt x="2525" y="1263"/>
                  </a:cubicBezTo>
                  <a:close/>
                  <a:moveTo>
                    <a:pt x="7264" y="1084"/>
                  </a:moveTo>
                  <a:cubicBezTo>
                    <a:pt x="7371" y="1084"/>
                    <a:pt x="7466" y="1168"/>
                    <a:pt x="7466" y="1275"/>
                  </a:cubicBezTo>
                  <a:lnTo>
                    <a:pt x="7466" y="1822"/>
                  </a:lnTo>
                  <a:cubicBezTo>
                    <a:pt x="7466" y="1894"/>
                    <a:pt x="7430" y="1953"/>
                    <a:pt x="7359" y="1989"/>
                  </a:cubicBezTo>
                  <a:cubicBezTo>
                    <a:pt x="7299" y="2025"/>
                    <a:pt x="7264" y="2084"/>
                    <a:pt x="7264" y="2144"/>
                  </a:cubicBezTo>
                  <a:lnTo>
                    <a:pt x="7264" y="2406"/>
                  </a:lnTo>
                  <a:cubicBezTo>
                    <a:pt x="7264" y="2477"/>
                    <a:pt x="7323" y="2549"/>
                    <a:pt x="7407" y="2572"/>
                  </a:cubicBezTo>
                  <a:lnTo>
                    <a:pt x="7859" y="2692"/>
                  </a:lnTo>
                  <a:cubicBezTo>
                    <a:pt x="7954" y="2703"/>
                    <a:pt x="8014" y="2787"/>
                    <a:pt x="8014" y="2882"/>
                  </a:cubicBezTo>
                  <a:lnTo>
                    <a:pt x="8014" y="2930"/>
                  </a:lnTo>
                  <a:lnTo>
                    <a:pt x="6168" y="2930"/>
                  </a:lnTo>
                  <a:lnTo>
                    <a:pt x="6168" y="2882"/>
                  </a:lnTo>
                  <a:cubicBezTo>
                    <a:pt x="6168" y="2787"/>
                    <a:pt x="6228" y="2715"/>
                    <a:pt x="6311" y="2692"/>
                  </a:cubicBezTo>
                  <a:lnTo>
                    <a:pt x="6776" y="2572"/>
                  </a:lnTo>
                  <a:cubicBezTo>
                    <a:pt x="6847" y="2549"/>
                    <a:pt x="6907" y="2477"/>
                    <a:pt x="6907" y="2406"/>
                  </a:cubicBezTo>
                  <a:lnTo>
                    <a:pt x="6907" y="2144"/>
                  </a:lnTo>
                  <a:cubicBezTo>
                    <a:pt x="6895" y="2060"/>
                    <a:pt x="6871" y="2025"/>
                    <a:pt x="6811" y="1989"/>
                  </a:cubicBezTo>
                  <a:cubicBezTo>
                    <a:pt x="6752" y="1953"/>
                    <a:pt x="6704" y="1882"/>
                    <a:pt x="6704" y="1822"/>
                  </a:cubicBezTo>
                  <a:lnTo>
                    <a:pt x="6704" y="1275"/>
                  </a:lnTo>
                  <a:cubicBezTo>
                    <a:pt x="6704" y="1168"/>
                    <a:pt x="6787" y="1084"/>
                    <a:pt x="6895" y="1084"/>
                  </a:cubicBezTo>
                  <a:close/>
                  <a:moveTo>
                    <a:pt x="8752" y="334"/>
                  </a:moveTo>
                  <a:lnTo>
                    <a:pt x="8752" y="2930"/>
                  </a:lnTo>
                  <a:lnTo>
                    <a:pt x="8371" y="2930"/>
                  </a:lnTo>
                  <a:lnTo>
                    <a:pt x="8371" y="2882"/>
                  </a:lnTo>
                  <a:cubicBezTo>
                    <a:pt x="8371" y="2632"/>
                    <a:pt x="8204" y="2418"/>
                    <a:pt x="7966" y="2358"/>
                  </a:cubicBezTo>
                  <a:lnTo>
                    <a:pt x="7645" y="2287"/>
                  </a:lnTo>
                  <a:lnTo>
                    <a:pt x="7645" y="2227"/>
                  </a:lnTo>
                  <a:cubicBezTo>
                    <a:pt x="7764" y="2120"/>
                    <a:pt x="7823" y="1977"/>
                    <a:pt x="7823" y="1822"/>
                  </a:cubicBezTo>
                  <a:lnTo>
                    <a:pt x="7823" y="1275"/>
                  </a:lnTo>
                  <a:cubicBezTo>
                    <a:pt x="7823" y="977"/>
                    <a:pt x="7585" y="739"/>
                    <a:pt x="7288" y="739"/>
                  </a:cubicBezTo>
                  <a:lnTo>
                    <a:pt x="6907" y="739"/>
                  </a:lnTo>
                  <a:cubicBezTo>
                    <a:pt x="6609" y="739"/>
                    <a:pt x="6371" y="977"/>
                    <a:pt x="6371" y="1275"/>
                  </a:cubicBezTo>
                  <a:lnTo>
                    <a:pt x="6371" y="1822"/>
                  </a:lnTo>
                  <a:cubicBezTo>
                    <a:pt x="6371" y="1977"/>
                    <a:pt x="6454" y="2120"/>
                    <a:pt x="6549" y="2227"/>
                  </a:cubicBezTo>
                  <a:lnTo>
                    <a:pt x="6549" y="2287"/>
                  </a:lnTo>
                  <a:lnTo>
                    <a:pt x="6228" y="2358"/>
                  </a:lnTo>
                  <a:cubicBezTo>
                    <a:pt x="5990" y="2418"/>
                    <a:pt x="5823" y="2632"/>
                    <a:pt x="5823" y="2882"/>
                  </a:cubicBezTo>
                  <a:lnTo>
                    <a:pt x="5823" y="2930"/>
                  </a:lnTo>
                  <a:lnTo>
                    <a:pt x="5442" y="2930"/>
                  </a:lnTo>
                  <a:lnTo>
                    <a:pt x="5442" y="334"/>
                  </a:lnTo>
                  <a:close/>
                  <a:moveTo>
                    <a:pt x="2894" y="2906"/>
                  </a:moveTo>
                  <a:lnTo>
                    <a:pt x="2894" y="2989"/>
                  </a:lnTo>
                  <a:cubicBezTo>
                    <a:pt x="2894" y="3049"/>
                    <a:pt x="2906" y="3108"/>
                    <a:pt x="2954" y="3168"/>
                  </a:cubicBezTo>
                  <a:lnTo>
                    <a:pt x="2716" y="3406"/>
                  </a:lnTo>
                  <a:lnTo>
                    <a:pt x="2704" y="3406"/>
                  </a:lnTo>
                  <a:lnTo>
                    <a:pt x="2466" y="3168"/>
                  </a:lnTo>
                  <a:cubicBezTo>
                    <a:pt x="2489" y="3108"/>
                    <a:pt x="2501" y="3049"/>
                    <a:pt x="2501" y="2989"/>
                  </a:cubicBezTo>
                  <a:lnTo>
                    <a:pt x="2501" y="2906"/>
                  </a:lnTo>
                  <a:close/>
                  <a:moveTo>
                    <a:pt x="3251" y="3346"/>
                  </a:moveTo>
                  <a:lnTo>
                    <a:pt x="3597" y="3477"/>
                  </a:lnTo>
                  <a:cubicBezTo>
                    <a:pt x="3739" y="3537"/>
                    <a:pt x="3835" y="3668"/>
                    <a:pt x="3835" y="3835"/>
                  </a:cubicBezTo>
                  <a:lnTo>
                    <a:pt x="3835" y="4918"/>
                  </a:lnTo>
                  <a:cubicBezTo>
                    <a:pt x="3835" y="5025"/>
                    <a:pt x="3739" y="5108"/>
                    <a:pt x="3632" y="5108"/>
                  </a:cubicBezTo>
                  <a:lnTo>
                    <a:pt x="2894" y="5108"/>
                  </a:lnTo>
                  <a:lnTo>
                    <a:pt x="2894" y="4906"/>
                  </a:lnTo>
                  <a:lnTo>
                    <a:pt x="3263" y="4906"/>
                  </a:lnTo>
                  <a:cubicBezTo>
                    <a:pt x="3358" y="4906"/>
                    <a:pt x="3430" y="4835"/>
                    <a:pt x="3430" y="4739"/>
                  </a:cubicBezTo>
                  <a:lnTo>
                    <a:pt x="3430" y="4192"/>
                  </a:lnTo>
                  <a:cubicBezTo>
                    <a:pt x="3430" y="4096"/>
                    <a:pt x="3358" y="4025"/>
                    <a:pt x="3263" y="4025"/>
                  </a:cubicBezTo>
                  <a:cubicBezTo>
                    <a:pt x="3180" y="4025"/>
                    <a:pt x="3097" y="4096"/>
                    <a:pt x="3097" y="4192"/>
                  </a:cubicBezTo>
                  <a:lnTo>
                    <a:pt x="3097" y="4561"/>
                  </a:lnTo>
                  <a:lnTo>
                    <a:pt x="2346" y="4561"/>
                  </a:lnTo>
                  <a:lnTo>
                    <a:pt x="2346" y="4192"/>
                  </a:lnTo>
                  <a:cubicBezTo>
                    <a:pt x="2346" y="4096"/>
                    <a:pt x="2263" y="4025"/>
                    <a:pt x="2180" y="4025"/>
                  </a:cubicBezTo>
                  <a:cubicBezTo>
                    <a:pt x="2085" y="4025"/>
                    <a:pt x="2013" y="4096"/>
                    <a:pt x="2013" y="4192"/>
                  </a:cubicBezTo>
                  <a:lnTo>
                    <a:pt x="2013" y="4739"/>
                  </a:lnTo>
                  <a:cubicBezTo>
                    <a:pt x="2013" y="4835"/>
                    <a:pt x="2085" y="4906"/>
                    <a:pt x="2180" y="4906"/>
                  </a:cubicBezTo>
                  <a:lnTo>
                    <a:pt x="2549" y="4906"/>
                  </a:lnTo>
                  <a:lnTo>
                    <a:pt x="2549" y="5120"/>
                  </a:lnTo>
                  <a:lnTo>
                    <a:pt x="1811" y="5120"/>
                  </a:lnTo>
                  <a:cubicBezTo>
                    <a:pt x="1704" y="5120"/>
                    <a:pt x="1608" y="5025"/>
                    <a:pt x="1608" y="4918"/>
                  </a:cubicBezTo>
                  <a:lnTo>
                    <a:pt x="1608" y="3835"/>
                  </a:lnTo>
                  <a:lnTo>
                    <a:pt x="1596" y="3835"/>
                  </a:lnTo>
                  <a:cubicBezTo>
                    <a:pt x="1596" y="3680"/>
                    <a:pt x="1704" y="3537"/>
                    <a:pt x="1834" y="3477"/>
                  </a:cubicBezTo>
                  <a:lnTo>
                    <a:pt x="2180" y="3346"/>
                  </a:lnTo>
                  <a:lnTo>
                    <a:pt x="2466" y="3632"/>
                  </a:lnTo>
                  <a:cubicBezTo>
                    <a:pt x="2537" y="3704"/>
                    <a:pt x="2620" y="3727"/>
                    <a:pt x="2716" y="3727"/>
                  </a:cubicBezTo>
                  <a:cubicBezTo>
                    <a:pt x="2799" y="3727"/>
                    <a:pt x="2894" y="3704"/>
                    <a:pt x="2966" y="3632"/>
                  </a:cubicBezTo>
                  <a:lnTo>
                    <a:pt x="3251" y="3346"/>
                  </a:lnTo>
                  <a:close/>
                  <a:moveTo>
                    <a:pt x="5097" y="5085"/>
                  </a:moveTo>
                  <a:lnTo>
                    <a:pt x="5097" y="5847"/>
                  </a:lnTo>
                  <a:lnTo>
                    <a:pt x="322" y="5847"/>
                  </a:lnTo>
                  <a:lnTo>
                    <a:pt x="322" y="5085"/>
                  </a:lnTo>
                  <a:lnTo>
                    <a:pt x="1287" y="5085"/>
                  </a:lnTo>
                  <a:cubicBezTo>
                    <a:pt x="1358" y="5287"/>
                    <a:pt x="1549" y="5454"/>
                    <a:pt x="1787" y="5454"/>
                  </a:cubicBezTo>
                  <a:lnTo>
                    <a:pt x="3620" y="5454"/>
                  </a:lnTo>
                  <a:cubicBezTo>
                    <a:pt x="3859" y="5454"/>
                    <a:pt x="4049" y="5311"/>
                    <a:pt x="4132" y="5085"/>
                  </a:cubicBezTo>
                  <a:close/>
                  <a:moveTo>
                    <a:pt x="7288" y="4001"/>
                  </a:moveTo>
                  <a:cubicBezTo>
                    <a:pt x="7383" y="4001"/>
                    <a:pt x="7478" y="4085"/>
                    <a:pt x="7478" y="4192"/>
                  </a:cubicBezTo>
                  <a:lnTo>
                    <a:pt x="7478" y="4739"/>
                  </a:lnTo>
                  <a:cubicBezTo>
                    <a:pt x="7478" y="4823"/>
                    <a:pt x="7442" y="4870"/>
                    <a:pt x="7371" y="4906"/>
                  </a:cubicBezTo>
                  <a:cubicBezTo>
                    <a:pt x="7311" y="4942"/>
                    <a:pt x="7288" y="5001"/>
                    <a:pt x="7288" y="5061"/>
                  </a:cubicBezTo>
                  <a:lnTo>
                    <a:pt x="7288" y="5323"/>
                  </a:lnTo>
                  <a:cubicBezTo>
                    <a:pt x="7288" y="5394"/>
                    <a:pt x="7347" y="5466"/>
                    <a:pt x="7419" y="5489"/>
                  </a:cubicBezTo>
                  <a:lnTo>
                    <a:pt x="7883" y="5609"/>
                  </a:lnTo>
                  <a:cubicBezTo>
                    <a:pt x="7966" y="5620"/>
                    <a:pt x="8026" y="5716"/>
                    <a:pt x="8026" y="5799"/>
                  </a:cubicBezTo>
                  <a:lnTo>
                    <a:pt x="8026" y="5847"/>
                  </a:lnTo>
                  <a:lnTo>
                    <a:pt x="6168" y="5847"/>
                  </a:lnTo>
                  <a:lnTo>
                    <a:pt x="6168" y="5799"/>
                  </a:lnTo>
                  <a:cubicBezTo>
                    <a:pt x="6168" y="5716"/>
                    <a:pt x="6228" y="5632"/>
                    <a:pt x="6311" y="5609"/>
                  </a:cubicBezTo>
                  <a:lnTo>
                    <a:pt x="6776" y="5489"/>
                  </a:lnTo>
                  <a:cubicBezTo>
                    <a:pt x="6847" y="5478"/>
                    <a:pt x="6907" y="5394"/>
                    <a:pt x="6907" y="5323"/>
                  </a:cubicBezTo>
                  <a:lnTo>
                    <a:pt x="6907" y="5061"/>
                  </a:lnTo>
                  <a:cubicBezTo>
                    <a:pt x="6907" y="5001"/>
                    <a:pt x="6883" y="4942"/>
                    <a:pt x="6823" y="4906"/>
                  </a:cubicBezTo>
                  <a:cubicBezTo>
                    <a:pt x="6764" y="4870"/>
                    <a:pt x="6716" y="4799"/>
                    <a:pt x="6716" y="4739"/>
                  </a:cubicBezTo>
                  <a:lnTo>
                    <a:pt x="6716" y="4192"/>
                  </a:lnTo>
                  <a:cubicBezTo>
                    <a:pt x="6716" y="4085"/>
                    <a:pt x="6811" y="4001"/>
                    <a:pt x="6907" y="4001"/>
                  </a:cubicBezTo>
                  <a:close/>
                  <a:moveTo>
                    <a:pt x="8740" y="3275"/>
                  </a:moveTo>
                  <a:lnTo>
                    <a:pt x="8740" y="5847"/>
                  </a:lnTo>
                  <a:lnTo>
                    <a:pt x="8359" y="5847"/>
                  </a:lnTo>
                  <a:lnTo>
                    <a:pt x="8359" y="5799"/>
                  </a:lnTo>
                  <a:cubicBezTo>
                    <a:pt x="8359" y="5549"/>
                    <a:pt x="8192" y="5335"/>
                    <a:pt x="7954" y="5275"/>
                  </a:cubicBezTo>
                  <a:lnTo>
                    <a:pt x="7621" y="5204"/>
                  </a:lnTo>
                  <a:lnTo>
                    <a:pt x="7621" y="5144"/>
                  </a:lnTo>
                  <a:cubicBezTo>
                    <a:pt x="7740" y="5037"/>
                    <a:pt x="7800" y="4894"/>
                    <a:pt x="7800" y="4739"/>
                  </a:cubicBezTo>
                  <a:lnTo>
                    <a:pt x="7800" y="4192"/>
                  </a:lnTo>
                  <a:cubicBezTo>
                    <a:pt x="7800" y="3894"/>
                    <a:pt x="7561" y="3656"/>
                    <a:pt x="7264" y="3656"/>
                  </a:cubicBezTo>
                  <a:lnTo>
                    <a:pt x="6895" y="3656"/>
                  </a:lnTo>
                  <a:cubicBezTo>
                    <a:pt x="6597" y="3656"/>
                    <a:pt x="6359" y="3894"/>
                    <a:pt x="6359" y="4192"/>
                  </a:cubicBezTo>
                  <a:lnTo>
                    <a:pt x="6359" y="4739"/>
                  </a:lnTo>
                  <a:cubicBezTo>
                    <a:pt x="6359" y="4894"/>
                    <a:pt x="6430" y="5037"/>
                    <a:pt x="6537" y="5144"/>
                  </a:cubicBezTo>
                  <a:lnTo>
                    <a:pt x="6537" y="5204"/>
                  </a:lnTo>
                  <a:lnTo>
                    <a:pt x="6216" y="5275"/>
                  </a:lnTo>
                  <a:cubicBezTo>
                    <a:pt x="5978" y="5335"/>
                    <a:pt x="5811" y="5549"/>
                    <a:pt x="5811" y="5799"/>
                  </a:cubicBezTo>
                  <a:lnTo>
                    <a:pt x="5811" y="5847"/>
                  </a:lnTo>
                  <a:lnTo>
                    <a:pt x="5418" y="5847"/>
                  </a:lnTo>
                  <a:lnTo>
                    <a:pt x="5418" y="3275"/>
                  </a:lnTo>
                  <a:close/>
                  <a:moveTo>
                    <a:pt x="1430" y="1"/>
                  </a:moveTo>
                  <a:cubicBezTo>
                    <a:pt x="1346" y="1"/>
                    <a:pt x="1275" y="72"/>
                    <a:pt x="1275" y="155"/>
                  </a:cubicBezTo>
                  <a:cubicBezTo>
                    <a:pt x="1275" y="251"/>
                    <a:pt x="1346" y="322"/>
                    <a:pt x="1430" y="322"/>
                  </a:cubicBezTo>
                  <a:lnTo>
                    <a:pt x="5097" y="322"/>
                  </a:lnTo>
                  <a:lnTo>
                    <a:pt x="5097" y="4763"/>
                  </a:lnTo>
                  <a:lnTo>
                    <a:pt x="4156" y="4763"/>
                  </a:lnTo>
                  <a:lnTo>
                    <a:pt x="4156" y="3835"/>
                  </a:lnTo>
                  <a:cubicBezTo>
                    <a:pt x="4156" y="3537"/>
                    <a:pt x="3978" y="3275"/>
                    <a:pt x="3692" y="3168"/>
                  </a:cubicBezTo>
                  <a:lnTo>
                    <a:pt x="3251" y="2989"/>
                  </a:lnTo>
                  <a:lnTo>
                    <a:pt x="3251" y="2965"/>
                  </a:lnTo>
                  <a:lnTo>
                    <a:pt x="3251" y="2715"/>
                  </a:lnTo>
                  <a:cubicBezTo>
                    <a:pt x="3478" y="2549"/>
                    <a:pt x="3620" y="2287"/>
                    <a:pt x="3620" y="1989"/>
                  </a:cubicBezTo>
                  <a:lnTo>
                    <a:pt x="3620" y="1632"/>
                  </a:lnTo>
                  <a:cubicBezTo>
                    <a:pt x="3620" y="1227"/>
                    <a:pt x="3299" y="917"/>
                    <a:pt x="2906" y="917"/>
                  </a:cubicBezTo>
                  <a:lnTo>
                    <a:pt x="2537" y="917"/>
                  </a:lnTo>
                  <a:cubicBezTo>
                    <a:pt x="2132" y="917"/>
                    <a:pt x="1823" y="1251"/>
                    <a:pt x="1823" y="1632"/>
                  </a:cubicBezTo>
                  <a:lnTo>
                    <a:pt x="1823" y="2001"/>
                  </a:lnTo>
                  <a:cubicBezTo>
                    <a:pt x="1823" y="2299"/>
                    <a:pt x="1965" y="2572"/>
                    <a:pt x="2192" y="2739"/>
                  </a:cubicBezTo>
                  <a:lnTo>
                    <a:pt x="2192" y="2989"/>
                  </a:lnTo>
                  <a:lnTo>
                    <a:pt x="2192" y="3001"/>
                  </a:lnTo>
                  <a:lnTo>
                    <a:pt x="1751" y="3180"/>
                  </a:lnTo>
                  <a:cubicBezTo>
                    <a:pt x="1477" y="3287"/>
                    <a:pt x="1287" y="3549"/>
                    <a:pt x="1287" y="3846"/>
                  </a:cubicBezTo>
                  <a:lnTo>
                    <a:pt x="1287" y="4775"/>
                  </a:lnTo>
                  <a:lnTo>
                    <a:pt x="346" y="4775"/>
                  </a:lnTo>
                  <a:lnTo>
                    <a:pt x="346" y="370"/>
                  </a:lnTo>
                  <a:lnTo>
                    <a:pt x="715" y="370"/>
                  </a:lnTo>
                  <a:cubicBezTo>
                    <a:pt x="811" y="370"/>
                    <a:pt x="882" y="298"/>
                    <a:pt x="882" y="203"/>
                  </a:cubicBezTo>
                  <a:cubicBezTo>
                    <a:pt x="882" y="120"/>
                    <a:pt x="811" y="36"/>
                    <a:pt x="715" y="36"/>
                  </a:cubicBezTo>
                  <a:lnTo>
                    <a:pt x="168" y="36"/>
                  </a:lnTo>
                  <a:cubicBezTo>
                    <a:pt x="84" y="36"/>
                    <a:pt x="1" y="120"/>
                    <a:pt x="1" y="203"/>
                  </a:cubicBezTo>
                  <a:lnTo>
                    <a:pt x="1" y="6049"/>
                  </a:lnTo>
                  <a:cubicBezTo>
                    <a:pt x="1" y="6144"/>
                    <a:pt x="84" y="6216"/>
                    <a:pt x="168" y="6216"/>
                  </a:cubicBezTo>
                  <a:lnTo>
                    <a:pt x="8931" y="6216"/>
                  </a:lnTo>
                  <a:cubicBezTo>
                    <a:pt x="9026" y="6216"/>
                    <a:pt x="9097" y="6144"/>
                    <a:pt x="9097" y="6049"/>
                  </a:cubicBezTo>
                  <a:lnTo>
                    <a:pt x="9097" y="203"/>
                  </a:lnTo>
                  <a:cubicBezTo>
                    <a:pt x="9085" y="84"/>
                    <a:pt x="9014" y="1"/>
                    <a:pt x="891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75" name="Google Shape;10875;p80"/>
            <p:cNvSpPr/>
            <p:nvPr/>
          </p:nvSpPr>
          <p:spPr>
            <a:xfrm>
              <a:off x="6188327" y="2955408"/>
              <a:ext cx="371395" cy="272857"/>
            </a:xfrm>
            <a:custGeom>
              <a:avLst/>
              <a:gdLst/>
              <a:ahLst/>
              <a:cxnLst/>
              <a:rect l="l" t="t" r="r" b="b"/>
              <a:pathLst>
                <a:path w="11669" h="8573" extrusionOk="0">
                  <a:moveTo>
                    <a:pt x="10597" y="358"/>
                  </a:moveTo>
                  <a:cubicBezTo>
                    <a:pt x="10704" y="358"/>
                    <a:pt x="10799" y="453"/>
                    <a:pt x="10799" y="548"/>
                  </a:cubicBezTo>
                  <a:lnTo>
                    <a:pt x="10799" y="7323"/>
                  </a:lnTo>
                  <a:lnTo>
                    <a:pt x="10418" y="7323"/>
                  </a:lnTo>
                  <a:cubicBezTo>
                    <a:pt x="10335" y="7323"/>
                    <a:pt x="10263" y="7394"/>
                    <a:pt x="10263" y="7490"/>
                  </a:cubicBezTo>
                  <a:cubicBezTo>
                    <a:pt x="10263" y="7585"/>
                    <a:pt x="10335" y="7656"/>
                    <a:pt x="10418" y="7656"/>
                  </a:cubicBezTo>
                  <a:lnTo>
                    <a:pt x="11323" y="7656"/>
                  </a:lnTo>
                  <a:cubicBezTo>
                    <a:pt x="11323" y="7656"/>
                    <a:pt x="11347" y="7656"/>
                    <a:pt x="11347" y="7668"/>
                  </a:cubicBezTo>
                  <a:lnTo>
                    <a:pt x="11347" y="8037"/>
                  </a:lnTo>
                  <a:cubicBezTo>
                    <a:pt x="11335" y="8144"/>
                    <a:pt x="11240" y="8240"/>
                    <a:pt x="11133" y="8240"/>
                  </a:cubicBezTo>
                  <a:lnTo>
                    <a:pt x="536" y="8240"/>
                  </a:lnTo>
                  <a:cubicBezTo>
                    <a:pt x="441" y="8240"/>
                    <a:pt x="346" y="8144"/>
                    <a:pt x="346" y="8037"/>
                  </a:cubicBezTo>
                  <a:lnTo>
                    <a:pt x="346" y="7668"/>
                  </a:lnTo>
                  <a:cubicBezTo>
                    <a:pt x="346" y="7668"/>
                    <a:pt x="346" y="7656"/>
                    <a:pt x="357" y="7656"/>
                  </a:cubicBezTo>
                  <a:lnTo>
                    <a:pt x="9680" y="7656"/>
                  </a:lnTo>
                  <a:cubicBezTo>
                    <a:pt x="9763" y="7656"/>
                    <a:pt x="9835" y="7585"/>
                    <a:pt x="9835" y="7490"/>
                  </a:cubicBezTo>
                  <a:cubicBezTo>
                    <a:pt x="9835" y="7394"/>
                    <a:pt x="9763" y="7323"/>
                    <a:pt x="9680" y="7323"/>
                  </a:cubicBezTo>
                  <a:lnTo>
                    <a:pt x="893" y="7323"/>
                  </a:lnTo>
                  <a:lnTo>
                    <a:pt x="893" y="548"/>
                  </a:lnTo>
                  <a:cubicBezTo>
                    <a:pt x="893" y="453"/>
                    <a:pt x="988" y="358"/>
                    <a:pt x="1084" y="358"/>
                  </a:cubicBezTo>
                  <a:close/>
                  <a:moveTo>
                    <a:pt x="1096" y="1"/>
                  </a:moveTo>
                  <a:cubicBezTo>
                    <a:pt x="798" y="1"/>
                    <a:pt x="560" y="239"/>
                    <a:pt x="560" y="536"/>
                  </a:cubicBezTo>
                  <a:lnTo>
                    <a:pt x="560" y="7311"/>
                  </a:lnTo>
                  <a:lnTo>
                    <a:pt x="357" y="7311"/>
                  </a:lnTo>
                  <a:cubicBezTo>
                    <a:pt x="167" y="7311"/>
                    <a:pt x="0" y="7478"/>
                    <a:pt x="0" y="7668"/>
                  </a:cubicBezTo>
                  <a:lnTo>
                    <a:pt x="0" y="8037"/>
                  </a:lnTo>
                  <a:cubicBezTo>
                    <a:pt x="0" y="8335"/>
                    <a:pt x="238" y="8573"/>
                    <a:pt x="536" y="8573"/>
                  </a:cubicBezTo>
                  <a:lnTo>
                    <a:pt x="11133" y="8573"/>
                  </a:lnTo>
                  <a:cubicBezTo>
                    <a:pt x="11430" y="8573"/>
                    <a:pt x="11668" y="8335"/>
                    <a:pt x="11668" y="8037"/>
                  </a:cubicBezTo>
                  <a:lnTo>
                    <a:pt x="11668" y="7668"/>
                  </a:lnTo>
                  <a:cubicBezTo>
                    <a:pt x="11668" y="7478"/>
                    <a:pt x="11525" y="7311"/>
                    <a:pt x="11335" y="7311"/>
                  </a:cubicBezTo>
                  <a:lnTo>
                    <a:pt x="11133" y="7311"/>
                  </a:lnTo>
                  <a:lnTo>
                    <a:pt x="11133" y="536"/>
                  </a:lnTo>
                  <a:cubicBezTo>
                    <a:pt x="11133" y="239"/>
                    <a:pt x="10894" y="1"/>
                    <a:pt x="1059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876" name="Google Shape;10876;p80"/>
          <p:cNvGrpSpPr/>
          <p:nvPr/>
        </p:nvGrpSpPr>
        <p:grpSpPr>
          <a:xfrm>
            <a:off x="10028606" y="3461495"/>
            <a:ext cx="479535" cy="494684"/>
            <a:chOff x="7521454" y="2906139"/>
            <a:chExt cx="359651" cy="371013"/>
          </a:xfrm>
          <a:solidFill>
            <a:srgbClr val="D2DE00"/>
          </a:solidFill>
        </p:grpSpPr>
        <p:sp>
          <p:nvSpPr>
            <p:cNvPr id="10877" name="Google Shape;10877;p80"/>
            <p:cNvSpPr/>
            <p:nvPr/>
          </p:nvSpPr>
          <p:spPr>
            <a:xfrm>
              <a:off x="7614677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43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798" y="1405"/>
                    <a:pt x="1548" y="1655"/>
                    <a:pt x="1251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46" y="345"/>
                    <a:pt x="1060" y="345"/>
                  </a:cubicBezTo>
                  <a:close/>
                  <a:moveTo>
                    <a:pt x="1429" y="1988"/>
                  </a:moveTo>
                  <a:lnTo>
                    <a:pt x="1429" y="2072"/>
                  </a:lnTo>
                  <a:cubicBezTo>
                    <a:pt x="1429" y="2131"/>
                    <a:pt x="1441" y="2191"/>
                    <a:pt x="1477" y="2250"/>
                  </a:cubicBezTo>
                  <a:lnTo>
                    <a:pt x="1251" y="2489"/>
                  </a:lnTo>
                  <a:lnTo>
                    <a:pt x="1239" y="2489"/>
                  </a:lnTo>
                  <a:lnTo>
                    <a:pt x="1000" y="2250"/>
                  </a:lnTo>
                  <a:cubicBezTo>
                    <a:pt x="1024" y="2191"/>
                    <a:pt x="1048" y="2131"/>
                    <a:pt x="1048" y="2072"/>
                  </a:cubicBezTo>
                  <a:lnTo>
                    <a:pt x="1048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0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34" y="2810"/>
                    <a:pt x="1429" y="2786"/>
                    <a:pt x="1501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79" y="2691"/>
                    <a:pt x="2179" y="2774"/>
                  </a:cubicBezTo>
                  <a:lnTo>
                    <a:pt x="2179" y="4179"/>
                  </a:lnTo>
                  <a:cubicBezTo>
                    <a:pt x="2179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394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78" name="Google Shape;10878;p80"/>
            <p:cNvSpPr/>
            <p:nvPr/>
          </p:nvSpPr>
          <p:spPr>
            <a:xfrm>
              <a:off x="7707518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43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822" y="1405"/>
                    <a:pt x="1560" y="1655"/>
                    <a:pt x="1251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46" y="345"/>
                    <a:pt x="1060" y="345"/>
                  </a:cubicBezTo>
                  <a:close/>
                  <a:moveTo>
                    <a:pt x="1441" y="1988"/>
                  </a:moveTo>
                  <a:lnTo>
                    <a:pt x="1441" y="2072"/>
                  </a:lnTo>
                  <a:cubicBezTo>
                    <a:pt x="1441" y="2131"/>
                    <a:pt x="1465" y="2191"/>
                    <a:pt x="1489" y="2250"/>
                  </a:cubicBezTo>
                  <a:lnTo>
                    <a:pt x="1262" y="2489"/>
                  </a:lnTo>
                  <a:lnTo>
                    <a:pt x="1251" y="2489"/>
                  </a:lnTo>
                  <a:lnTo>
                    <a:pt x="1012" y="2250"/>
                  </a:lnTo>
                  <a:cubicBezTo>
                    <a:pt x="1048" y="2191"/>
                    <a:pt x="1060" y="2131"/>
                    <a:pt x="1060" y="2072"/>
                  </a:cubicBezTo>
                  <a:lnTo>
                    <a:pt x="1060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1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46" y="2810"/>
                    <a:pt x="1429" y="2786"/>
                    <a:pt x="1501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67" y="2691"/>
                    <a:pt x="2167" y="2774"/>
                  </a:cubicBezTo>
                  <a:lnTo>
                    <a:pt x="2167" y="4179"/>
                  </a:lnTo>
                  <a:cubicBezTo>
                    <a:pt x="2167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417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79" name="Google Shape;10879;p80"/>
            <p:cNvSpPr/>
            <p:nvPr/>
          </p:nvSpPr>
          <p:spPr>
            <a:xfrm>
              <a:off x="7800740" y="3138830"/>
              <a:ext cx="80364" cy="138322"/>
            </a:xfrm>
            <a:custGeom>
              <a:avLst/>
              <a:gdLst/>
              <a:ahLst/>
              <a:cxnLst/>
              <a:rect l="l" t="t" r="r" b="b"/>
              <a:pathLst>
                <a:path w="2525" h="4346" extrusionOk="0">
                  <a:moveTo>
                    <a:pt x="1429" y="345"/>
                  </a:moveTo>
                  <a:cubicBezTo>
                    <a:pt x="1643" y="345"/>
                    <a:pt x="1810" y="512"/>
                    <a:pt x="1810" y="715"/>
                  </a:cubicBezTo>
                  <a:lnTo>
                    <a:pt x="1810" y="1084"/>
                  </a:lnTo>
                  <a:cubicBezTo>
                    <a:pt x="1810" y="1405"/>
                    <a:pt x="1548" y="1655"/>
                    <a:pt x="1250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58" y="345"/>
                    <a:pt x="1060" y="345"/>
                  </a:cubicBezTo>
                  <a:close/>
                  <a:moveTo>
                    <a:pt x="1429" y="1988"/>
                  </a:moveTo>
                  <a:lnTo>
                    <a:pt x="1429" y="2072"/>
                  </a:lnTo>
                  <a:cubicBezTo>
                    <a:pt x="1429" y="2131"/>
                    <a:pt x="1453" y="2191"/>
                    <a:pt x="1477" y="2250"/>
                  </a:cubicBezTo>
                  <a:lnTo>
                    <a:pt x="1250" y="2489"/>
                  </a:lnTo>
                  <a:lnTo>
                    <a:pt x="1239" y="2489"/>
                  </a:lnTo>
                  <a:lnTo>
                    <a:pt x="1000" y="2250"/>
                  </a:lnTo>
                  <a:cubicBezTo>
                    <a:pt x="1036" y="2191"/>
                    <a:pt x="1048" y="2131"/>
                    <a:pt x="1048" y="2072"/>
                  </a:cubicBezTo>
                  <a:lnTo>
                    <a:pt x="1048" y="1988"/>
                  </a:lnTo>
                  <a:close/>
                  <a:moveTo>
                    <a:pt x="1072" y="0"/>
                  </a:moveTo>
                  <a:cubicBezTo>
                    <a:pt x="679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39" y="1822"/>
                  </a:cubicBezTo>
                  <a:lnTo>
                    <a:pt x="739" y="2072"/>
                  </a:lnTo>
                  <a:lnTo>
                    <a:pt x="739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84" y="4346"/>
                    <a:pt x="167" y="4346"/>
                  </a:cubicBezTo>
                  <a:cubicBezTo>
                    <a:pt x="250" y="4346"/>
                    <a:pt x="334" y="4274"/>
                    <a:pt x="334" y="4179"/>
                  </a:cubicBezTo>
                  <a:lnTo>
                    <a:pt x="334" y="2774"/>
                  </a:lnTo>
                  <a:cubicBezTo>
                    <a:pt x="334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0" y="2715"/>
                  </a:lnTo>
                  <a:cubicBezTo>
                    <a:pt x="1072" y="2786"/>
                    <a:pt x="1167" y="2810"/>
                    <a:pt x="1250" y="2810"/>
                  </a:cubicBezTo>
                  <a:cubicBezTo>
                    <a:pt x="1346" y="2810"/>
                    <a:pt x="1429" y="2786"/>
                    <a:pt x="1512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79" y="2691"/>
                    <a:pt x="2179" y="2774"/>
                  </a:cubicBezTo>
                  <a:lnTo>
                    <a:pt x="2179" y="4179"/>
                  </a:lnTo>
                  <a:cubicBezTo>
                    <a:pt x="2179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24" y="2572"/>
                    <a:pt x="2405" y="2381"/>
                    <a:pt x="2227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2" y="1655"/>
                    <a:pt x="2167" y="1381"/>
                    <a:pt x="2167" y="1084"/>
                  </a:cubicBezTo>
                  <a:lnTo>
                    <a:pt x="2167" y="715"/>
                  </a:lnTo>
                  <a:cubicBezTo>
                    <a:pt x="2167" y="310"/>
                    <a:pt x="1834" y="0"/>
                    <a:pt x="145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80" name="Google Shape;10880;p80"/>
            <p:cNvSpPr/>
            <p:nvPr/>
          </p:nvSpPr>
          <p:spPr>
            <a:xfrm>
              <a:off x="7521454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32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810" y="1405"/>
                    <a:pt x="1560" y="1655"/>
                    <a:pt x="1251" y="1655"/>
                  </a:cubicBezTo>
                  <a:cubicBezTo>
                    <a:pt x="941" y="1655"/>
                    <a:pt x="679" y="1393"/>
                    <a:pt x="679" y="1084"/>
                  </a:cubicBezTo>
                  <a:lnTo>
                    <a:pt x="679" y="715"/>
                  </a:lnTo>
                  <a:cubicBezTo>
                    <a:pt x="679" y="512"/>
                    <a:pt x="846" y="345"/>
                    <a:pt x="1060" y="345"/>
                  </a:cubicBezTo>
                  <a:close/>
                  <a:moveTo>
                    <a:pt x="1441" y="1988"/>
                  </a:moveTo>
                  <a:lnTo>
                    <a:pt x="1441" y="2072"/>
                  </a:lnTo>
                  <a:cubicBezTo>
                    <a:pt x="1441" y="2131"/>
                    <a:pt x="1453" y="2191"/>
                    <a:pt x="1489" y="2250"/>
                  </a:cubicBezTo>
                  <a:lnTo>
                    <a:pt x="1262" y="2489"/>
                  </a:lnTo>
                  <a:lnTo>
                    <a:pt x="1251" y="2489"/>
                  </a:lnTo>
                  <a:lnTo>
                    <a:pt x="1012" y="2250"/>
                  </a:lnTo>
                  <a:cubicBezTo>
                    <a:pt x="1036" y="2191"/>
                    <a:pt x="1060" y="2131"/>
                    <a:pt x="1060" y="2072"/>
                  </a:cubicBezTo>
                  <a:lnTo>
                    <a:pt x="1060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00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70" y="2631"/>
                    <a:pt x="429" y="2596"/>
                  </a:cubicBezTo>
                  <a:lnTo>
                    <a:pt x="727" y="2441"/>
                  </a:lnTo>
                  <a:lnTo>
                    <a:pt x="989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34" y="2810"/>
                    <a:pt x="1429" y="2786"/>
                    <a:pt x="1501" y="2715"/>
                  </a:cubicBezTo>
                  <a:lnTo>
                    <a:pt x="1763" y="2441"/>
                  </a:lnTo>
                  <a:lnTo>
                    <a:pt x="2060" y="2596"/>
                  </a:lnTo>
                  <a:cubicBezTo>
                    <a:pt x="2132" y="2619"/>
                    <a:pt x="2167" y="2691"/>
                    <a:pt x="2167" y="2774"/>
                  </a:cubicBezTo>
                  <a:lnTo>
                    <a:pt x="2167" y="4179"/>
                  </a:lnTo>
                  <a:cubicBezTo>
                    <a:pt x="2167" y="4274"/>
                    <a:pt x="2251" y="4346"/>
                    <a:pt x="2334" y="4346"/>
                  </a:cubicBezTo>
                  <a:cubicBezTo>
                    <a:pt x="2417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405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81" name="Google Shape;10881;p80"/>
            <p:cNvSpPr/>
            <p:nvPr/>
          </p:nvSpPr>
          <p:spPr>
            <a:xfrm>
              <a:off x="7555923" y="2906139"/>
              <a:ext cx="289949" cy="219833"/>
            </a:xfrm>
            <a:custGeom>
              <a:avLst/>
              <a:gdLst/>
              <a:ahLst/>
              <a:cxnLst/>
              <a:rect l="l" t="t" r="r" b="b"/>
              <a:pathLst>
                <a:path w="9110" h="6907" extrusionOk="0">
                  <a:moveTo>
                    <a:pt x="4561" y="1"/>
                  </a:moveTo>
                  <a:cubicBezTo>
                    <a:pt x="4501" y="1"/>
                    <a:pt x="4442" y="36"/>
                    <a:pt x="4406" y="96"/>
                  </a:cubicBezTo>
                  <a:lnTo>
                    <a:pt x="3859" y="1191"/>
                  </a:lnTo>
                  <a:cubicBezTo>
                    <a:pt x="3811" y="1287"/>
                    <a:pt x="3847" y="1382"/>
                    <a:pt x="3930" y="1418"/>
                  </a:cubicBezTo>
                  <a:cubicBezTo>
                    <a:pt x="3959" y="1432"/>
                    <a:pt x="3988" y="1439"/>
                    <a:pt x="4016" y="1439"/>
                  </a:cubicBezTo>
                  <a:cubicBezTo>
                    <a:pt x="4078" y="1439"/>
                    <a:pt x="4131" y="1404"/>
                    <a:pt x="4156" y="1346"/>
                  </a:cubicBezTo>
                  <a:lnTo>
                    <a:pt x="4382" y="894"/>
                  </a:lnTo>
                  <a:lnTo>
                    <a:pt x="4382" y="4204"/>
                  </a:lnTo>
                  <a:lnTo>
                    <a:pt x="715" y="4204"/>
                  </a:lnTo>
                  <a:cubicBezTo>
                    <a:pt x="310" y="4204"/>
                    <a:pt x="1" y="4525"/>
                    <a:pt x="1" y="4918"/>
                  </a:cubicBezTo>
                  <a:lnTo>
                    <a:pt x="1" y="6752"/>
                  </a:lnTo>
                  <a:cubicBezTo>
                    <a:pt x="1" y="6835"/>
                    <a:pt x="72" y="6906"/>
                    <a:pt x="168" y="6906"/>
                  </a:cubicBezTo>
                  <a:cubicBezTo>
                    <a:pt x="251" y="6906"/>
                    <a:pt x="334" y="6835"/>
                    <a:pt x="334" y="6752"/>
                  </a:cubicBezTo>
                  <a:lnTo>
                    <a:pt x="334" y="4918"/>
                  </a:lnTo>
                  <a:cubicBezTo>
                    <a:pt x="334" y="4704"/>
                    <a:pt x="489" y="4549"/>
                    <a:pt x="703" y="4549"/>
                  </a:cubicBezTo>
                  <a:lnTo>
                    <a:pt x="2906" y="4549"/>
                  </a:lnTo>
                  <a:lnTo>
                    <a:pt x="2906" y="6752"/>
                  </a:lnTo>
                  <a:cubicBezTo>
                    <a:pt x="2906" y="6835"/>
                    <a:pt x="2977" y="6906"/>
                    <a:pt x="3061" y="6906"/>
                  </a:cubicBezTo>
                  <a:cubicBezTo>
                    <a:pt x="3156" y="6906"/>
                    <a:pt x="3227" y="6835"/>
                    <a:pt x="3227" y="6752"/>
                  </a:cubicBezTo>
                  <a:lnTo>
                    <a:pt x="3227" y="4549"/>
                  </a:lnTo>
                  <a:lnTo>
                    <a:pt x="5823" y="4549"/>
                  </a:lnTo>
                  <a:lnTo>
                    <a:pt x="5823" y="6752"/>
                  </a:lnTo>
                  <a:cubicBezTo>
                    <a:pt x="5823" y="6835"/>
                    <a:pt x="5894" y="6906"/>
                    <a:pt x="5978" y="6906"/>
                  </a:cubicBezTo>
                  <a:cubicBezTo>
                    <a:pt x="6073" y="6906"/>
                    <a:pt x="6145" y="6835"/>
                    <a:pt x="6145" y="6752"/>
                  </a:cubicBezTo>
                  <a:lnTo>
                    <a:pt x="6145" y="4549"/>
                  </a:lnTo>
                  <a:lnTo>
                    <a:pt x="8347" y="4549"/>
                  </a:lnTo>
                  <a:cubicBezTo>
                    <a:pt x="8561" y="4549"/>
                    <a:pt x="8716" y="4704"/>
                    <a:pt x="8716" y="4918"/>
                  </a:cubicBezTo>
                  <a:lnTo>
                    <a:pt x="8716" y="6752"/>
                  </a:lnTo>
                  <a:cubicBezTo>
                    <a:pt x="8716" y="6835"/>
                    <a:pt x="8800" y="6906"/>
                    <a:pt x="8883" y="6906"/>
                  </a:cubicBezTo>
                  <a:cubicBezTo>
                    <a:pt x="8978" y="6906"/>
                    <a:pt x="9050" y="6835"/>
                    <a:pt x="9050" y="6752"/>
                  </a:cubicBezTo>
                  <a:lnTo>
                    <a:pt x="9050" y="4918"/>
                  </a:lnTo>
                  <a:cubicBezTo>
                    <a:pt x="9109" y="4525"/>
                    <a:pt x="8788" y="4204"/>
                    <a:pt x="8395" y="4204"/>
                  </a:cubicBezTo>
                  <a:lnTo>
                    <a:pt x="4740" y="4204"/>
                  </a:lnTo>
                  <a:lnTo>
                    <a:pt x="4740" y="894"/>
                  </a:lnTo>
                  <a:lnTo>
                    <a:pt x="4954" y="1346"/>
                  </a:lnTo>
                  <a:cubicBezTo>
                    <a:pt x="4990" y="1406"/>
                    <a:pt x="5049" y="1429"/>
                    <a:pt x="5109" y="1429"/>
                  </a:cubicBezTo>
                  <a:cubicBezTo>
                    <a:pt x="5132" y="1429"/>
                    <a:pt x="5156" y="1429"/>
                    <a:pt x="5180" y="1418"/>
                  </a:cubicBezTo>
                  <a:cubicBezTo>
                    <a:pt x="5275" y="1370"/>
                    <a:pt x="5299" y="1263"/>
                    <a:pt x="5252" y="1191"/>
                  </a:cubicBezTo>
                  <a:lnTo>
                    <a:pt x="4704" y="96"/>
                  </a:lnTo>
                  <a:cubicBezTo>
                    <a:pt x="4680" y="36"/>
                    <a:pt x="4621" y="1"/>
                    <a:pt x="456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882" name="Google Shape;10882;p80"/>
          <p:cNvGrpSpPr/>
          <p:nvPr/>
        </p:nvGrpSpPr>
        <p:grpSpPr>
          <a:xfrm>
            <a:off x="7710461" y="3462004"/>
            <a:ext cx="402215" cy="494684"/>
            <a:chOff x="5782845" y="2906521"/>
            <a:chExt cx="301661" cy="371013"/>
          </a:xfrm>
          <a:solidFill>
            <a:srgbClr val="D2DE00"/>
          </a:solidFill>
        </p:grpSpPr>
        <p:sp>
          <p:nvSpPr>
            <p:cNvPr id="10883" name="Google Shape;10883;p80"/>
            <p:cNvSpPr/>
            <p:nvPr/>
          </p:nvSpPr>
          <p:spPr>
            <a:xfrm>
              <a:off x="5782845" y="3087651"/>
              <a:ext cx="301661" cy="189883"/>
            </a:xfrm>
            <a:custGeom>
              <a:avLst/>
              <a:gdLst/>
              <a:ahLst/>
              <a:cxnLst/>
              <a:rect l="l" t="t" r="r" b="b"/>
              <a:pathLst>
                <a:path w="9478" h="5966" extrusionOk="0">
                  <a:moveTo>
                    <a:pt x="3215" y="322"/>
                  </a:moveTo>
                  <a:cubicBezTo>
                    <a:pt x="3322" y="322"/>
                    <a:pt x="3418" y="370"/>
                    <a:pt x="3489" y="429"/>
                  </a:cubicBezTo>
                  <a:cubicBezTo>
                    <a:pt x="3561" y="513"/>
                    <a:pt x="3596" y="596"/>
                    <a:pt x="3596" y="703"/>
                  </a:cubicBezTo>
                  <a:lnTo>
                    <a:pt x="3596" y="1156"/>
                  </a:lnTo>
                  <a:cubicBezTo>
                    <a:pt x="3608" y="1358"/>
                    <a:pt x="3501" y="1537"/>
                    <a:pt x="3322" y="1644"/>
                  </a:cubicBezTo>
                  <a:cubicBezTo>
                    <a:pt x="3263" y="1668"/>
                    <a:pt x="3239" y="1727"/>
                    <a:pt x="3239" y="1787"/>
                  </a:cubicBezTo>
                  <a:lnTo>
                    <a:pt x="3239" y="1977"/>
                  </a:lnTo>
                  <a:lnTo>
                    <a:pt x="2846" y="1977"/>
                  </a:lnTo>
                  <a:lnTo>
                    <a:pt x="2846" y="1787"/>
                  </a:lnTo>
                  <a:cubicBezTo>
                    <a:pt x="2846" y="1727"/>
                    <a:pt x="2822" y="1668"/>
                    <a:pt x="2763" y="1644"/>
                  </a:cubicBezTo>
                  <a:cubicBezTo>
                    <a:pt x="2584" y="1537"/>
                    <a:pt x="2477" y="1358"/>
                    <a:pt x="2477" y="1156"/>
                  </a:cubicBezTo>
                  <a:lnTo>
                    <a:pt x="2477" y="703"/>
                  </a:lnTo>
                  <a:cubicBezTo>
                    <a:pt x="2477" y="489"/>
                    <a:pt x="2644" y="322"/>
                    <a:pt x="2846" y="322"/>
                  </a:cubicBezTo>
                  <a:close/>
                  <a:moveTo>
                    <a:pt x="6513" y="322"/>
                  </a:moveTo>
                  <a:cubicBezTo>
                    <a:pt x="6609" y="322"/>
                    <a:pt x="6704" y="370"/>
                    <a:pt x="6775" y="429"/>
                  </a:cubicBezTo>
                  <a:cubicBezTo>
                    <a:pt x="6847" y="513"/>
                    <a:pt x="6882" y="596"/>
                    <a:pt x="6882" y="703"/>
                  </a:cubicBezTo>
                  <a:lnTo>
                    <a:pt x="6882" y="1156"/>
                  </a:lnTo>
                  <a:cubicBezTo>
                    <a:pt x="6894" y="1358"/>
                    <a:pt x="6787" y="1537"/>
                    <a:pt x="6609" y="1644"/>
                  </a:cubicBezTo>
                  <a:cubicBezTo>
                    <a:pt x="6549" y="1668"/>
                    <a:pt x="6525" y="1727"/>
                    <a:pt x="6525" y="1787"/>
                  </a:cubicBezTo>
                  <a:lnTo>
                    <a:pt x="6525" y="1977"/>
                  </a:lnTo>
                  <a:lnTo>
                    <a:pt x="6132" y="1977"/>
                  </a:lnTo>
                  <a:lnTo>
                    <a:pt x="6132" y="1787"/>
                  </a:lnTo>
                  <a:cubicBezTo>
                    <a:pt x="6132" y="1727"/>
                    <a:pt x="6108" y="1668"/>
                    <a:pt x="6049" y="1644"/>
                  </a:cubicBezTo>
                  <a:cubicBezTo>
                    <a:pt x="5870" y="1537"/>
                    <a:pt x="5763" y="1358"/>
                    <a:pt x="5763" y="1156"/>
                  </a:cubicBezTo>
                  <a:lnTo>
                    <a:pt x="5763" y="703"/>
                  </a:lnTo>
                  <a:cubicBezTo>
                    <a:pt x="5763" y="489"/>
                    <a:pt x="5930" y="322"/>
                    <a:pt x="6132" y="322"/>
                  </a:cubicBezTo>
                  <a:close/>
                  <a:moveTo>
                    <a:pt x="1572" y="2144"/>
                  </a:moveTo>
                  <a:cubicBezTo>
                    <a:pt x="1667" y="2144"/>
                    <a:pt x="1763" y="2192"/>
                    <a:pt x="1834" y="2251"/>
                  </a:cubicBezTo>
                  <a:cubicBezTo>
                    <a:pt x="1906" y="2323"/>
                    <a:pt x="1941" y="2418"/>
                    <a:pt x="1941" y="2513"/>
                  </a:cubicBezTo>
                  <a:lnTo>
                    <a:pt x="1941" y="2977"/>
                  </a:lnTo>
                  <a:lnTo>
                    <a:pt x="1953" y="2977"/>
                  </a:lnTo>
                  <a:cubicBezTo>
                    <a:pt x="1953" y="3168"/>
                    <a:pt x="1846" y="3370"/>
                    <a:pt x="1667" y="3454"/>
                  </a:cubicBezTo>
                  <a:cubicBezTo>
                    <a:pt x="1608" y="3489"/>
                    <a:pt x="1584" y="3549"/>
                    <a:pt x="1584" y="3608"/>
                  </a:cubicBezTo>
                  <a:lnTo>
                    <a:pt x="1584" y="3799"/>
                  </a:lnTo>
                  <a:lnTo>
                    <a:pt x="1191" y="3799"/>
                  </a:lnTo>
                  <a:lnTo>
                    <a:pt x="1191" y="3608"/>
                  </a:lnTo>
                  <a:cubicBezTo>
                    <a:pt x="1191" y="3549"/>
                    <a:pt x="1167" y="3489"/>
                    <a:pt x="1108" y="3454"/>
                  </a:cubicBezTo>
                  <a:cubicBezTo>
                    <a:pt x="929" y="3346"/>
                    <a:pt x="822" y="3168"/>
                    <a:pt x="822" y="2977"/>
                  </a:cubicBezTo>
                  <a:lnTo>
                    <a:pt x="822" y="2513"/>
                  </a:lnTo>
                  <a:cubicBezTo>
                    <a:pt x="822" y="2311"/>
                    <a:pt x="989" y="2144"/>
                    <a:pt x="1191" y="2144"/>
                  </a:cubicBezTo>
                  <a:close/>
                  <a:moveTo>
                    <a:pt x="4858" y="2144"/>
                  </a:moveTo>
                  <a:cubicBezTo>
                    <a:pt x="4965" y="2144"/>
                    <a:pt x="5049" y="2192"/>
                    <a:pt x="5120" y="2251"/>
                  </a:cubicBezTo>
                  <a:cubicBezTo>
                    <a:pt x="5204" y="2323"/>
                    <a:pt x="5227" y="2418"/>
                    <a:pt x="5227" y="2513"/>
                  </a:cubicBezTo>
                  <a:lnTo>
                    <a:pt x="5227" y="2977"/>
                  </a:lnTo>
                  <a:cubicBezTo>
                    <a:pt x="5239" y="3168"/>
                    <a:pt x="5144" y="3370"/>
                    <a:pt x="4954" y="3454"/>
                  </a:cubicBezTo>
                  <a:cubicBezTo>
                    <a:pt x="4894" y="3489"/>
                    <a:pt x="4870" y="3549"/>
                    <a:pt x="4870" y="3608"/>
                  </a:cubicBezTo>
                  <a:lnTo>
                    <a:pt x="4870" y="3799"/>
                  </a:lnTo>
                  <a:lnTo>
                    <a:pt x="4489" y="3799"/>
                  </a:lnTo>
                  <a:lnTo>
                    <a:pt x="4489" y="3608"/>
                  </a:lnTo>
                  <a:cubicBezTo>
                    <a:pt x="4489" y="3549"/>
                    <a:pt x="4453" y="3489"/>
                    <a:pt x="4394" y="3454"/>
                  </a:cubicBezTo>
                  <a:cubicBezTo>
                    <a:pt x="4215" y="3346"/>
                    <a:pt x="4108" y="3168"/>
                    <a:pt x="4108" y="2977"/>
                  </a:cubicBezTo>
                  <a:lnTo>
                    <a:pt x="4108" y="2513"/>
                  </a:lnTo>
                  <a:cubicBezTo>
                    <a:pt x="4108" y="2311"/>
                    <a:pt x="4275" y="2144"/>
                    <a:pt x="4489" y="2144"/>
                  </a:cubicBezTo>
                  <a:close/>
                  <a:moveTo>
                    <a:pt x="8144" y="2144"/>
                  </a:moveTo>
                  <a:cubicBezTo>
                    <a:pt x="8252" y="2144"/>
                    <a:pt x="8335" y="2192"/>
                    <a:pt x="8418" y="2251"/>
                  </a:cubicBezTo>
                  <a:cubicBezTo>
                    <a:pt x="8490" y="2323"/>
                    <a:pt x="8514" y="2418"/>
                    <a:pt x="8514" y="2513"/>
                  </a:cubicBezTo>
                  <a:lnTo>
                    <a:pt x="8514" y="2977"/>
                  </a:lnTo>
                  <a:cubicBezTo>
                    <a:pt x="8525" y="3168"/>
                    <a:pt x="8430" y="3370"/>
                    <a:pt x="8252" y="3454"/>
                  </a:cubicBezTo>
                  <a:cubicBezTo>
                    <a:pt x="8192" y="3489"/>
                    <a:pt x="8156" y="3549"/>
                    <a:pt x="8156" y="3608"/>
                  </a:cubicBezTo>
                  <a:lnTo>
                    <a:pt x="8156" y="3799"/>
                  </a:lnTo>
                  <a:lnTo>
                    <a:pt x="7775" y="3799"/>
                  </a:lnTo>
                  <a:lnTo>
                    <a:pt x="7775" y="3608"/>
                  </a:lnTo>
                  <a:cubicBezTo>
                    <a:pt x="7775" y="3549"/>
                    <a:pt x="7740" y="3489"/>
                    <a:pt x="7680" y="3454"/>
                  </a:cubicBezTo>
                  <a:cubicBezTo>
                    <a:pt x="7501" y="3346"/>
                    <a:pt x="7406" y="3168"/>
                    <a:pt x="7406" y="2977"/>
                  </a:cubicBezTo>
                  <a:lnTo>
                    <a:pt x="7406" y="2513"/>
                  </a:lnTo>
                  <a:cubicBezTo>
                    <a:pt x="7406" y="2311"/>
                    <a:pt x="7561" y="2144"/>
                    <a:pt x="7775" y="2144"/>
                  </a:cubicBezTo>
                  <a:close/>
                  <a:moveTo>
                    <a:pt x="2894" y="1"/>
                  </a:moveTo>
                  <a:cubicBezTo>
                    <a:pt x="2489" y="1"/>
                    <a:pt x="2179" y="334"/>
                    <a:pt x="2179" y="715"/>
                  </a:cubicBezTo>
                  <a:lnTo>
                    <a:pt x="2179" y="1180"/>
                  </a:lnTo>
                  <a:cubicBezTo>
                    <a:pt x="2179" y="1465"/>
                    <a:pt x="2310" y="1727"/>
                    <a:pt x="2548" y="1894"/>
                  </a:cubicBezTo>
                  <a:lnTo>
                    <a:pt x="2548" y="2061"/>
                  </a:lnTo>
                  <a:lnTo>
                    <a:pt x="2251" y="2180"/>
                  </a:lnTo>
                  <a:cubicBezTo>
                    <a:pt x="2215" y="2120"/>
                    <a:pt x="2179" y="2072"/>
                    <a:pt x="2132" y="2025"/>
                  </a:cubicBezTo>
                  <a:cubicBezTo>
                    <a:pt x="2001" y="1894"/>
                    <a:pt x="1822" y="1822"/>
                    <a:pt x="1620" y="1822"/>
                  </a:cubicBezTo>
                  <a:lnTo>
                    <a:pt x="1251" y="1822"/>
                  </a:lnTo>
                  <a:cubicBezTo>
                    <a:pt x="846" y="1822"/>
                    <a:pt x="536" y="2144"/>
                    <a:pt x="536" y="2537"/>
                  </a:cubicBezTo>
                  <a:lnTo>
                    <a:pt x="536" y="2989"/>
                  </a:lnTo>
                  <a:cubicBezTo>
                    <a:pt x="536" y="3275"/>
                    <a:pt x="679" y="3549"/>
                    <a:pt x="905" y="3704"/>
                  </a:cubicBezTo>
                  <a:lnTo>
                    <a:pt x="905" y="3870"/>
                  </a:lnTo>
                  <a:lnTo>
                    <a:pt x="453" y="4049"/>
                  </a:lnTo>
                  <a:cubicBezTo>
                    <a:pt x="179" y="4156"/>
                    <a:pt x="1" y="4418"/>
                    <a:pt x="1" y="4716"/>
                  </a:cubicBezTo>
                  <a:lnTo>
                    <a:pt x="1" y="5811"/>
                  </a:lnTo>
                  <a:cubicBezTo>
                    <a:pt x="1" y="5894"/>
                    <a:pt x="84" y="5966"/>
                    <a:pt x="167" y="5966"/>
                  </a:cubicBezTo>
                  <a:cubicBezTo>
                    <a:pt x="251" y="5966"/>
                    <a:pt x="334" y="5894"/>
                    <a:pt x="334" y="5811"/>
                  </a:cubicBezTo>
                  <a:lnTo>
                    <a:pt x="334" y="4716"/>
                  </a:lnTo>
                  <a:cubicBezTo>
                    <a:pt x="334" y="4573"/>
                    <a:pt x="417" y="4418"/>
                    <a:pt x="572" y="4358"/>
                  </a:cubicBezTo>
                  <a:lnTo>
                    <a:pt x="1108" y="4156"/>
                  </a:lnTo>
                  <a:lnTo>
                    <a:pt x="1775" y="4156"/>
                  </a:lnTo>
                  <a:lnTo>
                    <a:pt x="2310" y="4358"/>
                  </a:lnTo>
                  <a:cubicBezTo>
                    <a:pt x="2453" y="4418"/>
                    <a:pt x="2548" y="4561"/>
                    <a:pt x="2548" y="4716"/>
                  </a:cubicBezTo>
                  <a:lnTo>
                    <a:pt x="2548" y="5811"/>
                  </a:lnTo>
                  <a:cubicBezTo>
                    <a:pt x="2548" y="5894"/>
                    <a:pt x="2620" y="5966"/>
                    <a:pt x="2715" y="5966"/>
                  </a:cubicBezTo>
                  <a:cubicBezTo>
                    <a:pt x="2799" y="5966"/>
                    <a:pt x="2870" y="5894"/>
                    <a:pt x="2870" y="5811"/>
                  </a:cubicBezTo>
                  <a:lnTo>
                    <a:pt x="2870" y="4716"/>
                  </a:lnTo>
                  <a:cubicBezTo>
                    <a:pt x="2870" y="4418"/>
                    <a:pt x="2691" y="4168"/>
                    <a:pt x="2429" y="4049"/>
                  </a:cubicBezTo>
                  <a:lnTo>
                    <a:pt x="1965" y="3870"/>
                  </a:lnTo>
                  <a:lnTo>
                    <a:pt x="1965" y="3704"/>
                  </a:lnTo>
                  <a:cubicBezTo>
                    <a:pt x="2191" y="3537"/>
                    <a:pt x="2334" y="3275"/>
                    <a:pt x="2334" y="2989"/>
                  </a:cubicBezTo>
                  <a:lnTo>
                    <a:pt x="2334" y="2537"/>
                  </a:lnTo>
                  <a:lnTo>
                    <a:pt x="2334" y="2501"/>
                  </a:lnTo>
                  <a:lnTo>
                    <a:pt x="2751" y="2334"/>
                  </a:lnTo>
                  <a:lnTo>
                    <a:pt x="3430" y="2334"/>
                  </a:lnTo>
                  <a:lnTo>
                    <a:pt x="3846" y="2501"/>
                  </a:lnTo>
                  <a:lnTo>
                    <a:pt x="3846" y="2537"/>
                  </a:lnTo>
                  <a:lnTo>
                    <a:pt x="3846" y="2989"/>
                  </a:lnTo>
                  <a:cubicBezTo>
                    <a:pt x="3846" y="3275"/>
                    <a:pt x="3977" y="3549"/>
                    <a:pt x="4215" y="3704"/>
                  </a:cubicBezTo>
                  <a:lnTo>
                    <a:pt x="4215" y="3870"/>
                  </a:lnTo>
                  <a:lnTo>
                    <a:pt x="3751" y="4049"/>
                  </a:lnTo>
                  <a:cubicBezTo>
                    <a:pt x="3489" y="4156"/>
                    <a:pt x="3310" y="4418"/>
                    <a:pt x="3310" y="4716"/>
                  </a:cubicBezTo>
                  <a:lnTo>
                    <a:pt x="3310" y="5811"/>
                  </a:lnTo>
                  <a:cubicBezTo>
                    <a:pt x="3310" y="5894"/>
                    <a:pt x="3382" y="5966"/>
                    <a:pt x="3465" y="5966"/>
                  </a:cubicBezTo>
                  <a:cubicBezTo>
                    <a:pt x="3561" y="5966"/>
                    <a:pt x="3632" y="5894"/>
                    <a:pt x="3632" y="5811"/>
                  </a:cubicBezTo>
                  <a:lnTo>
                    <a:pt x="3632" y="4716"/>
                  </a:lnTo>
                  <a:cubicBezTo>
                    <a:pt x="3632" y="4573"/>
                    <a:pt x="3727" y="4418"/>
                    <a:pt x="3870" y="4358"/>
                  </a:cubicBezTo>
                  <a:lnTo>
                    <a:pt x="4406" y="4156"/>
                  </a:lnTo>
                  <a:lnTo>
                    <a:pt x="5073" y="4156"/>
                  </a:lnTo>
                  <a:lnTo>
                    <a:pt x="5608" y="4358"/>
                  </a:lnTo>
                  <a:cubicBezTo>
                    <a:pt x="5763" y="4418"/>
                    <a:pt x="5847" y="4561"/>
                    <a:pt x="5847" y="4716"/>
                  </a:cubicBezTo>
                  <a:lnTo>
                    <a:pt x="5847" y="5811"/>
                  </a:lnTo>
                  <a:cubicBezTo>
                    <a:pt x="5847" y="5894"/>
                    <a:pt x="5930" y="5966"/>
                    <a:pt x="6013" y="5966"/>
                  </a:cubicBezTo>
                  <a:cubicBezTo>
                    <a:pt x="6108" y="5966"/>
                    <a:pt x="6180" y="5894"/>
                    <a:pt x="6180" y="5811"/>
                  </a:cubicBezTo>
                  <a:lnTo>
                    <a:pt x="6180" y="4716"/>
                  </a:lnTo>
                  <a:cubicBezTo>
                    <a:pt x="6180" y="4418"/>
                    <a:pt x="6001" y="4168"/>
                    <a:pt x="5727" y="4049"/>
                  </a:cubicBezTo>
                  <a:lnTo>
                    <a:pt x="5275" y="3870"/>
                  </a:lnTo>
                  <a:lnTo>
                    <a:pt x="5275" y="3704"/>
                  </a:lnTo>
                  <a:cubicBezTo>
                    <a:pt x="5489" y="3537"/>
                    <a:pt x="5644" y="3275"/>
                    <a:pt x="5644" y="2989"/>
                  </a:cubicBezTo>
                  <a:lnTo>
                    <a:pt x="5644" y="2537"/>
                  </a:lnTo>
                  <a:lnTo>
                    <a:pt x="5644" y="2501"/>
                  </a:lnTo>
                  <a:lnTo>
                    <a:pt x="6061" y="2334"/>
                  </a:lnTo>
                  <a:lnTo>
                    <a:pt x="6728" y="2334"/>
                  </a:lnTo>
                  <a:lnTo>
                    <a:pt x="7144" y="2501"/>
                  </a:lnTo>
                  <a:lnTo>
                    <a:pt x="7144" y="2537"/>
                  </a:lnTo>
                  <a:lnTo>
                    <a:pt x="7144" y="2989"/>
                  </a:lnTo>
                  <a:cubicBezTo>
                    <a:pt x="7144" y="3275"/>
                    <a:pt x="7275" y="3549"/>
                    <a:pt x="7513" y="3704"/>
                  </a:cubicBezTo>
                  <a:lnTo>
                    <a:pt x="7513" y="3870"/>
                  </a:lnTo>
                  <a:lnTo>
                    <a:pt x="7061" y="4049"/>
                  </a:lnTo>
                  <a:cubicBezTo>
                    <a:pt x="6787" y="4156"/>
                    <a:pt x="6609" y="4418"/>
                    <a:pt x="6609" y="4716"/>
                  </a:cubicBezTo>
                  <a:lnTo>
                    <a:pt x="6609" y="5811"/>
                  </a:lnTo>
                  <a:cubicBezTo>
                    <a:pt x="6609" y="5894"/>
                    <a:pt x="6680" y="5966"/>
                    <a:pt x="6775" y="5966"/>
                  </a:cubicBezTo>
                  <a:cubicBezTo>
                    <a:pt x="6859" y="5966"/>
                    <a:pt x="6942" y="5894"/>
                    <a:pt x="6942" y="5811"/>
                  </a:cubicBezTo>
                  <a:lnTo>
                    <a:pt x="6942" y="4716"/>
                  </a:lnTo>
                  <a:cubicBezTo>
                    <a:pt x="6942" y="4573"/>
                    <a:pt x="7025" y="4418"/>
                    <a:pt x="7180" y="4358"/>
                  </a:cubicBezTo>
                  <a:lnTo>
                    <a:pt x="7716" y="4156"/>
                  </a:lnTo>
                  <a:lnTo>
                    <a:pt x="8383" y="4156"/>
                  </a:lnTo>
                  <a:lnTo>
                    <a:pt x="8918" y="4358"/>
                  </a:lnTo>
                  <a:cubicBezTo>
                    <a:pt x="9061" y="4418"/>
                    <a:pt x="9156" y="4561"/>
                    <a:pt x="9156" y="4716"/>
                  </a:cubicBezTo>
                  <a:lnTo>
                    <a:pt x="9156" y="5811"/>
                  </a:lnTo>
                  <a:cubicBezTo>
                    <a:pt x="9156" y="5894"/>
                    <a:pt x="9228" y="5966"/>
                    <a:pt x="9323" y="5966"/>
                  </a:cubicBezTo>
                  <a:cubicBezTo>
                    <a:pt x="9406" y="5966"/>
                    <a:pt x="9478" y="5894"/>
                    <a:pt x="9478" y="5811"/>
                  </a:cubicBezTo>
                  <a:lnTo>
                    <a:pt x="9478" y="4716"/>
                  </a:lnTo>
                  <a:cubicBezTo>
                    <a:pt x="9418" y="4418"/>
                    <a:pt x="9252" y="4156"/>
                    <a:pt x="8978" y="4049"/>
                  </a:cubicBezTo>
                  <a:lnTo>
                    <a:pt x="8514" y="3870"/>
                  </a:lnTo>
                  <a:lnTo>
                    <a:pt x="8514" y="3704"/>
                  </a:lnTo>
                  <a:cubicBezTo>
                    <a:pt x="8740" y="3537"/>
                    <a:pt x="8895" y="3275"/>
                    <a:pt x="8895" y="2989"/>
                  </a:cubicBezTo>
                  <a:lnTo>
                    <a:pt x="8895" y="2537"/>
                  </a:lnTo>
                  <a:cubicBezTo>
                    <a:pt x="8895" y="2334"/>
                    <a:pt x="8811" y="2156"/>
                    <a:pt x="8680" y="2025"/>
                  </a:cubicBezTo>
                  <a:cubicBezTo>
                    <a:pt x="8549" y="1894"/>
                    <a:pt x="8371" y="1822"/>
                    <a:pt x="8168" y="1822"/>
                  </a:cubicBezTo>
                  <a:lnTo>
                    <a:pt x="7799" y="1822"/>
                  </a:lnTo>
                  <a:cubicBezTo>
                    <a:pt x="7537" y="1822"/>
                    <a:pt x="7311" y="1965"/>
                    <a:pt x="7192" y="2180"/>
                  </a:cubicBezTo>
                  <a:lnTo>
                    <a:pt x="6882" y="2061"/>
                  </a:lnTo>
                  <a:lnTo>
                    <a:pt x="6882" y="1894"/>
                  </a:lnTo>
                  <a:cubicBezTo>
                    <a:pt x="7109" y="1727"/>
                    <a:pt x="7251" y="1465"/>
                    <a:pt x="7251" y="1180"/>
                  </a:cubicBezTo>
                  <a:lnTo>
                    <a:pt x="7251" y="715"/>
                  </a:lnTo>
                  <a:cubicBezTo>
                    <a:pt x="7251" y="525"/>
                    <a:pt x="7180" y="346"/>
                    <a:pt x="7037" y="215"/>
                  </a:cubicBezTo>
                  <a:cubicBezTo>
                    <a:pt x="6906" y="72"/>
                    <a:pt x="6728" y="1"/>
                    <a:pt x="6537" y="1"/>
                  </a:cubicBezTo>
                  <a:lnTo>
                    <a:pt x="6168" y="1"/>
                  </a:lnTo>
                  <a:cubicBezTo>
                    <a:pt x="5763" y="1"/>
                    <a:pt x="5454" y="334"/>
                    <a:pt x="5454" y="715"/>
                  </a:cubicBezTo>
                  <a:lnTo>
                    <a:pt x="5454" y="1180"/>
                  </a:lnTo>
                  <a:cubicBezTo>
                    <a:pt x="5454" y="1465"/>
                    <a:pt x="5585" y="1727"/>
                    <a:pt x="5823" y="1894"/>
                  </a:cubicBezTo>
                  <a:lnTo>
                    <a:pt x="5823" y="2061"/>
                  </a:lnTo>
                  <a:lnTo>
                    <a:pt x="5525" y="2180"/>
                  </a:lnTo>
                  <a:cubicBezTo>
                    <a:pt x="5489" y="2120"/>
                    <a:pt x="5454" y="2072"/>
                    <a:pt x="5406" y="2025"/>
                  </a:cubicBezTo>
                  <a:cubicBezTo>
                    <a:pt x="5275" y="1894"/>
                    <a:pt x="5096" y="1822"/>
                    <a:pt x="4894" y="1822"/>
                  </a:cubicBezTo>
                  <a:lnTo>
                    <a:pt x="4525" y="1822"/>
                  </a:lnTo>
                  <a:cubicBezTo>
                    <a:pt x="4263" y="1822"/>
                    <a:pt x="4037" y="1965"/>
                    <a:pt x="3918" y="2180"/>
                  </a:cubicBezTo>
                  <a:lnTo>
                    <a:pt x="3608" y="2061"/>
                  </a:lnTo>
                  <a:lnTo>
                    <a:pt x="3608" y="1894"/>
                  </a:lnTo>
                  <a:cubicBezTo>
                    <a:pt x="3834" y="1727"/>
                    <a:pt x="3977" y="1465"/>
                    <a:pt x="3977" y="1180"/>
                  </a:cubicBezTo>
                  <a:lnTo>
                    <a:pt x="3977" y="715"/>
                  </a:lnTo>
                  <a:cubicBezTo>
                    <a:pt x="3977" y="525"/>
                    <a:pt x="3906" y="346"/>
                    <a:pt x="3763" y="215"/>
                  </a:cubicBezTo>
                  <a:cubicBezTo>
                    <a:pt x="3632" y="72"/>
                    <a:pt x="3453" y="1"/>
                    <a:pt x="32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84" name="Google Shape;10884;p80"/>
            <p:cNvSpPr/>
            <p:nvPr/>
          </p:nvSpPr>
          <p:spPr>
            <a:xfrm>
              <a:off x="5868111" y="2906521"/>
              <a:ext cx="127724" cy="172823"/>
            </a:xfrm>
            <a:custGeom>
              <a:avLst/>
              <a:gdLst/>
              <a:ahLst/>
              <a:cxnLst/>
              <a:rect l="l" t="t" r="r" b="b"/>
              <a:pathLst>
                <a:path w="4013" h="5430" extrusionOk="0">
                  <a:moveTo>
                    <a:pt x="2191" y="334"/>
                  </a:moveTo>
                  <a:cubicBezTo>
                    <a:pt x="2406" y="334"/>
                    <a:pt x="2560" y="501"/>
                    <a:pt x="2560" y="703"/>
                  </a:cubicBezTo>
                  <a:lnTo>
                    <a:pt x="2560" y="1084"/>
                  </a:lnTo>
                  <a:cubicBezTo>
                    <a:pt x="2560" y="1394"/>
                    <a:pt x="2310" y="1644"/>
                    <a:pt x="2001" y="1644"/>
                  </a:cubicBezTo>
                  <a:cubicBezTo>
                    <a:pt x="1691" y="1644"/>
                    <a:pt x="1453" y="1394"/>
                    <a:pt x="1453" y="1084"/>
                  </a:cubicBezTo>
                  <a:lnTo>
                    <a:pt x="1453" y="703"/>
                  </a:lnTo>
                  <a:cubicBezTo>
                    <a:pt x="1453" y="501"/>
                    <a:pt x="1608" y="334"/>
                    <a:pt x="1822" y="334"/>
                  </a:cubicBezTo>
                  <a:close/>
                  <a:moveTo>
                    <a:pt x="2191" y="1953"/>
                  </a:moveTo>
                  <a:lnTo>
                    <a:pt x="2191" y="2060"/>
                  </a:lnTo>
                  <a:cubicBezTo>
                    <a:pt x="2203" y="2120"/>
                    <a:pt x="2227" y="2179"/>
                    <a:pt x="2251" y="2239"/>
                  </a:cubicBezTo>
                  <a:lnTo>
                    <a:pt x="2013" y="2477"/>
                  </a:lnTo>
                  <a:lnTo>
                    <a:pt x="2001" y="2477"/>
                  </a:lnTo>
                  <a:lnTo>
                    <a:pt x="1763" y="2239"/>
                  </a:lnTo>
                  <a:cubicBezTo>
                    <a:pt x="1786" y="2179"/>
                    <a:pt x="1810" y="2120"/>
                    <a:pt x="1810" y="2060"/>
                  </a:cubicBezTo>
                  <a:lnTo>
                    <a:pt x="1810" y="1953"/>
                  </a:lnTo>
                  <a:cubicBezTo>
                    <a:pt x="1870" y="1965"/>
                    <a:pt x="1941" y="1965"/>
                    <a:pt x="2001" y="1965"/>
                  </a:cubicBezTo>
                  <a:cubicBezTo>
                    <a:pt x="2060" y="1965"/>
                    <a:pt x="2132" y="1953"/>
                    <a:pt x="2191" y="1953"/>
                  </a:cubicBezTo>
                  <a:close/>
                  <a:moveTo>
                    <a:pt x="2525" y="2429"/>
                  </a:moveTo>
                  <a:lnTo>
                    <a:pt x="2822" y="2584"/>
                  </a:lnTo>
                  <a:cubicBezTo>
                    <a:pt x="2882" y="2608"/>
                    <a:pt x="2917" y="2680"/>
                    <a:pt x="2917" y="2763"/>
                  </a:cubicBezTo>
                  <a:lnTo>
                    <a:pt x="2917" y="3084"/>
                  </a:lnTo>
                  <a:lnTo>
                    <a:pt x="1072" y="3084"/>
                  </a:lnTo>
                  <a:lnTo>
                    <a:pt x="1072" y="2763"/>
                  </a:lnTo>
                  <a:cubicBezTo>
                    <a:pt x="1072" y="2680"/>
                    <a:pt x="1120" y="2632"/>
                    <a:pt x="1179" y="2584"/>
                  </a:cubicBezTo>
                  <a:lnTo>
                    <a:pt x="1477" y="2429"/>
                  </a:lnTo>
                  <a:lnTo>
                    <a:pt x="1751" y="2703"/>
                  </a:lnTo>
                  <a:cubicBezTo>
                    <a:pt x="1822" y="2775"/>
                    <a:pt x="1905" y="2799"/>
                    <a:pt x="2001" y="2799"/>
                  </a:cubicBezTo>
                  <a:cubicBezTo>
                    <a:pt x="2084" y="2799"/>
                    <a:pt x="2179" y="2775"/>
                    <a:pt x="2251" y="2703"/>
                  </a:cubicBezTo>
                  <a:lnTo>
                    <a:pt x="2525" y="2429"/>
                  </a:lnTo>
                  <a:close/>
                  <a:moveTo>
                    <a:pt x="3560" y="3442"/>
                  </a:moveTo>
                  <a:lnTo>
                    <a:pt x="3370" y="3834"/>
                  </a:lnTo>
                  <a:lnTo>
                    <a:pt x="655" y="3834"/>
                  </a:lnTo>
                  <a:lnTo>
                    <a:pt x="465" y="3442"/>
                  </a:lnTo>
                  <a:close/>
                  <a:moveTo>
                    <a:pt x="1822" y="1"/>
                  </a:moveTo>
                  <a:cubicBezTo>
                    <a:pt x="1417" y="1"/>
                    <a:pt x="1108" y="334"/>
                    <a:pt x="1108" y="715"/>
                  </a:cubicBezTo>
                  <a:lnTo>
                    <a:pt x="1108" y="1096"/>
                  </a:lnTo>
                  <a:cubicBezTo>
                    <a:pt x="1108" y="1394"/>
                    <a:pt x="1251" y="1656"/>
                    <a:pt x="1477" y="1822"/>
                  </a:cubicBezTo>
                  <a:lnTo>
                    <a:pt x="1477" y="2072"/>
                  </a:lnTo>
                  <a:lnTo>
                    <a:pt x="1477" y="2084"/>
                  </a:lnTo>
                  <a:lnTo>
                    <a:pt x="1048" y="2299"/>
                  </a:lnTo>
                  <a:cubicBezTo>
                    <a:pt x="870" y="2382"/>
                    <a:pt x="751" y="2584"/>
                    <a:pt x="751" y="2775"/>
                  </a:cubicBezTo>
                  <a:lnTo>
                    <a:pt x="751" y="3108"/>
                  </a:lnTo>
                  <a:lnTo>
                    <a:pt x="179" y="3108"/>
                  </a:lnTo>
                  <a:cubicBezTo>
                    <a:pt x="120" y="3108"/>
                    <a:pt x="60" y="3132"/>
                    <a:pt x="36" y="3180"/>
                  </a:cubicBezTo>
                  <a:cubicBezTo>
                    <a:pt x="0" y="3227"/>
                    <a:pt x="0" y="3299"/>
                    <a:pt x="24" y="3346"/>
                  </a:cubicBezTo>
                  <a:lnTo>
                    <a:pt x="393" y="4073"/>
                  </a:lnTo>
                  <a:cubicBezTo>
                    <a:pt x="417" y="4132"/>
                    <a:pt x="477" y="4156"/>
                    <a:pt x="536" y="4156"/>
                  </a:cubicBezTo>
                  <a:lnTo>
                    <a:pt x="739" y="4156"/>
                  </a:lnTo>
                  <a:lnTo>
                    <a:pt x="739" y="5263"/>
                  </a:lnTo>
                  <a:cubicBezTo>
                    <a:pt x="739" y="5347"/>
                    <a:pt x="810" y="5430"/>
                    <a:pt x="893" y="5430"/>
                  </a:cubicBezTo>
                  <a:cubicBezTo>
                    <a:pt x="989" y="5430"/>
                    <a:pt x="1060" y="5347"/>
                    <a:pt x="1060" y="5263"/>
                  </a:cubicBezTo>
                  <a:lnTo>
                    <a:pt x="1060" y="4156"/>
                  </a:lnTo>
                  <a:lnTo>
                    <a:pt x="2906" y="4156"/>
                  </a:lnTo>
                  <a:lnTo>
                    <a:pt x="2906" y="5263"/>
                  </a:lnTo>
                  <a:cubicBezTo>
                    <a:pt x="2906" y="5347"/>
                    <a:pt x="2977" y="5430"/>
                    <a:pt x="3072" y="5430"/>
                  </a:cubicBezTo>
                  <a:cubicBezTo>
                    <a:pt x="3156" y="5430"/>
                    <a:pt x="3227" y="5347"/>
                    <a:pt x="3227" y="5263"/>
                  </a:cubicBezTo>
                  <a:lnTo>
                    <a:pt x="3227" y="4156"/>
                  </a:lnTo>
                  <a:lnTo>
                    <a:pt x="3429" y="4156"/>
                  </a:lnTo>
                  <a:cubicBezTo>
                    <a:pt x="3489" y="4156"/>
                    <a:pt x="3549" y="4132"/>
                    <a:pt x="3572" y="4073"/>
                  </a:cubicBezTo>
                  <a:lnTo>
                    <a:pt x="3941" y="3346"/>
                  </a:lnTo>
                  <a:cubicBezTo>
                    <a:pt x="4013" y="3299"/>
                    <a:pt x="4013" y="3227"/>
                    <a:pt x="3977" y="3180"/>
                  </a:cubicBezTo>
                  <a:cubicBezTo>
                    <a:pt x="3953" y="3132"/>
                    <a:pt x="3894" y="3108"/>
                    <a:pt x="3834" y="3108"/>
                  </a:cubicBezTo>
                  <a:lnTo>
                    <a:pt x="3263" y="3108"/>
                  </a:lnTo>
                  <a:lnTo>
                    <a:pt x="3263" y="2775"/>
                  </a:lnTo>
                  <a:cubicBezTo>
                    <a:pt x="3263" y="2572"/>
                    <a:pt x="3144" y="2382"/>
                    <a:pt x="2965" y="2299"/>
                  </a:cubicBezTo>
                  <a:lnTo>
                    <a:pt x="2536" y="2084"/>
                  </a:lnTo>
                  <a:lnTo>
                    <a:pt x="2536" y="2072"/>
                  </a:lnTo>
                  <a:lnTo>
                    <a:pt x="2536" y="1822"/>
                  </a:lnTo>
                  <a:cubicBezTo>
                    <a:pt x="2763" y="1656"/>
                    <a:pt x="2906" y="1394"/>
                    <a:pt x="2906" y="1096"/>
                  </a:cubicBezTo>
                  <a:lnTo>
                    <a:pt x="2906" y="715"/>
                  </a:lnTo>
                  <a:cubicBezTo>
                    <a:pt x="2906" y="322"/>
                    <a:pt x="2572" y="1"/>
                    <a:pt x="21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85" name="Google Shape;10885;p80"/>
            <p:cNvSpPr/>
            <p:nvPr/>
          </p:nvSpPr>
          <p:spPr>
            <a:xfrm>
              <a:off x="5915088" y="3051655"/>
              <a:ext cx="34151" cy="10662"/>
            </a:xfrm>
            <a:custGeom>
              <a:avLst/>
              <a:gdLst/>
              <a:ahLst/>
              <a:cxnLst/>
              <a:rect l="l" t="t" r="r" b="b"/>
              <a:pathLst>
                <a:path w="1073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894" y="334"/>
                  </a:lnTo>
                  <a:cubicBezTo>
                    <a:pt x="989" y="334"/>
                    <a:pt x="1060" y="251"/>
                    <a:pt x="1060" y="167"/>
                  </a:cubicBezTo>
                  <a:cubicBezTo>
                    <a:pt x="1072" y="72"/>
                    <a:pt x="989" y="1"/>
                    <a:pt x="89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886" name="Google Shape;10886;p80"/>
          <p:cNvGrpSpPr/>
          <p:nvPr/>
        </p:nvGrpSpPr>
        <p:grpSpPr>
          <a:xfrm>
            <a:off x="8840719" y="3476645"/>
            <a:ext cx="495703" cy="465912"/>
            <a:chOff x="6630539" y="2917502"/>
            <a:chExt cx="371777" cy="349434"/>
          </a:xfrm>
          <a:solidFill>
            <a:srgbClr val="D2DE00"/>
          </a:solidFill>
        </p:grpSpPr>
        <p:sp>
          <p:nvSpPr>
            <p:cNvPr id="10887" name="Google Shape;10887;p80"/>
            <p:cNvSpPr/>
            <p:nvPr/>
          </p:nvSpPr>
          <p:spPr>
            <a:xfrm>
              <a:off x="6689292" y="3043093"/>
              <a:ext cx="92109" cy="30586"/>
            </a:xfrm>
            <a:custGeom>
              <a:avLst/>
              <a:gdLst/>
              <a:ahLst/>
              <a:cxnLst/>
              <a:rect l="l" t="t" r="r" b="b"/>
              <a:pathLst>
                <a:path w="2894" h="961" extrusionOk="0">
                  <a:moveTo>
                    <a:pt x="1164" y="1"/>
                  </a:moveTo>
                  <a:cubicBezTo>
                    <a:pt x="816" y="1"/>
                    <a:pt x="501" y="36"/>
                    <a:pt x="298" y="67"/>
                  </a:cubicBezTo>
                  <a:cubicBezTo>
                    <a:pt x="119" y="91"/>
                    <a:pt x="0" y="246"/>
                    <a:pt x="0" y="401"/>
                  </a:cubicBezTo>
                  <a:lnTo>
                    <a:pt x="0" y="794"/>
                  </a:lnTo>
                  <a:cubicBezTo>
                    <a:pt x="0" y="877"/>
                    <a:pt x="72" y="960"/>
                    <a:pt x="155" y="960"/>
                  </a:cubicBezTo>
                  <a:cubicBezTo>
                    <a:pt x="250" y="960"/>
                    <a:pt x="322" y="877"/>
                    <a:pt x="322" y="794"/>
                  </a:cubicBezTo>
                  <a:lnTo>
                    <a:pt x="322" y="401"/>
                  </a:lnTo>
                  <a:cubicBezTo>
                    <a:pt x="322" y="401"/>
                    <a:pt x="322" y="389"/>
                    <a:pt x="334" y="389"/>
                  </a:cubicBezTo>
                  <a:cubicBezTo>
                    <a:pt x="511" y="361"/>
                    <a:pt x="812" y="318"/>
                    <a:pt x="1157" y="318"/>
                  </a:cubicBezTo>
                  <a:cubicBezTo>
                    <a:pt x="1253" y="318"/>
                    <a:pt x="1352" y="321"/>
                    <a:pt x="1453" y="329"/>
                  </a:cubicBezTo>
                  <a:cubicBezTo>
                    <a:pt x="1989" y="365"/>
                    <a:pt x="2382" y="496"/>
                    <a:pt x="2596" y="734"/>
                  </a:cubicBezTo>
                  <a:cubicBezTo>
                    <a:pt x="2626" y="764"/>
                    <a:pt x="2670" y="779"/>
                    <a:pt x="2715" y="779"/>
                  </a:cubicBezTo>
                  <a:cubicBezTo>
                    <a:pt x="2760" y="779"/>
                    <a:pt x="2804" y="764"/>
                    <a:pt x="2834" y="734"/>
                  </a:cubicBezTo>
                  <a:cubicBezTo>
                    <a:pt x="2894" y="675"/>
                    <a:pt x="2894" y="567"/>
                    <a:pt x="2834" y="508"/>
                  </a:cubicBezTo>
                  <a:cubicBezTo>
                    <a:pt x="2437" y="103"/>
                    <a:pt x="1753" y="1"/>
                    <a:pt x="116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88" name="Google Shape;10888;p80"/>
            <p:cNvSpPr/>
            <p:nvPr/>
          </p:nvSpPr>
          <p:spPr>
            <a:xfrm>
              <a:off x="6630539" y="2993315"/>
              <a:ext cx="208852" cy="273621"/>
            </a:xfrm>
            <a:custGeom>
              <a:avLst/>
              <a:gdLst/>
              <a:ahLst/>
              <a:cxnLst/>
              <a:rect l="l" t="t" r="r" b="b"/>
              <a:pathLst>
                <a:path w="6562" h="8597" extrusionOk="0">
                  <a:moveTo>
                    <a:pt x="5132" y="334"/>
                  </a:moveTo>
                  <a:lnTo>
                    <a:pt x="5132" y="1988"/>
                  </a:lnTo>
                  <a:cubicBezTo>
                    <a:pt x="5132" y="2239"/>
                    <a:pt x="5073" y="2477"/>
                    <a:pt x="4966" y="2703"/>
                  </a:cubicBezTo>
                  <a:cubicBezTo>
                    <a:pt x="4954" y="2727"/>
                    <a:pt x="4954" y="2739"/>
                    <a:pt x="4954" y="2774"/>
                  </a:cubicBezTo>
                  <a:lnTo>
                    <a:pt x="4954" y="3262"/>
                  </a:lnTo>
                  <a:cubicBezTo>
                    <a:pt x="4954" y="3727"/>
                    <a:pt x="4763" y="4155"/>
                    <a:pt x="4430" y="4465"/>
                  </a:cubicBezTo>
                  <a:cubicBezTo>
                    <a:pt x="4108" y="4765"/>
                    <a:pt x="3713" y="4920"/>
                    <a:pt x="3275" y="4920"/>
                  </a:cubicBezTo>
                  <a:cubicBezTo>
                    <a:pt x="3243" y="4920"/>
                    <a:pt x="3212" y="4919"/>
                    <a:pt x="3180" y="4917"/>
                  </a:cubicBezTo>
                  <a:cubicBezTo>
                    <a:pt x="2299" y="4882"/>
                    <a:pt x="1620" y="4120"/>
                    <a:pt x="1620" y="3215"/>
                  </a:cubicBezTo>
                  <a:lnTo>
                    <a:pt x="1620" y="2786"/>
                  </a:lnTo>
                  <a:cubicBezTo>
                    <a:pt x="1620" y="2762"/>
                    <a:pt x="1620" y="2739"/>
                    <a:pt x="1608" y="2715"/>
                  </a:cubicBezTo>
                  <a:cubicBezTo>
                    <a:pt x="1501" y="2489"/>
                    <a:pt x="1441" y="2239"/>
                    <a:pt x="1441" y="2000"/>
                  </a:cubicBezTo>
                  <a:lnTo>
                    <a:pt x="1441" y="1631"/>
                  </a:lnTo>
                  <a:cubicBezTo>
                    <a:pt x="1441" y="917"/>
                    <a:pt x="2025" y="334"/>
                    <a:pt x="2739" y="334"/>
                  </a:cubicBezTo>
                  <a:close/>
                  <a:moveTo>
                    <a:pt x="4204" y="5048"/>
                  </a:moveTo>
                  <a:lnTo>
                    <a:pt x="4204" y="5358"/>
                  </a:lnTo>
                  <a:lnTo>
                    <a:pt x="3287" y="6001"/>
                  </a:lnTo>
                  <a:lnTo>
                    <a:pt x="2358" y="5358"/>
                  </a:lnTo>
                  <a:lnTo>
                    <a:pt x="2358" y="5048"/>
                  </a:lnTo>
                  <a:cubicBezTo>
                    <a:pt x="2596" y="5179"/>
                    <a:pt x="2870" y="5263"/>
                    <a:pt x="3156" y="5275"/>
                  </a:cubicBezTo>
                  <a:lnTo>
                    <a:pt x="3287" y="5275"/>
                  </a:lnTo>
                  <a:cubicBezTo>
                    <a:pt x="3608" y="5275"/>
                    <a:pt x="3930" y="5203"/>
                    <a:pt x="4204" y="5048"/>
                  </a:cubicBezTo>
                  <a:close/>
                  <a:moveTo>
                    <a:pt x="2203" y="5668"/>
                  </a:moveTo>
                  <a:lnTo>
                    <a:pt x="3001" y="6227"/>
                  </a:lnTo>
                  <a:lnTo>
                    <a:pt x="2584" y="6656"/>
                  </a:lnTo>
                  <a:lnTo>
                    <a:pt x="2573" y="6656"/>
                  </a:lnTo>
                  <a:lnTo>
                    <a:pt x="2037" y="5858"/>
                  </a:lnTo>
                  <a:lnTo>
                    <a:pt x="2203" y="5668"/>
                  </a:lnTo>
                  <a:close/>
                  <a:moveTo>
                    <a:pt x="4359" y="5668"/>
                  </a:moveTo>
                  <a:lnTo>
                    <a:pt x="4525" y="5858"/>
                  </a:lnTo>
                  <a:lnTo>
                    <a:pt x="4001" y="6656"/>
                  </a:lnTo>
                  <a:lnTo>
                    <a:pt x="3989" y="6656"/>
                  </a:lnTo>
                  <a:lnTo>
                    <a:pt x="3549" y="6227"/>
                  </a:lnTo>
                  <a:lnTo>
                    <a:pt x="4359" y="5668"/>
                  </a:lnTo>
                  <a:close/>
                  <a:moveTo>
                    <a:pt x="2739" y="0"/>
                  </a:moveTo>
                  <a:cubicBezTo>
                    <a:pt x="1822" y="0"/>
                    <a:pt x="1096" y="738"/>
                    <a:pt x="1096" y="1643"/>
                  </a:cubicBezTo>
                  <a:lnTo>
                    <a:pt x="1096" y="2012"/>
                  </a:lnTo>
                  <a:cubicBezTo>
                    <a:pt x="1096" y="2298"/>
                    <a:pt x="1156" y="2584"/>
                    <a:pt x="1275" y="2846"/>
                  </a:cubicBezTo>
                  <a:lnTo>
                    <a:pt x="1275" y="3239"/>
                  </a:lnTo>
                  <a:cubicBezTo>
                    <a:pt x="1275" y="3870"/>
                    <a:pt x="1561" y="4453"/>
                    <a:pt x="2001" y="4822"/>
                  </a:cubicBezTo>
                  <a:lnTo>
                    <a:pt x="2001" y="5406"/>
                  </a:lnTo>
                  <a:lnTo>
                    <a:pt x="1692" y="5739"/>
                  </a:lnTo>
                  <a:cubicBezTo>
                    <a:pt x="1668" y="5763"/>
                    <a:pt x="1644" y="5822"/>
                    <a:pt x="1644" y="5870"/>
                  </a:cubicBezTo>
                  <a:lnTo>
                    <a:pt x="596" y="6251"/>
                  </a:lnTo>
                  <a:cubicBezTo>
                    <a:pt x="239" y="6394"/>
                    <a:pt x="1" y="6727"/>
                    <a:pt x="1" y="7108"/>
                  </a:cubicBezTo>
                  <a:lnTo>
                    <a:pt x="1" y="8418"/>
                  </a:lnTo>
                  <a:cubicBezTo>
                    <a:pt x="1" y="8501"/>
                    <a:pt x="72" y="8573"/>
                    <a:pt x="156" y="8573"/>
                  </a:cubicBezTo>
                  <a:cubicBezTo>
                    <a:pt x="251" y="8573"/>
                    <a:pt x="322" y="8501"/>
                    <a:pt x="322" y="8418"/>
                  </a:cubicBezTo>
                  <a:lnTo>
                    <a:pt x="322" y="7108"/>
                  </a:lnTo>
                  <a:cubicBezTo>
                    <a:pt x="322" y="6870"/>
                    <a:pt x="477" y="6656"/>
                    <a:pt x="691" y="6584"/>
                  </a:cubicBezTo>
                  <a:lnTo>
                    <a:pt x="1811" y="6179"/>
                  </a:lnTo>
                  <a:lnTo>
                    <a:pt x="2275" y="6882"/>
                  </a:lnTo>
                  <a:cubicBezTo>
                    <a:pt x="2334" y="6965"/>
                    <a:pt x="2418" y="7025"/>
                    <a:pt x="2525" y="7025"/>
                  </a:cubicBezTo>
                  <a:lnTo>
                    <a:pt x="2561" y="7025"/>
                  </a:lnTo>
                  <a:cubicBezTo>
                    <a:pt x="2644" y="7025"/>
                    <a:pt x="2739" y="7001"/>
                    <a:pt x="2811" y="6930"/>
                  </a:cubicBezTo>
                  <a:lnTo>
                    <a:pt x="3096" y="6644"/>
                  </a:lnTo>
                  <a:lnTo>
                    <a:pt x="3096" y="8430"/>
                  </a:lnTo>
                  <a:cubicBezTo>
                    <a:pt x="3096" y="8513"/>
                    <a:pt x="3168" y="8596"/>
                    <a:pt x="3251" y="8596"/>
                  </a:cubicBezTo>
                  <a:cubicBezTo>
                    <a:pt x="3346" y="8596"/>
                    <a:pt x="3418" y="8513"/>
                    <a:pt x="3418" y="8430"/>
                  </a:cubicBezTo>
                  <a:lnTo>
                    <a:pt x="3418" y="6644"/>
                  </a:lnTo>
                  <a:lnTo>
                    <a:pt x="3704" y="6930"/>
                  </a:lnTo>
                  <a:cubicBezTo>
                    <a:pt x="3763" y="6989"/>
                    <a:pt x="3870" y="7025"/>
                    <a:pt x="3954" y="7025"/>
                  </a:cubicBezTo>
                  <a:lnTo>
                    <a:pt x="3989" y="7025"/>
                  </a:lnTo>
                  <a:cubicBezTo>
                    <a:pt x="4085" y="7013"/>
                    <a:pt x="4180" y="6953"/>
                    <a:pt x="4239" y="6882"/>
                  </a:cubicBezTo>
                  <a:lnTo>
                    <a:pt x="4704" y="6179"/>
                  </a:lnTo>
                  <a:lnTo>
                    <a:pt x="5811" y="6584"/>
                  </a:lnTo>
                  <a:cubicBezTo>
                    <a:pt x="6037" y="6656"/>
                    <a:pt x="6192" y="6882"/>
                    <a:pt x="6192" y="7108"/>
                  </a:cubicBezTo>
                  <a:lnTo>
                    <a:pt x="6192" y="8418"/>
                  </a:lnTo>
                  <a:cubicBezTo>
                    <a:pt x="6192" y="8501"/>
                    <a:pt x="6264" y="8573"/>
                    <a:pt x="6347" y="8573"/>
                  </a:cubicBezTo>
                  <a:cubicBezTo>
                    <a:pt x="6442" y="8573"/>
                    <a:pt x="6514" y="8501"/>
                    <a:pt x="6514" y="8418"/>
                  </a:cubicBezTo>
                  <a:lnTo>
                    <a:pt x="6514" y="7108"/>
                  </a:lnTo>
                  <a:cubicBezTo>
                    <a:pt x="6561" y="6703"/>
                    <a:pt x="6323" y="6370"/>
                    <a:pt x="5966" y="6239"/>
                  </a:cubicBezTo>
                  <a:lnTo>
                    <a:pt x="4906" y="5858"/>
                  </a:lnTo>
                  <a:cubicBezTo>
                    <a:pt x="4906" y="5810"/>
                    <a:pt x="4894" y="5763"/>
                    <a:pt x="4859" y="5715"/>
                  </a:cubicBezTo>
                  <a:lnTo>
                    <a:pt x="4549" y="5394"/>
                  </a:lnTo>
                  <a:lnTo>
                    <a:pt x="4549" y="4822"/>
                  </a:lnTo>
                  <a:cubicBezTo>
                    <a:pt x="4585" y="4798"/>
                    <a:pt x="4609" y="4763"/>
                    <a:pt x="4656" y="4739"/>
                  </a:cubicBezTo>
                  <a:cubicBezTo>
                    <a:pt x="5061" y="4370"/>
                    <a:pt x="5275" y="3822"/>
                    <a:pt x="5275" y="3274"/>
                  </a:cubicBezTo>
                  <a:lnTo>
                    <a:pt x="5275" y="2834"/>
                  </a:lnTo>
                  <a:cubicBezTo>
                    <a:pt x="5394" y="2560"/>
                    <a:pt x="5454" y="2286"/>
                    <a:pt x="5454" y="2000"/>
                  </a:cubicBezTo>
                  <a:lnTo>
                    <a:pt x="5454" y="167"/>
                  </a:lnTo>
                  <a:cubicBezTo>
                    <a:pt x="5454" y="83"/>
                    <a:pt x="5382" y="0"/>
                    <a:pt x="52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89" name="Google Shape;10889;p80"/>
            <p:cNvSpPr/>
            <p:nvPr/>
          </p:nvSpPr>
          <p:spPr>
            <a:xfrm>
              <a:off x="6665804" y="3232053"/>
              <a:ext cx="10630" cy="33737"/>
            </a:xfrm>
            <a:custGeom>
              <a:avLst/>
              <a:gdLst/>
              <a:ahLst/>
              <a:cxnLst/>
              <a:rect l="l" t="t" r="r" b="b"/>
              <a:pathLst>
                <a:path w="334" h="1060" extrusionOk="0">
                  <a:moveTo>
                    <a:pt x="167" y="0"/>
                  </a:moveTo>
                  <a:cubicBezTo>
                    <a:pt x="83" y="0"/>
                    <a:pt x="0" y="83"/>
                    <a:pt x="0" y="167"/>
                  </a:cubicBezTo>
                  <a:lnTo>
                    <a:pt x="0" y="893"/>
                  </a:lnTo>
                  <a:cubicBezTo>
                    <a:pt x="0" y="988"/>
                    <a:pt x="83" y="1060"/>
                    <a:pt x="167" y="1060"/>
                  </a:cubicBezTo>
                  <a:cubicBezTo>
                    <a:pt x="262" y="1060"/>
                    <a:pt x="333" y="988"/>
                    <a:pt x="333" y="893"/>
                  </a:cubicBezTo>
                  <a:lnTo>
                    <a:pt x="333" y="167"/>
                  </a:lnTo>
                  <a:cubicBezTo>
                    <a:pt x="333" y="83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90" name="Google Shape;10890;p80"/>
            <p:cNvSpPr/>
            <p:nvPr/>
          </p:nvSpPr>
          <p:spPr>
            <a:xfrm>
              <a:off x="6793877" y="3232053"/>
              <a:ext cx="10248" cy="33737"/>
            </a:xfrm>
            <a:custGeom>
              <a:avLst/>
              <a:gdLst/>
              <a:ahLst/>
              <a:cxnLst/>
              <a:rect l="l" t="t" r="r" b="b"/>
              <a:pathLst>
                <a:path w="322" h="1060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lnTo>
                    <a:pt x="0" y="893"/>
                  </a:lnTo>
                  <a:cubicBezTo>
                    <a:pt x="0" y="988"/>
                    <a:pt x="72" y="1060"/>
                    <a:pt x="167" y="1060"/>
                  </a:cubicBezTo>
                  <a:cubicBezTo>
                    <a:pt x="250" y="1060"/>
                    <a:pt x="322" y="988"/>
                    <a:pt x="322" y="893"/>
                  </a:cubicBezTo>
                  <a:lnTo>
                    <a:pt x="322" y="167"/>
                  </a:lnTo>
                  <a:cubicBezTo>
                    <a:pt x="322" y="83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91" name="Google Shape;10891;p80"/>
            <p:cNvSpPr/>
            <p:nvPr/>
          </p:nvSpPr>
          <p:spPr>
            <a:xfrm>
              <a:off x="6828347" y="2952766"/>
              <a:ext cx="173969" cy="181162"/>
            </a:xfrm>
            <a:custGeom>
              <a:avLst/>
              <a:gdLst/>
              <a:ahLst/>
              <a:cxnLst/>
              <a:rect l="l" t="t" r="r" b="b"/>
              <a:pathLst>
                <a:path w="5466" h="5692" extrusionOk="0">
                  <a:moveTo>
                    <a:pt x="3847" y="0"/>
                  </a:moveTo>
                  <a:cubicBezTo>
                    <a:pt x="3751" y="0"/>
                    <a:pt x="3680" y="72"/>
                    <a:pt x="3680" y="167"/>
                  </a:cubicBezTo>
                  <a:cubicBezTo>
                    <a:pt x="3680" y="250"/>
                    <a:pt x="3751" y="322"/>
                    <a:pt x="3847" y="322"/>
                  </a:cubicBezTo>
                  <a:lnTo>
                    <a:pt x="4751" y="322"/>
                  </a:lnTo>
                  <a:cubicBezTo>
                    <a:pt x="4954" y="322"/>
                    <a:pt x="5121" y="488"/>
                    <a:pt x="5121" y="703"/>
                  </a:cubicBezTo>
                  <a:lnTo>
                    <a:pt x="5121" y="3643"/>
                  </a:lnTo>
                  <a:cubicBezTo>
                    <a:pt x="5121" y="3858"/>
                    <a:pt x="4954" y="4013"/>
                    <a:pt x="4751" y="4013"/>
                  </a:cubicBezTo>
                  <a:lnTo>
                    <a:pt x="2918" y="4013"/>
                  </a:lnTo>
                  <a:cubicBezTo>
                    <a:pt x="2894" y="4013"/>
                    <a:pt x="2846" y="4036"/>
                    <a:pt x="2811" y="4048"/>
                  </a:cubicBezTo>
                  <a:lnTo>
                    <a:pt x="1180" y="5239"/>
                  </a:lnTo>
                  <a:lnTo>
                    <a:pt x="1180" y="5239"/>
                  </a:lnTo>
                  <a:lnTo>
                    <a:pt x="1430" y="4227"/>
                  </a:lnTo>
                  <a:cubicBezTo>
                    <a:pt x="1442" y="4179"/>
                    <a:pt x="1430" y="4120"/>
                    <a:pt x="1406" y="4072"/>
                  </a:cubicBezTo>
                  <a:cubicBezTo>
                    <a:pt x="1370" y="4036"/>
                    <a:pt x="1311" y="4013"/>
                    <a:pt x="1263" y="4013"/>
                  </a:cubicBezTo>
                  <a:lnTo>
                    <a:pt x="715" y="4013"/>
                  </a:lnTo>
                  <a:cubicBezTo>
                    <a:pt x="513" y="4013"/>
                    <a:pt x="346" y="3858"/>
                    <a:pt x="346" y="3643"/>
                  </a:cubicBezTo>
                  <a:lnTo>
                    <a:pt x="346" y="715"/>
                  </a:lnTo>
                  <a:cubicBezTo>
                    <a:pt x="346" y="500"/>
                    <a:pt x="513" y="345"/>
                    <a:pt x="715" y="345"/>
                  </a:cubicBezTo>
                  <a:lnTo>
                    <a:pt x="1620" y="345"/>
                  </a:lnTo>
                  <a:cubicBezTo>
                    <a:pt x="1715" y="345"/>
                    <a:pt x="1787" y="262"/>
                    <a:pt x="1787" y="179"/>
                  </a:cubicBezTo>
                  <a:cubicBezTo>
                    <a:pt x="1787" y="84"/>
                    <a:pt x="1715" y="12"/>
                    <a:pt x="1620" y="12"/>
                  </a:cubicBezTo>
                  <a:lnTo>
                    <a:pt x="715" y="12"/>
                  </a:lnTo>
                  <a:cubicBezTo>
                    <a:pt x="310" y="12"/>
                    <a:pt x="1" y="345"/>
                    <a:pt x="1" y="726"/>
                  </a:cubicBezTo>
                  <a:lnTo>
                    <a:pt x="1" y="3643"/>
                  </a:lnTo>
                  <a:cubicBezTo>
                    <a:pt x="1" y="4048"/>
                    <a:pt x="334" y="4358"/>
                    <a:pt x="715" y="4358"/>
                  </a:cubicBezTo>
                  <a:lnTo>
                    <a:pt x="1049" y="4358"/>
                  </a:lnTo>
                  <a:lnTo>
                    <a:pt x="787" y="5370"/>
                  </a:lnTo>
                  <a:cubicBezTo>
                    <a:pt x="763" y="5477"/>
                    <a:pt x="811" y="5596"/>
                    <a:pt x="894" y="5656"/>
                  </a:cubicBezTo>
                  <a:cubicBezTo>
                    <a:pt x="941" y="5679"/>
                    <a:pt x="989" y="5691"/>
                    <a:pt x="1049" y="5691"/>
                  </a:cubicBezTo>
                  <a:cubicBezTo>
                    <a:pt x="1108" y="5691"/>
                    <a:pt x="1144" y="5679"/>
                    <a:pt x="1192" y="5656"/>
                  </a:cubicBezTo>
                  <a:lnTo>
                    <a:pt x="2954" y="4370"/>
                  </a:lnTo>
                  <a:lnTo>
                    <a:pt x="4716" y="4370"/>
                  </a:lnTo>
                  <a:cubicBezTo>
                    <a:pt x="5121" y="4370"/>
                    <a:pt x="5430" y="4048"/>
                    <a:pt x="5430" y="3655"/>
                  </a:cubicBezTo>
                  <a:lnTo>
                    <a:pt x="5430" y="726"/>
                  </a:lnTo>
                  <a:cubicBezTo>
                    <a:pt x="5466" y="322"/>
                    <a:pt x="5132" y="0"/>
                    <a:pt x="475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92" name="Google Shape;10892;p80"/>
            <p:cNvSpPr/>
            <p:nvPr/>
          </p:nvSpPr>
          <p:spPr>
            <a:xfrm>
              <a:off x="6898463" y="2917502"/>
              <a:ext cx="34151" cy="104999"/>
            </a:xfrm>
            <a:custGeom>
              <a:avLst/>
              <a:gdLst/>
              <a:ahLst/>
              <a:cxnLst/>
              <a:rect l="l" t="t" r="r" b="b"/>
              <a:pathLst>
                <a:path w="1073" h="3299" extrusionOk="0">
                  <a:moveTo>
                    <a:pt x="715" y="346"/>
                  </a:moveTo>
                  <a:lnTo>
                    <a:pt x="548" y="2930"/>
                  </a:lnTo>
                  <a:lnTo>
                    <a:pt x="513" y="2930"/>
                  </a:lnTo>
                  <a:lnTo>
                    <a:pt x="346" y="346"/>
                  </a:lnTo>
                  <a:close/>
                  <a:moveTo>
                    <a:pt x="167" y="1"/>
                  </a:moveTo>
                  <a:cubicBezTo>
                    <a:pt x="120" y="1"/>
                    <a:pt x="72" y="25"/>
                    <a:pt x="48" y="60"/>
                  </a:cubicBezTo>
                  <a:cubicBezTo>
                    <a:pt x="12" y="96"/>
                    <a:pt x="1" y="144"/>
                    <a:pt x="1" y="203"/>
                  </a:cubicBezTo>
                  <a:lnTo>
                    <a:pt x="179" y="3132"/>
                  </a:lnTo>
                  <a:cubicBezTo>
                    <a:pt x="179" y="3216"/>
                    <a:pt x="251" y="3299"/>
                    <a:pt x="346" y="3299"/>
                  </a:cubicBezTo>
                  <a:lnTo>
                    <a:pt x="715" y="3299"/>
                  </a:lnTo>
                  <a:cubicBezTo>
                    <a:pt x="798" y="3299"/>
                    <a:pt x="882" y="3216"/>
                    <a:pt x="882" y="3132"/>
                  </a:cubicBezTo>
                  <a:lnTo>
                    <a:pt x="1060" y="203"/>
                  </a:lnTo>
                  <a:cubicBezTo>
                    <a:pt x="1072" y="144"/>
                    <a:pt x="1048" y="96"/>
                    <a:pt x="1013" y="60"/>
                  </a:cubicBezTo>
                  <a:cubicBezTo>
                    <a:pt x="989" y="37"/>
                    <a:pt x="941" y="1"/>
                    <a:pt x="89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93" name="Google Shape;10893;p80"/>
            <p:cNvSpPr/>
            <p:nvPr/>
          </p:nvSpPr>
          <p:spPr>
            <a:xfrm>
              <a:off x="6898081" y="3028548"/>
              <a:ext cx="34151" cy="34119"/>
            </a:xfrm>
            <a:custGeom>
              <a:avLst/>
              <a:gdLst/>
              <a:ahLst/>
              <a:cxnLst/>
              <a:rect l="l" t="t" r="r" b="b"/>
              <a:pathLst>
                <a:path w="1073" h="1072" extrusionOk="0">
                  <a:moveTo>
                    <a:pt x="536" y="346"/>
                  </a:moveTo>
                  <a:cubicBezTo>
                    <a:pt x="644" y="346"/>
                    <a:pt x="727" y="429"/>
                    <a:pt x="727" y="536"/>
                  </a:cubicBezTo>
                  <a:cubicBezTo>
                    <a:pt x="727" y="631"/>
                    <a:pt x="655" y="727"/>
                    <a:pt x="536" y="727"/>
                  </a:cubicBezTo>
                  <a:cubicBezTo>
                    <a:pt x="429" y="727"/>
                    <a:pt x="346" y="631"/>
                    <a:pt x="346" y="536"/>
                  </a:cubicBezTo>
                  <a:cubicBezTo>
                    <a:pt x="346" y="429"/>
                    <a:pt x="429" y="346"/>
                    <a:pt x="536" y="346"/>
                  </a:cubicBezTo>
                  <a:close/>
                  <a:moveTo>
                    <a:pt x="536" y="0"/>
                  </a:moveTo>
                  <a:cubicBezTo>
                    <a:pt x="239" y="0"/>
                    <a:pt x="1" y="239"/>
                    <a:pt x="1" y="536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34" y="1072"/>
                    <a:pt x="1072" y="834"/>
                    <a:pt x="1072" y="536"/>
                  </a:cubicBezTo>
                  <a:cubicBezTo>
                    <a:pt x="1072" y="239"/>
                    <a:pt x="834" y="0"/>
                    <a:pt x="53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894" name="Google Shape;10894;p80"/>
          <p:cNvGrpSpPr/>
          <p:nvPr/>
        </p:nvGrpSpPr>
        <p:grpSpPr>
          <a:xfrm>
            <a:off x="2895299" y="4078948"/>
            <a:ext cx="544208" cy="458316"/>
            <a:chOff x="2171474" y="3369229"/>
            <a:chExt cx="408156" cy="343737"/>
          </a:xfrm>
          <a:solidFill>
            <a:srgbClr val="D2DE00"/>
          </a:solidFill>
        </p:grpSpPr>
        <p:sp>
          <p:nvSpPr>
            <p:cNvPr id="10895" name="Google Shape;10895;p80"/>
            <p:cNvSpPr/>
            <p:nvPr/>
          </p:nvSpPr>
          <p:spPr>
            <a:xfrm>
              <a:off x="2171474" y="3369229"/>
              <a:ext cx="408156" cy="343737"/>
            </a:xfrm>
            <a:custGeom>
              <a:avLst/>
              <a:gdLst/>
              <a:ahLst/>
              <a:cxnLst/>
              <a:rect l="l" t="t" r="r" b="b"/>
              <a:pathLst>
                <a:path w="12824" h="10800" extrusionOk="0">
                  <a:moveTo>
                    <a:pt x="5395" y="345"/>
                  </a:moveTo>
                  <a:cubicBezTo>
                    <a:pt x="5561" y="345"/>
                    <a:pt x="5704" y="405"/>
                    <a:pt x="5823" y="536"/>
                  </a:cubicBezTo>
                  <a:lnTo>
                    <a:pt x="6478" y="1191"/>
                  </a:lnTo>
                  <a:lnTo>
                    <a:pt x="5645" y="1191"/>
                  </a:lnTo>
                  <a:cubicBezTo>
                    <a:pt x="5537" y="1191"/>
                    <a:pt x="5442" y="1143"/>
                    <a:pt x="5347" y="1072"/>
                  </a:cubicBezTo>
                  <a:lnTo>
                    <a:pt x="4633" y="357"/>
                  </a:lnTo>
                  <a:lnTo>
                    <a:pt x="5395" y="357"/>
                  </a:lnTo>
                  <a:lnTo>
                    <a:pt x="5395" y="345"/>
                  </a:lnTo>
                  <a:close/>
                  <a:moveTo>
                    <a:pt x="6883" y="357"/>
                  </a:moveTo>
                  <a:cubicBezTo>
                    <a:pt x="7049" y="357"/>
                    <a:pt x="7192" y="417"/>
                    <a:pt x="7311" y="536"/>
                  </a:cubicBezTo>
                  <a:lnTo>
                    <a:pt x="7966" y="1191"/>
                  </a:lnTo>
                  <a:lnTo>
                    <a:pt x="7823" y="1191"/>
                  </a:lnTo>
                  <a:cubicBezTo>
                    <a:pt x="7716" y="1191"/>
                    <a:pt x="7621" y="1274"/>
                    <a:pt x="7621" y="1381"/>
                  </a:cubicBezTo>
                  <a:cubicBezTo>
                    <a:pt x="7621" y="1488"/>
                    <a:pt x="7716" y="1572"/>
                    <a:pt x="7823" y="1572"/>
                  </a:cubicBezTo>
                  <a:lnTo>
                    <a:pt x="12026" y="1572"/>
                  </a:lnTo>
                  <a:cubicBezTo>
                    <a:pt x="12253" y="1572"/>
                    <a:pt x="12443" y="1750"/>
                    <a:pt x="12443" y="1988"/>
                  </a:cubicBezTo>
                  <a:lnTo>
                    <a:pt x="12431" y="10001"/>
                  </a:lnTo>
                  <a:cubicBezTo>
                    <a:pt x="12431" y="10216"/>
                    <a:pt x="12253" y="10418"/>
                    <a:pt x="12014" y="10418"/>
                  </a:cubicBezTo>
                  <a:lnTo>
                    <a:pt x="775" y="10418"/>
                  </a:lnTo>
                  <a:cubicBezTo>
                    <a:pt x="561" y="10418"/>
                    <a:pt x="358" y="10239"/>
                    <a:pt x="358" y="10001"/>
                  </a:cubicBezTo>
                  <a:lnTo>
                    <a:pt x="358" y="774"/>
                  </a:lnTo>
                  <a:cubicBezTo>
                    <a:pt x="358" y="548"/>
                    <a:pt x="537" y="357"/>
                    <a:pt x="775" y="357"/>
                  </a:cubicBezTo>
                  <a:lnTo>
                    <a:pt x="3859" y="357"/>
                  </a:lnTo>
                  <a:cubicBezTo>
                    <a:pt x="4025" y="357"/>
                    <a:pt x="4168" y="417"/>
                    <a:pt x="4287" y="536"/>
                  </a:cubicBezTo>
                  <a:lnTo>
                    <a:pt x="5085" y="1322"/>
                  </a:lnTo>
                  <a:cubicBezTo>
                    <a:pt x="5228" y="1465"/>
                    <a:pt x="5418" y="1560"/>
                    <a:pt x="5645" y="1560"/>
                  </a:cubicBezTo>
                  <a:lnTo>
                    <a:pt x="6942" y="1560"/>
                  </a:lnTo>
                  <a:cubicBezTo>
                    <a:pt x="7014" y="1560"/>
                    <a:pt x="7085" y="1512"/>
                    <a:pt x="7121" y="1441"/>
                  </a:cubicBezTo>
                  <a:cubicBezTo>
                    <a:pt x="7145" y="1369"/>
                    <a:pt x="7133" y="1286"/>
                    <a:pt x="7073" y="1226"/>
                  </a:cubicBezTo>
                  <a:lnTo>
                    <a:pt x="6192" y="357"/>
                  </a:lnTo>
                  <a:close/>
                  <a:moveTo>
                    <a:pt x="799" y="0"/>
                  </a:moveTo>
                  <a:cubicBezTo>
                    <a:pt x="358" y="0"/>
                    <a:pt x="1" y="345"/>
                    <a:pt x="1" y="786"/>
                  </a:cubicBezTo>
                  <a:lnTo>
                    <a:pt x="1" y="10013"/>
                  </a:lnTo>
                  <a:cubicBezTo>
                    <a:pt x="1" y="10442"/>
                    <a:pt x="358" y="10799"/>
                    <a:pt x="799" y="10799"/>
                  </a:cubicBezTo>
                  <a:lnTo>
                    <a:pt x="12026" y="10799"/>
                  </a:lnTo>
                  <a:cubicBezTo>
                    <a:pt x="12467" y="10799"/>
                    <a:pt x="12824" y="10442"/>
                    <a:pt x="12824" y="10013"/>
                  </a:cubicBezTo>
                  <a:lnTo>
                    <a:pt x="12824" y="1988"/>
                  </a:lnTo>
                  <a:cubicBezTo>
                    <a:pt x="12824" y="1524"/>
                    <a:pt x="12467" y="1191"/>
                    <a:pt x="12026" y="1191"/>
                  </a:cubicBezTo>
                  <a:lnTo>
                    <a:pt x="8490" y="1191"/>
                  </a:lnTo>
                  <a:lnTo>
                    <a:pt x="7585" y="274"/>
                  </a:lnTo>
                  <a:cubicBezTo>
                    <a:pt x="7383" y="83"/>
                    <a:pt x="7145" y="0"/>
                    <a:pt x="688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96" name="Google Shape;10896;p80"/>
            <p:cNvSpPr/>
            <p:nvPr/>
          </p:nvSpPr>
          <p:spPr>
            <a:xfrm>
              <a:off x="2292737" y="3477220"/>
              <a:ext cx="164898" cy="164866"/>
            </a:xfrm>
            <a:custGeom>
              <a:avLst/>
              <a:gdLst/>
              <a:ahLst/>
              <a:cxnLst/>
              <a:rect l="l" t="t" r="r" b="b"/>
              <a:pathLst>
                <a:path w="5181" h="5180" extrusionOk="0">
                  <a:moveTo>
                    <a:pt x="2799" y="1382"/>
                  </a:moveTo>
                  <a:cubicBezTo>
                    <a:pt x="3025" y="1382"/>
                    <a:pt x="3216" y="1560"/>
                    <a:pt x="3216" y="1798"/>
                  </a:cubicBezTo>
                  <a:lnTo>
                    <a:pt x="3216" y="2203"/>
                  </a:lnTo>
                  <a:cubicBezTo>
                    <a:pt x="3204" y="2525"/>
                    <a:pt x="2942" y="2810"/>
                    <a:pt x="2597" y="2810"/>
                  </a:cubicBezTo>
                  <a:cubicBezTo>
                    <a:pt x="2251" y="2810"/>
                    <a:pt x="1977" y="2525"/>
                    <a:pt x="1977" y="2203"/>
                  </a:cubicBezTo>
                  <a:lnTo>
                    <a:pt x="1977" y="1798"/>
                  </a:lnTo>
                  <a:cubicBezTo>
                    <a:pt x="1977" y="1572"/>
                    <a:pt x="2156" y="1382"/>
                    <a:pt x="2406" y="1382"/>
                  </a:cubicBezTo>
                  <a:close/>
                  <a:moveTo>
                    <a:pt x="2799" y="3156"/>
                  </a:moveTo>
                  <a:lnTo>
                    <a:pt x="2799" y="3275"/>
                  </a:lnTo>
                  <a:cubicBezTo>
                    <a:pt x="2799" y="3346"/>
                    <a:pt x="2835" y="3406"/>
                    <a:pt x="2858" y="3465"/>
                  </a:cubicBezTo>
                  <a:lnTo>
                    <a:pt x="2608" y="3715"/>
                  </a:lnTo>
                  <a:lnTo>
                    <a:pt x="2573" y="3715"/>
                  </a:lnTo>
                  <a:lnTo>
                    <a:pt x="2323" y="3465"/>
                  </a:lnTo>
                  <a:cubicBezTo>
                    <a:pt x="2358" y="3406"/>
                    <a:pt x="2382" y="3346"/>
                    <a:pt x="2382" y="3275"/>
                  </a:cubicBezTo>
                  <a:lnTo>
                    <a:pt x="2382" y="3156"/>
                  </a:lnTo>
                  <a:cubicBezTo>
                    <a:pt x="2454" y="3167"/>
                    <a:pt x="2513" y="3179"/>
                    <a:pt x="2597" y="3179"/>
                  </a:cubicBezTo>
                  <a:cubicBezTo>
                    <a:pt x="2668" y="3179"/>
                    <a:pt x="2739" y="3167"/>
                    <a:pt x="2799" y="3156"/>
                  </a:cubicBezTo>
                  <a:close/>
                  <a:moveTo>
                    <a:pt x="2573" y="381"/>
                  </a:moveTo>
                  <a:cubicBezTo>
                    <a:pt x="3799" y="381"/>
                    <a:pt x="4799" y="1382"/>
                    <a:pt x="4799" y="2596"/>
                  </a:cubicBezTo>
                  <a:cubicBezTo>
                    <a:pt x="4811" y="3287"/>
                    <a:pt x="4490" y="3906"/>
                    <a:pt x="3978" y="4322"/>
                  </a:cubicBezTo>
                  <a:lnTo>
                    <a:pt x="3978" y="4049"/>
                  </a:lnTo>
                  <a:cubicBezTo>
                    <a:pt x="3978" y="3822"/>
                    <a:pt x="3859" y="3608"/>
                    <a:pt x="3656" y="3525"/>
                  </a:cubicBezTo>
                  <a:lnTo>
                    <a:pt x="3180" y="3287"/>
                  </a:lnTo>
                  <a:lnTo>
                    <a:pt x="3180" y="3275"/>
                  </a:lnTo>
                  <a:lnTo>
                    <a:pt x="3180" y="2989"/>
                  </a:lnTo>
                  <a:cubicBezTo>
                    <a:pt x="3418" y="2810"/>
                    <a:pt x="3573" y="2513"/>
                    <a:pt x="3573" y="2203"/>
                  </a:cubicBezTo>
                  <a:lnTo>
                    <a:pt x="3573" y="1798"/>
                  </a:lnTo>
                  <a:cubicBezTo>
                    <a:pt x="3573" y="1370"/>
                    <a:pt x="3216" y="1012"/>
                    <a:pt x="2787" y="1012"/>
                  </a:cubicBezTo>
                  <a:lnTo>
                    <a:pt x="2382" y="1012"/>
                  </a:lnTo>
                  <a:cubicBezTo>
                    <a:pt x="1954" y="1012"/>
                    <a:pt x="1596" y="1370"/>
                    <a:pt x="1596" y="1798"/>
                  </a:cubicBezTo>
                  <a:lnTo>
                    <a:pt x="1596" y="2203"/>
                  </a:lnTo>
                  <a:cubicBezTo>
                    <a:pt x="1596" y="2525"/>
                    <a:pt x="1763" y="2810"/>
                    <a:pt x="2001" y="2989"/>
                  </a:cubicBezTo>
                  <a:lnTo>
                    <a:pt x="2001" y="3275"/>
                  </a:lnTo>
                  <a:lnTo>
                    <a:pt x="2001" y="3287"/>
                  </a:lnTo>
                  <a:lnTo>
                    <a:pt x="1525" y="3525"/>
                  </a:lnTo>
                  <a:cubicBezTo>
                    <a:pt x="1334" y="3632"/>
                    <a:pt x="1192" y="3822"/>
                    <a:pt x="1192" y="4049"/>
                  </a:cubicBezTo>
                  <a:lnTo>
                    <a:pt x="1192" y="4322"/>
                  </a:lnTo>
                  <a:cubicBezTo>
                    <a:pt x="692" y="3918"/>
                    <a:pt x="358" y="3298"/>
                    <a:pt x="358" y="2596"/>
                  </a:cubicBezTo>
                  <a:cubicBezTo>
                    <a:pt x="358" y="1382"/>
                    <a:pt x="1358" y="381"/>
                    <a:pt x="2573" y="381"/>
                  </a:cubicBezTo>
                  <a:close/>
                  <a:moveTo>
                    <a:pt x="3156" y="3691"/>
                  </a:moveTo>
                  <a:lnTo>
                    <a:pt x="3490" y="3846"/>
                  </a:lnTo>
                  <a:cubicBezTo>
                    <a:pt x="3561" y="3882"/>
                    <a:pt x="3609" y="3953"/>
                    <a:pt x="3609" y="4049"/>
                  </a:cubicBezTo>
                  <a:lnTo>
                    <a:pt x="3609" y="4560"/>
                  </a:lnTo>
                  <a:cubicBezTo>
                    <a:pt x="3311" y="4727"/>
                    <a:pt x="2954" y="4822"/>
                    <a:pt x="2597" y="4822"/>
                  </a:cubicBezTo>
                  <a:cubicBezTo>
                    <a:pt x="2227" y="4822"/>
                    <a:pt x="1882" y="4727"/>
                    <a:pt x="1585" y="4560"/>
                  </a:cubicBezTo>
                  <a:lnTo>
                    <a:pt x="1585" y="4049"/>
                  </a:lnTo>
                  <a:cubicBezTo>
                    <a:pt x="1585" y="3965"/>
                    <a:pt x="1632" y="3894"/>
                    <a:pt x="1704" y="3846"/>
                  </a:cubicBezTo>
                  <a:lnTo>
                    <a:pt x="2025" y="3691"/>
                  </a:lnTo>
                  <a:lnTo>
                    <a:pt x="2323" y="3989"/>
                  </a:lnTo>
                  <a:cubicBezTo>
                    <a:pt x="2406" y="4060"/>
                    <a:pt x="2489" y="4108"/>
                    <a:pt x="2597" y="4108"/>
                  </a:cubicBezTo>
                  <a:cubicBezTo>
                    <a:pt x="2704" y="4108"/>
                    <a:pt x="2799" y="4060"/>
                    <a:pt x="2858" y="3989"/>
                  </a:cubicBezTo>
                  <a:lnTo>
                    <a:pt x="3156" y="3691"/>
                  </a:lnTo>
                  <a:close/>
                  <a:moveTo>
                    <a:pt x="2597" y="0"/>
                  </a:moveTo>
                  <a:cubicBezTo>
                    <a:pt x="1168" y="0"/>
                    <a:pt x="1" y="1155"/>
                    <a:pt x="1" y="2584"/>
                  </a:cubicBezTo>
                  <a:cubicBezTo>
                    <a:pt x="1" y="4013"/>
                    <a:pt x="1168" y="5180"/>
                    <a:pt x="2597" y="5180"/>
                  </a:cubicBezTo>
                  <a:cubicBezTo>
                    <a:pt x="4025" y="5180"/>
                    <a:pt x="5180" y="4013"/>
                    <a:pt x="5180" y="2584"/>
                  </a:cubicBezTo>
                  <a:cubicBezTo>
                    <a:pt x="5180" y="1155"/>
                    <a:pt x="4025" y="0"/>
                    <a:pt x="259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97" name="Google Shape;10897;p80"/>
            <p:cNvSpPr/>
            <p:nvPr/>
          </p:nvSpPr>
          <p:spPr>
            <a:xfrm>
              <a:off x="2256358" y="3451503"/>
              <a:ext cx="188769" cy="177311"/>
            </a:xfrm>
            <a:custGeom>
              <a:avLst/>
              <a:gdLst/>
              <a:ahLst/>
              <a:cxnLst/>
              <a:rect l="l" t="t" r="r" b="b"/>
              <a:pathLst>
                <a:path w="5931" h="5571" extrusionOk="0">
                  <a:moveTo>
                    <a:pt x="3751" y="0"/>
                  </a:moveTo>
                  <a:cubicBezTo>
                    <a:pt x="2872" y="0"/>
                    <a:pt x="1994" y="341"/>
                    <a:pt x="1323" y="999"/>
                  </a:cubicBezTo>
                  <a:cubicBezTo>
                    <a:pt x="120" y="2201"/>
                    <a:pt x="1" y="4142"/>
                    <a:pt x="1049" y="5488"/>
                  </a:cubicBezTo>
                  <a:cubicBezTo>
                    <a:pt x="1073" y="5535"/>
                    <a:pt x="1132" y="5571"/>
                    <a:pt x="1192" y="5571"/>
                  </a:cubicBezTo>
                  <a:cubicBezTo>
                    <a:pt x="1239" y="5571"/>
                    <a:pt x="1263" y="5547"/>
                    <a:pt x="1311" y="5523"/>
                  </a:cubicBezTo>
                  <a:cubicBezTo>
                    <a:pt x="1382" y="5464"/>
                    <a:pt x="1406" y="5345"/>
                    <a:pt x="1346" y="5249"/>
                  </a:cubicBezTo>
                  <a:cubicBezTo>
                    <a:pt x="406" y="4047"/>
                    <a:pt x="525" y="2332"/>
                    <a:pt x="1596" y="1261"/>
                  </a:cubicBezTo>
                  <a:cubicBezTo>
                    <a:pt x="2181" y="676"/>
                    <a:pt x="2961" y="375"/>
                    <a:pt x="3742" y="375"/>
                  </a:cubicBezTo>
                  <a:cubicBezTo>
                    <a:pt x="4393" y="375"/>
                    <a:pt x="5044" y="584"/>
                    <a:pt x="5585" y="1011"/>
                  </a:cubicBezTo>
                  <a:cubicBezTo>
                    <a:pt x="5616" y="1037"/>
                    <a:pt x="5656" y="1049"/>
                    <a:pt x="5697" y="1049"/>
                  </a:cubicBezTo>
                  <a:cubicBezTo>
                    <a:pt x="5750" y="1049"/>
                    <a:pt x="5806" y="1028"/>
                    <a:pt x="5847" y="987"/>
                  </a:cubicBezTo>
                  <a:cubicBezTo>
                    <a:pt x="5930" y="904"/>
                    <a:pt x="5895" y="773"/>
                    <a:pt x="5823" y="713"/>
                  </a:cubicBezTo>
                  <a:cubicBezTo>
                    <a:pt x="5209" y="233"/>
                    <a:pt x="4479" y="0"/>
                    <a:pt x="375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98" name="Google Shape;10898;p80"/>
            <p:cNvSpPr/>
            <p:nvPr/>
          </p:nvSpPr>
          <p:spPr>
            <a:xfrm>
              <a:off x="2305245" y="3491160"/>
              <a:ext cx="189151" cy="176706"/>
            </a:xfrm>
            <a:custGeom>
              <a:avLst/>
              <a:gdLst/>
              <a:ahLst/>
              <a:cxnLst/>
              <a:rect l="l" t="t" r="r" b="b"/>
              <a:pathLst>
                <a:path w="5943" h="5552" extrusionOk="0">
                  <a:moveTo>
                    <a:pt x="4739" y="1"/>
                  </a:moveTo>
                  <a:cubicBezTo>
                    <a:pt x="4695" y="1"/>
                    <a:pt x="4650" y="13"/>
                    <a:pt x="4609" y="39"/>
                  </a:cubicBezTo>
                  <a:cubicBezTo>
                    <a:pt x="4537" y="98"/>
                    <a:pt x="4525" y="217"/>
                    <a:pt x="4585" y="301"/>
                  </a:cubicBezTo>
                  <a:cubicBezTo>
                    <a:pt x="5513" y="1503"/>
                    <a:pt x="5406" y="3218"/>
                    <a:pt x="4335" y="4289"/>
                  </a:cubicBezTo>
                  <a:cubicBezTo>
                    <a:pt x="3750" y="4874"/>
                    <a:pt x="2970" y="5175"/>
                    <a:pt x="2189" y="5175"/>
                  </a:cubicBezTo>
                  <a:cubicBezTo>
                    <a:pt x="1538" y="5175"/>
                    <a:pt x="887" y="4966"/>
                    <a:pt x="346" y="4539"/>
                  </a:cubicBezTo>
                  <a:cubicBezTo>
                    <a:pt x="314" y="4516"/>
                    <a:pt x="276" y="4505"/>
                    <a:pt x="237" y="4505"/>
                  </a:cubicBezTo>
                  <a:cubicBezTo>
                    <a:pt x="177" y="4505"/>
                    <a:pt x="116" y="4531"/>
                    <a:pt x="72" y="4575"/>
                  </a:cubicBezTo>
                  <a:cubicBezTo>
                    <a:pt x="1" y="4646"/>
                    <a:pt x="25" y="4765"/>
                    <a:pt x="96" y="4837"/>
                  </a:cubicBezTo>
                  <a:cubicBezTo>
                    <a:pt x="715" y="5313"/>
                    <a:pt x="1453" y="5551"/>
                    <a:pt x="2180" y="5551"/>
                  </a:cubicBezTo>
                  <a:cubicBezTo>
                    <a:pt x="3061" y="5551"/>
                    <a:pt x="3930" y="5218"/>
                    <a:pt x="4597" y="4551"/>
                  </a:cubicBezTo>
                  <a:cubicBezTo>
                    <a:pt x="5823" y="3349"/>
                    <a:pt x="5942" y="1420"/>
                    <a:pt x="4882" y="62"/>
                  </a:cubicBezTo>
                  <a:cubicBezTo>
                    <a:pt x="4849" y="22"/>
                    <a:pt x="4796" y="1"/>
                    <a:pt x="47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899" name="Google Shape;10899;p80"/>
          <p:cNvGrpSpPr/>
          <p:nvPr/>
        </p:nvGrpSpPr>
        <p:grpSpPr>
          <a:xfrm>
            <a:off x="6521597" y="3486786"/>
            <a:ext cx="446179" cy="446179"/>
            <a:chOff x="4891198" y="2925108"/>
            <a:chExt cx="334634" cy="334634"/>
          </a:xfrm>
          <a:solidFill>
            <a:srgbClr val="D2DE00"/>
          </a:solidFill>
        </p:grpSpPr>
        <p:sp>
          <p:nvSpPr>
            <p:cNvPr id="10900" name="Google Shape;10900;p80"/>
            <p:cNvSpPr/>
            <p:nvPr/>
          </p:nvSpPr>
          <p:spPr>
            <a:xfrm>
              <a:off x="5001830" y="2925108"/>
              <a:ext cx="113338" cy="150831"/>
            </a:xfrm>
            <a:custGeom>
              <a:avLst/>
              <a:gdLst/>
              <a:ahLst/>
              <a:cxnLst/>
              <a:rect l="l" t="t" r="r" b="b"/>
              <a:pathLst>
                <a:path w="3561" h="4739" extrusionOk="0">
                  <a:moveTo>
                    <a:pt x="1822" y="333"/>
                  </a:moveTo>
                  <a:cubicBezTo>
                    <a:pt x="2251" y="333"/>
                    <a:pt x="2596" y="691"/>
                    <a:pt x="2596" y="1107"/>
                  </a:cubicBezTo>
                  <a:lnTo>
                    <a:pt x="2596" y="1214"/>
                  </a:lnTo>
                  <a:lnTo>
                    <a:pt x="2573" y="1214"/>
                  </a:lnTo>
                  <a:cubicBezTo>
                    <a:pt x="2358" y="1155"/>
                    <a:pt x="2275" y="857"/>
                    <a:pt x="2263" y="857"/>
                  </a:cubicBezTo>
                  <a:cubicBezTo>
                    <a:pt x="2251" y="798"/>
                    <a:pt x="2203" y="738"/>
                    <a:pt x="2132" y="738"/>
                  </a:cubicBezTo>
                  <a:cubicBezTo>
                    <a:pt x="2119" y="733"/>
                    <a:pt x="2105" y="731"/>
                    <a:pt x="2092" y="731"/>
                  </a:cubicBezTo>
                  <a:cubicBezTo>
                    <a:pt x="2043" y="731"/>
                    <a:pt x="1993" y="761"/>
                    <a:pt x="1965" y="798"/>
                  </a:cubicBezTo>
                  <a:cubicBezTo>
                    <a:pt x="1668" y="1214"/>
                    <a:pt x="1001" y="1214"/>
                    <a:pt x="1001" y="1214"/>
                  </a:cubicBezTo>
                  <a:lnTo>
                    <a:pt x="953" y="1214"/>
                  </a:lnTo>
                  <a:lnTo>
                    <a:pt x="965" y="1107"/>
                  </a:lnTo>
                  <a:cubicBezTo>
                    <a:pt x="965" y="679"/>
                    <a:pt x="1322" y="333"/>
                    <a:pt x="1739" y="333"/>
                  </a:cubicBezTo>
                  <a:close/>
                  <a:moveTo>
                    <a:pt x="2739" y="1655"/>
                  </a:moveTo>
                  <a:cubicBezTo>
                    <a:pt x="2775" y="1691"/>
                    <a:pt x="2775" y="1715"/>
                    <a:pt x="2775" y="1750"/>
                  </a:cubicBezTo>
                  <a:cubicBezTo>
                    <a:pt x="2775" y="1786"/>
                    <a:pt x="2751" y="1834"/>
                    <a:pt x="2703" y="1845"/>
                  </a:cubicBezTo>
                  <a:lnTo>
                    <a:pt x="2703" y="1655"/>
                  </a:lnTo>
                  <a:close/>
                  <a:moveTo>
                    <a:pt x="846" y="1667"/>
                  </a:moveTo>
                  <a:lnTo>
                    <a:pt x="846" y="1881"/>
                  </a:lnTo>
                  <a:cubicBezTo>
                    <a:pt x="822" y="1845"/>
                    <a:pt x="787" y="1822"/>
                    <a:pt x="787" y="1762"/>
                  </a:cubicBezTo>
                  <a:cubicBezTo>
                    <a:pt x="787" y="1715"/>
                    <a:pt x="810" y="1691"/>
                    <a:pt x="822" y="1667"/>
                  </a:cubicBezTo>
                  <a:close/>
                  <a:moveTo>
                    <a:pt x="2084" y="1179"/>
                  </a:moveTo>
                  <a:cubicBezTo>
                    <a:pt x="2144" y="1298"/>
                    <a:pt x="2251" y="1417"/>
                    <a:pt x="2394" y="1476"/>
                  </a:cubicBezTo>
                  <a:lnTo>
                    <a:pt x="2382" y="1953"/>
                  </a:lnTo>
                  <a:cubicBezTo>
                    <a:pt x="2382" y="2250"/>
                    <a:pt x="2144" y="2477"/>
                    <a:pt x="1858" y="2477"/>
                  </a:cubicBezTo>
                  <a:lnTo>
                    <a:pt x="1715" y="2477"/>
                  </a:lnTo>
                  <a:cubicBezTo>
                    <a:pt x="1418" y="2477"/>
                    <a:pt x="1191" y="2238"/>
                    <a:pt x="1191" y="1953"/>
                  </a:cubicBezTo>
                  <a:lnTo>
                    <a:pt x="1191" y="1524"/>
                  </a:lnTo>
                  <a:cubicBezTo>
                    <a:pt x="1406" y="1488"/>
                    <a:pt x="1787" y="1417"/>
                    <a:pt x="2084" y="1179"/>
                  </a:cubicBezTo>
                  <a:close/>
                  <a:moveTo>
                    <a:pt x="1965" y="2798"/>
                  </a:moveTo>
                  <a:lnTo>
                    <a:pt x="1965" y="2893"/>
                  </a:lnTo>
                  <a:lnTo>
                    <a:pt x="1787" y="3084"/>
                  </a:lnTo>
                  <a:lnTo>
                    <a:pt x="1608" y="2917"/>
                  </a:lnTo>
                  <a:lnTo>
                    <a:pt x="1608" y="2798"/>
                  </a:lnTo>
                  <a:close/>
                  <a:moveTo>
                    <a:pt x="1751" y="0"/>
                  </a:moveTo>
                  <a:cubicBezTo>
                    <a:pt x="1144" y="0"/>
                    <a:pt x="644" y="512"/>
                    <a:pt x="644" y="1119"/>
                  </a:cubicBezTo>
                  <a:lnTo>
                    <a:pt x="644" y="1417"/>
                  </a:lnTo>
                  <a:cubicBezTo>
                    <a:pt x="537" y="1512"/>
                    <a:pt x="465" y="1643"/>
                    <a:pt x="465" y="1774"/>
                  </a:cubicBezTo>
                  <a:cubicBezTo>
                    <a:pt x="465" y="2000"/>
                    <a:pt x="656" y="2203"/>
                    <a:pt x="894" y="2226"/>
                  </a:cubicBezTo>
                  <a:cubicBezTo>
                    <a:pt x="953" y="2429"/>
                    <a:pt x="1108" y="2596"/>
                    <a:pt x="1287" y="2703"/>
                  </a:cubicBezTo>
                  <a:lnTo>
                    <a:pt x="1287" y="2786"/>
                  </a:lnTo>
                  <a:lnTo>
                    <a:pt x="596" y="3060"/>
                  </a:lnTo>
                  <a:cubicBezTo>
                    <a:pt x="537" y="3084"/>
                    <a:pt x="1" y="3298"/>
                    <a:pt x="1" y="3965"/>
                  </a:cubicBezTo>
                  <a:lnTo>
                    <a:pt x="1" y="4560"/>
                  </a:lnTo>
                  <a:cubicBezTo>
                    <a:pt x="1" y="4643"/>
                    <a:pt x="72" y="4727"/>
                    <a:pt x="167" y="4727"/>
                  </a:cubicBezTo>
                  <a:lnTo>
                    <a:pt x="584" y="4727"/>
                  </a:lnTo>
                  <a:cubicBezTo>
                    <a:pt x="668" y="4727"/>
                    <a:pt x="739" y="4643"/>
                    <a:pt x="739" y="4560"/>
                  </a:cubicBezTo>
                  <a:cubicBezTo>
                    <a:pt x="739" y="4465"/>
                    <a:pt x="668" y="4393"/>
                    <a:pt x="584" y="4393"/>
                  </a:cubicBezTo>
                  <a:lnTo>
                    <a:pt x="322" y="4393"/>
                  </a:lnTo>
                  <a:lnTo>
                    <a:pt x="322" y="3965"/>
                  </a:lnTo>
                  <a:cubicBezTo>
                    <a:pt x="322" y="3500"/>
                    <a:pt x="691" y="3369"/>
                    <a:pt x="703" y="3369"/>
                  </a:cubicBezTo>
                  <a:lnTo>
                    <a:pt x="715" y="3369"/>
                  </a:lnTo>
                  <a:lnTo>
                    <a:pt x="1334" y="3131"/>
                  </a:lnTo>
                  <a:lnTo>
                    <a:pt x="1668" y="3453"/>
                  </a:lnTo>
                  <a:cubicBezTo>
                    <a:pt x="1703" y="3489"/>
                    <a:pt x="1739" y="3500"/>
                    <a:pt x="1787" y="3500"/>
                  </a:cubicBezTo>
                  <a:cubicBezTo>
                    <a:pt x="1834" y="3500"/>
                    <a:pt x="1870" y="3489"/>
                    <a:pt x="1906" y="3453"/>
                  </a:cubicBezTo>
                  <a:lnTo>
                    <a:pt x="2215" y="3131"/>
                  </a:lnTo>
                  <a:lnTo>
                    <a:pt x="2846" y="3381"/>
                  </a:lnTo>
                  <a:lnTo>
                    <a:pt x="2858" y="3381"/>
                  </a:lnTo>
                  <a:cubicBezTo>
                    <a:pt x="2858" y="3381"/>
                    <a:pt x="3227" y="3512"/>
                    <a:pt x="3227" y="3977"/>
                  </a:cubicBezTo>
                  <a:lnTo>
                    <a:pt x="3227" y="4405"/>
                  </a:lnTo>
                  <a:lnTo>
                    <a:pt x="1120" y="4405"/>
                  </a:lnTo>
                  <a:cubicBezTo>
                    <a:pt x="1025" y="4405"/>
                    <a:pt x="953" y="4489"/>
                    <a:pt x="953" y="4572"/>
                  </a:cubicBezTo>
                  <a:cubicBezTo>
                    <a:pt x="953" y="4667"/>
                    <a:pt x="1025" y="4739"/>
                    <a:pt x="1120" y="4739"/>
                  </a:cubicBezTo>
                  <a:lnTo>
                    <a:pt x="3394" y="4739"/>
                  </a:lnTo>
                  <a:cubicBezTo>
                    <a:pt x="3477" y="4739"/>
                    <a:pt x="3561" y="4667"/>
                    <a:pt x="3561" y="4572"/>
                  </a:cubicBezTo>
                  <a:lnTo>
                    <a:pt x="3561" y="3977"/>
                  </a:lnTo>
                  <a:cubicBezTo>
                    <a:pt x="3561" y="3310"/>
                    <a:pt x="3037" y="3084"/>
                    <a:pt x="2965" y="3072"/>
                  </a:cubicBezTo>
                  <a:lnTo>
                    <a:pt x="2311" y="2798"/>
                  </a:lnTo>
                  <a:lnTo>
                    <a:pt x="2311" y="2715"/>
                  </a:lnTo>
                  <a:cubicBezTo>
                    <a:pt x="2489" y="2607"/>
                    <a:pt x="2620" y="2441"/>
                    <a:pt x="2692" y="2238"/>
                  </a:cubicBezTo>
                  <a:cubicBezTo>
                    <a:pt x="2930" y="2226"/>
                    <a:pt x="3120" y="2012"/>
                    <a:pt x="3120" y="1774"/>
                  </a:cubicBezTo>
                  <a:cubicBezTo>
                    <a:pt x="3120" y="1631"/>
                    <a:pt x="3049" y="1488"/>
                    <a:pt x="2942" y="1417"/>
                  </a:cubicBezTo>
                  <a:lnTo>
                    <a:pt x="2942" y="1119"/>
                  </a:lnTo>
                  <a:cubicBezTo>
                    <a:pt x="2942" y="512"/>
                    <a:pt x="2442" y="0"/>
                    <a:pt x="183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01" name="Google Shape;10901;p80"/>
            <p:cNvSpPr/>
            <p:nvPr/>
          </p:nvSpPr>
          <p:spPr>
            <a:xfrm>
              <a:off x="5102628" y="2933033"/>
              <a:ext cx="98188" cy="76991"/>
            </a:xfrm>
            <a:custGeom>
              <a:avLst/>
              <a:gdLst/>
              <a:ahLst/>
              <a:cxnLst/>
              <a:rect l="l" t="t" r="r" b="b"/>
              <a:pathLst>
                <a:path w="3085" h="2419" extrusionOk="0">
                  <a:moveTo>
                    <a:pt x="181" y="1"/>
                  </a:moveTo>
                  <a:cubicBezTo>
                    <a:pt x="116" y="1"/>
                    <a:pt x="55" y="44"/>
                    <a:pt x="37" y="108"/>
                  </a:cubicBezTo>
                  <a:cubicBezTo>
                    <a:pt x="1" y="192"/>
                    <a:pt x="48" y="287"/>
                    <a:pt x="132" y="323"/>
                  </a:cubicBezTo>
                  <a:cubicBezTo>
                    <a:pt x="1215" y="680"/>
                    <a:pt x="2132" y="1394"/>
                    <a:pt x="2751" y="2347"/>
                  </a:cubicBezTo>
                  <a:cubicBezTo>
                    <a:pt x="2787" y="2394"/>
                    <a:pt x="2846" y="2418"/>
                    <a:pt x="2894" y="2418"/>
                  </a:cubicBezTo>
                  <a:cubicBezTo>
                    <a:pt x="2918" y="2418"/>
                    <a:pt x="2954" y="2406"/>
                    <a:pt x="2977" y="2394"/>
                  </a:cubicBezTo>
                  <a:cubicBezTo>
                    <a:pt x="3049" y="2347"/>
                    <a:pt x="3085" y="2239"/>
                    <a:pt x="3025" y="2168"/>
                  </a:cubicBezTo>
                  <a:cubicBezTo>
                    <a:pt x="2370" y="1156"/>
                    <a:pt x="1382" y="382"/>
                    <a:pt x="239" y="13"/>
                  </a:cubicBezTo>
                  <a:cubicBezTo>
                    <a:pt x="220" y="5"/>
                    <a:pt x="200" y="1"/>
                    <a:pt x="1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02" name="Google Shape;10902;p80"/>
            <p:cNvSpPr/>
            <p:nvPr/>
          </p:nvSpPr>
          <p:spPr>
            <a:xfrm>
              <a:off x="4915832" y="2932492"/>
              <a:ext cx="98920" cy="77532"/>
            </a:xfrm>
            <a:custGeom>
              <a:avLst/>
              <a:gdLst/>
              <a:ahLst/>
              <a:cxnLst/>
              <a:rect l="l" t="t" r="r" b="b"/>
              <a:pathLst>
                <a:path w="3108" h="2436" extrusionOk="0">
                  <a:moveTo>
                    <a:pt x="2914" y="0"/>
                  </a:moveTo>
                  <a:cubicBezTo>
                    <a:pt x="2899" y="0"/>
                    <a:pt x="2884" y="2"/>
                    <a:pt x="2869" y="6"/>
                  </a:cubicBezTo>
                  <a:cubicBezTo>
                    <a:pt x="1703" y="375"/>
                    <a:pt x="714" y="1161"/>
                    <a:pt x="36" y="2185"/>
                  </a:cubicBezTo>
                  <a:cubicBezTo>
                    <a:pt x="0" y="2256"/>
                    <a:pt x="24" y="2364"/>
                    <a:pt x="95" y="2411"/>
                  </a:cubicBezTo>
                  <a:cubicBezTo>
                    <a:pt x="131" y="2423"/>
                    <a:pt x="155" y="2435"/>
                    <a:pt x="191" y="2435"/>
                  </a:cubicBezTo>
                  <a:cubicBezTo>
                    <a:pt x="250" y="2435"/>
                    <a:pt x="298" y="2411"/>
                    <a:pt x="322" y="2364"/>
                  </a:cubicBezTo>
                  <a:cubicBezTo>
                    <a:pt x="953" y="1399"/>
                    <a:pt x="1881" y="685"/>
                    <a:pt x="2977" y="328"/>
                  </a:cubicBezTo>
                  <a:cubicBezTo>
                    <a:pt x="3060" y="292"/>
                    <a:pt x="3108" y="209"/>
                    <a:pt x="3072" y="113"/>
                  </a:cubicBezTo>
                  <a:cubicBezTo>
                    <a:pt x="3052" y="44"/>
                    <a:pt x="2984" y="0"/>
                    <a:pt x="291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03" name="Google Shape;10903;p80"/>
            <p:cNvSpPr/>
            <p:nvPr/>
          </p:nvSpPr>
          <p:spPr>
            <a:xfrm>
              <a:off x="4915832" y="3174254"/>
              <a:ext cx="80746" cy="70689"/>
            </a:xfrm>
            <a:custGeom>
              <a:avLst/>
              <a:gdLst/>
              <a:ahLst/>
              <a:cxnLst/>
              <a:rect l="l" t="t" r="r" b="b"/>
              <a:pathLst>
                <a:path w="2537" h="2221" extrusionOk="0">
                  <a:moveTo>
                    <a:pt x="185" y="0"/>
                  </a:moveTo>
                  <a:cubicBezTo>
                    <a:pt x="155" y="0"/>
                    <a:pt x="125" y="9"/>
                    <a:pt x="95" y="30"/>
                  </a:cubicBezTo>
                  <a:cubicBezTo>
                    <a:pt x="24" y="78"/>
                    <a:pt x="0" y="185"/>
                    <a:pt x="60" y="256"/>
                  </a:cubicBezTo>
                  <a:cubicBezTo>
                    <a:pt x="607" y="1102"/>
                    <a:pt x="1381" y="1780"/>
                    <a:pt x="2286" y="2209"/>
                  </a:cubicBezTo>
                  <a:cubicBezTo>
                    <a:pt x="2322" y="2221"/>
                    <a:pt x="2334" y="2221"/>
                    <a:pt x="2357" y="2221"/>
                  </a:cubicBezTo>
                  <a:cubicBezTo>
                    <a:pt x="2417" y="2221"/>
                    <a:pt x="2477" y="2197"/>
                    <a:pt x="2512" y="2138"/>
                  </a:cubicBezTo>
                  <a:cubicBezTo>
                    <a:pt x="2536" y="2030"/>
                    <a:pt x="2512" y="1923"/>
                    <a:pt x="2417" y="1899"/>
                  </a:cubicBezTo>
                  <a:cubicBezTo>
                    <a:pt x="1560" y="1495"/>
                    <a:pt x="845" y="864"/>
                    <a:pt x="322" y="78"/>
                  </a:cubicBezTo>
                  <a:cubicBezTo>
                    <a:pt x="291" y="31"/>
                    <a:pt x="240" y="0"/>
                    <a:pt x="18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04" name="Google Shape;10904;p80"/>
            <p:cNvSpPr/>
            <p:nvPr/>
          </p:nvSpPr>
          <p:spPr>
            <a:xfrm>
              <a:off x="5121215" y="3173936"/>
              <a:ext cx="79601" cy="69511"/>
            </a:xfrm>
            <a:custGeom>
              <a:avLst/>
              <a:gdLst/>
              <a:ahLst/>
              <a:cxnLst/>
              <a:rect l="l" t="t" r="r" b="b"/>
              <a:pathLst>
                <a:path w="2501" h="2184" extrusionOk="0">
                  <a:moveTo>
                    <a:pt x="2301" y="0"/>
                  </a:moveTo>
                  <a:cubicBezTo>
                    <a:pt x="2250" y="0"/>
                    <a:pt x="2201" y="25"/>
                    <a:pt x="2179" y="76"/>
                  </a:cubicBezTo>
                  <a:cubicBezTo>
                    <a:pt x="1667" y="862"/>
                    <a:pt x="953" y="1481"/>
                    <a:pt x="119" y="1874"/>
                  </a:cubicBezTo>
                  <a:cubicBezTo>
                    <a:pt x="36" y="1921"/>
                    <a:pt x="0" y="2005"/>
                    <a:pt x="48" y="2100"/>
                  </a:cubicBezTo>
                  <a:cubicBezTo>
                    <a:pt x="72" y="2159"/>
                    <a:pt x="131" y="2183"/>
                    <a:pt x="191" y="2183"/>
                  </a:cubicBezTo>
                  <a:cubicBezTo>
                    <a:pt x="226" y="2183"/>
                    <a:pt x="238" y="2183"/>
                    <a:pt x="274" y="2171"/>
                  </a:cubicBezTo>
                  <a:cubicBezTo>
                    <a:pt x="1167" y="1755"/>
                    <a:pt x="1941" y="1088"/>
                    <a:pt x="2477" y="231"/>
                  </a:cubicBezTo>
                  <a:cubicBezTo>
                    <a:pt x="2501" y="183"/>
                    <a:pt x="2489" y="76"/>
                    <a:pt x="2393" y="28"/>
                  </a:cubicBezTo>
                  <a:cubicBezTo>
                    <a:pt x="2366" y="10"/>
                    <a:pt x="2333" y="0"/>
                    <a:pt x="230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05" name="Google Shape;10905;p80"/>
            <p:cNvSpPr/>
            <p:nvPr/>
          </p:nvSpPr>
          <p:spPr>
            <a:xfrm>
              <a:off x="4891198" y="3016803"/>
              <a:ext cx="112956" cy="150831"/>
            </a:xfrm>
            <a:custGeom>
              <a:avLst/>
              <a:gdLst/>
              <a:ahLst/>
              <a:cxnLst/>
              <a:rect l="l" t="t" r="r" b="b"/>
              <a:pathLst>
                <a:path w="3549" h="4739" extrusionOk="0">
                  <a:moveTo>
                    <a:pt x="1822" y="322"/>
                  </a:moveTo>
                  <a:cubicBezTo>
                    <a:pt x="2262" y="322"/>
                    <a:pt x="2596" y="679"/>
                    <a:pt x="2596" y="1096"/>
                  </a:cubicBezTo>
                  <a:lnTo>
                    <a:pt x="2596" y="1203"/>
                  </a:lnTo>
                  <a:lnTo>
                    <a:pt x="2584" y="1203"/>
                  </a:lnTo>
                  <a:cubicBezTo>
                    <a:pt x="2358" y="1143"/>
                    <a:pt x="2286" y="846"/>
                    <a:pt x="2274" y="846"/>
                  </a:cubicBezTo>
                  <a:cubicBezTo>
                    <a:pt x="2262" y="786"/>
                    <a:pt x="2215" y="727"/>
                    <a:pt x="2143" y="727"/>
                  </a:cubicBezTo>
                  <a:cubicBezTo>
                    <a:pt x="2133" y="725"/>
                    <a:pt x="2122" y="724"/>
                    <a:pt x="2111" y="724"/>
                  </a:cubicBezTo>
                  <a:cubicBezTo>
                    <a:pt x="2057" y="724"/>
                    <a:pt x="1996" y="747"/>
                    <a:pt x="1977" y="786"/>
                  </a:cubicBezTo>
                  <a:cubicBezTo>
                    <a:pt x="1691" y="1203"/>
                    <a:pt x="1024" y="1203"/>
                    <a:pt x="1024" y="1203"/>
                  </a:cubicBezTo>
                  <a:lnTo>
                    <a:pt x="976" y="1203"/>
                  </a:lnTo>
                  <a:lnTo>
                    <a:pt x="976" y="1096"/>
                  </a:lnTo>
                  <a:cubicBezTo>
                    <a:pt x="976" y="667"/>
                    <a:pt x="1334" y="322"/>
                    <a:pt x="1750" y="322"/>
                  </a:cubicBezTo>
                  <a:close/>
                  <a:moveTo>
                    <a:pt x="2727" y="1667"/>
                  </a:moveTo>
                  <a:cubicBezTo>
                    <a:pt x="2762" y="1691"/>
                    <a:pt x="2762" y="1727"/>
                    <a:pt x="2762" y="1751"/>
                  </a:cubicBezTo>
                  <a:cubicBezTo>
                    <a:pt x="2762" y="1798"/>
                    <a:pt x="2750" y="1846"/>
                    <a:pt x="2703" y="1858"/>
                  </a:cubicBezTo>
                  <a:lnTo>
                    <a:pt x="2703" y="1667"/>
                  </a:lnTo>
                  <a:close/>
                  <a:moveTo>
                    <a:pt x="845" y="1667"/>
                  </a:moveTo>
                  <a:lnTo>
                    <a:pt x="845" y="1870"/>
                  </a:lnTo>
                  <a:cubicBezTo>
                    <a:pt x="810" y="1846"/>
                    <a:pt x="786" y="1810"/>
                    <a:pt x="786" y="1751"/>
                  </a:cubicBezTo>
                  <a:cubicBezTo>
                    <a:pt x="786" y="1727"/>
                    <a:pt x="798" y="1691"/>
                    <a:pt x="810" y="1667"/>
                  </a:cubicBezTo>
                  <a:close/>
                  <a:moveTo>
                    <a:pt x="2084" y="1203"/>
                  </a:moveTo>
                  <a:cubicBezTo>
                    <a:pt x="2143" y="1322"/>
                    <a:pt x="2239" y="1441"/>
                    <a:pt x="2393" y="1501"/>
                  </a:cubicBezTo>
                  <a:lnTo>
                    <a:pt x="2393" y="1977"/>
                  </a:lnTo>
                  <a:cubicBezTo>
                    <a:pt x="2393" y="2263"/>
                    <a:pt x="2155" y="2489"/>
                    <a:pt x="1858" y="2489"/>
                  </a:cubicBezTo>
                  <a:lnTo>
                    <a:pt x="1703" y="2489"/>
                  </a:lnTo>
                  <a:cubicBezTo>
                    <a:pt x="1405" y="2489"/>
                    <a:pt x="1191" y="2251"/>
                    <a:pt x="1191" y="1977"/>
                  </a:cubicBezTo>
                  <a:lnTo>
                    <a:pt x="1191" y="1548"/>
                  </a:lnTo>
                  <a:cubicBezTo>
                    <a:pt x="1393" y="1512"/>
                    <a:pt x="1786" y="1441"/>
                    <a:pt x="2084" y="1203"/>
                  </a:cubicBezTo>
                  <a:close/>
                  <a:moveTo>
                    <a:pt x="1965" y="2822"/>
                  </a:moveTo>
                  <a:lnTo>
                    <a:pt x="1965" y="2917"/>
                  </a:lnTo>
                  <a:lnTo>
                    <a:pt x="1786" y="3108"/>
                  </a:lnTo>
                  <a:lnTo>
                    <a:pt x="1607" y="2941"/>
                  </a:lnTo>
                  <a:lnTo>
                    <a:pt x="1607" y="2822"/>
                  </a:lnTo>
                  <a:close/>
                  <a:moveTo>
                    <a:pt x="1750" y="0"/>
                  </a:moveTo>
                  <a:cubicBezTo>
                    <a:pt x="1143" y="0"/>
                    <a:pt x="631" y="500"/>
                    <a:pt x="631" y="1108"/>
                  </a:cubicBezTo>
                  <a:lnTo>
                    <a:pt x="631" y="1405"/>
                  </a:lnTo>
                  <a:cubicBezTo>
                    <a:pt x="524" y="1501"/>
                    <a:pt x="453" y="1631"/>
                    <a:pt x="453" y="1762"/>
                  </a:cubicBezTo>
                  <a:cubicBezTo>
                    <a:pt x="453" y="2024"/>
                    <a:pt x="643" y="2215"/>
                    <a:pt x="893" y="2227"/>
                  </a:cubicBezTo>
                  <a:cubicBezTo>
                    <a:pt x="953" y="2441"/>
                    <a:pt x="1096" y="2596"/>
                    <a:pt x="1274" y="2703"/>
                  </a:cubicBezTo>
                  <a:lnTo>
                    <a:pt x="1274" y="2798"/>
                  </a:lnTo>
                  <a:lnTo>
                    <a:pt x="595" y="3060"/>
                  </a:lnTo>
                  <a:cubicBezTo>
                    <a:pt x="524" y="3096"/>
                    <a:pt x="0" y="3298"/>
                    <a:pt x="0" y="3965"/>
                  </a:cubicBezTo>
                  <a:lnTo>
                    <a:pt x="0" y="4560"/>
                  </a:lnTo>
                  <a:cubicBezTo>
                    <a:pt x="0" y="4656"/>
                    <a:pt x="72" y="4727"/>
                    <a:pt x="155" y="4727"/>
                  </a:cubicBezTo>
                  <a:lnTo>
                    <a:pt x="572" y="4727"/>
                  </a:lnTo>
                  <a:cubicBezTo>
                    <a:pt x="667" y="4727"/>
                    <a:pt x="738" y="4656"/>
                    <a:pt x="738" y="4560"/>
                  </a:cubicBezTo>
                  <a:cubicBezTo>
                    <a:pt x="738" y="4477"/>
                    <a:pt x="667" y="4406"/>
                    <a:pt x="572" y="4406"/>
                  </a:cubicBezTo>
                  <a:lnTo>
                    <a:pt x="322" y="4406"/>
                  </a:lnTo>
                  <a:lnTo>
                    <a:pt x="322" y="3965"/>
                  </a:lnTo>
                  <a:cubicBezTo>
                    <a:pt x="322" y="3513"/>
                    <a:pt x="679" y="3370"/>
                    <a:pt x="691" y="3370"/>
                  </a:cubicBezTo>
                  <a:lnTo>
                    <a:pt x="703" y="3370"/>
                  </a:lnTo>
                  <a:lnTo>
                    <a:pt x="1334" y="3132"/>
                  </a:lnTo>
                  <a:lnTo>
                    <a:pt x="1655" y="3465"/>
                  </a:lnTo>
                  <a:cubicBezTo>
                    <a:pt x="1691" y="3489"/>
                    <a:pt x="1738" y="3513"/>
                    <a:pt x="1774" y="3513"/>
                  </a:cubicBezTo>
                  <a:cubicBezTo>
                    <a:pt x="1822" y="3513"/>
                    <a:pt x="1869" y="3489"/>
                    <a:pt x="1893" y="3465"/>
                  </a:cubicBezTo>
                  <a:lnTo>
                    <a:pt x="2215" y="3132"/>
                  </a:lnTo>
                  <a:lnTo>
                    <a:pt x="2834" y="3394"/>
                  </a:lnTo>
                  <a:lnTo>
                    <a:pt x="2846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7" y="4418"/>
                  </a:lnTo>
                  <a:cubicBezTo>
                    <a:pt x="1024" y="4418"/>
                    <a:pt x="941" y="4489"/>
                    <a:pt x="941" y="4584"/>
                  </a:cubicBezTo>
                  <a:cubicBezTo>
                    <a:pt x="941" y="4668"/>
                    <a:pt x="1024" y="4739"/>
                    <a:pt x="1107" y="4739"/>
                  </a:cubicBezTo>
                  <a:lnTo>
                    <a:pt x="3382" y="4739"/>
                  </a:lnTo>
                  <a:cubicBezTo>
                    <a:pt x="3477" y="4727"/>
                    <a:pt x="3548" y="4656"/>
                    <a:pt x="3548" y="4560"/>
                  </a:cubicBezTo>
                  <a:lnTo>
                    <a:pt x="3548" y="3965"/>
                  </a:lnTo>
                  <a:cubicBezTo>
                    <a:pt x="3548" y="3298"/>
                    <a:pt x="3036" y="3072"/>
                    <a:pt x="2953" y="3060"/>
                  </a:cubicBezTo>
                  <a:lnTo>
                    <a:pt x="2298" y="2798"/>
                  </a:lnTo>
                  <a:lnTo>
                    <a:pt x="2298" y="2703"/>
                  </a:lnTo>
                  <a:cubicBezTo>
                    <a:pt x="2477" y="2596"/>
                    <a:pt x="2608" y="2441"/>
                    <a:pt x="2691" y="2227"/>
                  </a:cubicBezTo>
                  <a:cubicBezTo>
                    <a:pt x="2929" y="2215"/>
                    <a:pt x="3120" y="2001"/>
                    <a:pt x="3120" y="1762"/>
                  </a:cubicBezTo>
                  <a:cubicBezTo>
                    <a:pt x="3120" y="1620"/>
                    <a:pt x="3048" y="1489"/>
                    <a:pt x="2941" y="1405"/>
                  </a:cubicBezTo>
                  <a:lnTo>
                    <a:pt x="2941" y="1108"/>
                  </a:lnTo>
                  <a:cubicBezTo>
                    <a:pt x="2941" y="500"/>
                    <a:pt x="2429" y="0"/>
                    <a:pt x="182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06" name="Google Shape;10906;p80"/>
            <p:cNvSpPr/>
            <p:nvPr/>
          </p:nvSpPr>
          <p:spPr>
            <a:xfrm>
              <a:off x="5112876" y="3016803"/>
              <a:ext cx="112956" cy="150831"/>
            </a:xfrm>
            <a:custGeom>
              <a:avLst/>
              <a:gdLst/>
              <a:ahLst/>
              <a:cxnLst/>
              <a:rect l="l" t="t" r="r" b="b"/>
              <a:pathLst>
                <a:path w="3549" h="4739" extrusionOk="0">
                  <a:moveTo>
                    <a:pt x="1822" y="322"/>
                  </a:moveTo>
                  <a:cubicBezTo>
                    <a:pt x="2262" y="322"/>
                    <a:pt x="2596" y="679"/>
                    <a:pt x="2596" y="1096"/>
                  </a:cubicBezTo>
                  <a:lnTo>
                    <a:pt x="2596" y="1203"/>
                  </a:lnTo>
                  <a:lnTo>
                    <a:pt x="2584" y="1203"/>
                  </a:lnTo>
                  <a:cubicBezTo>
                    <a:pt x="2358" y="1143"/>
                    <a:pt x="2286" y="846"/>
                    <a:pt x="2274" y="846"/>
                  </a:cubicBezTo>
                  <a:cubicBezTo>
                    <a:pt x="2262" y="786"/>
                    <a:pt x="2215" y="727"/>
                    <a:pt x="2143" y="727"/>
                  </a:cubicBezTo>
                  <a:cubicBezTo>
                    <a:pt x="2133" y="725"/>
                    <a:pt x="2122" y="724"/>
                    <a:pt x="2111" y="724"/>
                  </a:cubicBezTo>
                  <a:cubicBezTo>
                    <a:pt x="2057" y="724"/>
                    <a:pt x="1996" y="747"/>
                    <a:pt x="1977" y="786"/>
                  </a:cubicBezTo>
                  <a:cubicBezTo>
                    <a:pt x="1691" y="1203"/>
                    <a:pt x="1024" y="1203"/>
                    <a:pt x="1024" y="1203"/>
                  </a:cubicBezTo>
                  <a:lnTo>
                    <a:pt x="977" y="1203"/>
                  </a:lnTo>
                  <a:lnTo>
                    <a:pt x="977" y="1096"/>
                  </a:lnTo>
                  <a:cubicBezTo>
                    <a:pt x="977" y="667"/>
                    <a:pt x="1334" y="322"/>
                    <a:pt x="1751" y="322"/>
                  </a:cubicBezTo>
                  <a:close/>
                  <a:moveTo>
                    <a:pt x="2727" y="1667"/>
                  </a:moveTo>
                  <a:cubicBezTo>
                    <a:pt x="2763" y="1691"/>
                    <a:pt x="2763" y="1727"/>
                    <a:pt x="2763" y="1751"/>
                  </a:cubicBezTo>
                  <a:cubicBezTo>
                    <a:pt x="2763" y="1798"/>
                    <a:pt x="2751" y="1846"/>
                    <a:pt x="2703" y="1858"/>
                  </a:cubicBezTo>
                  <a:lnTo>
                    <a:pt x="2703" y="1667"/>
                  </a:lnTo>
                  <a:close/>
                  <a:moveTo>
                    <a:pt x="858" y="1667"/>
                  </a:moveTo>
                  <a:lnTo>
                    <a:pt x="858" y="1870"/>
                  </a:lnTo>
                  <a:cubicBezTo>
                    <a:pt x="822" y="1846"/>
                    <a:pt x="798" y="1810"/>
                    <a:pt x="798" y="1751"/>
                  </a:cubicBezTo>
                  <a:cubicBezTo>
                    <a:pt x="798" y="1727"/>
                    <a:pt x="810" y="1691"/>
                    <a:pt x="822" y="1667"/>
                  </a:cubicBezTo>
                  <a:close/>
                  <a:moveTo>
                    <a:pt x="2084" y="1203"/>
                  </a:moveTo>
                  <a:cubicBezTo>
                    <a:pt x="2143" y="1322"/>
                    <a:pt x="2239" y="1441"/>
                    <a:pt x="2393" y="1501"/>
                  </a:cubicBezTo>
                  <a:lnTo>
                    <a:pt x="2393" y="1977"/>
                  </a:lnTo>
                  <a:cubicBezTo>
                    <a:pt x="2393" y="2263"/>
                    <a:pt x="2155" y="2489"/>
                    <a:pt x="1858" y="2489"/>
                  </a:cubicBezTo>
                  <a:lnTo>
                    <a:pt x="1703" y="2489"/>
                  </a:lnTo>
                  <a:cubicBezTo>
                    <a:pt x="1405" y="2489"/>
                    <a:pt x="1191" y="2251"/>
                    <a:pt x="1191" y="1977"/>
                  </a:cubicBezTo>
                  <a:lnTo>
                    <a:pt x="1191" y="1548"/>
                  </a:lnTo>
                  <a:cubicBezTo>
                    <a:pt x="1393" y="1512"/>
                    <a:pt x="1786" y="1441"/>
                    <a:pt x="2084" y="1203"/>
                  </a:cubicBezTo>
                  <a:close/>
                  <a:moveTo>
                    <a:pt x="1965" y="2822"/>
                  </a:moveTo>
                  <a:lnTo>
                    <a:pt x="1965" y="2917"/>
                  </a:lnTo>
                  <a:lnTo>
                    <a:pt x="1786" y="3108"/>
                  </a:lnTo>
                  <a:lnTo>
                    <a:pt x="1596" y="2941"/>
                  </a:lnTo>
                  <a:lnTo>
                    <a:pt x="1596" y="2822"/>
                  </a:lnTo>
                  <a:close/>
                  <a:moveTo>
                    <a:pt x="1751" y="0"/>
                  </a:moveTo>
                  <a:cubicBezTo>
                    <a:pt x="1143" y="0"/>
                    <a:pt x="631" y="500"/>
                    <a:pt x="631" y="1108"/>
                  </a:cubicBezTo>
                  <a:lnTo>
                    <a:pt x="631" y="1405"/>
                  </a:lnTo>
                  <a:cubicBezTo>
                    <a:pt x="524" y="1501"/>
                    <a:pt x="453" y="1631"/>
                    <a:pt x="453" y="1762"/>
                  </a:cubicBezTo>
                  <a:cubicBezTo>
                    <a:pt x="453" y="2024"/>
                    <a:pt x="643" y="2215"/>
                    <a:pt x="893" y="2227"/>
                  </a:cubicBezTo>
                  <a:cubicBezTo>
                    <a:pt x="953" y="2441"/>
                    <a:pt x="1096" y="2596"/>
                    <a:pt x="1274" y="2703"/>
                  </a:cubicBezTo>
                  <a:lnTo>
                    <a:pt x="1274" y="2798"/>
                  </a:lnTo>
                  <a:lnTo>
                    <a:pt x="596" y="3060"/>
                  </a:lnTo>
                  <a:cubicBezTo>
                    <a:pt x="524" y="3096"/>
                    <a:pt x="0" y="3298"/>
                    <a:pt x="0" y="3965"/>
                  </a:cubicBezTo>
                  <a:lnTo>
                    <a:pt x="0" y="4560"/>
                  </a:lnTo>
                  <a:cubicBezTo>
                    <a:pt x="0" y="4656"/>
                    <a:pt x="72" y="4727"/>
                    <a:pt x="155" y="4727"/>
                  </a:cubicBezTo>
                  <a:lnTo>
                    <a:pt x="572" y="4727"/>
                  </a:lnTo>
                  <a:cubicBezTo>
                    <a:pt x="667" y="4727"/>
                    <a:pt x="738" y="4656"/>
                    <a:pt x="738" y="4560"/>
                  </a:cubicBezTo>
                  <a:cubicBezTo>
                    <a:pt x="738" y="4477"/>
                    <a:pt x="667" y="4406"/>
                    <a:pt x="572" y="4406"/>
                  </a:cubicBezTo>
                  <a:lnTo>
                    <a:pt x="322" y="4406"/>
                  </a:lnTo>
                  <a:lnTo>
                    <a:pt x="322" y="3965"/>
                  </a:lnTo>
                  <a:cubicBezTo>
                    <a:pt x="322" y="3513"/>
                    <a:pt x="679" y="3370"/>
                    <a:pt x="691" y="3370"/>
                  </a:cubicBezTo>
                  <a:lnTo>
                    <a:pt x="703" y="3370"/>
                  </a:lnTo>
                  <a:lnTo>
                    <a:pt x="1334" y="3132"/>
                  </a:lnTo>
                  <a:lnTo>
                    <a:pt x="1655" y="3465"/>
                  </a:lnTo>
                  <a:cubicBezTo>
                    <a:pt x="1691" y="3489"/>
                    <a:pt x="1739" y="3513"/>
                    <a:pt x="1774" y="3513"/>
                  </a:cubicBezTo>
                  <a:cubicBezTo>
                    <a:pt x="1822" y="3513"/>
                    <a:pt x="1870" y="3489"/>
                    <a:pt x="1893" y="3465"/>
                  </a:cubicBezTo>
                  <a:lnTo>
                    <a:pt x="2215" y="3132"/>
                  </a:lnTo>
                  <a:lnTo>
                    <a:pt x="2834" y="3394"/>
                  </a:lnTo>
                  <a:lnTo>
                    <a:pt x="2846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8" y="4418"/>
                  </a:lnTo>
                  <a:cubicBezTo>
                    <a:pt x="1024" y="4418"/>
                    <a:pt x="941" y="4489"/>
                    <a:pt x="941" y="4584"/>
                  </a:cubicBezTo>
                  <a:cubicBezTo>
                    <a:pt x="941" y="4668"/>
                    <a:pt x="1024" y="4739"/>
                    <a:pt x="1108" y="4739"/>
                  </a:cubicBezTo>
                  <a:lnTo>
                    <a:pt x="3382" y="4739"/>
                  </a:lnTo>
                  <a:cubicBezTo>
                    <a:pt x="3477" y="4739"/>
                    <a:pt x="3548" y="4668"/>
                    <a:pt x="3548" y="4584"/>
                  </a:cubicBezTo>
                  <a:lnTo>
                    <a:pt x="3548" y="3989"/>
                  </a:lnTo>
                  <a:cubicBezTo>
                    <a:pt x="3548" y="3298"/>
                    <a:pt x="3013" y="3084"/>
                    <a:pt x="2953" y="3060"/>
                  </a:cubicBezTo>
                  <a:lnTo>
                    <a:pt x="2298" y="2798"/>
                  </a:lnTo>
                  <a:lnTo>
                    <a:pt x="2298" y="2703"/>
                  </a:lnTo>
                  <a:cubicBezTo>
                    <a:pt x="2477" y="2596"/>
                    <a:pt x="2608" y="2441"/>
                    <a:pt x="2691" y="2227"/>
                  </a:cubicBezTo>
                  <a:cubicBezTo>
                    <a:pt x="2929" y="2215"/>
                    <a:pt x="3120" y="2001"/>
                    <a:pt x="3120" y="1762"/>
                  </a:cubicBezTo>
                  <a:cubicBezTo>
                    <a:pt x="3120" y="1620"/>
                    <a:pt x="3048" y="1489"/>
                    <a:pt x="2941" y="1405"/>
                  </a:cubicBezTo>
                  <a:lnTo>
                    <a:pt x="2941" y="1108"/>
                  </a:lnTo>
                  <a:cubicBezTo>
                    <a:pt x="2941" y="500"/>
                    <a:pt x="2429" y="0"/>
                    <a:pt x="182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07" name="Google Shape;10907;p80"/>
            <p:cNvSpPr/>
            <p:nvPr/>
          </p:nvSpPr>
          <p:spPr>
            <a:xfrm>
              <a:off x="5001448" y="3108498"/>
              <a:ext cx="113338" cy="151244"/>
            </a:xfrm>
            <a:custGeom>
              <a:avLst/>
              <a:gdLst/>
              <a:ahLst/>
              <a:cxnLst/>
              <a:rect l="l" t="t" r="r" b="b"/>
              <a:pathLst>
                <a:path w="3561" h="4752" extrusionOk="0">
                  <a:moveTo>
                    <a:pt x="1811" y="322"/>
                  </a:moveTo>
                  <a:cubicBezTo>
                    <a:pt x="2251" y="322"/>
                    <a:pt x="2585" y="679"/>
                    <a:pt x="2585" y="1096"/>
                  </a:cubicBezTo>
                  <a:lnTo>
                    <a:pt x="2585" y="1203"/>
                  </a:lnTo>
                  <a:lnTo>
                    <a:pt x="2573" y="1203"/>
                  </a:lnTo>
                  <a:cubicBezTo>
                    <a:pt x="2346" y="1144"/>
                    <a:pt x="2275" y="846"/>
                    <a:pt x="2263" y="846"/>
                  </a:cubicBezTo>
                  <a:cubicBezTo>
                    <a:pt x="2251" y="786"/>
                    <a:pt x="2204" y="727"/>
                    <a:pt x="2132" y="727"/>
                  </a:cubicBezTo>
                  <a:cubicBezTo>
                    <a:pt x="2124" y="725"/>
                    <a:pt x="2116" y="725"/>
                    <a:pt x="2107" y="725"/>
                  </a:cubicBezTo>
                  <a:cubicBezTo>
                    <a:pt x="2051" y="725"/>
                    <a:pt x="1986" y="756"/>
                    <a:pt x="1965" y="786"/>
                  </a:cubicBezTo>
                  <a:cubicBezTo>
                    <a:pt x="1692" y="1203"/>
                    <a:pt x="1037" y="1203"/>
                    <a:pt x="1025" y="1203"/>
                  </a:cubicBezTo>
                  <a:lnTo>
                    <a:pt x="965" y="1203"/>
                  </a:lnTo>
                  <a:lnTo>
                    <a:pt x="965" y="1096"/>
                  </a:lnTo>
                  <a:cubicBezTo>
                    <a:pt x="965" y="667"/>
                    <a:pt x="1322" y="322"/>
                    <a:pt x="1739" y="322"/>
                  </a:cubicBezTo>
                  <a:close/>
                  <a:moveTo>
                    <a:pt x="2751" y="1668"/>
                  </a:moveTo>
                  <a:cubicBezTo>
                    <a:pt x="2787" y="1703"/>
                    <a:pt x="2787" y="1727"/>
                    <a:pt x="2787" y="1763"/>
                  </a:cubicBezTo>
                  <a:cubicBezTo>
                    <a:pt x="2787" y="1798"/>
                    <a:pt x="2763" y="1846"/>
                    <a:pt x="2715" y="1858"/>
                  </a:cubicBezTo>
                  <a:lnTo>
                    <a:pt x="2715" y="1668"/>
                  </a:lnTo>
                  <a:close/>
                  <a:moveTo>
                    <a:pt x="858" y="1679"/>
                  </a:moveTo>
                  <a:lnTo>
                    <a:pt x="858" y="1894"/>
                  </a:lnTo>
                  <a:cubicBezTo>
                    <a:pt x="834" y="1858"/>
                    <a:pt x="799" y="1834"/>
                    <a:pt x="799" y="1775"/>
                  </a:cubicBezTo>
                  <a:cubicBezTo>
                    <a:pt x="799" y="1739"/>
                    <a:pt x="810" y="1715"/>
                    <a:pt x="834" y="1679"/>
                  </a:cubicBezTo>
                  <a:close/>
                  <a:moveTo>
                    <a:pt x="2096" y="1203"/>
                  </a:moveTo>
                  <a:cubicBezTo>
                    <a:pt x="2156" y="1322"/>
                    <a:pt x="2263" y="1441"/>
                    <a:pt x="2406" y="1501"/>
                  </a:cubicBezTo>
                  <a:lnTo>
                    <a:pt x="2406" y="1977"/>
                  </a:lnTo>
                  <a:cubicBezTo>
                    <a:pt x="2394" y="2263"/>
                    <a:pt x="2156" y="2501"/>
                    <a:pt x="1870" y="2501"/>
                  </a:cubicBezTo>
                  <a:lnTo>
                    <a:pt x="1727" y="2501"/>
                  </a:lnTo>
                  <a:cubicBezTo>
                    <a:pt x="1430" y="2501"/>
                    <a:pt x="1203" y="2263"/>
                    <a:pt x="1203" y="1977"/>
                  </a:cubicBezTo>
                  <a:lnTo>
                    <a:pt x="1203" y="1548"/>
                  </a:lnTo>
                  <a:cubicBezTo>
                    <a:pt x="1418" y="1525"/>
                    <a:pt x="1799" y="1441"/>
                    <a:pt x="2096" y="1203"/>
                  </a:cubicBezTo>
                  <a:close/>
                  <a:moveTo>
                    <a:pt x="1977" y="2834"/>
                  </a:moveTo>
                  <a:lnTo>
                    <a:pt x="1977" y="2918"/>
                  </a:lnTo>
                  <a:lnTo>
                    <a:pt x="1799" y="3108"/>
                  </a:lnTo>
                  <a:lnTo>
                    <a:pt x="1620" y="2941"/>
                  </a:lnTo>
                  <a:lnTo>
                    <a:pt x="1620" y="2834"/>
                  </a:lnTo>
                  <a:close/>
                  <a:moveTo>
                    <a:pt x="1751" y="1"/>
                  </a:moveTo>
                  <a:cubicBezTo>
                    <a:pt x="1144" y="1"/>
                    <a:pt x="632" y="501"/>
                    <a:pt x="632" y="1120"/>
                  </a:cubicBezTo>
                  <a:lnTo>
                    <a:pt x="632" y="1417"/>
                  </a:lnTo>
                  <a:cubicBezTo>
                    <a:pt x="537" y="1501"/>
                    <a:pt x="453" y="1644"/>
                    <a:pt x="453" y="1775"/>
                  </a:cubicBezTo>
                  <a:cubicBezTo>
                    <a:pt x="453" y="2025"/>
                    <a:pt x="656" y="2215"/>
                    <a:pt x="894" y="2239"/>
                  </a:cubicBezTo>
                  <a:cubicBezTo>
                    <a:pt x="953" y="2441"/>
                    <a:pt x="1096" y="2608"/>
                    <a:pt x="1275" y="2715"/>
                  </a:cubicBezTo>
                  <a:lnTo>
                    <a:pt x="1275" y="2799"/>
                  </a:lnTo>
                  <a:lnTo>
                    <a:pt x="596" y="3072"/>
                  </a:lnTo>
                  <a:cubicBezTo>
                    <a:pt x="537" y="3096"/>
                    <a:pt x="1" y="3311"/>
                    <a:pt x="1" y="3977"/>
                  </a:cubicBezTo>
                  <a:lnTo>
                    <a:pt x="1" y="4573"/>
                  </a:lnTo>
                  <a:cubicBezTo>
                    <a:pt x="1" y="4656"/>
                    <a:pt x="72" y="4739"/>
                    <a:pt x="156" y="4739"/>
                  </a:cubicBezTo>
                  <a:lnTo>
                    <a:pt x="572" y="4739"/>
                  </a:lnTo>
                  <a:cubicBezTo>
                    <a:pt x="668" y="4739"/>
                    <a:pt x="739" y="4656"/>
                    <a:pt x="739" y="4573"/>
                  </a:cubicBezTo>
                  <a:cubicBezTo>
                    <a:pt x="739" y="4477"/>
                    <a:pt x="668" y="4406"/>
                    <a:pt x="572" y="4406"/>
                  </a:cubicBezTo>
                  <a:lnTo>
                    <a:pt x="322" y="4406"/>
                  </a:lnTo>
                  <a:lnTo>
                    <a:pt x="322" y="3977"/>
                  </a:lnTo>
                  <a:cubicBezTo>
                    <a:pt x="322" y="3513"/>
                    <a:pt x="680" y="3382"/>
                    <a:pt x="691" y="3382"/>
                  </a:cubicBezTo>
                  <a:lnTo>
                    <a:pt x="715" y="3382"/>
                  </a:lnTo>
                  <a:lnTo>
                    <a:pt x="1334" y="3144"/>
                  </a:lnTo>
                  <a:lnTo>
                    <a:pt x="1668" y="3465"/>
                  </a:lnTo>
                  <a:cubicBezTo>
                    <a:pt x="1692" y="3501"/>
                    <a:pt x="1739" y="3513"/>
                    <a:pt x="1787" y="3513"/>
                  </a:cubicBezTo>
                  <a:cubicBezTo>
                    <a:pt x="1823" y="3513"/>
                    <a:pt x="1870" y="3501"/>
                    <a:pt x="1906" y="3465"/>
                  </a:cubicBezTo>
                  <a:lnTo>
                    <a:pt x="2215" y="3144"/>
                  </a:lnTo>
                  <a:lnTo>
                    <a:pt x="2835" y="3394"/>
                  </a:lnTo>
                  <a:lnTo>
                    <a:pt x="2858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8" y="4418"/>
                  </a:lnTo>
                  <a:cubicBezTo>
                    <a:pt x="1025" y="4418"/>
                    <a:pt x="953" y="4501"/>
                    <a:pt x="953" y="4585"/>
                  </a:cubicBezTo>
                  <a:cubicBezTo>
                    <a:pt x="953" y="4680"/>
                    <a:pt x="1025" y="4751"/>
                    <a:pt x="1108" y="4751"/>
                  </a:cubicBezTo>
                  <a:lnTo>
                    <a:pt x="3394" y="4751"/>
                  </a:lnTo>
                  <a:cubicBezTo>
                    <a:pt x="3477" y="4751"/>
                    <a:pt x="3549" y="4680"/>
                    <a:pt x="3549" y="4585"/>
                  </a:cubicBezTo>
                  <a:lnTo>
                    <a:pt x="3549" y="3989"/>
                  </a:lnTo>
                  <a:cubicBezTo>
                    <a:pt x="3561" y="3311"/>
                    <a:pt x="3037" y="3096"/>
                    <a:pt x="2966" y="3072"/>
                  </a:cubicBezTo>
                  <a:lnTo>
                    <a:pt x="2311" y="2799"/>
                  </a:lnTo>
                  <a:lnTo>
                    <a:pt x="2311" y="2715"/>
                  </a:lnTo>
                  <a:cubicBezTo>
                    <a:pt x="2489" y="2608"/>
                    <a:pt x="2620" y="2441"/>
                    <a:pt x="2692" y="2239"/>
                  </a:cubicBezTo>
                  <a:cubicBezTo>
                    <a:pt x="2930" y="2215"/>
                    <a:pt x="3120" y="2013"/>
                    <a:pt x="3120" y="1775"/>
                  </a:cubicBezTo>
                  <a:cubicBezTo>
                    <a:pt x="3120" y="1620"/>
                    <a:pt x="3049" y="1489"/>
                    <a:pt x="2942" y="1417"/>
                  </a:cubicBezTo>
                  <a:lnTo>
                    <a:pt x="2942" y="1120"/>
                  </a:lnTo>
                  <a:cubicBezTo>
                    <a:pt x="2942" y="501"/>
                    <a:pt x="2442" y="1"/>
                    <a:pt x="182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908" name="Google Shape;10908;p80"/>
          <p:cNvGrpSpPr/>
          <p:nvPr/>
        </p:nvGrpSpPr>
        <p:grpSpPr>
          <a:xfrm>
            <a:off x="10634899" y="3486786"/>
            <a:ext cx="446221" cy="446179"/>
            <a:chOff x="7976174" y="2925108"/>
            <a:chExt cx="334666" cy="334634"/>
          </a:xfrm>
          <a:solidFill>
            <a:srgbClr val="D2DE00"/>
          </a:solidFill>
        </p:grpSpPr>
        <p:sp>
          <p:nvSpPr>
            <p:cNvPr id="10909" name="Google Shape;10909;p80"/>
            <p:cNvSpPr/>
            <p:nvPr/>
          </p:nvSpPr>
          <p:spPr>
            <a:xfrm>
              <a:off x="8003100" y="3064545"/>
              <a:ext cx="10630" cy="14068"/>
            </a:xfrm>
            <a:custGeom>
              <a:avLst/>
              <a:gdLst/>
              <a:ahLst/>
              <a:cxnLst/>
              <a:rect l="l" t="t" r="r" b="b"/>
              <a:pathLst>
                <a:path w="334" h="442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286"/>
                  </a:lnTo>
                  <a:cubicBezTo>
                    <a:pt x="0" y="370"/>
                    <a:pt x="72" y="441"/>
                    <a:pt x="167" y="441"/>
                  </a:cubicBezTo>
                  <a:cubicBezTo>
                    <a:pt x="250" y="441"/>
                    <a:pt x="322" y="370"/>
                    <a:pt x="322" y="286"/>
                  </a:cubicBezTo>
                  <a:lnTo>
                    <a:pt x="322" y="167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10" name="Google Shape;10910;p80"/>
            <p:cNvSpPr/>
            <p:nvPr/>
          </p:nvSpPr>
          <p:spPr>
            <a:xfrm>
              <a:off x="8003100" y="3046371"/>
              <a:ext cx="10630" cy="14418"/>
            </a:xfrm>
            <a:custGeom>
              <a:avLst/>
              <a:gdLst/>
              <a:ahLst/>
              <a:cxnLst/>
              <a:rect l="l" t="t" r="r" b="b"/>
              <a:pathLst>
                <a:path w="334" h="453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286"/>
                  </a:lnTo>
                  <a:cubicBezTo>
                    <a:pt x="0" y="369"/>
                    <a:pt x="72" y="452"/>
                    <a:pt x="167" y="452"/>
                  </a:cubicBezTo>
                  <a:cubicBezTo>
                    <a:pt x="250" y="452"/>
                    <a:pt x="322" y="369"/>
                    <a:pt x="322" y="286"/>
                  </a:cubicBezTo>
                  <a:lnTo>
                    <a:pt x="322" y="167"/>
                  </a:lnTo>
                  <a:cubicBezTo>
                    <a:pt x="334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11" name="Google Shape;10911;p80"/>
            <p:cNvSpPr/>
            <p:nvPr/>
          </p:nvSpPr>
          <p:spPr>
            <a:xfrm>
              <a:off x="8272519" y="3105093"/>
              <a:ext cx="10630" cy="14418"/>
            </a:xfrm>
            <a:custGeom>
              <a:avLst/>
              <a:gdLst/>
              <a:ahLst/>
              <a:cxnLst/>
              <a:rect l="l" t="t" r="r" b="b"/>
              <a:pathLst>
                <a:path w="334" h="453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286"/>
                  </a:lnTo>
                  <a:cubicBezTo>
                    <a:pt x="1" y="370"/>
                    <a:pt x="84" y="453"/>
                    <a:pt x="167" y="453"/>
                  </a:cubicBezTo>
                  <a:cubicBezTo>
                    <a:pt x="263" y="453"/>
                    <a:pt x="334" y="370"/>
                    <a:pt x="334" y="28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12" name="Google Shape;10912;p80"/>
            <p:cNvSpPr/>
            <p:nvPr/>
          </p:nvSpPr>
          <p:spPr>
            <a:xfrm>
              <a:off x="8272519" y="3123266"/>
              <a:ext cx="10630" cy="14068"/>
            </a:xfrm>
            <a:custGeom>
              <a:avLst/>
              <a:gdLst/>
              <a:ahLst/>
              <a:cxnLst/>
              <a:rect l="l" t="t" r="r" b="b"/>
              <a:pathLst>
                <a:path w="334" h="442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287"/>
                  </a:lnTo>
                  <a:cubicBezTo>
                    <a:pt x="1" y="370"/>
                    <a:pt x="84" y="442"/>
                    <a:pt x="167" y="442"/>
                  </a:cubicBezTo>
                  <a:cubicBezTo>
                    <a:pt x="263" y="442"/>
                    <a:pt x="334" y="370"/>
                    <a:pt x="334" y="287"/>
                  </a:cubicBezTo>
                  <a:lnTo>
                    <a:pt x="334" y="168"/>
                  </a:lnTo>
                  <a:cubicBezTo>
                    <a:pt x="334" y="72"/>
                    <a:pt x="263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13" name="Google Shape;10913;p80"/>
            <p:cNvSpPr/>
            <p:nvPr/>
          </p:nvSpPr>
          <p:spPr>
            <a:xfrm>
              <a:off x="7976174" y="2925108"/>
              <a:ext cx="334666" cy="334634"/>
            </a:xfrm>
            <a:custGeom>
              <a:avLst/>
              <a:gdLst/>
              <a:ahLst/>
              <a:cxnLst/>
              <a:rect l="l" t="t" r="r" b="b"/>
              <a:pathLst>
                <a:path w="10515" h="10514" extrusionOk="0">
                  <a:moveTo>
                    <a:pt x="5109" y="655"/>
                  </a:moveTo>
                  <a:lnTo>
                    <a:pt x="5109" y="2762"/>
                  </a:lnTo>
                  <a:lnTo>
                    <a:pt x="4704" y="2762"/>
                  </a:lnTo>
                  <a:lnTo>
                    <a:pt x="4704" y="655"/>
                  </a:lnTo>
                  <a:close/>
                  <a:moveTo>
                    <a:pt x="7549" y="655"/>
                  </a:moveTo>
                  <a:lnTo>
                    <a:pt x="7549" y="738"/>
                  </a:lnTo>
                  <a:lnTo>
                    <a:pt x="7549" y="750"/>
                  </a:lnTo>
                  <a:lnTo>
                    <a:pt x="7549" y="1584"/>
                  </a:lnTo>
                  <a:lnTo>
                    <a:pt x="7549" y="1774"/>
                  </a:lnTo>
                  <a:cubicBezTo>
                    <a:pt x="7442" y="1667"/>
                    <a:pt x="7311" y="1572"/>
                    <a:pt x="7157" y="1536"/>
                  </a:cubicBezTo>
                  <a:cubicBezTo>
                    <a:pt x="7122" y="1527"/>
                    <a:pt x="7085" y="1523"/>
                    <a:pt x="7048" y="1523"/>
                  </a:cubicBezTo>
                  <a:cubicBezTo>
                    <a:pt x="6935" y="1523"/>
                    <a:pt x="6818" y="1565"/>
                    <a:pt x="6728" y="1655"/>
                  </a:cubicBezTo>
                  <a:cubicBezTo>
                    <a:pt x="6716" y="1667"/>
                    <a:pt x="6371" y="1965"/>
                    <a:pt x="6811" y="2584"/>
                  </a:cubicBezTo>
                  <a:cubicBezTo>
                    <a:pt x="6859" y="2643"/>
                    <a:pt x="6907" y="2691"/>
                    <a:pt x="6918" y="2762"/>
                  </a:cubicBezTo>
                  <a:lnTo>
                    <a:pt x="5430" y="2762"/>
                  </a:lnTo>
                  <a:lnTo>
                    <a:pt x="5430" y="655"/>
                  </a:lnTo>
                  <a:close/>
                  <a:moveTo>
                    <a:pt x="2359" y="523"/>
                  </a:moveTo>
                  <a:cubicBezTo>
                    <a:pt x="2823" y="523"/>
                    <a:pt x="3485" y="630"/>
                    <a:pt x="3620" y="833"/>
                  </a:cubicBezTo>
                  <a:cubicBezTo>
                    <a:pt x="3644" y="881"/>
                    <a:pt x="3704" y="917"/>
                    <a:pt x="3763" y="917"/>
                  </a:cubicBezTo>
                  <a:lnTo>
                    <a:pt x="4359" y="917"/>
                  </a:lnTo>
                  <a:lnTo>
                    <a:pt x="4359" y="2500"/>
                  </a:lnTo>
                  <a:lnTo>
                    <a:pt x="3954" y="2500"/>
                  </a:lnTo>
                  <a:cubicBezTo>
                    <a:pt x="3894" y="2500"/>
                    <a:pt x="3847" y="2536"/>
                    <a:pt x="3823" y="2560"/>
                  </a:cubicBezTo>
                  <a:cubicBezTo>
                    <a:pt x="3466" y="3024"/>
                    <a:pt x="3275" y="3072"/>
                    <a:pt x="3037" y="3119"/>
                  </a:cubicBezTo>
                  <a:cubicBezTo>
                    <a:pt x="2858" y="3143"/>
                    <a:pt x="2644" y="3191"/>
                    <a:pt x="2358" y="3381"/>
                  </a:cubicBezTo>
                  <a:cubicBezTo>
                    <a:pt x="2174" y="3515"/>
                    <a:pt x="2037" y="3549"/>
                    <a:pt x="1955" y="3549"/>
                  </a:cubicBezTo>
                  <a:cubicBezTo>
                    <a:pt x="1921" y="3549"/>
                    <a:pt x="1896" y="3543"/>
                    <a:pt x="1882" y="3536"/>
                  </a:cubicBezTo>
                  <a:cubicBezTo>
                    <a:pt x="1846" y="3477"/>
                    <a:pt x="1846" y="3417"/>
                    <a:pt x="1846" y="3381"/>
                  </a:cubicBezTo>
                  <a:cubicBezTo>
                    <a:pt x="1882" y="3203"/>
                    <a:pt x="2168" y="3000"/>
                    <a:pt x="2346" y="2905"/>
                  </a:cubicBezTo>
                  <a:cubicBezTo>
                    <a:pt x="2442" y="2858"/>
                    <a:pt x="2466" y="2762"/>
                    <a:pt x="2430" y="2679"/>
                  </a:cubicBezTo>
                  <a:cubicBezTo>
                    <a:pt x="2394" y="2619"/>
                    <a:pt x="2335" y="2596"/>
                    <a:pt x="2263" y="2596"/>
                  </a:cubicBezTo>
                  <a:lnTo>
                    <a:pt x="715" y="2596"/>
                  </a:lnTo>
                  <a:cubicBezTo>
                    <a:pt x="644" y="2596"/>
                    <a:pt x="584" y="2536"/>
                    <a:pt x="584" y="2465"/>
                  </a:cubicBezTo>
                  <a:lnTo>
                    <a:pt x="584" y="2441"/>
                  </a:lnTo>
                  <a:cubicBezTo>
                    <a:pt x="584" y="2369"/>
                    <a:pt x="644" y="2310"/>
                    <a:pt x="715" y="2310"/>
                  </a:cubicBezTo>
                  <a:lnTo>
                    <a:pt x="2132" y="2310"/>
                  </a:lnTo>
                  <a:cubicBezTo>
                    <a:pt x="2215" y="2310"/>
                    <a:pt x="2287" y="2238"/>
                    <a:pt x="2287" y="2143"/>
                  </a:cubicBezTo>
                  <a:cubicBezTo>
                    <a:pt x="2287" y="2060"/>
                    <a:pt x="2215" y="1988"/>
                    <a:pt x="2132" y="1988"/>
                  </a:cubicBezTo>
                  <a:lnTo>
                    <a:pt x="715" y="1988"/>
                  </a:lnTo>
                  <a:lnTo>
                    <a:pt x="441" y="2012"/>
                  </a:lnTo>
                  <a:cubicBezTo>
                    <a:pt x="370" y="2012"/>
                    <a:pt x="310" y="1953"/>
                    <a:pt x="310" y="1881"/>
                  </a:cubicBezTo>
                  <a:lnTo>
                    <a:pt x="310" y="1869"/>
                  </a:lnTo>
                  <a:cubicBezTo>
                    <a:pt x="310" y="1786"/>
                    <a:pt x="370" y="1726"/>
                    <a:pt x="441" y="1726"/>
                  </a:cubicBezTo>
                  <a:lnTo>
                    <a:pt x="2156" y="1726"/>
                  </a:lnTo>
                  <a:cubicBezTo>
                    <a:pt x="2251" y="1726"/>
                    <a:pt x="2323" y="1655"/>
                    <a:pt x="2323" y="1572"/>
                  </a:cubicBezTo>
                  <a:cubicBezTo>
                    <a:pt x="2323" y="1476"/>
                    <a:pt x="2251" y="1405"/>
                    <a:pt x="2156" y="1405"/>
                  </a:cubicBezTo>
                  <a:lnTo>
                    <a:pt x="691" y="1405"/>
                  </a:lnTo>
                  <a:cubicBezTo>
                    <a:pt x="632" y="1393"/>
                    <a:pt x="596" y="1345"/>
                    <a:pt x="596" y="1286"/>
                  </a:cubicBezTo>
                  <a:lnTo>
                    <a:pt x="596" y="1274"/>
                  </a:lnTo>
                  <a:cubicBezTo>
                    <a:pt x="596" y="1191"/>
                    <a:pt x="656" y="1131"/>
                    <a:pt x="727" y="1131"/>
                  </a:cubicBezTo>
                  <a:lnTo>
                    <a:pt x="2156" y="1131"/>
                  </a:lnTo>
                  <a:cubicBezTo>
                    <a:pt x="2239" y="1131"/>
                    <a:pt x="2323" y="1060"/>
                    <a:pt x="2323" y="976"/>
                  </a:cubicBezTo>
                  <a:cubicBezTo>
                    <a:pt x="2323" y="881"/>
                    <a:pt x="2239" y="810"/>
                    <a:pt x="2156" y="810"/>
                  </a:cubicBezTo>
                  <a:lnTo>
                    <a:pt x="1442" y="810"/>
                  </a:lnTo>
                  <a:cubicBezTo>
                    <a:pt x="1370" y="810"/>
                    <a:pt x="1311" y="750"/>
                    <a:pt x="1311" y="679"/>
                  </a:cubicBezTo>
                  <a:lnTo>
                    <a:pt x="1311" y="655"/>
                  </a:lnTo>
                  <a:cubicBezTo>
                    <a:pt x="1311" y="583"/>
                    <a:pt x="1370" y="524"/>
                    <a:pt x="1442" y="524"/>
                  </a:cubicBezTo>
                  <a:lnTo>
                    <a:pt x="2287" y="524"/>
                  </a:lnTo>
                  <a:cubicBezTo>
                    <a:pt x="2310" y="523"/>
                    <a:pt x="2334" y="523"/>
                    <a:pt x="2359" y="523"/>
                  </a:cubicBezTo>
                  <a:close/>
                  <a:moveTo>
                    <a:pt x="8633" y="310"/>
                  </a:moveTo>
                  <a:cubicBezTo>
                    <a:pt x="8704" y="310"/>
                    <a:pt x="8764" y="369"/>
                    <a:pt x="8764" y="452"/>
                  </a:cubicBezTo>
                  <a:lnTo>
                    <a:pt x="8764" y="691"/>
                  </a:lnTo>
                  <a:lnTo>
                    <a:pt x="8764" y="726"/>
                  </a:lnTo>
                  <a:lnTo>
                    <a:pt x="8764" y="1107"/>
                  </a:lnTo>
                  <a:lnTo>
                    <a:pt x="8764" y="1131"/>
                  </a:lnTo>
                  <a:lnTo>
                    <a:pt x="8764" y="2155"/>
                  </a:lnTo>
                  <a:cubicBezTo>
                    <a:pt x="8764" y="2250"/>
                    <a:pt x="8835" y="2322"/>
                    <a:pt x="8931" y="2322"/>
                  </a:cubicBezTo>
                  <a:cubicBezTo>
                    <a:pt x="9014" y="2322"/>
                    <a:pt x="9085" y="2250"/>
                    <a:pt x="9085" y="2155"/>
                  </a:cubicBezTo>
                  <a:lnTo>
                    <a:pt x="9085" y="1012"/>
                  </a:lnTo>
                  <a:lnTo>
                    <a:pt x="9085" y="988"/>
                  </a:lnTo>
                  <a:lnTo>
                    <a:pt x="9085" y="953"/>
                  </a:lnTo>
                  <a:lnTo>
                    <a:pt x="9085" y="702"/>
                  </a:lnTo>
                  <a:cubicBezTo>
                    <a:pt x="9109" y="643"/>
                    <a:pt x="9145" y="595"/>
                    <a:pt x="9204" y="595"/>
                  </a:cubicBezTo>
                  <a:lnTo>
                    <a:pt x="9228" y="595"/>
                  </a:lnTo>
                  <a:cubicBezTo>
                    <a:pt x="9300" y="595"/>
                    <a:pt x="9359" y="655"/>
                    <a:pt x="9359" y="726"/>
                  </a:cubicBezTo>
                  <a:lnTo>
                    <a:pt x="9359" y="1322"/>
                  </a:lnTo>
                  <a:lnTo>
                    <a:pt x="9359" y="1441"/>
                  </a:lnTo>
                  <a:lnTo>
                    <a:pt x="9359" y="2155"/>
                  </a:lnTo>
                  <a:cubicBezTo>
                    <a:pt x="9359" y="2250"/>
                    <a:pt x="9431" y="2322"/>
                    <a:pt x="9526" y="2322"/>
                  </a:cubicBezTo>
                  <a:cubicBezTo>
                    <a:pt x="9609" y="2322"/>
                    <a:pt x="9681" y="2250"/>
                    <a:pt x="9681" y="2155"/>
                  </a:cubicBezTo>
                  <a:lnTo>
                    <a:pt x="9681" y="1441"/>
                  </a:lnTo>
                  <a:cubicBezTo>
                    <a:pt x="9681" y="1369"/>
                    <a:pt x="9740" y="1310"/>
                    <a:pt x="9824" y="1310"/>
                  </a:cubicBezTo>
                  <a:lnTo>
                    <a:pt x="9835" y="1310"/>
                  </a:lnTo>
                  <a:cubicBezTo>
                    <a:pt x="9907" y="1310"/>
                    <a:pt x="9966" y="1369"/>
                    <a:pt x="9966" y="1441"/>
                  </a:cubicBezTo>
                  <a:lnTo>
                    <a:pt x="9966" y="2298"/>
                  </a:lnTo>
                  <a:cubicBezTo>
                    <a:pt x="9978" y="2750"/>
                    <a:pt x="9883" y="3489"/>
                    <a:pt x="9657" y="3620"/>
                  </a:cubicBezTo>
                  <a:cubicBezTo>
                    <a:pt x="9609" y="3643"/>
                    <a:pt x="9585" y="3703"/>
                    <a:pt x="9585" y="3762"/>
                  </a:cubicBezTo>
                  <a:lnTo>
                    <a:pt x="9585" y="4358"/>
                  </a:lnTo>
                  <a:lnTo>
                    <a:pt x="7990" y="4358"/>
                  </a:lnTo>
                  <a:lnTo>
                    <a:pt x="7990" y="3965"/>
                  </a:lnTo>
                  <a:cubicBezTo>
                    <a:pt x="7990" y="3905"/>
                    <a:pt x="7954" y="3858"/>
                    <a:pt x="7930" y="3822"/>
                  </a:cubicBezTo>
                  <a:cubicBezTo>
                    <a:pt x="7466" y="3465"/>
                    <a:pt x="7419" y="3274"/>
                    <a:pt x="7383" y="3036"/>
                  </a:cubicBezTo>
                  <a:cubicBezTo>
                    <a:pt x="7347" y="2858"/>
                    <a:pt x="7299" y="2655"/>
                    <a:pt x="7109" y="2369"/>
                  </a:cubicBezTo>
                  <a:cubicBezTo>
                    <a:pt x="6918" y="2096"/>
                    <a:pt x="6930" y="1941"/>
                    <a:pt x="6966" y="1893"/>
                  </a:cubicBezTo>
                  <a:cubicBezTo>
                    <a:pt x="7026" y="1845"/>
                    <a:pt x="7085" y="1845"/>
                    <a:pt x="7109" y="1845"/>
                  </a:cubicBezTo>
                  <a:cubicBezTo>
                    <a:pt x="7288" y="1893"/>
                    <a:pt x="7502" y="2179"/>
                    <a:pt x="7585" y="2357"/>
                  </a:cubicBezTo>
                  <a:cubicBezTo>
                    <a:pt x="7603" y="2418"/>
                    <a:pt x="7658" y="2460"/>
                    <a:pt x="7718" y="2460"/>
                  </a:cubicBezTo>
                  <a:cubicBezTo>
                    <a:pt x="7741" y="2460"/>
                    <a:pt x="7765" y="2454"/>
                    <a:pt x="7788" y="2441"/>
                  </a:cubicBezTo>
                  <a:cubicBezTo>
                    <a:pt x="7847" y="2417"/>
                    <a:pt x="7871" y="2357"/>
                    <a:pt x="7871" y="2286"/>
                  </a:cubicBezTo>
                  <a:lnTo>
                    <a:pt x="7871" y="2262"/>
                  </a:lnTo>
                  <a:lnTo>
                    <a:pt x="7871" y="1584"/>
                  </a:lnTo>
                  <a:lnTo>
                    <a:pt x="7871" y="750"/>
                  </a:lnTo>
                  <a:lnTo>
                    <a:pt x="7871" y="726"/>
                  </a:lnTo>
                  <a:cubicBezTo>
                    <a:pt x="7871" y="655"/>
                    <a:pt x="7930" y="595"/>
                    <a:pt x="8002" y="595"/>
                  </a:cubicBezTo>
                  <a:lnTo>
                    <a:pt x="8014" y="595"/>
                  </a:lnTo>
                  <a:cubicBezTo>
                    <a:pt x="8097" y="595"/>
                    <a:pt x="8157" y="655"/>
                    <a:pt x="8157" y="726"/>
                  </a:cubicBezTo>
                  <a:lnTo>
                    <a:pt x="8157" y="2143"/>
                  </a:lnTo>
                  <a:cubicBezTo>
                    <a:pt x="8157" y="2238"/>
                    <a:pt x="8228" y="2310"/>
                    <a:pt x="8311" y="2310"/>
                  </a:cubicBezTo>
                  <a:cubicBezTo>
                    <a:pt x="8407" y="2310"/>
                    <a:pt x="8478" y="2238"/>
                    <a:pt x="8478" y="2143"/>
                  </a:cubicBezTo>
                  <a:lnTo>
                    <a:pt x="8478" y="726"/>
                  </a:lnTo>
                  <a:lnTo>
                    <a:pt x="8478" y="452"/>
                  </a:lnTo>
                  <a:cubicBezTo>
                    <a:pt x="8478" y="369"/>
                    <a:pt x="8538" y="310"/>
                    <a:pt x="8609" y="310"/>
                  </a:cubicBezTo>
                  <a:close/>
                  <a:moveTo>
                    <a:pt x="1763" y="2941"/>
                  </a:moveTo>
                  <a:cubicBezTo>
                    <a:pt x="1668" y="3036"/>
                    <a:pt x="1561" y="3179"/>
                    <a:pt x="1537" y="3322"/>
                  </a:cubicBezTo>
                  <a:cubicBezTo>
                    <a:pt x="1501" y="3477"/>
                    <a:pt x="1537" y="3631"/>
                    <a:pt x="1656" y="3750"/>
                  </a:cubicBezTo>
                  <a:cubicBezTo>
                    <a:pt x="1668" y="3774"/>
                    <a:pt x="1763" y="3881"/>
                    <a:pt x="1989" y="3881"/>
                  </a:cubicBezTo>
                  <a:cubicBezTo>
                    <a:pt x="2144" y="3881"/>
                    <a:pt x="2335" y="3834"/>
                    <a:pt x="2573" y="3667"/>
                  </a:cubicBezTo>
                  <a:cubicBezTo>
                    <a:pt x="2632" y="3620"/>
                    <a:pt x="2692" y="3572"/>
                    <a:pt x="2751" y="3560"/>
                  </a:cubicBezTo>
                  <a:lnTo>
                    <a:pt x="2751" y="5048"/>
                  </a:lnTo>
                  <a:lnTo>
                    <a:pt x="656" y="5048"/>
                  </a:lnTo>
                  <a:lnTo>
                    <a:pt x="656" y="2941"/>
                  </a:lnTo>
                  <a:close/>
                  <a:moveTo>
                    <a:pt x="9824" y="4703"/>
                  </a:moveTo>
                  <a:lnTo>
                    <a:pt x="9824" y="5108"/>
                  </a:lnTo>
                  <a:lnTo>
                    <a:pt x="7728" y="5108"/>
                  </a:lnTo>
                  <a:lnTo>
                    <a:pt x="7728" y="4703"/>
                  </a:lnTo>
                  <a:close/>
                  <a:moveTo>
                    <a:pt x="2751" y="5370"/>
                  </a:moveTo>
                  <a:lnTo>
                    <a:pt x="2751" y="5775"/>
                  </a:lnTo>
                  <a:lnTo>
                    <a:pt x="656" y="5775"/>
                  </a:lnTo>
                  <a:lnTo>
                    <a:pt x="656" y="5370"/>
                  </a:lnTo>
                  <a:close/>
                  <a:moveTo>
                    <a:pt x="4359" y="2858"/>
                  </a:moveTo>
                  <a:lnTo>
                    <a:pt x="4359" y="2917"/>
                  </a:lnTo>
                  <a:cubicBezTo>
                    <a:pt x="4359" y="3012"/>
                    <a:pt x="4430" y="3084"/>
                    <a:pt x="4525" y="3084"/>
                  </a:cubicBezTo>
                  <a:lnTo>
                    <a:pt x="7014" y="3084"/>
                  </a:lnTo>
                  <a:lnTo>
                    <a:pt x="7014" y="3096"/>
                  </a:lnTo>
                  <a:cubicBezTo>
                    <a:pt x="7049" y="3369"/>
                    <a:pt x="7109" y="3655"/>
                    <a:pt x="7621" y="4048"/>
                  </a:cubicBezTo>
                  <a:lnTo>
                    <a:pt x="7621" y="4370"/>
                  </a:lnTo>
                  <a:lnTo>
                    <a:pt x="7561" y="4370"/>
                  </a:lnTo>
                  <a:cubicBezTo>
                    <a:pt x="7466" y="4370"/>
                    <a:pt x="7395" y="4441"/>
                    <a:pt x="7395" y="4524"/>
                  </a:cubicBezTo>
                  <a:lnTo>
                    <a:pt x="7395" y="7013"/>
                  </a:lnTo>
                  <a:lnTo>
                    <a:pt x="7383" y="7013"/>
                  </a:lnTo>
                  <a:cubicBezTo>
                    <a:pt x="7109" y="7060"/>
                    <a:pt x="6823" y="7120"/>
                    <a:pt x="6430" y="7620"/>
                  </a:cubicBezTo>
                  <a:lnTo>
                    <a:pt x="6121" y="7620"/>
                  </a:lnTo>
                  <a:lnTo>
                    <a:pt x="6121" y="7560"/>
                  </a:lnTo>
                  <a:cubicBezTo>
                    <a:pt x="6121" y="7477"/>
                    <a:pt x="6037" y="7406"/>
                    <a:pt x="5954" y="7406"/>
                  </a:cubicBezTo>
                  <a:lnTo>
                    <a:pt x="3466" y="7406"/>
                  </a:lnTo>
                  <a:lnTo>
                    <a:pt x="3466" y="7382"/>
                  </a:lnTo>
                  <a:cubicBezTo>
                    <a:pt x="3418" y="7120"/>
                    <a:pt x="3358" y="6834"/>
                    <a:pt x="2858" y="6429"/>
                  </a:cubicBezTo>
                  <a:lnTo>
                    <a:pt x="2858" y="6120"/>
                  </a:lnTo>
                  <a:lnTo>
                    <a:pt x="2918" y="6120"/>
                  </a:lnTo>
                  <a:cubicBezTo>
                    <a:pt x="3001" y="6120"/>
                    <a:pt x="3085" y="6048"/>
                    <a:pt x="3085" y="5953"/>
                  </a:cubicBezTo>
                  <a:lnTo>
                    <a:pt x="3085" y="3477"/>
                  </a:lnTo>
                  <a:lnTo>
                    <a:pt x="3097" y="3477"/>
                  </a:lnTo>
                  <a:cubicBezTo>
                    <a:pt x="3358" y="3429"/>
                    <a:pt x="3644" y="3369"/>
                    <a:pt x="4049" y="2858"/>
                  </a:cubicBezTo>
                  <a:close/>
                  <a:moveTo>
                    <a:pt x="5787" y="7727"/>
                  </a:moveTo>
                  <a:lnTo>
                    <a:pt x="5787" y="9823"/>
                  </a:lnTo>
                  <a:lnTo>
                    <a:pt x="5383" y="9823"/>
                  </a:lnTo>
                  <a:lnTo>
                    <a:pt x="5383" y="7727"/>
                  </a:lnTo>
                  <a:close/>
                  <a:moveTo>
                    <a:pt x="8490" y="6933"/>
                  </a:moveTo>
                  <a:cubicBezTo>
                    <a:pt x="8530" y="6933"/>
                    <a:pt x="8558" y="6942"/>
                    <a:pt x="8573" y="6953"/>
                  </a:cubicBezTo>
                  <a:cubicBezTo>
                    <a:pt x="8621" y="7013"/>
                    <a:pt x="8621" y="7072"/>
                    <a:pt x="8621" y="7108"/>
                  </a:cubicBezTo>
                  <a:cubicBezTo>
                    <a:pt x="8573" y="7287"/>
                    <a:pt x="8288" y="7489"/>
                    <a:pt x="8109" y="7584"/>
                  </a:cubicBezTo>
                  <a:cubicBezTo>
                    <a:pt x="8026" y="7620"/>
                    <a:pt x="7990" y="7727"/>
                    <a:pt x="8038" y="7799"/>
                  </a:cubicBezTo>
                  <a:cubicBezTo>
                    <a:pt x="8061" y="7858"/>
                    <a:pt x="8121" y="7894"/>
                    <a:pt x="8204" y="7894"/>
                  </a:cubicBezTo>
                  <a:lnTo>
                    <a:pt x="9740" y="7894"/>
                  </a:lnTo>
                  <a:cubicBezTo>
                    <a:pt x="9824" y="7894"/>
                    <a:pt x="9883" y="7953"/>
                    <a:pt x="9883" y="8025"/>
                  </a:cubicBezTo>
                  <a:lnTo>
                    <a:pt x="9883" y="8037"/>
                  </a:lnTo>
                  <a:cubicBezTo>
                    <a:pt x="9883" y="8120"/>
                    <a:pt x="9824" y="8180"/>
                    <a:pt x="9740" y="8180"/>
                  </a:cubicBezTo>
                  <a:lnTo>
                    <a:pt x="8335" y="8180"/>
                  </a:lnTo>
                  <a:cubicBezTo>
                    <a:pt x="8240" y="8180"/>
                    <a:pt x="8169" y="8251"/>
                    <a:pt x="8169" y="8334"/>
                  </a:cubicBezTo>
                  <a:cubicBezTo>
                    <a:pt x="8169" y="8430"/>
                    <a:pt x="8240" y="8501"/>
                    <a:pt x="8335" y="8501"/>
                  </a:cubicBezTo>
                  <a:lnTo>
                    <a:pt x="10026" y="8501"/>
                  </a:lnTo>
                  <a:cubicBezTo>
                    <a:pt x="10034" y="8500"/>
                    <a:pt x="10043" y="8499"/>
                    <a:pt x="10051" y="8499"/>
                  </a:cubicBezTo>
                  <a:cubicBezTo>
                    <a:pt x="10121" y="8499"/>
                    <a:pt x="10169" y="8545"/>
                    <a:pt x="10169" y="8620"/>
                  </a:cubicBezTo>
                  <a:cubicBezTo>
                    <a:pt x="10169" y="8692"/>
                    <a:pt x="10097" y="8751"/>
                    <a:pt x="10026" y="8751"/>
                  </a:cubicBezTo>
                  <a:lnTo>
                    <a:pt x="8311" y="8751"/>
                  </a:lnTo>
                  <a:cubicBezTo>
                    <a:pt x="8228" y="8751"/>
                    <a:pt x="8157" y="8834"/>
                    <a:pt x="8157" y="8918"/>
                  </a:cubicBezTo>
                  <a:cubicBezTo>
                    <a:pt x="8157" y="9013"/>
                    <a:pt x="8228" y="9084"/>
                    <a:pt x="8311" y="9084"/>
                  </a:cubicBezTo>
                  <a:lnTo>
                    <a:pt x="9776" y="9084"/>
                  </a:lnTo>
                  <a:cubicBezTo>
                    <a:pt x="9835" y="9096"/>
                    <a:pt x="9883" y="9144"/>
                    <a:pt x="9883" y="9204"/>
                  </a:cubicBezTo>
                  <a:lnTo>
                    <a:pt x="9883" y="9215"/>
                  </a:lnTo>
                  <a:cubicBezTo>
                    <a:pt x="9883" y="9287"/>
                    <a:pt x="9824" y="9346"/>
                    <a:pt x="9752" y="9346"/>
                  </a:cubicBezTo>
                  <a:lnTo>
                    <a:pt x="8323" y="9346"/>
                  </a:lnTo>
                  <a:cubicBezTo>
                    <a:pt x="8228" y="9346"/>
                    <a:pt x="8157" y="9430"/>
                    <a:pt x="8157" y="9513"/>
                  </a:cubicBezTo>
                  <a:cubicBezTo>
                    <a:pt x="8157" y="9608"/>
                    <a:pt x="8228" y="9680"/>
                    <a:pt x="8323" y="9680"/>
                  </a:cubicBezTo>
                  <a:lnTo>
                    <a:pt x="9038" y="9680"/>
                  </a:lnTo>
                  <a:cubicBezTo>
                    <a:pt x="9109" y="9680"/>
                    <a:pt x="9169" y="9739"/>
                    <a:pt x="9169" y="9811"/>
                  </a:cubicBezTo>
                  <a:lnTo>
                    <a:pt x="9169" y="9823"/>
                  </a:lnTo>
                  <a:cubicBezTo>
                    <a:pt x="9169" y="9906"/>
                    <a:pt x="9109" y="9966"/>
                    <a:pt x="9038" y="9966"/>
                  </a:cubicBezTo>
                  <a:lnTo>
                    <a:pt x="8181" y="9966"/>
                  </a:lnTo>
                  <a:cubicBezTo>
                    <a:pt x="8151" y="9967"/>
                    <a:pt x="8120" y="9967"/>
                    <a:pt x="8088" y="9967"/>
                  </a:cubicBezTo>
                  <a:cubicBezTo>
                    <a:pt x="7740" y="9967"/>
                    <a:pt x="7288" y="9907"/>
                    <a:pt x="7026" y="9787"/>
                  </a:cubicBezTo>
                  <a:lnTo>
                    <a:pt x="7014" y="9763"/>
                  </a:lnTo>
                  <a:cubicBezTo>
                    <a:pt x="6978" y="9727"/>
                    <a:pt x="6930" y="9704"/>
                    <a:pt x="6895" y="9704"/>
                  </a:cubicBezTo>
                  <a:cubicBezTo>
                    <a:pt x="6871" y="9692"/>
                    <a:pt x="6859" y="9680"/>
                    <a:pt x="6847" y="9644"/>
                  </a:cubicBezTo>
                  <a:cubicBezTo>
                    <a:pt x="6811" y="9608"/>
                    <a:pt x="6752" y="9573"/>
                    <a:pt x="6692" y="9573"/>
                  </a:cubicBezTo>
                  <a:lnTo>
                    <a:pt x="6097" y="9573"/>
                  </a:lnTo>
                  <a:lnTo>
                    <a:pt x="6097" y="7977"/>
                  </a:lnTo>
                  <a:lnTo>
                    <a:pt x="6502" y="7977"/>
                  </a:lnTo>
                  <a:cubicBezTo>
                    <a:pt x="6561" y="7977"/>
                    <a:pt x="6609" y="7953"/>
                    <a:pt x="6633" y="7918"/>
                  </a:cubicBezTo>
                  <a:cubicBezTo>
                    <a:pt x="6990" y="7453"/>
                    <a:pt x="7192" y="7418"/>
                    <a:pt x="7430" y="7370"/>
                  </a:cubicBezTo>
                  <a:cubicBezTo>
                    <a:pt x="7609" y="7334"/>
                    <a:pt x="7811" y="7299"/>
                    <a:pt x="8097" y="7108"/>
                  </a:cubicBezTo>
                  <a:cubicBezTo>
                    <a:pt x="8274" y="6972"/>
                    <a:pt x="8407" y="6933"/>
                    <a:pt x="8490" y="6933"/>
                  </a:cubicBezTo>
                  <a:close/>
                  <a:moveTo>
                    <a:pt x="2501" y="6132"/>
                  </a:moveTo>
                  <a:lnTo>
                    <a:pt x="2501" y="6537"/>
                  </a:lnTo>
                  <a:cubicBezTo>
                    <a:pt x="2501" y="6596"/>
                    <a:pt x="2525" y="6644"/>
                    <a:pt x="2561" y="6668"/>
                  </a:cubicBezTo>
                  <a:cubicBezTo>
                    <a:pt x="3025" y="7025"/>
                    <a:pt x="3061" y="7227"/>
                    <a:pt x="3108" y="7465"/>
                  </a:cubicBezTo>
                  <a:cubicBezTo>
                    <a:pt x="3120" y="7501"/>
                    <a:pt x="3120" y="7560"/>
                    <a:pt x="3144" y="7608"/>
                  </a:cubicBezTo>
                  <a:cubicBezTo>
                    <a:pt x="3168" y="7763"/>
                    <a:pt x="3228" y="7918"/>
                    <a:pt x="3382" y="8120"/>
                  </a:cubicBezTo>
                  <a:cubicBezTo>
                    <a:pt x="3597" y="8382"/>
                    <a:pt x="3585" y="8537"/>
                    <a:pt x="3561" y="8596"/>
                  </a:cubicBezTo>
                  <a:cubicBezTo>
                    <a:pt x="3501" y="8632"/>
                    <a:pt x="3442" y="8632"/>
                    <a:pt x="3406" y="8632"/>
                  </a:cubicBezTo>
                  <a:cubicBezTo>
                    <a:pt x="3228" y="8596"/>
                    <a:pt x="3025" y="8311"/>
                    <a:pt x="2930" y="8132"/>
                  </a:cubicBezTo>
                  <a:cubicBezTo>
                    <a:pt x="2896" y="8064"/>
                    <a:pt x="2838" y="8033"/>
                    <a:pt x="2778" y="8033"/>
                  </a:cubicBezTo>
                  <a:cubicBezTo>
                    <a:pt x="2753" y="8033"/>
                    <a:pt x="2728" y="8038"/>
                    <a:pt x="2704" y="8049"/>
                  </a:cubicBezTo>
                  <a:cubicBezTo>
                    <a:pt x="2644" y="8084"/>
                    <a:pt x="2620" y="8144"/>
                    <a:pt x="2620" y="8215"/>
                  </a:cubicBezTo>
                  <a:lnTo>
                    <a:pt x="2620" y="8239"/>
                  </a:lnTo>
                  <a:lnTo>
                    <a:pt x="2620" y="8918"/>
                  </a:lnTo>
                  <a:lnTo>
                    <a:pt x="2620" y="9751"/>
                  </a:lnTo>
                  <a:lnTo>
                    <a:pt x="2620" y="9763"/>
                  </a:lnTo>
                  <a:cubicBezTo>
                    <a:pt x="2620" y="9846"/>
                    <a:pt x="2561" y="9906"/>
                    <a:pt x="2489" y="9906"/>
                  </a:cubicBezTo>
                  <a:lnTo>
                    <a:pt x="2466" y="9906"/>
                  </a:lnTo>
                  <a:cubicBezTo>
                    <a:pt x="2394" y="9906"/>
                    <a:pt x="2335" y="9846"/>
                    <a:pt x="2335" y="9763"/>
                  </a:cubicBezTo>
                  <a:lnTo>
                    <a:pt x="2335" y="8358"/>
                  </a:lnTo>
                  <a:cubicBezTo>
                    <a:pt x="2335" y="8263"/>
                    <a:pt x="2263" y="8191"/>
                    <a:pt x="2168" y="8191"/>
                  </a:cubicBezTo>
                  <a:cubicBezTo>
                    <a:pt x="2085" y="8191"/>
                    <a:pt x="2013" y="8263"/>
                    <a:pt x="2013" y="8358"/>
                  </a:cubicBezTo>
                  <a:lnTo>
                    <a:pt x="2013" y="9763"/>
                  </a:lnTo>
                  <a:lnTo>
                    <a:pt x="2013" y="10049"/>
                  </a:lnTo>
                  <a:cubicBezTo>
                    <a:pt x="2013" y="10120"/>
                    <a:pt x="1954" y="10180"/>
                    <a:pt x="1870" y="10180"/>
                  </a:cubicBezTo>
                  <a:lnTo>
                    <a:pt x="1858" y="10180"/>
                  </a:lnTo>
                  <a:cubicBezTo>
                    <a:pt x="1787" y="10180"/>
                    <a:pt x="1727" y="10120"/>
                    <a:pt x="1727" y="10049"/>
                  </a:cubicBezTo>
                  <a:lnTo>
                    <a:pt x="1727" y="9811"/>
                  </a:lnTo>
                  <a:lnTo>
                    <a:pt x="1727" y="9763"/>
                  </a:lnTo>
                  <a:lnTo>
                    <a:pt x="1727" y="9394"/>
                  </a:lnTo>
                  <a:lnTo>
                    <a:pt x="1727" y="9370"/>
                  </a:lnTo>
                  <a:lnTo>
                    <a:pt x="1727" y="8334"/>
                  </a:lnTo>
                  <a:cubicBezTo>
                    <a:pt x="1727" y="8251"/>
                    <a:pt x="1656" y="8180"/>
                    <a:pt x="1561" y="8180"/>
                  </a:cubicBezTo>
                  <a:cubicBezTo>
                    <a:pt x="1477" y="8180"/>
                    <a:pt x="1394" y="8251"/>
                    <a:pt x="1394" y="8334"/>
                  </a:cubicBezTo>
                  <a:lnTo>
                    <a:pt x="1394" y="9489"/>
                  </a:lnTo>
                  <a:lnTo>
                    <a:pt x="1394" y="9513"/>
                  </a:lnTo>
                  <a:lnTo>
                    <a:pt x="1394" y="9549"/>
                  </a:lnTo>
                  <a:lnTo>
                    <a:pt x="1394" y="9799"/>
                  </a:lnTo>
                  <a:cubicBezTo>
                    <a:pt x="1382" y="9858"/>
                    <a:pt x="1334" y="9906"/>
                    <a:pt x="1275" y="9906"/>
                  </a:cubicBezTo>
                  <a:lnTo>
                    <a:pt x="1263" y="9906"/>
                  </a:lnTo>
                  <a:cubicBezTo>
                    <a:pt x="1192" y="9906"/>
                    <a:pt x="1132" y="9846"/>
                    <a:pt x="1132" y="9763"/>
                  </a:cubicBezTo>
                  <a:lnTo>
                    <a:pt x="1132" y="9168"/>
                  </a:lnTo>
                  <a:lnTo>
                    <a:pt x="1132" y="9049"/>
                  </a:lnTo>
                  <a:lnTo>
                    <a:pt x="1132" y="8334"/>
                  </a:lnTo>
                  <a:cubicBezTo>
                    <a:pt x="1132" y="8251"/>
                    <a:pt x="1061" y="8180"/>
                    <a:pt x="965" y="8180"/>
                  </a:cubicBezTo>
                  <a:cubicBezTo>
                    <a:pt x="882" y="8180"/>
                    <a:pt x="799" y="8251"/>
                    <a:pt x="799" y="8334"/>
                  </a:cubicBezTo>
                  <a:lnTo>
                    <a:pt x="799" y="9049"/>
                  </a:lnTo>
                  <a:cubicBezTo>
                    <a:pt x="799" y="9132"/>
                    <a:pt x="739" y="9192"/>
                    <a:pt x="668" y="9192"/>
                  </a:cubicBezTo>
                  <a:lnTo>
                    <a:pt x="656" y="9192"/>
                  </a:lnTo>
                  <a:cubicBezTo>
                    <a:pt x="584" y="9192"/>
                    <a:pt x="525" y="9132"/>
                    <a:pt x="525" y="9049"/>
                  </a:cubicBezTo>
                  <a:lnTo>
                    <a:pt x="525" y="8203"/>
                  </a:lnTo>
                  <a:cubicBezTo>
                    <a:pt x="501" y="7739"/>
                    <a:pt x="608" y="7013"/>
                    <a:pt x="834" y="6882"/>
                  </a:cubicBezTo>
                  <a:cubicBezTo>
                    <a:pt x="882" y="6846"/>
                    <a:pt x="906" y="6787"/>
                    <a:pt x="906" y="6727"/>
                  </a:cubicBezTo>
                  <a:lnTo>
                    <a:pt x="906" y="6132"/>
                  </a:lnTo>
                  <a:close/>
                  <a:moveTo>
                    <a:pt x="8621" y="0"/>
                  </a:moveTo>
                  <a:cubicBezTo>
                    <a:pt x="8407" y="0"/>
                    <a:pt x="8240" y="143"/>
                    <a:pt x="8181" y="321"/>
                  </a:cubicBezTo>
                  <a:cubicBezTo>
                    <a:pt x="8145" y="298"/>
                    <a:pt x="8085" y="286"/>
                    <a:pt x="8038" y="286"/>
                  </a:cubicBezTo>
                  <a:lnTo>
                    <a:pt x="8026" y="286"/>
                  </a:lnTo>
                  <a:cubicBezTo>
                    <a:pt x="7942" y="286"/>
                    <a:pt x="7859" y="298"/>
                    <a:pt x="7800" y="345"/>
                  </a:cubicBezTo>
                  <a:lnTo>
                    <a:pt x="4549" y="345"/>
                  </a:lnTo>
                  <a:cubicBezTo>
                    <a:pt x="4466" y="345"/>
                    <a:pt x="4394" y="417"/>
                    <a:pt x="4394" y="512"/>
                  </a:cubicBezTo>
                  <a:lnTo>
                    <a:pt x="4394" y="619"/>
                  </a:lnTo>
                  <a:lnTo>
                    <a:pt x="3870" y="619"/>
                  </a:lnTo>
                  <a:cubicBezTo>
                    <a:pt x="3704" y="441"/>
                    <a:pt x="3418" y="321"/>
                    <a:pt x="2977" y="262"/>
                  </a:cubicBezTo>
                  <a:cubicBezTo>
                    <a:pt x="2632" y="214"/>
                    <a:pt x="2335" y="214"/>
                    <a:pt x="2311" y="214"/>
                  </a:cubicBezTo>
                  <a:lnTo>
                    <a:pt x="1453" y="214"/>
                  </a:lnTo>
                  <a:cubicBezTo>
                    <a:pt x="1203" y="214"/>
                    <a:pt x="1001" y="417"/>
                    <a:pt x="1001" y="679"/>
                  </a:cubicBezTo>
                  <a:lnTo>
                    <a:pt x="1001" y="691"/>
                  </a:lnTo>
                  <a:cubicBezTo>
                    <a:pt x="1001" y="738"/>
                    <a:pt x="1001" y="774"/>
                    <a:pt x="1013" y="822"/>
                  </a:cubicBezTo>
                  <a:lnTo>
                    <a:pt x="739" y="822"/>
                  </a:lnTo>
                  <a:cubicBezTo>
                    <a:pt x="489" y="822"/>
                    <a:pt x="287" y="1036"/>
                    <a:pt x="287" y="1286"/>
                  </a:cubicBezTo>
                  <a:lnTo>
                    <a:pt x="287" y="1298"/>
                  </a:lnTo>
                  <a:cubicBezTo>
                    <a:pt x="287" y="1357"/>
                    <a:pt x="299" y="1405"/>
                    <a:pt x="310" y="1453"/>
                  </a:cubicBezTo>
                  <a:cubicBezTo>
                    <a:pt x="132" y="1512"/>
                    <a:pt x="1" y="1691"/>
                    <a:pt x="1" y="1881"/>
                  </a:cubicBezTo>
                  <a:lnTo>
                    <a:pt x="1" y="1893"/>
                  </a:lnTo>
                  <a:cubicBezTo>
                    <a:pt x="1" y="2107"/>
                    <a:pt x="132" y="2262"/>
                    <a:pt x="310" y="2322"/>
                  </a:cubicBezTo>
                  <a:cubicBezTo>
                    <a:pt x="299" y="2369"/>
                    <a:pt x="287" y="2429"/>
                    <a:pt x="287" y="2477"/>
                  </a:cubicBezTo>
                  <a:lnTo>
                    <a:pt x="287" y="2488"/>
                  </a:lnTo>
                  <a:cubicBezTo>
                    <a:pt x="287" y="2560"/>
                    <a:pt x="299" y="2655"/>
                    <a:pt x="346" y="2715"/>
                  </a:cubicBezTo>
                  <a:lnTo>
                    <a:pt x="346" y="5953"/>
                  </a:lnTo>
                  <a:cubicBezTo>
                    <a:pt x="346" y="6048"/>
                    <a:pt x="418" y="6120"/>
                    <a:pt x="501" y="6120"/>
                  </a:cubicBezTo>
                  <a:lnTo>
                    <a:pt x="608" y="6120"/>
                  </a:lnTo>
                  <a:lnTo>
                    <a:pt x="608" y="6644"/>
                  </a:lnTo>
                  <a:cubicBezTo>
                    <a:pt x="430" y="6810"/>
                    <a:pt x="310" y="7084"/>
                    <a:pt x="251" y="7537"/>
                  </a:cubicBezTo>
                  <a:cubicBezTo>
                    <a:pt x="203" y="7882"/>
                    <a:pt x="203" y="8180"/>
                    <a:pt x="203" y="8203"/>
                  </a:cubicBezTo>
                  <a:lnTo>
                    <a:pt x="203" y="9049"/>
                  </a:lnTo>
                  <a:cubicBezTo>
                    <a:pt x="203" y="9311"/>
                    <a:pt x="418" y="9513"/>
                    <a:pt x="668" y="9513"/>
                  </a:cubicBezTo>
                  <a:lnTo>
                    <a:pt x="680" y="9513"/>
                  </a:lnTo>
                  <a:cubicBezTo>
                    <a:pt x="727" y="9513"/>
                    <a:pt x="775" y="9513"/>
                    <a:pt x="822" y="9501"/>
                  </a:cubicBezTo>
                  <a:lnTo>
                    <a:pt x="822" y="9763"/>
                  </a:lnTo>
                  <a:cubicBezTo>
                    <a:pt x="822" y="10025"/>
                    <a:pt x="1025" y="10227"/>
                    <a:pt x="1275" y="10227"/>
                  </a:cubicBezTo>
                  <a:lnTo>
                    <a:pt x="1299" y="10227"/>
                  </a:lnTo>
                  <a:cubicBezTo>
                    <a:pt x="1358" y="10227"/>
                    <a:pt x="1394" y="10216"/>
                    <a:pt x="1442" y="10204"/>
                  </a:cubicBezTo>
                  <a:cubicBezTo>
                    <a:pt x="1501" y="10382"/>
                    <a:pt x="1680" y="10513"/>
                    <a:pt x="1870" y="10513"/>
                  </a:cubicBezTo>
                  <a:lnTo>
                    <a:pt x="1894" y="10513"/>
                  </a:lnTo>
                  <a:cubicBezTo>
                    <a:pt x="2096" y="10513"/>
                    <a:pt x="2263" y="10382"/>
                    <a:pt x="2323" y="10204"/>
                  </a:cubicBezTo>
                  <a:cubicBezTo>
                    <a:pt x="2370" y="10216"/>
                    <a:pt x="2430" y="10227"/>
                    <a:pt x="2466" y="10227"/>
                  </a:cubicBezTo>
                  <a:lnTo>
                    <a:pt x="2489" y="10227"/>
                  </a:lnTo>
                  <a:cubicBezTo>
                    <a:pt x="2561" y="10227"/>
                    <a:pt x="2644" y="10216"/>
                    <a:pt x="2704" y="10168"/>
                  </a:cubicBezTo>
                  <a:lnTo>
                    <a:pt x="3323" y="10168"/>
                  </a:lnTo>
                  <a:cubicBezTo>
                    <a:pt x="3406" y="10168"/>
                    <a:pt x="3478" y="10096"/>
                    <a:pt x="3478" y="10001"/>
                  </a:cubicBezTo>
                  <a:cubicBezTo>
                    <a:pt x="3478" y="9918"/>
                    <a:pt x="3406" y="9846"/>
                    <a:pt x="3323" y="9846"/>
                  </a:cubicBezTo>
                  <a:lnTo>
                    <a:pt x="2942" y="9846"/>
                  </a:lnTo>
                  <a:lnTo>
                    <a:pt x="2942" y="9763"/>
                  </a:lnTo>
                  <a:lnTo>
                    <a:pt x="2942" y="9751"/>
                  </a:lnTo>
                  <a:lnTo>
                    <a:pt x="2942" y="8918"/>
                  </a:lnTo>
                  <a:lnTo>
                    <a:pt x="2942" y="8727"/>
                  </a:lnTo>
                  <a:cubicBezTo>
                    <a:pt x="3049" y="8834"/>
                    <a:pt x="3180" y="8930"/>
                    <a:pt x="3335" y="8965"/>
                  </a:cubicBezTo>
                  <a:cubicBezTo>
                    <a:pt x="3358" y="8977"/>
                    <a:pt x="3406" y="8977"/>
                    <a:pt x="3442" y="8977"/>
                  </a:cubicBezTo>
                  <a:cubicBezTo>
                    <a:pt x="3561" y="8977"/>
                    <a:pt x="3656" y="8930"/>
                    <a:pt x="3763" y="8858"/>
                  </a:cubicBezTo>
                  <a:cubicBezTo>
                    <a:pt x="3775" y="8846"/>
                    <a:pt x="4120" y="8549"/>
                    <a:pt x="3680" y="7941"/>
                  </a:cubicBezTo>
                  <a:cubicBezTo>
                    <a:pt x="3632" y="7882"/>
                    <a:pt x="3585" y="7822"/>
                    <a:pt x="3573" y="7763"/>
                  </a:cubicBezTo>
                  <a:lnTo>
                    <a:pt x="5061" y="7763"/>
                  </a:lnTo>
                  <a:lnTo>
                    <a:pt x="5061" y="9858"/>
                  </a:lnTo>
                  <a:lnTo>
                    <a:pt x="3835" y="9858"/>
                  </a:lnTo>
                  <a:cubicBezTo>
                    <a:pt x="3751" y="9858"/>
                    <a:pt x="3680" y="9930"/>
                    <a:pt x="3680" y="10025"/>
                  </a:cubicBezTo>
                  <a:cubicBezTo>
                    <a:pt x="3680" y="10108"/>
                    <a:pt x="3751" y="10180"/>
                    <a:pt x="3835" y="10180"/>
                  </a:cubicBezTo>
                  <a:lnTo>
                    <a:pt x="5966" y="10180"/>
                  </a:lnTo>
                  <a:cubicBezTo>
                    <a:pt x="6061" y="10180"/>
                    <a:pt x="6133" y="10108"/>
                    <a:pt x="6133" y="10025"/>
                  </a:cubicBezTo>
                  <a:lnTo>
                    <a:pt x="6133" y="9918"/>
                  </a:lnTo>
                  <a:lnTo>
                    <a:pt x="6657" y="9918"/>
                  </a:lnTo>
                  <a:cubicBezTo>
                    <a:pt x="6811" y="10096"/>
                    <a:pt x="7097" y="10216"/>
                    <a:pt x="7549" y="10275"/>
                  </a:cubicBezTo>
                  <a:cubicBezTo>
                    <a:pt x="7811" y="10323"/>
                    <a:pt x="8061" y="10323"/>
                    <a:pt x="8169" y="10323"/>
                  </a:cubicBezTo>
                  <a:lnTo>
                    <a:pt x="9062" y="10323"/>
                  </a:lnTo>
                  <a:cubicBezTo>
                    <a:pt x="9312" y="10323"/>
                    <a:pt x="9526" y="10108"/>
                    <a:pt x="9526" y="9858"/>
                  </a:cubicBezTo>
                  <a:lnTo>
                    <a:pt x="9526" y="9846"/>
                  </a:lnTo>
                  <a:cubicBezTo>
                    <a:pt x="9526" y="9799"/>
                    <a:pt x="9526" y="9751"/>
                    <a:pt x="9514" y="9704"/>
                  </a:cubicBezTo>
                  <a:lnTo>
                    <a:pt x="9776" y="9704"/>
                  </a:lnTo>
                  <a:cubicBezTo>
                    <a:pt x="10026" y="9704"/>
                    <a:pt x="10240" y="9501"/>
                    <a:pt x="10240" y="9251"/>
                  </a:cubicBezTo>
                  <a:lnTo>
                    <a:pt x="10240" y="9227"/>
                  </a:lnTo>
                  <a:cubicBezTo>
                    <a:pt x="10240" y="9168"/>
                    <a:pt x="10228" y="9132"/>
                    <a:pt x="10205" y="9084"/>
                  </a:cubicBezTo>
                  <a:cubicBezTo>
                    <a:pt x="10383" y="9025"/>
                    <a:pt x="10514" y="8846"/>
                    <a:pt x="10514" y="8656"/>
                  </a:cubicBezTo>
                  <a:lnTo>
                    <a:pt x="10514" y="8632"/>
                  </a:lnTo>
                  <a:cubicBezTo>
                    <a:pt x="10502" y="8418"/>
                    <a:pt x="10371" y="8239"/>
                    <a:pt x="10193" y="8180"/>
                  </a:cubicBezTo>
                  <a:cubicBezTo>
                    <a:pt x="10205" y="8132"/>
                    <a:pt x="10228" y="8072"/>
                    <a:pt x="10228" y="8025"/>
                  </a:cubicBezTo>
                  <a:lnTo>
                    <a:pt x="10228" y="8013"/>
                  </a:lnTo>
                  <a:cubicBezTo>
                    <a:pt x="10228" y="7941"/>
                    <a:pt x="10205" y="7846"/>
                    <a:pt x="10169" y="7787"/>
                  </a:cubicBezTo>
                  <a:lnTo>
                    <a:pt x="10169" y="6263"/>
                  </a:lnTo>
                  <a:cubicBezTo>
                    <a:pt x="10169" y="6179"/>
                    <a:pt x="10086" y="6108"/>
                    <a:pt x="10002" y="6108"/>
                  </a:cubicBezTo>
                  <a:cubicBezTo>
                    <a:pt x="9907" y="6108"/>
                    <a:pt x="9835" y="6179"/>
                    <a:pt x="9835" y="6263"/>
                  </a:cubicBezTo>
                  <a:lnTo>
                    <a:pt x="9835" y="7560"/>
                  </a:lnTo>
                  <a:lnTo>
                    <a:pt x="8716" y="7560"/>
                  </a:lnTo>
                  <a:cubicBezTo>
                    <a:pt x="8823" y="7453"/>
                    <a:pt x="8931" y="7322"/>
                    <a:pt x="8954" y="7179"/>
                  </a:cubicBezTo>
                  <a:cubicBezTo>
                    <a:pt x="8990" y="7025"/>
                    <a:pt x="8954" y="6858"/>
                    <a:pt x="8835" y="6751"/>
                  </a:cubicBezTo>
                  <a:cubicBezTo>
                    <a:pt x="8828" y="6736"/>
                    <a:pt x="8715" y="6608"/>
                    <a:pt x="8492" y="6608"/>
                  </a:cubicBezTo>
                  <a:cubicBezTo>
                    <a:pt x="8347" y="6608"/>
                    <a:pt x="8157" y="6661"/>
                    <a:pt x="7919" y="6834"/>
                  </a:cubicBezTo>
                  <a:cubicBezTo>
                    <a:pt x="7859" y="6882"/>
                    <a:pt x="7800" y="6929"/>
                    <a:pt x="7740" y="6941"/>
                  </a:cubicBezTo>
                  <a:lnTo>
                    <a:pt x="7740" y="5453"/>
                  </a:lnTo>
                  <a:lnTo>
                    <a:pt x="9835" y="5453"/>
                  </a:lnTo>
                  <a:lnTo>
                    <a:pt x="9835" y="5703"/>
                  </a:lnTo>
                  <a:cubicBezTo>
                    <a:pt x="9835" y="5798"/>
                    <a:pt x="9907" y="5870"/>
                    <a:pt x="10002" y="5870"/>
                  </a:cubicBezTo>
                  <a:cubicBezTo>
                    <a:pt x="10086" y="5870"/>
                    <a:pt x="10169" y="5798"/>
                    <a:pt x="10169" y="5703"/>
                  </a:cubicBezTo>
                  <a:lnTo>
                    <a:pt x="10169" y="4560"/>
                  </a:lnTo>
                  <a:cubicBezTo>
                    <a:pt x="10169" y="4465"/>
                    <a:pt x="10086" y="4393"/>
                    <a:pt x="10002" y="4393"/>
                  </a:cubicBezTo>
                  <a:lnTo>
                    <a:pt x="9895" y="4393"/>
                  </a:lnTo>
                  <a:lnTo>
                    <a:pt x="9895" y="3870"/>
                  </a:lnTo>
                  <a:cubicBezTo>
                    <a:pt x="10074" y="3715"/>
                    <a:pt x="10193" y="3429"/>
                    <a:pt x="10252" y="2977"/>
                  </a:cubicBezTo>
                  <a:cubicBezTo>
                    <a:pt x="10300" y="2643"/>
                    <a:pt x="10300" y="2346"/>
                    <a:pt x="10300" y="2310"/>
                  </a:cubicBezTo>
                  <a:lnTo>
                    <a:pt x="10300" y="1464"/>
                  </a:lnTo>
                  <a:cubicBezTo>
                    <a:pt x="10300" y="1203"/>
                    <a:pt x="10086" y="1000"/>
                    <a:pt x="9835" y="1000"/>
                  </a:cubicBezTo>
                  <a:lnTo>
                    <a:pt x="9824" y="1000"/>
                  </a:lnTo>
                  <a:cubicBezTo>
                    <a:pt x="9776" y="1000"/>
                    <a:pt x="9728" y="1000"/>
                    <a:pt x="9693" y="1012"/>
                  </a:cubicBezTo>
                  <a:lnTo>
                    <a:pt x="9693" y="750"/>
                  </a:lnTo>
                  <a:cubicBezTo>
                    <a:pt x="9693" y="500"/>
                    <a:pt x="9478" y="286"/>
                    <a:pt x="9228" y="286"/>
                  </a:cubicBezTo>
                  <a:lnTo>
                    <a:pt x="9216" y="286"/>
                  </a:lnTo>
                  <a:cubicBezTo>
                    <a:pt x="9157" y="286"/>
                    <a:pt x="9109" y="298"/>
                    <a:pt x="9062" y="321"/>
                  </a:cubicBezTo>
                  <a:cubicBezTo>
                    <a:pt x="9002" y="143"/>
                    <a:pt x="8823" y="0"/>
                    <a:pt x="863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14" name="Google Shape;10914;p80"/>
            <p:cNvSpPr/>
            <p:nvPr/>
          </p:nvSpPr>
          <p:spPr>
            <a:xfrm>
              <a:off x="8116024" y="3221804"/>
              <a:ext cx="14036" cy="10280"/>
            </a:xfrm>
            <a:custGeom>
              <a:avLst/>
              <a:gdLst/>
              <a:ahLst/>
              <a:cxnLst/>
              <a:rect l="l" t="t" r="r" b="b"/>
              <a:pathLst>
                <a:path w="441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274" y="322"/>
                  </a:lnTo>
                  <a:cubicBezTo>
                    <a:pt x="369" y="322"/>
                    <a:pt x="441" y="251"/>
                    <a:pt x="441" y="167"/>
                  </a:cubicBezTo>
                  <a:cubicBezTo>
                    <a:pt x="441" y="72"/>
                    <a:pt x="369" y="1"/>
                    <a:pt x="27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15" name="Google Shape;10915;p80"/>
            <p:cNvSpPr/>
            <p:nvPr/>
          </p:nvSpPr>
          <p:spPr>
            <a:xfrm>
              <a:off x="8097818" y="3221804"/>
              <a:ext cx="14068" cy="10280"/>
            </a:xfrm>
            <a:custGeom>
              <a:avLst/>
              <a:gdLst/>
              <a:ahLst/>
              <a:cxnLst/>
              <a:rect l="l" t="t" r="r" b="b"/>
              <a:pathLst>
                <a:path w="442" h="323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8" y="322"/>
                  </a:cubicBezTo>
                  <a:lnTo>
                    <a:pt x="287" y="322"/>
                  </a:lnTo>
                  <a:cubicBezTo>
                    <a:pt x="370" y="322"/>
                    <a:pt x="441" y="251"/>
                    <a:pt x="441" y="167"/>
                  </a:cubicBezTo>
                  <a:cubicBezTo>
                    <a:pt x="441" y="72"/>
                    <a:pt x="370" y="1"/>
                    <a:pt x="28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16" name="Google Shape;10916;p80"/>
            <p:cNvSpPr/>
            <p:nvPr/>
          </p:nvSpPr>
          <p:spPr>
            <a:xfrm>
              <a:off x="8156190" y="2951621"/>
              <a:ext cx="14036" cy="10630"/>
            </a:xfrm>
            <a:custGeom>
              <a:avLst/>
              <a:gdLst/>
              <a:ahLst/>
              <a:cxnLst/>
              <a:rect l="l" t="t" r="r" b="b"/>
              <a:pathLst>
                <a:path w="441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86" y="334"/>
                  </a:lnTo>
                  <a:cubicBezTo>
                    <a:pt x="369" y="334"/>
                    <a:pt x="441" y="262"/>
                    <a:pt x="441" y="167"/>
                  </a:cubicBezTo>
                  <a:cubicBezTo>
                    <a:pt x="441" y="72"/>
                    <a:pt x="369" y="0"/>
                    <a:pt x="28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17" name="Google Shape;10917;p80"/>
            <p:cNvSpPr/>
            <p:nvPr/>
          </p:nvSpPr>
          <p:spPr>
            <a:xfrm>
              <a:off x="8173982" y="2952385"/>
              <a:ext cx="14450" cy="10248"/>
            </a:xfrm>
            <a:custGeom>
              <a:avLst/>
              <a:gdLst/>
              <a:ahLst/>
              <a:cxnLst/>
              <a:rect l="l" t="t" r="r" b="b"/>
              <a:pathLst>
                <a:path w="454" h="322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287" y="322"/>
                  </a:lnTo>
                  <a:cubicBezTo>
                    <a:pt x="382" y="322"/>
                    <a:pt x="453" y="250"/>
                    <a:pt x="453" y="155"/>
                  </a:cubicBezTo>
                  <a:cubicBezTo>
                    <a:pt x="453" y="72"/>
                    <a:pt x="382" y="0"/>
                    <a:pt x="28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918" name="Google Shape;10918;p80"/>
          <p:cNvGrpSpPr/>
          <p:nvPr/>
        </p:nvGrpSpPr>
        <p:grpSpPr>
          <a:xfrm>
            <a:off x="4122610" y="4085484"/>
            <a:ext cx="472956" cy="443676"/>
            <a:chOff x="3091957" y="3374131"/>
            <a:chExt cx="354717" cy="332757"/>
          </a:xfrm>
          <a:solidFill>
            <a:srgbClr val="D2DE00"/>
          </a:solidFill>
        </p:grpSpPr>
        <p:sp>
          <p:nvSpPr>
            <p:cNvPr id="10919" name="Google Shape;10919;p80"/>
            <p:cNvSpPr/>
            <p:nvPr/>
          </p:nvSpPr>
          <p:spPr>
            <a:xfrm>
              <a:off x="3091957" y="3374131"/>
              <a:ext cx="354717" cy="332757"/>
            </a:xfrm>
            <a:custGeom>
              <a:avLst/>
              <a:gdLst/>
              <a:ahLst/>
              <a:cxnLst/>
              <a:rect l="l" t="t" r="r" b="b"/>
              <a:pathLst>
                <a:path w="11145" h="10455" extrusionOk="0">
                  <a:moveTo>
                    <a:pt x="5882" y="358"/>
                  </a:moveTo>
                  <a:cubicBezTo>
                    <a:pt x="6251" y="358"/>
                    <a:pt x="6549" y="656"/>
                    <a:pt x="6549" y="1037"/>
                  </a:cubicBezTo>
                  <a:lnTo>
                    <a:pt x="6549" y="1430"/>
                  </a:lnTo>
                  <a:cubicBezTo>
                    <a:pt x="6549" y="1751"/>
                    <a:pt x="6799" y="2001"/>
                    <a:pt x="7108" y="2001"/>
                  </a:cubicBezTo>
                  <a:lnTo>
                    <a:pt x="7275" y="2001"/>
                  </a:lnTo>
                  <a:cubicBezTo>
                    <a:pt x="7394" y="2001"/>
                    <a:pt x="7489" y="2084"/>
                    <a:pt x="7489" y="2204"/>
                  </a:cubicBezTo>
                  <a:lnTo>
                    <a:pt x="7489" y="3311"/>
                  </a:lnTo>
                  <a:cubicBezTo>
                    <a:pt x="7489" y="3430"/>
                    <a:pt x="7394" y="3513"/>
                    <a:pt x="7275" y="3513"/>
                  </a:cubicBezTo>
                  <a:lnTo>
                    <a:pt x="3846" y="3513"/>
                  </a:lnTo>
                  <a:cubicBezTo>
                    <a:pt x="3727" y="3513"/>
                    <a:pt x="3632" y="3430"/>
                    <a:pt x="3632" y="3311"/>
                  </a:cubicBezTo>
                  <a:lnTo>
                    <a:pt x="3632" y="2204"/>
                  </a:lnTo>
                  <a:cubicBezTo>
                    <a:pt x="3632" y="2084"/>
                    <a:pt x="3727" y="2001"/>
                    <a:pt x="3846" y="2001"/>
                  </a:cubicBezTo>
                  <a:lnTo>
                    <a:pt x="4001" y="2001"/>
                  </a:lnTo>
                  <a:cubicBezTo>
                    <a:pt x="4322" y="2001"/>
                    <a:pt x="4572" y="1739"/>
                    <a:pt x="4572" y="1430"/>
                  </a:cubicBezTo>
                  <a:lnTo>
                    <a:pt x="4572" y="1037"/>
                  </a:lnTo>
                  <a:cubicBezTo>
                    <a:pt x="4572" y="656"/>
                    <a:pt x="4870" y="358"/>
                    <a:pt x="5239" y="358"/>
                  </a:cubicBezTo>
                  <a:close/>
                  <a:moveTo>
                    <a:pt x="10132" y="2477"/>
                  </a:moveTo>
                  <a:cubicBezTo>
                    <a:pt x="10478" y="2477"/>
                    <a:pt x="10764" y="2763"/>
                    <a:pt x="10764" y="3097"/>
                  </a:cubicBezTo>
                  <a:lnTo>
                    <a:pt x="10764" y="9466"/>
                  </a:lnTo>
                  <a:lnTo>
                    <a:pt x="10775" y="9466"/>
                  </a:lnTo>
                  <a:cubicBezTo>
                    <a:pt x="10775" y="9812"/>
                    <a:pt x="10490" y="10097"/>
                    <a:pt x="10156" y="10097"/>
                  </a:cubicBezTo>
                  <a:lnTo>
                    <a:pt x="965" y="10097"/>
                  </a:lnTo>
                  <a:cubicBezTo>
                    <a:pt x="631" y="10097"/>
                    <a:pt x="346" y="9812"/>
                    <a:pt x="346" y="9466"/>
                  </a:cubicBezTo>
                  <a:lnTo>
                    <a:pt x="346" y="3097"/>
                  </a:lnTo>
                  <a:cubicBezTo>
                    <a:pt x="346" y="2763"/>
                    <a:pt x="619" y="2477"/>
                    <a:pt x="965" y="2477"/>
                  </a:cubicBezTo>
                  <a:lnTo>
                    <a:pt x="3274" y="2477"/>
                  </a:lnTo>
                  <a:lnTo>
                    <a:pt x="3274" y="3061"/>
                  </a:lnTo>
                  <a:lnTo>
                    <a:pt x="1096" y="3061"/>
                  </a:lnTo>
                  <a:cubicBezTo>
                    <a:pt x="1000" y="3061"/>
                    <a:pt x="917" y="3132"/>
                    <a:pt x="917" y="3239"/>
                  </a:cubicBezTo>
                  <a:lnTo>
                    <a:pt x="917" y="9335"/>
                  </a:lnTo>
                  <a:cubicBezTo>
                    <a:pt x="917" y="9443"/>
                    <a:pt x="1000" y="9514"/>
                    <a:pt x="1096" y="9514"/>
                  </a:cubicBezTo>
                  <a:lnTo>
                    <a:pt x="7037" y="9514"/>
                  </a:lnTo>
                  <a:cubicBezTo>
                    <a:pt x="7144" y="9514"/>
                    <a:pt x="7215" y="9443"/>
                    <a:pt x="7215" y="9335"/>
                  </a:cubicBezTo>
                  <a:cubicBezTo>
                    <a:pt x="7215" y="9228"/>
                    <a:pt x="7144" y="9157"/>
                    <a:pt x="7037" y="9157"/>
                  </a:cubicBezTo>
                  <a:lnTo>
                    <a:pt x="1274" y="9157"/>
                  </a:lnTo>
                  <a:lnTo>
                    <a:pt x="1274" y="3418"/>
                  </a:lnTo>
                  <a:lnTo>
                    <a:pt x="3274" y="3418"/>
                  </a:lnTo>
                  <a:cubicBezTo>
                    <a:pt x="3322" y="3680"/>
                    <a:pt x="3560" y="3894"/>
                    <a:pt x="3822" y="3894"/>
                  </a:cubicBezTo>
                  <a:lnTo>
                    <a:pt x="7275" y="3894"/>
                  </a:lnTo>
                  <a:cubicBezTo>
                    <a:pt x="7561" y="3894"/>
                    <a:pt x="7787" y="3680"/>
                    <a:pt x="7835" y="3418"/>
                  </a:cubicBezTo>
                  <a:lnTo>
                    <a:pt x="9823" y="3418"/>
                  </a:lnTo>
                  <a:lnTo>
                    <a:pt x="9823" y="9157"/>
                  </a:lnTo>
                  <a:lnTo>
                    <a:pt x="7894" y="9157"/>
                  </a:lnTo>
                  <a:cubicBezTo>
                    <a:pt x="7787" y="9157"/>
                    <a:pt x="7704" y="9228"/>
                    <a:pt x="7704" y="9335"/>
                  </a:cubicBezTo>
                  <a:cubicBezTo>
                    <a:pt x="7704" y="9443"/>
                    <a:pt x="7787" y="9514"/>
                    <a:pt x="7894" y="9514"/>
                  </a:cubicBezTo>
                  <a:lnTo>
                    <a:pt x="10002" y="9514"/>
                  </a:lnTo>
                  <a:cubicBezTo>
                    <a:pt x="10109" y="9514"/>
                    <a:pt x="10180" y="9443"/>
                    <a:pt x="10180" y="9335"/>
                  </a:cubicBezTo>
                  <a:lnTo>
                    <a:pt x="10180" y="3239"/>
                  </a:lnTo>
                  <a:cubicBezTo>
                    <a:pt x="10180" y="3132"/>
                    <a:pt x="10109" y="3061"/>
                    <a:pt x="10002" y="3061"/>
                  </a:cubicBezTo>
                  <a:lnTo>
                    <a:pt x="7835" y="3061"/>
                  </a:lnTo>
                  <a:lnTo>
                    <a:pt x="7835" y="2477"/>
                  </a:lnTo>
                  <a:close/>
                  <a:moveTo>
                    <a:pt x="5239" y="1"/>
                  </a:moveTo>
                  <a:cubicBezTo>
                    <a:pt x="4679" y="1"/>
                    <a:pt x="4215" y="465"/>
                    <a:pt x="4215" y="1037"/>
                  </a:cubicBezTo>
                  <a:lnTo>
                    <a:pt x="4215" y="1430"/>
                  </a:lnTo>
                  <a:cubicBezTo>
                    <a:pt x="4215" y="1549"/>
                    <a:pt x="4120" y="1644"/>
                    <a:pt x="4001" y="1644"/>
                  </a:cubicBezTo>
                  <a:lnTo>
                    <a:pt x="3846" y="1644"/>
                  </a:lnTo>
                  <a:cubicBezTo>
                    <a:pt x="3560" y="1644"/>
                    <a:pt x="3334" y="1846"/>
                    <a:pt x="3286" y="2120"/>
                  </a:cubicBezTo>
                  <a:lnTo>
                    <a:pt x="977" y="2120"/>
                  </a:lnTo>
                  <a:cubicBezTo>
                    <a:pt x="441" y="2120"/>
                    <a:pt x="0" y="2561"/>
                    <a:pt x="0" y="3097"/>
                  </a:cubicBezTo>
                  <a:lnTo>
                    <a:pt x="0" y="9466"/>
                  </a:lnTo>
                  <a:cubicBezTo>
                    <a:pt x="0" y="10002"/>
                    <a:pt x="441" y="10455"/>
                    <a:pt x="977" y="10455"/>
                  </a:cubicBezTo>
                  <a:lnTo>
                    <a:pt x="10168" y="10455"/>
                  </a:lnTo>
                  <a:cubicBezTo>
                    <a:pt x="10704" y="10455"/>
                    <a:pt x="11145" y="10002"/>
                    <a:pt x="11145" y="9466"/>
                  </a:cubicBezTo>
                  <a:lnTo>
                    <a:pt x="11145" y="3097"/>
                  </a:lnTo>
                  <a:cubicBezTo>
                    <a:pt x="11133" y="2561"/>
                    <a:pt x="10692" y="2120"/>
                    <a:pt x="10156" y="2120"/>
                  </a:cubicBezTo>
                  <a:lnTo>
                    <a:pt x="7846" y="2120"/>
                  </a:lnTo>
                  <a:cubicBezTo>
                    <a:pt x="7799" y="1846"/>
                    <a:pt x="7561" y="1644"/>
                    <a:pt x="7299" y="1644"/>
                  </a:cubicBezTo>
                  <a:lnTo>
                    <a:pt x="7120" y="1644"/>
                  </a:lnTo>
                  <a:cubicBezTo>
                    <a:pt x="7001" y="1644"/>
                    <a:pt x="6906" y="1549"/>
                    <a:pt x="6906" y="1430"/>
                  </a:cubicBezTo>
                  <a:lnTo>
                    <a:pt x="6906" y="1037"/>
                  </a:lnTo>
                  <a:cubicBezTo>
                    <a:pt x="6906" y="465"/>
                    <a:pt x="6442" y="1"/>
                    <a:pt x="58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20" name="Google Shape;10920;p80"/>
            <p:cNvSpPr/>
            <p:nvPr/>
          </p:nvSpPr>
          <p:spPr>
            <a:xfrm>
              <a:off x="3248835" y="3434380"/>
              <a:ext cx="40580" cy="40962"/>
            </a:xfrm>
            <a:custGeom>
              <a:avLst/>
              <a:gdLst/>
              <a:ahLst/>
              <a:cxnLst/>
              <a:rect l="l" t="t" r="r" b="b"/>
              <a:pathLst>
                <a:path w="1275" h="1287" extrusionOk="0">
                  <a:moveTo>
                    <a:pt x="643" y="346"/>
                  </a:moveTo>
                  <a:cubicBezTo>
                    <a:pt x="798" y="346"/>
                    <a:pt x="941" y="477"/>
                    <a:pt x="941" y="644"/>
                  </a:cubicBezTo>
                  <a:cubicBezTo>
                    <a:pt x="941" y="811"/>
                    <a:pt x="798" y="942"/>
                    <a:pt x="643" y="942"/>
                  </a:cubicBezTo>
                  <a:cubicBezTo>
                    <a:pt x="477" y="942"/>
                    <a:pt x="346" y="811"/>
                    <a:pt x="346" y="644"/>
                  </a:cubicBezTo>
                  <a:cubicBezTo>
                    <a:pt x="346" y="477"/>
                    <a:pt x="477" y="346"/>
                    <a:pt x="643" y="346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cubicBezTo>
                    <a:pt x="0" y="1001"/>
                    <a:pt x="286" y="1287"/>
                    <a:pt x="643" y="1287"/>
                  </a:cubicBezTo>
                  <a:cubicBezTo>
                    <a:pt x="1001" y="1287"/>
                    <a:pt x="1274" y="1001"/>
                    <a:pt x="1274" y="644"/>
                  </a:cubicBezTo>
                  <a:cubicBezTo>
                    <a:pt x="1274" y="287"/>
                    <a:pt x="1001" y="1"/>
                    <a:pt x="64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21" name="Google Shape;10921;p80"/>
            <p:cNvSpPr/>
            <p:nvPr/>
          </p:nvSpPr>
          <p:spPr>
            <a:xfrm>
              <a:off x="3183270" y="3524197"/>
              <a:ext cx="181544" cy="115629"/>
            </a:xfrm>
            <a:custGeom>
              <a:avLst/>
              <a:gdLst/>
              <a:ahLst/>
              <a:cxnLst/>
              <a:rect l="l" t="t" r="r" b="b"/>
              <a:pathLst>
                <a:path w="5704" h="3633" extrusionOk="0">
                  <a:moveTo>
                    <a:pt x="822" y="2227"/>
                  </a:moveTo>
                  <a:cubicBezTo>
                    <a:pt x="1108" y="2227"/>
                    <a:pt x="1346" y="2465"/>
                    <a:pt x="1346" y="2751"/>
                  </a:cubicBezTo>
                  <a:cubicBezTo>
                    <a:pt x="1346" y="3025"/>
                    <a:pt x="1108" y="3263"/>
                    <a:pt x="822" y="3263"/>
                  </a:cubicBezTo>
                  <a:cubicBezTo>
                    <a:pt x="525" y="3263"/>
                    <a:pt x="298" y="3025"/>
                    <a:pt x="298" y="2751"/>
                  </a:cubicBezTo>
                  <a:cubicBezTo>
                    <a:pt x="298" y="2453"/>
                    <a:pt x="536" y="2227"/>
                    <a:pt x="822" y="2227"/>
                  </a:cubicBezTo>
                  <a:close/>
                  <a:moveTo>
                    <a:pt x="5275" y="1"/>
                  </a:moveTo>
                  <a:cubicBezTo>
                    <a:pt x="5275" y="1"/>
                    <a:pt x="5251" y="1"/>
                    <a:pt x="5251" y="25"/>
                  </a:cubicBezTo>
                  <a:lnTo>
                    <a:pt x="4775" y="263"/>
                  </a:lnTo>
                  <a:cubicBezTo>
                    <a:pt x="4692" y="298"/>
                    <a:pt x="4656" y="406"/>
                    <a:pt x="4704" y="501"/>
                  </a:cubicBezTo>
                  <a:cubicBezTo>
                    <a:pt x="4737" y="559"/>
                    <a:pt x="4798" y="594"/>
                    <a:pt x="4861" y="594"/>
                  </a:cubicBezTo>
                  <a:cubicBezTo>
                    <a:pt x="4889" y="594"/>
                    <a:pt x="4916" y="587"/>
                    <a:pt x="4942" y="572"/>
                  </a:cubicBezTo>
                  <a:lnTo>
                    <a:pt x="5061" y="513"/>
                  </a:lnTo>
                  <a:lnTo>
                    <a:pt x="5061" y="513"/>
                  </a:lnTo>
                  <a:cubicBezTo>
                    <a:pt x="4835" y="1287"/>
                    <a:pt x="4442" y="1846"/>
                    <a:pt x="3870" y="2203"/>
                  </a:cubicBezTo>
                  <a:cubicBezTo>
                    <a:pt x="3312" y="2563"/>
                    <a:pt x="2694" y="2644"/>
                    <a:pt x="2247" y="2644"/>
                  </a:cubicBezTo>
                  <a:cubicBezTo>
                    <a:pt x="2027" y="2644"/>
                    <a:pt x="1849" y="2624"/>
                    <a:pt x="1739" y="2608"/>
                  </a:cubicBezTo>
                  <a:cubicBezTo>
                    <a:pt x="1668" y="2192"/>
                    <a:pt x="1310" y="1882"/>
                    <a:pt x="882" y="1882"/>
                  </a:cubicBezTo>
                  <a:cubicBezTo>
                    <a:pt x="394" y="1882"/>
                    <a:pt x="1" y="2287"/>
                    <a:pt x="1" y="2763"/>
                  </a:cubicBezTo>
                  <a:cubicBezTo>
                    <a:pt x="1" y="3239"/>
                    <a:pt x="405" y="3632"/>
                    <a:pt x="882" y="3632"/>
                  </a:cubicBezTo>
                  <a:cubicBezTo>
                    <a:pt x="1298" y="3632"/>
                    <a:pt x="1644" y="3358"/>
                    <a:pt x="1727" y="2965"/>
                  </a:cubicBezTo>
                  <a:cubicBezTo>
                    <a:pt x="1858" y="2989"/>
                    <a:pt x="2037" y="3001"/>
                    <a:pt x="2263" y="3001"/>
                  </a:cubicBezTo>
                  <a:cubicBezTo>
                    <a:pt x="2751" y="3001"/>
                    <a:pt x="3442" y="2906"/>
                    <a:pt x="4061" y="2513"/>
                  </a:cubicBezTo>
                  <a:cubicBezTo>
                    <a:pt x="4692" y="2108"/>
                    <a:pt x="5120" y="1501"/>
                    <a:pt x="5394" y="679"/>
                  </a:cubicBezTo>
                  <a:lnTo>
                    <a:pt x="5418" y="727"/>
                  </a:lnTo>
                  <a:cubicBezTo>
                    <a:pt x="5454" y="787"/>
                    <a:pt x="5513" y="822"/>
                    <a:pt x="5585" y="822"/>
                  </a:cubicBezTo>
                  <a:cubicBezTo>
                    <a:pt x="5620" y="822"/>
                    <a:pt x="5644" y="822"/>
                    <a:pt x="5656" y="810"/>
                  </a:cubicBezTo>
                  <a:cubicBezTo>
                    <a:pt x="5680" y="751"/>
                    <a:pt x="5704" y="632"/>
                    <a:pt x="5656" y="560"/>
                  </a:cubicBezTo>
                  <a:lnTo>
                    <a:pt x="5418" y="84"/>
                  </a:lnTo>
                  <a:cubicBezTo>
                    <a:pt x="5418" y="84"/>
                    <a:pt x="5418" y="60"/>
                    <a:pt x="5406" y="60"/>
                  </a:cubicBezTo>
                  <a:cubicBezTo>
                    <a:pt x="5394" y="48"/>
                    <a:pt x="5394" y="36"/>
                    <a:pt x="5370" y="36"/>
                  </a:cubicBezTo>
                  <a:lnTo>
                    <a:pt x="5358" y="25"/>
                  </a:lnTo>
                  <a:cubicBezTo>
                    <a:pt x="5358" y="25"/>
                    <a:pt x="5347" y="25"/>
                    <a:pt x="534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22" name="Google Shape;10922;p80"/>
            <p:cNvSpPr/>
            <p:nvPr/>
          </p:nvSpPr>
          <p:spPr>
            <a:xfrm>
              <a:off x="3157872" y="3516050"/>
              <a:ext cx="34915" cy="33578"/>
            </a:xfrm>
            <a:custGeom>
              <a:avLst/>
              <a:gdLst/>
              <a:ahLst/>
              <a:cxnLst/>
              <a:rect l="l" t="t" r="r" b="b"/>
              <a:pathLst>
                <a:path w="1097" h="1055" extrusionOk="0">
                  <a:moveTo>
                    <a:pt x="197" y="1"/>
                  </a:moveTo>
                  <a:cubicBezTo>
                    <a:pt x="153" y="1"/>
                    <a:pt x="108" y="19"/>
                    <a:pt x="72" y="54"/>
                  </a:cubicBezTo>
                  <a:cubicBezTo>
                    <a:pt x="1" y="126"/>
                    <a:pt x="1" y="233"/>
                    <a:pt x="72" y="304"/>
                  </a:cubicBezTo>
                  <a:lnTo>
                    <a:pt x="299" y="531"/>
                  </a:lnTo>
                  <a:lnTo>
                    <a:pt x="72" y="757"/>
                  </a:lnTo>
                  <a:cubicBezTo>
                    <a:pt x="1" y="828"/>
                    <a:pt x="1" y="935"/>
                    <a:pt x="72" y="1007"/>
                  </a:cubicBezTo>
                  <a:cubicBezTo>
                    <a:pt x="108" y="1043"/>
                    <a:pt x="144" y="1054"/>
                    <a:pt x="191" y="1054"/>
                  </a:cubicBezTo>
                  <a:cubicBezTo>
                    <a:pt x="239" y="1054"/>
                    <a:pt x="275" y="1043"/>
                    <a:pt x="311" y="1007"/>
                  </a:cubicBezTo>
                  <a:lnTo>
                    <a:pt x="537" y="781"/>
                  </a:lnTo>
                  <a:lnTo>
                    <a:pt x="751" y="1007"/>
                  </a:lnTo>
                  <a:cubicBezTo>
                    <a:pt x="787" y="1043"/>
                    <a:pt x="834" y="1054"/>
                    <a:pt x="870" y="1054"/>
                  </a:cubicBezTo>
                  <a:cubicBezTo>
                    <a:pt x="918" y="1054"/>
                    <a:pt x="965" y="1043"/>
                    <a:pt x="989" y="1007"/>
                  </a:cubicBezTo>
                  <a:cubicBezTo>
                    <a:pt x="1073" y="935"/>
                    <a:pt x="1073" y="828"/>
                    <a:pt x="989" y="757"/>
                  </a:cubicBezTo>
                  <a:lnTo>
                    <a:pt x="799" y="531"/>
                  </a:lnTo>
                  <a:lnTo>
                    <a:pt x="1025" y="304"/>
                  </a:lnTo>
                  <a:cubicBezTo>
                    <a:pt x="1096" y="233"/>
                    <a:pt x="1096" y="126"/>
                    <a:pt x="1025" y="54"/>
                  </a:cubicBezTo>
                  <a:cubicBezTo>
                    <a:pt x="989" y="19"/>
                    <a:pt x="945" y="1"/>
                    <a:pt x="900" y="1"/>
                  </a:cubicBezTo>
                  <a:cubicBezTo>
                    <a:pt x="855" y="1"/>
                    <a:pt x="811" y="19"/>
                    <a:pt x="775" y="54"/>
                  </a:cubicBezTo>
                  <a:lnTo>
                    <a:pt x="549" y="281"/>
                  </a:lnTo>
                  <a:lnTo>
                    <a:pt x="322" y="54"/>
                  </a:lnTo>
                  <a:cubicBezTo>
                    <a:pt x="287" y="19"/>
                    <a:pt x="242" y="1"/>
                    <a:pt x="19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23" name="Google Shape;10923;p80"/>
            <p:cNvSpPr/>
            <p:nvPr/>
          </p:nvSpPr>
          <p:spPr>
            <a:xfrm>
              <a:off x="3351892" y="3605485"/>
              <a:ext cx="35297" cy="33578"/>
            </a:xfrm>
            <a:custGeom>
              <a:avLst/>
              <a:gdLst/>
              <a:ahLst/>
              <a:cxnLst/>
              <a:rect l="l" t="t" r="r" b="b"/>
              <a:pathLst>
                <a:path w="1109" h="1055" extrusionOk="0">
                  <a:moveTo>
                    <a:pt x="208" y="1"/>
                  </a:moveTo>
                  <a:cubicBezTo>
                    <a:pt x="162" y="1"/>
                    <a:pt x="114" y="19"/>
                    <a:pt x="72" y="54"/>
                  </a:cubicBezTo>
                  <a:cubicBezTo>
                    <a:pt x="1" y="138"/>
                    <a:pt x="1" y="233"/>
                    <a:pt x="72" y="316"/>
                  </a:cubicBezTo>
                  <a:lnTo>
                    <a:pt x="299" y="530"/>
                  </a:lnTo>
                  <a:lnTo>
                    <a:pt x="72" y="757"/>
                  </a:lnTo>
                  <a:cubicBezTo>
                    <a:pt x="1" y="828"/>
                    <a:pt x="1" y="935"/>
                    <a:pt x="72" y="1007"/>
                  </a:cubicBezTo>
                  <a:cubicBezTo>
                    <a:pt x="108" y="1042"/>
                    <a:pt x="156" y="1054"/>
                    <a:pt x="191" y="1054"/>
                  </a:cubicBezTo>
                  <a:cubicBezTo>
                    <a:pt x="239" y="1054"/>
                    <a:pt x="287" y="1042"/>
                    <a:pt x="311" y="1007"/>
                  </a:cubicBezTo>
                  <a:lnTo>
                    <a:pt x="537" y="792"/>
                  </a:lnTo>
                  <a:lnTo>
                    <a:pt x="763" y="1007"/>
                  </a:lnTo>
                  <a:cubicBezTo>
                    <a:pt x="787" y="1042"/>
                    <a:pt x="834" y="1054"/>
                    <a:pt x="882" y="1054"/>
                  </a:cubicBezTo>
                  <a:cubicBezTo>
                    <a:pt x="930" y="1054"/>
                    <a:pt x="965" y="1042"/>
                    <a:pt x="1001" y="1007"/>
                  </a:cubicBezTo>
                  <a:cubicBezTo>
                    <a:pt x="1073" y="935"/>
                    <a:pt x="1073" y="828"/>
                    <a:pt x="1001" y="757"/>
                  </a:cubicBezTo>
                  <a:lnTo>
                    <a:pt x="811" y="530"/>
                  </a:lnTo>
                  <a:lnTo>
                    <a:pt x="1037" y="316"/>
                  </a:lnTo>
                  <a:cubicBezTo>
                    <a:pt x="1108" y="233"/>
                    <a:pt x="1108" y="138"/>
                    <a:pt x="1037" y="54"/>
                  </a:cubicBezTo>
                  <a:cubicBezTo>
                    <a:pt x="995" y="19"/>
                    <a:pt x="950" y="1"/>
                    <a:pt x="906" y="1"/>
                  </a:cubicBezTo>
                  <a:cubicBezTo>
                    <a:pt x="861" y="1"/>
                    <a:pt x="817" y="19"/>
                    <a:pt x="775" y="54"/>
                  </a:cubicBezTo>
                  <a:lnTo>
                    <a:pt x="561" y="280"/>
                  </a:lnTo>
                  <a:lnTo>
                    <a:pt x="334" y="54"/>
                  </a:lnTo>
                  <a:cubicBezTo>
                    <a:pt x="299" y="19"/>
                    <a:pt x="254" y="1"/>
                    <a:pt x="20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24" name="Google Shape;10924;p80"/>
            <p:cNvSpPr/>
            <p:nvPr/>
          </p:nvSpPr>
          <p:spPr>
            <a:xfrm>
              <a:off x="3254882" y="3531231"/>
              <a:ext cx="35297" cy="33546"/>
            </a:xfrm>
            <a:custGeom>
              <a:avLst/>
              <a:gdLst/>
              <a:ahLst/>
              <a:cxnLst/>
              <a:rect l="l" t="t" r="r" b="b"/>
              <a:pathLst>
                <a:path w="1109" h="1054" extrusionOk="0">
                  <a:moveTo>
                    <a:pt x="199" y="0"/>
                  </a:moveTo>
                  <a:cubicBezTo>
                    <a:pt x="153" y="0"/>
                    <a:pt x="108" y="18"/>
                    <a:pt x="72" y="54"/>
                  </a:cubicBezTo>
                  <a:cubicBezTo>
                    <a:pt x="1" y="125"/>
                    <a:pt x="1" y="232"/>
                    <a:pt x="72" y="304"/>
                  </a:cubicBezTo>
                  <a:lnTo>
                    <a:pt x="299" y="530"/>
                  </a:lnTo>
                  <a:lnTo>
                    <a:pt x="72" y="756"/>
                  </a:lnTo>
                  <a:cubicBezTo>
                    <a:pt x="1" y="828"/>
                    <a:pt x="1" y="935"/>
                    <a:pt x="72" y="1006"/>
                  </a:cubicBezTo>
                  <a:cubicBezTo>
                    <a:pt x="108" y="1042"/>
                    <a:pt x="144" y="1054"/>
                    <a:pt x="191" y="1054"/>
                  </a:cubicBezTo>
                  <a:cubicBezTo>
                    <a:pt x="239" y="1054"/>
                    <a:pt x="287" y="1042"/>
                    <a:pt x="311" y="1006"/>
                  </a:cubicBezTo>
                  <a:lnTo>
                    <a:pt x="537" y="780"/>
                  </a:lnTo>
                  <a:lnTo>
                    <a:pt x="763" y="1006"/>
                  </a:lnTo>
                  <a:cubicBezTo>
                    <a:pt x="787" y="1042"/>
                    <a:pt x="834" y="1054"/>
                    <a:pt x="882" y="1054"/>
                  </a:cubicBezTo>
                  <a:cubicBezTo>
                    <a:pt x="918" y="1054"/>
                    <a:pt x="965" y="1042"/>
                    <a:pt x="1001" y="1006"/>
                  </a:cubicBezTo>
                  <a:cubicBezTo>
                    <a:pt x="1073" y="935"/>
                    <a:pt x="1073" y="828"/>
                    <a:pt x="1001" y="756"/>
                  </a:cubicBezTo>
                  <a:lnTo>
                    <a:pt x="811" y="530"/>
                  </a:lnTo>
                  <a:lnTo>
                    <a:pt x="1025" y="304"/>
                  </a:lnTo>
                  <a:cubicBezTo>
                    <a:pt x="1108" y="232"/>
                    <a:pt x="1108" y="125"/>
                    <a:pt x="1025" y="54"/>
                  </a:cubicBezTo>
                  <a:cubicBezTo>
                    <a:pt x="989" y="18"/>
                    <a:pt x="945" y="0"/>
                    <a:pt x="900" y="0"/>
                  </a:cubicBezTo>
                  <a:cubicBezTo>
                    <a:pt x="855" y="0"/>
                    <a:pt x="811" y="18"/>
                    <a:pt x="775" y="54"/>
                  </a:cubicBezTo>
                  <a:lnTo>
                    <a:pt x="549" y="280"/>
                  </a:lnTo>
                  <a:lnTo>
                    <a:pt x="334" y="54"/>
                  </a:lnTo>
                  <a:cubicBezTo>
                    <a:pt x="293" y="18"/>
                    <a:pt x="245" y="0"/>
                    <a:pt x="1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925" name="Google Shape;10925;p80"/>
          <p:cNvGrpSpPr/>
          <p:nvPr/>
        </p:nvGrpSpPr>
        <p:grpSpPr>
          <a:xfrm>
            <a:off x="5317541" y="4093589"/>
            <a:ext cx="471939" cy="425173"/>
            <a:chOff x="3988156" y="3380210"/>
            <a:chExt cx="353954" cy="318880"/>
          </a:xfrm>
          <a:solidFill>
            <a:srgbClr val="D2DE00"/>
          </a:solidFill>
        </p:grpSpPr>
        <p:sp>
          <p:nvSpPr>
            <p:cNvPr id="10926" name="Google Shape;10926;p80"/>
            <p:cNvSpPr/>
            <p:nvPr/>
          </p:nvSpPr>
          <p:spPr>
            <a:xfrm>
              <a:off x="4134053" y="3446156"/>
              <a:ext cx="28454" cy="49269"/>
            </a:xfrm>
            <a:custGeom>
              <a:avLst/>
              <a:gdLst/>
              <a:ahLst/>
              <a:cxnLst/>
              <a:rect l="l" t="t" r="r" b="b"/>
              <a:pathLst>
                <a:path w="894" h="1548" extrusionOk="0">
                  <a:moveTo>
                    <a:pt x="417" y="286"/>
                  </a:moveTo>
                  <a:lnTo>
                    <a:pt x="417" y="572"/>
                  </a:lnTo>
                  <a:cubicBezTo>
                    <a:pt x="298" y="524"/>
                    <a:pt x="274" y="500"/>
                    <a:pt x="274" y="417"/>
                  </a:cubicBezTo>
                  <a:cubicBezTo>
                    <a:pt x="274" y="345"/>
                    <a:pt x="346" y="298"/>
                    <a:pt x="417" y="286"/>
                  </a:cubicBezTo>
                  <a:close/>
                  <a:moveTo>
                    <a:pt x="524" y="869"/>
                  </a:moveTo>
                  <a:cubicBezTo>
                    <a:pt x="643" y="917"/>
                    <a:pt x="655" y="976"/>
                    <a:pt x="655" y="1048"/>
                  </a:cubicBezTo>
                  <a:cubicBezTo>
                    <a:pt x="655" y="1119"/>
                    <a:pt x="596" y="1179"/>
                    <a:pt x="524" y="1191"/>
                  </a:cubicBezTo>
                  <a:lnTo>
                    <a:pt x="524" y="869"/>
                  </a:lnTo>
                  <a:close/>
                  <a:moveTo>
                    <a:pt x="477" y="0"/>
                  </a:moveTo>
                  <a:cubicBezTo>
                    <a:pt x="453" y="0"/>
                    <a:pt x="417" y="24"/>
                    <a:pt x="417" y="48"/>
                  </a:cubicBezTo>
                  <a:lnTo>
                    <a:pt x="417" y="107"/>
                  </a:lnTo>
                  <a:cubicBezTo>
                    <a:pt x="191" y="131"/>
                    <a:pt x="60" y="250"/>
                    <a:pt x="60" y="476"/>
                  </a:cubicBezTo>
                  <a:cubicBezTo>
                    <a:pt x="60" y="703"/>
                    <a:pt x="227" y="774"/>
                    <a:pt x="417" y="845"/>
                  </a:cubicBezTo>
                  <a:lnTo>
                    <a:pt x="417" y="1226"/>
                  </a:lnTo>
                  <a:cubicBezTo>
                    <a:pt x="310" y="1203"/>
                    <a:pt x="274" y="1179"/>
                    <a:pt x="179" y="1107"/>
                  </a:cubicBezTo>
                  <a:cubicBezTo>
                    <a:pt x="160" y="1093"/>
                    <a:pt x="143" y="1087"/>
                    <a:pt x="127" y="1087"/>
                  </a:cubicBezTo>
                  <a:cubicBezTo>
                    <a:pt x="101" y="1087"/>
                    <a:pt x="77" y="1102"/>
                    <a:pt x="48" y="1131"/>
                  </a:cubicBezTo>
                  <a:cubicBezTo>
                    <a:pt x="0" y="1191"/>
                    <a:pt x="0" y="1250"/>
                    <a:pt x="48" y="1298"/>
                  </a:cubicBezTo>
                  <a:cubicBezTo>
                    <a:pt x="120" y="1405"/>
                    <a:pt x="274" y="1453"/>
                    <a:pt x="417" y="1453"/>
                  </a:cubicBezTo>
                  <a:lnTo>
                    <a:pt x="417" y="1512"/>
                  </a:lnTo>
                  <a:cubicBezTo>
                    <a:pt x="417" y="1536"/>
                    <a:pt x="453" y="1548"/>
                    <a:pt x="477" y="1548"/>
                  </a:cubicBezTo>
                  <a:cubicBezTo>
                    <a:pt x="512" y="1548"/>
                    <a:pt x="536" y="1536"/>
                    <a:pt x="536" y="1512"/>
                  </a:cubicBezTo>
                  <a:lnTo>
                    <a:pt x="536" y="1453"/>
                  </a:lnTo>
                  <a:cubicBezTo>
                    <a:pt x="727" y="1417"/>
                    <a:pt x="893" y="1298"/>
                    <a:pt x="893" y="1048"/>
                  </a:cubicBezTo>
                  <a:cubicBezTo>
                    <a:pt x="893" y="798"/>
                    <a:pt x="751" y="691"/>
                    <a:pt x="536" y="619"/>
                  </a:cubicBezTo>
                  <a:lnTo>
                    <a:pt x="536" y="286"/>
                  </a:lnTo>
                  <a:cubicBezTo>
                    <a:pt x="584" y="286"/>
                    <a:pt x="631" y="298"/>
                    <a:pt x="667" y="333"/>
                  </a:cubicBezTo>
                  <a:cubicBezTo>
                    <a:pt x="694" y="340"/>
                    <a:pt x="726" y="363"/>
                    <a:pt x="759" y="363"/>
                  </a:cubicBezTo>
                  <a:cubicBezTo>
                    <a:pt x="783" y="363"/>
                    <a:pt x="808" y="350"/>
                    <a:pt x="834" y="310"/>
                  </a:cubicBezTo>
                  <a:cubicBezTo>
                    <a:pt x="870" y="274"/>
                    <a:pt x="882" y="214"/>
                    <a:pt x="822" y="167"/>
                  </a:cubicBezTo>
                  <a:cubicBezTo>
                    <a:pt x="751" y="107"/>
                    <a:pt x="631" y="95"/>
                    <a:pt x="536" y="95"/>
                  </a:cubicBezTo>
                  <a:lnTo>
                    <a:pt x="536" y="48"/>
                  </a:lnTo>
                  <a:cubicBezTo>
                    <a:pt x="536" y="12"/>
                    <a:pt x="501" y="0"/>
                    <a:pt x="4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27" name="Google Shape;10927;p80"/>
            <p:cNvSpPr/>
            <p:nvPr/>
          </p:nvSpPr>
          <p:spPr>
            <a:xfrm>
              <a:off x="4188988" y="3398001"/>
              <a:ext cx="81510" cy="81510"/>
            </a:xfrm>
            <a:custGeom>
              <a:avLst/>
              <a:gdLst/>
              <a:ahLst/>
              <a:cxnLst/>
              <a:rect l="l" t="t" r="r" b="b"/>
              <a:pathLst>
                <a:path w="2561" h="2561" extrusionOk="0">
                  <a:moveTo>
                    <a:pt x="1287" y="311"/>
                  </a:moveTo>
                  <a:cubicBezTo>
                    <a:pt x="1823" y="311"/>
                    <a:pt x="2251" y="739"/>
                    <a:pt x="2251" y="1275"/>
                  </a:cubicBezTo>
                  <a:cubicBezTo>
                    <a:pt x="2251" y="1811"/>
                    <a:pt x="1823" y="2251"/>
                    <a:pt x="1287" y="2251"/>
                  </a:cubicBezTo>
                  <a:cubicBezTo>
                    <a:pt x="751" y="2251"/>
                    <a:pt x="310" y="1811"/>
                    <a:pt x="310" y="1275"/>
                  </a:cubicBezTo>
                  <a:cubicBezTo>
                    <a:pt x="310" y="739"/>
                    <a:pt x="751" y="311"/>
                    <a:pt x="1287" y="311"/>
                  </a:cubicBezTo>
                  <a:close/>
                  <a:moveTo>
                    <a:pt x="1287" y="1"/>
                  </a:moveTo>
                  <a:cubicBezTo>
                    <a:pt x="572" y="1"/>
                    <a:pt x="1" y="584"/>
                    <a:pt x="1" y="1275"/>
                  </a:cubicBezTo>
                  <a:cubicBezTo>
                    <a:pt x="1" y="1989"/>
                    <a:pt x="584" y="2561"/>
                    <a:pt x="1287" y="2561"/>
                  </a:cubicBezTo>
                  <a:cubicBezTo>
                    <a:pt x="2001" y="2561"/>
                    <a:pt x="2561" y="1977"/>
                    <a:pt x="2561" y="1275"/>
                  </a:cubicBezTo>
                  <a:cubicBezTo>
                    <a:pt x="2561" y="584"/>
                    <a:pt x="2001" y="1"/>
                    <a:pt x="128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28" name="Google Shape;10928;p80"/>
            <p:cNvSpPr/>
            <p:nvPr/>
          </p:nvSpPr>
          <p:spPr>
            <a:xfrm>
              <a:off x="4090863" y="3380210"/>
              <a:ext cx="195930" cy="146311"/>
            </a:xfrm>
            <a:custGeom>
              <a:avLst/>
              <a:gdLst/>
              <a:ahLst/>
              <a:cxnLst/>
              <a:rect l="l" t="t" r="r" b="b"/>
              <a:pathLst>
                <a:path w="6156" h="4597" extrusionOk="0">
                  <a:moveTo>
                    <a:pt x="1810" y="1834"/>
                  </a:moveTo>
                  <a:cubicBezTo>
                    <a:pt x="2131" y="1834"/>
                    <a:pt x="2429" y="2001"/>
                    <a:pt x="2608" y="2274"/>
                  </a:cubicBezTo>
                  <a:cubicBezTo>
                    <a:pt x="2643" y="2405"/>
                    <a:pt x="2703" y="2536"/>
                    <a:pt x="2762" y="2667"/>
                  </a:cubicBezTo>
                  <a:cubicBezTo>
                    <a:pt x="2762" y="2715"/>
                    <a:pt x="2774" y="2763"/>
                    <a:pt x="2774" y="2810"/>
                  </a:cubicBezTo>
                  <a:cubicBezTo>
                    <a:pt x="2774" y="3346"/>
                    <a:pt x="2346" y="3775"/>
                    <a:pt x="1810" y="3775"/>
                  </a:cubicBezTo>
                  <a:cubicBezTo>
                    <a:pt x="1274" y="3775"/>
                    <a:pt x="834" y="3346"/>
                    <a:pt x="834" y="2810"/>
                  </a:cubicBezTo>
                  <a:cubicBezTo>
                    <a:pt x="834" y="2274"/>
                    <a:pt x="1274" y="1834"/>
                    <a:pt x="1810" y="1834"/>
                  </a:cubicBezTo>
                  <a:close/>
                  <a:moveTo>
                    <a:pt x="1810" y="1322"/>
                  </a:moveTo>
                  <a:cubicBezTo>
                    <a:pt x="2084" y="1322"/>
                    <a:pt x="2346" y="1393"/>
                    <a:pt x="2584" y="1536"/>
                  </a:cubicBezTo>
                  <a:cubicBezTo>
                    <a:pt x="2560" y="1620"/>
                    <a:pt x="2560" y="1703"/>
                    <a:pt x="2548" y="1774"/>
                  </a:cubicBezTo>
                  <a:cubicBezTo>
                    <a:pt x="2346" y="1632"/>
                    <a:pt x="2072" y="1536"/>
                    <a:pt x="1810" y="1536"/>
                  </a:cubicBezTo>
                  <a:cubicBezTo>
                    <a:pt x="1096" y="1536"/>
                    <a:pt x="524" y="2120"/>
                    <a:pt x="524" y="2822"/>
                  </a:cubicBezTo>
                  <a:cubicBezTo>
                    <a:pt x="524" y="3537"/>
                    <a:pt x="1107" y="4096"/>
                    <a:pt x="1810" y="4096"/>
                  </a:cubicBezTo>
                  <a:cubicBezTo>
                    <a:pt x="2417" y="4096"/>
                    <a:pt x="2917" y="3668"/>
                    <a:pt x="3060" y="3108"/>
                  </a:cubicBezTo>
                  <a:cubicBezTo>
                    <a:pt x="3120" y="3167"/>
                    <a:pt x="3155" y="3203"/>
                    <a:pt x="3239" y="3263"/>
                  </a:cubicBezTo>
                  <a:cubicBezTo>
                    <a:pt x="3036" y="3882"/>
                    <a:pt x="2477" y="4299"/>
                    <a:pt x="1810" y="4299"/>
                  </a:cubicBezTo>
                  <a:cubicBezTo>
                    <a:pt x="988" y="4299"/>
                    <a:pt x="322" y="3620"/>
                    <a:pt x="322" y="2810"/>
                  </a:cubicBezTo>
                  <a:cubicBezTo>
                    <a:pt x="322" y="1989"/>
                    <a:pt x="988" y="1322"/>
                    <a:pt x="1810" y="1322"/>
                  </a:cubicBezTo>
                  <a:close/>
                  <a:moveTo>
                    <a:pt x="4382" y="0"/>
                  </a:moveTo>
                  <a:cubicBezTo>
                    <a:pt x="3608" y="0"/>
                    <a:pt x="2929" y="500"/>
                    <a:pt x="2679" y="1179"/>
                  </a:cubicBezTo>
                  <a:cubicBezTo>
                    <a:pt x="2417" y="1036"/>
                    <a:pt x="2131" y="953"/>
                    <a:pt x="1822" y="953"/>
                  </a:cubicBezTo>
                  <a:cubicBezTo>
                    <a:pt x="822" y="953"/>
                    <a:pt x="0" y="1774"/>
                    <a:pt x="0" y="2775"/>
                  </a:cubicBezTo>
                  <a:cubicBezTo>
                    <a:pt x="0" y="3775"/>
                    <a:pt x="822" y="4596"/>
                    <a:pt x="1822" y="4596"/>
                  </a:cubicBezTo>
                  <a:cubicBezTo>
                    <a:pt x="2596" y="4596"/>
                    <a:pt x="3262" y="4120"/>
                    <a:pt x="3512" y="3417"/>
                  </a:cubicBezTo>
                  <a:cubicBezTo>
                    <a:pt x="3763" y="3548"/>
                    <a:pt x="4060" y="3644"/>
                    <a:pt x="4382" y="3644"/>
                  </a:cubicBezTo>
                  <a:cubicBezTo>
                    <a:pt x="4798" y="3644"/>
                    <a:pt x="5191" y="3489"/>
                    <a:pt x="5513" y="3239"/>
                  </a:cubicBezTo>
                  <a:cubicBezTo>
                    <a:pt x="5822" y="2989"/>
                    <a:pt x="6049" y="2632"/>
                    <a:pt x="6132" y="2239"/>
                  </a:cubicBezTo>
                  <a:cubicBezTo>
                    <a:pt x="6156" y="2167"/>
                    <a:pt x="6096" y="2072"/>
                    <a:pt x="6013" y="2060"/>
                  </a:cubicBezTo>
                  <a:cubicBezTo>
                    <a:pt x="6004" y="2059"/>
                    <a:pt x="5996" y="2058"/>
                    <a:pt x="5987" y="2058"/>
                  </a:cubicBezTo>
                  <a:cubicBezTo>
                    <a:pt x="5911" y="2058"/>
                    <a:pt x="5833" y="2104"/>
                    <a:pt x="5822" y="2179"/>
                  </a:cubicBezTo>
                  <a:cubicBezTo>
                    <a:pt x="5656" y="2870"/>
                    <a:pt x="5060" y="3322"/>
                    <a:pt x="4370" y="3322"/>
                  </a:cubicBezTo>
                  <a:cubicBezTo>
                    <a:pt x="3834" y="3322"/>
                    <a:pt x="3334" y="3048"/>
                    <a:pt x="3072" y="2572"/>
                  </a:cubicBezTo>
                  <a:cubicBezTo>
                    <a:pt x="3036" y="2417"/>
                    <a:pt x="2977" y="2274"/>
                    <a:pt x="2905" y="2132"/>
                  </a:cubicBezTo>
                  <a:cubicBezTo>
                    <a:pt x="2715" y="1215"/>
                    <a:pt x="3429" y="334"/>
                    <a:pt x="4370" y="334"/>
                  </a:cubicBezTo>
                  <a:cubicBezTo>
                    <a:pt x="5060" y="334"/>
                    <a:pt x="5656" y="810"/>
                    <a:pt x="5822" y="1477"/>
                  </a:cubicBezTo>
                  <a:cubicBezTo>
                    <a:pt x="5832" y="1556"/>
                    <a:pt x="5899" y="1602"/>
                    <a:pt x="5969" y="1602"/>
                  </a:cubicBezTo>
                  <a:cubicBezTo>
                    <a:pt x="5984" y="1602"/>
                    <a:pt x="5998" y="1600"/>
                    <a:pt x="6013" y="1596"/>
                  </a:cubicBezTo>
                  <a:cubicBezTo>
                    <a:pt x="6108" y="1584"/>
                    <a:pt x="6144" y="1489"/>
                    <a:pt x="6132" y="1405"/>
                  </a:cubicBezTo>
                  <a:cubicBezTo>
                    <a:pt x="6049" y="1024"/>
                    <a:pt x="5822" y="667"/>
                    <a:pt x="5513" y="405"/>
                  </a:cubicBezTo>
                  <a:cubicBezTo>
                    <a:pt x="5191" y="155"/>
                    <a:pt x="4775" y="0"/>
                    <a:pt x="438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29" name="Google Shape;10929;p80"/>
            <p:cNvSpPr/>
            <p:nvPr/>
          </p:nvSpPr>
          <p:spPr>
            <a:xfrm>
              <a:off x="4215914" y="3415061"/>
              <a:ext cx="28072" cy="49301"/>
            </a:xfrm>
            <a:custGeom>
              <a:avLst/>
              <a:gdLst/>
              <a:ahLst/>
              <a:cxnLst/>
              <a:rect l="l" t="t" r="r" b="b"/>
              <a:pathLst>
                <a:path w="882" h="1549" extrusionOk="0">
                  <a:moveTo>
                    <a:pt x="405" y="298"/>
                  </a:moveTo>
                  <a:lnTo>
                    <a:pt x="405" y="584"/>
                  </a:lnTo>
                  <a:cubicBezTo>
                    <a:pt x="286" y="537"/>
                    <a:pt x="262" y="501"/>
                    <a:pt x="262" y="429"/>
                  </a:cubicBezTo>
                  <a:cubicBezTo>
                    <a:pt x="262" y="358"/>
                    <a:pt x="334" y="310"/>
                    <a:pt x="405" y="298"/>
                  </a:cubicBezTo>
                  <a:close/>
                  <a:moveTo>
                    <a:pt x="512" y="882"/>
                  </a:moveTo>
                  <a:cubicBezTo>
                    <a:pt x="631" y="918"/>
                    <a:pt x="643" y="977"/>
                    <a:pt x="643" y="1060"/>
                  </a:cubicBezTo>
                  <a:cubicBezTo>
                    <a:pt x="643" y="1144"/>
                    <a:pt x="584" y="1191"/>
                    <a:pt x="512" y="1203"/>
                  </a:cubicBezTo>
                  <a:lnTo>
                    <a:pt x="512" y="882"/>
                  </a:lnTo>
                  <a:close/>
                  <a:moveTo>
                    <a:pt x="465" y="1"/>
                  </a:moveTo>
                  <a:cubicBezTo>
                    <a:pt x="441" y="1"/>
                    <a:pt x="405" y="13"/>
                    <a:pt x="405" y="48"/>
                  </a:cubicBezTo>
                  <a:lnTo>
                    <a:pt x="405" y="96"/>
                  </a:lnTo>
                  <a:cubicBezTo>
                    <a:pt x="179" y="132"/>
                    <a:pt x="48" y="251"/>
                    <a:pt x="48" y="477"/>
                  </a:cubicBezTo>
                  <a:cubicBezTo>
                    <a:pt x="48" y="715"/>
                    <a:pt x="226" y="787"/>
                    <a:pt x="405" y="846"/>
                  </a:cubicBezTo>
                  <a:lnTo>
                    <a:pt x="405" y="1215"/>
                  </a:lnTo>
                  <a:cubicBezTo>
                    <a:pt x="298" y="1203"/>
                    <a:pt x="262" y="1156"/>
                    <a:pt x="167" y="1096"/>
                  </a:cubicBezTo>
                  <a:cubicBezTo>
                    <a:pt x="150" y="1084"/>
                    <a:pt x="133" y="1079"/>
                    <a:pt x="117" y="1079"/>
                  </a:cubicBezTo>
                  <a:cubicBezTo>
                    <a:pt x="53" y="1079"/>
                    <a:pt x="0" y="1158"/>
                    <a:pt x="0" y="1215"/>
                  </a:cubicBezTo>
                  <a:cubicBezTo>
                    <a:pt x="0" y="1251"/>
                    <a:pt x="24" y="1275"/>
                    <a:pt x="36" y="1299"/>
                  </a:cubicBezTo>
                  <a:cubicBezTo>
                    <a:pt x="107" y="1394"/>
                    <a:pt x="274" y="1441"/>
                    <a:pt x="405" y="1441"/>
                  </a:cubicBezTo>
                  <a:lnTo>
                    <a:pt x="405" y="1501"/>
                  </a:lnTo>
                  <a:cubicBezTo>
                    <a:pt x="405" y="1537"/>
                    <a:pt x="441" y="1549"/>
                    <a:pt x="465" y="1549"/>
                  </a:cubicBezTo>
                  <a:cubicBezTo>
                    <a:pt x="500" y="1549"/>
                    <a:pt x="524" y="1525"/>
                    <a:pt x="524" y="1501"/>
                  </a:cubicBezTo>
                  <a:lnTo>
                    <a:pt x="524" y="1441"/>
                  </a:lnTo>
                  <a:cubicBezTo>
                    <a:pt x="715" y="1406"/>
                    <a:pt x="881" y="1299"/>
                    <a:pt x="881" y="1037"/>
                  </a:cubicBezTo>
                  <a:cubicBezTo>
                    <a:pt x="881" y="787"/>
                    <a:pt x="715" y="703"/>
                    <a:pt x="524" y="620"/>
                  </a:cubicBezTo>
                  <a:lnTo>
                    <a:pt x="524" y="298"/>
                  </a:lnTo>
                  <a:cubicBezTo>
                    <a:pt x="596" y="298"/>
                    <a:pt x="631" y="310"/>
                    <a:pt x="703" y="358"/>
                  </a:cubicBezTo>
                  <a:cubicBezTo>
                    <a:pt x="717" y="362"/>
                    <a:pt x="732" y="364"/>
                    <a:pt x="746" y="364"/>
                  </a:cubicBezTo>
                  <a:cubicBezTo>
                    <a:pt x="777" y="364"/>
                    <a:pt x="805" y="351"/>
                    <a:pt x="822" y="310"/>
                  </a:cubicBezTo>
                  <a:cubicBezTo>
                    <a:pt x="857" y="263"/>
                    <a:pt x="869" y="203"/>
                    <a:pt x="810" y="156"/>
                  </a:cubicBezTo>
                  <a:cubicBezTo>
                    <a:pt x="738" y="96"/>
                    <a:pt x="619" y="84"/>
                    <a:pt x="524" y="84"/>
                  </a:cubicBezTo>
                  <a:lnTo>
                    <a:pt x="524" y="48"/>
                  </a:lnTo>
                  <a:cubicBezTo>
                    <a:pt x="524" y="13"/>
                    <a:pt x="500" y="1"/>
                    <a:pt x="46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30" name="Google Shape;10930;p80"/>
            <p:cNvSpPr/>
            <p:nvPr/>
          </p:nvSpPr>
          <p:spPr>
            <a:xfrm>
              <a:off x="3988156" y="3495935"/>
              <a:ext cx="353954" cy="203155"/>
            </a:xfrm>
            <a:custGeom>
              <a:avLst/>
              <a:gdLst/>
              <a:ahLst/>
              <a:cxnLst/>
              <a:rect l="l" t="t" r="r" b="b"/>
              <a:pathLst>
                <a:path w="11121" h="6383" extrusionOk="0">
                  <a:moveTo>
                    <a:pt x="3525" y="1884"/>
                  </a:moveTo>
                  <a:cubicBezTo>
                    <a:pt x="3540" y="1884"/>
                    <a:pt x="3561" y="1898"/>
                    <a:pt x="3561" y="1925"/>
                  </a:cubicBezTo>
                  <a:cubicBezTo>
                    <a:pt x="3632" y="2103"/>
                    <a:pt x="4632" y="4770"/>
                    <a:pt x="4680" y="4854"/>
                  </a:cubicBezTo>
                  <a:cubicBezTo>
                    <a:pt x="4692" y="4865"/>
                    <a:pt x="4680" y="4901"/>
                    <a:pt x="4644" y="4901"/>
                  </a:cubicBezTo>
                  <a:lnTo>
                    <a:pt x="3930" y="5163"/>
                  </a:lnTo>
                  <a:cubicBezTo>
                    <a:pt x="3882" y="5032"/>
                    <a:pt x="2870" y="2341"/>
                    <a:pt x="2799" y="2163"/>
                  </a:cubicBezTo>
                  <a:lnTo>
                    <a:pt x="3513" y="1889"/>
                  </a:lnTo>
                  <a:cubicBezTo>
                    <a:pt x="3516" y="1886"/>
                    <a:pt x="3520" y="1884"/>
                    <a:pt x="3525" y="1884"/>
                  </a:cubicBezTo>
                  <a:close/>
                  <a:moveTo>
                    <a:pt x="2501" y="2294"/>
                  </a:moveTo>
                  <a:lnTo>
                    <a:pt x="3632" y="5306"/>
                  </a:lnTo>
                  <a:cubicBezTo>
                    <a:pt x="3096" y="5496"/>
                    <a:pt x="1763" y="5997"/>
                    <a:pt x="1536" y="6092"/>
                  </a:cubicBezTo>
                  <a:cubicBezTo>
                    <a:pt x="1528" y="6095"/>
                    <a:pt x="1520" y="6096"/>
                    <a:pt x="1511" y="6096"/>
                  </a:cubicBezTo>
                  <a:cubicBezTo>
                    <a:pt x="1485" y="6096"/>
                    <a:pt x="1459" y="6081"/>
                    <a:pt x="1441" y="6044"/>
                  </a:cubicBezTo>
                  <a:lnTo>
                    <a:pt x="358" y="3175"/>
                  </a:lnTo>
                  <a:cubicBezTo>
                    <a:pt x="346" y="3139"/>
                    <a:pt x="358" y="3103"/>
                    <a:pt x="405" y="3080"/>
                  </a:cubicBezTo>
                  <a:cubicBezTo>
                    <a:pt x="1084" y="2829"/>
                    <a:pt x="2025" y="2472"/>
                    <a:pt x="2501" y="2294"/>
                  </a:cubicBezTo>
                  <a:close/>
                  <a:moveTo>
                    <a:pt x="10195" y="0"/>
                  </a:moveTo>
                  <a:cubicBezTo>
                    <a:pt x="9949" y="0"/>
                    <a:pt x="9714" y="126"/>
                    <a:pt x="9537" y="282"/>
                  </a:cubicBezTo>
                  <a:lnTo>
                    <a:pt x="7835" y="1698"/>
                  </a:lnTo>
                  <a:cubicBezTo>
                    <a:pt x="7740" y="1496"/>
                    <a:pt x="7537" y="1282"/>
                    <a:pt x="7144" y="1282"/>
                  </a:cubicBezTo>
                  <a:cubicBezTo>
                    <a:pt x="6745" y="1282"/>
                    <a:pt x="6434" y="1280"/>
                    <a:pt x="6185" y="1280"/>
                  </a:cubicBezTo>
                  <a:cubicBezTo>
                    <a:pt x="5437" y="1280"/>
                    <a:pt x="5254" y="1294"/>
                    <a:pt x="4977" y="1401"/>
                  </a:cubicBezTo>
                  <a:lnTo>
                    <a:pt x="3882" y="1853"/>
                  </a:lnTo>
                  <a:lnTo>
                    <a:pt x="3870" y="1806"/>
                  </a:lnTo>
                  <a:cubicBezTo>
                    <a:pt x="3814" y="1665"/>
                    <a:pt x="3669" y="1569"/>
                    <a:pt x="3523" y="1569"/>
                  </a:cubicBezTo>
                  <a:cubicBezTo>
                    <a:pt x="3484" y="1569"/>
                    <a:pt x="3444" y="1576"/>
                    <a:pt x="3406" y="1591"/>
                  </a:cubicBezTo>
                  <a:lnTo>
                    <a:pt x="2596" y="1913"/>
                  </a:lnTo>
                  <a:cubicBezTo>
                    <a:pt x="2239" y="2044"/>
                    <a:pt x="1084" y="2472"/>
                    <a:pt x="298" y="2770"/>
                  </a:cubicBezTo>
                  <a:cubicBezTo>
                    <a:pt x="108" y="2841"/>
                    <a:pt x="1" y="3068"/>
                    <a:pt x="72" y="3258"/>
                  </a:cubicBezTo>
                  <a:lnTo>
                    <a:pt x="1167" y="6139"/>
                  </a:lnTo>
                  <a:cubicBezTo>
                    <a:pt x="1222" y="6285"/>
                    <a:pt x="1368" y="6382"/>
                    <a:pt x="1518" y="6382"/>
                  </a:cubicBezTo>
                  <a:cubicBezTo>
                    <a:pt x="1564" y="6382"/>
                    <a:pt x="1611" y="6373"/>
                    <a:pt x="1656" y="6354"/>
                  </a:cubicBezTo>
                  <a:cubicBezTo>
                    <a:pt x="1906" y="6270"/>
                    <a:pt x="3549" y="5639"/>
                    <a:pt x="3894" y="5508"/>
                  </a:cubicBezTo>
                  <a:lnTo>
                    <a:pt x="4763" y="5175"/>
                  </a:lnTo>
                  <a:cubicBezTo>
                    <a:pt x="4942" y="5104"/>
                    <a:pt x="5049" y="4901"/>
                    <a:pt x="4965" y="4723"/>
                  </a:cubicBezTo>
                  <a:lnTo>
                    <a:pt x="4954" y="4675"/>
                  </a:lnTo>
                  <a:cubicBezTo>
                    <a:pt x="5525" y="4437"/>
                    <a:pt x="5537" y="4413"/>
                    <a:pt x="6120" y="4413"/>
                  </a:cubicBezTo>
                  <a:cubicBezTo>
                    <a:pt x="6204" y="4413"/>
                    <a:pt x="6275" y="4330"/>
                    <a:pt x="6275" y="4246"/>
                  </a:cubicBezTo>
                  <a:cubicBezTo>
                    <a:pt x="6275" y="4151"/>
                    <a:pt x="6204" y="4080"/>
                    <a:pt x="6120" y="4080"/>
                  </a:cubicBezTo>
                  <a:cubicBezTo>
                    <a:pt x="5477" y="4080"/>
                    <a:pt x="5418" y="4127"/>
                    <a:pt x="4834" y="4377"/>
                  </a:cubicBezTo>
                  <a:lnTo>
                    <a:pt x="3989" y="2127"/>
                  </a:lnTo>
                  <a:lnTo>
                    <a:pt x="5073" y="1686"/>
                  </a:lnTo>
                  <a:cubicBezTo>
                    <a:pt x="5294" y="1601"/>
                    <a:pt x="5460" y="1589"/>
                    <a:pt x="6106" y="1589"/>
                  </a:cubicBezTo>
                  <a:cubicBezTo>
                    <a:pt x="6364" y="1589"/>
                    <a:pt x="6699" y="1591"/>
                    <a:pt x="7144" y="1591"/>
                  </a:cubicBezTo>
                  <a:cubicBezTo>
                    <a:pt x="7323" y="1591"/>
                    <a:pt x="7442" y="1651"/>
                    <a:pt x="7513" y="1770"/>
                  </a:cubicBezTo>
                  <a:cubicBezTo>
                    <a:pt x="7573" y="1865"/>
                    <a:pt x="7573" y="1948"/>
                    <a:pt x="7585" y="1984"/>
                  </a:cubicBezTo>
                  <a:cubicBezTo>
                    <a:pt x="7585" y="2044"/>
                    <a:pt x="7549" y="2341"/>
                    <a:pt x="7263" y="2389"/>
                  </a:cubicBezTo>
                  <a:cubicBezTo>
                    <a:pt x="6835" y="2460"/>
                    <a:pt x="5882" y="2591"/>
                    <a:pt x="5882" y="2591"/>
                  </a:cubicBezTo>
                  <a:cubicBezTo>
                    <a:pt x="5787" y="2603"/>
                    <a:pt x="5727" y="2687"/>
                    <a:pt x="5739" y="2770"/>
                  </a:cubicBezTo>
                  <a:cubicBezTo>
                    <a:pt x="5763" y="2841"/>
                    <a:pt x="5823" y="2901"/>
                    <a:pt x="5906" y="2901"/>
                  </a:cubicBezTo>
                  <a:lnTo>
                    <a:pt x="5942" y="2901"/>
                  </a:lnTo>
                  <a:cubicBezTo>
                    <a:pt x="5954" y="2901"/>
                    <a:pt x="6894" y="2770"/>
                    <a:pt x="7335" y="2699"/>
                  </a:cubicBezTo>
                  <a:cubicBezTo>
                    <a:pt x="7740" y="2627"/>
                    <a:pt x="7882" y="2282"/>
                    <a:pt x="7918" y="2056"/>
                  </a:cubicBezTo>
                  <a:lnTo>
                    <a:pt x="9764" y="520"/>
                  </a:lnTo>
                  <a:cubicBezTo>
                    <a:pt x="9875" y="408"/>
                    <a:pt x="10028" y="311"/>
                    <a:pt x="10188" y="311"/>
                  </a:cubicBezTo>
                  <a:cubicBezTo>
                    <a:pt x="10285" y="311"/>
                    <a:pt x="10384" y="347"/>
                    <a:pt x="10478" y="436"/>
                  </a:cubicBezTo>
                  <a:cubicBezTo>
                    <a:pt x="10776" y="734"/>
                    <a:pt x="10502" y="1091"/>
                    <a:pt x="10430" y="1151"/>
                  </a:cubicBezTo>
                  <a:cubicBezTo>
                    <a:pt x="10359" y="1222"/>
                    <a:pt x="8097" y="3651"/>
                    <a:pt x="8097" y="3651"/>
                  </a:cubicBezTo>
                  <a:cubicBezTo>
                    <a:pt x="7763" y="4020"/>
                    <a:pt x="7323" y="4080"/>
                    <a:pt x="7144" y="4092"/>
                  </a:cubicBezTo>
                  <a:lnTo>
                    <a:pt x="6847" y="4092"/>
                  </a:lnTo>
                  <a:cubicBezTo>
                    <a:pt x="6751" y="4092"/>
                    <a:pt x="6680" y="4175"/>
                    <a:pt x="6680" y="4258"/>
                  </a:cubicBezTo>
                  <a:cubicBezTo>
                    <a:pt x="6680" y="4353"/>
                    <a:pt x="6751" y="4425"/>
                    <a:pt x="6847" y="4425"/>
                  </a:cubicBezTo>
                  <a:lnTo>
                    <a:pt x="7156" y="4425"/>
                  </a:lnTo>
                  <a:cubicBezTo>
                    <a:pt x="7382" y="4413"/>
                    <a:pt x="7918" y="4330"/>
                    <a:pt x="8335" y="3877"/>
                  </a:cubicBezTo>
                  <a:cubicBezTo>
                    <a:pt x="10669" y="1377"/>
                    <a:pt x="10669" y="1377"/>
                    <a:pt x="10669" y="1353"/>
                  </a:cubicBezTo>
                  <a:cubicBezTo>
                    <a:pt x="10883" y="1151"/>
                    <a:pt x="11121" y="627"/>
                    <a:pt x="10704" y="210"/>
                  </a:cubicBezTo>
                  <a:cubicBezTo>
                    <a:pt x="10539" y="60"/>
                    <a:pt x="10365" y="0"/>
                    <a:pt x="1019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931" name="Google Shape;10931;p80"/>
          <p:cNvGrpSpPr/>
          <p:nvPr/>
        </p:nvGrpSpPr>
        <p:grpSpPr>
          <a:xfrm>
            <a:off x="4721349" y="4076402"/>
            <a:ext cx="464343" cy="461584"/>
            <a:chOff x="3541011" y="3367320"/>
            <a:chExt cx="348257" cy="346188"/>
          </a:xfrm>
          <a:solidFill>
            <a:srgbClr val="D2DE00"/>
          </a:solidFill>
        </p:grpSpPr>
        <p:sp>
          <p:nvSpPr>
            <p:cNvPr id="10932" name="Google Shape;10932;p80"/>
            <p:cNvSpPr/>
            <p:nvPr/>
          </p:nvSpPr>
          <p:spPr>
            <a:xfrm>
              <a:off x="3541011" y="3367320"/>
              <a:ext cx="347906" cy="346188"/>
            </a:xfrm>
            <a:custGeom>
              <a:avLst/>
              <a:gdLst/>
              <a:ahLst/>
              <a:cxnLst/>
              <a:rect l="l" t="t" r="r" b="b"/>
              <a:pathLst>
                <a:path w="10931" h="10877" extrusionOk="0">
                  <a:moveTo>
                    <a:pt x="4203" y="6323"/>
                  </a:moveTo>
                  <a:cubicBezTo>
                    <a:pt x="4322" y="6454"/>
                    <a:pt x="4465" y="6609"/>
                    <a:pt x="4620" y="6740"/>
                  </a:cubicBezTo>
                  <a:lnTo>
                    <a:pt x="4024" y="7335"/>
                  </a:lnTo>
                  <a:lnTo>
                    <a:pt x="3977" y="7287"/>
                  </a:lnTo>
                  <a:lnTo>
                    <a:pt x="3632" y="6942"/>
                  </a:lnTo>
                  <a:lnTo>
                    <a:pt x="3584" y="6906"/>
                  </a:lnTo>
                  <a:lnTo>
                    <a:pt x="4203" y="6323"/>
                  </a:lnTo>
                  <a:close/>
                  <a:moveTo>
                    <a:pt x="3239" y="7123"/>
                  </a:moveTo>
                  <a:cubicBezTo>
                    <a:pt x="3307" y="7123"/>
                    <a:pt x="3376" y="7150"/>
                    <a:pt x="3429" y="7204"/>
                  </a:cubicBezTo>
                  <a:lnTo>
                    <a:pt x="3763" y="7537"/>
                  </a:lnTo>
                  <a:cubicBezTo>
                    <a:pt x="3858" y="7632"/>
                    <a:pt x="3858" y="7799"/>
                    <a:pt x="3751" y="7894"/>
                  </a:cubicBezTo>
                  <a:lnTo>
                    <a:pt x="3560" y="8097"/>
                  </a:lnTo>
                  <a:lnTo>
                    <a:pt x="2858" y="7394"/>
                  </a:lnTo>
                  <a:lnTo>
                    <a:pt x="3048" y="7204"/>
                  </a:lnTo>
                  <a:cubicBezTo>
                    <a:pt x="3102" y="7150"/>
                    <a:pt x="3170" y="7123"/>
                    <a:pt x="3239" y="7123"/>
                  </a:cubicBezTo>
                  <a:close/>
                  <a:moveTo>
                    <a:pt x="2631" y="7597"/>
                  </a:moveTo>
                  <a:lnTo>
                    <a:pt x="3334" y="8299"/>
                  </a:lnTo>
                  <a:lnTo>
                    <a:pt x="1167" y="10478"/>
                  </a:lnTo>
                  <a:cubicBezTo>
                    <a:pt x="1113" y="10526"/>
                    <a:pt x="1045" y="10550"/>
                    <a:pt x="976" y="10550"/>
                  </a:cubicBezTo>
                  <a:cubicBezTo>
                    <a:pt x="908" y="10550"/>
                    <a:pt x="840" y="10526"/>
                    <a:pt x="786" y="10478"/>
                  </a:cubicBezTo>
                  <a:lnTo>
                    <a:pt x="453" y="10133"/>
                  </a:lnTo>
                  <a:cubicBezTo>
                    <a:pt x="357" y="10038"/>
                    <a:pt x="357" y="9883"/>
                    <a:pt x="465" y="9776"/>
                  </a:cubicBezTo>
                  <a:lnTo>
                    <a:pt x="2631" y="7597"/>
                  </a:lnTo>
                  <a:close/>
                  <a:moveTo>
                    <a:pt x="7120" y="1"/>
                  </a:moveTo>
                  <a:cubicBezTo>
                    <a:pt x="3989" y="1"/>
                    <a:pt x="2191" y="3537"/>
                    <a:pt x="4001" y="6073"/>
                  </a:cubicBezTo>
                  <a:lnTo>
                    <a:pt x="3274" y="6799"/>
                  </a:lnTo>
                  <a:cubicBezTo>
                    <a:pt x="3249" y="6796"/>
                    <a:pt x="3223" y="6794"/>
                    <a:pt x="3198" y="6794"/>
                  </a:cubicBezTo>
                  <a:cubicBezTo>
                    <a:pt x="3049" y="6794"/>
                    <a:pt x="2912" y="6854"/>
                    <a:pt x="2810" y="6966"/>
                  </a:cubicBezTo>
                  <a:lnTo>
                    <a:pt x="226" y="9549"/>
                  </a:lnTo>
                  <a:cubicBezTo>
                    <a:pt x="0" y="9776"/>
                    <a:pt x="0" y="10145"/>
                    <a:pt x="226" y="10371"/>
                  </a:cubicBezTo>
                  <a:lnTo>
                    <a:pt x="572" y="10716"/>
                  </a:lnTo>
                  <a:cubicBezTo>
                    <a:pt x="679" y="10823"/>
                    <a:pt x="828" y="10877"/>
                    <a:pt x="976" y="10877"/>
                  </a:cubicBezTo>
                  <a:cubicBezTo>
                    <a:pt x="1125" y="10877"/>
                    <a:pt x="1274" y="10823"/>
                    <a:pt x="1381" y="10716"/>
                  </a:cubicBezTo>
                  <a:lnTo>
                    <a:pt x="3655" y="8430"/>
                  </a:lnTo>
                  <a:lnTo>
                    <a:pt x="3977" y="8121"/>
                  </a:lnTo>
                  <a:cubicBezTo>
                    <a:pt x="4096" y="8002"/>
                    <a:pt x="4155" y="7835"/>
                    <a:pt x="4144" y="7656"/>
                  </a:cubicBezTo>
                  <a:lnTo>
                    <a:pt x="4870" y="6930"/>
                  </a:lnTo>
                  <a:cubicBezTo>
                    <a:pt x="5406" y="7323"/>
                    <a:pt x="6037" y="7573"/>
                    <a:pt x="6715" y="7632"/>
                  </a:cubicBezTo>
                  <a:lnTo>
                    <a:pt x="6727" y="7632"/>
                  </a:lnTo>
                  <a:cubicBezTo>
                    <a:pt x="6799" y="7632"/>
                    <a:pt x="6882" y="7573"/>
                    <a:pt x="6894" y="7478"/>
                  </a:cubicBezTo>
                  <a:cubicBezTo>
                    <a:pt x="6906" y="7394"/>
                    <a:pt x="6834" y="7323"/>
                    <a:pt x="6739" y="7299"/>
                  </a:cubicBezTo>
                  <a:cubicBezTo>
                    <a:pt x="6037" y="7228"/>
                    <a:pt x="5406" y="6966"/>
                    <a:pt x="4882" y="6549"/>
                  </a:cubicBezTo>
                  <a:cubicBezTo>
                    <a:pt x="2298" y="4465"/>
                    <a:pt x="3822" y="310"/>
                    <a:pt x="7096" y="310"/>
                  </a:cubicBezTo>
                  <a:cubicBezTo>
                    <a:pt x="8942" y="310"/>
                    <a:pt x="10418" y="1703"/>
                    <a:pt x="10597" y="3465"/>
                  </a:cubicBezTo>
                  <a:cubicBezTo>
                    <a:pt x="10609" y="3549"/>
                    <a:pt x="10692" y="3608"/>
                    <a:pt x="10775" y="3608"/>
                  </a:cubicBezTo>
                  <a:cubicBezTo>
                    <a:pt x="10871" y="3596"/>
                    <a:pt x="10930" y="3525"/>
                    <a:pt x="10930" y="3430"/>
                  </a:cubicBezTo>
                  <a:cubicBezTo>
                    <a:pt x="10728" y="1525"/>
                    <a:pt x="9120" y="1"/>
                    <a:pt x="71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33" name="Google Shape;10933;p80"/>
            <p:cNvSpPr/>
            <p:nvPr/>
          </p:nvSpPr>
          <p:spPr>
            <a:xfrm>
              <a:off x="3658105" y="3389599"/>
              <a:ext cx="208820" cy="199431"/>
            </a:xfrm>
            <a:custGeom>
              <a:avLst/>
              <a:gdLst/>
              <a:ahLst/>
              <a:cxnLst/>
              <a:rect l="l" t="t" r="r" b="b"/>
              <a:pathLst>
                <a:path w="6561" h="6266" extrusionOk="0">
                  <a:moveTo>
                    <a:pt x="3441" y="336"/>
                  </a:moveTo>
                  <a:cubicBezTo>
                    <a:pt x="4989" y="336"/>
                    <a:pt x="6251" y="1587"/>
                    <a:pt x="6251" y="3146"/>
                  </a:cubicBezTo>
                  <a:cubicBezTo>
                    <a:pt x="6251" y="4694"/>
                    <a:pt x="4989" y="5944"/>
                    <a:pt x="3441" y="5944"/>
                  </a:cubicBezTo>
                  <a:cubicBezTo>
                    <a:pt x="2727" y="5944"/>
                    <a:pt x="1989" y="5682"/>
                    <a:pt x="1441" y="5135"/>
                  </a:cubicBezTo>
                  <a:cubicBezTo>
                    <a:pt x="345" y="4027"/>
                    <a:pt x="345" y="2241"/>
                    <a:pt x="1441" y="1158"/>
                  </a:cubicBezTo>
                  <a:cubicBezTo>
                    <a:pt x="1989" y="598"/>
                    <a:pt x="2703" y="336"/>
                    <a:pt x="3441" y="336"/>
                  </a:cubicBezTo>
                  <a:close/>
                  <a:moveTo>
                    <a:pt x="3428" y="0"/>
                  </a:moveTo>
                  <a:cubicBezTo>
                    <a:pt x="2628" y="0"/>
                    <a:pt x="1828" y="307"/>
                    <a:pt x="1215" y="920"/>
                  </a:cubicBezTo>
                  <a:cubicBezTo>
                    <a:pt x="0" y="2134"/>
                    <a:pt x="0" y="4123"/>
                    <a:pt x="1215" y="5337"/>
                  </a:cubicBezTo>
                  <a:cubicBezTo>
                    <a:pt x="1822" y="5944"/>
                    <a:pt x="2631" y="6266"/>
                    <a:pt x="3429" y="6266"/>
                  </a:cubicBezTo>
                  <a:cubicBezTo>
                    <a:pt x="5144" y="6266"/>
                    <a:pt x="6561" y="4873"/>
                    <a:pt x="6561" y="3134"/>
                  </a:cubicBezTo>
                  <a:cubicBezTo>
                    <a:pt x="6561" y="2301"/>
                    <a:pt x="6227" y="1515"/>
                    <a:pt x="5632" y="920"/>
                  </a:cubicBezTo>
                  <a:cubicBezTo>
                    <a:pt x="5025" y="307"/>
                    <a:pt x="4227" y="0"/>
                    <a:pt x="342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34" name="Google Shape;10934;p80"/>
            <p:cNvSpPr/>
            <p:nvPr/>
          </p:nvSpPr>
          <p:spPr>
            <a:xfrm>
              <a:off x="3720614" y="3426805"/>
              <a:ext cx="95164" cy="116011"/>
            </a:xfrm>
            <a:custGeom>
              <a:avLst/>
              <a:gdLst/>
              <a:ahLst/>
              <a:cxnLst/>
              <a:rect l="l" t="t" r="r" b="b"/>
              <a:pathLst>
                <a:path w="2990" h="3645" extrusionOk="0">
                  <a:moveTo>
                    <a:pt x="1477" y="334"/>
                  </a:moveTo>
                  <a:cubicBezTo>
                    <a:pt x="1834" y="334"/>
                    <a:pt x="2132" y="632"/>
                    <a:pt x="2132" y="989"/>
                  </a:cubicBezTo>
                  <a:cubicBezTo>
                    <a:pt x="2132" y="1334"/>
                    <a:pt x="1834" y="1632"/>
                    <a:pt x="1477" y="1632"/>
                  </a:cubicBezTo>
                  <a:cubicBezTo>
                    <a:pt x="1120" y="1632"/>
                    <a:pt x="822" y="1334"/>
                    <a:pt x="822" y="989"/>
                  </a:cubicBezTo>
                  <a:cubicBezTo>
                    <a:pt x="822" y="608"/>
                    <a:pt x="1120" y="334"/>
                    <a:pt x="1477" y="334"/>
                  </a:cubicBezTo>
                  <a:close/>
                  <a:moveTo>
                    <a:pt x="1906" y="1953"/>
                  </a:moveTo>
                  <a:cubicBezTo>
                    <a:pt x="2287" y="1953"/>
                    <a:pt x="2620" y="2263"/>
                    <a:pt x="2620" y="2668"/>
                  </a:cubicBezTo>
                  <a:lnTo>
                    <a:pt x="2620" y="3335"/>
                  </a:lnTo>
                  <a:lnTo>
                    <a:pt x="2275" y="3335"/>
                  </a:lnTo>
                  <a:lnTo>
                    <a:pt x="2275" y="2632"/>
                  </a:lnTo>
                  <a:cubicBezTo>
                    <a:pt x="2275" y="2549"/>
                    <a:pt x="2203" y="2477"/>
                    <a:pt x="2108" y="2477"/>
                  </a:cubicBezTo>
                  <a:cubicBezTo>
                    <a:pt x="2025" y="2477"/>
                    <a:pt x="1953" y="2549"/>
                    <a:pt x="1953" y="2632"/>
                  </a:cubicBezTo>
                  <a:lnTo>
                    <a:pt x="1953" y="3335"/>
                  </a:lnTo>
                  <a:lnTo>
                    <a:pt x="953" y="3335"/>
                  </a:lnTo>
                  <a:lnTo>
                    <a:pt x="953" y="2632"/>
                  </a:lnTo>
                  <a:cubicBezTo>
                    <a:pt x="953" y="2549"/>
                    <a:pt x="882" y="2477"/>
                    <a:pt x="787" y="2477"/>
                  </a:cubicBezTo>
                  <a:cubicBezTo>
                    <a:pt x="691" y="2477"/>
                    <a:pt x="620" y="2549"/>
                    <a:pt x="620" y="2632"/>
                  </a:cubicBezTo>
                  <a:lnTo>
                    <a:pt x="620" y="3335"/>
                  </a:lnTo>
                  <a:lnTo>
                    <a:pt x="263" y="3335"/>
                  </a:lnTo>
                  <a:lnTo>
                    <a:pt x="263" y="2668"/>
                  </a:lnTo>
                  <a:cubicBezTo>
                    <a:pt x="263" y="2275"/>
                    <a:pt x="584" y="1953"/>
                    <a:pt x="977" y="1953"/>
                  </a:cubicBezTo>
                  <a:close/>
                  <a:moveTo>
                    <a:pt x="1477" y="1"/>
                  </a:moveTo>
                  <a:cubicBezTo>
                    <a:pt x="941" y="1"/>
                    <a:pt x="501" y="429"/>
                    <a:pt x="501" y="965"/>
                  </a:cubicBezTo>
                  <a:cubicBezTo>
                    <a:pt x="501" y="1239"/>
                    <a:pt x="608" y="1477"/>
                    <a:pt x="787" y="1656"/>
                  </a:cubicBezTo>
                  <a:cubicBezTo>
                    <a:pt x="322" y="1763"/>
                    <a:pt x="1" y="2180"/>
                    <a:pt x="1" y="2656"/>
                  </a:cubicBezTo>
                  <a:lnTo>
                    <a:pt x="1" y="3335"/>
                  </a:lnTo>
                  <a:cubicBezTo>
                    <a:pt x="1" y="3501"/>
                    <a:pt x="132" y="3644"/>
                    <a:pt x="310" y="3644"/>
                  </a:cubicBezTo>
                  <a:lnTo>
                    <a:pt x="2680" y="3644"/>
                  </a:lnTo>
                  <a:cubicBezTo>
                    <a:pt x="2846" y="3644"/>
                    <a:pt x="2989" y="3513"/>
                    <a:pt x="2989" y="3335"/>
                  </a:cubicBezTo>
                  <a:lnTo>
                    <a:pt x="2989" y="2656"/>
                  </a:lnTo>
                  <a:cubicBezTo>
                    <a:pt x="2965" y="2180"/>
                    <a:pt x="2620" y="1763"/>
                    <a:pt x="2156" y="1656"/>
                  </a:cubicBezTo>
                  <a:cubicBezTo>
                    <a:pt x="2334" y="1477"/>
                    <a:pt x="2442" y="1239"/>
                    <a:pt x="2442" y="965"/>
                  </a:cubicBezTo>
                  <a:cubicBezTo>
                    <a:pt x="2442" y="429"/>
                    <a:pt x="2013" y="1"/>
                    <a:pt x="1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35" name="Google Shape;10935;p80"/>
            <p:cNvSpPr/>
            <p:nvPr/>
          </p:nvSpPr>
          <p:spPr>
            <a:xfrm>
              <a:off x="3773671" y="3496030"/>
              <a:ext cx="115597" cy="114993"/>
            </a:xfrm>
            <a:custGeom>
              <a:avLst/>
              <a:gdLst/>
              <a:ahLst/>
              <a:cxnLst/>
              <a:rect l="l" t="t" r="r" b="b"/>
              <a:pathLst>
                <a:path w="3632" h="3613" extrusionOk="0">
                  <a:moveTo>
                    <a:pt x="3433" y="0"/>
                  </a:moveTo>
                  <a:cubicBezTo>
                    <a:pt x="3361" y="0"/>
                    <a:pt x="3297" y="65"/>
                    <a:pt x="3287" y="148"/>
                  </a:cubicBezTo>
                  <a:cubicBezTo>
                    <a:pt x="3120" y="1803"/>
                    <a:pt x="1810" y="3112"/>
                    <a:pt x="143" y="3291"/>
                  </a:cubicBezTo>
                  <a:cubicBezTo>
                    <a:pt x="60" y="3303"/>
                    <a:pt x="1" y="3374"/>
                    <a:pt x="1" y="3469"/>
                  </a:cubicBezTo>
                  <a:cubicBezTo>
                    <a:pt x="13" y="3553"/>
                    <a:pt x="72" y="3612"/>
                    <a:pt x="167" y="3612"/>
                  </a:cubicBezTo>
                  <a:lnTo>
                    <a:pt x="179" y="3612"/>
                  </a:lnTo>
                  <a:cubicBezTo>
                    <a:pt x="1989" y="3422"/>
                    <a:pt x="3442" y="1993"/>
                    <a:pt x="3620" y="183"/>
                  </a:cubicBezTo>
                  <a:cubicBezTo>
                    <a:pt x="3632" y="88"/>
                    <a:pt x="3561" y="17"/>
                    <a:pt x="3465" y="5"/>
                  </a:cubicBezTo>
                  <a:cubicBezTo>
                    <a:pt x="3454" y="2"/>
                    <a:pt x="3443" y="0"/>
                    <a:pt x="343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936" name="Google Shape;10936;p80"/>
          <p:cNvGrpSpPr/>
          <p:nvPr/>
        </p:nvGrpSpPr>
        <p:grpSpPr>
          <a:xfrm>
            <a:off x="1133457" y="4057221"/>
            <a:ext cx="492689" cy="500880"/>
            <a:chOff x="850092" y="3352934"/>
            <a:chExt cx="369517" cy="375660"/>
          </a:xfrm>
          <a:solidFill>
            <a:srgbClr val="D2DE00"/>
          </a:solidFill>
        </p:grpSpPr>
        <p:sp>
          <p:nvSpPr>
            <p:cNvPr id="10937" name="Google Shape;10937;p80"/>
            <p:cNvSpPr/>
            <p:nvPr/>
          </p:nvSpPr>
          <p:spPr>
            <a:xfrm>
              <a:off x="969859" y="3475692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46"/>
                  </a:moveTo>
                  <a:cubicBezTo>
                    <a:pt x="1108" y="346"/>
                    <a:pt x="1322" y="560"/>
                    <a:pt x="1322" y="834"/>
                  </a:cubicBezTo>
                  <a:cubicBezTo>
                    <a:pt x="1322" y="1096"/>
                    <a:pt x="1108" y="1322"/>
                    <a:pt x="834" y="1322"/>
                  </a:cubicBezTo>
                  <a:cubicBezTo>
                    <a:pt x="548" y="1322"/>
                    <a:pt x="346" y="1096"/>
                    <a:pt x="346" y="834"/>
                  </a:cubicBezTo>
                  <a:cubicBezTo>
                    <a:pt x="346" y="560"/>
                    <a:pt x="572" y="346"/>
                    <a:pt x="834" y="346"/>
                  </a:cubicBezTo>
                  <a:close/>
                  <a:moveTo>
                    <a:pt x="834" y="1"/>
                  </a:moveTo>
                  <a:cubicBezTo>
                    <a:pt x="369" y="1"/>
                    <a:pt x="0" y="370"/>
                    <a:pt x="0" y="834"/>
                  </a:cubicBezTo>
                  <a:cubicBezTo>
                    <a:pt x="0" y="1299"/>
                    <a:pt x="369" y="1668"/>
                    <a:pt x="834" y="1668"/>
                  </a:cubicBezTo>
                  <a:cubicBezTo>
                    <a:pt x="1298" y="1668"/>
                    <a:pt x="1667" y="1299"/>
                    <a:pt x="1667" y="834"/>
                  </a:cubicBezTo>
                  <a:cubicBezTo>
                    <a:pt x="1667" y="370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38" name="Google Shape;10938;p80"/>
            <p:cNvSpPr/>
            <p:nvPr/>
          </p:nvSpPr>
          <p:spPr>
            <a:xfrm>
              <a:off x="1046786" y="3552237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46"/>
                  </a:moveTo>
                  <a:cubicBezTo>
                    <a:pt x="1096" y="346"/>
                    <a:pt x="1322" y="572"/>
                    <a:pt x="1322" y="834"/>
                  </a:cubicBezTo>
                  <a:cubicBezTo>
                    <a:pt x="1322" y="1108"/>
                    <a:pt x="1096" y="1334"/>
                    <a:pt x="834" y="1334"/>
                  </a:cubicBezTo>
                  <a:cubicBezTo>
                    <a:pt x="560" y="1334"/>
                    <a:pt x="334" y="1108"/>
                    <a:pt x="334" y="834"/>
                  </a:cubicBezTo>
                  <a:cubicBezTo>
                    <a:pt x="334" y="572"/>
                    <a:pt x="560" y="346"/>
                    <a:pt x="834" y="346"/>
                  </a:cubicBezTo>
                  <a:close/>
                  <a:moveTo>
                    <a:pt x="834" y="1"/>
                  </a:moveTo>
                  <a:cubicBezTo>
                    <a:pt x="369" y="1"/>
                    <a:pt x="0" y="382"/>
                    <a:pt x="0" y="834"/>
                  </a:cubicBezTo>
                  <a:cubicBezTo>
                    <a:pt x="0" y="1299"/>
                    <a:pt x="369" y="1668"/>
                    <a:pt x="834" y="1668"/>
                  </a:cubicBezTo>
                  <a:cubicBezTo>
                    <a:pt x="1286" y="1668"/>
                    <a:pt x="1667" y="1299"/>
                    <a:pt x="1667" y="834"/>
                  </a:cubicBezTo>
                  <a:cubicBezTo>
                    <a:pt x="1667" y="382"/>
                    <a:pt x="1286" y="1"/>
                    <a:pt x="8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39" name="Google Shape;10939;p80"/>
            <p:cNvSpPr/>
            <p:nvPr/>
          </p:nvSpPr>
          <p:spPr>
            <a:xfrm>
              <a:off x="984245" y="3485272"/>
              <a:ext cx="106527" cy="104999"/>
            </a:xfrm>
            <a:custGeom>
              <a:avLst/>
              <a:gdLst/>
              <a:ahLst/>
              <a:cxnLst/>
              <a:rect l="l" t="t" r="r" b="b"/>
              <a:pathLst>
                <a:path w="3347" h="3299" extrusionOk="0">
                  <a:moveTo>
                    <a:pt x="3160" y="0"/>
                  </a:moveTo>
                  <a:cubicBezTo>
                    <a:pt x="3117" y="0"/>
                    <a:pt x="3073" y="15"/>
                    <a:pt x="3037" y="45"/>
                  </a:cubicBezTo>
                  <a:lnTo>
                    <a:pt x="72" y="2998"/>
                  </a:lnTo>
                  <a:cubicBezTo>
                    <a:pt x="1" y="3081"/>
                    <a:pt x="1" y="3176"/>
                    <a:pt x="72" y="3236"/>
                  </a:cubicBezTo>
                  <a:cubicBezTo>
                    <a:pt x="108" y="3278"/>
                    <a:pt x="152" y="3298"/>
                    <a:pt x="196" y="3298"/>
                  </a:cubicBezTo>
                  <a:cubicBezTo>
                    <a:pt x="239" y="3298"/>
                    <a:pt x="280" y="3278"/>
                    <a:pt x="310" y="3236"/>
                  </a:cubicBezTo>
                  <a:lnTo>
                    <a:pt x="3275" y="283"/>
                  </a:lnTo>
                  <a:cubicBezTo>
                    <a:pt x="3346" y="200"/>
                    <a:pt x="3346" y="105"/>
                    <a:pt x="3275" y="45"/>
                  </a:cubicBezTo>
                  <a:cubicBezTo>
                    <a:pt x="3245" y="15"/>
                    <a:pt x="3203" y="0"/>
                    <a:pt x="316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40" name="Google Shape;10940;p80"/>
            <p:cNvSpPr/>
            <p:nvPr/>
          </p:nvSpPr>
          <p:spPr>
            <a:xfrm>
              <a:off x="922850" y="3428715"/>
              <a:ext cx="223620" cy="223620"/>
            </a:xfrm>
            <a:custGeom>
              <a:avLst/>
              <a:gdLst/>
              <a:ahLst/>
              <a:cxnLst/>
              <a:rect l="l" t="t" r="r" b="b"/>
              <a:pathLst>
                <a:path w="7026" h="7026" extrusionOk="0">
                  <a:moveTo>
                    <a:pt x="3513" y="0"/>
                  </a:moveTo>
                  <a:cubicBezTo>
                    <a:pt x="1584" y="0"/>
                    <a:pt x="1" y="1584"/>
                    <a:pt x="1" y="3513"/>
                  </a:cubicBezTo>
                  <a:cubicBezTo>
                    <a:pt x="1" y="5453"/>
                    <a:pt x="1584" y="7025"/>
                    <a:pt x="3513" y="7025"/>
                  </a:cubicBezTo>
                  <a:cubicBezTo>
                    <a:pt x="5454" y="7025"/>
                    <a:pt x="7026" y="5453"/>
                    <a:pt x="7026" y="3513"/>
                  </a:cubicBezTo>
                  <a:cubicBezTo>
                    <a:pt x="7026" y="1834"/>
                    <a:pt x="5835" y="393"/>
                    <a:pt x="4204" y="60"/>
                  </a:cubicBezTo>
                  <a:cubicBezTo>
                    <a:pt x="4196" y="59"/>
                    <a:pt x="4188" y="58"/>
                    <a:pt x="4180" y="58"/>
                  </a:cubicBezTo>
                  <a:cubicBezTo>
                    <a:pt x="4095" y="58"/>
                    <a:pt x="4022" y="115"/>
                    <a:pt x="3989" y="191"/>
                  </a:cubicBezTo>
                  <a:cubicBezTo>
                    <a:pt x="3978" y="286"/>
                    <a:pt x="4037" y="369"/>
                    <a:pt x="4132" y="405"/>
                  </a:cubicBezTo>
                  <a:cubicBezTo>
                    <a:pt x="5597" y="703"/>
                    <a:pt x="6692" y="2001"/>
                    <a:pt x="6692" y="3513"/>
                  </a:cubicBezTo>
                  <a:cubicBezTo>
                    <a:pt x="6692" y="5251"/>
                    <a:pt x="5263" y="6680"/>
                    <a:pt x="3513" y="6680"/>
                  </a:cubicBezTo>
                  <a:cubicBezTo>
                    <a:pt x="1775" y="6680"/>
                    <a:pt x="346" y="5251"/>
                    <a:pt x="346" y="3513"/>
                  </a:cubicBezTo>
                  <a:cubicBezTo>
                    <a:pt x="346" y="1774"/>
                    <a:pt x="1775" y="346"/>
                    <a:pt x="3513" y="346"/>
                  </a:cubicBezTo>
                  <a:cubicBezTo>
                    <a:pt x="3608" y="346"/>
                    <a:pt x="3692" y="274"/>
                    <a:pt x="3692" y="167"/>
                  </a:cubicBezTo>
                  <a:cubicBezTo>
                    <a:pt x="3680" y="72"/>
                    <a:pt x="3608" y="0"/>
                    <a:pt x="351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41" name="Google Shape;10941;p80"/>
            <p:cNvSpPr/>
            <p:nvPr/>
          </p:nvSpPr>
          <p:spPr>
            <a:xfrm>
              <a:off x="850092" y="3352934"/>
              <a:ext cx="369517" cy="375660"/>
            </a:xfrm>
            <a:custGeom>
              <a:avLst/>
              <a:gdLst/>
              <a:ahLst/>
              <a:cxnLst/>
              <a:rect l="l" t="t" r="r" b="b"/>
              <a:pathLst>
                <a:path w="11610" h="11803" extrusionOk="0">
                  <a:moveTo>
                    <a:pt x="5804" y="0"/>
                  </a:moveTo>
                  <a:cubicBezTo>
                    <a:pt x="5801" y="0"/>
                    <a:pt x="5799" y="0"/>
                    <a:pt x="5799" y="0"/>
                  </a:cubicBezTo>
                  <a:cubicBezTo>
                    <a:pt x="5585" y="0"/>
                    <a:pt x="5371" y="119"/>
                    <a:pt x="5252" y="310"/>
                  </a:cubicBezTo>
                  <a:lnTo>
                    <a:pt x="4573" y="1453"/>
                  </a:lnTo>
                  <a:cubicBezTo>
                    <a:pt x="4515" y="1551"/>
                    <a:pt x="4424" y="1605"/>
                    <a:pt x="4326" y="1605"/>
                  </a:cubicBezTo>
                  <a:cubicBezTo>
                    <a:pt x="4281" y="1605"/>
                    <a:pt x="4236" y="1594"/>
                    <a:pt x="4192" y="1572"/>
                  </a:cubicBezTo>
                  <a:lnTo>
                    <a:pt x="2977" y="1060"/>
                  </a:lnTo>
                  <a:cubicBezTo>
                    <a:pt x="2889" y="1020"/>
                    <a:pt x="2800" y="1002"/>
                    <a:pt x="2713" y="1002"/>
                  </a:cubicBezTo>
                  <a:cubicBezTo>
                    <a:pt x="2355" y="1002"/>
                    <a:pt x="2046" y="1312"/>
                    <a:pt x="2084" y="1715"/>
                  </a:cubicBezTo>
                  <a:lnTo>
                    <a:pt x="2204" y="3036"/>
                  </a:lnTo>
                  <a:cubicBezTo>
                    <a:pt x="2215" y="3179"/>
                    <a:pt x="2108" y="3322"/>
                    <a:pt x="1965" y="3346"/>
                  </a:cubicBezTo>
                  <a:lnTo>
                    <a:pt x="668" y="3643"/>
                  </a:lnTo>
                  <a:cubicBezTo>
                    <a:pt x="191" y="3751"/>
                    <a:pt x="1" y="4334"/>
                    <a:pt x="322" y="4703"/>
                  </a:cubicBezTo>
                  <a:lnTo>
                    <a:pt x="1203" y="5703"/>
                  </a:lnTo>
                  <a:cubicBezTo>
                    <a:pt x="1311" y="5822"/>
                    <a:pt x="1311" y="5989"/>
                    <a:pt x="1203" y="6084"/>
                  </a:cubicBezTo>
                  <a:lnTo>
                    <a:pt x="322" y="7084"/>
                  </a:lnTo>
                  <a:cubicBezTo>
                    <a:pt x="179" y="7263"/>
                    <a:pt x="132" y="7489"/>
                    <a:pt x="191" y="7715"/>
                  </a:cubicBezTo>
                  <a:cubicBezTo>
                    <a:pt x="263" y="7930"/>
                    <a:pt x="441" y="8084"/>
                    <a:pt x="668" y="8144"/>
                  </a:cubicBezTo>
                  <a:lnTo>
                    <a:pt x="1025" y="8215"/>
                  </a:lnTo>
                  <a:cubicBezTo>
                    <a:pt x="1033" y="8216"/>
                    <a:pt x="1041" y="8217"/>
                    <a:pt x="1049" y="8217"/>
                  </a:cubicBezTo>
                  <a:cubicBezTo>
                    <a:pt x="1136" y="8217"/>
                    <a:pt x="1217" y="8161"/>
                    <a:pt x="1239" y="8084"/>
                  </a:cubicBezTo>
                  <a:cubicBezTo>
                    <a:pt x="1251" y="7989"/>
                    <a:pt x="1192" y="7894"/>
                    <a:pt x="1096" y="7870"/>
                  </a:cubicBezTo>
                  <a:lnTo>
                    <a:pt x="739" y="7799"/>
                  </a:lnTo>
                  <a:cubicBezTo>
                    <a:pt x="644" y="7775"/>
                    <a:pt x="560" y="7692"/>
                    <a:pt x="525" y="7608"/>
                  </a:cubicBezTo>
                  <a:cubicBezTo>
                    <a:pt x="489" y="7501"/>
                    <a:pt x="501" y="7394"/>
                    <a:pt x="584" y="7322"/>
                  </a:cubicBezTo>
                  <a:lnTo>
                    <a:pt x="1453" y="6322"/>
                  </a:lnTo>
                  <a:cubicBezTo>
                    <a:pt x="1668" y="6084"/>
                    <a:pt x="1668" y="5715"/>
                    <a:pt x="1453" y="5477"/>
                  </a:cubicBezTo>
                  <a:lnTo>
                    <a:pt x="584" y="4477"/>
                  </a:lnTo>
                  <a:cubicBezTo>
                    <a:pt x="430" y="4322"/>
                    <a:pt x="525" y="4048"/>
                    <a:pt x="739" y="3989"/>
                  </a:cubicBezTo>
                  <a:lnTo>
                    <a:pt x="2037" y="3691"/>
                  </a:lnTo>
                  <a:cubicBezTo>
                    <a:pt x="2346" y="3620"/>
                    <a:pt x="2573" y="3322"/>
                    <a:pt x="2549" y="3012"/>
                  </a:cubicBezTo>
                  <a:lnTo>
                    <a:pt x="2430" y="1679"/>
                  </a:lnTo>
                  <a:cubicBezTo>
                    <a:pt x="2410" y="1503"/>
                    <a:pt x="2559" y="1359"/>
                    <a:pt x="2731" y="1359"/>
                  </a:cubicBezTo>
                  <a:cubicBezTo>
                    <a:pt x="2769" y="1359"/>
                    <a:pt x="2808" y="1366"/>
                    <a:pt x="2846" y="1381"/>
                  </a:cubicBezTo>
                  <a:lnTo>
                    <a:pt x="4061" y="1905"/>
                  </a:lnTo>
                  <a:cubicBezTo>
                    <a:pt x="4143" y="1941"/>
                    <a:pt x="4229" y="1958"/>
                    <a:pt x="4314" y="1958"/>
                  </a:cubicBezTo>
                  <a:cubicBezTo>
                    <a:pt x="4536" y="1958"/>
                    <a:pt x="4750" y="1841"/>
                    <a:pt x="4871" y="1643"/>
                  </a:cubicBezTo>
                  <a:lnTo>
                    <a:pt x="5549" y="488"/>
                  </a:lnTo>
                  <a:cubicBezTo>
                    <a:pt x="5609" y="393"/>
                    <a:pt x="5710" y="345"/>
                    <a:pt x="5810" y="345"/>
                  </a:cubicBezTo>
                  <a:cubicBezTo>
                    <a:pt x="5909" y="345"/>
                    <a:pt x="6008" y="393"/>
                    <a:pt x="6061" y="488"/>
                  </a:cubicBezTo>
                  <a:lnTo>
                    <a:pt x="6740" y="1643"/>
                  </a:lnTo>
                  <a:cubicBezTo>
                    <a:pt x="6861" y="1842"/>
                    <a:pt x="7077" y="1953"/>
                    <a:pt x="7300" y="1953"/>
                  </a:cubicBezTo>
                  <a:cubicBezTo>
                    <a:pt x="7383" y="1953"/>
                    <a:pt x="7468" y="1938"/>
                    <a:pt x="7549" y="1905"/>
                  </a:cubicBezTo>
                  <a:lnTo>
                    <a:pt x="8764" y="1381"/>
                  </a:lnTo>
                  <a:cubicBezTo>
                    <a:pt x="8802" y="1366"/>
                    <a:pt x="8841" y="1359"/>
                    <a:pt x="8878" y="1359"/>
                  </a:cubicBezTo>
                  <a:cubicBezTo>
                    <a:pt x="9048" y="1359"/>
                    <a:pt x="9190" y="1503"/>
                    <a:pt x="9181" y="1679"/>
                  </a:cubicBezTo>
                  <a:lnTo>
                    <a:pt x="9062" y="3012"/>
                  </a:lnTo>
                  <a:cubicBezTo>
                    <a:pt x="9038" y="3334"/>
                    <a:pt x="9240" y="3620"/>
                    <a:pt x="9574" y="3691"/>
                  </a:cubicBezTo>
                  <a:lnTo>
                    <a:pt x="10859" y="3989"/>
                  </a:lnTo>
                  <a:cubicBezTo>
                    <a:pt x="11086" y="4036"/>
                    <a:pt x="11181" y="4298"/>
                    <a:pt x="11026" y="4477"/>
                  </a:cubicBezTo>
                  <a:lnTo>
                    <a:pt x="10145" y="5477"/>
                  </a:lnTo>
                  <a:cubicBezTo>
                    <a:pt x="9943" y="5715"/>
                    <a:pt x="9943" y="6084"/>
                    <a:pt x="10145" y="6322"/>
                  </a:cubicBezTo>
                  <a:lnTo>
                    <a:pt x="11026" y="7322"/>
                  </a:lnTo>
                  <a:cubicBezTo>
                    <a:pt x="11181" y="7489"/>
                    <a:pt x="11086" y="7751"/>
                    <a:pt x="10859" y="7811"/>
                  </a:cubicBezTo>
                  <a:lnTo>
                    <a:pt x="9574" y="8108"/>
                  </a:lnTo>
                  <a:cubicBezTo>
                    <a:pt x="9252" y="8192"/>
                    <a:pt x="9038" y="8489"/>
                    <a:pt x="9062" y="8799"/>
                  </a:cubicBezTo>
                  <a:lnTo>
                    <a:pt x="9181" y="10120"/>
                  </a:lnTo>
                  <a:cubicBezTo>
                    <a:pt x="9190" y="10302"/>
                    <a:pt x="9054" y="10445"/>
                    <a:pt x="8889" y="10445"/>
                  </a:cubicBezTo>
                  <a:cubicBezTo>
                    <a:pt x="8848" y="10445"/>
                    <a:pt x="8806" y="10437"/>
                    <a:pt x="8764" y="10418"/>
                  </a:cubicBezTo>
                  <a:lnTo>
                    <a:pt x="7549" y="9894"/>
                  </a:lnTo>
                  <a:cubicBezTo>
                    <a:pt x="7468" y="9858"/>
                    <a:pt x="7382" y="9841"/>
                    <a:pt x="7298" y="9841"/>
                  </a:cubicBezTo>
                  <a:cubicBezTo>
                    <a:pt x="7076" y="9841"/>
                    <a:pt x="6861" y="9961"/>
                    <a:pt x="6740" y="10168"/>
                  </a:cubicBezTo>
                  <a:lnTo>
                    <a:pt x="6061" y="11311"/>
                  </a:lnTo>
                  <a:cubicBezTo>
                    <a:pt x="6002" y="11406"/>
                    <a:pt x="5900" y="11454"/>
                    <a:pt x="5801" y="11454"/>
                  </a:cubicBezTo>
                  <a:cubicBezTo>
                    <a:pt x="5701" y="11454"/>
                    <a:pt x="5603" y="11406"/>
                    <a:pt x="5549" y="11311"/>
                  </a:cubicBezTo>
                  <a:lnTo>
                    <a:pt x="4871" y="10168"/>
                  </a:lnTo>
                  <a:cubicBezTo>
                    <a:pt x="4749" y="9960"/>
                    <a:pt x="4533" y="9846"/>
                    <a:pt x="4309" y="9846"/>
                  </a:cubicBezTo>
                  <a:cubicBezTo>
                    <a:pt x="4226" y="9846"/>
                    <a:pt x="4142" y="9862"/>
                    <a:pt x="4061" y="9894"/>
                  </a:cubicBezTo>
                  <a:lnTo>
                    <a:pt x="2846" y="10418"/>
                  </a:lnTo>
                  <a:cubicBezTo>
                    <a:pt x="2804" y="10437"/>
                    <a:pt x="2762" y="10445"/>
                    <a:pt x="2721" y="10445"/>
                  </a:cubicBezTo>
                  <a:cubicBezTo>
                    <a:pt x="2553" y="10445"/>
                    <a:pt x="2411" y="10302"/>
                    <a:pt x="2430" y="10120"/>
                  </a:cubicBezTo>
                  <a:lnTo>
                    <a:pt x="2549" y="8799"/>
                  </a:lnTo>
                  <a:cubicBezTo>
                    <a:pt x="2573" y="8465"/>
                    <a:pt x="2370" y="8192"/>
                    <a:pt x="2037" y="8108"/>
                  </a:cubicBezTo>
                  <a:lnTo>
                    <a:pt x="1727" y="8037"/>
                  </a:lnTo>
                  <a:cubicBezTo>
                    <a:pt x="1719" y="8036"/>
                    <a:pt x="1711" y="8035"/>
                    <a:pt x="1703" y="8035"/>
                  </a:cubicBezTo>
                  <a:cubicBezTo>
                    <a:pt x="1616" y="8035"/>
                    <a:pt x="1535" y="8092"/>
                    <a:pt x="1513" y="8168"/>
                  </a:cubicBezTo>
                  <a:cubicBezTo>
                    <a:pt x="1501" y="8263"/>
                    <a:pt x="1561" y="8370"/>
                    <a:pt x="1656" y="8382"/>
                  </a:cubicBezTo>
                  <a:lnTo>
                    <a:pt x="1965" y="8454"/>
                  </a:lnTo>
                  <a:cubicBezTo>
                    <a:pt x="2108" y="8489"/>
                    <a:pt x="2204" y="8620"/>
                    <a:pt x="2204" y="8763"/>
                  </a:cubicBezTo>
                  <a:lnTo>
                    <a:pt x="2084" y="10097"/>
                  </a:lnTo>
                  <a:cubicBezTo>
                    <a:pt x="2046" y="10493"/>
                    <a:pt x="2361" y="10804"/>
                    <a:pt x="2723" y="10804"/>
                  </a:cubicBezTo>
                  <a:cubicBezTo>
                    <a:pt x="2807" y="10804"/>
                    <a:pt x="2893" y="10787"/>
                    <a:pt x="2977" y="10751"/>
                  </a:cubicBezTo>
                  <a:lnTo>
                    <a:pt x="4192" y="10228"/>
                  </a:lnTo>
                  <a:cubicBezTo>
                    <a:pt x="4230" y="10212"/>
                    <a:pt x="4269" y="10204"/>
                    <a:pt x="4308" y="10204"/>
                  </a:cubicBezTo>
                  <a:cubicBezTo>
                    <a:pt x="4413" y="10204"/>
                    <a:pt x="4512" y="10259"/>
                    <a:pt x="4573" y="10347"/>
                  </a:cubicBezTo>
                  <a:lnTo>
                    <a:pt x="5252" y="11490"/>
                  </a:lnTo>
                  <a:cubicBezTo>
                    <a:pt x="5377" y="11698"/>
                    <a:pt x="5594" y="11802"/>
                    <a:pt x="5810" y="11802"/>
                  </a:cubicBezTo>
                  <a:cubicBezTo>
                    <a:pt x="6025" y="11802"/>
                    <a:pt x="6240" y="11698"/>
                    <a:pt x="6359" y="11490"/>
                  </a:cubicBezTo>
                  <a:lnTo>
                    <a:pt x="7037" y="10347"/>
                  </a:lnTo>
                  <a:cubicBezTo>
                    <a:pt x="7088" y="10253"/>
                    <a:pt x="7188" y="10202"/>
                    <a:pt x="7288" y="10202"/>
                  </a:cubicBezTo>
                  <a:cubicBezTo>
                    <a:pt x="7328" y="10202"/>
                    <a:pt x="7369" y="10211"/>
                    <a:pt x="7407" y="10228"/>
                  </a:cubicBezTo>
                  <a:lnTo>
                    <a:pt x="8633" y="10751"/>
                  </a:lnTo>
                  <a:cubicBezTo>
                    <a:pt x="8715" y="10787"/>
                    <a:pt x="8800" y="10804"/>
                    <a:pt x="8883" y="10804"/>
                  </a:cubicBezTo>
                  <a:cubicBezTo>
                    <a:pt x="9242" y="10804"/>
                    <a:pt x="9565" y="10493"/>
                    <a:pt x="9526" y="10097"/>
                  </a:cubicBezTo>
                  <a:lnTo>
                    <a:pt x="9407" y="8763"/>
                  </a:lnTo>
                  <a:cubicBezTo>
                    <a:pt x="9395" y="8620"/>
                    <a:pt x="9490" y="8489"/>
                    <a:pt x="9645" y="8454"/>
                  </a:cubicBezTo>
                  <a:lnTo>
                    <a:pt x="10943" y="8156"/>
                  </a:lnTo>
                  <a:cubicBezTo>
                    <a:pt x="11419" y="8049"/>
                    <a:pt x="11609" y="7477"/>
                    <a:pt x="11276" y="7096"/>
                  </a:cubicBezTo>
                  <a:lnTo>
                    <a:pt x="10407" y="6084"/>
                  </a:lnTo>
                  <a:cubicBezTo>
                    <a:pt x="10300" y="5965"/>
                    <a:pt x="10300" y="5810"/>
                    <a:pt x="10407" y="5703"/>
                  </a:cubicBezTo>
                  <a:lnTo>
                    <a:pt x="11276" y="4703"/>
                  </a:lnTo>
                  <a:cubicBezTo>
                    <a:pt x="11609" y="4334"/>
                    <a:pt x="11419" y="3751"/>
                    <a:pt x="10943" y="3643"/>
                  </a:cubicBezTo>
                  <a:lnTo>
                    <a:pt x="9645" y="3346"/>
                  </a:lnTo>
                  <a:cubicBezTo>
                    <a:pt x="9490" y="3322"/>
                    <a:pt x="9407" y="3179"/>
                    <a:pt x="9407" y="3036"/>
                  </a:cubicBezTo>
                  <a:lnTo>
                    <a:pt x="9526" y="1715"/>
                  </a:lnTo>
                  <a:cubicBezTo>
                    <a:pt x="9564" y="1312"/>
                    <a:pt x="9248" y="1002"/>
                    <a:pt x="8893" y="1002"/>
                  </a:cubicBezTo>
                  <a:cubicBezTo>
                    <a:pt x="8807" y="1002"/>
                    <a:pt x="8719" y="1020"/>
                    <a:pt x="8633" y="1060"/>
                  </a:cubicBezTo>
                  <a:lnTo>
                    <a:pt x="7407" y="1572"/>
                  </a:lnTo>
                  <a:cubicBezTo>
                    <a:pt x="7371" y="1588"/>
                    <a:pt x="7334" y="1595"/>
                    <a:pt x="7296" y="1595"/>
                  </a:cubicBezTo>
                  <a:cubicBezTo>
                    <a:pt x="7193" y="1595"/>
                    <a:pt x="7090" y="1540"/>
                    <a:pt x="7037" y="1453"/>
                  </a:cubicBezTo>
                  <a:lnTo>
                    <a:pt x="6359" y="310"/>
                  </a:lnTo>
                  <a:cubicBezTo>
                    <a:pt x="6170" y="10"/>
                    <a:pt x="5848" y="0"/>
                    <a:pt x="580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942" name="Google Shape;10942;p80"/>
          <p:cNvGrpSpPr/>
          <p:nvPr/>
        </p:nvGrpSpPr>
        <p:grpSpPr>
          <a:xfrm>
            <a:off x="1752904" y="4064265"/>
            <a:ext cx="446221" cy="487131"/>
            <a:chOff x="1314678" y="3358217"/>
            <a:chExt cx="334666" cy="365348"/>
          </a:xfrm>
          <a:solidFill>
            <a:srgbClr val="D2DE00"/>
          </a:solidFill>
        </p:grpSpPr>
        <p:sp>
          <p:nvSpPr>
            <p:cNvPr id="10943" name="Google Shape;10943;p80"/>
            <p:cNvSpPr/>
            <p:nvPr/>
          </p:nvSpPr>
          <p:spPr>
            <a:xfrm>
              <a:off x="1316588" y="3358217"/>
              <a:ext cx="332757" cy="365348"/>
            </a:xfrm>
            <a:custGeom>
              <a:avLst/>
              <a:gdLst/>
              <a:ahLst/>
              <a:cxnLst/>
              <a:rect l="l" t="t" r="r" b="b"/>
              <a:pathLst>
                <a:path w="10455" h="11479" extrusionOk="0">
                  <a:moveTo>
                    <a:pt x="1501" y="9300"/>
                  </a:moveTo>
                  <a:cubicBezTo>
                    <a:pt x="1655" y="9300"/>
                    <a:pt x="1786" y="9419"/>
                    <a:pt x="1786" y="9585"/>
                  </a:cubicBezTo>
                  <a:cubicBezTo>
                    <a:pt x="1786" y="9752"/>
                    <a:pt x="1667" y="9871"/>
                    <a:pt x="1501" y="9871"/>
                  </a:cubicBezTo>
                  <a:lnTo>
                    <a:pt x="584" y="9871"/>
                  </a:lnTo>
                  <a:cubicBezTo>
                    <a:pt x="429" y="9871"/>
                    <a:pt x="298" y="9752"/>
                    <a:pt x="298" y="9585"/>
                  </a:cubicBezTo>
                  <a:cubicBezTo>
                    <a:pt x="298" y="9431"/>
                    <a:pt x="417" y="9300"/>
                    <a:pt x="584" y="9300"/>
                  </a:cubicBezTo>
                  <a:close/>
                  <a:moveTo>
                    <a:pt x="9359" y="1013"/>
                  </a:moveTo>
                  <a:lnTo>
                    <a:pt x="9359" y="10443"/>
                  </a:lnTo>
                  <a:lnTo>
                    <a:pt x="9037" y="10443"/>
                  </a:lnTo>
                  <a:lnTo>
                    <a:pt x="9037" y="1013"/>
                  </a:lnTo>
                  <a:close/>
                  <a:moveTo>
                    <a:pt x="3048" y="1"/>
                  </a:moveTo>
                  <a:cubicBezTo>
                    <a:pt x="2965" y="1"/>
                    <a:pt x="2894" y="72"/>
                    <a:pt x="2894" y="156"/>
                  </a:cubicBezTo>
                  <a:cubicBezTo>
                    <a:pt x="2894" y="251"/>
                    <a:pt x="2965" y="322"/>
                    <a:pt x="3048" y="322"/>
                  </a:cubicBezTo>
                  <a:lnTo>
                    <a:pt x="8347" y="322"/>
                  </a:lnTo>
                  <a:cubicBezTo>
                    <a:pt x="8561" y="322"/>
                    <a:pt x="8728" y="489"/>
                    <a:pt x="8728" y="691"/>
                  </a:cubicBezTo>
                  <a:lnTo>
                    <a:pt x="8728" y="10776"/>
                  </a:lnTo>
                  <a:cubicBezTo>
                    <a:pt x="8728" y="10978"/>
                    <a:pt x="8561" y="11145"/>
                    <a:pt x="8347" y="11145"/>
                  </a:cubicBezTo>
                  <a:lnTo>
                    <a:pt x="1584" y="11145"/>
                  </a:lnTo>
                  <a:cubicBezTo>
                    <a:pt x="1370" y="11145"/>
                    <a:pt x="1203" y="10978"/>
                    <a:pt x="1203" y="10776"/>
                  </a:cubicBezTo>
                  <a:lnTo>
                    <a:pt x="1203" y="10204"/>
                  </a:lnTo>
                  <a:lnTo>
                    <a:pt x="1524" y="10204"/>
                  </a:lnTo>
                  <a:cubicBezTo>
                    <a:pt x="1858" y="10204"/>
                    <a:pt x="2132" y="9931"/>
                    <a:pt x="2132" y="9597"/>
                  </a:cubicBezTo>
                  <a:cubicBezTo>
                    <a:pt x="2132" y="9276"/>
                    <a:pt x="1846" y="8990"/>
                    <a:pt x="1524" y="8990"/>
                  </a:cubicBezTo>
                  <a:lnTo>
                    <a:pt x="1203" y="8990"/>
                  </a:lnTo>
                  <a:lnTo>
                    <a:pt x="1203" y="8621"/>
                  </a:lnTo>
                  <a:cubicBezTo>
                    <a:pt x="1203" y="8526"/>
                    <a:pt x="1132" y="8454"/>
                    <a:pt x="1048" y="8454"/>
                  </a:cubicBezTo>
                  <a:cubicBezTo>
                    <a:pt x="953" y="8454"/>
                    <a:pt x="882" y="8526"/>
                    <a:pt x="882" y="8621"/>
                  </a:cubicBezTo>
                  <a:lnTo>
                    <a:pt x="882" y="8990"/>
                  </a:lnTo>
                  <a:lnTo>
                    <a:pt x="608" y="8990"/>
                  </a:lnTo>
                  <a:cubicBezTo>
                    <a:pt x="274" y="8990"/>
                    <a:pt x="0" y="9276"/>
                    <a:pt x="0" y="9597"/>
                  </a:cubicBezTo>
                  <a:cubicBezTo>
                    <a:pt x="0" y="9931"/>
                    <a:pt x="286" y="10204"/>
                    <a:pt x="608" y="10204"/>
                  </a:cubicBezTo>
                  <a:lnTo>
                    <a:pt x="882" y="10204"/>
                  </a:lnTo>
                  <a:lnTo>
                    <a:pt x="882" y="10776"/>
                  </a:lnTo>
                  <a:cubicBezTo>
                    <a:pt x="882" y="11157"/>
                    <a:pt x="1191" y="11478"/>
                    <a:pt x="1584" y="11478"/>
                  </a:cubicBezTo>
                  <a:lnTo>
                    <a:pt x="9752" y="11478"/>
                  </a:lnTo>
                  <a:cubicBezTo>
                    <a:pt x="10133" y="11478"/>
                    <a:pt x="10454" y="11157"/>
                    <a:pt x="10454" y="10776"/>
                  </a:cubicBezTo>
                  <a:lnTo>
                    <a:pt x="10454" y="2156"/>
                  </a:lnTo>
                  <a:cubicBezTo>
                    <a:pt x="10454" y="2073"/>
                    <a:pt x="10371" y="1989"/>
                    <a:pt x="10287" y="1989"/>
                  </a:cubicBezTo>
                  <a:cubicBezTo>
                    <a:pt x="10192" y="1989"/>
                    <a:pt x="10121" y="2073"/>
                    <a:pt x="10121" y="2156"/>
                  </a:cubicBezTo>
                  <a:lnTo>
                    <a:pt x="10121" y="10776"/>
                  </a:lnTo>
                  <a:cubicBezTo>
                    <a:pt x="10121" y="10978"/>
                    <a:pt x="9954" y="11145"/>
                    <a:pt x="9752" y="11145"/>
                  </a:cubicBezTo>
                  <a:lnTo>
                    <a:pt x="8954" y="11145"/>
                  </a:lnTo>
                  <a:cubicBezTo>
                    <a:pt x="9014" y="11038"/>
                    <a:pt x="9061" y="10919"/>
                    <a:pt x="9061" y="10800"/>
                  </a:cubicBezTo>
                  <a:lnTo>
                    <a:pt x="9549" y="10800"/>
                  </a:lnTo>
                  <a:cubicBezTo>
                    <a:pt x="9645" y="10800"/>
                    <a:pt x="9716" y="10728"/>
                    <a:pt x="9716" y="10645"/>
                  </a:cubicBezTo>
                  <a:lnTo>
                    <a:pt x="9716" y="858"/>
                  </a:lnTo>
                  <a:cubicBezTo>
                    <a:pt x="9716" y="775"/>
                    <a:pt x="9645" y="691"/>
                    <a:pt x="9549" y="691"/>
                  </a:cubicBezTo>
                  <a:lnTo>
                    <a:pt x="9061" y="691"/>
                  </a:lnTo>
                  <a:cubicBezTo>
                    <a:pt x="9061" y="560"/>
                    <a:pt x="9014" y="441"/>
                    <a:pt x="8954" y="358"/>
                  </a:cubicBezTo>
                  <a:lnTo>
                    <a:pt x="9752" y="358"/>
                  </a:lnTo>
                  <a:cubicBezTo>
                    <a:pt x="9954" y="358"/>
                    <a:pt x="10121" y="525"/>
                    <a:pt x="10121" y="727"/>
                  </a:cubicBezTo>
                  <a:lnTo>
                    <a:pt x="10121" y="1430"/>
                  </a:lnTo>
                  <a:cubicBezTo>
                    <a:pt x="10097" y="1489"/>
                    <a:pt x="10168" y="1561"/>
                    <a:pt x="10276" y="1561"/>
                  </a:cubicBezTo>
                  <a:cubicBezTo>
                    <a:pt x="10359" y="1561"/>
                    <a:pt x="10430" y="1489"/>
                    <a:pt x="10430" y="1394"/>
                  </a:cubicBezTo>
                  <a:lnTo>
                    <a:pt x="10430" y="691"/>
                  </a:lnTo>
                  <a:cubicBezTo>
                    <a:pt x="10430" y="310"/>
                    <a:pt x="10121" y="1"/>
                    <a:pt x="974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44" name="Google Shape;10944;p80"/>
            <p:cNvSpPr/>
            <p:nvPr/>
          </p:nvSpPr>
          <p:spPr>
            <a:xfrm>
              <a:off x="1314678" y="3358981"/>
              <a:ext cx="79632" cy="254684"/>
            </a:xfrm>
            <a:custGeom>
              <a:avLst/>
              <a:gdLst/>
              <a:ahLst/>
              <a:cxnLst/>
              <a:rect l="l" t="t" r="r" b="b"/>
              <a:pathLst>
                <a:path w="2502" h="8002" extrusionOk="0">
                  <a:moveTo>
                    <a:pt x="1537" y="1537"/>
                  </a:moveTo>
                  <a:cubicBezTo>
                    <a:pt x="1680" y="1537"/>
                    <a:pt x="1811" y="1656"/>
                    <a:pt x="1811" y="1822"/>
                  </a:cubicBezTo>
                  <a:cubicBezTo>
                    <a:pt x="1811" y="1989"/>
                    <a:pt x="1692" y="2108"/>
                    <a:pt x="1537" y="2108"/>
                  </a:cubicBezTo>
                  <a:lnTo>
                    <a:pt x="608" y="2108"/>
                  </a:lnTo>
                  <a:cubicBezTo>
                    <a:pt x="465" y="2108"/>
                    <a:pt x="334" y="1989"/>
                    <a:pt x="334" y="1822"/>
                  </a:cubicBezTo>
                  <a:cubicBezTo>
                    <a:pt x="334" y="1668"/>
                    <a:pt x="453" y="1537"/>
                    <a:pt x="608" y="1537"/>
                  </a:cubicBezTo>
                  <a:close/>
                  <a:moveTo>
                    <a:pt x="1549" y="4132"/>
                  </a:moveTo>
                  <a:cubicBezTo>
                    <a:pt x="1692" y="4132"/>
                    <a:pt x="1835" y="4251"/>
                    <a:pt x="1835" y="4406"/>
                  </a:cubicBezTo>
                  <a:cubicBezTo>
                    <a:pt x="1835" y="4573"/>
                    <a:pt x="1715" y="4692"/>
                    <a:pt x="1549" y="4692"/>
                  </a:cubicBezTo>
                  <a:lnTo>
                    <a:pt x="632" y="4692"/>
                  </a:lnTo>
                  <a:cubicBezTo>
                    <a:pt x="465" y="4680"/>
                    <a:pt x="346" y="4561"/>
                    <a:pt x="346" y="4406"/>
                  </a:cubicBezTo>
                  <a:cubicBezTo>
                    <a:pt x="346" y="4263"/>
                    <a:pt x="465" y="4132"/>
                    <a:pt x="632" y="4132"/>
                  </a:cubicBezTo>
                  <a:close/>
                  <a:moveTo>
                    <a:pt x="1549" y="6704"/>
                  </a:moveTo>
                  <a:cubicBezTo>
                    <a:pt x="1715" y="6704"/>
                    <a:pt x="1835" y="6835"/>
                    <a:pt x="1835" y="6990"/>
                  </a:cubicBezTo>
                  <a:cubicBezTo>
                    <a:pt x="1835" y="7132"/>
                    <a:pt x="1715" y="7263"/>
                    <a:pt x="1549" y="7263"/>
                  </a:cubicBezTo>
                  <a:lnTo>
                    <a:pt x="632" y="7263"/>
                  </a:lnTo>
                  <a:cubicBezTo>
                    <a:pt x="477" y="7263"/>
                    <a:pt x="346" y="7144"/>
                    <a:pt x="346" y="6990"/>
                  </a:cubicBezTo>
                  <a:cubicBezTo>
                    <a:pt x="346" y="6823"/>
                    <a:pt x="465" y="6704"/>
                    <a:pt x="632" y="6704"/>
                  </a:cubicBezTo>
                  <a:close/>
                  <a:moveTo>
                    <a:pt x="1608" y="1"/>
                  </a:moveTo>
                  <a:cubicBezTo>
                    <a:pt x="1227" y="1"/>
                    <a:pt x="906" y="310"/>
                    <a:pt x="906" y="703"/>
                  </a:cubicBezTo>
                  <a:lnTo>
                    <a:pt x="906" y="1239"/>
                  </a:lnTo>
                  <a:lnTo>
                    <a:pt x="608" y="1239"/>
                  </a:lnTo>
                  <a:cubicBezTo>
                    <a:pt x="275" y="1239"/>
                    <a:pt x="1" y="1525"/>
                    <a:pt x="1" y="1846"/>
                  </a:cubicBezTo>
                  <a:cubicBezTo>
                    <a:pt x="1" y="2179"/>
                    <a:pt x="287" y="2465"/>
                    <a:pt x="608" y="2465"/>
                  </a:cubicBezTo>
                  <a:lnTo>
                    <a:pt x="906" y="2465"/>
                  </a:lnTo>
                  <a:lnTo>
                    <a:pt x="906" y="3799"/>
                  </a:lnTo>
                  <a:lnTo>
                    <a:pt x="608" y="3799"/>
                  </a:lnTo>
                  <a:cubicBezTo>
                    <a:pt x="275" y="3799"/>
                    <a:pt x="1" y="4084"/>
                    <a:pt x="1" y="4406"/>
                  </a:cubicBezTo>
                  <a:cubicBezTo>
                    <a:pt x="1" y="4739"/>
                    <a:pt x="287" y="5025"/>
                    <a:pt x="608" y="5025"/>
                  </a:cubicBezTo>
                  <a:lnTo>
                    <a:pt x="906" y="5025"/>
                  </a:lnTo>
                  <a:lnTo>
                    <a:pt x="906" y="6359"/>
                  </a:lnTo>
                  <a:lnTo>
                    <a:pt x="632" y="6359"/>
                  </a:lnTo>
                  <a:cubicBezTo>
                    <a:pt x="287" y="6359"/>
                    <a:pt x="13" y="6644"/>
                    <a:pt x="13" y="6966"/>
                  </a:cubicBezTo>
                  <a:cubicBezTo>
                    <a:pt x="13" y="7299"/>
                    <a:pt x="299" y="7585"/>
                    <a:pt x="632" y="7585"/>
                  </a:cubicBezTo>
                  <a:lnTo>
                    <a:pt x="906" y="7585"/>
                  </a:lnTo>
                  <a:lnTo>
                    <a:pt x="906" y="7835"/>
                  </a:lnTo>
                  <a:cubicBezTo>
                    <a:pt x="906" y="7918"/>
                    <a:pt x="977" y="8002"/>
                    <a:pt x="1073" y="8002"/>
                  </a:cubicBezTo>
                  <a:cubicBezTo>
                    <a:pt x="1168" y="8002"/>
                    <a:pt x="1239" y="7918"/>
                    <a:pt x="1239" y="7835"/>
                  </a:cubicBezTo>
                  <a:lnTo>
                    <a:pt x="1239" y="7585"/>
                  </a:lnTo>
                  <a:lnTo>
                    <a:pt x="1537" y="7585"/>
                  </a:lnTo>
                  <a:cubicBezTo>
                    <a:pt x="1882" y="7585"/>
                    <a:pt x="2144" y="7299"/>
                    <a:pt x="2144" y="6966"/>
                  </a:cubicBezTo>
                  <a:cubicBezTo>
                    <a:pt x="2144" y="6644"/>
                    <a:pt x="1858" y="6359"/>
                    <a:pt x="1537" y="6359"/>
                  </a:cubicBezTo>
                  <a:lnTo>
                    <a:pt x="1239" y="6359"/>
                  </a:lnTo>
                  <a:lnTo>
                    <a:pt x="1239" y="5025"/>
                  </a:lnTo>
                  <a:lnTo>
                    <a:pt x="1537" y="5025"/>
                  </a:lnTo>
                  <a:cubicBezTo>
                    <a:pt x="1882" y="5025"/>
                    <a:pt x="2144" y="4739"/>
                    <a:pt x="2144" y="4406"/>
                  </a:cubicBezTo>
                  <a:cubicBezTo>
                    <a:pt x="2144" y="4084"/>
                    <a:pt x="1858" y="3799"/>
                    <a:pt x="1537" y="3799"/>
                  </a:cubicBezTo>
                  <a:lnTo>
                    <a:pt x="1239" y="3799"/>
                  </a:lnTo>
                  <a:lnTo>
                    <a:pt x="1239" y="2465"/>
                  </a:lnTo>
                  <a:lnTo>
                    <a:pt x="1525" y="2465"/>
                  </a:lnTo>
                  <a:cubicBezTo>
                    <a:pt x="1858" y="2465"/>
                    <a:pt x="2132" y="2179"/>
                    <a:pt x="2132" y="1846"/>
                  </a:cubicBezTo>
                  <a:cubicBezTo>
                    <a:pt x="2132" y="1525"/>
                    <a:pt x="1846" y="1239"/>
                    <a:pt x="1525" y="1239"/>
                  </a:cubicBezTo>
                  <a:lnTo>
                    <a:pt x="1239" y="1239"/>
                  </a:lnTo>
                  <a:lnTo>
                    <a:pt x="1239" y="703"/>
                  </a:lnTo>
                  <a:cubicBezTo>
                    <a:pt x="1239" y="489"/>
                    <a:pt x="1406" y="334"/>
                    <a:pt x="1608" y="334"/>
                  </a:cubicBezTo>
                  <a:lnTo>
                    <a:pt x="2335" y="334"/>
                  </a:lnTo>
                  <a:cubicBezTo>
                    <a:pt x="2430" y="334"/>
                    <a:pt x="2501" y="251"/>
                    <a:pt x="2501" y="167"/>
                  </a:cubicBezTo>
                  <a:cubicBezTo>
                    <a:pt x="2501" y="72"/>
                    <a:pt x="2430" y="1"/>
                    <a:pt x="233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45" name="Google Shape;10945;p80"/>
            <p:cNvSpPr/>
            <p:nvPr/>
          </p:nvSpPr>
          <p:spPr>
            <a:xfrm>
              <a:off x="1411688" y="3629546"/>
              <a:ext cx="139118" cy="10662"/>
            </a:xfrm>
            <a:custGeom>
              <a:avLst/>
              <a:gdLst/>
              <a:ahLst/>
              <a:cxnLst/>
              <a:rect l="l" t="t" r="r" b="b"/>
              <a:pathLst>
                <a:path w="4371" h="335" extrusionOk="0"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8" y="334"/>
                  </a:cubicBezTo>
                  <a:lnTo>
                    <a:pt x="4204" y="334"/>
                  </a:lnTo>
                  <a:cubicBezTo>
                    <a:pt x="4287" y="334"/>
                    <a:pt x="4371" y="251"/>
                    <a:pt x="4371" y="167"/>
                  </a:cubicBezTo>
                  <a:cubicBezTo>
                    <a:pt x="4371" y="72"/>
                    <a:pt x="4287" y="1"/>
                    <a:pt x="420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46" name="Google Shape;10946;p80"/>
            <p:cNvSpPr/>
            <p:nvPr/>
          </p:nvSpPr>
          <p:spPr>
            <a:xfrm>
              <a:off x="1412070" y="3652303"/>
              <a:ext cx="139118" cy="10630"/>
            </a:xfrm>
            <a:custGeom>
              <a:avLst/>
              <a:gdLst/>
              <a:ahLst/>
              <a:cxnLst/>
              <a:rect l="l" t="t" r="r" b="b"/>
              <a:pathLst>
                <a:path w="4371" h="334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lnTo>
                    <a:pt x="4204" y="333"/>
                  </a:lnTo>
                  <a:cubicBezTo>
                    <a:pt x="4299" y="333"/>
                    <a:pt x="4370" y="250"/>
                    <a:pt x="4370" y="167"/>
                  </a:cubicBezTo>
                  <a:cubicBezTo>
                    <a:pt x="4370" y="72"/>
                    <a:pt x="4299" y="0"/>
                    <a:pt x="420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47" name="Google Shape;10947;p80"/>
            <p:cNvSpPr/>
            <p:nvPr/>
          </p:nvSpPr>
          <p:spPr>
            <a:xfrm>
              <a:off x="1432153" y="3417352"/>
              <a:ext cx="83802" cy="191379"/>
            </a:xfrm>
            <a:custGeom>
              <a:avLst/>
              <a:gdLst/>
              <a:ahLst/>
              <a:cxnLst/>
              <a:rect l="l" t="t" r="r" b="b"/>
              <a:pathLst>
                <a:path w="2633" h="6013" extrusionOk="0">
                  <a:moveTo>
                    <a:pt x="1763" y="357"/>
                  </a:moveTo>
                  <a:cubicBezTo>
                    <a:pt x="1882" y="357"/>
                    <a:pt x="2037" y="405"/>
                    <a:pt x="2251" y="488"/>
                  </a:cubicBezTo>
                  <a:lnTo>
                    <a:pt x="2263" y="512"/>
                  </a:lnTo>
                  <a:lnTo>
                    <a:pt x="2096" y="1488"/>
                  </a:lnTo>
                  <a:cubicBezTo>
                    <a:pt x="2096" y="1500"/>
                    <a:pt x="2084" y="1500"/>
                    <a:pt x="2084" y="1500"/>
                  </a:cubicBezTo>
                  <a:lnTo>
                    <a:pt x="1596" y="1441"/>
                  </a:lnTo>
                  <a:lnTo>
                    <a:pt x="1561" y="1441"/>
                  </a:lnTo>
                  <a:cubicBezTo>
                    <a:pt x="965" y="1477"/>
                    <a:pt x="751" y="2143"/>
                    <a:pt x="751" y="2691"/>
                  </a:cubicBezTo>
                  <a:lnTo>
                    <a:pt x="751" y="3382"/>
                  </a:lnTo>
                  <a:cubicBezTo>
                    <a:pt x="751" y="3501"/>
                    <a:pt x="763" y="3822"/>
                    <a:pt x="894" y="4120"/>
                  </a:cubicBezTo>
                  <a:cubicBezTo>
                    <a:pt x="1025" y="4441"/>
                    <a:pt x="1263" y="4608"/>
                    <a:pt x="1561" y="4632"/>
                  </a:cubicBezTo>
                  <a:lnTo>
                    <a:pt x="1596" y="4632"/>
                  </a:lnTo>
                  <a:lnTo>
                    <a:pt x="2084" y="4572"/>
                  </a:lnTo>
                  <a:cubicBezTo>
                    <a:pt x="2096" y="4572"/>
                    <a:pt x="2096" y="4572"/>
                    <a:pt x="2096" y="4584"/>
                  </a:cubicBezTo>
                  <a:lnTo>
                    <a:pt x="2263" y="5572"/>
                  </a:lnTo>
                  <a:cubicBezTo>
                    <a:pt x="2263" y="5572"/>
                    <a:pt x="2263" y="5584"/>
                    <a:pt x="2251" y="5584"/>
                  </a:cubicBezTo>
                  <a:cubicBezTo>
                    <a:pt x="2037" y="5668"/>
                    <a:pt x="1882" y="5715"/>
                    <a:pt x="1763" y="5715"/>
                  </a:cubicBezTo>
                  <a:cubicBezTo>
                    <a:pt x="1608" y="5715"/>
                    <a:pt x="1251" y="5632"/>
                    <a:pt x="941" y="5298"/>
                  </a:cubicBezTo>
                  <a:cubicBezTo>
                    <a:pt x="537" y="4882"/>
                    <a:pt x="334" y="4227"/>
                    <a:pt x="334" y="3393"/>
                  </a:cubicBezTo>
                  <a:lnTo>
                    <a:pt x="334" y="2679"/>
                  </a:lnTo>
                  <a:cubicBezTo>
                    <a:pt x="334" y="1846"/>
                    <a:pt x="537" y="1191"/>
                    <a:pt x="941" y="774"/>
                  </a:cubicBezTo>
                  <a:cubicBezTo>
                    <a:pt x="1263" y="453"/>
                    <a:pt x="1620" y="357"/>
                    <a:pt x="1763" y="357"/>
                  </a:cubicBezTo>
                  <a:close/>
                  <a:moveTo>
                    <a:pt x="1775" y="0"/>
                  </a:moveTo>
                  <a:cubicBezTo>
                    <a:pt x="1525" y="0"/>
                    <a:pt x="1084" y="131"/>
                    <a:pt x="715" y="500"/>
                  </a:cubicBezTo>
                  <a:cubicBezTo>
                    <a:pt x="239" y="988"/>
                    <a:pt x="1" y="1715"/>
                    <a:pt x="1" y="2643"/>
                  </a:cubicBezTo>
                  <a:lnTo>
                    <a:pt x="1" y="3358"/>
                  </a:lnTo>
                  <a:cubicBezTo>
                    <a:pt x="1" y="4298"/>
                    <a:pt x="239" y="5013"/>
                    <a:pt x="715" y="5501"/>
                  </a:cubicBezTo>
                  <a:cubicBezTo>
                    <a:pt x="1084" y="5882"/>
                    <a:pt x="1525" y="6013"/>
                    <a:pt x="1775" y="6013"/>
                  </a:cubicBezTo>
                  <a:cubicBezTo>
                    <a:pt x="1965" y="6013"/>
                    <a:pt x="2215" y="5918"/>
                    <a:pt x="2394" y="5858"/>
                  </a:cubicBezTo>
                  <a:cubicBezTo>
                    <a:pt x="2549" y="5799"/>
                    <a:pt x="2632" y="5644"/>
                    <a:pt x="2608" y="5477"/>
                  </a:cubicBezTo>
                  <a:lnTo>
                    <a:pt x="2442" y="4489"/>
                  </a:lnTo>
                  <a:cubicBezTo>
                    <a:pt x="2419" y="4307"/>
                    <a:pt x="2255" y="4190"/>
                    <a:pt x="2075" y="4190"/>
                  </a:cubicBezTo>
                  <a:cubicBezTo>
                    <a:pt x="2066" y="4190"/>
                    <a:pt x="2058" y="4191"/>
                    <a:pt x="2049" y="4191"/>
                  </a:cubicBezTo>
                  <a:lnTo>
                    <a:pt x="1573" y="4251"/>
                  </a:lnTo>
                  <a:cubicBezTo>
                    <a:pt x="1108" y="4215"/>
                    <a:pt x="1108" y="3382"/>
                    <a:pt x="1108" y="3334"/>
                  </a:cubicBezTo>
                  <a:lnTo>
                    <a:pt x="1108" y="2643"/>
                  </a:lnTo>
                  <a:cubicBezTo>
                    <a:pt x="1108" y="2643"/>
                    <a:pt x="1108" y="2644"/>
                    <a:pt x="1108" y="2644"/>
                  </a:cubicBezTo>
                  <a:cubicBezTo>
                    <a:pt x="1084" y="2644"/>
                    <a:pt x="1088" y="1798"/>
                    <a:pt x="1561" y="1762"/>
                  </a:cubicBezTo>
                  <a:lnTo>
                    <a:pt x="2037" y="1822"/>
                  </a:lnTo>
                  <a:cubicBezTo>
                    <a:pt x="2053" y="1824"/>
                    <a:pt x="2068" y="1825"/>
                    <a:pt x="2084" y="1825"/>
                  </a:cubicBezTo>
                  <a:cubicBezTo>
                    <a:pt x="2263" y="1825"/>
                    <a:pt x="2397" y="1700"/>
                    <a:pt x="2430" y="1524"/>
                  </a:cubicBezTo>
                  <a:lnTo>
                    <a:pt x="2596" y="536"/>
                  </a:lnTo>
                  <a:cubicBezTo>
                    <a:pt x="2620" y="369"/>
                    <a:pt x="2537" y="203"/>
                    <a:pt x="2382" y="143"/>
                  </a:cubicBezTo>
                  <a:cubicBezTo>
                    <a:pt x="2215" y="72"/>
                    <a:pt x="1965" y="0"/>
                    <a:pt x="177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948" name="Google Shape;10948;p80"/>
          <p:cNvGrpSpPr/>
          <p:nvPr/>
        </p:nvGrpSpPr>
        <p:grpSpPr>
          <a:xfrm>
            <a:off x="2331444" y="4083489"/>
            <a:ext cx="479025" cy="447707"/>
            <a:chOff x="1748582" y="3372635"/>
            <a:chExt cx="359269" cy="335780"/>
          </a:xfrm>
          <a:solidFill>
            <a:srgbClr val="D2DE00"/>
          </a:solidFill>
        </p:grpSpPr>
        <p:sp>
          <p:nvSpPr>
            <p:cNvPr id="10949" name="Google Shape;10949;p80"/>
            <p:cNvSpPr/>
            <p:nvPr/>
          </p:nvSpPr>
          <p:spPr>
            <a:xfrm>
              <a:off x="2080161" y="3535210"/>
              <a:ext cx="27690" cy="10630"/>
            </a:xfrm>
            <a:custGeom>
              <a:avLst/>
              <a:gdLst/>
              <a:ahLst/>
              <a:cxnLst/>
              <a:rect l="l" t="t" r="r" b="b"/>
              <a:pathLst>
                <a:path w="870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703" y="333"/>
                  </a:lnTo>
                  <a:cubicBezTo>
                    <a:pt x="786" y="333"/>
                    <a:pt x="870" y="262"/>
                    <a:pt x="870" y="167"/>
                  </a:cubicBezTo>
                  <a:cubicBezTo>
                    <a:pt x="870" y="83"/>
                    <a:pt x="786" y="0"/>
                    <a:pt x="70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0950" name="Google Shape;10950;p80"/>
            <p:cNvGrpSpPr/>
            <p:nvPr/>
          </p:nvGrpSpPr>
          <p:grpSpPr>
            <a:xfrm>
              <a:off x="1748582" y="3372635"/>
              <a:ext cx="333520" cy="335780"/>
              <a:chOff x="1748582" y="3372635"/>
              <a:chExt cx="333520" cy="335780"/>
            </a:xfrm>
            <a:grpFill/>
          </p:grpSpPr>
          <p:sp>
            <p:nvSpPr>
              <p:cNvPr id="10951" name="Google Shape;10951;p80"/>
              <p:cNvSpPr/>
              <p:nvPr/>
            </p:nvSpPr>
            <p:spPr>
              <a:xfrm>
                <a:off x="1748582" y="3372635"/>
                <a:ext cx="308504" cy="335780"/>
              </a:xfrm>
              <a:custGeom>
                <a:avLst/>
                <a:gdLst/>
                <a:ahLst/>
                <a:cxnLst/>
                <a:rect l="l" t="t" r="r" b="b"/>
                <a:pathLst>
                  <a:path w="9693" h="10550" extrusionOk="0">
                    <a:moveTo>
                      <a:pt x="8454" y="4215"/>
                    </a:moveTo>
                    <a:cubicBezTo>
                      <a:pt x="8978" y="4298"/>
                      <a:pt x="9359" y="4739"/>
                      <a:pt x="9359" y="5275"/>
                    </a:cubicBezTo>
                    <a:cubicBezTo>
                      <a:pt x="9359" y="5811"/>
                      <a:pt x="8978" y="6263"/>
                      <a:pt x="8454" y="6334"/>
                    </a:cubicBezTo>
                    <a:lnTo>
                      <a:pt x="8454" y="4215"/>
                    </a:lnTo>
                    <a:close/>
                    <a:moveTo>
                      <a:pt x="1251" y="4036"/>
                    </a:moveTo>
                    <a:lnTo>
                      <a:pt x="1251" y="6525"/>
                    </a:lnTo>
                    <a:lnTo>
                      <a:pt x="894" y="6525"/>
                    </a:lnTo>
                    <a:cubicBezTo>
                      <a:pt x="596" y="6525"/>
                      <a:pt x="358" y="6287"/>
                      <a:pt x="358" y="5989"/>
                    </a:cubicBezTo>
                    <a:lnTo>
                      <a:pt x="358" y="4572"/>
                    </a:lnTo>
                    <a:cubicBezTo>
                      <a:pt x="358" y="4275"/>
                      <a:pt x="596" y="4036"/>
                      <a:pt x="894" y="4036"/>
                    </a:cubicBezTo>
                    <a:close/>
                    <a:moveTo>
                      <a:pt x="2668" y="4025"/>
                    </a:moveTo>
                    <a:lnTo>
                      <a:pt x="2668" y="6525"/>
                    </a:lnTo>
                    <a:lnTo>
                      <a:pt x="1584" y="6525"/>
                    </a:lnTo>
                    <a:lnTo>
                      <a:pt x="1584" y="4025"/>
                    </a:lnTo>
                    <a:close/>
                    <a:moveTo>
                      <a:pt x="2846" y="7727"/>
                    </a:moveTo>
                    <a:lnTo>
                      <a:pt x="2846" y="8466"/>
                    </a:lnTo>
                    <a:lnTo>
                      <a:pt x="2537" y="8466"/>
                    </a:lnTo>
                    <a:lnTo>
                      <a:pt x="2727" y="7727"/>
                    </a:lnTo>
                    <a:close/>
                    <a:moveTo>
                      <a:pt x="2608" y="6834"/>
                    </a:moveTo>
                    <a:lnTo>
                      <a:pt x="2001" y="9156"/>
                    </a:lnTo>
                    <a:lnTo>
                      <a:pt x="1584" y="9156"/>
                    </a:lnTo>
                    <a:lnTo>
                      <a:pt x="1584" y="6834"/>
                    </a:lnTo>
                    <a:close/>
                    <a:moveTo>
                      <a:pt x="8133" y="357"/>
                    </a:moveTo>
                    <a:lnTo>
                      <a:pt x="8133" y="10228"/>
                    </a:lnTo>
                    <a:lnTo>
                      <a:pt x="7394" y="10228"/>
                    </a:lnTo>
                    <a:lnTo>
                      <a:pt x="7394" y="3251"/>
                    </a:lnTo>
                    <a:cubicBezTo>
                      <a:pt x="7394" y="3167"/>
                      <a:pt x="7323" y="3084"/>
                      <a:pt x="7240" y="3084"/>
                    </a:cubicBezTo>
                    <a:cubicBezTo>
                      <a:pt x="7144" y="3084"/>
                      <a:pt x="7073" y="3167"/>
                      <a:pt x="7073" y="3251"/>
                    </a:cubicBezTo>
                    <a:lnTo>
                      <a:pt x="7073" y="9144"/>
                    </a:lnTo>
                    <a:cubicBezTo>
                      <a:pt x="6859" y="8859"/>
                      <a:pt x="6549" y="8466"/>
                      <a:pt x="6132" y="8073"/>
                    </a:cubicBezTo>
                    <a:cubicBezTo>
                      <a:pt x="5668" y="7632"/>
                      <a:pt x="5192" y="7275"/>
                      <a:pt x="4704" y="7013"/>
                    </a:cubicBezTo>
                    <a:cubicBezTo>
                      <a:pt x="4132" y="6715"/>
                      <a:pt x="3561" y="6561"/>
                      <a:pt x="2989" y="6537"/>
                    </a:cubicBezTo>
                    <a:lnTo>
                      <a:pt x="2989" y="4036"/>
                    </a:lnTo>
                    <a:cubicBezTo>
                      <a:pt x="3572" y="4013"/>
                      <a:pt x="4132" y="3846"/>
                      <a:pt x="4704" y="3560"/>
                    </a:cubicBezTo>
                    <a:cubicBezTo>
                      <a:pt x="5192" y="3310"/>
                      <a:pt x="5668" y="2953"/>
                      <a:pt x="6132" y="2501"/>
                    </a:cubicBezTo>
                    <a:cubicBezTo>
                      <a:pt x="6537" y="2108"/>
                      <a:pt x="6847" y="1715"/>
                      <a:pt x="7073" y="1429"/>
                    </a:cubicBezTo>
                    <a:lnTo>
                      <a:pt x="7073" y="2489"/>
                    </a:lnTo>
                    <a:cubicBezTo>
                      <a:pt x="7073" y="2584"/>
                      <a:pt x="7144" y="2655"/>
                      <a:pt x="7240" y="2655"/>
                    </a:cubicBezTo>
                    <a:cubicBezTo>
                      <a:pt x="7323" y="2655"/>
                      <a:pt x="7394" y="2584"/>
                      <a:pt x="7394" y="2489"/>
                    </a:cubicBezTo>
                    <a:lnTo>
                      <a:pt x="7394" y="357"/>
                    </a:lnTo>
                    <a:close/>
                    <a:moveTo>
                      <a:pt x="7228" y="0"/>
                    </a:moveTo>
                    <a:cubicBezTo>
                      <a:pt x="7144" y="0"/>
                      <a:pt x="7073" y="84"/>
                      <a:pt x="7073" y="167"/>
                    </a:cubicBezTo>
                    <a:lnTo>
                      <a:pt x="7073" y="822"/>
                    </a:lnTo>
                    <a:cubicBezTo>
                      <a:pt x="6966" y="988"/>
                      <a:pt x="6549" y="1631"/>
                      <a:pt x="5906" y="2251"/>
                    </a:cubicBezTo>
                    <a:cubicBezTo>
                      <a:pt x="5227" y="2905"/>
                      <a:pt x="4132" y="3703"/>
                      <a:pt x="2822" y="3703"/>
                    </a:cubicBezTo>
                    <a:lnTo>
                      <a:pt x="882" y="3703"/>
                    </a:lnTo>
                    <a:cubicBezTo>
                      <a:pt x="405" y="3703"/>
                      <a:pt x="1" y="4084"/>
                      <a:pt x="1" y="4572"/>
                    </a:cubicBezTo>
                    <a:lnTo>
                      <a:pt x="1" y="5989"/>
                    </a:lnTo>
                    <a:cubicBezTo>
                      <a:pt x="1" y="6465"/>
                      <a:pt x="382" y="6870"/>
                      <a:pt x="882" y="6870"/>
                    </a:cubicBezTo>
                    <a:lnTo>
                      <a:pt x="1239" y="6870"/>
                    </a:lnTo>
                    <a:lnTo>
                      <a:pt x="1239" y="9359"/>
                    </a:lnTo>
                    <a:cubicBezTo>
                      <a:pt x="1239" y="9442"/>
                      <a:pt x="1310" y="9513"/>
                      <a:pt x="1394" y="9513"/>
                    </a:cubicBezTo>
                    <a:lnTo>
                      <a:pt x="2096" y="9513"/>
                    </a:lnTo>
                    <a:cubicBezTo>
                      <a:pt x="2168" y="9513"/>
                      <a:pt x="2227" y="9478"/>
                      <a:pt x="2263" y="9394"/>
                    </a:cubicBezTo>
                    <a:lnTo>
                      <a:pt x="2406" y="8823"/>
                    </a:lnTo>
                    <a:lnTo>
                      <a:pt x="2977" y="8823"/>
                    </a:lnTo>
                    <a:cubicBezTo>
                      <a:pt x="3061" y="8823"/>
                      <a:pt x="3144" y="8739"/>
                      <a:pt x="3144" y="8656"/>
                    </a:cubicBezTo>
                    <a:lnTo>
                      <a:pt x="3144" y="7573"/>
                    </a:lnTo>
                    <a:cubicBezTo>
                      <a:pt x="3144" y="7477"/>
                      <a:pt x="3061" y="7406"/>
                      <a:pt x="2977" y="7406"/>
                    </a:cubicBezTo>
                    <a:lnTo>
                      <a:pt x="2787" y="7406"/>
                    </a:lnTo>
                    <a:lnTo>
                      <a:pt x="2930" y="6858"/>
                    </a:lnTo>
                    <a:cubicBezTo>
                      <a:pt x="4180" y="6894"/>
                      <a:pt x="5227" y="7656"/>
                      <a:pt x="5882" y="8299"/>
                    </a:cubicBezTo>
                    <a:cubicBezTo>
                      <a:pt x="6537" y="8942"/>
                      <a:pt x="6954" y="9573"/>
                      <a:pt x="7037" y="9728"/>
                    </a:cubicBezTo>
                    <a:lnTo>
                      <a:pt x="7037" y="10383"/>
                    </a:lnTo>
                    <a:cubicBezTo>
                      <a:pt x="7037" y="10466"/>
                      <a:pt x="7109" y="10549"/>
                      <a:pt x="7204" y="10549"/>
                    </a:cubicBezTo>
                    <a:lnTo>
                      <a:pt x="8264" y="10549"/>
                    </a:lnTo>
                    <a:cubicBezTo>
                      <a:pt x="8347" y="10549"/>
                      <a:pt x="8430" y="10466"/>
                      <a:pt x="8430" y="10383"/>
                    </a:cubicBezTo>
                    <a:lnTo>
                      <a:pt x="8430" y="6656"/>
                    </a:lnTo>
                    <a:cubicBezTo>
                      <a:pt x="9121" y="6573"/>
                      <a:pt x="9657" y="5989"/>
                      <a:pt x="9657" y="5275"/>
                    </a:cubicBezTo>
                    <a:cubicBezTo>
                      <a:pt x="9692" y="4560"/>
                      <a:pt x="9168" y="3965"/>
                      <a:pt x="8454" y="3894"/>
                    </a:cubicBezTo>
                    <a:lnTo>
                      <a:pt x="8454" y="167"/>
                    </a:lnTo>
                    <a:cubicBezTo>
                      <a:pt x="8454" y="84"/>
                      <a:pt x="8383" y="0"/>
                      <a:pt x="8287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952" name="Google Shape;10952;p80"/>
              <p:cNvSpPr/>
              <p:nvPr/>
            </p:nvSpPr>
            <p:spPr>
              <a:xfrm>
                <a:off x="2057054" y="3472000"/>
                <a:ext cx="25048" cy="22311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01" extrusionOk="0">
                    <a:moveTo>
                      <a:pt x="600" y="1"/>
                    </a:moveTo>
                    <a:cubicBezTo>
                      <a:pt x="557" y="1"/>
                      <a:pt x="512" y="16"/>
                      <a:pt x="477" y="45"/>
                    </a:cubicBezTo>
                    <a:lnTo>
                      <a:pt x="107" y="414"/>
                    </a:lnTo>
                    <a:cubicBezTo>
                      <a:pt x="0" y="522"/>
                      <a:pt x="72" y="700"/>
                      <a:pt x="227" y="700"/>
                    </a:cubicBezTo>
                    <a:cubicBezTo>
                      <a:pt x="262" y="700"/>
                      <a:pt x="310" y="676"/>
                      <a:pt x="346" y="653"/>
                    </a:cubicBezTo>
                    <a:lnTo>
                      <a:pt x="715" y="283"/>
                    </a:lnTo>
                    <a:cubicBezTo>
                      <a:pt x="786" y="200"/>
                      <a:pt x="786" y="105"/>
                      <a:pt x="715" y="45"/>
                    </a:cubicBezTo>
                    <a:cubicBezTo>
                      <a:pt x="685" y="16"/>
                      <a:pt x="643" y="1"/>
                      <a:pt x="600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953" name="Google Shape;10953;p80"/>
              <p:cNvSpPr/>
              <p:nvPr/>
            </p:nvSpPr>
            <p:spPr>
              <a:xfrm>
                <a:off x="2058550" y="3586834"/>
                <a:ext cx="23552" cy="2262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1" extrusionOk="0">
                    <a:moveTo>
                      <a:pt x="184" y="0"/>
                    </a:moveTo>
                    <a:cubicBezTo>
                      <a:pt x="141" y="0"/>
                      <a:pt x="96" y="15"/>
                      <a:pt x="60" y="45"/>
                    </a:cubicBezTo>
                    <a:cubicBezTo>
                      <a:pt x="1" y="104"/>
                      <a:pt x="1" y="212"/>
                      <a:pt x="60" y="283"/>
                    </a:cubicBezTo>
                    <a:lnTo>
                      <a:pt x="430" y="664"/>
                    </a:lnTo>
                    <a:cubicBezTo>
                      <a:pt x="461" y="696"/>
                      <a:pt x="500" y="711"/>
                      <a:pt x="538" y="711"/>
                    </a:cubicBezTo>
                    <a:cubicBezTo>
                      <a:pt x="586" y="711"/>
                      <a:pt x="634" y="687"/>
                      <a:pt x="668" y="640"/>
                    </a:cubicBezTo>
                    <a:cubicBezTo>
                      <a:pt x="739" y="581"/>
                      <a:pt x="727" y="485"/>
                      <a:pt x="668" y="426"/>
                    </a:cubicBezTo>
                    <a:lnTo>
                      <a:pt x="299" y="45"/>
                    </a:lnTo>
                    <a:cubicBezTo>
                      <a:pt x="269" y="15"/>
                      <a:pt x="227" y="0"/>
                      <a:pt x="184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0954" name="Google Shape;10954;p80"/>
          <p:cNvGrpSpPr/>
          <p:nvPr/>
        </p:nvGrpSpPr>
        <p:grpSpPr>
          <a:xfrm>
            <a:off x="3521324" y="4063756"/>
            <a:ext cx="487131" cy="486621"/>
            <a:chOff x="2640993" y="3357835"/>
            <a:chExt cx="365348" cy="364966"/>
          </a:xfrm>
          <a:solidFill>
            <a:srgbClr val="D2DE00"/>
          </a:solidFill>
        </p:grpSpPr>
        <p:sp>
          <p:nvSpPr>
            <p:cNvPr id="10955" name="Google Shape;10955;p80"/>
            <p:cNvSpPr/>
            <p:nvPr/>
          </p:nvSpPr>
          <p:spPr>
            <a:xfrm>
              <a:off x="2640993" y="3455227"/>
              <a:ext cx="365348" cy="267574"/>
            </a:xfrm>
            <a:custGeom>
              <a:avLst/>
              <a:gdLst/>
              <a:ahLst/>
              <a:cxnLst/>
              <a:rect l="l" t="t" r="r" b="b"/>
              <a:pathLst>
                <a:path w="11479" h="8407" extrusionOk="0">
                  <a:moveTo>
                    <a:pt x="5168" y="2311"/>
                  </a:moveTo>
                  <a:lnTo>
                    <a:pt x="5335" y="4859"/>
                  </a:lnTo>
                  <a:lnTo>
                    <a:pt x="4620" y="4859"/>
                  </a:lnTo>
                  <a:lnTo>
                    <a:pt x="4763" y="2311"/>
                  </a:lnTo>
                  <a:close/>
                  <a:moveTo>
                    <a:pt x="6966" y="2311"/>
                  </a:moveTo>
                  <a:lnTo>
                    <a:pt x="7133" y="4859"/>
                  </a:lnTo>
                  <a:lnTo>
                    <a:pt x="6418" y="4859"/>
                  </a:lnTo>
                  <a:lnTo>
                    <a:pt x="6561" y="2311"/>
                  </a:lnTo>
                  <a:close/>
                  <a:moveTo>
                    <a:pt x="8764" y="2311"/>
                  </a:moveTo>
                  <a:lnTo>
                    <a:pt x="8931" y="4859"/>
                  </a:lnTo>
                  <a:lnTo>
                    <a:pt x="8216" y="4859"/>
                  </a:lnTo>
                  <a:lnTo>
                    <a:pt x="8371" y="2311"/>
                  </a:lnTo>
                  <a:close/>
                  <a:moveTo>
                    <a:pt x="2156" y="5894"/>
                  </a:moveTo>
                  <a:lnTo>
                    <a:pt x="2144" y="6287"/>
                  </a:lnTo>
                  <a:lnTo>
                    <a:pt x="1549" y="6287"/>
                  </a:lnTo>
                  <a:cubicBezTo>
                    <a:pt x="1453" y="6287"/>
                    <a:pt x="1382" y="6359"/>
                    <a:pt x="1382" y="6442"/>
                  </a:cubicBezTo>
                  <a:cubicBezTo>
                    <a:pt x="1382" y="6537"/>
                    <a:pt x="1453" y="6609"/>
                    <a:pt x="1549" y="6609"/>
                  </a:cubicBezTo>
                  <a:lnTo>
                    <a:pt x="2132" y="6609"/>
                  </a:lnTo>
                  <a:lnTo>
                    <a:pt x="2096" y="8073"/>
                  </a:lnTo>
                  <a:lnTo>
                    <a:pt x="822" y="8073"/>
                  </a:lnTo>
                  <a:lnTo>
                    <a:pt x="822" y="6609"/>
                  </a:lnTo>
                  <a:lnTo>
                    <a:pt x="834" y="6609"/>
                  </a:lnTo>
                  <a:cubicBezTo>
                    <a:pt x="918" y="6609"/>
                    <a:pt x="1001" y="6537"/>
                    <a:pt x="1001" y="6442"/>
                  </a:cubicBezTo>
                  <a:cubicBezTo>
                    <a:pt x="1001" y="6359"/>
                    <a:pt x="918" y="6287"/>
                    <a:pt x="834" y="6287"/>
                  </a:cubicBezTo>
                  <a:cubicBezTo>
                    <a:pt x="727" y="6287"/>
                    <a:pt x="644" y="6192"/>
                    <a:pt x="644" y="6085"/>
                  </a:cubicBezTo>
                  <a:cubicBezTo>
                    <a:pt x="644" y="5990"/>
                    <a:pt x="727" y="5894"/>
                    <a:pt x="834" y="5894"/>
                  </a:cubicBezTo>
                  <a:close/>
                  <a:moveTo>
                    <a:pt x="3382" y="334"/>
                  </a:moveTo>
                  <a:lnTo>
                    <a:pt x="3489" y="4859"/>
                  </a:lnTo>
                  <a:lnTo>
                    <a:pt x="3192" y="4859"/>
                  </a:lnTo>
                  <a:cubicBezTo>
                    <a:pt x="2894" y="4859"/>
                    <a:pt x="2668" y="5097"/>
                    <a:pt x="2668" y="5371"/>
                  </a:cubicBezTo>
                  <a:cubicBezTo>
                    <a:pt x="2668" y="5537"/>
                    <a:pt x="2739" y="5668"/>
                    <a:pt x="2846" y="5775"/>
                  </a:cubicBezTo>
                  <a:lnTo>
                    <a:pt x="2846" y="8085"/>
                  </a:lnTo>
                  <a:lnTo>
                    <a:pt x="2454" y="8085"/>
                  </a:lnTo>
                  <a:lnTo>
                    <a:pt x="2632" y="334"/>
                  </a:lnTo>
                  <a:close/>
                  <a:moveTo>
                    <a:pt x="10359" y="5180"/>
                  </a:moveTo>
                  <a:cubicBezTo>
                    <a:pt x="10466" y="5180"/>
                    <a:pt x="10550" y="5275"/>
                    <a:pt x="10550" y="5371"/>
                  </a:cubicBezTo>
                  <a:cubicBezTo>
                    <a:pt x="10550" y="5478"/>
                    <a:pt x="10466" y="5573"/>
                    <a:pt x="10359" y="5573"/>
                  </a:cubicBezTo>
                  <a:lnTo>
                    <a:pt x="10002" y="5573"/>
                  </a:lnTo>
                  <a:cubicBezTo>
                    <a:pt x="9919" y="5573"/>
                    <a:pt x="9835" y="5644"/>
                    <a:pt x="9835" y="5728"/>
                  </a:cubicBezTo>
                  <a:cubicBezTo>
                    <a:pt x="9835" y="5823"/>
                    <a:pt x="9919" y="5894"/>
                    <a:pt x="10002" y="5894"/>
                  </a:cubicBezTo>
                  <a:lnTo>
                    <a:pt x="10371" y="5894"/>
                  </a:lnTo>
                  <a:lnTo>
                    <a:pt x="10371" y="8085"/>
                  </a:lnTo>
                  <a:lnTo>
                    <a:pt x="3156" y="8085"/>
                  </a:lnTo>
                  <a:lnTo>
                    <a:pt x="3156" y="5894"/>
                  </a:lnTo>
                  <a:lnTo>
                    <a:pt x="9288" y="5894"/>
                  </a:lnTo>
                  <a:cubicBezTo>
                    <a:pt x="9383" y="5894"/>
                    <a:pt x="9454" y="5823"/>
                    <a:pt x="9454" y="5728"/>
                  </a:cubicBezTo>
                  <a:cubicBezTo>
                    <a:pt x="9454" y="5644"/>
                    <a:pt x="9383" y="5573"/>
                    <a:pt x="9288" y="5573"/>
                  </a:cubicBezTo>
                  <a:lnTo>
                    <a:pt x="3168" y="5573"/>
                  </a:lnTo>
                  <a:cubicBezTo>
                    <a:pt x="3073" y="5573"/>
                    <a:pt x="2977" y="5478"/>
                    <a:pt x="2977" y="5371"/>
                  </a:cubicBezTo>
                  <a:cubicBezTo>
                    <a:pt x="2977" y="5275"/>
                    <a:pt x="3073" y="5180"/>
                    <a:pt x="3168" y="5180"/>
                  </a:cubicBezTo>
                  <a:close/>
                  <a:moveTo>
                    <a:pt x="2489" y="1"/>
                  </a:moveTo>
                  <a:cubicBezTo>
                    <a:pt x="2394" y="1"/>
                    <a:pt x="2323" y="72"/>
                    <a:pt x="2323" y="168"/>
                  </a:cubicBezTo>
                  <a:lnTo>
                    <a:pt x="2203" y="5561"/>
                  </a:lnTo>
                  <a:lnTo>
                    <a:pt x="882" y="5561"/>
                  </a:lnTo>
                  <a:cubicBezTo>
                    <a:pt x="584" y="5561"/>
                    <a:pt x="358" y="5799"/>
                    <a:pt x="358" y="6085"/>
                  </a:cubicBezTo>
                  <a:cubicBezTo>
                    <a:pt x="358" y="6252"/>
                    <a:pt x="429" y="6383"/>
                    <a:pt x="537" y="6490"/>
                  </a:cubicBezTo>
                  <a:lnTo>
                    <a:pt x="537" y="8085"/>
                  </a:lnTo>
                  <a:lnTo>
                    <a:pt x="168" y="8085"/>
                  </a:lnTo>
                  <a:cubicBezTo>
                    <a:pt x="72" y="8085"/>
                    <a:pt x="1" y="8157"/>
                    <a:pt x="1" y="8252"/>
                  </a:cubicBezTo>
                  <a:cubicBezTo>
                    <a:pt x="1" y="8335"/>
                    <a:pt x="72" y="8407"/>
                    <a:pt x="168" y="8407"/>
                  </a:cubicBezTo>
                  <a:lnTo>
                    <a:pt x="11312" y="8407"/>
                  </a:lnTo>
                  <a:cubicBezTo>
                    <a:pt x="11395" y="8407"/>
                    <a:pt x="11478" y="8335"/>
                    <a:pt x="11478" y="8252"/>
                  </a:cubicBezTo>
                  <a:cubicBezTo>
                    <a:pt x="11431" y="8157"/>
                    <a:pt x="11359" y="8085"/>
                    <a:pt x="11264" y="8085"/>
                  </a:cubicBezTo>
                  <a:lnTo>
                    <a:pt x="10716" y="8085"/>
                  </a:lnTo>
                  <a:lnTo>
                    <a:pt x="10716" y="5775"/>
                  </a:lnTo>
                  <a:cubicBezTo>
                    <a:pt x="10824" y="5668"/>
                    <a:pt x="10895" y="5537"/>
                    <a:pt x="10895" y="5371"/>
                  </a:cubicBezTo>
                  <a:cubicBezTo>
                    <a:pt x="10895" y="5073"/>
                    <a:pt x="10657" y="4859"/>
                    <a:pt x="10371" y="4859"/>
                  </a:cubicBezTo>
                  <a:lnTo>
                    <a:pt x="9276" y="4859"/>
                  </a:lnTo>
                  <a:lnTo>
                    <a:pt x="9109" y="2132"/>
                  </a:lnTo>
                  <a:cubicBezTo>
                    <a:pt x="9109" y="2037"/>
                    <a:pt x="9038" y="1965"/>
                    <a:pt x="8942" y="1965"/>
                  </a:cubicBezTo>
                  <a:lnTo>
                    <a:pt x="8228" y="1965"/>
                  </a:lnTo>
                  <a:cubicBezTo>
                    <a:pt x="8145" y="1965"/>
                    <a:pt x="8073" y="2037"/>
                    <a:pt x="8073" y="2132"/>
                  </a:cubicBezTo>
                  <a:lnTo>
                    <a:pt x="7907" y="4859"/>
                  </a:lnTo>
                  <a:lnTo>
                    <a:pt x="7502" y="4859"/>
                  </a:lnTo>
                  <a:lnTo>
                    <a:pt x="7335" y="2132"/>
                  </a:lnTo>
                  <a:cubicBezTo>
                    <a:pt x="7335" y="2037"/>
                    <a:pt x="7264" y="1965"/>
                    <a:pt x="7168" y="1965"/>
                  </a:cubicBezTo>
                  <a:lnTo>
                    <a:pt x="6466" y="1965"/>
                  </a:lnTo>
                  <a:cubicBezTo>
                    <a:pt x="6371" y="1965"/>
                    <a:pt x="6299" y="2037"/>
                    <a:pt x="6299" y="2132"/>
                  </a:cubicBezTo>
                  <a:lnTo>
                    <a:pt x="6133" y="4859"/>
                  </a:lnTo>
                  <a:lnTo>
                    <a:pt x="5728" y="4859"/>
                  </a:lnTo>
                  <a:lnTo>
                    <a:pt x="5561" y="2132"/>
                  </a:lnTo>
                  <a:cubicBezTo>
                    <a:pt x="5561" y="2037"/>
                    <a:pt x="5490" y="1965"/>
                    <a:pt x="5406" y="1965"/>
                  </a:cubicBezTo>
                  <a:lnTo>
                    <a:pt x="4620" y="1965"/>
                  </a:lnTo>
                  <a:cubicBezTo>
                    <a:pt x="4525" y="1965"/>
                    <a:pt x="4454" y="2037"/>
                    <a:pt x="4454" y="2132"/>
                  </a:cubicBezTo>
                  <a:lnTo>
                    <a:pt x="4287" y="4859"/>
                  </a:lnTo>
                  <a:lnTo>
                    <a:pt x="3823" y="4859"/>
                  </a:lnTo>
                  <a:lnTo>
                    <a:pt x="3716" y="168"/>
                  </a:lnTo>
                  <a:cubicBezTo>
                    <a:pt x="3716" y="72"/>
                    <a:pt x="3644" y="1"/>
                    <a:pt x="356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56" name="Google Shape;10956;p80"/>
            <p:cNvSpPr/>
            <p:nvPr/>
          </p:nvSpPr>
          <p:spPr>
            <a:xfrm>
              <a:off x="2724763" y="3357835"/>
              <a:ext cx="280050" cy="136476"/>
            </a:xfrm>
            <a:custGeom>
              <a:avLst/>
              <a:gdLst/>
              <a:ahLst/>
              <a:cxnLst/>
              <a:rect l="l" t="t" r="r" b="b"/>
              <a:pathLst>
                <a:path w="8799" h="4288" extrusionOk="0">
                  <a:moveTo>
                    <a:pt x="6656" y="1"/>
                  </a:moveTo>
                  <a:cubicBezTo>
                    <a:pt x="6156" y="1"/>
                    <a:pt x="5656" y="180"/>
                    <a:pt x="5286" y="501"/>
                  </a:cubicBezTo>
                  <a:cubicBezTo>
                    <a:pt x="5001" y="299"/>
                    <a:pt x="4679" y="168"/>
                    <a:pt x="4322" y="168"/>
                  </a:cubicBezTo>
                  <a:cubicBezTo>
                    <a:pt x="3905" y="168"/>
                    <a:pt x="3501" y="334"/>
                    <a:pt x="3191" y="632"/>
                  </a:cubicBezTo>
                  <a:cubicBezTo>
                    <a:pt x="3036" y="561"/>
                    <a:pt x="2858" y="525"/>
                    <a:pt x="2691" y="525"/>
                  </a:cubicBezTo>
                  <a:cubicBezTo>
                    <a:pt x="2191" y="525"/>
                    <a:pt x="1750" y="822"/>
                    <a:pt x="1548" y="1275"/>
                  </a:cubicBezTo>
                  <a:cubicBezTo>
                    <a:pt x="1476" y="1263"/>
                    <a:pt x="1417" y="1239"/>
                    <a:pt x="1346" y="1239"/>
                  </a:cubicBezTo>
                  <a:cubicBezTo>
                    <a:pt x="1000" y="1239"/>
                    <a:pt x="703" y="1465"/>
                    <a:pt x="584" y="1775"/>
                  </a:cubicBezTo>
                  <a:lnTo>
                    <a:pt x="524" y="1775"/>
                  </a:lnTo>
                  <a:cubicBezTo>
                    <a:pt x="226" y="1775"/>
                    <a:pt x="0" y="2013"/>
                    <a:pt x="0" y="2299"/>
                  </a:cubicBezTo>
                  <a:cubicBezTo>
                    <a:pt x="0" y="2394"/>
                    <a:pt x="72" y="2466"/>
                    <a:pt x="167" y="2466"/>
                  </a:cubicBezTo>
                  <a:cubicBezTo>
                    <a:pt x="262" y="2466"/>
                    <a:pt x="333" y="2394"/>
                    <a:pt x="333" y="2299"/>
                  </a:cubicBezTo>
                  <a:cubicBezTo>
                    <a:pt x="333" y="2192"/>
                    <a:pt x="417" y="2108"/>
                    <a:pt x="524" y="2108"/>
                  </a:cubicBezTo>
                  <a:cubicBezTo>
                    <a:pt x="560" y="2108"/>
                    <a:pt x="584" y="2120"/>
                    <a:pt x="631" y="2144"/>
                  </a:cubicBezTo>
                  <a:cubicBezTo>
                    <a:pt x="649" y="2156"/>
                    <a:pt x="679" y="2162"/>
                    <a:pt x="710" y="2162"/>
                  </a:cubicBezTo>
                  <a:cubicBezTo>
                    <a:pt x="741" y="2162"/>
                    <a:pt x="774" y="2156"/>
                    <a:pt x="798" y="2144"/>
                  </a:cubicBezTo>
                  <a:cubicBezTo>
                    <a:pt x="834" y="2108"/>
                    <a:pt x="881" y="2061"/>
                    <a:pt x="881" y="2001"/>
                  </a:cubicBezTo>
                  <a:cubicBezTo>
                    <a:pt x="893" y="1763"/>
                    <a:pt x="1095" y="1573"/>
                    <a:pt x="1346" y="1573"/>
                  </a:cubicBezTo>
                  <a:cubicBezTo>
                    <a:pt x="1417" y="1573"/>
                    <a:pt x="1488" y="1584"/>
                    <a:pt x="1572" y="1632"/>
                  </a:cubicBezTo>
                  <a:cubicBezTo>
                    <a:pt x="1591" y="1652"/>
                    <a:pt x="1618" y="1661"/>
                    <a:pt x="1646" y="1661"/>
                  </a:cubicBezTo>
                  <a:cubicBezTo>
                    <a:pt x="1669" y="1661"/>
                    <a:pt x="1693" y="1655"/>
                    <a:pt x="1715" y="1644"/>
                  </a:cubicBezTo>
                  <a:cubicBezTo>
                    <a:pt x="1762" y="1632"/>
                    <a:pt x="1810" y="1584"/>
                    <a:pt x="1822" y="1525"/>
                  </a:cubicBezTo>
                  <a:cubicBezTo>
                    <a:pt x="1929" y="1132"/>
                    <a:pt x="2286" y="858"/>
                    <a:pt x="2703" y="858"/>
                  </a:cubicBezTo>
                  <a:cubicBezTo>
                    <a:pt x="2846" y="858"/>
                    <a:pt x="3012" y="906"/>
                    <a:pt x="3143" y="977"/>
                  </a:cubicBezTo>
                  <a:cubicBezTo>
                    <a:pt x="3173" y="997"/>
                    <a:pt x="3207" y="1007"/>
                    <a:pt x="3240" y="1007"/>
                  </a:cubicBezTo>
                  <a:cubicBezTo>
                    <a:pt x="3286" y="1007"/>
                    <a:pt x="3330" y="988"/>
                    <a:pt x="3358" y="953"/>
                  </a:cubicBezTo>
                  <a:cubicBezTo>
                    <a:pt x="3596" y="668"/>
                    <a:pt x="3953" y="501"/>
                    <a:pt x="4322" y="501"/>
                  </a:cubicBezTo>
                  <a:cubicBezTo>
                    <a:pt x="4632" y="501"/>
                    <a:pt x="4941" y="620"/>
                    <a:pt x="5167" y="834"/>
                  </a:cubicBezTo>
                  <a:cubicBezTo>
                    <a:pt x="5197" y="864"/>
                    <a:pt x="5239" y="879"/>
                    <a:pt x="5281" y="879"/>
                  </a:cubicBezTo>
                  <a:cubicBezTo>
                    <a:pt x="5322" y="879"/>
                    <a:pt x="5364" y="864"/>
                    <a:pt x="5394" y="834"/>
                  </a:cubicBezTo>
                  <a:cubicBezTo>
                    <a:pt x="5739" y="501"/>
                    <a:pt x="6179" y="322"/>
                    <a:pt x="6644" y="322"/>
                  </a:cubicBezTo>
                  <a:cubicBezTo>
                    <a:pt x="7644" y="322"/>
                    <a:pt x="8454" y="1144"/>
                    <a:pt x="8454" y="2144"/>
                  </a:cubicBezTo>
                  <a:cubicBezTo>
                    <a:pt x="8454" y="3132"/>
                    <a:pt x="7644" y="3954"/>
                    <a:pt x="6644" y="3954"/>
                  </a:cubicBezTo>
                  <a:cubicBezTo>
                    <a:pt x="5977" y="3954"/>
                    <a:pt x="5382" y="3597"/>
                    <a:pt x="5048" y="3013"/>
                  </a:cubicBezTo>
                  <a:cubicBezTo>
                    <a:pt x="5013" y="2960"/>
                    <a:pt x="4957" y="2933"/>
                    <a:pt x="4891" y="2933"/>
                  </a:cubicBezTo>
                  <a:cubicBezTo>
                    <a:pt x="4869" y="2933"/>
                    <a:pt x="4846" y="2936"/>
                    <a:pt x="4822" y="2942"/>
                  </a:cubicBezTo>
                  <a:cubicBezTo>
                    <a:pt x="4667" y="3013"/>
                    <a:pt x="4489" y="3061"/>
                    <a:pt x="4286" y="3061"/>
                  </a:cubicBezTo>
                  <a:cubicBezTo>
                    <a:pt x="3917" y="3061"/>
                    <a:pt x="3572" y="2894"/>
                    <a:pt x="3322" y="2620"/>
                  </a:cubicBezTo>
                  <a:cubicBezTo>
                    <a:pt x="3284" y="2583"/>
                    <a:pt x="3242" y="2559"/>
                    <a:pt x="3198" y="2559"/>
                  </a:cubicBezTo>
                  <a:cubicBezTo>
                    <a:pt x="3172" y="2559"/>
                    <a:pt x="3146" y="2567"/>
                    <a:pt x="3120" y="2585"/>
                  </a:cubicBezTo>
                  <a:cubicBezTo>
                    <a:pt x="2977" y="2656"/>
                    <a:pt x="2822" y="2704"/>
                    <a:pt x="2667" y="2704"/>
                  </a:cubicBezTo>
                  <a:cubicBezTo>
                    <a:pt x="2381" y="2704"/>
                    <a:pt x="2119" y="2573"/>
                    <a:pt x="1953" y="2346"/>
                  </a:cubicBezTo>
                  <a:cubicBezTo>
                    <a:pt x="1929" y="2299"/>
                    <a:pt x="1881" y="2287"/>
                    <a:pt x="1822" y="2287"/>
                  </a:cubicBezTo>
                  <a:cubicBezTo>
                    <a:pt x="1774" y="2287"/>
                    <a:pt x="1715" y="2323"/>
                    <a:pt x="1691" y="2346"/>
                  </a:cubicBezTo>
                  <a:cubicBezTo>
                    <a:pt x="1596" y="2466"/>
                    <a:pt x="1465" y="2525"/>
                    <a:pt x="1334" y="2525"/>
                  </a:cubicBezTo>
                  <a:cubicBezTo>
                    <a:pt x="1238" y="2525"/>
                    <a:pt x="1167" y="2596"/>
                    <a:pt x="1167" y="2692"/>
                  </a:cubicBezTo>
                  <a:cubicBezTo>
                    <a:pt x="1167" y="2775"/>
                    <a:pt x="1238" y="2858"/>
                    <a:pt x="1334" y="2858"/>
                  </a:cubicBezTo>
                  <a:cubicBezTo>
                    <a:pt x="1512" y="2858"/>
                    <a:pt x="1667" y="2799"/>
                    <a:pt x="1822" y="2692"/>
                  </a:cubicBezTo>
                  <a:cubicBezTo>
                    <a:pt x="2060" y="2918"/>
                    <a:pt x="2358" y="3037"/>
                    <a:pt x="2679" y="3037"/>
                  </a:cubicBezTo>
                  <a:cubicBezTo>
                    <a:pt x="2846" y="3037"/>
                    <a:pt x="3024" y="3001"/>
                    <a:pt x="3179" y="2930"/>
                  </a:cubicBezTo>
                  <a:cubicBezTo>
                    <a:pt x="3477" y="3228"/>
                    <a:pt x="3870" y="3394"/>
                    <a:pt x="4310" y="3394"/>
                  </a:cubicBezTo>
                  <a:cubicBezTo>
                    <a:pt x="4489" y="3394"/>
                    <a:pt x="4667" y="3358"/>
                    <a:pt x="4846" y="3299"/>
                  </a:cubicBezTo>
                  <a:cubicBezTo>
                    <a:pt x="5227" y="3906"/>
                    <a:pt x="5918" y="4287"/>
                    <a:pt x="6644" y="4287"/>
                  </a:cubicBezTo>
                  <a:cubicBezTo>
                    <a:pt x="7834" y="4287"/>
                    <a:pt x="8787" y="3311"/>
                    <a:pt x="8787" y="2144"/>
                  </a:cubicBezTo>
                  <a:cubicBezTo>
                    <a:pt x="8799" y="965"/>
                    <a:pt x="7834" y="1"/>
                    <a:pt x="665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57" name="Google Shape;10957;p80"/>
            <p:cNvSpPr/>
            <p:nvPr/>
          </p:nvSpPr>
          <p:spPr>
            <a:xfrm>
              <a:off x="2771359" y="3655327"/>
              <a:ext cx="10280" cy="21611"/>
            </a:xfrm>
            <a:custGeom>
              <a:avLst/>
              <a:gdLst/>
              <a:ahLst/>
              <a:cxnLst/>
              <a:rect l="l" t="t" r="r" b="b"/>
              <a:pathLst>
                <a:path w="323" h="679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58" name="Google Shape;10958;p80"/>
            <p:cNvSpPr/>
            <p:nvPr/>
          </p:nvSpPr>
          <p:spPr>
            <a:xfrm>
              <a:off x="2794084" y="3655327"/>
              <a:ext cx="10280" cy="21611"/>
            </a:xfrm>
            <a:custGeom>
              <a:avLst/>
              <a:gdLst/>
              <a:ahLst/>
              <a:cxnLst/>
              <a:rect l="l" t="t" r="r" b="b"/>
              <a:pathLst>
                <a:path w="323" h="679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59" name="Google Shape;10959;p80"/>
            <p:cNvSpPr/>
            <p:nvPr/>
          </p:nvSpPr>
          <p:spPr>
            <a:xfrm>
              <a:off x="2816840" y="3655327"/>
              <a:ext cx="11012" cy="21611"/>
            </a:xfrm>
            <a:custGeom>
              <a:avLst/>
              <a:gdLst/>
              <a:ahLst/>
              <a:cxnLst/>
              <a:rect l="l" t="t" r="r" b="b"/>
              <a:pathLst>
                <a:path w="346" h="679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60" name="Google Shape;10960;p80"/>
            <p:cNvSpPr/>
            <p:nvPr/>
          </p:nvSpPr>
          <p:spPr>
            <a:xfrm>
              <a:off x="2839947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61" name="Google Shape;10961;p80"/>
            <p:cNvSpPr/>
            <p:nvPr/>
          </p:nvSpPr>
          <p:spPr>
            <a:xfrm>
              <a:off x="2862672" y="3655327"/>
              <a:ext cx="10662" cy="21611"/>
            </a:xfrm>
            <a:custGeom>
              <a:avLst/>
              <a:gdLst/>
              <a:ahLst/>
              <a:cxnLst/>
              <a:rect l="l" t="t" r="r" b="b"/>
              <a:pathLst>
                <a:path w="335" h="679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62" name="Google Shape;10962;p80"/>
            <p:cNvSpPr/>
            <p:nvPr/>
          </p:nvSpPr>
          <p:spPr>
            <a:xfrm>
              <a:off x="2885429" y="3655327"/>
              <a:ext cx="11012" cy="21611"/>
            </a:xfrm>
            <a:custGeom>
              <a:avLst/>
              <a:gdLst/>
              <a:ahLst/>
              <a:cxnLst/>
              <a:rect l="l" t="t" r="r" b="b"/>
              <a:pathLst>
                <a:path w="346" h="679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63" name="Google Shape;10963;p80"/>
            <p:cNvSpPr/>
            <p:nvPr/>
          </p:nvSpPr>
          <p:spPr>
            <a:xfrm>
              <a:off x="2908535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84" y="679"/>
                    <a:pt x="167" y="679"/>
                  </a:cubicBezTo>
                  <a:cubicBezTo>
                    <a:pt x="263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64" name="Google Shape;10964;p80"/>
            <p:cNvSpPr/>
            <p:nvPr/>
          </p:nvSpPr>
          <p:spPr>
            <a:xfrm>
              <a:off x="2931292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62" y="679"/>
                    <a:pt x="333" y="608"/>
                    <a:pt x="333" y="512"/>
                  </a:cubicBezTo>
                  <a:lnTo>
                    <a:pt x="333" y="179"/>
                  </a:lnTo>
                  <a:cubicBezTo>
                    <a:pt x="333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965" name="Google Shape;10965;p80"/>
          <p:cNvGrpSpPr/>
          <p:nvPr/>
        </p:nvGrpSpPr>
        <p:grpSpPr>
          <a:xfrm>
            <a:off x="6515019" y="4074874"/>
            <a:ext cx="467397" cy="466931"/>
            <a:chOff x="4886264" y="3366174"/>
            <a:chExt cx="350548" cy="350198"/>
          </a:xfrm>
          <a:solidFill>
            <a:srgbClr val="D2DE00"/>
          </a:solidFill>
        </p:grpSpPr>
        <p:sp>
          <p:nvSpPr>
            <p:cNvPr id="10966" name="Google Shape;10966;p80"/>
            <p:cNvSpPr/>
            <p:nvPr/>
          </p:nvSpPr>
          <p:spPr>
            <a:xfrm>
              <a:off x="4946132" y="3426614"/>
              <a:ext cx="230431" cy="289758"/>
            </a:xfrm>
            <a:custGeom>
              <a:avLst/>
              <a:gdLst/>
              <a:ahLst/>
              <a:cxnLst/>
              <a:rect l="l" t="t" r="r" b="b"/>
              <a:pathLst>
                <a:path w="7240" h="9104" extrusionOk="0">
                  <a:moveTo>
                    <a:pt x="3811" y="3793"/>
                  </a:moveTo>
                  <a:cubicBezTo>
                    <a:pt x="4001" y="3793"/>
                    <a:pt x="4168" y="3948"/>
                    <a:pt x="4168" y="4150"/>
                  </a:cubicBezTo>
                  <a:lnTo>
                    <a:pt x="4168" y="4484"/>
                  </a:lnTo>
                  <a:cubicBezTo>
                    <a:pt x="4156" y="4769"/>
                    <a:pt x="3930" y="5007"/>
                    <a:pt x="3632" y="5007"/>
                  </a:cubicBezTo>
                  <a:cubicBezTo>
                    <a:pt x="3334" y="5007"/>
                    <a:pt x="3108" y="4769"/>
                    <a:pt x="3108" y="4484"/>
                  </a:cubicBezTo>
                  <a:lnTo>
                    <a:pt x="3108" y="4150"/>
                  </a:lnTo>
                  <a:cubicBezTo>
                    <a:pt x="3108" y="3948"/>
                    <a:pt x="3263" y="3793"/>
                    <a:pt x="3465" y="3793"/>
                  </a:cubicBezTo>
                  <a:close/>
                  <a:moveTo>
                    <a:pt x="3787" y="5341"/>
                  </a:moveTo>
                  <a:lnTo>
                    <a:pt x="3787" y="5412"/>
                  </a:lnTo>
                  <a:cubicBezTo>
                    <a:pt x="3811" y="5472"/>
                    <a:pt x="3822" y="5531"/>
                    <a:pt x="3846" y="5579"/>
                  </a:cubicBezTo>
                  <a:lnTo>
                    <a:pt x="3632" y="5793"/>
                  </a:lnTo>
                  <a:lnTo>
                    <a:pt x="3596" y="5793"/>
                  </a:lnTo>
                  <a:lnTo>
                    <a:pt x="3370" y="5579"/>
                  </a:lnTo>
                  <a:cubicBezTo>
                    <a:pt x="3406" y="5531"/>
                    <a:pt x="3418" y="5472"/>
                    <a:pt x="3418" y="5412"/>
                  </a:cubicBezTo>
                  <a:lnTo>
                    <a:pt x="3418" y="5341"/>
                  </a:lnTo>
                  <a:close/>
                  <a:moveTo>
                    <a:pt x="3630" y="314"/>
                  </a:moveTo>
                  <a:cubicBezTo>
                    <a:pt x="4485" y="314"/>
                    <a:pt x="5309" y="622"/>
                    <a:pt x="5930" y="1209"/>
                  </a:cubicBezTo>
                  <a:cubicBezTo>
                    <a:pt x="6585" y="1840"/>
                    <a:pt x="6954" y="2686"/>
                    <a:pt x="6954" y="3591"/>
                  </a:cubicBezTo>
                  <a:cubicBezTo>
                    <a:pt x="6918" y="4293"/>
                    <a:pt x="6704" y="4936"/>
                    <a:pt x="6323" y="5484"/>
                  </a:cubicBezTo>
                  <a:cubicBezTo>
                    <a:pt x="5942" y="6020"/>
                    <a:pt x="5430" y="6436"/>
                    <a:pt x="4823" y="6674"/>
                  </a:cubicBezTo>
                  <a:cubicBezTo>
                    <a:pt x="4620" y="6746"/>
                    <a:pt x="4501" y="6948"/>
                    <a:pt x="4501" y="7151"/>
                  </a:cubicBezTo>
                  <a:lnTo>
                    <a:pt x="4501" y="7603"/>
                  </a:lnTo>
                  <a:cubicBezTo>
                    <a:pt x="4501" y="7674"/>
                    <a:pt x="4489" y="7734"/>
                    <a:pt x="4442" y="7794"/>
                  </a:cubicBezTo>
                  <a:lnTo>
                    <a:pt x="4287" y="8044"/>
                  </a:lnTo>
                  <a:cubicBezTo>
                    <a:pt x="4263" y="8055"/>
                    <a:pt x="4251" y="8091"/>
                    <a:pt x="4251" y="8103"/>
                  </a:cubicBezTo>
                  <a:lnTo>
                    <a:pt x="3037" y="8103"/>
                  </a:lnTo>
                  <a:cubicBezTo>
                    <a:pt x="3013" y="8091"/>
                    <a:pt x="3013" y="8055"/>
                    <a:pt x="3001" y="8044"/>
                  </a:cubicBezTo>
                  <a:lnTo>
                    <a:pt x="2834" y="7794"/>
                  </a:lnTo>
                  <a:cubicBezTo>
                    <a:pt x="2799" y="7734"/>
                    <a:pt x="2775" y="7663"/>
                    <a:pt x="2775" y="7603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8" y="5769"/>
                  </a:lnTo>
                  <a:lnTo>
                    <a:pt x="3418" y="6020"/>
                  </a:lnTo>
                  <a:cubicBezTo>
                    <a:pt x="3477" y="6079"/>
                    <a:pt x="3572" y="6127"/>
                    <a:pt x="3656" y="6127"/>
                  </a:cubicBezTo>
                  <a:cubicBezTo>
                    <a:pt x="3751" y="6127"/>
                    <a:pt x="3834" y="6091"/>
                    <a:pt x="3894" y="6020"/>
                  </a:cubicBezTo>
                  <a:lnTo>
                    <a:pt x="4144" y="5769"/>
                  </a:lnTo>
                  <a:lnTo>
                    <a:pt x="4430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4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51" y="5698"/>
                    <a:pt x="4573" y="5615"/>
                  </a:cubicBezTo>
                  <a:lnTo>
                    <a:pt x="4180" y="5412"/>
                  </a:lnTo>
                  <a:lnTo>
                    <a:pt x="4180" y="5400"/>
                  </a:lnTo>
                  <a:lnTo>
                    <a:pt x="4180" y="5162"/>
                  </a:lnTo>
                  <a:cubicBezTo>
                    <a:pt x="4382" y="5007"/>
                    <a:pt x="4513" y="4757"/>
                    <a:pt x="4513" y="4472"/>
                  </a:cubicBezTo>
                  <a:lnTo>
                    <a:pt x="4513" y="4126"/>
                  </a:lnTo>
                  <a:cubicBezTo>
                    <a:pt x="4513" y="3757"/>
                    <a:pt x="4215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26"/>
                  </a:cubicBezTo>
                  <a:lnTo>
                    <a:pt x="2810" y="4472"/>
                  </a:lnTo>
                  <a:cubicBezTo>
                    <a:pt x="2810" y="4757"/>
                    <a:pt x="2941" y="5007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15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48"/>
                    <a:pt x="1382" y="6055"/>
                    <a:pt x="1001" y="5543"/>
                  </a:cubicBezTo>
                  <a:cubicBezTo>
                    <a:pt x="572" y="4960"/>
                    <a:pt x="370" y="4269"/>
                    <a:pt x="382" y="3531"/>
                  </a:cubicBezTo>
                  <a:cubicBezTo>
                    <a:pt x="393" y="2721"/>
                    <a:pt x="727" y="1924"/>
                    <a:pt x="1322" y="1317"/>
                  </a:cubicBezTo>
                  <a:cubicBezTo>
                    <a:pt x="1894" y="709"/>
                    <a:pt x="2668" y="364"/>
                    <a:pt x="3489" y="316"/>
                  </a:cubicBezTo>
                  <a:cubicBezTo>
                    <a:pt x="3536" y="315"/>
                    <a:pt x="3583" y="314"/>
                    <a:pt x="3630" y="314"/>
                  </a:cubicBezTo>
                  <a:close/>
                  <a:moveTo>
                    <a:pt x="4156" y="8436"/>
                  </a:moveTo>
                  <a:lnTo>
                    <a:pt x="4156" y="8794"/>
                  </a:lnTo>
                  <a:lnTo>
                    <a:pt x="3120" y="8806"/>
                  </a:lnTo>
                  <a:cubicBezTo>
                    <a:pt x="3120" y="8806"/>
                    <a:pt x="3108" y="8806"/>
                    <a:pt x="3108" y="8794"/>
                  </a:cubicBezTo>
                  <a:lnTo>
                    <a:pt x="3108" y="8436"/>
                  </a:lnTo>
                  <a:close/>
                  <a:moveTo>
                    <a:pt x="3645" y="0"/>
                  </a:moveTo>
                  <a:cubicBezTo>
                    <a:pt x="3573" y="0"/>
                    <a:pt x="3501" y="3"/>
                    <a:pt x="3430" y="7"/>
                  </a:cubicBezTo>
                  <a:cubicBezTo>
                    <a:pt x="2525" y="54"/>
                    <a:pt x="1679" y="435"/>
                    <a:pt x="1036" y="1114"/>
                  </a:cubicBezTo>
                  <a:cubicBezTo>
                    <a:pt x="393" y="1769"/>
                    <a:pt x="36" y="2626"/>
                    <a:pt x="12" y="3531"/>
                  </a:cubicBezTo>
                  <a:cubicBezTo>
                    <a:pt x="1" y="4341"/>
                    <a:pt x="239" y="5103"/>
                    <a:pt x="715" y="5734"/>
                  </a:cubicBezTo>
                  <a:cubicBezTo>
                    <a:pt x="1144" y="6317"/>
                    <a:pt x="1751" y="6782"/>
                    <a:pt x="2441" y="7020"/>
                  </a:cubicBezTo>
                  <a:lnTo>
                    <a:pt x="2441" y="7591"/>
                  </a:lnTo>
                  <a:cubicBezTo>
                    <a:pt x="2441" y="7734"/>
                    <a:pt x="2477" y="7865"/>
                    <a:pt x="2560" y="7972"/>
                  </a:cubicBezTo>
                  <a:lnTo>
                    <a:pt x="2715" y="8222"/>
                  </a:lnTo>
                  <a:cubicBezTo>
                    <a:pt x="2763" y="8282"/>
                    <a:pt x="2775" y="8353"/>
                    <a:pt x="2775" y="8413"/>
                  </a:cubicBezTo>
                  <a:lnTo>
                    <a:pt x="2775" y="8770"/>
                  </a:lnTo>
                  <a:cubicBezTo>
                    <a:pt x="2775" y="8948"/>
                    <a:pt x="2929" y="9103"/>
                    <a:pt x="3108" y="9103"/>
                  </a:cubicBezTo>
                  <a:lnTo>
                    <a:pt x="4144" y="9103"/>
                  </a:lnTo>
                  <a:cubicBezTo>
                    <a:pt x="4323" y="9103"/>
                    <a:pt x="4477" y="8948"/>
                    <a:pt x="4477" y="8770"/>
                  </a:cubicBezTo>
                  <a:lnTo>
                    <a:pt x="4477" y="8413"/>
                  </a:lnTo>
                  <a:cubicBezTo>
                    <a:pt x="4477" y="8341"/>
                    <a:pt x="4489" y="8282"/>
                    <a:pt x="4537" y="8222"/>
                  </a:cubicBezTo>
                  <a:lnTo>
                    <a:pt x="4704" y="7972"/>
                  </a:lnTo>
                  <a:cubicBezTo>
                    <a:pt x="4775" y="7853"/>
                    <a:pt x="4823" y="7734"/>
                    <a:pt x="4823" y="7591"/>
                  </a:cubicBezTo>
                  <a:lnTo>
                    <a:pt x="4823" y="7151"/>
                  </a:lnTo>
                  <a:cubicBezTo>
                    <a:pt x="4823" y="7079"/>
                    <a:pt x="4858" y="6996"/>
                    <a:pt x="4942" y="6984"/>
                  </a:cubicBezTo>
                  <a:cubicBezTo>
                    <a:pt x="5608" y="6722"/>
                    <a:pt x="6168" y="6270"/>
                    <a:pt x="6585" y="5674"/>
                  </a:cubicBezTo>
                  <a:cubicBezTo>
                    <a:pt x="7001" y="5067"/>
                    <a:pt x="7228" y="4353"/>
                    <a:pt x="7228" y="3626"/>
                  </a:cubicBezTo>
                  <a:cubicBezTo>
                    <a:pt x="7240" y="2614"/>
                    <a:pt x="6835" y="1686"/>
                    <a:pt x="6108" y="995"/>
                  </a:cubicBezTo>
                  <a:cubicBezTo>
                    <a:pt x="5434" y="354"/>
                    <a:pt x="4566" y="0"/>
                    <a:pt x="364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67" name="Google Shape;10967;p80"/>
            <p:cNvSpPr/>
            <p:nvPr/>
          </p:nvSpPr>
          <p:spPr>
            <a:xfrm>
              <a:off x="4886264" y="3536706"/>
              <a:ext cx="48919" cy="10662"/>
            </a:xfrm>
            <a:custGeom>
              <a:avLst/>
              <a:gdLst/>
              <a:ahLst/>
              <a:cxnLst/>
              <a:rect l="l" t="t" r="r" b="b"/>
              <a:pathLst>
                <a:path w="1537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60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68" name="Google Shape;10968;p80"/>
            <p:cNvSpPr/>
            <p:nvPr/>
          </p:nvSpPr>
          <p:spPr>
            <a:xfrm>
              <a:off x="5187894" y="3536706"/>
              <a:ext cx="48919" cy="10662"/>
            </a:xfrm>
            <a:custGeom>
              <a:avLst/>
              <a:gdLst/>
              <a:ahLst/>
              <a:cxnLst/>
              <a:rect l="l" t="t" r="r" b="b"/>
              <a:pathLst>
                <a:path w="1537" h="335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60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69" name="Google Shape;10969;p80"/>
            <p:cNvSpPr/>
            <p:nvPr/>
          </p:nvSpPr>
          <p:spPr>
            <a:xfrm>
              <a:off x="5056414" y="3366174"/>
              <a:ext cx="10248" cy="48919"/>
            </a:xfrm>
            <a:custGeom>
              <a:avLst/>
              <a:gdLst/>
              <a:ahLst/>
              <a:cxnLst/>
              <a:rect l="l" t="t" r="r" b="b"/>
              <a:pathLst>
                <a:path w="322" h="1537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1370"/>
                  </a:lnTo>
                  <a:cubicBezTo>
                    <a:pt x="0" y="1465"/>
                    <a:pt x="72" y="1537"/>
                    <a:pt x="167" y="1537"/>
                  </a:cubicBezTo>
                  <a:cubicBezTo>
                    <a:pt x="250" y="1537"/>
                    <a:pt x="322" y="1465"/>
                    <a:pt x="322" y="1370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70" name="Google Shape;10970;p80"/>
            <p:cNvSpPr/>
            <p:nvPr/>
          </p:nvSpPr>
          <p:spPr>
            <a:xfrm>
              <a:off x="4978723" y="3650744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2"/>
                    <a:pt x="24" y="859"/>
                    <a:pt x="108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9" y="918"/>
                    <a:pt x="286" y="883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703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71" name="Google Shape;10971;p80"/>
            <p:cNvSpPr/>
            <p:nvPr/>
          </p:nvSpPr>
          <p:spPr>
            <a:xfrm>
              <a:off x="5121597" y="3403380"/>
              <a:ext cx="22757" cy="29154"/>
            </a:xfrm>
            <a:custGeom>
              <a:avLst/>
              <a:gdLst/>
              <a:ahLst/>
              <a:cxnLst/>
              <a:rect l="l" t="t" r="r" b="b"/>
              <a:pathLst>
                <a:path w="715" h="916" extrusionOk="0">
                  <a:moveTo>
                    <a:pt x="537" y="1"/>
                  </a:moveTo>
                  <a:cubicBezTo>
                    <a:pt x="476" y="1"/>
                    <a:pt x="418" y="33"/>
                    <a:pt x="393" y="82"/>
                  </a:cubicBezTo>
                  <a:lnTo>
                    <a:pt x="48" y="677"/>
                  </a:lnTo>
                  <a:cubicBezTo>
                    <a:pt x="0" y="749"/>
                    <a:pt x="36" y="856"/>
                    <a:pt x="107" y="904"/>
                  </a:cubicBezTo>
                  <a:cubicBezTo>
                    <a:pt x="143" y="915"/>
                    <a:pt x="167" y="915"/>
                    <a:pt x="179" y="915"/>
                  </a:cubicBezTo>
                  <a:cubicBezTo>
                    <a:pt x="238" y="915"/>
                    <a:pt x="286" y="880"/>
                    <a:pt x="322" y="844"/>
                  </a:cubicBezTo>
                  <a:lnTo>
                    <a:pt x="655" y="249"/>
                  </a:lnTo>
                  <a:cubicBezTo>
                    <a:pt x="715" y="165"/>
                    <a:pt x="691" y="70"/>
                    <a:pt x="619" y="22"/>
                  </a:cubicBezTo>
                  <a:cubicBezTo>
                    <a:pt x="593" y="8"/>
                    <a:pt x="565" y="1"/>
                    <a:pt x="53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72" name="Google Shape;10972;p80"/>
            <p:cNvSpPr/>
            <p:nvPr/>
          </p:nvSpPr>
          <p:spPr>
            <a:xfrm>
              <a:off x="4922643" y="3459842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1"/>
                    <a:pt x="108" y="308"/>
                  </a:cubicBezTo>
                  <a:lnTo>
                    <a:pt x="703" y="642"/>
                  </a:lnTo>
                  <a:cubicBezTo>
                    <a:pt x="739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82"/>
                  </a:cubicBezTo>
                  <a:cubicBezTo>
                    <a:pt x="977" y="511"/>
                    <a:pt x="941" y="404"/>
                    <a:pt x="870" y="368"/>
                  </a:cubicBezTo>
                  <a:lnTo>
                    <a:pt x="274" y="23"/>
                  </a:lnTo>
                  <a:cubicBezTo>
                    <a:pt x="252" y="8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73" name="Google Shape;10973;p80"/>
            <p:cNvSpPr/>
            <p:nvPr/>
          </p:nvSpPr>
          <p:spPr>
            <a:xfrm>
              <a:off x="5169720" y="3602334"/>
              <a:ext cx="30714" cy="21197"/>
            </a:xfrm>
            <a:custGeom>
              <a:avLst/>
              <a:gdLst/>
              <a:ahLst/>
              <a:cxnLst/>
              <a:rect l="l" t="t" r="r" b="b"/>
              <a:pathLst>
                <a:path w="965" h="666" extrusionOk="0">
                  <a:moveTo>
                    <a:pt x="187" y="1"/>
                  </a:moveTo>
                  <a:cubicBezTo>
                    <a:pt x="129" y="1"/>
                    <a:pt x="69" y="33"/>
                    <a:pt x="36" y="82"/>
                  </a:cubicBezTo>
                  <a:cubicBezTo>
                    <a:pt x="0" y="153"/>
                    <a:pt x="24" y="260"/>
                    <a:pt x="95" y="308"/>
                  </a:cubicBezTo>
                  <a:lnTo>
                    <a:pt x="691" y="653"/>
                  </a:lnTo>
                  <a:cubicBezTo>
                    <a:pt x="727" y="665"/>
                    <a:pt x="750" y="665"/>
                    <a:pt x="774" y="665"/>
                  </a:cubicBezTo>
                  <a:cubicBezTo>
                    <a:pt x="834" y="665"/>
                    <a:pt x="869" y="629"/>
                    <a:pt x="905" y="594"/>
                  </a:cubicBezTo>
                  <a:cubicBezTo>
                    <a:pt x="965" y="510"/>
                    <a:pt x="953" y="415"/>
                    <a:pt x="857" y="368"/>
                  </a:cubicBezTo>
                  <a:lnTo>
                    <a:pt x="262" y="22"/>
                  </a:lnTo>
                  <a:cubicBezTo>
                    <a:pt x="240" y="7"/>
                    <a:pt x="214" y="1"/>
                    <a:pt x="18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74" name="Google Shape;10974;p80"/>
            <p:cNvSpPr/>
            <p:nvPr/>
          </p:nvSpPr>
          <p:spPr>
            <a:xfrm>
              <a:off x="5121597" y="3650744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1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3"/>
                    <a:pt x="476" y="918"/>
                    <a:pt x="524" y="918"/>
                  </a:cubicBezTo>
                  <a:cubicBezTo>
                    <a:pt x="560" y="918"/>
                    <a:pt x="584" y="918"/>
                    <a:pt x="595" y="894"/>
                  </a:cubicBezTo>
                  <a:cubicBezTo>
                    <a:pt x="691" y="859"/>
                    <a:pt x="715" y="752"/>
                    <a:pt x="679" y="680"/>
                  </a:cubicBezTo>
                  <a:lnTo>
                    <a:pt x="334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75" name="Google Shape;10975;p80"/>
            <p:cNvSpPr/>
            <p:nvPr/>
          </p:nvSpPr>
          <p:spPr>
            <a:xfrm>
              <a:off x="4978723" y="3403380"/>
              <a:ext cx="22757" cy="29154"/>
            </a:xfrm>
            <a:custGeom>
              <a:avLst/>
              <a:gdLst/>
              <a:ahLst/>
              <a:cxnLst/>
              <a:rect l="l" t="t" r="r" b="b"/>
              <a:pathLst>
                <a:path w="715" h="916" extrusionOk="0">
                  <a:moveTo>
                    <a:pt x="182" y="1"/>
                  </a:moveTo>
                  <a:cubicBezTo>
                    <a:pt x="156" y="1"/>
                    <a:pt x="130" y="8"/>
                    <a:pt x="108" y="22"/>
                  </a:cubicBezTo>
                  <a:cubicBezTo>
                    <a:pt x="24" y="70"/>
                    <a:pt x="0" y="177"/>
                    <a:pt x="48" y="249"/>
                  </a:cubicBezTo>
                  <a:lnTo>
                    <a:pt x="381" y="844"/>
                  </a:lnTo>
                  <a:cubicBezTo>
                    <a:pt x="417" y="892"/>
                    <a:pt x="477" y="915"/>
                    <a:pt x="524" y="915"/>
                  </a:cubicBezTo>
                  <a:cubicBezTo>
                    <a:pt x="548" y="915"/>
                    <a:pt x="584" y="915"/>
                    <a:pt x="596" y="904"/>
                  </a:cubicBezTo>
                  <a:cubicBezTo>
                    <a:pt x="703" y="856"/>
                    <a:pt x="715" y="749"/>
                    <a:pt x="667" y="677"/>
                  </a:cubicBezTo>
                  <a:lnTo>
                    <a:pt x="322" y="82"/>
                  </a:lnTo>
                  <a:cubicBezTo>
                    <a:pt x="297" y="33"/>
                    <a:pt x="239" y="1"/>
                    <a:pt x="1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76" name="Google Shape;10976;p80"/>
            <p:cNvSpPr/>
            <p:nvPr/>
          </p:nvSpPr>
          <p:spPr>
            <a:xfrm>
              <a:off x="5169720" y="3459842"/>
              <a:ext cx="30714" cy="21197"/>
            </a:xfrm>
            <a:custGeom>
              <a:avLst/>
              <a:gdLst/>
              <a:ahLst/>
              <a:cxnLst/>
              <a:rect l="l" t="t" r="r" b="b"/>
              <a:pathLst>
                <a:path w="965" h="666" extrusionOk="0">
                  <a:moveTo>
                    <a:pt x="771" y="1"/>
                  </a:moveTo>
                  <a:cubicBezTo>
                    <a:pt x="744" y="1"/>
                    <a:pt x="717" y="8"/>
                    <a:pt x="691" y="23"/>
                  </a:cubicBezTo>
                  <a:lnTo>
                    <a:pt x="95" y="368"/>
                  </a:lnTo>
                  <a:cubicBezTo>
                    <a:pt x="24" y="404"/>
                    <a:pt x="0" y="511"/>
                    <a:pt x="36" y="582"/>
                  </a:cubicBezTo>
                  <a:cubicBezTo>
                    <a:pt x="72" y="630"/>
                    <a:pt x="131" y="665"/>
                    <a:pt x="179" y="665"/>
                  </a:cubicBezTo>
                  <a:cubicBezTo>
                    <a:pt x="203" y="665"/>
                    <a:pt x="238" y="665"/>
                    <a:pt x="250" y="642"/>
                  </a:cubicBezTo>
                  <a:lnTo>
                    <a:pt x="846" y="308"/>
                  </a:lnTo>
                  <a:cubicBezTo>
                    <a:pt x="953" y="261"/>
                    <a:pt x="965" y="153"/>
                    <a:pt x="917" y="82"/>
                  </a:cubicBezTo>
                  <a:cubicBezTo>
                    <a:pt x="884" y="33"/>
                    <a:pt x="829" y="1"/>
                    <a:pt x="77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77" name="Google Shape;10977;p80"/>
            <p:cNvSpPr/>
            <p:nvPr/>
          </p:nvSpPr>
          <p:spPr>
            <a:xfrm>
              <a:off x="4922643" y="3602334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8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31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8" y="308"/>
                  </a:lnTo>
                  <a:cubicBezTo>
                    <a:pt x="941" y="260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78" name="Google Shape;10978;p80"/>
            <p:cNvSpPr/>
            <p:nvPr/>
          </p:nvSpPr>
          <p:spPr>
            <a:xfrm>
              <a:off x="5077993" y="3451758"/>
              <a:ext cx="70912" cy="62637"/>
            </a:xfrm>
            <a:custGeom>
              <a:avLst/>
              <a:gdLst/>
              <a:ahLst/>
              <a:cxnLst/>
              <a:rect l="l" t="t" r="r" b="b"/>
              <a:pathLst>
                <a:path w="2228" h="1968" extrusionOk="0">
                  <a:moveTo>
                    <a:pt x="186" y="1"/>
                  </a:moveTo>
                  <a:cubicBezTo>
                    <a:pt x="104" y="1"/>
                    <a:pt x="35" y="47"/>
                    <a:pt x="25" y="122"/>
                  </a:cubicBezTo>
                  <a:cubicBezTo>
                    <a:pt x="1" y="217"/>
                    <a:pt x="49" y="300"/>
                    <a:pt x="144" y="312"/>
                  </a:cubicBezTo>
                  <a:cubicBezTo>
                    <a:pt x="930" y="527"/>
                    <a:pt x="1584" y="1098"/>
                    <a:pt x="1894" y="1860"/>
                  </a:cubicBezTo>
                  <a:cubicBezTo>
                    <a:pt x="1930" y="1920"/>
                    <a:pt x="1989" y="1967"/>
                    <a:pt x="2049" y="1967"/>
                  </a:cubicBezTo>
                  <a:cubicBezTo>
                    <a:pt x="2061" y="1967"/>
                    <a:pt x="2085" y="1967"/>
                    <a:pt x="2108" y="1955"/>
                  </a:cubicBezTo>
                  <a:cubicBezTo>
                    <a:pt x="2192" y="1908"/>
                    <a:pt x="2227" y="1812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6" y="1"/>
                    <a:pt x="196" y="1"/>
                    <a:pt x="1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979" name="Google Shape;10979;p80"/>
          <p:cNvGrpSpPr/>
          <p:nvPr/>
        </p:nvGrpSpPr>
        <p:grpSpPr>
          <a:xfrm>
            <a:off x="7109218" y="4138571"/>
            <a:ext cx="462857" cy="339579"/>
            <a:chOff x="5331913" y="3413947"/>
            <a:chExt cx="347143" cy="254684"/>
          </a:xfrm>
          <a:solidFill>
            <a:srgbClr val="D2DE00"/>
          </a:solidFill>
        </p:grpSpPr>
        <p:sp>
          <p:nvSpPr>
            <p:cNvPr id="10980" name="Google Shape;10980;p80"/>
            <p:cNvSpPr/>
            <p:nvPr/>
          </p:nvSpPr>
          <p:spPr>
            <a:xfrm>
              <a:off x="5597163" y="3523083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22"/>
                    <a:pt x="167" y="322"/>
                  </a:cubicBezTo>
                  <a:cubicBezTo>
                    <a:pt x="346" y="322"/>
                    <a:pt x="870" y="357"/>
                    <a:pt x="1120" y="476"/>
                  </a:cubicBezTo>
                  <a:cubicBezTo>
                    <a:pt x="1155" y="488"/>
                    <a:pt x="1167" y="488"/>
                    <a:pt x="1191" y="488"/>
                  </a:cubicBezTo>
                  <a:cubicBezTo>
                    <a:pt x="1251" y="488"/>
                    <a:pt x="1310" y="464"/>
                    <a:pt x="1346" y="405"/>
                  </a:cubicBezTo>
                  <a:cubicBezTo>
                    <a:pt x="1358" y="322"/>
                    <a:pt x="1334" y="226"/>
                    <a:pt x="1251" y="191"/>
                  </a:cubicBezTo>
                  <a:cubicBezTo>
                    <a:pt x="882" y="12"/>
                    <a:pt x="203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81" name="Google Shape;10981;p80"/>
            <p:cNvSpPr/>
            <p:nvPr/>
          </p:nvSpPr>
          <p:spPr>
            <a:xfrm>
              <a:off x="5331913" y="3413947"/>
              <a:ext cx="347143" cy="253538"/>
            </a:xfrm>
            <a:custGeom>
              <a:avLst/>
              <a:gdLst/>
              <a:ahLst/>
              <a:cxnLst/>
              <a:rect l="l" t="t" r="r" b="b"/>
              <a:pathLst>
                <a:path w="10907" h="7966" extrusionOk="0">
                  <a:moveTo>
                    <a:pt x="7168" y="357"/>
                  </a:moveTo>
                  <a:lnTo>
                    <a:pt x="7168" y="1893"/>
                  </a:lnTo>
                  <a:cubicBezTo>
                    <a:pt x="7168" y="2131"/>
                    <a:pt x="7120" y="2357"/>
                    <a:pt x="7013" y="2560"/>
                  </a:cubicBezTo>
                  <a:cubicBezTo>
                    <a:pt x="7001" y="2584"/>
                    <a:pt x="7001" y="2608"/>
                    <a:pt x="7001" y="2643"/>
                  </a:cubicBezTo>
                  <a:lnTo>
                    <a:pt x="7001" y="3084"/>
                  </a:lnTo>
                  <a:cubicBezTo>
                    <a:pt x="7001" y="3512"/>
                    <a:pt x="6822" y="3917"/>
                    <a:pt x="6513" y="4203"/>
                  </a:cubicBezTo>
                  <a:cubicBezTo>
                    <a:pt x="6465" y="4227"/>
                    <a:pt x="6429" y="4274"/>
                    <a:pt x="6394" y="4310"/>
                  </a:cubicBezTo>
                  <a:cubicBezTo>
                    <a:pt x="6111" y="4514"/>
                    <a:pt x="5775" y="4621"/>
                    <a:pt x="5415" y="4621"/>
                  </a:cubicBezTo>
                  <a:cubicBezTo>
                    <a:pt x="5396" y="4621"/>
                    <a:pt x="5377" y="4620"/>
                    <a:pt x="5358" y="4620"/>
                  </a:cubicBezTo>
                  <a:cubicBezTo>
                    <a:pt x="4536" y="4560"/>
                    <a:pt x="3917" y="3858"/>
                    <a:pt x="3917" y="3024"/>
                  </a:cubicBezTo>
                  <a:lnTo>
                    <a:pt x="3917" y="2643"/>
                  </a:lnTo>
                  <a:cubicBezTo>
                    <a:pt x="3917" y="2608"/>
                    <a:pt x="3917" y="2596"/>
                    <a:pt x="3905" y="2560"/>
                  </a:cubicBezTo>
                  <a:cubicBezTo>
                    <a:pt x="3798" y="2357"/>
                    <a:pt x="3751" y="2131"/>
                    <a:pt x="3751" y="1893"/>
                  </a:cubicBezTo>
                  <a:lnTo>
                    <a:pt x="3751" y="1548"/>
                  </a:lnTo>
                  <a:cubicBezTo>
                    <a:pt x="3751" y="893"/>
                    <a:pt x="4286" y="357"/>
                    <a:pt x="4941" y="357"/>
                  </a:cubicBezTo>
                  <a:close/>
                  <a:moveTo>
                    <a:pt x="10013" y="2905"/>
                  </a:moveTo>
                  <a:lnTo>
                    <a:pt x="10013" y="3560"/>
                  </a:lnTo>
                  <a:cubicBezTo>
                    <a:pt x="10013" y="3667"/>
                    <a:pt x="9989" y="3774"/>
                    <a:pt x="9942" y="3870"/>
                  </a:cubicBezTo>
                  <a:lnTo>
                    <a:pt x="9870" y="4036"/>
                  </a:lnTo>
                  <a:cubicBezTo>
                    <a:pt x="9858" y="4048"/>
                    <a:pt x="9858" y="4084"/>
                    <a:pt x="9858" y="4108"/>
                  </a:cubicBezTo>
                  <a:lnTo>
                    <a:pt x="9858" y="4453"/>
                  </a:lnTo>
                  <a:cubicBezTo>
                    <a:pt x="9870" y="4679"/>
                    <a:pt x="9763" y="4882"/>
                    <a:pt x="9597" y="5048"/>
                  </a:cubicBezTo>
                  <a:cubicBezTo>
                    <a:pt x="9451" y="5205"/>
                    <a:pt x="9244" y="5288"/>
                    <a:pt x="9022" y="5288"/>
                  </a:cubicBezTo>
                  <a:cubicBezTo>
                    <a:pt x="9007" y="5288"/>
                    <a:pt x="8992" y="5287"/>
                    <a:pt x="8977" y="5286"/>
                  </a:cubicBezTo>
                  <a:cubicBezTo>
                    <a:pt x="8513" y="5275"/>
                    <a:pt x="8144" y="4870"/>
                    <a:pt x="8144" y="4382"/>
                  </a:cubicBezTo>
                  <a:lnTo>
                    <a:pt x="8144" y="4084"/>
                  </a:lnTo>
                  <a:cubicBezTo>
                    <a:pt x="8144" y="4048"/>
                    <a:pt x="8144" y="4036"/>
                    <a:pt x="8132" y="4012"/>
                  </a:cubicBezTo>
                  <a:lnTo>
                    <a:pt x="8025" y="3810"/>
                  </a:lnTo>
                  <a:cubicBezTo>
                    <a:pt x="8002" y="3741"/>
                    <a:pt x="7968" y="3672"/>
                    <a:pt x="7966" y="3582"/>
                  </a:cubicBezTo>
                  <a:lnTo>
                    <a:pt x="7966" y="3582"/>
                  </a:lnTo>
                  <a:cubicBezTo>
                    <a:pt x="7973" y="3196"/>
                    <a:pt x="8279" y="2905"/>
                    <a:pt x="8644" y="2905"/>
                  </a:cubicBezTo>
                  <a:close/>
                  <a:moveTo>
                    <a:pt x="1727" y="2893"/>
                  </a:moveTo>
                  <a:cubicBezTo>
                    <a:pt x="2000" y="2893"/>
                    <a:pt x="2250" y="3000"/>
                    <a:pt x="2441" y="3191"/>
                  </a:cubicBezTo>
                  <a:cubicBezTo>
                    <a:pt x="2643" y="3381"/>
                    <a:pt x="2739" y="3655"/>
                    <a:pt x="2774" y="3929"/>
                  </a:cubicBezTo>
                  <a:cubicBezTo>
                    <a:pt x="2774" y="4024"/>
                    <a:pt x="2786" y="4132"/>
                    <a:pt x="2786" y="4227"/>
                  </a:cubicBezTo>
                  <a:lnTo>
                    <a:pt x="2786" y="4262"/>
                  </a:lnTo>
                  <a:cubicBezTo>
                    <a:pt x="2608" y="3989"/>
                    <a:pt x="2358" y="3798"/>
                    <a:pt x="2000" y="3691"/>
                  </a:cubicBezTo>
                  <a:cubicBezTo>
                    <a:pt x="1753" y="3615"/>
                    <a:pt x="1520" y="3607"/>
                    <a:pt x="1431" y="3607"/>
                  </a:cubicBezTo>
                  <a:cubicBezTo>
                    <a:pt x="1409" y="3607"/>
                    <a:pt x="1396" y="3608"/>
                    <a:pt x="1393" y="3608"/>
                  </a:cubicBezTo>
                  <a:cubicBezTo>
                    <a:pt x="1346" y="3608"/>
                    <a:pt x="1310" y="3620"/>
                    <a:pt x="1286" y="3655"/>
                  </a:cubicBezTo>
                  <a:lnTo>
                    <a:pt x="1000" y="3953"/>
                  </a:lnTo>
                  <a:cubicBezTo>
                    <a:pt x="941" y="4012"/>
                    <a:pt x="941" y="4108"/>
                    <a:pt x="1000" y="4167"/>
                  </a:cubicBezTo>
                  <a:cubicBezTo>
                    <a:pt x="1030" y="4197"/>
                    <a:pt x="1072" y="4212"/>
                    <a:pt x="1113" y="4212"/>
                  </a:cubicBezTo>
                  <a:cubicBezTo>
                    <a:pt x="1155" y="4212"/>
                    <a:pt x="1197" y="4197"/>
                    <a:pt x="1226" y="4167"/>
                  </a:cubicBezTo>
                  <a:lnTo>
                    <a:pt x="1465" y="3917"/>
                  </a:lnTo>
                  <a:cubicBezTo>
                    <a:pt x="1667" y="3929"/>
                    <a:pt x="2322" y="4012"/>
                    <a:pt x="2572" y="4572"/>
                  </a:cubicBezTo>
                  <a:cubicBezTo>
                    <a:pt x="2500" y="4989"/>
                    <a:pt x="2143" y="5298"/>
                    <a:pt x="1727" y="5298"/>
                  </a:cubicBezTo>
                  <a:cubicBezTo>
                    <a:pt x="1250" y="5298"/>
                    <a:pt x="869" y="4917"/>
                    <a:pt x="869" y="4441"/>
                  </a:cubicBezTo>
                  <a:cubicBezTo>
                    <a:pt x="869" y="4346"/>
                    <a:pt x="798" y="4274"/>
                    <a:pt x="703" y="4274"/>
                  </a:cubicBezTo>
                  <a:lnTo>
                    <a:pt x="679" y="4274"/>
                  </a:lnTo>
                  <a:lnTo>
                    <a:pt x="679" y="4227"/>
                  </a:lnTo>
                  <a:cubicBezTo>
                    <a:pt x="679" y="4132"/>
                    <a:pt x="679" y="4024"/>
                    <a:pt x="691" y="3929"/>
                  </a:cubicBezTo>
                  <a:cubicBezTo>
                    <a:pt x="703" y="3655"/>
                    <a:pt x="822" y="3381"/>
                    <a:pt x="1012" y="3191"/>
                  </a:cubicBezTo>
                  <a:cubicBezTo>
                    <a:pt x="1215" y="3000"/>
                    <a:pt x="1465" y="2893"/>
                    <a:pt x="1727" y="2893"/>
                  </a:cubicBezTo>
                  <a:close/>
                  <a:moveTo>
                    <a:pt x="643" y="4882"/>
                  </a:moveTo>
                  <a:cubicBezTo>
                    <a:pt x="726" y="5096"/>
                    <a:pt x="881" y="5275"/>
                    <a:pt x="1060" y="5405"/>
                  </a:cubicBezTo>
                  <a:lnTo>
                    <a:pt x="1060" y="5596"/>
                  </a:lnTo>
                  <a:cubicBezTo>
                    <a:pt x="762" y="5501"/>
                    <a:pt x="619" y="5346"/>
                    <a:pt x="560" y="5275"/>
                  </a:cubicBezTo>
                  <a:cubicBezTo>
                    <a:pt x="595" y="5155"/>
                    <a:pt x="631" y="5036"/>
                    <a:pt x="643" y="4882"/>
                  </a:cubicBezTo>
                  <a:close/>
                  <a:moveTo>
                    <a:pt x="2798" y="4882"/>
                  </a:moveTo>
                  <a:cubicBezTo>
                    <a:pt x="2810" y="5024"/>
                    <a:pt x="2846" y="5155"/>
                    <a:pt x="2893" y="5263"/>
                  </a:cubicBezTo>
                  <a:cubicBezTo>
                    <a:pt x="2834" y="5346"/>
                    <a:pt x="2679" y="5477"/>
                    <a:pt x="2381" y="5596"/>
                  </a:cubicBezTo>
                  <a:lnTo>
                    <a:pt x="2381" y="5405"/>
                  </a:lnTo>
                  <a:cubicBezTo>
                    <a:pt x="2560" y="5275"/>
                    <a:pt x="2715" y="5096"/>
                    <a:pt x="2798" y="4882"/>
                  </a:cubicBezTo>
                  <a:close/>
                  <a:moveTo>
                    <a:pt x="6299" y="4727"/>
                  </a:moveTo>
                  <a:lnTo>
                    <a:pt x="6299" y="5001"/>
                  </a:lnTo>
                  <a:lnTo>
                    <a:pt x="5453" y="5596"/>
                  </a:lnTo>
                  <a:lnTo>
                    <a:pt x="4584" y="5024"/>
                  </a:lnTo>
                  <a:lnTo>
                    <a:pt x="4584" y="4727"/>
                  </a:lnTo>
                  <a:cubicBezTo>
                    <a:pt x="4810" y="4846"/>
                    <a:pt x="5060" y="4917"/>
                    <a:pt x="5322" y="4929"/>
                  </a:cubicBezTo>
                  <a:lnTo>
                    <a:pt x="5441" y="4929"/>
                  </a:lnTo>
                  <a:cubicBezTo>
                    <a:pt x="5739" y="4929"/>
                    <a:pt x="6037" y="4858"/>
                    <a:pt x="6299" y="4727"/>
                  </a:cubicBezTo>
                  <a:close/>
                  <a:moveTo>
                    <a:pt x="9347" y="5572"/>
                  </a:moveTo>
                  <a:lnTo>
                    <a:pt x="9347" y="5632"/>
                  </a:lnTo>
                  <a:cubicBezTo>
                    <a:pt x="9347" y="5656"/>
                    <a:pt x="9347" y="5691"/>
                    <a:pt x="9358" y="5715"/>
                  </a:cubicBezTo>
                  <a:lnTo>
                    <a:pt x="9001" y="6072"/>
                  </a:lnTo>
                  <a:lnTo>
                    <a:pt x="8644" y="5715"/>
                  </a:lnTo>
                  <a:cubicBezTo>
                    <a:pt x="8644" y="5691"/>
                    <a:pt x="8668" y="5656"/>
                    <a:pt x="8668" y="5632"/>
                  </a:cubicBezTo>
                  <a:lnTo>
                    <a:pt x="8668" y="5572"/>
                  </a:lnTo>
                  <a:cubicBezTo>
                    <a:pt x="8763" y="5596"/>
                    <a:pt x="8870" y="5632"/>
                    <a:pt x="8977" y="5632"/>
                  </a:cubicBezTo>
                  <a:lnTo>
                    <a:pt x="9001" y="5632"/>
                  </a:lnTo>
                  <a:cubicBezTo>
                    <a:pt x="9120" y="5632"/>
                    <a:pt x="9239" y="5620"/>
                    <a:pt x="9347" y="5572"/>
                  </a:cubicBezTo>
                  <a:close/>
                  <a:moveTo>
                    <a:pt x="2108" y="5572"/>
                  </a:moveTo>
                  <a:lnTo>
                    <a:pt x="2108" y="5739"/>
                  </a:lnTo>
                  <a:cubicBezTo>
                    <a:pt x="2108" y="5798"/>
                    <a:pt x="2119" y="5834"/>
                    <a:pt x="2143" y="5882"/>
                  </a:cubicBezTo>
                  <a:lnTo>
                    <a:pt x="1965" y="6013"/>
                  </a:lnTo>
                  <a:cubicBezTo>
                    <a:pt x="1899" y="6084"/>
                    <a:pt x="1816" y="6120"/>
                    <a:pt x="1731" y="6120"/>
                  </a:cubicBezTo>
                  <a:cubicBezTo>
                    <a:pt x="1646" y="6120"/>
                    <a:pt x="1560" y="6084"/>
                    <a:pt x="1488" y="6013"/>
                  </a:cubicBezTo>
                  <a:lnTo>
                    <a:pt x="1346" y="5882"/>
                  </a:lnTo>
                  <a:cubicBezTo>
                    <a:pt x="1369" y="5834"/>
                    <a:pt x="1381" y="5775"/>
                    <a:pt x="1381" y="5739"/>
                  </a:cubicBezTo>
                  <a:lnTo>
                    <a:pt x="1381" y="5572"/>
                  </a:lnTo>
                  <a:cubicBezTo>
                    <a:pt x="1488" y="5596"/>
                    <a:pt x="1607" y="5632"/>
                    <a:pt x="1750" y="5632"/>
                  </a:cubicBezTo>
                  <a:cubicBezTo>
                    <a:pt x="1857" y="5632"/>
                    <a:pt x="1977" y="5608"/>
                    <a:pt x="2108" y="5572"/>
                  </a:cubicBezTo>
                  <a:close/>
                  <a:moveTo>
                    <a:pt x="4465" y="5298"/>
                  </a:moveTo>
                  <a:lnTo>
                    <a:pt x="5215" y="5810"/>
                  </a:lnTo>
                  <a:lnTo>
                    <a:pt x="4810" y="6215"/>
                  </a:lnTo>
                  <a:lnTo>
                    <a:pt x="4798" y="6215"/>
                  </a:lnTo>
                  <a:lnTo>
                    <a:pt x="4310" y="5465"/>
                  </a:lnTo>
                  <a:lnTo>
                    <a:pt x="4465" y="5298"/>
                  </a:lnTo>
                  <a:close/>
                  <a:moveTo>
                    <a:pt x="6429" y="5298"/>
                  </a:moveTo>
                  <a:lnTo>
                    <a:pt x="6596" y="5465"/>
                  </a:lnTo>
                  <a:lnTo>
                    <a:pt x="6108" y="6215"/>
                  </a:lnTo>
                  <a:lnTo>
                    <a:pt x="6096" y="6215"/>
                  </a:lnTo>
                  <a:lnTo>
                    <a:pt x="5691" y="5810"/>
                  </a:lnTo>
                  <a:lnTo>
                    <a:pt x="6429" y="5298"/>
                  </a:lnTo>
                  <a:close/>
                  <a:moveTo>
                    <a:pt x="4905" y="0"/>
                  </a:moveTo>
                  <a:cubicBezTo>
                    <a:pt x="4072" y="0"/>
                    <a:pt x="3381" y="691"/>
                    <a:pt x="3381" y="1524"/>
                  </a:cubicBezTo>
                  <a:lnTo>
                    <a:pt x="3381" y="1869"/>
                  </a:lnTo>
                  <a:cubicBezTo>
                    <a:pt x="3381" y="2131"/>
                    <a:pt x="3441" y="2381"/>
                    <a:pt x="3548" y="2643"/>
                  </a:cubicBezTo>
                  <a:lnTo>
                    <a:pt x="3548" y="3000"/>
                  </a:lnTo>
                  <a:cubicBezTo>
                    <a:pt x="3548" y="3596"/>
                    <a:pt x="3810" y="4132"/>
                    <a:pt x="4227" y="4465"/>
                  </a:cubicBezTo>
                  <a:lnTo>
                    <a:pt x="4227" y="5001"/>
                  </a:lnTo>
                  <a:lnTo>
                    <a:pt x="3929" y="5322"/>
                  </a:lnTo>
                  <a:cubicBezTo>
                    <a:pt x="3905" y="5346"/>
                    <a:pt x="3893" y="5394"/>
                    <a:pt x="3893" y="5441"/>
                  </a:cubicBezTo>
                  <a:lnTo>
                    <a:pt x="2905" y="5798"/>
                  </a:lnTo>
                  <a:cubicBezTo>
                    <a:pt x="2834" y="5822"/>
                    <a:pt x="2774" y="5858"/>
                    <a:pt x="2715" y="5894"/>
                  </a:cubicBezTo>
                  <a:lnTo>
                    <a:pt x="2560" y="5822"/>
                  </a:lnTo>
                  <a:cubicBezTo>
                    <a:pt x="3024" y="5632"/>
                    <a:pt x="3155" y="5346"/>
                    <a:pt x="3179" y="5334"/>
                  </a:cubicBezTo>
                  <a:cubicBezTo>
                    <a:pt x="3203" y="5286"/>
                    <a:pt x="3203" y="5227"/>
                    <a:pt x="3179" y="5179"/>
                  </a:cubicBezTo>
                  <a:cubicBezTo>
                    <a:pt x="3060" y="4965"/>
                    <a:pt x="3036" y="4524"/>
                    <a:pt x="3036" y="4203"/>
                  </a:cubicBezTo>
                  <a:cubicBezTo>
                    <a:pt x="3036" y="4084"/>
                    <a:pt x="3036" y="3977"/>
                    <a:pt x="3024" y="3893"/>
                  </a:cubicBezTo>
                  <a:cubicBezTo>
                    <a:pt x="2965" y="3131"/>
                    <a:pt x="2405" y="2548"/>
                    <a:pt x="1691" y="2548"/>
                  </a:cubicBezTo>
                  <a:cubicBezTo>
                    <a:pt x="976" y="2548"/>
                    <a:pt x="393" y="3131"/>
                    <a:pt x="345" y="3893"/>
                  </a:cubicBezTo>
                  <a:cubicBezTo>
                    <a:pt x="345" y="3977"/>
                    <a:pt x="333" y="4084"/>
                    <a:pt x="333" y="4203"/>
                  </a:cubicBezTo>
                  <a:cubicBezTo>
                    <a:pt x="322" y="4548"/>
                    <a:pt x="298" y="4965"/>
                    <a:pt x="203" y="5179"/>
                  </a:cubicBezTo>
                  <a:cubicBezTo>
                    <a:pt x="167" y="5227"/>
                    <a:pt x="167" y="5286"/>
                    <a:pt x="203" y="5334"/>
                  </a:cubicBezTo>
                  <a:cubicBezTo>
                    <a:pt x="203" y="5346"/>
                    <a:pt x="345" y="5632"/>
                    <a:pt x="810" y="5822"/>
                  </a:cubicBezTo>
                  <a:lnTo>
                    <a:pt x="369" y="6037"/>
                  </a:lnTo>
                  <a:cubicBezTo>
                    <a:pt x="155" y="6156"/>
                    <a:pt x="0" y="6370"/>
                    <a:pt x="0" y="6632"/>
                  </a:cubicBezTo>
                  <a:lnTo>
                    <a:pt x="0" y="7799"/>
                  </a:lnTo>
                  <a:cubicBezTo>
                    <a:pt x="0" y="7894"/>
                    <a:pt x="72" y="7965"/>
                    <a:pt x="167" y="7965"/>
                  </a:cubicBezTo>
                  <a:cubicBezTo>
                    <a:pt x="250" y="7965"/>
                    <a:pt x="333" y="7894"/>
                    <a:pt x="333" y="7799"/>
                  </a:cubicBezTo>
                  <a:lnTo>
                    <a:pt x="333" y="6632"/>
                  </a:lnTo>
                  <a:cubicBezTo>
                    <a:pt x="333" y="6489"/>
                    <a:pt x="405" y="6370"/>
                    <a:pt x="524" y="6310"/>
                  </a:cubicBezTo>
                  <a:lnTo>
                    <a:pt x="1060" y="6048"/>
                  </a:lnTo>
                  <a:lnTo>
                    <a:pt x="1238" y="6227"/>
                  </a:lnTo>
                  <a:cubicBezTo>
                    <a:pt x="1369" y="6346"/>
                    <a:pt x="1536" y="6406"/>
                    <a:pt x="1703" y="6406"/>
                  </a:cubicBezTo>
                  <a:cubicBezTo>
                    <a:pt x="1857" y="6406"/>
                    <a:pt x="2024" y="6346"/>
                    <a:pt x="2155" y="6227"/>
                  </a:cubicBezTo>
                  <a:lnTo>
                    <a:pt x="2334" y="6048"/>
                  </a:lnTo>
                  <a:lnTo>
                    <a:pt x="2512" y="6132"/>
                  </a:lnTo>
                  <a:cubicBezTo>
                    <a:pt x="2441" y="6275"/>
                    <a:pt x="2381" y="6418"/>
                    <a:pt x="2381" y="6584"/>
                  </a:cubicBezTo>
                  <a:lnTo>
                    <a:pt x="2381" y="7799"/>
                  </a:lnTo>
                  <a:cubicBezTo>
                    <a:pt x="2381" y="7894"/>
                    <a:pt x="2453" y="7965"/>
                    <a:pt x="2548" y="7965"/>
                  </a:cubicBezTo>
                  <a:cubicBezTo>
                    <a:pt x="2631" y="7965"/>
                    <a:pt x="2715" y="7894"/>
                    <a:pt x="2715" y="7799"/>
                  </a:cubicBezTo>
                  <a:lnTo>
                    <a:pt x="2715" y="6584"/>
                  </a:lnTo>
                  <a:cubicBezTo>
                    <a:pt x="2715" y="6358"/>
                    <a:pt x="2846" y="6167"/>
                    <a:pt x="3048" y="6096"/>
                  </a:cubicBezTo>
                  <a:lnTo>
                    <a:pt x="4084" y="5715"/>
                  </a:lnTo>
                  <a:lnTo>
                    <a:pt x="4513" y="6358"/>
                  </a:lnTo>
                  <a:cubicBezTo>
                    <a:pt x="4572" y="6453"/>
                    <a:pt x="4655" y="6489"/>
                    <a:pt x="4751" y="6513"/>
                  </a:cubicBezTo>
                  <a:lnTo>
                    <a:pt x="4775" y="6513"/>
                  </a:lnTo>
                  <a:cubicBezTo>
                    <a:pt x="4870" y="6513"/>
                    <a:pt x="4941" y="6477"/>
                    <a:pt x="5013" y="6418"/>
                  </a:cubicBezTo>
                  <a:lnTo>
                    <a:pt x="5286" y="6156"/>
                  </a:lnTo>
                  <a:lnTo>
                    <a:pt x="5286" y="7799"/>
                  </a:lnTo>
                  <a:cubicBezTo>
                    <a:pt x="5286" y="7894"/>
                    <a:pt x="5358" y="7965"/>
                    <a:pt x="5453" y="7965"/>
                  </a:cubicBezTo>
                  <a:cubicBezTo>
                    <a:pt x="5537" y="7965"/>
                    <a:pt x="5608" y="7894"/>
                    <a:pt x="5608" y="7799"/>
                  </a:cubicBezTo>
                  <a:lnTo>
                    <a:pt x="5608" y="6156"/>
                  </a:lnTo>
                  <a:lnTo>
                    <a:pt x="5882" y="6418"/>
                  </a:lnTo>
                  <a:cubicBezTo>
                    <a:pt x="5941" y="6477"/>
                    <a:pt x="6025" y="6513"/>
                    <a:pt x="6120" y="6513"/>
                  </a:cubicBezTo>
                  <a:lnTo>
                    <a:pt x="6144" y="6513"/>
                  </a:lnTo>
                  <a:cubicBezTo>
                    <a:pt x="6251" y="6489"/>
                    <a:pt x="6322" y="6453"/>
                    <a:pt x="6382" y="6358"/>
                  </a:cubicBezTo>
                  <a:lnTo>
                    <a:pt x="6822" y="5715"/>
                  </a:lnTo>
                  <a:lnTo>
                    <a:pt x="7846" y="6096"/>
                  </a:lnTo>
                  <a:cubicBezTo>
                    <a:pt x="8049" y="6167"/>
                    <a:pt x="8192" y="6358"/>
                    <a:pt x="8192" y="6584"/>
                  </a:cubicBezTo>
                  <a:lnTo>
                    <a:pt x="8192" y="7799"/>
                  </a:lnTo>
                  <a:cubicBezTo>
                    <a:pt x="8192" y="7894"/>
                    <a:pt x="8263" y="7965"/>
                    <a:pt x="8346" y="7965"/>
                  </a:cubicBezTo>
                  <a:cubicBezTo>
                    <a:pt x="8442" y="7965"/>
                    <a:pt x="8513" y="7894"/>
                    <a:pt x="8513" y="7799"/>
                  </a:cubicBezTo>
                  <a:lnTo>
                    <a:pt x="8513" y="6584"/>
                  </a:lnTo>
                  <a:cubicBezTo>
                    <a:pt x="8513" y="6358"/>
                    <a:pt x="8430" y="6156"/>
                    <a:pt x="8275" y="6001"/>
                  </a:cubicBezTo>
                  <a:lnTo>
                    <a:pt x="8323" y="5989"/>
                  </a:lnTo>
                  <a:cubicBezTo>
                    <a:pt x="8370" y="5977"/>
                    <a:pt x="8406" y="5953"/>
                    <a:pt x="8465" y="5929"/>
                  </a:cubicBezTo>
                  <a:lnTo>
                    <a:pt x="8870" y="6334"/>
                  </a:lnTo>
                  <a:lnTo>
                    <a:pt x="8870" y="7787"/>
                  </a:lnTo>
                  <a:cubicBezTo>
                    <a:pt x="8870" y="7882"/>
                    <a:pt x="8942" y="7953"/>
                    <a:pt x="9037" y="7953"/>
                  </a:cubicBezTo>
                  <a:cubicBezTo>
                    <a:pt x="9120" y="7953"/>
                    <a:pt x="9204" y="7882"/>
                    <a:pt x="9204" y="7787"/>
                  </a:cubicBezTo>
                  <a:lnTo>
                    <a:pt x="9204" y="6334"/>
                  </a:lnTo>
                  <a:lnTo>
                    <a:pt x="9597" y="5929"/>
                  </a:lnTo>
                  <a:cubicBezTo>
                    <a:pt x="9620" y="5941"/>
                    <a:pt x="9644" y="5941"/>
                    <a:pt x="9680" y="5953"/>
                  </a:cubicBezTo>
                  <a:lnTo>
                    <a:pt x="10335" y="6156"/>
                  </a:lnTo>
                  <a:cubicBezTo>
                    <a:pt x="10478" y="6191"/>
                    <a:pt x="10585" y="6334"/>
                    <a:pt x="10585" y="6489"/>
                  </a:cubicBezTo>
                  <a:lnTo>
                    <a:pt x="10585" y="7799"/>
                  </a:lnTo>
                  <a:cubicBezTo>
                    <a:pt x="10585" y="7894"/>
                    <a:pt x="10656" y="7965"/>
                    <a:pt x="10751" y="7965"/>
                  </a:cubicBezTo>
                  <a:cubicBezTo>
                    <a:pt x="10835" y="7965"/>
                    <a:pt x="10906" y="7894"/>
                    <a:pt x="10906" y="7799"/>
                  </a:cubicBezTo>
                  <a:lnTo>
                    <a:pt x="10906" y="6489"/>
                  </a:lnTo>
                  <a:cubicBezTo>
                    <a:pt x="10871" y="6227"/>
                    <a:pt x="10656" y="5953"/>
                    <a:pt x="10382" y="5870"/>
                  </a:cubicBezTo>
                  <a:lnTo>
                    <a:pt x="9716" y="5679"/>
                  </a:lnTo>
                  <a:cubicBezTo>
                    <a:pt x="9692" y="5656"/>
                    <a:pt x="9680" y="5644"/>
                    <a:pt x="9680" y="5620"/>
                  </a:cubicBezTo>
                  <a:lnTo>
                    <a:pt x="9680" y="5394"/>
                  </a:lnTo>
                  <a:cubicBezTo>
                    <a:pt x="9739" y="5358"/>
                    <a:pt x="9787" y="5322"/>
                    <a:pt x="9823" y="5275"/>
                  </a:cubicBezTo>
                  <a:cubicBezTo>
                    <a:pt x="10049" y="5048"/>
                    <a:pt x="10180" y="4751"/>
                    <a:pt x="10180" y="4429"/>
                  </a:cubicBezTo>
                  <a:lnTo>
                    <a:pt x="10180" y="4132"/>
                  </a:lnTo>
                  <a:lnTo>
                    <a:pt x="10239" y="3989"/>
                  </a:lnTo>
                  <a:cubicBezTo>
                    <a:pt x="10323" y="3858"/>
                    <a:pt x="10347" y="3691"/>
                    <a:pt x="10347" y="3548"/>
                  </a:cubicBezTo>
                  <a:lnTo>
                    <a:pt x="10347" y="2727"/>
                  </a:lnTo>
                  <a:cubicBezTo>
                    <a:pt x="10347" y="2643"/>
                    <a:pt x="10275" y="2560"/>
                    <a:pt x="10180" y="2560"/>
                  </a:cubicBezTo>
                  <a:lnTo>
                    <a:pt x="8656" y="2560"/>
                  </a:lnTo>
                  <a:cubicBezTo>
                    <a:pt x="8096" y="2560"/>
                    <a:pt x="7644" y="3012"/>
                    <a:pt x="7644" y="3572"/>
                  </a:cubicBezTo>
                  <a:lnTo>
                    <a:pt x="7644" y="3596"/>
                  </a:lnTo>
                  <a:cubicBezTo>
                    <a:pt x="7644" y="3727"/>
                    <a:pt x="7668" y="3846"/>
                    <a:pt x="7727" y="3965"/>
                  </a:cubicBezTo>
                  <a:lnTo>
                    <a:pt x="7799" y="4132"/>
                  </a:lnTo>
                  <a:lnTo>
                    <a:pt x="7799" y="4382"/>
                  </a:lnTo>
                  <a:cubicBezTo>
                    <a:pt x="7799" y="4798"/>
                    <a:pt x="8013" y="5155"/>
                    <a:pt x="8311" y="5382"/>
                  </a:cubicBezTo>
                  <a:lnTo>
                    <a:pt x="8311" y="5596"/>
                  </a:lnTo>
                  <a:cubicBezTo>
                    <a:pt x="8311" y="5632"/>
                    <a:pt x="8311" y="5644"/>
                    <a:pt x="8180" y="5691"/>
                  </a:cubicBezTo>
                  <a:lnTo>
                    <a:pt x="7858" y="5775"/>
                  </a:lnTo>
                  <a:lnTo>
                    <a:pt x="6941" y="5441"/>
                  </a:lnTo>
                  <a:cubicBezTo>
                    <a:pt x="6941" y="5394"/>
                    <a:pt x="6930" y="5346"/>
                    <a:pt x="6894" y="5322"/>
                  </a:cubicBezTo>
                  <a:lnTo>
                    <a:pt x="6596" y="5001"/>
                  </a:lnTo>
                  <a:lnTo>
                    <a:pt x="6596" y="4489"/>
                  </a:lnTo>
                  <a:cubicBezTo>
                    <a:pt x="6632" y="4453"/>
                    <a:pt x="6656" y="4429"/>
                    <a:pt x="6691" y="4405"/>
                  </a:cubicBezTo>
                  <a:cubicBezTo>
                    <a:pt x="7061" y="4072"/>
                    <a:pt x="7263" y="3560"/>
                    <a:pt x="7263" y="3060"/>
                  </a:cubicBezTo>
                  <a:lnTo>
                    <a:pt x="7263" y="2643"/>
                  </a:lnTo>
                  <a:cubicBezTo>
                    <a:pt x="7382" y="2405"/>
                    <a:pt x="7430" y="2131"/>
                    <a:pt x="7430" y="1869"/>
                  </a:cubicBezTo>
                  <a:lnTo>
                    <a:pt x="7430" y="167"/>
                  </a:lnTo>
                  <a:cubicBezTo>
                    <a:pt x="7430" y="83"/>
                    <a:pt x="7358" y="0"/>
                    <a:pt x="72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82" name="Google Shape;10982;p80"/>
            <p:cNvSpPr/>
            <p:nvPr/>
          </p:nvSpPr>
          <p:spPr>
            <a:xfrm>
              <a:off x="5645669" y="3625759"/>
              <a:ext cx="10248" cy="42872"/>
            </a:xfrm>
            <a:custGeom>
              <a:avLst/>
              <a:gdLst/>
              <a:ahLst/>
              <a:cxnLst/>
              <a:rect l="l" t="t" r="r" b="b"/>
              <a:pathLst>
                <a:path w="322" h="1347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179"/>
                  </a:lnTo>
                  <a:cubicBezTo>
                    <a:pt x="0" y="1263"/>
                    <a:pt x="72" y="1346"/>
                    <a:pt x="167" y="1346"/>
                  </a:cubicBezTo>
                  <a:cubicBezTo>
                    <a:pt x="251" y="1346"/>
                    <a:pt x="322" y="1263"/>
                    <a:pt x="322" y="1179"/>
                  </a:cubicBezTo>
                  <a:lnTo>
                    <a:pt x="322" y="167"/>
                  </a:ln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83" name="Google Shape;10983;p80"/>
            <p:cNvSpPr/>
            <p:nvPr/>
          </p:nvSpPr>
          <p:spPr>
            <a:xfrm>
              <a:off x="5462247" y="3461115"/>
              <a:ext cx="86825" cy="29759"/>
            </a:xfrm>
            <a:custGeom>
              <a:avLst/>
              <a:gdLst/>
              <a:ahLst/>
              <a:cxnLst/>
              <a:rect l="l" t="t" r="r" b="b"/>
              <a:pathLst>
                <a:path w="2728" h="935" extrusionOk="0">
                  <a:moveTo>
                    <a:pt x="1094" y="0"/>
                  </a:moveTo>
                  <a:cubicBezTo>
                    <a:pt x="768" y="0"/>
                    <a:pt x="473" y="35"/>
                    <a:pt x="287" y="66"/>
                  </a:cubicBezTo>
                  <a:cubicBezTo>
                    <a:pt x="120" y="102"/>
                    <a:pt x="1" y="233"/>
                    <a:pt x="1" y="399"/>
                  </a:cubicBezTo>
                  <a:lnTo>
                    <a:pt x="1" y="768"/>
                  </a:lnTo>
                  <a:cubicBezTo>
                    <a:pt x="1" y="864"/>
                    <a:pt x="72" y="935"/>
                    <a:pt x="168" y="935"/>
                  </a:cubicBezTo>
                  <a:cubicBezTo>
                    <a:pt x="251" y="935"/>
                    <a:pt x="322" y="864"/>
                    <a:pt x="322" y="768"/>
                  </a:cubicBezTo>
                  <a:lnTo>
                    <a:pt x="322" y="399"/>
                  </a:lnTo>
                  <a:cubicBezTo>
                    <a:pt x="322" y="399"/>
                    <a:pt x="322" y="387"/>
                    <a:pt x="346" y="387"/>
                  </a:cubicBezTo>
                  <a:cubicBezTo>
                    <a:pt x="498" y="361"/>
                    <a:pt x="764" y="327"/>
                    <a:pt x="1063" y="327"/>
                  </a:cubicBezTo>
                  <a:cubicBezTo>
                    <a:pt x="1162" y="327"/>
                    <a:pt x="1266" y="331"/>
                    <a:pt x="1370" y="340"/>
                  </a:cubicBezTo>
                  <a:cubicBezTo>
                    <a:pt x="1858" y="364"/>
                    <a:pt x="2215" y="506"/>
                    <a:pt x="2442" y="709"/>
                  </a:cubicBezTo>
                  <a:cubicBezTo>
                    <a:pt x="2471" y="739"/>
                    <a:pt x="2513" y="753"/>
                    <a:pt x="2555" y="753"/>
                  </a:cubicBezTo>
                  <a:cubicBezTo>
                    <a:pt x="2596" y="753"/>
                    <a:pt x="2638" y="739"/>
                    <a:pt x="2668" y="709"/>
                  </a:cubicBezTo>
                  <a:cubicBezTo>
                    <a:pt x="2727" y="637"/>
                    <a:pt x="2727" y="530"/>
                    <a:pt x="2656" y="471"/>
                  </a:cubicBezTo>
                  <a:cubicBezTo>
                    <a:pt x="2283" y="97"/>
                    <a:pt x="1643" y="0"/>
                    <a:pt x="10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84" name="Google Shape;10984;p80"/>
            <p:cNvSpPr/>
            <p:nvPr/>
          </p:nvSpPr>
          <p:spPr>
            <a:xfrm>
              <a:off x="5441050" y="3636389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845"/>
                  </a:lnTo>
                  <a:cubicBezTo>
                    <a:pt x="0" y="929"/>
                    <a:pt x="72" y="1012"/>
                    <a:pt x="167" y="1012"/>
                  </a:cubicBezTo>
                  <a:cubicBezTo>
                    <a:pt x="250" y="1012"/>
                    <a:pt x="322" y="929"/>
                    <a:pt x="322" y="845"/>
                  </a:cubicBezTo>
                  <a:lnTo>
                    <a:pt x="322" y="155"/>
                  </a:lnTo>
                  <a:cubicBezTo>
                    <a:pt x="310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85" name="Google Shape;10985;p80"/>
            <p:cNvSpPr/>
            <p:nvPr/>
          </p:nvSpPr>
          <p:spPr>
            <a:xfrm>
              <a:off x="5559257" y="3636389"/>
              <a:ext cx="10662" cy="32241"/>
            </a:xfrm>
            <a:custGeom>
              <a:avLst/>
              <a:gdLst/>
              <a:ahLst/>
              <a:cxnLst/>
              <a:rect l="l" t="t" r="r" b="b"/>
              <a:pathLst>
                <a:path w="335" h="1013" extrusionOk="0">
                  <a:moveTo>
                    <a:pt x="168" y="0"/>
                  </a:moveTo>
                  <a:cubicBezTo>
                    <a:pt x="84" y="0"/>
                    <a:pt x="1" y="71"/>
                    <a:pt x="1" y="155"/>
                  </a:cubicBezTo>
                  <a:lnTo>
                    <a:pt x="1" y="845"/>
                  </a:lnTo>
                  <a:cubicBezTo>
                    <a:pt x="1" y="929"/>
                    <a:pt x="84" y="1012"/>
                    <a:pt x="168" y="1012"/>
                  </a:cubicBezTo>
                  <a:cubicBezTo>
                    <a:pt x="263" y="1012"/>
                    <a:pt x="334" y="929"/>
                    <a:pt x="334" y="845"/>
                  </a:cubicBezTo>
                  <a:lnTo>
                    <a:pt x="334" y="155"/>
                  </a:lnTo>
                  <a:cubicBezTo>
                    <a:pt x="334" y="71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986" name="Google Shape;10986;p80"/>
          <p:cNvGrpSpPr/>
          <p:nvPr/>
        </p:nvGrpSpPr>
        <p:grpSpPr>
          <a:xfrm>
            <a:off x="7702398" y="4133013"/>
            <a:ext cx="461839" cy="352691"/>
            <a:chOff x="5776798" y="3409778"/>
            <a:chExt cx="346379" cy="264518"/>
          </a:xfrm>
          <a:solidFill>
            <a:srgbClr val="D2DE00"/>
          </a:solidFill>
        </p:grpSpPr>
        <p:sp>
          <p:nvSpPr>
            <p:cNvPr id="10987" name="Google Shape;10987;p80"/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88" name="Google Shape;10988;p80"/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89" name="Google Shape;10989;p80"/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90" name="Google Shape;10990;p80"/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91" name="Google Shape;10991;p80"/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92" name="Google Shape;10992;p80"/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993" name="Google Shape;10993;p80"/>
          <p:cNvGrpSpPr/>
          <p:nvPr/>
        </p:nvGrpSpPr>
        <p:grpSpPr>
          <a:xfrm>
            <a:off x="9477354" y="4115316"/>
            <a:ext cx="459844" cy="387065"/>
            <a:chOff x="7108015" y="3396505"/>
            <a:chExt cx="344883" cy="290299"/>
          </a:xfrm>
          <a:solidFill>
            <a:srgbClr val="D2DE00"/>
          </a:solidFill>
        </p:grpSpPr>
        <p:sp>
          <p:nvSpPr>
            <p:cNvPr id="10994" name="Google Shape;10994;p80"/>
            <p:cNvSpPr/>
            <p:nvPr/>
          </p:nvSpPr>
          <p:spPr>
            <a:xfrm>
              <a:off x="7108015" y="3396505"/>
              <a:ext cx="344883" cy="290299"/>
            </a:xfrm>
            <a:custGeom>
              <a:avLst/>
              <a:gdLst/>
              <a:ahLst/>
              <a:cxnLst/>
              <a:rect l="l" t="t" r="r" b="b"/>
              <a:pathLst>
                <a:path w="10836" h="9121" extrusionOk="0">
                  <a:moveTo>
                    <a:pt x="4585" y="310"/>
                  </a:moveTo>
                  <a:cubicBezTo>
                    <a:pt x="4716" y="310"/>
                    <a:pt x="4847" y="369"/>
                    <a:pt x="4954" y="465"/>
                  </a:cubicBezTo>
                  <a:lnTo>
                    <a:pt x="5501" y="1012"/>
                  </a:lnTo>
                  <a:lnTo>
                    <a:pt x="4799" y="1012"/>
                  </a:lnTo>
                  <a:cubicBezTo>
                    <a:pt x="4716" y="1012"/>
                    <a:pt x="4620" y="977"/>
                    <a:pt x="4549" y="905"/>
                  </a:cubicBezTo>
                  <a:lnTo>
                    <a:pt x="3954" y="310"/>
                  </a:lnTo>
                  <a:close/>
                  <a:moveTo>
                    <a:pt x="5835" y="286"/>
                  </a:moveTo>
                  <a:cubicBezTo>
                    <a:pt x="5966" y="286"/>
                    <a:pt x="6097" y="346"/>
                    <a:pt x="6204" y="429"/>
                  </a:cubicBezTo>
                  <a:lnTo>
                    <a:pt x="6752" y="977"/>
                  </a:lnTo>
                  <a:lnTo>
                    <a:pt x="6632" y="977"/>
                  </a:lnTo>
                  <a:cubicBezTo>
                    <a:pt x="6549" y="977"/>
                    <a:pt x="6466" y="1060"/>
                    <a:pt x="6466" y="1143"/>
                  </a:cubicBezTo>
                  <a:cubicBezTo>
                    <a:pt x="6466" y="1239"/>
                    <a:pt x="6549" y="1310"/>
                    <a:pt x="6632" y="1310"/>
                  </a:cubicBezTo>
                  <a:lnTo>
                    <a:pt x="10192" y="1310"/>
                  </a:lnTo>
                  <a:cubicBezTo>
                    <a:pt x="10383" y="1310"/>
                    <a:pt x="10550" y="1477"/>
                    <a:pt x="10550" y="1667"/>
                  </a:cubicBezTo>
                  <a:lnTo>
                    <a:pt x="10550" y="8454"/>
                  </a:lnTo>
                  <a:lnTo>
                    <a:pt x="10514" y="8454"/>
                  </a:lnTo>
                  <a:cubicBezTo>
                    <a:pt x="10514" y="8644"/>
                    <a:pt x="10359" y="8811"/>
                    <a:pt x="10157" y="8811"/>
                  </a:cubicBezTo>
                  <a:lnTo>
                    <a:pt x="667" y="8811"/>
                  </a:lnTo>
                  <a:cubicBezTo>
                    <a:pt x="477" y="8811"/>
                    <a:pt x="310" y="8644"/>
                    <a:pt x="310" y="8454"/>
                  </a:cubicBezTo>
                  <a:lnTo>
                    <a:pt x="310" y="655"/>
                  </a:lnTo>
                  <a:cubicBezTo>
                    <a:pt x="310" y="465"/>
                    <a:pt x="465" y="298"/>
                    <a:pt x="667" y="298"/>
                  </a:cubicBezTo>
                  <a:lnTo>
                    <a:pt x="3275" y="298"/>
                  </a:lnTo>
                  <a:cubicBezTo>
                    <a:pt x="3406" y="298"/>
                    <a:pt x="3537" y="358"/>
                    <a:pt x="3644" y="453"/>
                  </a:cubicBezTo>
                  <a:lnTo>
                    <a:pt x="4311" y="1120"/>
                  </a:lnTo>
                  <a:cubicBezTo>
                    <a:pt x="4430" y="1239"/>
                    <a:pt x="4608" y="1310"/>
                    <a:pt x="4787" y="1310"/>
                  </a:cubicBezTo>
                  <a:lnTo>
                    <a:pt x="5870" y="1310"/>
                  </a:lnTo>
                  <a:cubicBezTo>
                    <a:pt x="5930" y="1310"/>
                    <a:pt x="5990" y="1262"/>
                    <a:pt x="6025" y="1203"/>
                  </a:cubicBezTo>
                  <a:cubicBezTo>
                    <a:pt x="6049" y="1143"/>
                    <a:pt x="6037" y="1072"/>
                    <a:pt x="5990" y="1024"/>
                  </a:cubicBezTo>
                  <a:lnTo>
                    <a:pt x="5251" y="286"/>
                  </a:lnTo>
                  <a:close/>
                  <a:moveTo>
                    <a:pt x="667" y="0"/>
                  </a:moveTo>
                  <a:cubicBezTo>
                    <a:pt x="298" y="0"/>
                    <a:pt x="1" y="298"/>
                    <a:pt x="1" y="667"/>
                  </a:cubicBezTo>
                  <a:lnTo>
                    <a:pt x="1" y="8454"/>
                  </a:lnTo>
                  <a:cubicBezTo>
                    <a:pt x="1" y="8823"/>
                    <a:pt x="298" y="9121"/>
                    <a:pt x="667" y="9121"/>
                  </a:cubicBezTo>
                  <a:lnTo>
                    <a:pt x="10157" y="9121"/>
                  </a:lnTo>
                  <a:cubicBezTo>
                    <a:pt x="10538" y="9121"/>
                    <a:pt x="10835" y="8823"/>
                    <a:pt x="10835" y="8454"/>
                  </a:cubicBezTo>
                  <a:lnTo>
                    <a:pt x="10835" y="1679"/>
                  </a:lnTo>
                  <a:cubicBezTo>
                    <a:pt x="10835" y="1310"/>
                    <a:pt x="10538" y="1012"/>
                    <a:pt x="10157" y="1012"/>
                  </a:cubicBezTo>
                  <a:lnTo>
                    <a:pt x="7168" y="1012"/>
                  </a:lnTo>
                  <a:lnTo>
                    <a:pt x="6394" y="238"/>
                  </a:lnTo>
                  <a:cubicBezTo>
                    <a:pt x="6228" y="72"/>
                    <a:pt x="6025" y="0"/>
                    <a:pt x="57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95" name="Google Shape;10995;p80"/>
            <p:cNvSpPr/>
            <p:nvPr/>
          </p:nvSpPr>
          <p:spPr>
            <a:xfrm>
              <a:off x="7211104" y="3487819"/>
              <a:ext cx="139468" cy="139500"/>
            </a:xfrm>
            <a:custGeom>
              <a:avLst/>
              <a:gdLst/>
              <a:ahLst/>
              <a:cxnLst/>
              <a:rect l="l" t="t" r="r" b="b"/>
              <a:pathLst>
                <a:path w="4382" h="4383" extrusionOk="0">
                  <a:moveTo>
                    <a:pt x="2370" y="1168"/>
                  </a:moveTo>
                  <a:cubicBezTo>
                    <a:pt x="2560" y="1168"/>
                    <a:pt x="2727" y="1334"/>
                    <a:pt x="2727" y="1525"/>
                  </a:cubicBezTo>
                  <a:lnTo>
                    <a:pt x="2727" y="1870"/>
                  </a:lnTo>
                  <a:cubicBezTo>
                    <a:pt x="2691" y="2144"/>
                    <a:pt x="2477" y="2382"/>
                    <a:pt x="2191" y="2382"/>
                  </a:cubicBezTo>
                  <a:cubicBezTo>
                    <a:pt x="1905" y="2382"/>
                    <a:pt x="1667" y="2144"/>
                    <a:pt x="1667" y="1870"/>
                  </a:cubicBezTo>
                  <a:lnTo>
                    <a:pt x="1667" y="1525"/>
                  </a:lnTo>
                  <a:cubicBezTo>
                    <a:pt x="1667" y="1334"/>
                    <a:pt x="1834" y="1168"/>
                    <a:pt x="2024" y="1168"/>
                  </a:cubicBezTo>
                  <a:close/>
                  <a:moveTo>
                    <a:pt x="2334" y="2680"/>
                  </a:moveTo>
                  <a:lnTo>
                    <a:pt x="2334" y="2775"/>
                  </a:lnTo>
                  <a:cubicBezTo>
                    <a:pt x="2370" y="2834"/>
                    <a:pt x="2381" y="2894"/>
                    <a:pt x="2417" y="2942"/>
                  </a:cubicBezTo>
                  <a:lnTo>
                    <a:pt x="2191" y="3156"/>
                  </a:lnTo>
                  <a:lnTo>
                    <a:pt x="2155" y="3156"/>
                  </a:lnTo>
                  <a:lnTo>
                    <a:pt x="1941" y="2942"/>
                  </a:lnTo>
                  <a:cubicBezTo>
                    <a:pt x="1965" y="2894"/>
                    <a:pt x="1977" y="2834"/>
                    <a:pt x="1977" y="2775"/>
                  </a:cubicBezTo>
                  <a:lnTo>
                    <a:pt x="1977" y="2680"/>
                  </a:lnTo>
                  <a:cubicBezTo>
                    <a:pt x="2036" y="2703"/>
                    <a:pt x="2096" y="2703"/>
                    <a:pt x="2155" y="2703"/>
                  </a:cubicBezTo>
                  <a:cubicBezTo>
                    <a:pt x="2215" y="2703"/>
                    <a:pt x="2274" y="2703"/>
                    <a:pt x="2334" y="2680"/>
                  </a:cubicBezTo>
                  <a:close/>
                  <a:moveTo>
                    <a:pt x="2203" y="334"/>
                  </a:moveTo>
                  <a:cubicBezTo>
                    <a:pt x="3227" y="334"/>
                    <a:pt x="4072" y="1179"/>
                    <a:pt x="4072" y="2203"/>
                  </a:cubicBezTo>
                  <a:cubicBezTo>
                    <a:pt x="4060" y="2787"/>
                    <a:pt x="3786" y="3311"/>
                    <a:pt x="3370" y="3668"/>
                  </a:cubicBezTo>
                  <a:lnTo>
                    <a:pt x="3370" y="3430"/>
                  </a:lnTo>
                  <a:cubicBezTo>
                    <a:pt x="3370" y="3239"/>
                    <a:pt x="3263" y="3073"/>
                    <a:pt x="3096" y="2977"/>
                  </a:cubicBezTo>
                  <a:lnTo>
                    <a:pt x="2691" y="2787"/>
                  </a:lnTo>
                  <a:lnTo>
                    <a:pt x="2691" y="2775"/>
                  </a:lnTo>
                  <a:lnTo>
                    <a:pt x="2691" y="2537"/>
                  </a:lnTo>
                  <a:cubicBezTo>
                    <a:pt x="2905" y="2382"/>
                    <a:pt x="3036" y="2132"/>
                    <a:pt x="3036" y="1870"/>
                  </a:cubicBezTo>
                  <a:lnTo>
                    <a:pt x="3036" y="1525"/>
                  </a:lnTo>
                  <a:cubicBezTo>
                    <a:pt x="3036" y="1156"/>
                    <a:pt x="2739" y="858"/>
                    <a:pt x="2370" y="858"/>
                  </a:cubicBezTo>
                  <a:lnTo>
                    <a:pt x="2024" y="858"/>
                  </a:lnTo>
                  <a:cubicBezTo>
                    <a:pt x="1655" y="858"/>
                    <a:pt x="1358" y="1156"/>
                    <a:pt x="1358" y="1525"/>
                  </a:cubicBezTo>
                  <a:lnTo>
                    <a:pt x="1358" y="1870"/>
                  </a:lnTo>
                  <a:cubicBezTo>
                    <a:pt x="1358" y="2132"/>
                    <a:pt x="1488" y="2382"/>
                    <a:pt x="1703" y="2537"/>
                  </a:cubicBezTo>
                  <a:lnTo>
                    <a:pt x="1703" y="2775"/>
                  </a:lnTo>
                  <a:lnTo>
                    <a:pt x="1703" y="2787"/>
                  </a:lnTo>
                  <a:lnTo>
                    <a:pt x="1298" y="2977"/>
                  </a:lnTo>
                  <a:cubicBezTo>
                    <a:pt x="1131" y="3073"/>
                    <a:pt x="1024" y="3239"/>
                    <a:pt x="1024" y="3430"/>
                  </a:cubicBezTo>
                  <a:lnTo>
                    <a:pt x="1024" y="3668"/>
                  </a:lnTo>
                  <a:cubicBezTo>
                    <a:pt x="596" y="3323"/>
                    <a:pt x="334" y="2799"/>
                    <a:pt x="334" y="2203"/>
                  </a:cubicBezTo>
                  <a:cubicBezTo>
                    <a:pt x="334" y="1179"/>
                    <a:pt x="1179" y="334"/>
                    <a:pt x="2203" y="334"/>
                  </a:cubicBezTo>
                  <a:close/>
                  <a:moveTo>
                    <a:pt x="2667" y="3120"/>
                  </a:moveTo>
                  <a:lnTo>
                    <a:pt x="2929" y="3251"/>
                  </a:lnTo>
                  <a:cubicBezTo>
                    <a:pt x="2989" y="3275"/>
                    <a:pt x="3036" y="3335"/>
                    <a:pt x="3036" y="3418"/>
                  </a:cubicBezTo>
                  <a:lnTo>
                    <a:pt x="3036" y="3858"/>
                  </a:lnTo>
                  <a:cubicBezTo>
                    <a:pt x="2786" y="3989"/>
                    <a:pt x="2489" y="4073"/>
                    <a:pt x="2179" y="4073"/>
                  </a:cubicBezTo>
                  <a:cubicBezTo>
                    <a:pt x="1858" y="4073"/>
                    <a:pt x="1584" y="3989"/>
                    <a:pt x="1310" y="3858"/>
                  </a:cubicBezTo>
                  <a:lnTo>
                    <a:pt x="1310" y="3418"/>
                  </a:lnTo>
                  <a:cubicBezTo>
                    <a:pt x="1310" y="3335"/>
                    <a:pt x="1358" y="3275"/>
                    <a:pt x="1417" y="3251"/>
                  </a:cubicBezTo>
                  <a:lnTo>
                    <a:pt x="1679" y="3120"/>
                  </a:lnTo>
                  <a:lnTo>
                    <a:pt x="1941" y="3370"/>
                  </a:lnTo>
                  <a:cubicBezTo>
                    <a:pt x="2000" y="3430"/>
                    <a:pt x="2084" y="3454"/>
                    <a:pt x="2179" y="3454"/>
                  </a:cubicBezTo>
                  <a:cubicBezTo>
                    <a:pt x="2262" y="3454"/>
                    <a:pt x="2334" y="3430"/>
                    <a:pt x="2417" y="3370"/>
                  </a:cubicBezTo>
                  <a:lnTo>
                    <a:pt x="2667" y="3120"/>
                  </a:lnTo>
                  <a:close/>
                  <a:moveTo>
                    <a:pt x="2191" y="1"/>
                  </a:moveTo>
                  <a:cubicBezTo>
                    <a:pt x="988" y="1"/>
                    <a:pt x="0" y="989"/>
                    <a:pt x="0" y="2192"/>
                  </a:cubicBezTo>
                  <a:cubicBezTo>
                    <a:pt x="0" y="3394"/>
                    <a:pt x="988" y="4382"/>
                    <a:pt x="2191" y="4382"/>
                  </a:cubicBezTo>
                  <a:cubicBezTo>
                    <a:pt x="3393" y="4382"/>
                    <a:pt x="4382" y="3394"/>
                    <a:pt x="4382" y="2192"/>
                  </a:cubicBezTo>
                  <a:cubicBezTo>
                    <a:pt x="4382" y="989"/>
                    <a:pt x="3393" y="1"/>
                    <a:pt x="21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96" name="Google Shape;10996;p80"/>
            <p:cNvSpPr/>
            <p:nvPr/>
          </p:nvSpPr>
          <p:spPr>
            <a:xfrm>
              <a:off x="7180009" y="3466271"/>
              <a:ext cx="159201" cy="149685"/>
            </a:xfrm>
            <a:custGeom>
              <a:avLst/>
              <a:gdLst/>
              <a:ahLst/>
              <a:cxnLst/>
              <a:rect l="l" t="t" r="r" b="b"/>
              <a:pathLst>
                <a:path w="5002" h="4703" extrusionOk="0">
                  <a:moveTo>
                    <a:pt x="3163" y="1"/>
                  </a:moveTo>
                  <a:cubicBezTo>
                    <a:pt x="2425" y="1"/>
                    <a:pt x="1690" y="286"/>
                    <a:pt x="1132" y="844"/>
                  </a:cubicBezTo>
                  <a:cubicBezTo>
                    <a:pt x="96" y="1868"/>
                    <a:pt x="1" y="3500"/>
                    <a:pt x="894" y="4643"/>
                  </a:cubicBezTo>
                  <a:cubicBezTo>
                    <a:pt x="918" y="4690"/>
                    <a:pt x="965" y="4702"/>
                    <a:pt x="1013" y="4702"/>
                  </a:cubicBezTo>
                  <a:cubicBezTo>
                    <a:pt x="1037" y="4702"/>
                    <a:pt x="1084" y="4690"/>
                    <a:pt x="1108" y="4666"/>
                  </a:cubicBezTo>
                  <a:cubicBezTo>
                    <a:pt x="1192" y="4607"/>
                    <a:pt x="1192" y="4523"/>
                    <a:pt x="1144" y="4452"/>
                  </a:cubicBezTo>
                  <a:cubicBezTo>
                    <a:pt x="358" y="3440"/>
                    <a:pt x="441" y="1987"/>
                    <a:pt x="1346" y="1083"/>
                  </a:cubicBezTo>
                  <a:cubicBezTo>
                    <a:pt x="1845" y="591"/>
                    <a:pt x="2498" y="338"/>
                    <a:pt x="3153" y="338"/>
                  </a:cubicBezTo>
                  <a:cubicBezTo>
                    <a:pt x="3703" y="338"/>
                    <a:pt x="4254" y="516"/>
                    <a:pt x="4716" y="880"/>
                  </a:cubicBezTo>
                  <a:cubicBezTo>
                    <a:pt x="4744" y="903"/>
                    <a:pt x="4775" y="914"/>
                    <a:pt x="4807" y="914"/>
                  </a:cubicBezTo>
                  <a:cubicBezTo>
                    <a:pt x="4856" y="914"/>
                    <a:pt x="4906" y="888"/>
                    <a:pt x="4942" y="844"/>
                  </a:cubicBezTo>
                  <a:cubicBezTo>
                    <a:pt x="5002" y="773"/>
                    <a:pt x="4978" y="666"/>
                    <a:pt x="4918" y="606"/>
                  </a:cubicBezTo>
                  <a:cubicBezTo>
                    <a:pt x="4398" y="200"/>
                    <a:pt x="3779" y="1"/>
                    <a:pt x="31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97" name="Google Shape;10997;p80"/>
            <p:cNvSpPr/>
            <p:nvPr/>
          </p:nvSpPr>
          <p:spPr>
            <a:xfrm>
              <a:off x="7222085" y="3499690"/>
              <a:ext cx="158819" cy="148825"/>
            </a:xfrm>
            <a:custGeom>
              <a:avLst/>
              <a:gdLst/>
              <a:ahLst/>
              <a:cxnLst/>
              <a:rect l="l" t="t" r="r" b="b"/>
              <a:pathLst>
                <a:path w="4990" h="4676" extrusionOk="0">
                  <a:moveTo>
                    <a:pt x="3983" y="0"/>
                  </a:moveTo>
                  <a:cubicBezTo>
                    <a:pt x="3948" y="0"/>
                    <a:pt x="3913" y="12"/>
                    <a:pt x="3882" y="33"/>
                  </a:cubicBezTo>
                  <a:cubicBezTo>
                    <a:pt x="3810" y="92"/>
                    <a:pt x="3810" y="187"/>
                    <a:pt x="3858" y="259"/>
                  </a:cubicBezTo>
                  <a:cubicBezTo>
                    <a:pt x="4644" y="1271"/>
                    <a:pt x="4549" y="2711"/>
                    <a:pt x="3644" y="3616"/>
                  </a:cubicBezTo>
                  <a:cubicBezTo>
                    <a:pt x="3152" y="4115"/>
                    <a:pt x="2502" y="4367"/>
                    <a:pt x="1848" y="4367"/>
                  </a:cubicBezTo>
                  <a:cubicBezTo>
                    <a:pt x="1299" y="4367"/>
                    <a:pt x="748" y="4189"/>
                    <a:pt x="286" y="3831"/>
                  </a:cubicBezTo>
                  <a:cubicBezTo>
                    <a:pt x="250" y="3805"/>
                    <a:pt x="214" y="3793"/>
                    <a:pt x="180" y="3793"/>
                  </a:cubicBezTo>
                  <a:cubicBezTo>
                    <a:pt x="135" y="3793"/>
                    <a:pt x="94" y="3814"/>
                    <a:pt x="60" y="3854"/>
                  </a:cubicBezTo>
                  <a:cubicBezTo>
                    <a:pt x="0" y="3938"/>
                    <a:pt x="12" y="4021"/>
                    <a:pt x="84" y="4081"/>
                  </a:cubicBezTo>
                  <a:cubicBezTo>
                    <a:pt x="608" y="4486"/>
                    <a:pt x="1239" y="4676"/>
                    <a:pt x="1846" y="4676"/>
                  </a:cubicBezTo>
                  <a:cubicBezTo>
                    <a:pt x="2584" y="4676"/>
                    <a:pt x="3322" y="4390"/>
                    <a:pt x="3882" y="3843"/>
                  </a:cubicBezTo>
                  <a:cubicBezTo>
                    <a:pt x="4894" y="2831"/>
                    <a:pt x="4989" y="1211"/>
                    <a:pt x="4108" y="68"/>
                  </a:cubicBezTo>
                  <a:cubicBezTo>
                    <a:pt x="4074" y="21"/>
                    <a:pt x="4029" y="0"/>
                    <a:pt x="398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998" name="Google Shape;10998;p80"/>
          <p:cNvGrpSpPr/>
          <p:nvPr/>
        </p:nvGrpSpPr>
        <p:grpSpPr>
          <a:xfrm>
            <a:off x="10069006" y="4107720"/>
            <a:ext cx="459844" cy="401748"/>
            <a:chOff x="7551754" y="3390808"/>
            <a:chExt cx="344883" cy="301311"/>
          </a:xfrm>
          <a:solidFill>
            <a:srgbClr val="D2DE00"/>
          </a:solidFill>
        </p:grpSpPr>
        <p:sp>
          <p:nvSpPr>
            <p:cNvPr id="10999" name="Google Shape;10999;p80"/>
            <p:cNvSpPr/>
            <p:nvPr/>
          </p:nvSpPr>
          <p:spPr>
            <a:xfrm>
              <a:off x="7551754" y="3390808"/>
              <a:ext cx="344883" cy="301311"/>
            </a:xfrm>
            <a:custGeom>
              <a:avLst/>
              <a:gdLst/>
              <a:ahLst/>
              <a:cxnLst/>
              <a:rect l="l" t="t" r="r" b="b"/>
              <a:pathLst>
                <a:path w="10836" h="9467" extrusionOk="0">
                  <a:moveTo>
                    <a:pt x="6097" y="334"/>
                  </a:moveTo>
                  <a:lnTo>
                    <a:pt x="5799" y="3049"/>
                  </a:lnTo>
                  <a:cubicBezTo>
                    <a:pt x="5799" y="3049"/>
                    <a:pt x="5799" y="3073"/>
                    <a:pt x="5787" y="3073"/>
                  </a:cubicBezTo>
                  <a:lnTo>
                    <a:pt x="5073" y="3073"/>
                  </a:lnTo>
                  <a:cubicBezTo>
                    <a:pt x="5073" y="3073"/>
                    <a:pt x="5061" y="3073"/>
                    <a:pt x="5061" y="3049"/>
                  </a:cubicBezTo>
                  <a:lnTo>
                    <a:pt x="4763" y="334"/>
                  </a:lnTo>
                  <a:close/>
                  <a:moveTo>
                    <a:pt x="10336" y="2692"/>
                  </a:moveTo>
                  <a:cubicBezTo>
                    <a:pt x="10443" y="2692"/>
                    <a:pt x="10526" y="2763"/>
                    <a:pt x="10526" y="2870"/>
                  </a:cubicBezTo>
                  <a:lnTo>
                    <a:pt x="10526" y="8978"/>
                  </a:lnTo>
                  <a:cubicBezTo>
                    <a:pt x="10526" y="9085"/>
                    <a:pt x="10443" y="9157"/>
                    <a:pt x="10347" y="9157"/>
                  </a:cubicBezTo>
                  <a:lnTo>
                    <a:pt x="525" y="9157"/>
                  </a:lnTo>
                  <a:cubicBezTo>
                    <a:pt x="418" y="9157"/>
                    <a:pt x="346" y="9085"/>
                    <a:pt x="346" y="8978"/>
                  </a:cubicBezTo>
                  <a:lnTo>
                    <a:pt x="346" y="2870"/>
                  </a:lnTo>
                  <a:cubicBezTo>
                    <a:pt x="346" y="2763"/>
                    <a:pt x="418" y="2692"/>
                    <a:pt x="525" y="2692"/>
                  </a:cubicBezTo>
                  <a:lnTo>
                    <a:pt x="4704" y="2692"/>
                  </a:lnTo>
                  <a:lnTo>
                    <a:pt x="4752" y="3084"/>
                  </a:lnTo>
                  <a:cubicBezTo>
                    <a:pt x="4763" y="3251"/>
                    <a:pt x="4906" y="3382"/>
                    <a:pt x="5073" y="3382"/>
                  </a:cubicBezTo>
                  <a:lnTo>
                    <a:pt x="5787" y="3382"/>
                  </a:lnTo>
                  <a:cubicBezTo>
                    <a:pt x="5954" y="3382"/>
                    <a:pt x="6097" y="3263"/>
                    <a:pt x="6121" y="3084"/>
                  </a:cubicBezTo>
                  <a:lnTo>
                    <a:pt x="6156" y="2692"/>
                  </a:lnTo>
                  <a:close/>
                  <a:moveTo>
                    <a:pt x="4573" y="1"/>
                  </a:moveTo>
                  <a:cubicBezTo>
                    <a:pt x="4525" y="1"/>
                    <a:pt x="4478" y="13"/>
                    <a:pt x="4454" y="60"/>
                  </a:cubicBezTo>
                  <a:cubicBezTo>
                    <a:pt x="4418" y="96"/>
                    <a:pt x="4406" y="132"/>
                    <a:pt x="4406" y="179"/>
                  </a:cubicBezTo>
                  <a:lnTo>
                    <a:pt x="4644" y="2382"/>
                  </a:lnTo>
                  <a:lnTo>
                    <a:pt x="489" y="2382"/>
                  </a:lnTo>
                  <a:cubicBezTo>
                    <a:pt x="215" y="2382"/>
                    <a:pt x="1" y="2608"/>
                    <a:pt x="1" y="2870"/>
                  </a:cubicBezTo>
                  <a:lnTo>
                    <a:pt x="1" y="8978"/>
                  </a:lnTo>
                  <a:cubicBezTo>
                    <a:pt x="1" y="9240"/>
                    <a:pt x="215" y="9466"/>
                    <a:pt x="489" y="9466"/>
                  </a:cubicBezTo>
                  <a:lnTo>
                    <a:pt x="10312" y="9466"/>
                  </a:lnTo>
                  <a:cubicBezTo>
                    <a:pt x="10574" y="9466"/>
                    <a:pt x="10800" y="9240"/>
                    <a:pt x="10800" y="8978"/>
                  </a:cubicBezTo>
                  <a:lnTo>
                    <a:pt x="10800" y="2870"/>
                  </a:lnTo>
                  <a:cubicBezTo>
                    <a:pt x="10836" y="2608"/>
                    <a:pt x="10609" y="2382"/>
                    <a:pt x="10347" y="2382"/>
                  </a:cubicBezTo>
                  <a:lnTo>
                    <a:pt x="6192" y="2382"/>
                  </a:lnTo>
                  <a:lnTo>
                    <a:pt x="6430" y="179"/>
                  </a:lnTo>
                  <a:cubicBezTo>
                    <a:pt x="6430" y="132"/>
                    <a:pt x="6418" y="96"/>
                    <a:pt x="6383" y="60"/>
                  </a:cubicBezTo>
                  <a:cubicBezTo>
                    <a:pt x="6359" y="36"/>
                    <a:pt x="6311" y="1"/>
                    <a:pt x="626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00" name="Google Shape;11000;p80"/>
            <p:cNvSpPr/>
            <p:nvPr/>
          </p:nvSpPr>
          <p:spPr>
            <a:xfrm>
              <a:off x="7584345" y="3509811"/>
              <a:ext cx="117889" cy="150098"/>
            </a:xfrm>
            <a:custGeom>
              <a:avLst/>
              <a:gdLst/>
              <a:ahLst/>
              <a:cxnLst/>
              <a:rect l="l" t="t" r="r" b="b"/>
              <a:pathLst>
                <a:path w="3704" h="4716" extrusionOk="0">
                  <a:moveTo>
                    <a:pt x="2037" y="1143"/>
                  </a:moveTo>
                  <a:cubicBezTo>
                    <a:pt x="2239" y="1143"/>
                    <a:pt x="2394" y="1310"/>
                    <a:pt x="2394" y="1501"/>
                  </a:cubicBezTo>
                  <a:lnTo>
                    <a:pt x="2394" y="1846"/>
                  </a:lnTo>
                  <a:cubicBezTo>
                    <a:pt x="2382" y="2143"/>
                    <a:pt x="2144" y="2370"/>
                    <a:pt x="1858" y="2370"/>
                  </a:cubicBezTo>
                  <a:cubicBezTo>
                    <a:pt x="1572" y="2370"/>
                    <a:pt x="1346" y="2132"/>
                    <a:pt x="1346" y="1846"/>
                  </a:cubicBezTo>
                  <a:lnTo>
                    <a:pt x="1346" y="1501"/>
                  </a:lnTo>
                  <a:cubicBezTo>
                    <a:pt x="1346" y="1310"/>
                    <a:pt x="1501" y="1143"/>
                    <a:pt x="1703" y="1143"/>
                  </a:cubicBezTo>
                  <a:close/>
                  <a:moveTo>
                    <a:pt x="2025" y="2667"/>
                  </a:moveTo>
                  <a:lnTo>
                    <a:pt x="2025" y="2751"/>
                  </a:lnTo>
                  <a:cubicBezTo>
                    <a:pt x="2037" y="2822"/>
                    <a:pt x="2061" y="2870"/>
                    <a:pt x="2084" y="2929"/>
                  </a:cubicBezTo>
                  <a:lnTo>
                    <a:pt x="1858" y="3155"/>
                  </a:lnTo>
                  <a:lnTo>
                    <a:pt x="1846" y="3155"/>
                  </a:lnTo>
                  <a:lnTo>
                    <a:pt x="1620" y="2929"/>
                  </a:lnTo>
                  <a:cubicBezTo>
                    <a:pt x="1656" y="2882"/>
                    <a:pt x="1668" y="2822"/>
                    <a:pt x="1668" y="2763"/>
                  </a:cubicBezTo>
                  <a:lnTo>
                    <a:pt x="1668" y="2667"/>
                  </a:lnTo>
                  <a:cubicBezTo>
                    <a:pt x="1727" y="2679"/>
                    <a:pt x="1787" y="2679"/>
                    <a:pt x="1846" y="2679"/>
                  </a:cubicBezTo>
                  <a:cubicBezTo>
                    <a:pt x="1906" y="2679"/>
                    <a:pt x="1965" y="2679"/>
                    <a:pt x="2025" y="2667"/>
                  </a:cubicBezTo>
                  <a:close/>
                  <a:moveTo>
                    <a:pt x="2358" y="3108"/>
                  </a:moveTo>
                  <a:lnTo>
                    <a:pt x="2620" y="3239"/>
                  </a:lnTo>
                  <a:cubicBezTo>
                    <a:pt x="2680" y="3275"/>
                    <a:pt x="2727" y="3334"/>
                    <a:pt x="2727" y="3406"/>
                  </a:cubicBezTo>
                  <a:lnTo>
                    <a:pt x="2727" y="4406"/>
                  </a:lnTo>
                  <a:lnTo>
                    <a:pt x="1001" y="4406"/>
                  </a:lnTo>
                  <a:lnTo>
                    <a:pt x="1001" y="3406"/>
                  </a:lnTo>
                  <a:cubicBezTo>
                    <a:pt x="1001" y="3334"/>
                    <a:pt x="1049" y="3275"/>
                    <a:pt x="1108" y="3239"/>
                  </a:cubicBezTo>
                  <a:lnTo>
                    <a:pt x="1370" y="3108"/>
                  </a:lnTo>
                  <a:lnTo>
                    <a:pt x="1620" y="3358"/>
                  </a:lnTo>
                  <a:cubicBezTo>
                    <a:pt x="1680" y="3417"/>
                    <a:pt x="1775" y="3453"/>
                    <a:pt x="1858" y="3453"/>
                  </a:cubicBezTo>
                  <a:cubicBezTo>
                    <a:pt x="1953" y="3453"/>
                    <a:pt x="2025" y="3417"/>
                    <a:pt x="2096" y="3358"/>
                  </a:cubicBezTo>
                  <a:lnTo>
                    <a:pt x="2358" y="3108"/>
                  </a:lnTo>
                  <a:close/>
                  <a:moveTo>
                    <a:pt x="3394" y="298"/>
                  </a:moveTo>
                  <a:cubicBezTo>
                    <a:pt x="3394" y="298"/>
                    <a:pt x="3406" y="298"/>
                    <a:pt x="3406" y="310"/>
                  </a:cubicBezTo>
                  <a:lnTo>
                    <a:pt x="3406" y="4394"/>
                  </a:lnTo>
                  <a:lnTo>
                    <a:pt x="3394" y="4394"/>
                  </a:lnTo>
                  <a:lnTo>
                    <a:pt x="3037" y="4406"/>
                  </a:lnTo>
                  <a:lnTo>
                    <a:pt x="3037" y="3406"/>
                  </a:lnTo>
                  <a:cubicBezTo>
                    <a:pt x="3037" y="3215"/>
                    <a:pt x="2930" y="3048"/>
                    <a:pt x="2775" y="2965"/>
                  </a:cubicBezTo>
                  <a:lnTo>
                    <a:pt x="2370" y="2763"/>
                  </a:lnTo>
                  <a:lnTo>
                    <a:pt x="2370" y="2751"/>
                  </a:lnTo>
                  <a:lnTo>
                    <a:pt x="2370" y="2513"/>
                  </a:lnTo>
                  <a:cubicBezTo>
                    <a:pt x="2573" y="2370"/>
                    <a:pt x="2715" y="2108"/>
                    <a:pt x="2715" y="1846"/>
                  </a:cubicBezTo>
                  <a:lnTo>
                    <a:pt x="2715" y="1501"/>
                  </a:lnTo>
                  <a:cubicBezTo>
                    <a:pt x="2715" y="1131"/>
                    <a:pt x="2418" y="834"/>
                    <a:pt x="2037" y="834"/>
                  </a:cubicBezTo>
                  <a:lnTo>
                    <a:pt x="1703" y="834"/>
                  </a:lnTo>
                  <a:cubicBezTo>
                    <a:pt x="1322" y="834"/>
                    <a:pt x="1025" y="1131"/>
                    <a:pt x="1025" y="1501"/>
                  </a:cubicBezTo>
                  <a:lnTo>
                    <a:pt x="1025" y="1846"/>
                  </a:lnTo>
                  <a:cubicBezTo>
                    <a:pt x="1025" y="2108"/>
                    <a:pt x="1168" y="2370"/>
                    <a:pt x="1370" y="2513"/>
                  </a:cubicBezTo>
                  <a:lnTo>
                    <a:pt x="1370" y="2751"/>
                  </a:lnTo>
                  <a:lnTo>
                    <a:pt x="1370" y="2763"/>
                  </a:lnTo>
                  <a:lnTo>
                    <a:pt x="965" y="2965"/>
                  </a:lnTo>
                  <a:cubicBezTo>
                    <a:pt x="810" y="3048"/>
                    <a:pt x="703" y="3215"/>
                    <a:pt x="703" y="3406"/>
                  </a:cubicBezTo>
                  <a:lnTo>
                    <a:pt x="703" y="4394"/>
                  </a:lnTo>
                  <a:lnTo>
                    <a:pt x="346" y="4394"/>
                  </a:lnTo>
                  <a:cubicBezTo>
                    <a:pt x="346" y="4394"/>
                    <a:pt x="334" y="4394"/>
                    <a:pt x="334" y="4370"/>
                  </a:cubicBezTo>
                  <a:lnTo>
                    <a:pt x="334" y="310"/>
                  </a:lnTo>
                  <a:cubicBezTo>
                    <a:pt x="334" y="310"/>
                    <a:pt x="334" y="298"/>
                    <a:pt x="346" y="298"/>
                  </a:cubicBezTo>
                  <a:close/>
                  <a:moveTo>
                    <a:pt x="334" y="0"/>
                  </a:moveTo>
                  <a:cubicBezTo>
                    <a:pt x="156" y="0"/>
                    <a:pt x="1" y="143"/>
                    <a:pt x="1" y="322"/>
                  </a:cubicBezTo>
                  <a:lnTo>
                    <a:pt x="1" y="4394"/>
                  </a:lnTo>
                  <a:cubicBezTo>
                    <a:pt x="1" y="4572"/>
                    <a:pt x="156" y="4715"/>
                    <a:pt x="334" y="4715"/>
                  </a:cubicBezTo>
                  <a:lnTo>
                    <a:pt x="3382" y="4715"/>
                  </a:lnTo>
                  <a:cubicBezTo>
                    <a:pt x="3561" y="4715"/>
                    <a:pt x="3704" y="4572"/>
                    <a:pt x="3704" y="4394"/>
                  </a:cubicBezTo>
                  <a:lnTo>
                    <a:pt x="3704" y="322"/>
                  </a:lnTo>
                  <a:cubicBezTo>
                    <a:pt x="3704" y="143"/>
                    <a:pt x="3561" y="0"/>
                    <a:pt x="338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01" name="Google Shape;11001;p80"/>
            <p:cNvSpPr/>
            <p:nvPr/>
          </p:nvSpPr>
          <p:spPr>
            <a:xfrm>
              <a:off x="7724959" y="3509811"/>
              <a:ext cx="139468" cy="31859"/>
            </a:xfrm>
            <a:custGeom>
              <a:avLst/>
              <a:gdLst/>
              <a:ahLst/>
              <a:cxnLst/>
              <a:rect l="l" t="t" r="r" b="b"/>
              <a:pathLst>
                <a:path w="4382" h="1001" extrusionOk="0">
                  <a:moveTo>
                    <a:pt x="4048" y="310"/>
                  </a:moveTo>
                  <a:cubicBezTo>
                    <a:pt x="4048" y="310"/>
                    <a:pt x="4072" y="310"/>
                    <a:pt x="4072" y="322"/>
                  </a:cubicBezTo>
                  <a:lnTo>
                    <a:pt x="4072" y="667"/>
                  </a:lnTo>
                  <a:lnTo>
                    <a:pt x="333" y="679"/>
                  </a:lnTo>
                  <a:cubicBezTo>
                    <a:pt x="333" y="679"/>
                    <a:pt x="322" y="679"/>
                    <a:pt x="322" y="667"/>
                  </a:cubicBezTo>
                  <a:lnTo>
                    <a:pt x="322" y="322"/>
                  </a:lnTo>
                  <a:cubicBezTo>
                    <a:pt x="322" y="322"/>
                    <a:pt x="322" y="310"/>
                    <a:pt x="333" y="310"/>
                  </a:cubicBezTo>
                  <a:close/>
                  <a:moveTo>
                    <a:pt x="333" y="0"/>
                  </a:moveTo>
                  <a:cubicBezTo>
                    <a:pt x="155" y="0"/>
                    <a:pt x="0" y="143"/>
                    <a:pt x="0" y="322"/>
                  </a:cubicBezTo>
                  <a:lnTo>
                    <a:pt x="0" y="667"/>
                  </a:lnTo>
                  <a:cubicBezTo>
                    <a:pt x="0" y="846"/>
                    <a:pt x="155" y="1000"/>
                    <a:pt x="333" y="1000"/>
                  </a:cubicBezTo>
                  <a:lnTo>
                    <a:pt x="4048" y="1000"/>
                  </a:lnTo>
                  <a:cubicBezTo>
                    <a:pt x="4227" y="1000"/>
                    <a:pt x="4382" y="846"/>
                    <a:pt x="4382" y="667"/>
                  </a:cubicBezTo>
                  <a:lnTo>
                    <a:pt x="4382" y="322"/>
                  </a:lnTo>
                  <a:cubicBezTo>
                    <a:pt x="4382" y="143"/>
                    <a:pt x="4227" y="0"/>
                    <a:pt x="404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02" name="Google Shape;11002;p80"/>
            <p:cNvSpPr/>
            <p:nvPr/>
          </p:nvSpPr>
          <p:spPr>
            <a:xfrm>
              <a:off x="7724577" y="3553001"/>
              <a:ext cx="107259" cy="31477"/>
            </a:xfrm>
            <a:custGeom>
              <a:avLst/>
              <a:gdLst/>
              <a:ahLst/>
              <a:cxnLst/>
              <a:rect l="l" t="t" r="r" b="b"/>
              <a:pathLst>
                <a:path w="3370" h="989" extrusionOk="0">
                  <a:moveTo>
                    <a:pt x="3036" y="310"/>
                  </a:moveTo>
                  <a:cubicBezTo>
                    <a:pt x="3036" y="310"/>
                    <a:pt x="3048" y="310"/>
                    <a:pt x="3048" y="322"/>
                  </a:cubicBezTo>
                  <a:lnTo>
                    <a:pt x="3048" y="667"/>
                  </a:lnTo>
                  <a:lnTo>
                    <a:pt x="334" y="679"/>
                  </a:lnTo>
                  <a:cubicBezTo>
                    <a:pt x="334" y="679"/>
                    <a:pt x="310" y="679"/>
                    <a:pt x="310" y="667"/>
                  </a:cubicBezTo>
                  <a:lnTo>
                    <a:pt x="310" y="322"/>
                  </a:lnTo>
                  <a:cubicBezTo>
                    <a:pt x="310" y="322"/>
                    <a:pt x="310" y="310"/>
                    <a:pt x="334" y="310"/>
                  </a:cubicBezTo>
                  <a:close/>
                  <a:moveTo>
                    <a:pt x="334" y="1"/>
                  </a:moveTo>
                  <a:cubicBezTo>
                    <a:pt x="143" y="1"/>
                    <a:pt x="0" y="144"/>
                    <a:pt x="0" y="322"/>
                  </a:cubicBezTo>
                  <a:lnTo>
                    <a:pt x="0" y="667"/>
                  </a:lnTo>
                  <a:cubicBezTo>
                    <a:pt x="0" y="846"/>
                    <a:pt x="143" y="989"/>
                    <a:pt x="334" y="989"/>
                  </a:cubicBezTo>
                  <a:lnTo>
                    <a:pt x="3036" y="989"/>
                  </a:lnTo>
                  <a:cubicBezTo>
                    <a:pt x="3215" y="989"/>
                    <a:pt x="3370" y="846"/>
                    <a:pt x="3370" y="667"/>
                  </a:cubicBezTo>
                  <a:lnTo>
                    <a:pt x="3370" y="322"/>
                  </a:lnTo>
                  <a:cubicBezTo>
                    <a:pt x="3370" y="144"/>
                    <a:pt x="3227" y="1"/>
                    <a:pt x="303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03" name="Google Shape;11003;p80"/>
            <p:cNvSpPr/>
            <p:nvPr/>
          </p:nvSpPr>
          <p:spPr>
            <a:xfrm>
              <a:off x="7724577" y="3595841"/>
              <a:ext cx="64451" cy="10630"/>
            </a:xfrm>
            <a:custGeom>
              <a:avLst/>
              <a:gdLst/>
              <a:ahLst/>
              <a:cxnLst/>
              <a:rect l="l" t="t" r="r" b="b"/>
              <a:pathLst>
                <a:path w="2025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1858" y="333"/>
                  </a:lnTo>
                  <a:cubicBezTo>
                    <a:pt x="1953" y="333"/>
                    <a:pt x="2024" y="262"/>
                    <a:pt x="2024" y="167"/>
                  </a:cubicBezTo>
                  <a:cubicBezTo>
                    <a:pt x="2012" y="83"/>
                    <a:pt x="1953" y="0"/>
                    <a:pt x="185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04" name="Google Shape;11004;p80"/>
            <p:cNvSpPr/>
            <p:nvPr/>
          </p:nvSpPr>
          <p:spPr>
            <a:xfrm>
              <a:off x="7799977" y="3595841"/>
              <a:ext cx="32241" cy="10630"/>
            </a:xfrm>
            <a:custGeom>
              <a:avLst/>
              <a:gdLst/>
              <a:ahLst/>
              <a:cxnLst/>
              <a:rect l="l" t="t" r="r" b="b"/>
              <a:pathLst>
                <a:path w="1013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846" y="333"/>
                  </a:lnTo>
                  <a:cubicBezTo>
                    <a:pt x="941" y="333"/>
                    <a:pt x="1013" y="262"/>
                    <a:pt x="1013" y="167"/>
                  </a:cubicBezTo>
                  <a:cubicBezTo>
                    <a:pt x="1001" y="83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05" name="Google Shape;11005;p80"/>
            <p:cNvSpPr/>
            <p:nvPr/>
          </p:nvSpPr>
          <p:spPr>
            <a:xfrm>
              <a:off x="7724577" y="3628051"/>
              <a:ext cx="21229" cy="10630"/>
            </a:xfrm>
            <a:custGeom>
              <a:avLst/>
              <a:gdLst/>
              <a:ahLst/>
              <a:cxnLst/>
              <a:rect l="l" t="t" r="r" b="b"/>
              <a:pathLst>
                <a:path w="667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512" y="333"/>
                  </a:lnTo>
                  <a:cubicBezTo>
                    <a:pt x="595" y="333"/>
                    <a:pt x="667" y="262"/>
                    <a:pt x="667" y="167"/>
                  </a:cubicBezTo>
                  <a:cubicBezTo>
                    <a:pt x="667" y="83"/>
                    <a:pt x="595" y="0"/>
                    <a:pt x="51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06" name="Google Shape;11006;p80"/>
            <p:cNvSpPr/>
            <p:nvPr/>
          </p:nvSpPr>
          <p:spPr>
            <a:xfrm>
              <a:off x="7756787" y="3628051"/>
              <a:ext cx="53438" cy="10630"/>
            </a:xfrm>
            <a:custGeom>
              <a:avLst/>
              <a:gdLst/>
              <a:ahLst/>
              <a:cxnLst/>
              <a:rect l="l" t="t" r="r" b="b"/>
              <a:pathLst>
                <a:path w="1679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1524" y="333"/>
                  </a:lnTo>
                  <a:cubicBezTo>
                    <a:pt x="1608" y="333"/>
                    <a:pt x="1679" y="262"/>
                    <a:pt x="1679" y="167"/>
                  </a:cubicBezTo>
                  <a:cubicBezTo>
                    <a:pt x="1679" y="83"/>
                    <a:pt x="1608" y="0"/>
                    <a:pt x="15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07" name="Google Shape;11007;p80"/>
            <p:cNvSpPr/>
            <p:nvPr/>
          </p:nvSpPr>
          <p:spPr>
            <a:xfrm>
              <a:off x="7724577" y="3650012"/>
              <a:ext cx="21229" cy="10280"/>
            </a:xfrm>
            <a:custGeom>
              <a:avLst/>
              <a:gdLst/>
              <a:ahLst/>
              <a:cxnLst/>
              <a:rect l="l" t="t" r="r" b="b"/>
              <a:pathLst>
                <a:path w="667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12" y="322"/>
                  </a:lnTo>
                  <a:cubicBezTo>
                    <a:pt x="595" y="322"/>
                    <a:pt x="667" y="251"/>
                    <a:pt x="667" y="167"/>
                  </a:cubicBezTo>
                  <a:cubicBezTo>
                    <a:pt x="655" y="72"/>
                    <a:pt x="595" y="1"/>
                    <a:pt x="51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08" name="Google Shape;11008;p80"/>
            <p:cNvSpPr/>
            <p:nvPr/>
          </p:nvSpPr>
          <p:spPr>
            <a:xfrm>
              <a:off x="7756787" y="3650012"/>
              <a:ext cx="53438" cy="10280"/>
            </a:xfrm>
            <a:custGeom>
              <a:avLst/>
              <a:gdLst/>
              <a:ahLst/>
              <a:cxnLst/>
              <a:rect l="l" t="t" r="r" b="b"/>
              <a:pathLst>
                <a:path w="1679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1524" y="322"/>
                  </a:lnTo>
                  <a:cubicBezTo>
                    <a:pt x="1608" y="322"/>
                    <a:pt x="1679" y="251"/>
                    <a:pt x="1679" y="167"/>
                  </a:cubicBezTo>
                  <a:cubicBezTo>
                    <a:pt x="1679" y="72"/>
                    <a:pt x="1608" y="1"/>
                    <a:pt x="152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09" name="Google Shape;11009;p80"/>
            <p:cNvSpPr/>
            <p:nvPr/>
          </p:nvSpPr>
          <p:spPr>
            <a:xfrm>
              <a:off x="7719262" y="3466621"/>
              <a:ext cx="10630" cy="1063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33"/>
                    <a:pt x="167" y="333"/>
                  </a:cubicBezTo>
                  <a:cubicBezTo>
                    <a:pt x="262" y="333"/>
                    <a:pt x="334" y="250"/>
                    <a:pt x="334" y="167"/>
                  </a:cubicBezTo>
                  <a:cubicBezTo>
                    <a:pt x="322" y="60"/>
                    <a:pt x="239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010" name="Google Shape;11010;p80"/>
          <p:cNvGrpSpPr/>
          <p:nvPr/>
        </p:nvGrpSpPr>
        <p:grpSpPr>
          <a:xfrm>
            <a:off x="8942780" y="4103179"/>
            <a:ext cx="348193" cy="411339"/>
            <a:chOff x="6707084" y="3387403"/>
            <a:chExt cx="261145" cy="308504"/>
          </a:xfrm>
          <a:solidFill>
            <a:srgbClr val="D2DE00"/>
          </a:solidFill>
        </p:grpSpPr>
        <p:sp>
          <p:nvSpPr>
            <p:cNvPr id="11011" name="Google Shape;11011;p80"/>
            <p:cNvSpPr/>
            <p:nvPr/>
          </p:nvSpPr>
          <p:spPr>
            <a:xfrm>
              <a:off x="6726053" y="3542403"/>
              <a:ext cx="68238" cy="153504"/>
            </a:xfrm>
            <a:custGeom>
              <a:avLst/>
              <a:gdLst/>
              <a:ahLst/>
              <a:cxnLst/>
              <a:rect l="l" t="t" r="r" b="b"/>
              <a:pathLst>
                <a:path w="2144" h="4823" extrusionOk="0">
                  <a:moveTo>
                    <a:pt x="1203" y="286"/>
                  </a:moveTo>
                  <a:cubicBezTo>
                    <a:pt x="1381" y="286"/>
                    <a:pt x="1524" y="417"/>
                    <a:pt x="1524" y="596"/>
                  </a:cubicBezTo>
                  <a:lnTo>
                    <a:pt x="1524" y="893"/>
                  </a:lnTo>
                  <a:cubicBezTo>
                    <a:pt x="1524" y="1143"/>
                    <a:pt x="1310" y="1358"/>
                    <a:pt x="1060" y="1358"/>
                  </a:cubicBezTo>
                  <a:cubicBezTo>
                    <a:pt x="810" y="1358"/>
                    <a:pt x="596" y="1143"/>
                    <a:pt x="596" y="893"/>
                  </a:cubicBezTo>
                  <a:lnTo>
                    <a:pt x="596" y="596"/>
                  </a:lnTo>
                  <a:cubicBezTo>
                    <a:pt x="596" y="417"/>
                    <a:pt x="726" y="286"/>
                    <a:pt x="905" y="286"/>
                  </a:cubicBezTo>
                  <a:close/>
                  <a:moveTo>
                    <a:pt x="1227" y="1643"/>
                  </a:moveTo>
                  <a:lnTo>
                    <a:pt x="1227" y="1715"/>
                  </a:lnTo>
                  <a:cubicBezTo>
                    <a:pt x="1227" y="1774"/>
                    <a:pt x="1238" y="1822"/>
                    <a:pt x="1262" y="1858"/>
                  </a:cubicBezTo>
                  <a:lnTo>
                    <a:pt x="1060" y="2036"/>
                  </a:lnTo>
                  <a:lnTo>
                    <a:pt x="846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1060" y="2036"/>
                  </a:moveTo>
                  <a:cubicBezTo>
                    <a:pt x="1060" y="2048"/>
                    <a:pt x="1057" y="2054"/>
                    <a:pt x="1055" y="2054"/>
                  </a:cubicBezTo>
                  <a:cubicBezTo>
                    <a:pt x="1054" y="2054"/>
                    <a:pt x="1054" y="2048"/>
                    <a:pt x="1060" y="2036"/>
                  </a:cubicBezTo>
                  <a:close/>
                  <a:moveTo>
                    <a:pt x="905" y="0"/>
                  </a:moveTo>
                  <a:cubicBezTo>
                    <a:pt x="584" y="0"/>
                    <a:pt x="310" y="274"/>
                    <a:pt x="310" y="596"/>
                  </a:cubicBezTo>
                  <a:lnTo>
                    <a:pt x="310" y="893"/>
                  </a:lnTo>
                  <a:cubicBezTo>
                    <a:pt x="310" y="1143"/>
                    <a:pt x="429" y="1358"/>
                    <a:pt x="607" y="1489"/>
                  </a:cubicBezTo>
                  <a:lnTo>
                    <a:pt x="607" y="1703"/>
                  </a:lnTo>
                  <a:lnTo>
                    <a:pt x="607" y="1715"/>
                  </a:lnTo>
                  <a:lnTo>
                    <a:pt x="250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36" y="3870"/>
                    <a:pt x="107" y="3965"/>
                  </a:cubicBezTo>
                  <a:lnTo>
                    <a:pt x="250" y="4179"/>
                  </a:lnTo>
                  <a:cubicBezTo>
                    <a:pt x="286" y="4227"/>
                    <a:pt x="310" y="4298"/>
                    <a:pt x="310" y="4358"/>
                  </a:cubicBezTo>
                  <a:lnTo>
                    <a:pt x="310" y="4679"/>
                  </a:lnTo>
                  <a:cubicBezTo>
                    <a:pt x="310" y="4751"/>
                    <a:pt x="369" y="4822"/>
                    <a:pt x="465" y="4822"/>
                  </a:cubicBezTo>
                  <a:cubicBezTo>
                    <a:pt x="536" y="4822"/>
                    <a:pt x="607" y="4763"/>
                    <a:pt x="607" y="4679"/>
                  </a:cubicBezTo>
                  <a:lnTo>
                    <a:pt x="607" y="4358"/>
                  </a:lnTo>
                  <a:cubicBezTo>
                    <a:pt x="607" y="4239"/>
                    <a:pt x="584" y="4120"/>
                    <a:pt x="512" y="4036"/>
                  </a:cubicBezTo>
                  <a:lnTo>
                    <a:pt x="357" y="3810"/>
                  </a:lnTo>
                  <a:cubicBezTo>
                    <a:pt x="334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34" y="2179"/>
                    <a:pt x="381" y="2143"/>
                  </a:cubicBezTo>
                  <a:lnTo>
                    <a:pt x="643" y="2024"/>
                  </a:lnTo>
                  <a:lnTo>
                    <a:pt x="857" y="2251"/>
                  </a:lnTo>
                  <a:cubicBezTo>
                    <a:pt x="929" y="2310"/>
                    <a:pt x="1000" y="2334"/>
                    <a:pt x="1072" y="2334"/>
                  </a:cubicBezTo>
                  <a:cubicBezTo>
                    <a:pt x="1143" y="2334"/>
                    <a:pt x="1227" y="2310"/>
                    <a:pt x="1286" y="2251"/>
                  </a:cubicBezTo>
                  <a:lnTo>
                    <a:pt x="1500" y="2024"/>
                  </a:lnTo>
                  <a:lnTo>
                    <a:pt x="1762" y="2143"/>
                  </a:lnTo>
                  <a:cubicBezTo>
                    <a:pt x="1822" y="2179"/>
                    <a:pt x="1846" y="2239"/>
                    <a:pt x="1846" y="2298"/>
                  </a:cubicBezTo>
                  <a:lnTo>
                    <a:pt x="1846" y="3632"/>
                  </a:lnTo>
                  <a:cubicBezTo>
                    <a:pt x="1846" y="3691"/>
                    <a:pt x="1834" y="3751"/>
                    <a:pt x="1786" y="3810"/>
                  </a:cubicBezTo>
                  <a:lnTo>
                    <a:pt x="1643" y="4036"/>
                  </a:lnTo>
                  <a:cubicBezTo>
                    <a:pt x="1572" y="4144"/>
                    <a:pt x="1536" y="4239"/>
                    <a:pt x="1536" y="4358"/>
                  </a:cubicBezTo>
                  <a:lnTo>
                    <a:pt x="1536" y="4679"/>
                  </a:lnTo>
                  <a:cubicBezTo>
                    <a:pt x="1536" y="4751"/>
                    <a:pt x="1596" y="4822"/>
                    <a:pt x="1679" y="4822"/>
                  </a:cubicBezTo>
                  <a:cubicBezTo>
                    <a:pt x="1750" y="4822"/>
                    <a:pt x="1834" y="4763"/>
                    <a:pt x="1834" y="4679"/>
                  </a:cubicBezTo>
                  <a:lnTo>
                    <a:pt x="1834" y="4358"/>
                  </a:lnTo>
                  <a:cubicBezTo>
                    <a:pt x="1834" y="4298"/>
                    <a:pt x="1846" y="4239"/>
                    <a:pt x="1893" y="4179"/>
                  </a:cubicBezTo>
                  <a:lnTo>
                    <a:pt x="2036" y="3965"/>
                  </a:lnTo>
                  <a:cubicBezTo>
                    <a:pt x="2096" y="3858"/>
                    <a:pt x="2143" y="3751"/>
                    <a:pt x="2143" y="3632"/>
                  </a:cubicBezTo>
                  <a:lnTo>
                    <a:pt x="2143" y="2298"/>
                  </a:lnTo>
                  <a:cubicBezTo>
                    <a:pt x="2096" y="2120"/>
                    <a:pt x="2012" y="1965"/>
                    <a:pt x="1858" y="1893"/>
                  </a:cubicBezTo>
                  <a:lnTo>
                    <a:pt x="1500" y="1715"/>
                  </a:lnTo>
                  <a:lnTo>
                    <a:pt x="1500" y="1703"/>
                  </a:lnTo>
                  <a:lnTo>
                    <a:pt x="1500" y="1489"/>
                  </a:lnTo>
                  <a:cubicBezTo>
                    <a:pt x="1679" y="1358"/>
                    <a:pt x="1798" y="1131"/>
                    <a:pt x="1798" y="893"/>
                  </a:cubicBezTo>
                  <a:lnTo>
                    <a:pt x="1798" y="596"/>
                  </a:lnTo>
                  <a:cubicBezTo>
                    <a:pt x="1798" y="274"/>
                    <a:pt x="1536" y="0"/>
                    <a:pt x="120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12" name="Google Shape;11012;p80"/>
            <p:cNvSpPr/>
            <p:nvPr/>
          </p:nvSpPr>
          <p:spPr>
            <a:xfrm>
              <a:off x="6803362" y="3542403"/>
              <a:ext cx="68238" cy="153504"/>
            </a:xfrm>
            <a:custGeom>
              <a:avLst/>
              <a:gdLst/>
              <a:ahLst/>
              <a:cxnLst/>
              <a:rect l="l" t="t" r="r" b="b"/>
              <a:pathLst>
                <a:path w="2144" h="4823" extrusionOk="0">
                  <a:moveTo>
                    <a:pt x="1203" y="286"/>
                  </a:moveTo>
                  <a:cubicBezTo>
                    <a:pt x="1381" y="286"/>
                    <a:pt x="1512" y="417"/>
                    <a:pt x="1512" y="596"/>
                  </a:cubicBezTo>
                  <a:lnTo>
                    <a:pt x="1512" y="893"/>
                  </a:lnTo>
                  <a:cubicBezTo>
                    <a:pt x="1512" y="1143"/>
                    <a:pt x="1310" y="1358"/>
                    <a:pt x="1060" y="1358"/>
                  </a:cubicBezTo>
                  <a:cubicBezTo>
                    <a:pt x="798" y="1358"/>
                    <a:pt x="595" y="1143"/>
                    <a:pt x="595" y="893"/>
                  </a:cubicBezTo>
                  <a:lnTo>
                    <a:pt x="595" y="596"/>
                  </a:lnTo>
                  <a:cubicBezTo>
                    <a:pt x="595" y="417"/>
                    <a:pt x="726" y="286"/>
                    <a:pt x="905" y="286"/>
                  </a:cubicBezTo>
                  <a:close/>
                  <a:moveTo>
                    <a:pt x="1215" y="1643"/>
                  </a:moveTo>
                  <a:lnTo>
                    <a:pt x="1215" y="1715"/>
                  </a:lnTo>
                  <a:cubicBezTo>
                    <a:pt x="1215" y="1774"/>
                    <a:pt x="1226" y="1822"/>
                    <a:pt x="1262" y="1858"/>
                  </a:cubicBezTo>
                  <a:lnTo>
                    <a:pt x="1060" y="2036"/>
                  </a:lnTo>
                  <a:lnTo>
                    <a:pt x="845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1060" y="2036"/>
                  </a:moveTo>
                  <a:cubicBezTo>
                    <a:pt x="1060" y="2048"/>
                    <a:pt x="1054" y="2054"/>
                    <a:pt x="1051" y="2054"/>
                  </a:cubicBezTo>
                  <a:cubicBezTo>
                    <a:pt x="1048" y="2054"/>
                    <a:pt x="1048" y="2048"/>
                    <a:pt x="1060" y="2036"/>
                  </a:cubicBezTo>
                  <a:close/>
                  <a:moveTo>
                    <a:pt x="905" y="0"/>
                  </a:moveTo>
                  <a:cubicBezTo>
                    <a:pt x="583" y="0"/>
                    <a:pt x="310" y="274"/>
                    <a:pt x="310" y="596"/>
                  </a:cubicBezTo>
                  <a:lnTo>
                    <a:pt x="310" y="893"/>
                  </a:lnTo>
                  <a:cubicBezTo>
                    <a:pt x="310" y="1143"/>
                    <a:pt x="429" y="1358"/>
                    <a:pt x="607" y="1489"/>
                  </a:cubicBezTo>
                  <a:lnTo>
                    <a:pt x="607" y="1703"/>
                  </a:lnTo>
                  <a:lnTo>
                    <a:pt x="607" y="1715"/>
                  </a:lnTo>
                  <a:lnTo>
                    <a:pt x="250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24" y="3870"/>
                    <a:pt x="107" y="3965"/>
                  </a:cubicBezTo>
                  <a:lnTo>
                    <a:pt x="250" y="4179"/>
                  </a:lnTo>
                  <a:cubicBezTo>
                    <a:pt x="286" y="4227"/>
                    <a:pt x="310" y="4298"/>
                    <a:pt x="310" y="4358"/>
                  </a:cubicBezTo>
                  <a:lnTo>
                    <a:pt x="310" y="4679"/>
                  </a:lnTo>
                  <a:cubicBezTo>
                    <a:pt x="310" y="4751"/>
                    <a:pt x="369" y="4822"/>
                    <a:pt x="464" y="4822"/>
                  </a:cubicBezTo>
                  <a:cubicBezTo>
                    <a:pt x="548" y="4822"/>
                    <a:pt x="607" y="4763"/>
                    <a:pt x="607" y="4679"/>
                  </a:cubicBezTo>
                  <a:lnTo>
                    <a:pt x="607" y="4358"/>
                  </a:lnTo>
                  <a:cubicBezTo>
                    <a:pt x="607" y="4239"/>
                    <a:pt x="583" y="4120"/>
                    <a:pt x="500" y="4036"/>
                  </a:cubicBezTo>
                  <a:lnTo>
                    <a:pt x="357" y="3810"/>
                  </a:lnTo>
                  <a:cubicBezTo>
                    <a:pt x="322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22" y="2179"/>
                    <a:pt x="381" y="2143"/>
                  </a:cubicBezTo>
                  <a:lnTo>
                    <a:pt x="631" y="2024"/>
                  </a:lnTo>
                  <a:lnTo>
                    <a:pt x="857" y="2251"/>
                  </a:lnTo>
                  <a:cubicBezTo>
                    <a:pt x="917" y="2310"/>
                    <a:pt x="1000" y="2334"/>
                    <a:pt x="1072" y="2334"/>
                  </a:cubicBezTo>
                  <a:cubicBezTo>
                    <a:pt x="1143" y="2334"/>
                    <a:pt x="1215" y="2310"/>
                    <a:pt x="1274" y="2251"/>
                  </a:cubicBezTo>
                  <a:lnTo>
                    <a:pt x="1500" y="2024"/>
                  </a:lnTo>
                  <a:lnTo>
                    <a:pt x="1750" y="2143"/>
                  </a:lnTo>
                  <a:cubicBezTo>
                    <a:pt x="1810" y="2179"/>
                    <a:pt x="1846" y="2239"/>
                    <a:pt x="1846" y="2298"/>
                  </a:cubicBezTo>
                  <a:lnTo>
                    <a:pt x="1846" y="3632"/>
                  </a:lnTo>
                  <a:cubicBezTo>
                    <a:pt x="1846" y="3691"/>
                    <a:pt x="1834" y="3751"/>
                    <a:pt x="1786" y="3810"/>
                  </a:cubicBezTo>
                  <a:lnTo>
                    <a:pt x="1631" y="4036"/>
                  </a:lnTo>
                  <a:cubicBezTo>
                    <a:pt x="1572" y="4144"/>
                    <a:pt x="1524" y="4239"/>
                    <a:pt x="1524" y="4358"/>
                  </a:cubicBezTo>
                  <a:lnTo>
                    <a:pt x="1524" y="4679"/>
                  </a:lnTo>
                  <a:cubicBezTo>
                    <a:pt x="1524" y="4751"/>
                    <a:pt x="1596" y="4822"/>
                    <a:pt x="1679" y="4822"/>
                  </a:cubicBezTo>
                  <a:cubicBezTo>
                    <a:pt x="1750" y="4822"/>
                    <a:pt x="1822" y="4763"/>
                    <a:pt x="1822" y="4679"/>
                  </a:cubicBezTo>
                  <a:lnTo>
                    <a:pt x="1822" y="4358"/>
                  </a:lnTo>
                  <a:cubicBezTo>
                    <a:pt x="1822" y="4298"/>
                    <a:pt x="1846" y="4239"/>
                    <a:pt x="1893" y="4179"/>
                  </a:cubicBezTo>
                  <a:lnTo>
                    <a:pt x="2036" y="3965"/>
                  </a:lnTo>
                  <a:cubicBezTo>
                    <a:pt x="2096" y="3858"/>
                    <a:pt x="2143" y="3751"/>
                    <a:pt x="2143" y="3632"/>
                  </a:cubicBezTo>
                  <a:lnTo>
                    <a:pt x="2143" y="2298"/>
                  </a:lnTo>
                  <a:cubicBezTo>
                    <a:pt x="2096" y="2120"/>
                    <a:pt x="2012" y="1965"/>
                    <a:pt x="1857" y="1893"/>
                  </a:cubicBezTo>
                  <a:lnTo>
                    <a:pt x="1500" y="1715"/>
                  </a:lnTo>
                  <a:lnTo>
                    <a:pt x="1500" y="1703"/>
                  </a:lnTo>
                  <a:lnTo>
                    <a:pt x="1500" y="1489"/>
                  </a:lnTo>
                  <a:cubicBezTo>
                    <a:pt x="1679" y="1358"/>
                    <a:pt x="1798" y="1131"/>
                    <a:pt x="1798" y="893"/>
                  </a:cubicBezTo>
                  <a:lnTo>
                    <a:pt x="1798" y="596"/>
                  </a:lnTo>
                  <a:cubicBezTo>
                    <a:pt x="1798" y="274"/>
                    <a:pt x="1536" y="0"/>
                    <a:pt x="120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13" name="Google Shape;11013;p80"/>
            <p:cNvSpPr/>
            <p:nvPr/>
          </p:nvSpPr>
          <p:spPr>
            <a:xfrm>
              <a:off x="6880289" y="3542403"/>
              <a:ext cx="68620" cy="153504"/>
            </a:xfrm>
            <a:custGeom>
              <a:avLst/>
              <a:gdLst/>
              <a:ahLst/>
              <a:cxnLst/>
              <a:rect l="l" t="t" r="r" b="b"/>
              <a:pathLst>
                <a:path w="2156" h="4823" extrusionOk="0">
                  <a:moveTo>
                    <a:pt x="1214" y="286"/>
                  </a:moveTo>
                  <a:cubicBezTo>
                    <a:pt x="1393" y="286"/>
                    <a:pt x="1524" y="417"/>
                    <a:pt x="1524" y="596"/>
                  </a:cubicBezTo>
                  <a:lnTo>
                    <a:pt x="1524" y="893"/>
                  </a:lnTo>
                  <a:cubicBezTo>
                    <a:pt x="1524" y="1143"/>
                    <a:pt x="1322" y="1358"/>
                    <a:pt x="1060" y="1358"/>
                  </a:cubicBezTo>
                  <a:cubicBezTo>
                    <a:pt x="810" y="1358"/>
                    <a:pt x="607" y="1143"/>
                    <a:pt x="607" y="893"/>
                  </a:cubicBezTo>
                  <a:lnTo>
                    <a:pt x="607" y="596"/>
                  </a:lnTo>
                  <a:cubicBezTo>
                    <a:pt x="607" y="417"/>
                    <a:pt x="738" y="286"/>
                    <a:pt x="917" y="286"/>
                  </a:cubicBezTo>
                  <a:close/>
                  <a:moveTo>
                    <a:pt x="1226" y="1643"/>
                  </a:moveTo>
                  <a:lnTo>
                    <a:pt x="1226" y="1715"/>
                  </a:lnTo>
                  <a:cubicBezTo>
                    <a:pt x="1226" y="1774"/>
                    <a:pt x="1238" y="1822"/>
                    <a:pt x="1274" y="1858"/>
                  </a:cubicBezTo>
                  <a:lnTo>
                    <a:pt x="1060" y="2036"/>
                  </a:lnTo>
                  <a:lnTo>
                    <a:pt x="857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917" y="0"/>
                  </a:moveTo>
                  <a:cubicBezTo>
                    <a:pt x="583" y="0"/>
                    <a:pt x="322" y="274"/>
                    <a:pt x="322" y="596"/>
                  </a:cubicBezTo>
                  <a:lnTo>
                    <a:pt x="322" y="893"/>
                  </a:lnTo>
                  <a:cubicBezTo>
                    <a:pt x="322" y="1143"/>
                    <a:pt x="441" y="1358"/>
                    <a:pt x="619" y="1489"/>
                  </a:cubicBezTo>
                  <a:lnTo>
                    <a:pt x="619" y="1703"/>
                  </a:lnTo>
                  <a:lnTo>
                    <a:pt x="619" y="1715"/>
                  </a:lnTo>
                  <a:lnTo>
                    <a:pt x="262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36" y="3870"/>
                    <a:pt x="107" y="3965"/>
                  </a:cubicBezTo>
                  <a:lnTo>
                    <a:pt x="262" y="4179"/>
                  </a:lnTo>
                  <a:cubicBezTo>
                    <a:pt x="286" y="4227"/>
                    <a:pt x="322" y="4298"/>
                    <a:pt x="322" y="4358"/>
                  </a:cubicBezTo>
                  <a:lnTo>
                    <a:pt x="322" y="4679"/>
                  </a:lnTo>
                  <a:cubicBezTo>
                    <a:pt x="322" y="4751"/>
                    <a:pt x="381" y="4822"/>
                    <a:pt x="464" y="4822"/>
                  </a:cubicBezTo>
                  <a:cubicBezTo>
                    <a:pt x="548" y="4822"/>
                    <a:pt x="619" y="4763"/>
                    <a:pt x="619" y="4679"/>
                  </a:cubicBezTo>
                  <a:lnTo>
                    <a:pt x="619" y="4358"/>
                  </a:lnTo>
                  <a:cubicBezTo>
                    <a:pt x="619" y="4239"/>
                    <a:pt x="583" y="4120"/>
                    <a:pt x="512" y="4036"/>
                  </a:cubicBezTo>
                  <a:lnTo>
                    <a:pt x="369" y="3810"/>
                  </a:lnTo>
                  <a:cubicBezTo>
                    <a:pt x="333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33" y="2179"/>
                    <a:pt x="393" y="2143"/>
                  </a:cubicBezTo>
                  <a:lnTo>
                    <a:pt x="643" y="2024"/>
                  </a:lnTo>
                  <a:lnTo>
                    <a:pt x="869" y="2251"/>
                  </a:lnTo>
                  <a:cubicBezTo>
                    <a:pt x="929" y="2310"/>
                    <a:pt x="1000" y="2334"/>
                    <a:pt x="1072" y="2334"/>
                  </a:cubicBezTo>
                  <a:cubicBezTo>
                    <a:pt x="1155" y="2334"/>
                    <a:pt x="1226" y="2310"/>
                    <a:pt x="1286" y="2251"/>
                  </a:cubicBezTo>
                  <a:lnTo>
                    <a:pt x="1512" y="2024"/>
                  </a:lnTo>
                  <a:lnTo>
                    <a:pt x="1762" y="2143"/>
                  </a:lnTo>
                  <a:cubicBezTo>
                    <a:pt x="1822" y="2179"/>
                    <a:pt x="1857" y="2239"/>
                    <a:pt x="1857" y="2298"/>
                  </a:cubicBezTo>
                  <a:lnTo>
                    <a:pt x="1857" y="3632"/>
                  </a:lnTo>
                  <a:cubicBezTo>
                    <a:pt x="1857" y="3691"/>
                    <a:pt x="1834" y="3751"/>
                    <a:pt x="1786" y="3810"/>
                  </a:cubicBezTo>
                  <a:lnTo>
                    <a:pt x="1643" y="4036"/>
                  </a:lnTo>
                  <a:cubicBezTo>
                    <a:pt x="1584" y="4144"/>
                    <a:pt x="1536" y="4239"/>
                    <a:pt x="1536" y="4358"/>
                  </a:cubicBezTo>
                  <a:lnTo>
                    <a:pt x="1536" y="4679"/>
                  </a:lnTo>
                  <a:cubicBezTo>
                    <a:pt x="1536" y="4751"/>
                    <a:pt x="1595" y="4822"/>
                    <a:pt x="1691" y="4822"/>
                  </a:cubicBezTo>
                  <a:cubicBezTo>
                    <a:pt x="1762" y="4822"/>
                    <a:pt x="1834" y="4763"/>
                    <a:pt x="1834" y="4679"/>
                  </a:cubicBezTo>
                  <a:lnTo>
                    <a:pt x="1834" y="4358"/>
                  </a:lnTo>
                  <a:cubicBezTo>
                    <a:pt x="1834" y="4298"/>
                    <a:pt x="1846" y="4239"/>
                    <a:pt x="1893" y="4179"/>
                  </a:cubicBezTo>
                  <a:lnTo>
                    <a:pt x="2048" y="3965"/>
                  </a:lnTo>
                  <a:cubicBezTo>
                    <a:pt x="2107" y="3858"/>
                    <a:pt x="2155" y="3751"/>
                    <a:pt x="2155" y="3632"/>
                  </a:cubicBezTo>
                  <a:lnTo>
                    <a:pt x="2155" y="2298"/>
                  </a:lnTo>
                  <a:cubicBezTo>
                    <a:pt x="2107" y="2120"/>
                    <a:pt x="2012" y="1965"/>
                    <a:pt x="1869" y="1893"/>
                  </a:cubicBezTo>
                  <a:lnTo>
                    <a:pt x="1512" y="1715"/>
                  </a:lnTo>
                  <a:lnTo>
                    <a:pt x="1512" y="1703"/>
                  </a:lnTo>
                  <a:lnTo>
                    <a:pt x="1512" y="1489"/>
                  </a:lnTo>
                  <a:cubicBezTo>
                    <a:pt x="1691" y="1358"/>
                    <a:pt x="1810" y="1131"/>
                    <a:pt x="1810" y="893"/>
                  </a:cubicBezTo>
                  <a:lnTo>
                    <a:pt x="1810" y="596"/>
                  </a:lnTo>
                  <a:cubicBezTo>
                    <a:pt x="1810" y="274"/>
                    <a:pt x="1536" y="0"/>
                    <a:pt x="121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14" name="Google Shape;11014;p80"/>
            <p:cNvSpPr/>
            <p:nvPr/>
          </p:nvSpPr>
          <p:spPr>
            <a:xfrm>
              <a:off x="6707084" y="3387403"/>
              <a:ext cx="261145" cy="183072"/>
            </a:xfrm>
            <a:custGeom>
              <a:avLst/>
              <a:gdLst/>
              <a:ahLst/>
              <a:cxnLst/>
              <a:rect l="l" t="t" r="r" b="b"/>
              <a:pathLst>
                <a:path w="8205" h="5752" extrusionOk="0">
                  <a:moveTo>
                    <a:pt x="2727" y="536"/>
                  </a:moveTo>
                  <a:cubicBezTo>
                    <a:pt x="2501" y="715"/>
                    <a:pt x="2311" y="953"/>
                    <a:pt x="2132" y="1227"/>
                  </a:cubicBezTo>
                  <a:cubicBezTo>
                    <a:pt x="2013" y="1417"/>
                    <a:pt x="1906" y="1608"/>
                    <a:pt x="1799" y="1822"/>
                  </a:cubicBezTo>
                  <a:lnTo>
                    <a:pt x="1013" y="1822"/>
                  </a:lnTo>
                  <a:cubicBezTo>
                    <a:pt x="1465" y="1239"/>
                    <a:pt x="2037" y="798"/>
                    <a:pt x="2727" y="536"/>
                  </a:cubicBezTo>
                  <a:close/>
                  <a:moveTo>
                    <a:pt x="3930" y="286"/>
                  </a:moveTo>
                  <a:lnTo>
                    <a:pt x="3930" y="1822"/>
                  </a:lnTo>
                  <a:lnTo>
                    <a:pt x="2120" y="1822"/>
                  </a:lnTo>
                  <a:cubicBezTo>
                    <a:pt x="2537" y="941"/>
                    <a:pt x="3192" y="358"/>
                    <a:pt x="3930" y="286"/>
                  </a:cubicBezTo>
                  <a:close/>
                  <a:moveTo>
                    <a:pt x="4216" y="286"/>
                  </a:moveTo>
                  <a:cubicBezTo>
                    <a:pt x="4954" y="346"/>
                    <a:pt x="5609" y="941"/>
                    <a:pt x="6025" y="1822"/>
                  </a:cubicBezTo>
                  <a:lnTo>
                    <a:pt x="4216" y="1822"/>
                  </a:lnTo>
                  <a:lnTo>
                    <a:pt x="4216" y="286"/>
                  </a:lnTo>
                  <a:close/>
                  <a:moveTo>
                    <a:pt x="5418" y="536"/>
                  </a:moveTo>
                  <a:cubicBezTo>
                    <a:pt x="6109" y="798"/>
                    <a:pt x="6704" y="1239"/>
                    <a:pt x="7133" y="1822"/>
                  </a:cubicBezTo>
                  <a:lnTo>
                    <a:pt x="6347" y="1822"/>
                  </a:lnTo>
                  <a:cubicBezTo>
                    <a:pt x="6252" y="1608"/>
                    <a:pt x="6133" y="1406"/>
                    <a:pt x="6014" y="1227"/>
                  </a:cubicBezTo>
                  <a:cubicBezTo>
                    <a:pt x="5835" y="953"/>
                    <a:pt x="5644" y="715"/>
                    <a:pt x="5418" y="536"/>
                  </a:cubicBezTo>
                  <a:close/>
                  <a:moveTo>
                    <a:pt x="1680" y="2108"/>
                  </a:moveTo>
                  <a:cubicBezTo>
                    <a:pt x="1489" y="2668"/>
                    <a:pt x="1370" y="3299"/>
                    <a:pt x="1358" y="3953"/>
                  </a:cubicBezTo>
                  <a:lnTo>
                    <a:pt x="275" y="3953"/>
                  </a:lnTo>
                  <a:cubicBezTo>
                    <a:pt x="299" y="3275"/>
                    <a:pt x="489" y="2656"/>
                    <a:pt x="822" y="2108"/>
                  </a:cubicBezTo>
                  <a:close/>
                  <a:moveTo>
                    <a:pt x="3930" y="2108"/>
                  </a:moveTo>
                  <a:lnTo>
                    <a:pt x="3930" y="3953"/>
                  </a:lnTo>
                  <a:lnTo>
                    <a:pt x="1644" y="3953"/>
                  </a:lnTo>
                  <a:cubicBezTo>
                    <a:pt x="1656" y="3275"/>
                    <a:pt x="1787" y="2656"/>
                    <a:pt x="2001" y="2108"/>
                  </a:cubicBezTo>
                  <a:close/>
                  <a:moveTo>
                    <a:pt x="6145" y="2108"/>
                  </a:moveTo>
                  <a:cubicBezTo>
                    <a:pt x="6359" y="2644"/>
                    <a:pt x="6490" y="3263"/>
                    <a:pt x="6502" y="3953"/>
                  </a:cubicBezTo>
                  <a:lnTo>
                    <a:pt x="4216" y="3953"/>
                  </a:lnTo>
                  <a:lnTo>
                    <a:pt x="4216" y="2108"/>
                  </a:lnTo>
                  <a:close/>
                  <a:moveTo>
                    <a:pt x="7311" y="2108"/>
                  </a:moveTo>
                  <a:cubicBezTo>
                    <a:pt x="7633" y="2644"/>
                    <a:pt x="7847" y="3263"/>
                    <a:pt x="7859" y="3953"/>
                  </a:cubicBezTo>
                  <a:lnTo>
                    <a:pt x="6787" y="3953"/>
                  </a:lnTo>
                  <a:cubicBezTo>
                    <a:pt x="6776" y="3299"/>
                    <a:pt x="6656" y="2668"/>
                    <a:pt x="6442" y="2108"/>
                  </a:cubicBezTo>
                  <a:close/>
                  <a:moveTo>
                    <a:pt x="4085" y="1"/>
                  </a:moveTo>
                  <a:cubicBezTo>
                    <a:pt x="2989" y="1"/>
                    <a:pt x="1965" y="429"/>
                    <a:pt x="1192" y="1191"/>
                  </a:cubicBezTo>
                  <a:cubicBezTo>
                    <a:pt x="418" y="1953"/>
                    <a:pt x="1" y="3001"/>
                    <a:pt x="1" y="4084"/>
                  </a:cubicBezTo>
                  <a:cubicBezTo>
                    <a:pt x="1" y="4632"/>
                    <a:pt x="108" y="5156"/>
                    <a:pt x="310" y="5656"/>
                  </a:cubicBezTo>
                  <a:cubicBezTo>
                    <a:pt x="337" y="5719"/>
                    <a:pt x="392" y="5748"/>
                    <a:pt x="443" y="5748"/>
                  </a:cubicBezTo>
                  <a:cubicBezTo>
                    <a:pt x="459" y="5748"/>
                    <a:pt x="475" y="5745"/>
                    <a:pt x="489" y="5739"/>
                  </a:cubicBezTo>
                  <a:cubicBezTo>
                    <a:pt x="560" y="5704"/>
                    <a:pt x="596" y="5620"/>
                    <a:pt x="560" y="5549"/>
                  </a:cubicBezTo>
                  <a:cubicBezTo>
                    <a:pt x="382" y="5144"/>
                    <a:pt x="299" y="4692"/>
                    <a:pt x="287" y="4227"/>
                  </a:cubicBezTo>
                  <a:lnTo>
                    <a:pt x="1370" y="4227"/>
                  </a:lnTo>
                  <a:lnTo>
                    <a:pt x="1370" y="4394"/>
                  </a:lnTo>
                  <a:cubicBezTo>
                    <a:pt x="1370" y="4465"/>
                    <a:pt x="1442" y="4525"/>
                    <a:pt x="1513" y="4525"/>
                  </a:cubicBezTo>
                  <a:cubicBezTo>
                    <a:pt x="1596" y="4525"/>
                    <a:pt x="1656" y="4454"/>
                    <a:pt x="1656" y="4382"/>
                  </a:cubicBezTo>
                  <a:lnTo>
                    <a:pt x="1656" y="4227"/>
                  </a:lnTo>
                  <a:lnTo>
                    <a:pt x="3942" y="4227"/>
                  </a:lnTo>
                  <a:lnTo>
                    <a:pt x="3942" y="4394"/>
                  </a:lnTo>
                  <a:cubicBezTo>
                    <a:pt x="3942" y="4465"/>
                    <a:pt x="4001" y="4549"/>
                    <a:pt x="4097" y="4549"/>
                  </a:cubicBezTo>
                  <a:cubicBezTo>
                    <a:pt x="4168" y="4549"/>
                    <a:pt x="4240" y="4489"/>
                    <a:pt x="4240" y="4394"/>
                  </a:cubicBezTo>
                  <a:lnTo>
                    <a:pt x="4240" y="4227"/>
                  </a:lnTo>
                  <a:lnTo>
                    <a:pt x="6537" y="4227"/>
                  </a:lnTo>
                  <a:lnTo>
                    <a:pt x="6537" y="4382"/>
                  </a:lnTo>
                  <a:cubicBezTo>
                    <a:pt x="6537" y="4454"/>
                    <a:pt x="6597" y="4525"/>
                    <a:pt x="6668" y="4525"/>
                  </a:cubicBezTo>
                  <a:cubicBezTo>
                    <a:pt x="6740" y="4525"/>
                    <a:pt x="6799" y="4465"/>
                    <a:pt x="6823" y="4394"/>
                  </a:cubicBezTo>
                  <a:lnTo>
                    <a:pt x="6823" y="4227"/>
                  </a:lnTo>
                  <a:lnTo>
                    <a:pt x="7907" y="4227"/>
                  </a:lnTo>
                  <a:cubicBezTo>
                    <a:pt x="7895" y="4692"/>
                    <a:pt x="7788" y="5120"/>
                    <a:pt x="7621" y="5549"/>
                  </a:cubicBezTo>
                  <a:cubicBezTo>
                    <a:pt x="7597" y="5632"/>
                    <a:pt x="7621" y="5704"/>
                    <a:pt x="7692" y="5739"/>
                  </a:cubicBezTo>
                  <a:cubicBezTo>
                    <a:pt x="7704" y="5751"/>
                    <a:pt x="7728" y="5751"/>
                    <a:pt x="7752" y="5751"/>
                  </a:cubicBezTo>
                  <a:cubicBezTo>
                    <a:pt x="7811" y="5751"/>
                    <a:pt x="7859" y="5716"/>
                    <a:pt x="7895" y="5656"/>
                  </a:cubicBezTo>
                  <a:cubicBezTo>
                    <a:pt x="8097" y="5168"/>
                    <a:pt x="8204" y="4632"/>
                    <a:pt x="8204" y="4084"/>
                  </a:cubicBezTo>
                  <a:cubicBezTo>
                    <a:pt x="8157" y="3001"/>
                    <a:pt x="7740" y="1965"/>
                    <a:pt x="6966" y="1191"/>
                  </a:cubicBezTo>
                  <a:cubicBezTo>
                    <a:pt x="6192" y="417"/>
                    <a:pt x="5168" y="1"/>
                    <a:pt x="408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015" name="Google Shape;11015;p80"/>
          <p:cNvGrpSpPr/>
          <p:nvPr/>
        </p:nvGrpSpPr>
        <p:grpSpPr>
          <a:xfrm>
            <a:off x="1131971" y="5316825"/>
            <a:ext cx="503765" cy="432557"/>
            <a:chOff x="848978" y="4297637"/>
            <a:chExt cx="377824" cy="324418"/>
          </a:xfrm>
          <a:solidFill>
            <a:srgbClr val="D2DE00"/>
          </a:solidFill>
        </p:grpSpPr>
        <p:sp>
          <p:nvSpPr>
            <p:cNvPr id="11016" name="Google Shape;11016;p80"/>
            <p:cNvSpPr/>
            <p:nvPr/>
          </p:nvSpPr>
          <p:spPr>
            <a:xfrm>
              <a:off x="848978" y="4297637"/>
              <a:ext cx="377824" cy="324418"/>
            </a:xfrm>
            <a:custGeom>
              <a:avLst/>
              <a:gdLst/>
              <a:ahLst/>
              <a:cxnLst/>
              <a:rect l="l" t="t" r="r" b="b"/>
              <a:pathLst>
                <a:path w="11871" h="10193" extrusionOk="0">
                  <a:moveTo>
                    <a:pt x="6787" y="358"/>
                  </a:moveTo>
                  <a:cubicBezTo>
                    <a:pt x="6965" y="358"/>
                    <a:pt x="7132" y="465"/>
                    <a:pt x="7168" y="655"/>
                  </a:cubicBezTo>
                  <a:lnTo>
                    <a:pt x="7382" y="1679"/>
                  </a:lnTo>
                  <a:lnTo>
                    <a:pt x="4465" y="1679"/>
                  </a:lnTo>
                  <a:lnTo>
                    <a:pt x="4703" y="655"/>
                  </a:lnTo>
                  <a:cubicBezTo>
                    <a:pt x="4751" y="465"/>
                    <a:pt x="4906" y="358"/>
                    <a:pt x="5084" y="358"/>
                  </a:cubicBezTo>
                  <a:close/>
                  <a:moveTo>
                    <a:pt x="2786" y="2024"/>
                  </a:moveTo>
                  <a:lnTo>
                    <a:pt x="2786" y="5751"/>
                  </a:lnTo>
                  <a:lnTo>
                    <a:pt x="2381" y="5751"/>
                  </a:lnTo>
                  <a:lnTo>
                    <a:pt x="2381" y="2024"/>
                  </a:lnTo>
                  <a:close/>
                  <a:moveTo>
                    <a:pt x="9478" y="2024"/>
                  </a:moveTo>
                  <a:lnTo>
                    <a:pt x="9478" y="5751"/>
                  </a:lnTo>
                  <a:lnTo>
                    <a:pt x="9085" y="5751"/>
                  </a:lnTo>
                  <a:lnTo>
                    <a:pt x="9085" y="2024"/>
                  </a:lnTo>
                  <a:close/>
                  <a:moveTo>
                    <a:pt x="2048" y="2024"/>
                  </a:moveTo>
                  <a:lnTo>
                    <a:pt x="2048" y="5751"/>
                  </a:lnTo>
                  <a:lnTo>
                    <a:pt x="2024" y="5751"/>
                  </a:lnTo>
                  <a:cubicBezTo>
                    <a:pt x="1834" y="5751"/>
                    <a:pt x="1667" y="5918"/>
                    <a:pt x="1667" y="6108"/>
                  </a:cubicBezTo>
                  <a:lnTo>
                    <a:pt x="1667" y="6501"/>
                  </a:lnTo>
                  <a:lnTo>
                    <a:pt x="1655" y="6501"/>
                  </a:lnTo>
                  <a:cubicBezTo>
                    <a:pt x="929" y="6501"/>
                    <a:pt x="345" y="5906"/>
                    <a:pt x="345" y="5191"/>
                  </a:cubicBezTo>
                  <a:lnTo>
                    <a:pt x="345" y="2584"/>
                  </a:lnTo>
                  <a:cubicBezTo>
                    <a:pt x="345" y="2274"/>
                    <a:pt x="595" y="2024"/>
                    <a:pt x="917" y="2024"/>
                  </a:cubicBezTo>
                  <a:close/>
                  <a:moveTo>
                    <a:pt x="8727" y="2024"/>
                  </a:moveTo>
                  <a:lnTo>
                    <a:pt x="8727" y="5751"/>
                  </a:lnTo>
                  <a:lnTo>
                    <a:pt x="8716" y="5751"/>
                  </a:lnTo>
                  <a:cubicBezTo>
                    <a:pt x="8513" y="5751"/>
                    <a:pt x="8358" y="5918"/>
                    <a:pt x="8358" y="6108"/>
                  </a:cubicBezTo>
                  <a:lnTo>
                    <a:pt x="8358" y="6501"/>
                  </a:lnTo>
                  <a:lnTo>
                    <a:pt x="3501" y="6501"/>
                  </a:lnTo>
                  <a:lnTo>
                    <a:pt x="3501" y="6108"/>
                  </a:lnTo>
                  <a:cubicBezTo>
                    <a:pt x="3501" y="5918"/>
                    <a:pt x="3334" y="5751"/>
                    <a:pt x="3143" y="5751"/>
                  </a:cubicBezTo>
                  <a:lnTo>
                    <a:pt x="3132" y="5751"/>
                  </a:lnTo>
                  <a:lnTo>
                    <a:pt x="3132" y="2024"/>
                  </a:lnTo>
                  <a:close/>
                  <a:moveTo>
                    <a:pt x="10942" y="2024"/>
                  </a:moveTo>
                  <a:cubicBezTo>
                    <a:pt x="11252" y="2024"/>
                    <a:pt x="11514" y="2274"/>
                    <a:pt x="11514" y="2584"/>
                  </a:cubicBezTo>
                  <a:lnTo>
                    <a:pt x="11514" y="5191"/>
                  </a:lnTo>
                  <a:cubicBezTo>
                    <a:pt x="11514" y="5906"/>
                    <a:pt x="10930" y="6501"/>
                    <a:pt x="10204" y="6501"/>
                  </a:cubicBezTo>
                  <a:lnTo>
                    <a:pt x="10180" y="6108"/>
                  </a:lnTo>
                  <a:cubicBezTo>
                    <a:pt x="10180" y="5918"/>
                    <a:pt x="10025" y="5751"/>
                    <a:pt x="9823" y="5751"/>
                  </a:cubicBezTo>
                  <a:lnTo>
                    <a:pt x="9811" y="5751"/>
                  </a:lnTo>
                  <a:lnTo>
                    <a:pt x="9811" y="2024"/>
                  </a:lnTo>
                  <a:close/>
                  <a:moveTo>
                    <a:pt x="3143" y="6096"/>
                  </a:moveTo>
                  <a:cubicBezTo>
                    <a:pt x="3143" y="6096"/>
                    <a:pt x="3155" y="6096"/>
                    <a:pt x="3155" y="6108"/>
                  </a:cubicBezTo>
                  <a:lnTo>
                    <a:pt x="3155" y="7037"/>
                  </a:lnTo>
                  <a:cubicBezTo>
                    <a:pt x="3155" y="7037"/>
                    <a:pt x="3155" y="7049"/>
                    <a:pt x="3143" y="7049"/>
                  </a:cubicBezTo>
                  <a:lnTo>
                    <a:pt x="2024" y="7049"/>
                  </a:lnTo>
                  <a:cubicBezTo>
                    <a:pt x="2024" y="7049"/>
                    <a:pt x="2012" y="7049"/>
                    <a:pt x="2012" y="7037"/>
                  </a:cubicBezTo>
                  <a:lnTo>
                    <a:pt x="2012" y="6108"/>
                  </a:lnTo>
                  <a:cubicBezTo>
                    <a:pt x="2012" y="6108"/>
                    <a:pt x="2012" y="6096"/>
                    <a:pt x="2024" y="6096"/>
                  </a:cubicBezTo>
                  <a:lnTo>
                    <a:pt x="2417" y="6096"/>
                  </a:lnTo>
                  <a:lnTo>
                    <a:pt x="2417" y="6489"/>
                  </a:lnTo>
                  <a:cubicBezTo>
                    <a:pt x="2417" y="6585"/>
                    <a:pt x="2489" y="6668"/>
                    <a:pt x="2584" y="6668"/>
                  </a:cubicBezTo>
                  <a:cubicBezTo>
                    <a:pt x="2667" y="6668"/>
                    <a:pt x="2762" y="6585"/>
                    <a:pt x="2762" y="6489"/>
                  </a:cubicBezTo>
                  <a:lnTo>
                    <a:pt x="2762" y="6096"/>
                  </a:lnTo>
                  <a:close/>
                  <a:moveTo>
                    <a:pt x="9847" y="6108"/>
                  </a:moveTo>
                  <a:cubicBezTo>
                    <a:pt x="9847" y="6108"/>
                    <a:pt x="9859" y="6108"/>
                    <a:pt x="9859" y="6120"/>
                  </a:cubicBezTo>
                  <a:lnTo>
                    <a:pt x="9847" y="7049"/>
                  </a:lnTo>
                  <a:lnTo>
                    <a:pt x="8716" y="7061"/>
                  </a:lnTo>
                  <a:cubicBezTo>
                    <a:pt x="8716" y="7061"/>
                    <a:pt x="8692" y="7061"/>
                    <a:pt x="8692" y="7049"/>
                  </a:cubicBezTo>
                  <a:lnTo>
                    <a:pt x="8692" y="6120"/>
                  </a:lnTo>
                  <a:cubicBezTo>
                    <a:pt x="8692" y="6120"/>
                    <a:pt x="8692" y="6108"/>
                    <a:pt x="8716" y="6108"/>
                  </a:cubicBezTo>
                  <a:lnTo>
                    <a:pt x="9097" y="6108"/>
                  </a:lnTo>
                  <a:lnTo>
                    <a:pt x="9097" y="6501"/>
                  </a:lnTo>
                  <a:cubicBezTo>
                    <a:pt x="9097" y="6585"/>
                    <a:pt x="9168" y="6680"/>
                    <a:pt x="9275" y="6680"/>
                  </a:cubicBezTo>
                  <a:cubicBezTo>
                    <a:pt x="9370" y="6680"/>
                    <a:pt x="9454" y="6608"/>
                    <a:pt x="9454" y="6501"/>
                  </a:cubicBezTo>
                  <a:lnTo>
                    <a:pt x="9454" y="6108"/>
                  </a:lnTo>
                  <a:close/>
                  <a:moveTo>
                    <a:pt x="703" y="6561"/>
                  </a:moveTo>
                  <a:cubicBezTo>
                    <a:pt x="976" y="6739"/>
                    <a:pt x="1298" y="6858"/>
                    <a:pt x="1643" y="6858"/>
                  </a:cubicBezTo>
                  <a:lnTo>
                    <a:pt x="1655" y="6858"/>
                  </a:lnTo>
                  <a:lnTo>
                    <a:pt x="1655" y="7049"/>
                  </a:lnTo>
                  <a:cubicBezTo>
                    <a:pt x="1655" y="7239"/>
                    <a:pt x="1822" y="7406"/>
                    <a:pt x="2012" y="7406"/>
                  </a:cubicBezTo>
                  <a:lnTo>
                    <a:pt x="2774" y="7406"/>
                  </a:lnTo>
                  <a:lnTo>
                    <a:pt x="2774" y="9847"/>
                  </a:lnTo>
                  <a:lnTo>
                    <a:pt x="2381" y="9847"/>
                  </a:lnTo>
                  <a:lnTo>
                    <a:pt x="2381" y="7978"/>
                  </a:lnTo>
                  <a:cubicBezTo>
                    <a:pt x="2381" y="7882"/>
                    <a:pt x="2310" y="7799"/>
                    <a:pt x="2203" y="7799"/>
                  </a:cubicBezTo>
                  <a:cubicBezTo>
                    <a:pt x="2108" y="7799"/>
                    <a:pt x="2024" y="7870"/>
                    <a:pt x="2024" y="7978"/>
                  </a:cubicBezTo>
                  <a:lnTo>
                    <a:pt x="2024" y="9847"/>
                  </a:lnTo>
                  <a:lnTo>
                    <a:pt x="1096" y="9847"/>
                  </a:lnTo>
                  <a:cubicBezTo>
                    <a:pt x="881" y="9847"/>
                    <a:pt x="703" y="9668"/>
                    <a:pt x="703" y="9466"/>
                  </a:cubicBezTo>
                  <a:lnTo>
                    <a:pt x="703" y="6561"/>
                  </a:lnTo>
                  <a:close/>
                  <a:moveTo>
                    <a:pt x="8335" y="6858"/>
                  </a:moveTo>
                  <a:lnTo>
                    <a:pt x="8335" y="7049"/>
                  </a:lnTo>
                  <a:cubicBezTo>
                    <a:pt x="8335" y="7239"/>
                    <a:pt x="8501" y="7406"/>
                    <a:pt x="8692" y="7406"/>
                  </a:cubicBezTo>
                  <a:lnTo>
                    <a:pt x="9454" y="7406"/>
                  </a:lnTo>
                  <a:lnTo>
                    <a:pt x="9466" y="9847"/>
                  </a:lnTo>
                  <a:lnTo>
                    <a:pt x="9073" y="9847"/>
                  </a:lnTo>
                  <a:lnTo>
                    <a:pt x="9073" y="7978"/>
                  </a:lnTo>
                  <a:cubicBezTo>
                    <a:pt x="9073" y="7882"/>
                    <a:pt x="8989" y="7799"/>
                    <a:pt x="8894" y="7799"/>
                  </a:cubicBezTo>
                  <a:cubicBezTo>
                    <a:pt x="8787" y="7799"/>
                    <a:pt x="8716" y="7870"/>
                    <a:pt x="8716" y="7978"/>
                  </a:cubicBezTo>
                  <a:lnTo>
                    <a:pt x="8716" y="9847"/>
                  </a:lnTo>
                  <a:lnTo>
                    <a:pt x="3120" y="9847"/>
                  </a:lnTo>
                  <a:lnTo>
                    <a:pt x="3120" y="7406"/>
                  </a:lnTo>
                  <a:lnTo>
                    <a:pt x="3132" y="7406"/>
                  </a:lnTo>
                  <a:cubicBezTo>
                    <a:pt x="3322" y="7406"/>
                    <a:pt x="3489" y="7239"/>
                    <a:pt x="3489" y="7049"/>
                  </a:cubicBezTo>
                  <a:lnTo>
                    <a:pt x="3489" y="6858"/>
                  </a:lnTo>
                  <a:close/>
                  <a:moveTo>
                    <a:pt x="11133" y="6561"/>
                  </a:moveTo>
                  <a:lnTo>
                    <a:pt x="11133" y="9466"/>
                  </a:lnTo>
                  <a:cubicBezTo>
                    <a:pt x="11133" y="9668"/>
                    <a:pt x="10954" y="9847"/>
                    <a:pt x="10752" y="9847"/>
                  </a:cubicBezTo>
                  <a:lnTo>
                    <a:pt x="9811" y="9847"/>
                  </a:lnTo>
                  <a:lnTo>
                    <a:pt x="9811" y="7406"/>
                  </a:lnTo>
                  <a:lnTo>
                    <a:pt x="9823" y="7406"/>
                  </a:lnTo>
                  <a:cubicBezTo>
                    <a:pt x="10025" y="7406"/>
                    <a:pt x="10180" y="7239"/>
                    <a:pt x="10180" y="7049"/>
                  </a:cubicBezTo>
                  <a:lnTo>
                    <a:pt x="10180" y="6858"/>
                  </a:lnTo>
                  <a:lnTo>
                    <a:pt x="10204" y="6858"/>
                  </a:lnTo>
                  <a:cubicBezTo>
                    <a:pt x="10537" y="6858"/>
                    <a:pt x="10871" y="6751"/>
                    <a:pt x="11133" y="6561"/>
                  </a:cubicBezTo>
                  <a:close/>
                  <a:moveTo>
                    <a:pt x="5084" y="0"/>
                  </a:moveTo>
                  <a:cubicBezTo>
                    <a:pt x="4739" y="0"/>
                    <a:pt x="4441" y="238"/>
                    <a:pt x="4358" y="560"/>
                  </a:cubicBezTo>
                  <a:lnTo>
                    <a:pt x="4120" y="1667"/>
                  </a:lnTo>
                  <a:lnTo>
                    <a:pt x="929" y="1667"/>
                  </a:lnTo>
                  <a:cubicBezTo>
                    <a:pt x="417" y="1667"/>
                    <a:pt x="0" y="2084"/>
                    <a:pt x="0" y="2584"/>
                  </a:cubicBezTo>
                  <a:lnTo>
                    <a:pt x="0" y="5191"/>
                  </a:lnTo>
                  <a:cubicBezTo>
                    <a:pt x="0" y="5596"/>
                    <a:pt x="143" y="5953"/>
                    <a:pt x="381" y="6227"/>
                  </a:cubicBezTo>
                  <a:lnTo>
                    <a:pt x="381" y="9466"/>
                  </a:lnTo>
                  <a:cubicBezTo>
                    <a:pt x="381" y="9859"/>
                    <a:pt x="703" y="10192"/>
                    <a:pt x="1107" y="10192"/>
                  </a:cubicBezTo>
                  <a:lnTo>
                    <a:pt x="10763" y="10192"/>
                  </a:lnTo>
                  <a:cubicBezTo>
                    <a:pt x="11168" y="10192"/>
                    <a:pt x="11490" y="9859"/>
                    <a:pt x="11490" y="9466"/>
                  </a:cubicBezTo>
                  <a:lnTo>
                    <a:pt x="11490" y="6227"/>
                  </a:lnTo>
                  <a:cubicBezTo>
                    <a:pt x="11728" y="5953"/>
                    <a:pt x="11871" y="5572"/>
                    <a:pt x="11871" y="5191"/>
                  </a:cubicBezTo>
                  <a:lnTo>
                    <a:pt x="11871" y="2584"/>
                  </a:lnTo>
                  <a:cubicBezTo>
                    <a:pt x="11871" y="2084"/>
                    <a:pt x="11454" y="1667"/>
                    <a:pt x="10942" y="1667"/>
                  </a:cubicBezTo>
                  <a:lnTo>
                    <a:pt x="7739" y="1667"/>
                  </a:lnTo>
                  <a:lnTo>
                    <a:pt x="7501" y="560"/>
                  </a:lnTo>
                  <a:cubicBezTo>
                    <a:pt x="7430" y="215"/>
                    <a:pt x="7132" y="0"/>
                    <a:pt x="678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17" name="Google Shape;11017;p80"/>
            <p:cNvSpPr/>
            <p:nvPr/>
          </p:nvSpPr>
          <p:spPr>
            <a:xfrm>
              <a:off x="1002450" y="4457157"/>
              <a:ext cx="70116" cy="34533"/>
            </a:xfrm>
            <a:custGeom>
              <a:avLst/>
              <a:gdLst/>
              <a:ahLst/>
              <a:cxnLst/>
              <a:rect l="l" t="t" r="r" b="b"/>
              <a:pathLst>
                <a:path w="2203" h="1085" extrusionOk="0">
                  <a:moveTo>
                    <a:pt x="357" y="1"/>
                  </a:moveTo>
                  <a:cubicBezTo>
                    <a:pt x="167" y="1"/>
                    <a:pt x="0" y="168"/>
                    <a:pt x="0" y="358"/>
                  </a:cubicBezTo>
                  <a:lnTo>
                    <a:pt x="0" y="727"/>
                  </a:lnTo>
                  <a:cubicBezTo>
                    <a:pt x="0" y="918"/>
                    <a:pt x="167" y="1084"/>
                    <a:pt x="357" y="1084"/>
                  </a:cubicBezTo>
                  <a:lnTo>
                    <a:pt x="1846" y="1084"/>
                  </a:lnTo>
                  <a:cubicBezTo>
                    <a:pt x="2048" y="1084"/>
                    <a:pt x="2203" y="918"/>
                    <a:pt x="2203" y="727"/>
                  </a:cubicBezTo>
                  <a:lnTo>
                    <a:pt x="2203" y="358"/>
                  </a:lnTo>
                  <a:cubicBezTo>
                    <a:pt x="2203" y="168"/>
                    <a:pt x="2048" y="1"/>
                    <a:pt x="1846" y="1"/>
                  </a:cubicBezTo>
                  <a:lnTo>
                    <a:pt x="1667" y="1"/>
                  </a:lnTo>
                  <a:cubicBezTo>
                    <a:pt x="1584" y="1"/>
                    <a:pt x="1488" y="72"/>
                    <a:pt x="1488" y="179"/>
                  </a:cubicBezTo>
                  <a:cubicBezTo>
                    <a:pt x="1488" y="287"/>
                    <a:pt x="1572" y="358"/>
                    <a:pt x="1667" y="358"/>
                  </a:cubicBezTo>
                  <a:lnTo>
                    <a:pt x="1846" y="358"/>
                  </a:lnTo>
                  <a:cubicBezTo>
                    <a:pt x="1846" y="358"/>
                    <a:pt x="1869" y="358"/>
                    <a:pt x="1869" y="370"/>
                  </a:cubicBezTo>
                  <a:lnTo>
                    <a:pt x="1869" y="739"/>
                  </a:lnTo>
                  <a:cubicBezTo>
                    <a:pt x="1869" y="739"/>
                    <a:pt x="1869" y="763"/>
                    <a:pt x="1846" y="763"/>
                  </a:cubicBezTo>
                  <a:lnTo>
                    <a:pt x="357" y="763"/>
                  </a:lnTo>
                  <a:cubicBezTo>
                    <a:pt x="357" y="763"/>
                    <a:pt x="345" y="763"/>
                    <a:pt x="345" y="739"/>
                  </a:cubicBezTo>
                  <a:lnTo>
                    <a:pt x="345" y="370"/>
                  </a:lnTo>
                  <a:cubicBezTo>
                    <a:pt x="345" y="370"/>
                    <a:pt x="345" y="358"/>
                    <a:pt x="357" y="358"/>
                  </a:cubicBezTo>
                  <a:lnTo>
                    <a:pt x="917" y="358"/>
                  </a:lnTo>
                  <a:cubicBezTo>
                    <a:pt x="1000" y="358"/>
                    <a:pt x="1084" y="287"/>
                    <a:pt x="1084" y="179"/>
                  </a:cubicBezTo>
                  <a:cubicBezTo>
                    <a:pt x="1084" y="72"/>
                    <a:pt x="1012" y="1"/>
                    <a:pt x="91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018" name="Google Shape;11018;p80"/>
          <p:cNvGrpSpPr/>
          <p:nvPr/>
        </p:nvGrpSpPr>
        <p:grpSpPr>
          <a:xfrm>
            <a:off x="2339040" y="5302100"/>
            <a:ext cx="468585" cy="461287"/>
            <a:chOff x="1754279" y="4286593"/>
            <a:chExt cx="351439" cy="345965"/>
          </a:xfrm>
          <a:solidFill>
            <a:srgbClr val="D2DE00"/>
          </a:solidFill>
        </p:grpSpPr>
        <p:sp>
          <p:nvSpPr>
            <p:cNvPr id="11019" name="Google Shape;11019;p80"/>
            <p:cNvSpPr/>
            <p:nvPr/>
          </p:nvSpPr>
          <p:spPr>
            <a:xfrm>
              <a:off x="1799379" y="4550857"/>
              <a:ext cx="28422" cy="27117"/>
            </a:xfrm>
            <a:custGeom>
              <a:avLst/>
              <a:gdLst/>
              <a:ahLst/>
              <a:cxnLst/>
              <a:rect l="l" t="t" r="r" b="b"/>
              <a:pathLst>
                <a:path w="893" h="852" extrusionOk="0">
                  <a:moveTo>
                    <a:pt x="708" y="1"/>
                  </a:moveTo>
                  <a:cubicBezTo>
                    <a:pt x="667" y="1"/>
                    <a:pt x="625" y="16"/>
                    <a:pt x="595" y="45"/>
                  </a:cubicBezTo>
                  <a:lnTo>
                    <a:pt x="60" y="581"/>
                  </a:lnTo>
                  <a:cubicBezTo>
                    <a:pt x="0" y="641"/>
                    <a:pt x="0" y="748"/>
                    <a:pt x="60" y="807"/>
                  </a:cubicBezTo>
                  <a:cubicBezTo>
                    <a:pt x="89" y="837"/>
                    <a:pt x="131" y="852"/>
                    <a:pt x="173" y="852"/>
                  </a:cubicBezTo>
                  <a:cubicBezTo>
                    <a:pt x="214" y="852"/>
                    <a:pt x="256" y="837"/>
                    <a:pt x="286" y="807"/>
                  </a:cubicBezTo>
                  <a:lnTo>
                    <a:pt x="822" y="272"/>
                  </a:lnTo>
                  <a:cubicBezTo>
                    <a:pt x="893" y="212"/>
                    <a:pt x="893" y="117"/>
                    <a:pt x="822" y="45"/>
                  </a:cubicBezTo>
                  <a:cubicBezTo>
                    <a:pt x="792" y="16"/>
                    <a:pt x="750" y="1"/>
                    <a:pt x="70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20" name="Google Shape;11020;p80"/>
            <p:cNvSpPr/>
            <p:nvPr/>
          </p:nvSpPr>
          <p:spPr>
            <a:xfrm>
              <a:off x="1833084" y="4584594"/>
              <a:ext cx="27690" cy="27117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699" y="0"/>
                  </a:moveTo>
                  <a:cubicBezTo>
                    <a:pt x="659" y="0"/>
                    <a:pt x="620" y="15"/>
                    <a:pt x="596" y="45"/>
                  </a:cubicBezTo>
                  <a:lnTo>
                    <a:pt x="48" y="581"/>
                  </a:lnTo>
                  <a:cubicBezTo>
                    <a:pt x="1" y="640"/>
                    <a:pt x="1" y="747"/>
                    <a:pt x="48" y="807"/>
                  </a:cubicBezTo>
                  <a:cubicBezTo>
                    <a:pt x="78" y="837"/>
                    <a:pt x="120" y="852"/>
                    <a:pt x="161" y="852"/>
                  </a:cubicBezTo>
                  <a:cubicBezTo>
                    <a:pt x="203" y="852"/>
                    <a:pt x="245" y="837"/>
                    <a:pt x="275" y="807"/>
                  </a:cubicBezTo>
                  <a:lnTo>
                    <a:pt x="810" y="271"/>
                  </a:lnTo>
                  <a:cubicBezTo>
                    <a:pt x="870" y="212"/>
                    <a:pt x="870" y="105"/>
                    <a:pt x="810" y="45"/>
                  </a:cubicBezTo>
                  <a:cubicBezTo>
                    <a:pt x="781" y="15"/>
                    <a:pt x="739" y="0"/>
                    <a:pt x="6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21" name="Google Shape;11021;p80"/>
            <p:cNvSpPr/>
            <p:nvPr/>
          </p:nvSpPr>
          <p:spPr>
            <a:xfrm>
              <a:off x="1816407" y="4567917"/>
              <a:ext cx="28072" cy="27117"/>
            </a:xfrm>
            <a:custGeom>
              <a:avLst/>
              <a:gdLst/>
              <a:ahLst/>
              <a:cxnLst/>
              <a:rect l="l" t="t" r="r" b="b"/>
              <a:pathLst>
                <a:path w="882" h="852" extrusionOk="0">
                  <a:moveTo>
                    <a:pt x="709" y="0"/>
                  </a:moveTo>
                  <a:cubicBezTo>
                    <a:pt x="668" y="0"/>
                    <a:pt x="626" y="15"/>
                    <a:pt x="596" y="45"/>
                  </a:cubicBezTo>
                  <a:lnTo>
                    <a:pt x="60" y="581"/>
                  </a:lnTo>
                  <a:cubicBezTo>
                    <a:pt x="1" y="640"/>
                    <a:pt x="1" y="748"/>
                    <a:pt x="60" y="807"/>
                  </a:cubicBezTo>
                  <a:cubicBezTo>
                    <a:pt x="90" y="837"/>
                    <a:pt x="132" y="852"/>
                    <a:pt x="172" y="852"/>
                  </a:cubicBezTo>
                  <a:cubicBezTo>
                    <a:pt x="212" y="852"/>
                    <a:pt x="251" y="837"/>
                    <a:pt x="275" y="807"/>
                  </a:cubicBezTo>
                  <a:lnTo>
                    <a:pt x="822" y="271"/>
                  </a:lnTo>
                  <a:cubicBezTo>
                    <a:pt x="882" y="212"/>
                    <a:pt x="882" y="105"/>
                    <a:pt x="822" y="45"/>
                  </a:cubicBezTo>
                  <a:cubicBezTo>
                    <a:pt x="793" y="15"/>
                    <a:pt x="751" y="0"/>
                    <a:pt x="70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22" name="Google Shape;11022;p80"/>
            <p:cNvSpPr/>
            <p:nvPr/>
          </p:nvSpPr>
          <p:spPr>
            <a:xfrm>
              <a:off x="1754279" y="4286593"/>
              <a:ext cx="351439" cy="345965"/>
            </a:xfrm>
            <a:custGeom>
              <a:avLst/>
              <a:gdLst/>
              <a:ahLst/>
              <a:cxnLst/>
              <a:rect l="l" t="t" r="r" b="b"/>
              <a:pathLst>
                <a:path w="11042" h="10870" extrusionOk="0">
                  <a:moveTo>
                    <a:pt x="10656" y="324"/>
                  </a:moveTo>
                  <a:lnTo>
                    <a:pt x="10216" y="1871"/>
                  </a:lnTo>
                  <a:lnTo>
                    <a:pt x="9108" y="776"/>
                  </a:lnTo>
                  <a:lnTo>
                    <a:pt x="10656" y="324"/>
                  </a:lnTo>
                  <a:close/>
                  <a:moveTo>
                    <a:pt x="4632" y="3586"/>
                  </a:moveTo>
                  <a:lnTo>
                    <a:pt x="2679" y="5538"/>
                  </a:lnTo>
                  <a:lnTo>
                    <a:pt x="465" y="5360"/>
                  </a:lnTo>
                  <a:cubicBezTo>
                    <a:pt x="429" y="5360"/>
                    <a:pt x="417" y="5324"/>
                    <a:pt x="441" y="5300"/>
                  </a:cubicBezTo>
                  <a:cubicBezTo>
                    <a:pt x="1393" y="4348"/>
                    <a:pt x="2667" y="3764"/>
                    <a:pt x="4001" y="3645"/>
                  </a:cubicBezTo>
                  <a:lnTo>
                    <a:pt x="4632" y="3586"/>
                  </a:lnTo>
                  <a:close/>
                  <a:moveTo>
                    <a:pt x="2727" y="5955"/>
                  </a:moveTo>
                  <a:lnTo>
                    <a:pt x="3584" y="6812"/>
                  </a:lnTo>
                  <a:lnTo>
                    <a:pt x="3263" y="7146"/>
                  </a:lnTo>
                  <a:lnTo>
                    <a:pt x="2393" y="6277"/>
                  </a:lnTo>
                  <a:lnTo>
                    <a:pt x="2727" y="5955"/>
                  </a:lnTo>
                  <a:close/>
                  <a:moveTo>
                    <a:pt x="2572" y="6920"/>
                  </a:moveTo>
                  <a:lnTo>
                    <a:pt x="3024" y="7360"/>
                  </a:lnTo>
                  <a:lnTo>
                    <a:pt x="2655" y="7753"/>
                  </a:lnTo>
                  <a:lnTo>
                    <a:pt x="2596" y="7813"/>
                  </a:lnTo>
                  <a:lnTo>
                    <a:pt x="2191" y="7408"/>
                  </a:lnTo>
                  <a:cubicBezTo>
                    <a:pt x="2155" y="7384"/>
                    <a:pt x="2155" y="7336"/>
                    <a:pt x="2191" y="7313"/>
                  </a:cubicBezTo>
                  <a:lnTo>
                    <a:pt x="2572" y="6920"/>
                  </a:lnTo>
                  <a:close/>
                  <a:moveTo>
                    <a:pt x="8775" y="895"/>
                  </a:moveTo>
                  <a:lnTo>
                    <a:pt x="10121" y="2229"/>
                  </a:lnTo>
                  <a:lnTo>
                    <a:pt x="9704" y="3598"/>
                  </a:lnTo>
                  <a:lnTo>
                    <a:pt x="5275" y="8039"/>
                  </a:lnTo>
                  <a:lnTo>
                    <a:pt x="4406" y="7170"/>
                  </a:lnTo>
                  <a:lnTo>
                    <a:pt x="6430" y="5146"/>
                  </a:lnTo>
                  <a:cubicBezTo>
                    <a:pt x="6584" y="5003"/>
                    <a:pt x="6608" y="4741"/>
                    <a:pt x="6418" y="4574"/>
                  </a:cubicBezTo>
                  <a:cubicBezTo>
                    <a:pt x="6334" y="4491"/>
                    <a:pt x="6230" y="4449"/>
                    <a:pt x="6127" y="4449"/>
                  </a:cubicBezTo>
                  <a:cubicBezTo>
                    <a:pt x="6025" y="4449"/>
                    <a:pt x="5924" y="4491"/>
                    <a:pt x="5846" y="4574"/>
                  </a:cubicBezTo>
                  <a:lnTo>
                    <a:pt x="3822" y="6598"/>
                  </a:lnTo>
                  <a:lnTo>
                    <a:pt x="2965" y="5729"/>
                  </a:lnTo>
                  <a:lnTo>
                    <a:pt x="7394" y="1300"/>
                  </a:lnTo>
                  <a:lnTo>
                    <a:pt x="8775" y="895"/>
                  </a:lnTo>
                  <a:close/>
                  <a:moveTo>
                    <a:pt x="6126" y="4785"/>
                  </a:moveTo>
                  <a:cubicBezTo>
                    <a:pt x="6153" y="4785"/>
                    <a:pt x="6180" y="4794"/>
                    <a:pt x="6191" y="4812"/>
                  </a:cubicBezTo>
                  <a:cubicBezTo>
                    <a:pt x="6227" y="4836"/>
                    <a:pt x="6239" y="4907"/>
                    <a:pt x="6191" y="4943"/>
                  </a:cubicBezTo>
                  <a:lnTo>
                    <a:pt x="4060" y="7074"/>
                  </a:lnTo>
                  <a:cubicBezTo>
                    <a:pt x="3941" y="7170"/>
                    <a:pt x="3108" y="8003"/>
                    <a:pt x="3024" y="8110"/>
                  </a:cubicBezTo>
                  <a:cubicBezTo>
                    <a:pt x="3005" y="8129"/>
                    <a:pt x="2976" y="8142"/>
                    <a:pt x="2949" y="8142"/>
                  </a:cubicBezTo>
                  <a:cubicBezTo>
                    <a:pt x="2926" y="8142"/>
                    <a:pt x="2904" y="8132"/>
                    <a:pt x="2893" y="8110"/>
                  </a:cubicBezTo>
                  <a:cubicBezTo>
                    <a:pt x="2858" y="8086"/>
                    <a:pt x="2858" y="8003"/>
                    <a:pt x="2893" y="7979"/>
                  </a:cubicBezTo>
                  <a:lnTo>
                    <a:pt x="6060" y="4812"/>
                  </a:lnTo>
                  <a:cubicBezTo>
                    <a:pt x="6072" y="4794"/>
                    <a:pt x="6099" y="4785"/>
                    <a:pt x="6126" y="4785"/>
                  </a:cubicBezTo>
                  <a:close/>
                  <a:moveTo>
                    <a:pt x="4179" y="7396"/>
                  </a:moveTo>
                  <a:lnTo>
                    <a:pt x="5048" y="8253"/>
                  </a:lnTo>
                  <a:lnTo>
                    <a:pt x="4739" y="8586"/>
                  </a:lnTo>
                  <a:lnTo>
                    <a:pt x="4715" y="8586"/>
                  </a:lnTo>
                  <a:lnTo>
                    <a:pt x="3858" y="7729"/>
                  </a:lnTo>
                  <a:lnTo>
                    <a:pt x="4179" y="7396"/>
                  </a:lnTo>
                  <a:close/>
                  <a:moveTo>
                    <a:pt x="3608" y="7944"/>
                  </a:moveTo>
                  <a:lnTo>
                    <a:pt x="4048" y="8396"/>
                  </a:lnTo>
                  <a:lnTo>
                    <a:pt x="3679" y="8801"/>
                  </a:lnTo>
                  <a:cubicBezTo>
                    <a:pt x="3667" y="8813"/>
                    <a:pt x="3632" y="8813"/>
                    <a:pt x="3620" y="8813"/>
                  </a:cubicBezTo>
                  <a:cubicBezTo>
                    <a:pt x="3608" y="8813"/>
                    <a:pt x="3584" y="8813"/>
                    <a:pt x="3560" y="8801"/>
                  </a:cubicBezTo>
                  <a:lnTo>
                    <a:pt x="3155" y="8396"/>
                  </a:lnTo>
                  <a:cubicBezTo>
                    <a:pt x="3191" y="8384"/>
                    <a:pt x="3203" y="8360"/>
                    <a:pt x="3215" y="8336"/>
                  </a:cubicBezTo>
                  <a:lnTo>
                    <a:pt x="3608" y="7944"/>
                  </a:lnTo>
                  <a:close/>
                  <a:moveTo>
                    <a:pt x="10687" y="1"/>
                  </a:moveTo>
                  <a:cubicBezTo>
                    <a:pt x="10658" y="1"/>
                    <a:pt x="10627" y="5"/>
                    <a:pt x="10597" y="14"/>
                  </a:cubicBezTo>
                  <a:cubicBezTo>
                    <a:pt x="9894" y="228"/>
                    <a:pt x="7918" y="800"/>
                    <a:pt x="7263" y="1002"/>
                  </a:cubicBezTo>
                  <a:cubicBezTo>
                    <a:pt x="7239" y="1014"/>
                    <a:pt x="7215" y="1014"/>
                    <a:pt x="7192" y="1038"/>
                  </a:cubicBezTo>
                  <a:lnTo>
                    <a:pt x="4953" y="3276"/>
                  </a:lnTo>
                  <a:lnTo>
                    <a:pt x="3965" y="3360"/>
                  </a:lnTo>
                  <a:cubicBezTo>
                    <a:pt x="2548" y="3479"/>
                    <a:pt x="1203" y="4110"/>
                    <a:pt x="215" y="5110"/>
                  </a:cubicBezTo>
                  <a:cubicBezTo>
                    <a:pt x="0" y="5312"/>
                    <a:pt x="131" y="5681"/>
                    <a:pt x="429" y="5705"/>
                  </a:cubicBezTo>
                  <a:lnTo>
                    <a:pt x="2370" y="5860"/>
                  </a:lnTo>
                  <a:lnTo>
                    <a:pt x="2179" y="6062"/>
                  </a:lnTo>
                  <a:cubicBezTo>
                    <a:pt x="2060" y="6181"/>
                    <a:pt x="2060" y="6384"/>
                    <a:pt x="2179" y="6503"/>
                  </a:cubicBezTo>
                  <a:lnTo>
                    <a:pt x="2370" y="6693"/>
                  </a:lnTo>
                  <a:lnTo>
                    <a:pt x="1977" y="7086"/>
                  </a:lnTo>
                  <a:cubicBezTo>
                    <a:pt x="1834" y="7229"/>
                    <a:pt x="1834" y="7491"/>
                    <a:pt x="1977" y="7634"/>
                  </a:cubicBezTo>
                  <a:lnTo>
                    <a:pt x="3370" y="9015"/>
                  </a:lnTo>
                  <a:cubicBezTo>
                    <a:pt x="3441" y="9092"/>
                    <a:pt x="3539" y="9131"/>
                    <a:pt x="3639" y="9131"/>
                  </a:cubicBezTo>
                  <a:cubicBezTo>
                    <a:pt x="3739" y="9131"/>
                    <a:pt x="3840" y="9092"/>
                    <a:pt x="3917" y="9015"/>
                  </a:cubicBezTo>
                  <a:lnTo>
                    <a:pt x="4298" y="8634"/>
                  </a:lnTo>
                  <a:lnTo>
                    <a:pt x="4477" y="8813"/>
                  </a:lnTo>
                  <a:cubicBezTo>
                    <a:pt x="4548" y="8878"/>
                    <a:pt x="4635" y="8911"/>
                    <a:pt x="4720" y="8911"/>
                  </a:cubicBezTo>
                  <a:cubicBezTo>
                    <a:pt x="4804" y="8911"/>
                    <a:pt x="4888" y="8878"/>
                    <a:pt x="4953" y="8813"/>
                  </a:cubicBezTo>
                  <a:lnTo>
                    <a:pt x="5156" y="8622"/>
                  </a:lnTo>
                  <a:lnTo>
                    <a:pt x="5310" y="10551"/>
                  </a:lnTo>
                  <a:cubicBezTo>
                    <a:pt x="5334" y="10682"/>
                    <a:pt x="5418" y="10801"/>
                    <a:pt x="5537" y="10849"/>
                  </a:cubicBezTo>
                  <a:cubicBezTo>
                    <a:pt x="5577" y="10863"/>
                    <a:pt x="5618" y="10870"/>
                    <a:pt x="5658" y="10870"/>
                  </a:cubicBezTo>
                  <a:cubicBezTo>
                    <a:pt x="5750" y="10870"/>
                    <a:pt x="5840" y="10835"/>
                    <a:pt x="5906" y="10777"/>
                  </a:cubicBezTo>
                  <a:cubicBezTo>
                    <a:pt x="6537" y="10146"/>
                    <a:pt x="7001" y="9420"/>
                    <a:pt x="7299" y="8598"/>
                  </a:cubicBezTo>
                  <a:cubicBezTo>
                    <a:pt x="7323" y="8515"/>
                    <a:pt x="7275" y="8420"/>
                    <a:pt x="7203" y="8396"/>
                  </a:cubicBezTo>
                  <a:cubicBezTo>
                    <a:pt x="7184" y="8388"/>
                    <a:pt x="7164" y="8384"/>
                    <a:pt x="7144" y="8384"/>
                  </a:cubicBezTo>
                  <a:cubicBezTo>
                    <a:pt x="7079" y="8384"/>
                    <a:pt x="7019" y="8425"/>
                    <a:pt x="7001" y="8479"/>
                  </a:cubicBezTo>
                  <a:cubicBezTo>
                    <a:pt x="6715" y="9253"/>
                    <a:pt x="6263" y="9956"/>
                    <a:pt x="5691" y="10539"/>
                  </a:cubicBezTo>
                  <a:cubicBezTo>
                    <a:pt x="5682" y="10544"/>
                    <a:pt x="5670" y="10547"/>
                    <a:pt x="5659" y="10547"/>
                  </a:cubicBezTo>
                  <a:cubicBezTo>
                    <a:pt x="5644" y="10547"/>
                    <a:pt x="5632" y="10541"/>
                    <a:pt x="5632" y="10527"/>
                  </a:cubicBezTo>
                  <a:lnTo>
                    <a:pt x="5429" y="8325"/>
                  </a:lnTo>
                  <a:lnTo>
                    <a:pt x="7382" y="6372"/>
                  </a:lnTo>
                  <a:lnTo>
                    <a:pt x="7382" y="6372"/>
                  </a:lnTo>
                  <a:cubicBezTo>
                    <a:pt x="7323" y="7158"/>
                    <a:pt x="7299" y="7372"/>
                    <a:pt x="7203" y="7765"/>
                  </a:cubicBezTo>
                  <a:cubicBezTo>
                    <a:pt x="7192" y="7860"/>
                    <a:pt x="7239" y="7944"/>
                    <a:pt x="7323" y="7967"/>
                  </a:cubicBezTo>
                  <a:cubicBezTo>
                    <a:pt x="7332" y="7969"/>
                    <a:pt x="7342" y="7969"/>
                    <a:pt x="7351" y="7969"/>
                  </a:cubicBezTo>
                  <a:cubicBezTo>
                    <a:pt x="7434" y="7969"/>
                    <a:pt x="7502" y="7923"/>
                    <a:pt x="7513" y="7848"/>
                  </a:cubicBezTo>
                  <a:cubicBezTo>
                    <a:pt x="7620" y="7348"/>
                    <a:pt x="7632" y="7134"/>
                    <a:pt x="7727" y="6027"/>
                  </a:cubicBezTo>
                  <a:lnTo>
                    <a:pt x="9954" y="3800"/>
                  </a:lnTo>
                  <a:cubicBezTo>
                    <a:pt x="9978" y="3776"/>
                    <a:pt x="9990" y="3753"/>
                    <a:pt x="10001" y="3717"/>
                  </a:cubicBezTo>
                  <a:lnTo>
                    <a:pt x="10454" y="2205"/>
                  </a:lnTo>
                  <a:lnTo>
                    <a:pt x="10990" y="383"/>
                  </a:lnTo>
                  <a:cubicBezTo>
                    <a:pt x="11042" y="196"/>
                    <a:pt x="10885" y="1"/>
                    <a:pt x="1068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23" name="Google Shape;11023;p80"/>
            <p:cNvSpPr/>
            <p:nvPr/>
          </p:nvSpPr>
          <p:spPr>
            <a:xfrm>
              <a:off x="1951705" y="4367117"/>
              <a:ext cx="86062" cy="65437"/>
            </a:xfrm>
            <a:custGeom>
              <a:avLst/>
              <a:gdLst/>
              <a:ahLst/>
              <a:cxnLst/>
              <a:rect l="l" t="t" r="r" b="b"/>
              <a:pathLst>
                <a:path w="2704" h="2056" extrusionOk="0">
                  <a:moveTo>
                    <a:pt x="905" y="1"/>
                  </a:moveTo>
                  <a:cubicBezTo>
                    <a:pt x="881" y="1"/>
                    <a:pt x="857" y="7"/>
                    <a:pt x="834" y="20"/>
                  </a:cubicBezTo>
                  <a:cubicBezTo>
                    <a:pt x="167" y="330"/>
                    <a:pt x="0" y="1211"/>
                    <a:pt x="524" y="1746"/>
                  </a:cubicBezTo>
                  <a:cubicBezTo>
                    <a:pt x="739" y="1949"/>
                    <a:pt x="1000" y="2056"/>
                    <a:pt x="1274" y="2056"/>
                  </a:cubicBezTo>
                  <a:cubicBezTo>
                    <a:pt x="2227" y="2056"/>
                    <a:pt x="2703" y="913"/>
                    <a:pt x="2024" y="234"/>
                  </a:cubicBezTo>
                  <a:cubicBezTo>
                    <a:pt x="1941" y="151"/>
                    <a:pt x="1834" y="80"/>
                    <a:pt x="1715" y="20"/>
                  </a:cubicBezTo>
                  <a:cubicBezTo>
                    <a:pt x="1696" y="10"/>
                    <a:pt x="1674" y="6"/>
                    <a:pt x="1652" y="6"/>
                  </a:cubicBezTo>
                  <a:cubicBezTo>
                    <a:pt x="1592" y="6"/>
                    <a:pt x="1530" y="39"/>
                    <a:pt x="1512" y="91"/>
                  </a:cubicBezTo>
                  <a:cubicBezTo>
                    <a:pt x="1477" y="163"/>
                    <a:pt x="1512" y="270"/>
                    <a:pt x="1584" y="294"/>
                  </a:cubicBezTo>
                  <a:cubicBezTo>
                    <a:pt x="2060" y="508"/>
                    <a:pt x="2167" y="1127"/>
                    <a:pt x="1810" y="1508"/>
                  </a:cubicBezTo>
                  <a:cubicBezTo>
                    <a:pt x="1667" y="1645"/>
                    <a:pt x="1477" y="1714"/>
                    <a:pt x="1285" y="1714"/>
                  </a:cubicBezTo>
                  <a:cubicBezTo>
                    <a:pt x="1093" y="1714"/>
                    <a:pt x="899" y="1645"/>
                    <a:pt x="750" y="1508"/>
                  </a:cubicBezTo>
                  <a:cubicBezTo>
                    <a:pt x="381" y="1127"/>
                    <a:pt x="500" y="520"/>
                    <a:pt x="977" y="294"/>
                  </a:cubicBezTo>
                  <a:cubicBezTo>
                    <a:pt x="1048" y="270"/>
                    <a:pt x="1096" y="163"/>
                    <a:pt x="1048" y="91"/>
                  </a:cubicBezTo>
                  <a:cubicBezTo>
                    <a:pt x="1022" y="40"/>
                    <a:pt x="966" y="1"/>
                    <a:pt x="90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024" name="Google Shape;11024;p80"/>
          <p:cNvGrpSpPr/>
          <p:nvPr/>
        </p:nvGrpSpPr>
        <p:grpSpPr>
          <a:xfrm>
            <a:off x="5328151" y="5308210"/>
            <a:ext cx="448683" cy="446731"/>
            <a:chOff x="3996113" y="4291176"/>
            <a:chExt cx="336512" cy="335048"/>
          </a:xfrm>
          <a:solidFill>
            <a:srgbClr val="D2DE00"/>
          </a:solidFill>
        </p:grpSpPr>
        <p:sp>
          <p:nvSpPr>
            <p:cNvPr id="11025" name="Google Shape;11025;p80"/>
            <p:cNvSpPr/>
            <p:nvPr/>
          </p:nvSpPr>
          <p:spPr>
            <a:xfrm>
              <a:off x="4082143" y="4323386"/>
              <a:ext cx="111810" cy="219833"/>
            </a:xfrm>
            <a:custGeom>
              <a:avLst/>
              <a:gdLst/>
              <a:ahLst/>
              <a:cxnLst/>
              <a:rect l="l" t="t" r="r" b="b"/>
              <a:pathLst>
                <a:path w="3513" h="6907" extrusionOk="0">
                  <a:moveTo>
                    <a:pt x="1751" y="322"/>
                  </a:moveTo>
                  <a:cubicBezTo>
                    <a:pt x="1846" y="322"/>
                    <a:pt x="1929" y="394"/>
                    <a:pt x="1929" y="501"/>
                  </a:cubicBezTo>
                  <a:lnTo>
                    <a:pt x="1929" y="942"/>
                  </a:lnTo>
                  <a:cubicBezTo>
                    <a:pt x="1929" y="1037"/>
                    <a:pt x="2001" y="1096"/>
                    <a:pt x="2084" y="1096"/>
                  </a:cubicBezTo>
                  <a:cubicBezTo>
                    <a:pt x="2691" y="1108"/>
                    <a:pt x="3179" y="1596"/>
                    <a:pt x="3179" y="2204"/>
                  </a:cubicBezTo>
                  <a:lnTo>
                    <a:pt x="3179" y="2525"/>
                  </a:lnTo>
                  <a:cubicBezTo>
                    <a:pt x="3179" y="2608"/>
                    <a:pt x="3108" y="2704"/>
                    <a:pt x="3001" y="2704"/>
                  </a:cubicBezTo>
                  <a:cubicBezTo>
                    <a:pt x="2917" y="2704"/>
                    <a:pt x="2822" y="2620"/>
                    <a:pt x="2822" y="2525"/>
                  </a:cubicBezTo>
                  <a:lnTo>
                    <a:pt x="2822" y="2204"/>
                  </a:lnTo>
                  <a:cubicBezTo>
                    <a:pt x="2834" y="1787"/>
                    <a:pt x="2501" y="1454"/>
                    <a:pt x="2060" y="1454"/>
                  </a:cubicBezTo>
                  <a:lnTo>
                    <a:pt x="1608" y="1454"/>
                  </a:lnTo>
                  <a:cubicBezTo>
                    <a:pt x="1096" y="1454"/>
                    <a:pt x="679" y="1870"/>
                    <a:pt x="679" y="2370"/>
                  </a:cubicBezTo>
                  <a:cubicBezTo>
                    <a:pt x="679" y="2882"/>
                    <a:pt x="1096" y="3299"/>
                    <a:pt x="1608" y="3299"/>
                  </a:cubicBezTo>
                  <a:lnTo>
                    <a:pt x="1917" y="3299"/>
                  </a:lnTo>
                  <a:cubicBezTo>
                    <a:pt x="2620" y="3299"/>
                    <a:pt x="3191" y="3859"/>
                    <a:pt x="3191" y="4573"/>
                  </a:cubicBezTo>
                  <a:cubicBezTo>
                    <a:pt x="3191" y="5216"/>
                    <a:pt x="2715" y="5764"/>
                    <a:pt x="2084" y="5835"/>
                  </a:cubicBezTo>
                  <a:cubicBezTo>
                    <a:pt x="2001" y="5859"/>
                    <a:pt x="1941" y="5918"/>
                    <a:pt x="1941" y="5990"/>
                  </a:cubicBezTo>
                  <a:lnTo>
                    <a:pt x="1941" y="6454"/>
                  </a:lnTo>
                  <a:cubicBezTo>
                    <a:pt x="1941" y="6538"/>
                    <a:pt x="1870" y="6633"/>
                    <a:pt x="1762" y="6633"/>
                  </a:cubicBezTo>
                  <a:cubicBezTo>
                    <a:pt x="1667" y="6633"/>
                    <a:pt x="1584" y="6549"/>
                    <a:pt x="1584" y="6454"/>
                  </a:cubicBezTo>
                  <a:lnTo>
                    <a:pt x="1584" y="6002"/>
                  </a:lnTo>
                  <a:cubicBezTo>
                    <a:pt x="1584" y="5918"/>
                    <a:pt x="1512" y="5859"/>
                    <a:pt x="1441" y="5859"/>
                  </a:cubicBezTo>
                  <a:cubicBezTo>
                    <a:pt x="834" y="5835"/>
                    <a:pt x="334" y="5347"/>
                    <a:pt x="334" y="4740"/>
                  </a:cubicBezTo>
                  <a:cubicBezTo>
                    <a:pt x="334" y="4644"/>
                    <a:pt x="417" y="4561"/>
                    <a:pt x="512" y="4561"/>
                  </a:cubicBezTo>
                  <a:cubicBezTo>
                    <a:pt x="608" y="4561"/>
                    <a:pt x="691" y="4633"/>
                    <a:pt x="691" y="4740"/>
                  </a:cubicBezTo>
                  <a:cubicBezTo>
                    <a:pt x="691" y="5156"/>
                    <a:pt x="1036" y="5502"/>
                    <a:pt x="1453" y="5502"/>
                  </a:cubicBezTo>
                  <a:lnTo>
                    <a:pt x="1929" y="5502"/>
                  </a:lnTo>
                  <a:cubicBezTo>
                    <a:pt x="2441" y="5502"/>
                    <a:pt x="2858" y="5085"/>
                    <a:pt x="2858" y="4573"/>
                  </a:cubicBezTo>
                  <a:cubicBezTo>
                    <a:pt x="2858" y="4073"/>
                    <a:pt x="2441" y="3656"/>
                    <a:pt x="1929" y="3656"/>
                  </a:cubicBezTo>
                  <a:lnTo>
                    <a:pt x="1608" y="3656"/>
                  </a:lnTo>
                  <a:cubicBezTo>
                    <a:pt x="905" y="3656"/>
                    <a:pt x="322" y="3085"/>
                    <a:pt x="322" y="2370"/>
                  </a:cubicBezTo>
                  <a:cubicBezTo>
                    <a:pt x="322" y="1727"/>
                    <a:pt x="798" y="1180"/>
                    <a:pt x="1441" y="1108"/>
                  </a:cubicBezTo>
                  <a:cubicBezTo>
                    <a:pt x="1512" y="1096"/>
                    <a:pt x="1572" y="1037"/>
                    <a:pt x="1572" y="953"/>
                  </a:cubicBezTo>
                  <a:lnTo>
                    <a:pt x="1572" y="501"/>
                  </a:lnTo>
                  <a:cubicBezTo>
                    <a:pt x="1572" y="406"/>
                    <a:pt x="1643" y="322"/>
                    <a:pt x="1751" y="322"/>
                  </a:cubicBezTo>
                  <a:close/>
                  <a:moveTo>
                    <a:pt x="1762" y="1"/>
                  </a:moveTo>
                  <a:cubicBezTo>
                    <a:pt x="1500" y="1"/>
                    <a:pt x="1274" y="227"/>
                    <a:pt x="1274" y="501"/>
                  </a:cubicBezTo>
                  <a:lnTo>
                    <a:pt x="1274" y="823"/>
                  </a:lnTo>
                  <a:cubicBezTo>
                    <a:pt x="548" y="977"/>
                    <a:pt x="24" y="1608"/>
                    <a:pt x="24" y="2370"/>
                  </a:cubicBezTo>
                  <a:cubicBezTo>
                    <a:pt x="24" y="3251"/>
                    <a:pt x="738" y="3954"/>
                    <a:pt x="1608" y="3954"/>
                  </a:cubicBezTo>
                  <a:lnTo>
                    <a:pt x="1917" y="3954"/>
                  </a:lnTo>
                  <a:cubicBezTo>
                    <a:pt x="2262" y="3954"/>
                    <a:pt x="2524" y="4216"/>
                    <a:pt x="2524" y="4561"/>
                  </a:cubicBezTo>
                  <a:cubicBezTo>
                    <a:pt x="2524" y="4906"/>
                    <a:pt x="2262" y="5168"/>
                    <a:pt x="1917" y="5168"/>
                  </a:cubicBezTo>
                  <a:lnTo>
                    <a:pt x="1441" y="5168"/>
                  </a:lnTo>
                  <a:cubicBezTo>
                    <a:pt x="1191" y="5168"/>
                    <a:pt x="977" y="4966"/>
                    <a:pt x="977" y="4704"/>
                  </a:cubicBezTo>
                  <a:cubicBezTo>
                    <a:pt x="977" y="4442"/>
                    <a:pt x="750" y="4216"/>
                    <a:pt x="488" y="4216"/>
                  </a:cubicBezTo>
                  <a:cubicBezTo>
                    <a:pt x="215" y="4216"/>
                    <a:pt x="0" y="4442"/>
                    <a:pt x="0" y="4704"/>
                  </a:cubicBezTo>
                  <a:cubicBezTo>
                    <a:pt x="0" y="5442"/>
                    <a:pt x="548" y="6037"/>
                    <a:pt x="1250" y="6121"/>
                  </a:cubicBezTo>
                  <a:lnTo>
                    <a:pt x="1250" y="6418"/>
                  </a:lnTo>
                  <a:cubicBezTo>
                    <a:pt x="1250" y="6692"/>
                    <a:pt x="1465" y="6907"/>
                    <a:pt x="1739" y="6907"/>
                  </a:cubicBezTo>
                  <a:cubicBezTo>
                    <a:pt x="2001" y="6907"/>
                    <a:pt x="2227" y="6692"/>
                    <a:pt x="2227" y="6418"/>
                  </a:cubicBezTo>
                  <a:lnTo>
                    <a:pt x="2227" y="6121"/>
                  </a:lnTo>
                  <a:cubicBezTo>
                    <a:pt x="2953" y="5978"/>
                    <a:pt x="3477" y="5335"/>
                    <a:pt x="3477" y="4573"/>
                  </a:cubicBezTo>
                  <a:cubicBezTo>
                    <a:pt x="3477" y="3692"/>
                    <a:pt x="2763" y="3001"/>
                    <a:pt x="1905" y="3001"/>
                  </a:cubicBezTo>
                  <a:lnTo>
                    <a:pt x="1608" y="3001"/>
                  </a:lnTo>
                  <a:cubicBezTo>
                    <a:pt x="1262" y="3001"/>
                    <a:pt x="989" y="2728"/>
                    <a:pt x="989" y="2382"/>
                  </a:cubicBezTo>
                  <a:cubicBezTo>
                    <a:pt x="989" y="2037"/>
                    <a:pt x="1262" y="1775"/>
                    <a:pt x="1608" y="1775"/>
                  </a:cubicBezTo>
                  <a:lnTo>
                    <a:pt x="2084" y="1775"/>
                  </a:lnTo>
                  <a:cubicBezTo>
                    <a:pt x="2334" y="1775"/>
                    <a:pt x="2536" y="1989"/>
                    <a:pt x="2536" y="2239"/>
                  </a:cubicBezTo>
                  <a:lnTo>
                    <a:pt x="2536" y="2549"/>
                  </a:lnTo>
                  <a:cubicBezTo>
                    <a:pt x="2524" y="2799"/>
                    <a:pt x="2751" y="3013"/>
                    <a:pt x="3013" y="3013"/>
                  </a:cubicBezTo>
                  <a:cubicBezTo>
                    <a:pt x="3286" y="3013"/>
                    <a:pt x="3513" y="2787"/>
                    <a:pt x="3513" y="2525"/>
                  </a:cubicBezTo>
                  <a:lnTo>
                    <a:pt x="3513" y="2204"/>
                  </a:lnTo>
                  <a:cubicBezTo>
                    <a:pt x="3513" y="1477"/>
                    <a:pt x="2953" y="882"/>
                    <a:pt x="2262" y="799"/>
                  </a:cubicBezTo>
                  <a:lnTo>
                    <a:pt x="2262" y="501"/>
                  </a:lnTo>
                  <a:cubicBezTo>
                    <a:pt x="2262" y="227"/>
                    <a:pt x="2036" y="1"/>
                    <a:pt x="176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26" name="Google Shape;11026;p80"/>
            <p:cNvSpPr/>
            <p:nvPr/>
          </p:nvSpPr>
          <p:spPr>
            <a:xfrm>
              <a:off x="4226894" y="4523485"/>
              <a:ext cx="52324" cy="51942"/>
            </a:xfrm>
            <a:custGeom>
              <a:avLst/>
              <a:gdLst/>
              <a:ahLst/>
              <a:cxnLst/>
              <a:rect l="l" t="t" r="r" b="b"/>
              <a:pathLst>
                <a:path w="1644" h="1632" extrusionOk="0">
                  <a:moveTo>
                    <a:pt x="822" y="310"/>
                  </a:moveTo>
                  <a:cubicBezTo>
                    <a:pt x="1108" y="310"/>
                    <a:pt x="1322" y="536"/>
                    <a:pt x="1322" y="822"/>
                  </a:cubicBezTo>
                  <a:cubicBezTo>
                    <a:pt x="1322" y="1096"/>
                    <a:pt x="1108" y="1322"/>
                    <a:pt x="822" y="1322"/>
                  </a:cubicBezTo>
                  <a:cubicBezTo>
                    <a:pt x="536" y="1322"/>
                    <a:pt x="310" y="1096"/>
                    <a:pt x="310" y="822"/>
                  </a:cubicBezTo>
                  <a:cubicBezTo>
                    <a:pt x="310" y="536"/>
                    <a:pt x="536" y="310"/>
                    <a:pt x="822" y="310"/>
                  </a:cubicBezTo>
                  <a:close/>
                  <a:moveTo>
                    <a:pt x="822" y="0"/>
                  </a:moveTo>
                  <a:cubicBezTo>
                    <a:pt x="370" y="0"/>
                    <a:pt x="0" y="370"/>
                    <a:pt x="0" y="822"/>
                  </a:cubicBezTo>
                  <a:cubicBezTo>
                    <a:pt x="0" y="1263"/>
                    <a:pt x="370" y="1632"/>
                    <a:pt x="822" y="1632"/>
                  </a:cubicBezTo>
                  <a:cubicBezTo>
                    <a:pt x="1263" y="1632"/>
                    <a:pt x="1644" y="1263"/>
                    <a:pt x="1644" y="822"/>
                  </a:cubicBezTo>
                  <a:cubicBezTo>
                    <a:pt x="1644" y="370"/>
                    <a:pt x="1263" y="0"/>
                    <a:pt x="82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27" name="Google Shape;11027;p80"/>
            <p:cNvSpPr/>
            <p:nvPr/>
          </p:nvSpPr>
          <p:spPr>
            <a:xfrm>
              <a:off x="3996113" y="4291176"/>
              <a:ext cx="336512" cy="335048"/>
            </a:xfrm>
            <a:custGeom>
              <a:avLst/>
              <a:gdLst/>
              <a:ahLst/>
              <a:cxnLst/>
              <a:rect l="l" t="t" r="r" b="b"/>
              <a:pathLst>
                <a:path w="10573" h="10527" extrusionOk="0">
                  <a:moveTo>
                    <a:pt x="8216" y="5930"/>
                  </a:moveTo>
                  <a:lnTo>
                    <a:pt x="8335" y="6537"/>
                  </a:lnTo>
                  <a:cubicBezTo>
                    <a:pt x="8359" y="6597"/>
                    <a:pt x="8394" y="6645"/>
                    <a:pt x="8442" y="6657"/>
                  </a:cubicBezTo>
                  <a:cubicBezTo>
                    <a:pt x="8502" y="6668"/>
                    <a:pt x="8549" y="6692"/>
                    <a:pt x="8609" y="6716"/>
                  </a:cubicBezTo>
                  <a:cubicBezTo>
                    <a:pt x="8631" y="6729"/>
                    <a:pt x="8653" y="6734"/>
                    <a:pt x="8674" y="6734"/>
                  </a:cubicBezTo>
                  <a:cubicBezTo>
                    <a:pt x="8710" y="6734"/>
                    <a:pt x="8745" y="6719"/>
                    <a:pt x="8775" y="6704"/>
                  </a:cubicBezTo>
                  <a:lnTo>
                    <a:pt x="9252" y="6311"/>
                  </a:lnTo>
                  <a:lnTo>
                    <a:pt x="9561" y="6585"/>
                  </a:lnTo>
                  <a:lnTo>
                    <a:pt x="9264" y="7121"/>
                  </a:lnTo>
                  <a:cubicBezTo>
                    <a:pt x="9228" y="7157"/>
                    <a:pt x="9228" y="7216"/>
                    <a:pt x="9264" y="7276"/>
                  </a:cubicBezTo>
                  <a:cubicBezTo>
                    <a:pt x="9287" y="7323"/>
                    <a:pt x="9323" y="7371"/>
                    <a:pt x="9347" y="7430"/>
                  </a:cubicBezTo>
                  <a:cubicBezTo>
                    <a:pt x="9383" y="7478"/>
                    <a:pt x="9430" y="7514"/>
                    <a:pt x="9490" y="7514"/>
                  </a:cubicBezTo>
                  <a:lnTo>
                    <a:pt x="10109" y="7538"/>
                  </a:lnTo>
                  <a:lnTo>
                    <a:pt x="10180" y="7942"/>
                  </a:lnTo>
                  <a:lnTo>
                    <a:pt x="9645" y="8157"/>
                  </a:lnTo>
                  <a:cubicBezTo>
                    <a:pt x="9585" y="8181"/>
                    <a:pt x="9561" y="8240"/>
                    <a:pt x="9549" y="8276"/>
                  </a:cubicBezTo>
                  <a:cubicBezTo>
                    <a:pt x="9549" y="8335"/>
                    <a:pt x="9526" y="8383"/>
                    <a:pt x="9514" y="8442"/>
                  </a:cubicBezTo>
                  <a:cubicBezTo>
                    <a:pt x="9502" y="8502"/>
                    <a:pt x="9514" y="8562"/>
                    <a:pt x="9561" y="8597"/>
                  </a:cubicBezTo>
                  <a:lnTo>
                    <a:pt x="10014" y="8990"/>
                  </a:lnTo>
                  <a:lnTo>
                    <a:pt x="9811" y="9347"/>
                  </a:lnTo>
                  <a:lnTo>
                    <a:pt x="9228" y="9157"/>
                  </a:lnTo>
                  <a:cubicBezTo>
                    <a:pt x="9213" y="9154"/>
                    <a:pt x="9198" y="9152"/>
                    <a:pt x="9184" y="9152"/>
                  </a:cubicBezTo>
                  <a:cubicBezTo>
                    <a:pt x="9141" y="9152"/>
                    <a:pt x="9103" y="9166"/>
                    <a:pt x="9085" y="9193"/>
                  </a:cubicBezTo>
                  <a:cubicBezTo>
                    <a:pt x="9037" y="9228"/>
                    <a:pt x="8990" y="9264"/>
                    <a:pt x="8954" y="9288"/>
                  </a:cubicBezTo>
                  <a:cubicBezTo>
                    <a:pt x="8906" y="9324"/>
                    <a:pt x="8871" y="9383"/>
                    <a:pt x="8895" y="9443"/>
                  </a:cubicBezTo>
                  <a:lnTo>
                    <a:pt x="8978" y="10050"/>
                  </a:lnTo>
                  <a:lnTo>
                    <a:pt x="8597" y="10181"/>
                  </a:lnTo>
                  <a:lnTo>
                    <a:pt x="8264" y="9669"/>
                  </a:lnTo>
                  <a:cubicBezTo>
                    <a:pt x="8228" y="9621"/>
                    <a:pt x="8192" y="9585"/>
                    <a:pt x="8133" y="9585"/>
                  </a:cubicBezTo>
                  <a:lnTo>
                    <a:pt x="7954" y="9585"/>
                  </a:lnTo>
                  <a:cubicBezTo>
                    <a:pt x="7894" y="9585"/>
                    <a:pt x="7847" y="9621"/>
                    <a:pt x="7811" y="9669"/>
                  </a:cubicBezTo>
                  <a:lnTo>
                    <a:pt x="7490" y="10181"/>
                  </a:lnTo>
                  <a:lnTo>
                    <a:pt x="7097" y="10050"/>
                  </a:lnTo>
                  <a:lnTo>
                    <a:pt x="7192" y="9443"/>
                  </a:lnTo>
                  <a:cubicBezTo>
                    <a:pt x="7204" y="9383"/>
                    <a:pt x="7180" y="9324"/>
                    <a:pt x="7132" y="9288"/>
                  </a:cubicBezTo>
                  <a:cubicBezTo>
                    <a:pt x="7085" y="9264"/>
                    <a:pt x="7037" y="9216"/>
                    <a:pt x="7001" y="9193"/>
                  </a:cubicBezTo>
                  <a:cubicBezTo>
                    <a:pt x="6970" y="9161"/>
                    <a:pt x="6933" y="9145"/>
                    <a:pt x="6897" y="9145"/>
                  </a:cubicBezTo>
                  <a:cubicBezTo>
                    <a:pt x="6880" y="9145"/>
                    <a:pt x="6863" y="9149"/>
                    <a:pt x="6847" y="9157"/>
                  </a:cubicBezTo>
                  <a:lnTo>
                    <a:pt x="6275" y="9347"/>
                  </a:lnTo>
                  <a:lnTo>
                    <a:pt x="6061" y="8990"/>
                  </a:lnTo>
                  <a:lnTo>
                    <a:pt x="6525" y="8597"/>
                  </a:lnTo>
                  <a:cubicBezTo>
                    <a:pt x="6573" y="8550"/>
                    <a:pt x="6585" y="8502"/>
                    <a:pt x="6573" y="8442"/>
                  </a:cubicBezTo>
                  <a:cubicBezTo>
                    <a:pt x="6549" y="8383"/>
                    <a:pt x="6537" y="8335"/>
                    <a:pt x="6537" y="8276"/>
                  </a:cubicBezTo>
                  <a:cubicBezTo>
                    <a:pt x="6537" y="8216"/>
                    <a:pt x="6489" y="8169"/>
                    <a:pt x="6430" y="8157"/>
                  </a:cubicBezTo>
                  <a:lnTo>
                    <a:pt x="5847" y="7942"/>
                  </a:lnTo>
                  <a:lnTo>
                    <a:pt x="5930" y="7538"/>
                  </a:lnTo>
                  <a:lnTo>
                    <a:pt x="6549" y="7514"/>
                  </a:lnTo>
                  <a:cubicBezTo>
                    <a:pt x="6609" y="7514"/>
                    <a:pt x="6656" y="7490"/>
                    <a:pt x="6680" y="7430"/>
                  </a:cubicBezTo>
                  <a:cubicBezTo>
                    <a:pt x="6716" y="7383"/>
                    <a:pt x="6740" y="7323"/>
                    <a:pt x="6775" y="7276"/>
                  </a:cubicBezTo>
                  <a:cubicBezTo>
                    <a:pt x="6811" y="7240"/>
                    <a:pt x="6811" y="7180"/>
                    <a:pt x="6775" y="7121"/>
                  </a:cubicBezTo>
                  <a:lnTo>
                    <a:pt x="6478" y="6585"/>
                  </a:lnTo>
                  <a:lnTo>
                    <a:pt x="6787" y="6311"/>
                  </a:lnTo>
                  <a:lnTo>
                    <a:pt x="7263" y="6704"/>
                  </a:lnTo>
                  <a:cubicBezTo>
                    <a:pt x="7293" y="6719"/>
                    <a:pt x="7327" y="6729"/>
                    <a:pt x="7363" y="6729"/>
                  </a:cubicBezTo>
                  <a:cubicBezTo>
                    <a:pt x="7385" y="6729"/>
                    <a:pt x="7407" y="6725"/>
                    <a:pt x="7430" y="6716"/>
                  </a:cubicBezTo>
                  <a:cubicBezTo>
                    <a:pt x="7478" y="6704"/>
                    <a:pt x="7537" y="6668"/>
                    <a:pt x="7597" y="6657"/>
                  </a:cubicBezTo>
                  <a:cubicBezTo>
                    <a:pt x="7656" y="6645"/>
                    <a:pt x="7680" y="6597"/>
                    <a:pt x="7704" y="6537"/>
                  </a:cubicBezTo>
                  <a:lnTo>
                    <a:pt x="7823" y="5930"/>
                  </a:lnTo>
                  <a:close/>
                  <a:moveTo>
                    <a:pt x="4454" y="1"/>
                  </a:moveTo>
                  <a:cubicBezTo>
                    <a:pt x="3739" y="1"/>
                    <a:pt x="3025" y="180"/>
                    <a:pt x="2382" y="513"/>
                  </a:cubicBezTo>
                  <a:cubicBezTo>
                    <a:pt x="2310" y="561"/>
                    <a:pt x="2287" y="644"/>
                    <a:pt x="2322" y="715"/>
                  </a:cubicBezTo>
                  <a:cubicBezTo>
                    <a:pt x="2354" y="770"/>
                    <a:pt x="2405" y="799"/>
                    <a:pt x="2458" y="799"/>
                  </a:cubicBezTo>
                  <a:cubicBezTo>
                    <a:pt x="2485" y="799"/>
                    <a:pt x="2512" y="791"/>
                    <a:pt x="2537" y="775"/>
                  </a:cubicBezTo>
                  <a:cubicBezTo>
                    <a:pt x="3132" y="465"/>
                    <a:pt x="3787" y="299"/>
                    <a:pt x="4454" y="299"/>
                  </a:cubicBezTo>
                  <a:cubicBezTo>
                    <a:pt x="6728" y="299"/>
                    <a:pt x="8597" y="2168"/>
                    <a:pt x="8597" y="4442"/>
                  </a:cubicBezTo>
                  <a:cubicBezTo>
                    <a:pt x="8597" y="4847"/>
                    <a:pt x="8537" y="5228"/>
                    <a:pt x="8430" y="5621"/>
                  </a:cubicBezTo>
                  <a:lnTo>
                    <a:pt x="7740" y="5621"/>
                  </a:lnTo>
                  <a:cubicBezTo>
                    <a:pt x="7668" y="5621"/>
                    <a:pt x="7609" y="5656"/>
                    <a:pt x="7597" y="5728"/>
                  </a:cubicBezTo>
                  <a:lnTo>
                    <a:pt x="7466" y="6371"/>
                  </a:lnTo>
                  <a:lnTo>
                    <a:pt x="7442" y="6371"/>
                  </a:lnTo>
                  <a:lnTo>
                    <a:pt x="6942" y="5966"/>
                  </a:lnTo>
                  <a:cubicBezTo>
                    <a:pt x="6912" y="5948"/>
                    <a:pt x="6879" y="5939"/>
                    <a:pt x="6847" y="5939"/>
                  </a:cubicBezTo>
                  <a:cubicBezTo>
                    <a:pt x="6814" y="5939"/>
                    <a:pt x="6781" y="5948"/>
                    <a:pt x="6751" y="5966"/>
                  </a:cubicBezTo>
                  <a:lnTo>
                    <a:pt x="6239" y="6407"/>
                  </a:lnTo>
                  <a:cubicBezTo>
                    <a:pt x="6180" y="6442"/>
                    <a:pt x="6168" y="6537"/>
                    <a:pt x="6216" y="6597"/>
                  </a:cubicBezTo>
                  <a:lnTo>
                    <a:pt x="6525" y="7180"/>
                  </a:lnTo>
                  <a:cubicBezTo>
                    <a:pt x="6525" y="7180"/>
                    <a:pt x="6525" y="7192"/>
                    <a:pt x="6513" y="7192"/>
                  </a:cubicBezTo>
                  <a:lnTo>
                    <a:pt x="5858" y="7204"/>
                  </a:lnTo>
                  <a:cubicBezTo>
                    <a:pt x="5775" y="7204"/>
                    <a:pt x="5716" y="7264"/>
                    <a:pt x="5704" y="7335"/>
                  </a:cubicBezTo>
                  <a:lnTo>
                    <a:pt x="5585" y="7990"/>
                  </a:lnTo>
                  <a:cubicBezTo>
                    <a:pt x="5573" y="8073"/>
                    <a:pt x="5620" y="8145"/>
                    <a:pt x="5680" y="8157"/>
                  </a:cubicBezTo>
                  <a:lnTo>
                    <a:pt x="6013" y="8288"/>
                  </a:lnTo>
                  <a:cubicBezTo>
                    <a:pt x="5525" y="8502"/>
                    <a:pt x="5001" y="8585"/>
                    <a:pt x="4454" y="8585"/>
                  </a:cubicBezTo>
                  <a:cubicBezTo>
                    <a:pt x="2179" y="8585"/>
                    <a:pt x="322" y="6728"/>
                    <a:pt x="322" y="4454"/>
                  </a:cubicBezTo>
                  <a:cubicBezTo>
                    <a:pt x="322" y="3168"/>
                    <a:pt x="894" y="2001"/>
                    <a:pt x="1894" y="1203"/>
                  </a:cubicBezTo>
                  <a:cubicBezTo>
                    <a:pt x="1965" y="1144"/>
                    <a:pt x="1965" y="1061"/>
                    <a:pt x="1929" y="989"/>
                  </a:cubicBezTo>
                  <a:cubicBezTo>
                    <a:pt x="1895" y="942"/>
                    <a:pt x="1850" y="921"/>
                    <a:pt x="1804" y="921"/>
                  </a:cubicBezTo>
                  <a:cubicBezTo>
                    <a:pt x="1769" y="921"/>
                    <a:pt x="1734" y="933"/>
                    <a:pt x="1703" y="953"/>
                  </a:cubicBezTo>
                  <a:cubicBezTo>
                    <a:pt x="632" y="1799"/>
                    <a:pt x="1" y="3085"/>
                    <a:pt x="1" y="4454"/>
                  </a:cubicBezTo>
                  <a:cubicBezTo>
                    <a:pt x="1" y="5645"/>
                    <a:pt x="465" y="6764"/>
                    <a:pt x="1298" y="7597"/>
                  </a:cubicBezTo>
                  <a:cubicBezTo>
                    <a:pt x="2132" y="8431"/>
                    <a:pt x="3251" y="8883"/>
                    <a:pt x="4442" y="8883"/>
                  </a:cubicBezTo>
                  <a:cubicBezTo>
                    <a:pt x="5001" y="8883"/>
                    <a:pt x="5537" y="8788"/>
                    <a:pt x="6049" y="8585"/>
                  </a:cubicBezTo>
                  <a:lnTo>
                    <a:pt x="6049" y="8585"/>
                  </a:lnTo>
                  <a:lnTo>
                    <a:pt x="5775" y="8823"/>
                  </a:lnTo>
                  <a:cubicBezTo>
                    <a:pt x="5716" y="8871"/>
                    <a:pt x="5704" y="8966"/>
                    <a:pt x="5751" y="9026"/>
                  </a:cubicBezTo>
                  <a:lnTo>
                    <a:pt x="6073" y="9585"/>
                  </a:lnTo>
                  <a:cubicBezTo>
                    <a:pt x="6101" y="9632"/>
                    <a:pt x="6158" y="9664"/>
                    <a:pt x="6211" y="9664"/>
                  </a:cubicBezTo>
                  <a:cubicBezTo>
                    <a:pt x="6225" y="9664"/>
                    <a:pt x="6239" y="9662"/>
                    <a:pt x="6251" y="9657"/>
                  </a:cubicBezTo>
                  <a:lnTo>
                    <a:pt x="6882" y="9455"/>
                  </a:lnTo>
                  <a:cubicBezTo>
                    <a:pt x="6882" y="9455"/>
                    <a:pt x="6894" y="9455"/>
                    <a:pt x="6894" y="9466"/>
                  </a:cubicBezTo>
                  <a:lnTo>
                    <a:pt x="6787" y="10121"/>
                  </a:lnTo>
                  <a:cubicBezTo>
                    <a:pt x="6775" y="10193"/>
                    <a:pt x="6823" y="10276"/>
                    <a:pt x="6894" y="10288"/>
                  </a:cubicBezTo>
                  <a:lnTo>
                    <a:pt x="7525" y="10514"/>
                  </a:lnTo>
                  <a:cubicBezTo>
                    <a:pt x="7537" y="10514"/>
                    <a:pt x="7549" y="10526"/>
                    <a:pt x="7585" y="10526"/>
                  </a:cubicBezTo>
                  <a:cubicBezTo>
                    <a:pt x="7644" y="10526"/>
                    <a:pt x="7680" y="10490"/>
                    <a:pt x="7716" y="10455"/>
                  </a:cubicBezTo>
                  <a:lnTo>
                    <a:pt x="8061" y="9883"/>
                  </a:lnTo>
                  <a:lnTo>
                    <a:pt x="8073" y="9883"/>
                  </a:lnTo>
                  <a:lnTo>
                    <a:pt x="8418" y="10455"/>
                  </a:lnTo>
                  <a:cubicBezTo>
                    <a:pt x="8445" y="10499"/>
                    <a:pt x="8497" y="10523"/>
                    <a:pt x="8547" y="10523"/>
                  </a:cubicBezTo>
                  <a:cubicBezTo>
                    <a:pt x="8565" y="10523"/>
                    <a:pt x="8582" y="10520"/>
                    <a:pt x="8597" y="10514"/>
                  </a:cubicBezTo>
                  <a:lnTo>
                    <a:pt x="9216" y="10288"/>
                  </a:lnTo>
                  <a:cubicBezTo>
                    <a:pt x="9287" y="10252"/>
                    <a:pt x="9323" y="10193"/>
                    <a:pt x="9323" y="10121"/>
                  </a:cubicBezTo>
                  <a:lnTo>
                    <a:pt x="9216" y="9466"/>
                  </a:lnTo>
                  <a:cubicBezTo>
                    <a:pt x="9216" y="9466"/>
                    <a:pt x="9228" y="9466"/>
                    <a:pt x="9228" y="9455"/>
                  </a:cubicBezTo>
                  <a:lnTo>
                    <a:pt x="9859" y="9657"/>
                  </a:lnTo>
                  <a:cubicBezTo>
                    <a:pt x="9878" y="9666"/>
                    <a:pt x="9897" y="9671"/>
                    <a:pt x="9916" y="9671"/>
                  </a:cubicBezTo>
                  <a:cubicBezTo>
                    <a:pt x="9966" y="9671"/>
                    <a:pt x="10011" y="9638"/>
                    <a:pt x="10038" y="9585"/>
                  </a:cubicBezTo>
                  <a:lnTo>
                    <a:pt x="10359" y="9026"/>
                  </a:lnTo>
                  <a:cubicBezTo>
                    <a:pt x="10395" y="8966"/>
                    <a:pt x="10395" y="8871"/>
                    <a:pt x="10335" y="8823"/>
                  </a:cubicBezTo>
                  <a:lnTo>
                    <a:pt x="9847" y="8395"/>
                  </a:lnTo>
                  <a:lnTo>
                    <a:pt x="9847" y="8383"/>
                  </a:lnTo>
                  <a:lnTo>
                    <a:pt x="10454" y="8145"/>
                  </a:lnTo>
                  <a:cubicBezTo>
                    <a:pt x="10460" y="8146"/>
                    <a:pt x="10465" y="8146"/>
                    <a:pt x="10470" y="8146"/>
                  </a:cubicBezTo>
                  <a:cubicBezTo>
                    <a:pt x="10532" y="8146"/>
                    <a:pt x="10572" y="8080"/>
                    <a:pt x="10561" y="8014"/>
                  </a:cubicBezTo>
                  <a:lnTo>
                    <a:pt x="10442" y="7359"/>
                  </a:lnTo>
                  <a:cubicBezTo>
                    <a:pt x="10419" y="7288"/>
                    <a:pt x="10359" y="7240"/>
                    <a:pt x="10288" y="7228"/>
                  </a:cubicBezTo>
                  <a:lnTo>
                    <a:pt x="9633" y="7204"/>
                  </a:lnTo>
                  <a:cubicBezTo>
                    <a:pt x="9633" y="7204"/>
                    <a:pt x="9633" y="7192"/>
                    <a:pt x="9621" y="7192"/>
                  </a:cubicBezTo>
                  <a:lnTo>
                    <a:pt x="9930" y="6609"/>
                  </a:lnTo>
                  <a:cubicBezTo>
                    <a:pt x="9966" y="6549"/>
                    <a:pt x="9942" y="6466"/>
                    <a:pt x="9907" y="6418"/>
                  </a:cubicBezTo>
                  <a:lnTo>
                    <a:pt x="9395" y="5990"/>
                  </a:lnTo>
                  <a:cubicBezTo>
                    <a:pt x="9365" y="5966"/>
                    <a:pt x="9332" y="5954"/>
                    <a:pt x="9299" y="5954"/>
                  </a:cubicBezTo>
                  <a:cubicBezTo>
                    <a:pt x="9267" y="5954"/>
                    <a:pt x="9234" y="5966"/>
                    <a:pt x="9204" y="5990"/>
                  </a:cubicBezTo>
                  <a:lnTo>
                    <a:pt x="8692" y="6395"/>
                  </a:lnTo>
                  <a:lnTo>
                    <a:pt x="8680" y="6395"/>
                  </a:lnTo>
                  <a:lnTo>
                    <a:pt x="8609" y="6049"/>
                  </a:lnTo>
                  <a:lnTo>
                    <a:pt x="8609" y="6037"/>
                  </a:lnTo>
                  <a:cubicBezTo>
                    <a:pt x="8799" y="5525"/>
                    <a:pt x="8895" y="5002"/>
                    <a:pt x="8895" y="4454"/>
                  </a:cubicBezTo>
                  <a:cubicBezTo>
                    <a:pt x="8895" y="3263"/>
                    <a:pt x="8430" y="2144"/>
                    <a:pt x="7597" y="1311"/>
                  </a:cubicBezTo>
                  <a:cubicBezTo>
                    <a:pt x="6763" y="477"/>
                    <a:pt x="5644" y="1"/>
                    <a:pt x="445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028" name="Google Shape;11028;p80"/>
          <p:cNvSpPr/>
          <p:nvPr/>
        </p:nvSpPr>
        <p:spPr>
          <a:xfrm>
            <a:off x="1775649" y="5329812"/>
            <a:ext cx="406288" cy="405397"/>
          </a:xfrm>
          <a:custGeom>
            <a:avLst/>
            <a:gdLst/>
            <a:ahLst/>
            <a:cxnLst/>
            <a:rect l="l" t="t" r="r" b="b"/>
            <a:pathLst>
              <a:path w="9574" h="9553" extrusionOk="0">
                <a:moveTo>
                  <a:pt x="4811" y="290"/>
                </a:moveTo>
                <a:lnTo>
                  <a:pt x="8157" y="2230"/>
                </a:lnTo>
                <a:lnTo>
                  <a:pt x="7573" y="2230"/>
                </a:lnTo>
                <a:lnTo>
                  <a:pt x="4918" y="671"/>
                </a:lnTo>
                <a:cubicBezTo>
                  <a:pt x="4876" y="647"/>
                  <a:pt x="4838" y="635"/>
                  <a:pt x="4800" y="635"/>
                </a:cubicBezTo>
                <a:cubicBezTo>
                  <a:pt x="4763" y="635"/>
                  <a:pt x="4728" y="647"/>
                  <a:pt x="4692" y="671"/>
                </a:cubicBezTo>
                <a:lnTo>
                  <a:pt x="3989" y="1087"/>
                </a:lnTo>
                <a:cubicBezTo>
                  <a:pt x="3930" y="1135"/>
                  <a:pt x="3906" y="1206"/>
                  <a:pt x="3942" y="1278"/>
                </a:cubicBezTo>
                <a:cubicBezTo>
                  <a:pt x="3974" y="1318"/>
                  <a:pt x="4017" y="1348"/>
                  <a:pt x="4067" y="1348"/>
                </a:cubicBezTo>
                <a:cubicBezTo>
                  <a:pt x="4092" y="1348"/>
                  <a:pt x="4117" y="1341"/>
                  <a:pt x="4144" y="1326"/>
                </a:cubicBezTo>
                <a:lnTo>
                  <a:pt x="4811" y="933"/>
                </a:lnTo>
                <a:lnTo>
                  <a:pt x="7025" y="2230"/>
                </a:lnTo>
                <a:lnTo>
                  <a:pt x="2572" y="2230"/>
                </a:lnTo>
                <a:lnTo>
                  <a:pt x="3561" y="1671"/>
                </a:lnTo>
                <a:cubicBezTo>
                  <a:pt x="3620" y="1623"/>
                  <a:pt x="3644" y="1552"/>
                  <a:pt x="3608" y="1480"/>
                </a:cubicBezTo>
                <a:cubicBezTo>
                  <a:pt x="3576" y="1440"/>
                  <a:pt x="3533" y="1411"/>
                  <a:pt x="3483" y="1411"/>
                </a:cubicBezTo>
                <a:cubicBezTo>
                  <a:pt x="3459" y="1411"/>
                  <a:pt x="3433" y="1417"/>
                  <a:pt x="3406" y="1433"/>
                </a:cubicBezTo>
                <a:lnTo>
                  <a:pt x="2013" y="2254"/>
                </a:lnTo>
                <a:lnTo>
                  <a:pt x="1429" y="2254"/>
                </a:lnTo>
                <a:lnTo>
                  <a:pt x="4811" y="290"/>
                </a:lnTo>
                <a:close/>
                <a:moveTo>
                  <a:pt x="8621" y="2528"/>
                </a:moveTo>
                <a:lnTo>
                  <a:pt x="8621" y="3207"/>
                </a:lnTo>
                <a:lnTo>
                  <a:pt x="965" y="3207"/>
                </a:lnTo>
                <a:lnTo>
                  <a:pt x="965" y="2528"/>
                </a:lnTo>
                <a:close/>
                <a:moveTo>
                  <a:pt x="2644" y="3469"/>
                </a:moveTo>
                <a:cubicBezTo>
                  <a:pt x="2692" y="3469"/>
                  <a:pt x="2727" y="3481"/>
                  <a:pt x="2751" y="3516"/>
                </a:cubicBezTo>
                <a:cubicBezTo>
                  <a:pt x="2787" y="3540"/>
                  <a:pt x="2799" y="3576"/>
                  <a:pt x="2799" y="3623"/>
                </a:cubicBezTo>
                <a:cubicBezTo>
                  <a:pt x="2799" y="3695"/>
                  <a:pt x="2739" y="3754"/>
                  <a:pt x="2668" y="3754"/>
                </a:cubicBezTo>
                <a:cubicBezTo>
                  <a:pt x="2620" y="3754"/>
                  <a:pt x="2596" y="3731"/>
                  <a:pt x="2561" y="3707"/>
                </a:cubicBezTo>
                <a:cubicBezTo>
                  <a:pt x="2528" y="3666"/>
                  <a:pt x="2479" y="3648"/>
                  <a:pt x="2432" y="3648"/>
                </a:cubicBezTo>
                <a:cubicBezTo>
                  <a:pt x="2410" y="3648"/>
                  <a:pt x="2389" y="3652"/>
                  <a:pt x="2370" y="3659"/>
                </a:cubicBezTo>
                <a:cubicBezTo>
                  <a:pt x="2299" y="3695"/>
                  <a:pt x="2251" y="3754"/>
                  <a:pt x="2251" y="3826"/>
                </a:cubicBezTo>
                <a:lnTo>
                  <a:pt x="2251" y="7707"/>
                </a:lnTo>
                <a:lnTo>
                  <a:pt x="1703" y="7707"/>
                </a:lnTo>
                <a:lnTo>
                  <a:pt x="1703" y="3826"/>
                </a:lnTo>
                <a:cubicBezTo>
                  <a:pt x="1703" y="3754"/>
                  <a:pt x="1656" y="3683"/>
                  <a:pt x="1584" y="3659"/>
                </a:cubicBezTo>
                <a:cubicBezTo>
                  <a:pt x="1568" y="3653"/>
                  <a:pt x="1551" y="3650"/>
                  <a:pt x="1532" y="3650"/>
                </a:cubicBezTo>
                <a:cubicBezTo>
                  <a:pt x="1482" y="3650"/>
                  <a:pt x="1425" y="3672"/>
                  <a:pt x="1382" y="3707"/>
                </a:cubicBezTo>
                <a:cubicBezTo>
                  <a:pt x="1358" y="3742"/>
                  <a:pt x="1322" y="3754"/>
                  <a:pt x="1287" y="3754"/>
                </a:cubicBezTo>
                <a:cubicBezTo>
                  <a:pt x="1239" y="3754"/>
                  <a:pt x="1203" y="3731"/>
                  <a:pt x="1179" y="3707"/>
                </a:cubicBezTo>
                <a:cubicBezTo>
                  <a:pt x="1144" y="3683"/>
                  <a:pt x="1132" y="3647"/>
                  <a:pt x="1132" y="3600"/>
                </a:cubicBezTo>
                <a:cubicBezTo>
                  <a:pt x="1132" y="3528"/>
                  <a:pt x="1203" y="3469"/>
                  <a:pt x="1287" y="3469"/>
                </a:cubicBezTo>
                <a:close/>
                <a:moveTo>
                  <a:pt x="5537" y="3481"/>
                </a:moveTo>
                <a:cubicBezTo>
                  <a:pt x="5573" y="3481"/>
                  <a:pt x="5609" y="3504"/>
                  <a:pt x="5644" y="3528"/>
                </a:cubicBezTo>
                <a:cubicBezTo>
                  <a:pt x="5668" y="3564"/>
                  <a:pt x="5692" y="3588"/>
                  <a:pt x="5692" y="3635"/>
                </a:cubicBezTo>
                <a:cubicBezTo>
                  <a:pt x="5692" y="3707"/>
                  <a:pt x="5632" y="3766"/>
                  <a:pt x="5549" y="3766"/>
                </a:cubicBezTo>
                <a:cubicBezTo>
                  <a:pt x="5513" y="3766"/>
                  <a:pt x="5478" y="3754"/>
                  <a:pt x="5454" y="3719"/>
                </a:cubicBezTo>
                <a:cubicBezTo>
                  <a:pt x="5424" y="3681"/>
                  <a:pt x="5376" y="3663"/>
                  <a:pt x="5329" y="3663"/>
                </a:cubicBezTo>
                <a:cubicBezTo>
                  <a:pt x="5301" y="3663"/>
                  <a:pt x="5274" y="3670"/>
                  <a:pt x="5251" y="3683"/>
                </a:cubicBezTo>
                <a:cubicBezTo>
                  <a:pt x="5180" y="3707"/>
                  <a:pt x="5132" y="3766"/>
                  <a:pt x="5132" y="3838"/>
                </a:cubicBezTo>
                <a:lnTo>
                  <a:pt x="5132" y="7731"/>
                </a:lnTo>
                <a:lnTo>
                  <a:pt x="4585" y="7731"/>
                </a:lnTo>
                <a:lnTo>
                  <a:pt x="4585" y="3838"/>
                </a:lnTo>
                <a:cubicBezTo>
                  <a:pt x="4585" y="3766"/>
                  <a:pt x="4537" y="3695"/>
                  <a:pt x="4466" y="3683"/>
                </a:cubicBezTo>
                <a:cubicBezTo>
                  <a:pt x="4439" y="3670"/>
                  <a:pt x="4412" y="3663"/>
                  <a:pt x="4386" y="3663"/>
                </a:cubicBezTo>
                <a:cubicBezTo>
                  <a:pt x="4344" y="3663"/>
                  <a:pt x="4305" y="3681"/>
                  <a:pt x="4275" y="3719"/>
                </a:cubicBezTo>
                <a:cubicBezTo>
                  <a:pt x="4239" y="3754"/>
                  <a:pt x="4216" y="3766"/>
                  <a:pt x="4168" y="3766"/>
                </a:cubicBezTo>
                <a:cubicBezTo>
                  <a:pt x="4120" y="3766"/>
                  <a:pt x="4096" y="3754"/>
                  <a:pt x="4061" y="3719"/>
                </a:cubicBezTo>
                <a:cubicBezTo>
                  <a:pt x="4037" y="3695"/>
                  <a:pt x="4025" y="3659"/>
                  <a:pt x="4025" y="3623"/>
                </a:cubicBezTo>
                <a:cubicBezTo>
                  <a:pt x="4025" y="3540"/>
                  <a:pt x="4096" y="3481"/>
                  <a:pt x="4168" y="3481"/>
                </a:cubicBezTo>
                <a:close/>
                <a:moveTo>
                  <a:pt x="8395" y="3481"/>
                </a:moveTo>
                <a:cubicBezTo>
                  <a:pt x="8442" y="3481"/>
                  <a:pt x="8466" y="3492"/>
                  <a:pt x="8502" y="3528"/>
                </a:cubicBezTo>
                <a:cubicBezTo>
                  <a:pt x="8526" y="3552"/>
                  <a:pt x="8538" y="3588"/>
                  <a:pt x="8538" y="3635"/>
                </a:cubicBezTo>
                <a:cubicBezTo>
                  <a:pt x="8526" y="3695"/>
                  <a:pt x="8466" y="3754"/>
                  <a:pt x="8407" y="3754"/>
                </a:cubicBezTo>
                <a:cubicBezTo>
                  <a:pt x="8371" y="3754"/>
                  <a:pt x="8335" y="3742"/>
                  <a:pt x="8311" y="3707"/>
                </a:cubicBezTo>
                <a:cubicBezTo>
                  <a:pt x="8279" y="3666"/>
                  <a:pt x="8224" y="3648"/>
                  <a:pt x="8174" y="3648"/>
                </a:cubicBezTo>
                <a:cubicBezTo>
                  <a:pt x="8150" y="3648"/>
                  <a:pt x="8128" y="3652"/>
                  <a:pt x="8109" y="3659"/>
                </a:cubicBezTo>
                <a:cubicBezTo>
                  <a:pt x="8037" y="3695"/>
                  <a:pt x="7990" y="3754"/>
                  <a:pt x="7990" y="3826"/>
                </a:cubicBezTo>
                <a:lnTo>
                  <a:pt x="7990" y="7707"/>
                </a:lnTo>
                <a:lnTo>
                  <a:pt x="7442" y="7707"/>
                </a:lnTo>
                <a:lnTo>
                  <a:pt x="7442" y="6314"/>
                </a:lnTo>
                <a:cubicBezTo>
                  <a:pt x="7442" y="6243"/>
                  <a:pt x="7383" y="6183"/>
                  <a:pt x="7311" y="6183"/>
                </a:cubicBezTo>
                <a:cubicBezTo>
                  <a:pt x="7240" y="6183"/>
                  <a:pt x="7180" y="6243"/>
                  <a:pt x="7180" y="6314"/>
                </a:cubicBezTo>
                <a:lnTo>
                  <a:pt x="7180" y="7743"/>
                </a:lnTo>
                <a:cubicBezTo>
                  <a:pt x="7097" y="7791"/>
                  <a:pt x="7061" y="7862"/>
                  <a:pt x="7061" y="7945"/>
                </a:cubicBezTo>
                <a:lnTo>
                  <a:pt x="7061" y="8148"/>
                </a:lnTo>
                <a:lnTo>
                  <a:pt x="5549" y="8148"/>
                </a:lnTo>
                <a:lnTo>
                  <a:pt x="5549" y="7969"/>
                </a:lnTo>
                <a:cubicBezTo>
                  <a:pt x="5549" y="7874"/>
                  <a:pt x="5513" y="7803"/>
                  <a:pt x="5430" y="7755"/>
                </a:cubicBezTo>
                <a:lnTo>
                  <a:pt x="5430" y="4016"/>
                </a:lnTo>
                <a:cubicBezTo>
                  <a:pt x="5465" y="4034"/>
                  <a:pt x="5500" y="4045"/>
                  <a:pt x="5535" y="4045"/>
                </a:cubicBezTo>
                <a:cubicBezTo>
                  <a:pt x="5547" y="4045"/>
                  <a:pt x="5560" y="4043"/>
                  <a:pt x="5573" y="4040"/>
                </a:cubicBezTo>
                <a:cubicBezTo>
                  <a:pt x="5787" y="4040"/>
                  <a:pt x="5966" y="3862"/>
                  <a:pt x="5966" y="3635"/>
                </a:cubicBezTo>
                <a:cubicBezTo>
                  <a:pt x="5966" y="3576"/>
                  <a:pt x="5966" y="3528"/>
                  <a:pt x="5954" y="3481"/>
                </a:cubicBezTo>
                <a:lnTo>
                  <a:pt x="6656" y="3481"/>
                </a:lnTo>
                <a:cubicBezTo>
                  <a:pt x="6633" y="3516"/>
                  <a:pt x="6633" y="3564"/>
                  <a:pt x="6621" y="3600"/>
                </a:cubicBezTo>
                <a:cubicBezTo>
                  <a:pt x="6621" y="3719"/>
                  <a:pt x="6656" y="3826"/>
                  <a:pt x="6740" y="3921"/>
                </a:cubicBezTo>
                <a:cubicBezTo>
                  <a:pt x="6811" y="4004"/>
                  <a:pt x="6942" y="4052"/>
                  <a:pt x="7037" y="4052"/>
                </a:cubicBezTo>
                <a:cubicBezTo>
                  <a:pt x="7085" y="4052"/>
                  <a:pt x="7133" y="4028"/>
                  <a:pt x="7168" y="4016"/>
                </a:cubicBezTo>
                <a:lnTo>
                  <a:pt x="7168" y="5636"/>
                </a:lnTo>
                <a:cubicBezTo>
                  <a:pt x="7168" y="5719"/>
                  <a:pt x="7228" y="5778"/>
                  <a:pt x="7311" y="5778"/>
                </a:cubicBezTo>
                <a:cubicBezTo>
                  <a:pt x="7383" y="5778"/>
                  <a:pt x="7442" y="5719"/>
                  <a:pt x="7442" y="5636"/>
                </a:cubicBezTo>
                <a:lnTo>
                  <a:pt x="7442" y="3838"/>
                </a:lnTo>
                <a:cubicBezTo>
                  <a:pt x="7442" y="3766"/>
                  <a:pt x="7395" y="3695"/>
                  <a:pt x="7323" y="3671"/>
                </a:cubicBezTo>
                <a:cubicBezTo>
                  <a:pt x="7301" y="3667"/>
                  <a:pt x="7278" y="3665"/>
                  <a:pt x="7255" y="3665"/>
                </a:cubicBezTo>
                <a:cubicBezTo>
                  <a:pt x="7205" y="3665"/>
                  <a:pt x="7157" y="3678"/>
                  <a:pt x="7133" y="3719"/>
                </a:cubicBezTo>
                <a:cubicBezTo>
                  <a:pt x="7097" y="3754"/>
                  <a:pt x="7073" y="3766"/>
                  <a:pt x="7025" y="3766"/>
                </a:cubicBezTo>
                <a:cubicBezTo>
                  <a:pt x="6978" y="3766"/>
                  <a:pt x="6954" y="3754"/>
                  <a:pt x="6918" y="3719"/>
                </a:cubicBezTo>
                <a:cubicBezTo>
                  <a:pt x="6894" y="3695"/>
                  <a:pt x="6871" y="3659"/>
                  <a:pt x="6871" y="3612"/>
                </a:cubicBezTo>
                <a:cubicBezTo>
                  <a:pt x="6871" y="3540"/>
                  <a:pt x="6954" y="3481"/>
                  <a:pt x="7025" y="3481"/>
                </a:cubicBezTo>
                <a:close/>
                <a:moveTo>
                  <a:pt x="2382" y="7993"/>
                </a:moveTo>
                <a:lnTo>
                  <a:pt x="2382" y="8160"/>
                </a:lnTo>
                <a:lnTo>
                  <a:pt x="1572" y="8160"/>
                </a:lnTo>
                <a:lnTo>
                  <a:pt x="1572" y="7993"/>
                </a:lnTo>
                <a:close/>
                <a:moveTo>
                  <a:pt x="3751" y="3481"/>
                </a:moveTo>
                <a:cubicBezTo>
                  <a:pt x="3739" y="3516"/>
                  <a:pt x="3739" y="3564"/>
                  <a:pt x="3715" y="3600"/>
                </a:cubicBezTo>
                <a:cubicBezTo>
                  <a:pt x="3715" y="3719"/>
                  <a:pt x="3751" y="3826"/>
                  <a:pt x="3835" y="3921"/>
                </a:cubicBezTo>
                <a:cubicBezTo>
                  <a:pt x="3918" y="4004"/>
                  <a:pt x="4037" y="4052"/>
                  <a:pt x="4132" y="4052"/>
                </a:cubicBezTo>
                <a:cubicBezTo>
                  <a:pt x="4180" y="4052"/>
                  <a:pt x="4227" y="4028"/>
                  <a:pt x="4275" y="4016"/>
                </a:cubicBezTo>
                <a:lnTo>
                  <a:pt x="4275" y="7755"/>
                </a:lnTo>
                <a:cubicBezTo>
                  <a:pt x="4192" y="7803"/>
                  <a:pt x="4156" y="7874"/>
                  <a:pt x="4156" y="7957"/>
                </a:cubicBezTo>
                <a:lnTo>
                  <a:pt x="4156" y="8160"/>
                </a:lnTo>
                <a:lnTo>
                  <a:pt x="2644" y="8160"/>
                </a:lnTo>
                <a:lnTo>
                  <a:pt x="2644" y="7969"/>
                </a:lnTo>
                <a:cubicBezTo>
                  <a:pt x="2668" y="7874"/>
                  <a:pt x="2608" y="7803"/>
                  <a:pt x="2537" y="7755"/>
                </a:cubicBezTo>
                <a:lnTo>
                  <a:pt x="2537" y="4016"/>
                </a:lnTo>
                <a:cubicBezTo>
                  <a:pt x="2563" y="4034"/>
                  <a:pt x="2595" y="4045"/>
                  <a:pt x="2630" y="4045"/>
                </a:cubicBezTo>
                <a:cubicBezTo>
                  <a:pt x="2642" y="4045"/>
                  <a:pt x="2655" y="4043"/>
                  <a:pt x="2668" y="4040"/>
                </a:cubicBezTo>
                <a:cubicBezTo>
                  <a:pt x="2894" y="4040"/>
                  <a:pt x="3073" y="3862"/>
                  <a:pt x="3073" y="3635"/>
                </a:cubicBezTo>
                <a:cubicBezTo>
                  <a:pt x="3073" y="3576"/>
                  <a:pt x="3073" y="3528"/>
                  <a:pt x="3049" y="3481"/>
                </a:cubicBezTo>
                <a:close/>
                <a:moveTo>
                  <a:pt x="5251" y="7993"/>
                </a:moveTo>
                <a:lnTo>
                  <a:pt x="5251" y="8160"/>
                </a:lnTo>
                <a:lnTo>
                  <a:pt x="4454" y="8160"/>
                </a:lnTo>
                <a:lnTo>
                  <a:pt x="4454" y="7993"/>
                </a:lnTo>
                <a:close/>
                <a:moveTo>
                  <a:pt x="8109" y="7993"/>
                </a:moveTo>
                <a:lnTo>
                  <a:pt x="8109" y="8160"/>
                </a:lnTo>
                <a:lnTo>
                  <a:pt x="7311" y="8160"/>
                </a:lnTo>
                <a:lnTo>
                  <a:pt x="7311" y="7993"/>
                </a:lnTo>
                <a:close/>
                <a:moveTo>
                  <a:pt x="8454" y="8445"/>
                </a:moveTo>
                <a:cubicBezTo>
                  <a:pt x="8526" y="8445"/>
                  <a:pt x="8573" y="8505"/>
                  <a:pt x="8573" y="8565"/>
                </a:cubicBezTo>
                <a:lnTo>
                  <a:pt x="8573" y="8719"/>
                </a:lnTo>
                <a:lnTo>
                  <a:pt x="4001" y="8719"/>
                </a:lnTo>
                <a:cubicBezTo>
                  <a:pt x="3930" y="8719"/>
                  <a:pt x="3870" y="8779"/>
                  <a:pt x="3870" y="8862"/>
                </a:cubicBezTo>
                <a:cubicBezTo>
                  <a:pt x="3870" y="8934"/>
                  <a:pt x="3930" y="8993"/>
                  <a:pt x="4001" y="8993"/>
                </a:cubicBezTo>
                <a:lnTo>
                  <a:pt x="8728" y="8993"/>
                </a:lnTo>
                <a:cubicBezTo>
                  <a:pt x="8799" y="8993"/>
                  <a:pt x="8859" y="9053"/>
                  <a:pt x="8859" y="9124"/>
                </a:cubicBezTo>
                <a:lnTo>
                  <a:pt x="8859" y="9279"/>
                </a:lnTo>
                <a:lnTo>
                  <a:pt x="715" y="9279"/>
                </a:lnTo>
                <a:lnTo>
                  <a:pt x="715" y="9136"/>
                </a:lnTo>
                <a:cubicBezTo>
                  <a:pt x="715" y="9065"/>
                  <a:pt x="775" y="9005"/>
                  <a:pt x="846" y="9005"/>
                </a:cubicBezTo>
                <a:lnTo>
                  <a:pt x="3323" y="9005"/>
                </a:lnTo>
                <a:cubicBezTo>
                  <a:pt x="3394" y="9005"/>
                  <a:pt x="3454" y="8946"/>
                  <a:pt x="3454" y="8874"/>
                </a:cubicBezTo>
                <a:cubicBezTo>
                  <a:pt x="3454" y="8803"/>
                  <a:pt x="3394" y="8743"/>
                  <a:pt x="3323" y="8743"/>
                </a:cubicBezTo>
                <a:lnTo>
                  <a:pt x="1013" y="8743"/>
                </a:lnTo>
                <a:lnTo>
                  <a:pt x="1013" y="8565"/>
                </a:lnTo>
                <a:cubicBezTo>
                  <a:pt x="1013" y="8481"/>
                  <a:pt x="1072" y="8445"/>
                  <a:pt x="1132" y="8445"/>
                </a:cubicBezTo>
                <a:close/>
                <a:moveTo>
                  <a:pt x="4781" y="1"/>
                </a:moveTo>
                <a:cubicBezTo>
                  <a:pt x="4736" y="1"/>
                  <a:pt x="4692" y="10"/>
                  <a:pt x="4656" y="28"/>
                </a:cubicBezTo>
                <a:lnTo>
                  <a:pt x="810" y="2278"/>
                </a:lnTo>
                <a:cubicBezTo>
                  <a:pt x="787" y="2278"/>
                  <a:pt x="775" y="2290"/>
                  <a:pt x="775" y="2314"/>
                </a:cubicBezTo>
                <a:cubicBezTo>
                  <a:pt x="715" y="2349"/>
                  <a:pt x="667" y="2445"/>
                  <a:pt x="667" y="2516"/>
                </a:cubicBezTo>
                <a:lnTo>
                  <a:pt x="667" y="3219"/>
                </a:lnTo>
                <a:cubicBezTo>
                  <a:pt x="667" y="3350"/>
                  <a:pt x="763" y="3457"/>
                  <a:pt x="882" y="3481"/>
                </a:cubicBezTo>
                <a:cubicBezTo>
                  <a:pt x="858" y="3528"/>
                  <a:pt x="846" y="3564"/>
                  <a:pt x="846" y="3600"/>
                </a:cubicBezTo>
                <a:cubicBezTo>
                  <a:pt x="846" y="3719"/>
                  <a:pt x="882" y="3826"/>
                  <a:pt x="965" y="3921"/>
                </a:cubicBezTo>
                <a:cubicBezTo>
                  <a:pt x="1048" y="4004"/>
                  <a:pt x="1168" y="4052"/>
                  <a:pt x="1263" y="4052"/>
                </a:cubicBezTo>
                <a:cubicBezTo>
                  <a:pt x="1310" y="4052"/>
                  <a:pt x="1358" y="4028"/>
                  <a:pt x="1406" y="4016"/>
                </a:cubicBezTo>
                <a:lnTo>
                  <a:pt x="1406" y="7755"/>
                </a:lnTo>
                <a:cubicBezTo>
                  <a:pt x="1322" y="7803"/>
                  <a:pt x="1287" y="7874"/>
                  <a:pt x="1287" y="7957"/>
                </a:cubicBezTo>
                <a:lnTo>
                  <a:pt x="1287" y="8160"/>
                </a:lnTo>
                <a:lnTo>
                  <a:pt x="1120" y="8160"/>
                </a:lnTo>
                <a:cubicBezTo>
                  <a:pt x="894" y="8160"/>
                  <a:pt x="715" y="8338"/>
                  <a:pt x="715" y="8553"/>
                </a:cubicBezTo>
                <a:lnTo>
                  <a:pt x="715" y="8743"/>
                </a:lnTo>
                <a:cubicBezTo>
                  <a:pt x="548" y="8791"/>
                  <a:pt x="417" y="8946"/>
                  <a:pt x="417" y="9136"/>
                </a:cubicBezTo>
                <a:lnTo>
                  <a:pt x="417" y="9291"/>
                </a:lnTo>
                <a:lnTo>
                  <a:pt x="132" y="9291"/>
                </a:lnTo>
                <a:cubicBezTo>
                  <a:pt x="60" y="9291"/>
                  <a:pt x="1" y="9350"/>
                  <a:pt x="1" y="9422"/>
                </a:cubicBezTo>
                <a:cubicBezTo>
                  <a:pt x="1" y="9493"/>
                  <a:pt x="60" y="9553"/>
                  <a:pt x="132" y="9553"/>
                </a:cubicBezTo>
                <a:lnTo>
                  <a:pt x="9442" y="9553"/>
                </a:lnTo>
                <a:cubicBezTo>
                  <a:pt x="9514" y="9553"/>
                  <a:pt x="9573" y="9493"/>
                  <a:pt x="9573" y="9422"/>
                </a:cubicBezTo>
                <a:cubicBezTo>
                  <a:pt x="9573" y="9350"/>
                  <a:pt x="9514" y="9291"/>
                  <a:pt x="9442" y="9291"/>
                </a:cubicBezTo>
                <a:lnTo>
                  <a:pt x="9157" y="9291"/>
                </a:lnTo>
                <a:lnTo>
                  <a:pt x="9157" y="9136"/>
                </a:lnTo>
                <a:cubicBezTo>
                  <a:pt x="9157" y="8957"/>
                  <a:pt x="9038" y="8803"/>
                  <a:pt x="8859" y="8743"/>
                </a:cubicBezTo>
                <a:lnTo>
                  <a:pt x="8859" y="8565"/>
                </a:lnTo>
                <a:cubicBezTo>
                  <a:pt x="8859" y="8338"/>
                  <a:pt x="8680" y="8160"/>
                  <a:pt x="8454" y="8160"/>
                </a:cubicBezTo>
                <a:lnTo>
                  <a:pt x="8395" y="8160"/>
                </a:lnTo>
                <a:lnTo>
                  <a:pt x="8395" y="7969"/>
                </a:lnTo>
                <a:cubicBezTo>
                  <a:pt x="8395" y="7874"/>
                  <a:pt x="8347" y="7803"/>
                  <a:pt x="8276" y="7755"/>
                </a:cubicBezTo>
                <a:lnTo>
                  <a:pt x="8276" y="4016"/>
                </a:lnTo>
                <a:cubicBezTo>
                  <a:pt x="8310" y="4034"/>
                  <a:pt x="8345" y="4045"/>
                  <a:pt x="8375" y="4045"/>
                </a:cubicBezTo>
                <a:cubicBezTo>
                  <a:pt x="8387" y="4045"/>
                  <a:pt x="8397" y="4043"/>
                  <a:pt x="8407" y="4040"/>
                </a:cubicBezTo>
                <a:cubicBezTo>
                  <a:pt x="8633" y="4040"/>
                  <a:pt x="8811" y="3862"/>
                  <a:pt x="8811" y="3635"/>
                </a:cubicBezTo>
                <a:cubicBezTo>
                  <a:pt x="8811" y="3564"/>
                  <a:pt x="8799" y="3504"/>
                  <a:pt x="8764" y="3421"/>
                </a:cubicBezTo>
                <a:cubicBezTo>
                  <a:pt x="8835" y="3385"/>
                  <a:pt x="8883" y="3290"/>
                  <a:pt x="8883" y="3207"/>
                </a:cubicBezTo>
                <a:lnTo>
                  <a:pt x="8883" y="2504"/>
                </a:lnTo>
                <a:cubicBezTo>
                  <a:pt x="8883" y="2397"/>
                  <a:pt x="8823" y="2314"/>
                  <a:pt x="8740" y="2266"/>
                </a:cubicBezTo>
                <a:lnTo>
                  <a:pt x="4906" y="28"/>
                </a:lnTo>
                <a:cubicBezTo>
                  <a:pt x="4870" y="10"/>
                  <a:pt x="4826" y="1"/>
                  <a:pt x="4781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1029" name="Google Shape;11029;p80"/>
          <p:cNvGrpSpPr/>
          <p:nvPr/>
        </p:nvGrpSpPr>
        <p:grpSpPr>
          <a:xfrm>
            <a:off x="2905442" y="5300657"/>
            <a:ext cx="530033" cy="464893"/>
            <a:chOff x="2179081" y="4285511"/>
            <a:chExt cx="397525" cy="348670"/>
          </a:xfrm>
          <a:solidFill>
            <a:srgbClr val="D2DE00"/>
          </a:solidFill>
        </p:grpSpPr>
        <p:sp>
          <p:nvSpPr>
            <p:cNvPr id="11030" name="Google Shape;11030;p80"/>
            <p:cNvSpPr/>
            <p:nvPr/>
          </p:nvSpPr>
          <p:spPr>
            <a:xfrm>
              <a:off x="2262437" y="4354322"/>
              <a:ext cx="230813" cy="210507"/>
            </a:xfrm>
            <a:custGeom>
              <a:avLst/>
              <a:gdLst/>
              <a:ahLst/>
              <a:cxnLst/>
              <a:rect l="l" t="t" r="r" b="b"/>
              <a:pathLst>
                <a:path w="7252" h="6614" extrusionOk="0">
                  <a:moveTo>
                    <a:pt x="3627" y="376"/>
                  </a:moveTo>
                  <a:cubicBezTo>
                    <a:pt x="4070" y="376"/>
                    <a:pt x="4516" y="477"/>
                    <a:pt x="4930" y="684"/>
                  </a:cubicBezTo>
                  <a:lnTo>
                    <a:pt x="4132" y="2065"/>
                  </a:lnTo>
                  <a:cubicBezTo>
                    <a:pt x="3965" y="2006"/>
                    <a:pt x="3799" y="1958"/>
                    <a:pt x="3620" y="1958"/>
                  </a:cubicBezTo>
                  <a:cubicBezTo>
                    <a:pt x="3441" y="1958"/>
                    <a:pt x="3263" y="1994"/>
                    <a:pt x="3120" y="2065"/>
                  </a:cubicBezTo>
                  <a:lnTo>
                    <a:pt x="2322" y="684"/>
                  </a:lnTo>
                  <a:cubicBezTo>
                    <a:pt x="2730" y="480"/>
                    <a:pt x="3177" y="376"/>
                    <a:pt x="3627" y="376"/>
                  </a:cubicBezTo>
                  <a:close/>
                  <a:moveTo>
                    <a:pt x="1989" y="863"/>
                  </a:moveTo>
                  <a:lnTo>
                    <a:pt x="2787" y="2244"/>
                  </a:lnTo>
                  <a:cubicBezTo>
                    <a:pt x="2513" y="2458"/>
                    <a:pt x="2322" y="2768"/>
                    <a:pt x="2286" y="3137"/>
                  </a:cubicBezTo>
                  <a:lnTo>
                    <a:pt x="691" y="3137"/>
                  </a:lnTo>
                  <a:lnTo>
                    <a:pt x="691" y="3125"/>
                  </a:lnTo>
                  <a:cubicBezTo>
                    <a:pt x="739" y="2422"/>
                    <a:pt x="1013" y="1756"/>
                    <a:pt x="1536" y="1232"/>
                  </a:cubicBezTo>
                  <a:cubicBezTo>
                    <a:pt x="1667" y="1101"/>
                    <a:pt x="1834" y="970"/>
                    <a:pt x="1989" y="863"/>
                  </a:cubicBezTo>
                  <a:close/>
                  <a:moveTo>
                    <a:pt x="3620" y="2339"/>
                  </a:moveTo>
                  <a:cubicBezTo>
                    <a:pt x="4156" y="2339"/>
                    <a:pt x="4608" y="2779"/>
                    <a:pt x="4608" y="3315"/>
                  </a:cubicBezTo>
                  <a:cubicBezTo>
                    <a:pt x="4608" y="3851"/>
                    <a:pt x="4156" y="4303"/>
                    <a:pt x="3620" y="4303"/>
                  </a:cubicBezTo>
                  <a:cubicBezTo>
                    <a:pt x="3072" y="4303"/>
                    <a:pt x="2644" y="3851"/>
                    <a:pt x="2644" y="3315"/>
                  </a:cubicBezTo>
                  <a:cubicBezTo>
                    <a:pt x="2644" y="2768"/>
                    <a:pt x="3084" y="2339"/>
                    <a:pt x="3620" y="2339"/>
                  </a:cubicBezTo>
                  <a:close/>
                  <a:moveTo>
                    <a:pt x="6549" y="3482"/>
                  </a:moveTo>
                  <a:cubicBezTo>
                    <a:pt x="6513" y="4184"/>
                    <a:pt x="6227" y="4863"/>
                    <a:pt x="5704" y="5387"/>
                  </a:cubicBezTo>
                  <a:cubicBezTo>
                    <a:pt x="5573" y="5518"/>
                    <a:pt x="5406" y="5661"/>
                    <a:pt x="5263" y="5756"/>
                  </a:cubicBezTo>
                  <a:lnTo>
                    <a:pt x="4453" y="4375"/>
                  </a:lnTo>
                  <a:cubicBezTo>
                    <a:pt x="4727" y="4172"/>
                    <a:pt x="4918" y="3851"/>
                    <a:pt x="4965" y="3482"/>
                  </a:cubicBezTo>
                  <a:close/>
                  <a:moveTo>
                    <a:pt x="4120" y="4553"/>
                  </a:moveTo>
                  <a:lnTo>
                    <a:pt x="4918" y="5935"/>
                  </a:lnTo>
                  <a:cubicBezTo>
                    <a:pt x="4510" y="6138"/>
                    <a:pt x="4063" y="6243"/>
                    <a:pt x="3613" y="6243"/>
                  </a:cubicBezTo>
                  <a:cubicBezTo>
                    <a:pt x="3170" y="6243"/>
                    <a:pt x="2724" y="6141"/>
                    <a:pt x="2310" y="5935"/>
                  </a:cubicBezTo>
                  <a:lnTo>
                    <a:pt x="3120" y="4553"/>
                  </a:lnTo>
                  <a:cubicBezTo>
                    <a:pt x="3275" y="4613"/>
                    <a:pt x="3441" y="4661"/>
                    <a:pt x="3620" y="4661"/>
                  </a:cubicBezTo>
                  <a:cubicBezTo>
                    <a:pt x="3799" y="4661"/>
                    <a:pt x="3977" y="4625"/>
                    <a:pt x="4120" y="4553"/>
                  </a:cubicBezTo>
                  <a:close/>
                  <a:moveTo>
                    <a:pt x="3636" y="0"/>
                  </a:moveTo>
                  <a:cubicBezTo>
                    <a:pt x="2787" y="0"/>
                    <a:pt x="1940" y="328"/>
                    <a:pt x="1298" y="970"/>
                  </a:cubicBezTo>
                  <a:cubicBezTo>
                    <a:pt x="120" y="2137"/>
                    <a:pt x="0" y="4018"/>
                    <a:pt x="1036" y="5327"/>
                  </a:cubicBezTo>
                  <a:cubicBezTo>
                    <a:pt x="1060" y="5375"/>
                    <a:pt x="1120" y="5399"/>
                    <a:pt x="1179" y="5399"/>
                  </a:cubicBezTo>
                  <a:cubicBezTo>
                    <a:pt x="1227" y="5399"/>
                    <a:pt x="1251" y="5387"/>
                    <a:pt x="1298" y="5351"/>
                  </a:cubicBezTo>
                  <a:cubicBezTo>
                    <a:pt x="1370" y="5292"/>
                    <a:pt x="1394" y="5173"/>
                    <a:pt x="1334" y="5101"/>
                  </a:cubicBezTo>
                  <a:cubicBezTo>
                    <a:pt x="953" y="4625"/>
                    <a:pt x="751" y="4065"/>
                    <a:pt x="715" y="3482"/>
                  </a:cubicBezTo>
                  <a:lnTo>
                    <a:pt x="2310" y="3482"/>
                  </a:lnTo>
                  <a:cubicBezTo>
                    <a:pt x="2358" y="3839"/>
                    <a:pt x="2548" y="4149"/>
                    <a:pt x="2810" y="4375"/>
                  </a:cubicBezTo>
                  <a:lnTo>
                    <a:pt x="2013" y="5756"/>
                  </a:lnTo>
                  <a:lnTo>
                    <a:pt x="1834" y="5625"/>
                  </a:lnTo>
                  <a:cubicBezTo>
                    <a:pt x="1803" y="5599"/>
                    <a:pt x="1763" y="5587"/>
                    <a:pt x="1723" y="5587"/>
                  </a:cubicBezTo>
                  <a:cubicBezTo>
                    <a:pt x="1671" y="5587"/>
                    <a:pt x="1618" y="5608"/>
                    <a:pt x="1584" y="5649"/>
                  </a:cubicBezTo>
                  <a:cubicBezTo>
                    <a:pt x="1524" y="5732"/>
                    <a:pt x="1536" y="5851"/>
                    <a:pt x="1608" y="5911"/>
                  </a:cubicBezTo>
                  <a:cubicBezTo>
                    <a:pt x="2203" y="6375"/>
                    <a:pt x="2918" y="6613"/>
                    <a:pt x="3632" y="6613"/>
                  </a:cubicBezTo>
                  <a:cubicBezTo>
                    <a:pt x="4489" y="6613"/>
                    <a:pt x="5334" y="6280"/>
                    <a:pt x="5977" y="5637"/>
                  </a:cubicBezTo>
                  <a:cubicBezTo>
                    <a:pt x="7132" y="4470"/>
                    <a:pt x="7251" y="2589"/>
                    <a:pt x="6227" y="1279"/>
                  </a:cubicBezTo>
                  <a:cubicBezTo>
                    <a:pt x="6194" y="1239"/>
                    <a:pt x="6141" y="1217"/>
                    <a:pt x="6088" y="1217"/>
                  </a:cubicBezTo>
                  <a:cubicBezTo>
                    <a:pt x="6048" y="1217"/>
                    <a:pt x="6008" y="1230"/>
                    <a:pt x="5977" y="1255"/>
                  </a:cubicBezTo>
                  <a:cubicBezTo>
                    <a:pt x="5894" y="1315"/>
                    <a:pt x="5882" y="1434"/>
                    <a:pt x="5942" y="1505"/>
                  </a:cubicBezTo>
                  <a:cubicBezTo>
                    <a:pt x="6311" y="1982"/>
                    <a:pt x="6525" y="2541"/>
                    <a:pt x="6549" y="3125"/>
                  </a:cubicBezTo>
                  <a:lnTo>
                    <a:pt x="4965" y="3125"/>
                  </a:lnTo>
                  <a:cubicBezTo>
                    <a:pt x="4918" y="2768"/>
                    <a:pt x="4727" y="2458"/>
                    <a:pt x="4453" y="2232"/>
                  </a:cubicBezTo>
                  <a:lnTo>
                    <a:pt x="5263" y="851"/>
                  </a:lnTo>
                  <a:lnTo>
                    <a:pt x="5442" y="982"/>
                  </a:lnTo>
                  <a:cubicBezTo>
                    <a:pt x="5473" y="1007"/>
                    <a:pt x="5512" y="1020"/>
                    <a:pt x="5552" y="1020"/>
                  </a:cubicBezTo>
                  <a:cubicBezTo>
                    <a:pt x="5605" y="1020"/>
                    <a:pt x="5658" y="998"/>
                    <a:pt x="5692" y="958"/>
                  </a:cubicBezTo>
                  <a:cubicBezTo>
                    <a:pt x="5751" y="874"/>
                    <a:pt x="5739" y="755"/>
                    <a:pt x="5656" y="696"/>
                  </a:cubicBezTo>
                  <a:cubicBezTo>
                    <a:pt x="5059" y="229"/>
                    <a:pt x="4347" y="0"/>
                    <a:pt x="363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31" name="Google Shape;11031;p80"/>
            <p:cNvSpPr/>
            <p:nvPr/>
          </p:nvSpPr>
          <p:spPr>
            <a:xfrm>
              <a:off x="2179081" y="4285511"/>
              <a:ext cx="397525" cy="348670"/>
            </a:xfrm>
            <a:custGeom>
              <a:avLst/>
              <a:gdLst/>
              <a:ahLst/>
              <a:cxnLst/>
              <a:rect l="l" t="t" r="r" b="b"/>
              <a:pathLst>
                <a:path w="12490" h="10955" extrusionOk="0">
                  <a:moveTo>
                    <a:pt x="3493" y="346"/>
                  </a:moveTo>
                  <a:cubicBezTo>
                    <a:pt x="3526" y="346"/>
                    <a:pt x="3560" y="350"/>
                    <a:pt x="3596" y="358"/>
                  </a:cubicBezTo>
                  <a:cubicBezTo>
                    <a:pt x="3679" y="393"/>
                    <a:pt x="3751" y="465"/>
                    <a:pt x="3798" y="548"/>
                  </a:cubicBezTo>
                  <a:lnTo>
                    <a:pt x="4310" y="1655"/>
                  </a:lnTo>
                  <a:cubicBezTo>
                    <a:pt x="4167" y="1727"/>
                    <a:pt x="4036" y="1798"/>
                    <a:pt x="3917" y="1882"/>
                  </a:cubicBezTo>
                  <a:lnTo>
                    <a:pt x="3203" y="893"/>
                  </a:lnTo>
                  <a:cubicBezTo>
                    <a:pt x="3143" y="822"/>
                    <a:pt x="3131" y="715"/>
                    <a:pt x="3143" y="619"/>
                  </a:cubicBezTo>
                  <a:cubicBezTo>
                    <a:pt x="3155" y="512"/>
                    <a:pt x="3215" y="441"/>
                    <a:pt x="3310" y="393"/>
                  </a:cubicBezTo>
                  <a:cubicBezTo>
                    <a:pt x="3366" y="362"/>
                    <a:pt x="3426" y="346"/>
                    <a:pt x="3493" y="346"/>
                  </a:cubicBezTo>
                  <a:close/>
                  <a:moveTo>
                    <a:pt x="8984" y="346"/>
                  </a:moveTo>
                  <a:cubicBezTo>
                    <a:pt x="9046" y="346"/>
                    <a:pt x="9112" y="362"/>
                    <a:pt x="9168" y="393"/>
                  </a:cubicBezTo>
                  <a:cubicBezTo>
                    <a:pt x="9263" y="441"/>
                    <a:pt x="9323" y="524"/>
                    <a:pt x="9335" y="619"/>
                  </a:cubicBezTo>
                  <a:cubicBezTo>
                    <a:pt x="9347" y="715"/>
                    <a:pt x="9335" y="810"/>
                    <a:pt x="9275" y="893"/>
                  </a:cubicBezTo>
                  <a:lnTo>
                    <a:pt x="8561" y="1882"/>
                  </a:lnTo>
                  <a:cubicBezTo>
                    <a:pt x="8442" y="1810"/>
                    <a:pt x="8311" y="1715"/>
                    <a:pt x="8180" y="1655"/>
                  </a:cubicBezTo>
                  <a:lnTo>
                    <a:pt x="8680" y="560"/>
                  </a:lnTo>
                  <a:cubicBezTo>
                    <a:pt x="8727" y="465"/>
                    <a:pt x="8799" y="393"/>
                    <a:pt x="8894" y="358"/>
                  </a:cubicBezTo>
                  <a:cubicBezTo>
                    <a:pt x="8922" y="350"/>
                    <a:pt x="8952" y="346"/>
                    <a:pt x="8984" y="346"/>
                  </a:cubicBezTo>
                  <a:close/>
                  <a:moveTo>
                    <a:pt x="11780" y="5137"/>
                  </a:moveTo>
                  <a:cubicBezTo>
                    <a:pt x="11858" y="5137"/>
                    <a:pt x="11924" y="5171"/>
                    <a:pt x="11990" y="5227"/>
                  </a:cubicBezTo>
                  <a:cubicBezTo>
                    <a:pt x="12061" y="5287"/>
                    <a:pt x="12097" y="5394"/>
                    <a:pt x="12097" y="5477"/>
                  </a:cubicBezTo>
                  <a:cubicBezTo>
                    <a:pt x="12097" y="5572"/>
                    <a:pt x="12061" y="5656"/>
                    <a:pt x="11990" y="5739"/>
                  </a:cubicBezTo>
                  <a:cubicBezTo>
                    <a:pt x="11917" y="5791"/>
                    <a:pt x="11845" y="5825"/>
                    <a:pt x="11756" y="5825"/>
                  </a:cubicBezTo>
                  <a:cubicBezTo>
                    <a:pt x="11743" y="5825"/>
                    <a:pt x="11730" y="5824"/>
                    <a:pt x="11716" y="5823"/>
                  </a:cubicBezTo>
                  <a:lnTo>
                    <a:pt x="10513" y="5703"/>
                  </a:lnTo>
                  <a:lnTo>
                    <a:pt x="10513" y="5477"/>
                  </a:lnTo>
                  <a:lnTo>
                    <a:pt x="10513" y="5263"/>
                  </a:lnTo>
                  <a:lnTo>
                    <a:pt x="11716" y="5144"/>
                  </a:lnTo>
                  <a:cubicBezTo>
                    <a:pt x="11738" y="5139"/>
                    <a:pt x="11760" y="5137"/>
                    <a:pt x="11780" y="5137"/>
                  </a:cubicBezTo>
                  <a:close/>
                  <a:moveTo>
                    <a:pt x="729" y="5130"/>
                  </a:moveTo>
                  <a:cubicBezTo>
                    <a:pt x="740" y="5130"/>
                    <a:pt x="751" y="5131"/>
                    <a:pt x="762" y="5132"/>
                  </a:cubicBezTo>
                  <a:lnTo>
                    <a:pt x="1965" y="5251"/>
                  </a:lnTo>
                  <a:lnTo>
                    <a:pt x="1965" y="5477"/>
                  </a:lnTo>
                  <a:lnTo>
                    <a:pt x="1965" y="5703"/>
                  </a:lnTo>
                  <a:lnTo>
                    <a:pt x="762" y="5823"/>
                  </a:lnTo>
                  <a:cubicBezTo>
                    <a:pt x="745" y="5824"/>
                    <a:pt x="728" y="5825"/>
                    <a:pt x="712" y="5825"/>
                  </a:cubicBezTo>
                  <a:cubicBezTo>
                    <a:pt x="628" y="5825"/>
                    <a:pt x="558" y="5799"/>
                    <a:pt x="488" y="5739"/>
                  </a:cubicBezTo>
                  <a:cubicBezTo>
                    <a:pt x="417" y="5680"/>
                    <a:pt x="369" y="5572"/>
                    <a:pt x="369" y="5477"/>
                  </a:cubicBezTo>
                  <a:cubicBezTo>
                    <a:pt x="369" y="5370"/>
                    <a:pt x="417" y="5287"/>
                    <a:pt x="488" y="5227"/>
                  </a:cubicBezTo>
                  <a:cubicBezTo>
                    <a:pt x="563" y="5174"/>
                    <a:pt x="638" y="5130"/>
                    <a:pt x="729" y="5130"/>
                  </a:cubicBezTo>
                  <a:close/>
                  <a:moveTo>
                    <a:pt x="6239" y="1548"/>
                  </a:moveTo>
                  <a:cubicBezTo>
                    <a:pt x="8394" y="1548"/>
                    <a:pt x="10156" y="3310"/>
                    <a:pt x="10156" y="5465"/>
                  </a:cubicBezTo>
                  <a:cubicBezTo>
                    <a:pt x="10156" y="7620"/>
                    <a:pt x="8394" y="9382"/>
                    <a:pt x="6239" y="9382"/>
                  </a:cubicBezTo>
                  <a:cubicBezTo>
                    <a:pt x="4084" y="9382"/>
                    <a:pt x="2322" y="7620"/>
                    <a:pt x="2322" y="5465"/>
                  </a:cubicBezTo>
                  <a:cubicBezTo>
                    <a:pt x="2322" y="3310"/>
                    <a:pt x="4084" y="1548"/>
                    <a:pt x="6239" y="1548"/>
                  </a:cubicBezTo>
                  <a:close/>
                  <a:moveTo>
                    <a:pt x="3917" y="9073"/>
                  </a:moveTo>
                  <a:cubicBezTo>
                    <a:pt x="4036" y="9144"/>
                    <a:pt x="4167" y="9228"/>
                    <a:pt x="4310" y="9287"/>
                  </a:cubicBezTo>
                  <a:lnTo>
                    <a:pt x="3798" y="10395"/>
                  </a:lnTo>
                  <a:cubicBezTo>
                    <a:pt x="3751" y="10478"/>
                    <a:pt x="3679" y="10561"/>
                    <a:pt x="3596" y="10585"/>
                  </a:cubicBezTo>
                  <a:cubicBezTo>
                    <a:pt x="3563" y="10597"/>
                    <a:pt x="3528" y="10603"/>
                    <a:pt x="3493" y="10603"/>
                  </a:cubicBezTo>
                  <a:cubicBezTo>
                    <a:pt x="3429" y="10603"/>
                    <a:pt x="3364" y="10584"/>
                    <a:pt x="3310" y="10561"/>
                  </a:cubicBezTo>
                  <a:cubicBezTo>
                    <a:pt x="3215" y="10514"/>
                    <a:pt x="3155" y="10418"/>
                    <a:pt x="3143" y="10335"/>
                  </a:cubicBezTo>
                  <a:cubicBezTo>
                    <a:pt x="3131" y="10228"/>
                    <a:pt x="3143" y="10144"/>
                    <a:pt x="3203" y="10049"/>
                  </a:cubicBezTo>
                  <a:lnTo>
                    <a:pt x="3917" y="9073"/>
                  </a:lnTo>
                  <a:close/>
                  <a:moveTo>
                    <a:pt x="8561" y="9073"/>
                  </a:moveTo>
                  <a:lnTo>
                    <a:pt x="9275" y="10049"/>
                  </a:lnTo>
                  <a:cubicBezTo>
                    <a:pt x="9335" y="10121"/>
                    <a:pt x="9347" y="10228"/>
                    <a:pt x="9335" y="10335"/>
                  </a:cubicBezTo>
                  <a:cubicBezTo>
                    <a:pt x="9323" y="10442"/>
                    <a:pt x="9263" y="10514"/>
                    <a:pt x="9168" y="10561"/>
                  </a:cubicBezTo>
                  <a:cubicBezTo>
                    <a:pt x="9114" y="10584"/>
                    <a:pt x="9054" y="10603"/>
                    <a:pt x="8990" y="10603"/>
                  </a:cubicBezTo>
                  <a:cubicBezTo>
                    <a:pt x="8955" y="10603"/>
                    <a:pt x="8920" y="10597"/>
                    <a:pt x="8882" y="10585"/>
                  </a:cubicBezTo>
                  <a:cubicBezTo>
                    <a:pt x="8799" y="10561"/>
                    <a:pt x="8727" y="10478"/>
                    <a:pt x="8680" y="10395"/>
                  </a:cubicBezTo>
                  <a:lnTo>
                    <a:pt x="8180" y="9287"/>
                  </a:lnTo>
                  <a:cubicBezTo>
                    <a:pt x="8311" y="9216"/>
                    <a:pt x="8442" y="9144"/>
                    <a:pt x="8561" y="9073"/>
                  </a:cubicBezTo>
                  <a:close/>
                  <a:moveTo>
                    <a:pt x="3464" y="0"/>
                  </a:moveTo>
                  <a:cubicBezTo>
                    <a:pt x="3346" y="0"/>
                    <a:pt x="3228" y="30"/>
                    <a:pt x="3120" y="96"/>
                  </a:cubicBezTo>
                  <a:cubicBezTo>
                    <a:pt x="2941" y="203"/>
                    <a:pt x="2822" y="358"/>
                    <a:pt x="2774" y="548"/>
                  </a:cubicBezTo>
                  <a:cubicBezTo>
                    <a:pt x="2727" y="750"/>
                    <a:pt x="2774" y="953"/>
                    <a:pt x="2893" y="1120"/>
                  </a:cubicBezTo>
                  <a:lnTo>
                    <a:pt x="3608" y="2096"/>
                  </a:lnTo>
                  <a:cubicBezTo>
                    <a:pt x="2739" y="2775"/>
                    <a:pt x="2143" y="3751"/>
                    <a:pt x="2000" y="4882"/>
                  </a:cubicBezTo>
                  <a:lnTo>
                    <a:pt x="798" y="4763"/>
                  </a:lnTo>
                  <a:cubicBezTo>
                    <a:pt x="781" y="4762"/>
                    <a:pt x="764" y="4761"/>
                    <a:pt x="747" y="4761"/>
                  </a:cubicBezTo>
                  <a:cubicBezTo>
                    <a:pt x="562" y="4761"/>
                    <a:pt x="380" y="4821"/>
                    <a:pt x="238" y="4941"/>
                  </a:cubicBezTo>
                  <a:cubicBezTo>
                    <a:pt x="95" y="5084"/>
                    <a:pt x="0" y="5275"/>
                    <a:pt x="0" y="5465"/>
                  </a:cubicBezTo>
                  <a:cubicBezTo>
                    <a:pt x="0" y="5656"/>
                    <a:pt x="95" y="5858"/>
                    <a:pt x="238" y="5989"/>
                  </a:cubicBezTo>
                  <a:cubicBezTo>
                    <a:pt x="381" y="6108"/>
                    <a:pt x="536" y="6168"/>
                    <a:pt x="714" y="6168"/>
                  </a:cubicBezTo>
                  <a:lnTo>
                    <a:pt x="798" y="6168"/>
                  </a:lnTo>
                  <a:lnTo>
                    <a:pt x="2000" y="6049"/>
                  </a:lnTo>
                  <a:cubicBezTo>
                    <a:pt x="2143" y="7180"/>
                    <a:pt x="2762" y="8156"/>
                    <a:pt x="3608" y="8835"/>
                  </a:cubicBezTo>
                  <a:lnTo>
                    <a:pt x="2905" y="9847"/>
                  </a:lnTo>
                  <a:cubicBezTo>
                    <a:pt x="2786" y="10002"/>
                    <a:pt x="2739" y="10216"/>
                    <a:pt x="2786" y="10406"/>
                  </a:cubicBezTo>
                  <a:cubicBezTo>
                    <a:pt x="2834" y="10597"/>
                    <a:pt x="2953" y="10776"/>
                    <a:pt x="3131" y="10871"/>
                  </a:cubicBezTo>
                  <a:cubicBezTo>
                    <a:pt x="3239" y="10930"/>
                    <a:pt x="3370" y="10954"/>
                    <a:pt x="3489" y="10954"/>
                  </a:cubicBezTo>
                  <a:cubicBezTo>
                    <a:pt x="3560" y="10954"/>
                    <a:pt x="3632" y="10942"/>
                    <a:pt x="3715" y="10930"/>
                  </a:cubicBezTo>
                  <a:cubicBezTo>
                    <a:pt x="3905" y="10871"/>
                    <a:pt x="4048" y="10716"/>
                    <a:pt x="4143" y="10537"/>
                  </a:cubicBezTo>
                  <a:lnTo>
                    <a:pt x="4644" y="9442"/>
                  </a:lnTo>
                  <a:cubicBezTo>
                    <a:pt x="5132" y="9644"/>
                    <a:pt x="5691" y="9752"/>
                    <a:pt x="6251" y="9752"/>
                  </a:cubicBezTo>
                  <a:cubicBezTo>
                    <a:pt x="6822" y="9752"/>
                    <a:pt x="7370" y="9633"/>
                    <a:pt x="7858" y="9442"/>
                  </a:cubicBezTo>
                  <a:lnTo>
                    <a:pt x="8370" y="10537"/>
                  </a:lnTo>
                  <a:cubicBezTo>
                    <a:pt x="8454" y="10716"/>
                    <a:pt x="8608" y="10871"/>
                    <a:pt x="8799" y="10930"/>
                  </a:cubicBezTo>
                  <a:cubicBezTo>
                    <a:pt x="8870" y="10954"/>
                    <a:pt x="8942" y="10954"/>
                    <a:pt x="9025" y="10954"/>
                  </a:cubicBezTo>
                  <a:cubicBezTo>
                    <a:pt x="9144" y="10954"/>
                    <a:pt x="9275" y="10930"/>
                    <a:pt x="9382" y="10871"/>
                  </a:cubicBezTo>
                  <a:cubicBezTo>
                    <a:pt x="9561" y="10764"/>
                    <a:pt x="9680" y="10597"/>
                    <a:pt x="9716" y="10406"/>
                  </a:cubicBezTo>
                  <a:cubicBezTo>
                    <a:pt x="9763" y="10216"/>
                    <a:pt x="9716" y="10002"/>
                    <a:pt x="9597" y="9847"/>
                  </a:cubicBezTo>
                  <a:lnTo>
                    <a:pt x="8882" y="8859"/>
                  </a:lnTo>
                  <a:cubicBezTo>
                    <a:pt x="9751" y="8192"/>
                    <a:pt x="10347" y="7204"/>
                    <a:pt x="10490" y="6073"/>
                  </a:cubicBezTo>
                  <a:lnTo>
                    <a:pt x="11704" y="6192"/>
                  </a:lnTo>
                  <a:lnTo>
                    <a:pt x="11775" y="6192"/>
                  </a:lnTo>
                  <a:cubicBezTo>
                    <a:pt x="11954" y="6192"/>
                    <a:pt x="12121" y="6132"/>
                    <a:pt x="12252" y="6013"/>
                  </a:cubicBezTo>
                  <a:cubicBezTo>
                    <a:pt x="12395" y="5882"/>
                    <a:pt x="12490" y="5692"/>
                    <a:pt x="12490" y="5489"/>
                  </a:cubicBezTo>
                  <a:cubicBezTo>
                    <a:pt x="12490" y="5299"/>
                    <a:pt x="12383" y="5084"/>
                    <a:pt x="12240" y="4941"/>
                  </a:cubicBezTo>
                  <a:cubicBezTo>
                    <a:pt x="12098" y="4821"/>
                    <a:pt x="11926" y="4761"/>
                    <a:pt x="11742" y="4761"/>
                  </a:cubicBezTo>
                  <a:cubicBezTo>
                    <a:pt x="11726" y="4761"/>
                    <a:pt x="11709" y="4762"/>
                    <a:pt x="11692" y="4763"/>
                  </a:cubicBezTo>
                  <a:lnTo>
                    <a:pt x="10478" y="4882"/>
                  </a:lnTo>
                  <a:cubicBezTo>
                    <a:pt x="10335" y="3751"/>
                    <a:pt x="9716" y="2775"/>
                    <a:pt x="8870" y="2096"/>
                  </a:cubicBezTo>
                  <a:lnTo>
                    <a:pt x="9585" y="1120"/>
                  </a:lnTo>
                  <a:cubicBezTo>
                    <a:pt x="9704" y="953"/>
                    <a:pt x="9751" y="750"/>
                    <a:pt x="9704" y="548"/>
                  </a:cubicBezTo>
                  <a:cubicBezTo>
                    <a:pt x="9668" y="358"/>
                    <a:pt x="9537" y="179"/>
                    <a:pt x="9370" y="96"/>
                  </a:cubicBezTo>
                  <a:cubicBezTo>
                    <a:pt x="9254" y="30"/>
                    <a:pt x="9134" y="0"/>
                    <a:pt x="9015" y="0"/>
                  </a:cubicBezTo>
                  <a:cubicBezTo>
                    <a:pt x="8938" y="0"/>
                    <a:pt x="8861" y="13"/>
                    <a:pt x="8787" y="36"/>
                  </a:cubicBezTo>
                  <a:cubicBezTo>
                    <a:pt x="8596" y="96"/>
                    <a:pt x="8442" y="238"/>
                    <a:pt x="8358" y="417"/>
                  </a:cubicBezTo>
                  <a:lnTo>
                    <a:pt x="7846" y="1524"/>
                  </a:lnTo>
                  <a:cubicBezTo>
                    <a:pt x="7358" y="1310"/>
                    <a:pt x="6810" y="1203"/>
                    <a:pt x="6239" y="1203"/>
                  </a:cubicBezTo>
                  <a:cubicBezTo>
                    <a:pt x="5679" y="1203"/>
                    <a:pt x="5120" y="1322"/>
                    <a:pt x="4632" y="1524"/>
                  </a:cubicBezTo>
                  <a:lnTo>
                    <a:pt x="4132" y="417"/>
                  </a:lnTo>
                  <a:cubicBezTo>
                    <a:pt x="4036" y="238"/>
                    <a:pt x="3893" y="96"/>
                    <a:pt x="3691" y="36"/>
                  </a:cubicBezTo>
                  <a:cubicBezTo>
                    <a:pt x="3617" y="13"/>
                    <a:pt x="3540" y="0"/>
                    <a:pt x="346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032" name="Google Shape;11032;p80"/>
          <p:cNvGrpSpPr/>
          <p:nvPr/>
        </p:nvGrpSpPr>
        <p:grpSpPr>
          <a:xfrm>
            <a:off x="4778935" y="5313304"/>
            <a:ext cx="356765" cy="439220"/>
            <a:chOff x="3584201" y="4294996"/>
            <a:chExt cx="267574" cy="329415"/>
          </a:xfrm>
          <a:solidFill>
            <a:srgbClr val="D2DE00"/>
          </a:solidFill>
        </p:grpSpPr>
        <p:sp>
          <p:nvSpPr>
            <p:cNvPr id="11033" name="Google Shape;11033;p80"/>
            <p:cNvSpPr/>
            <p:nvPr/>
          </p:nvSpPr>
          <p:spPr>
            <a:xfrm>
              <a:off x="3584201" y="4294996"/>
              <a:ext cx="267574" cy="329415"/>
            </a:xfrm>
            <a:custGeom>
              <a:avLst/>
              <a:gdLst/>
              <a:ahLst/>
              <a:cxnLst/>
              <a:rect l="l" t="t" r="r" b="b"/>
              <a:pathLst>
                <a:path w="8407" h="10350" extrusionOk="0">
                  <a:moveTo>
                    <a:pt x="4191" y="321"/>
                  </a:moveTo>
                  <a:lnTo>
                    <a:pt x="8097" y="1095"/>
                  </a:lnTo>
                  <a:lnTo>
                    <a:pt x="8097" y="6727"/>
                  </a:lnTo>
                  <a:lnTo>
                    <a:pt x="4191" y="10001"/>
                  </a:lnTo>
                  <a:lnTo>
                    <a:pt x="298" y="6727"/>
                  </a:lnTo>
                  <a:lnTo>
                    <a:pt x="298" y="1095"/>
                  </a:lnTo>
                  <a:lnTo>
                    <a:pt x="4191" y="321"/>
                  </a:lnTo>
                  <a:close/>
                  <a:moveTo>
                    <a:pt x="4168" y="0"/>
                  </a:moveTo>
                  <a:lnTo>
                    <a:pt x="120" y="810"/>
                  </a:lnTo>
                  <a:cubicBezTo>
                    <a:pt x="48" y="822"/>
                    <a:pt x="0" y="881"/>
                    <a:pt x="0" y="953"/>
                  </a:cubicBezTo>
                  <a:lnTo>
                    <a:pt x="0" y="6787"/>
                  </a:lnTo>
                  <a:cubicBezTo>
                    <a:pt x="0" y="6834"/>
                    <a:pt x="12" y="6882"/>
                    <a:pt x="60" y="6906"/>
                  </a:cubicBezTo>
                  <a:lnTo>
                    <a:pt x="4108" y="10323"/>
                  </a:lnTo>
                  <a:cubicBezTo>
                    <a:pt x="4138" y="10341"/>
                    <a:pt x="4171" y="10350"/>
                    <a:pt x="4203" y="10350"/>
                  </a:cubicBezTo>
                  <a:cubicBezTo>
                    <a:pt x="4236" y="10350"/>
                    <a:pt x="4269" y="10341"/>
                    <a:pt x="4299" y="10323"/>
                  </a:cubicBezTo>
                  <a:lnTo>
                    <a:pt x="8347" y="6906"/>
                  </a:lnTo>
                  <a:cubicBezTo>
                    <a:pt x="8382" y="6882"/>
                    <a:pt x="8406" y="6834"/>
                    <a:pt x="8406" y="6787"/>
                  </a:cubicBezTo>
                  <a:lnTo>
                    <a:pt x="8406" y="953"/>
                  </a:lnTo>
                  <a:cubicBezTo>
                    <a:pt x="8406" y="881"/>
                    <a:pt x="8347" y="822"/>
                    <a:pt x="8275" y="810"/>
                  </a:cubicBezTo>
                  <a:lnTo>
                    <a:pt x="4227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34" name="Google Shape;11034;p80"/>
            <p:cNvSpPr/>
            <p:nvPr/>
          </p:nvSpPr>
          <p:spPr>
            <a:xfrm>
              <a:off x="3604666" y="4315811"/>
              <a:ext cx="226644" cy="281610"/>
            </a:xfrm>
            <a:custGeom>
              <a:avLst/>
              <a:gdLst/>
              <a:ahLst/>
              <a:cxnLst/>
              <a:rect l="l" t="t" r="r" b="b"/>
              <a:pathLst>
                <a:path w="7121" h="8848" extrusionOk="0">
                  <a:moveTo>
                    <a:pt x="3525" y="1"/>
                  </a:moveTo>
                  <a:lnTo>
                    <a:pt x="119" y="691"/>
                  </a:lnTo>
                  <a:cubicBezTo>
                    <a:pt x="36" y="703"/>
                    <a:pt x="0" y="763"/>
                    <a:pt x="0" y="834"/>
                  </a:cubicBezTo>
                  <a:lnTo>
                    <a:pt x="0" y="5835"/>
                  </a:lnTo>
                  <a:cubicBezTo>
                    <a:pt x="0" y="5883"/>
                    <a:pt x="12" y="5930"/>
                    <a:pt x="60" y="5954"/>
                  </a:cubicBezTo>
                  <a:lnTo>
                    <a:pt x="3465" y="8811"/>
                  </a:lnTo>
                  <a:cubicBezTo>
                    <a:pt x="3495" y="8835"/>
                    <a:pt x="3528" y="8847"/>
                    <a:pt x="3560" y="8847"/>
                  </a:cubicBezTo>
                  <a:cubicBezTo>
                    <a:pt x="3593" y="8847"/>
                    <a:pt x="3626" y="8835"/>
                    <a:pt x="3656" y="8811"/>
                  </a:cubicBezTo>
                  <a:lnTo>
                    <a:pt x="7061" y="5954"/>
                  </a:lnTo>
                  <a:cubicBezTo>
                    <a:pt x="7097" y="5930"/>
                    <a:pt x="7120" y="5883"/>
                    <a:pt x="7120" y="5835"/>
                  </a:cubicBezTo>
                  <a:lnTo>
                    <a:pt x="7120" y="4609"/>
                  </a:lnTo>
                  <a:cubicBezTo>
                    <a:pt x="7120" y="4513"/>
                    <a:pt x="7049" y="4454"/>
                    <a:pt x="6977" y="4454"/>
                  </a:cubicBezTo>
                  <a:cubicBezTo>
                    <a:pt x="6882" y="4454"/>
                    <a:pt x="6823" y="4525"/>
                    <a:pt x="6823" y="4609"/>
                  </a:cubicBezTo>
                  <a:lnTo>
                    <a:pt x="6823" y="5763"/>
                  </a:lnTo>
                  <a:lnTo>
                    <a:pt x="3572" y="8502"/>
                  </a:lnTo>
                  <a:lnTo>
                    <a:pt x="298" y="5763"/>
                  </a:lnTo>
                  <a:lnTo>
                    <a:pt x="298" y="953"/>
                  </a:lnTo>
                  <a:lnTo>
                    <a:pt x="3548" y="299"/>
                  </a:lnTo>
                  <a:lnTo>
                    <a:pt x="6811" y="953"/>
                  </a:lnTo>
                  <a:lnTo>
                    <a:pt x="6811" y="3847"/>
                  </a:lnTo>
                  <a:cubicBezTo>
                    <a:pt x="6799" y="3930"/>
                    <a:pt x="6870" y="4013"/>
                    <a:pt x="6966" y="4013"/>
                  </a:cubicBezTo>
                  <a:cubicBezTo>
                    <a:pt x="7049" y="4013"/>
                    <a:pt x="7108" y="3930"/>
                    <a:pt x="7108" y="3858"/>
                  </a:cubicBezTo>
                  <a:lnTo>
                    <a:pt x="7108" y="834"/>
                  </a:lnTo>
                  <a:cubicBezTo>
                    <a:pt x="7108" y="763"/>
                    <a:pt x="7061" y="703"/>
                    <a:pt x="6989" y="691"/>
                  </a:cubicBezTo>
                  <a:lnTo>
                    <a:pt x="3584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35" name="Google Shape;11035;p80"/>
            <p:cNvSpPr/>
            <p:nvPr/>
          </p:nvSpPr>
          <p:spPr>
            <a:xfrm>
              <a:off x="3645597" y="4362056"/>
              <a:ext cx="144019" cy="144019"/>
            </a:xfrm>
            <a:custGeom>
              <a:avLst/>
              <a:gdLst/>
              <a:ahLst/>
              <a:cxnLst/>
              <a:rect l="l" t="t" r="r" b="b"/>
              <a:pathLst>
                <a:path w="4525" h="4525" extrusionOk="0">
                  <a:moveTo>
                    <a:pt x="2262" y="322"/>
                  </a:moveTo>
                  <a:cubicBezTo>
                    <a:pt x="3334" y="322"/>
                    <a:pt x="4215" y="1203"/>
                    <a:pt x="4215" y="2275"/>
                  </a:cubicBezTo>
                  <a:cubicBezTo>
                    <a:pt x="4215" y="3346"/>
                    <a:pt x="3334" y="4227"/>
                    <a:pt x="2262" y="4227"/>
                  </a:cubicBezTo>
                  <a:cubicBezTo>
                    <a:pt x="1191" y="4227"/>
                    <a:pt x="322" y="3346"/>
                    <a:pt x="322" y="2275"/>
                  </a:cubicBezTo>
                  <a:cubicBezTo>
                    <a:pt x="322" y="1203"/>
                    <a:pt x="1191" y="322"/>
                    <a:pt x="2262" y="322"/>
                  </a:cubicBezTo>
                  <a:close/>
                  <a:moveTo>
                    <a:pt x="2262" y="0"/>
                  </a:moveTo>
                  <a:cubicBezTo>
                    <a:pt x="1012" y="0"/>
                    <a:pt x="0" y="1012"/>
                    <a:pt x="0" y="2263"/>
                  </a:cubicBezTo>
                  <a:cubicBezTo>
                    <a:pt x="0" y="3513"/>
                    <a:pt x="1012" y="4525"/>
                    <a:pt x="2262" y="4525"/>
                  </a:cubicBezTo>
                  <a:cubicBezTo>
                    <a:pt x="3513" y="4525"/>
                    <a:pt x="4525" y="3513"/>
                    <a:pt x="4525" y="2263"/>
                  </a:cubicBezTo>
                  <a:cubicBezTo>
                    <a:pt x="4525" y="1012"/>
                    <a:pt x="3513" y="0"/>
                    <a:pt x="226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36" name="Google Shape;11036;p80"/>
            <p:cNvSpPr/>
            <p:nvPr/>
          </p:nvSpPr>
          <p:spPr>
            <a:xfrm>
              <a:off x="3692574" y="4377970"/>
              <a:ext cx="51561" cy="112574"/>
            </a:xfrm>
            <a:custGeom>
              <a:avLst/>
              <a:gdLst/>
              <a:ahLst/>
              <a:cxnLst/>
              <a:rect l="l" t="t" r="r" b="b"/>
              <a:pathLst>
                <a:path w="1620" h="3537" extrusionOk="0">
                  <a:moveTo>
                    <a:pt x="810" y="0"/>
                  </a:moveTo>
                  <a:cubicBezTo>
                    <a:pt x="727" y="0"/>
                    <a:pt x="656" y="72"/>
                    <a:pt x="656" y="155"/>
                  </a:cubicBezTo>
                  <a:lnTo>
                    <a:pt x="656" y="489"/>
                  </a:lnTo>
                  <a:cubicBezTo>
                    <a:pt x="298" y="524"/>
                    <a:pt x="1" y="834"/>
                    <a:pt x="1" y="1203"/>
                  </a:cubicBezTo>
                  <a:cubicBezTo>
                    <a:pt x="1" y="1608"/>
                    <a:pt x="334" y="1917"/>
                    <a:pt x="715" y="1917"/>
                  </a:cubicBezTo>
                  <a:lnTo>
                    <a:pt x="882" y="1917"/>
                  </a:lnTo>
                  <a:cubicBezTo>
                    <a:pt x="1108" y="1917"/>
                    <a:pt x="1298" y="2108"/>
                    <a:pt x="1298" y="2334"/>
                  </a:cubicBezTo>
                  <a:cubicBezTo>
                    <a:pt x="1298" y="2560"/>
                    <a:pt x="1108" y="2751"/>
                    <a:pt x="882" y="2751"/>
                  </a:cubicBezTo>
                  <a:lnTo>
                    <a:pt x="644" y="2751"/>
                  </a:lnTo>
                  <a:cubicBezTo>
                    <a:pt x="465" y="2751"/>
                    <a:pt x="310" y="2608"/>
                    <a:pt x="310" y="2429"/>
                  </a:cubicBezTo>
                  <a:cubicBezTo>
                    <a:pt x="310" y="2334"/>
                    <a:pt x="239" y="2275"/>
                    <a:pt x="167" y="2275"/>
                  </a:cubicBezTo>
                  <a:cubicBezTo>
                    <a:pt x="84" y="2275"/>
                    <a:pt x="13" y="2346"/>
                    <a:pt x="13" y="2429"/>
                  </a:cubicBezTo>
                  <a:cubicBezTo>
                    <a:pt x="13" y="2787"/>
                    <a:pt x="298" y="3060"/>
                    <a:pt x="656" y="3060"/>
                  </a:cubicBezTo>
                  <a:lnTo>
                    <a:pt x="667" y="3060"/>
                  </a:lnTo>
                  <a:lnTo>
                    <a:pt x="667" y="3394"/>
                  </a:lnTo>
                  <a:cubicBezTo>
                    <a:pt x="667" y="3477"/>
                    <a:pt x="739" y="3537"/>
                    <a:pt x="822" y="3537"/>
                  </a:cubicBezTo>
                  <a:cubicBezTo>
                    <a:pt x="894" y="3537"/>
                    <a:pt x="965" y="3465"/>
                    <a:pt x="965" y="3394"/>
                  </a:cubicBezTo>
                  <a:lnTo>
                    <a:pt x="965" y="3048"/>
                  </a:lnTo>
                  <a:cubicBezTo>
                    <a:pt x="1322" y="3025"/>
                    <a:pt x="1620" y="2703"/>
                    <a:pt x="1620" y="2334"/>
                  </a:cubicBezTo>
                  <a:cubicBezTo>
                    <a:pt x="1620" y="1929"/>
                    <a:pt x="1298" y="1620"/>
                    <a:pt x="906" y="1620"/>
                  </a:cubicBezTo>
                  <a:lnTo>
                    <a:pt x="739" y="1620"/>
                  </a:lnTo>
                  <a:cubicBezTo>
                    <a:pt x="525" y="1620"/>
                    <a:pt x="334" y="1429"/>
                    <a:pt x="334" y="1203"/>
                  </a:cubicBezTo>
                  <a:cubicBezTo>
                    <a:pt x="334" y="977"/>
                    <a:pt x="525" y="786"/>
                    <a:pt x="739" y="786"/>
                  </a:cubicBezTo>
                  <a:lnTo>
                    <a:pt x="977" y="786"/>
                  </a:lnTo>
                  <a:cubicBezTo>
                    <a:pt x="1167" y="786"/>
                    <a:pt x="1310" y="941"/>
                    <a:pt x="1310" y="1120"/>
                  </a:cubicBezTo>
                  <a:lnTo>
                    <a:pt x="1310" y="1286"/>
                  </a:lnTo>
                  <a:cubicBezTo>
                    <a:pt x="1310" y="1358"/>
                    <a:pt x="1382" y="1429"/>
                    <a:pt x="1465" y="1429"/>
                  </a:cubicBezTo>
                  <a:cubicBezTo>
                    <a:pt x="1548" y="1429"/>
                    <a:pt x="1608" y="1358"/>
                    <a:pt x="1608" y="1286"/>
                  </a:cubicBezTo>
                  <a:lnTo>
                    <a:pt x="1608" y="1120"/>
                  </a:lnTo>
                  <a:cubicBezTo>
                    <a:pt x="1608" y="762"/>
                    <a:pt x="1322" y="477"/>
                    <a:pt x="965" y="477"/>
                  </a:cubicBezTo>
                  <a:lnTo>
                    <a:pt x="953" y="477"/>
                  </a:lnTo>
                  <a:lnTo>
                    <a:pt x="953" y="155"/>
                  </a:lnTo>
                  <a:cubicBezTo>
                    <a:pt x="953" y="60"/>
                    <a:pt x="882" y="0"/>
                    <a:pt x="8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037" name="Google Shape;11037;p80"/>
          <p:cNvGrpSpPr/>
          <p:nvPr/>
        </p:nvGrpSpPr>
        <p:grpSpPr>
          <a:xfrm>
            <a:off x="4110474" y="5314280"/>
            <a:ext cx="501261" cy="437097"/>
            <a:chOff x="3082855" y="4295728"/>
            <a:chExt cx="375946" cy="327823"/>
          </a:xfrm>
          <a:solidFill>
            <a:srgbClr val="D2DE00"/>
          </a:solidFill>
        </p:grpSpPr>
        <p:sp>
          <p:nvSpPr>
            <p:cNvPr id="11038" name="Google Shape;11038;p80"/>
            <p:cNvSpPr/>
            <p:nvPr/>
          </p:nvSpPr>
          <p:spPr>
            <a:xfrm>
              <a:off x="3082855" y="4295728"/>
              <a:ext cx="375946" cy="327823"/>
            </a:xfrm>
            <a:custGeom>
              <a:avLst/>
              <a:gdLst/>
              <a:ahLst/>
              <a:cxnLst/>
              <a:rect l="l" t="t" r="r" b="b"/>
              <a:pathLst>
                <a:path w="11812" h="10300" extrusionOk="0">
                  <a:moveTo>
                    <a:pt x="6644" y="358"/>
                  </a:moveTo>
                  <a:lnTo>
                    <a:pt x="6311" y="3311"/>
                  </a:lnTo>
                  <a:cubicBezTo>
                    <a:pt x="6311" y="3311"/>
                    <a:pt x="6311" y="3335"/>
                    <a:pt x="6299" y="3335"/>
                  </a:cubicBezTo>
                  <a:lnTo>
                    <a:pt x="5525" y="3335"/>
                  </a:lnTo>
                  <a:cubicBezTo>
                    <a:pt x="5525" y="3335"/>
                    <a:pt x="5513" y="3335"/>
                    <a:pt x="5513" y="3311"/>
                  </a:cubicBezTo>
                  <a:lnTo>
                    <a:pt x="5180" y="358"/>
                  </a:lnTo>
                  <a:close/>
                  <a:moveTo>
                    <a:pt x="11240" y="2930"/>
                  </a:moveTo>
                  <a:cubicBezTo>
                    <a:pt x="11347" y="2930"/>
                    <a:pt x="11431" y="3013"/>
                    <a:pt x="11431" y="3120"/>
                  </a:cubicBezTo>
                  <a:lnTo>
                    <a:pt x="11431" y="9764"/>
                  </a:lnTo>
                  <a:lnTo>
                    <a:pt x="11454" y="9764"/>
                  </a:lnTo>
                  <a:cubicBezTo>
                    <a:pt x="11454" y="9859"/>
                    <a:pt x="11359" y="9954"/>
                    <a:pt x="11252" y="9954"/>
                  </a:cubicBezTo>
                  <a:lnTo>
                    <a:pt x="560" y="9954"/>
                  </a:lnTo>
                  <a:cubicBezTo>
                    <a:pt x="453" y="9954"/>
                    <a:pt x="358" y="9859"/>
                    <a:pt x="358" y="9764"/>
                  </a:cubicBezTo>
                  <a:lnTo>
                    <a:pt x="358" y="3120"/>
                  </a:lnTo>
                  <a:cubicBezTo>
                    <a:pt x="358" y="3013"/>
                    <a:pt x="453" y="2930"/>
                    <a:pt x="560" y="2930"/>
                  </a:cubicBezTo>
                  <a:lnTo>
                    <a:pt x="5108" y="2930"/>
                  </a:lnTo>
                  <a:lnTo>
                    <a:pt x="5156" y="3346"/>
                  </a:lnTo>
                  <a:cubicBezTo>
                    <a:pt x="5168" y="3525"/>
                    <a:pt x="5335" y="3656"/>
                    <a:pt x="5513" y="3656"/>
                  </a:cubicBezTo>
                  <a:lnTo>
                    <a:pt x="6287" y="3656"/>
                  </a:lnTo>
                  <a:cubicBezTo>
                    <a:pt x="6466" y="3656"/>
                    <a:pt x="6608" y="3525"/>
                    <a:pt x="6644" y="3346"/>
                  </a:cubicBezTo>
                  <a:lnTo>
                    <a:pt x="6692" y="2930"/>
                  </a:lnTo>
                  <a:close/>
                  <a:moveTo>
                    <a:pt x="4977" y="1"/>
                  </a:moveTo>
                  <a:cubicBezTo>
                    <a:pt x="4930" y="1"/>
                    <a:pt x="4882" y="13"/>
                    <a:pt x="4846" y="60"/>
                  </a:cubicBezTo>
                  <a:cubicBezTo>
                    <a:pt x="4811" y="84"/>
                    <a:pt x="4799" y="144"/>
                    <a:pt x="4799" y="191"/>
                  </a:cubicBezTo>
                  <a:lnTo>
                    <a:pt x="5061" y="2584"/>
                  </a:lnTo>
                  <a:lnTo>
                    <a:pt x="536" y="2584"/>
                  </a:lnTo>
                  <a:cubicBezTo>
                    <a:pt x="239" y="2584"/>
                    <a:pt x="1" y="2823"/>
                    <a:pt x="1" y="3120"/>
                  </a:cubicBezTo>
                  <a:lnTo>
                    <a:pt x="1" y="9764"/>
                  </a:lnTo>
                  <a:cubicBezTo>
                    <a:pt x="1" y="10062"/>
                    <a:pt x="239" y="10300"/>
                    <a:pt x="536" y="10300"/>
                  </a:cubicBezTo>
                  <a:lnTo>
                    <a:pt x="11240" y="10300"/>
                  </a:lnTo>
                  <a:cubicBezTo>
                    <a:pt x="11538" y="10300"/>
                    <a:pt x="11776" y="10062"/>
                    <a:pt x="11776" y="9764"/>
                  </a:cubicBezTo>
                  <a:lnTo>
                    <a:pt x="11776" y="3120"/>
                  </a:lnTo>
                  <a:cubicBezTo>
                    <a:pt x="11812" y="2823"/>
                    <a:pt x="11550" y="2584"/>
                    <a:pt x="11252" y="2584"/>
                  </a:cubicBezTo>
                  <a:lnTo>
                    <a:pt x="6728" y="2584"/>
                  </a:lnTo>
                  <a:lnTo>
                    <a:pt x="7001" y="191"/>
                  </a:lnTo>
                  <a:cubicBezTo>
                    <a:pt x="7001" y="144"/>
                    <a:pt x="6989" y="84"/>
                    <a:pt x="6954" y="60"/>
                  </a:cubicBezTo>
                  <a:cubicBezTo>
                    <a:pt x="6930" y="25"/>
                    <a:pt x="6882" y="1"/>
                    <a:pt x="682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39" name="Google Shape;11039;p80"/>
            <p:cNvSpPr/>
            <p:nvPr/>
          </p:nvSpPr>
          <p:spPr>
            <a:xfrm>
              <a:off x="3118852" y="4424947"/>
              <a:ext cx="128488" cy="163371"/>
            </a:xfrm>
            <a:custGeom>
              <a:avLst/>
              <a:gdLst/>
              <a:ahLst/>
              <a:cxnLst/>
              <a:rect l="l" t="t" r="r" b="b"/>
              <a:pathLst>
                <a:path w="4037" h="5133" extrusionOk="0">
                  <a:moveTo>
                    <a:pt x="2203" y="1251"/>
                  </a:moveTo>
                  <a:cubicBezTo>
                    <a:pt x="2418" y="1251"/>
                    <a:pt x="2596" y="1418"/>
                    <a:pt x="2596" y="1632"/>
                  </a:cubicBezTo>
                  <a:lnTo>
                    <a:pt x="2596" y="2013"/>
                  </a:lnTo>
                  <a:cubicBezTo>
                    <a:pt x="2584" y="2323"/>
                    <a:pt x="2322" y="2573"/>
                    <a:pt x="2013" y="2573"/>
                  </a:cubicBezTo>
                  <a:cubicBezTo>
                    <a:pt x="1703" y="2573"/>
                    <a:pt x="1453" y="2323"/>
                    <a:pt x="1453" y="2013"/>
                  </a:cubicBezTo>
                  <a:lnTo>
                    <a:pt x="1453" y="1632"/>
                  </a:lnTo>
                  <a:cubicBezTo>
                    <a:pt x="1453" y="1430"/>
                    <a:pt x="1608" y="1251"/>
                    <a:pt x="1834" y="1251"/>
                  </a:cubicBezTo>
                  <a:close/>
                  <a:moveTo>
                    <a:pt x="2191" y="2906"/>
                  </a:moveTo>
                  <a:lnTo>
                    <a:pt x="2191" y="3001"/>
                  </a:lnTo>
                  <a:cubicBezTo>
                    <a:pt x="2203" y="3061"/>
                    <a:pt x="2227" y="3144"/>
                    <a:pt x="2251" y="3180"/>
                  </a:cubicBezTo>
                  <a:lnTo>
                    <a:pt x="2013" y="3418"/>
                  </a:lnTo>
                  <a:lnTo>
                    <a:pt x="2001" y="3418"/>
                  </a:lnTo>
                  <a:lnTo>
                    <a:pt x="1763" y="3180"/>
                  </a:lnTo>
                  <a:cubicBezTo>
                    <a:pt x="1787" y="3120"/>
                    <a:pt x="1798" y="3061"/>
                    <a:pt x="1798" y="3001"/>
                  </a:cubicBezTo>
                  <a:lnTo>
                    <a:pt x="1798" y="2906"/>
                  </a:lnTo>
                  <a:cubicBezTo>
                    <a:pt x="1858" y="2918"/>
                    <a:pt x="1941" y="2918"/>
                    <a:pt x="2001" y="2918"/>
                  </a:cubicBezTo>
                  <a:cubicBezTo>
                    <a:pt x="2060" y="2918"/>
                    <a:pt x="2132" y="2906"/>
                    <a:pt x="2191" y="2906"/>
                  </a:cubicBezTo>
                  <a:close/>
                  <a:moveTo>
                    <a:pt x="2525" y="3394"/>
                  </a:moveTo>
                  <a:lnTo>
                    <a:pt x="2822" y="3537"/>
                  </a:lnTo>
                  <a:cubicBezTo>
                    <a:pt x="2882" y="3573"/>
                    <a:pt x="2918" y="3644"/>
                    <a:pt x="2918" y="3716"/>
                  </a:cubicBezTo>
                  <a:lnTo>
                    <a:pt x="2918" y="4787"/>
                  </a:lnTo>
                  <a:lnTo>
                    <a:pt x="1072" y="4787"/>
                  </a:lnTo>
                  <a:lnTo>
                    <a:pt x="1072" y="3716"/>
                  </a:lnTo>
                  <a:cubicBezTo>
                    <a:pt x="1072" y="3644"/>
                    <a:pt x="1120" y="3573"/>
                    <a:pt x="1179" y="3537"/>
                  </a:cubicBezTo>
                  <a:lnTo>
                    <a:pt x="1477" y="3394"/>
                  </a:lnTo>
                  <a:lnTo>
                    <a:pt x="1751" y="3656"/>
                  </a:lnTo>
                  <a:cubicBezTo>
                    <a:pt x="1822" y="3728"/>
                    <a:pt x="1906" y="3763"/>
                    <a:pt x="2001" y="3763"/>
                  </a:cubicBezTo>
                  <a:cubicBezTo>
                    <a:pt x="2084" y="3763"/>
                    <a:pt x="2179" y="3728"/>
                    <a:pt x="2251" y="3656"/>
                  </a:cubicBezTo>
                  <a:lnTo>
                    <a:pt x="2525" y="3394"/>
                  </a:lnTo>
                  <a:close/>
                  <a:moveTo>
                    <a:pt x="3680" y="334"/>
                  </a:moveTo>
                  <a:cubicBezTo>
                    <a:pt x="3680" y="334"/>
                    <a:pt x="3692" y="334"/>
                    <a:pt x="3692" y="358"/>
                  </a:cubicBezTo>
                  <a:lnTo>
                    <a:pt x="3692" y="4775"/>
                  </a:lnTo>
                  <a:lnTo>
                    <a:pt x="3680" y="4775"/>
                  </a:lnTo>
                  <a:lnTo>
                    <a:pt x="3299" y="4787"/>
                  </a:lnTo>
                  <a:lnTo>
                    <a:pt x="3299" y="3716"/>
                  </a:lnTo>
                  <a:cubicBezTo>
                    <a:pt x="3299" y="3513"/>
                    <a:pt x="3180" y="3335"/>
                    <a:pt x="3001" y="3227"/>
                  </a:cubicBezTo>
                  <a:lnTo>
                    <a:pt x="2560" y="3001"/>
                  </a:lnTo>
                  <a:lnTo>
                    <a:pt x="2560" y="2989"/>
                  </a:lnTo>
                  <a:lnTo>
                    <a:pt x="2560" y="2739"/>
                  </a:lnTo>
                  <a:cubicBezTo>
                    <a:pt x="2787" y="2573"/>
                    <a:pt x="2941" y="2311"/>
                    <a:pt x="2941" y="2013"/>
                  </a:cubicBezTo>
                  <a:lnTo>
                    <a:pt x="2941" y="1632"/>
                  </a:lnTo>
                  <a:cubicBezTo>
                    <a:pt x="2941" y="1227"/>
                    <a:pt x="2608" y="906"/>
                    <a:pt x="2203" y="906"/>
                  </a:cubicBezTo>
                  <a:lnTo>
                    <a:pt x="1834" y="906"/>
                  </a:lnTo>
                  <a:cubicBezTo>
                    <a:pt x="1429" y="906"/>
                    <a:pt x="1108" y="1239"/>
                    <a:pt x="1108" y="1632"/>
                  </a:cubicBezTo>
                  <a:lnTo>
                    <a:pt x="1108" y="2013"/>
                  </a:lnTo>
                  <a:cubicBezTo>
                    <a:pt x="1108" y="2311"/>
                    <a:pt x="1251" y="2573"/>
                    <a:pt x="1477" y="2739"/>
                  </a:cubicBezTo>
                  <a:lnTo>
                    <a:pt x="1477" y="2989"/>
                  </a:lnTo>
                  <a:lnTo>
                    <a:pt x="1477" y="3001"/>
                  </a:lnTo>
                  <a:lnTo>
                    <a:pt x="1048" y="3227"/>
                  </a:lnTo>
                  <a:cubicBezTo>
                    <a:pt x="870" y="3323"/>
                    <a:pt x="751" y="3513"/>
                    <a:pt x="751" y="3716"/>
                  </a:cubicBezTo>
                  <a:lnTo>
                    <a:pt x="751" y="4787"/>
                  </a:lnTo>
                  <a:lnTo>
                    <a:pt x="358" y="4787"/>
                  </a:lnTo>
                  <a:cubicBezTo>
                    <a:pt x="358" y="4787"/>
                    <a:pt x="346" y="4787"/>
                    <a:pt x="346" y="4775"/>
                  </a:cubicBezTo>
                  <a:lnTo>
                    <a:pt x="346" y="358"/>
                  </a:lnTo>
                  <a:cubicBezTo>
                    <a:pt x="346" y="358"/>
                    <a:pt x="346" y="334"/>
                    <a:pt x="358" y="334"/>
                  </a:cubicBezTo>
                  <a:close/>
                  <a:moveTo>
                    <a:pt x="358" y="1"/>
                  </a:moveTo>
                  <a:cubicBezTo>
                    <a:pt x="167" y="1"/>
                    <a:pt x="1" y="168"/>
                    <a:pt x="1" y="358"/>
                  </a:cubicBezTo>
                  <a:lnTo>
                    <a:pt x="1" y="4775"/>
                  </a:lnTo>
                  <a:cubicBezTo>
                    <a:pt x="1" y="4966"/>
                    <a:pt x="167" y="5132"/>
                    <a:pt x="358" y="5132"/>
                  </a:cubicBezTo>
                  <a:lnTo>
                    <a:pt x="3680" y="5132"/>
                  </a:lnTo>
                  <a:cubicBezTo>
                    <a:pt x="3870" y="5132"/>
                    <a:pt x="4037" y="4966"/>
                    <a:pt x="4037" y="4775"/>
                  </a:cubicBezTo>
                  <a:lnTo>
                    <a:pt x="4037" y="358"/>
                  </a:lnTo>
                  <a:cubicBezTo>
                    <a:pt x="4037" y="168"/>
                    <a:pt x="3870" y="1"/>
                    <a:pt x="368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40" name="Google Shape;11040;p80"/>
            <p:cNvSpPr/>
            <p:nvPr/>
          </p:nvSpPr>
          <p:spPr>
            <a:xfrm>
              <a:off x="3271178" y="4424947"/>
              <a:ext cx="152008" cy="34533"/>
            </a:xfrm>
            <a:custGeom>
              <a:avLst/>
              <a:gdLst/>
              <a:ahLst/>
              <a:cxnLst/>
              <a:rect l="l" t="t" r="r" b="b"/>
              <a:pathLst>
                <a:path w="4776" h="1085" extrusionOk="0">
                  <a:moveTo>
                    <a:pt x="4430" y="346"/>
                  </a:moveTo>
                  <a:cubicBezTo>
                    <a:pt x="4430" y="346"/>
                    <a:pt x="4442" y="346"/>
                    <a:pt x="4442" y="358"/>
                  </a:cubicBezTo>
                  <a:lnTo>
                    <a:pt x="4442" y="727"/>
                  </a:lnTo>
                  <a:lnTo>
                    <a:pt x="4430" y="727"/>
                  </a:lnTo>
                  <a:lnTo>
                    <a:pt x="370" y="739"/>
                  </a:lnTo>
                  <a:cubicBezTo>
                    <a:pt x="370" y="739"/>
                    <a:pt x="358" y="739"/>
                    <a:pt x="358" y="727"/>
                  </a:cubicBezTo>
                  <a:lnTo>
                    <a:pt x="358" y="358"/>
                  </a:lnTo>
                  <a:cubicBezTo>
                    <a:pt x="358" y="358"/>
                    <a:pt x="358" y="346"/>
                    <a:pt x="370" y="346"/>
                  </a:cubicBezTo>
                  <a:close/>
                  <a:moveTo>
                    <a:pt x="358" y="1"/>
                  </a:moveTo>
                  <a:cubicBezTo>
                    <a:pt x="156" y="1"/>
                    <a:pt x="1" y="168"/>
                    <a:pt x="1" y="358"/>
                  </a:cubicBezTo>
                  <a:lnTo>
                    <a:pt x="1" y="727"/>
                  </a:lnTo>
                  <a:cubicBezTo>
                    <a:pt x="1" y="918"/>
                    <a:pt x="156" y="1084"/>
                    <a:pt x="358" y="1084"/>
                  </a:cubicBezTo>
                  <a:lnTo>
                    <a:pt x="4418" y="1084"/>
                  </a:lnTo>
                  <a:cubicBezTo>
                    <a:pt x="4609" y="1084"/>
                    <a:pt x="4775" y="918"/>
                    <a:pt x="4775" y="727"/>
                  </a:cubicBezTo>
                  <a:lnTo>
                    <a:pt x="4775" y="358"/>
                  </a:lnTo>
                  <a:cubicBezTo>
                    <a:pt x="4775" y="168"/>
                    <a:pt x="4621" y="1"/>
                    <a:pt x="441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41" name="Google Shape;11041;p80"/>
            <p:cNvSpPr/>
            <p:nvPr/>
          </p:nvSpPr>
          <p:spPr>
            <a:xfrm>
              <a:off x="3271560" y="4471957"/>
              <a:ext cx="116393" cy="34501"/>
            </a:xfrm>
            <a:custGeom>
              <a:avLst/>
              <a:gdLst/>
              <a:ahLst/>
              <a:cxnLst/>
              <a:rect l="l" t="t" r="r" b="b"/>
              <a:pathLst>
                <a:path w="3657" h="1084" extrusionOk="0">
                  <a:moveTo>
                    <a:pt x="3299" y="334"/>
                  </a:moveTo>
                  <a:cubicBezTo>
                    <a:pt x="3299" y="334"/>
                    <a:pt x="3323" y="334"/>
                    <a:pt x="3323" y="357"/>
                  </a:cubicBezTo>
                  <a:lnTo>
                    <a:pt x="3323" y="727"/>
                  </a:lnTo>
                  <a:lnTo>
                    <a:pt x="358" y="738"/>
                  </a:lnTo>
                  <a:cubicBezTo>
                    <a:pt x="358" y="738"/>
                    <a:pt x="346" y="738"/>
                    <a:pt x="346" y="727"/>
                  </a:cubicBezTo>
                  <a:lnTo>
                    <a:pt x="346" y="357"/>
                  </a:lnTo>
                  <a:cubicBezTo>
                    <a:pt x="346" y="357"/>
                    <a:pt x="346" y="334"/>
                    <a:pt x="358" y="334"/>
                  </a:cubicBezTo>
                  <a:close/>
                  <a:moveTo>
                    <a:pt x="358" y="0"/>
                  </a:moveTo>
                  <a:cubicBezTo>
                    <a:pt x="168" y="0"/>
                    <a:pt x="1" y="155"/>
                    <a:pt x="1" y="357"/>
                  </a:cubicBezTo>
                  <a:lnTo>
                    <a:pt x="1" y="727"/>
                  </a:lnTo>
                  <a:cubicBezTo>
                    <a:pt x="1" y="917"/>
                    <a:pt x="168" y="1084"/>
                    <a:pt x="358" y="1084"/>
                  </a:cubicBezTo>
                  <a:lnTo>
                    <a:pt x="3299" y="1084"/>
                  </a:lnTo>
                  <a:cubicBezTo>
                    <a:pt x="3489" y="1084"/>
                    <a:pt x="3656" y="917"/>
                    <a:pt x="3656" y="727"/>
                  </a:cubicBezTo>
                  <a:lnTo>
                    <a:pt x="3656" y="357"/>
                  </a:lnTo>
                  <a:cubicBezTo>
                    <a:pt x="3656" y="155"/>
                    <a:pt x="3501" y="0"/>
                    <a:pt x="32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42" name="Google Shape;11042;p80"/>
            <p:cNvSpPr/>
            <p:nvPr/>
          </p:nvSpPr>
          <p:spPr>
            <a:xfrm>
              <a:off x="3271178" y="4518552"/>
              <a:ext cx="70148" cy="11394"/>
            </a:xfrm>
            <a:custGeom>
              <a:avLst/>
              <a:gdLst/>
              <a:ahLst/>
              <a:cxnLst/>
              <a:rect l="l" t="t" r="r" b="b"/>
              <a:pathLst>
                <a:path w="2204" h="358" extrusionOk="0">
                  <a:moveTo>
                    <a:pt x="180" y="1"/>
                  </a:moveTo>
                  <a:cubicBezTo>
                    <a:pt x="84" y="1"/>
                    <a:pt x="1" y="84"/>
                    <a:pt x="1" y="179"/>
                  </a:cubicBezTo>
                  <a:cubicBezTo>
                    <a:pt x="1" y="286"/>
                    <a:pt x="72" y="358"/>
                    <a:pt x="180" y="358"/>
                  </a:cubicBezTo>
                  <a:lnTo>
                    <a:pt x="2025" y="358"/>
                  </a:lnTo>
                  <a:cubicBezTo>
                    <a:pt x="2108" y="358"/>
                    <a:pt x="2204" y="286"/>
                    <a:pt x="2204" y="179"/>
                  </a:cubicBezTo>
                  <a:cubicBezTo>
                    <a:pt x="2204" y="84"/>
                    <a:pt x="2120" y="1"/>
                    <a:pt x="202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43" name="Google Shape;11043;p80"/>
            <p:cNvSpPr/>
            <p:nvPr/>
          </p:nvSpPr>
          <p:spPr>
            <a:xfrm>
              <a:off x="3353038" y="4518552"/>
              <a:ext cx="34915" cy="11394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179" y="1"/>
                  </a:moveTo>
                  <a:cubicBezTo>
                    <a:pt x="84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917" y="358"/>
                  </a:lnTo>
                  <a:cubicBezTo>
                    <a:pt x="1013" y="358"/>
                    <a:pt x="1096" y="286"/>
                    <a:pt x="1096" y="179"/>
                  </a:cubicBezTo>
                  <a:cubicBezTo>
                    <a:pt x="1096" y="84"/>
                    <a:pt x="1025" y="1"/>
                    <a:pt x="91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44" name="Google Shape;11044;p80"/>
            <p:cNvSpPr/>
            <p:nvPr/>
          </p:nvSpPr>
          <p:spPr>
            <a:xfrm>
              <a:off x="3271178" y="4554167"/>
              <a:ext cx="23170" cy="11426"/>
            </a:xfrm>
            <a:custGeom>
              <a:avLst/>
              <a:gdLst/>
              <a:ahLst/>
              <a:cxnLst/>
              <a:rect l="l" t="t" r="r" b="b"/>
              <a:pathLst>
                <a:path w="728" h="359" extrusionOk="0">
                  <a:moveTo>
                    <a:pt x="180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72" y="358"/>
                    <a:pt x="180" y="358"/>
                  </a:cubicBezTo>
                  <a:lnTo>
                    <a:pt x="549" y="358"/>
                  </a:lnTo>
                  <a:cubicBezTo>
                    <a:pt x="632" y="358"/>
                    <a:pt x="727" y="287"/>
                    <a:pt x="727" y="179"/>
                  </a:cubicBezTo>
                  <a:cubicBezTo>
                    <a:pt x="727" y="72"/>
                    <a:pt x="632" y="1"/>
                    <a:pt x="54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45" name="Google Shape;11045;p80"/>
            <p:cNvSpPr/>
            <p:nvPr/>
          </p:nvSpPr>
          <p:spPr>
            <a:xfrm>
              <a:off x="3306443" y="4554167"/>
              <a:ext cx="58372" cy="11426"/>
            </a:xfrm>
            <a:custGeom>
              <a:avLst/>
              <a:gdLst/>
              <a:ahLst/>
              <a:cxnLst/>
              <a:rect l="l" t="t" r="r" b="b"/>
              <a:pathLst>
                <a:path w="1834" h="359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87"/>
                    <a:pt x="84" y="358"/>
                    <a:pt x="179" y="358"/>
                  </a:cubicBezTo>
                  <a:lnTo>
                    <a:pt x="1655" y="358"/>
                  </a:lnTo>
                  <a:cubicBezTo>
                    <a:pt x="1750" y="358"/>
                    <a:pt x="1834" y="287"/>
                    <a:pt x="1834" y="179"/>
                  </a:cubicBezTo>
                  <a:cubicBezTo>
                    <a:pt x="1834" y="72"/>
                    <a:pt x="1750" y="1"/>
                    <a:pt x="16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46" name="Google Shape;11046;p80"/>
            <p:cNvSpPr/>
            <p:nvPr/>
          </p:nvSpPr>
          <p:spPr>
            <a:xfrm>
              <a:off x="3271178" y="4577306"/>
              <a:ext cx="23170" cy="11394"/>
            </a:xfrm>
            <a:custGeom>
              <a:avLst/>
              <a:gdLst/>
              <a:ahLst/>
              <a:cxnLst/>
              <a:rect l="l" t="t" r="r" b="b"/>
              <a:pathLst>
                <a:path w="728" h="358" extrusionOk="0">
                  <a:moveTo>
                    <a:pt x="180" y="0"/>
                  </a:moveTo>
                  <a:cubicBezTo>
                    <a:pt x="84" y="0"/>
                    <a:pt x="1" y="84"/>
                    <a:pt x="1" y="179"/>
                  </a:cubicBezTo>
                  <a:cubicBezTo>
                    <a:pt x="1" y="286"/>
                    <a:pt x="72" y="357"/>
                    <a:pt x="180" y="357"/>
                  </a:cubicBezTo>
                  <a:lnTo>
                    <a:pt x="549" y="357"/>
                  </a:lnTo>
                  <a:cubicBezTo>
                    <a:pt x="632" y="357"/>
                    <a:pt x="727" y="286"/>
                    <a:pt x="727" y="179"/>
                  </a:cubicBezTo>
                  <a:cubicBezTo>
                    <a:pt x="727" y="84"/>
                    <a:pt x="632" y="0"/>
                    <a:pt x="54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47" name="Google Shape;11047;p80"/>
            <p:cNvSpPr/>
            <p:nvPr/>
          </p:nvSpPr>
          <p:spPr>
            <a:xfrm>
              <a:off x="3306443" y="4577306"/>
              <a:ext cx="58372" cy="11394"/>
            </a:xfrm>
            <a:custGeom>
              <a:avLst/>
              <a:gdLst/>
              <a:ahLst/>
              <a:cxnLst/>
              <a:rect l="l" t="t" r="r" b="b"/>
              <a:pathLst>
                <a:path w="1834" h="358" extrusionOk="0">
                  <a:moveTo>
                    <a:pt x="179" y="0"/>
                  </a:moveTo>
                  <a:cubicBezTo>
                    <a:pt x="95" y="0"/>
                    <a:pt x="0" y="84"/>
                    <a:pt x="0" y="179"/>
                  </a:cubicBezTo>
                  <a:cubicBezTo>
                    <a:pt x="0" y="286"/>
                    <a:pt x="84" y="357"/>
                    <a:pt x="179" y="357"/>
                  </a:cubicBezTo>
                  <a:lnTo>
                    <a:pt x="1655" y="357"/>
                  </a:lnTo>
                  <a:cubicBezTo>
                    <a:pt x="1750" y="357"/>
                    <a:pt x="1834" y="286"/>
                    <a:pt x="1834" y="179"/>
                  </a:cubicBezTo>
                  <a:cubicBezTo>
                    <a:pt x="1822" y="84"/>
                    <a:pt x="1750" y="0"/>
                    <a:pt x="16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48" name="Google Shape;11048;p80"/>
            <p:cNvSpPr/>
            <p:nvPr/>
          </p:nvSpPr>
          <p:spPr>
            <a:xfrm>
              <a:off x="3265513" y="4377970"/>
              <a:ext cx="11394" cy="11394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74"/>
                    <a:pt x="72" y="358"/>
                    <a:pt x="179" y="358"/>
                  </a:cubicBezTo>
                  <a:cubicBezTo>
                    <a:pt x="262" y="358"/>
                    <a:pt x="358" y="286"/>
                    <a:pt x="358" y="179"/>
                  </a:cubicBezTo>
                  <a:cubicBezTo>
                    <a:pt x="358" y="72"/>
                    <a:pt x="262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049" name="Google Shape;11049;p80"/>
          <p:cNvGrpSpPr/>
          <p:nvPr/>
        </p:nvGrpSpPr>
        <p:grpSpPr>
          <a:xfrm>
            <a:off x="3665355" y="5308210"/>
            <a:ext cx="201108" cy="449235"/>
            <a:chOff x="2749016" y="4291176"/>
            <a:chExt cx="150831" cy="336926"/>
          </a:xfrm>
          <a:solidFill>
            <a:srgbClr val="D2DE00"/>
          </a:solidFill>
        </p:grpSpPr>
        <p:sp>
          <p:nvSpPr>
            <p:cNvPr id="11050" name="Google Shape;11050;p80"/>
            <p:cNvSpPr/>
            <p:nvPr/>
          </p:nvSpPr>
          <p:spPr>
            <a:xfrm>
              <a:off x="2799399" y="4307472"/>
              <a:ext cx="51942" cy="114865"/>
            </a:xfrm>
            <a:custGeom>
              <a:avLst/>
              <a:gdLst/>
              <a:ahLst/>
              <a:cxnLst/>
              <a:rect l="l" t="t" r="r" b="b"/>
              <a:pathLst>
                <a:path w="1632" h="3609" extrusionOk="0">
                  <a:moveTo>
                    <a:pt x="810" y="1"/>
                  </a:moveTo>
                  <a:cubicBezTo>
                    <a:pt x="727" y="1"/>
                    <a:pt x="667" y="72"/>
                    <a:pt x="667" y="144"/>
                  </a:cubicBezTo>
                  <a:lnTo>
                    <a:pt x="667" y="489"/>
                  </a:lnTo>
                  <a:cubicBezTo>
                    <a:pt x="298" y="525"/>
                    <a:pt x="1" y="846"/>
                    <a:pt x="1" y="1215"/>
                  </a:cubicBezTo>
                  <a:cubicBezTo>
                    <a:pt x="1" y="1620"/>
                    <a:pt x="322" y="1942"/>
                    <a:pt x="727" y="1942"/>
                  </a:cubicBezTo>
                  <a:lnTo>
                    <a:pt x="894" y="1942"/>
                  </a:lnTo>
                  <a:cubicBezTo>
                    <a:pt x="1132" y="1942"/>
                    <a:pt x="1322" y="2144"/>
                    <a:pt x="1322" y="2382"/>
                  </a:cubicBezTo>
                  <a:cubicBezTo>
                    <a:pt x="1322" y="2620"/>
                    <a:pt x="1132" y="2811"/>
                    <a:pt x="894" y="2811"/>
                  </a:cubicBezTo>
                  <a:lnTo>
                    <a:pt x="632" y="2811"/>
                  </a:lnTo>
                  <a:cubicBezTo>
                    <a:pt x="441" y="2811"/>
                    <a:pt x="298" y="2656"/>
                    <a:pt x="298" y="2466"/>
                  </a:cubicBezTo>
                  <a:cubicBezTo>
                    <a:pt x="298" y="2382"/>
                    <a:pt x="215" y="2323"/>
                    <a:pt x="144" y="2323"/>
                  </a:cubicBezTo>
                  <a:cubicBezTo>
                    <a:pt x="48" y="2323"/>
                    <a:pt x="1" y="2394"/>
                    <a:pt x="1" y="2466"/>
                  </a:cubicBezTo>
                  <a:cubicBezTo>
                    <a:pt x="1" y="2823"/>
                    <a:pt x="298" y="3120"/>
                    <a:pt x="644" y="3120"/>
                  </a:cubicBezTo>
                  <a:lnTo>
                    <a:pt x="667" y="3120"/>
                  </a:lnTo>
                  <a:lnTo>
                    <a:pt x="667" y="3466"/>
                  </a:lnTo>
                  <a:cubicBezTo>
                    <a:pt x="667" y="3549"/>
                    <a:pt x="739" y="3609"/>
                    <a:pt x="810" y="3609"/>
                  </a:cubicBezTo>
                  <a:cubicBezTo>
                    <a:pt x="906" y="3609"/>
                    <a:pt x="965" y="3537"/>
                    <a:pt x="965" y="3466"/>
                  </a:cubicBezTo>
                  <a:lnTo>
                    <a:pt x="965" y="3120"/>
                  </a:lnTo>
                  <a:cubicBezTo>
                    <a:pt x="1334" y="3097"/>
                    <a:pt x="1632" y="2763"/>
                    <a:pt x="1632" y="2394"/>
                  </a:cubicBezTo>
                  <a:cubicBezTo>
                    <a:pt x="1632" y="1989"/>
                    <a:pt x="1298" y="1668"/>
                    <a:pt x="906" y="1668"/>
                  </a:cubicBezTo>
                  <a:lnTo>
                    <a:pt x="739" y="1668"/>
                  </a:lnTo>
                  <a:cubicBezTo>
                    <a:pt x="501" y="1668"/>
                    <a:pt x="310" y="1477"/>
                    <a:pt x="310" y="1239"/>
                  </a:cubicBezTo>
                  <a:cubicBezTo>
                    <a:pt x="310" y="1001"/>
                    <a:pt x="501" y="799"/>
                    <a:pt x="739" y="799"/>
                  </a:cubicBezTo>
                  <a:lnTo>
                    <a:pt x="989" y="799"/>
                  </a:lnTo>
                  <a:cubicBezTo>
                    <a:pt x="1191" y="799"/>
                    <a:pt x="1334" y="953"/>
                    <a:pt x="1334" y="1144"/>
                  </a:cubicBezTo>
                  <a:lnTo>
                    <a:pt x="1334" y="1311"/>
                  </a:lnTo>
                  <a:cubicBezTo>
                    <a:pt x="1322" y="1382"/>
                    <a:pt x="1394" y="1453"/>
                    <a:pt x="1489" y="1453"/>
                  </a:cubicBezTo>
                  <a:cubicBezTo>
                    <a:pt x="1572" y="1453"/>
                    <a:pt x="1632" y="1382"/>
                    <a:pt x="1632" y="1311"/>
                  </a:cubicBezTo>
                  <a:lnTo>
                    <a:pt x="1632" y="1144"/>
                  </a:lnTo>
                  <a:cubicBezTo>
                    <a:pt x="1632" y="787"/>
                    <a:pt x="1334" y="489"/>
                    <a:pt x="977" y="489"/>
                  </a:cubicBezTo>
                  <a:lnTo>
                    <a:pt x="965" y="489"/>
                  </a:lnTo>
                  <a:lnTo>
                    <a:pt x="965" y="144"/>
                  </a:lnTo>
                  <a:cubicBezTo>
                    <a:pt x="965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1" name="Google Shape;11051;p80"/>
            <p:cNvSpPr/>
            <p:nvPr/>
          </p:nvSpPr>
          <p:spPr>
            <a:xfrm>
              <a:off x="2750894" y="4291176"/>
              <a:ext cx="147075" cy="336926"/>
            </a:xfrm>
            <a:custGeom>
              <a:avLst/>
              <a:gdLst/>
              <a:ahLst/>
              <a:cxnLst/>
              <a:rect l="l" t="t" r="r" b="b"/>
              <a:pathLst>
                <a:path w="4621" h="10586" extrusionOk="0">
                  <a:moveTo>
                    <a:pt x="2310" y="299"/>
                  </a:moveTo>
                  <a:cubicBezTo>
                    <a:pt x="3406" y="299"/>
                    <a:pt x="4323" y="1192"/>
                    <a:pt x="4323" y="2311"/>
                  </a:cubicBezTo>
                  <a:cubicBezTo>
                    <a:pt x="4323" y="3418"/>
                    <a:pt x="3430" y="4323"/>
                    <a:pt x="2310" y="4323"/>
                  </a:cubicBezTo>
                  <a:cubicBezTo>
                    <a:pt x="1203" y="4311"/>
                    <a:pt x="298" y="3418"/>
                    <a:pt x="298" y="2311"/>
                  </a:cubicBezTo>
                  <a:cubicBezTo>
                    <a:pt x="298" y="1215"/>
                    <a:pt x="1191" y="299"/>
                    <a:pt x="2310" y="299"/>
                  </a:cubicBezTo>
                  <a:close/>
                  <a:moveTo>
                    <a:pt x="4299" y="7288"/>
                  </a:moveTo>
                  <a:lnTo>
                    <a:pt x="4299" y="7621"/>
                  </a:lnTo>
                  <a:lnTo>
                    <a:pt x="3620" y="7621"/>
                  </a:lnTo>
                  <a:cubicBezTo>
                    <a:pt x="3525" y="7621"/>
                    <a:pt x="3465" y="7704"/>
                    <a:pt x="3465" y="7776"/>
                  </a:cubicBezTo>
                  <a:cubicBezTo>
                    <a:pt x="3465" y="7859"/>
                    <a:pt x="3549" y="7919"/>
                    <a:pt x="3620" y="7919"/>
                  </a:cubicBezTo>
                  <a:lnTo>
                    <a:pt x="3787" y="7919"/>
                  </a:lnTo>
                  <a:lnTo>
                    <a:pt x="3727" y="8442"/>
                  </a:lnTo>
                  <a:lnTo>
                    <a:pt x="882" y="8442"/>
                  </a:lnTo>
                  <a:lnTo>
                    <a:pt x="822" y="7919"/>
                  </a:lnTo>
                  <a:lnTo>
                    <a:pt x="2894" y="7919"/>
                  </a:lnTo>
                  <a:cubicBezTo>
                    <a:pt x="2977" y="7919"/>
                    <a:pt x="3037" y="7847"/>
                    <a:pt x="3037" y="7776"/>
                  </a:cubicBezTo>
                  <a:cubicBezTo>
                    <a:pt x="3037" y="7680"/>
                    <a:pt x="2965" y="7621"/>
                    <a:pt x="2894" y="7621"/>
                  </a:cubicBezTo>
                  <a:lnTo>
                    <a:pt x="298" y="7621"/>
                  </a:lnTo>
                  <a:lnTo>
                    <a:pt x="298" y="7288"/>
                  </a:lnTo>
                  <a:close/>
                  <a:moveTo>
                    <a:pt x="3692" y="8776"/>
                  </a:moveTo>
                  <a:lnTo>
                    <a:pt x="3608" y="9455"/>
                  </a:lnTo>
                  <a:lnTo>
                    <a:pt x="1013" y="9455"/>
                  </a:lnTo>
                  <a:lnTo>
                    <a:pt x="929" y="8776"/>
                  </a:lnTo>
                  <a:close/>
                  <a:moveTo>
                    <a:pt x="3573" y="9764"/>
                  </a:moveTo>
                  <a:lnTo>
                    <a:pt x="3501" y="10288"/>
                  </a:lnTo>
                  <a:lnTo>
                    <a:pt x="1120" y="10288"/>
                  </a:lnTo>
                  <a:lnTo>
                    <a:pt x="1060" y="9764"/>
                  </a:lnTo>
                  <a:close/>
                  <a:moveTo>
                    <a:pt x="2310" y="1"/>
                  </a:moveTo>
                  <a:cubicBezTo>
                    <a:pt x="1048" y="1"/>
                    <a:pt x="1" y="1049"/>
                    <a:pt x="1" y="2311"/>
                  </a:cubicBezTo>
                  <a:cubicBezTo>
                    <a:pt x="1" y="3537"/>
                    <a:pt x="953" y="4549"/>
                    <a:pt x="2156" y="4621"/>
                  </a:cubicBezTo>
                  <a:lnTo>
                    <a:pt x="2156" y="6966"/>
                  </a:lnTo>
                  <a:lnTo>
                    <a:pt x="155" y="6966"/>
                  </a:lnTo>
                  <a:cubicBezTo>
                    <a:pt x="60" y="6966"/>
                    <a:pt x="1" y="7049"/>
                    <a:pt x="1" y="7121"/>
                  </a:cubicBezTo>
                  <a:lnTo>
                    <a:pt x="1" y="7788"/>
                  </a:lnTo>
                  <a:cubicBezTo>
                    <a:pt x="1" y="7883"/>
                    <a:pt x="72" y="7942"/>
                    <a:pt x="155" y="7942"/>
                  </a:cubicBezTo>
                  <a:lnTo>
                    <a:pt x="513" y="7942"/>
                  </a:lnTo>
                  <a:lnTo>
                    <a:pt x="822" y="10455"/>
                  </a:lnTo>
                  <a:cubicBezTo>
                    <a:pt x="834" y="10526"/>
                    <a:pt x="894" y="10586"/>
                    <a:pt x="965" y="10586"/>
                  </a:cubicBezTo>
                  <a:lnTo>
                    <a:pt x="3620" y="10586"/>
                  </a:lnTo>
                  <a:cubicBezTo>
                    <a:pt x="3692" y="10586"/>
                    <a:pt x="3763" y="10526"/>
                    <a:pt x="3763" y="10455"/>
                  </a:cubicBezTo>
                  <a:lnTo>
                    <a:pt x="4084" y="7942"/>
                  </a:lnTo>
                  <a:lnTo>
                    <a:pt x="4442" y="7942"/>
                  </a:lnTo>
                  <a:cubicBezTo>
                    <a:pt x="4525" y="7942"/>
                    <a:pt x="4585" y="7859"/>
                    <a:pt x="4585" y="7788"/>
                  </a:cubicBezTo>
                  <a:lnTo>
                    <a:pt x="4585" y="7121"/>
                  </a:lnTo>
                  <a:cubicBezTo>
                    <a:pt x="4620" y="7026"/>
                    <a:pt x="4549" y="6966"/>
                    <a:pt x="4465" y="6966"/>
                  </a:cubicBezTo>
                  <a:lnTo>
                    <a:pt x="2453" y="6966"/>
                  </a:lnTo>
                  <a:lnTo>
                    <a:pt x="2453" y="4621"/>
                  </a:lnTo>
                  <a:cubicBezTo>
                    <a:pt x="3668" y="4549"/>
                    <a:pt x="4620" y="3537"/>
                    <a:pt x="4620" y="2311"/>
                  </a:cubicBezTo>
                  <a:cubicBezTo>
                    <a:pt x="4620" y="1037"/>
                    <a:pt x="3573" y="1"/>
                    <a:pt x="23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2" name="Google Shape;11052;p80"/>
            <p:cNvSpPr/>
            <p:nvPr/>
          </p:nvSpPr>
          <p:spPr>
            <a:xfrm>
              <a:off x="2749016" y="4443917"/>
              <a:ext cx="69734" cy="52706"/>
            </a:xfrm>
            <a:custGeom>
              <a:avLst/>
              <a:gdLst/>
              <a:ahLst/>
              <a:cxnLst/>
              <a:rect l="l" t="t" r="r" b="b"/>
              <a:pathLst>
                <a:path w="2191" h="1656" extrusionOk="0">
                  <a:moveTo>
                    <a:pt x="1107" y="310"/>
                  </a:moveTo>
                  <a:cubicBezTo>
                    <a:pt x="1381" y="310"/>
                    <a:pt x="1643" y="441"/>
                    <a:pt x="1786" y="667"/>
                  </a:cubicBezTo>
                  <a:lnTo>
                    <a:pt x="417" y="667"/>
                  </a:lnTo>
                  <a:cubicBezTo>
                    <a:pt x="572" y="441"/>
                    <a:pt x="822" y="310"/>
                    <a:pt x="1107" y="310"/>
                  </a:cubicBezTo>
                  <a:close/>
                  <a:moveTo>
                    <a:pt x="1786" y="976"/>
                  </a:moveTo>
                  <a:cubicBezTo>
                    <a:pt x="1619" y="1203"/>
                    <a:pt x="1369" y="1334"/>
                    <a:pt x="1107" y="1334"/>
                  </a:cubicBezTo>
                  <a:cubicBezTo>
                    <a:pt x="822" y="1334"/>
                    <a:pt x="572" y="1203"/>
                    <a:pt x="417" y="976"/>
                  </a:cubicBezTo>
                  <a:close/>
                  <a:moveTo>
                    <a:pt x="1107" y="0"/>
                  </a:moveTo>
                  <a:cubicBezTo>
                    <a:pt x="607" y="0"/>
                    <a:pt x="179" y="310"/>
                    <a:pt x="12" y="774"/>
                  </a:cubicBezTo>
                  <a:cubicBezTo>
                    <a:pt x="0" y="798"/>
                    <a:pt x="0" y="846"/>
                    <a:pt x="12" y="881"/>
                  </a:cubicBezTo>
                  <a:cubicBezTo>
                    <a:pt x="179" y="1334"/>
                    <a:pt x="607" y="1655"/>
                    <a:pt x="1107" y="1655"/>
                  </a:cubicBezTo>
                  <a:cubicBezTo>
                    <a:pt x="1596" y="1655"/>
                    <a:pt x="2024" y="1334"/>
                    <a:pt x="2191" y="881"/>
                  </a:cubicBezTo>
                  <a:lnTo>
                    <a:pt x="2191" y="846"/>
                  </a:lnTo>
                  <a:lnTo>
                    <a:pt x="2191" y="822"/>
                  </a:lnTo>
                  <a:lnTo>
                    <a:pt x="2191" y="798"/>
                  </a:lnTo>
                  <a:lnTo>
                    <a:pt x="2191" y="774"/>
                  </a:lnTo>
                  <a:cubicBezTo>
                    <a:pt x="2024" y="310"/>
                    <a:pt x="1596" y="0"/>
                    <a:pt x="110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3" name="Google Shape;11053;p80"/>
            <p:cNvSpPr/>
            <p:nvPr/>
          </p:nvSpPr>
          <p:spPr>
            <a:xfrm>
              <a:off x="2829731" y="4443917"/>
              <a:ext cx="70116" cy="52706"/>
            </a:xfrm>
            <a:custGeom>
              <a:avLst/>
              <a:gdLst/>
              <a:ahLst/>
              <a:cxnLst/>
              <a:rect l="l" t="t" r="r" b="b"/>
              <a:pathLst>
                <a:path w="2203" h="1656" extrusionOk="0">
                  <a:moveTo>
                    <a:pt x="1096" y="310"/>
                  </a:moveTo>
                  <a:cubicBezTo>
                    <a:pt x="1381" y="310"/>
                    <a:pt x="1631" y="441"/>
                    <a:pt x="1786" y="667"/>
                  </a:cubicBezTo>
                  <a:lnTo>
                    <a:pt x="417" y="667"/>
                  </a:lnTo>
                  <a:cubicBezTo>
                    <a:pt x="560" y="441"/>
                    <a:pt x="810" y="310"/>
                    <a:pt x="1096" y="310"/>
                  </a:cubicBezTo>
                  <a:close/>
                  <a:moveTo>
                    <a:pt x="1786" y="976"/>
                  </a:moveTo>
                  <a:cubicBezTo>
                    <a:pt x="1631" y="1203"/>
                    <a:pt x="1381" y="1334"/>
                    <a:pt x="1096" y="1334"/>
                  </a:cubicBezTo>
                  <a:cubicBezTo>
                    <a:pt x="810" y="1334"/>
                    <a:pt x="560" y="1203"/>
                    <a:pt x="417" y="976"/>
                  </a:cubicBezTo>
                  <a:close/>
                  <a:moveTo>
                    <a:pt x="1096" y="0"/>
                  </a:moveTo>
                  <a:cubicBezTo>
                    <a:pt x="607" y="0"/>
                    <a:pt x="179" y="310"/>
                    <a:pt x="12" y="774"/>
                  </a:cubicBezTo>
                  <a:cubicBezTo>
                    <a:pt x="0" y="798"/>
                    <a:pt x="0" y="846"/>
                    <a:pt x="12" y="881"/>
                  </a:cubicBezTo>
                  <a:cubicBezTo>
                    <a:pt x="179" y="1334"/>
                    <a:pt x="607" y="1655"/>
                    <a:pt x="1096" y="1655"/>
                  </a:cubicBezTo>
                  <a:cubicBezTo>
                    <a:pt x="1584" y="1655"/>
                    <a:pt x="2024" y="1334"/>
                    <a:pt x="2179" y="881"/>
                  </a:cubicBezTo>
                  <a:cubicBezTo>
                    <a:pt x="2203" y="846"/>
                    <a:pt x="2203" y="822"/>
                    <a:pt x="2179" y="774"/>
                  </a:cubicBezTo>
                  <a:cubicBezTo>
                    <a:pt x="2024" y="310"/>
                    <a:pt x="1584" y="0"/>
                    <a:pt x="109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054" name="Google Shape;11054;p80"/>
          <p:cNvGrpSpPr/>
          <p:nvPr/>
        </p:nvGrpSpPr>
        <p:grpSpPr>
          <a:xfrm>
            <a:off x="9503622" y="5292552"/>
            <a:ext cx="331005" cy="482589"/>
            <a:chOff x="7127716" y="4279432"/>
            <a:chExt cx="248254" cy="361942"/>
          </a:xfrm>
          <a:solidFill>
            <a:srgbClr val="D2DE00"/>
          </a:solidFill>
        </p:grpSpPr>
        <p:sp>
          <p:nvSpPr>
            <p:cNvPr id="11055" name="Google Shape;11055;p80"/>
            <p:cNvSpPr/>
            <p:nvPr/>
          </p:nvSpPr>
          <p:spPr>
            <a:xfrm>
              <a:off x="7167500" y="4279432"/>
              <a:ext cx="169068" cy="226644"/>
            </a:xfrm>
            <a:custGeom>
              <a:avLst/>
              <a:gdLst/>
              <a:ahLst/>
              <a:cxnLst/>
              <a:rect l="l" t="t" r="r" b="b"/>
              <a:pathLst>
                <a:path w="5312" h="7121" extrusionOk="0">
                  <a:moveTo>
                    <a:pt x="4085" y="310"/>
                  </a:moveTo>
                  <a:lnTo>
                    <a:pt x="4085" y="1715"/>
                  </a:lnTo>
                  <a:cubicBezTo>
                    <a:pt x="4085" y="1834"/>
                    <a:pt x="4049" y="1930"/>
                    <a:pt x="4001" y="2037"/>
                  </a:cubicBezTo>
                  <a:lnTo>
                    <a:pt x="3918" y="2204"/>
                  </a:lnTo>
                  <a:cubicBezTo>
                    <a:pt x="3906" y="2239"/>
                    <a:pt x="3906" y="2251"/>
                    <a:pt x="3906" y="2275"/>
                  </a:cubicBezTo>
                  <a:lnTo>
                    <a:pt x="3906" y="2632"/>
                  </a:lnTo>
                  <a:cubicBezTo>
                    <a:pt x="3906" y="2989"/>
                    <a:pt x="3763" y="3311"/>
                    <a:pt x="3501" y="3561"/>
                  </a:cubicBezTo>
                  <a:cubicBezTo>
                    <a:pt x="3283" y="3801"/>
                    <a:pt x="2975" y="3921"/>
                    <a:pt x="2650" y="3921"/>
                  </a:cubicBezTo>
                  <a:cubicBezTo>
                    <a:pt x="2620" y="3921"/>
                    <a:pt x="2591" y="3920"/>
                    <a:pt x="2561" y="3918"/>
                  </a:cubicBezTo>
                  <a:cubicBezTo>
                    <a:pt x="1906" y="3870"/>
                    <a:pt x="1382" y="3311"/>
                    <a:pt x="1382" y="2608"/>
                  </a:cubicBezTo>
                  <a:lnTo>
                    <a:pt x="1382" y="2299"/>
                  </a:lnTo>
                  <a:cubicBezTo>
                    <a:pt x="1382" y="2263"/>
                    <a:pt x="1382" y="2251"/>
                    <a:pt x="1370" y="2215"/>
                  </a:cubicBezTo>
                  <a:lnTo>
                    <a:pt x="1287" y="2061"/>
                  </a:lnTo>
                  <a:cubicBezTo>
                    <a:pt x="1239" y="1953"/>
                    <a:pt x="1204" y="1846"/>
                    <a:pt x="1204" y="1727"/>
                  </a:cubicBezTo>
                  <a:lnTo>
                    <a:pt x="1204" y="1227"/>
                  </a:lnTo>
                  <a:cubicBezTo>
                    <a:pt x="1204" y="727"/>
                    <a:pt x="1608" y="310"/>
                    <a:pt x="2120" y="310"/>
                  </a:cubicBezTo>
                  <a:close/>
                  <a:moveTo>
                    <a:pt x="3204" y="4168"/>
                  </a:moveTo>
                  <a:lnTo>
                    <a:pt x="3204" y="4359"/>
                  </a:lnTo>
                  <a:cubicBezTo>
                    <a:pt x="3204" y="4418"/>
                    <a:pt x="3216" y="4466"/>
                    <a:pt x="3228" y="4525"/>
                  </a:cubicBezTo>
                  <a:lnTo>
                    <a:pt x="2656" y="4942"/>
                  </a:lnTo>
                  <a:lnTo>
                    <a:pt x="2073" y="4525"/>
                  </a:lnTo>
                  <a:cubicBezTo>
                    <a:pt x="2085" y="4478"/>
                    <a:pt x="2096" y="4418"/>
                    <a:pt x="2096" y="4359"/>
                  </a:cubicBezTo>
                  <a:lnTo>
                    <a:pt x="2096" y="4168"/>
                  </a:lnTo>
                  <a:cubicBezTo>
                    <a:pt x="2239" y="4216"/>
                    <a:pt x="2382" y="4263"/>
                    <a:pt x="2549" y="4263"/>
                  </a:cubicBezTo>
                  <a:lnTo>
                    <a:pt x="2656" y="4263"/>
                  </a:lnTo>
                  <a:cubicBezTo>
                    <a:pt x="2847" y="4263"/>
                    <a:pt x="3025" y="4228"/>
                    <a:pt x="3204" y="4168"/>
                  </a:cubicBezTo>
                  <a:close/>
                  <a:moveTo>
                    <a:pt x="2132" y="1"/>
                  </a:moveTo>
                  <a:cubicBezTo>
                    <a:pt x="1442" y="1"/>
                    <a:pt x="894" y="549"/>
                    <a:pt x="894" y="1239"/>
                  </a:cubicBezTo>
                  <a:lnTo>
                    <a:pt x="894" y="1739"/>
                  </a:lnTo>
                  <a:cubicBezTo>
                    <a:pt x="894" y="1906"/>
                    <a:pt x="942" y="2073"/>
                    <a:pt x="1001" y="2215"/>
                  </a:cubicBezTo>
                  <a:lnTo>
                    <a:pt x="1061" y="2346"/>
                  </a:lnTo>
                  <a:lnTo>
                    <a:pt x="1061" y="2620"/>
                  </a:lnTo>
                  <a:cubicBezTo>
                    <a:pt x="1061" y="3180"/>
                    <a:pt x="1346" y="3692"/>
                    <a:pt x="1775" y="3989"/>
                  </a:cubicBezTo>
                  <a:lnTo>
                    <a:pt x="1775" y="4359"/>
                  </a:lnTo>
                  <a:cubicBezTo>
                    <a:pt x="1775" y="4454"/>
                    <a:pt x="1715" y="4525"/>
                    <a:pt x="1644" y="4537"/>
                  </a:cubicBezTo>
                  <a:lnTo>
                    <a:pt x="632" y="4859"/>
                  </a:lnTo>
                  <a:cubicBezTo>
                    <a:pt x="251" y="4966"/>
                    <a:pt x="1" y="5299"/>
                    <a:pt x="1" y="5704"/>
                  </a:cubicBezTo>
                  <a:lnTo>
                    <a:pt x="1" y="6954"/>
                  </a:lnTo>
                  <a:cubicBezTo>
                    <a:pt x="1" y="7037"/>
                    <a:pt x="72" y="7121"/>
                    <a:pt x="168" y="7121"/>
                  </a:cubicBezTo>
                  <a:cubicBezTo>
                    <a:pt x="251" y="7121"/>
                    <a:pt x="334" y="7037"/>
                    <a:pt x="334" y="6954"/>
                  </a:cubicBezTo>
                  <a:lnTo>
                    <a:pt x="334" y="5704"/>
                  </a:lnTo>
                  <a:cubicBezTo>
                    <a:pt x="334" y="5466"/>
                    <a:pt x="477" y="5252"/>
                    <a:pt x="715" y="5180"/>
                  </a:cubicBezTo>
                  <a:lnTo>
                    <a:pt x="1727" y="4871"/>
                  </a:lnTo>
                  <a:cubicBezTo>
                    <a:pt x="1787" y="4859"/>
                    <a:pt x="1835" y="4823"/>
                    <a:pt x="1882" y="4799"/>
                  </a:cubicBezTo>
                  <a:lnTo>
                    <a:pt x="2442" y="5204"/>
                  </a:lnTo>
                  <a:cubicBezTo>
                    <a:pt x="2501" y="5252"/>
                    <a:pt x="2573" y="5287"/>
                    <a:pt x="2656" y="5287"/>
                  </a:cubicBezTo>
                  <a:cubicBezTo>
                    <a:pt x="2728" y="5287"/>
                    <a:pt x="2799" y="5252"/>
                    <a:pt x="2858" y="5204"/>
                  </a:cubicBezTo>
                  <a:lnTo>
                    <a:pt x="3430" y="4799"/>
                  </a:lnTo>
                  <a:cubicBezTo>
                    <a:pt x="3466" y="4823"/>
                    <a:pt x="3513" y="4859"/>
                    <a:pt x="3573" y="4871"/>
                  </a:cubicBezTo>
                  <a:lnTo>
                    <a:pt x="4585" y="5180"/>
                  </a:lnTo>
                  <a:cubicBezTo>
                    <a:pt x="4823" y="5252"/>
                    <a:pt x="4978" y="5466"/>
                    <a:pt x="4978" y="5704"/>
                  </a:cubicBezTo>
                  <a:lnTo>
                    <a:pt x="4978" y="6954"/>
                  </a:lnTo>
                  <a:cubicBezTo>
                    <a:pt x="4978" y="7037"/>
                    <a:pt x="5049" y="7121"/>
                    <a:pt x="5133" y="7121"/>
                  </a:cubicBezTo>
                  <a:cubicBezTo>
                    <a:pt x="5228" y="7121"/>
                    <a:pt x="5299" y="7037"/>
                    <a:pt x="5299" y="6954"/>
                  </a:cubicBezTo>
                  <a:lnTo>
                    <a:pt x="5299" y="5704"/>
                  </a:lnTo>
                  <a:cubicBezTo>
                    <a:pt x="5311" y="5299"/>
                    <a:pt x="5061" y="4954"/>
                    <a:pt x="4692" y="4835"/>
                  </a:cubicBezTo>
                  <a:lnTo>
                    <a:pt x="3680" y="4525"/>
                  </a:lnTo>
                  <a:cubicBezTo>
                    <a:pt x="3609" y="4501"/>
                    <a:pt x="3549" y="4418"/>
                    <a:pt x="3549" y="4347"/>
                  </a:cubicBezTo>
                  <a:lnTo>
                    <a:pt x="3549" y="3978"/>
                  </a:lnTo>
                  <a:cubicBezTo>
                    <a:pt x="3620" y="3930"/>
                    <a:pt x="3692" y="3870"/>
                    <a:pt x="3751" y="3811"/>
                  </a:cubicBezTo>
                  <a:cubicBezTo>
                    <a:pt x="4061" y="3513"/>
                    <a:pt x="4263" y="3085"/>
                    <a:pt x="4263" y="2656"/>
                  </a:cubicBezTo>
                  <a:lnTo>
                    <a:pt x="4263" y="2334"/>
                  </a:lnTo>
                  <a:lnTo>
                    <a:pt x="4323" y="2204"/>
                  </a:lnTo>
                  <a:cubicBezTo>
                    <a:pt x="4394" y="2061"/>
                    <a:pt x="4418" y="1894"/>
                    <a:pt x="4418" y="1727"/>
                  </a:cubicBezTo>
                  <a:lnTo>
                    <a:pt x="4418" y="168"/>
                  </a:lnTo>
                  <a:cubicBezTo>
                    <a:pt x="4418" y="72"/>
                    <a:pt x="4347" y="1"/>
                    <a:pt x="42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6" name="Google Shape;11056;p80"/>
            <p:cNvSpPr/>
            <p:nvPr/>
          </p:nvSpPr>
          <p:spPr>
            <a:xfrm>
              <a:off x="7246719" y="4455279"/>
              <a:ext cx="10248" cy="50033"/>
            </a:xfrm>
            <a:custGeom>
              <a:avLst/>
              <a:gdLst/>
              <a:ahLst/>
              <a:cxnLst/>
              <a:rect l="l" t="t" r="r" b="b"/>
              <a:pathLst>
                <a:path w="322" h="157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417"/>
                  </a:lnTo>
                  <a:cubicBezTo>
                    <a:pt x="0" y="1501"/>
                    <a:pt x="72" y="1572"/>
                    <a:pt x="167" y="1572"/>
                  </a:cubicBezTo>
                  <a:cubicBezTo>
                    <a:pt x="250" y="1572"/>
                    <a:pt x="322" y="1501"/>
                    <a:pt x="322" y="1417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7" name="Google Shape;11057;p80"/>
            <p:cNvSpPr/>
            <p:nvPr/>
          </p:nvSpPr>
          <p:spPr>
            <a:xfrm>
              <a:off x="7195572" y="4466642"/>
              <a:ext cx="11012" cy="38670"/>
            </a:xfrm>
            <a:custGeom>
              <a:avLst/>
              <a:gdLst/>
              <a:ahLst/>
              <a:cxnLst/>
              <a:rect l="l" t="t" r="r" b="b"/>
              <a:pathLst>
                <a:path w="346" h="1215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1060"/>
                  </a:lnTo>
                  <a:cubicBezTo>
                    <a:pt x="0" y="1144"/>
                    <a:pt x="71" y="1215"/>
                    <a:pt x="167" y="1215"/>
                  </a:cubicBezTo>
                  <a:cubicBezTo>
                    <a:pt x="250" y="1215"/>
                    <a:pt x="322" y="1144"/>
                    <a:pt x="322" y="1060"/>
                  </a:cubicBezTo>
                  <a:lnTo>
                    <a:pt x="322" y="167"/>
                  </a:lnTo>
                  <a:cubicBezTo>
                    <a:pt x="345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8" name="Google Shape;11058;p80"/>
            <p:cNvSpPr/>
            <p:nvPr/>
          </p:nvSpPr>
          <p:spPr>
            <a:xfrm>
              <a:off x="7297866" y="4466642"/>
              <a:ext cx="10280" cy="38670"/>
            </a:xfrm>
            <a:custGeom>
              <a:avLst/>
              <a:gdLst/>
              <a:ahLst/>
              <a:cxnLst/>
              <a:rect l="l" t="t" r="r" b="b"/>
              <a:pathLst>
                <a:path w="323" h="121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60"/>
                  </a:lnTo>
                  <a:cubicBezTo>
                    <a:pt x="1" y="1144"/>
                    <a:pt x="72" y="1215"/>
                    <a:pt x="167" y="1215"/>
                  </a:cubicBezTo>
                  <a:cubicBezTo>
                    <a:pt x="251" y="1215"/>
                    <a:pt x="322" y="1144"/>
                    <a:pt x="322" y="1060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9" name="Google Shape;11059;p80"/>
            <p:cNvSpPr/>
            <p:nvPr/>
          </p:nvSpPr>
          <p:spPr>
            <a:xfrm>
              <a:off x="7235357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24" y="322"/>
                  </a:moveTo>
                  <a:cubicBezTo>
                    <a:pt x="619" y="322"/>
                    <a:pt x="715" y="417"/>
                    <a:pt x="715" y="512"/>
                  </a:cubicBezTo>
                  <a:cubicBezTo>
                    <a:pt x="715" y="620"/>
                    <a:pt x="619" y="715"/>
                    <a:pt x="524" y="715"/>
                  </a:cubicBezTo>
                  <a:cubicBezTo>
                    <a:pt x="417" y="715"/>
                    <a:pt x="322" y="620"/>
                    <a:pt x="322" y="512"/>
                  </a:cubicBezTo>
                  <a:cubicBezTo>
                    <a:pt x="322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9"/>
                    <a:pt x="0" y="512"/>
                  </a:cubicBezTo>
                  <a:cubicBezTo>
                    <a:pt x="0" y="798"/>
                    <a:pt x="238" y="1036"/>
                    <a:pt x="524" y="1036"/>
                  </a:cubicBezTo>
                  <a:cubicBezTo>
                    <a:pt x="798" y="1036"/>
                    <a:pt x="1036" y="798"/>
                    <a:pt x="1036" y="512"/>
                  </a:cubicBezTo>
                  <a:cubicBezTo>
                    <a:pt x="1036" y="239"/>
                    <a:pt x="798" y="0"/>
                    <a:pt x="5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0" name="Google Shape;11060;p80"/>
            <p:cNvSpPr/>
            <p:nvPr/>
          </p:nvSpPr>
          <p:spPr>
            <a:xfrm>
              <a:off x="7127716" y="4608369"/>
              <a:ext cx="33387" cy="3300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5" y="322"/>
                  </a:moveTo>
                  <a:cubicBezTo>
                    <a:pt x="632" y="322"/>
                    <a:pt x="715" y="417"/>
                    <a:pt x="715" y="512"/>
                  </a:cubicBezTo>
                  <a:cubicBezTo>
                    <a:pt x="715" y="620"/>
                    <a:pt x="632" y="715"/>
                    <a:pt x="525" y="715"/>
                  </a:cubicBezTo>
                  <a:cubicBezTo>
                    <a:pt x="418" y="715"/>
                    <a:pt x="334" y="620"/>
                    <a:pt x="334" y="512"/>
                  </a:cubicBezTo>
                  <a:cubicBezTo>
                    <a:pt x="334" y="417"/>
                    <a:pt x="418" y="322"/>
                    <a:pt x="525" y="322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810" y="1036"/>
                    <a:pt x="1049" y="798"/>
                    <a:pt x="1049" y="512"/>
                  </a:cubicBezTo>
                  <a:cubicBezTo>
                    <a:pt x="1049" y="239"/>
                    <a:pt x="810" y="0"/>
                    <a:pt x="52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1" name="Google Shape;11061;p80"/>
            <p:cNvSpPr/>
            <p:nvPr/>
          </p:nvSpPr>
          <p:spPr>
            <a:xfrm>
              <a:off x="7342965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22"/>
                  </a:moveTo>
                  <a:cubicBezTo>
                    <a:pt x="620" y="322"/>
                    <a:pt x="715" y="417"/>
                    <a:pt x="715" y="512"/>
                  </a:cubicBezTo>
                  <a:cubicBezTo>
                    <a:pt x="715" y="620"/>
                    <a:pt x="620" y="715"/>
                    <a:pt x="513" y="715"/>
                  </a:cubicBezTo>
                  <a:cubicBezTo>
                    <a:pt x="417" y="715"/>
                    <a:pt x="322" y="620"/>
                    <a:pt x="322" y="512"/>
                  </a:cubicBezTo>
                  <a:cubicBezTo>
                    <a:pt x="322" y="417"/>
                    <a:pt x="417" y="322"/>
                    <a:pt x="513" y="322"/>
                  </a:cubicBezTo>
                  <a:close/>
                  <a:moveTo>
                    <a:pt x="513" y="0"/>
                  </a:moveTo>
                  <a:cubicBezTo>
                    <a:pt x="227" y="0"/>
                    <a:pt x="1" y="239"/>
                    <a:pt x="1" y="512"/>
                  </a:cubicBezTo>
                  <a:cubicBezTo>
                    <a:pt x="1" y="798"/>
                    <a:pt x="227" y="1036"/>
                    <a:pt x="513" y="1036"/>
                  </a:cubicBezTo>
                  <a:cubicBezTo>
                    <a:pt x="798" y="1036"/>
                    <a:pt x="1036" y="798"/>
                    <a:pt x="1036" y="512"/>
                  </a:cubicBezTo>
                  <a:cubicBezTo>
                    <a:pt x="1036" y="239"/>
                    <a:pt x="810" y="0"/>
                    <a:pt x="51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2" name="Google Shape;11062;p80"/>
            <p:cNvSpPr/>
            <p:nvPr/>
          </p:nvSpPr>
          <p:spPr>
            <a:xfrm>
              <a:off x="7159194" y="4517788"/>
              <a:ext cx="186064" cy="84916"/>
            </a:xfrm>
            <a:custGeom>
              <a:avLst/>
              <a:gdLst/>
              <a:ahLst/>
              <a:cxnLst/>
              <a:rect l="l" t="t" r="r" b="b"/>
              <a:pathLst>
                <a:path w="5846" h="2668" extrusionOk="0">
                  <a:moveTo>
                    <a:pt x="2929" y="1"/>
                  </a:moveTo>
                  <a:cubicBezTo>
                    <a:pt x="2834" y="1"/>
                    <a:pt x="2762" y="72"/>
                    <a:pt x="2762" y="168"/>
                  </a:cubicBezTo>
                  <a:lnTo>
                    <a:pt x="2762" y="715"/>
                  </a:lnTo>
                  <a:lnTo>
                    <a:pt x="1607" y="715"/>
                  </a:lnTo>
                  <a:cubicBezTo>
                    <a:pt x="1381" y="715"/>
                    <a:pt x="1167" y="822"/>
                    <a:pt x="1036" y="1013"/>
                  </a:cubicBezTo>
                  <a:lnTo>
                    <a:pt x="60" y="2394"/>
                  </a:lnTo>
                  <a:cubicBezTo>
                    <a:pt x="0" y="2465"/>
                    <a:pt x="24" y="2573"/>
                    <a:pt x="95" y="2632"/>
                  </a:cubicBezTo>
                  <a:cubicBezTo>
                    <a:pt x="127" y="2655"/>
                    <a:pt x="160" y="2665"/>
                    <a:pt x="192" y="2665"/>
                  </a:cubicBezTo>
                  <a:cubicBezTo>
                    <a:pt x="245" y="2665"/>
                    <a:pt x="296" y="2636"/>
                    <a:pt x="333" y="2585"/>
                  </a:cubicBezTo>
                  <a:lnTo>
                    <a:pt x="1322" y="1203"/>
                  </a:lnTo>
                  <a:cubicBezTo>
                    <a:pt x="1393" y="1120"/>
                    <a:pt x="1500" y="1061"/>
                    <a:pt x="1619" y="1061"/>
                  </a:cubicBezTo>
                  <a:lnTo>
                    <a:pt x="2774" y="1061"/>
                  </a:lnTo>
                  <a:lnTo>
                    <a:pt x="2774" y="2311"/>
                  </a:lnTo>
                  <a:cubicBezTo>
                    <a:pt x="2774" y="2394"/>
                    <a:pt x="2858" y="2465"/>
                    <a:pt x="2941" y="2465"/>
                  </a:cubicBezTo>
                  <a:cubicBezTo>
                    <a:pt x="3036" y="2465"/>
                    <a:pt x="3108" y="2394"/>
                    <a:pt x="3108" y="2311"/>
                  </a:cubicBezTo>
                  <a:lnTo>
                    <a:pt x="3108" y="1061"/>
                  </a:lnTo>
                  <a:lnTo>
                    <a:pt x="4262" y="1061"/>
                  </a:lnTo>
                  <a:cubicBezTo>
                    <a:pt x="4382" y="1061"/>
                    <a:pt x="4489" y="1120"/>
                    <a:pt x="4560" y="1203"/>
                  </a:cubicBezTo>
                  <a:lnTo>
                    <a:pt x="5548" y="2585"/>
                  </a:lnTo>
                  <a:cubicBezTo>
                    <a:pt x="5572" y="2632"/>
                    <a:pt x="5632" y="2668"/>
                    <a:pt x="5679" y="2668"/>
                  </a:cubicBezTo>
                  <a:cubicBezTo>
                    <a:pt x="5715" y="2668"/>
                    <a:pt x="5751" y="2644"/>
                    <a:pt x="5775" y="2632"/>
                  </a:cubicBezTo>
                  <a:cubicBezTo>
                    <a:pt x="5834" y="2561"/>
                    <a:pt x="5846" y="2454"/>
                    <a:pt x="5798" y="2382"/>
                  </a:cubicBezTo>
                  <a:lnTo>
                    <a:pt x="4822" y="1001"/>
                  </a:lnTo>
                  <a:cubicBezTo>
                    <a:pt x="4679" y="822"/>
                    <a:pt x="4477" y="703"/>
                    <a:pt x="4251" y="703"/>
                  </a:cubicBezTo>
                  <a:lnTo>
                    <a:pt x="3096" y="703"/>
                  </a:lnTo>
                  <a:lnTo>
                    <a:pt x="3096" y="168"/>
                  </a:lnTo>
                  <a:cubicBezTo>
                    <a:pt x="3096" y="72"/>
                    <a:pt x="3012" y="1"/>
                    <a:pt x="292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3" name="Google Shape;11063;p80"/>
            <p:cNvSpPr/>
            <p:nvPr/>
          </p:nvSpPr>
          <p:spPr>
            <a:xfrm>
              <a:off x="7217915" y="4321126"/>
              <a:ext cx="68238" cy="25812"/>
            </a:xfrm>
            <a:custGeom>
              <a:avLst/>
              <a:gdLst/>
              <a:ahLst/>
              <a:cxnLst/>
              <a:rect l="l" t="t" r="r" b="b"/>
              <a:pathLst>
                <a:path w="2144" h="811" extrusionOk="0">
                  <a:moveTo>
                    <a:pt x="933" y="1"/>
                  </a:moveTo>
                  <a:cubicBezTo>
                    <a:pt x="491" y="1"/>
                    <a:pt x="139" y="113"/>
                    <a:pt x="120" y="120"/>
                  </a:cubicBezTo>
                  <a:cubicBezTo>
                    <a:pt x="36" y="155"/>
                    <a:pt x="1" y="215"/>
                    <a:pt x="1" y="286"/>
                  </a:cubicBezTo>
                  <a:lnTo>
                    <a:pt x="1" y="643"/>
                  </a:lnTo>
                  <a:cubicBezTo>
                    <a:pt x="1" y="727"/>
                    <a:pt x="72" y="810"/>
                    <a:pt x="155" y="810"/>
                  </a:cubicBezTo>
                  <a:cubicBezTo>
                    <a:pt x="251" y="810"/>
                    <a:pt x="322" y="727"/>
                    <a:pt x="322" y="643"/>
                  </a:cubicBezTo>
                  <a:lnTo>
                    <a:pt x="322" y="417"/>
                  </a:lnTo>
                  <a:cubicBezTo>
                    <a:pt x="455" y="384"/>
                    <a:pt x="683" y="341"/>
                    <a:pt x="940" y="341"/>
                  </a:cubicBezTo>
                  <a:cubicBezTo>
                    <a:pt x="1236" y="341"/>
                    <a:pt x="1572" y="398"/>
                    <a:pt x="1846" y="596"/>
                  </a:cubicBezTo>
                  <a:cubicBezTo>
                    <a:pt x="1877" y="622"/>
                    <a:pt x="1914" y="634"/>
                    <a:pt x="1951" y="634"/>
                  </a:cubicBezTo>
                  <a:cubicBezTo>
                    <a:pt x="1999" y="634"/>
                    <a:pt x="2045" y="613"/>
                    <a:pt x="2072" y="572"/>
                  </a:cubicBezTo>
                  <a:cubicBezTo>
                    <a:pt x="2144" y="489"/>
                    <a:pt x="2120" y="393"/>
                    <a:pt x="2048" y="334"/>
                  </a:cubicBezTo>
                  <a:cubicBezTo>
                    <a:pt x="1703" y="74"/>
                    <a:pt x="1289" y="1"/>
                    <a:pt x="93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064" name="Google Shape;11064;p80"/>
          <p:cNvGrpSpPr/>
          <p:nvPr/>
        </p:nvGrpSpPr>
        <p:grpSpPr>
          <a:xfrm>
            <a:off x="10087211" y="5292552"/>
            <a:ext cx="331007" cy="482589"/>
            <a:chOff x="7565408" y="4279432"/>
            <a:chExt cx="248255" cy="361942"/>
          </a:xfrm>
          <a:solidFill>
            <a:srgbClr val="D2DE00"/>
          </a:solidFill>
        </p:grpSpPr>
        <p:sp>
          <p:nvSpPr>
            <p:cNvPr id="11065" name="Google Shape;11065;p80"/>
            <p:cNvSpPr/>
            <p:nvPr/>
          </p:nvSpPr>
          <p:spPr>
            <a:xfrm>
              <a:off x="7610126" y="4279432"/>
              <a:ext cx="158055" cy="236892"/>
            </a:xfrm>
            <a:custGeom>
              <a:avLst/>
              <a:gdLst/>
              <a:ahLst/>
              <a:cxnLst/>
              <a:rect l="l" t="t" r="r" b="b"/>
              <a:pathLst>
                <a:path w="4966" h="7443" extrusionOk="0">
                  <a:moveTo>
                    <a:pt x="2501" y="346"/>
                  </a:moveTo>
                  <a:cubicBezTo>
                    <a:pt x="2882" y="346"/>
                    <a:pt x="3191" y="572"/>
                    <a:pt x="3227" y="870"/>
                  </a:cubicBezTo>
                  <a:cubicBezTo>
                    <a:pt x="3001" y="775"/>
                    <a:pt x="2763" y="727"/>
                    <a:pt x="2501" y="727"/>
                  </a:cubicBezTo>
                  <a:cubicBezTo>
                    <a:pt x="2239" y="727"/>
                    <a:pt x="1989" y="775"/>
                    <a:pt x="1763" y="870"/>
                  </a:cubicBezTo>
                  <a:cubicBezTo>
                    <a:pt x="1798" y="572"/>
                    <a:pt x="2108" y="346"/>
                    <a:pt x="2501" y="346"/>
                  </a:cubicBezTo>
                  <a:close/>
                  <a:moveTo>
                    <a:pt x="2501" y="1061"/>
                  </a:moveTo>
                  <a:cubicBezTo>
                    <a:pt x="3394" y="1061"/>
                    <a:pt x="4108" y="1787"/>
                    <a:pt x="4108" y="2668"/>
                  </a:cubicBezTo>
                  <a:cubicBezTo>
                    <a:pt x="4108" y="2799"/>
                    <a:pt x="4084" y="2918"/>
                    <a:pt x="4061" y="3049"/>
                  </a:cubicBezTo>
                  <a:cubicBezTo>
                    <a:pt x="4025" y="2918"/>
                    <a:pt x="3953" y="2799"/>
                    <a:pt x="3846" y="2715"/>
                  </a:cubicBezTo>
                  <a:cubicBezTo>
                    <a:pt x="3191" y="2132"/>
                    <a:pt x="2036" y="1977"/>
                    <a:pt x="1989" y="1977"/>
                  </a:cubicBezTo>
                  <a:cubicBezTo>
                    <a:pt x="1983" y="1976"/>
                    <a:pt x="1977" y="1976"/>
                    <a:pt x="1970" y="1976"/>
                  </a:cubicBezTo>
                  <a:cubicBezTo>
                    <a:pt x="1892" y="1976"/>
                    <a:pt x="1810" y="2044"/>
                    <a:pt x="1810" y="2132"/>
                  </a:cubicBezTo>
                  <a:cubicBezTo>
                    <a:pt x="1798" y="2215"/>
                    <a:pt x="1870" y="2311"/>
                    <a:pt x="1953" y="2311"/>
                  </a:cubicBezTo>
                  <a:cubicBezTo>
                    <a:pt x="1977" y="2311"/>
                    <a:pt x="3072" y="2454"/>
                    <a:pt x="3644" y="2966"/>
                  </a:cubicBezTo>
                  <a:cubicBezTo>
                    <a:pt x="3715" y="3037"/>
                    <a:pt x="3763" y="3144"/>
                    <a:pt x="3763" y="3251"/>
                  </a:cubicBezTo>
                  <a:lnTo>
                    <a:pt x="3763" y="3394"/>
                  </a:lnTo>
                  <a:cubicBezTo>
                    <a:pt x="3751" y="4061"/>
                    <a:pt x="3179" y="4632"/>
                    <a:pt x="2501" y="4632"/>
                  </a:cubicBezTo>
                  <a:cubicBezTo>
                    <a:pt x="1798" y="4632"/>
                    <a:pt x="1251" y="4061"/>
                    <a:pt x="1251" y="3382"/>
                  </a:cubicBezTo>
                  <a:cubicBezTo>
                    <a:pt x="1251" y="3335"/>
                    <a:pt x="1274" y="3275"/>
                    <a:pt x="1310" y="3251"/>
                  </a:cubicBezTo>
                  <a:cubicBezTo>
                    <a:pt x="1441" y="3144"/>
                    <a:pt x="1632" y="2977"/>
                    <a:pt x="1751" y="2739"/>
                  </a:cubicBezTo>
                  <a:cubicBezTo>
                    <a:pt x="1798" y="2656"/>
                    <a:pt x="1763" y="2561"/>
                    <a:pt x="1679" y="2513"/>
                  </a:cubicBezTo>
                  <a:cubicBezTo>
                    <a:pt x="1651" y="2503"/>
                    <a:pt x="1625" y="2497"/>
                    <a:pt x="1600" y="2497"/>
                  </a:cubicBezTo>
                  <a:cubicBezTo>
                    <a:pt x="1538" y="2497"/>
                    <a:pt x="1487" y="2529"/>
                    <a:pt x="1453" y="2596"/>
                  </a:cubicBezTo>
                  <a:cubicBezTo>
                    <a:pt x="1370" y="2775"/>
                    <a:pt x="1215" y="2906"/>
                    <a:pt x="1108" y="2977"/>
                  </a:cubicBezTo>
                  <a:cubicBezTo>
                    <a:pt x="1048" y="3025"/>
                    <a:pt x="989" y="3085"/>
                    <a:pt x="965" y="3156"/>
                  </a:cubicBezTo>
                  <a:cubicBezTo>
                    <a:pt x="917" y="2989"/>
                    <a:pt x="893" y="2835"/>
                    <a:pt x="893" y="2668"/>
                  </a:cubicBezTo>
                  <a:cubicBezTo>
                    <a:pt x="893" y="1775"/>
                    <a:pt x="1620" y="1061"/>
                    <a:pt x="2501" y="1061"/>
                  </a:cubicBezTo>
                  <a:close/>
                  <a:moveTo>
                    <a:pt x="3048" y="4871"/>
                  </a:moveTo>
                  <a:lnTo>
                    <a:pt x="3048" y="5109"/>
                  </a:lnTo>
                  <a:cubicBezTo>
                    <a:pt x="3048" y="5156"/>
                    <a:pt x="3048" y="5192"/>
                    <a:pt x="3060" y="5240"/>
                  </a:cubicBezTo>
                  <a:lnTo>
                    <a:pt x="2501" y="5656"/>
                  </a:lnTo>
                  <a:lnTo>
                    <a:pt x="1929" y="5240"/>
                  </a:lnTo>
                  <a:cubicBezTo>
                    <a:pt x="1941" y="5192"/>
                    <a:pt x="1941" y="5156"/>
                    <a:pt x="1941" y="5109"/>
                  </a:cubicBezTo>
                  <a:lnTo>
                    <a:pt x="1941" y="4871"/>
                  </a:lnTo>
                  <a:cubicBezTo>
                    <a:pt x="2108" y="4930"/>
                    <a:pt x="2298" y="4954"/>
                    <a:pt x="2501" y="4954"/>
                  </a:cubicBezTo>
                  <a:cubicBezTo>
                    <a:pt x="2691" y="4954"/>
                    <a:pt x="2870" y="4930"/>
                    <a:pt x="3048" y="4871"/>
                  </a:cubicBezTo>
                  <a:close/>
                  <a:moveTo>
                    <a:pt x="2477" y="1"/>
                  </a:moveTo>
                  <a:cubicBezTo>
                    <a:pt x="1905" y="1"/>
                    <a:pt x="1429" y="394"/>
                    <a:pt x="1429" y="882"/>
                  </a:cubicBezTo>
                  <a:cubicBezTo>
                    <a:pt x="1429" y="930"/>
                    <a:pt x="1429" y="965"/>
                    <a:pt x="1441" y="1013"/>
                  </a:cubicBezTo>
                  <a:cubicBezTo>
                    <a:pt x="893" y="1358"/>
                    <a:pt x="536" y="1965"/>
                    <a:pt x="536" y="2656"/>
                  </a:cubicBezTo>
                  <a:cubicBezTo>
                    <a:pt x="536" y="3096"/>
                    <a:pt x="691" y="3549"/>
                    <a:pt x="977" y="3882"/>
                  </a:cubicBezTo>
                  <a:cubicBezTo>
                    <a:pt x="1096" y="4216"/>
                    <a:pt x="1322" y="4501"/>
                    <a:pt x="1608" y="4692"/>
                  </a:cubicBezTo>
                  <a:lnTo>
                    <a:pt x="1608" y="5097"/>
                  </a:lnTo>
                  <a:cubicBezTo>
                    <a:pt x="1608" y="5168"/>
                    <a:pt x="1560" y="5240"/>
                    <a:pt x="1489" y="5275"/>
                  </a:cubicBezTo>
                  <a:lnTo>
                    <a:pt x="417" y="5752"/>
                  </a:lnTo>
                  <a:cubicBezTo>
                    <a:pt x="155" y="5871"/>
                    <a:pt x="0" y="6109"/>
                    <a:pt x="0" y="6383"/>
                  </a:cubicBezTo>
                  <a:lnTo>
                    <a:pt x="0" y="7276"/>
                  </a:lnTo>
                  <a:cubicBezTo>
                    <a:pt x="0" y="7371"/>
                    <a:pt x="72" y="7442"/>
                    <a:pt x="155" y="7442"/>
                  </a:cubicBezTo>
                  <a:cubicBezTo>
                    <a:pt x="251" y="7442"/>
                    <a:pt x="322" y="7371"/>
                    <a:pt x="322" y="7276"/>
                  </a:cubicBezTo>
                  <a:lnTo>
                    <a:pt x="322" y="6383"/>
                  </a:lnTo>
                  <a:cubicBezTo>
                    <a:pt x="322" y="6240"/>
                    <a:pt x="417" y="6109"/>
                    <a:pt x="548" y="6049"/>
                  </a:cubicBezTo>
                  <a:lnTo>
                    <a:pt x="1620" y="5573"/>
                  </a:lnTo>
                  <a:cubicBezTo>
                    <a:pt x="1667" y="5549"/>
                    <a:pt x="1691" y="5525"/>
                    <a:pt x="1727" y="5513"/>
                  </a:cubicBezTo>
                  <a:lnTo>
                    <a:pt x="2263" y="5906"/>
                  </a:lnTo>
                  <a:cubicBezTo>
                    <a:pt x="2322" y="5954"/>
                    <a:pt x="2394" y="5990"/>
                    <a:pt x="2465" y="5990"/>
                  </a:cubicBezTo>
                  <a:cubicBezTo>
                    <a:pt x="2537" y="5990"/>
                    <a:pt x="2620" y="5954"/>
                    <a:pt x="2679" y="5906"/>
                  </a:cubicBezTo>
                  <a:lnTo>
                    <a:pt x="3215" y="5513"/>
                  </a:lnTo>
                  <a:cubicBezTo>
                    <a:pt x="3239" y="5537"/>
                    <a:pt x="3287" y="5549"/>
                    <a:pt x="3310" y="5573"/>
                  </a:cubicBezTo>
                  <a:lnTo>
                    <a:pt x="4382" y="6049"/>
                  </a:lnTo>
                  <a:cubicBezTo>
                    <a:pt x="4525" y="6109"/>
                    <a:pt x="4608" y="6240"/>
                    <a:pt x="4608" y="6383"/>
                  </a:cubicBezTo>
                  <a:lnTo>
                    <a:pt x="4608" y="7276"/>
                  </a:lnTo>
                  <a:cubicBezTo>
                    <a:pt x="4608" y="7371"/>
                    <a:pt x="4680" y="7442"/>
                    <a:pt x="4775" y="7442"/>
                  </a:cubicBezTo>
                  <a:cubicBezTo>
                    <a:pt x="4858" y="7442"/>
                    <a:pt x="4942" y="7371"/>
                    <a:pt x="4942" y="7276"/>
                  </a:cubicBezTo>
                  <a:lnTo>
                    <a:pt x="4942" y="6383"/>
                  </a:lnTo>
                  <a:cubicBezTo>
                    <a:pt x="4965" y="6121"/>
                    <a:pt x="4799" y="5871"/>
                    <a:pt x="4549" y="5752"/>
                  </a:cubicBezTo>
                  <a:lnTo>
                    <a:pt x="3477" y="5275"/>
                  </a:lnTo>
                  <a:cubicBezTo>
                    <a:pt x="3406" y="5240"/>
                    <a:pt x="3358" y="5168"/>
                    <a:pt x="3358" y="5097"/>
                  </a:cubicBezTo>
                  <a:lnTo>
                    <a:pt x="3358" y="4692"/>
                  </a:lnTo>
                  <a:cubicBezTo>
                    <a:pt x="3644" y="4501"/>
                    <a:pt x="3870" y="4216"/>
                    <a:pt x="3989" y="3882"/>
                  </a:cubicBezTo>
                  <a:cubicBezTo>
                    <a:pt x="4263" y="3549"/>
                    <a:pt x="4430" y="3096"/>
                    <a:pt x="4430" y="2656"/>
                  </a:cubicBezTo>
                  <a:cubicBezTo>
                    <a:pt x="4430" y="1965"/>
                    <a:pt x="4072" y="1358"/>
                    <a:pt x="3525" y="1013"/>
                  </a:cubicBezTo>
                  <a:cubicBezTo>
                    <a:pt x="3537" y="965"/>
                    <a:pt x="3537" y="930"/>
                    <a:pt x="3537" y="882"/>
                  </a:cubicBezTo>
                  <a:cubicBezTo>
                    <a:pt x="3537" y="394"/>
                    <a:pt x="3060" y="1"/>
                    <a:pt x="2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6" name="Google Shape;11066;p80"/>
            <p:cNvSpPr/>
            <p:nvPr/>
          </p:nvSpPr>
          <p:spPr>
            <a:xfrm>
              <a:off x="7684411" y="4478004"/>
              <a:ext cx="10248" cy="38702"/>
            </a:xfrm>
            <a:custGeom>
              <a:avLst/>
              <a:gdLst/>
              <a:ahLst/>
              <a:cxnLst/>
              <a:rect l="l" t="t" r="r" b="b"/>
              <a:pathLst>
                <a:path w="322" h="1216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060"/>
                  </a:lnTo>
                  <a:cubicBezTo>
                    <a:pt x="0" y="1144"/>
                    <a:pt x="72" y="1215"/>
                    <a:pt x="167" y="1215"/>
                  </a:cubicBezTo>
                  <a:cubicBezTo>
                    <a:pt x="250" y="1215"/>
                    <a:pt x="322" y="1144"/>
                    <a:pt x="322" y="1060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7" name="Google Shape;11067;p80"/>
            <p:cNvSpPr/>
            <p:nvPr/>
          </p:nvSpPr>
          <p:spPr>
            <a:xfrm>
              <a:off x="7638929" y="4489366"/>
              <a:ext cx="10248" cy="27340"/>
            </a:xfrm>
            <a:custGeom>
              <a:avLst/>
              <a:gdLst/>
              <a:ahLst/>
              <a:cxnLst/>
              <a:rect l="l" t="t" r="r" b="b"/>
              <a:pathLst>
                <a:path w="322" h="859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703"/>
                  </a:lnTo>
                  <a:cubicBezTo>
                    <a:pt x="0" y="787"/>
                    <a:pt x="72" y="858"/>
                    <a:pt x="167" y="858"/>
                  </a:cubicBezTo>
                  <a:cubicBezTo>
                    <a:pt x="250" y="858"/>
                    <a:pt x="322" y="787"/>
                    <a:pt x="322" y="703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8" name="Google Shape;11068;p80"/>
            <p:cNvSpPr/>
            <p:nvPr/>
          </p:nvSpPr>
          <p:spPr>
            <a:xfrm>
              <a:off x="7729479" y="4489366"/>
              <a:ext cx="10662" cy="27340"/>
            </a:xfrm>
            <a:custGeom>
              <a:avLst/>
              <a:gdLst/>
              <a:ahLst/>
              <a:cxnLst/>
              <a:rect l="l" t="t" r="r" b="b"/>
              <a:pathLst>
                <a:path w="335" h="859" extrusionOk="0">
                  <a:moveTo>
                    <a:pt x="156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703"/>
                  </a:lnTo>
                  <a:cubicBezTo>
                    <a:pt x="1" y="787"/>
                    <a:pt x="72" y="858"/>
                    <a:pt x="156" y="858"/>
                  </a:cubicBezTo>
                  <a:cubicBezTo>
                    <a:pt x="251" y="858"/>
                    <a:pt x="322" y="787"/>
                    <a:pt x="322" y="703"/>
                  </a:cubicBezTo>
                  <a:lnTo>
                    <a:pt x="322" y="168"/>
                  </a:lnTo>
                  <a:cubicBezTo>
                    <a:pt x="334" y="72"/>
                    <a:pt x="263" y="1"/>
                    <a:pt x="15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9" name="Google Shape;11069;p80"/>
            <p:cNvSpPr/>
            <p:nvPr/>
          </p:nvSpPr>
          <p:spPr>
            <a:xfrm>
              <a:off x="7673017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25" y="322"/>
                  </a:moveTo>
                  <a:cubicBezTo>
                    <a:pt x="620" y="322"/>
                    <a:pt x="715" y="417"/>
                    <a:pt x="715" y="512"/>
                  </a:cubicBezTo>
                  <a:cubicBezTo>
                    <a:pt x="715" y="620"/>
                    <a:pt x="620" y="715"/>
                    <a:pt x="525" y="715"/>
                  </a:cubicBezTo>
                  <a:cubicBezTo>
                    <a:pt x="418" y="715"/>
                    <a:pt x="322" y="620"/>
                    <a:pt x="322" y="512"/>
                  </a:cubicBezTo>
                  <a:cubicBezTo>
                    <a:pt x="322" y="417"/>
                    <a:pt x="418" y="322"/>
                    <a:pt x="525" y="322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799" y="1036"/>
                    <a:pt x="1037" y="798"/>
                    <a:pt x="1037" y="512"/>
                  </a:cubicBezTo>
                  <a:cubicBezTo>
                    <a:pt x="1037" y="239"/>
                    <a:pt x="799" y="0"/>
                    <a:pt x="52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0" name="Google Shape;11070;p80"/>
            <p:cNvSpPr/>
            <p:nvPr/>
          </p:nvSpPr>
          <p:spPr>
            <a:xfrm>
              <a:off x="7565408" y="4608369"/>
              <a:ext cx="33387" cy="3300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4" y="322"/>
                  </a:moveTo>
                  <a:cubicBezTo>
                    <a:pt x="632" y="322"/>
                    <a:pt x="715" y="417"/>
                    <a:pt x="715" y="512"/>
                  </a:cubicBezTo>
                  <a:cubicBezTo>
                    <a:pt x="715" y="620"/>
                    <a:pt x="632" y="715"/>
                    <a:pt x="524" y="715"/>
                  </a:cubicBezTo>
                  <a:cubicBezTo>
                    <a:pt x="417" y="715"/>
                    <a:pt x="334" y="620"/>
                    <a:pt x="334" y="512"/>
                  </a:cubicBezTo>
                  <a:cubicBezTo>
                    <a:pt x="334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4" y="1036"/>
                  </a:cubicBezTo>
                  <a:cubicBezTo>
                    <a:pt x="810" y="1036"/>
                    <a:pt x="1048" y="798"/>
                    <a:pt x="1048" y="512"/>
                  </a:cubicBezTo>
                  <a:cubicBezTo>
                    <a:pt x="1048" y="239"/>
                    <a:pt x="810" y="0"/>
                    <a:pt x="5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1" name="Google Shape;11071;p80"/>
            <p:cNvSpPr/>
            <p:nvPr/>
          </p:nvSpPr>
          <p:spPr>
            <a:xfrm>
              <a:off x="7780657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2" y="322"/>
                  </a:moveTo>
                  <a:cubicBezTo>
                    <a:pt x="619" y="322"/>
                    <a:pt x="715" y="417"/>
                    <a:pt x="715" y="512"/>
                  </a:cubicBezTo>
                  <a:cubicBezTo>
                    <a:pt x="715" y="620"/>
                    <a:pt x="619" y="715"/>
                    <a:pt x="512" y="715"/>
                  </a:cubicBezTo>
                  <a:cubicBezTo>
                    <a:pt x="417" y="715"/>
                    <a:pt x="322" y="620"/>
                    <a:pt x="322" y="512"/>
                  </a:cubicBezTo>
                  <a:cubicBezTo>
                    <a:pt x="322" y="417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38" y="0"/>
                    <a:pt x="0" y="239"/>
                    <a:pt x="0" y="512"/>
                  </a:cubicBezTo>
                  <a:cubicBezTo>
                    <a:pt x="0" y="798"/>
                    <a:pt x="238" y="1036"/>
                    <a:pt x="512" y="1036"/>
                  </a:cubicBezTo>
                  <a:cubicBezTo>
                    <a:pt x="798" y="1036"/>
                    <a:pt x="1036" y="798"/>
                    <a:pt x="1036" y="512"/>
                  </a:cubicBezTo>
                  <a:cubicBezTo>
                    <a:pt x="1036" y="239"/>
                    <a:pt x="798" y="0"/>
                    <a:pt x="51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2" name="Google Shape;11072;p80"/>
            <p:cNvSpPr/>
            <p:nvPr/>
          </p:nvSpPr>
          <p:spPr>
            <a:xfrm>
              <a:off x="7596090" y="4528801"/>
              <a:ext cx="186859" cy="73362"/>
            </a:xfrm>
            <a:custGeom>
              <a:avLst/>
              <a:gdLst/>
              <a:ahLst/>
              <a:cxnLst/>
              <a:rect l="l" t="t" r="r" b="b"/>
              <a:pathLst>
                <a:path w="5871" h="2305" extrusionOk="0">
                  <a:moveTo>
                    <a:pt x="2942" y="0"/>
                  </a:moveTo>
                  <a:cubicBezTo>
                    <a:pt x="2847" y="0"/>
                    <a:pt x="2775" y="72"/>
                    <a:pt x="2775" y="155"/>
                  </a:cubicBezTo>
                  <a:lnTo>
                    <a:pt x="2775" y="357"/>
                  </a:lnTo>
                  <a:lnTo>
                    <a:pt x="1608" y="357"/>
                  </a:lnTo>
                  <a:cubicBezTo>
                    <a:pt x="1394" y="357"/>
                    <a:pt x="1180" y="453"/>
                    <a:pt x="1049" y="655"/>
                  </a:cubicBezTo>
                  <a:lnTo>
                    <a:pt x="60" y="2036"/>
                  </a:lnTo>
                  <a:cubicBezTo>
                    <a:pt x="1" y="2108"/>
                    <a:pt x="37" y="2215"/>
                    <a:pt x="108" y="2274"/>
                  </a:cubicBezTo>
                  <a:cubicBezTo>
                    <a:pt x="133" y="2295"/>
                    <a:pt x="163" y="2304"/>
                    <a:pt x="193" y="2304"/>
                  </a:cubicBezTo>
                  <a:cubicBezTo>
                    <a:pt x="249" y="2304"/>
                    <a:pt x="308" y="2273"/>
                    <a:pt x="346" y="2227"/>
                  </a:cubicBezTo>
                  <a:lnTo>
                    <a:pt x="1334" y="846"/>
                  </a:lnTo>
                  <a:cubicBezTo>
                    <a:pt x="1406" y="750"/>
                    <a:pt x="1513" y="691"/>
                    <a:pt x="1632" y="691"/>
                  </a:cubicBezTo>
                  <a:lnTo>
                    <a:pt x="2787" y="691"/>
                  </a:lnTo>
                  <a:lnTo>
                    <a:pt x="2787" y="1941"/>
                  </a:lnTo>
                  <a:cubicBezTo>
                    <a:pt x="2787" y="2036"/>
                    <a:pt x="2858" y="2108"/>
                    <a:pt x="2954" y="2108"/>
                  </a:cubicBezTo>
                  <a:cubicBezTo>
                    <a:pt x="3037" y="2108"/>
                    <a:pt x="3120" y="2036"/>
                    <a:pt x="3120" y="1941"/>
                  </a:cubicBezTo>
                  <a:lnTo>
                    <a:pt x="3120" y="691"/>
                  </a:lnTo>
                  <a:lnTo>
                    <a:pt x="4275" y="691"/>
                  </a:lnTo>
                  <a:cubicBezTo>
                    <a:pt x="4394" y="691"/>
                    <a:pt x="4502" y="750"/>
                    <a:pt x="4573" y="846"/>
                  </a:cubicBezTo>
                  <a:lnTo>
                    <a:pt x="5561" y="2227"/>
                  </a:lnTo>
                  <a:cubicBezTo>
                    <a:pt x="5585" y="2274"/>
                    <a:pt x="5645" y="2298"/>
                    <a:pt x="5692" y="2298"/>
                  </a:cubicBezTo>
                  <a:cubicBezTo>
                    <a:pt x="5716" y="2298"/>
                    <a:pt x="5764" y="2286"/>
                    <a:pt x="5775" y="2274"/>
                  </a:cubicBezTo>
                  <a:cubicBezTo>
                    <a:pt x="5859" y="2215"/>
                    <a:pt x="5871" y="2108"/>
                    <a:pt x="5811" y="2036"/>
                  </a:cubicBezTo>
                  <a:lnTo>
                    <a:pt x="4823" y="655"/>
                  </a:lnTo>
                  <a:cubicBezTo>
                    <a:pt x="4692" y="476"/>
                    <a:pt x="4490" y="357"/>
                    <a:pt x="4263" y="357"/>
                  </a:cubicBezTo>
                  <a:lnTo>
                    <a:pt x="3097" y="357"/>
                  </a:lnTo>
                  <a:lnTo>
                    <a:pt x="3097" y="155"/>
                  </a:lnTo>
                  <a:cubicBezTo>
                    <a:pt x="3097" y="72"/>
                    <a:pt x="3025" y="0"/>
                    <a:pt x="294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073" name="Google Shape;11073;p80"/>
          <p:cNvGrpSpPr/>
          <p:nvPr/>
        </p:nvGrpSpPr>
        <p:grpSpPr>
          <a:xfrm>
            <a:off x="8352145" y="5292551"/>
            <a:ext cx="300664" cy="482080"/>
            <a:chOff x="6264109" y="4279432"/>
            <a:chExt cx="225498" cy="361560"/>
          </a:xfrm>
          <a:solidFill>
            <a:srgbClr val="D2DE00"/>
          </a:solidFill>
        </p:grpSpPr>
        <p:sp>
          <p:nvSpPr>
            <p:cNvPr id="11074" name="Google Shape;11074;p80"/>
            <p:cNvSpPr/>
            <p:nvPr/>
          </p:nvSpPr>
          <p:spPr>
            <a:xfrm>
              <a:off x="6264109" y="4279432"/>
              <a:ext cx="225498" cy="361560"/>
            </a:xfrm>
            <a:custGeom>
              <a:avLst/>
              <a:gdLst/>
              <a:ahLst/>
              <a:cxnLst/>
              <a:rect l="l" t="t" r="r" b="b"/>
              <a:pathLst>
                <a:path w="7085" h="11360" extrusionOk="0">
                  <a:moveTo>
                    <a:pt x="6716" y="870"/>
                  </a:moveTo>
                  <a:cubicBezTo>
                    <a:pt x="6716" y="870"/>
                    <a:pt x="6728" y="870"/>
                    <a:pt x="6728" y="882"/>
                  </a:cubicBezTo>
                  <a:lnTo>
                    <a:pt x="6728" y="1239"/>
                  </a:lnTo>
                  <a:lnTo>
                    <a:pt x="6751" y="1239"/>
                  </a:lnTo>
                  <a:lnTo>
                    <a:pt x="6192" y="1251"/>
                  </a:lnTo>
                  <a:cubicBezTo>
                    <a:pt x="6108" y="1251"/>
                    <a:pt x="6037" y="1322"/>
                    <a:pt x="6037" y="1418"/>
                  </a:cubicBezTo>
                  <a:cubicBezTo>
                    <a:pt x="6037" y="1501"/>
                    <a:pt x="6108" y="1584"/>
                    <a:pt x="6192" y="1584"/>
                  </a:cubicBezTo>
                  <a:lnTo>
                    <a:pt x="6394" y="1584"/>
                  </a:lnTo>
                  <a:lnTo>
                    <a:pt x="6394" y="7454"/>
                  </a:lnTo>
                  <a:cubicBezTo>
                    <a:pt x="6394" y="7454"/>
                    <a:pt x="6394" y="7478"/>
                    <a:pt x="6370" y="7478"/>
                  </a:cubicBezTo>
                  <a:lnTo>
                    <a:pt x="679" y="7478"/>
                  </a:lnTo>
                  <a:cubicBezTo>
                    <a:pt x="679" y="7478"/>
                    <a:pt x="655" y="7478"/>
                    <a:pt x="655" y="7454"/>
                  </a:cubicBezTo>
                  <a:lnTo>
                    <a:pt x="655" y="1584"/>
                  </a:lnTo>
                  <a:lnTo>
                    <a:pt x="5477" y="1584"/>
                  </a:lnTo>
                  <a:cubicBezTo>
                    <a:pt x="5573" y="1584"/>
                    <a:pt x="5644" y="1501"/>
                    <a:pt x="5644" y="1418"/>
                  </a:cubicBezTo>
                  <a:cubicBezTo>
                    <a:pt x="5644" y="1322"/>
                    <a:pt x="5573" y="1251"/>
                    <a:pt x="5477" y="1251"/>
                  </a:cubicBezTo>
                  <a:lnTo>
                    <a:pt x="322" y="1251"/>
                  </a:lnTo>
                  <a:cubicBezTo>
                    <a:pt x="322" y="1251"/>
                    <a:pt x="298" y="1251"/>
                    <a:pt x="298" y="1239"/>
                  </a:cubicBezTo>
                  <a:lnTo>
                    <a:pt x="298" y="882"/>
                  </a:lnTo>
                  <a:cubicBezTo>
                    <a:pt x="298" y="882"/>
                    <a:pt x="298" y="870"/>
                    <a:pt x="322" y="870"/>
                  </a:cubicBezTo>
                  <a:close/>
                  <a:moveTo>
                    <a:pt x="5358" y="7811"/>
                  </a:moveTo>
                  <a:lnTo>
                    <a:pt x="5858" y="10335"/>
                  </a:lnTo>
                  <a:lnTo>
                    <a:pt x="3691" y="10335"/>
                  </a:lnTo>
                  <a:lnTo>
                    <a:pt x="3691" y="8371"/>
                  </a:lnTo>
                  <a:cubicBezTo>
                    <a:pt x="3691" y="8276"/>
                    <a:pt x="3620" y="8204"/>
                    <a:pt x="3537" y="8204"/>
                  </a:cubicBezTo>
                  <a:cubicBezTo>
                    <a:pt x="3441" y="8204"/>
                    <a:pt x="3370" y="8276"/>
                    <a:pt x="3370" y="8371"/>
                  </a:cubicBezTo>
                  <a:lnTo>
                    <a:pt x="3370" y="10335"/>
                  </a:lnTo>
                  <a:lnTo>
                    <a:pt x="1215" y="10335"/>
                  </a:lnTo>
                  <a:lnTo>
                    <a:pt x="1715" y="7811"/>
                  </a:lnTo>
                  <a:close/>
                  <a:moveTo>
                    <a:pt x="3549" y="1"/>
                  </a:moveTo>
                  <a:cubicBezTo>
                    <a:pt x="3453" y="1"/>
                    <a:pt x="3382" y="72"/>
                    <a:pt x="3382" y="168"/>
                  </a:cubicBezTo>
                  <a:lnTo>
                    <a:pt x="3382" y="537"/>
                  </a:lnTo>
                  <a:lnTo>
                    <a:pt x="346" y="537"/>
                  </a:lnTo>
                  <a:cubicBezTo>
                    <a:pt x="155" y="537"/>
                    <a:pt x="0" y="691"/>
                    <a:pt x="0" y="882"/>
                  </a:cubicBezTo>
                  <a:lnTo>
                    <a:pt x="0" y="1239"/>
                  </a:lnTo>
                  <a:cubicBezTo>
                    <a:pt x="0" y="1430"/>
                    <a:pt x="155" y="1584"/>
                    <a:pt x="346" y="1584"/>
                  </a:cubicBezTo>
                  <a:lnTo>
                    <a:pt x="358" y="1584"/>
                  </a:lnTo>
                  <a:lnTo>
                    <a:pt x="358" y="7454"/>
                  </a:lnTo>
                  <a:cubicBezTo>
                    <a:pt x="358" y="7645"/>
                    <a:pt x="512" y="7799"/>
                    <a:pt x="703" y="7799"/>
                  </a:cubicBezTo>
                  <a:lnTo>
                    <a:pt x="1382" y="7799"/>
                  </a:lnTo>
                  <a:lnTo>
                    <a:pt x="715" y="11157"/>
                  </a:lnTo>
                  <a:cubicBezTo>
                    <a:pt x="703" y="11252"/>
                    <a:pt x="762" y="11347"/>
                    <a:pt x="858" y="11359"/>
                  </a:cubicBezTo>
                  <a:lnTo>
                    <a:pt x="882" y="11359"/>
                  </a:lnTo>
                  <a:cubicBezTo>
                    <a:pt x="953" y="11359"/>
                    <a:pt x="1036" y="11300"/>
                    <a:pt x="1048" y="11217"/>
                  </a:cubicBezTo>
                  <a:lnTo>
                    <a:pt x="1167" y="10645"/>
                  </a:lnTo>
                  <a:lnTo>
                    <a:pt x="3382" y="10645"/>
                  </a:lnTo>
                  <a:lnTo>
                    <a:pt x="3382" y="11193"/>
                  </a:lnTo>
                  <a:cubicBezTo>
                    <a:pt x="3382" y="11288"/>
                    <a:pt x="3453" y="11359"/>
                    <a:pt x="3549" y="11359"/>
                  </a:cubicBezTo>
                  <a:cubicBezTo>
                    <a:pt x="3632" y="11359"/>
                    <a:pt x="3703" y="11288"/>
                    <a:pt x="3703" y="11193"/>
                  </a:cubicBezTo>
                  <a:lnTo>
                    <a:pt x="3703" y="10645"/>
                  </a:lnTo>
                  <a:lnTo>
                    <a:pt x="5930" y="10645"/>
                  </a:lnTo>
                  <a:lnTo>
                    <a:pt x="6049" y="11217"/>
                  </a:lnTo>
                  <a:cubicBezTo>
                    <a:pt x="6061" y="11300"/>
                    <a:pt x="6132" y="11359"/>
                    <a:pt x="6204" y="11359"/>
                  </a:cubicBezTo>
                  <a:lnTo>
                    <a:pt x="6239" y="11359"/>
                  </a:lnTo>
                  <a:cubicBezTo>
                    <a:pt x="6323" y="11336"/>
                    <a:pt x="6382" y="11252"/>
                    <a:pt x="6370" y="11157"/>
                  </a:cubicBezTo>
                  <a:lnTo>
                    <a:pt x="5704" y="7799"/>
                  </a:lnTo>
                  <a:lnTo>
                    <a:pt x="6382" y="7799"/>
                  </a:lnTo>
                  <a:cubicBezTo>
                    <a:pt x="6585" y="7799"/>
                    <a:pt x="6728" y="7645"/>
                    <a:pt x="6728" y="7454"/>
                  </a:cubicBezTo>
                  <a:lnTo>
                    <a:pt x="6728" y="1584"/>
                  </a:lnTo>
                  <a:lnTo>
                    <a:pt x="6739" y="1584"/>
                  </a:lnTo>
                  <a:cubicBezTo>
                    <a:pt x="6942" y="1584"/>
                    <a:pt x="7085" y="1430"/>
                    <a:pt x="7085" y="1239"/>
                  </a:cubicBezTo>
                  <a:lnTo>
                    <a:pt x="7085" y="882"/>
                  </a:lnTo>
                  <a:cubicBezTo>
                    <a:pt x="7085" y="691"/>
                    <a:pt x="6930" y="537"/>
                    <a:pt x="6751" y="537"/>
                  </a:cubicBezTo>
                  <a:lnTo>
                    <a:pt x="3715" y="537"/>
                  </a:lnTo>
                  <a:lnTo>
                    <a:pt x="3715" y="168"/>
                  </a:lnTo>
                  <a:cubicBezTo>
                    <a:pt x="3715" y="72"/>
                    <a:pt x="3632" y="1"/>
                    <a:pt x="354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5" name="Google Shape;11075;p80"/>
            <p:cNvSpPr/>
            <p:nvPr/>
          </p:nvSpPr>
          <p:spPr>
            <a:xfrm>
              <a:off x="6303129" y="4370395"/>
              <a:ext cx="146693" cy="106495"/>
            </a:xfrm>
            <a:custGeom>
              <a:avLst/>
              <a:gdLst/>
              <a:ahLst/>
              <a:cxnLst/>
              <a:rect l="l" t="t" r="r" b="b"/>
              <a:pathLst>
                <a:path w="4609" h="3346" extrusionOk="0">
                  <a:moveTo>
                    <a:pt x="3561" y="0"/>
                  </a:moveTo>
                  <a:cubicBezTo>
                    <a:pt x="3466" y="0"/>
                    <a:pt x="3394" y="72"/>
                    <a:pt x="3394" y="167"/>
                  </a:cubicBezTo>
                  <a:cubicBezTo>
                    <a:pt x="3394" y="250"/>
                    <a:pt x="3466" y="334"/>
                    <a:pt x="3561" y="334"/>
                  </a:cubicBezTo>
                  <a:lnTo>
                    <a:pt x="4049" y="334"/>
                  </a:lnTo>
                  <a:lnTo>
                    <a:pt x="2406" y="1965"/>
                  </a:lnTo>
                  <a:lnTo>
                    <a:pt x="2394" y="1965"/>
                  </a:lnTo>
                  <a:lnTo>
                    <a:pt x="2025" y="1596"/>
                  </a:lnTo>
                  <a:cubicBezTo>
                    <a:pt x="1959" y="1530"/>
                    <a:pt x="1870" y="1498"/>
                    <a:pt x="1781" y="1498"/>
                  </a:cubicBezTo>
                  <a:cubicBezTo>
                    <a:pt x="1692" y="1498"/>
                    <a:pt x="1602" y="1530"/>
                    <a:pt x="1537" y="1596"/>
                  </a:cubicBezTo>
                  <a:lnTo>
                    <a:pt x="60" y="3072"/>
                  </a:lnTo>
                  <a:cubicBezTo>
                    <a:pt x="1" y="3132"/>
                    <a:pt x="1" y="3227"/>
                    <a:pt x="60" y="3310"/>
                  </a:cubicBezTo>
                  <a:cubicBezTo>
                    <a:pt x="84" y="3334"/>
                    <a:pt x="132" y="3346"/>
                    <a:pt x="179" y="3346"/>
                  </a:cubicBezTo>
                  <a:cubicBezTo>
                    <a:pt x="227" y="3346"/>
                    <a:pt x="263" y="3334"/>
                    <a:pt x="298" y="3310"/>
                  </a:cubicBezTo>
                  <a:lnTo>
                    <a:pt x="1775" y="1834"/>
                  </a:lnTo>
                  <a:lnTo>
                    <a:pt x="1787" y="1834"/>
                  </a:lnTo>
                  <a:lnTo>
                    <a:pt x="2156" y="2203"/>
                  </a:lnTo>
                  <a:cubicBezTo>
                    <a:pt x="2215" y="2263"/>
                    <a:pt x="2311" y="2310"/>
                    <a:pt x="2394" y="2310"/>
                  </a:cubicBezTo>
                  <a:cubicBezTo>
                    <a:pt x="2477" y="2310"/>
                    <a:pt x="2573" y="2274"/>
                    <a:pt x="2632" y="2203"/>
                  </a:cubicBezTo>
                  <a:lnTo>
                    <a:pt x="4263" y="572"/>
                  </a:lnTo>
                  <a:lnTo>
                    <a:pt x="4263" y="1060"/>
                  </a:lnTo>
                  <a:cubicBezTo>
                    <a:pt x="4263" y="1143"/>
                    <a:pt x="4347" y="1227"/>
                    <a:pt x="4430" y="1227"/>
                  </a:cubicBezTo>
                  <a:cubicBezTo>
                    <a:pt x="4525" y="1227"/>
                    <a:pt x="4597" y="1143"/>
                    <a:pt x="4597" y="1060"/>
                  </a:cubicBezTo>
                  <a:lnTo>
                    <a:pt x="4597" y="167"/>
                  </a:lnTo>
                  <a:cubicBezTo>
                    <a:pt x="4609" y="72"/>
                    <a:pt x="4537" y="0"/>
                    <a:pt x="445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076" name="Google Shape;11076;p80"/>
          <p:cNvGrpSpPr/>
          <p:nvPr/>
        </p:nvGrpSpPr>
        <p:grpSpPr>
          <a:xfrm>
            <a:off x="10572771" y="5299129"/>
            <a:ext cx="527021" cy="468416"/>
            <a:chOff x="7929578" y="4284365"/>
            <a:chExt cx="395266" cy="351312"/>
          </a:xfrm>
          <a:solidFill>
            <a:srgbClr val="D2DE00"/>
          </a:solidFill>
        </p:grpSpPr>
        <p:sp>
          <p:nvSpPr>
            <p:cNvPr id="11077" name="Google Shape;11077;p80"/>
            <p:cNvSpPr/>
            <p:nvPr/>
          </p:nvSpPr>
          <p:spPr>
            <a:xfrm>
              <a:off x="7954213" y="4588668"/>
              <a:ext cx="11394" cy="47009"/>
            </a:xfrm>
            <a:custGeom>
              <a:avLst/>
              <a:gdLst/>
              <a:ahLst/>
              <a:cxnLst/>
              <a:rect l="l" t="t" r="r" b="b"/>
              <a:pathLst>
                <a:path w="358" h="1477" extrusionOk="0">
                  <a:moveTo>
                    <a:pt x="179" y="0"/>
                  </a:moveTo>
                  <a:cubicBezTo>
                    <a:pt x="84" y="0"/>
                    <a:pt x="0" y="84"/>
                    <a:pt x="0" y="179"/>
                  </a:cubicBezTo>
                  <a:lnTo>
                    <a:pt x="0" y="1298"/>
                  </a:lnTo>
                  <a:cubicBezTo>
                    <a:pt x="0" y="1405"/>
                    <a:pt x="84" y="1477"/>
                    <a:pt x="179" y="1477"/>
                  </a:cubicBezTo>
                  <a:cubicBezTo>
                    <a:pt x="286" y="1477"/>
                    <a:pt x="358" y="1405"/>
                    <a:pt x="358" y="1298"/>
                  </a:cubicBezTo>
                  <a:lnTo>
                    <a:pt x="358" y="179"/>
                  </a:lnTo>
                  <a:cubicBezTo>
                    <a:pt x="358" y="96"/>
                    <a:pt x="286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8" name="Google Shape;11078;p80"/>
            <p:cNvSpPr/>
            <p:nvPr/>
          </p:nvSpPr>
          <p:spPr>
            <a:xfrm>
              <a:off x="7929578" y="4432522"/>
              <a:ext cx="213372" cy="203155"/>
            </a:xfrm>
            <a:custGeom>
              <a:avLst/>
              <a:gdLst/>
              <a:ahLst/>
              <a:cxnLst/>
              <a:rect l="l" t="t" r="r" b="b"/>
              <a:pathLst>
                <a:path w="6704" h="6383" extrusionOk="0">
                  <a:moveTo>
                    <a:pt x="6192" y="1013"/>
                  </a:moveTo>
                  <a:lnTo>
                    <a:pt x="6275" y="1275"/>
                  </a:lnTo>
                  <a:cubicBezTo>
                    <a:pt x="6287" y="1358"/>
                    <a:pt x="6275" y="1430"/>
                    <a:pt x="6216" y="1489"/>
                  </a:cubicBezTo>
                  <a:lnTo>
                    <a:pt x="6108" y="1596"/>
                  </a:lnTo>
                  <a:lnTo>
                    <a:pt x="5858" y="1334"/>
                  </a:lnTo>
                  <a:lnTo>
                    <a:pt x="6192" y="1013"/>
                  </a:lnTo>
                  <a:close/>
                  <a:moveTo>
                    <a:pt x="1941" y="382"/>
                  </a:moveTo>
                  <a:cubicBezTo>
                    <a:pt x="2251" y="382"/>
                    <a:pt x="2536" y="501"/>
                    <a:pt x="2763" y="727"/>
                  </a:cubicBezTo>
                  <a:cubicBezTo>
                    <a:pt x="2965" y="953"/>
                    <a:pt x="3096" y="1251"/>
                    <a:pt x="3132" y="1573"/>
                  </a:cubicBezTo>
                  <a:cubicBezTo>
                    <a:pt x="3144" y="1692"/>
                    <a:pt x="3156" y="1846"/>
                    <a:pt x="3179" y="2001"/>
                  </a:cubicBezTo>
                  <a:cubicBezTo>
                    <a:pt x="2977" y="1680"/>
                    <a:pt x="2656" y="1430"/>
                    <a:pt x="2239" y="1287"/>
                  </a:cubicBezTo>
                  <a:cubicBezTo>
                    <a:pt x="1947" y="1199"/>
                    <a:pt x="1670" y="1191"/>
                    <a:pt x="1579" y="1191"/>
                  </a:cubicBezTo>
                  <a:cubicBezTo>
                    <a:pt x="1559" y="1191"/>
                    <a:pt x="1548" y="1192"/>
                    <a:pt x="1548" y="1192"/>
                  </a:cubicBezTo>
                  <a:cubicBezTo>
                    <a:pt x="1513" y="1192"/>
                    <a:pt x="1465" y="1204"/>
                    <a:pt x="1429" y="1251"/>
                  </a:cubicBezTo>
                  <a:lnTo>
                    <a:pt x="1108" y="1585"/>
                  </a:lnTo>
                  <a:cubicBezTo>
                    <a:pt x="1036" y="1668"/>
                    <a:pt x="1036" y="1787"/>
                    <a:pt x="1108" y="1846"/>
                  </a:cubicBezTo>
                  <a:cubicBezTo>
                    <a:pt x="1143" y="1882"/>
                    <a:pt x="1191" y="1900"/>
                    <a:pt x="1237" y="1900"/>
                  </a:cubicBezTo>
                  <a:cubicBezTo>
                    <a:pt x="1283" y="1900"/>
                    <a:pt x="1328" y="1882"/>
                    <a:pt x="1358" y="1846"/>
                  </a:cubicBezTo>
                  <a:lnTo>
                    <a:pt x="1632" y="1561"/>
                  </a:lnTo>
                  <a:cubicBezTo>
                    <a:pt x="1870" y="1573"/>
                    <a:pt x="2620" y="1668"/>
                    <a:pt x="2906" y="2299"/>
                  </a:cubicBezTo>
                  <a:cubicBezTo>
                    <a:pt x="2834" y="2763"/>
                    <a:pt x="2417" y="3120"/>
                    <a:pt x="1929" y="3120"/>
                  </a:cubicBezTo>
                  <a:cubicBezTo>
                    <a:pt x="1393" y="3120"/>
                    <a:pt x="941" y="2680"/>
                    <a:pt x="941" y="2144"/>
                  </a:cubicBezTo>
                  <a:cubicBezTo>
                    <a:pt x="941" y="2037"/>
                    <a:pt x="870" y="1966"/>
                    <a:pt x="762" y="1966"/>
                  </a:cubicBezTo>
                  <a:cubicBezTo>
                    <a:pt x="751" y="1966"/>
                    <a:pt x="715" y="1966"/>
                    <a:pt x="703" y="1977"/>
                  </a:cubicBezTo>
                  <a:cubicBezTo>
                    <a:pt x="715" y="1835"/>
                    <a:pt x="751" y="1680"/>
                    <a:pt x="751" y="1573"/>
                  </a:cubicBezTo>
                  <a:cubicBezTo>
                    <a:pt x="774" y="1251"/>
                    <a:pt x="893" y="953"/>
                    <a:pt x="1120" y="727"/>
                  </a:cubicBezTo>
                  <a:cubicBezTo>
                    <a:pt x="1334" y="501"/>
                    <a:pt x="1632" y="382"/>
                    <a:pt x="1941" y="382"/>
                  </a:cubicBezTo>
                  <a:close/>
                  <a:moveTo>
                    <a:pt x="631" y="2442"/>
                  </a:moveTo>
                  <a:cubicBezTo>
                    <a:pt x="703" y="2763"/>
                    <a:pt x="917" y="3049"/>
                    <a:pt x="1179" y="3228"/>
                  </a:cubicBezTo>
                  <a:lnTo>
                    <a:pt x="1179" y="3442"/>
                  </a:lnTo>
                  <a:lnTo>
                    <a:pt x="1167" y="3442"/>
                  </a:lnTo>
                  <a:cubicBezTo>
                    <a:pt x="822" y="3382"/>
                    <a:pt x="572" y="3287"/>
                    <a:pt x="417" y="3216"/>
                  </a:cubicBezTo>
                  <a:cubicBezTo>
                    <a:pt x="405" y="3216"/>
                    <a:pt x="417" y="3204"/>
                    <a:pt x="417" y="3204"/>
                  </a:cubicBezTo>
                  <a:cubicBezTo>
                    <a:pt x="501" y="2989"/>
                    <a:pt x="572" y="2728"/>
                    <a:pt x="631" y="2442"/>
                  </a:cubicBezTo>
                  <a:close/>
                  <a:moveTo>
                    <a:pt x="3239" y="2454"/>
                  </a:moveTo>
                  <a:cubicBezTo>
                    <a:pt x="3275" y="2692"/>
                    <a:pt x="3334" y="2942"/>
                    <a:pt x="3418" y="3144"/>
                  </a:cubicBezTo>
                  <a:lnTo>
                    <a:pt x="3084" y="3454"/>
                  </a:lnTo>
                  <a:cubicBezTo>
                    <a:pt x="3037" y="3478"/>
                    <a:pt x="3001" y="3513"/>
                    <a:pt x="2941" y="3513"/>
                  </a:cubicBezTo>
                  <a:lnTo>
                    <a:pt x="2894" y="3513"/>
                  </a:lnTo>
                  <a:cubicBezTo>
                    <a:pt x="2775" y="3513"/>
                    <a:pt x="2679" y="3418"/>
                    <a:pt x="2679" y="3299"/>
                  </a:cubicBezTo>
                  <a:lnTo>
                    <a:pt x="2679" y="3239"/>
                  </a:lnTo>
                  <a:cubicBezTo>
                    <a:pt x="2953" y="3061"/>
                    <a:pt x="3144" y="2787"/>
                    <a:pt x="3239" y="2454"/>
                  </a:cubicBezTo>
                  <a:close/>
                  <a:moveTo>
                    <a:pt x="2358" y="3418"/>
                  </a:moveTo>
                  <a:cubicBezTo>
                    <a:pt x="2370" y="3525"/>
                    <a:pt x="2429" y="3620"/>
                    <a:pt x="2489" y="3692"/>
                  </a:cubicBezTo>
                  <a:lnTo>
                    <a:pt x="2203" y="3954"/>
                  </a:lnTo>
                  <a:cubicBezTo>
                    <a:pt x="2132" y="4031"/>
                    <a:pt x="2033" y="4070"/>
                    <a:pt x="1934" y="4070"/>
                  </a:cubicBezTo>
                  <a:cubicBezTo>
                    <a:pt x="1834" y="4070"/>
                    <a:pt x="1733" y="4031"/>
                    <a:pt x="1655" y="3954"/>
                  </a:cubicBezTo>
                  <a:lnTo>
                    <a:pt x="1489" y="3799"/>
                  </a:lnTo>
                  <a:cubicBezTo>
                    <a:pt x="1524" y="3740"/>
                    <a:pt x="1536" y="3680"/>
                    <a:pt x="1536" y="3620"/>
                  </a:cubicBezTo>
                  <a:lnTo>
                    <a:pt x="1536" y="3418"/>
                  </a:lnTo>
                  <a:cubicBezTo>
                    <a:pt x="1667" y="3466"/>
                    <a:pt x="1810" y="3478"/>
                    <a:pt x="1941" y="3478"/>
                  </a:cubicBezTo>
                  <a:cubicBezTo>
                    <a:pt x="2084" y="3478"/>
                    <a:pt x="2227" y="3454"/>
                    <a:pt x="2358" y="3418"/>
                  </a:cubicBezTo>
                  <a:close/>
                  <a:moveTo>
                    <a:pt x="1941" y="1"/>
                  </a:moveTo>
                  <a:cubicBezTo>
                    <a:pt x="1120" y="1"/>
                    <a:pt x="465" y="656"/>
                    <a:pt x="393" y="1537"/>
                  </a:cubicBezTo>
                  <a:cubicBezTo>
                    <a:pt x="358" y="1882"/>
                    <a:pt x="239" y="2644"/>
                    <a:pt x="72" y="3061"/>
                  </a:cubicBezTo>
                  <a:cubicBezTo>
                    <a:pt x="0" y="3251"/>
                    <a:pt x="96" y="3454"/>
                    <a:pt x="274" y="3537"/>
                  </a:cubicBezTo>
                  <a:cubicBezTo>
                    <a:pt x="405" y="3597"/>
                    <a:pt x="608" y="3692"/>
                    <a:pt x="893" y="3751"/>
                  </a:cubicBezTo>
                  <a:lnTo>
                    <a:pt x="417" y="3990"/>
                  </a:lnTo>
                  <a:cubicBezTo>
                    <a:pt x="155" y="4121"/>
                    <a:pt x="0" y="4371"/>
                    <a:pt x="0" y="4668"/>
                  </a:cubicBezTo>
                  <a:lnTo>
                    <a:pt x="0" y="6204"/>
                  </a:lnTo>
                  <a:cubicBezTo>
                    <a:pt x="0" y="6311"/>
                    <a:pt x="72" y="6383"/>
                    <a:pt x="179" y="6383"/>
                  </a:cubicBezTo>
                  <a:cubicBezTo>
                    <a:pt x="286" y="6383"/>
                    <a:pt x="358" y="6311"/>
                    <a:pt x="358" y="6204"/>
                  </a:cubicBezTo>
                  <a:lnTo>
                    <a:pt x="358" y="4668"/>
                  </a:lnTo>
                  <a:cubicBezTo>
                    <a:pt x="358" y="4525"/>
                    <a:pt x="453" y="4371"/>
                    <a:pt x="584" y="4311"/>
                  </a:cubicBezTo>
                  <a:lnTo>
                    <a:pt x="1191" y="4013"/>
                  </a:lnTo>
                  <a:lnTo>
                    <a:pt x="1405" y="4216"/>
                  </a:lnTo>
                  <a:cubicBezTo>
                    <a:pt x="1548" y="4347"/>
                    <a:pt x="1739" y="4418"/>
                    <a:pt x="1929" y="4418"/>
                  </a:cubicBezTo>
                  <a:cubicBezTo>
                    <a:pt x="2120" y="4418"/>
                    <a:pt x="2310" y="4347"/>
                    <a:pt x="2453" y="4216"/>
                  </a:cubicBezTo>
                  <a:lnTo>
                    <a:pt x="2822" y="3859"/>
                  </a:lnTo>
                  <a:lnTo>
                    <a:pt x="2929" y="3859"/>
                  </a:lnTo>
                  <a:cubicBezTo>
                    <a:pt x="3084" y="3859"/>
                    <a:pt x="3215" y="3799"/>
                    <a:pt x="3322" y="3692"/>
                  </a:cubicBezTo>
                  <a:lnTo>
                    <a:pt x="5584" y="1561"/>
                  </a:lnTo>
                  <a:lnTo>
                    <a:pt x="5835" y="1811"/>
                  </a:lnTo>
                  <a:lnTo>
                    <a:pt x="3001" y="4656"/>
                  </a:lnTo>
                  <a:cubicBezTo>
                    <a:pt x="2822" y="4835"/>
                    <a:pt x="2715" y="5073"/>
                    <a:pt x="2715" y="5347"/>
                  </a:cubicBezTo>
                  <a:lnTo>
                    <a:pt x="2715" y="6192"/>
                  </a:lnTo>
                  <a:cubicBezTo>
                    <a:pt x="2715" y="6299"/>
                    <a:pt x="2787" y="6371"/>
                    <a:pt x="2894" y="6371"/>
                  </a:cubicBezTo>
                  <a:cubicBezTo>
                    <a:pt x="3001" y="6371"/>
                    <a:pt x="3072" y="6299"/>
                    <a:pt x="3072" y="6192"/>
                  </a:cubicBezTo>
                  <a:lnTo>
                    <a:pt x="3072" y="5371"/>
                  </a:lnTo>
                  <a:cubicBezTo>
                    <a:pt x="3072" y="5204"/>
                    <a:pt x="3132" y="5061"/>
                    <a:pt x="3251" y="4954"/>
                  </a:cubicBezTo>
                  <a:lnTo>
                    <a:pt x="6466" y="1739"/>
                  </a:lnTo>
                  <a:cubicBezTo>
                    <a:pt x="6597" y="1608"/>
                    <a:pt x="6656" y="1394"/>
                    <a:pt x="6608" y="1204"/>
                  </a:cubicBezTo>
                  <a:lnTo>
                    <a:pt x="6513" y="727"/>
                  </a:lnTo>
                  <a:lnTo>
                    <a:pt x="6632" y="608"/>
                  </a:lnTo>
                  <a:cubicBezTo>
                    <a:pt x="6704" y="537"/>
                    <a:pt x="6704" y="430"/>
                    <a:pt x="6644" y="358"/>
                  </a:cubicBezTo>
                  <a:cubicBezTo>
                    <a:pt x="6607" y="321"/>
                    <a:pt x="6560" y="303"/>
                    <a:pt x="6513" y="303"/>
                  </a:cubicBezTo>
                  <a:cubicBezTo>
                    <a:pt x="6470" y="303"/>
                    <a:pt x="6428" y="318"/>
                    <a:pt x="6394" y="346"/>
                  </a:cubicBezTo>
                  <a:lnTo>
                    <a:pt x="3727" y="2858"/>
                  </a:lnTo>
                  <a:cubicBezTo>
                    <a:pt x="3608" y="2430"/>
                    <a:pt x="3501" y="1846"/>
                    <a:pt x="3489" y="1537"/>
                  </a:cubicBezTo>
                  <a:cubicBezTo>
                    <a:pt x="3429" y="656"/>
                    <a:pt x="2751" y="1"/>
                    <a:pt x="194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9" name="Google Shape;11079;p80"/>
            <p:cNvSpPr/>
            <p:nvPr/>
          </p:nvSpPr>
          <p:spPr>
            <a:xfrm>
              <a:off x="8090243" y="4284365"/>
              <a:ext cx="234601" cy="196344"/>
            </a:xfrm>
            <a:custGeom>
              <a:avLst/>
              <a:gdLst/>
              <a:ahLst/>
              <a:cxnLst/>
              <a:rect l="l" t="t" r="r" b="b"/>
              <a:pathLst>
                <a:path w="7371" h="6169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5275"/>
                  </a:lnTo>
                  <a:cubicBezTo>
                    <a:pt x="1" y="5382"/>
                    <a:pt x="72" y="5454"/>
                    <a:pt x="179" y="5454"/>
                  </a:cubicBezTo>
                  <a:cubicBezTo>
                    <a:pt x="286" y="5454"/>
                    <a:pt x="358" y="5382"/>
                    <a:pt x="358" y="5275"/>
                  </a:cubicBezTo>
                  <a:lnTo>
                    <a:pt x="358" y="560"/>
                  </a:lnTo>
                  <a:cubicBezTo>
                    <a:pt x="358" y="441"/>
                    <a:pt x="453" y="358"/>
                    <a:pt x="572" y="358"/>
                  </a:cubicBezTo>
                  <a:lnTo>
                    <a:pt x="6787" y="358"/>
                  </a:lnTo>
                  <a:cubicBezTo>
                    <a:pt x="6906" y="358"/>
                    <a:pt x="7002" y="441"/>
                    <a:pt x="7002" y="560"/>
                  </a:cubicBezTo>
                  <a:lnTo>
                    <a:pt x="7002" y="5608"/>
                  </a:lnTo>
                  <a:cubicBezTo>
                    <a:pt x="7002" y="5728"/>
                    <a:pt x="6906" y="5811"/>
                    <a:pt x="6787" y="5811"/>
                  </a:cubicBezTo>
                  <a:lnTo>
                    <a:pt x="2191" y="5811"/>
                  </a:lnTo>
                  <a:cubicBezTo>
                    <a:pt x="2084" y="5811"/>
                    <a:pt x="2013" y="5894"/>
                    <a:pt x="2013" y="5989"/>
                  </a:cubicBezTo>
                  <a:cubicBezTo>
                    <a:pt x="2013" y="6097"/>
                    <a:pt x="2084" y="6168"/>
                    <a:pt x="2191" y="6168"/>
                  </a:cubicBezTo>
                  <a:lnTo>
                    <a:pt x="6787" y="6168"/>
                  </a:lnTo>
                  <a:cubicBezTo>
                    <a:pt x="7097" y="6168"/>
                    <a:pt x="7359" y="5918"/>
                    <a:pt x="7359" y="5608"/>
                  </a:cubicBezTo>
                  <a:lnTo>
                    <a:pt x="7359" y="560"/>
                  </a:lnTo>
                  <a:cubicBezTo>
                    <a:pt x="7371" y="251"/>
                    <a:pt x="7097" y="1"/>
                    <a:pt x="678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0" name="Google Shape;11080;p80"/>
            <p:cNvSpPr/>
            <p:nvPr/>
          </p:nvSpPr>
          <p:spPr>
            <a:xfrm>
              <a:off x="8145591" y="4309382"/>
              <a:ext cx="136063" cy="135299"/>
            </a:xfrm>
            <a:custGeom>
              <a:avLst/>
              <a:gdLst/>
              <a:ahLst/>
              <a:cxnLst/>
              <a:rect l="l" t="t" r="r" b="b"/>
              <a:pathLst>
                <a:path w="4275" h="4251" extrusionOk="0">
                  <a:moveTo>
                    <a:pt x="1953" y="739"/>
                  </a:moveTo>
                  <a:cubicBezTo>
                    <a:pt x="2322" y="739"/>
                    <a:pt x="2655" y="882"/>
                    <a:pt x="2917" y="1084"/>
                  </a:cubicBezTo>
                  <a:lnTo>
                    <a:pt x="1822" y="2179"/>
                  </a:lnTo>
                  <a:cubicBezTo>
                    <a:pt x="1750" y="2263"/>
                    <a:pt x="1750" y="2382"/>
                    <a:pt x="1822" y="2441"/>
                  </a:cubicBezTo>
                  <a:cubicBezTo>
                    <a:pt x="1845" y="2465"/>
                    <a:pt x="1905" y="2501"/>
                    <a:pt x="1953" y="2501"/>
                  </a:cubicBezTo>
                  <a:cubicBezTo>
                    <a:pt x="2000" y="2501"/>
                    <a:pt x="2048" y="2477"/>
                    <a:pt x="2084" y="2441"/>
                  </a:cubicBezTo>
                  <a:lnTo>
                    <a:pt x="2643" y="1882"/>
                  </a:lnTo>
                  <a:cubicBezTo>
                    <a:pt x="2715" y="2001"/>
                    <a:pt x="2762" y="2155"/>
                    <a:pt x="2762" y="2298"/>
                  </a:cubicBezTo>
                  <a:cubicBezTo>
                    <a:pt x="2762" y="2739"/>
                    <a:pt x="2405" y="3096"/>
                    <a:pt x="1965" y="3096"/>
                  </a:cubicBezTo>
                  <a:cubicBezTo>
                    <a:pt x="1536" y="3096"/>
                    <a:pt x="1179" y="2739"/>
                    <a:pt x="1179" y="2298"/>
                  </a:cubicBezTo>
                  <a:cubicBezTo>
                    <a:pt x="1179" y="1870"/>
                    <a:pt x="1536" y="1513"/>
                    <a:pt x="1965" y="1513"/>
                  </a:cubicBezTo>
                  <a:cubicBezTo>
                    <a:pt x="2072" y="1513"/>
                    <a:pt x="2143" y="1441"/>
                    <a:pt x="2143" y="1334"/>
                  </a:cubicBezTo>
                  <a:cubicBezTo>
                    <a:pt x="2143" y="1227"/>
                    <a:pt x="2072" y="1155"/>
                    <a:pt x="1965" y="1155"/>
                  </a:cubicBezTo>
                  <a:cubicBezTo>
                    <a:pt x="1334" y="1155"/>
                    <a:pt x="822" y="1679"/>
                    <a:pt x="822" y="2298"/>
                  </a:cubicBezTo>
                  <a:cubicBezTo>
                    <a:pt x="822" y="2941"/>
                    <a:pt x="1345" y="3453"/>
                    <a:pt x="1965" y="3453"/>
                  </a:cubicBezTo>
                  <a:cubicBezTo>
                    <a:pt x="2607" y="3453"/>
                    <a:pt x="3119" y="2929"/>
                    <a:pt x="3119" y="2298"/>
                  </a:cubicBezTo>
                  <a:cubicBezTo>
                    <a:pt x="3119" y="2060"/>
                    <a:pt x="3036" y="1822"/>
                    <a:pt x="2893" y="1632"/>
                  </a:cubicBezTo>
                  <a:lnTo>
                    <a:pt x="3191" y="1334"/>
                  </a:lnTo>
                  <a:cubicBezTo>
                    <a:pt x="3381" y="1608"/>
                    <a:pt x="3512" y="1953"/>
                    <a:pt x="3512" y="2310"/>
                  </a:cubicBezTo>
                  <a:cubicBezTo>
                    <a:pt x="3512" y="3168"/>
                    <a:pt x="2822" y="3870"/>
                    <a:pt x="1953" y="3870"/>
                  </a:cubicBezTo>
                  <a:cubicBezTo>
                    <a:pt x="1095" y="3870"/>
                    <a:pt x="393" y="3168"/>
                    <a:pt x="393" y="2310"/>
                  </a:cubicBezTo>
                  <a:cubicBezTo>
                    <a:pt x="393" y="1441"/>
                    <a:pt x="1095" y="739"/>
                    <a:pt x="1953" y="739"/>
                  </a:cubicBezTo>
                  <a:close/>
                  <a:moveTo>
                    <a:pt x="3500" y="0"/>
                  </a:moveTo>
                  <a:cubicBezTo>
                    <a:pt x="3393" y="0"/>
                    <a:pt x="3322" y="72"/>
                    <a:pt x="3322" y="179"/>
                  </a:cubicBezTo>
                  <a:lnTo>
                    <a:pt x="3322" y="679"/>
                  </a:lnTo>
                  <a:lnTo>
                    <a:pt x="3179" y="834"/>
                  </a:lnTo>
                  <a:cubicBezTo>
                    <a:pt x="2846" y="548"/>
                    <a:pt x="2417" y="381"/>
                    <a:pt x="1941" y="381"/>
                  </a:cubicBezTo>
                  <a:cubicBezTo>
                    <a:pt x="869" y="381"/>
                    <a:pt x="0" y="1251"/>
                    <a:pt x="0" y="2322"/>
                  </a:cubicBezTo>
                  <a:cubicBezTo>
                    <a:pt x="0" y="3394"/>
                    <a:pt x="869" y="4251"/>
                    <a:pt x="1941" y="4251"/>
                  </a:cubicBezTo>
                  <a:cubicBezTo>
                    <a:pt x="3012" y="4251"/>
                    <a:pt x="3870" y="3394"/>
                    <a:pt x="3870" y="2322"/>
                  </a:cubicBezTo>
                  <a:cubicBezTo>
                    <a:pt x="3870" y="1858"/>
                    <a:pt x="3715" y="1429"/>
                    <a:pt x="3429" y="1084"/>
                  </a:cubicBezTo>
                  <a:lnTo>
                    <a:pt x="3572" y="941"/>
                  </a:lnTo>
                  <a:lnTo>
                    <a:pt x="4084" y="941"/>
                  </a:lnTo>
                  <a:cubicBezTo>
                    <a:pt x="4191" y="941"/>
                    <a:pt x="4262" y="858"/>
                    <a:pt x="4262" y="751"/>
                  </a:cubicBezTo>
                  <a:cubicBezTo>
                    <a:pt x="4262" y="655"/>
                    <a:pt x="4191" y="584"/>
                    <a:pt x="4084" y="584"/>
                  </a:cubicBezTo>
                  <a:lnTo>
                    <a:pt x="3929" y="584"/>
                  </a:lnTo>
                  <a:lnTo>
                    <a:pt x="4203" y="310"/>
                  </a:lnTo>
                  <a:cubicBezTo>
                    <a:pt x="4274" y="239"/>
                    <a:pt x="4274" y="120"/>
                    <a:pt x="4203" y="60"/>
                  </a:cubicBezTo>
                  <a:cubicBezTo>
                    <a:pt x="4167" y="24"/>
                    <a:pt x="4120" y="6"/>
                    <a:pt x="4073" y="6"/>
                  </a:cubicBezTo>
                  <a:cubicBezTo>
                    <a:pt x="4027" y="6"/>
                    <a:pt x="3983" y="24"/>
                    <a:pt x="3953" y="60"/>
                  </a:cubicBezTo>
                  <a:lnTo>
                    <a:pt x="3679" y="322"/>
                  </a:lnTo>
                  <a:lnTo>
                    <a:pt x="3679" y="179"/>
                  </a:lnTo>
                  <a:cubicBezTo>
                    <a:pt x="3679" y="72"/>
                    <a:pt x="3608" y="0"/>
                    <a:pt x="350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081" name="Google Shape;11081;p80"/>
          <p:cNvGrpSpPr/>
          <p:nvPr/>
        </p:nvGrpSpPr>
        <p:grpSpPr>
          <a:xfrm>
            <a:off x="8794003" y="5351678"/>
            <a:ext cx="568420" cy="443768"/>
            <a:chOff x="6639652" y="4323777"/>
            <a:chExt cx="426315" cy="332826"/>
          </a:xfrm>
          <a:solidFill>
            <a:srgbClr val="D2DE00"/>
          </a:solidFill>
        </p:grpSpPr>
        <p:sp>
          <p:nvSpPr>
            <p:cNvPr id="11082" name="Google Shape;11082;p80"/>
            <p:cNvSpPr/>
            <p:nvPr/>
          </p:nvSpPr>
          <p:spPr>
            <a:xfrm>
              <a:off x="6639652" y="4323777"/>
              <a:ext cx="426315" cy="332826"/>
            </a:xfrm>
            <a:custGeom>
              <a:avLst/>
              <a:gdLst/>
              <a:ahLst/>
              <a:cxnLst/>
              <a:rect l="l" t="t" r="r" b="b"/>
              <a:pathLst>
                <a:path w="10967" h="8562" extrusionOk="0">
                  <a:moveTo>
                    <a:pt x="10585" y="382"/>
                  </a:moveTo>
                  <a:lnTo>
                    <a:pt x="10609" y="727"/>
                  </a:lnTo>
                  <a:lnTo>
                    <a:pt x="9335" y="727"/>
                  </a:lnTo>
                  <a:cubicBezTo>
                    <a:pt x="9252" y="727"/>
                    <a:pt x="9156" y="799"/>
                    <a:pt x="9156" y="906"/>
                  </a:cubicBezTo>
                  <a:cubicBezTo>
                    <a:pt x="9156" y="989"/>
                    <a:pt x="9240" y="1084"/>
                    <a:pt x="9335" y="1084"/>
                  </a:cubicBezTo>
                  <a:lnTo>
                    <a:pt x="10323" y="1084"/>
                  </a:lnTo>
                  <a:lnTo>
                    <a:pt x="10323" y="6168"/>
                  </a:lnTo>
                  <a:lnTo>
                    <a:pt x="4442" y="6168"/>
                  </a:lnTo>
                  <a:lnTo>
                    <a:pt x="4442" y="6002"/>
                  </a:lnTo>
                  <a:cubicBezTo>
                    <a:pt x="4442" y="5918"/>
                    <a:pt x="4370" y="5823"/>
                    <a:pt x="4263" y="5823"/>
                  </a:cubicBezTo>
                  <a:lnTo>
                    <a:pt x="3977" y="5823"/>
                  </a:lnTo>
                  <a:cubicBezTo>
                    <a:pt x="3953" y="5728"/>
                    <a:pt x="3906" y="5621"/>
                    <a:pt x="3846" y="5513"/>
                  </a:cubicBezTo>
                  <a:lnTo>
                    <a:pt x="4037" y="5323"/>
                  </a:lnTo>
                  <a:cubicBezTo>
                    <a:pt x="4108" y="5252"/>
                    <a:pt x="4108" y="5144"/>
                    <a:pt x="4037" y="5085"/>
                  </a:cubicBezTo>
                  <a:lnTo>
                    <a:pt x="3513" y="4561"/>
                  </a:lnTo>
                  <a:cubicBezTo>
                    <a:pt x="3489" y="4537"/>
                    <a:pt x="3441" y="4513"/>
                    <a:pt x="3394" y="4513"/>
                  </a:cubicBezTo>
                  <a:cubicBezTo>
                    <a:pt x="3358" y="4513"/>
                    <a:pt x="3311" y="4537"/>
                    <a:pt x="3275" y="4561"/>
                  </a:cubicBezTo>
                  <a:lnTo>
                    <a:pt x="3084" y="4751"/>
                  </a:lnTo>
                  <a:cubicBezTo>
                    <a:pt x="2977" y="4692"/>
                    <a:pt x="2882" y="4668"/>
                    <a:pt x="2775" y="4621"/>
                  </a:cubicBezTo>
                  <a:lnTo>
                    <a:pt x="2775" y="4335"/>
                  </a:lnTo>
                  <a:cubicBezTo>
                    <a:pt x="2775" y="4251"/>
                    <a:pt x="2703" y="4156"/>
                    <a:pt x="2596" y="4156"/>
                  </a:cubicBezTo>
                  <a:lnTo>
                    <a:pt x="2168" y="4156"/>
                  </a:lnTo>
                  <a:lnTo>
                    <a:pt x="2168" y="1084"/>
                  </a:lnTo>
                  <a:lnTo>
                    <a:pt x="8728" y="1084"/>
                  </a:lnTo>
                  <a:cubicBezTo>
                    <a:pt x="8811" y="1084"/>
                    <a:pt x="8906" y="1001"/>
                    <a:pt x="8906" y="894"/>
                  </a:cubicBezTo>
                  <a:cubicBezTo>
                    <a:pt x="8906" y="799"/>
                    <a:pt x="8835" y="715"/>
                    <a:pt x="8728" y="715"/>
                  </a:cubicBezTo>
                  <a:lnTo>
                    <a:pt x="1882" y="715"/>
                  </a:lnTo>
                  <a:lnTo>
                    <a:pt x="1882" y="382"/>
                  </a:lnTo>
                  <a:close/>
                  <a:moveTo>
                    <a:pt x="10609" y="6502"/>
                  </a:moveTo>
                  <a:lnTo>
                    <a:pt x="10609" y="6835"/>
                  </a:lnTo>
                  <a:lnTo>
                    <a:pt x="4394" y="6835"/>
                  </a:lnTo>
                  <a:cubicBezTo>
                    <a:pt x="4430" y="6811"/>
                    <a:pt x="4442" y="6764"/>
                    <a:pt x="4442" y="6716"/>
                  </a:cubicBezTo>
                  <a:lnTo>
                    <a:pt x="4442" y="6526"/>
                  </a:lnTo>
                  <a:lnTo>
                    <a:pt x="10490" y="6526"/>
                  </a:lnTo>
                  <a:cubicBezTo>
                    <a:pt x="10526" y="6526"/>
                    <a:pt x="10561" y="6514"/>
                    <a:pt x="10585" y="6502"/>
                  </a:cubicBezTo>
                  <a:close/>
                  <a:moveTo>
                    <a:pt x="2453" y="4501"/>
                  </a:moveTo>
                  <a:lnTo>
                    <a:pt x="2453" y="4740"/>
                  </a:lnTo>
                  <a:cubicBezTo>
                    <a:pt x="2453" y="4811"/>
                    <a:pt x="2513" y="4894"/>
                    <a:pt x="2584" y="4906"/>
                  </a:cubicBezTo>
                  <a:cubicBezTo>
                    <a:pt x="2751" y="4930"/>
                    <a:pt x="2894" y="5013"/>
                    <a:pt x="3049" y="5097"/>
                  </a:cubicBezTo>
                  <a:cubicBezTo>
                    <a:pt x="3078" y="5117"/>
                    <a:pt x="3110" y="5126"/>
                    <a:pt x="3141" y="5126"/>
                  </a:cubicBezTo>
                  <a:cubicBezTo>
                    <a:pt x="3183" y="5126"/>
                    <a:pt x="3223" y="5108"/>
                    <a:pt x="3251" y="5073"/>
                  </a:cubicBezTo>
                  <a:lnTo>
                    <a:pt x="3430" y="4894"/>
                  </a:lnTo>
                  <a:lnTo>
                    <a:pt x="3715" y="5168"/>
                  </a:lnTo>
                  <a:lnTo>
                    <a:pt x="3537" y="5347"/>
                  </a:lnTo>
                  <a:cubicBezTo>
                    <a:pt x="3477" y="5406"/>
                    <a:pt x="3477" y="5502"/>
                    <a:pt x="3501" y="5561"/>
                  </a:cubicBezTo>
                  <a:cubicBezTo>
                    <a:pt x="3596" y="5704"/>
                    <a:pt x="3656" y="5859"/>
                    <a:pt x="3703" y="6025"/>
                  </a:cubicBezTo>
                  <a:cubicBezTo>
                    <a:pt x="3715" y="6097"/>
                    <a:pt x="3787" y="6156"/>
                    <a:pt x="3858" y="6156"/>
                  </a:cubicBezTo>
                  <a:lnTo>
                    <a:pt x="4096" y="6156"/>
                  </a:lnTo>
                  <a:lnTo>
                    <a:pt x="4096" y="6561"/>
                  </a:lnTo>
                  <a:lnTo>
                    <a:pt x="3858" y="6561"/>
                  </a:lnTo>
                  <a:cubicBezTo>
                    <a:pt x="3787" y="6561"/>
                    <a:pt x="3715" y="6621"/>
                    <a:pt x="3703" y="6692"/>
                  </a:cubicBezTo>
                  <a:cubicBezTo>
                    <a:pt x="3656" y="6859"/>
                    <a:pt x="3596" y="7002"/>
                    <a:pt x="3501" y="7157"/>
                  </a:cubicBezTo>
                  <a:cubicBezTo>
                    <a:pt x="3465" y="7228"/>
                    <a:pt x="3477" y="7311"/>
                    <a:pt x="3537" y="7359"/>
                  </a:cubicBezTo>
                  <a:lnTo>
                    <a:pt x="3715" y="7538"/>
                  </a:lnTo>
                  <a:lnTo>
                    <a:pt x="3430" y="7823"/>
                  </a:lnTo>
                  <a:lnTo>
                    <a:pt x="3251" y="7645"/>
                  </a:lnTo>
                  <a:cubicBezTo>
                    <a:pt x="3215" y="7608"/>
                    <a:pt x="3169" y="7594"/>
                    <a:pt x="3126" y="7594"/>
                  </a:cubicBezTo>
                  <a:cubicBezTo>
                    <a:pt x="3098" y="7594"/>
                    <a:pt x="3072" y="7600"/>
                    <a:pt x="3049" y="7609"/>
                  </a:cubicBezTo>
                  <a:cubicBezTo>
                    <a:pt x="2894" y="7704"/>
                    <a:pt x="2751" y="7764"/>
                    <a:pt x="2584" y="7799"/>
                  </a:cubicBezTo>
                  <a:cubicBezTo>
                    <a:pt x="2513" y="7823"/>
                    <a:pt x="2453" y="7895"/>
                    <a:pt x="2453" y="7966"/>
                  </a:cubicBezTo>
                  <a:lnTo>
                    <a:pt x="2453" y="8204"/>
                  </a:lnTo>
                  <a:lnTo>
                    <a:pt x="2048" y="8204"/>
                  </a:lnTo>
                  <a:lnTo>
                    <a:pt x="2048" y="7966"/>
                  </a:lnTo>
                  <a:cubicBezTo>
                    <a:pt x="2048" y="7895"/>
                    <a:pt x="1989" y="7823"/>
                    <a:pt x="1917" y="7799"/>
                  </a:cubicBezTo>
                  <a:cubicBezTo>
                    <a:pt x="1751" y="7764"/>
                    <a:pt x="1596" y="7704"/>
                    <a:pt x="1453" y="7609"/>
                  </a:cubicBezTo>
                  <a:cubicBezTo>
                    <a:pt x="1426" y="7596"/>
                    <a:pt x="1396" y="7589"/>
                    <a:pt x="1366" y="7589"/>
                  </a:cubicBezTo>
                  <a:cubicBezTo>
                    <a:pt x="1317" y="7589"/>
                    <a:pt x="1269" y="7607"/>
                    <a:pt x="1239" y="7645"/>
                  </a:cubicBezTo>
                  <a:lnTo>
                    <a:pt x="1060" y="7823"/>
                  </a:lnTo>
                  <a:lnTo>
                    <a:pt x="786" y="7538"/>
                  </a:lnTo>
                  <a:lnTo>
                    <a:pt x="965" y="7359"/>
                  </a:lnTo>
                  <a:cubicBezTo>
                    <a:pt x="1025" y="7299"/>
                    <a:pt x="1025" y="7216"/>
                    <a:pt x="989" y="7157"/>
                  </a:cubicBezTo>
                  <a:cubicBezTo>
                    <a:pt x="905" y="7002"/>
                    <a:pt x="846" y="6859"/>
                    <a:pt x="798" y="6692"/>
                  </a:cubicBezTo>
                  <a:cubicBezTo>
                    <a:pt x="786" y="6621"/>
                    <a:pt x="703" y="6561"/>
                    <a:pt x="632" y="6561"/>
                  </a:cubicBezTo>
                  <a:lnTo>
                    <a:pt x="393" y="6561"/>
                  </a:lnTo>
                  <a:lnTo>
                    <a:pt x="393" y="6156"/>
                  </a:lnTo>
                  <a:lnTo>
                    <a:pt x="632" y="6156"/>
                  </a:lnTo>
                  <a:cubicBezTo>
                    <a:pt x="703" y="6156"/>
                    <a:pt x="786" y="6097"/>
                    <a:pt x="798" y="6025"/>
                  </a:cubicBezTo>
                  <a:cubicBezTo>
                    <a:pt x="822" y="5859"/>
                    <a:pt x="905" y="5704"/>
                    <a:pt x="989" y="5561"/>
                  </a:cubicBezTo>
                  <a:cubicBezTo>
                    <a:pt x="1036" y="5490"/>
                    <a:pt x="1025" y="5394"/>
                    <a:pt x="965" y="5347"/>
                  </a:cubicBezTo>
                  <a:lnTo>
                    <a:pt x="786" y="5168"/>
                  </a:lnTo>
                  <a:lnTo>
                    <a:pt x="1060" y="4894"/>
                  </a:lnTo>
                  <a:lnTo>
                    <a:pt x="1239" y="5073"/>
                  </a:lnTo>
                  <a:cubicBezTo>
                    <a:pt x="1272" y="5106"/>
                    <a:pt x="1317" y="5121"/>
                    <a:pt x="1361" y="5121"/>
                  </a:cubicBezTo>
                  <a:cubicBezTo>
                    <a:pt x="1394" y="5121"/>
                    <a:pt x="1427" y="5112"/>
                    <a:pt x="1453" y="5097"/>
                  </a:cubicBezTo>
                  <a:cubicBezTo>
                    <a:pt x="1596" y="5013"/>
                    <a:pt x="1751" y="4954"/>
                    <a:pt x="1917" y="4906"/>
                  </a:cubicBezTo>
                  <a:cubicBezTo>
                    <a:pt x="1989" y="4894"/>
                    <a:pt x="2048" y="4811"/>
                    <a:pt x="2048" y="4740"/>
                  </a:cubicBezTo>
                  <a:lnTo>
                    <a:pt x="2048" y="4501"/>
                  </a:lnTo>
                  <a:close/>
                  <a:moveTo>
                    <a:pt x="1715" y="1"/>
                  </a:moveTo>
                  <a:cubicBezTo>
                    <a:pt x="1632" y="1"/>
                    <a:pt x="1536" y="84"/>
                    <a:pt x="1536" y="191"/>
                  </a:cubicBezTo>
                  <a:lnTo>
                    <a:pt x="1536" y="882"/>
                  </a:lnTo>
                  <a:cubicBezTo>
                    <a:pt x="1536" y="977"/>
                    <a:pt x="1608" y="1061"/>
                    <a:pt x="1715" y="1061"/>
                  </a:cubicBezTo>
                  <a:lnTo>
                    <a:pt x="1822" y="1061"/>
                  </a:lnTo>
                  <a:lnTo>
                    <a:pt x="1822" y="4144"/>
                  </a:lnTo>
                  <a:cubicBezTo>
                    <a:pt x="1751" y="4156"/>
                    <a:pt x="1679" y="4240"/>
                    <a:pt x="1679" y="4311"/>
                  </a:cubicBezTo>
                  <a:lnTo>
                    <a:pt x="1679" y="4597"/>
                  </a:lnTo>
                  <a:cubicBezTo>
                    <a:pt x="1572" y="4621"/>
                    <a:pt x="1465" y="4668"/>
                    <a:pt x="1358" y="4728"/>
                  </a:cubicBezTo>
                  <a:lnTo>
                    <a:pt x="1167" y="4537"/>
                  </a:lnTo>
                  <a:cubicBezTo>
                    <a:pt x="1144" y="4501"/>
                    <a:pt x="1096" y="4490"/>
                    <a:pt x="1048" y="4490"/>
                  </a:cubicBezTo>
                  <a:cubicBezTo>
                    <a:pt x="1001" y="4490"/>
                    <a:pt x="965" y="4501"/>
                    <a:pt x="929" y="4537"/>
                  </a:cubicBezTo>
                  <a:lnTo>
                    <a:pt x="405" y="5049"/>
                  </a:lnTo>
                  <a:cubicBezTo>
                    <a:pt x="334" y="5132"/>
                    <a:pt x="334" y="5228"/>
                    <a:pt x="405" y="5287"/>
                  </a:cubicBezTo>
                  <a:lnTo>
                    <a:pt x="608" y="5490"/>
                  </a:lnTo>
                  <a:cubicBezTo>
                    <a:pt x="548" y="5585"/>
                    <a:pt x="513" y="5692"/>
                    <a:pt x="465" y="5799"/>
                  </a:cubicBezTo>
                  <a:lnTo>
                    <a:pt x="191" y="5799"/>
                  </a:lnTo>
                  <a:cubicBezTo>
                    <a:pt x="96" y="5799"/>
                    <a:pt x="1" y="5871"/>
                    <a:pt x="1" y="5978"/>
                  </a:cubicBezTo>
                  <a:lnTo>
                    <a:pt x="1" y="6716"/>
                  </a:lnTo>
                  <a:cubicBezTo>
                    <a:pt x="1" y="6811"/>
                    <a:pt x="84" y="6895"/>
                    <a:pt x="191" y="6895"/>
                  </a:cubicBezTo>
                  <a:lnTo>
                    <a:pt x="465" y="6895"/>
                  </a:lnTo>
                  <a:cubicBezTo>
                    <a:pt x="501" y="7002"/>
                    <a:pt x="548" y="7109"/>
                    <a:pt x="608" y="7216"/>
                  </a:cubicBezTo>
                  <a:lnTo>
                    <a:pt x="405" y="7407"/>
                  </a:lnTo>
                  <a:cubicBezTo>
                    <a:pt x="334" y="7478"/>
                    <a:pt x="334" y="7585"/>
                    <a:pt x="405" y="7645"/>
                  </a:cubicBezTo>
                  <a:lnTo>
                    <a:pt x="929" y="8169"/>
                  </a:lnTo>
                  <a:cubicBezTo>
                    <a:pt x="965" y="8204"/>
                    <a:pt x="1010" y="8222"/>
                    <a:pt x="1053" y="8222"/>
                  </a:cubicBezTo>
                  <a:cubicBezTo>
                    <a:pt x="1096" y="8222"/>
                    <a:pt x="1138" y="8204"/>
                    <a:pt x="1167" y="8169"/>
                  </a:cubicBezTo>
                  <a:lnTo>
                    <a:pt x="1358" y="7966"/>
                  </a:lnTo>
                  <a:cubicBezTo>
                    <a:pt x="1465" y="8026"/>
                    <a:pt x="1572" y="8061"/>
                    <a:pt x="1679" y="8109"/>
                  </a:cubicBezTo>
                  <a:lnTo>
                    <a:pt x="1679" y="8383"/>
                  </a:lnTo>
                  <a:cubicBezTo>
                    <a:pt x="1679" y="8478"/>
                    <a:pt x="1751" y="8561"/>
                    <a:pt x="1858" y="8561"/>
                  </a:cubicBezTo>
                  <a:lnTo>
                    <a:pt x="2596" y="8561"/>
                  </a:lnTo>
                  <a:cubicBezTo>
                    <a:pt x="2679" y="8561"/>
                    <a:pt x="2775" y="8490"/>
                    <a:pt x="2775" y="8383"/>
                  </a:cubicBezTo>
                  <a:lnTo>
                    <a:pt x="2775" y="8109"/>
                  </a:lnTo>
                  <a:cubicBezTo>
                    <a:pt x="2882" y="8073"/>
                    <a:pt x="2989" y="8026"/>
                    <a:pt x="3084" y="7966"/>
                  </a:cubicBezTo>
                  <a:lnTo>
                    <a:pt x="3275" y="8169"/>
                  </a:lnTo>
                  <a:cubicBezTo>
                    <a:pt x="3316" y="8204"/>
                    <a:pt x="3364" y="8222"/>
                    <a:pt x="3407" y="8222"/>
                  </a:cubicBezTo>
                  <a:cubicBezTo>
                    <a:pt x="3450" y="8222"/>
                    <a:pt x="3489" y="8204"/>
                    <a:pt x="3513" y="8169"/>
                  </a:cubicBezTo>
                  <a:lnTo>
                    <a:pt x="4037" y="7645"/>
                  </a:lnTo>
                  <a:cubicBezTo>
                    <a:pt x="4108" y="7573"/>
                    <a:pt x="4108" y="7466"/>
                    <a:pt x="4037" y="7407"/>
                  </a:cubicBezTo>
                  <a:lnTo>
                    <a:pt x="3846" y="7216"/>
                  </a:lnTo>
                  <a:cubicBezTo>
                    <a:pt x="3846" y="7192"/>
                    <a:pt x="3858" y="7192"/>
                    <a:pt x="3858" y="7180"/>
                  </a:cubicBezTo>
                  <a:lnTo>
                    <a:pt x="10764" y="7180"/>
                  </a:lnTo>
                  <a:cubicBezTo>
                    <a:pt x="10859" y="7180"/>
                    <a:pt x="10942" y="7109"/>
                    <a:pt x="10942" y="7002"/>
                  </a:cubicBezTo>
                  <a:lnTo>
                    <a:pt x="10942" y="6299"/>
                  </a:lnTo>
                  <a:cubicBezTo>
                    <a:pt x="10942" y="6216"/>
                    <a:pt x="10871" y="6121"/>
                    <a:pt x="10764" y="6121"/>
                  </a:cubicBezTo>
                  <a:lnTo>
                    <a:pt x="10657" y="6121"/>
                  </a:lnTo>
                  <a:lnTo>
                    <a:pt x="10657" y="1037"/>
                  </a:lnTo>
                  <a:lnTo>
                    <a:pt x="10788" y="1037"/>
                  </a:lnTo>
                  <a:lnTo>
                    <a:pt x="10788" y="1061"/>
                  </a:lnTo>
                  <a:cubicBezTo>
                    <a:pt x="10871" y="1061"/>
                    <a:pt x="10966" y="989"/>
                    <a:pt x="10966" y="882"/>
                  </a:cubicBezTo>
                  <a:lnTo>
                    <a:pt x="10966" y="191"/>
                  </a:lnTo>
                  <a:cubicBezTo>
                    <a:pt x="10966" y="96"/>
                    <a:pt x="10883" y="1"/>
                    <a:pt x="1078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3" name="Google Shape;11083;p80"/>
            <p:cNvSpPr/>
            <p:nvPr/>
          </p:nvSpPr>
          <p:spPr>
            <a:xfrm>
              <a:off x="6830793" y="4458937"/>
              <a:ext cx="41244" cy="85675"/>
            </a:xfrm>
            <a:custGeom>
              <a:avLst/>
              <a:gdLst/>
              <a:ahLst/>
              <a:cxnLst/>
              <a:rect l="l" t="t" r="r" b="b"/>
              <a:pathLst>
                <a:path w="1061" h="2204" extrusionOk="0">
                  <a:moveTo>
                    <a:pt x="715" y="358"/>
                  </a:moveTo>
                  <a:lnTo>
                    <a:pt x="715" y="1858"/>
                  </a:lnTo>
                  <a:lnTo>
                    <a:pt x="370" y="1858"/>
                  </a:lnTo>
                  <a:lnTo>
                    <a:pt x="370" y="358"/>
                  </a:lnTo>
                  <a:close/>
                  <a:moveTo>
                    <a:pt x="179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2025"/>
                  </a:lnTo>
                  <a:cubicBezTo>
                    <a:pt x="1" y="2108"/>
                    <a:pt x="72" y="2203"/>
                    <a:pt x="179" y="2203"/>
                  </a:cubicBezTo>
                  <a:lnTo>
                    <a:pt x="882" y="2203"/>
                  </a:lnTo>
                  <a:cubicBezTo>
                    <a:pt x="965" y="2203"/>
                    <a:pt x="1061" y="2132"/>
                    <a:pt x="1061" y="2025"/>
                  </a:cubicBezTo>
                  <a:lnTo>
                    <a:pt x="1061" y="179"/>
                  </a:lnTo>
                  <a:cubicBezTo>
                    <a:pt x="1061" y="84"/>
                    <a:pt x="989" y="1"/>
                    <a:pt x="8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4" name="Google Shape;11084;p80"/>
            <p:cNvSpPr/>
            <p:nvPr/>
          </p:nvSpPr>
          <p:spPr>
            <a:xfrm>
              <a:off x="6879423" y="4426556"/>
              <a:ext cx="41205" cy="118522"/>
            </a:xfrm>
            <a:custGeom>
              <a:avLst/>
              <a:gdLst/>
              <a:ahLst/>
              <a:cxnLst/>
              <a:rect l="l" t="t" r="r" b="b"/>
              <a:pathLst>
                <a:path w="1060" h="3049" extrusionOk="0">
                  <a:moveTo>
                    <a:pt x="702" y="345"/>
                  </a:moveTo>
                  <a:lnTo>
                    <a:pt x="702" y="2691"/>
                  </a:lnTo>
                  <a:lnTo>
                    <a:pt x="357" y="2691"/>
                  </a:lnTo>
                  <a:lnTo>
                    <a:pt x="357" y="345"/>
                  </a:lnTo>
                  <a:close/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lnTo>
                    <a:pt x="0" y="2869"/>
                  </a:lnTo>
                  <a:cubicBezTo>
                    <a:pt x="0" y="2965"/>
                    <a:pt x="71" y="3048"/>
                    <a:pt x="179" y="3048"/>
                  </a:cubicBezTo>
                  <a:lnTo>
                    <a:pt x="881" y="3048"/>
                  </a:lnTo>
                  <a:cubicBezTo>
                    <a:pt x="964" y="3048"/>
                    <a:pt x="1060" y="2977"/>
                    <a:pt x="1060" y="2869"/>
                  </a:cubicBezTo>
                  <a:lnTo>
                    <a:pt x="1060" y="179"/>
                  </a:lnTo>
                  <a:cubicBezTo>
                    <a:pt x="1048" y="72"/>
                    <a:pt x="964" y="0"/>
                    <a:pt x="88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5" name="Google Shape;11085;p80"/>
            <p:cNvSpPr/>
            <p:nvPr/>
          </p:nvSpPr>
          <p:spPr>
            <a:xfrm>
              <a:off x="6927549" y="4443194"/>
              <a:ext cx="41205" cy="101418"/>
            </a:xfrm>
            <a:custGeom>
              <a:avLst/>
              <a:gdLst/>
              <a:ahLst/>
              <a:cxnLst/>
              <a:rect l="l" t="t" r="r" b="b"/>
              <a:pathLst>
                <a:path w="1060" h="2609" extrusionOk="0">
                  <a:moveTo>
                    <a:pt x="715" y="358"/>
                  </a:moveTo>
                  <a:lnTo>
                    <a:pt x="715" y="2263"/>
                  </a:lnTo>
                  <a:lnTo>
                    <a:pt x="369" y="2263"/>
                  </a:lnTo>
                  <a:lnTo>
                    <a:pt x="369" y="358"/>
                  </a:lnTo>
                  <a:close/>
                  <a:moveTo>
                    <a:pt x="179" y="1"/>
                  </a:moveTo>
                  <a:cubicBezTo>
                    <a:pt x="84" y="1"/>
                    <a:pt x="0" y="72"/>
                    <a:pt x="0" y="179"/>
                  </a:cubicBezTo>
                  <a:lnTo>
                    <a:pt x="0" y="2430"/>
                  </a:lnTo>
                  <a:cubicBezTo>
                    <a:pt x="0" y="2513"/>
                    <a:pt x="72" y="2608"/>
                    <a:pt x="179" y="2608"/>
                  </a:cubicBezTo>
                  <a:lnTo>
                    <a:pt x="881" y="2608"/>
                  </a:lnTo>
                  <a:cubicBezTo>
                    <a:pt x="965" y="2608"/>
                    <a:pt x="1060" y="2537"/>
                    <a:pt x="1060" y="2430"/>
                  </a:cubicBezTo>
                  <a:lnTo>
                    <a:pt x="1060" y="179"/>
                  </a:lnTo>
                  <a:cubicBezTo>
                    <a:pt x="1060" y="72"/>
                    <a:pt x="977" y="1"/>
                    <a:pt x="8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6" name="Google Shape;11086;p80"/>
            <p:cNvSpPr/>
            <p:nvPr/>
          </p:nvSpPr>
          <p:spPr>
            <a:xfrm>
              <a:off x="6976141" y="4387645"/>
              <a:ext cx="41244" cy="156967"/>
            </a:xfrm>
            <a:custGeom>
              <a:avLst/>
              <a:gdLst/>
              <a:ahLst/>
              <a:cxnLst/>
              <a:rect l="l" t="t" r="r" b="b"/>
              <a:pathLst>
                <a:path w="1061" h="4038" extrusionOk="0">
                  <a:moveTo>
                    <a:pt x="679" y="358"/>
                  </a:moveTo>
                  <a:lnTo>
                    <a:pt x="679" y="3692"/>
                  </a:lnTo>
                  <a:lnTo>
                    <a:pt x="346" y="3692"/>
                  </a:lnTo>
                  <a:lnTo>
                    <a:pt x="346" y="358"/>
                  </a:lnTo>
                  <a:close/>
                  <a:moveTo>
                    <a:pt x="179" y="1"/>
                  </a:moveTo>
                  <a:cubicBezTo>
                    <a:pt x="72" y="1"/>
                    <a:pt x="0" y="96"/>
                    <a:pt x="0" y="180"/>
                  </a:cubicBezTo>
                  <a:lnTo>
                    <a:pt x="0" y="3859"/>
                  </a:lnTo>
                  <a:cubicBezTo>
                    <a:pt x="0" y="3942"/>
                    <a:pt x="72" y="4037"/>
                    <a:pt x="179" y="4037"/>
                  </a:cubicBezTo>
                  <a:lnTo>
                    <a:pt x="881" y="4037"/>
                  </a:lnTo>
                  <a:cubicBezTo>
                    <a:pt x="965" y="4037"/>
                    <a:pt x="1060" y="3966"/>
                    <a:pt x="1060" y="3859"/>
                  </a:cubicBezTo>
                  <a:lnTo>
                    <a:pt x="1060" y="180"/>
                  </a:lnTo>
                  <a:cubicBezTo>
                    <a:pt x="1060" y="96"/>
                    <a:pt x="977" y="1"/>
                    <a:pt x="8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7" name="Google Shape;11087;p80"/>
            <p:cNvSpPr/>
            <p:nvPr/>
          </p:nvSpPr>
          <p:spPr>
            <a:xfrm>
              <a:off x="6745193" y="4404321"/>
              <a:ext cx="50029" cy="13916"/>
            </a:xfrm>
            <a:custGeom>
              <a:avLst/>
              <a:gdLst/>
              <a:ahLst/>
              <a:cxnLst/>
              <a:rect l="l" t="t" r="r" b="b"/>
              <a:pathLst>
                <a:path w="1287" h="358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12" y="274"/>
                    <a:pt x="95" y="358"/>
                    <a:pt x="179" y="358"/>
                  </a:cubicBezTo>
                  <a:lnTo>
                    <a:pt x="1107" y="358"/>
                  </a:lnTo>
                  <a:cubicBezTo>
                    <a:pt x="1191" y="358"/>
                    <a:pt x="1286" y="286"/>
                    <a:pt x="1286" y="179"/>
                  </a:cubicBezTo>
                  <a:cubicBezTo>
                    <a:pt x="1286" y="96"/>
                    <a:pt x="1203" y="1"/>
                    <a:pt x="110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8" name="Google Shape;11088;p80"/>
            <p:cNvSpPr/>
            <p:nvPr/>
          </p:nvSpPr>
          <p:spPr>
            <a:xfrm>
              <a:off x="6745193" y="4426090"/>
              <a:ext cx="69465" cy="13916"/>
            </a:xfrm>
            <a:custGeom>
              <a:avLst/>
              <a:gdLst/>
              <a:ahLst/>
              <a:cxnLst/>
              <a:rect l="l" t="t" r="r" b="b"/>
              <a:pathLst>
                <a:path w="1787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74"/>
                    <a:pt x="72" y="357"/>
                    <a:pt x="179" y="357"/>
                  </a:cubicBezTo>
                  <a:lnTo>
                    <a:pt x="1608" y="357"/>
                  </a:lnTo>
                  <a:cubicBezTo>
                    <a:pt x="1703" y="357"/>
                    <a:pt x="1786" y="274"/>
                    <a:pt x="1786" y="179"/>
                  </a:cubicBezTo>
                  <a:cubicBezTo>
                    <a:pt x="1786" y="72"/>
                    <a:pt x="1703" y="0"/>
                    <a:pt x="160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9" name="Google Shape;11089;p80"/>
            <p:cNvSpPr/>
            <p:nvPr/>
          </p:nvSpPr>
          <p:spPr>
            <a:xfrm>
              <a:off x="6745193" y="4447353"/>
              <a:ext cx="69465" cy="13955"/>
            </a:xfrm>
            <a:custGeom>
              <a:avLst/>
              <a:gdLst/>
              <a:ahLst/>
              <a:cxnLst/>
              <a:rect l="l" t="t" r="r" b="b"/>
              <a:pathLst>
                <a:path w="1787" h="359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87"/>
                    <a:pt x="72" y="358"/>
                    <a:pt x="179" y="358"/>
                  </a:cubicBezTo>
                  <a:lnTo>
                    <a:pt x="1608" y="358"/>
                  </a:lnTo>
                  <a:cubicBezTo>
                    <a:pt x="1703" y="358"/>
                    <a:pt x="1786" y="287"/>
                    <a:pt x="1786" y="179"/>
                  </a:cubicBezTo>
                  <a:cubicBezTo>
                    <a:pt x="1774" y="72"/>
                    <a:pt x="1703" y="1"/>
                    <a:pt x="160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0" name="Google Shape;11090;p80"/>
            <p:cNvSpPr/>
            <p:nvPr/>
          </p:nvSpPr>
          <p:spPr>
            <a:xfrm>
              <a:off x="6745193" y="4468189"/>
              <a:ext cx="69465" cy="13916"/>
            </a:xfrm>
            <a:custGeom>
              <a:avLst/>
              <a:gdLst/>
              <a:ahLst/>
              <a:cxnLst/>
              <a:rect l="l" t="t" r="r" b="b"/>
              <a:pathLst>
                <a:path w="1787" h="358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63"/>
                    <a:pt x="72" y="358"/>
                    <a:pt x="179" y="358"/>
                  </a:cubicBezTo>
                  <a:lnTo>
                    <a:pt x="1608" y="358"/>
                  </a:lnTo>
                  <a:cubicBezTo>
                    <a:pt x="1703" y="358"/>
                    <a:pt x="1786" y="286"/>
                    <a:pt x="1786" y="179"/>
                  </a:cubicBezTo>
                  <a:cubicBezTo>
                    <a:pt x="1774" y="72"/>
                    <a:pt x="1703" y="1"/>
                    <a:pt x="160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1" name="Google Shape;11091;p80"/>
            <p:cNvSpPr/>
            <p:nvPr/>
          </p:nvSpPr>
          <p:spPr>
            <a:xfrm>
              <a:off x="6684551" y="4528830"/>
              <a:ext cx="83809" cy="83809"/>
            </a:xfrm>
            <a:custGeom>
              <a:avLst/>
              <a:gdLst/>
              <a:ahLst/>
              <a:cxnLst/>
              <a:rect l="l" t="t" r="r" b="b"/>
              <a:pathLst>
                <a:path w="2156" h="2156" extrusionOk="0">
                  <a:moveTo>
                    <a:pt x="1084" y="0"/>
                  </a:moveTo>
                  <a:cubicBezTo>
                    <a:pt x="489" y="0"/>
                    <a:pt x="0" y="489"/>
                    <a:pt x="0" y="1084"/>
                  </a:cubicBezTo>
                  <a:cubicBezTo>
                    <a:pt x="0" y="1322"/>
                    <a:pt x="72" y="1548"/>
                    <a:pt x="227" y="1739"/>
                  </a:cubicBezTo>
                  <a:cubicBezTo>
                    <a:pt x="263" y="1782"/>
                    <a:pt x="313" y="1808"/>
                    <a:pt x="365" y="1808"/>
                  </a:cubicBezTo>
                  <a:cubicBezTo>
                    <a:pt x="398" y="1808"/>
                    <a:pt x="432" y="1798"/>
                    <a:pt x="465" y="1774"/>
                  </a:cubicBezTo>
                  <a:cubicBezTo>
                    <a:pt x="536" y="1715"/>
                    <a:pt x="548" y="1608"/>
                    <a:pt x="489" y="1536"/>
                  </a:cubicBezTo>
                  <a:cubicBezTo>
                    <a:pt x="381" y="1405"/>
                    <a:pt x="346" y="1251"/>
                    <a:pt x="346" y="1084"/>
                  </a:cubicBezTo>
                  <a:cubicBezTo>
                    <a:pt x="346" y="679"/>
                    <a:pt x="667" y="358"/>
                    <a:pt x="1072" y="358"/>
                  </a:cubicBezTo>
                  <a:cubicBezTo>
                    <a:pt x="1477" y="358"/>
                    <a:pt x="1798" y="691"/>
                    <a:pt x="1798" y="1084"/>
                  </a:cubicBezTo>
                  <a:cubicBezTo>
                    <a:pt x="1798" y="1322"/>
                    <a:pt x="1679" y="1560"/>
                    <a:pt x="1477" y="1703"/>
                  </a:cubicBezTo>
                  <a:cubicBezTo>
                    <a:pt x="1453" y="1703"/>
                    <a:pt x="1453" y="1715"/>
                    <a:pt x="1441" y="1715"/>
                  </a:cubicBezTo>
                  <a:lnTo>
                    <a:pt x="1429" y="1715"/>
                  </a:lnTo>
                  <a:lnTo>
                    <a:pt x="1417" y="1727"/>
                  </a:lnTo>
                  <a:lnTo>
                    <a:pt x="1394" y="1727"/>
                  </a:lnTo>
                  <a:cubicBezTo>
                    <a:pt x="1382" y="1727"/>
                    <a:pt x="1382" y="1739"/>
                    <a:pt x="1370" y="1739"/>
                  </a:cubicBezTo>
                  <a:cubicBezTo>
                    <a:pt x="1358" y="1739"/>
                    <a:pt x="1358" y="1762"/>
                    <a:pt x="1334" y="1762"/>
                  </a:cubicBezTo>
                  <a:lnTo>
                    <a:pt x="1322" y="1762"/>
                  </a:lnTo>
                  <a:cubicBezTo>
                    <a:pt x="1322" y="1762"/>
                    <a:pt x="1310" y="1762"/>
                    <a:pt x="1310" y="1774"/>
                  </a:cubicBezTo>
                  <a:lnTo>
                    <a:pt x="1298" y="1774"/>
                  </a:lnTo>
                  <a:cubicBezTo>
                    <a:pt x="1274" y="1774"/>
                    <a:pt x="1274" y="1774"/>
                    <a:pt x="1263" y="1786"/>
                  </a:cubicBezTo>
                  <a:cubicBezTo>
                    <a:pt x="1251" y="1786"/>
                    <a:pt x="1251" y="1786"/>
                    <a:pt x="1239" y="1798"/>
                  </a:cubicBezTo>
                  <a:lnTo>
                    <a:pt x="798" y="1798"/>
                  </a:lnTo>
                  <a:cubicBezTo>
                    <a:pt x="786" y="1798"/>
                    <a:pt x="786" y="1798"/>
                    <a:pt x="774" y="1786"/>
                  </a:cubicBezTo>
                  <a:cubicBezTo>
                    <a:pt x="762" y="1786"/>
                    <a:pt x="762" y="1786"/>
                    <a:pt x="739" y="1774"/>
                  </a:cubicBezTo>
                  <a:lnTo>
                    <a:pt x="727" y="1774"/>
                  </a:lnTo>
                  <a:cubicBezTo>
                    <a:pt x="708" y="1766"/>
                    <a:pt x="688" y="1763"/>
                    <a:pt x="668" y="1763"/>
                  </a:cubicBezTo>
                  <a:cubicBezTo>
                    <a:pt x="599" y="1763"/>
                    <a:pt x="528" y="1808"/>
                    <a:pt x="501" y="1882"/>
                  </a:cubicBezTo>
                  <a:cubicBezTo>
                    <a:pt x="477" y="1965"/>
                    <a:pt x="524" y="2072"/>
                    <a:pt x="608" y="2096"/>
                  </a:cubicBezTo>
                  <a:lnTo>
                    <a:pt x="620" y="2096"/>
                  </a:lnTo>
                  <a:cubicBezTo>
                    <a:pt x="643" y="2096"/>
                    <a:pt x="655" y="2120"/>
                    <a:pt x="667" y="2120"/>
                  </a:cubicBezTo>
                  <a:cubicBezTo>
                    <a:pt x="679" y="2120"/>
                    <a:pt x="703" y="2132"/>
                    <a:pt x="715" y="2132"/>
                  </a:cubicBezTo>
                  <a:lnTo>
                    <a:pt x="727" y="2132"/>
                  </a:lnTo>
                  <a:cubicBezTo>
                    <a:pt x="739" y="2132"/>
                    <a:pt x="762" y="2132"/>
                    <a:pt x="762" y="2143"/>
                  </a:cubicBezTo>
                  <a:lnTo>
                    <a:pt x="774" y="2143"/>
                  </a:lnTo>
                  <a:cubicBezTo>
                    <a:pt x="786" y="2143"/>
                    <a:pt x="798" y="2143"/>
                    <a:pt x="822" y="2155"/>
                  </a:cubicBezTo>
                  <a:lnTo>
                    <a:pt x="1132" y="2155"/>
                  </a:lnTo>
                  <a:cubicBezTo>
                    <a:pt x="1143" y="2155"/>
                    <a:pt x="1155" y="2155"/>
                    <a:pt x="1179" y="2143"/>
                  </a:cubicBezTo>
                  <a:lnTo>
                    <a:pt x="1191" y="2143"/>
                  </a:lnTo>
                  <a:cubicBezTo>
                    <a:pt x="1203" y="2143"/>
                    <a:pt x="1215" y="2143"/>
                    <a:pt x="1215" y="2132"/>
                  </a:cubicBezTo>
                  <a:lnTo>
                    <a:pt x="1227" y="2132"/>
                  </a:lnTo>
                  <a:cubicBezTo>
                    <a:pt x="1251" y="2132"/>
                    <a:pt x="1263" y="2120"/>
                    <a:pt x="1274" y="2120"/>
                  </a:cubicBezTo>
                  <a:cubicBezTo>
                    <a:pt x="1286" y="2120"/>
                    <a:pt x="1310" y="2096"/>
                    <a:pt x="1322" y="2096"/>
                  </a:cubicBezTo>
                  <a:lnTo>
                    <a:pt x="1334" y="2096"/>
                  </a:lnTo>
                  <a:cubicBezTo>
                    <a:pt x="1346" y="2096"/>
                    <a:pt x="1346" y="2084"/>
                    <a:pt x="1370" y="2084"/>
                  </a:cubicBezTo>
                  <a:lnTo>
                    <a:pt x="1382" y="2084"/>
                  </a:lnTo>
                  <a:cubicBezTo>
                    <a:pt x="1394" y="2084"/>
                    <a:pt x="1405" y="2072"/>
                    <a:pt x="1429" y="2072"/>
                  </a:cubicBezTo>
                  <a:cubicBezTo>
                    <a:pt x="1441" y="2072"/>
                    <a:pt x="1453" y="2060"/>
                    <a:pt x="1465" y="2060"/>
                  </a:cubicBezTo>
                  <a:lnTo>
                    <a:pt x="1489" y="2060"/>
                  </a:lnTo>
                  <a:cubicBezTo>
                    <a:pt x="1501" y="2060"/>
                    <a:pt x="1501" y="2036"/>
                    <a:pt x="1513" y="2036"/>
                  </a:cubicBezTo>
                  <a:lnTo>
                    <a:pt x="1524" y="2036"/>
                  </a:lnTo>
                  <a:cubicBezTo>
                    <a:pt x="1548" y="2024"/>
                    <a:pt x="1560" y="2024"/>
                    <a:pt x="1572" y="2013"/>
                  </a:cubicBezTo>
                  <a:cubicBezTo>
                    <a:pt x="1870" y="1798"/>
                    <a:pt x="2048" y="1477"/>
                    <a:pt x="2048" y="1120"/>
                  </a:cubicBezTo>
                  <a:cubicBezTo>
                    <a:pt x="2156" y="477"/>
                    <a:pt x="1679" y="0"/>
                    <a:pt x="10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092" name="Google Shape;11092;p80"/>
          <p:cNvGrpSpPr/>
          <p:nvPr/>
        </p:nvGrpSpPr>
        <p:grpSpPr>
          <a:xfrm>
            <a:off x="7143550" y="5316825"/>
            <a:ext cx="383033" cy="435061"/>
            <a:chOff x="5357662" y="4297637"/>
            <a:chExt cx="287275" cy="326296"/>
          </a:xfrm>
          <a:solidFill>
            <a:srgbClr val="D2DE00"/>
          </a:solidFill>
        </p:grpSpPr>
        <p:sp>
          <p:nvSpPr>
            <p:cNvPr id="11093" name="Google Shape;11093;p80"/>
            <p:cNvSpPr/>
            <p:nvPr/>
          </p:nvSpPr>
          <p:spPr>
            <a:xfrm>
              <a:off x="5357662" y="4385545"/>
              <a:ext cx="287275" cy="238388"/>
            </a:xfrm>
            <a:custGeom>
              <a:avLst/>
              <a:gdLst/>
              <a:ahLst/>
              <a:cxnLst/>
              <a:rect l="l" t="t" r="r" b="b"/>
              <a:pathLst>
                <a:path w="9026" h="7490" extrusionOk="0">
                  <a:moveTo>
                    <a:pt x="2906" y="5573"/>
                  </a:moveTo>
                  <a:lnTo>
                    <a:pt x="2906" y="7144"/>
                  </a:lnTo>
                  <a:lnTo>
                    <a:pt x="322" y="7144"/>
                  </a:lnTo>
                  <a:lnTo>
                    <a:pt x="322" y="5573"/>
                  </a:lnTo>
                  <a:close/>
                  <a:moveTo>
                    <a:pt x="5799" y="3037"/>
                  </a:moveTo>
                  <a:lnTo>
                    <a:pt x="5799" y="7144"/>
                  </a:lnTo>
                  <a:lnTo>
                    <a:pt x="3227" y="7144"/>
                  </a:lnTo>
                  <a:lnTo>
                    <a:pt x="3227" y="5406"/>
                  </a:lnTo>
                  <a:lnTo>
                    <a:pt x="3227" y="3037"/>
                  </a:lnTo>
                  <a:close/>
                  <a:moveTo>
                    <a:pt x="5966" y="1"/>
                  </a:moveTo>
                  <a:cubicBezTo>
                    <a:pt x="5882" y="1"/>
                    <a:pt x="5799" y="72"/>
                    <a:pt x="5799" y="167"/>
                  </a:cubicBezTo>
                  <a:lnTo>
                    <a:pt x="5799" y="2727"/>
                  </a:lnTo>
                  <a:lnTo>
                    <a:pt x="3061" y="2727"/>
                  </a:lnTo>
                  <a:cubicBezTo>
                    <a:pt x="2977" y="2727"/>
                    <a:pt x="2906" y="2799"/>
                    <a:pt x="2906" y="2894"/>
                  </a:cubicBezTo>
                  <a:lnTo>
                    <a:pt x="2906" y="5251"/>
                  </a:lnTo>
                  <a:lnTo>
                    <a:pt x="156" y="5251"/>
                  </a:lnTo>
                  <a:cubicBezTo>
                    <a:pt x="72" y="5251"/>
                    <a:pt x="1" y="5335"/>
                    <a:pt x="1" y="5418"/>
                  </a:cubicBezTo>
                  <a:lnTo>
                    <a:pt x="1" y="7323"/>
                  </a:lnTo>
                  <a:cubicBezTo>
                    <a:pt x="1" y="7418"/>
                    <a:pt x="72" y="7490"/>
                    <a:pt x="156" y="7490"/>
                  </a:cubicBezTo>
                  <a:lnTo>
                    <a:pt x="8871" y="7490"/>
                  </a:lnTo>
                  <a:cubicBezTo>
                    <a:pt x="8954" y="7490"/>
                    <a:pt x="9026" y="7418"/>
                    <a:pt x="9026" y="7323"/>
                  </a:cubicBezTo>
                  <a:lnTo>
                    <a:pt x="9026" y="1417"/>
                  </a:lnTo>
                  <a:cubicBezTo>
                    <a:pt x="9026" y="1322"/>
                    <a:pt x="8954" y="1251"/>
                    <a:pt x="8871" y="1251"/>
                  </a:cubicBezTo>
                  <a:cubicBezTo>
                    <a:pt x="8776" y="1251"/>
                    <a:pt x="8704" y="1322"/>
                    <a:pt x="8704" y="1417"/>
                  </a:cubicBezTo>
                  <a:lnTo>
                    <a:pt x="8704" y="7144"/>
                  </a:lnTo>
                  <a:lnTo>
                    <a:pt x="6132" y="7144"/>
                  </a:lnTo>
                  <a:lnTo>
                    <a:pt x="6132" y="2870"/>
                  </a:lnTo>
                  <a:lnTo>
                    <a:pt x="6132" y="310"/>
                  </a:lnTo>
                  <a:lnTo>
                    <a:pt x="8704" y="310"/>
                  </a:lnTo>
                  <a:lnTo>
                    <a:pt x="8704" y="763"/>
                  </a:lnTo>
                  <a:cubicBezTo>
                    <a:pt x="8704" y="846"/>
                    <a:pt x="8776" y="929"/>
                    <a:pt x="8871" y="929"/>
                  </a:cubicBezTo>
                  <a:cubicBezTo>
                    <a:pt x="8954" y="929"/>
                    <a:pt x="9026" y="846"/>
                    <a:pt x="9026" y="763"/>
                  </a:cubicBezTo>
                  <a:lnTo>
                    <a:pt x="9026" y="167"/>
                  </a:lnTo>
                  <a:cubicBezTo>
                    <a:pt x="9026" y="72"/>
                    <a:pt x="8954" y="1"/>
                    <a:pt x="887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4" name="Google Shape;11094;p80"/>
            <p:cNvSpPr/>
            <p:nvPr/>
          </p:nvSpPr>
          <p:spPr>
            <a:xfrm>
              <a:off x="5377363" y="4576542"/>
              <a:ext cx="62191" cy="10248"/>
            </a:xfrm>
            <a:custGeom>
              <a:avLst/>
              <a:gdLst/>
              <a:ahLst/>
              <a:cxnLst/>
              <a:rect l="l" t="t" r="r" b="b"/>
              <a:pathLst>
                <a:path w="1954" h="322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1787" y="322"/>
                  </a:lnTo>
                  <a:cubicBezTo>
                    <a:pt x="1882" y="322"/>
                    <a:pt x="1953" y="250"/>
                    <a:pt x="1953" y="167"/>
                  </a:cubicBezTo>
                  <a:cubicBezTo>
                    <a:pt x="1953" y="72"/>
                    <a:pt x="1882" y="0"/>
                    <a:pt x="178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5" name="Google Shape;11095;p80"/>
            <p:cNvSpPr/>
            <p:nvPr/>
          </p:nvSpPr>
          <p:spPr>
            <a:xfrm>
              <a:off x="5470204" y="4495827"/>
              <a:ext cx="62191" cy="10630"/>
            </a:xfrm>
            <a:custGeom>
              <a:avLst/>
              <a:gdLst/>
              <a:ahLst/>
              <a:cxnLst/>
              <a:rect l="l" t="t" r="r" b="b"/>
              <a:pathLst>
                <a:path w="1954" h="334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cubicBezTo>
                    <a:pt x="1" y="262"/>
                    <a:pt x="84" y="334"/>
                    <a:pt x="168" y="334"/>
                  </a:cubicBezTo>
                  <a:lnTo>
                    <a:pt x="1787" y="334"/>
                  </a:lnTo>
                  <a:cubicBezTo>
                    <a:pt x="1882" y="334"/>
                    <a:pt x="1954" y="262"/>
                    <a:pt x="1954" y="167"/>
                  </a:cubicBezTo>
                  <a:cubicBezTo>
                    <a:pt x="1954" y="84"/>
                    <a:pt x="1882" y="0"/>
                    <a:pt x="178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6" name="Google Shape;11096;p80"/>
            <p:cNvSpPr/>
            <p:nvPr/>
          </p:nvSpPr>
          <p:spPr>
            <a:xfrm>
              <a:off x="5562694" y="4409798"/>
              <a:ext cx="62159" cy="10280"/>
            </a:xfrm>
            <a:custGeom>
              <a:avLst/>
              <a:gdLst/>
              <a:ahLst/>
              <a:cxnLst/>
              <a:rect l="l" t="t" r="r" b="b"/>
              <a:pathLst>
                <a:path w="1953" h="323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786" y="322"/>
                  </a:lnTo>
                  <a:cubicBezTo>
                    <a:pt x="1881" y="322"/>
                    <a:pt x="1953" y="251"/>
                    <a:pt x="1953" y="167"/>
                  </a:cubicBezTo>
                  <a:cubicBezTo>
                    <a:pt x="1953" y="72"/>
                    <a:pt x="1881" y="1"/>
                    <a:pt x="17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7" name="Google Shape;11097;p80"/>
            <p:cNvSpPr/>
            <p:nvPr/>
          </p:nvSpPr>
          <p:spPr>
            <a:xfrm>
              <a:off x="5358043" y="4297637"/>
              <a:ext cx="238388" cy="237624"/>
            </a:xfrm>
            <a:custGeom>
              <a:avLst/>
              <a:gdLst/>
              <a:ahLst/>
              <a:cxnLst/>
              <a:rect l="l" t="t" r="r" b="b"/>
              <a:pathLst>
                <a:path w="7490" h="7466" extrusionOk="0">
                  <a:moveTo>
                    <a:pt x="6061" y="0"/>
                  </a:moveTo>
                  <a:cubicBezTo>
                    <a:pt x="5966" y="0"/>
                    <a:pt x="5894" y="72"/>
                    <a:pt x="5894" y="155"/>
                  </a:cubicBezTo>
                  <a:cubicBezTo>
                    <a:pt x="5894" y="250"/>
                    <a:pt x="5966" y="322"/>
                    <a:pt x="6061" y="322"/>
                  </a:cubicBezTo>
                  <a:lnTo>
                    <a:pt x="6942" y="322"/>
                  </a:lnTo>
                  <a:lnTo>
                    <a:pt x="60" y="7204"/>
                  </a:lnTo>
                  <a:cubicBezTo>
                    <a:pt x="1" y="7263"/>
                    <a:pt x="1" y="7358"/>
                    <a:pt x="60" y="7418"/>
                  </a:cubicBezTo>
                  <a:cubicBezTo>
                    <a:pt x="72" y="7454"/>
                    <a:pt x="120" y="7466"/>
                    <a:pt x="167" y="7466"/>
                  </a:cubicBezTo>
                  <a:cubicBezTo>
                    <a:pt x="215" y="7466"/>
                    <a:pt x="251" y="7454"/>
                    <a:pt x="286" y="7418"/>
                  </a:cubicBezTo>
                  <a:lnTo>
                    <a:pt x="7156" y="548"/>
                  </a:lnTo>
                  <a:lnTo>
                    <a:pt x="7156" y="1429"/>
                  </a:lnTo>
                  <a:cubicBezTo>
                    <a:pt x="7156" y="1512"/>
                    <a:pt x="7240" y="1584"/>
                    <a:pt x="7323" y="1584"/>
                  </a:cubicBezTo>
                  <a:cubicBezTo>
                    <a:pt x="7406" y="1584"/>
                    <a:pt x="7490" y="1512"/>
                    <a:pt x="7490" y="1429"/>
                  </a:cubicBezTo>
                  <a:lnTo>
                    <a:pt x="7490" y="155"/>
                  </a:lnTo>
                  <a:cubicBezTo>
                    <a:pt x="7490" y="72"/>
                    <a:pt x="7406" y="0"/>
                    <a:pt x="732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098" name="Google Shape;11098;p80"/>
          <p:cNvGrpSpPr/>
          <p:nvPr/>
        </p:nvGrpSpPr>
        <p:grpSpPr>
          <a:xfrm>
            <a:off x="7698833" y="5312709"/>
            <a:ext cx="442148" cy="442232"/>
            <a:chOff x="5774124" y="4294550"/>
            <a:chExt cx="331611" cy="331674"/>
          </a:xfrm>
          <a:solidFill>
            <a:srgbClr val="D2DE00"/>
          </a:solidFill>
        </p:grpSpPr>
        <p:sp>
          <p:nvSpPr>
            <p:cNvPr id="11099" name="Google Shape;11099;p80"/>
            <p:cNvSpPr/>
            <p:nvPr/>
          </p:nvSpPr>
          <p:spPr>
            <a:xfrm>
              <a:off x="5774124" y="4419664"/>
              <a:ext cx="331611" cy="206560"/>
            </a:xfrm>
            <a:custGeom>
              <a:avLst/>
              <a:gdLst/>
              <a:ahLst/>
              <a:cxnLst/>
              <a:rect l="l" t="t" r="r" b="b"/>
              <a:pathLst>
                <a:path w="10419" h="6490" extrusionOk="0">
                  <a:moveTo>
                    <a:pt x="2751" y="2905"/>
                  </a:moveTo>
                  <a:lnTo>
                    <a:pt x="2751" y="6191"/>
                  </a:lnTo>
                  <a:lnTo>
                    <a:pt x="1429" y="6191"/>
                  </a:lnTo>
                  <a:lnTo>
                    <a:pt x="1429" y="2905"/>
                  </a:lnTo>
                  <a:close/>
                  <a:moveTo>
                    <a:pt x="5847" y="2084"/>
                  </a:moveTo>
                  <a:lnTo>
                    <a:pt x="5847" y="6191"/>
                  </a:lnTo>
                  <a:lnTo>
                    <a:pt x="4525" y="6191"/>
                  </a:lnTo>
                  <a:lnTo>
                    <a:pt x="4525" y="2084"/>
                  </a:lnTo>
                  <a:close/>
                  <a:moveTo>
                    <a:pt x="8942" y="298"/>
                  </a:moveTo>
                  <a:lnTo>
                    <a:pt x="8942" y="6191"/>
                  </a:lnTo>
                  <a:lnTo>
                    <a:pt x="7609" y="6191"/>
                  </a:lnTo>
                  <a:lnTo>
                    <a:pt x="7609" y="298"/>
                  </a:lnTo>
                  <a:close/>
                  <a:moveTo>
                    <a:pt x="7466" y="0"/>
                  </a:moveTo>
                  <a:cubicBezTo>
                    <a:pt x="7383" y="0"/>
                    <a:pt x="7323" y="72"/>
                    <a:pt x="7323" y="155"/>
                  </a:cubicBezTo>
                  <a:lnTo>
                    <a:pt x="7323" y="6191"/>
                  </a:lnTo>
                  <a:lnTo>
                    <a:pt x="6156" y="6191"/>
                  </a:lnTo>
                  <a:lnTo>
                    <a:pt x="6156" y="1941"/>
                  </a:lnTo>
                  <a:cubicBezTo>
                    <a:pt x="6156" y="1846"/>
                    <a:pt x="6085" y="1786"/>
                    <a:pt x="6013" y="1786"/>
                  </a:cubicBezTo>
                  <a:lnTo>
                    <a:pt x="4370" y="1786"/>
                  </a:lnTo>
                  <a:cubicBezTo>
                    <a:pt x="4287" y="1786"/>
                    <a:pt x="4227" y="1858"/>
                    <a:pt x="4227" y="1941"/>
                  </a:cubicBezTo>
                  <a:lnTo>
                    <a:pt x="4227" y="6191"/>
                  </a:lnTo>
                  <a:lnTo>
                    <a:pt x="3061" y="6191"/>
                  </a:lnTo>
                  <a:lnTo>
                    <a:pt x="3061" y="2751"/>
                  </a:lnTo>
                  <a:cubicBezTo>
                    <a:pt x="3061" y="2667"/>
                    <a:pt x="2989" y="2608"/>
                    <a:pt x="2918" y="2608"/>
                  </a:cubicBezTo>
                  <a:lnTo>
                    <a:pt x="1275" y="2608"/>
                  </a:lnTo>
                  <a:cubicBezTo>
                    <a:pt x="1191" y="2608"/>
                    <a:pt x="1132" y="2679"/>
                    <a:pt x="1132" y="2751"/>
                  </a:cubicBezTo>
                  <a:lnTo>
                    <a:pt x="1132" y="6191"/>
                  </a:lnTo>
                  <a:lnTo>
                    <a:pt x="144" y="6191"/>
                  </a:lnTo>
                  <a:cubicBezTo>
                    <a:pt x="60" y="6191"/>
                    <a:pt x="1" y="6263"/>
                    <a:pt x="1" y="6346"/>
                  </a:cubicBezTo>
                  <a:cubicBezTo>
                    <a:pt x="1" y="6430"/>
                    <a:pt x="72" y="6489"/>
                    <a:pt x="144" y="6489"/>
                  </a:cubicBezTo>
                  <a:lnTo>
                    <a:pt x="10264" y="6489"/>
                  </a:lnTo>
                  <a:cubicBezTo>
                    <a:pt x="10359" y="6489"/>
                    <a:pt x="10419" y="6418"/>
                    <a:pt x="10419" y="6346"/>
                  </a:cubicBezTo>
                  <a:cubicBezTo>
                    <a:pt x="10395" y="6251"/>
                    <a:pt x="10323" y="6191"/>
                    <a:pt x="10240" y="6191"/>
                  </a:cubicBezTo>
                  <a:lnTo>
                    <a:pt x="9252" y="6191"/>
                  </a:lnTo>
                  <a:lnTo>
                    <a:pt x="9252" y="155"/>
                  </a:lnTo>
                  <a:cubicBezTo>
                    <a:pt x="9252" y="60"/>
                    <a:pt x="9180" y="0"/>
                    <a:pt x="910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0" name="Google Shape;11100;p80"/>
            <p:cNvSpPr/>
            <p:nvPr/>
          </p:nvSpPr>
          <p:spPr>
            <a:xfrm>
              <a:off x="5778294" y="4294550"/>
              <a:ext cx="316461" cy="191442"/>
            </a:xfrm>
            <a:custGeom>
              <a:avLst/>
              <a:gdLst/>
              <a:ahLst/>
              <a:cxnLst/>
              <a:rect l="l" t="t" r="r" b="b"/>
              <a:pathLst>
                <a:path w="9943" h="6015" extrusionOk="0">
                  <a:moveTo>
                    <a:pt x="9447" y="0"/>
                  </a:moveTo>
                  <a:cubicBezTo>
                    <a:pt x="9433" y="0"/>
                    <a:pt x="9420" y="1"/>
                    <a:pt x="9407" y="2"/>
                  </a:cubicBezTo>
                  <a:lnTo>
                    <a:pt x="8097" y="169"/>
                  </a:lnTo>
                  <a:cubicBezTo>
                    <a:pt x="7847" y="193"/>
                    <a:pt x="7644" y="455"/>
                    <a:pt x="7680" y="705"/>
                  </a:cubicBezTo>
                  <a:cubicBezTo>
                    <a:pt x="7703" y="951"/>
                    <a:pt x="7914" y="1123"/>
                    <a:pt x="8167" y="1123"/>
                  </a:cubicBezTo>
                  <a:cubicBezTo>
                    <a:pt x="8183" y="1123"/>
                    <a:pt x="8200" y="1123"/>
                    <a:pt x="8216" y="1121"/>
                  </a:cubicBezTo>
                  <a:lnTo>
                    <a:pt x="8323" y="1109"/>
                  </a:lnTo>
                  <a:lnTo>
                    <a:pt x="8323" y="1109"/>
                  </a:lnTo>
                  <a:cubicBezTo>
                    <a:pt x="6716" y="2967"/>
                    <a:pt x="4811" y="3919"/>
                    <a:pt x="3465" y="4407"/>
                  </a:cubicBezTo>
                  <a:cubicBezTo>
                    <a:pt x="1787" y="5003"/>
                    <a:pt x="477" y="5062"/>
                    <a:pt x="477" y="5062"/>
                  </a:cubicBezTo>
                  <a:cubicBezTo>
                    <a:pt x="203" y="5074"/>
                    <a:pt x="1" y="5288"/>
                    <a:pt x="13" y="5550"/>
                  </a:cubicBezTo>
                  <a:cubicBezTo>
                    <a:pt x="24" y="5824"/>
                    <a:pt x="239" y="6015"/>
                    <a:pt x="489" y="6015"/>
                  </a:cubicBezTo>
                  <a:lnTo>
                    <a:pt x="501" y="6015"/>
                  </a:lnTo>
                  <a:cubicBezTo>
                    <a:pt x="560" y="6015"/>
                    <a:pt x="1953" y="5967"/>
                    <a:pt x="3775" y="5312"/>
                  </a:cubicBezTo>
                  <a:cubicBezTo>
                    <a:pt x="4811" y="4943"/>
                    <a:pt x="5775" y="4467"/>
                    <a:pt x="6656" y="3872"/>
                  </a:cubicBezTo>
                  <a:cubicBezTo>
                    <a:pt x="6728" y="3824"/>
                    <a:pt x="6740" y="3729"/>
                    <a:pt x="6692" y="3669"/>
                  </a:cubicBezTo>
                  <a:cubicBezTo>
                    <a:pt x="6670" y="3618"/>
                    <a:pt x="6621" y="3594"/>
                    <a:pt x="6573" y="3594"/>
                  </a:cubicBezTo>
                  <a:cubicBezTo>
                    <a:pt x="6542" y="3594"/>
                    <a:pt x="6512" y="3603"/>
                    <a:pt x="6490" y="3622"/>
                  </a:cubicBezTo>
                  <a:cubicBezTo>
                    <a:pt x="5620" y="4205"/>
                    <a:pt x="4692" y="4681"/>
                    <a:pt x="3692" y="5038"/>
                  </a:cubicBezTo>
                  <a:cubicBezTo>
                    <a:pt x="1906" y="5669"/>
                    <a:pt x="560" y="5717"/>
                    <a:pt x="525" y="5717"/>
                  </a:cubicBezTo>
                  <a:cubicBezTo>
                    <a:pt x="429" y="5717"/>
                    <a:pt x="358" y="5646"/>
                    <a:pt x="346" y="5550"/>
                  </a:cubicBezTo>
                  <a:cubicBezTo>
                    <a:pt x="346" y="5467"/>
                    <a:pt x="417" y="5372"/>
                    <a:pt x="501" y="5372"/>
                  </a:cubicBezTo>
                  <a:cubicBezTo>
                    <a:pt x="525" y="5372"/>
                    <a:pt x="1858" y="5336"/>
                    <a:pt x="3596" y="4705"/>
                  </a:cubicBezTo>
                  <a:cubicBezTo>
                    <a:pt x="5061" y="4181"/>
                    <a:pt x="7144" y="3133"/>
                    <a:pt x="8835" y="1014"/>
                  </a:cubicBezTo>
                  <a:cubicBezTo>
                    <a:pt x="8927" y="911"/>
                    <a:pt x="8842" y="763"/>
                    <a:pt x="8718" y="763"/>
                  </a:cubicBezTo>
                  <a:cubicBezTo>
                    <a:pt x="8714" y="763"/>
                    <a:pt x="8709" y="764"/>
                    <a:pt x="8704" y="764"/>
                  </a:cubicBezTo>
                  <a:lnTo>
                    <a:pt x="8216" y="824"/>
                  </a:lnTo>
                  <a:cubicBezTo>
                    <a:pt x="8208" y="825"/>
                    <a:pt x="8200" y="825"/>
                    <a:pt x="8192" y="825"/>
                  </a:cubicBezTo>
                  <a:cubicBezTo>
                    <a:pt x="8109" y="825"/>
                    <a:pt x="8047" y="769"/>
                    <a:pt x="8025" y="693"/>
                  </a:cubicBezTo>
                  <a:cubicBezTo>
                    <a:pt x="7990" y="586"/>
                    <a:pt x="8061" y="478"/>
                    <a:pt x="8168" y="478"/>
                  </a:cubicBezTo>
                  <a:lnTo>
                    <a:pt x="9478" y="312"/>
                  </a:lnTo>
                  <a:cubicBezTo>
                    <a:pt x="9484" y="311"/>
                    <a:pt x="9490" y="311"/>
                    <a:pt x="9496" y="311"/>
                  </a:cubicBezTo>
                  <a:cubicBezTo>
                    <a:pt x="9594" y="311"/>
                    <a:pt x="9669" y="400"/>
                    <a:pt x="9669" y="490"/>
                  </a:cubicBezTo>
                  <a:lnTo>
                    <a:pt x="9669" y="1800"/>
                  </a:lnTo>
                  <a:cubicBezTo>
                    <a:pt x="9669" y="1895"/>
                    <a:pt x="9597" y="1979"/>
                    <a:pt x="9490" y="1979"/>
                  </a:cubicBezTo>
                  <a:cubicBezTo>
                    <a:pt x="9407" y="1979"/>
                    <a:pt x="9311" y="1907"/>
                    <a:pt x="9311" y="1800"/>
                  </a:cubicBezTo>
                  <a:lnTo>
                    <a:pt x="9311" y="1407"/>
                  </a:lnTo>
                  <a:cubicBezTo>
                    <a:pt x="9311" y="1348"/>
                    <a:pt x="9264" y="1288"/>
                    <a:pt x="9204" y="1252"/>
                  </a:cubicBezTo>
                  <a:cubicBezTo>
                    <a:pt x="9187" y="1242"/>
                    <a:pt x="9169" y="1238"/>
                    <a:pt x="9152" y="1238"/>
                  </a:cubicBezTo>
                  <a:cubicBezTo>
                    <a:pt x="9106" y="1238"/>
                    <a:pt x="9060" y="1266"/>
                    <a:pt x="9026" y="1300"/>
                  </a:cubicBezTo>
                  <a:cubicBezTo>
                    <a:pt x="8466" y="2002"/>
                    <a:pt x="7811" y="2633"/>
                    <a:pt x="7097" y="3193"/>
                  </a:cubicBezTo>
                  <a:cubicBezTo>
                    <a:pt x="7037" y="3229"/>
                    <a:pt x="7025" y="3336"/>
                    <a:pt x="7061" y="3395"/>
                  </a:cubicBezTo>
                  <a:cubicBezTo>
                    <a:pt x="7091" y="3433"/>
                    <a:pt x="7144" y="3451"/>
                    <a:pt x="7194" y="3451"/>
                  </a:cubicBezTo>
                  <a:cubicBezTo>
                    <a:pt x="7224" y="3451"/>
                    <a:pt x="7253" y="3445"/>
                    <a:pt x="7275" y="3431"/>
                  </a:cubicBezTo>
                  <a:cubicBezTo>
                    <a:pt x="7895" y="2943"/>
                    <a:pt x="8466" y="2419"/>
                    <a:pt x="8990" y="1824"/>
                  </a:cubicBezTo>
                  <a:cubicBezTo>
                    <a:pt x="9002" y="2074"/>
                    <a:pt x="9204" y="2276"/>
                    <a:pt x="9466" y="2276"/>
                  </a:cubicBezTo>
                  <a:cubicBezTo>
                    <a:pt x="9728" y="2276"/>
                    <a:pt x="9942" y="2074"/>
                    <a:pt x="9942" y="1800"/>
                  </a:cubicBezTo>
                  <a:lnTo>
                    <a:pt x="9942" y="478"/>
                  </a:lnTo>
                  <a:cubicBezTo>
                    <a:pt x="9942" y="347"/>
                    <a:pt x="9883" y="216"/>
                    <a:pt x="9776" y="121"/>
                  </a:cubicBezTo>
                  <a:cubicBezTo>
                    <a:pt x="9679" y="46"/>
                    <a:pt x="9564" y="0"/>
                    <a:pt x="944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101" name="Google Shape;11101;p80"/>
          <p:cNvGrpSpPr/>
          <p:nvPr/>
        </p:nvGrpSpPr>
        <p:grpSpPr>
          <a:xfrm>
            <a:off x="6520580" y="5303161"/>
            <a:ext cx="461329" cy="461372"/>
            <a:chOff x="4890434" y="4287389"/>
            <a:chExt cx="345997" cy="346029"/>
          </a:xfrm>
          <a:solidFill>
            <a:srgbClr val="D2DE00"/>
          </a:solidFill>
        </p:grpSpPr>
        <p:sp>
          <p:nvSpPr>
            <p:cNvPr id="11102" name="Google Shape;11102;p80"/>
            <p:cNvSpPr/>
            <p:nvPr/>
          </p:nvSpPr>
          <p:spPr>
            <a:xfrm>
              <a:off x="5111349" y="4400695"/>
              <a:ext cx="54998" cy="54998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58" y="346"/>
                  </a:moveTo>
                  <a:cubicBezTo>
                    <a:pt x="1144" y="346"/>
                    <a:pt x="1382" y="584"/>
                    <a:pt x="1382" y="870"/>
                  </a:cubicBezTo>
                  <a:cubicBezTo>
                    <a:pt x="1382" y="1144"/>
                    <a:pt x="1144" y="1382"/>
                    <a:pt x="858" y="1382"/>
                  </a:cubicBezTo>
                  <a:cubicBezTo>
                    <a:pt x="572" y="1382"/>
                    <a:pt x="346" y="1144"/>
                    <a:pt x="346" y="870"/>
                  </a:cubicBezTo>
                  <a:cubicBezTo>
                    <a:pt x="346" y="584"/>
                    <a:pt x="584" y="346"/>
                    <a:pt x="858" y="346"/>
                  </a:cubicBezTo>
                  <a:close/>
                  <a:moveTo>
                    <a:pt x="858" y="1"/>
                  </a:moveTo>
                  <a:cubicBezTo>
                    <a:pt x="382" y="1"/>
                    <a:pt x="1" y="394"/>
                    <a:pt x="1" y="870"/>
                  </a:cubicBezTo>
                  <a:cubicBezTo>
                    <a:pt x="1" y="1346"/>
                    <a:pt x="382" y="1727"/>
                    <a:pt x="858" y="1727"/>
                  </a:cubicBezTo>
                  <a:cubicBezTo>
                    <a:pt x="1334" y="1727"/>
                    <a:pt x="1727" y="1346"/>
                    <a:pt x="1727" y="870"/>
                  </a:cubicBezTo>
                  <a:cubicBezTo>
                    <a:pt x="1727" y="394"/>
                    <a:pt x="1334" y="1"/>
                    <a:pt x="85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3" name="Google Shape;11103;p80"/>
            <p:cNvSpPr/>
            <p:nvPr/>
          </p:nvSpPr>
          <p:spPr>
            <a:xfrm>
              <a:off x="5113640" y="4466642"/>
              <a:ext cx="70498" cy="51179"/>
            </a:xfrm>
            <a:custGeom>
              <a:avLst/>
              <a:gdLst/>
              <a:ahLst/>
              <a:cxnLst/>
              <a:rect l="l" t="t" r="r" b="b"/>
              <a:pathLst>
                <a:path w="2215" h="1608" extrusionOk="0">
                  <a:moveTo>
                    <a:pt x="786" y="1"/>
                  </a:moveTo>
                  <a:cubicBezTo>
                    <a:pt x="548" y="1"/>
                    <a:pt x="333" y="60"/>
                    <a:pt x="119" y="167"/>
                  </a:cubicBezTo>
                  <a:cubicBezTo>
                    <a:pt x="36" y="203"/>
                    <a:pt x="0" y="310"/>
                    <a:pt x="48" y="405"/>
                  </a:cubicBezTo>
                  <a:cubicBezTo>
                    <a:pt x="73" y="463"/>
                    <a:pt x="132" y="498"/>
                    <a:pt x="198" y="498"/>
                  </a:cubicBezTo>
                  <a:cubicBezTo>
                    <a:pt x="226" y="498"/>
                    <a:pt x="257" y="491"/>
                    <a:pt x="286" y="477"/>
                  </a:cubicBezTo>
                  <a:cubicBezTo>
                    <a:pt x="429" y="382"/>
                    <a:pt x="607" y="346"/>
                    <a:pt x="786" y="346"/>
                  </a:cubicBezTo>
                  <a:cubicBezTo>
                    <a:pt x="1322" y="346"/>
                    <a:pt x="1774" y="727"/>
                    <a:pt x="1857" y="1251"/>
                  </a:cubicBezTo>
                  <a:lnTo>
                    <a:pt x="786" y="1251"/>
                  </a:lnTo>
                  <a:cubicBezTo>
                    <a:pt x="703" y="1251"/>
                    <a:pt x="607" y="1322"/>
                    <a:pt x="607" y="1429"/>
                  </a:cubicBezTo>
                  <a:cubicBezTo>
                    <a:pt x="607" y="1513"/>
                    <a:pt x="679" y="1608"/>
                    <a:pt x="786" y="1608"/>
                  </a:cubicBezTo>
                  <a:lnTo>
                    <a:pt x="2036" y="1608"/>
                  </a:lnTo>
                  <a:cubicBezTo>
                    <a:pt x="2131" y="1608"/>
                    <a:pt x="2215" y="1536"/>
                    <a:pt x="2215" y="1429"/>
                  </a:cubicBezTo>
                  <a:cubicBezTo>
                    <a:pt x="2215" y="643"/>
                    <a:pt x="1572" y="1"/>
                    <a:pt x="7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4" name="Google Shape;11104;p80"/>
            <p:cNvSpPr/>
            <p:nvPr/>
          </p:nvSpPr>
          <p:spPr>
            <a:xfrm>
              <a:off x="4943490" y="4467023"/>
              <a:ext cx="70880" cy="51179"/>
            </a:xfrm>
            <a:custGeom>
              <a:avLst/>
              <a:gdLst/>
              <a:ahLst/>
              <a:cxnLst/>
              <a:rect l="l" t="t" r="r" b="b"/>
              <a:pathLst>
                <a:path w="2227" h="1608" extrusionOk="0">
                  <a:moveTo>
                    <a:pt x="1429" y="0"/>
                  </a:moveTo>
                  <a:cubicBezTo>
                    <a:pt x="643" y="0"/>
                    <a:pt x="0" y="643"/>
                    <a:pt x="0" y="1429"/>
                  </a:cubicBezTo>
                  <a:cubicBezTo>
                    <a:pt x="0" y="1524"/>
                    <a:pt x="84" y="1608"/>
                    <a:pt x="179" y="1608"/>
                  </a:cubicBezTo>
                  <a:lnTo>
                    <a:pt x="1453" y="1608"/>
                  </a:lnTo>
                  <a:cubicBezTo>
                    <a:pt x="1536" y="1608"/>
                    <a:pt x="1631" y="1536"/>
                    <a:pt x="1631" y="1429"/>
                  </a:cubicBezTo>
                  <a:cubicBezTo>
                    <a:pt x="1608" y="1322"/>
                    <a:pt x="1536" y="1251"/>
                    <a:pt x="1453" y="1251"/>
                  </a:cubicBezTo>
                  <a:lnTo>
                    <a:pt x="357" y="1251"/>
                  </a:lnTo>
                  <a:cubicBezTo>
                    <a:pt x="453" y="727"/>
                    <a:pt x="893" y="346"/>
                    <a:pt x="1429" y="346"/>
                  </a:cubicBezTo>
                  <a:cubicBezTo>
                    <a:pt x="1608" y="346"/>
                    <a:pt x="1786" y="393"/>
                    <a:pt x="1941" y="477"/>
                  </a:cubicBezTo>
                  <a:cubicBezTo>
                    <a:pt x="1966" y="491"/>
                    <a:pt x="1994" y="498"/>
                    <a:pt x="2022" y="498"/>
                  </a:cubicBezTo>
                  <a:cubicBezTo>
                    <a:pt x="2084" y="498"/>
                    <a:pt x="2146" y="463"/>
                    <a:pt x="2179" y="405"/>
                  </a:cubicBezTo>
                  <a:cubicBezTo>
                    <a:pt x="2227" y="310"/>
                    <a:pt x="2191" y="215"/>
                    <a:pt x="2108" y="167"/>
                  </a:cubicBezTo>
                  <a:cubicBezTo>
                    <a:pt x="1893" y="60"/>
                    <a:pt x="1667" y="0"/>
                    <a:pt x="142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5" name="Google Shape;11105;p80"/>
            <p:cNvSpPr/>
            <p:nvPr/>
          </p:nvSpPr>
          <p:spPr>
            <a:xfrm>
              <a:off x="4961282" y="4400695"/>
              <a:ext cx="54616" cy="54998"/>
            </a:xfrm>
            <a:custGeom>
              <a:avLst/>
              <a:gdLst/>
              <a:ahLst/>
              <a:cxnLst/>
              <a:rect l="l" t="t" r="r" b="b"/>
              <a:pathLst>
                <a:path w="1716" h="1728" extrusionOk="0">
                  <a:moveTo>
                    <a:pt x="858" y="346"/>
                  </a:moveTo>
                  <a:cubicBezTo>
                    <a:pt x="1144" y="346"/>
                    <a:pt x="1382" y="584"/>
                    <a:pt x="1382" y="870"/>
                  </a:cubicBezTo>
                  <a:cubicBezTo>
                    <a:pt x="1382" y="1144"/>
                    <a:pt x="1144" y="1382"/>
                    <a:pt x="858" y="1382"/>
                  </a:cubicBezTo>
                  <a:cubicBezTo>
                    <a:pt x="572" y="1382"/>
                    <a:pt x="334" y="1144"/>
                    <a:pt x="334" y="870"/>
                  </a:cubicBezTo>
                  <a:cubicBezTo>
                    <a:pt x="358" y="584"/>
                    <a:pt x="572" y="346"/>
                    <a:pt x="858" y="346"/>
                  </a:cubicBezTo>
                  <a:close/>
                  <a:moveTo>
                    <a:pt x="858" y="1"/>
                  </a:moveTo>
                  <a:cubicBezTo>
                    <a:pt x="382" y="1"/>
                    <a:pt x="1" y="394"/>
                    <a:pt x="1" y="870"/>
                  </a:cubicBezTo>
                  <a:cubicBezTo>
                    <a:pt x="1" y="1346"/>
                    <a:pt x="382" y="1727"/>
                    <a:pt x="858" y="1727"/>
                  </a:cubicBezTo>
                  <a:cubicBezTo>
                    <a:pt x="1334" y="1727"/>
                    <a:pt x="1715" y="1346"/>
                    <a:pt x="1715" y="870"/>
                  </a:cubicBezTo>
                  <a:cubicBezTo>
                    <a:pt x="1715" y="394"/>
                    <a:pt x="1334" y="1"/>
                    <a:pt x="85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6" name="Google Shape;11106;p80"/>
            <p:cNvSpPr/>
            <p:nvPr/>
          </p:nvSpPr>
          <p:spPr>
            <a:xfrm>
              <a:off x="5028374" y="4386691"/>
              <a:ext cx="71262" cy="70880"/>
            </a:xfrm>
            <a:custGeom>
              <a:avLst/>
              <a:gdLst/>
              <a:ahLst/>
              <a:cxnLst/>
              <a:rect l="l" t="t" r="r" b="b"/>
              <a:pathLst>
                <a:path w="2239" h="2227" extrusionOk="0">
                  <a:moveTo>
                    <a:pt x="1119" y="358"/>
                  </a:moveTo>
                  <a:cubicBezTo>
                    <a:pt x="1536" y="358"/>
                    <a:pt x="1893" y="691"/>
                    <a:pt x="1893" y="1131"/>
                  </a:cubicBezTo>
                  <a:cubicBezTo>
                    <a:pt x="1893" y="1548"/>
                    <a:pt x="1548" y="1905"/>
                    <a:pt x="1119" y="1905"/>
                  </a:cubicBezTo>
                  <a:cubicBezTo>
                    <a:pt x="703" y="1905"/>
                    <a:pt x="345" y="1560"/>
                    <a:pt x="345" y="1131"/>
                  </a:cubicBezTo>
                  <a:cubicBezTo>
                    <a:pt x="345" y="691"/>
                    <a:pt x="679" y="358"/>
                    <a:pt x="1119" y="358"/>
                  </a:cubicBezTo>
                  <a:close/>
                  <a:moveTo>
                    <a:pt x="1119" y="0"/>
                  </a:moveTo>
                  <a:cubicBezTo>
                    <a:pt x="512" y="0"/>
                    <a:pt x="0" y="500"/>
                    <a:pt x="0" y="1108"/>
                  </a:cubicBezTo>
                  <a:cubicBezTo>
                    <a:pt x="0" y="1739"/>
                    <a:pt x="512" y="2227"/>
                    <a:pt x="1119" y="2227"/>
                  </a:cubicBezTo>
                  <a:cubicBezTo>
                    <a:pt x="1727" y="2227"/>
                    <a:pt x="2239" y="1727"/>
                    <a:pt x="2239" y="1108"/>
                  </a:cubicBezTo>
                  <a:cubicBezTo>
                    <a:pt x="2239" y="500"/>
                    <a:pt x="1727" y="0"/>
                    <a:pt x="111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7" name="Google Shape;11107;p80"/>
            <p:cNvSpPr/>
            <p:nvPr/>
          </p:nvSpPr>
          <p:spPr>
            <a:xfrm>
              <a:off x="5004122" y="4468901"/>
              <a:ext cx="120149" cy="65596"/>
            </a:xfrm>
            <a:custGeom>
              <a:avLst/>
              <a:gdLst/>
              <a:ahLst/>
              <a:cxnLst/>
              <a:rect l="l" t="t" r="r" b="b"/>
              <a:pathLst>
                <a:path w="3775" h="2061" extrusionOk="0">
                  <a:moveTo>
                    <a:pt x="1881" y="346"/>
                  </a:moveTo>
                  <a:cubicBezTo>
                    <a:pt x="2667" y="346"/>
                    <a:pt x="3322" y="942"/>
                    <a:pt x="3393" y="1704"/>
                  </a:cubicBezTo>
                  <a:lnTo>
                    <a:pt x="357" y="1704"/>
                  </a:lnTo>
                  <a:cubicBezTo>
                    <a:pt x="453" y="942"/>
                    <a:pt x="1096" y="346"/>
                    <a:pt x="1881" y="346"/>
                  </a:cubicBezTo>
                  <a:close/>
                  <a:moveTo>
                    <a:pt x="1881" y="1"/>
                  </a:moveTo>
                  <a:cubicBezTo>
                    <a:pt x="834" y="1"/>
                    <a:pt x="0" y="846"/>
                    <a:pt x="0" y="1882"/>
                  </a:cubicBezTo>
                  <a:cubicBezTo>
                    <a:pt x="0" y="1966"/>
                    <a:pt x="84" y="2061"/>
                    <a:pt x="179" y="2061"/>
                  </a:cubicBezTo>
                  <a:lnTo>
                    <a:pt x="3596" y="2061"/>
                  </a:lnTo>
                  <a:cubicBezTo>
                    <a:pt x="3679" y="2061"/>
                    <a:pt x="3774" y="1977"/>
                    <a:pt x="3774" y="1882"/>
                  </a:cubicBezTo>
                  <a:cubicBezTo>
                    <a:pt x="3751" y="834"/>
                    <a:pt x="2905" y="1"/>
                    <a:pt x="18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8" name="Google Shape;11108;p80"/>
            <p:cNvSpPr/>
            <p:nvPr/>
          </p:nvSpPr>
          <p:spPr>
            <a:xfrm>
              <a:off x="4890434" y="4287389"/>
              <a:ext cx="345997" cy="346029"/>
            </a:xfrm>
            <a:custGeom>
              <a:avLst/>
              <a:gdLst/>
              <a:ahLst/>
              <a:cxnLst/>
              <a:rect l="l" t="t" r="r" b="b"/>
              <a:pathLst>
                <a:path w="10871" h="10872" extrusionOk="0">
                  <a:moveTo>
                    <a:pt x="5608" y="953"/>
                  </a:moveTo>
                  <a:cubicBezTo>
                    <a:pt x="7954" y="1049"/>
                    <a:pt x="9823" y="2918"/>
                    <a:pt x="9918" y="5252"/>
                  </a:cubicBezTo>
                  <a:lnTo>
                    <a:pt x="9502" y="5252"/>
                  </a:lnTo>
                  <a:cubicBezTo>
                    <a:pt x="9406" y="5252"/>
                    <a:pt x="9323" y="5335"/>
                    <a:pt x="9323" y="5442"/>
                  </a:cubicBezTo>
                  <a:cubicBezTo>
                    <a:pt x="9323" y="5525"/>
                    <a:pt x="9394" y="5621"/>
                    <a:pt x="9502" y="5621"/>
                  </a:cubicBezTo>
                  <a:lnTo>
                    <a:pt x="9918" y="5621"/>
                  </a:lnTo>
                  <a:cubicBezTo>
                    <a:pt x="9847" y="7954"/>
                    <a:pt x="7954" y="9824"/>
                    <a:pt x="5608" y="9919"/>
                  </a:cubicBezTo>
                  <a:lnTo>
                    <a:pt x="5608" y="9502"/>
                  </a:lnTo>
                  <a:cubicBezTo>
                    <a:pt x="5608" y="9407"/>
                    <a:pt x="5537" y="9323"/>
                    <a:pt x="5430" y="9323"/>
                  </a:cubicBezTo>
                  <a:cubicBezTo>
                    <a:pt x="5346" y="9323"/>
                    <a:pt x="5251" y="9395"/>
                    <a:pt x="5251" y="9502"/>
                  </a:cubicBezTo>
                  <a:lnTo>
                    <a:pt x="5251" y="9919"/>
                  </a:lnTo>
                  <a:cubicBezTo>
                    <a:pt x="2917" y="9824"/>
                    <a:pt x="1048" y="7954"/>
                    <a:pt x="953" y="5621"/>
                  </a:cubicBezTo>
                  <a:lnTo>
                    <a:pt x="1370" y="5621"/>
                  </a:lnTo>
                  <a:cubicBezTo>
                    <a:pt x="1465" y="5621"/>
                    <a:pt x="1548" y="5537"/>
                    <a:pt x="1548" y="5442"/>
                  </a:cubicBezTo>
                  <a:cubicBezTo>
                    <a:pt x="1548" y="5347"/>
                    <a:pt x="1477" y="5252"/>
                    <a:pt x="1370" y="5252"/>
                  </a:cubicBezTo>
                  <a:lnTo>
                    <a:pt x="953" y="5252"/>
                  </a:lnTo>
                  <a:cubicBezTo>
                    <a:pt x="1048" y="2918"/>
                    <a:pt x="2917" y="1049"/>
                    <a:pt x="5251" y="953"/>
                  </a:cubicBezTo>
                  <a:lnTo>
                    <a:pt x="5251" y="1370"/>
                  </a:lnTo>
                  <a:cubicBezTo>
                    <a:pt x="5251" y="1465"/>
                    <a:pt x="5334" y="1549"/>
                    <a:pt x="5430" y="1549"/>
                  </a:cubicBezTo>
                  <a:cubicBezTo>
                    <a:pt x="5525" y="1549"/>
                    <a:pt x="5608" y="1477"/>
                    <a:pt x="5608" y="1370"/>
                  </a:cubicBezTo>
                  <a:lnTo>
                    <a:pt x="5608" y="953"/>
                  </a:lnTo>
                  <a:close/>
                  <a:moveTo>
                    <a:pt x="5441" y="1"/>
                  </a:moveTo>
                  <a:cubicBezTo>
                    <a:pt x="5346" y="1"/>
                    <a:pt x="5263" y="84"/>
                    <a:pt x="5263" y="179"/>
                  </a:cubicBezTo>
                  <a:lnTo>
                    <a:pt x="5263" y="596"/>
                  </a:lnTo>
                  <a:cubicBezTo>
                    <a:pt x="2727" y="691"/>
                    <a:pt x="691" y="2727"/>
                    <a:pt x="596" y="5263"/>
                  </a:cubicBezTo>
                  <a:lnTo>
                    <a:pt x="179" y="5263"/>
                  </a:lnTo>
                  <a:cubicBezTo>
                    <a:pt x="96" y="5263"/>
                    <a:pt x="0" y="5335"/>
                    <a:pt x="0" y="5442"/>
                  </a:cubicBezTo>
                  <a:cubicBezTo>
                    <a:pt x="0" y="5525"/>
                    <a:pt x="84" y="5621"/>
                    <a:pt x="179" y="5621"/>
                  </a:cubicBezTo>
                  <a:lnTo>
                    <a:pt x="596" y="5621"/>
                  </a:lnTo>
                  <a:cubicBezTo>
                    <a:pt x="691" y="8145"/>
                    <a:pt x="2727" y="10181"/>
                    <a:pt x="5263" y="10276"/>
                  </a:cubicBezTo>
                  <a:lnTo>
                    <a:pt x="5263" y="10693"/>
                  </a:lnTo>
                  <a:cubicBezTo>
                    <a:pt x="5263" y="10776"/>
                    <a:pt x="5334" y="10871"/>
                    <a:pt x="5441" y="10871"/>
                  </a:cubicBezTo>
                  <a:cubicBezTo>
                    <a:pt x="5525" y="10871"/>
                    <a:pt x="5620" y="10800"/>
                    <a:pt x="5620" y="10693"/>
                  </a:cubicBezTo>
                  <a:lnTo>
                    <a:pt x="5620" y="10276"/>
                  </a:lnTo>
                  <a:cubicBezTo>
                    <a:pt x="8144" y="10181"/>
                    <a:pt x="10180" y="8145"/>
                    <a:pt x="10275" y="5621"/>
                  </a:cubicBezTo>
                  <a:lnTo>
                    <a:pt x="10692" y="5621"/>
                  </a:lnTo>
                  <a:cubicBezTo>
                    <a:pt x="10775" y="5621"/>
                    <a:pt x="10871" y="5537"/>
                    <a:pt x="10871" y="5442"/>
                  </a:cubicBezTo>
                  <a:cubicBezTo>
                    <a:pt x="10871" y="5347"/>
                    <a:pt x="10799" y="5263"/>
                    <a:pt x="10692" y="5263"/>
                  </a:cubicBezTo>
                  <a:lnTo>
                    <a:pt x="10275" y="5263"/>
                  </a:lnTo>
                  <a:cubicBezTo>
                    <a:pt x="10180" y="2727"/>
                    <a:pt x="8144" y="691"/>
                    <a:pt x="5620" y="596"/>
                  </a:cubicBezTo>
                  <a:lnTo>
                    <a:pt x="5620" y="179"/>
                  </a:lnTo>
                  <a:cubicBezTo>
                    <a:pt x="5620" y="96"/>
                    <a:pt x="5537" y="1"/>
                    <a:pt x="544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109" name="Google Shape;11109;p80"/>
          <p:cNvGrpSpPr/>
          <p:nvPr/>
        </p:nvGrpSpPr>
        <p:grpSpPr>
          <a:xfrm>
            <a:off x="2887746" y="4668055"/>
            <a:ext cx="563389" cy="457297"/>
            <a:chOff x="2165809" y="3811059"/>
            <a:chExt cx="422542" cy="342973"/>
          </a:xfrm>
          <a:solidFill>
            <a:srgbClr val="D2DE00"/>
          </a:solidFill>
        </p:grpSpPr>
        <p:sp>
          <p:nvSpPr>
            <p:cNvPr id="11110" name="Google Shape;11110;p80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1" name="Google Shape;11111;p80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2" name="Google Shape;11112;p80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3" name="Google Shape;11113;p80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4" name="Google Shape;11114;p80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5" name="Google Shape;11115;p80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6" name="Google Shape;11116;p80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7" name="Google Shape;11117;p80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8" name="Google Shape;11118;p80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9" name="Google Shape;11119;p80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20" name="Google Shape;11120;p80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21" name="Google Shape;11121;p80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22" name="Google Shape;11122;p80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23" name="Google Shape;11123;p80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24" name="Google Shape;11124;p80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25" name="Google Shape;11125;p80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26" name="Google Shape;11126;p80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27" name="Google Shape;11127;p80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128" name="Google Shape;11128;p80"/>
          <p:cNvSpPr/>
          <p:nvPr/>
        </p:nvSpPr>
        <p:spPr>
          <a:xfrm>
            <a:off x="8290018" y="4116844"/>
            <a:ext cx="463365" cy="386556"/>
          </a:xfrm>
          <a:custGeom>
            <a:avLst/>
            <a:gdLst/>
            <a:ahLst/>
            <a:cxnLst/>
            <a:rect l="l" t="t" r="r" b="b"/>
            <a:pathLst>
              <a:path w="10919" h="9109" extrusionOk="0">
                <a:moveTo>
                  <a:pt x="2917" y="310"/>
                </a:moveTo>
                <a:cubicBezTo>
                  <a:pt x="3119" y="310"/>
                  <a:pt x="3286" y="476"/>
                  <a:pt x="3286" y="679"/>
                </a:cubicBezTo>
                <a:lnTo>
                  <a:pt x="3286" y="1036"/>
                </a:lnTo>
                <a:cubicBezTo>
                  <a:pt x="3250" y="1322"/>
                  <a:pt x="3012" y="1560"/>
                  <a:pt x="2715" y="1560"/>
                </a:cubicBezTo>
                <a:cubicBezTo>
                  <a:pt x="2417" y="1560"/>
                  <a:pt x="2179" y="1322"/>
                  <a:pt x="2179" y="1024"/>
                </a:cubicBezTo>
                <a:lnTo>
                  <a:pt x="2179" y="679"/>
                </a:lnTo>
                <a:cubicBezTo>
                  <a:pt x="2179" y="476"/>
                  <a:pt x="2346" y="310"/>
                  <a:pt x="2560" y="310"/>
                </a:cubicBezTo>
                <a:close/>
                <a:moveTo>
                  <a:pt x="5715" y="310"/>
                </a:moveTo>
                <a:cubicBezTo>
                  <a:pt x="5917" y="310"/>
                  <a:pt x="6084" y="476"/>
                  <a:pt x="6084" y="679"/>
                </a:cubicBezTo>
                <a:lnTo>
                  <a:pt x="6084" y="1036"/>
                </a:lnTo>
                <a:cubicBezTo>
                  <a:pt x="6048" y="1322"/>
                  <a:pt x="5810" y="1560"/>
                  <a:pt x="5513" y="1560"/>
                </a:cubicBezTo>
                <a:cubicBezTo>
                  <a:pt x="5215" y="1560"/>
                  <a:pt x="4977" y="1322"/>
                  <a:pt x="4977" y="1024"/>
                </a:cubicBezTo>
                <a:lnTo>
                  <a:pt x="4977" y="679"/>
                </a:lnTo>
                <a:cubicBezTo>
                  <a:pt x="4977" y="476"/>
                  <a:pt x="5144" y="310"/>
                  <a:pt x="5358" y="310"/>
                </a:cubicBezTo>
                <a:close/>
                <a:moveTo>
                  <a:pt x="8513" y="310"/>
                </a:moveTo>
                <a:cubicBezTo>
                  <a:pt x="8715" y="310"/>
                  <a:pt x="8882" y="476"/>
                  <a:pt x="8882" y="679"/>
                </a:cubicBezTo>
                <a:lnTo>
                  <a:pt x="8882" y="1036"/>
                </a:lnTo>
                <a:cubicBezTo>
                  <a:pt x="8846" y="1322"/>
                  <a:pt x="8608" y="1560"/>
                  <a:pt x="8311" y="1560"/>
                </a:cubicBezTo>
                <a:cubicBezTo>
                  <a:pt x="8013" y="1560"/>
                  <a:pt x="7775" y="1322"/>
                  <a:pt x="7775" y="1024"/>
                </a:cubicBezTo>
                <a:lnTo>
                  <a:pt x="7775" y="679"/>
                </a:lnTo>
                <a:cubicBezTo>
                  <a:pt x="7775" y="476"/>
                  <a:pt x="7941" y="310"/>
                  <a:pt x="8156" y="310"/>
                </a:cubicBezTo>
                <a:close/>
                <a:moveTo>
                  <a:pt x="2893" y="1881"/>
                </a:moveTo>
                <a:lnTo>
                  <a:pt x="2893" y="1977"/>
                </a:lnTo>
                <a:cubicBezTo>
                  <a:pt x="2893" y="2036"/>
                  <a:pt x="2905" y="2096"/>
                  <a:pt x="2941" y="2143"/>
                </a:cubicBezTo>
                <a:lnTo>
                  <a:pt x="2715" y="2358"/>
                </a:lnTo>
                <a:lnTo>
                  <a:pt x="2691" y="2358"/>
                </a:lnTo>
                <a:lnTo>
                  <a:pt x="2465" y="2143"/>
                </a:lnTo>
                <a:cubicBezTo>
                  <a:pt x="2500" y="2096"/>
                  <a:pt x="2512" y="2036"/>
                  <a:pt x="2512" y="1977"/>
                </a:cubicBezTo>
                <a:lnTo>
                  <a:pt x="2512" y="1881"/>
                </a:lnTo>
                <a:close/>
                <a:moveTo>
                  <a:pt x="5715" y="1881"/>
                </a:moveTo>
                <a:lnTo>
                  <a:pt x="5715" y="1977"/>
                </a:lnTo>
                <a:cubicBezTo>
                  <a:pt x="5715" y="2036"/>
                  <a:pt x="5727" y="2096"/>
                  <a:pt x="5751" y="2143"/>
                </a:cubicBezTo>
                <a:lnTo>
                  <a:pt x="5536" y="2358"/>
                </a:lnTo>
                <a:lnTo>
                  <a:pt x="5501" y="2358"/>
                </a:lnTo>
                <a:lnTo>
                  <a:pt x="5274" y="2143"/>
                </a:lnTo>
                <a:cubicBezTo>
                  <a:pt x="5310" y="2096"/>
                  <a:pt x="5322" y="2036"/>
                  <a:pt x="5322" y="1977"/>
                </a:cubicBezTo>
                <a:lnTo>
                  <a:pt x="5322" y="1881"/>
                </a:lnTo>
                <a:close/>
                <a:moveTo>
                  <a:pt x="8501" y="1881"/>
                </a:moveTo>
                <a:lnTo>
                  <a:pt x="8501" y="1977"/>
                </a:lnTo>
                <a:cubicBezTo>
                  <a:pt x="8501" y="2036"/>
                  <a:pt x="8525" y="2096"/>
                  <a:pt x="8549" y="2143"/>
                </a:cubicBezTo>
                <a:lnTo>
                  <a:pt x="8334" y="2358"/>
                </a:lnTo>
                <a:lnTo>
                  <a:pt x="8299" y="2358"/>
                </a:lnTo>
                <a:lnTo>
                  <a:pt x="8072" y="2143"/>
                </a:lnTo>
                <a:cubicBezTo>
                  <a:pt x="8108" y="2096"/>
                  <a:pt x="8120" y="2036"/>
                  <a:pt x="8120" y="1977"/>
                </a:cubicBezTo>
                <a:lnTo>
                  <a:pt x="8120" y="1881"/>
                </a:lnTo>
                <a:close/>
                <a:moveTo>
                  <a:pt x="9906" y="3286"/>
                </a:moveTo>
                <a:cubicBezTo>
                  <a:pt x="10120" y="3286"/>
                  <a:pt x="10275" y="3453"/>
                  <a:pt x="10275" y="3655"/>
                </a:cubicBezTo>
                <a:lnTo>
                  <a:pt x="10275" y="4012"/>
                </a:lnTo>
                <a:cubicBezTo>
                  <a:pt x="10263" y="4298"/>
                  <a:pt x="10013" y="4536"/>
                  <a:pt x="9716" y="4536"/>
                </a:cubicBezTo>
                <a:cubicBezTo>
                  <a:pt x="9418" y="4536"/>
                  <a:pt x="9180" y="4298"/>
                  <a:pt x="9180" y="4001"/>
                </a:cubicBezTo>
                <a:lnTo>
                  <a:pt x="9180" y="3655"/>
                </a:lnTo>
                <a:cubicBezTo>
                  <a:pt x="9180" y="3453"/>
                  <a:pt x="9346" y="3286"/>
                  <a:pt x="9549" y="3286"/>
                </a:cubicBezTo>
                <a:close/>
                <a:moveTo>
                  <a:pt x="1512" y="3286"/>
                </a:moveTo>
                <a:cubicBezTo>
                  <a:pt x="1691" y="3286"/>
                  <a:pt x="1857" y="3453"/>
                  <a:pt x="1857" y="3655"/>
                </a:cubicBezTo>
                <a:lnTo>
                  <a:pt x="1857" y="4012"/>
                </a:lnTo>
                <a:cubicBezTo>
                  <a:pt x="1857" y="4310"/>
                  <a:pt x="1619" y="4548"/>
                  <a:pt x="1322" y="4548"/>
                </a:cubicBezTo>
                <a:cubicBezTo>
                  <a:pt x="1024" y="4548"/>
                  <a:pt x="786" y="4310"/>
                  <a:pt x="786" y="4012"/>
                </a:cubicBezTo>
                <a:lnTo>
                  <a:pt x="786" y="3655"/>
                </a:lnTo>
                <a:cubicBezTo>
                  <a:pt x="786" y="3453"/>
                  <a:pt x="953" y="3286"/>
                  <a:pt x="1155" y="3286"/>
                </a:cubicBezTo>
                <a:close/>
                <a:moveTo>
                  <a:pt x="4310" y="3286"/>
                </a:moveTo>
                <a:cubicBezTo>
                  <a:pt x="4489" y="3286"/>
                  <a:pt x="4655" y="3453"/>
                  <a:pt x="4655" y="3655"/>
                </a:cubicBezTo>
                <a:lnTo>
                  <a:pt x="4655" y="4012"/>
                </a:lnTo>
                <a:cubicBezTo>
                  <a:pt x="4655" y="4310"/>
                  <a:pt x="4417" y="4548"/>
                  <a:pt x="4120" y="4548"/>
                </a:cubicBezTo>
                <a:cubicBezTo>
                  <a:pt x="3822" y="4548"/>
                  <a:pt x="3584" y="4310"/>
                  <a:pt x="3584" y="4012"/>
                </a:cubicBezTo>
                <a:lnTo>
                  <a:pt x="3584" y="3655"/>
                </a:lnTo>
                <a:cubicBezTo>
                  <a:pt x="3584" y="3453"/>
                  <a:pt x="3750" y="3286"/>
                  <a:pt x="3953" y="3286"/>
                </a:cubicBezTo>
                <a:close/>
                <a:moveTo>
                  <a:pt x="7108" y="3286"/>
                </a:moveTo>
                <a:cubicBezTo>
                  <a:pt x="7287" y="3286"/>
                  <a:pt x="7453" y="3453"/>
                  <a:pt x="7453" y="3655"/>
                </a:cubicBezTo>
                <a:lnTo>
                  <a:pt x="7453" y="4012"/>
                </a:lnTo>
                <a:cubicBezTo>
                  <a:pt x="7453" y="4310"/>
                  <a:pt x="7215" y="4548"/>
                  <a:pt x="6918" y="4548"/>
                </a:cubicBezTo>
                <a:cubicBezTo>
                  <a:pt x="6620" y="4548"/>
                  <a:pt x="6382" y="4310"/>
                  <a:pt x="6382" y="4012"/>
                </a:cubicBezTo>
                <a:lnTo>
                  <a:pt x="6382" y="3655"/>
                </a:lnTo>
                <a:cubicBezTo>
                  <a:pt x="6382" y="3453"/>
                  <a:pt x="6548" y="3286"/>
                  <a:pt x="6751" y="3286"/>
                </a:cubicBezTo>
                <a:close/>
                <a:moveTo>
                  <a:pt x="1500" y="4858"/>
                </a:moveTo>
                <a:lnTo>
                  <a:pt x="1500" y="4953"/>
                </a:lnTo>
                <a:cubicBezTo>
                  <a:pt x="1500" y="5013"/>
                  <a:pt x="1512" y="5072"/>
                  <a:pt x="1548" y="5120"/>
                </a:cubicBezTo>
                <a:lnTo>
                  <a:pt x="1322" y="5334"/>
                </a:lnTo>
                <a:lnTo>
                  <a:pt x="1286" y="5334"/>
                </a:lnTo>
                <a:lnTo>
                  <a:pt x="1072" y="5120"/>
                </a:lnTo>
                <a:cubicBezTo>
                  <a:pt x="1095" y="5072"/>
                  <a:pt x="1107" y="5013"/>
                  <a:pt x="1107" y="4953"/>
                </a:cubicBezTo>
                <a:lnTo>
                  <a:pt x="1107" y="4858"/>
                </a:lnTo>
                <a:close/>
                <a:moveTo>
                  <a:pt x="4298" y="4858"/>
                </a:moveTo>
                <a:lnTo>
                  <a:pt x="4298" y="4953"/>
                </a:lnTo>
                <a:cubicBezTo>
                  <a:pt x="4298" y="5013"/>
                  <a:pt x="4310" y="5072"/>
                  <a:pt x="4334" y="5120"/>
                </a:cubicBezTo>
                <a:lnTo>
                  <a:pt x="4120" y="5334"/>
                </a:lnTo>
                <a:lnTo>
                  <a:pt x="4084" y="5334"/>
                </a:lnTo>
                <a:lnTo>
                  <a:pt x="3870" y="5120"/>
                </a:lnTo>
                <a:cubicBezTo>
                  <a:pt x="3893" y="5072"/>
                  <a:pt x="3905" y="5013"/>
                  <a:pt x="3905" y="4953"/>
                </a:cubicBezTo>
                <a:lnTo>
                  <a:pt x="3905" y="4858"/>
                </a:lnTo>
                <a:close/>
                <a:moveTo>
                  <a:pt x="7108" y="4858"/>
                </a:moveTo>
                <a:lnTo>
                  <a:pt x="7108" y="4953"/>
                </a:lnTo>
                <a:cubicBezTo>
                  <a:pt x="7108" y="5013"/>
                  <a:pt x="7120" y="5072"/>
                  <a:pt x="7156" y="5120"/>
                </a:cubicBezTo>
                <a:lnTo>
                  <a:pt x="6929" y="5334"/>
                </a:lnTo>
                <a:lnTo>
                  <a:pt x="6906" y="5334"/>
                </a:lnTo>
                <a:lnTo>
                  <a:pt x="6679" y="5120"/>
                </a:lnTo>
                <a:cubicBezTo>
                  <a:pt x="6703" y="5072"/>
                  <a:pt x="6715" y="5013"/>
                  <a:pt x="6715" y="4953"/>
                </a:cubicBezTo>
                <a:lnTo>
                  <a:pt x="6715" y="4858"/>
                </a:lnTo>
                <a:close/>
                <a:moveTo>
                  <a:pt x="9906" y="4858"/>
                </a:moveTo>
                <a:lnTo>
                  <a:pt x="9906" y="4953"/>
                </a:lnTo>
                <a:cubicBezTo>
                  <a:pt x="9906" y="5013"/>
                  <a:pt x="9918" y="5072"/>
                  <a:pt x="9954" y="5120"/>
                </a:cubicBezTo>
                <a:lnTo>
                  <a:pt x="9727" y="5334"/>
                </a:lnTo>
                <a:lnTo>
                  <a:pt x="9704" y="5334"/>
                </a:lnTo>
                <a:lnTo>
                  <a:pt x="9477" y="5120"/>
                </a:lnTo>
                <a:cubicBezTo>
                  <a:pt x="9501" y="5072"/>
                  <a:pt x="9525" y="5013"/>
                  <a:pt x="9525" y="4953"/>
                </a:cubicBezTo>
                <a:lnTo>
                  <a:pt x="9525" y="4858"/>
                </a:lnTo>
                <a:close/>
                <a:moveTo>
                  <a:pt x="2453" y="0"/>
                </a:moveTo>
                <a:cubicBezTo>
                  <a:pt x="2084" y="0"/>
                  <a:pt x="1762" y="310"/>
                  <a:pt x="1762" y="679"/>
                </a:cubicBezTo>
                <a:lnTo>
                  <a:pt x="1762" y="1036"/>
                </a:lnTo>
                <a:cubicBezTo>
                  <a:pt x="1762" y="1322"/>
                  <a:pt x="1905" y="1572"/>
                  <a:pt x="2119" y="1726"/>
                </a:cubicBezTo>
                <a:lnTo>
                  <a:pt x="2119" y="1977"/>
                </a:lnTo>
                <a:cubicBezTo>
                  <a:pt x="2119" y="1977"/>
                  <a:pt x="2119" y="1988"/>
                  <a:pt x="2107" y="1988"/>
                </a:cubicBezTo>
                <a:lnTo>
                  <a:pt x="1691" y="2203"/>
                </a:lnTo>
                <a:cubicBezTo>
                  <a:pt x="1512" y="2286"/>
                  <a:pt x="1405" y="2465"/>
                  <a:pt x="1405" y="2655"/>
                </a:cubicBezTo>
                <a:lnTo>
                  <a:pt x="1405" y="2989"/>
                </a:lnTo>
                <a:lnTo>
                  <a:pt x="1036" y="2989"/>
                </a:lnTo>
                <a:cubicBezTo>
                  <a:pt x="667" y="2989"/>
                  <a:pt x="357" y="3298"/>
                  <a:pt x="357" y="3667"/>
                </a:cubicBezTo>
                <a:lnTo>
                  <a:pt x="357" y="4024"/>
                </a:lnTo>
                <a:cubicBezTo>
                  <a:pt x="357" y="4310"/>
                  <a:pt x="488" y="4560"/>
                  <a:pt x="714" y="4715"/>
                </a:cubicBezTo>
                <a:lnTo>
                  <a:pt x="714" y="4965"/>
                </a:lnTo>
                <a:cubicBezTo>
                  <a:pt x="714" y="4965"/>
                  <a:pt x="714" y="4977"/>
                  <a:pt x="691" y="4977"/>
                </a:cubicBezTo>
                <a:lnTo>
                  <a:pt x="274" y="5191"/>
                </a:lnTo>
                <a:cubicBezTo>
                  <a:pt x="95" y="5275"/>
                  <a:pt x="0" y="5453"/>
                  <a:pt x="0" y="5656"/>
                </a:cubicBezTo>
                <a:lnTo>
                  <a:pt x="0" y="7382"/>
                </a:lnTo>
                <a:cubicBezTo>
                  <a:pt x="0" y="7513"/>
                  <a:pt x="36" y="7644"/>
                  <a:pt x="119" y="7751"/>
                </a:cubicBezTo>
                <a:lnTo>
                  <a:pt x="298" y="8013"/>
                </a:lnTo>
                <a:cubicBezTo>
                  <a:pt x="333" y="8073"/>
                  <a:pt x="357" y="8156"/>
                  <a:pt x="357" y="8227"/>
                </a:cubicBezTo>
                <a:lnTo>
                  <a:pt x="357" y="8942"/>
                </a:lnTo>
                <a:cubicBezTo>
                  <a:pt x="357" y="9025"/>
                  <a:pt x="429" y="9108"/>
                  <a:pt x="512" y="9108"/>
                </a:cubicBezTo>
                <a:cubicBezTo>
                  <a:pt x="607" y="9108"/>
                  <a:pt x="679" y="9025"/>
                  <a:pt x="679" y="8942"/>
                </a:cubicBezTo>
                <a:lnTo>
                  <a:pt x="679" y="8227"/>
                </a:lnTo>
                <a:cubicBezTo>
                  <a:pt x="679" y="8096"/>
                  <a:pt x="631" y="7953"/>
                  <a:pt x="560" y="7858"/>
                </a:cubicBezTo>
                <a:lnTo>
                  <a:pt x="381" y="7584"/>
                </a:lnTo>
                <a:cubicBezTo>
                  <a:pt x="333" y="7525"/>
                  <a:pt x="321" y="7453"/>
                  <a:pt x="321" y="7382"/>
                </a:cubicBezTo>
                <a:lnTo>
                  <a:pt x="321" y="5656"/>
                </a:lnTo>
                <a:cubicBezTo>
                  <a:pt x="321" y="5572"/>
                  <a:pt x="369" y="5513"/>
                  <a:pt x="429" y="5477"/>
                </a:cubicBezTo>
                <a:lnTo>
                  <a:pt x="714" y="5322"/>
                </a:lnTo>
                <a:lnTo>
                  <a:pt x="976" y="5596"/>
                </a:lnTo>
                <a:cubicBezTo>
                  <a:pt x="1036" y="5656"/>
                  <a:pt x="1131" y="5691"/>
                  <a:pt x="1214" y="5691"/>
                </a:cubicBezTo>
                <a:cubicBezTo>
                  <a:pt x="1310" y="5691"/>
                  <a:pt x="1381" y="5667"/>
                  <a:pt x="1453" y="5596"/>
                </a:cubicBezTo>
                <a:lnTo>
                  <a:pt x="1726" y="5322"/>
                </a:lnTo>
                <a:lnTo>
                  <a:pt x="2000" y="5477"/>
                </a:lnTo>
                <a:cubicBezTo>
                  <a:pt x="2060" y="5501"/>
                  <a:pt x="2107" y="5572"/>
                  <a:pt x="2107" y="5656"/>
                </a:cubicBezTo>
                <a:lnTo>
                  <a:pt x="2107" y="7382"/>
                </a:lnTo>
                <a:cubicBezTo>
                  <a:pt x="2107" y="7453"/>
                  <a:pt x="2096" y="7525"/>
                  <a:pt x="2048" y="7584"/>
                </a:cubicBezTo>
                <a:lnTo>
                  <a:pt x="1869" y="7858"/>
                </a:lnTo>
                <a:cubicBezTo>
                  <a:pt x="1798" y="7977"/>
                  <a:pt x="1750" y="8096"/>
                  <a:pt x="1750" y="8227"/>
                </a:cubicBezTo>
                <a:lnTo>
                  <a:pt x="1750" y="8942"/>
                </a:lnTo>
                <a:cubicBezTo>
                  <a:pt x="1750" y="9025"/>
                  <a:pt x="1822" y="9108"/>
                  <a:pt x="1917" y="9108"/>
                </a:cubicBezTo>
                <a:cubicBezTo>
                  <a:pt x="2000" y="9108"/>
                  <a:pt x="2084" y="9025"/>
                  <a:pt x="2084" y="8942"/>
                </a:cubicBezTo>
                <a:lnTo>
                  <a:pt x="2084" y="8227"/>
                </a:lnTo>
                <a:cubicBezTo>
                  <a:pt x="2084" y="8156"/>
                  <a:pt x="2096" y="8073"/>
                  <a:pt x="2143" y="8013"/>
                </a:cubicBezTo>
                <a:lnTo>
                  <a:pt x="2322" y="7751"/>
                </a:lnTo>
                <a:cubicBezTo>
                  <a:pt x="2393" y="7632"/>
                  <a:pt x="2441" y="7513"/>
                  <a:pt x="2441" y="7382"/>
                </a:cubicBezTo>
                <a:lnTo>
                  <a:pt x="2441" y="5656"/>
                </a:lnTo>
                <a:cubicBezTo>
                  <a:pt x="2441" y="5453"/>
                  <a:pt x="2334" y="5275"/>
                  <a:pt x="2155" y="5191"/>
                </a:cubicBezTo>
                <a:lnTo>
                  <a:pt x="1738" y="4977"/>
                </a:lnTo>
                <a:lnTo>
                  <a:pt x="1726" y="4965"/>
                </a:lnTo>
                <a:lnTo>
                  <a:pt x="1726" y="4703"/>
                </a:lnTo>
                <a:cubicBezTo>
                  <a:pt x="1929" y="4536"/>
                  <a:pt x="2084" y="4298"/>
                  <a:pt x="2084" y="4012"/>
                </a:cubicBezTo>
                <a:lnTo>
                  <a:pt x="2084" y="3655"/>
                </a:lnTo>
                <a:cubicBezTo>
                  <a:pt x="2084" y="3405"/>
                  <a:pt x="1929" y="3179"/>
                  <a:pt x="1726" y="3060"/>
                </a:cubicBezTo>
                <a:lnTo>
                  <a:pt x="1726" y="2643"/>
                </a:lnTo>
                <a:cubicBezTo>
                  <a:pt x="1726" y="2572"/>
                  <a:pt x="1762" y="2512"/>
                  <a:pt x="1822" y="2465"/>
                </a:cubicBezTo>
                <a:lnTo>
                  <a:pt x="2107" y="2322"/>
                </a:lnTo>
                <a:lnTo>
                  <a:pt x="2381" y="2584"/>
                </a:lnTo>
                <a:cubicBezTo>
                  <a:pt x="2441" y="2643"/>
                  <a:pt x="2524" y="2691"/>
                  <a:pt x="2619" y="2691"/>
                </a:cubicBezTo>
                <a:cubicBezTo>
                  <a:pt x="2703" y="2691"/>
                  <a:pt x="2774" y="2655"/>
                  <a:pt x="2858" y="2584"/>
                </a:cubicBezTo>
                <a:lnTo>
                  <a:pt x="3119" y="2322"/>
                </a:lnTo>
                <a:lnTo>
                  <a:pt x="3405" y="2465"/>
                </a:lnTo>
                <a:cubicBezTo>
                  <a:pt x="3465" y="2500"/>
                  <a:pt x="3512" y="2572"/>
                  <a:pt x="3512" y="2643"/>
                </a:cubicBezTo>
                <a:lnTo>
                  <a:pt x="3512" y="3060"/>
                </a:lnTo>
                <a:cubicBezTo>
                  <a:pt x="3298" y="3179"/>
                  <a:pt x="3155" y="3405"/>
                  <a:pt x="3155" y="3655"/>
                </a:cubicBezTo>
                <a:lnTo>
                  <a:pt x="3155" y="4012"/>
                </a:lnTo>
                <a:cubicBezTo>
                  <a:pt x="3155" y="4298"/>
                  <a:pt x="3286" y="4548"/>
                  <a:pt x="3512" y="4703"/>
                </a:cubicBezTo>
                <a:lnTo>
                  <a:pt x="3512" y="4953"/>
                </a:lnTo>
                <a:cubicBezTo>
                  <a:pt x="3512" y="4953"/>
                  <a:pt x="3512" y="4965"/>
                  <a:pt x="3489" y="4965"/>
                </a:cubicBezTo>
                <a:lnTo>
                  <a:pt x="3072" y="5179"/>
                </a:lnTo>
                <a:cubicBezTo>
                  <a:pt x="2893" y="5263"/>
                  <a:pt x="2798" y="5441"/>
                  <a:pt x="2798" y="5632"/>
                </a:cubicBezTo>
                <a:lnTo>
                  <a:pt x="2798" y="7358"/>
                </a:lnTo>
                <a:cubicBezTo>
                  <a:pt x="2798" y="7501"/>
                  <a:pt x="2834" y="7632"/>
                  <a:pt x="2917" y="7739"/>
                </a:cubicBezTo>
                <a:lnTo>
                  <a:pt x="3096" y="8001"/>
                </a:lnTo>
                <a:cubicBezTo>
                  <a:pt x="3131" y="8061"/>
                  <a:pt x="3155" y="8132"/>
                  <a:pt x="3155" y="8215"/>
                </a:cubicBezTo>
                <a:lnTo>
                  <a:pt x="3155" y="8930"/>
                </a:lnTo>
                <a:cubicBezTo>
                  <a:pt x="3155" y="9013"/>
                  <a:pt x="3227" y="9085"/>
                  <a:pt x="3310" y="9085"/>
                </a:cubicBezTo>
                <a:cubicBezTo>
                  <a:pt x="3405" y="9085"/>
                  <a:pt x="3477" y="9013"/>
                  <a:pt x="3477" y="8930"/>
                </a:cubicBezTo>
                <a:lnTo>
                  <a:pt x="3477" y="8215"/>
                </a:lnTo>
                <a:cubicBezTo>
                  <a:pt x="3477" y="8073"/>
                  <a:pt x="3429" y="7942"/>
                  <a:pt x="3358" y="7834"/>
                </a:cubicBezTo>
                <a:lnTo>
                  <a:pt x="3179" y="7572"/>
                </a:lnTo>
                <a:cubicBezTo>
                  <a:pt x="3131" y="7513"/>
                  <a:pt x="3119" y="7441"/>
                  <a:pt x="3119" y="7358"/>
                </a:cubicBezTo>
                <a:lnTo>
                  <a:pt x="3119" y="5632"/>
                </a:lnTo>
                <a:cubicBezTo>
                  <a:pt x="3119" y="5560"/>
                  <a:pt x="3167" y="5501"/>
                  <a:pt x="3227" y="5453"/>
                </a:cubicBezTo>
                <a:lnTo>
                  <a:pt x="3512" y="5310"/>
                </a:lnTo>
                <a:lnTo>
                  <a:pt x="3774" y="5572"/>
                </a:lnTo>
                <a:cubicBezTo>
                  <a:pt x="3834" y="5632"/>
                  <a:pt x="3929" y="5679"/>
                  <a:pt x="4012" y="5679"/>
                </a:cubicBezTo>
                <a:cubicBezTo>
                  <a:pt x="4108" y="5679"/>
                  <a:pt x="4179" y="5656"/>
                  <a:pt x="4251" y="5572"/>
                </a:cubicBezTo>
                <a:lnTo>
                  <a:pt x="4524" y="5310"/>
                </a:lnTo>
                <a:lnTo>
                  <a:pt x="4798" y="5453"/>
                </a:lnTo>
                <a:cubicBezTo>
                  <a:pt x="4858" y="5489"/>
                  <a:pt x="4905" y="5560"/>
                  <a:pt x="4905" y="5632"/>
                </a:cubicBezTo>
                <a:lnTo>
                  <a:pt x="4905" y="7358"/>
                </a:lnTo>
                <a:cubicBezTo>
                  <a:pt x="4905" y="7441"/>
                  <a:pt x="4893" y="7513"/>
                  <a:pt x="4846" y="7572"/>
                </a:cubicBezTo>
                <a:lnTo>
                  <a:pt x="4667" y="7834"/>
                </a:lnTo>
                <a:cubicBezTo>
                  <a:pt x="4596" y="7953"/>
                  <a:pt x="4548" y="8073"/>
                  <a:pt x="4548" y="8215"/>
                </a:cubicBezTo>
                <a:lnTo>
                  <a:pt x="4548" y="8930"/>
                </a:lnTo>
                <a:cubicBezTo>
                  <a:pt x="4548" y="9013"/>
                  <a:pt x="4620" y="9085"/>
                  <a:pt x="4715" y="9085"/>
                </a:cubicBezTo>
                <a:cubicBezTo>
                  <a:pt x="4798" y="9085"/>
                  <a:pt x="4882" y="9013"/>
                  <a:pt x="4882" y="8930"/>
                </a:cubicBezTo>
                <a:lnTo>
                  <a:pt x="4882" y="8215"/>
                </a:lnTo>
                <a:cubicBezTo>
                  <a:pt x="4882" y="8132"/>
                  <a:pt x="4893" y="8061"/>
                  <a:pt x="4941" y="8001"/>
                </a:cubicBezTo>
                <a:lnTo>
                  <a:pt x="5120" y="7739"/>
                </a:lnTo>
                <a:cubicBezTo>
                  <a:pt x="5191" y="7620"/>
                  <a:pt x="5239" y="7501"/>
                  <a:pt x="5239" y="7358"/>
                </a:cubicBezTo>
                <a:lnTo>
                  <a:pt x="5239" y="5632"/>
                </a:lnTo>
                <a:cubicBezTo>
                  <a:pt x="5239" y="5441"/>
                  <a:pt x="5132" y="5263"/>
                  <a:pt x="4953" y="5179"/>
                </a:cubicBezTo>
                <a:lnTo>
                  <a:pt x="4536" y="4965"/>
                </a:lnTo>
                <a:lnTo>
                  <a:pt x="4524" y="4953"/>
                </a:lnTo>
                <a:lnTo>
                  <a:pt x="4524" y="4703"/>
                </a:lnTo>
                <a:cubicBezTo>
                  <a:pt x="4727" y="4536"/>
                  <a:pt x="4882" y="4298"/>
                  <a:pt x="4882" y="4012"/>
                </a:cubicBezTo>
                <a:lnTo>
                  <a:pt x="4882" y="3655"/>
                </a:lnTo>
                <a:cubicBezTo>
                  <a:pt x="4882" y="3405"/>
                  <a:pt x="4727" y="3179"/>
                  <a:pt x="4524" y="3060"/>
                </a:cubicBezTo>
                <a:lnTo>
                  <a:pt x="4524" y="2643"/>
                </a:lnTo>
                <a:cubicBezTo>
                  <a:pt x="4524" y="2572"/>
                  <a:pt x="4560" y="2512"/>
                  <a:pt x="4620" y="2465"/>
                </a:cubicBezTo>
                <a:lnTo>
                  <a:pt x="4905" y="2322"/>
                </a:lnTo>
                <a:lnTo>
                  <a:pt x="5179" y="2584"/>
                </a:lnTo>
                <a:cubicBezTo>
                  <a:pt x="5239" y="2643"/>
                  <a:pt x="5322" y="2691"/>
                  <a:pt x="5417" y="2691"/>
                </a:cubicBezTo>
                <a:cubicBezTo>
                  <a:pt x="5501" y="2691"/>
                  <a:pt x="5572" y="2655"/>
                  <a:pt x="5655" y="2584"/>
                </a:cubicBezTo>
                <a:lnTo>
                  <a:pt x="5917" y="2322"/>
                </a:lnTo>
                <a:lnTo>
                  <a:pt x="6203" y="2465"/>
                </a:lnTo>
                <a:cubicBezTo>
                  <a:pt x="6263" y="2500"/>
                  <a:pt x="6310" y="2572"/>
                  <a:pt x="6310" y="2643"/>
                </a:cubicBezTo>
                <a:lnTo>
                  <a:pt x="6310" y="3060"/>
                </a:lnTo>
                <a:cubicBezTo>
                  <a:pt x="6096" y="3179"/>
                  <a:pt x="5953" y="3405"/>
                  <a:pt x="5953" y="3655"/>
                </a:cubicBezTo>
                <a:lnTo>
                  <a:pt x="5953" y="4012"/>
                </a:lnTo>
                <a:cubicBezTo>
                  <a:pt x="5953" y="4298"/>
                  <a:pt x="6084" y="4548"/>
                  <a:pt x="6310" y="4703"/>
                </a:cubicBezTo>
                <a:lnTo>
                  <a:pt x="6310" y="4953"/>
                </a:lnTo>
                <a:cubicBezTo>
                  <a:pt x="6310" y="4953"/>
                  <a:pt x="6310" y="4965"/>
                  <a:pt x="6287" y="4965"/>
                </a:cubicBezTo>
                <a:lnTo>
                  <a:pt x="5870" y="5179"/>
                </a:lnTo>
                <a:cubicBezTo>
                  <a:pt x="5691" y="5263"/>
                  <a:pt x="5596" y="5441"/>
                  <a:pt x="5596" y="5632"/>
                </a:cubicBezTo>
                <a:lnTo>
                  <a:pt x="5596" y="7358"/>
                </a:lnTo>
                <a:cubicBezTo>
                  <a:pt x="5596" y="7501"/>
                  <a:pt x="5632" y="7632"/>
                  <a:pt x="5715" y="7739"/>
                </a:cubicBezTo>
                <a:lnTo>
                  <a:pt x="5894" y="8001"/>
                </a:lnTo>
                <a:cubicBezTo>
                  <a:pt x="5929" y="8061"/>
                  <a:pt x="5953" y="8132"/>
                  <a:pt x="5953" y="8215"/>
                </a:cubicBezTo>
                <a:lnTo>
                  <a:pt x="5953" y="8930"/>
                </a:lnTo>
                <a:cubicBezTo>
                  <a:pt x="5953" y="9013"/>
                  <a:pt x="6025" y="9085"/>
                  <a:pt x="6108" y="9085"/>
                </a:cubicBezTo>
                <a:cubicBezTo>
                  <a:pt x="6203" y="9085"/>
                  <a:pt x="6275" y="9013"/>
                  <a:pt x="6275" y="8930"/>
                </a:cubicBezTo>
                <a:lnTo>
                  <a:pt x="6275" y="8215"/>
                </a:lnTo>
                <a:cubicBezTo>
                  <a:pt x="6275" y="8073"/>
                  <a:pt x="6227" y="7942"/>
                  <a:pt x="6156" y="7834"/>
                </a:cubicBezTo>
                <a:lnTo>
                  <a:pt x="5977" y="7572"/>
                </a:lnTo>
                <a:cubicBezTo>
                  <a:pt x="5929" y="7513"/>
                  <a:pt x="5917" y="7441"/>
                  <a:pt x="5917" y="7358"/>
                </a:cubicBezTo>
                <a:lnTo>
                  <a:pt x="5917" y="5632"/>
                </a:lnTo>
                <a:cubicBezTo>
                  <a:pt x="5917" y="5560"/>
                  <a:pt x="5965" y="5501"/>
                  <a:pt x="6025" y="5453"/>
                </a:cubicBezTo>
                <a:lnTo>
                  <a:pt x="6310" y="5310"/>
                </a:lnTo>
                <a:lnTo>
                  <a:pt x="6572" y="5572"/>
                </a:lnTo>
                <a:cubicBezTo>
                  <a:pt x="6632" y="5632"/>
                  <a:pt x="6727" y="5679"/>
                  <a:pt x="6810" y="5679"/>
                </a:cubicBezTo>
                <a:cubicBezTo>
                  <a:pt x="6906" y="5679"/>
                  <a:pt x="6977" y="5656"/>
                  <a:pt x="7049" y="5572"/>
                </a:cubicBezTo>
                <a:lnTo>
                  <a:pt x="7322" y="5310"/>
                </a:lnTo>
                <a:lnTo>
                  <a:pt x="7596" y="5453"/>
                </a:lnTo>
                <a:cubicBezTo>
                  <a:pt x="7656" y="5489"/>
                  <a:pt x="7703" y="5560"/>
                  <a:pt x="7703" y="5632"/>
                </a:cubicBezTo>
                <a:lnTo>
                  <a:pt x="7703" y="7358"/>
                </a:lnTo>
                <a:cubicBezTo>
                  <a:pt x="7703" y="7441"/>
                  <a:pt x="7691" y="7513"/>
                  <a:pt x="7644" y="7572"/>
                </a:cubicBezTo>
                <a:lnTo>
                  <a:pt x="7465" y="7834"/>
                </a:lnTo>
                <a:cubicBezTo>
                  <a:pt x="7394" y="7953"/>
                  <a:pt x="7346" y="8073"/>
                  <a:pt x="7346" y="8215"/>
                </a:cubicBezTo>
                <a:lnTo>
                  <a:pt x="7346" y="8930"/>
                </a:lnTo>
                <a:cubicBezTo>
                  <a:pt x="7346" y="9013"/>
                  <a:pt x="7418" y="9085"/>
                  <a:pt x="7513" y="9085"/>
                </a:cubicBezTo>
                <a:cubicBezTo>
                  <a:pt x="7596" y="9085"/>
                  <a:pt x="7680" y="9013"/>
                  <a:pt x="7680" y="8930"/>
                </a:cubicBezTo>
                <a:lnTo>
                  <a:pt x="7680" y="8215"/>
                </a:lnTo>
                <a:cubicBezTo>
                  <a:pt x="7680" y="8132"/>
                  <a:pt x="7691" y="8061"/>
                  <a:pt x="7739" y="8001"/>
                </a:cubicBezTo>
                <a:lnTo>
                  <a:pt x="7918" y="7739"/>
                </a:lnTo>
                <a:cubicBezTo>
                  <a:pt x="7989" y="7620"/>
                  <a:pt x="8037" y="7501"/>
                  <a:pt x="8037" y="7358"/>
                </a:cubicBezTo>
                <a:lnTo>
                  <a:pt x="8037" y="5632"/>
                </a:lnTo>
                <a:cubicBezTo>
                  <a:pt x="8037" y="5441"/>
                  <a:pt x="7930" y="5263"/>
                  <a:pt x="7751" y="5179"/>
                </a:cubicBezTo>
                <a:lnTo>
                  <a:pt x="7334" y="4965"/>
                </a:lnTo>
                <a:lnTo>
                  <a:pt x="7322" y="4953"/>
                </a:lnTo>
                <a:lnTo>
                  <a:pt x="7322" y="4703"/>
                </a:lnTo>
                <a:cubicBezTo>
                  <a:pt x="7525" y="4536"/>
                  <a:pt x="7680" y="4298"/>
                  <a:pt x="7680" y="4012"/>
                </a:cubicBezTo>
                <a:lnTo>
                  <a:pt x="7680" y="3655"/>
                </a:lnTo>
                <a:cubicBezTo>
                  <a:pt x="7680" y="3405"/>
                  <a:pt x="7525" y="3179"/>
                  <a:pt x="7322" y="3060"/>
                </a:cubicBezTo>
                <a:lnTo>
                  <a:pt x="7322" y="2643"/>
                </a:lnTo>
                <a:cubicBezTo>
                  <a:pt x="7322" y="2572"/>
                  <a:pt x="7358" y="2512"/>
                  <a:pt x="7418" y="2465"/>
                </a:cubicBezTo>
                <a:lnTo>
                  <a:pt x="7703" y="2322"/>
                </a:lnTo>
                <a:lnTo>
                  <a:pt x="7977" y="2584"/>
                </a:lnTo>
                <a:cubicBezTo>
                  <a:pt x="8037" y="2643"/>
                  <a:pt x="8120" y="2691"/>
                  <a:pt x="8215" y="2691"/>
                </a:cubicBezTo>
                <a:cubicBezTo>
                  <a:pt x="8299" y="2691"/>
                  <a:pt x="8370" y="2655"/>
                  <a:pt x="8453" y="2584"/>
                </a:cubicBezTo>
                <a:lnTo>
                  <a:pt x="8715" y="2322"/>
                </a:lnTo>
                <a:lnTo>
                  <a:pt x="9001" y="2465"/>
                </a:lnTo>
                <a:cubicBezTo>
                  <a:pt x="9061" y="2500"/>
                  <a:pt x="9108" y="2572"/>
                  <a:pt x="9108" y="2643"/>
                </a:cubicBezTo>
                <a:lnTo>
                  <a:pt x="9108" y="3060"/>
                </a:lnTo>
                <a:cubicBezTo>
                  <a:pt x="8894" y="3179"/>
                  <a:pt x="8751" y="3405"/>
                  <a:pt x="8751" y="3655"/>
                </a:cubicBezTo>
                <a:lnTo>
                  <a:pt x="8751" y="4012"/>
                </a:lnTo>
                <a:cubicBezTo>
                  <a:pt x="8751" y="4298"/>
                  <a:pt x="8882" y="4548"/>
                  <a:pt x="9108" y="4703"/>
                </a:cubicBezTo>
                <a:lnTo>
                  <a:pt x="9108" y="4953"/>
                </a:lnTo>
                <a:cubicBezTo>
                  <a:pt x="9108" y="4953"/>
                  <a:pt x="9108" y="4965"/>
                  <a:pt x="9084" y="4965"/>
                </a:cubicBezTo>
                <a:lnTo>
                  <a:pt x="8668" y="5179"/>
                </a:lnTo>
                <a:cubicBezTo>
                  <a:pt x="8489" y="5263"/>
                  <a:pt x="8394" y="5441"/>
                  <a:pt x="8394" y="5632"/>
                </a:cubicBezTo>
                <a:lnTo>
                  <a:pt x="8394" y="7358"/>
                </a:lnTo>
                <a:cubicBezTo>
                  <a:pt x="8394" y="7501"/>
                  <a:pt x="8430" y="7632"/>
                  <a:pt x="8513" y="7739"/>
                </a:cubicBezTo>
                <a:lnTo>
                  <a:pt x="8692" y="8001"/>
                </a:lnTo>
                <a:cubicBezTo>
                  <a:pt x="8727" y="8061"/>
                  <a:pt x="8751" y="8132"/>
                  <a:pt x="8751" y="8215"/>
                </a:cubicBezTo>
                <a:lnTo>
                  <a:pt x="8751" y="8930"/>
                </a:lnTo>
                <a:cubicBezTo>
                  <a:pt x="8751" y="9013"/>
                  <a:pt x="8823" y="9085"/>
                  <a:pt x="8906" y="9085"/>
                </a:cubicBezTo>
                <a:cubicBezTo>
                  <a:pt x="9001" y="9085"/>
                  <a:pt x="9073" y="9013"/>
                  <a:pt x="9073" y="8930"/>
                </a:cubicBezTo>
                <a:lnTo>
                  <a:pt x="9073" y="8215"/>
                </a:lnTo>
                <a:cubicBezTo>
                  <a:pt x="9073" y="8073"/>
                  <a:pt x="9025" y="7942"/>
                  <a:pt x="8954" y="7834"/>
                </a:cubicBezTo>
                <a:lnTo>
                  <a:pt x="8775" y="7572"/>
                </a:lnTo>
                <a:cubicBezTo>
                  <a:pt x="8727" y="7513"/>
                  <a:pt x="8715" y="7441"/>
                  <a:pt x="8715" y="7358"/>
                </a:cubicBezTo>
                <a:lnTo>
                  <a:pt x="8715" y="5632"/>
                </a:lnTo>
                <a:cubicBezTo>
                  <a:pt x="8715" y="5560"/>
                  <a:pt x="8763" y="5501"/>
                  <a:pt x="8823" y="5453"/>
                </a:cubicBezTo>
                <a:lnTo>
                  <a:pt x="9108" y="5310"/>
                </a:lnTo>
                <a:lnTo>
                  <a:pt x="9370" y="5572"/>
                </a:lnTo>
                <a:cubicBezTo>
                  <a:pt x="9430" y="5632"/>
                  <a:pt x="9525" y="5679"/>
                  <a:pt x="9608" y="5679"/>
                </a:cubicBezTo>
                <a:cubicBezTo>
                  <a:pt x="9704" y="5679"/>
                  <a:pt x="9775" y="5656"/>
                  <a:pt x="9846" y="5572"/>
                </a:cubicBezTo>
                <a:lnTo>
                  <a:pt x="10120" y="5310"/>
                </a:lnTo>
                <a:lnTo>
                  <a:pt x="10394" y="5453"/>
                </a:lnTo>
                <a:cubicBezTo>
                  <a:pt x="10454" y="5489"/>
                  <a:pt x="10501" y="5560"/>
                  <a:pt x="10501" y="5632"/>
                </a:cubicBezTo>
                <a:lnTo>
                  <a:pt x="10501" y="7358"/>
                </a:lnTo>
                <a:cubicBezTo>
                  <a:pt x="10501" y="7441"/>
                  <a:pt x="10489" y="7513"/>
                  <a:pt x="10442" y="7572"/>
                </a:cubicBezTo>
                <a:lnTo>
                  <a:pt x="10263" y="7834"/>
                </a:lnTo>
                <a:cubicBezTo>
                  <a:pt x="10192" y="7953"/>
                  <a:pt x="10144" y="8073"/>
                  <a:pt x="10144" y="8215"/>
                </a:cubicBezTo>
                <a:lnTo>
                  <a:pt x="10144" y="8930"/>
                </a:lnTo>
                <a:cubicBezTo>
                  <a:pt x="10144" y="9013"/>
                  <a:pt x="10216" y="9085"/>
                  <a:pt x="10311" y="9085"/>
                </a:cubicBezTo>
                <a:cubicBezTo>
                  <a:pt x="10394" y="9085"/>
                  <a:pt x="10478" y="9013"/>
                  <a:pt x="10478" y="8930"/>
                </a:cubicBezTo>
                <a:lnTo>
                  <a:pt x="10478" y="8215"/>
                </a:lnTo>
                <a:cubicBezTo>
                  <a:pt x="10478" y="8132"/>
                  <a:pt x="10489" y="8061"/>
                  <a:pt x="10537" y="8001"/>
                </a:cubicBezTo>
                <a:lnTo>
                  <a:pt x="10716" y="7739"/>
                </a:lnTo>
                <a:cubicBezTo>
                  <a:pt x="10787" y="7620"/>
                  <a:pt x="10835" y="7501"/>
                  <a:pt x="10835" y="7358"/>
                </a:cubicBezTo>
                <a:lnTo>
                  <a:pt x="10835" y="5632"/>
                </a:lnTo>
                <a:cubicBezTo>
                  <a:pt x="10918" y="5429"/>
                  <a:pt x="10811" y="5251"/>
                  <a:pt x="10632" y="5155"/>
                </a:cubicBezTo>
                <a:lnTo>
                  <a:pt x="10216" y="4953"/>
                </a:lnTo>
                <a:lnTo>
                  <a:pt x="10204" y="4941"/>
                </a:lnTo>
                <a:lnTo>
                  <a:pt x="10204" y="4703"/>
                </a:lnTo>
                <a:cubicBezTo>
                  <a:pt x="10418" y="4536"/>
                  <a:pt x="10561" y="4298"/>
                  <a:pt x="10561" y="4012"/>
                </a:cubicBezTo>
                <a:lnTo>
                  <a:pt x="10561" y="3655"/>
                </a:lnTo>
                <a:cubicBezTo>
                  <a:pt x="10561" y="3286"/>
                  <a:pt x="10251" y="2977"/>
                  <a:pt x="9882" y="2977"/>
                </a:cubicBezTo>
                <a:lnTo>
                  <a:pt x="9501" y="2977"/>
                </a:lnTo>
                <a:lnTo>
                  <a:pt x="9501" y="2643"/>
                </a:lnTo>
                <a:cubicBezTo>
                  <a:pt x="9501" y="2453"/>
                  <a:pt x="9406" y="2274"/>
                  <a:pt x="9227" y="2179"/>
                </a:cubicBezTo>
                <a:lnTo>
                  <a:pt x="8811" y="1977"/>
                </a:lnTo>
                <a:lnTo>
                  <a:pt x="8787" y="1953"/>
                </a:lnTo>
                <a:lnTo>
                  <a:pt x="8787" y="1726"/>
                </a:lnTo>
                <a:cubicBezTo>
                  <a:pt x="9001" y="1560"/>
                  <a:pt x="9144" y="1322"/>
                  <a:pt x="9144" y="1036"/>
                </a:cubicBezTo>
                <a:lnTo>
                  <a:pt x="9144" y="679"/>
                </a:lnTo>
                <a:cubicBezTo>
                  <a:pt x="9144" y="310"/>
                  <a:pt x="8834" y="0"/>
                  <a:pt x="8465" y="0"/>
                </a:cubicBezTo>
                <a:lnTo>
                  <a:pt x="8108" y="0"/>
                </a:lnTo>
                <a:cubicBezTo>
                  <a:pt x="7739" y="0"/>
                  <a:pt x="7418" y="310"/>
                  <a:pt x="7418" y="679"/>
                </a:cubicBezTo>
                <a:lnTo>
                  <a:pt x="7418" y="1036"/>
                </a:lnTo>
                <a:cubicBezTo>
                  <a:pt x="7418" y="1322"/>
                  <a:pt x="7560" y="1572"/>
                  <a:pt x="7775" y="1726"/>
                </a:cubicBezTo>
                <a:lnTo>
                  <a:pt x="7775" y="1977"/>
                </a:lnTo>
                <a:cubicBezTo>
                  <a:pt x="7775" y="1977"/>
                  <a:pt x="7775" y="1988"/>
                  <a:pt x="7763" y="1988"/>
                </a:cubicBezTo>
                <a:lnTo>
                  <a:pt x="7346" y="2203"/>
                </a:lnTo>
                <a:cubicBezTo>
                  <a:pt x="7168" y="2286"/>
                  <a:pt x="7060" y="2465"/>
                  <a:pt x="7060" y="2655"/>
                </a:cubicBezTo>
                <a:lnTo>
                  <a:pt x="7060" y="2989"/>
                </a:lnTo>
                <a:lnTo>
                  <a:pt x="6679" y="2989"/>
                </a:lnTo>
                <a:lnTo>
                  <a:pt x="6679" y="2655"/>
                </a:lnTo>
                <a:cubicBezTo>
                  <a:pt x="6679" y="2465"/>
                  <a:pt x="6572" y="2286"/>
                  <a:pt x="6394" y="2203"/>
                </a:cubicBezTo>
                <a:lnTo>
                  <a:pt x="5977" y="1988"/>
                </a:lnTo>
                <a:lnTo>
                  <a:pt x="5965" y="1977"/>
                </a:lnTo>
                <a:lnTo>
                  <a:pt x="5965" y="1726"/>
                </a:lnTo>
                <a:cubicBezTo>
                  <a:pt x="6167" y="1560"/>
                  <a:pt x="6322" y="1322"/>
                  <a:pt x="6322" y="1036"/>
                </a:cubicBezTo>
                <a:lnTo>
                  <a:pt x="6322" y="679"/>
                </a:lnTo>
                <a:cubicBezTo>
                  <a:pt x="6322" y="310"/>
                  <a:pt x="6013" y="0"/>
                  <a:pt x="5632" y="0"/>
                </a:cubicBezTo>
                <a:lnTo>
                  <a:pt x="5274" y="0"/>
                </a:lnTo>
                <a:cubicBezTo>
                  <a:pt x="4905" y="0"/>
                  <a:pt x="4596" y="310"/>
                  <a:pt x="4596" y="679"/>
                </a:cubicBezTo>
                <a:lnTo>
                  <a:pt x="4596" y="1036"/>
                </a:lnTo>
                <a:cubicBezTo>
                  <a:pt x="4596" y="1322"/>
                  <a:pt x="4727" y="1572"/>
                  <a:pt x="4953" y="1726"/>
                </a:cubicBezTo>
                <a:lnTo>
                  <a:pt x="4953" y="1977"/>
                </a:lnTo>
                <a:cubicBezTo>
                  <a:pt x="4953" y="1977"/>
                  <a:pt x="4953" y="1988"/>
                  <a:pt x="4941" y="1988"/>
                </a:cubicBezTo>
                <a:lnTo>
                  <a:pt x="4524" y="2203"/>
                </a:lnTo>
                <a:cubicBezTo>
                  <a:pt x="4346" y="2286"/>
                  <a:pt x="4239" y="2465"/>
                  <a:pt x="4239" y="2655"/>
                </a:cubicBezTo>
                <a:lnTo>
                  <a:pt x="4239" y="2989"/>
                </a:lnTo>
                <a:lnTo>
                  <a:pt x="3846" y="2989"/>
                </a:lnTo>
                <a:lnTo>
                  <a:pt x="3846" y="2655"/>
                </a:lnTo>
                <a:cubicBezTo>
                  <a:pt x="3846" y="2465"/>
                  <a:pt x="3750" y="2286"/>
                  <a:pt x="3572" y="2203"/>
                </a:cubicBezTo>
                <a:lnTo>
                  <a:pt x="3155" y="1988"/>
                </a:lnTo>
                <a:lnTo>
                  <a:pt x="3131" y="1977"/>
                </a:lnTo>
                <a:lnTo>
                  <a:pt x="3131" y="1726"/>
                </a:lnTo>
                <a:cubicBezTo>
                  <a:pt x="3346" y="1560"/>
                  <a:pt x="3489" y="1322"/>
                  <a:pt x="3489" y="1036"/>
                </a:cubicBezTo>
                <a:lnTo>
                  <a:pt x="3489" y="679"/>
                </a:lnTo>
                <a:cubicBezTo>
                  <a:pt x="3489" y="310"/>
                  <a:pt x="3179" y="0"/>
                  <a:pt x="2810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1129" name="Google Shape;11129;p80"/>
          <p:cNvGrpSpPr/>
          <p:nvPr/>
        </p:nvGrpSpPr>
        <p:grpSpPr>
          <a:xfrm>
            <a:off x="1204707" y="4661475"/>
            <a:ext cx="352733" cy="470963"/>
            <a:chOff x="903530" y="3806125"/>
            <a:chExt cx="264550" cy="353222"/>
          </a:xfrm>
          <a:solidFill>
            <a:srgbClr val="D2DE00"/>
          </a:solidFill>
        </p:grpSpPr>
        <p:sp>
          <p:nvSpPr>
            <p:cNvPr id="11130" name="Google Shape;11130;p80"/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31" name="Google Shape;11131;p80"/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32" name="Google Shape;11132;p80"/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33" name="Google Shape;11133;p80"/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134" name="Google Shape;11134;p80"/>
          <p:cNvGrpSpPr/>
          <p:nvPr/>
        </p:nvGrpSpPr>
        <p:grpSpPr>
          <a:xfrm>
            <a:off x="3481945" y="4675141"/>
            <a:ext cx="568439" cy="443167"/>
            <a:chOff x="2611458" y="3816374"/>
            <a:chExt cx="426329" cy="332375"/>
          </a:xfrm>
          <a:solidFill>
            <a:srgbClr val="D2DE00"/>
          </a:solidFill>
        </p:grpSpPr>
        <p:sp>
          <p:nvSpPr>
            <p:cNvPr id="11135" name="Google Shape;11135;p80"/>
            <p:cNvSpPr/>
            <p:nvPr/>
          </p:nvSpPr>
          <p:spPr>
            <a:xfrm>
              <a:off x="2611458" y="3816374"/>
              <a:ext cx="426329" cy="332375"/>
            </a:xfrm>
            <a:custGeom>
              <a:avLst/>
              <a:gdLst/>
              <a:ahLst/>
              <a:cxnLst/>
              <a:rect l="l" t="t" r="r" b="b"/>
              <a:pathLst>
                <a:path w="13395" h="10443" extrusionOk="0">
                  <a:moveTo>
                    <a:pt x="13002" y="429"/>
                  </a:moveTo>
                  <a:lnTo>
                    <a:pt x="12966" y="846"/>
                  </a:lnTo>
                  <a:lnTo>
                    <a:pt x="11418" y="846"/>
                  </a:lnTo>
                  <a:cubicBezTo>
                    <a:pt x="11299" y="846"/>
                    <a:pt x="11216" y="929"/>
                    <a:pt x="11216" y="1048"/>
                  </a:cubicBezTo>
                  <a:cubicBezTo>
                    <a:pt x="11216" y="1167"/>
                    <a:pt x="11299" y="1263"/>
                    <a:pt x="11418" y="1263"/>
                  </a:cubicBezTo>
                  <a:lnTo>
                    <a:pt x="12633" y="1263"/>
                  </a:lnTo>
                  <a:lnTo>
                    <a:pt x="12633" y="7501"/>
                  </a:lnTo>
                  <a:lnTo>
                    <a:pt x="5429" y="7501"/>
                  </a:lnTo>
                  <a:lnTo>
                    <a:pt x="5429" y="7287"/>
                  </a:lnTo>
                  <a:cubicBezTo>
                    <a:pt x="5429" y="7168"/>
                    <a:pt x="5334" y="7085"/>
                    <a:pt x="5215" y="7085"/>
                  </a:cubicBezTo>
                  <a:lnTo>
                    <a:pt x="4870" y="7085"/>
                  </a:lnTo>
                  <a:cubicBezTo>
                    <a:pt x="4834" y="6942"/>
                    <a:pt x="4786" y="6811"/>
                    <a:pt x="4715" y="6692"/>
                  </a:cubicBezTo>
                  <a:lnTo>
                    <a:pt x="4953" y="6454"/>
                  </a:lnTo>
                  <a:cubicBezTo>
                    <a:pt x="5036" y="6358"/>
                    <a:pt x="5036" y="6227"/>
                    <a:pt x="4953" y="6156"/>
                  </a:cubicBezTo>
                  <a:lnTo>
                    <a:pt x="4310" y="5513"/>
                  </a:lnTo>
                  <a:cubicBezTo>
                    <a:pt x="4263" y="5477"/>
                    <a:pt x="4215" y="5454"/>
                    <a:pt x="4155" y="5454"/>
                  </a:cubicBezTo>
                  <a:cubicBezTo>
                    <a:pt x="4096" y="5454"/>
                    <a:pt x="4060" y="5477"/>
                    <a:pt x="4013" y="5513"/>
                  </a:cubicBezTo>
                  <a:lnTo>
                    <a:pt x="3774" y="5751"/>
                  </a:lnTo>
                  <a:cubicBezTo>
                    <a:pt x="3655" y="5692"/>
                    <a:pt x="3524" y="5632"/>
                    <a:pt x="3382" y="5596"/>
                  </a:cubicBezTo>
                  <a:lnTo>
                    <a:pt x="3382" y="5251"/>
                  </a:lnTo>
                  <a:cubicBezTo>
                    <a:pt x="3382" y="5132"/>
                    <a:pt x="3298" y="5037"/>
                    <a:pt x="3179" y="5037"/>
                  </a:cubicBezTo>
                  <a:lnTo>
                    <a:pt x="2655" y="5037"/>
                  </a:lnTo>
                  <a:lnTo>
                    <a:pt x="2655" y="1274"/>
                  </a:lnTo>
                  <a:lnTo>
                    <a:pt x="10704" y="1274"/>
                  </a:lnTo>
                  <a:cubicBezTo>
                    <a:pt x="10823" y="1274"/>
                    <a:pt x="10918" y="1191"/>
                    <a:pt x="10918" y="1072"/>
                  </a:cubicBezTo>
                  <a:cubicBezTo>
                    <a:pt x="10918" y="953"/>
                    <a:pt x="10823" y="858"/>
                    <a:pt x="10704" y="858"/>
                  </a:cubicBezTo>
                  <a:lnTo>
                    <a:pt x="2310" y="858"/>
                  </a:lnTo>
                  <a:lnTo>
                    <a:pt x="2310" y="429"/>
                  </a:lnTo>
                  <a:close/>
                  <a:moveTo>
                    <a:pt x="12966" y="7918"/>
                  </a:moveTo>
                  <a:lnTo>
                    <a:pt x="12966" y="8347"/>
                  </a:lnTo>
                  <a:lnTo>
                    <a:pt x="5358" y="8347"/>
                  </a:lnTo>
                  <a:cubicBezTo>
                    <a:pt x="5394" y="8299"/>
                    <a:pt x="5417" y="8251"/>
                    <a:pt x="5417" y="8192"/>
                  </a:cubicBezTo>
                  <a:lnTo>
                    <a:pt x="5417" y="7954"/>
                  </a:lnTo>
                  <a:lnTo>
                    <a:pt x="12835" y="7954"/>
                  </a:lnTo>
                  <a:cubicBezTo>
                    <a:pt x="12883" y="7954"/>
                    <a:pt x="12930" y="7942"/>
                    <a:pt x="12954" y="7918"/>
                  </a:cubicBezTo>
                  <a:close/>
                  <a:moveTo>
                    <a:pt x="2953" y="5442"/>
                  </a:moveTo>
                  <a:lnTo>
                    <a:pt x="2953" y="5739"/>
                  </a:lnTo>
                  <a:cubicBezTo>
                    <a:pt x="2953" y="5846"/>
                    <a:pt x="3024" y="5918"/>
                    <a:pt x="3120" y="5954"/>
                  </a:cubicBezTo>
                  <a:cubicBezTo>
                    <a:pt x="3310" y="5989"/>
                    <a:pt x="3501" y="6073"/>
                    <a:pt x="3679" y="6192"/>
                  </a:cubicBezTo>
                  <a:cubicBezTo>
                    <a:pt x="3716" y="6215"/>
                    <a:pt x="3755" y="6225"/>
                    <a:pt x="3793" y="6225"/>
                  </a:cubicBezTo>
                  <a:cubicBezTo>
                    <a:pt x="3853" y="6225"/>
                    <a:pt x="3909" y="6200"/>
                    <a:pt x="3953" y="6156"/>
                  </a:cubicBezTo>
                  <a:lnTo>
                    <a:pt x="4155" y="5954"/>
                  </a:lnTo>
                  <a:lnTo>
                    <a:pt x="4501" y="6287"/>
                  </a:lnTo>
                  <a:lnTo>
                    <a:pt x="4298" y="6501"/>
                  </a:lnTo>
                  <a:cubicBezTo>
                    <a:pt x="4215" y="6573"/>
                    <a:pt x="4203" y="6680"/>
                    <a:pt x="4263" y="6763"/>
                  </a:cubicBezTo>
                  <a:cubicBezTo>
                    <a:pt x="4370" y="6942"/>
                    <a:pt x="4453" y="7144"/>
                    <a:pt x="4501" y="7335"/>
                  </a:cubicBezTo>
                  <a:cubicBezTo>
                    <a:pt x="4513" y="7418"/>
                    <a:pt x="4608" y="7501"/>
                    <a:pt x="4715" y="7501"/>
                  </a:cubicBezTo>
                  <a:lnTo>
                    <a:pt x="5013" y="7501"/>
                  </a:lnTo>
                  <a:lnTo>
                    <a:pt x="5013" y="7990"/>
                  </a:lnTo>
                  <a:lnTo>
                    <a:pt x="4715" y="7990"/>
                  </a:lnTo>
                  <a:cubicBezTo>
                    <a:pt x="4608" y="7990"/>
                    <a:pt x="4525" y="8061"/>
                    <a:pt x="4501" y="8156"/>
                  </a:cubicBezTo>
                  <a:cubicBezTo>
                    <a:pt x="4453" y="8347"/>
                    <a:pt x="4382" y="8537"/>
                    <a:pt x="4263" y="8716"/>
                  </a:cubicBezTo>
                  <a:cubicBezTo>
                    <a:pt x="4203" y="8811"/>
                    <a:pt x="4215" y="8906"/>
                    <a:pt x="4298" y="8990"/>
                  </a:cubicBezTo>
                  <a:lnTo>
                    <a:pt x="4501" y="9192"/>
                  </a:lnTo>
                  <a:lnTo>
                    <a:pt x="4155" y="9537"/>
                  </a:lnTo>
                  <a:lnTo>
                    <a:pt x="3953" y="9323"/>
                  </a:lnTo>
                  <a:cubicBezTo>
                    <a:pt x="3912" y="9282"/>
                    <a:pt x="3860" y="9261"/>
                    <a:pt x="3805" y="9261"/>
                  </a:cubicBezTo>
                  <a:cubicBezTo>
                    <a:pt x="3764" y="9261"/>
                    <a:pt x="3720" y="9273"/>
                    <a:pt x="3679" y="9299"/>
                  </a:cubicBezTo>
                  <a:cubicBezTo>
                    <a:pt x="3501" y="9394"/>
                    <a:pt x="3310" y="9490"/>
                    <a:pt x="3120" y="9537"/>
                  </a:cubicBezTo>
                  <a:cubicBezTo>
                    <a:pt x="3024" y="9549"/>
                    <a:pt x="2953" y="9633"/>
                    <a:pt x="2953" y="9740"/>
                  </a:cubicBezTo>
                  <a:lnTo>
                    <a:pt x="2953" y="10037"/>
                  </a:lnTo>
                  <a:lnTo>
                    <a:pt x="2465" y="10037"/>
                  </a:lnTo>
                  <a:lnTo>
                    <a:pt x="2465" y="9740"/>
                  </a:lnTo>
                  <a:cubicBezTo>
                    <a:pt x="2465" y="9633"/>
                    <a:pt x="2393" y="9561"/>
                    <a:pt x="2298" y="9537"/>
                  </a:cubicBezTo>
                  <a:cubicBezTo>
                    <a:pt x="2108" y="9490"/>
                    <a:pt x="1917" y="9418"/>
                    <a:pt x="1738" y="9299"/>
                  </a:cubicBezTo>
                  <a:cubicBezTo>
                    <a:pt x="1697" y="9273"/>
                    <a:pt x="1654" y="9261"/>
                    <a:pt x="1612" y="9261"/>
                  </a:cubicBezTo>
                  <a:cubicBezTo>
                    <a:pt x="1557" y="9261"/>
                    <a:pt x="1505" y="9282"/>
                    <a:pt x="1465" y="9323"/>
                  </a:cubicBezTo>
                  <a:lnTo>
                    <a:pt x="1262" y="9537"/>
                  </a:lnTo>
                  <a:lnTo>
                    <a:pt x="917" y="9192"/>
                  </a:lnTo>
                  <a:lnTo>
                    <a:pt x="1119" y="8990"/>
                  </a:lnTo>
                  <a:cubicBezTo>
                    <a:pt x="1203" y="8906"/>
                    <a:pt x="1215" y="8799"/>
                    <a:pt x="1155" y="8716"/>
                  </a:cubicBezTo>
                  <a:cubicBezTo>
                    <a:pt x="1048" y="8537"/>
                    <a:pt x="965" y="8347"/>
                    <a:pt x="917" y="8156"/>
                  </a:cubicBezTo>
                  <a:cubicBezTo>
                    <a:pt x="905" y="8061"/>
                    <a:pt x="810" y="7990"/>
                    <a:pt x="703" y="7990"/>
                  </a:cubicBezTo>
                  <a:lnTo>
                    <a:pt x="405" y="7990"/>
                  </a:lnTo>
                  <a:lnTo>
                    <a:pt x="405" y="7501"/>
                  </a:lnTo>
                  <a:lnTo>
                    <a:pt x="703" y="7501"/>
                  </a:lnTo>
                  <a:cubicBezTo>
                    <a:pt x="810" y="7501"/>
                    <a:pt x="881" y="7418"/>
                    <a:pt x="917" y="7335"/>
                  </a:cubicBezTo>
                  <a:cubicBezTo>
                    <a:pt x="965" y="7144"/>
                    <a:pt x="1036" y="6942"/>
                    <a:pt x="1155" y="6763"/>
                  </a:cubicBezTo>
                  <a:cubicBezTo>
                    <a:pt x="1215" y="6680"/>
                    <a:pt x="1203" y="6573"/>
                    <a:pt x="1119" y="6501"/>
                  </a:cubicBezTo>
                  <a:lnTo>
                    <a:pt x="917" y="6287"/>
                  </a:lnTo>
                  <a:lnTo>
                    <a:pt x="1262" y="5954"/>
                  </a:lnTo>
                  <a:lnTo>
                    <a:pt x="1465" y="6156"/>
                  </a:lnTo>
                  <a:cubicBezTo>
                    <a:pt x="1508" y="6200"/>
                    <a:pt x="1565" y="6225"/>
                    <a:pt x="1624" y="6225"/>
                  </a:cubicBezTo>
                  <a:cubicBezTo>
                    <a:pt x="1662" y="6225"/>
                    <a:pt x="1701" y="6215"/>
                    <a:pt x="1738" y="6192"/>
                  </a:cubicBezTo>
                  <a:cubicBezTo>
                    <a:pt x="1917" y="6085"/>
                    <a:pt x="2108" y="5989"/>
                    <a:pt x="2298" y="5954"/>
                  </a:cubicBezTo>
                  <a:cubicBezTo>
                    <a:pt x="2393" y="5930"/>
                    <a:pt x="2465" y="5846"/>
                    <a:pt x="2465" y="5739"/>
                  </a:cubicBezTo>
                  <a:lnTo>
                    <a:pt x="2465" y="5442"/>
                  </a:lnTo>
                  <a:close/>
                  <a:moveTo>
                    <a:pt x="2084" y="0"/>
                  </a:moveTo>
                  <a:cubicBezTo>
                    <a:pt x="1977" y="0"/>
                    <a:pt x="1881" y="84"/>
                    <a:pt x="1881" y="203"/>
                  </a:cubicBezTo>
                  <a:lnTo>
                    <a:pt x="1881" y="1048"/>
                  </a:lnTo>
                  <a:cubicBezTo>
                    <a:pt x="1881" y="1167"/>
                    <a:pt x="1977" y="1263"/>
                    <a:pt x="2084" y="1263"/>
                  </a:cubicBezTo>
                  <a:lnTo>
                    <a:pt x="2227" y="1263"/>
                  </a:lnTo>
                  <a:lnTo>
                    <a:pt x="2227" y="5037"/>
                  </a:lnTo>
                  <a:cubicBezTo>
                    <a:pt x="2119" y="5061"/>
                    <a:pt x="2048" y="5144"/>
                    <a:pt x="2048" y="5251"/>
                  </a:cubicBezTo>
                  <a:lnTo>
                    <a:pt x="2048" y="5584"/>
                  </a:lnTo>
                  <a:cubicBezTo>
                    <a:pt x="1905" y="5632"/>
                    <a:pt x="1774" y="5680"/>
                    <a:pt x="1655" y="5751"/>
                  </a:cubicBezTo>
                  <a:lnTo>
                    <a:pt x="1417" y="5513"/>
                  </a:lnTo>
                  <a:cubicBezTo>
                    <a:pt x="1369" y="5465"/>
                    <a:pt x="1334" y="5454"/>
                    <a:pt x="1274" y="5454"/>
                  </a:cubicBezTo>
                  <a:cubicBezTo>
                    <a:pt x="1215" y="5454"/>
                    <a:pt x="1167" y="5465"/>
                    <a:pt x="1119" y="5513"/>
                  </a:cubicBezTo>
                  <a:lnTo>
                    <a:pt x="476" y="6156"/>
                  </a:lnTo>
                  <a:cubicBezTo>
                    <a:pt x="393" y="6239"/>
                    <a:pt x="393" y="6382"/>
                    <a:pt x="476" y="6454"/>
                  </a:cubicBezTo>
                  <a:lnTo>
                    <a:pt x="715" y="6692"/>
                  </a:lnTo>
                  <a:cubicBezTo>
                    <a:pt x="655" y="6811"/>
                    <a:pt x="595" y="6942"/>
                    <a:pt x="560" y="7073"/>
                  </a:cubicBezTo>
                  <a:lnTo>
                    <a:pt x="214" y="7073"/>
                  </a:lnTo>
                  <a:cubicBezTo>
                    <a:pt x="95" y="7073"/>
                    <a:pt x="0" y="7168"/>
                    <a:pt x="0" y="7287"/>
                  </a:cubicBezTo>
                  <a:lnTo>
                    <a:pt x="0" y="8192"/>
                  </a:lnTo>
                  <a:cubicBezTo>
                    <a:pt x="0" y="8311"/>
                    <a:pt x="95" y="8406"/>
                    <a:pt x="214" y="8406"/>
                  </a:cubicBezTo>
                  <a:lnTo>
                    <a:pt x="560" y="8406"/>
                  </a:lnTo>
                  <a:cubicBezTo>
                    <a:pt x="595" y="8537"/>
                    <a:pt x="643" y="8668"/>
                    <a:pt x="715" y="8787"/>
                  </a:cubicBezTo>
                  <a:lnTo>
                    <a:pt x="476" y="9025"/>
                  </a:lnTo>
                  <a:cubicBezTo>
                    <a:pt x="393" y="9121"/>
                    <a:pt x="393" y="9252"/>
                    <a:pt x="476" y="9323"/>
                  </a:cubicBezTo>
                  <a:lnTo>
                    <a:pt x="1119" y="9966"/>
                  </a:lnTo>
                  <a:cubicBezTo>
                    <a:pt x="1167" y="10008"/>
                    <a:pt x="1223" y="10028"/>
                    <a:pt x="1277" y="10028"/>
                  </a:cubicBezTo>
                  <a:cubicBezTo>
                    <a:pt x="1331" y="10028"/>
                    <a:pt x="1381" y="10008"/>
                    <a:pt x="1417" y="9966"/>
                  </a:cubicBezTo>
                  <a:lnTo>
                    <a:pt x="1655" y="9728"/>
                  </a:lnTo>
                  <a:cubicBezTo>
                    <a:pt x="1774" y="9787"/>
                    <a:pt x="1905" y="9847"/>
                    <a:pt x="2048" y="9895"/>
                  </a:cubicBezTo>
                  <a:lnTo>
                    <a:pt x="2048" y="10228"/>
                  </a:lnTo>
                  <a:cubicBezTo>
                    <a:pt x="2048" y="10347"/>
                    <a:pt x="2131" y="10442"/>
                    <a:pt x="2250" y="10442"/>
                  </a:cubicBezTo>
                  <a:lnTo>
                    <a:pt x="3155" y="10442"/>
                  </a:lnTo>
                  <a:cubicBezTo>
                    <a:pt x="3274" y="10442"/>
                    <a:pt x="3370" y="10347"/>
                    <a:pt x="3370" y="10228"/>
                  </a:cubicBezTo>
                  <a:lnTo>
                    <a:pt x="3370" y="9895"/>
                  </a:lnTo>
                  <a:cubicBezTo>
                    <a:pt x="3501" y="9847"/>
                    <a:pt x="3632" y="9799"/>
                    <a:pt x="3751" y="9728"/>
                  </a:cubicBezTo>
                  <a:lnTo>
                    <a:pt x="3989" y="9966"/>
                  </a:lnTo>
                  <a:cubicBezTo>
                    <a:pt x="4036" y="10008"/>
                    <a:pt x="4093" y="10028"/>
                    <a:pt x="4146" y="10028"/>
                  </a:cubicBezTo>
                  <a:cubicBezTo>
                    <a:pt x="4200" y="10028"/>
                    <a:pt x="4251" y="10008"/>
                    <a:pt x="4286" y="9966"/>
                  </a:cubicBezTo>
                  <a:lnTo>
                    <a:pt x="4929" y="9323"/>
                  </a:lnTo>
                  <a:cubicBezTo>
                    <a:pt x="5025" y="9240"/>
                    <a:pt x="5025" y="9097"/>
                    <a:pt x="4929" y="9025"/>
                  </a:cubicBezTo>
                  <a:lnTo>
                    <a:pt x="4691" y="8787"/>
                  </a:lnTo>
                  <a:cubicBezTo>
                    <a:pt x="4691" y="8775"/>
                    <a:pt x="4703" y="8775"/>
                    <a:pt x="4703" y="8763"/>
                  </a:cubicBezTo>
                  <a:lnTo>
                    <a:pt x="13180" y="8763"/>
                  </a:lnTo>
                  <a:cubicBezTo>
                    <a:pt x="13299" y="8763"/>
                    <a:pt x="13383" y="8668"/>
                    <a:pt x="13383" y="8549"/>
                  </a:cubicBezTo>
                  <a:lnTo>
                    <a:pt x="13383" y="7704"/>
                  </a:lnTo>
                  <a:cubicBezTo>
                    <a:pt x="13383" y="7585"/>
                    <a:pt x="13299" y="7489"/>
                    <a:pt x="13180" y="7489"/>
                  </a:cubicBezTo>
                  <a:lnTo>
                    <a:pt x="13037" y="7489"/>
                  </a:lnTo>
                  <a:lnTo>
                    <a:pt x="13037" y="1263"/>
                  </a:lnTo>
                  <a:lnTo>
                    <a:pt x="13192" y="1263"/>
                  </a:lnTo>
                  <a:cubicBezTo>
                    <a:pt x="13311" y="1263"/>
                    <a:pt x="13395" y="1167"/>
                    <a:pt x="13395" y="1048"/>
                  </a:cubicBezTo>
                  <a:lnTo>
                    <a:pt x="13395" y="203"/>
                  </a:lnTo>
                  <a:cubicBezTo>
                    <a:pt x="13395" y="84"/>
                    <a:pt x="13311" y="0"/>
                    <a:pt x="1319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36" name="Google Shape;11136;p80"/>
            <p:cNvSpPr/>
            <p:nvPr/>
          </p:nvSpPr>
          <p:spPr>
            <a:xfrm>
              <a:off x="2803568" y="3950909"/>
              <a:ext cx="40198" cy="85648"/>
            </a:xfrm>
            <a:custGeom>
              <a:avLst/>
              <a:gdLst/>
              <a:ahLst/>
              <a:cxnLst/>
              <a:rect l="l" t="t" r="r" b="b"/>
              <a:pathLst>
                <a:path w="1263" h="2691" extrusionOk="0">
                  <a:moveTo>
                    <a:pt x="846" y="417"/>
                  </a:moveTo>
                  <a:lnTo>
                    <a:pt x="846" y="2262"/>
                  </a:lnTo>
                  <a:lnTo>
                    <a:pt x="417" y="22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477"/>
                  </a:lnTo>
                  <a:cubicBezTo>
                    <a:pt x="1" y="2596"/>
                    <a:pt x="84" y="2691"/>
                    <a:pt x="203" y="2691"/>
                  </a:cubicBezTo>
                  <a:lnTo>
                    <a:pt x="1060" y="2691"/>
                  </a:lnTo>
                  <a:cubicBezTo>
                    <a:pt x="1167" y="2691"/>
                    <a:pt x="1263" y="2596"/>
                    <a:pt x="1263" y="2477"/>
                  </a:cubicBezTo>
                  <a:lnTo>
                    <a:pt x="1263" y="203"/>
                  </a:lnTo>
                  <a:cubicBezTo>
                    <a:pt x="1263" y="84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37" name="Google Shape;11137;p80"/>
            <p:cNvSpPr/>
            <p:nvPr/>
          </p:nvSpPr>
          <p:spPr>
            <a:xfrm>
              <a:off x="2851691" y="3917935"/>
              <a:ext cx="40580" cy="118621"/>
            </a:xfrm>
            <a:custGeom>
              <a:avLst/>
              <a:gdLst/>
              <a:ahLst/>
              <a:cxnLst/>
              <a:rect l="l" t="t" r="r" b="b"/>
              <a:pathLst>
                <a:path w="1275" h="3727" extrusionOk="0">
                  <a:moveTo>
                    <a:pt x="858" y="417"/>
                  </a:moveTo>
                  <a:lnTo>
                    <a:pt x="858" y="3298"/>
                  </a:lnTo>
                  <a:lnTo>
                    <a:pt x="417" y="3298"/>
                  </a:lnTo>
                  <a:lnTo>
                    <a:pt x="417" y="417"/>
                  </a:lnTo>
                  <a:close/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3513"/>
                  </a:lnTo>
                  <a:cubicBezTo>
                    <a:pt x="1" y="3632"/>
                    <a:pt x="96" y="3727"/>
                    <a:pt x="215" y="3727"/>
                  </a:cubicBezTo>
                  <a:lnTo>
                    <a:pt x="1060" y="3727"/>
                  </a:lnTo>
                  <a:cubicBezTo>
                    <a:pt x="1179" y="3727"/>
                    <a:pt x="1275" y="3632"/>
                    <a:pt x="1275" y="3513"/>
                  </a:cubicBezTo>
                  <a:lnTo>
                    <a:pt x="1275" y="215"/>
                  </a:lnTo>
                  <a:cubicBezTo>
                    <a:pt x="1275" y="96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38" name="Google Shape;11138;p80"/>
            <p:cNvSpPr/>
            <p:nvPr/>
          </p:nvSpPr>
          <p:spPr>
            <a:xfrm>
              <a:off x="2900197" y="3934995"/>
              <a:ext cx="40198" cy="101562"/>
            </a:xfrm>
            <a:custGeom>
              <a:avLst/>
              <a:gdLst/>
              <a:ahLst/>
              <a:cxnLst/>
              <a:rect l="l" t="t" r="r" b="b"/>
              <a:pathLst>
                <a:path w="1263" h="3191" extrusionOk="0">
                  <a:moveTo>
                    <a:pt x="846" y="417"/>
                  </a:moveTo>
                  <a:lnTo>
                    <a:pt x="846" y="2762"/>
                  </a:lnTo>
                  <a:lnTo>
                    <a:pt x="417" y="27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2977"/>
                  </a:lnTo>
                  <a:cubicBezTo>
                    <a:pt x="1" y="3096"/>
                    <a:pt x="84" y="3191"/>
                    <a:pt x="203" y="3191"/>
                  </a:cubicBezTo>
                  <a:lnTo>
                    <a:pt x="1048" y="3191"/>
                  </a:lnTo>
                  <a:cubicBezTo>
                    <a:pt x="1168" y="3191"/>
                    <a:pt x="1263" y="3096"/>
                    <a:pt x="1263" y="2977"/>
                  </a:cubicBezTo>
                  <a:lnTo>
                    <a:pt x="1263" y="214"/>
                  </a:lnTo>
                  <a:cubicBezTo>
                    <a:pt x="1263" y="95"/>
                    <a:pt x="1179" y="0"/>
                    <a:pt x="104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39" name="Google Shape;11139;p80"/>
            <p:cNvSpPr/>
            <p:nvPr/>
          </p:nvSpPr>
          <p:spPr>
            <a:xfrm>
              <a:off x="2948320" y="3879265"/>
              <a:ext cx="40580" cy="156941"/>
            </a:xfrm>
            <a:custGeom>
              <a:avLst/>
              <a:gdLst/>
              <a:ahLst/>
              <a:cxnLst/>
              <a:rect l="l" t="t" r="r" b="b"/>
              <a:pathLst>
                <a:path w="1275" h="4931" extrusionOk="0">
                  <a:moveTo>
                    <a:pt x="858" y="430"/>
                  </a:moveTo>
                  <a:lnTo>
                    <a:pt x="858" y="4525"/>
                  </a:lnTo>
                  <a:lnTo>
                    <a:pt x="418" y="4525"/>
                  </a:lnTo>
                  <a:lnTo>
                    <a:pt x="418" y="430"/>
                  </a:lnTo>
                  <a:close/>
                  <a:moveTo>
                    <a:pt x="215" y="1"/>
                  </a:moveTo>
                  <a:cubicBezTo>
                    <a:pt x="96" y="1"/>
                    <a:pt x="1" y="108"/>
                    <a:pt x="1" y="203"/>
                  </a:cubicBezTo>
                  <a:lnTo>
                    <a:pt x="1" y="4716"/>
                  </a:lnTo>
                  <a:cubicBezTo>
                    <a:pt x="1" y="4835"/>
                    <a:pt x="96" y="4930"/>
                    <a:pt x="215" y="4930"/>
                  </a:cubicBezTo>
                  <a:lnTo>
                    <a:pt x="1060" y="4930"/>
                  </a:lnTo>
                  <a:cubicBezTo>
                    <a:pt x="1180" y="4930"/>
                    <a:pt x="1275" y="4835"/>
                    <a:pt x="1275" y="4716"/>
                  </a:cubicBezTo>
                  <a:lnTo>
                    <a:pt x="1275" y="203"/>
                  </a:lnTo>
                  <a:cubicBezTo>
                    <a:pt x="1275" y="84"/>
                    <a:pt x="1180" y="1"/>
                    <a:pt x="106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40" name="Google Shape;11140;p80"/>
            <p:cNvSpPr/>
            <p:nvPr/>
          </p:nvSpPr>
          <p:spPr>
            <a:xfrm>
              <a:off x="2716807" y="3896325"/>
              <a:ext cx="49269" cy="13304"/>
            </a:xfrm>
            <a:custGeom>
              <a:avLst/>
              <a:gdLst/>
              <a:ahLst/>
              <a:cxnLst/>
              <a:rect l="l" t="t" r="r" b="b"/>
              <a:pathLst>
                <a:path w="1548" h="418" extrusionOk="0">
                  <a:moveTo>
                    <a:pt x="214" y="1"/>
                  </a:moveTo>
                  <a:cubicBezTo>
                    <a:pt x="95" y="1"/>
                    <a:pt x="0" y="84"/>
                    <a:pt x="0" y="203"/>
                  </a:cubicBezTo>
                  <a:cubicBezTo>
                    <a:pt x="0" y="322"/>
                    <a:pt x="107" y="417"/>
                    <a:pt x="214" y="417"/>
                  </a:cubicBezTo>
                  <a:lnTo>
                    <a:pt x="1345" y="417"/>
                  </a:lnTo>
                  <a:cubicBezTo>
                    <a:pt x="1453" y="417"/>
                    <a:pt x="1548" y="322"/>
                    <a:pt x="1548" y="203"/>
                  </a:cubicBezTo>
                  <a:cubicBezTo>
                    <a:pt x="1548" y="84"/>
                    <a:pt x="1453" y="1"/>
                    <a:pt x="134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41" name="Google Shape;11141;p80"/>
            <p:cNvSpPr/>
            <p:nvPr/>
          </p:nvSpPr>
          <p:spPr>
            <a:xfrm>
              <a:off x="2717157" y="3917553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5"/>
                  </a:cubicBezTo>
                  <a:cubicBezTo>
                    <a:pt x="2168" y="96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42" name="Google Shape;11142;p80"/>
            <p:cNvSpPr/>
            <p:nvPr/>
          </p:nvSpPr>
          <p:spPr>
            <a:xfrm>
              <a:off x="2717157" y="3938782"/>
              <a:ext cx="69002" cy="13272"/>
            </a:xfrm>
            <a:custGeom>
              <a:avLst/>
              <a:gdLst/>
              <a:ahLst/>
              <a:cxnLst/>
              <a:rect l="l" t="t" r="r" b="b"/>
              <a:pathLst>
                <a:path w="2168" h="417" extrusionOk="0">
                  <a:moveTo>
                    <a:pt x="215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4"/>
                  </a:cubicBezTo>
                  <a:cubicBezTo>
                    <a:pt x="2168" y="95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43" name="Google Shape;11143;p80"/>
            <p:cNvSpPr/>
            <p:nvPr/>
          </p:nvSpPr>
          <p:spPr>
            <a:xfrm>
              <a:off x="2717157" y="3960361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8"/>
                    <a:pt x="215" y="418"/>
                  </a:cubicBezTo>
                  <a:lnTo>
                    <a:pt x="1954" y="418"/>
                  </a:lnTo>
                  <a:cubicBezTo>
                    <a:pt x="2073" y="418"/>
                    <a:pt x="2168" y="322"/>
                    <a:pt x="2168" y="203"/>
                  </a:cubicBezTo>
                  <a:cubicBezTo>
                    <a:pt x="2168" y="84"/>
                    <a:pt x="2061" y="1"/>
                    <a:pt x="195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44" name="Google Shape;11144;p80"/>
            <p:cNvSpPr/>
            <p:nvPr/>
          </p:nvSpPr>
          <p:spPr>
            <a:xfrm>
              <a:off x="2655793" y="4020993"/>
              <a:ext cx="84152" cy="82656"/>
            </a:xfrm>
            <a:custGeom>
              <a:avLst/>
              <a:gdLst/>
              <a:ahLst/>
              <a:cxnLst/>
              <a:rect l="l" t="t" r="r" b="b"/>
              <a:pathLst>
                <a:path w="2644" h="2597" extrusionOk="0">
                  <a:moveTo>
                    <a:pt x="1322" y="1"/>
                  </a:moveTo>
                  <a:cubicBezTo>
                    <a:pt x="595" y="1"/>
                    <a:pt x="0" y="596"/>
                    <a:pt x="0" y="1322"/>
                  </a:cubicBezTo>
                  <a:cubicBezTo>
                    <a:pt x="0" y="1620"/>
                    <a:pt x="84" y="1882"/>
                    <a:pt x="262" y="2120"/>
                  </a:cubicBezTo>
                  <a:cubicBezTo>
                    <a:pt x="312" y="2177"/>
                    <a:pt x="379" y="2204"/>
                    <a:pt x="442" y="2204"/>
                  </a:cubicBezTo>
                  <a:cubicBezTo>
                    <a:pt x="485" y="2204"/>
                    <a:pt x="526" y="2192"/>
                    <a:pt x="560" y="2168"/>
                  </a:cubicBezTo>
                  <a:cubicBezTo>
                    <a:pt x="655" y="2096"/>
                    <a:pt x="667" y="1965"/>
                    <a:pt x="607" y="1870"/>
                  </a:cubicBezTo>
                  <a:cubicBezTo>
                    <a:pt x="488" y="1703"/>
                    <a:pt x="429" y="1525"/>
                    <a:pt x="429" y="1322"/>
                  </a:cubicBezTo>
                  <a:cubicBezTo>
                    <a:pt x="429" y="822"/>
                    <a:pt x="834" y="406"/>
                    <a:pt x="1334" y="406"/>
                  </a:cubicBezTo>
                  <a:cubicBezTo>
                    <a:pt x="1846" y="406"/>
                    <a:pt x="2239" y="810"/>
                    <a:pt x="2239" y="1322"/>
                  </a:cubicBezTo>
                  <a:cubicBezTo>
                    <a:pt x="2239" y="1620"/>
                    <a:pt x="2096" y="1894"/>
                    <a:pt x="1846" y="2061"/>
                  </a:cubicBezTo>
                  <a:cubicBezTo>
                    <a:pt x="1822" y="2061"/>
                    <a:pt x="1822" y="2073"/>
                    <a:pt x="1810" y="2073"/>
                  </a:cubicBezTo>
                  <a:lnTo>
                    <a:pt x="1798" y="2073"/>
                  </a:lnTo>
                  <a:cubicBezTo>
                    <a:pt x="1786" y="2073"/>
                    <a:pt x="1786" y="2096"/>
                    <a:pt x="1762" y="2096"/>
                  </a:cubicBezTo>
                  <a:lnTo>
                    <a:pt x="1750" y="2096"/>
                  </a:lnTo>
                  <a:cubicBezTo>
                    <a:pt x="1738" y="2096"/>
                    <a:pt x="1738" y="2108"/>
                    <a:pt x="1727" y="2108"/>
                  </a:cubicBezTo>
                  <a:cubicBezTo>
                    <a:pt x="1703" y="2108"/>
                    <a:pt x="1691" y="2120"/>
                    <a:pt x="1691" y="2120"/>
                  </a:cubicBezTo>
                  <a:lnTo>
                    <a:pt x="1679" y="2120"/>
                  </a:lnTo>
                  <a:cubicBezTo>
                    <a:pt x="1667" y="2120"/>
                    <a:pt x="1667" y="2120"/>
                    <a:pt x="1643" y="2144"/>
                  </a:cubicBezTo>
                  <a:lnTo>
                    <a:pt x="1631" y="2144"/>
                  </a:lnTo>
                  <a:cubicBezTo>
                    <a:pt x="1619" y="2144"/>
                    <a:pt x="1608" y="2156"/>
                    <a:pt x="1608" y="2156"/>
                  </a:cubicBezTo>
                  <a:cubicBezTo>
                    <a:pt x="1584" y="2156"/>
                    <a:pt x="1572" y="2156"/>
                    <a:pt x="1560" y="2168"/>
                  </a:cubicBezTo>
                  <a:lnTo>
                    <a:pt x="1072" y="2168"/>
                  </a:lnTo>
                  <a:cubicBezTo>
                    <a:pt x="1048" y="2168"/>
                    <a:pt x="1036" y="2168"/>
                    <a:pt x="1024" y="2156"/>
                  </a:cubicBezTo>
                  <a:cubicBezTo>
                    <a:pt x="1012" y="2156"/>
                    <a:pt x="988" y="2144"/>
                    <a:pt x="988" y="2144"/>
                  </a:cubicBezTo>
                  <a:lnTo>
                    <a:pt x="976" y="2144"/>
                  </a:lnTo>
                  <a:cubicBezTo>
                    <a:pt x="951" y="2133"/>
                    <a:pt x="925" y="2127"/>
                    <a:pt x="899" y="2127"/>
                  </a:cubicBezTo>
                  <a:cubicBezTo>
                    <a:pt x="817" y="2127"/>
                    <a:pt x="742" y="2181"/>
                    <a:pt x="715" y="2263"/>
                  </a:cubicBezTo>
                  <a:cubicBezTo>
                    <a:pt x="667" y="2358"/>
                    <a:pt x="726" y="2501"/>
                    <a:pt x="834" y="2525"/>
                  </a:cubicBezTo>
                  <a:lnTo>
                    <a:pt x="846" y="2525"/>
                  </a:lnTo>
                  <a:cubicBezTo>
                    <a:pt x="857" y="2525"/>
                    <a:pt x="869" y="2537"/>
                    <a:pt x="905" y="2537"/>
                  </a:cubicBezTo>
                  <a:cubicBezTo>
                    <a:pt x="917" y="2537"/>
                    <a:pt x="929" y="2561"/>
                    <a:pt x="965" y="2561"/>
                  </a:cubicBezTo>
                  <a:lnTo>
                    <a:pt x="976" y="2561"/>
                  </a:lnTo>
                  <a:cubicBezTo>
                    <a:pt x="988" y="2561"/>
                    <a:pt x="1012" y="2561"/>
                    <a:pt x="1024" y="2573"/>
                  </a:cubicBezTo>
                  <a:lnTo>
                    <a:pt x="1036" y="2573"/>
                  </a:lnTo>
                  <a:cubicBezTo>
                    <a:pt x="1048" y="2573"/>
                    <a:pt x="1072" y="2573"/>
                    <a:pt x="1096" y="2584"/>
                  </a:cubicBezTo>
                  <a:cubicBezTo>
                    <a:pt x="1107" y="2584"/>
                    <a:pt x="1143" y="2584"/>
                    <a:pt x="1155" y="2596"/>
                  </a:cubicBezTo>
                  <a:lnTo>
                    <a:pt x="1429" y="2596"/>
                  </a:lnTo>
                  <a:cubicBezTo>
                    <a:pt x="1441" y="2596"/>
                    <a:pt x="1465" y="2596"/>
                    <a:pt x="1488" y="2584"/>
                  </a:cubicBezTo>
                  <a:cubicBezTo>
                    <a:pt x="1500" y="2584"/>
                    <a:pt x="1524" y="2584"/>
                    <a:pt x="1548" y="2573"/>
                  </a:cubicBezTo>
                  <a:lnTo>
                    <a:pt x="1560" y="2573"/>
                  </a:lnTo>
                  <a:cubicBezTo>
                    <a:pt x="1572" y="2573"/>
                    <a:pt x="1584" y="2573"/>
                    <a:pt x="1608" y="2561"/>
                  </a:cubicBezTo>
                  <a:lnTo>
                    <a:pt x="1619" y="2561"/>
                  </a:lnTo>
                  <a:cubicBezTo>
                    <a:pt x="1631" y="2561"/>
                    <a:pt x="1643" y="2537"/>
                    <a:pt x="1679" y="2537"/>
                  </a:cubicBezTo>
                  <a:cubicBezTo>
                    <a:pt x="1691" y="2537"/>
                    <a:pt x="1703" y="2525"/>
                    <a:pt x="1738" y="2525"/>
                  </a:cubicBezTo>
                  <a:lnTo>
                    <a:pt x="1750" y="2525"/>
                  </a:lnTo>
                  <a:cubicBezTo>
                    <a:pt x="1762" y="2525"/>
                    <a:pt x="1786" y="2513"/>
                    <a:pt x="1798" y="2513"/>
                  </a:cubicBezTo>
                  <a:lnTo>
                    <a:pt x="1810" y="2513"/>
                  </a:lnTo>
                  <a:cubicBezTo>
                    <a:pt x="1822" y="2513"/>
                    <a:pt x="1846" y="2489"/>
                    <a:pt x="1858" y="2477"/>
                  </a:cubicBezTo>
                  <a:cubicBezTo>
                    <a:pt x="1869" y="2465"/>
                    <a:pt x="1881" y="2465"/>
                    <a:pt x="1905" y="2454"/>
                  </a:cubicBezTo>
                  <a:lnTo>
                    <a:pt x="1917" y="2430"/>
                  </a:lnTo>
                  <a:cubicBezTo>
                    <a:pt x="1929" y="2430"/>
                    <a:pt x="1941" y="2418"/>
                    <a:pt x="1941" y="2418"/>
                  </a:cubicBezTo>
                  <a:lnTo>
                    <a:pt x="1965" y="2406"/>
                  </a:lnTo>
                  <a:cubicBezTo>
                    <a:pt x="1977" y="2394"/>
                    <a:pt x="1989" y="2394"/>
                    <a:pt x="2000" y="2370"/>
                  </a:cubicBezTo>
                  <a:cubicBezTo>
                    <a:pt x="2381" y="2120"/>
                    <a:pt x="2584" y="1715"/>
                    <a:pt x="2584" y="1275"/>
                  </a:cubicBezTo>
                  <a:cubicBezTo>
                    <a:pt x="2643" y="596"/>
                    <a:pt x="2048" y="1"/>
                    <a:pt x="132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145" name="Google Shape;11145;p80"/>
          <p:cNvSpPr/>
          <p:nvPr/>
        </p:nvSpPr>
        <p:spPr>
          <a:xfrm>
            <a:off x="2337004" y="4658464"/>
            <a:ext cx="474993" cy="475503"/>
          </a:xfrm>
          <a:custGeom>
            <a:avLst/>
            <a:gdLst/>
            <a:ahLst/>
            <a:cxnLst/>
            <a:rect l="l" t="t" r="r" b="b"/>
            <a:pathLst>
              <a:path w="11193" h="11205" extrusionOk="0">
                <a:moveTo>
                  <a:pt x="3763" y="358"/>
                </a:moveTo>
                <a:cubicBezTo>
                  <a:pt x="4096" y="358"/>
                  <a:pt x="4346" y="632"/>
                  <a:pt x="4346" y="941"/>
                </a:cubicBezTo>
                <a:cubicBezTo>
                  <a:pt x="4346" y="1144"/>
                  <a:pt x="4239" y="1346"/>
                  <a:pt x="4061" y="1441"/>
                </a:cubicBezTo>
                <a:cubicBezTo>
                  <a:pt x="4013" y="1477"/>
                  <a:pt x="3977" y="1536"/>
                  <a:pt x="3977" y="1596"/>
                </a:cubicBezTo>
                <a:lnTo>
                  <a:pt x="3977" y="2001"/>
                </a:lnTo>
                <a:cubicBezTo>
                  <a:pt x="3977" y="2096"/>
                  <a:pt x="4049" y="2179"/>
                  <a:pt x="4156" y="2179"/>
                </a:cubicBezTo>
                <a:lnTo>
                  <a:pt x="5394" y="2179"/>
                </a:lnTo>
                <a:lnTo>
                  <a:pt x="5394" y="3406"/>
                </a:lnTo>
                <a:cubicBezTo>
                  <a:pt x="5394" y="3513"/>
                  <a:pt x="5466" y="3584"/>
                  <a:pt x="5573" y="3584"/>
                </a:cubicBezTo>
                <a:lnTo>
                  <a:pt x="5966" y="3584"/>
                </a:lnTo>
                <a:cubicBezTo>
                  <a:pt x="6025" y="3584"/>
                  <a:pt x="6085" y="3561"/>
                  <a:pt x="6120" y="3501"/>
                </a:cubicBezTo>
                <a:cubicBezTo>
                  <a:pt x="6228" y="3322"/>
                  <a:pt x="6418" y="3215"/>
                  <a:pt x="6620" y="3215"/>
                </a:cubicBezTo>
                <a:cubicBezTo>
                  <a:pt x="6954" y="3215"/>
                  <a:pt x="7204" y="3489"/>
                  <a:pt x="7204" y="3799"/>
                </a:cubicBezTo>
                <a:cubicBezTo>
                  <a:pt x="7204" y="4120"/>
                  <a:pt x="6942" y="4382"/>
                  <a:pt x="6620" y="4382"/>
                </a:cubicBezTo>
                <a:cubicBezTo>
                  <a:pt x="6418" y="4382"/>
                  <a:pt x="6228" y="4275"/>
                  <a:pt x="6120" y="4096"/>
                </a:cubicBezTo>
                <a:cubicBezTo>
                  <a:pt x="6085" y="4037"/>
                  <a:pt x="6025" y="4001"/>
                  <a:pt x="5966" y="4001"/>
                </a:cubicBezTo>
                <a:lnTo>
                  <a:pt x="5573" y="4001"/>
                </a:lnTo>
                <a:cubicBezTo>
                  <a:pt x="5466" y="4001"/>
                  <a:pt x="5394" y="4084"/>
                  <a:pt x="5394" y="4180"/>
                </a:cubicBezTo>
                <a:lnTo>
                  <a:pt x="5394" y="5418"/>
                </a:lnTo>
                <a:lnTo>
                  <a:pt x="4334" y="5418"/>
                </a:lnTo>
                <a:lnTo>
                  <a:pt x="4334" y="5299"/>
                </a:lnTo>
                <a:cubicBezTo>
                  <a:pt x="4573" y="5120"/>
                  <a:pt x="4704" y="4834"/>
                  <a:pt x="4704" y="4561"/>
                </a:cubicBezTo>
                <a:cubicBezTo>
                  <a:pt x="4704" y="4037"/>
                  <a:pt x="4287" y="3620"/>
                  <a:pt x="3775" y="3620"/>
                </a:cubicBezTo>
                <a:cubicBezTo>
                  <a:pt x="3251" y="3620"/>
                  <a:pt x="2834" y="4037"/>
                  <a:pt x="2834" y="4561"/>
                </a:cubicBezTo>
                <a:cubicBezTo>
                  <a:pt x="2834" y="4858"/>
                  <a:pt x="2965" y="5132"/>
                  <a:pt x="3203" y="5299"/>
                </a:cubicBezTo>
                <a:lnTo>
                  <a:pt x="3203" y="5430"/>
                </a:lnTo>
                <a:lnTo>
                  <a:pt x="2144" y="5430"/>
                </a:lnTo>
                <a:lnTo>
                  <a:pt x="2144" y="2179"/>
                </a:lnTo>
                <a:lnTo>
                  <a:pt x="3382" y="2179"/>
                </a:lnTo>
                <a:cubicBezTo>
                  <a:pt x="3489" y="2179"/>
                  <a:pt x="3561" y="2096"/>
                  <a:pt x="3561" y="2001"/>
                </a:cubicBezTo>
                <a:lnTo>
                  <a:pt x="3561" y="1596"/>
                </a:lnTo>
                <a:cubicBezTo>
                  <a:pt x="3561" y="1536"/>
                  <a:pt x="3537" y="1477"/>
                  <a:pt x="3465" y="1441"/>
                </a:cubicBezTo>
                <a:cubicBezTo>
                  <a:pt x="3299" y="1346"/>
                  <a:pt x="3191" y="1144"/>
                  <a:pt x="3191" y="941"/>
                </a:cubicBezTo>
                <a:cubicBezTo>
                  <a:pt x="3191" y="608"/>
                  <a:pt x="3453" y="358"/>
                  <a:pt x="3763" y="358"/>
                </a:cubicBezTo>
                <a:close/>
                <a:moveTo>
                  <a:pt x="9014" y="5811"/>
                </a:moveTo>
                <a:lnTo>
                  <a:pt x="9014" y="7799"/>
                </a:lnTo>
                <a:lnTo>
                  <a:pt x="9014" y="8025"/>
                </a:lnTo>
                <a:lnTo>
                  <a:pt x="9014" y="9049"/>
                </a:lnTo>
                <a:lnTo>
                  <a:pt x="7775" y="9049"/>
                </a:lnTo>
                <a:cubicBezTo>
                  <a:pt x="7668" y="9049"/>
                  <a:pt x="7597" y="9121"/>
                  <a:pt x="7597" y="9228"/>
                </a:cubicBezTo>
                <a:lnTo>
                  <a:pt x="7597" y="9633"/>
                </a:lnTo>
                <a:cubicBezTo>
                  <a:pt x="7597" y="9692"/>
                  <a:pt x="7621" y="9752"/>
                  <a:pt x="7680" y="9776"/>
                </a:cubicBezTo>
                <a:cubicBezTo>
                  <a:pt x="7859" y="9883"/>
                  <a:pt x="7966" y="10073"/>
                  <a:pt x="7966" y="10288"/>
                </a:cubicBezTo>
                <a:cubicBezTo>
                  <a:pt x="7966" y="10609"/>
                  <a:pt x="7704" y="10871"/>
                  <a:pt x="7382" y="10871"/>
                </a:cubicBezTo>
                <a:cubicBezTo>
                  <a:pt x="7061" y="10871"/>
                  <a:pt x="6811" y="10597"/>
                  <a:pt x="6811" y="10288"/>
                </a:cubicBezTo>
                <a:cubicBezTo>
                  <a:pt x="6811" y="10073"/>
                  <a:pt x="6906" y="9883"/>
                  <a:pt x="7085" y="9776"/>
                </a:cubicBezTo>
                <a:cubicBezTo>
                  <a:pt x="7144" y="9752"/>
                  <a:pt x="7180" y="9692"/>
                  <a:pt x="7180" y="9633"/>
                </a:cubicBezTo>
                <a:lnTo>
                  <a:pt x="7180" y="9228"/>
                </a:lnTo>
                <a:cubicBezTo>
                  <a:pt x="7180" y="9121"/>
                  <a:pt x="7109" y="9049"/>
                  <a:pt x="7001" y="9049"/>
                </a:cubicBezTo>
                <a:lnTo>
                  <a:pt x="5763" y="9049"/>
                </a:lnTo>
                <a:lnTo>
                  <a:pt x="5763" y="7811"/>
                </a:lnTo>
                <a:cubicBezTo>
                  <a:pt x="5763" y="7716"/>
                  <a:pt x="5692" y="7632"/>
                  <a:pt x="5585" y="7632"/>
                </a:cubicBezTo>
                <a:lnTo>
                  <a:pt x="5180" y="7632"/>
                </a:lnTo>
                <a:cubicBezTo>
                  <a:pt x="5120" y="7632"/>
                  <a:pt x="5061" y="7668"/>
                  <a:pt x="5037" y="7728"/>
                </a:cubicBezTo>
                <a:cubicBezTo>
                  <a:pt x="4930" y="7906"/>
                  <a:pt x="4739" y="8013"/>
                  <a:pt x="4525" y="8013"/>
                </a:cubicBezTo>
                <a:cubicBezTo>
                  <a:pt x="4203" y="8013"/>
                  <a:pt x="3953" y="7740"/>
                  <a:pt x="3953" y="7430"/>
                </a:cubicBezTo>
                <a:cubicBezTo>
                  <a:pt x="3953" y="7120"/>
                  <a:pt x="4215" y="6847"/>
                  <a:pt x="4525" y="6847"/>
                </a:cubicBezTo>
                <a:cubicBezTo>
                  <a:pt x="4739" y="6847"/>
                  <a:pt x="4930" y="6954"/>
                  <a:pt x="5037" y="7132"/>
                </a:cubicBezTo>
                <a:cubicBezTo>
                  <a:pt x="5061" y="7192"/>
                  <a:pt x="5120" y="7216"/>
                  <a:pt x="5180" y="7216"/>
                </a:cubicBezTo>
                <a:lnTo>
                  <a:pt x="5585" y="7216"/>
                </a:lnTo>
                <a:cubicBezTo>
                  <a:pt x="5692" y="7216"/>
                  <a:pt x="5763" y="7144"/>
                  <a:pt x="5763" y="7037"/>
                </a:cubicBezTo>
                <a:lnTo>
                  <a:pt x="5763" y="5811"/>
                </a:lnTo>
                <a:lnTo>
                  <a:pt x="6823" y="5811"/>
                </a:lnTo>
                <a:lnTo>
                  <a:pt x="6823" y="5942"/>
                </a:lnTo>
                <a:cubicBezTo>
                  <a:pt x="6585" y="6120"/>
                  <a:pt x="6454" y="6406"/>
                  <a:pt x="6454" y="6680"/>
                </a:cubicBezTo>
                <a:cubicBezTo>
                  <a:pt x="6454" y="7204"/>
                  <a:pt x="6870" y="7621"/>
                  <a:pt x="7382" y="7621"/>
                </a:cubicBezTo>
                <a:cubicBezTo>
                  <a:pt x="7906" y="7621"/>
                  <a:pt x="8323" y="7204"/>
                  <a:pt x="8323" y="6680"/>
                </a:cubicBezTo>
                <a:cubicBezTo>
                  <a:pt x="8323" y="6382"/>
                  <a:pt x="8192" y="6108"/>
                  <a:pt x="7954" y="5942"/>
                </a:cubicBezTo>
                <a:lnTo>
                  <a:pt x="7954" y="5811"/>
                </a:lnTo>
                <a:close/>
                <a:moveTo>
                  <a:pt x="3799" y="1"/>
                </a:moveTo>
                <a:cubicBezTo>
                  <a:pt x="3275" y="1"/>
                  <a:pt x="2858" y="417"/>
                  <a:pt x="2858" y="941"/>
                </a:cubicBezTo>
                <a:cubicBezTo>
                  <a:pt x="2858" y="1239"/>
                  <a:pt x="3001" y="1525"/>
                  <a:pt x="3239" y="1679"/>
                </a:cubicBezTo>
                <a:lnTo>
                  <a:pt x="3239" y="1822"/>
                </a:lnTo>
                <a:lnTo>
                  <a:pt x="2001" y="1822"/>
                </a:lnTo>
                <a:cubicBezTo>
                  <a:pt x="1894" y="1822"/>
                  <a:pt x="1822" y="1894"/>
                  <a:pt x="1822" y="2001"/>
                </a:cubicBezTo>
                <a:lnTo>
                  <a:pt x="1822" y="5608"/>
                </a:lnTo>
                <a:lnTo>
                  <a:pt x="1822" y="6847"/>
                </a:lnTo>
                <a:lnTo>
                  <a:pt x="1691" y="6847"/>
                </a:lnTo>
                <a:cubicBezTo>
                  <a:pt x="1513" y="6609"/>
                  <a:pt x="1227" y="6478"/>
                  <a:pt x="941" y="6478"/>
                </a:cubicBezTo>
                <a:cubicBezTo>
                  <a:pt x="417" y="6478"/>
                  <a:pt x="1" y="6894"/>
                  <a:pt x="1" y="7406"/>
                </a:cubicBezTo>
                <a:cubicBezTo>
                  <a:pt x="1" y="7930"/>
                  <a:pt x="417" y="8347"/>
                  <a:pt x="941" y="8347"/>
                </a:cubicBezTo>
                <a:cubicBezTo>
                  <a:pt x="1239" y="8347"/>
                  <a:pt x="1525" y="8216"/>
                  <a:pt x="1691" y="7978"/>
                </a:cubicBezTo>
                <a:lnTo>
                  <a:pt x="1822" y="7978"/>
                </a:lnTo>
                <a:lnTo>
                  <a:pt x="1822" y="9216"/>
                </a:lnTo>
                <a:cubicBezTo>
                  <a:pt x="1822" y="9311"/>
                  <a:pt x="1894" y="9395"/>
                  <a:pt x="2001" y="9395"/>
                </a:cubicBezTo>
                <a:lnTo>
                  <a:pt x="2620" y="9395"/>
                </a:lnTo>
                <a:cubicBezTo>
                  <a:pt x="2727" y="9395"/>
                  <a:pt x="2799" y="9311"/>
                  <a:pt x="2799" y="9216"/>
                </a:cubicBezTo>
                <a:cubicBezTo>
                  <a:pt x="2799" y="9109"/>
                  <a:pt x="2727" y="9037"/>
                  <a:pt x="2620" y="9037"/>
                </a:cubicBezTo>
                <a:lnTo>
                  <a:pt x="2179" y="9037"/>
                </a:lnTo>
                <a:lnTo>
                  <a:pt x="2179" y="7799"/>
                </a:lnTo>
                <a:cubicBezTo>
                  <a:pt x="2179" y="7692"/>
                  <a:pt x="2108" y="7621"/>
                  <a:pt x="2001" y="7621"/>
                </a:cubicBezTo>
                <a:lnTo>
                  <a:pt x="1596" y="7621"/>
                </a:lnTo>
                <a:cubicBezTo>
                  <a:pt x="1536" y="7621"/>
                  <a:pt x="1477" y="7644"/>
                  <a:pt x="1453" y="7704"/>
                </a:cubicBezTo>
                <a:cubicBezTo>
                  <a:pt x="1346" y="7882"/>
                  <a:pt x="1155" y="7990"/>
                  <a:pt x="941" y="7990"/>
                </a:cubicBezTo>
                <a:cubicBezTo>
                  <a:pt x="620" y="7990"/>
                  <a:pt x="358" y="7728"/>
                  <a:pt x="358" y="7406"/>
                </a:cubicBezTo>
                <a:cubicBezTo>
                  <a:pt x="358" y="7085"/>
                  <a:pt x="632" y="6835"/>
                  <a:pt x="941" y="6835"/>
                </a:cubicBezTo>
                <a:cubicBezTo>
                  <a:pt x="1155" y="6835"/>
                  <a:pt x="1346" y="6930"/>
                  <a:pt x="1453" y="7109"/>
                </a:cubicBezTo>
                <a:cubicBezTo>
                  <a:pt x="1477" y="7168"/>
                  <a:pt x="1536" y="7204"/>
                  <a:pt x="1596" y="7204"/>
                </a:cubicBezTo>
                <a:lnTo>
                  <a:pt x="2001" y="7204"/>
                </a:lnTo>
                <a:cubicBezTo>
                  <a:pt x="2108" y="7204"/>
                  <a:pt x="2179" y="7132"/>
                  <a:pt x="2179" y="7025"/>
                </a:cubicBezTo>
                <a:lnTo>
                  <a:pt x="2179" y="5787"/>
                </a:lnTo>
                <a:lnTo>
                  <a:pt x="3418" y="5787"/>
                </a:lnTo>
                <a:cubicBezTo>
                  <a:pt x="3513" y="5787"/>
                  <a:pt x="3596" y="5716"/>
                  <a:pt x="3596" y="5608"/>
                </a:cubicBezTo>
                <a:lnTo>
                  <a:pt x="3596" y="5204"/>
                </a:lnTo>
                <a:cubicBezTo>
                  <a:pt x="3596" y="5144"/>
                  <a:pt x="3561" y="5085"/>
                  <a:pt x="3501" y="5061"/>
                </a:cubicBezTo>
                <a:cubicBezTo>
                  <a:pt x="3322" y="4954"/>
                  <a:pt x="3215" y="4763"/>
                  <a:pt x="3215" y="4549"/>
                </a:cubicBezTo>
                <a:cubicBezTo>
                  <a:pt x="3215" y="4227"/>
                  <a:pt x="3489" y="3977"/>
                  <a:pt x="3799" y="3977"/>
                </a:cubicBezTo>
                <a:cubicBezTo>
                  <a:pt x="4132" y="3977"/>
                  <a:pt x="4382" y="4239"/>
                  <a:pt x="4382" y="4549"/>
                </a:cubicBezTo>
                <a:cubicBezTo>
                  <a:pt x="4382" y="4763"/>
                  <a:pt x="4275" y="4954"/>
                  <a:pt x="4096" y="5061"/>
                </a:cubicBezTo>
                <a:cubicBezTo>
                  <a:pt x="4037" y="5085"/>
                  <a:pt x="4013" y="5144"/>
                  <a:pt x="4013" y="5204"/>
                </a:cubicBezTo>
                <a:lnTo>
                  <a:pt x="4013" y="5608"/>
                </a:lnTo>
                <a:cubicBezTo>
                  <a:pt x="4013" y="5716"/>
                  <a:pt x="4084" y="5787"/>
                  <a:pt x="4192" y="5787"/>
                </a:cubicBezTo>
                <a:lnTo>
                  <a:pt x="5418" y="5787"/>
                </a:lnTo>
                <a:lnTo>
                  <a:pt x="5418" y="6847"/>
                </a:lnTo>
                <a:lnTo>
                  <a:pt x="5287" y="6847"/>
                </a:lnTo>
                <a:cubicBezTo>
                  <a:pt x="5108" y="6609"/>
                  <a:pt x="4823" y="6478"/>
                  <a:pt x="4549" y="6478"/>
                </a:cubicBezTo>
                <a:cubicBezTo>
                  <a:pt x="4025" y="6478"/>
                  <a:pt x="3608" y="6894"/>
                  <a:pt x="3608" y="7406"/>
                </a:cubicBezTo>
                <a:cubicBezTo>
                  <a:pt x="3608" y="7930"/>
                  <a:pt x="4025" y="8347"/>
                  <a:pt x="4549" y="8347"/>
                </a:cubicBezTo>
                <a:cubicBezTo>
                  <a:pt x="4846" y="8347"/>
                  <a:pt x="5120" y="8216"/>
                  <a:pt x="5287" y="7978"/>
                </a:cubicBezTo>
                <a:lnTo>
                  <a:pt x="5418" y="7978"/>
                </a:lnTo>
                <a:lnTo>
                  <a:pt x="5418" y="9037"/>
                </a:lnTo>
                <a:lnTo>
                  <a:pt x="3168" y="9037"/>
                </a:lnTo>
                <a:cubicBezTo>
                  <a:pt x="3072" y="9037"/>
                  <a:pt x="3001" y="9109"/>
                  <a:pt x="3001" y="9216"/>
                </a:cubicBezTo>
                <a:cubicBezTo>
                  <a:pt x="3001" y="9311"/>
                  <a:pt x="3072" y="9395"/>
                  <a:pt x="3168" y="9395"/>
                </a:cubicBezTo>
                <a:lnTo>
                  <a:pt x="6835" y="9395"/>
                </a:lnTo>
                <a:lnTo>
                  <a:pt x="6835" y="9526"/>
                </a:lnTo>
                <a:cubicBezTo>
                  <a:pt x="6597" y="9704"/>
                  <a:pt x="6466" y="9990"/>
                  <a:pt x="6466" y="10264"/>
                </a:cubicBezTo>
                <a:cubicBezTo>
                  <a:pt x="6466" y="10788"/>
                  <a:pt x="6882" y="11204"/>
                  <a:pt x="7406" y="11204"/>
                </a:cubicBezTo>
                <a:cubicBezTo>
                  <a:pt x="7918" y="11204"/>
                  <a:pt x="8335" y="10788"/>
                  <a:pt x="8335" y="10264"/>
                </a:cubicBezTo>
                <a:cubicBezTo>
                  <a:pt x="8335" y="9966"/>
                  <a:pt x="8204" y="9692"/>
                  <a:pt x="7966" y="9526"/>
                </a:cubicBezTo>
                <a:lnTo>
                  <a:pt x="7966" y="9395"/>
                </a:lnTo>
                <a:lnTo>
                  <a:pt x="9204" y="9395"/>
                </a:lnTo>
                <a:cubicBezTo>
                  <a:pt x="9311" y="9395"/>
                  <a:pt x="9383" y="9311"/>
                  <a:pt x="9383" y="9216"/>
                </a:cubicBezTo>
                <a:lnTo>
                  <a:pt x="9383" y="8002"/>
                </a:lnTo>
                <a:lnTo>
                  <a:pt x="9383" y="7787"/>
                </a:lnTo>
                <a:lnTo>
                  <a:pt x="9383" y="5596"/>
                </a:lnTo>
                <a:lnTo>
                  <a:pt x="9383" y="4358"/>
                </a:lnTo>
                <a:lnTo>
                  <a:pt x="9514" y="4358"/>
                </a:lnTo>
                <a:cubicBezTo>
                  <a:pt x="9692" y="4596"/>
                  <a:pt x="9978" y="4727"/>
                  <a:pt x="10264" y="4727"/>
                </a:cubicBezTo>
                <a:cubicBezTo>
                  <a:pt x="10776" y="4727"/>
                  <a:pt x="11192" y="4311"/>
                  <a:pt x="11192" y="3799"/>
                </a:cubicBezTo>
                <a:cubicBezTo>
                  <a:pt x="11192" y="3287"/>
                  <a:pt x="10776" y="2858"/>
                  <a:pt x="10264" y="2858"/>
                </a:cubicBezTo>
                <a:cubicBezTo>
                  <a:pt x="9966" y="2858"/>
                  <a:pt x="9680" y="2989"/>
                  <a:pt x="9514" y="3227"/>
                </a:cubicBezTo>
                <a:lnTo>
                  <a:pt x="9383" y="3227"/>
                </a:lnTo>
                <a:lnTo>
                  <a:pt x="9383" y="2001"/>
                </a:lnTo>
                <a:cubicBezTo>
                  <a:pt x="9383" y="1894"/>
                  <a:pt x="9311" y="1822"/>
                  <a:pt x="9204" y="1822"/>
                </a:cubicBezTo>
                <a:lnTo>
                  <a:pt x="8609" y="1822"/>
                </a:lnTo>
                <a:cubicBezTo>
                  <a:pt x="8502" y="1822"/>
                  <a:pt x="8430" y="1894"/>
                  <a:pt x="8430" y="2001"/>
                </a:cubicBezTo>
                <a:cubicBezTo>
                  <a:pt x="8430" y="2096"/>
                  <a:pt x="8502" y="2179"/>
                  <a:pt x="8609" y="2179"/>
                </a:cubicBezTo>
                <a:lnTo>
                  <a:pt x="9026" y="2179"/>
                </a:lnTo>
                <a:lnTo>
                  <a:pt x="9026" y="3406"/>
                </a:lnTo>
                <a:cubicBezTo>
                  <a:pt x="9026" y="3513"/>
                  <a:pt x="9097" y="3584"/>
                  <a:pt x="9204" y="3584"/>
                </a:cubicBezTo>
                <a:lnTo>
                  <a:pt x="9609" y="3584"/>
                </a:lnTo>
                <a:cubicBezTo>
                  <a:pt x="9668" y="3584"/>
                  <a:pt x="9728" y="3561"/>
                  <a:pt x="9752" y="3501"/>
                </a:cubicBezTo>
                <a:cubicBezTo>
                  <a:pt x="9859" y="3322"/>
                  <a:pt x="10049" y="3215"/>
                  <a:pt x="10264" y="3215"/>
                </a:cubicBezTo>
                <a:cubicBezTo>
                  <a:pt x="10585" y="3215"/>
                  <a:pt x="10835" y="3489"/>
                  <a:pt x="10835" y="3799"/>
                </a:cubicBezTo>
                <a:cubicBezTo>
                  <a:pt x="10835" y="4120"/>
                  <a:pt x="10573" y="4382"/>
                  <a:pt x="10264" y="4382"/>
                </a:cubicBezTo>
                <a:cubicBezTo>
                  <a:pt x="10049" y="4382"/>
                  <a:pt x="9859" y="4275"/>
                  <a:pt x="9752" y="4096"/>
                </a:cubicBezTo>
                <a:cubicBezTo>
                  <a:pt x="9728" y="4037"/>
                  <a:pt x="9668" y="4001"/>
                  <a:pt x="9609" y="4001"/>
                </a:cubicBezTo>
                <a:lnTo>
                  <a:pt x="9204" y="4001"/>
                </a:lnTo>
                <a:cubicBezTo>
                  <a:pt x="9097" y="4001"/>
                  <a:pt x="9026" y="4084"/>
                  <a:pt x="9026" y="4180"/>
                </a:cubicBezTo>
                <a:lnTo>
                  <a:pt x="9026" y="5418"/>
                </a:lnTo>
                <a:lnTo>
                  <a:pt x="7787" y="5418"/>
                </a:lnTo>
                <a:cubicBezTo>
                  <a:pt x="7680" y="5418"/>
                  <a:pt x="7609" y="5489"/>
                  <a:pt x="7609" y="5596"/>
                </a:cubicBezTo>
                <a:lnTo>
                  <a:pt x="7609" y="6001"/>
                </a:lnTo>
                <a:cubicBezTo>
                  <a:pt x="7609" y="6061"/>
                  <a:pt x="7644" y="6120"/>
                  <a:pt x="7704" y="6144"/>
                </a:cubicBezTo>
                <a:cubicBezTo>
                  <a:pt x="7883" y="6251"/>
                  <a:pt x="7978" y="6442"/>
                  <a:pt x="7978" y="6656"/>
                </a:cubicBezTo>
                <a:cubicBezTo>
                  <a:pt x="7978" y="6978"/>
                  <a:pt x="7716" y="7240"/>
                  <a:pt x="7406" y="7240"/>
                </a:cubicBezTo>
                <a:cubicBezTo>
                  <a:pt x="7073" y="7240"/>
                  <a:pt x="6823" y="6966"/>
                  <a:pt x="6823" y="6656"/>
                </a:cubicBezTo>
                <a:cubicBezTo>
                  <a:pt x="6823" y="6442"/>
                  <a:pt x="6930" y="6251"/>
                  <a:pt x="7109" y="6144"/>
                </a:cubicBezTo>
                <a:cubicBezTo>
                  <a:pt x="7168" y="6120"/>
                  <a:pt x="7192" y="6061"/>
                  <a:pt x="7192" y="6001"/>
                </a:cubicBezTo>
                <a:lnTo>
                  <a:pt x="7192" y="5596"/>
                </a:lnTo>
                <a:cubicBezTo>
                  <a:pt x="7192" y="5489"/>
                  <a:pt x="7121" y="5418"/>
                  <a:pt x="7013" y="5418"/>
                </a:cubicBezTo>
                <a:lnTo>
                  <a:pt x="5775" y="5418"/>
                </a:lnTo>
                <a:lnTo>
                  <a:pt x="5775" y="4358"/>
                </a:lnTo>
                <a:lnTo>
                  <a:pt x="5918" y="4358"/>
                </a:lnTo>
                <a:cubicBezTo>
                  <a:pt x="6097" y="4596"/>
                  <a:pt x="6370" y="4739"/>
                  <a:pt x="6656" y="4739"/>
                </a:cubicBezTo>
                <a:cubicBezTo>
                  <a:pt x="7180" y="4739"/>
                  <a:pt x="7597" y="4323"/>
                  <a:pt x="7597" y="3799"/>
                </a:cubicBezTo>
                <a:cubicBezTo>
                  <a:pt x="7597" y="3275"/>
                  <a:pt x="7180" y="2858"/>
                  <a:pt x="6656" y="2858"/>
                </a:cubicBezTo>
                <a:cubicBezTo>
                  <a:pt x="6359" y="2858"/>
                  <a:pt x="6073" y="2989"/>
                  <a:pt x="5918" y="3227"/>
                </a:cubicBezTo>
                <a:lnTo>
                  <a:pt x="5775" y="3227"/>
                </a:lnTo>
                <a:lnTo>
                  <a:pt x="5775" y="2179"/>
                </a:lnTo>
                <a:lnTo>
                  <a:pt x="8025" y="2179"/>
                </a:lnTo>
                <a:cubicBezTo>
                  <a:pt x="8133" y="2179"/>
                  <a:pt x="8204" y="2096"/>
                  <a:pt x="8204" y="2001"/>
                </a:cubicBezTo>
                <a:cubicBezTo>
                  <a:pt x="8204" y="1894"/>
                  <a:pt x="8133" y="1822"/>
                  <a:pt x="8025" y="1822"/>
                </a:cubicBezTo>
                <a:lnTo>
                  <a:pt x="4370" y="1822"/>
                </a:lnTo>
                <a:lnTo>
                  <a:pt x="4370" y="1679"/>
                </a:lnTo>
                <a:cubicBezTo>
                  <a:pt x="4608" y="1501"/>
                  <a:pt x="4739" y="1227"/>
                  <a:pt x="4739" y="941"/>
                </a:cubicBezTo>
                <a:cubicBezTo>
                  <a:pt x="4739" y="417"/>
                  <a:pt x="4323" y="1"/>
                  <a:pt x="3799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1146" name="Google Shape;11146;p80"/>
          <p:cNvGrpSpPr/>
          <p:nvPr/>
        </p:nvGrpSpPr>
        <p:grpSpPr>
          <a:xfrm>
            <a:off x="5359979" y="4660499"/>
            <a:ext cx="391605" cy="471939"/>
            <a:chOff x="4019984" y="3805393"/>
            <a:chExt cx="293704" cy="353954"/>
          </a:xfrm>
          <a:solidFill>
            <a:srgbClr val="D2DE00"/>
          </a:solidFill>
        </p:grpSpPr>
        <p:sp>
          <p:nvSpPr>
            <p:cNvPr id="11147" name="Google Shape;11147;p80"/>
            <p:cNvSpPr/>
            <p:nvPr/>
          </p:nvSpPr>
          <p:spPr>
            <a:xfrm>
              <a:off x="4019984" y="3805393"/>
              <a:ext cx="293704" cy="353954"/>
            </a:xfrm>
            <a:custGeom>
              <a:avLst/>
              <a:gdLst/>
              <a:ahLst/>
              <a:cxnLst/>
              <a:rect l="l" t="t" r="r" b="b"/>
              <a:pathLst>
                <a:path w="9228" h="11121" extrusionOk="0">
                  <a:moveTo>
                    <a:pt x="477" y="1084"/>
                  </a:moveTo>
                  <a:cubicBezTo>
                    <a:pt x="727" y="1084"/>
                    <a:pt x="977" y="1215"/>
                    <a:pt x="1108" y="1429"/>
                  </a:cubicBezTo>
                  <a:lnTo>
                    <a:pt x="1251" y="1608"/>
                  </a:lnTo>
                  <a:cubicBezTo>
                    <a:pt x="1382" y="1798"/>
                    <a:pt x="1608" y="1917"/>
                    <a:pt x="1822" y="1917"/>
                  </a:cubicBezTo>
                  <a:lnTo>
                    <a:pt x="1822" y="2620"/>
                  </a:lnTo>
                  <a:cubicBezTo>
                    <a:pt x="1822" y="3120"/>
                    <a:pt x="1906" y="3596"/>
                    <a:pt x="2049" y="4072"/>
                  </a:cubicBezTo>
                  <a:cubicBezTo>
                    <a:pt x="1918" y="4001"/>
                    <a:pt x="1775" y="3929"/>
                    <a:pt x="1620" y="3870"/>
                  </a:cubicBezTo>
                  <a:cubicBezTo>
                    <a:pt x="1298" y="3739"/>
                    <a:pt x="965" y="3596"/>
                    <a:pt x="727" y="3334"/>
                  </a:cubicBezTo>
                  <a:cubicBezTo>
                    <a:pt x="441" y="3024"/>
                    <a:pt x="310" y="2560"/>
                    <a:pt x="310" y="1929"/>
                  </a:cubicBezTo>
                  <a:lnTo>
                    <a:pt x="310" y="1250"/>
                  </a:lnTo>
                  <a:cubicBezTo>
                    <a:pt x="310" y="1203"/>
                    <a:pt x="322" y="1155"/>
                    <a:pt x="358" y="1131"/>
                  </a:cubicBezTo>
                  <a:cubicBezTo>
                    <a:pt x="382" y="1096"/>
                    <a:pt x="429" y="1084"/>
                    <a:pt x="477" y="1084"/>
                  </a:cubicBezTo>
                  <a:close/>
                  <a:moveTo>
                    <a:pt x="8704" y="1084"/>
                  </a:moveTo>
                  <a:cubicBezTo>
                    <a:pt x="8752" y="1084"/>
                    <a:pt x="8799" y="1096"/>
                    <a:pt x="8823" y="1131"/>
                  </a:cubicBezTo>
                  <a:cubicBezTo>
                    <a:pt x="8847" y="1155"/>
                    <a:pt x="8871" y="1203"/>
                    <a:pt x="8871" y="1250"/>
                  </a:cubicBezTo>
                  <a:lnTo>
                    <a:pt x="8871" y="1929"/>
                  </a:lnTo>
                  <a:lnTo>
                    <a:pt x="8883" y="1929"/>
                  </a:lnTo>
                  <a:cubicBezTo>
                    <a:pt x="8883" y="2572"/>
                    <a:pt x="8752" y="3036"/>
                    <a:pt x="8466" y="3334"/>
                  </a:cubicBezTo>
                  <a:cubicBezTo>
                    <a:pt x="8228" y="3596"/>
                    <a:pt x="7883" y="3739"/>
                    <a:pt x="7573" y="3870"/>
                  </a:cubicBezTo>
                  <a:cubicBezTo>
                    <a:pt x="7430" y="3929"/>
                    <a:pt x="7263" y="3989"/>
                    <a:pt x="7133" y="4072"/>
                  </a:cubicBezTo>
                  <a:cubicBezTo>
                    <a:pt x="7275" y="3620"/>
                    <a:pt x="7347" y="3120"/>
                    <a:pt x="7347" y="2620"/>
                  </a:cubicBezTo>
                  <a:lnTo>
                    <a:pt x="7347" y="1917"/>
                  </a:lnTo>
                  <a:cubicBezTo>
                    <a:pt x="7585" y="1917"/>
                    <a:pt x="7799" y="1798"/>
                    <a:pt x="7930" y="1608"/>
                  </a:cubicBezTo>
                  <a:lnTo>
                    <a:pt x="8061" y="1429"/>
                  </a:lnTo>
                  <a:cubicBezTo>
                    <a:pt x="8216" y="1215"/>
                    <a:pt x="8454" y="1084"/>
                    <a:pt x="8704" y="1084"/>
                  </a:cubicBezTo>
                  <a:close/>
                  <a:moveTo>
                    <a:pt x="7347" y="345"/>
                  </a:moveTo>
                  <a:lnTo>
                    <a:pt x="7347" y="726"/>
                  </a:lnTo>
                  <a:lnTo>
                    <a:pt x="5954" y="726"/>
                  </a:lnTo>
                  <a:cubicBezTo>
                    <a:pt x="5859" y="726"/>
                    <a:pt x="5787" y="798"/>
                    <a:pt x="5787" y="893"/>
                  </a:cubicBezTo>
                  <a:cubicBezTo>
                    <a:pt x="5787" y="976"/>
                    <a:pt x="5859" y="1060"/>
                    <a:pt x="5954" y="1060"/>
                  </a:cubicBezTo>
                  <a:lnTo>
                    <a:pt x="7013" y="1060"/>
                  </a:lnTo>
                  <a:lnTo>
                    <a:pt x="7013" y="2620"/>
                  </a:lnTo>
                  <a:cubicBezTo>
                    <a:pt x="7037" y="4036"/>
                    <a:pt x="6359" y="5382"/>
                    <a:pt x="5204" y="6239"/>
                  </a:cubicBezTo>
                  <a:lnTo>
                    <a:pt x="5085" y="6322"/>
                  </a:lnTo>
                  <a:cubicBezTo>
                    <a:pt x="5061" y="6322"/>
                    <a:pt x="5025" y="6310"/>
                    <a:pt x="5001" y="6310"/>
                  </a:cubicBezTo>
                  <a:lnTo>
                    <a:pt x="4192" y="6310"/>
                  </a:lnTo>
                  <a:cubicBezTo>
                    <a:pt x="4168" y="6310"/>
                    <a:pt x="4132" y="6310"/>
                    <a:pt x="4108" y="6322"/>
                  </a:cubicBezTo>
                  <a:lnTo>
                    <a:pt x="3989" y="6239"/>
                  </a:lnTo>
                  <a:cubicBezTo>
                    <a:pt x="2846" y="5382"/>
                    <a:pt x="2156" y="4048"/>
                    <a:pt x="2156" y="2620"/>
                  </a:cubicBezTo>
                  <a:lnTo>
                    <a:pt x="2156" y="1060"/>
                  </a:lnTo>
                  <a:lnTo>
                    <a:pt x="5204" y="1060"/>
                  </a:lnTo>
                  <a:cubicBezTo>
                    <a:pt x="5299" y="1060"/>
                    <a:pt x="5370" y="976"/>
                    <a:pt x="5370" y="893"/>
                  </a:cubicBezTo>
                  <a:cubicBezTo>
                    <a:pt x="5370" y="798"/>
                    <a:pt x="5299" y="726"/>
                    <a:pt x="5204" y="726"/>
                  </a:cubicBezTo>
                  <a:lnTo>
                    <a:pt x="1810" y="726"/>
                  </a:lnTo>
                  <a:lnTo>
                    <a:pt x="1810" y="345"/>
                  </a:lnTo>
                  <a:close/>
                  <a:moveTo>
                    <a:pt x="5001" y="6632"/>
                  </a:moveTo>
                  <a:cubicBezTo>
                    <a:pt x="5061" y="6632"/>
                    <a:pt x="5108" y="6680"/>
                    <a:pt x="5108" y="6739"/>
                  </a:cubicBezTo>
                  <a:lnTo>
                    <a:pt x="5108" y="6858"/>
                  </a:lnTo>
                  <a:cubicBezTo>
                    <a:pt x="5108" y="6918"/>
                    <a:pt x="5061" y="6965"/>
                    <a:pt x="5001" y="6965"/>
                  </a:cubicBezTo>
                  <a:lnTo>
                    <a:pt x="4192" y="6965"/>
                  </a:lnTo>
                  <a:cubicBezTo>
                    <a:pt x="4132" y="6965"/>
                    <a:pt x="4085" y="6918"/>
                    <a:pt x="4085" y="6858"/>
                  </a:cubicBezTo>
                  <a:lnTo>
                    <a:pt x="4085" y="6739"/>
                  </a:lnTo>
                  <a:cubicBezTo>
                    <a:pt x="4085" y="6680"/>
                    <a:pt x="4132" y="6632"/>
                    <a:pt x="4192" y="6632"/>
                  </a:cubicBezTo>
                  <a:close/>
                  <a:moveTo>
                    <a:pt x="4787" y="7287"/>
                  </a:moveTo>
                  <a:lnTo>
                    <a:pt x="4787" y="8882"/>
                  </a:lnTo>
                  <a:lnTo>
                    <a:pt x="4406" y="8882"/>
                  </a:lnTo>
                  <a:lnTo>
                    <a:pt x="4406" y="7287"/>
                  </a:lnTo>
                  <a:close/>
                  <a:moveTo>
                    <a:pt x="5609" y="9216"/>
                  </a:moveTo>
                  <a:cubicBezTo>
                    <a:pt x="5728" y="9216"/>
                    <a:pt x="5823" y="9299"/>
                    <a:pt x="5823" y="9418"/>
                  </a:cubicBezTo>
                  <a:lnTo>
                    <a:pt x="5823" y="9609"/>
                  </a:lnTo>
                  <a:lnTo>
                    <a:pt x="4370" y="9609"/>
                  </a:lnTo>
                  <a:cubicBezTo>
                    <a:pt x="4287" y="9609"/>
                    <a:pt x="4204" y="9680"/>
                    <a:pt x="4204" y="9775"/>
                  </a:cubicBezTo>
                  <a:cubicBezTo>
                    <a:pt x="4204" y="9870"/>
                    <a:pt x="4287" y="9942"/>
                    <a:pt x="4370" y="9942"/>
                  </a:cubicBezTo>
                  <a:lnTo>
                    <a:pt x="6585" y="9942"/>
                  </a:lnTo>
                  <a:cubicBezTo>
                    <a:pt x="6609" y="9942"/>
                    <a:pt x="6621" y="9954"/>
                    <a:pt x="6632" y="9966"/>
                  </a:cubicBezTo>
                  <a:lnTo>
                    <a:pt x="6787" y="10763"/>
                  </a:lnTo>
                  <a:cubicBezTo>
                    <a:pt x="6787" y="10775"/>
                    <a:pt x="6787" y="10787"/>
                    <a:pt x="6763" y="10787"/>
                  </a:cubicBezTo>
                  <a:cubicBezTo>
                    <a:pt x="6763" y="10787"/>
                    <a:pt x="6752" y="10799"/>
                    <a:pt x="6740" y="10799"/>
                  </a:cubicBezTo>
                  <a:lnTo>
                    <a:pt x="2453" y="10799"/>
                  </a:lnTo>
                  <a:cubicBezTo>
                    <a:pt x="2441" y="10799"/>
                    <a:pt x="2418" y="10787"/>
                    <a:pt x="2418" y="10787"/>
                  </a:cubicBezTo>
                  <a:cubicBezTo>
                    <a:pt x="2418" y="10787"/>
                    <a:pt x="2406" y="10775"/>
                    <a:pt x="2406" y="10763"/>
                  </a:cubicBezTo>
                  <a:lnTo>
                    <a:pt x="2561" y="9966"/>
                  </a:lnTo>
                  <a:cubicBezTo>
                    <a:pt x="2561" y="9954"/>
                    <a:pt x="2572" y="9942"/>
                    <a:pt x="2596" y="9942"/>
                  </a:cubicBezTo>
                  <a:lnTo>
                    <a:pt x="3596" y="9942"/>
                  </a:lnTo>
                  <a:cubicBezTo>
                    <a:pt x="3692" y="9942"/>
                    <a:pt x="3763" y="9870"/>
                    <a:pt x="3763" y="9775"/>
                  </a:cubicBezTo>
                  <a:cubicBezTo>
                    <a:pt x="3763" y="9680"/>
                    <a:pt x="3692" y="9609"/>
                    <a:pt x="3596" y="9609"/>
                  </a:cubicBezTo>
                  <a:lnTo>
                    <a:pt x="3370" y="9609"/>
                  </a:lnTo>
                  <a:lnTo>
                    <a:pt x="3370" y="9418"/>
                  </a:lnTo>
                  <a:cubicBezTo>
                    <a:pt x="3370" y="9299"/>
                    <a:pt x="3465" y="9216"/>
                    <a:pt x="3584" y="9216"/>
                  </a:cubicBezTo>
                  <a:close/>
                  <a:moveTo>
                    <a:pt x="1810" y="0"/>
                  </a:moveTo>
                  <a:cubicBezTo>
                    <a:pt x="1656" y="0"/>
                    <a:pt x="1501" y="131"/>
                    <a:pt x="1501" y="310"/>
                  </a:cubicBezTo>
                  <a:lnTo>
                    <a:pt x="1501" y="726"/>
                  </a:lnTo>
                  <a:cubicBezTo>
                    <a:pt x="1501" y="893"/>
                    <a:pt x="1632" y="1036"/>
                    <a:pt x="1810" y="1036"/>
                  </a:cubicBezTo>
                  <a:lnTo>
                    <a:pt x="1846" y="1036"/>
                  </a:lnTo>
                  <a:lnTo>
                    <a:pt x="1846" y="1572"/>
                  </a:lnTo>
                  <a:cubicBezTo>
                    <a:pt x="1727" y="1572"/>
                    <a:pt x="1608" y="1512"/>
                    <a:pt x="1537" y="1417"/>
                  </a:cubicBezTo>
                  <a:lnTo>
                    <a:pt x="1394" y="1238"/>
                  </a:lnTo>
                  <a:cubicBezTo>
                    <a:pt x="1191" y="941"/>
                    <a:pt x="846" y="762"/>
                    <a:pt x="489" y="762"/>
                  </a:cubicBezTo>
                  <a:cubicBezTo>
                    <a:pt x="358" y="762"/>
                    <a:pt x="239" y="798"/>
                    <a:pt x="144" y="905"/>
                  </a:cubicBezTo>
                  <a:cubicBezTo>
                    <a:pt x="60" y="1000"/>
                    <a:pt x="1" y="1131"/>
                    <a:pt x="1" y="1250"/>
                  </a:cubicBezTo>
                  <a:lnTo>
                    <a:pt x="1" y="1929"/>
                  </a:lnTo>
                  <a:cubicBezTo>
                    <a:pt x="1" y="3560"/>
                    <a:pt x="834" y="3894"/>
                    <a:pt x="1501" y="4179"/>
                  </a:cubicBezTo>
                  <a:cubicBezTo>
                    <a:pt x="1870" y="4334"/>
                    <a:pt x="2203" y="4465"/>
                    <a:pt x="2370" y="4786"/>
                  </a:cubicBezTo>
                  <a:cubicBezTo>
                    <a:pt x="2406" y="4882"/>
                    <a:pt x="2394" y="4965"/>
                    <a:pt x="2334" y="5025"/>
                  </a:cubicBezTo>
                  <a:cubicBezTo>
                    <a:pt x="2284" y="5092"/>
                    <a:pt x="2191" y="5124"/>
                    <a:pt x="2108" y="5124"/>
                  </a:cubicBezTo>
                  <a:cubicBezTo>
                    <a:pt x="2073" y="5124"/>
                    <a:pt x="2041" y="5118"/>
                    <a:pt x="2013" y="5108"/>
                  </a:cubicBezTo>
                  <a:cubicBezTo>
                    <a:pt x="1894" y="5060"/>
                    <a:pt x="1870" y="4906"/>
                    <a:pt x="1870" y="4786"/>
                  </a:cubicBezTo>
                  <a:cubicBezTo>
                    <a:pt x="1870" y="4703"/>
                    <a:pt x="1810" y="4632"/>
                    <a:pt x="1727" y="4632"/>
                  </a:cubicBezTo>
                  <a:cubicBezTo>
                    <a:pt x="1632" y="4632"/>
                    <a:pt x="1560" y="4691"/>
                    <a:pt x="1560" y="4775"/>
                  </a:cubicBezTo>
                  <a:cubicBezTo>
                    <a:pt x="1560" y="4929"/>
                    <a:pt x="1572" y="5263"/>
                    <a:pt x="1894" y="5406"/>
                  </a:cubicBezTo>
                  <a:cubicBezTo>
                    <a:pt x="1965" y="5429"/>
                    <a:pt x="2037" y="5441"/>
                    <a:pt x="2108" y="5441"/>
                  </a:cubicBezTo>
                  <a:cubicBezTo>
                    <a:pt x="2275" y="5441"/>
                    <a:pt x="2453" y="5370"/>
                    <a:pt x="2572" y="5251"/>
                  </a:cubicBezTo>
                  <a:cubicBezTo>
                    <a:pt x="2584" y="5239"/>
                    <a:pt x="2608" y="5227"/>
                    <a:pt x="2608" y="5203"/>
                  </a:cubicBezTo>
                  <a:cubicBezTo>
                    <a:pt x="2918" y="5703"/>
                    <a:pt x="3323" y="6144"/>
                    <a:pt x="3811" y="6489"/>
                  </a:cubicBezTo>
                  <a:lnTo>
                    <a:pt x="3834" y="6501"/>
                  </a:lnTo>
                  <a:cubicBezTo>
                    <a:pt x="3799" y="6561"/>
                    <a:pt x="3775" y="6656"/>
                    <a:pt x="3775" y="6727"/>
                  </a:cubicBezTo>
                  <a:lnTo>
                    <a:pt x="3775" y="6846"/>
                  </a:lnTo>
                  <a:cubicBezTo>
                    <a:pt x="3775" y="7037"/>
                    <a:pt x="3918" y="7215"/>
                    <a:pt x="4096" y="7263"/>
                  </a:cubicBezTo>
                  <a:lnTo>
                    <a:pt x="4096" y="8870"/>
                  </a:lnTo>
                  <a:lnTo>
                    <a:pt x="3596" y="8870"/>
                  </a:lnTo>
                  <a:cubicBezTo>
                    <a:pt x="3299" y="8870"/>
                    <a:pt x="3061" y="9108"/>
                    <a:pt x="3061" y="9406"/>
                  </a:cubicBezTo>
                  <a:lnTo>
                    <a:pt x="3061" y="9597"/>
                  </a:lnTo>
                  <a:lnTo>
                    <a:pt x="2620" y="9597"/>
                  </a:lnTo>
                  <a:cubicBezTo>
                    <a:pt x="2441" y="9597"/>
                    <a:pt x="2287" y="9716"/>
                    <a:pt x="2263" y="9894"/>
                  </a:cubicBezTo>
                  <a:lnTo>
                    <a:pt x="2108" y="10680"/>
                  </a:lnTo>
                  <a:cubicBezTo>
                    <a:pt x="2096" y="10787"/>
                    <a:pt x="2108" y="10906"/>
                    <a:pt x="2191" y="10978"/>
                  </a:cubicBezTo>
                  <a:cubicBezTo>
                    <a:pt x="2263" y="11073"/>
                    <a:pt x="2370" y="11121"/>
                    <a:pt x="2465" y="11121"/>
                  </a:cubicBezTo>
                  <a:lnTo>
                    <a:pt x="6752" y="11121"/>
                  </a:lnTo>
                  <a:cubicBezTo>
                    <a:pt x="6859" y="11121"/>
                    <a:pt x="6966" y="11073"/>
                    <a:pt x="7037" y="10978"/>
                  </a:cubicBezTo>
                  <a:cubicBezTo>
                    <a:pt x="7109" y="10894"/>
                    <a:pt x="7144" y="10787"/>
                    <a:pt x="7109" y="10680"/>
                  </a:cubicBezTo>
                  <a:lnTo>
                    <a:pt x="6966" y="9894"/>
                  </a:lnTo>
                  <a:cubicBezTo>
                    <a:pt x="6930" y="9716"/>
                    <a:pt x="6787" y="9597"/>
                    <a:pt x="6609" y="9597"/>
                  </a:cubicBezTo>
                  <a:lnTo>
                    <a:pt x="6156" y="9597"/>
                  </a:lnTo>
                  <a:lnTo>
                    <a:pt x="6156" y="9406"/>
                  </a:lnTo>
                  <a:cubicBezTo>
                    <a:pt x="6156" y="9108"/>
                    <a:pt x="5918" y="8870"/>
                    <a:pt x="5620" y="8870"/>
                  </a:cubicBezTo>
                  <a:lnTo>
                    <a:pt x="5132" y="8870"/>
                  </a:lnTo>
                  <a:lnTo>
                    <a:pt x="5132" y="7263"/>
                  </a:lnTo>
                  <a:cubicBezTo>
                    <a:pt x="5311" y="7215"/>
                    <a:pt x="5442" y="7037"/>
                    <a:pt x="5442" y="6846"/>
                  </a:cubicBezTo>
                  <a:lnTo>
                    <a:pt x="5442" y="6727"/>
                  </a:lnTo>
                  <a:cubicBezTo>
                    <a:pt x="5442" y="6632"/>
                    <a:pt x="5418" y="6561"/>
                    <a:pt x="5382" y="6501"/>
                  </a:cubicBezTo>
                  <a:lnTo>
                    <a:pt x="5418" y="6489"/>
                  </a:lnTo>
                  <a:cubicBezTo>
                    <a:pt x="5894" y="6132"/>
                    <a:pt x="6311" y="5703"/>
                    <a:pt x="6621" y="5203"/>
                  </a:cubicBezTo>
                  <a:cubicBezTo>
                    <a:pt x="6632" y="5227"/>
                    <a:pt x="6656" y="5239"/>
                    <a:pt x="6656" y="5251"/>
                  </a:cubicBezTo>
                  <a:cubicBezTo>
                    <a:pt x="6775" y="5382"/>
                    <a:pt x="6954" y="5441"/>
                    <a:pt x="7109" y="5441"/>
                  </a:cubicBezTo>
                  <a:cubicBezTo>
                    <a:pt x="7192" y="5441"/>
                    <a:pt x="7263" y="5429"/>
                    <a:pt x="7335" y="5406"/>
                  </a:cubicBezTo>
                  <a:cubicBezTo>
                    <a:pt x="7644" y="5263"/>
                    <a:pt x="7668" y="4929"/>
                    <a:pt x="7668" y="4775"/>
                  </a:cubicBezTo>
                  <a:cubicBezTo>
                    <a:pt x="7668" y="4701"/>
                    <a:pt x="7603" y="4628"/>
                    <a:pt x="7531" y="4628"/>
                  </a:cubicBezTo>
                  <a:cubicBezTo>
                    <a:pt x="7521" y="4628"/>
                    <a:pt x="7511" y="4629"/>
                    <a:pt x="7502" y="4632"/>
                  </a:cubicBezTo>
                  <a:cubicBezTo>
                    <a:pt x="7406" y="4632"/>
                    <a:pt x="7335" y="4703"/>
                    <a:pt x="7347" y="4786"/>
                  </a:cubicBezTo>
                  <a:cubicBezTo>
                    <a:pt x="7347" y="4906"/>
                    <a:pt x="7335" y="5048"/>
                    <a:pt x="7216" y="5108"/>
                  </a:cubicBezTo>
                  <a:cubicBezTo>
                    <a:pt x="7188" y="5117"/>
                    <a:pt x="7158" y="5122"/>
                    <a:pt x="7128" y="5122"/>
                  </a:cubicBezTo>
                  <a:cubicBezTo>
                    <a:pt x="7043" y="5122"/>
                    <a:pt x="6956" y="5086"/>
                    <a:pt x="6894" y="5025"/>
                  </a:cubicBezTo>
                  <a:cubicBezTo>
                    <a:pt x="6835" y="4953"/>
                    <a:pt x="6811" y="4882"/>
                    <a:pt x="6859" y="4786"/>
                  </a:cubicBezTo>
                  <a:cubicBezTo>
                    <a:pt x="7025" y="4465"/>
                    <a:pt x="7335" y="4334"/>
                    <a:pt x="7728" y="4179"/>
                  </a:cubicBezTo>
                  <a:cubicBezTo>
                    <a:pt x="8395" y="3917"/>
                    <a:pt x="9228" y="3572"/>
                    <a:pt x="9228" y="1929"/>
                  </a:cubicBezTo>
                  <a:lnTo>
                    <a:pt x="9228" y="1250"/>
                  </a:lnTo>
                  <a:cubicBezTo>
                    <a:pt x="9216" y="1131"/>
                    <a:pt x="9168" y="1000"/>
                    <a:pt x="9061" y="905"/>
                  </a:cubicBezTo>
                  <a:cubicBezTo>
                    <a:pt x="8978" y="822"/>
                    <a:pt x="8859" y="762"/>
                    <a:pt x="8716" y="762"/>
                  </a:cubicBezTo>
                  <a:cubicBezTo>
                    <a:pt x="8359" y="762"/>
                    <a:pt x="8025" y="941"/>
                    <a:pt x="7811" y="1238"/>
                  </a:cubicBezTo>
                  <a:lnTo>
                    <a:pt x="7680" y="1417"/>
                  </a:lnTo>
                  <a:cubicBezTo>
                    <a:pt x="7609" y="1512"/>
                    <a:pt x="7490" y="1572"/>
                    <a:pt x="7371" y="1572"/>
                  </a:cubicBezTo>
                  <a:lnTo>
                    <a:pt x="7371" y="1036"/>
                  </a:lnTo>
                  <a:lnTo>
                    <a:pt x="7394" y="1036"/>
                  </a:lnTo>
                  <a:cubicBezTo>
                    <a:pt x="7561" y="1036"/>
                    <a:pt x="7704" y="905"/>
                    <a:pt x="7704" y="726"/>
                  </a:cubicBezTo>
                  <a:lnTo>
                    <a:pt x="7704" y="310"/>
                  </a:lnTo>
                  <a:cubicBezTo>
                    <a:pt x="7704" y="143"/>
                    <a:pt x="7573" y="0"/>
                    <a:pt x="73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48" name="Google Shape;11148;p80"/>
            <p:cNvSpPr/>
            <p:nvPr/>
          </p:nvSpPr>
          <p:spPr>
            <a:xfrm>
              <a:off x="4118903" y="3867139"/>
              <a:ext cx="93987" cy="87971"/>
            </a:xfrm>
            <a:custGeom>
              <a:avLst/>
              <a:gdLst/>
              <a:ahLst/>
              <a:cxnLst/>
              <a:rect l="l" t="t" r="r" b="b"/>
              <a:pathLst>
                <a:path w="2953" h="2764" extrusionOk="0">
                  <a:moveTo>
                    <a:pt x="1477" y="489"/>
                  </a:moveTo>
                  <a:lnTo>
                    <a:pt x="1727" y="989"/>
                  </a:lnTo>
                  <a:cubicBezTo>
                    <a:pt x="1762" y="1049"/>
                    <a:pt x="1822" y="1096"/>
                    <a:pt x="1881" y="1096"/>
                  </a:cubicBezTo>
                  <a:lnTo>
                    <a:pt x="2441" y="1180"/>
                  </a:lnTo>
                  <a:lnTo>
                    <a:pt x="2036" y="1584"/>
                  </a:lnTo>
                  <a:cubicBezTo>
                    <a:pt x="2000" y="1632"/>
                    <a:pt x="1977" y="1692"/>
                    <a:pt x="1977" y="1763"/>
                  </a:cubicBezTo>
                  <a:lnTo>
                    <a:pt x="2072" y="2335"/>
                  </a:lnTo>
                  <a:lnTo>
                    <a:pt x="1560" y="2061"/>
                  </a:lnTo>
                  <a:cubicBezTo>
                    <a:pt x="1536" y="2049"/>
                    <a:pt x="1500" y="2037"/>
                    <a:pt x="1477" y="2037"/>
                  </a:cubicBezTo>
                  <a:cubicBezTo>
                    <a:pt x="1441" y="2037"/>
                    <a:pt x="1417" y="2049"/>
                    <a:pt x="1381" y="2061"/>
                  </a:cubicBezTo>
                  <a:lnTo>
                    <a:pt x="881" y="2335"/>
                  </a:lnTo>
                  <a:lnTo>
                    <a:pt x="965" y="1763"/>
                  </a:lnTo>
                  <a:cubicBezTo>
                    <a:pt x="988" y="1703"/>
                    <a:pt x="953" y="1632"/>
                    <a:pt x="905" y="1584"/>
                  </a:cubicBezTo>
                  <a:lnTo>
                    <a:pt x="512" y="1180"/>
                  </a:lnTo>
                  <a:lnTo>
                    <a:pt x="1072" y="1096"/>
                  </a:lnTo>
                  <a:cubicBezTo>
                    <a:pt x="1131" y="1084"/>
                    <a:pt x="1191" y="1049"/>
                    <a:pt x="1227" y="989"/>
                  </a:cubicBezTo>
                  <a:lnTo>
                    <a:pt x="1477" y="489"/>
                  </a:lnTo>
                  <a:close/>
                  <a:moveTo>
                    <a:pt x="1477" y="1"/>
                  </a:moveTo>
                  <a:cubicBezTo>
                    <a:pt x="1405" y="1"/>
                    <a:pt x="1322" y="49"/>
                    <a:pt x="1298" y="108"/>
                  </a:cubicBezTo>
                  <a:lnTo>
                    <a:pt x="953" y="799"/>
                  </a:lnTo>
                  <a:lnTo>
                    <a:pt x="191" y="906"/>
                  </a:lnTo>
                  <a:cubicBezTo>
                    <a:pt x="119" y="918"/>
                    <a:pt x="60" y="965"/>
                    <a:pt x="36" y="1037"/>
                  </a:cubicBezTo>
                  <a:cubicBezTo>
                    <a:pt x="0" y="1108"/>
                    <a:pt x="36" y="1180"/>
                    <a:pt x="72" y="1227"/>
                  </a:cubicBezTo>
                  <a:lnTo>
                    <a:pt x="631" y="1763"/>
                  </a:lnTo>
                  <a:lnTo>
                    <a:pt x="488" y="2525"/>
                  </a:lnTo>
                  <a:cubicBezTo>
                    <a:pt x="476" y="2596"/>
                    <a:pt x="512" y="2668"/>
                    <a:pt x="572" y="2716"/>
                  </a:cubicBezTo>
                  <a:cubicBezTo>
                    <a:pt x="604" y="2741"/>
                    <a:pt x="639" y="2753"/>
                    <a:pt x="676" y="2753"/>
                  </a:cubicBezTo>
                  <a:cubicBezTo>
                    <a:pt x="708" y="2753"/>
                    <a:pt x="741" y="2744"/>
                    <a:pt x="774" y="2727"/>
                  </a:cubicBezTo>
                  <a:lnTo>
                    <a:pt x="1465" y="2370"/>
                  </a:lnTo>
                  <a:lnTo>
                    <a:pt x="2143" y="2727"/>
                  </a:lnTo>
                  <a:cubicBezTo>
                    <a:pt x="2179" y="2751"/>
                    <a:pt x="2203" y="2763"/>
                    <a:pt x="2239" y="2763"/>
                  </a:cubicBezTo>
                  <a:cubicBezTo>
                    <a:pt x="2274" y="2763"/>
                    <a:pt x="2310" y="2751"/>
                    <a:pt x="2358" y="2716"/>
                  </a:cubicBezTo>
                  <a:cubicBezTo>
                    <a:pt x="2417" y="2668"/>
                    <a:pt x="2441" y="2596"/>
                    <a:pt x="2429" y="2525"/>
                  </a:cubicBezTo>
                  <a:lnTo>
                    <a:pt x="2298" y="1763"/>
                  </a:lnTo>
                  <a:lnTo>
                    <a:pt x="2846" y="1227"/>
                  </a:lnTo>
                  <a:cubicBezTo>
                    <a:pt x="2917" y="1180"/>
                    <a:pt x="2953" y="1108"/>
                    <a:pt x="2917" y="1037"/>
                  </a:cubicBezTo>
                  <a:cubicBezTo>
                    <a:pt x="2893" y="965"/>
                    <a:pt x="2834" y="918"/>
                    <a:pt x="2751" y="906"/>
                  </a:cubicBezTo>
                  <a:lnTo>
                    <a:pt x="2000" y="799"/>
                  </a:lnTo>
                  <a:lnTo>
                    <a:pt x="1655" y="108"/>
                  </a:lnTo>
                  <a:cubicBezTo>
                    <a:pt x="1619" y="37"/>
                    <a:pt x="1548" y="1"/>
                    <a:pt x="1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149" name="Google Shape;11149;p80"/>
          <p:cNvGrpSpPr/>
          <p:nvPr/>
        </p:nvGrpSpPr>
        <p:grpSpPr>
          <a:xfrm>
            <a:off x="10675340" y="4106701"/>
            <a:ext cx="431539" cy="404252"/>
            <a:chOff x="8006505" y="3390044"/>
            <a:chExt cx="323654" cy="303189"/>
          </a:xfrm>
          <a:solidFill>
            <a:srgbClr val="D2DE00"/>
          </a:solidFill>
        </p:grpSpPr>
        <p:sp>
          <p:nvSpPr>
            <p:cNvPr id="11150" name="Google Shape;11150;p80"/>
            <p:cNvSpPr/>
            <p:nvPr/>
          </p:nvSpPr>
          <p:spPr>
            <a:xfrm>
              <a:off x="8006505" y="3390044"/>
              <a:ext cx="323654" cy="303189"/>
            </a:xfrm>
            <a:custGeom>
              <a:avLst/>
              <a:gdLst/>
              <a:ahLst/>
              <a:cxnLst/>
              <a:rect l="l" t="t" r="r" b="b"/>
              <a:pathLst>
                <a:path w="10169" h="9526" extrusionOk="0">
                  <a:moveTo>
                    <a:pt x="5358" y="322"/>
                  </a:moveTo>
                  <a:cubicBezTo>
                    <a:pt x="5704" y="322"/>
                    <a:pt x="5965" y="608"/>
                    <a:pt x="5965" y="930"/>
                  </a:cubicBezTo>
                  <a:lnTo>
                    <a:pt x="5965" y="1311"/>
                  </a:lnTo>
                  <a:cubicBezTo>
                    <a:pt x="5965" y="1584"/>
                    <a:pt x="6192" y="1811"/>
                    <a:pt x="6477" y="1811"/>
                  </a:cubicBezTo>
                  <a:lnTo>
                    <a:pt x="6620" y="1811"/>
                  </a:lnTo>
                  <a:cubicBezTo>
                    <a:pt x="6727" y="1811"/>
                    <a:pt x="6811" y="1906"/>
                    <a:pt x="6811" y="2001"/>
                  </a:cubicBezTo>
                  <a:lnTo>
                    <a:pt x="6811" y="3013"/>
                  </a:lnTo>
                  <a:cubicBezTo>
                    <a:pt x="6811" y="3120"/>
                    <a:pt x="6727" y="3204"/>
                    <a:pt x="6620" y="3204"/>
                  </a:cubicBezTo>
                  <a:lnTo>
                    <a:pt x="3465" y="3204"/>
                  </a:lnTo>
                  <a:cubicBezTo>
                    <a:pt x="3358" y="3204"/>
                    <a:pt x="3275" y="3120"/>
                    <a:pt x="3275" y="3013"/>
                  </a:cubicBezTo>
                  <a:lnTo>
                    <a:pt x="3322" y="2001"/>
                  </a:lnTo>
                  <a:cubicBezTo>
                    <a:pt x="3322" y="1894"/>
                    <a:pt x="3406" y="1811"/>
                    <a:pt x="3513" y="1811"/>
                  </a:cubicBezTo>
                  <a:lnTo>
                    <a:pt x="3656" y="1811"/>
                  </a:lnTo>
                  <a:cubicBezTo>
                    <a:pt x="3941" y="1811"/>
                    <a:pt x="4168" y="1584"/>
                    <a:pt x="4168" y="1311"/>
                  </a:cubicBezTo>
                  <a:lnTo>
                    <a:pt x="4168" y="930"/>
                  </a:lnTo>
                  <a:cubicBezTo>
                    <a:pt x="4168" y="596"/>
                    <a:pt x="4453" y="322"/>
                    <a:pt x="4775" y="322"/>
                  </a:cubicBezTo>
                  <a:close/>
                  <a:moveTo>
                    <a:pt x="9275" y="2239"/>
                  </a:moveTo>
                  <a:cubicBezTo>
                    <a:pt x="9585" y="2239"/>
                    <a:pt x="9847" y="2501"/>
                    <a:pt x="9847" y="2823"/>
                  </a:cubicBezTo>
                  <a:lnTo>
                    <a:pt x="9835" y="8633"/>
                  </a:lnTo>
                  <a:cubicBezTo>
                    <a:pt x="9835" y="8943"/>
                    <a:pt x="9585" y="9204"/>
                    <a:pt x="9252" y="9204"/>
                  </a:cubicBezTo>
                  <a:lnTo>
                    <a:pt x="881" y="9204"/>
                  </a:lnTo>
                  <a:cubicBezTo>
                    <a:pt x="560" y="9204"/>
                    <a:pt x="298" y="8954"/>
                    <a:pt x="298" y="8633"/>
                  </a:cubicBezTo>
                  <a:lnTo>
                    <a:pt x="298" y="2823"/>
                  </a:lnTo>
                  <a:cubicBezTo>
                    <a:pt x="298" y="2513"/>
                    <a:pt x="548" y="2239"/>
                    <a:pt x="881" y="2239"/>
                  </a:cubicBezTo>
                  <a:lnTo>
                    <a:pt x="2977" y="2239"/>
                  </a:lnTo>
                  <a:lnTo>
                    <a:pt x="2977" y="2775"/>
                  </a:lnTo>
                  <a:lnTo>
                    <a:pt x="1001" y="2775"/>
                  </a:lnTo>
                  <a:cubicBezTo>
                    <a:pt x="905" y="2775"/>
                    <a:pt x="834" y="2858"/>
                    <a:pt x="834" y="2942"/>
                  </a:cubicBezTo>
                  <a:lnTo>
                    <a:pt x="834" y="8514"/>
                  </a:lnTo>
                  <a:cubicBezTo>
                    <a:pt x="834" y="8597"/>
                    <a:pt x="905" y="8669"/>
                    <a:pt x="1001" y="8669"/>
                  </a:cubicBezTo>
                  <a:lnTo>
                    <a:pt x="6418" y="8669"/>
                  </a:lnTo>
                  <a:cubicBezTo>
                    <a:pt x="6501" y="8669"/>
                    <a:pt x="6573" y="8597"/>
                    <a:pt x="6573" y="8514"/>
                  </a:cubicBezTo>
                  <a:cubicBezTo>
                    <a:pt x="6573" y="8419"/>
                    <a:pt x="6501" y="8347"/>
                    <a:pt x="6418" y="8347"/>
                  </a:cubicBezTo>
                  <a:lnTo>
                    <a:pt x="1155" y="8347"/>
                  </a:lnTo>
                  <a:lnTo>
                    <a:pt x="1155" y="3108"/>
                  </a:lnTo>
                  <a:lnTo>
                    <a:pt x="2989" y="3108"/>
                  </a:lnTo>
                  <a:cubicBezTo>
                    <a:pt x="3037" y="3347"/>
                    <a:pt x="3239" y="3537"/>
                    <a:pt x="3501" y="3537"/>
                  </a:cubicBezTo>
                  <a:lnTo>
                    <a:pt x="6656" y="3537"/>
                  </a:lnTo>
                  <a:cubicBezTo>
                    <a:pt x="6906" y="3537"/>
                    <a:pt x="7108" y="3359"/>
                    <a:pt x="7156" y="3108"/>
                  </a:cubicBezTo>
                  <a:lnTo>
                    <a:pt x="8990" y="3108"/>
                  </a:lnTo>
                  <a:lnTo>
                    <a:pt x="8990" y="8347"/>
                  </a:lnTo>
                  <a:lnTo>
                    <a:pt x="7216" y="8347"/>
                  </a:lnTo>
                  <a:cubicBezTo>
                    <a:pt x="7132" y="8347"/>
                    <a:pt x="7049" y="8419"/>
                    <a:pt x="7049" y="8514"/>
                  </a:cubicBezTo>
                  <a:cubicBezTo>
                    <a:pt x="7049" y="8597"/>
                    <a:pt x="7132" y="8669"/>
                    <a:pt x="7216" y="8669"/>
                  </a:cubicBezTo>
                  <a:lnTo>
                    <a:pt x="9156" y="8669"/>
                  </a:lnTo>
                  <a:cubicBezTo>
                    <a:pt x="9240" y="8669"/>
                    <a:pt x="9311" y="8597"/>
                    <a:pt x="9311" y="8514"/>
                  </a:cubicBezTo>
                  <a:lnTo>
                    <a:pt x="9311" y="2942"/>
                  </a:lnTo>
                  <a:cubicBezTo>
                    <a:pt x="9311" y="2858"/>
                    <a:pt x="9240" y="2775"/>
                    <a:pt x="9156" y="2775"/>
                  </a:cubicBezTo>
                  <a:lnTo>
                    <a:pt x="7168" y="2775"/>
                  </a:lnTo>
                  <a:lnTo>
                    <a:pt x="7168" y="2239"/>
                  </a:lnTo>
                  <a:close/>
                  <a:moveTo>
                    <a:pt x="4787" y="1"/>
                  </a:moveTo>
                  <a:cubicBezTo>
                    <a:pt x="4275" y="1"/>
                    <a:pt x="3858" y="418"/>
                    <a:pt x="3858" y="930"/>
                  </a:cubicBezTo>
                  <a:lnTo>
                    <a:pt x="3858" y="1311"/>
                  </a:lnTo>
                  <a:cubicBezTo>
                    <a:pt x="3858" y="1406"/>
                    <a:pt x="3763" y="1501"/>
                    <a:pt x="3656" y="1501"/>
                  </a:cubicBezTo>
                  <a:lnTo>
                    <a:pt x="3513" y="1501"/>
                  </a:lnTo>
                  <a:cubicBezTo>
                    <a:pt x="3263" y="1501"/>
                    <a:pt x="3048" y="1680"/>
                    <a:pt x="3001" y="1930"/>
                  </a:cubicBezTo>
                  <a:lnTo>
                    <a:pt x="893" y="1930"/>
                  </a:lnTo>
                  <a:cubicBezTo>
                    <a:pt x="405" y="1930"/>
                    <a:pt x="0" y="2335"/>
                    <a:pt x="0" y="2823"/>
                  </a:cubicBezTo>
                  <a:lnTo>
                    <a:pt x="0" y="8633"/>
                  </a:lnTo>
                  <a:cubicBezTo>
                    <a:pt x="0" y="9121"/>
                    <a:pt x="405" y="9526"/>
                    <a:pt x="893" y="9526"/>
                  </a:cubicBezTo>
                  <a:lnTo>
                    <a:pt x="9263" y="9526"/>
                  </a:lnTo>
                  <a:cubicBezTo>
                    <a:pt x="9764" y="9526"/>
                    <a:pt x="10156" y="9121"/>
                    <a:pt x="10156" y="8633"/>
                  </a:cubicBezTo>
                  <a:lnTo>
                    <a:pt x="10156" y="2823"/>
                  </a:lnTo>
                  <a:cubicBezTo>
                    <a:pt x="10168" y="2335"/>
                    <a:pt x="9764" y="1930"/>
                    <a:pt x="9275" y="1930"/>
                  </a:cubicBezTo>
                  <a:lnTo>
                    <a:pt x="7156" y="1930"/>
                  </a:lnTo>
                  <a:cubicBezTo>
                    <a:pt x="7108" y="1692"/>
                    <a:pt x="6906" y="1501"/>
                    <a:pt x="6656" y="1501"/>
                  </a:cubicBezTo>
                  <a:lnTo>
                    <a:pt x="6501" y="1501"/>
                  </a:lnTo>
                  <a:cubicBezTo>
                    <a:pt x="6394" y="1501"/>
                    <a:pt x="6311" y="1406"/>
                    <a:pt x="6311" y="1311"/>
                  </a:cubicBezTo>
                  <a:lnTo>
                    <a:pt x="6311" y="930"/>
                  </a:lnTo>
                  <a:cubicBezTo>
                    <a:pt x="6311" y="418"/>
                    <a:pt x="5894" y="1"/>
                    <a:pt x="537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51" name="Google Shape;11151;p80"/>
            <p:cNvSpPr/>
            <p:nvPr/>
          </p:nvSpPr>
          <p:spPr>
            <a:xfrm>
              <a:off x="8148997" y="3444247"/>
              <a:ext cx="37907" cy="37938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334"/>
                  </a:moveTo>
                  <a:cubicBezTo>
                    <a:pt x="750" y="334"/>
                    <a:pt x="869" y="453"/>
                    <a:pt x="869" y="596"/>
                  </a:cubicBezTo>
                  <a:cubicBezTo>
                    <a:pt x="869" y="751"/>
                    <a:pt x="750" y="870"/>
                    <a:pt x="595" y="870"/>
                  </a:cubicBezTo>
                  <a:cubicBezTo>
                    <a:pt x="453" y="870"/>
                    <a:pt x="334" y="751"/>
                    <a:pt x="334" y="596"/>
                  </a:cubicBezTo>
                  <a:cubicBezTo>
                    <a:pt x="334" y="453"/>
                    <a:pt x="453" y="334"/>
                    <a:pt x="595" y="334"/>
                  </a:cubicBezTo>
                  <a:close/>
                  <a:moveTo>
                    <a:pt x="595" y="1"/>
                  </a:moveTo>
                  <a:cubicBezTo>
                    <a:pt x="274" y="1"/>
                    <a:pt x="0" y="274"/>
                    <a:pt x="0" y="596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1"/>
                    <a:pt x="59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52" name="Google Shape;11152;p80"/>
            <p:cNvSpPr/>
            <p:nvPr/>
          </p:nvSpPr>
          <p:spPr>
            <a:xfrm>
              <a:off x="8089861" y="3526871"/>
              <a:ext cx="165630" cy="104617"/>
            </a:xfrm>
            <a:custGeom>
              <a:avLst/>
              <a:gdLst/>
              <a:ahLst/>
              <a:cxnLst/>
              <a:rect l="l" t="t" r="r" b="b"/>
              <a:pathLst>
                <a:path w="5204" h="3287" extrusionOk="0">
                  <a:moveTo>
                    <a:pt x="739" y="2024"/>
                  </a:moveTo>
                  <a:cubicBezTo>
                    <a:pt x="1001" y="2024"/>
                    <a:pt x="1215" y="2250"/>
                    <a:pt x="1215" y="2500"/>
                  </a:cubicBezTo>
                  <a:cubicBezTo>
                    <a:pt x="1239" y="2762"/>
                    <a:pt x="1013" y="2977"/>
                    <a:pt x="739" y="2977"/>
                  </a:cubicBezTo>
                  <a:cubicBezTo>
                    <a:pt x="477" y="2977"/>
                    <a:pt x="263" y="2750"/>
                    <a:pt x="263" y="2500"/>
                  </a:cubicBezTo>
                  <a:cubicBezTo>
                    <a:pt x="263" y="2227"/>
                    <a:pt x="489" y="2024"/>
                    <a:pt x="739" y="2024"/>
                  </a:cubicBezTo>
                  <a:close/>
                  <a:moveTo>
                    <a:pt x="4823" y="0"/>
                  </a:moveTo>
                  <a:cubicBezTo>
                    <a:pt x="4823" y="0"/>
                    <a:pt x="4811" y="0"/>
                    <a:pt x="4811" y="12"/>
                  </a:cubicBezTo>
                  <a:lnTo>
                    <a:pt x="4370" y="226"/>
                  </a:lnTo>
                  <a:cubicBezTo>
                    <a:pt x="4299" y="262"/>
                    <a:pt x="4275" y="357"/>
                    <a:pt x="4299" y="429"/>
                  </a:cubicBezTo>
                  <a:cubicBezTo>
                    <a:pt x="4334" y="481"/>
                    <a:pt x="4388" y="514"/>
                    <a:pt x="4447" y="514"/>
                  </a:cubicBezTo>
                  <a:cubicBezTo>
                    <a:pt x="4469" y="514"/>
                    <a:pt x="4491" y="510"/>
                    <a:pt x="4513" y="500"/>
                  </a:cubicBezTo>
                  <a:lnTo>
                    <a:pt x="4632" y="441"/>
                  </a:lnTo>
                  <a:lnTo>
                    <a:pt x="4632" y="441"/>
                  </a:lnTo>
                  <a:cubicBezTo>
                    <a:pt x="4418" y="1143"/>
                    <a:pt x="4049" y="1667"/>
                    <a:pt x="3537" y="1988"/>
                  </a:cubicBezTo>
                  <a:cubicBezTo>
                    <a:pt x="3037" y="2306"/>
                    <a:pt x="2479" y="2385"/>
                    <a:pt x="2070" y="2385"/>
                  </a:cubicBezTo>
                  <a:cubicBezTo>
                    <a:pt x="1866" y="2385"/>
                    <a:pt x="1699" y="2365"/>
                    <a:pt x="1596" y="2346"/>
                  </a:cubicBezTo>
                  <a:cubicBezTo>
                    <a:pt x="1537" y="1977"/>
                    <a:pt x="1191" y="1679"/>
                    <a:pt x="799" y="1679"/>
                  </a:cubicBezTo>
                  <a:cubicBezTo>
                    <a:pt x="358" y="1679"/>
                    <a:pt x="1" y="2036"/>
                    <a:pt x="1" y="2477"/>
                  </a:cubicBezTo>
                  <a:cubicBezTo>
                    <a:pt x="1" y="2929"/>
                    <a:pt x="358" y="3286"/>
                    <a:pt x="799" y="3286"/>
                  </a:cubicBezTo>
                  <a:cubicBezTo>
                    <a:pt x="1180" y="3286"/>
                    <a:pt x="1501" y="3012"/>
                    <a:pt x="1572" y="2679"/>
                  </a:cubicBezTo>
                  <a:cubicBezTo>
                    <a:pt x="1691" y="2691"/>
                    <a:pt x="1858" y="2703"/>
                    <a:pt x="2049" y="2703"/>
                  </a:cubicBezTo>
                  <a:cubicBezTo>
                    <a:pt x="2501" y="2703"/>
                    <a:pt x="3120" y="2619"/>
                    <a:pt x="3692" y="2262"/>
                  </a:cubicBezTo>
                  <a:cubicBezTo>
                    <a:pt x="4251" y="1905"/>
                    <a:pt x="4656" y="1334"/>
                    <a:pt x="4894" y="595"/>
                  </a:cubicBezTo>
                  <a:lnTo>
                    <a:pt x="4930" y="631"/>
                  </a:lnTo>
                  <a:cubicBezTo>
                    <a:pt x="4954" y="691"/>
                    <a:pt x="5013" y="726"/>
                    <a:pt x="5073" y="726"/>
                  </a:cubicBezTo>
                  <a:cubicBezTo>
                    <a:pt x="5109" y="726"/>
                    <a:pt x="5120" y="726"/>
                    <a:pt x="5144" y="714"/>
                  </a:cubicBezTo>
                  <a:cubicBezTo>
                    <a:pt x="5180" y="679"/>
                    <a:pt x="5204" y="584"/>
                    <a:pt x="5180" y="500"/>
                  </a:cubicBezTo>
                  <a:lnTo>
                    <a:pt x="4966" y="72"/>
                  </a:lnTo>
                  <a:cubicBezTo>
                    <a:pt x="4966" y="72"/>
                    <a:pt x="4966" y="60"/>
                    <a:pt x="4954" y="60"/>
                  </a:cubicBezTo>
                  <a:lnTo>
                    <a:pt x="4930" y="24"/>
                  </a:lnTo>
                  <a:lnTo>
                    <a:pt x="4906" y="12"/>
                  </a:lnTo>
                  <a:cubicBezTo>
                    <a:pt x="4906" y="12"/>
                    <a:pt x="4894" y="12"/>
                    <a:pt x="48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53" name="Google Shape;11153;p80"/>
            <p:cNvSpPr/>
            <p:nvPr/>
          </p:nvSpPr>
          <p:spPr>
            <a:xfrm>
              <a:off x="8067519" y="3519742"/>
              <a:ext cx="32241" cy="30268"/>
            </a:xfrm>
            <a:custGeom>
              <a:avLst/>
              <a:gdLst/>
              <a:ahLst/>
              <a:cxnLst/>
              <a:rect l="l" t="t" r="r" b="b"/>
              <a:pathLst>
                <a:path w="1013" h="951" extrusionOk="0">
                  <a:moveTo>
                    <a:pt x="173" y="1"/>
                  </a:moveTo>
                  <a:cubicBezTo>
                    <a:pt x="131" y="1"/>
                    <a:pt x="90" y="16"/>
                    <a:pt x="60" y="46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274" y="474"/>
                  </a:lnTo>
                  <a:lnTo>
                    <a:pt x="60" y="688"/>
                  </a:lnTo>
                  <a:cubicBezTo>
                    <a:pt x="0" y="748"/>
                    <a:pt x="0" y="843"/>
                    <a:pt x="60" y="903"/>
                  </a:cubicBezTo>
                  <a:cubicBezTo>
                    <a:pt x="96" y="938"/>
                    <a:pt x="131" y="950"/>
                    <a:pt x="179" y="950"/>
                  </a:cubicBezTo>
                  <a:cubicBezTo>
                    <a:pt x="227" y="950"/>
                    <a:pt x="274" y="938"/>
                    <a:pt x="298" y="903"/>
                  </a:cubicBezTo>
                  <a:lnTo>
                    <a:pt x="512" y="700"/>
                  </a:lnTo>
                  <a:lnTo>
                    <a:pt x="715" y="903"/>
                  </a:lnTo>
                  <a:cubicBezTo>
                    <a:pt x="750" y="938"/>
                    <a:pt x="786" y="950"/>
                    <a:pt x="834" y="950"/>
                  </a:cubicBezTo>
                  <a:cubicBezTo>
                    <a:pt x="881" y="950"/>
                    <a:pt x="929" y="938"/>
                    <a:pt x="953" y="903"/>
                  </a:cubicBezTo>
                  <a:cubicBezTo>
                    <a:pt x="1012" y="843"/>
                    <a:pt x="1012" y="748"/>
                    <a:pt x="953" y="688"/>
                  </a:cubicBezTo>
                  <a:lnTo>
                    <a:pt x="715" y="474"/>
                  </a:lnTo>
                  <a:lnTo>
                    <a:pt x="929" y="272"/>
                  </a:lnTo>
                  <a:cubicBezTo>
                    <a:pt x="989" y="212"/>
                    <a:pt x="989" y="105"/>
                    <a:pt x="929" y="46"/>
                  </a:cubicBezTo>
                  <a:cubicBezTo>
                    <a:pt x="899" y="16"/>
                    <a:pt x="858" y="1"/>
                    <a:pt x="816" y="1"/>
                  </a:cubicBezTo>
                  <a:cubicBezTo>
                    <a:pt x="774" y="1"/>
                    <a:pt x="733" y="16"/>
                    <a:pt x="703" y="46"/>
                  </a:cubicBezTo>
                  <a:lnTo>
                    <a:pt x="488" y="248"/>
                  </a:lnTo>
                  <a:lnTo>
                    <a:pt x="286" y="46"/>
                  </a:lnTo>
                  <a:cubicBezTo>
                    <a:pt x="256" y="16"/>
                    <a:pt x="215" y="1"/>
                    <a:pt x="17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54" name="Google Shape;11154;p80"/>
            <p:cNvSpPr/>
            <p:nvPr/>
          </p:nvSpPr>
          <p:spPr>
            <a:xfrm>
              <a:off x="8244479" y="3601602"/>
              <a:ext cx="32623" cy="30268"/>
            </a:xfrm>
            <a:custGeom>
              <a:avLst/>
              <a:gdLst/>
              <a:ahLst/>
              <a:cxnLst/>
              <a:rect l="l" t="t" r="r" b="b"/>
              <a:pathLst>
                <a:path w="1025" h="951" extrusionOk="0">
                  <a:moveTo>
                    <a:pt x="179" y="1"/>
                  </a:moveTo>
                  <a:cubicBezTo>
                    <a:pt x="140" y="1"/>
                    <a:pt x="102" y="15"/>
                    <a:pt x="72" y="45"/>
                  </a:cubicBezTo>
                  <a:cubicBezTo>
                    <a:pt x="1" y="105"/>
                    <a:pt x="1" y="212"/>
                    <a:pt x="72" y="271"/>
                  </a:cubicBezTo>
                  <a:lnTo>
                    <a:pt x="274" y="474"/>
                  </a:lnTo>
                  <a:lnTo>
                    <a:pt x="72" y="688"/>
                  </a:lnTo>
                  <a:cubicBezTo>
                    <a:pt x="1" y="748"/>
                    <a:pt x="1" y="855"/>
                    <a:pt x="72" y="914"/>
                  </a:cubicBezTo>
                  <a:cubicBezTo>
                    <a:pt x="96" y="938"/>
                    <a:pt x="143" y="950"/>
                    <a:pt x="179" y="950"/>
                  </a:cubicBezTo>
                  <a:cubicBezTo>
                    <a:pt x="227" y="950"/>
                    <a:pt x="274" y="938"/>
                    <a:pt x="298" y="914"/>
                  </a:cubicBezTo>
                  <a:lnTo>
                    <a:pt x="513" y="700"/>
                  </a:lnTo>
                  <a:lnTo>
                    <a:pt x="727" y="914"/>
                  </a:lnTo>
                  <a:cubicBezTo>
                    <a:pt x="751" y="938"/>
                    <a:pt x="798" y="950"/>
                    <a:pt x="846" y="950"/>
                  </a:cubicBezTo>
                  <a:cubicBezTo>
                    <a:pt x="882" y="950"/>
                    <a:pt x="929" y="938"/>
                    <a:pt x="965" y="914"/>
                  </a:cubicBezTo>
                  <a:cubicBezTo>
                    <a:pt x="1024" y="855"/>
                    <a:pt x="1024" y="748"/>
                    <a:pt x="965" y="688"/>
                  </a:cubicBezTo>
                  <a:lnTo>
                    <a:pt x="727" y="474"/>
                  </a:lnTo>
                  <a:lnTo>
                    <a:pt x="929" y="271"/>
                  </a:lnTo>
                  <a:cubicBezTo>
                    <a:pt x="989" y="212"/>
                    <a:pt x="989" y="105"/>
                    <a:pt x="929" y="45"/>
                  </a:cubicBezTo>
                  <a:cubicBezTo>
                    <a:pt x="899" y="15"/>
                    <a:pt x="858" y="1"/>
                    <a:pt x="816" y="1"/>
                  </a:cubicBezTo>
                  <a:cubicBezTo>
                    <a:pt x="774" y="1"/>
                    <a:pt x="733" y="15"/>
                    <a:pt x="703" y="45"/>
                  </a:cubicBezTo>
                  <a:lnTo>
                    <a:pt x="501" y="260"/>
                  </a:lnTo>
                  <a:lnTo>
                    <a:pt x="286" y="45"/>
                  </a:lnTo>
                  <a:cubicBezTo>
                    <a:pt x="257" y="15"/>
                    <a:pt x="218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55" name="Google Shape;11155;p80"/>
            <p:cNvSpPr/>
            <p:nvPr/>
          </p:nvSpPr>
          <p:spPr>
            <a:xfrm>
              <a:off x="8156190" y="3533396"/>
              <a:ext cx="32241" cy="30236"/>
            </a:xfrm>
            <a:custGeom>
              <a:avLst/>
              <a:gdLst/>
              <a:ahLst/>
              <a:cxnLst/>
              <a:rect l="l" t="t" r="r" b="b"/>
              <a:pathLst>
                <a:path w="1013" h="950" extrusionOk="0">
                  <a:moveTo>
                    <a:pt x="167" y="0"/>
                  </a:moveTo>
                  <a:cubicBezTo>
                    <a:pt x="128" y="0"/>
                    <a:pt x="90" y="15"/>
                    <a:pt x="60" y="45"/>
                  </a:cubicBezTo>
                  <a:cubicBezTo>
                    <a:pt x="0" y="105"/>
                    <a:pt x="0" y="212"/>
                    <a:pt x="60" y="271"/>
                  </a:cubicBezTo>
                  <a:lnTo>
                    <a:pt x="262" y="474"/>
                  </a:lnTo>
                  <a:lnTo>
                    <a:pt x="60" y="688"/>
                  </a:lnTo>
                  <a:cubicBezTo>
                    <a:pt x="0" y="748"/>
                    <a:pt x="0" y="855"/>
                    <a:pt x="60" y="914"/>
                  </a:cubicBezTo>
                  <a:cubicBezTo>
                    <a:pt x="84" y="938"/>
                    <a:pt x="131" y="950"/>
                    <a:pt x="179" y="950"/>
                  </a:cubicBezTo>
                  <a:cubicBezTo>
                    <a:pt x="215" y="950"/>
                    <a:pt x="262" y="938"/>
                    <a:pt x="298" y="914"/>
                  </a:cubicBezTo>
                  <a:lnTo>
                    <a:pt x="500" y="700"/>
                  </a:lnTo>
                  <a:lnTo>
                    <a:pt x="715" y="914"/>
                  </a:lnTo>
                  <a:cubicBezTo>
                    <a:pt x="739" y="938"/>
                    <a:pt x="786" y="950"/>
                    <a:pt x="834" y="950"/>
                  </a:cubicBezTo>
                  <a:cubicBezTo>
                    <a:pt x="870" y="950"/>
                    <a:pt x="917" y="938"/>
                    <a:pt x="953" y="914"/>
                  </a:cubicBezTo>
                  <a:cubicBezTo>
                    <a:pt x="1012" y="855"/>
                    <a:pt x="1012" y="748"/>
                    <a:pt x="953" y="688"/>
                  </a:cubicBezTo>
                  <a:lnTo>
                    <a:pt x="715" y="474"/>
                  </a:lnTo>
                  <a:lnTo>
                    <a:pt x="917" y="271"/>
                  </a:lnTo>
                  <a:cubicBezTo>
                    <a:pt x="977" y="212"/>
                    <a:pt x="977" y="105"/>
                    <a:pt x="917" y="45"/>
                  </a:cubicBezTo>
                  <a:cubicBezTo>
                    <a:pt x="887" y="15"/>
                    <a:pt x="849" y="0"/>
                    <a:pt x="810" y="0"/>
                  </a:cubicBezTo>
                  <a:cubicBezTo>
                    <a:pt x="771" y="0"/>
                    <a:pt x="733" y="15"/>
                    <a:pt x="703" y="45"/>
                  </a:cubicBezTo>
                  <a:lnTo>
                    <a:pt x="489" y="259"/>
                  </a:lnTo>
                  <a:lnTo>
                    <a:pt x="274" y="45"/>
                  </a:lnTo>
                  <a:cubicBezTo>
                    <a:pt x="244" y="15"/>
                    <a:pt x="206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156" name="Google Shape;11156;p80"/>
          <p:cNvGrpSpPr/>
          <p:nvPr/>
        </p:nvGrpSpPr>
        <p:grpSpPr>
          <a:xfrm>
            <a:off x="1732195" y="4661985"/>
            <a:ext cx="490653" cy="468416"/>
            <a:chOff x="1299146" y="3806507"/>
            <a:chExt cx="367990" cy="351312"/>
          </a:xfrm>
          <a:solidFill>
            <a:srgbClr val="D2DE00"/>
          </a:solidFill>
        </p:grpSpPr>
        <p:sp>
          <p:nvSpPr>
            <p:cNvPr id="11157" name="Google Shape;11157;p80"/>
            <p:cNvSpPr/>
            <p:nvPr/>
          </p:nvSpPr>
          <p:spPr>
            <a:xfrm>
              <a:off x="1299146" y="3844414"/>
              <a:ext cx="321012" cy="313405"/>
            </a:xfrm>
            <a:custGeom>
              <a:avLst/>
              <a:gdLst/>
              <a:ahLst/>
              <a:cxnLst/>
              <a:rect l="l" t="t" r="r" b="b"/>
              <a:pathLst>
                <a:path w="10086" h="9847" extrusionOk="0">
                  <a:moveTo>
                    <a:pt x="8728" y="1"/>
                  </a:moveTo>
                  <a:cubicBezTo>
                    <a:pt x="8383" y="1"/>
                    <a:pt x="8038" y="143"/>
                    <a:pt x="7787" y="405"/>
                  </a:cubicBezTo>
                  <a:lnTo>
                    <a:pt x="6847" y="1346"/>
                  </a:lnTo>
                  <a:cubicBezTo>
                    <a:pt x="6775" y="1417"/>
                    <a:pt x="6775" y="1525"/>
                    <a:pt x="6847" y="1596"/>
                  </a:cubicBezTo>
                  <a:cubicBezTo>
                    <a:pt x="6883" y="1632"/>
                    <a:pt x="6927" y="1650"/>
                    <a:pt x="6972" y="1650"/>
                  </a:cubicBezTo>
                  <a:cubicBezTo>
                    <a:pt x="7017" y="1650"/>
                    <a:pt x="7061" y="1632"/>
                    <a:pt x="7097" y="1596"/>
                  </a:cubicBezTo>
                  <a:lnTo>
                    <a:pt x="8038" y="667"/>
                  </a:lnTo>
                  <a:cubicBezTo>
                    <a:pt x="8228" y="465"/>
                    <a:pt x="8478" y="370"/>
                    <a:pt x="8728" y="370"/>
                  </a:cubicBezTo>
                  <a:cubicBezTo>
                    <a:pt x="8990" y="370"/>
                    <a:pt x="9252" y="465"/>
                    <a:pt x="9431" y="667"/>
                  </a:cubicBezTo>
                  <a:cubicBezTo>
                    <a:pt x="9633" y="858"/>
                    <a:pt x="9728" y="1108"/>
                    <a:pt x="9728" y="1358"/>
                  </a:cubicBezTo>
                  <a:cubicBezTo>
                    <a:pt x="9728" y="1620"/>
                    <a:pt x="9633" y="1882"/>
                    <a:pt x="9431" y="2060"/>
                  </a:cubicBezTo>
                  <a:lnTo>
                    <a:pt x="8157" y="3346"/>
                  </a:lnTo>
                  <a:cubicBezTo>
                    <a:pt x="8014" y="3025"/>
                    <a:pt x="7835" y="2751"/>
                    <a:pt x="7585" y="2489"/>
                  </a:cubicBezTo>
                  <a:cubicBezTo>
                    <a:pt x="7085" y="1995"/>
                    <a:pt x="6427" y="1748"/>
                    <a:pt x="5769" y="1748"/>
                  </a:cubicBezTo>
                  <a:cubicBezTo>
                    <a:pt x="5112" y="1748"/>
                    <a:pt x="4454" y="1995"/>
                    <a:pt x="3954" y="2489"/>
                  </a:cubicBezTo>
                  <a:lnTo>
                    <a:pt x="989" y="5454"/>
                  </a:lnTo>
                  <a:cubicBezTo>
                    <a:pt x="1" y="6454"/>
                    <a:pt x="1" y="8085"/>
                    <a:pt x="989" y="9085"/>
                  </a:cubicBezTo>
                  <a:cubicBezTo>
                    <a:pt x="1501" y="9597"/>
                    <a:pt x="2156" y="9847"/>
                    <a:pt x="2811" y="9847"/>
                  </a:cubicBezTo>
                  <a:cubicBezTo>
                    <a:pt x="3466" y="9847"/>
                    <a:pt x="4120" y="9597"/>
                    <a:pt x="4620" y="9085"/>
                  </a:cubicBezTo>
                  <a:lnTo>
                    <a:pt x="6204" y="7513"/>
                  </a:lnTo>
                  <a:cubicBezTo>
                    <a:pt x="6275" y="7430"/>
                    <a:pt x="6275" y="7323"/>
                    <a:pt x="6204" y="7251"/>
                  </a:cubicBezTo>
                  <a:cubicBezTo>
                    <a:pt x="6182" y="7243"/>
                    <a:pt x="6152" y="7237"/>
                    <a:pt x="6120" y="7237"/>
                  </a:cubicBezTo>
                  <a:cubicBezTo>
                    <a:pt x="6064" y="7237"/>
                    <a:pt x="5999" y="7254"/>
                    <a:pt x="5954" y="7299"/>
                  </a:cubicBezTo>
                  <a:lnTo>
                    <a:pt x="4370" y="8883"/>
                  </a:lnTo>
                  <a:cubicBezTo>
                    <a:pt x="3954" y="9299"/>
                    <a:pt x="3394" y="9537"/>
                    <a:pt x="2811" y="9537"/>
                  </a:cubicBezTo>
                  <a:cubicBezTo>
                    <a:pt x="2215" y="9537"/>
                    <a:pt x="1668" y="9311"/>
                    <a:pt x="1251" y="8883"/>
                  </a:cubicBezTo>
                  <a:cubicBezTo>
                    <a:pt x="382" y="8013"/>
                    <a:pt x="382" y="6597"/>
                    <a:pt x="1251" y="5739"/>
                  </a:cubicBezTo>
                  <a:lnTo>
                    <a:pt x="4204" y="2775"/>
                  </a:lnTo>
                  <a:cubicBezTo>
                    <a:pt x="4620" y="2358"/>
                    <a:pt x="5192" y="2120"/>
                    <a:pt x="5775" y="2120"/>
                  </a:cubicBezTo>
                  <a:cubicBezTo>
                    <a:pt x="6371" y="2120"/>
                    <a:pt x="6918" y="2346"/>
                    <a:pt x="7335" y="2775"/>
                  </a:cubicBezTo>
                  <a:cubicBezTo>
                    <a:pt x="7573" y="3013"/>
                    <a:pt x="7764" y="3310"/>
                    <a:pt x="7871" y="3644"/>
                  </a:cubicBezTo>
                  <a:lnTo>
                    <a:pt x="6478" y="5037"/>
                  </a:lnTo>
                  <a:cubicBezTo>
                    <a:pt x="6275" y="5227"/>
                    <a:pt x="6025" y="5335"/>
                    <a:pt x="5775" y="5335"/>
                  </a:cubicBezTo>
                  <a:cubicBezTo>
                    <a:pt x="5501" y="5335"/>
                    <a:pt x="5251" y="5227"/>
                    <a:pt x="5073" y="5037"/>
                  </a:cubicBezTo>
                  <a:cubicBezTo>
                    <a:pt x="4990" y="4942"/>
                    <a:pt x="4906" y="4834"/>
                    <a:pt x="4847" y="4703"/>
                  </a:cubicBezTo>
                  <a:cubicBezTo>
                    <a:pt x="4828" y="4639"/>
                    <a:pt x="4760" y="4596"/>
                    <a:pt x="4692" y="4596"/>
                  </a:cubicBezTo>
                  <a:cubicBezTo>
                    <a:pt x="4672" y="4596"/>
                    <a:pt x="4651" y="4600"/>
                    <a:pt x="4632" y="4608"/>
                  </a:cubicBezTo>
                  <a:cubicBezTo>
                    <a:pt x="4537" y="4632"/>
                    <a:pt x="4489" y="4739"/>
                    <a:pt x="4525" y="4823"/>
                  </a:cubicBezTo>
                  <a:cubicBezTo>
                    <a:pt x="4597" y="4989"/>
                    <a:pt x="4692" y="5144"/>
                    <a:pt x="4823" y="5275"/>
                  </a:cubicBezTo>
                  <a:cubicBezTo>
                    <a:pt x="5073" y="5525"/>
                    <a:pt x="5418" y="5680"/>
                    <a:pt x="5775" y="5680"/>
                  </a:cubicBezTo>
                  <a:cubicBezTo>
                    <a:pt x="6133" y="5680"/>
                    <a:pt x="6478" y="5537"/>
                    <a:pt x="6728" y="5275"/>
                  </a:cubicBezTo>
                  <a:lnTo>
                    <a:pt x="9681" y="2310"/>
                  </a:lnTo>
                  <a:cubicBezTo>
                    <a:pt x="9943" y="2060"/>
                    <a:pt x="10085" y="1715"/>
                    <a:pt x="10085" y="1358"/>
                  </a:cubicBezTo>
                  <a:cubicBezTo>
                    <a:pt x="10085" y="1001"/>
                    <a:pt x="9954" y="655"/>
                    <a:pt x="9681" y="405"/>
                  </a:cubicBezTo>
                  <a:cubicBezTo>
                    <a:pt x="9431" y="155"/>
                    <a:pt x="9085" y="1"/>
                    <a:pt x="872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58" name="Google Shape;11158;p80"/>
            <p:cNvSpPr/>
            <p:nvPr/>
          </p:nvSpPr>
          <p:spPr>
            <a:xfrm>
              <a:off x="1345391" y="3806507"/>
              <a:ext cx="321744" cy="313819"/>
            </a:xfrm>
            <a:custGeom>
              <a:avLst/>
              <a:gdLst/>
              <a:ahLst/>
              <a:cxnLst/>
              <a:rect l="l" t="t" r="r" b="b"/>
              <a:pathLst>
                <a:path w="10109" h="9860" extrusionOk="0">
                  <a:moveTo>
                    <a:pt x="7281" y="1"/>
                  </a:moveTo>
                  <a:cubicBezTo>
                    <a:pt x="6623" y="1"/>
                    <a:pt x="5965" y="251"/>
                    <a:pt x="5465" y="751"/>
                  </a:cubicBezTo>
                  <a:lnTo>
                    <a:pt x="3894" y="2335"/>
                  </a:lnTo>
                  <a:cubicBezTo>
                    <a:pt x="3810" y="2406"/>
                    <a:pt x="3810" y="2513"/>
                    <a:pt x="3894" y="2585"/>
                  </a:cubicBezTo>
                  <a:cubicBezTo>
                    <a:pt x="3929" y="2620"/>
                    <a:pt x="3974" y="2638"/>
                    <a:pt x="4019" y="2638"/>
                  </a:cubicBezTo>
                  <a:cubicBezTo>
                    <a:pt x="4063" y="2638"/>
                    <a:pt x="4108" y="2620"/>
                    <a:pt x="4144" y="2585"/>
                  </a:cubicBezTo>
                  <a:lnTo>
                    <a:pt x="5715" y="1001"/>
                  </a:lnTo>
                  <a:cubicBezTo>
                    <a:pt x="6150" y="572"/>
                    <a:pt x="6721" y="358"/>
                    <a:pt x="7291" y="358"/>
                  </a:cubicBezTo>
                  <a:cubicBezTo>
                    <a:pt x="7861" y="358"/>
                    <a:pt x="8430" y="572"/>
                    <a:pt x="8859" y="1001"/>
                  </a:cubicBezTo>
                  <a:cubicBezTo>
                    <a:pt x="9728" y="1870"/>
                    <a:pt x="9728" y="3287"/>
                    <a:pt x="8859" y="4144"/>
                  </a:cubicBezTo>
                  <a:lnTo>
                    <a:pt x="5882" y="7097"/>
                  </a:lnTo>
                  <a:cubicBezTo>
                    <a:pt x="5465" y="7514"/>
                    <a:pt x="4894" y="7752"/>
                    <a:pt x="4322" y="7752"/>
                  </a:cubicBezTo>
                  <a:cubicBezTo>
                    <a:pt x="3727" y="7752"/>
                    <a:pt x="3179" y="7526"/>
                    <a:pt x="2763" y="7097"/>
                  </a:cubicBezTo>
                  <a:cubicBezTo>
                    <a:pt x="2513" y="6859"/>
                    <a:pt x="2322" y="6561"/>
                    <a:pt x="2215" y="6228"/>
                  </a:cubicBezTo>
                  <a:lnTo>
                    <a:pt x="3620" y="4835"/>
                  </a:lnTo>
                  <a:cubicBezTo>
                    <a:pt x="3810" y="4632"/>
                    <a:pt x="4060" y="4537"/>
                    <a:pt x="4322" y="4537"/>
                  </a:cubicBezTo>
                  <a:cubicBezTo>
                    <a:pt x="4584" y="4537"/>
                    <a:pt x="4834" y="4632"/>
                    <a:pt x="5013" y="4835"/>
                  </a:cubicBezTo>
                  <a:cubicBezTo>
                    <a:pt x="5108" y="4918"/>
                    <a:pt x="5180" y="5037"/>
                    <a:pt x="5239" y="5156"/>
                  </a:cubicBezTo>
                  <a:cubicBezTo>
                    <a:pt x="5268" y="5232"/>
                    <a:pt x="5334" y="5271"/>
                    <a:pt x="5409" y="5271"/>
                  </a:cubicBezTo>
                  <a:cubicBezTo>
                    <a:pt x="5427" y="5271"/>
                    <a:pt x="5446" y="5268"/>
                    <a:pt x="5465" y="5263"/>
                  </a:cubicBezTo>
                  <a:cubicBezTo>
                    <a:pt x="5549" y="5228"/>
                    <a:pt x="5596" y="5132"/>
                    <a:pt x="5572" y="5037"/>
                  </a:cubicBezTo>
                  <a:cubicBezTo>
                    <a:pt x="5489" y="4871"/>
                    <a:pt x="5406" y="4728"/>
                    <a:pt x="5275" y="4597"/>
                  </a:cubicBezTo>
                  <a:cubicBezTo>
                    <a:pt x="5013" y="4335"/>
                    <a:pt x="4680" y="4192"/>
                    <a:pt x="4322" y="4192"/>
                  </a:cubicBezTo>
                  <a:cubicBezTo>
                    <a:pt x="3965" y="4192"/>
                    <a:pt x="3620" y="4323"/>
                    <a:pt x="3370" y="4597"/>
                  </a:cubicBezTo>
                  <a:lnTo>
                    <a:pt x="1917" y="6037"/>
                  </a:lnTo>
                  <a:cubicBezTo>
                    <a:pt x="1893" y="6049"/>
                    <a:pt x="1882" y="6061"/>
                    <a:pt x="1870" y="6097"/>
                  </a:cubicBezTo>
                  <a:lnTo>
                    <a:pt x="405" y="7549"/>
                  </a:lnTo>
                  <a:cubicBezTo>
                    <a:pt x="155" y="7811"/>
                    <a:pt x="0" y="8145"/>
                    <a:pt x="0" y="8502"/>
                  </a:cubicBezTo>
                  <a:cubicBezTo>
                    <a:pt x="0" y="8859"/>
                    <a:pt x="131" y="9204"/>
                    <a:pt x="405" y="9454"/>
                  </a:cubicBezTo>
                  <a:cubicBezTo>
                    <a:pt x="655" y="9716"/>
                    <a:pt x="1000" y="9859"/>
                    <a:pt x="1358" y="9859"/>
                  </a:cubicBezTo>
                  <a:cubicBezTo>
                    <a:pt x="1715" y="9859"/>
                    <a:pt x="2060" y="9728"/>
                    <a:pt x="2310" y="9454"/>
                  </a:cubicBezTo>
                  <a:lnTo>
                    <a:pt x="3251" y="8526"/>
                  </a:lnTo>
                  <a:cubicBezTo>
                    <a:pt x="3322" y="8442"/>
                    <a:pt x="3322" y="8347"/>
                    <a:pt x="3251" y="8264"/>
                  </a:cubicBezTo>
                  <a:cubicBezTo>
                    <a:pt x="3209" y="8228"/>
                    <a:pt x="3164" y="8210"/>
                    <a:pt x="3120" y="8210"/>
                  </a:cubicBezTo>
                  <a:cubicBezTo>
                    <a:pt x="3075" y="8210"/>
                    <a:pt x="3030" y="8228"/>
                    <a:pt x="2989" y="8264"/>
                  </a:cubicBezTo>
                  <a:lnTo>
                    <a:pt x="2060" y="9204"/>
                  </a:lnTo>
                  <a:cubicBezTo>
                    <a:pt x="1858" y="9395"/>
                    <a:pt x="1608" y="9502"/>
                    <a:pt x="1358" y="9502"/>
                  </a:cubicBezTo>
                  <a:cubicBezTo>
                    <a:pt x="1108" y="9502"/>
                    <a:pt x="834" y="9395"/>
                    <a:pt x="655" y="9204"/>
                  </a:cubicBezTo>
                  <a:cubicBezTo>
                    <a:pt x="465" y="9014"/>
                    <a:pt x="358" y="8764"/>
                    <a:pt x="358" y="8502"/>
                  </a:cubicBezTo>
                  <a:cubicBezTo>
                    <a:pt x="358" y="8252"/>
                    <a:pt x="465" y="7990"/>
                    <a:pt x="655" y="7811"/>
                  </a:cubicBezTo>
                  <a:lnTo>
                    <a:pt x="1941" y="6526"/>
                  </a:lnTo>
                  <a:cubicBezTo>
                    <a:pt x="2072" y="6835"/>
                    <a:pt x="2251" y="7121"/>
                    <a:pt x="2501" y="7371"/>
                  </a:cubicBezTo>
                  <a:cubicBezTo>
                    <a:pt x="3001" y="7859"/>
                    <a:pt x="3632" y="8133"/>
                    <a:pt x="4322" y="8133"/>
                  </a:cubicBezTo>
                  <a:cubicBezTo>
                    <a:pt x="5001" y="8133"/>
                    <a:pt x="5656" y="7871"/>
                    <a:pt x="6132" y="7371"/>
                  </a:cubicBezTo>
                  <a:lnTo>
                    <a:pt x="9097" y="4418"/>
                  </a:lnTo>
                  <a:cubicBezTo>
                    <a:pt x="10109" y="3382"/>
                    <a:pt x="10109" y="1751"/>
                    <a:pt x="9097" y="751"/>
                  </a:cubicBezTo>
                  <a:cubicBezTo>
                    <a:pt x="8597" y="251"/>
                    <a:pt x="7939" y="1"/>
                    <a:pt x="72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159" name="Google Shape;11159;p80"/>
          <p:cNvSpPr/>
          <p:nvPr/>
        </p:nvSpPr>
        <p:spPr>
          <a:xfrm>
            <a:off x="4699622" y="4658888"/>
            <a:ext cx="518916" cy="474569"/>
          </a:xfrm>
          <a:custGeom>
            <a:avLst/>
            <a:gdLst/>
            <a:ahLst/>
            <a:cxnLst/>
            <a:rect l="l" t="t" r="r" b="b"/>
            <a:pathLst>
              <a:path w="12228" h="11183" extrusionOk="0">
                <a:moveTo>
                  <a:pt x="4560" y="3991"/>
                </a:moveTo>
                <a:cubicBezTo>
                  <a:pt x="4739" y="3991"/>
                  <a:pt x="4894" y="4146"/>
                  <a:pt x="4894" y="4324"/>
                </a:cubicBezTo>
                <a:cubicBezTo>
                  <a:pt x="4894" y="4503"/>
                  <a:pt x="4739" y="4646"/>
                  <a:pt x="4560" y="4646"/>
                </a:cubicBezTo>
                <a:cubicBezTo>
                  <a:pt x="4382" y="4646"/>
                  <a:pt x="4239" y="4503"/>
                  <a:pt x="4239" y="4324"/>
                </a:cubicBezTo>
                <a:cubicBezTo>
                  <a:pt x="4251" y="4134"/>
                  <a:pt x="4382" y="3991"/>
                  <a:pt x="4560" y="3991"/>
                </a:cubicBezTo>
                <a:close/>
                <a:moveTo>
                  <a:pt x="5930" y="1419"/>
                </a:moveTo>
                <a:lnTo>
                  <a:pt x="5930" y="2003"/>
                </a:lnTo>
                <a:lnTo>
                  <a:pt x="5941" y="4051"/>
                </a:lnTo>
                <a:lnTo>
                  <a:pt x="5965" y="5872"/>
                </a:lnTo>
                <a:lnTo>
                  <a:pt x="1619" y="4908"/>
                </a:lnTo>
                <a:cubicBezTo>
                  <a:pt x="1869" y="3801"/>
                  <a:pt x="2548" y="2848"/>
                  <a:pt x="3489" y="2229"/>
                </a:cubicBezTo>
                <a:lnTo>
                  <a:pt x="4275" y="3670"/>
                </a:lnTo>
                <a:cubicBezTo>
                  <a:pt x="4025" y="3777"/>
                  <a:pt x="3858" y="4027"/>
                  <a:pt x="3858" y="4313"/>
                </a:cubicBezTo>
                <a:cubicBezTo>
                  <a:pt x="3858" y="4694"/>
                  <a:pt x="4179" y="5027"/>
                  <a:pt x="4572" y="5027"/>
                </a:cubicBezTo>
                <a:cubicBezTo>
                  <a:pt x="4965" y="5027"/>
                  <a:pt x="5287" y="4705"/>
                  <a:pt x="5287" y="4313"/>
                </a:cubicBezTo>
                <a:cubicBezTo>
                  <a:pt x="5287" y="3967"/>
                  <a:pt x="5037" y="3670"/>
                  <a:pt x="4715" y="3610"/>
                </a:cubicBezTo>
                <a:lnTo>
                  <a:pt x="3846" y="2015"/>
                </a:lnTo>
                <a:cubicBezTo>
                  <a:pt x="4477" y="1657"/>
                  <a:pt x="5168" y="1455"/>
                  <a:pt x="5930" y="1419"/>
                </a:cubicBezTo>
                <a:close/>
                <a:moveTo>
                  <a:pt x="6287" y="4265"/>
                </a:moveTo>
                <a:cubicBezTo>
                  <a:pt x="7227" y="4348"/>
                  <a:pt x="7965" y="5158"/>
                  <a:pt x="7965" y="6122"/>
                </a:cubicBezTo>
                <a:cubicBezTo>
                  <a:pt x="7965" y="6491"/>
                  <a:pt x="7846" y="6872"/>
                  <a:pt x="7644" y="7170"/>
                </a:cubicBezTo>
                <a:lnTo>
                  <a:pt x="6287" y="6039"/>
                </a:lnTo>
                <a:lnTo>
                  <a:pt x="6287" y="4265"/>
                </a:lnTo>
                <a:close/>
                <a:moveTo>
                  <a:pt x="6477" y="348"/>
                </a:moveTo>
                <a:cubicBezTo>
                  <a:pt x="9501" y="526"/>
                  <a:pt x="11871" y="3039"/>
                  <a:pt x="11871" y="6063"/>
                </a:cubicBezTo>
                <a:cubicBezTo>
                  <a:pt x="11835" y="7349"/>
                  <a:pt x="11454" y="8539"/>
                  <a:pt x="10728" y="9516"/>
                </a:cubicBezTo>
                <a:cubicBezTo>
                  <a:pt x="10692" y="9563"/>
                  <a:pt x="10644" y="9575"/>
                  <a:pt x="10609" y="9575"/>
                </a:cubicBezTo>
                <a:cubicBezTo>
                  <a:pt x="10561" y="9575"/>
                  <a:pt x="10513" y="9563"/>
                  <a:pt x="10490" y="9527"/>
                </a:cubicBezTo>
                <a:lnTo>
                  <a:pt x="9537" y="8730"/>
                </a:lnTo>
                <a:cubicBezTo>
                  <a:pt x="10013" y="8123"/>
                  <a:pt x="10311" y="7384"/>
                  <a:pt x="10394" y="6610"/>
                </a:cubicBezTo>
                <a:cubicBezTo>
                  <a:pt x="10406" y="6491"/>
                  <a:pt x="10323" y="6396"/>
                  <a:pt x="10204" y="6396"/>
                </a:cubicBezTo>
                <a:cubicBezTo>
                  <a:pt x="10097" y="6396"/>
                  <a:pt x="10025" y="6468"/>
                  <a:pt x="10013" y="6551"/>
                </a:cubicBezTo>
                <a:cubicBezTo>
                  <a:pt x="9930" y="7206"/>
                  <a:pt x="9680" y="7849"/>
                  <a:pt x="9299" y="8384"/>
                </a:cubicBezTo>
                <a:cubicBezTo>
                  <a:pt x="9275" y="8396"/>
                  <a:pt x="9263" y="8432"/>
                  <a:pt x="9251" y="8444"/>
                </a:cubicBezTo>
                <a:cubicBezTo>
                  <a:pt x="9251" y="8444"/>
                  <a:pt x="9251" y="8456"/>
                  <a:pt x="9239" y="8456"/>
                </a:cubicBezTo>
                <a:lnTo>
                  <a:pt x="7954" y="7372"/>
                </a:lnTo>
                <a:cubicBezTo>
                  <a:pt x="8227" y="7003"/>
                  <a:pt x="8370" y="6539"/>
                  <a:pt x="8370" y="6075"/>
                </a:cubicBezTo>
                <a:cubicBezTo>
                  <a:pt x="8370" y="4908"/>
                  <a:pt x="7465" y="3920"/>
                  <a:pt x="6299" y="3836"/>
                </a:cubicBezTo>
                <a:lnTo>
                  <a:pt x="6287" y="2146"/>
                </a:lnTo>
                <a:lnTo>
                  <a:pt x="6418" y="2146"/>
                </a:lnTo>
                <a:cubicBezTo>
                  <a:pt x="6453" y="2146"/>
                  <a:pt x="6501" y="2146"/>
                  <a:pt x="6525" y="2169"/>
                </a:cubicBezTo>
                <a:cubicBezTo>
                  <a:pt x="8358" y="2360"/>
                  <a:pt x="9811" y="3812"/>
                  <a:pt x="10025" y="5646"/>
                </a:cubicBezTo>
                <a:cubicBezTo>
                  <a:pt x="10037" y="5753"/>
                  <a:pt x="10109" y="5813"/>
                  <a:pt x="10216" y="5813"/>
                </a:cubicBezTo>
                <a:cubicBezTo>
                  <a:pt x="10335" y="5813"/>
                  <a:pt x="10430" y="5706"/>
                  <a:pt x="10406" y="5598"/>
                </a:cubicBezTo>
                <a:cubicBezTo>
                  <a:pt x="10192" y="3503"/>
                  <a:pt x="8430" y="1848"/>
                  <a:pt x="6299" y="1765"/>
                </a:cubicBezTo>
                <a:lnTo>
                  <a:pt x="6299" y="526"/>
                </a:lnTo>
                <a:cubicBezTo>
                  <a:pt x="6299" y="479"/>
                  <a:pt x="6322" y="443"/>
                  <a:pt x="6346" y="407"/>
                </a:cubicBezTo>
                <a:cubicBezTo>
                  <a:pt x="6382" y="360"/>
                  <a:pt x="6418" y="348"/>
                  <a:pt x="6477" y="348"/>
                </a:cubicBezTo>
                <a:close/>
                <a:moveTo>
                  <a:pt x="1477" y="5277"/>
                </a:moveTo>
                <a:lnTo>
                  <a:pt x="5870" y="6241"/>
                </a:lnTo>
                <a:lnTo>
                  <a:pt x="4667" y="10575"/>
                </a:lnTo>
                <a:cubicBezTo>
                  <a:pt x="2774" y="9980"/>
                  <a:pt x="1405" y="8206"/>
                  <a:pt x="1405" y="6110"/>
                </a:cubicBezTo>
                <a:cubicBezTo>
                  <a:pt x="1405" y="5825"/>
                  <a:pt x="1441" y="5539"/>
                  <a:pt x="1477" y="5277"/>
                </a:cubicBezTo>
                <a:close/>
                <a:moveTo>
                  <a:pt x="6215" y="6468"/>
                </a:moveTo>
                <a:lnTo>
                  <a:pt x="7549" y="7599"/>
                </a:lnTo>
                <a:lnTo>
                  <a:pt x="9132" y="8920"/>
                </a:lnTo>
                <a:lnTo>
                  <a:pt x="9573" y="9289"/>
                </a:lnTo>
                <a:cubicBezTo>
                  <a:pt x="8680" y="10266"/>
                  <a:pt x="7430" y="10813"/>
                  <a:pt x="6108" y="10813"/>
                </a:cubicBezTo>
                <a:cubicBezTo>
                  <a:pt x="5739" y="10813"/>
                  <a:pt x="5382" y="10766"/>
                  <a:pt x="5037" y="10694"/>
                </a:cubicBezTo>
                <a:lnTo>
                  <a:pt x="6215" y="6468"/>
                </a:lnTo>
                <a:close/>
                <a:moveTo>
                  <a:pt x="6429" y="1"/>
                </a:moveTo>
                <a:cubicBezTo>
                  <a:pt x="6297" y="1"/>
                  <a:pt x="6159" y="59"/>
                  <a:pt x="6060" y="157"/>
                </a:cubicBezTo>
                <a:cubicBezTo>
                  <a:pt x="5953" y="264"/>
                  <a:pt x="5882" y="407"/>
                  <a:pt x="5882" y="562"/>
                </a:cubicBezTo>
                <a:lnTo>
                  <a:pt x="5882" y="1038"/>
                </a:lnTo>
                <a:cubicBezTo>
                  <a:pt x="5084" y="1062"/>
                  <a:pt x="4310" y="1288"/>
                  <a:pt x="3620" y="1669"/>
                </a:cubicBezTo>
                <a:lnTo>
                  <a:pt x="3191" y="872"/>
                </a:lnTo>
                <a:cubicBezTo>
                  <a:pt x="3155" y="812"/>
                  <a:pt x="3084" y="764"/>
                  <a:pt x="3024" y="764"/>
                </a:cubicBezTo>
                <a:lnTo>
                  <a:pt x="393" y="764"/>
                </a:lnTo>
                <a:lnTo>
                  <a:pt x="393" y="443"/>
                </a:lnTo>
                <a:cubicBezTo>
                  <a:pt x="393" y="336"/>
                  <a:pt x="298" y="241"/>
                  <a:pt x="203" y="241"/>
                </a:cubicBezTo>
                <a:cubicBezTo>
                  <a:pt x="95" y="241"/>
                  <a:pt x="0" y="336"/>
                  <a:pt x="0" y="443"/>
                </a:cubicBezTo>
                <a:lnTo>
                  <a:pt x="0" y="1467"/>
                </a:lnTo>
                <a:cubicBezTo>
                  <a:pt x="0" y="1574"/>
                  <a:pt x="95" y="1657"/>
                  <a:pt x="203" y="1657"/>
                </a:cubicBezTo>
                <a:cubicBezTo>
                  <a:pt x="298" y="1657"/>
                  <a:pt x="393" y="1562"/>
                  <a:pt x="393" y="1467"/>
                </a:cubicBezTo>
                <a:lnTo>
                  <a:pt x="393" y="1157"/>
                </a:lnTo>
                <a:lnTo>
                  <a:pt x="2917" y="1157"/>
                </a:lnTo>
                <a:lnTo>
                  <a:pt x="3310" y="1872"/>
                </a:lnTo>
                <a:cubicBezTo>
                  <a:pt x="3024" y="2062"/>
                  <a:pt x="2762" y="2277"/>
                  <a:pt x="2501" y="2527"/>
                </a:cubicBezTo>
                <a:cubicBezTo>
                  <a:pt x="1548" y="3467"/>
                  <a:pt x="1036" y="4753"/>
                  <a:pt x="1036" y="6098"/>
                </a:cubicBezTo>
                <a:cubicBezTo>
                  <a:pt x="1036" y="8885"/>
                  <a:pt x="3310" y="11182"/>
                  <a:pt x="6120" y="11182"/>
                </a:cubicBezTo>
                <a:cubicBezTo>
                  <a:pt x="7573" y="11182"/>
                  <a:pt x="8918" y="10575"/>
                  <a:pt x="9882" y="9516"/>
                </a:cubicBezTo>
                <a:lnTo>
                  <a:pt x="10240" y="9813"/>
                </a:lnTo>
                <a:cubicBezTo>
                  <a:pt x="10347" y="9908"/>
                  <a:pt x="10466" y="9944"/>
                  <a:pt x="10597" y="9944"/>
                </a:cubicBezTo>
                <a:lnTo>
                  <a:pt x="10656" y="9944"/>
                </a:lnTo>
                <a:cubicBezTo>
                  <a:pt x="10811" y="9932"/>
                  <a:pt x="10942" y="9837"/>
                  <a:pt x="11037" y="9718"/>
                </a:cubicBezTo>
                <a:cubicBezTo>
                  <a:pt x="11823" y="8670"/>
                  <a:pt x="12228" y="7420"/>
                  <a:pt x="12228" y="6098"/>
                </a:cubicBezTo>
                <a:cubicBezTo>
                  <a:pt x="12228" y="2884"/>
                  <a:pt x="9692" y="205"/>
                  <a:pt x="6465" y="2"/>
                </a:cubicBezTo>
                <a:cubicBezTo>
                  <a:pt x="6453" y="1"/>
                  <a:pt x="6441" y="1"/>
                  <a:pt x="6429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1160" name="Google Shape;11160;p80"/>
          <p:cNvGrpSpPr/>
          <p:nvPr/>
        </p:nvGrpSpPr>
        <p:grpSpPr>
          <a:xfrm>
            <a:off x="4127660" y="4660500"/>
            <a:ext cx="470453" cy="472956"/>
            <a:chOff x="3095745" y="3805393"/>
            <a:chExt cx="352840" cy="354717"/>
          </a:xfrm>
          <a:solidFill>
            <a:srgbClr val="D2DE00"/>
          </a:solidFill>
        </p:grpSpPr>
        <p:sp>
          <p:nvSpPr>
            <p:cNvPr id="11161" name="Google Shape;11161;p80"/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62" name="Google Shape;11162;p80"/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63" name="Google Shape;11163;p80"/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64" name="Google Shape;11164;p80"/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65" name="Google Shape;11165;p80"/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66" name="Google Shape;11166;p80"/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167" name="Google Shape;11167;p80"/>
          <p:cNvGrpSpPr/>
          <p:nvPr/>
        </p:nvGrpSpPr>
        <p:grpSpPr>
          <a:xfrm>
            <a:off x="10067012" y="4696870"/>
            <a:ext cx="495193" cy="401705"/>
            <a:chOff x="7550258" y="3832670"/>
            <a:chExt cx="371395" cy="301279"/>
          </a:xfrm>
          <a:solidFill>
            <a:srgbClr val="D2DE00"/>
          </a:solidFill>
        </p:grpSpPr>
        <p:sp>
          <p:nvSpPr>
            <p:cNvPr id="11168" name="Google Shape;11168;p80"/>
            <p:cNvSpPr/>
            <p:nvPr/>
          </p:nvSpPr>
          <p:spPr>
            <a:xfrm>
              <a:off x="7550258" y="3832670"/>
              <a:ext cx="371395" cy="301279"/>
            </a:xfrm>
            <a:custGeom>
              <a:avLst/>
              <a:gdLst/>
              <a:ahLst/>
              <a:cxnLst/>
              <a:rect l="l" t="t" r="r" b="b"/>
              <a:pathLst>
                <a:path w="11669" h="9466" extrusionOk="0">
                  <a:moveTo>
                    <a:pt x="1822" y="346"/>
                  </a:moveTo>
                  <a:cubicBezTo>
                    <a:pt x="1822" y="346"/>
                    <a:pt x="1834" y="346"/>
                    <a:pt x="1834" y="358"/>
                  </a:cubicBezTo>
                  <a:lnTo>
                    <a:pt x="1834" y="1096"/>
                  </a:lnTo>
                  <a:cubicBezTo>
                    <a:pt x="1834" y="1096"/>
                    <a:pt x="1834" y="1108"/>
                    <a:pt x="1822" y="1108"/>
                  </a:cubicBezTo>
                  <a:lnTo>
                    <a:pt x="1441" y="1108"/>
                  </a:lnTo>
                  <a:cubicBezTo>
                    <a:pt x="1441" y="1108"/>
                    <a:pt x="1429" y="1108"/>
                    <a:pt x="1429" y="1096"/>
                  </a:cubicBezTo>
                  <a:lnTo>
                    <a:pt x="1429" y="358"/>
                  </a:lnTo>
                  <a:lnTo>
                    <a:pt x="1441" y="358"/>
                  </a:lnTo>
                  <a:lnTo>
                    <a:pt x="1822" y="346"/>
                  </a:lnTo>
                  <a:close/>
                  <a:moveTo>
                    <a:pt x="10228" y="346"/>
                  </a:moveTo>
                  <a:cubicBezTo>
                    <a:pt x="10228" y="346"/>
                    <a:pt x="10240" y="346"/>
                    <a:pt x="10240" y="358"/>
                  </a:cubicBezTo>
                  <a:lnTo>
                    <a:pt x="10240" y="1096"/>
                  </a:lnTo>
                  <a:cubicBezTo>
                    <a:pt x="10240" y="1096"/>
                    <a:pt x="10240" y="1108"/>
                    <a:pt x="10228" y="1108"/>
                  </a:cubicBezTo>
                  <a:lnTo>
                    <a:pt x="9859" y="1108"/>
                  </a:lnTo>
                  <a:cubicBezTo>
                    <a:pt x="9859" y="1108"/>
                    <a:pt x="9835" y="1108"/>
                    <a:pt x="9835" y="1096"/>
                  </a:cubicBezTo>
                  <a:lnTo>
                    <a:pt x="9835" y="358"/>
                  </a:lnTo>
                  <a:lnTo>
                    <a:pt x="9859" y="358"/>
                  </a:lnTo>
                  <a:lnTo>
                    <a:pt x="10228" y="346"/>
                  </a:lnTo>
                  <a:close/>
                  <a:moveTo>
                    <a:pt x="10966" y="1096"/>
                  </a:moveTo>
                  <a:cubicBezTo>
                    <a:pt x="11180" y="1096"/>
                    <a:pt x="11347" y="1251"/>
                    <a:pt x="11347" y="1465"/>
                  </a:cubicBezTo>
                  <a:lnTo>
                    <a:pt x="11347" y="8775"/>
                  </a:lnTo>
                  <a:cubicBezTo>
                    <a:pt x="11323" y="8978"/>
                    <a:pt x="11168" y="9144"/>
                    <a:pt x="10954" y="9144"/>
                  </a:cubicBezTo>
                  <a:lnTo>
                    <a:pt x="715" y="9144"/>
                  </a:lnTo>
                  <a:cubicBezTo>
                    <a:pt x="512" y="9144"/>
                    <a:pt x="346" y="8978"/>
                    <a:pt x="346" y="8775"/>
                  </a:cubicBezTo>
                  <a:lnTo>
                    <a:pt x="346" y="1465"/>
                  </a:lnTo>
                  <a:cubicBezTo>
                    <a:pt x="346" y="1251"/>
                    <a:pt x="512" y="1096"/>
                    <a:pt x="715" y="1096"/>
                  </a:cubicBezTo>
                  <a:lnTo>
                    <a:pt x="1084" y="1096"/>
                  </a:lnTo>
                  <a:lnTo>
                    <a:pt x="1084" y="1108"/>
                  </a:lnTo>
                  <a:cubicBezTo>
                    <a:pt x="1084" y="1298"/>
                    <a:pt x="1250" y="1465"/>
                    <a:pt x="1441" y="1465"/>
                  </a:cubicBezTo>
                  <a:lnTo>
                    <a:pt x="1822" y="1465"/>
                  </a:lnTo>
                  <a:cubicBezTo>
                    <a:pt x="2012" y="1465"/>
                    <a:pt x="2179" y="1298"/>
                    <a:pt x="2179" y="1108"/>
                  </a:cubicBezTo>
                  <a:lnTo>
                    <a:pt x="2179" y="1096"/>
                  </a:lnTo>
                  <a:lnTo>
                    <a:pt x="9513" y="1096"/>
                  </a:lnTo>
                  <a:lnTo>
                    <a:pt x="9513" y="1108"/>
                  </a:lnTo>
                  <a:cubicBezTo>
                    <a:pt x="9513" y="1298"/>
                    <a:pt x="9680" y="1465"/>
                    <a:pt x="9871" y="1465"/>
                  </a:cubicBezTo>
                  <a:lnTo>
                    <a:pt x="10240" y="1465"/>
                  </a:lnTo>
                  <a:cubicBezTo>
                    <a:pt x="10430" y="1465"/>
                    <a:pt x="10597" y="1298"/>
                    <a:pt x="10597" y="1108"/>
                  </a:cubicBezTo>
                  <a:lnTo>
                    <a:pt x="10597" y="1096"/>
                  </a:lnTo>
                  <a:close/>
                  <a:moveTo>
                    <a:pt x="1441" y="0"/>
                  </a:moveTo>
                  <a:cubicBezTo>
                    <a:pt x="1250" y="0"/>
                    <a:pt x="1084" y="167"/>
                    <a:pt x="1084" y="358"/>
                  </a:cubicBezTo>
                  <a:lnTo>
                    <a:pt x="1084" y="739"/>
                  </a:lnTo>
                  <a:lnTo>
                    <a:pt x="715" y="739"/>
                  </a:lnTo>
                  <a:cubicBezTo>
                    <a:pt x="310" y="739"/>
                    <a:pt x="0" y="1060"/>
                    <a:pt x="0" y="1453"/>
                  </a:cubicBezTo>
                  <a:lnTo>
                    <a:pt x="0" y="8752"/>
                  </a:lnTo>
                  <a:cubicBezTo>
                    <a:pt x="0" y="9156"/>
                    <a:pt x="334" y="9466"/>
                    <a:pt x="715" y="9466"/>
                  </a:cubicBezTo>
                  <a:lnTo>
                    <a:pt x="10954" y="9466"/>
                  </a:lnTo>
                  <a:cubicBezTo>
                    <a:pt x="11359" y="9466"/>
                    <a:pt x="11668" y="9144"/>
                    <a:pt x="11668" y="8752"/>
                  </a:cubicBezTo>
                  <a:lnTo>
                    <a:pt x="11668" y="1453"/>
                  </a:lnTo>
                  <a:cubicBezTo>
                    <a:pt x="11668" y="1060"/>
                    <a:pt x="11359" y="739"/>
                    <a:pt x="10954" y="739"/>
                  </a:cubicBezTo>
                  <a:lnTo>
                    <a:pt x="10585" y="739"/>
                  </a:lnTo>
                  <a:lnTo>
                    <a:pt x="10585" y="358"/>
                  </a:lnTo>
                  <a:cubicBezTo>
                    <a:pt x="10585" y="167"/>
                    <a:pt x="10418" y="0"/>
                    <a:pt x="10228" y="0"/>
                  </a:cubicBezTo>
                  <a:lnTo>
                    <a:pt x="9859" y="0"/>
                  </a:lnTo>
                  <a:cubicBezTo>
                    <a:pt x="9656" y="0"/>
                    <a:pt x="9490" y="167"/>
                    <a:pt x="9490" y="358"/>
                  </a:cubicBezTo>
                  <a:lnTo>
                    <a:pt x="9490" y="739"/>
                  </a:lnTo>
                  <a:lnTo>
                    <a:pt x="2179" y="739"/>
                  </a:lnTo>
                  <a:lnTo>
                    <a:pt x="2179" y="358"/>
                  </a:lnTo>
                  <a:cubicBezTo>
                    <a:pt x="2179" y="167"/>
                    <a:pt x="2012" y="0"/>
                    <a:pt x="182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69" name="Google Shape;11169;p80"/>
            <p:cNvSpPr/>
            <p:nvPr/>
          </p:nvSpPr>
          <p:spPr>
            <a:xfrm>
              <a:off x="7574129" y="3891009"/>
              <a:ext cx="324418" cy="10662"/>
            </a:xfrm>
            <a:custGeom>
              <a:avLst/>
              <a:gdLst/>
              <a:ahLst/>
              <a:cxnLst/>
              <a:rect l="l" t="t" r="r" b="b"/>
              <a:pathLst>
                <a:path w="10193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10025" y="334"/>
                  </a:lnTo>
                  <a:cubicBezTo>
                    <a:pt x="10121" y="334"/>
                    <a:pt x="10192" y="251"/>
                    <a:pt x="10192" y="168"/>
                  </a:cubicBezTo>
                  <a:cubicBezTo>
                    <a:pt x="10192" y="72"/>
                    <a:pt x="10121" y="1"/>
                    <a:pt x="1002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70" name="Google Shape;11170;p80"/>
            <p:cNvSpPr/>
            <p:nvPr/>
          </p:nvSpPr>
          <p:spPr>
            <a:xfrm>
              <a:off x="7591188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55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71" name="Google Shape;11171;p80"/>
            <p:cNvSpPr/>
            <p:nvPr/>
          </p:nvSpPr>
          <p:spPr>
            <a:xfrm>
              <a:off x="7672667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55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72" name="Google Shape;11172;p80"/>
            <p:cNvSpPr/>
            <p:nvPr/>
          </p:nvSpPr>
          <p:spPr>
            <a:xfrm>
              <a:off x="7835592" y="3937637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55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73" name="Google Shape;11173;p80"/>
            <p:cNvSpPr/>
            <p:nvPr/>
          </p:nvSpPr>
          <p:spPr>
            <a:xfrm>
              <a:off x="7591188" y="3984232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1262" y="334"/>
                  </a:lnTo>
                  <a:cubicBezTo>
                    <a:pt x="1346" y="334"/>
                    <a:pt x="1429" y="263"/>
                    <a:pt x="1429" y="168"/>
                  </a:cubicBezTo>
                  <a:cubicBezTo>
                    <a:pt x="1429" y="84"/>
                    <a:pt x="1346" y="1"/>
                    <a:pt x="126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74" name="Google Shape;11174;p80"/>
            <p:cNvSpPr/>
            <p:nvPr/>
          </p:nvSpPr>
          <p:spPr>
            <a:xfrm>
              <a:off x="7754113" y="3984232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75" name="Google Shape;11175;p80"/>
            <p:cNvSpPr/>
            <p:nvPr/>
          </p:nvSpPr>
          <p:spPr>
            <a:xfrm>
              <a:off x="7591188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67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76" name="Google Shape;11176;p80"/>
            <p:cNvSpPr/>
            <p:nvPr/>
          </p:nvSpPr>
          <p:spPr>
            <a:xfrm>
              <a:off x="7672667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67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77" name="Google Shape;11177;p80"/>
            <p:cNvSpPr/>
            <p:nvPr/>
          </p:nvSpPr>
          <p:spPr>
            <a:xfrm>
              <a:off x="7835592" y="4030859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67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78" name="Google Shape;11178;p80"/>
            <p:cNvSpPr/>
            <p:nvPr/>
          </p:nvSpPr>
          <p:spPr>
            <a:xfrm>
              <a:off x="7672667" y="4077073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1" y="1"/>
                    <a:pt x="0" y="84"/>
                    <a:pt x="0" y="168"/>
                  </a:cubicBezTo>
                  <a:cubicBezTo>
                    <a:pt x="0" y="263"/>
                    <a:pt x="71" y="334"/>
                    <a:pt x="155" y="334"/>
                  </a:cubicBezTo>
                  <a:lnTo>
                    <a:pt x="1262" y="334"/>
                  </a:lnTo>
                  <a:cubicBezTo>
                    <a:pt x="1345" y="334"/>
                    <a:pt x="1429" y="263"/>
                    <a:pt x="1429" y="168"/>
                  </a:cubicBezTo>
                  <a:cubicBezTo>
                    <a:pt x="1429" y="84"/>
                    <a:pt x="1345" y="1"/>
                    <a:pt x="126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79" name="Google Shape;11179;p80"/>
            <p:cNvSpPr/>
            <p:nvPr/>
          </p:nvSpPr>
          <p:spPr>
            <a:xfrm>
              <a:off x="7754113" y="4077073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80" name="Google Shape;11180;p80"/>
            <p:cNvSpPr/>
            <p:nvPr/>
          </p:nvSpPr>
          <p:spPr>
            <a:xfrm>
              <a:off x="7835592" y="4077073"/>
              <a:ext cx="45131" cy="10662"/>
            </a:xfrm>
            <a:custGeom>
              <a:avLst/>
              <a:gdLst/>
              <a:ahLst/>
              <a:cxnLst/>
              <a:rect l="l" t="t" r="r" b="b"/>
              <a:pathLst>
                <a:path w="1418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1263" y="334"/>
                  </a:lnTo>
                  <a:cubicBezTo>
                    <a:pt x="1346" y="334"/>
                    <a:pt x="1418" y="263"/>
                    <a:pt x="1418" y="168"/>
                  </a:cubicBezTo>
                  <a:cubicBezTo>
                    <a:pt x="1418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81" name="Google Shape;11181;p80"/>
            <p:cNvSpPr/>
            <p:nvPr/>
          </p:nvSpPr>
          <p:spPr>
            <a:xfrm>
              <a:off x="7672667" y="3972583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7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5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22"/>
                  </a:lnTo>
                  <a:cubicBezTo>
                    <a:pt x="452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22"/>
                  </a:cubicBezTo>
                  <a:lnTo>
                    <a:pt x="1393" y="295"/>
                  </a:lnTo>
                  <a:cubicBezTo>
                    <a:pt x="1453" y="224"/>
                    <a:pt x="1453" y="117"/>
                    <a:pt x="1381" y="45"/>
                  </a:cubicBezTo>
                  <a:cubicBezTo>
                    <a:pt x="1351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82" name="Google Shape;11182;p80"/>
            <p:cNvSpPr/>
            <p:nvPr/>
          </p:nvSpPr>
          <p:spPr>
            <a:xfrm>
              <a:off x="7835592" y="3972583"/>
              <a:ext cx="45895" cy="34055"/>
            </a:xfrm>
            <a:custGeom>
              <a:avLst/>
              <a:gdLst/>
              <a:ahLst/>
              <a:cxnLst/>
              <a:rect l="l" t="t" r="r" b="b"/>
              <a:pathLst>
                <a:path w="1442" h="1070" extrusionOk="0">
                  <a:moveTo>
                    <a:pt x="1263" y="1"/>
                  </a:moveTo>
                  <a:cubicBezTo>
                    <a:pt x="1218" y="1"/>
                    <a:pt x="1173" y="16"/>
                    <a:pt x="1144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9" y="385"/>
                    <a:pt x="224" y="370"/>
                    <a:pt x="179" y="370"/>
                  </a:cubicBezTo>
                  <a:cubicBezTo>
                    <a:pt x="135" y="370"/>
                    <a:pt x="90" y="385"/>
                    <a:pt x="60" y="415"/>
                  </a:cubicBezTo>
                  <a:cubicBezTo>
                    <a:pt x="1" y="474"/>
                    <a:pt x="1" y="593"/>
                    <a:pt x="60" y="653"/>
                  </a:cubicBezTo>
                  <a:lnTo>
                    <a:pt x="429" y="1022"/>
                  </a:lnTo>
                  <a:cubicBezTo>
                    <a:pt x="453" y="1057"/>
                    <a:pt x="501" y="1069"/>
                    <a:pt x="548" y="1069"/>
                  </a:cubicBezTo>
                  <a:cubicBezTo>
                    <a:pt x="596" y="1069"/>
                    <a:pt x="632" y="1057"/>
                    <a:pt x="667" y="1022"/>
                  </a:cubicBezTo>
                  <a:lnTo>
                    <a:pt x="1394" y="295"/>
                  </a:lnTo>
                  <a:cubicBezTo>
                    <a:pt x="1441" y="224"/>
                    <a:pt x="1441" y="117"/>
                    <a:pt x="1382" y="45"/>
                  </a:cubicBezTo>
                  <a:cubicBezTo>
                    <a:pt x="1352" y="16"/>
                    <a:pt x="1307" y="1"/>
                    <a:pt x="12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83" name="Google Shape;11183;p80"/>
            <p:cNvSpPr/>
            <p:nvPr/>
          </p:nvSpPr>
          <p:spPr>
            <a:xfrm>
              <a:off x="7754113" y="4019592"/>
              <a:ext cx="46277" cy="34024"/>
            </a:xfrm>
            <a:custGeom>
              <a:avLst/>
              <a:gdLst/>
              <a:ahLst/>
              <a:cxnLst/>
              <a:rect l="l" t="t" r="r" b="b"/>
              <a:pathLst>
                <a:path w="1454" h="1069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52"/>
                  </a:lnTo>
                  <a:lnTo>
                    <a:pt x="299" y="414"/>
                  </a:lnTo>
                  <a:cubicBezTo>
                    <a:pt x="269" y="384"/>
                    <a:pt x="224" y="369"/>
                    <a:pt x="179" y="369"/>
                  </a:cubicBezTo>
                  <a:cubicBezTo>
                    <a:pt x="135" y="369"/>
                    <a:pt x="90" y="384"/>
                    <a:pt x="60" y="414"/>
                  </a:cubicBezTo>
                  <a:cubicBezTo>
                    <a:pt x="1" y="473"/>
                    <a:pt x="1" y="593"/>
                    <a:pt x="60" y="652"/>
                  </a:cubicBezTo>
                  <a:lnTo>
                    <a:pt x="429" y="1021"/>
                  </a:lnTo>
                  <a:cubicBezTo>
                    <a:pt x="453" y="1057"/>
                    <a:pt x="501" y="1069"/>
                    <a:pt x="549" y="1069"/>
                  </a:cubicBezTo>
                  <a:cubicBezTo>
                    <a:pt x="596" y="1069"/>
                    <a:pt x="632" y="1057"/>
                    <a:pt x="668" y="1021"/>
                  </a:cubicBezTo>
                  <a:lnTo>
                    <a:pt x="1394" y="295"/>
                  </a:lnTo>
                  <a:cubicBezTo>
                    <a:pt x="1453" y="200"/>
                    <a:pt x="1453" y="104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84" name="Google Shape;11184;p80"/>
            <p:cNvSpPr/>
            <p:nvPr/>
          </p:nvSpPr>
          <p:spPr>
            <a:xfrm>
              <a:off x="7591188" y="4065806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8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4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4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34"/>
                  </a:lnTo>
                  <a:cubicBezTo>
                    <a:pt x="453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34"/>
                  </a:cubicBezTo>
                  <a:lnTo>
                    <a:pt x="1393" y="295"/>
                  </a:lnTo>
                  <a:cubicBezTo>
                    <a:pt x="1453" y="224"/>
                    <a:pt x="1453" y="105"/>
                    <a:pt x="1381" y="45"/>
                  </a:cubicBezTo>
                  <a:cubicBezTo>
                    <a:pt x="1352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85" name="Google Shape;11185;p80"/>
            <p:cNvSpPr/>
            <p:nvPr/>
          </p:nvSpPr>
          <p:spPr>
            <a:xfrm>
              <a:off x="7754113" y="3925988"/>
              <a:ext cx="46277" cy="34406"/>
            </a:xfrm>
            <a:custGeom>
              <a:avLst/>
              <a:gdLst/>
              <a:ahLst/>
              <a:cxnLst/>
              <a:rect l="l" t="t" r="r" b="b"/>
              <a:pathLst>
                <a:path w="1454" h="1081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64"/>
                  </a:lnTo>
                  <a:lnTo>
                    <a:pt x="299" y="426"/>
                  </a:lnTo>
                  <a:cubicBezTo>
                    <a:pt x="269" y="396"/>
                    <a:pt x="224" y="381"/>
                    <a:pt x="179" y="381"/>
                  </a:cubicBezTo>
                  <a:cubicBezTo>
                    <a:pt x="135" y="381"/>
                    <a:pt x="90" y="396"/>
                    <a:pt x="60" y="426"/>
                  </a:cubicBezTo>
                  <a:cubicBezTo>
                    <a:pt x="1" y="486"/>
                    <a:pt x="1" y="605"/>
                    <a:pt x="60" y="664"/>
                  </a:cubicBezTo>
                  <a:lnTo>
                    <a:pt x="429" y="1033"/>
                  </a:lnTo>
                  <a:cubicBezTo>
                    <a:pt x="453" y="1057"/>
                    <a:pt x="501" y="1081"/>
                    <a:pt x="549" y="1081"/>
                  </a:cubicBezTo>
                  <a:cubicBezTo>
                    <a:pt x="596" y="1081"/>
                    <a:pt x="632" y="1057"/>
                    <a:pt x="668" y="1033"/>
                  </a:cubicBezTo>
                  <a:lnTo>
                    <a:pt x="1394" y="307"/>
                  </a:lnTo>
                  <a:cubicBezTo>
                    <a:pt x="1453" y="224"/>
                    <a:pt x="1453" y="128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186" name="Google Shape;11186;p80"/>
          <p:cNvSpPr/>
          <p:nvPr/>
        </p:nvSpPr>
        <p:spPr>
          <a:xfrm>
            <a:off x="9485968" y="4665041"/>
            <a:ext cx="467397" cy="467397"/>
          </a:xfrm>
          <a:custGeom>
            <a:avLst/>
            <a:gdLst/>
            <a:ahLst/>
            <a:cxnLst/>
            <a:rect l="l" t="t" r="r" b="b"/>
            <a:pathLst>
              <a:path w="11014" h="11014" extrusionOk="0">
                <a:moveTo>
                  <a:pt x="3739" y="358"/>
                </a:moveTo>
                <a:cubicBezTo>
                  <a:pt x="4048" y="358"/>
                  <a:pt x="4298" y="608"/>
                  <a:pt x="4298" y="917"/>
                </a:cubicBezTo>
                <a:cubicBezTo>
                  <a:pt x="4298" y="1131"/>
                  <a:pt x="4203" y="1310"/>
                  <a:pt x="4024" y="1405"/>
                </a:cubicBezTo>
                <a:cubicBezTo>
                  <a:pt x="3953" y="1441"/>
                  <a:pt x="3929" y="1501"/>
                  <a:pt x="3929" y="1560"/>
                </a:cubicBezTo>
                <a:lnTo>
                  <a:pt x="3929" y="1965"/>
                </a:lnTo>
                <a:cubicBezTo>
                  <a:pt x="3929" y="2048"/>
                  <a:pt x="4001" y="2143"/>
                  <a:pt x="4108" y="2143"/>
                </a:cubicBezTo>
                <a:lnTo>
                  <a:pt x="5334" y="2143"/>
                </a:lnTo>
                <a:lnTo>
                  <a:pt x="5334" y="3358"/>
                </a:lnTo>
                <a:cubicBezTo>
                  <a:pt x="5334" y="3453"/>
                  <a:pt x="5406" y="3536"/>
                  <a:pt x="5513" y="3536"/>
                </a:cubicBezTo>
                <a:lnTo>
                  <a:pt x="5906" y="3536"/>
                </a:lnTo>
                <a:cubicBezTo>
                  <a:pt x="5965" y="3536"/>
                  <a:pt x="6025" y="3513"/>
                  <a:pt x="6060" y="3453"/>
                </a:cubicBezTo>
                <a:cubicBezTo>
                  <a:pt x="6168" y="3275"/>
                  <a:pt x="6358" y="3167"/>
                  <a:pt x="6549" y="3167"/>
                </a:cubicBezTo>
                <a:cubicBezTo>
                  <a:pt x="6858" y="3167"/>
                  <a:pt x="7120" y="3417"/>
                  <a:pt x="7120" y="3727"/>
                </a:cubicBezTo>
                <a:cubicBezTo>
                  <a:pt x="7120" y="4048"/>
                  <a:pt x="6858" y="4298"/>
                  <a:pt x="6549" y="4298"/>
                </a:cubicBezTo>
                <a:cubicBezTo>
                  <a:pt x="6346" y="4298"/>
                  <a:pt x="6168" y="4191"/>
                  <a:pt x="6060" y="4013"/>
                </a:cubicBezTo>
                <a:cubicBezTo>
                  <a:pt x="6025" y="3953"/>
                  <a:pt x="5965" y="3929"/>
                  <a:pt x="5906" y="3929"/>
                </a:cubicBezTo>
                <a:lnTo>
                  <a:pt x="5513" y="3929"/>
                </a:lnTo>
                <a:cubicBezTo>
                  <a:pt x="5417" y="3929"/>
                  <a:pt x="5334" y="4001"/>
                  <a:pt x="5334" y="4108"/>
                </a:cubicBezTo>
                <a:lnTo>
                  <a:pt x="5334" y="5322"/>
                </a:lnTo>
                <a:lnTo>
                  <a:pt x="4286" y="5322"/>
                </a:lnTo>
                <a:lnTo>
                  <a:pt x="4286" y="5191"/>
                </a:lnTo>
                <a:cubicBezTo>
                  <a:pt x="4513" y="5013"/>
                  <a:pt x="4655" y="4739"/>
                  <a:pt x="4655" y="4465"/>
                </a:cubicBezTo>
                <a:cubicBezTo>
                  <a:pt x="4655" y="3953"/>
                  <a:pt x="4239" y="3536"/>
                  <a:pt x="3739" y="3536"/>
                </a:cubicBezTo>
                <a:cubicBezTo>
                  <a:pt x="3227" y="3536"/>
                  <a:pt x="2810" y="3953"/>
                  <a:pt x="2810" y="4465"/>
                </a:cubicBezTo>
                <a:cubicBezTo>
                  <a:pt x="2810" y="4739"/>
                  <a:pt x="2953" y="5025"/>
                  <a:pt x="3191" y="5191"/>
                </a:cubicBezTo>
                <a:lnTo>
                  <a:pt x="3191" y="5322"/>
                </a:lnTo>
                <a:lnTo>
                  <a:pt x="2143" y="5322"/>
                </a:lnTo>
                <a:lnTo>
                  <a:pt x="2143" y="2143"/>
                </a:lnTo>
                <a:lnTo>
                  <a:pt x="3370" y="2143"/>
                </a:lnTo>
                <a:cubicBezTo>
                  <a:pt x="3453" y="2143"/>
                  <a:pt x="3548" y="2060"/>
                  <a:pt x="3548" y="1965"/>
                </a:cubicBezTo>
                <a:lnTo>
                  <a:pt x="3548" y="1560"/>
                </a:lnTo>
                <a:cubicBezTo>
                  <a:pt x="3548" y="1501"/>
                  <a:pt x="3512" y="1441"/>
                  <a:pt x="3453" y="1405"/>
                </a:cubicBezTo>
                <a:cubicBezTo>
                  <a:pt x="3274" y="1298"/>
                  <a:pt x="3167" y="1108"/>
                  <a:pt x="3167" y="917"/>
                </a:cubicBezTo>
                <a:cubicBezTo>
                  <a:pt x="3167" y="608"/>
                  <a:pt x="3429" y="358"/>
                  <a:pt x="3739" y="358"/>
                </a:cubicBezTo>
                <a:close/>
                <a:moveTo>
                  <a:pt x="8870" y="5644"/>
                </a:moveTo>
                <a:lnTo>
                  <a:pt x="8870" y="7632"/>
                </a:lnTo>
                <a:lnTo>
                  <a:pt x="8870" y="7858"/>
                </a:lnTo>
                <a:lnTo>
                  <a:pt x="8870" y="8870"/>
                </a:lnTo>
                <a:lnTo>
                  <a:pt x="7656" y="8870"/>
                </a:lnTo>
                <a:cubicBezTo>
                  <a:pt x="7561" y="8870"/>
                  <a:pt x="7477" y="8942"/>
                  <a:pt x="7477" y="9049"/>
                </a:cubicBezTo>
                <a:lnTo>
                  <a:pt x="7477" y="9442"/>
                </a:lnTo>
                <a:cubicBezTo>
                  <a:pt x="7477" y="9502"/>
                  <a:pt x="7501" y="9561"/>
                  <a:pt x="7561" y="9597"/>
                </a:cubicBezTo>
                <a:cubicBezTo>
                  <a:pt x="7739" y="9704"/>
                  <a:pt x="7846" y="9894"/>
                  <a:pt x="7846" y="10085"/>
                </a:cubicBezTo>
                <a:cubicBezTo>
                  <a:pt x="7846" y="10394"/>
                  <a:pt x="7596" y="10656"/>
                  <a:pt x="7275" y="10656"/>
                </a:cubicBezTo>
                <a:cubicBezTo>
                  <a:pt x="6965" y="10656"/>
                  <a:pt x="6715" y="10394"/>
                  <a:pt x="6715" y="10085"/>
                </a:cubicBezTo>
                <a:cubicBezTo>
                  <a:pt x="6715" y="9883"/>
                  <a:pt x="6822" y="9704"/>
                  <a:pt x="7001" y="9597"/>
                </a:cubicBezTo>
                <a:cubicBezTo>
                  <a:pt x="7061" y="9561"/>
                  <a:pt x="7084" y="9502"/>
                  <a:pt x="7084" y="9442"/>
                </a:cubicBezTo>
                <a:lnTo>
                  <a:pt x="7084" y="9049"/>
                </a:lnTo>
                <a:cubicBezTo>
                  <a:pt x="7084" y="8954"/>
                  <a:pt x="7013" y="8870"/>
                  <a:pt x="6906" y="8870"/>
                </a:cubicBezTo>
                <a:lnTo>
                  <a:pt x="5691" y="8870"/>
                </a:lnTo>
                <a:lnTo>
                  <a:pt x="5691" y="7644"/>
                </a:lnTo>
                <a:cubicBezTo>
                  <a:pt x="5691" y="7549"/>
                  <a:pt x="5608" y="7466"/>
                  <a:pt x="5513" y="7466"/>
                </a:cubicBezTo>
                <a:lnTo>
                  <a:pt x="5108" y="7466"/>
                </a:lnTo>
                <a:cubicBezTo>
                  <a:pt x="5048" y="7466"/>
                  <a:pt x="4989" y="7489"/>
                  <a:pt x="4953" y="7549"/>
                </a:cubicBezTo>
                <a:cubicBezTo>
                  <a:pt x="4846" y="7739"/>
                  <a:pt x="4655" y="7835"/>
                  <a:pt x="4465" y="7835"/>
                </a:cubicBezTo>
                <a:cubicBezTo>
                  <a:pt x="4155" y="7835"/>
                  <a:pt x="3905" y="7585"/>
                  <a:pt x="3905" y="7251"/>
                </a:cubicBezTo>
                <a:cubicBezTo>
                  <a:pt x="3905" y="6942"/>
                  <a:pt x="4155" y="6680"/>
                  <a:pt x="4465" y="6680"/>
                </a:cubicBezTo>
                <a:cubicBezTo>
                  <a:pt x="4679" y="6680"/>
                  <a:pt x="4846" y="6787"/>
                  <a:pt x="4953" y="6954"/>
                </a:cubicBezTo>
                <a:cubicBezTo>
                  <a:pt x="4989" y="7013"/>
                  <a:pt x="5048" y="7049"/>
                  <a:pt x="5108" y="7049"/>
                </a:cubicBezTo>
                <a:lnTo>
                  <a:pt x="5513" y="7049"/>
                </a:lnTo>
                <a:cubicBezTo>
                  <a:pt x="5596" y="7049"/>
                  <a:pt x="5691" y="6977"/>
                  <a:pt x="5691" y="6870"/>
                </a:cubicBezTo>
                <a:lnTo>
                  <a:pt x="5691" y="5644"/>
                </a:lnTo>
                <a:lnTo>
                  <a:pt x="6727" y="5644"/>
                </a:lnTo>
                <a:lnTo>
                  <a:pt x="6727" y="5787"/>
                </a:lnTo>
                <a:cubicBezTo>
                  <a:pt x="6501" y="5965"/>
                  <a:pt x="6358" y="6227"/>
                  <a:pt x="6358" y="6513"/>
                </a:cubicBezTo>
                <a:cubicBezTo>
                  <a:pt x="6358" y="7013"/>
                  <a:pt x="6775" y="7430"/>
                  <a:pt x="7275" y="7430"/>
                </a:cubicBezTo>
                <a:cubicBezTo>
                  <a:pt x="7787" y="7430"/>
                  <a:pt x="8204" y="7013"/>
                  <a:pt x="8204" y="6513"/>
                </a:cubicBezTo>
                <a:cubicBezTo>
                  <a:pt x="8204" y="6227"/>
                  <a:pt x="8073" y="5942"/>
                  <a:pt x="7834" y="5787"/>
                </a:cubicBezTo>
                <a:lnTo>
                  <a:pt x="7834" y="5644"/>
                </a:lnTo>
                <a:close/>
                <a:moveTo>
                  <a:pt x="3739" y="0"/>
                </a:moveTo>
                <a:cubicBezTo>
                  <a:pt x="3227" y="0"/>
                  <a:pt x="2810" y="405"/>
                  <a:pt x="2810" y="917"/>
                </a:cubicBezTo>
                <a:cubicBezTo>
                  <a:pt x="2810" y="1203"/>
                  <a:pt x="2941" y="1489"/>
                  <a:pt x="3179" y="1643"/>
                </a:cubicBezTo>
                <a:lnTo>
                  <a:pt x="3179" y="1786"/>
                </a:lnTo>
                <a:lnTo>
                  <a:pt x="1965" y="1786"/>
                </a:lnTo>
                <a:cubicBezTo>
                  <a:pt x="1869" y="1786"/>
                  <a:pt x="1786" y="1858"/>
                  <a:pt x="1786" y="1965"/>
                </a:cubicBezTo>
                <a:lnTo>
                  <a:pt x="1786" y="5501"/>
                </a:lnTo>
                <a:lnTo>
                  <a:pt x="1786" y="6727"/>
                </a:lnTo>
                <a:lnTo>
                  <a:pt x="1655" y="6727"/>
                </a:lnTo>
                <a:cubicBezTo>
                  <a:pt x="1476" y="6501"/>
                  <a:pt x="1203" y="6346"/>
                  <a:pt x="917" y="6346"/>
                </a:cubicBezTo>
                <a:cubicBezTo>
                  <a:pt x="417" y="6346"/>
                  <a:pt x="0" y="6763"/>
                  <a:pt x="0" y="7275"/>
                </a:cubicBezTo>
                <a:cubicBezTo>
                  <a:pt x="0" y="7775"/>
                  <a:pt x="417" y="8192"/>
                  <a:pt x="917" y="8192"/>
                </a:cubicBezTo>
                <a:cubicBezTo>
                  <a:pt x="1203" y="8192"/>
                  <a:pt x="1488" y="8061"/>
                  <a:pt x="1655" y="7823"/>
                </a:cubicBezTo>
                <a:lnTo>
                  <a:pt x="1786" y="7823"/>
                </a:lnTo>
                <a:lnTo>
                  <a:pt x="1786" y="9049"/>
                </a:lnTo>
                <a:cubicBezTo>
                  <a:pt x="1786" y="9132"/>
                  <a:pt x="1857" y="9228"/>
                  <a:pt x="1965" y="9228"/>
                </a:cubicBezTo>
                <a:lnTo>
                  <a:pt x="2584" y="9228"/>
                </a:lnTo>
                <a:cubicBezTo>
                  <a:pt x="2679" y="9228"/>
                  <a:pt x="2762" y="9144"/>
                  <a:pt x="2762" y="9049"/>
                </a:cubicBezTo>
                <a:cubicBezTo>
                  <a:pt x="2762" y="8942"/>
                  <a:pt x="2691" y="8870"/>
                  <a:pt x="2584" y="8870"/>
                </a:cubicBezTo>
                <a:lnTo>
                  <a:pt x="2143" y="8870"/>
                </a:lnTo>
                <a:lnTo>
                  <a:pt x="2143" y="7644"/>
                </a:lnTo>
                <a:cubicBezTo>
                  <a:pt x="2143" y="7561"/>
                  <a:pt x="2072" y="7466"/>
                  <a:pt x="1965" y="7466"/>
                </a:cubicBezTo>
                <a:lnTo>
                  <a:pt x="1560" y="7466"/>
                </a:lnTo>
                <a:cubicBezTo>
                  <a:pt x="1500" y="7466"/>
                  <a:pt x="1441" y="7501"/>
                  <a:pt x="1417" y="7561"/>
                </a:cubicBezTo>
                <a:cubicBezTo>
                  <a:pt x="1310" y="7739"/>
                  <a:pt x="1119" y="7835"/>
                  <a:pt x="917" y="7835"/>
                </a:cubicBezTo>
                <a:cubicBezTo>
                  <a:pt x="607" y="7835"/>
                  <a:pt x="357" y="7585"/>
                  <a:pt x="357" y="7275"/>
                </a:cubicBezTo>
                <a:cubicBezTo>
                  <a:pt x="357" y="6965"/>
                  <a:pt x="607" y="6704"/>
                  <a:pt x="917" y="6704"/>
                </a:cubicBezTo>
                <a:cubicBezTo>
                  <a:pt x="1131" y="6704"/>
                  <a:pt x="1310" y="6811"/>
                  <a:pt x="1417" y="6989"/>
                </a:cubicBezTo>
                <a:cubicBezTo>
                  <a:pt x="1441" y="7049"/>
                  <a:pt x="1500" y="7085"/>
                  <a:pt x="1560" y="7085"/>
                </a:cubicBezTo>
                <a:lnTo>
                  <a:pt x="1965" y="7085"/>
                </a:lnTo>
                <a:cubicBezTo>
                  <a:pt x="2048" y="7085"/>
                  <a:pt x="2143" y="7001"/>
                  <a:pt x="2143" y="6906"/>
                </a:cubicBezTo>
                <a:lnTo>
                  <a:pt x="2143" y="5680"/>
                </a:lnTo>
                <a:lnTo>
                  <a:pt x="3358" y="5680"/>
                </a:lnTo>
                <a:cubicBezTo>
                  <a:pt x="3453" y="5680"/>
                  <a:pt x="3536" y="5608"/>
                  <a:pt x="3536" y="5501"/>
                </a:cubicBezTo>
                <a:lnTo>
                  <a:pt x="3536" y="5096"/>
                </a:lnTo>
                <a:cubicBezTo>
                  <a:pt x="3536" y="5037"/>
                  <a:pt x="3512" y="4977"/>
                  <a:pt x="3453" y="4953"/>
                </a:cubicBezTo>
                <a:cubicBezTo>
                  <a:pt x="3274" y="4846"/>
                  <a:pt x="3167" y="4656"/>
                  <a:pt x="3167" y="4465"/>
                </a:cubicBezTo>
                <a:cubicBezTo>
                  <a:pt x="3167" y="4144"/>
                  <a:pt x="3417" y="3894"/>
                  <a:pt x="3739" y="3894"/>
                </a:cubicBezTo>
                <a:cubicBezTo>
                  <a:pt x="4048" y="3894"/>
                  <a:pt x="4298" y="4144"/>
                  <a:pt x="4298" y="4465"/>
                </a:cubicBezTo>
                <a:cubicBezTo>
                  <a:pt x="4298" y="4668"/>
                  <a:pt x="4191" y="4846"/>
                  <a:pt x="4013" y="4953"/>
                </a:cubicBezTo>
                <a:cubicBezTo>
                  <a:pt x="3953" y="4977"/>
                  <a:pt x="3929" y="5037"/>
                  <a:pt x="3929" y="5096"/>
                </a:cubicBezTo>
                <a:lnTo>
                  <a:pt x="3929" y="5501"/>
                </a:lnTo>
                <a:cubicBezTo>
                  <a:pt x="3929" y="5596"/>
                  <a:pt x="4001" y="5680"/>
                  <a:pt x="4108" y="5680"/>
                </a:cubicBezTo>
                <a:lnTo>
                  <a:pt x="5322" y="5680"/>
                </a:lnTo>
                <a:lnTo>
                  <a:pt x="5322" y="6727"/>
                </a:lnTo>
                <a:lnTo>
                  <a:pt x="5191" y="6727"/>
                </a:lnTo>
                <a:cubicBezTo>
                  <a:pt x="5013" y="6501"/>
                  <a:pt x="4751" y="6346"/>
                  <a:pt x="4465" y="6346"/>
                </a:cubicBezTo>
                <a:cubicBezTo>
                  <a:pt x="3953" y="6346"/>
                  <a:pt x="3536" y="6763"/>
                  <a:pt x="3536" y="7275"/>
                </a:cubicBezTo>
                <a:cubicBezTo>
                  <a:pt x="3536" y="7775"/>
                  <a:pt x="3953" y="8192"/>
                  <a:pt x="4465" y="8192"/>
                </a:cubicBezTo>
                <a:cubicBezTo>
                  <a:pt x="4751" y="8192"/>
                  <a:pt x="5025" y="8061"/>
                  <a:pt x="5191" y="7823"/>
                </a:cubicBezTo>
                <a:lnTo>
                  <a:pt x="5322" y="7823"/>
                </a:lnTo>
                <a:lnTo>
                  <a:pt x="5322" y="8870"/>
                </a:lnTo>
                <a:lnTo>
                  <a:pt x="3120" y="8870"/>
                </a:lnTo>
                <a:cubicBezTo>
                  <a:pt x="3036" y="8870"/>
                  <a:pt x="2941" y="8942"/>
                  <a:pt x="2941" y="9049"/>
                </a:cubicBezTo>
                <a:cubicBezTo>
                  <a:pt x="2941" y="9144"/>
                  <a:pt x="3024" y="9228"/>
                  <a:pt x="3120" y="9228"/>
                </a:cubicBezTo>
                <a:lnTo>
                  <a:pt x="6727" y="9228"/>
                </a:lnTo>
                <a:lnTo>
                  <a:pt x="6727" y="9359"/>
                </a:lnTo>
                <a:cubicBezTo>
                  <a:pt x="6501" y="9537"/>
                  <a:pt x="6358" y="9799"/>
                  <a:pt x="6358" y="10085"/>
                </a:cubicBezTo>
                <a:cubicBezTo>
                  <a:pt x="6358" y="10597"/>
                  <a:pt x="6775" y="11014"/>
                  <a:pt x="7275" y="11014"/>
                </a:cubicBezTo>
                <a:cubicBezTo>
                  <a:pt x="7787" y="11014"/>
                  <a:pt x="8204" y="10597"/>
                  <a:pt x="8204" y="10085"/>
                </a:cubicBezTo>
                <a:cubicBezTo>
                  <a:pt x="8204" y="9799"/>
                  <a:pt x="8061" y="9525"/>
                  <a:pt x="7823" y="9359"/>
                </a:cubicBezTo>
                <a:lnTo>
                  <a:pt x="7823" y="9228"/>
                </a:lnTo>
                <a:lnTo>
                  <a:pt x="9049" y="9228"/>
                </a:lnTo>
                <a:cubicBezTo>
                  <a:pt x="9132" y="9228"/>
                  <a:pt x="9227" y="9144"/>
                  <a:pt x="9227" y="9049"/>
                </a:cubicBezTo>
                <a:lnTo>
                  <a:pt x="9227" y="7858"/>
                </a:lnTo>
                <a:lnTo>
                  <a:pt x="9227" y="7632"/>
                </a:lnTo>
                <a:lnTo>
                  <a:pt x="9227" y="5501"/>
                </a:lnTo>
                <a:lnTo>
                  <a:pt x="9227" y="4287"/>
                </a:lnTo>
                <a:lnTo>
                  <a:pt x="9358" y="4287"/>
                </a:lnTo>
                <a:cubicBezTo>
                  <a:pt x="9537" y="4501"/>
                  <a:pt x="9811" y="4656"/>
                  <a:pt x="10097" y="4656"/>
                </a:cubicBezTo>
                <a:cubicBezTo>
                  <a:pt x="10597" y="4656"/>
                  <a:pt x="11013" y="4239"/>
                  <a:pt x="11013" y="3727"/>
                </a:cubicBezTo>
                <a:cubicBezTo>
                  <a:pt x="11013" y="3227"/>
                  <a:pt x="10597" y="2810"/>
                  <a:pt x="10097" y="2810"/>
                </a:cubicBezTo>
                <a:cubicBezTo>
                  <a:pt x="9811" y="2810"/>
                  <a:pt x="9525" y="2941"/>
                  <a:pt x="9358" y="3179"/>
                </a:cubicBezTo>
                <a:lnTo>
                  <a:pt x="9227" y="3179"/>
                </a:lnTo>
                <a:lnTo>
                  <a:pt x="9227" y="1965"/>
                </a:lnTo>
                <a:cubicBezTo>
                  <a:pt x="9227" y="1870"/>
                  <a:pt x="9156" y="1786"/>
                  <a:pt x="9049" y="1786"/>
                </a:cubicBezTo>
                <a:lnTo>
                  <a:pt x="8465" y="1786"/>
                </a:lnTo>
                <a:cubicBezTo>
                  <a:pt x="8382" y="1786"/>
                  <a:pt x="8287" y="1858"/>
                  <a:pt x="8287" y="1965"/>
                </a:cubicBezTo>
                <a:cubicBezTo>
                  <a:pt x="8287" y="2048"/>
                  <a:pt x="8358" y="2143"/>
                  <a:pt x="8465" y="2143"/>
                </a:cubicBezTo>
                <a:lnTo>
                  <a:pt x="8870" y="2143"/>
                </a:lnTo>
                <a:lnTo>
                  <a:pt x="8870" y="3358"/>
                </a:lnTo>
                <a:cubicBezTo>
                  <a:pt x="8870" y="3453"/>
                  <a:pt x="8942" y="3536"/>
                  <a:pt x="9049" y="3536"/>
                </a:cubicBezTo>
                <a:lnTo>
                  <a:pt x="9454" y="3536"/>
                </a:lnTo>
                <a:cubicBezTo>
                  <a:pt x="9513" y="3536"/>
                  <a:pt x="9573" y="3513"/>
                  <a:pt x="9597" y="3453"/>
                </a:cubicBezTo>
                <a:cubicBezTo>
                  <a:pt x="9704" y="3275"/>
                  <a:pt x="9894" y="3167"/>
                  <a:pt x="10085" y="3167"/>
                </a:cubicBezTo>
                <a:cubicBezTo>
                  <a:pt x="10406" y="3167"/>
                  <a:pt x="10656" y="3417"/>
                  <a:pt x="10656" y="3727"/>
                </a:cubicBezTo>
                <a:cubicBezTo>
                  <a:pt x="10656" y="4048"/>
                  <a:pt x="10406" y="4298"/>
                  <a:pt x="10085" y="4298"/>
                </a:cubicBezTo>
                <a:cubicBezTo>
                  <a:pt x="9882" y="4298"/>
                  <a:pt x="9704" y="4191"/>
                  <a:pt x="9597" y="4013"/>
                </a:cubicBezTo>
                <a:cubicBezTo>
                  <a:pt x="9573" y="3953"/>
                  <a:pt x="9513" y="3929"/>
                  <a:pt x="9454" y="3929"/>
                </a:cubicBezTo>
                <a:lnTo>
                  <a:pt x="9049" y="3929"/>
                </a:lnTo>
                <a:cubicBezTo>
                  <a:pt x="8966" y="3929"/>
                  <a:pt x="8870" y="4001"/>
                  <a:pt x="8870" y="4108"/>
                </a:cubicBezTo>
                <a:lnTo>
                  <a:pt x="8870" y="5322"/>
                </a:lnTo>
                <a:lnTo>
                  <a:pt x="7644" y="5322"/>
                </a:lnTo>
                <a:cubicBezTo>
                  <a:pt x="7561" y="5322"/>
                  <a:pt x="7465" y="5394"/>
                  <a:pt x="7465" y="5501"/>
                </a:cubicBezTo>
                <a:lnTo>
                  <a:pt x="7465" y="5906"/>
                </a:lnTo>
                <a:cubicBezTo>
                  <a:pt x="7465" y="5965"/>
                  <a:pt x="7501" y="6025"/>
                  <a:pt x="7561" y="6049"/>
                </a:cubicBezTo>
                <a:cubicBezTo>
                  <a:pt x="7739" y="6156"/>
                  <a:pt x="7846" y="6346"/>
                  <a:pt x="7846" y="6549"/>
                </a:cubicBezTo>
                <a:cubicBezTo>
                  <a:pt x="7846" y="6858"/>
                  <a:pt x="7584" y="7108"/>
                  <a:pt x="7275" y="7108"/>
                </a:cubicBezTo>
                <a:cubicBezTo>
                  <a:pt x="6965" y="7108"/>
                  <a:pt x="6715" y="6858"/>
                  <a:pt x="6715" y="6549"/>
                </a:cubicBezTo>
                <a:cubicBezTo>
                  <a:pt x="6715" y="6334"/>
                  <a:pt x="6810" y="6156"/>
                  <a:pt x="7001" y="6049"/>
                </a:cubicBezTo>
                <a:cubicBezTo>
                  <a:pt x="7061" y="6025"/>
                  <a:pt x="7084" y="5965"/>
                  <a:pt x="7084" y="5906"/>
                </a:cubicBezTo>
                <a:lnTo>
                  <a:pt x="7084" y="5501"/>
                </a:lnTo>
                <a:cubicBezTo>
                  <a:pt x="7084" y="5418"/>
                  <a:pt x="7013" y="5322"/>
                  <a:pt x="6906" y="5322"/>
                </a:cubicBezTo>
                <a:lnTo>
                  <a:pt x="5679" y="5322"/>
                </a:lnTo>
                <a:lnTo>
                  <a:pt x="5679" y="4287"/>
                </a:lnTo>
                <a:lnTo>
                  <a:pt x="5822" y="4287"/>
                </a:lnTo>
                <a:cubicBezTo>
                  <a:pt x="6001" y="4501"/>
                  <a:pt x="6263" y="4656"/>
                  <a:pt x="6549" y="4656"/>
                </a:cubicBezTo>
                <a:cubicBezTo>
                  <a:pt x="7061" y="4656"/>
                  <a:pt x="7477" y="4239"/>
                  <a:pt x="7477" y="3727"/>
                </a:cubicBezTo>
                <a:cubicBezTo>
                  <a:pt x="7477" y="3227"/>
                  <a:pt x="7061" y="2810"/>
                  <a:pt x="6549" y="2810"/>
                </a:cubicBezTo>
                <a:cubicBezTo>
                  <a:pt x="6263" y="2810"/>
                  <a:pt x="5989" y="2941"/>
                  <a:pt x="5822" y="3179"/>
                </a:cubicBezTo>
                <a:lnTo>
                  <a:pt x="5679" y="3179"/>
                </a:lnTo>
                <a:lnTo>
                  <a:pt x="5679" y="2143"/>
                </a:lnTo>
                <a:lnTo>
                  <a:pt x="7882" y="2143"/>
                </a:lnTo>
                <a:cubicBezTo>
                  <a:pt x="7977" y="2143"/>
                  <a:pt x="8061" y="2060"/>
                  <a:pt x="8061" y="1965"/>
                </a:cubicBezTo>
                <a:cubicBezTo>
                  <a:pt x="8061" y="1870"/>
                  <a:pt x="7989" y="1786"/>
                  <a:pt x="7882" y="1786"/>
                </a:cubicBezTo>
                <a:lnTo>
                  <a:pt x="4286" y="1786"/>
                </a:lnTo>
                <a:lnTo>
                  <a:pt x="4286" y="1643"/>
                </a:lnTo>
                <a:cubicBezTo>
                  <a:pt x="4513" y="1465"/>
                  <a:pt x="4655" y="1203"/>
                  <a:pt x="4655" y="917"/>
                </a:cubicBezTo>
                <a:cubicBezTo>
                  <a:pt x="4655" y="417"/>
                  <a:pt x="4239" y="0"/>
                  <a:pt x="3739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1187" name="Google Shape;11187;p80"/>
          <p:cNvGrpSpPr/>
          <p:nvPr/>
        </p:nvGrpSpPr>
        <p:grpSpPr>
          <a:xfrm>
            <a:off x="8879633" y="4664022"/>
            <a:ext cx="490144" cy="467397"/>
            <a:chOff x="6659725" y="3808035"/>
            <a:chExt cx="367608" cy="350548"/>
          </a:xfrm>
          <a:solidFill>
            <a:srgbClr val="D2DE00"/>
          </a:solidFill>
        </p:grpSpPr>
        <p:sp>
          <p:nvSpPr>
            <p:cNvPr id="11188" name="Google Shape;11188;p80"/>
            <p:cNvSpPr/>
            <p:nvPr/>
          </p:nvSpPr>
          <p:spPr>
            <a:xfrm>
              <a:off x="6659725" y="3845942"/>
              <a:ext cx="321394" cy="312642"/>
            </a:xfrm>
            <a:custGeom>
              <a:avLst/>
              <a:gdLst/>
              <a:ahLst/>
              <a:cxnLst/>
              <a:rect l="l" t="t" r="r" b="b"/>
              <a:pathLst>
                <a:path w="10098" h="9823" extrusionOk="0">
                  <a:moveTo>
                    <a:pt x="8740" y="0"/>
                  </a:moveTo>
                  <a:cubicBezTo>
                    <a:pt x="8383" y="0"/>
                    <a:pt x="8037" y="131"/>
                    <a:pt x="7787" y="405"/>
                  </a:cubicBezTo>
                  <a:lnTo>
                    <a:pt x="6847" y="1346"/>
                  </a:lnTo>
                  <a:cubicBezTo>
                    <a:pt x="6775" y="1417"/>
                    <a:pt x="6775" y="1524"/>
                    <a:pt x="6847" y="1596"/>
                  </a:cubicBezTo>
                  <a:cubicBezTo>
                    <a:pt x="6882" y="1631"/>
                    <a:pt x="6927" y="1649"/>
                    <a:pt x="6972" y="1649"/>
                  </a:cubicBezTo>
                  <a:cubicBezTo>
                    <a:pt x="7016" y="1649"/>
                    <a:pt x="7061" y="1631"/>
                    <a:pt x="7097" y="1596"/>
                  </a:cubicBezTo>
                  <a:lnTo>
                    <a:pt x="8037" y="655"/>
                  </a:lnTo>
                  <a:cubicBezTo>
                    <a:pt x="8228" y="464"/>
                    <a:pt x="8466" y="357"/>
                    <a:pt x="8740" y="357"/>
                  </a:cubicBezTo>
                  <a:cubicBezTo>
                    <a:pt x="9002" y="357"/>
                    <a:pt x="9264" y="464"/>
                    <a:pt x="9442" y="655"/>
                  </a:cubicBezTo>
                  <a:cubicBezTo>
                    <a:pt x="9633" y="857"/>
                    <a:pt x="9740" y="1096"/>
                    <a:pt x="9740" y="1357"/>
                  </a:cubicBezTo>
                  <a:cubicBezTo>
                    <a:pt x="9740" y="1631"/>
                    <a:pt x="9633" y="1881"/>
                    <a:pt x="9442" y="2060"/>
                  </a:cubicBezTo>
                  <a:lnTo>
                    <a:pt x="8156" y="3334"/>
                  </a:lnTo>
                  <a:cubicBezTo>
                    <a:pt x="8025" y="3024"/>
                    <a:pt x="7847" y="2739"/>
                    <a:pt x="7597" y="2489"/>
                  </a:cubicBezTo>
                  <a:cubicBezTo>
                    <a:pt x="7097" y="1988"/>
                    <a:pt x="6436" y="1738"/>
                    <a:pt x="5777" y="1738"/>
                  </a:cubicBezTo>
                  <a:cubicBezTo>
                    <a:pt x="5117" y="1738"/>
                    <a:pt x="4459" y="1988"/>
                    <a:pt x="3965" y="2489"/>
                  </a:cubicBezTo>
                  <a:lnTo>
                    <a:pt x="1001" y="5453"/>
                  </a:lnTo>
                  <a:cubicBezTo>
                    <a:pt x="1" y="6453"/>
                    <a:pt x="1" y="8084"/>
                    <a:pt x="1001" y="9085"/>
                  </a:cubicBezTo>
                  <a:cubicBezTo>
                    <a:pt x="1501" y="9585"/>
                    <a:pt x="2156" y="9823"/>
                    <a:pt x="2810" y="9823"/>
                  </a:cubicBezTo>
                  <a:cubicBezTo>
                    <a:pt x="3465" y="9823"/>
                    <a:pt x="4120" y="9573"/>
                    <a:pt x="4632" y="9085"/>
                  </a:cubicBezTo>
                  <a:lnTo>
                    <a:pt x="6204" y="7501"/>
                  </a:lnTo>
                  <a:cubicBezTo>
                    <a:pt x="6287" y="7430"/>
                    <a:pt x="6287" y="7322"/>
                    <a:pt x="6204" y="7251"/>
                  </a:cubicBezTo>
                  <a:cubicBezTo>
                    <a:pt x="6176" y="7242"/>
                    <a:pt x="6143" y="7236"/>
                    <a:pt x="6109" y="7236"/>
                  </a:cubicBezTo>
                  <a:cubicBezTo>
                    <a:pt x="6055" y="7236"/>
                    <a:pt x="5997" y="7250"/>
                    <a:pt x="5954" y="7287"/>
                  </a:cubicBezTo>
                  <a:lnTo>
                    <a:pt x="4382" y="8858"/>
                  </a:lnTo>
                  <a:cubicBezTo>
                    <a:pt x="3965" y="9275"/>
                    <a:pt x="3406" y="9513"/>
                    <a:pt x="2810" y="9513"/>
                  </a:cubicBezTo>
                  <a:cubicBezTo>
                    <a:pt x="2215" y="9513"/>
                    <a:pt x="1667" y="9287"/>
                    <a:pt x="1251" y="8858"/>
                  </a:cubicBezTo>
                  <a:cubicBezTo>
                    <a:pt x="394" y="8001"/>
                    <a:pt x="394" y="6596"/>
                    <a:pt x="1251" y="5739"/>
                  </a:cubicBezTo>
                  <a:lnTo>
                    <a:pt x="4215" y="2774"/>
                  </a:lnTo>
                  <a:cubicBezTo>
                    <a:pt x="4632" y="2358"/>
                    <a:pt x="5180" y="2119"/>
                    <a:pt x="5775" y="2119"/>
                  </a:cubicBezTo>
                  <a:cubicBezTo>
                    <a:pt x="6370" y="2119"/>
                    <a:pt x="6918" y="2346"/>
                    <a:pt x="7335" y="2774"/>
                  </a:cubicBezTo>
                  <a:cubicBezTo>
                    <a:pt x="7573" y="3012"/>
                    <a:pt x="7775" y="3310"/>
                    <a:pt x="7871" y="3632"/>
                  </a:cubicBezTo>
                  <a:lnTo>
                    <a:pt x="6478" y="5036"/>
                  </a:lnTo>
                  <a:cubicBezTo>
                    <a:pt x="6287" y="5227"/>
                    <a:pt x="6049" y="5334"/>
                    <a:pt x="5775" y="5334"/>
                  </a:cubicBezTo>
                  <a:cubicBezTo>
                    <a:pt x="5513" y="5334"/>
                    <a:pt x="5251" y="5227"/>
                    <a:pt x="5073" y="5036"/>
                  </a:cubicBezTo>
                  <a:cubicBezTo>
                    <a:pt x="4989" y="4941"/>
                    <a:pt x="4918" y="4822"/>
                    <a:pt x="4858" y="4703"/>
                  </a:cubicBezTo>
                  <a:cubicBezTo>
                    <a:pt x="4829" y="4634"/>
                    <a:pt x="4751" y="4590"/>
                    <a:pt x="4677" y="4590"/>
                  </a:cubicBezTo>
                  <a:cubicBezTo>
                    <a:pt x="4662" y="4590"/>
                    <a:pt x="4647" y="4592"/>
                    <a:pt x="4632" y="4596"/>
                  </a:cubicBezTo>
                  <a:cubicBezTo>
                    <a:pt x="4537" y="4632"/>
                    <a:pt x="4501" y="4739"/>
                    <a:pt x="4525" y="4822"/>
                  </a:cubicBezTo>
                  <a:cubicBezTo>
                    <a:pt x="4596" y="4989"/>
                    <a:pt x="4692" y="5132"/>
                    <a:pt x="4823" y="5275"/>
                  </a:cubicBezTo>
                  <a:cubicBezTo>
                    <a:pt x="5073" y="5525"/>
                    <a:pt x="5418" y="5679"/>
                    <a:pt x="5775" y="5679"/>
                  </a:cubicBezTo>
                  <a:cubicBezTo>
                    <a:pt x="6132" y="5679"/>
                    <a:pt x="6478" y="5537"/>
                    <a:pt x="6728" y="5275"/>
                  </a:cubicBezTo>
                  <a:lnTo>
                    <a:pt x="9692" y="2310"/>
                  </a:lnTo>
                  <a:cubicBezTo>
                    <a:pt x="9942" y="2060"/>
                    <a:pt x="10097" y="1715"/>
                    <a:pt x="10097" y="1357"/>
                  </a:cubicBezTo>
                  <a:cubicBezTo>
                    <a:pt x="10097" y="1000"/>
                    <a:pt x="9954" y="655"/>
                    <a:pt x="9692" y="405"/>
                  </a:cubicBezTo>
                  <a:cubicBezTo>
                    <a:pt x="9442" y="155"/>
                    <a:pt x="9097" y="0"/>
                    <a:pt x="874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89" name="Google Shape;11189;p80"/>
            <p:cNvSpPr/>
            <p:nvPr/>
          </p:nvSpPr>
          <p:spPr>
            <a:xfrm>
              <a:off x="6705588" y="3808035"/>
              <a:ext cx="321744" cy="313787"/>
            </a:xfrm>
            <a:custGeom>
              <a:avLst/>
              <a:gdLst/>
              <a:ahLst/>
              <a:cxnLst/>
              <a:rect l="l" t="t" r="r" b="b"/>
              <a:pathLst>
                <a:path w="10109" h="9859" extrusionOk="0">
                  <a:moveTo>
                    <a:pt x="7281" y="1"/>
                  </a:moveTo>
                  <a:cubicBezTo>
                    <a:pt x="6623" y="1"/>
                    <a:pt x="5965" y="251"/>
                    <a:pt x="5465" y="751"/>
                  </a:cubicBezTo>
                  <a:lnTo>
                    <a:pt x="3894" y="2322"/>
                  </a:lnTo>
                  <a:cubicBezTo>
                    <a:pt x="3810" y="2406"/>
                    <a:pt x="3810" y="2501"/>
                    <a:pt x="3894" y="2584"/>
                  </a:cubicBezTo>
                  <a:cubicBezTo>
                    <a:pt x="3929" y="2620"/>
                    <a:pt x="3974" y="2638"/>
                    <a:pt x="4019" y="2638"/>
                  </a:cubicBezTo>
                  <a:cubicBezTo>
                    <a:pt x="4063" y="2638"/>
                    <a:pt x="4108" y="2620"/>
                    <a:pt x="4144" y="2584"/>
                  </a:cubicBezTo>
                  <a:lnTo>
                    <a:pt x="5715" y="1001"/>
                  </a:lnTo>
                  <a:cubicBezTo>
                    <a:pt x="6150" y="572"/>
                    <a:pt x="6715" y="358"/>
                    <a:pt x="7281" y="358"/>
                  </a:cubicBezTo>
                  <a:cubicBezTo>
                    <a:pt x="7846" y="358"/>
                    <a:pt x="8412" y="572"/>
                    <a:pt x="8847" y="1001"/>
                  </a:cubicBezTo>
                  <a:cubicBezTo>
                    <a:pt x="9704" y="1870"/>
                    <a:pt x="9704" y="3263"/>
                    <a:pt x="8847" y="4132"/>
                  </a:cubicBezTo>
                  <a:lnTo>
                    <a:pt x="5882" y="7085"/>
                  </a:lnTo>
                  <a:cubicBezTo>
                    <a:pt x="5465" y="7501"/>
                    <a:pt x="4918" y="7740"/>
                    <a:pt x="4322" y="7740"/>
                  </a:cubicBezTo>
                  <a:cubicBezTo>
                    <a:pt x="3727" y="7740"/>
                    <a:pt x="3179" y="7525"/>
                    <a:pt x="2763" y="7085"/>
                  </a:cubicBezTo>
                  <a:cubicBezTo>
                    <a:pt x="2524" y="6847"/>
                    <a:pt x="2322" y="6549"/>
                    <a:pt x="2227" y="6227"/>
                  </a:cubicBezTo>
                  <a:lnTo>
                    <a:pt x="3620" y="4823"/>
                  </a:lnTo>
                  <a:cubicBezTo>
                    <a:pt x="3810" y="4632"/>
                    <a:pt x="4048" y="4525"/>
                    <a:pt x="4322" y="4525"/>
                  </a:cubicBezTo>
                  <a:cubicBezTo>
                    <a:pt x="4584" y="4525"/>
                    <a:pt x="4846" y="4632"/>
                    <a:pt x="5025" y="4823"/>
                  </a:cubicBezTo>
                  <a:cubicBezTo>
                    <a:pt x="5108" y="4918"/>
                    <a:pt x="5179" y="5037"/>
                    <a:pt x="5239" y="5156"/>
                  </a:cubicBezTo>
                  <a:cubicBezTo>
                    <a:pt x="5269" y="5225"/>
                    <a:pt x="5347" y="5269"/>
                    <a:pt x="5420" y="5269"/>
                  </a:cubicBezTo>
                  <a:cubicBezTo>
                    <a:pt x="5435" y="5269"/>
                    <a:pt x="5451" y="5267"/>
                    <a:pt x="5465" y="5263"/>
                  </a:cubicBezTo>
                  <a:cubicBezTo>
                    <a:pt x="5560" y="5227"/>
                    <a:pt x="5596" y="5120"/>
                    <a:pt x="5572" y="5037"/>
                  </a:cubicBezTo>
                  <a:cubicBezTo>
                    <a:pt x="5501" y="4870"/>
                    <a:pt x="5406" y="4727"/>
                    <a:pt x="5275" y="4584"/>
                  </a:cubicBezTo>
                  <a:cubicBezTo>
                    <a:pt x="5025" y="4334"/>
                    <a:pt x="4679" y="4192"/>
                    <a:pt x="4322" y="4192"/>
                  </a:cubicBezTo>
                  <a:cubicBezTo>
                    <a:pt x="3965" y="4192"/>
                    <a:pt x="3620" y="4322"/>
                    <a:pt x="3370" y="4584"/>
                  </a:cubicBezTo>
                  <a:lnTo>
                    <a:pt x="1929" y="6037"/>
                  </a:lnTo>
                  <a:cubicBezTo>
                    <a:pt x="1893" y="6049"/>
                    <a:pt x="1881" y="6061"/>
                    <a:pt x="1870" y="6097"/>
                  </a:cubicBezTo>
                  <a:lnTo>
                    <a:pt x="405" y="7549"/>
                  </a:lnTo>
                  <a:cubicBezTo>
                    <a:pt x="155" y="7799"/>
                    <a:pt x="0" y="8144"/>
                    <a:pt x="0" y="8502"/>
                  </a:cubicBezTo>
                  <a:cubicBezTo>
                    <a:pt x="0" y="8859"/>
                    <a:pt x="143" y="9204"/>
                    <a:pt x="405" y="9454"/>
                  </a:cubicBezTo>
                  <a:cubicBezTo>
                    <a:pt x="655" y="9704"/>
                    <a:pt x="1000" y="9859"/>
                    <a:pt x="1358" y="9859"/>
                  </a:cubicBezTo>
                  <a:cubicBezTo>
                    <a:pt x="1715" y="9859"/>
                    <a:pt x="2060" y="9728"/>
                    <a:pt x="2310" y="9454"/>
                  </a:cubicBezTo>
                  <a:lnTo>
                    <a:pt x="3251" y="8513"/>
                  </a:lnTo>
                  <a:cubicBezTo>
                    <a:pt x="3322" y="8442"/>
                    <a:pt x="3322" y="8335"/>
                    <a:pt x="3251" y="8263"/>
                  </a:cubicBezTo>
                  <a:cubicBezTo>
                    <a:pt x="3215" y="8228"/>
                    <a:pt x="3170" y="8210"/>
                    <a:pt x="3126" y="8210"/>
                  </a:cubicBezTo>
                  <a:cubicBezTo>
                    <a:pt x="3081" y="8210"/>
                    <a:pt x="3036" y="8228"/>
                    <a:pt x="3001" y="8263"/>
                  </a:cubicBezTo>
                  <a:lnTo>
                    <a:pt x="2060" y="9204"/>
                  </a:lnTo>
                  <a:cubicBezTo>
                    <a:pt x="1870" y="9395"/>
                    <a:pt x="1631" y="9502"/>
                    <a:pt x="1358" y="9502"/>
                  </a:cubicBezTo>
                  <a:cubicBezTo>
                    <a:pt x="1096" y="9502"/>
                    <a:pt x="834" y="9395"/>
                    <a:pt x="655" y="9204"/>
                  </a:cubicBezTo>
                  <a:cubicBezTo>
                    <a:pt x="465" y="9014"/>
                    <a:pt x="357" y="8775"/>
                    <a:pt x="357" y="8502"/>
                  </a:cubicBezTo>
                  <a:cubicBezTo>
                    <a:pt x="357" y="8240"/>
                    <a:pt x="465" y="7978"/>
                    <a:pt x="655" y="7799"/>
                  </a:cubicBezTo>
                  <a:lnTo>
                    <a:pt x="1941" y="6525"/>
                  </a:lnTo>
                  <a:cubicBezTo>
                    <a:pt x="2072" y="6835"/>
                    <a:pt x="2251" y="7120"/>
                    <a:pt x="2501" y="7370"/>
                  </a:cubicBezTo>
                  <a:cubicBezTo>
                    <a:pt x="2989" y="7859"/>
                    <a:pt x="3632" y="8132"/>
                    <a:pt x="4322" y="8132"/>
                  </a:cubicBezTo>
                  <a:cubicBezTo>
                    <a:pt x="5001" y="8132"/>
                    <a:pt x="5644" y="7859"/>
                    <a:pt x="6132" y="7370"/>
                  </a:cubicBezTo>
                  <a:lnTo>
                    <a:pt x="9097" y="4406"/>
                  </a:lnTo>
                  <a:cubicBezTo>
                    <a:pt x="10109" y="3382"/>
                    <a:pt x="10109" y="1751"/>
                    <a:pt x="9097" y="751"/>
                  </a:cubicBezTo>
                  <a:cubicBezTo>
                    <a:pt x="8597" y="251"/>
                    <a:pt x="7939" y="1"/>
                    <a:pt x="72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190" name="Google Shape;11190;p80"/>
          <p:cNvGrpSpPr/>
          <p:nvPr/>
        </p:nvGrpSpPr>
        <p:grpSpPr>
          <a:xfrm>
            <a:off x="8292522" y="4675650"/>
            <a:ext cx="475503" cy="445669"/>
            <a:chOff x="6219391" y="3816756"/>
            <a:chExt cx="356627" cy="334252"/>
          </a:xfrm>
          <a:solidFill>
            <a:srgbClr val="D2DE00"/>
          </a:solidFill>
        </p:grpSpPr>
        <p:sp>
          <p:nvSpPr>
            <p:cNvPr id="11191" name="Google Shape;11191;p80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92" name="Google Shape;11192;p80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93" name="Google Shape;11193;p80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94" name="Google Shape;11194;p80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195" name="Google Shape;11195;p80"/>
          <p:cNvGrpSpPr/>
          <p:nvPr/>
        </p:nvGrpSpPr>
        <p:grpSpPr>
          <a:xfrm>
            <a:off x="7704901" y="4689272"/>
            <a:ext cx="465403" cy="417407"/>
            <a:chOff x="5778676" y="3826972"/>
            <a:chExt cx="349052" cy="313055"/>
          </a:xfrm>
          <a:solidFill>
            <a:srgbClr val="D2DE00"/>
          </a:solidFill>
        </p:grpSpPr>
        <p:sp>
          <p:nvSpPr>
            <p:cNvPr id="11196" name="Google Shape;11196;p80"/>
            <p:cNvSpPr/>
            <p:nvPr/>
          </p:nvSpPr>
          <p:spPr>
            <a:xfrm>
              <a:off x="5923045" y="3890659"/>
              <a:ext cx="27690" cy="48155"/>
            </a:xfrm>
            <a:custGeom>
              <a:avLst/>
              <a:gdLst/>
              <a:ahLst/>
              <a:cxnLst/>
              <a:rect l="l" t="t" r="r" b="b"/>
              <a:pathLst>
                <a:path w="870" h="1513" extrusionOk="0">
                  <a:moveTo>
                    <a:pt x="406" y="286"/>
                  </a:moveTo>
                  <a:lnTo>
                    <a:pt x="406" y="560"/>
                  </a:lnTo>
                  <a:cubicBezTo>
                    <a:pt x="299" y="524"/>
                    <a:pt x="251" y="488"/>
                    <a:pt x="251" y="417"/>
                  </a:cubicBezTo>
                  <a:cubicBezTo>
                    <a:pt x="251" y="345"/>
                    <a:pt x="334" y="298"/>
                    <a:pt x="406" y="286"/>
                  </a:cubicBezTo>
                  <a:close/>
                  <a:moveTo>
                    <a:pt x="513" y="845"/>
                  </a:moveTo>
                  <a:cubicBezTo>
                    <a:pt x="632" y="893"/>
                    <a:pt x="644" y="953"/>
                    <a:pt x="644" y="1012"/>
                  </a:cubicBezTo>
                  <a:cubicBezTo>
                    <a:pt x="644" y="1119"/>
                    <a:pt x="584" y="1155"/>
                    <a:pt x="513" y="1179"/>
                  </a:cubicBezTo>
                  <a:lnTo>
                    <a:pt x="513" y="845"/>
                  </a:lnTo>
                  <a:close/>
                  <a:moveTo>
                    <a:pt x="465" y="0"/>
                  </a:moveTo>
                  <a:cubicBezTo>
                    <a:pt x="441" y="0"/>
                    <a:pt x="406" y="12"/>
                    <a:pt x="406" y="48"/>
                  </a:cubicBezTo>
                  <a:lnTo>
                    <a:pt x="406" y="83"/>
                  </a:lnTo>
                  <a:cubicBezTo>
                    <a:pt x="179" y="119"/>
                    <a:pt x="48" y="238"/>
                    <a:pt x="48" y="441"/>
                  </a:cubicBezTo>
                  <a:cubicBezTo>
                    <a:pt x="48" y="667"/>
                    <a:pt x="215" y="738"/>
                    <a:pt x="406" y="810"/>
                  </a:cubicBezTo>
                  <a:lnTo>
                    <a:pt x="406" y="1191"/>
                  </a:lnTo>
                  <a:cubicBezTo>
                    <a:pt x="299" y="1167"/>
                    <a:pt x="251" y="1143"/>
                    <a:pt x="168" y="1072"/>
                  </a:cubicBezTo>
                  <a:cubicBezTo>
                    <a:pt x="149" y="1058"/>
                    <a:pt x="132" y="1051"/>
                    <a:pt x="116" y="1051"/>
                  </a:cubicBezTo>
                  <a:cubicBezTo>
                    <a:pt x="92" y="1051"/>
                    <a:pt x="70" y="1067"/>
                    <a:pt x="48" y="1095"/>
                  </a:cubicBezTo>
                  <a:cubicBezTo>
                    <a:pt x="1" y="1155"/>
                    <a:pt x="1" y="1215"/>
                    <a:pt x="48" y="1262"/>
                  </a:cubicBezTo>
                  <a:cubicBezTo>
                    <a:pt x="120" y="1357"/>
                    <a:pt x="275" y="1417"/>
                    <a:pt x="406" y="1417"/>
                  </a:cubicBezTo>
                  <a:lnTo>
                    <a:pt x="406" y="1476"/>
                  </a:lnTo>
                  <a:cubicBezTo>
                    <a:pt x="406" y="1500"/>
                    <a:pt x="441" y="1512"/>
                    <a:pt x="465" y="1512"/>
                  </a:cubicBezTo>
                  <a:cubicBezTo>
                    <a:pt x="501" y="1512"/>
                    <a:pt x="525" y="1500"/>
                    <a:pt x="525" y="1476"/>
                  </a:cubicBezTo>
                  <a:lnTo>
                    <a:pt x="525" y="1417"/>
                  </a:lnTo>
                  <a:cubicBezTo>
                    <a:pt x="715" y="1381"/>
                    <a:pt x="870" y="1262"/>
                    <a:pt x="870" y="1024"/>
                  </a:cubicBezTo>
                  <a:cubicBezTo>
                    <a:pt x="870" y="774"/>
                    <a:pt x="739" y="679"/>
                    <a:pt x="525" y="607"/>
                  </a:cubicBezTo>
                  <a:lnTo>
                    <a:pt x="525" y="286"/>
                  </a:lnTo>
                  <a:cubicBezTo>
                    <a:pt x="572" y="286"/>
                    <a:pt x="596" y="298"/>
                    <a:pt x="656" y="322"/>
                  </a:cubicBezTo>
                  <a:cubicBezTo>
                    <a:pt x="682" y="335"/>
                    <a:pt x="713" y="352"/>
                    <a:pt x="745" y="352"/>
                  </a:cubicBezTo>
                  <a:cubicBezTo>
                    <a:pt x="770" y="352"/>
                    <a:pt x="796" y="341"/>
                    <a:pt x="822" y="310"/>
                  </a:cubicBezTo>
                  <a:cubicBezTo>
                    <a:pt x="858" y="262"/>
                    <a:pt x="870" y="202"/>
                    <a:pt x="810" y="155"/>
                  </a:cubicBezTo>
                  <a:cubicBezTo>
                    <a:pt x="739" y="107"/>
                    <a:pt x="620" y="83"/>
                    <a:pt x="525" y="83"/>
                  </a:cubicBezTo>
                  <a:lnTo>
                    <a:pt x="525" y="48"/>
                  </a:lnTo>
                  <a:cubicBezTo>
                    <a:pt x="525" y="12"/>
                    <a:pt x="501" y="0"/>
                    <a:pt x="4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97" name="Google Shape;11197;p80"/>
            <p:cNvSpPr/>
            <p:nvPr/>
          </p:nvSpPr>
          <p:spPr>
            <a:xfrm>
              <a:off x="5976866" y="3843268"/>
              <a:ext cx="80364" cy="80364"/>
            </a:xfrm>
            <a:custGeom>
              <a:avLst/>
              <a:gdLst/>
              <a:ahLst/>
              <a:cxnLst/>
              <a:rect l="l" t="t" r="r" b="b"/>
              <a:pathLst>
                <a:path w="2525" h="2525" extrusionOk="0">
                  <a:moveTo>
                    <a:pt x="1263" y="310"/>
                  </a:moveTo>
                  <a:cubicBezTo>
                    <a:pt x="1786" y="310"/>
                    <a:pt x="2215" y="739"/>
                    <a:pt x="2215" y="1263"/>
                  </a:cubicBezTo>
                  <a:cubicBezTo>
                    <a:pt x="2215" y="1787"/>
                    <a:pt x="1798" y="2215"/>
                    <a:pt x="1263" y="2215"/>
                  </a:cubicBezTo>
                  <a:cubicBezTo>
                    <a:pt x="739" y="2215"/>
                    <a:pt x="310" y="1787"/>
                    <a:pt x="310" y="1263"/>
                  </a:cubicBezTo>
                  <a:cubicBezTo>
                    <a:pt x="310" y="739"/>
                    <a:pt x="739" y="310"/>
                    <a:pt x="1263" y="310"/>
                  </a:cubicBezTo>
                  <a:close/>
                  <a:moveTo>
                    <a:pt x="1263" y="1"/>
                  </a:moveTo>
                  <a:cubicBezTo>
                    <a:pt x="560" y="1"/>
                    <a:pt x="1" y="560"/>
                    <a:pt x="1" y="1263"/>
                  </a:cubicBezTo>
                  <a:cubicBezTo>
                    <a:pt x="1" y="1965"/>
                    <a:pt x="560" y="2525"/>
                    <a:pt x="1263" y="2525"/>
                  </a:cubicBezTo>
                  <a:cubicBezTo>
                    <a:pt x="1965" y="2525"/>
                    <a:pt x="2525" y="1965"/>
                    <a:pt x="2525" y="1263"/>
                  </a:cubicBezTo>
                  <a:cubicBezTo>
                    <a:pt x="2525" y="560"/>
                    <a:pt x="1965" y="1"/>
                    <a:pt x="12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98" name="Google Shape;11198;p80"/>
            <p:cNvSpPr/>
            <p:nvPr/>
          </p:nvSpPr>
          <p:spPr>
            <a:xfrm>
              <a:off x="5879473" y="3826972"/>
              <a:ext cx="193288" cy="144051"/>
            </a:xfrm>
            <a:custGeom>
              <a:avLst/>
              <a:gdLst/>
              <a:ahLst/>
              <a:cxnLst/>
              <a:rect l="l" t="t" r="r" b="b"/>
              <a:pathLst>
                <a:path w="6073" h="4526" extrusionOk="0">
                  <a:moveTo>
                    <a:pt x="1798" y="1775"/>
                  </a:moveTo>
                  <a:cubicBezTo>
                    <a:pt x="2132" y="1775"/>
                    <a:pt x="2430" y="1942"/>
                    <a:pt x="2596" y="2192"/>
                  </a:cubicBezTo>
                  <a:cubicBezTo>
                    <a:pt x="2620" y="2346"/>
                    <a:pt x="2680" y="2477"/>
                    <a:pt x="2739" y="2608"/>
                  </a:cubicBezTo>
                  <a:cubicBezTo>
                    <a:pt x="2739" y="2656"/>
                    <a:pt x="2751" y="2704"/>
                    <a:pt x="2751" y="2727"/>
                  </a:cubicBezTo>
                  <a:cubicBezTo>
                    <a:pt x="2751" y="3251"/>
                    <a:pt x="2322" y="3680"/>
                    <a:pt x="1798" y="3680"/>
                  </a:cubicBezTo>
                  <a:cubicBezTo>
                    <a:pt x="1287" y="3680"/>
                    <a:pt x="846" y="3251"/>
                    <a:pt x="846" y="2727"/>
                  </a:cubicBezTo>
                  <a:cubicBezTo>
                    <a:pt x="846" y="2203"/>
                    <a:pt x="1287" y="1775"/>
                    <a:pt x="1798" y="1775"/>
                  </a:cubicBezTo>
                  <a:close/>
                  <a:moveTo>
                    <a:pt x="1810" y="1251"/>
                  </a:moveTo>
                  <a:cubicBezTo>
                    <a:pt x="2072" y="1251"/>
                    <a:pt x="2334" y="1334"/>
                    <a:pt x="2560" y="1465"/>
                  </a:cubicBezTo>
                  <a:cubicBezTo>
                    <a:pt x="2549" y="1537"/>
                    <a:pt x="2549" y="1632"/>
                    <a:pt x="2537" y="1692"/>
                  </a:cubicBezTo>
                  <a:cubicBezTo>
                    <a:pt x="2322" y="1537"/>
                    <a:pt x="2072" y="1453"/>
                    <a:pt x="1787" y="1453"/>
                  </a:cubicBezTo>
                  <a:cubicBezTo>
                    <a:pt x="1084" y="1453"/>
                    <a:pt x="525" y="2013"/>
                    <a:pt x="525" y="2715"/>
                  </a:cubicBezTo>
                  <a:cubicBezTo>
                    <a:pt x="525" y="3418"/>
                    <a:pt x="1084" y="3978"/>
                    <a:pt x="1787" y="3978"/>
                  </a:cubicBezTo>
                  <a:cubicBezTo>
                    <a:pt x="2382" y="3978"/>
                    <a:pt x="2894" y="3561"/>
                    <a:pt x="3025" y="3001"/>
                  </a:cubicBezTo>
                  <a:lnTo>
                    <a:pt x="3192" y="3156"/>
                  </a:lnTo>
                  <a:cubicBezTo>
                    <a:pt x="3025" y="3775"/>
                    <a:pt x="2465" y="4204"/>
                    <a:pt x="1810" y="4204"/>
                  </a:cubicBezTo>
                  <a:cubicBezTo>
                    <a:pt x="1001" y="4204"/>
                    <a:pt x="334" y="3549"/>
                    <a:pt x="334" y="2727"/>
                  </a:cubicBezTo>
                  <a:cubicBezTo>
                    <a:pt x="334" y="1906"/>
                    <a:pt x="989" y="1251"/>
                    <a:pt x="1810" y="1251"/>
                  </a:cubicBezTo>
                  <a:close/>
                  <a:moveTo>
                    <a:pt x="4299" y="1"/>
                  </a:moveTo>
                  <a:cubicBezTo>
                    <a:pt x="3549" y="1"/>
                    <a:pt x="2894" y="501"/>
                    <a:pt x="2632" y="1168"/>
                  </a:cubicBezTo>
                  <a:cubicBezTo>
                    <a:pt x="2382" y="1037"/>
                    <a:pt x="2084" y="953"/>
                    <a:pt x="1787" y="953"/>
                  </a:cubicBezTo>
                  <a:cubicBezTo>
                    <a:pt x="810" y="953"/>
                    <a:pt x="1" y="1763"/>
                    <a:pt x="1" y="2739"/>
                  </a:cubicBezTo>
                  <a:cubicBezTo>
                    <a:pt x="1" y="3727"/>
                    <a:pt x="810" y="4525"/>
                    <a:pt x="1787" y="4525"/>
                  </a:cubicBezTo>
                  <a:cubicBezTo>
                    <a:pt x="2549" y="4525"/>
                    <a:pt x="3203" y="4049"/>
                    <a:pt x="3453" y="3370"/>
                  </a:cubicBezTo>
                  <a:cubicBezTo>
                    <a:pt x="3703" y="3501"/>
                    <a:pt x="3989" y="3573"/>
                    <a:pt x="4299" y="3573"/>
                  </a:cubicBezTo>
                  <a:cubicBezTo>
                    <a:pt x="4704" y="3573"/>
                    <a:pt x="5108" y="3442"/>
                    <a:pt x="5418" y="3192"/>
                  </a:cubicBezTo>
                  <a:cubicBezTo>
                    <a:pt x="5728" y="2942"/>
                    <a:pt x="5954" y="2596"/>
                    <a:pt x="6049" y="2203"/>
                  </a:cubicBezTo>
                  <a:cubicBezTo>
                    <a:pt x="6073" y="2108"/>
                    <a:pt x="6037" y="2013"/>
                    <a:pt x="5942" y="2001"/>
                  </a:cubicBezTo>
                  <a:cubicBezTo>
                    <a:pt x="5932" y="2000"/>
                    <a:pt x="5921" y="1999"/>
                    <a:pt x="5911" y="1999"/>
                  </a:cubicBezTo>
                  <a:cubicBezTo>
                    <a:pt x="5839" y="1999"/>
                    <a:pt x="5772" y="2037"/>
                    <a:pt x="5751" y="2120"/>
                  </a:cubicBezTo>
                  <a:cubicBezTo>
                    <a:pt x="5597" y="2787"/>
                    <a:pt x="5001" y="3251"/>
                    <a:pt x="4323" y="3251"/>
                  </a:cubicBezTo>
                  <a:cubicBezTo>
                    <a:pt x="3787" y="3251"/>
                    <a:pt x="3311" y="2965"/>
                    <a:pt x="3037" y="2501"/>
                  </a:cubicBezTo>
                  <a:cubicBezTo>
                    <a:pt x="3013" y="2358"/>
                    <a:pt x="2953" y="2203"/>
                    <a:pt x="2882" y="2084"/>
                  </a:cubicBezTo>
                  <a:cubicBezTo>
                    <a:pt x="2680" y="1180"/>
                    <a:pt x="3382" y="322"/>
                    <a:pt x="4311" y="322"/>
                  </a:cubicBezTo>
                  <a:cubicBezTo>
                    <a:pt x="4989" y="322"/>
                    <a:pt x="5585" y="775"/>
                    <a:pt x="5739" y="1453"/>
                  </a:cubicBezTo>
                  <a:cubicBezTo>
                    <a:pt x="5750" y="1528"/>
                    <a:pt x="5818" y="1574"/>
                    <a:pt x="5901" y="1574"/>
                  </a:cubicBezTo>
                  <a:cubicBezTo>
                    <a:pt x="5911" y="1574"/>
                    <a:pt x="5920" y="1574"/>
                    <a:pt x="5930" y="1572"/>
                  </a:cubicBezTo>
                  <a:cubicBezTo>
                    <a:pt x="6013" y="1549"/>
                    <a:pt x="6061" y="1465"/>
                    <a:pt x="6049" y="1370"/>
                  </a:cubicBezTo>
                  <a:cubicBezTo>
                    <a:pt x="5954" y="989"/>
                    <a:pt x="5739" y="644"/>
                    <a:pt x="5418" y="394"/>
                  </a:cubicBezTo>
                  <a:cubicBezTo>
                    <a:pt x="5108" y="144"/>
                    <a:pt x="4704" y="1"/>
                    <a:pt x="429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99" name="Google Shape;11199;p80"/>
            <p:cNvSpPr/>
            <p:nvPr/>
          </p:nvSpPr>
          <p:spPr>
            <a:xfrm>
              <a:off x="6003760" y="3859946"/>
              <a:ext cx="26958" cy="47773"/>
            </a:xfrm>
            <a:custGeom>
              <a:avLst/>
              <a:gdLst/>
              <a:ahLst/>
              <a:cxnLst/>
              <a:rect l="l" t="t" r="r" b="b"/>
              <a:pathLst>
                <a:path w="847" h="1501" extrusionOk="0">
                  <a:moveTo>
                    <a:pt x="382" y="298"/>
                  </a:moveTo>
                  <a:lnTo>
                    <a:pt x="382" y="572"/>
                  </a:lnTo>
                  <a:cubicBezTo>
                    <a:pt x="287" y="536"/>
                    <a:pt x="239" y="501"/>
                    <a:pt x="239" y="429"/>
                  </a:cubicBezTo>
                  <a:cubicBezTo>
                    <a:pt x="239" y="358"/>
                    <a:pt x="310" y="310"/>
                    <a:pt x="382" y="298"/>
                  </a:cubicBezTo>
                  <a:close/>
                  <a:moveTo>
                    <a:pt x="489" y="870"/>
                  </a:moveTo>
                  <a:cubicBezTo>
                    <a:pt x="608" y="917"/>
                    <a:pt x="620" y="977"/>
                    <a:pt x="620" y="1037"/>
                  </a:cubicBezTo>
                  <a:cubicBezTo>
                    <a:pt x="620" y="1132"/>
                    <a:pt x="560" y="1167"/>
                    <a:pt x="489" y="1203"/>
                  </a:cubicBezTo>
                  <a:lnTo>
                    <a:pt x="489" y="870"/>
                  </a:lnTo>
                  <a:close/>
                  <a:moveTo>
                    <a:pt x="441" y="1"/>
                  </a:moveTo>
                  <a:cubicBezTo>
                    <a:pt x="418" y="1"/>
                    <a:pt x="382" y="13"/>
                    <a:pt x="382" y="36"/>
                  </a:cubicBezTo>
                  <a:lnTo>
                    <a:pt x="382" y="84"/>
                  </a:lnTo>
                  <a:cubicBezTo>
                    <a:pt x="156" y="120"/>
                    <a:pt x="25" y="239"/>
                    <a:pt x="25" y="441"/>
                  </a:cubicBezTo>
                  <a:cubicBezTo>
                    <a:pt x="25" y="679"/>
                    <a:pt x="203" y="739"/>
                    <a:pt x="382" y="810"/>
                  </a:cubicBezTo>
                  <a:lnTo>
                    <a:pt x="382" y="1191"/>
                  </a:lnTo>
                  <a:cubicBezTo>
                    <a:pt x="275" y="1167"/>
                    <a:pt x="239" y="1132"/>
                    <a:pt x="144" y="1072"/>
                  </a:cubicBezTo>
                  <a:cubicBezTo>
                    <a:pt x="125" y="1059"/>
                    <a:pt x="108" y="1053"/>
                    <a:pt x="92" y="1053"/>
                  </a:cubicBezTo>
                  <a:cubicBezTo>
                    <a:pt x="37" y="1053"/>
                    <a:pt x="1" y="1121"/>
                    <a:pt x="1" y="1167"/>
                  </a:cubicBezTo>
                  <a:cubicBezTo>
                    <a:pt x="1" y="1203"/>
                    <a:pt x="13" y="1227"/>
                    <a:pt x="25" y="1251"/>
                  </a:cubicBezTo>
                  <a:cubicBezTo>
                    <a:pt x="96" y="1346"/>
                    <a:pt x="251" y="1394"/>
                    <a:pt x="382" y="1394"/>
                  </a:cubicBezTo>
                  <a:lnTo>
                    <a:pt x="382" y="1453"/>
                  </a:lnTo>
                  <a:cubicBezTo>
                    <a:pt x="382" y="1489"/>
                    <a:pt x="418" y="1501"/>
                    <a:pt x="441" y="1501"/>
                  </a:cubicBezTo>
                  <a:cubicBezTo>
                    <a:pt x="477" y="1501"/>
                    <a:pt x="501" y="1489"/>
                    <a:pt x="501" y="1453"/>
                  </a:cubicBezTo>
                  <a:lnTo>
                    <a:pt x="501" y="1394"/>
                  </a:lnTo>
                  <a:cubicBezTo>
                    <a:pt x="703" y="1370"/>
                    <a:pt x="846" y="1251"/>
                    <a:pt x="846" y="1013"/>
                  </a:cubicBezTo>
                  <a:cubicBezTo>
                    <a:pt x="846" y="786"/>
                    <a:pt x="691" y="691"/>
                    <a:pt x="501" y="620"/>
                  </a:cubicBezTo>
                  <a:lnTo>
                    <a:pt x="501" y="298"/>
                  </a:lnTo>
                  <a:cubicBezTo>
                    <a:pt x="584" y="298"/>
                    <a:pt x="608" y="310"/>
                    <a:pt x="680" y="358"/>
                  </a:cubicBezTo>
                  <a:cubicBezTo>
                    <a:pt x="694" y="362"/>
                    <a:pt x="709" y="364"/>
                    <a:pt x="723" y="364"/>
                  </a:cubicBezTo>
                  <a:cubicBezTo>
                    <a:pt x="754" y="364"/>
                    <a:pt x="782" y="351"/>
                    <a:pt x="799" y="310"/>
                  </a:cubicBezTo>
                  <a:cubicBezTo>
                    <a:pt x="834" y="263"/>
                    <a:pt x="846" y="203"/>
                    <a:pt x="787" y="155"/>
                  </a:cubicBezTo>
                  <a:cubicBezTo>
                    <a:pt x="715" y="96"/>
                    <a:pt x="596" y="84"/>
                    <a:pt x="501" y="84"/>
                  </a:cubicBezTo>
                  <a:lnTo>
                    <a:pt x="501" y="36"/>
                  </a:lnTo>
                  <a:cubicBezTo>
                    <a:pt x="501" y="13"/>
                    <a:pt x="477" y="1"/>
                    <a:pt x="44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00" name="Google Shape;11200;p80"/>
            <p:cNvSpPr/>
            <p:nvPr/>
          </p:nvSpPr>
          <p:spPr>
            <a:xfrm>
              <a:off x="5778676" y="3939865"/>
              <a:ext cx="349052" cy="200163"/>
            </a:xfrm>
            <a:custGeom>
              <a:avLst/>
              <a:gdLst/>
              <a:ahLst/>
              <a:cxnLst/>
              <a:rect l="l" t="t" r="r" b="b"/>
              <a:pathLst>
                <a:path w="10967" h="6289" extrusionOk="0">
                  <a:moveTo>
                    <a:pt x="3483" y="1855"/>
                  </a:moveTo>
                  <a:cubicBezTo>
                    <a:pt x="3500" y="1855"/>
                    <a:pt x="3513" y="1868"/>
                    <a:pt x="3513" y="1895"/>
                  </a:cubicBezTo>
                  <a:cubicBezTo>
                    <a:pt x="3584" y="2074"/>
                    <a:pt x="4573" y="4693"/>
                    <a:pt x="4620" y="4776"/>
                  </a:cubicBezTo>
                  <a:cubicBezTo>
                    <a:pt x="4632" y="4788"/>
                    <a:pt x="4620" y="4824"/>
                    <a:pt x="4584" y="4824"/>
                  </a:cubicBezTo>
                  <a:lnTo>
                    <a:pt x="3882" y="5086"/>
                  </a:lnTo>
                  <a:cubicBezTo>
                    <a:pt x="3846" y="4955"/>
                    <a:pt x="2846" y="2300"/>
                    <a:pt x="2775" y="2133"/>
                  </a:cubicBezTo>
                  <a:lnTo>
                    <a:pt x="3465" y="1859"/>
                  </a:lnTo>
                  <a:cubicBezTo>
                    <a:pt x="3471" y="1856"/>
                    <a:pt x="3477" y="1855"/>
                    <a:pt x="3483" y="1855"/>
                  </a:cubicBezTo>
                  <a:close/>
                  <a:moveTo>
                    <a:pt x="2477" y="2228"/>
                  </a:moveTo>
                  <a:lnTo>
                    <a:pt x="3584" y="5193"/>
                  </a:lnTo>
                  <a:cubicBezTo>
                    <a:pt x="3072" y="5407"/>
                    <a:pt x="1739" y="5907"/>
                    <a:pt x="1513" y="6003"/>
                  </a:cubicBezTo>
                  <a:cubicBezTo>
                    <a:pt x="1507" y="6005"/>
                    <a:pt x="1500" y="6007"/>
                    <a:pt x="1493" y="6007"/>
                  </a:cubicBezTo>
                  <a:cubicBezTo>
                    <a:pt x="1468" y="6007"/>
                    <a:pt x="1438" y="5991"/>
                    <a:pt x="1429" y="5955"/>
                  </a:cubicBezTo>
                  <a:lnTo>
                    <a:pt x="358" y="3109"/>
                  </a:lnTo>
                  <a:cubicBezTo>
                    <a:pt x="346" y="3086"/>
                    <a:pt x="358" y="3038"/>
                    <a:pt x="405" y="3026"/>
                  </a:cubicBezTo>
                  <a:cubicBezTo>
                    <a:pt x="1072" y="2764"/>
                    <a:pt x="2013" y="2407"/>
                    <a:pt x="2477" y="2228"/>
                  </a:cubicBezTo>
                  <a:close/>
                  <a:moveTo>
                    <a:pt x="10060" y="0"/>
                  </a:moveTo>
                  <a:cubicBezTo>
                    <a:pt x="9818" y="0"/>
                    <a:pt x="9583" y="125"/>
                    <a:pt x="9407" y="288"/>
                  </a:cubicBezTo>
                  <a:lnTo>
                    <a:pt x="7728" y="1681"/>
                  </a:lnTo>
                  <a:cubicBezTo>
                    <a:pt x="7632" y="1478"/>
                    <a:pt x="7430" y="1264"/>
                    <a:pt x="7061" y="1264"/>
                  </a:cubicBezTo>
                  <a:cubicBezTo>
                    <a:pt x="6668" y="1264"/>
                    <a:pt x="6361" y="1262"/>
                    <a:pt x="6115" y="1262"/>
                  </a:cubicBezTo>
                  <a:cubicBezTo>
                    <a:pt x="5377" y="1262"/>
                    <a:pt x="5192" y="1276"/>
                    <a:pt x="4906" y="1383"/>
                  </a:cubicBezTo>
                  <a:lnTo>
                    <a:pt x="3834" y="1835"/>
                  </a:lnTo>
                  <a:lnTo>
                    <a:pt x="3822" y="1788"/>
                  </a:lnTo>
                  <a:cubicBezTo>
                    <a:pt x="3766" y="1647"/>
                    <a:pt x="3637" y="1551"/>
                    <a:pt x="3491" y="1551"/>
                  </a:cubicBezTo>
                  <a:cubicBezTo>
                    <a:pt x="3451" y="1551"/>
                    <a:pt x="3411" y="1558"/>
                    <a:pt x="3370" y="1574"/>
                  </a:cubicBezTo>
                  <a:lnTo>
                    <a:pt x="2560" y="1871"/>
                  </a:lnTo>
                  <a:cubicBezTo>
                    <a:pt x="2203" y="2014"/>
                    <a:pt x="1084" y="2431"/>
                    <a:pt x="298" y="2728"/>
                  </a:cubicBezTo>
                  <a:cubicBezTo>
                    <a:pt x="108" y="2800"/>
                    <a:pt x="1" y="3026"/>
                    <a:pt x="72" y="3217"/>
                  </a:cubicBezTo>
                  <a:lnTo>
                    <a:pt x="1144" y="6038"/>
                  </a:lnTo>
                  <a:cubicBezTo>
                    <a:pt x="1199" y="6196"/>
                    <a:pt x="1348" y="6288"/>
                    <a:pt x="1501" y="6288"/>
                  </a:cubicBezTo>
                  <a:cubicBezTo>
                    <a:pt x="1545" y="6288"/>
                    <a:pt x="1589" y="6281"/>
                    <a:pt x="1632" y="6265"/>
                  </a:cubicBezTo>
                  <a:cubicBezTo>
                    <a:pt x="1870" y="6181"/>
                    <a:pt x="3501" y="5562"/>
                    <a:pt x="3858" y="5431"/>
                  </a:cubicBezTo>
                  <a:lnTo>
                    <a:pt x="4704" y="5122"/>
                  </a:lnTo>
                  <a:cubicBezTo>
                    <a:pt x="4882" y="5050"/>
                    <a:pt x="4989" y="4848"/>
                    <a:pt x="4918" y="4657"/>
                  </a:cubicBezTo>
                  <a:lnTo>
                    <a:pt x="4894" y="4622"/>
                  </a:lnTo>
                  <a:cubicBezTo>
                    <a:pt x="5454" y="4383"/>
                    <a:pt x="5466" y="4360"/>
                    <a:pt x="6049" y="4360"/>
                  </a:cubicBezTo>
                  <a:cubicBezTo>
                    <a:pt x="6132" y="4360"/>
                    <a:pt x="6204" y="4288"/>
                    <a:pt x="6204" y="4193"/>
                  </a:cubicBezTo>
                  <a:cubicBezTo>
                    <a:pt x="6204" y="4110"/>
                    <a:pt x="6132" y="4026"/>
                    <a:pt x="6049" y="4026"/>
                  </a:cubicBezTo>
                  <a:cubicBezTo>
                    <a:pt x="5418" y="4026"/>
                    <a:pt x="5358" y="4074"/>
                    <a:pt x="4799" y="4312"/>
                  </a:cubicBezTo>
                  <a:lnTo>
                    <a:pt x="3965" y="2097"/>
                  </a:lnTo>
                  <a:lnTo>
                    <a:pt x="5037" y="1645"/>
                  </a:lnTo>
                  <a:cubicBezTo>
                    <a:pt x="5251" y="1571"/>
                    <a:pt x="5403" y="1559"/>
                    <a:pt x="5989" y="1559"/>
                  </a:cubicBezTo>
                  <a:cubicBezTo>
                    <a:pt x="6250" y="1559"/>
                    <a:pt x="6597" y="1562"/>
                    <a:pt x="7073" y="1562"/>
                  </a:cubicBezTo>
                  <a:cubicBezTo>
                    <a:pt x="7240" y="1562"/>
                    <a:pt x="7359" y="1621"/>
                    <a:pt x="7430" y="1740"/>
                  </a:cubicBezTo>
                  <a:cubicBezTo>
                    <a:pt x="7478" y="1835"/>
                    <a:pt x="7490" y="1919"/>
                    <a:pt x="7502" y="1931"/>
                  </a:cubicBezTo>
                  <a:cubicBezTo>
                    <a:pt x="7502" y="1990"/>
                    <a:pt x="7454" y="2276"/>
                    <a:pt x="7180" y="2336"/>
                  </a:cubicBezTo>
                  <a:cubicBezTo>
                    <a:pt x="6740" y="2407"/>
                    <a:pt x="5823" y="2538"/>
                    <a:pt x="5811" y="2538"/>
                  </a:cubicBezTo>
                  <a:cubicBezTo>
                    <a:pt x="5716" y="2562"/>
                    <a:pt x="5656" y="2633"/>
                    <a:pt x="5668" y="2728"/>
                  </a:cubicBezTo>
                  <a:cubicBezTo>
                    <a:pt x="5692" y="2800"/>
                    <a:pt x="5751" y="2859"/>
                    <a:pt x="5823" y="2859"/>
                  </a:cubicBezTo>
                  <a:lnTo>
                    <a:pt x="5847" y="2859"/>
                  </a:lnTo>
                  <a:cubicBezTo>
                    <a:pt x="5870" y="2859"/>
                    <a:pt x="6787" y="2728"/>
                    <a:pt x="7240" y="2645"/>
                  </a:cubicBezTo>
                  <a:cubicBezTo>
                    <a:pt x="7632" y="2574"/>
                    <a:pt x="7787" y="2240"/>
                    <a:pt x="7811" y="2026"/>
                  </a:cubicBezTo>
                  <a:lnTo>
                    <a:pt x="9633" y="514"/>
                  </a:lnTo>
                  <a:cubicBezTo>
                    <a:pt x="9747" y="415"/>
                    <a:pt x="9895" y="311"/>
                    <a:pt x="10058" y="311"/>
                  </a:cubicBezTo>
                  <a:cubicBezTo>
                    <a:pt x="10151" y="311"/>
                    <a:pt x="10248" y="344"/>
                    <a:pt x="10347" y="431"/>
                  </a:cubicBezTo>
                  <a:cubicBezTo>
                    <a:pt x="10645" y="728"/>
                    <a:pt x="10371" y="1073"/>
                    <a:pt x="10299" y="1145"/>
                  </a:cubicBezTo>
                  <a:cubicBezTo>
                    <a:pt x="10228" y="1216"/>
                    <a:pt x="8013" y="3609"/>
                    <a:pt x="8013" y="3609"/>
                  </a:cubicBezTo>
                  <a:cubicBezTo>
                    <a:pt x="7680" y="3990"/>
                    <a:pt x="7251" y="4050"/>
                    <a:pt x="7073" y="4062"/>
                  </a:cubicBezTo>
                  <a:lnTo>
                    <a:pt x="6787" y="4062"/>
                  </a:lnTo>
                  <a:cubicBezTo>
                    <a:pt x="6704" y="4062"/>
                    <a:pt x="6620" y="4133"/>
                    <a:pt x="6620" y="4229"/>
                  </a:cubicBezTo>
                  <a:cubicBezTo>
                    <a:pt x="6620" y="4312"/>
                    <a:pt x="6704" y="4383"/>
                    <a:pt x="6787" y="4383"/>
                  </a:cubicBezTo>
                  <a:lnTo>
                    <a:pt x="7097" y="4383"/>
                  </a:lnTo>
                  <a:cubicBezTo>
                    <a:pt x="7311" y="4371"/>
                    <a:pt x="7859" y="4300"/>
                    <a:pt x="8264" y="3836"/>
                  </a:cubicBezTo>
                  <a:lnTo>
                    <a:pt x="10550" y="1371"/>
                  </a:lnTo>
                  <a:cubicBezTo>
                    <a:pt x="10728" y="1121"/>
                    <a:pt x="10966" y="621"/>
                    <a:pt x="10550" y="204"/>
                  </a:cubicBezTo>
                  <a:cubicBezTo>
                    <a:pt x="10395" y="59"/>
                    <a:pt x="10226" y="0"/>
                    <a:pt x="1006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201" name="Google Shape;11201;p80"/>
          <p:cNvGrpSpPr/>
          <p:nvPr/>
        </p:nvGrpSpPr>
        <p:grpSpPr>
          <a:xfrm>
            <a:off x="7141046" y="4699372"/>
            <a:ext cx="398692" cy="397207"/>
            <a:chOff x="5355784" y="3834547"/>
            <a:chExt cx="299019" cy="297905"/>
          </a:xfrm>
          <a:solidFill>
            <a:srgbClr val="D2DE00"/>
          </a:solidFill>
        </p:grpSpPr>
        <p:sp>
          <p:nvSpPr>
            <p:cNvPr id="11202" name="Google Shape;11202;p80"/>
            <p:cNvSpPr/>
            <p:nvPr/>
          </p:nvSpPr>
          <p:spPr>
            <a:xfrm>
              <a:off x="5355784" y="3834547"/>
              <a:ext cx="299019" cy="297905"/>
            </a:xfrm>
            <a:custGeom>
              <a:avLst/>
              <a:gdLst/>
              <a:ahLst/>
              <a:cxnLst/>
              <a:rect l="l" t="t" r="r" b="b"/>
              <a:pathLst>
                <a:path w="9395" h="9360" extrusionOk="0">
                  <a:moveTo>
                    <a:pt x="3572" y="5454"/>
                  </a:moveTo>
                  <a:cubicBezTo>
                    <a:pt x="3679" y="5573"/>
                    <a:pt x="3786" y="5704"/>
                    <a:pt x="3929" y="5811"/>
                  </a:cubicBezTo>
                  <a:lnTo>
                    <a:pt x="3405" y="6335"/>
                  </a:lnTo>
                  <a:cubicBezTo>
                    <a:pt x="3393" y="6311"/>
                    <a:pt x="3393" y="6299"/>
                    <a:pt x="3382" y="6287"/>
                  </a:cubicBezTo>
                  <a:lnTo>
                    <a:pt x="3096" y="6002"/>
                  </a:lnTo>
                  <a:cubicBezTo>
                    <a:pt x="3084" y="5990"/>
                    <a:pt x="3060" y="5978"/>
                    <a:pt x="3048" y="5978"/>
                  </a:cubicBezTo>
                  <a:lnTo>
                    <a:pt x="3572" y="5454"/>
                  </a:lnTo>
                  <a:close/>
                  <a:moveTo>
                    <a:pt x="2748" y="6109"/>
                  </a:moveTo>
                  <a:cubicBezTo>
                    <a:pt x="2804" y="6109"/>
                    <a:pt x="2858" y="6133"/>
                    <a:pt x="2893" y="6180"/>
                  </a:cubicBezTo>
                  <a:lnTo>
                    <a:pt x="3179" y="6466"/>
                  </a:lnTo>
                  <a:cubicBezTo>
                    <a:pt x="3274" y="6573"/>
                    <a:pt x="3274" y="6704"/>
                    <a:pt x="3191" y="6788"/>
                  </a:cubicBezTo>
                  <a:lnTo>
                    <a:pt x="3036" y="6954"/>
                  </a:lnTo>
                  <a:lnTo>
                    <a:pt x="2429" y="6347"/>
                  </a:lnTo>
                  <a:lnTo>
                    <a:pt x="2584" y="6180"/>
                  </a:lnTo>
                  <a:cubicBezTo>
                    <a:pt x="2631" y="6133"/>
                    <a:pt x="2691" y="6109"/>
                    <a:pt x="2748" y="6109"/>
                  </a:cubicBezTo>
                  <a:close/>
                  <a:moveTo>
                    <a:pt x="2215" y="6549"/>
                  </a:moveTo>
                  <a:lnTo>
                    <a:pt x="2822" y="7169"/>
                  </a:lnTo>
                  <a:lnTo>
                    <a:pt x="965" y="9026"/>
                  </a:lnTo>
                  <a:cubicBezTo>
                    <a:pt x="923" y="9068"/>
                    <a:pt x="866" y="9088"/>
                    <a:pt x="810" y="9088"/>
                  </a:cubicBezTo>
                  <a:cubicBezTo>
                    <a:pt x="753" y="9088"/>
                    <a:pt x="697" y="9068"/>
                    <a:pt x="655" y="9026"/>
                  </a:cubicBezTo>
                  <a:lnTo>
                    <a:pt x="369" y="8740"/>
                  </a:lnTo>
                  <a:cubicBezTo>
                    <a:pt x="262" y="8657"/>
                    <a:pt x="262" y="8502"/>
                    <a:pt x="357" y="8419"/>
                  </a:cubicBezTo>
                  <a:lnTo>
                    <a:pt x="2215" y="6549"/>
                  </a:lnTo>
                  <a:close/>
                  <a:moveTo>
                    <a:pt x="6096" y="1"/>
                  </a:moveTo>
                  <a:cubicBezTo>
                    <a:pt x="3417" y="1"/>
                    <a:pt x="1869" y="3061"/>
                    <a:pt x="3441" y="5216"/>
                  </a:cubicBezTo>
                  <a:lnTo>
                    <a:pt x="2810" y="5835"/>
                  </a:lnTo>
                  <a:cubicBezTo>
                    <a:pt x="2798" y="5834"/>
                    <a:pt x="2786" y="5834"/>
                    <a:pt x="2774" y="5834"/>
                  </a:cubicBezTo>
                  <a:cubicBezTo>
                    <a:pt x="2643" y="5834"/>
                    <a:pt x="2516" y="5892"/>
                    <a:pt x="2429" y="5990"/>
                  </a:cubicBezTo>
                  <a:lnTo>
                    <a:pt x="191" y="8216"/>
                  </a:lnTo>
                  <a:cubicBezTo>
                    <a:pt x="0" y="8419"/>
                    <a:pt x="0" y="8728"/>
                    <a:pt x="191" y="8919"/>
                  </a:cubicBezTo>
                  <a:lnTo>
                    <a:pt x="465" y="9216"/>
                  </a:lnTo>
                  <a:cubicBezTo>
                    <a:pt x="560" y="9312"/>
                    <a:pt x="685" y="9359"/>
                    <a:pt x="810" y="9359"/>
                  </a:cubicBezTo>
                  <a:cubicBezTo>
                    <a:pt x="935" y="9359"/>
                    <a:pt x="1060" y="9312"/>
                    <a:pt x="1155" y="9216"/>
                  </a:cubicBezTo>
                  <a:lnTo>
                    <a:pt x="3120" y="7252"/>
                  </a:lnTo>
                  <a:lnTo>
                    <a:pt x="3393" y="6990"/>
                  </a:lnTo>
                  <a:cubicBezTo>
                    <a:pt x="3501" y="6883"/>
                    <a:pt x="3536" y="6752"/>
                    <a:pt x="3536" y="6597"/>
                  </a:cubicBezTo>
                  <a:lnTo>
                    <a:pt x="4167" y="5978"/>
                  </a:lnTo>
                  <a:cubicBezTo>
                    <a:pt x="4632" y="6299"/>
                    <a:pt x="5179" y="6526"/>
                    <a:pt x="5763" y="6573"/>
                  </a:cubicBezTo>
                  <a:lnTo>
                    <a:pt x="5775" y="6573"/>
                  </a:lnTo>
                  <a:cubicBezTo>
                    <a:pt x="5846" y="6573"/>
                    <a:pt x="5906" y="6514"/>
                    <a:pt x="5906" y="6454"/>
                  </a:cubicBezTo>
                  <a:cubicBezTo>
                    <a:pt x="5918" y="6371"/>
                    <a:pt x="5858" y="6299"/>
                    <a:pt x="5787" y="6299"/>
                  </a:cubicBezTo>
                  <a:cubicBezTo>
                    <a:pt x="5191" y="6240"/>
                    <a:pt x="4644" y="6002"/>
                    <a:pt x="4191" y="5645"/>
                  </a:cubicBezTo>
                  <a:cubicBezTo>
                    <a:pt x="1977" y="3847"/>
                    <a:pt x="3286" y="287"/>
                    <a:pt x="6096" y="287"/>
                  </a:cubicBezTo>
                  <a:cubicBezTo>
                    <a:pt x="7680" y="287"/>
                    <a:pt x="8942" y="1489"/>
                    <a:pt x="9108" y="3001"/>
                  </a:cubicBezTo>
                  <a:cubicBezTo>
                    <a:pt x="9119" y="3067"/>
                    <a:pt x="9170" y="3122"/>
                    <a:pt x="9233" y="3122"/>
                  </a:cubicBezTo>
                  <a:cubicBezTo>
                    <a:pt x="9239" y="3122"/>
                    <a:pt x="9245" y="3121"/>
                    <a:pt x="9251" y="3120"/>
                  </a:cubicBezTo>
                  <a:cubicBezTo>
                    <a:pt x="9335" y="3097"/>
                    <a:pt x="9394" y="3037"/>
                    <a:pt x="9370" y="2966"/>
                  </a:cubicBezTo>
                  <a:cubicBezTo>
                    <a:pt x="9216" y="1334"/>
                    <a:pt x="7823" y="1"/>
                    <a:pt x="609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03" name="Google Shape;11203;p80"/>
            <p:cNvSpPr/>
            <p:nvPr/>
          </p:nvSpPr>
          <p:spPr>
            <a:xfrm>
              <a:off x="5455054" y="3854280"/>
              <a:ext cx="179666" cy="171296"/>
            </a:xfrm>
            <a:custGeom>
              <a:avLst/>
              <a:gdLst/>
              <a:ahLst/>
              <a:cxnLst/>
              <a:rect l="l" t="t" r="r" b="b"/>
              <a:pathLst>
                <a:path w="5645" h="5382" extrusionOk="0">
                  <a:moveTo>
                    <a:pt x="2953" y="274"/>
                  </a:moveTo>
                  <a:cubicBezTo>
                    <a:pt x="4275" y="274"/>
                    <a:pt x="5358" y="1345"/>
                    <a:pt x="5358" y="2691"/>
                  </a:cubicBezTo>
                  <a:cubicBezTo>
                    <a:pt x="5358" y="4024"/>
                    <a:pt x="4275" y="5096"/>
                    <a:pt x="2953" y="5096"/>
                  </a:cubicBezTo>
                  <a:cubicBezTo>
                    <a:pt x="2322" y="5096"/>
                    <a:pt x="1715" y="4858"/>
                    <a:pt x="1239" y="4405"/>
                  </a:cubicBezTo>
                  <a:cubicBezTo>
                    <a:pt x="298" y="3465"/>
                    <a:pt x="298" y="1929"/>
                    <a:pt x="1239" y="976"/>
                  </a:cubicBezTo>
                  <a:cubicBezTo>
                    <a:pt x="1715" y="500"/>
                    <a:pt x="2322" y="274"/>
                    <a:pt x="2953" y="274"/>
                  </a:cubicBezTo>
                  <a:close/>
                  <a:moveTo>
                    <a:pt x="2958" y="0"/>
                  </a:moveTo>
                  <a:cubicBezTo>
                    <a:pt x="2269" y="0"/>
                    <a:pt x="1578" y="262"/>
                    <a:pt x="1048" y="786"/>
                  </a:cubicBezTo>
                  <a:cubicBezTo>
                    <a:pt x="1" y="1822"/>
                    <a:pt x="1" y="3536"/>
                    <a:pt x="1048" y="4596"/>
                  </a:cubicBezTo>
                  <a:cubicBezTo>
                    <a:pt x="1572" y="5120"/>
                    <a:pt x="2263" y="5382"/>
                    <a:pt x="2953" y="5382"/>
                  </a:cubicBezTo>
                  <a:cubicBezTo>
                    <a:pt x="4430" y="5370"/>
                    <a:pt x="5644" y="4179"/>
                    <a:pt x="5644" y="2691"/>
                  </a:cubicBezTo>
                  <a:cubicBezTo>
                    <a:pt x="5644" y="1977"/>
                    <a:pt x="5358" y="1286"/>
                    <a:pt x="4858" y="786"/>
                  </a:cubicBezTo>
                  <a:cubicBezTo>
                    <a:pt x="4335" y="262"/>
                    <a:pt x="3647" y="0"/>
                    <a:pt x="295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04" name="Google Shape;11204;p80"/>
            <p:cNvSpPr/>
            <p:nvPr/>
          </p:nvSpPr>
          <p:spPr>
            <a:xfrm>
              <a:off x="5508110" y="3886490"/>
              <a:ext cx="81510" cy="99302"/>
            </a:xfrm>
            <a:custGeom>
              <a:avLst/>
              <a:gdLst/>
              <a:ahLst/>
              <a:cxnLst/>
              <a:rect l="l" t="t" r="r" b="b"/>
              <a:pathLst>
                <a:path w="2561" h="3120" extrusionOk="0">
                  <a:moveTo>
                    <a:pt x="1286" y="262"/>
                  </a:moveTo>
                  <a:cubicBezTo>
                    <a:pt x="1596" y="262"/>
                    <a:pt x="1846" y="512"/>
                    <a:pt x="1846" y="834"/>
                  </a:cubicBezTo>
                  <a:cubicBezTo>
                    <a:pt x="1846" y="1143"/>
                    <a:pt x="1596" y="1393"/>
                    <a:pt x="1286" y="1393"/>
                  </a:cubicBezTo>
                  <a:cubicBezTo>
                    <a:pt x="977" y="1393"/>
                    <a:pt x="715" y="1143"/>
                    <a:pt x="715" y="834"/>
                  </a:cubicBezTo>
                  <a:cubicBezTo>
                    <a:pt x="739" y="512"/>
                    <a:pt x="977" y="262"/>
                    <a:pt x="1286" y="262"/>
                  </a:cubicBezTo>
                  <a:close/>
                  <a:moveTo>
                    <a:pt x="1703" y="1667"/>
                  </a:moveTo>
                  <a:cubicBezTo>
                    <a:pt x="2036" y="1667"/>
                    <a:pt x="2310" y="1929"/>
                    <a:pt x="2310" y="2274"/>
                  </a:cubicBezTo>
                  <a:lnTo>
                    <a:pt x="2310" y="2858"/>
                  </a:lnTo>
                  <a:lnTo>
                    <a:pt x="2001" y="2858"/>
                  </a:lnTo>
                  <a:lnTo>
                    <a:pt x="2001" y="2262"/>
                  </a:lnTo>
                  <a:cubicBezTo>
                    <a:pt x="2001" y="2179"/>
                    <a:pt x="1941" y="2119"/>
                    <a:pt x="1870" y="2119"/>
                  </a:cubicBezTo>
                  <a:cubicBezTo>
                    <a:pt x="1786" y="2119"/>
                    <a:pt x="1727" y="2179"/>
                    <a:pt x="1727" y="2262"/>
                  </a:cubicBezTo>
                  <a:lnTo>
                    <a:pt x="1727" y="2858"/>
                  </a:lnTo>
                  <a:lnTo>
                    <a:pt x="870" y="2858"/>
                  </a:lnTo>
                  <a:lnTo>
                    <a:pt x="870" y="2262"/>
                  </a:lnTo>
                  <a:cubicBezTo>
                    <a:pt x="870" y="2179"/>
                    <a:pt x="810" y="2119"/>
                    <a:pt x="727" y="2119"/>
                  </a:cubicBezTo>
                  <a:cubicBezTo>
                    <a:pt x="655" y="2119"/>
                    <a:pt x="596" y="2179"/>
                    <a:pt x="596" y="2262"/>
                  </a:cubicBezTo>
                  <a:lnTo>
                    <a:pt x="596" y="2858"/>
                  </a:lnTo>
                  <a:lnTo>
                    <a:pt x="298" y="2858"/>
                  </a:lnTo>
                  <a:lnTo>
                    <a:pt x="298" y="2274"/>
                  </a:lnTo>
                  <a:cubicBezTo>
                    <a:pt x="298" y="1929"/>
                    <a:pt x="572" y="1667"/>
                    <a:pt x="905" y="1667"/>
                  </a:cubicBezTo>
                  <a:close/>
                  <a:moveTo>
                    <a:pt x="1286" y="0"/>
                  </a:moveTo>
                  <a:cubicBezTo>
                    <a:pt x="822" y="0"/>
                    <a:pt x="453" y="369"/>
                    <a:pt x="453" y="834"/>
                  </a:cubicBezTo>
                  <a:cubicBezTo>
                    <a:pt x="453" y="1048"/>
                    <a:pt x="536" y="1262"/>
                    <a:pt x="691" y="1405"/>
                  </a:cubicBezTo>
                  <a:cubicBezTo>
                    <a:pt x="298" y="1500"/>
                    <a:pt x="1" y="1857"/>
                    <a:pt x="1" y="2274"/>
                  </a:cubicBezTo>
                  <a:lnTo>
                    <a:pt x="1" y="2858"/>
                  </a:lnTo>
                  <a:cubicBezTo>
                    <a:pt x="1" y="3000"/>
                    <a:pt x="120" y="3120"/>
                    <a:pt x="274" y="3120"/>
                  </a:cubicBezTo>
                  <a:lnTo>
                    <a:pt x="2298" y="3120"/>
                  </a:lnTo>
                  <a:cubicBezTo>
                    <a:pt x="2441" y="3120"/>
                    <a:pt x="2560" y="3000"/>
                    <a:pt x="2560" y="2858"/>
                  </a:cubicBezTo>
                  <a:lnTo>
                    <a:pt x="2560" y="2274"/>
                  </a:lnTo>
                  <a:cubicBezTo>
                    <a:pt x="2560" y="1857"/>
                    <a:pt x="2275" y="1500"/>
                    <a:pt x="1882" y="1405"/>
                  </a:cubicBezTo>
                  <a:cubicBezTo>
                    <a:pt x="2025" y="1262"/>
                    <a:pt x="2120" y="1048"/>
                    <a:pt x="2120" y="834"/>
                  </a:cubicBezTo>
                  <a:cubicBezTo>
                    <a:pt x="2120" y="369"/>
                    <a:pt x="1751" y="0"/>
                    <a:pt x="128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05" name="Google Shape;11205;p80"/>
            <p:cNvSpPr/>
            <p:nvPr/>
          </p:nvSpPr>
          <p:spPr>
            <a:xfrm>
              <a:off x="5554706" y="3945530"/>
              <a:ext cx="98952" cy="98251"/>
            </a:xfrm>
            <a:custGeom>
              <a:avLst/>
              <a:gdLst/>
              <a:ahLst/>
              <a:cxnLst/>
              <a:rect l="l" t="t" r="r" b="b"/>
              <a:pathLst>
                <a:path w="3109" h="3087" extrusionOk="0">
                  <a:moveTo>
                    <a:pt x="2959" y="1"/>
                  </a:moveTo>
                  <a:cubicBezTo>
                    <a:pt x="2892" y="1"/>
                    <a:pt x="2823" y="56"/>
                    <a:pt x="2823" y="122"/>
                  </a:cubicBezTo>
                  <a:cubicBezTo>
                    <a:pt x="2680" y="1550"/>
                    <a:pt x="1561" y="2669"/>
                    <a:pt x="132" y="2812"/>
                  </a:cubicBezTo>
                  <a:cubicBezTo>
                    <a:pt x="61" y="2824"/>
                    <a:pt x="1" y="2884"/>
                    <a:pt x="13" y="2967"/>
                  </a:cubicBezTo>
                  <a:cubicBezTo>
                    <a:pt x="13" y="3039"/>
                    <a:pt x="72" y="3086"/>
                    <a:pt x="144" y="3086"/>
                  </a:cubicBezTo>
                  <a:lnTo>
                    <a:pt x="168" y="3086"/>
                  </a:lnTo>
                  <a:cubicBezTo>
                    <a:pt x="1704" y="2931"/>
                    <a:pt x="2942" y="1717"/>
                    <a:pt x="3097" y="145"/>
                  </a:cubicBezTo>
                  <a:cubicBezTo>
                    <a:pt x="3109" y="74"/>
                    <a:pt x="3049" y="2"/>
                    <a:pt x="2978" y="2"/>
                  </a:cubicBezTo>
                  <a:cubicBezTo>
                    <a:pt x="2971" y="1"/>
                    <a:pt x="2965" y="1"/>
                    <a:pt x="295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206" name="Google Shape;11206;p80"/>
          <p:cNvGrpSpPr/>
          <p:nvPr/>
        </p:nvGrpSpPr>
        <p:grpSpPr>
          <a:xfrm>
            <a:off x="10715273" y="4663004"/>
            <a:ext cx="389568" cy="471980"/>
            <a:chOff x="8036455" y="3807271"/>
            <a:chExt cx="292176" cy="353985"/>
          </a:xfrm>
          <a:solidFill>
            <a:srgbClr val="D2DE00"/>
          </a:solidFill>
        </p:grpSpPr>
        <p:sp>
          <p:nvSpPr>
            <p:cNvPr id="11207" name="Google Shape;11207;p80"/>
            <p:cNvSpPr/>
            <p:nvPr/>
          </p:nvSpPr>
          <p:spPr>
            <a:xfrm>
              <a:off x="8039479" y="3807271"/>
              <a:ext cx="289153" cy="330465"/>
            </a:xfrm>
            <a:custGeom>
              <a:avLst/>
              <a:gdLst/>
              <a:ahLst/>
              <a:cxnLst/>
              <a:rect l="l" t="t" r="r" b="b"/>
              <a:pathLst>
                <a:path w="9085" h="10383" extrusionOk="0">
                  <a:moveTo>
                    <a:pt x="6049" y="298"/>
                  </a:moveTo>
                  <a:lnTo>
                    <a:pt x="4489" y="1358"/>
                  </a:lnTo>
                  <a:lnTo>
                    <a:pt x="2917" y="298"/>
                  </a:lnTo>
                  <a:close/>
                  <a:moveTo>
                    <a:pt x="2465" y="406"/>
                  </a:moveTo>
                  <a:lnTo>
                    <a:pt x="4203" y="1620"/>
                  </a:lnTo>
                  <a:lnTo>
                    <a:pt x="3203" y="2632"/>
                  </a:lnTo>
                  <a:lnTo>
                    <a:pt x="2203" y="1037"/>
                  </a:lnTo>
                  <a:lnTo>
                    <a:pt x="2465" y="406"/>
                  </a:lnTo>
                  <a:close/>
                  <a:moveTo>
                    <a:pt x="6513" y="382"/>
                  </a:moveTo>
                  <a:lnTo>
                    <a:pt x="6763" y="1025"/>
                  </a:lnTo>
                  <a:lnTo>
                    <a:pt x="5763" y="2632"/>
                  </a:lnTo>
                  <a:lnTo>
                    <a:pt x="4739" y="1572"/>
                  </a:lnTo>
                  <a:lnTo>
                    <a:pt x="6513" y="382"/>
                  </a:lnTo>
                  <a:close/>
                  <a:moveTo>
                    <a:pt x="4501" y="1787"/>
                  </a:moveTo>
                  <a:lnTo>
                    <a:pt x="5334" y="2632"/>
                  </a:lnTo>
                  <a:lnTo>
                    <a:pt x="4941" y="3061"/>
                  </a:lnTo>
                  <a:lnTo>
                    <a:pt x="4036" y="3061"/>
                  </a:lnTo>
                  <a:lnTo>
                    <a:pt x="3667" y="2632"/>
                  </a:lnTo>
                  <a:lnTo>
                    <a:pt x="4501" y="1787"/>
                  </a:lnTo>
                  <a:close/>
                  <a:moveTo>
                    <a:pt x="2405" y="1"/>
                  </a:moveTo>
                  <a:lnTo>
                    <a:pt x="2382" y="13"/>
                  </a:lnTo>
                  <a:lnTo>
                    <a:pt x="2370" y="25"/>
                  </a:lnTo>
                  <a:lnTo>
                    <a:pt x="2358" y="48"/>
                  </a:lnTo>
                  <a:lnTo>
                    <a:pt x="2346" y="60"/>
                  </a:lnTo>
                  <a:lnTo>
                    <a:pt x="2346" y="72"/>
                  </a:lnTo>
                  <a:lnTo>
                    <a:pt x="1989" y="965"/>
                  </a:lnTo>
                  <a:lnTo>
                    <a:pt x="107" y="1739"/>
                  </a:lnTo>
                  <a:cubicBezTo>
                    <a:pt x="48" y="1775"/>
                    <a:pt x="0" y="1834"/>
                    <a:pt x="0" y="1894"/>
                  </a:cubicBezTo>
                  <a:lnTo>
                    <a:pt x="0" y="3620"/>
                  </a:lnTo>
                  <a:cubicBezTo>
                    <a:pt x="0" y="3704"/>
                    <a:pt x="84" y="3775"/>
                    <a:pt x="167" y="3775"/>
                  </a:cubicBezTo>
                  <a:cubicBezTo>
                    <a:pt x="262" y="3775"/>
                    <a:pt x="334" y="3704"/>
                    <a:pt x="334" y="3620"/>
                  </a:cubicBezTo>
                  <a:lnTo>
                    <a:pt x="334" y="1989"/>
                  </a:lnTo>
                  <a:lnTo>
                    <a:pt x="2084" y="1275"/>
                  </a:lnTo>
                  <a:lnTo>
                    <a:pt x="3144" y="2977"/>
                  </a:lnTo>
                  <a:cubicBezTo>
                    <a:pt x="3179" y="3025"/>
                    <a:pt x="3215" y="3049"/>
                    <a:pt x="3263" y="3049"/>
                  </a:cubicBezTo>
                  <a:lnTo>
                    <a:pt x="3370" y="3049"/>
                  </a:lnTo>
                  <a:lnTo>
                    <a:pt x="3382" y="3037"/>
                  </a:lnTo>
                  <a:lnTo>
                    <a:pt x="3513" y="2906"/>
                  </a:lnTo>
                  <a:lnTo>
                    <a:pt x="3870" y="3323"/>
                  </a:lnTo>
                  <a:lnTo>
                    <a:pt x="3429" y="5609"/>
                  </a:lnTo>
                  <a:cubicBezTo>
                    <a:pt x="3417" y="5704"/>
                    <a:pt x="3477" y="5787"/>
                    <a:pt x="3560" y="5799"/>
                  </a:cubicBezTo>
                  <a:lnTo>
                    <a:pt x="3679" y="5799"/>
                  </a:lnTo>
                  <a:cubicBezTo>
                    <a:pt x="3679" y="5799"/>
                    <a:pt x="3691" y="5799"/>
                    <a:pt x="3691" y="5787"/>
                  </a:cubicBezTo>
                  <a:lnTo>
                    <a:pt x="3691" y="5775"/>
                  </a:lnTo>
                  <a:lnTo>
                    <a:pt x="3691" y="5751"/>
                  </a:lnTo>
                  <a:lnTo>
                    <a:pt x="3691" y="5740"/>
                  </a:lnTo>
                  <a:lnTo>
                    <a:pt x="3691" y="5728"/>
                  </a:lnTo>
                  <a:lnTo>
                    <a:pt x="4120" y="3477"/>
                  </a:lnTo>
                  <a:lnTo>
                    <a:pt x="4918" y="3477"/>
                  </a:lnTo>
                  <a:lnTo>
                    <a:pt x="5906" y="8633"/>
                  </a:lnTo>
                  <a:lnTo>
                    <a:pt x="4513" y="9978"/>
                  </a:lnTo>
                  <a:lnTo>
                    <a:pt x="3108" y="8633"/>
                  </a:lnTo>
                  <a:lnTo>
                    <a:pt x="3572" y="6228"/>
                  </a:lnTo>
                  <a:lnTo>
                    <a:pt x="3572" y="6204"/>
                  </a:lnTo>
                  <a:cubicBezTo>
                    <a:pt x="3572" y="6132"/>
                    <a:pt x="3513" y="6049"/>
                    <a:pt x="3441" y="6037"/>
                  </a:cubicBezTo>
                  <a:cubicBezTo>
                    <a:pt x="3433" y="6036"/>
                    <a:pt x="3425" y="6036"/>
                    <a:pt x="3417" y="6036"/>
                  </a:cubicBezTo>
                  <a:cubicBezTo>
                    <a:pt x="3332" y="6036"/>
                    <a:pt x="3262" y="6092"/>
                    <a:pt x="3251" y="6168"/>
                  </a:cubicBezTo>
                  <a:lnTo>
                    <a:pt x="2751" y="8657"/>
                  </a:lnTo>
                  <a:cubicBezTo>
                    <a:pt x="2739" y="8716"/>
                    <a:pt x="2751" y="8764"/>
                    <a:pt x="2798" y="8811"/>
                  </a:cubicBezTo>
                  <a:lnTo>
                    <a:pt x="4382" y="10335"/>
                  </a:lnTo>
                  <a:cubicBezTo>
                    <a:pt x="4406" y="10371"/>
                    <a:pt x="4453" y="10383"/>
                    <a:pt x="4501" y="10383"/>
                  </a:cubicBezTo>
                  <a:cubicBezTo>
                    <a:pt x="4537" y="10383"/>
                    <a:pt x="4584" y="10371"/>
                    <a:pt x="4620" y="10335"/>
                  </a:cubicBezTo>
                  <a:lnTo>
                    <a:pt x="6192" y="8811"/>
                  </a:lnTo>
                  <a:cubicBezTo>
                    <a:pt x="6239" y="8764"/>
                    <a:pt x="6251" y="8716"/>
                    <a:pt x="6239" y="8657"/>
                  </a:cubicBezTo>
                  <a:lnTo>
                    <a:pt x="5215" y="3370"/>
                  </a:lnTo>
                  <a:lnTo>
                    <a:pt x="5572" y="2953"/>
                  </a:lnTo>
                  <a:lnTo>
                    <a:pt x="5703" y="3096"/>
                  </a:lnTo>
                  <a:lnTo>
                    <a:pt x="5715" y="3108"/>
                  </a:lnTo>
                  <a:lnTo>
                    <a:pt x="5822" y="3108"/>
                  </a:lnTo>
                  <a:cubicBezTo>
                    <a:pt x="5870" y="3108"/>
                    <a:pt x="5906" y="3073"/>
                    <a:pt x="5941" y="3037"/>
                  </a:cubicBezTo>
                  <a:lnTo>
                    <a:pt x="7001" y="1334"/>
                  </a:lnTo>
                  <a:lnTo>
                    <a:pt x="8751" y="2049"/>
                  </a:lnTo>
                  <a:lnTo>
                    <a:pt x="8751" y="8228"/>
                  </a:lnTo>
                  <a:cubicBezTo>
                    <a:pt x="8751" y="8311"/>
                    <a:pt x="8823" y="8395"/>
                    <a:pt x="8918" y="8395"/>
                  </a:cubicBezTo>
                  <a:cubicBezTo>
                    <a:pt x="9001" y="8395"/>
                    <a:pt x="9085" y="8311"/>
                    <a:pt x="9085" y="8228"/>
                  </a:cubicBezTo>
                  <a:lnTo>
                    <a:pt x="9085" y="1930"/>
                  </a:lnTo>
                  <a:cubicBezTo>
                    <a:pt x="9073" y="1810"/>
                    <a:pt x="9037" y="1751"/>
                    <a:pt x="8978" y="1739"/>
                  </a:cubicBezTo>
                  <a:lnTo>
                    <a:pt x="7108" y="965"/>
                  </a:lnTo>
                  <a:lnTo>
                    <a:pt x="6751" y="72"/>
                  </a:lnTo>
                  <a:lnTo>
                    <a:pt x="6751" y="60"/>
                  </a:lnTo>
                  <a:cubicBezTo>
                    <a:pt x="6751" y="60"/>
                    <a:pt x="6751" y="48"/>
                    <a:pt x="6727" y="48"/>
                  </a:cubicBezTo>
                  <a:lnTo>
                    <a:pt x="6715" y="25"/>
                  </a:lnTo>
                  <a:lnTo>
                    <a:pt x="6703" y="13"/>
                  </a:lnTo>
                  <a:lnTo>
                    <a:pt x="6692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08" name="Google Shape;11208;p80"/>
            <p:cNvSpPr/>
            <p:nvPr/>
          </p:nvSpPr>
          <p:spPr>
            <a:xfrm>
              <a:off x="8036455" y="3934613"/>
              <a:ext cx="291795" cy="226644"/>
            </a:xfrm>
            <a:custGeom>
              <a:avLst/>
              <a:gdLst/>
              <a:ahLst/>
              <a:cxnLst/>
              <a:rect l="l" t="t" r="r" b="b"/>
              <a:pathLst>
                <a:path w="9168" h="7121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lnTo>
                    <a:pt x="0" y="6953"/>
                  </a:lnTo>
                  <a:cubicBezTo>
                    <a:pt x="0" y="7037"/>
                    <a:pt x="71" y="7120"/>
                    <a:pt x="155" y="7120"/>
                  </a:cubicBezTo>
                  <a:lnTo>
                    <a:pt x="9001" y="7120"/>
                  </a:lnTo>
                  <a:cubicBezTo>
                    <a:pt x="9084" y="7120"/>
                    <a:pt x="9168" y="7037"/>
                    <a:pt x="9168" y="6953"/>
                  </a:cubicBezTo>
                  <a:lnTo>
                    <a:pt x="9168" y="4715"/>
                  </a:lnTo>
                  <a:cubicBezTo>
                    <a:pt x="9168" y="4632"/>
                    <a:pt x="9084" y="4560"/>
                    <a:pt x="9001" y="4560"/>
                  </a:cubicBezTo>
                  <a:cubicBezTo>
                    <a:pt x="8906" y="4560"/>
                    <a:pt x="8834" y="4632"/>
                    <a:pt x="8834" y="4715"/>
                  </a:cubicBezTo>
                  <a:lnTo>
                    <a:pt x="8834" y="6787"/>
                  </a:lnTo>
                  <a:lnTo>
                    <a:pt x="321" y="6787"/>
                  </a:lnTo>
                  <a:lnTo>
                    <a:pt x="321" y="167"/>
                  </a:lnTo>
                  <a:cubicBezTo>
                    <a:pt x="321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209" name="Google Shape;11209;p80"/>
          <p:cNvGrpSpPr/>
          <p:nvPr/>
        </p:nvGrpSpPr>
        <p:grpSpPr>
          <a:xfrm>
            <a:off x="6499870" y="4665041"/>
            <a:ext cx="460820" cy="467780"/>
            <a:chOff x="4874902" y="3808799"/>
            <a:chExt cx="345615" cy="350835"/>
          </a:xfrm>
          <a:solidFill>
            <a:srgbClr val="D2DE00"/>
          </a:solidFill>
        </p:grpSpPr>
        <p:sp>
          <p:nvSpPr>
            <p:cNvPr id="11210" name="Google Shape;11210;p80"/>
            <p:cNvSpPr/>
            <p:nvPr/>
          </p:nvSpPr>
          <p:spPr>
            <a:xfrm>
              <a:off x="4874902" y="3808799"/>
              <a:ext cx="345615" cy="350835"/>
            </a:xfrm>
            <a:custGeom>
              <a:avLst/>
              <a:gdLst/>
              <a:ahLst/>
              <a:cxnLst/>
              <a:rect l="l" t="t" r="r" b="b"/>
              <a:pathLst>
                <a:path w="10859" h="11023" extrusionOk="0">
                  <a:moveTo>
                    <a:pt x="6632" y="274"/>
                  </a:moveTo>
                  <a:cubicBezTo>
                    <a:pt x="6858" y="274"/>
                    <a:pt x="7037" y="453"/>
                    <a:pt x="7037" y="679"/>
                  </a:cubicBezTo>
                  <a:cubicBezTo>
                    <a:pt x="7037" y="905"/>
                    <a:pt x="6858" y="1084"/>
                    <a:pt x="6632" y="1084"/>
                  </a:cubicBezTo>
                  <a:lnTo>
                    <a:pt x="4906" y="1084"/>
                  </a:lnTo>
                  <a:cubicBezTo>
                    <a:pt x="4691" y="1084"/>
                    <a:pt x="4513" y="905"/>
                    <a:pt x="4513" y="679"/>
                  </a:cubicBezTo>
                  <a:cubicBezTo>
                    <a:pt x="4513" y="453"/>
                    <a:pt x="4691" y="274"/>
                    <a:pt x="4906" y="274"/>
                  </a:cubicBezTo>
                  <a:close/>
                  <a:moveTo>
                    <a:pt x="5965" y="1405"/>
                  </a:moveTo>
                  <a:lnTo>
                    <a:pt x="5965" y="1965"/>
                  </a:lnTo>
                  <a:lnTo>
                    <a:pt x="5572" y="1965"/>
                  </a:lnTo>
                  <a:lnTo>
                    <a:pt x="5572" y="1405"/>
                  </a:lnTo>
                  <a:close/>
                  <a:moveTo>
                    <a:pt x="5790" y="2285"/>
                  </a:moveTo>
                  <a:cubicBezTo>
                    <a:pt x="7012" y="2285"/>
                    <a:pt x="8209" y="2830"/>
                    <a:pt x="9037" y="3834"/>
                  </a:cubicBezTo>
                  <a:cubicBezTo>
                    <a:pt x="10513" y="5632"/>
                    <a:pt x="10228" y="8287"/>
                    <a:pt x="8430" y="9763"/>
                  </a:cubicBezTo>
                  <a:cubicBezTo>
                    <a:pt x="7647" y="10392"/>
                    <a:pt x="6705" y="10700"/>
                    <a:pt x="5771" y="10700"/>
                  </a:cubicBezTo>
                  <a:cubicBezTo>
                    <a:pt x="4545" y="10700"/>
                    <a:pt x="3331" y="10171"/>
                    <a:pt x="2500" y="9144"/>
                  </a:cubicBezTo>
                  <a:cubicBezTo>
                    <a:pt x="405" y="6573"/>
                    <a:pt x="2000" y="2715"/>
                    <a:pt x="5239" y="2322"/>
                  </a:cubicBezTo>
                  <a:cubicBezTo>
                    <a:pt x="5422" y="2297"/>
                    <a:pt x="5606" y="2285"/>
                    <a:pt x="5790" y="2285"/>
                  </a:cubicBezTo>
                  <a:close/>
                  <a:moveTo>
                    <a:pt x="4917" y="0"/>
                  </a:moveTo>
                  <a:cubicBezTo>
                    <a:pt x="4513" y="0"/>
                    <a:pt x="4203" y="322"/>
                    <a:pt x="4203" y="715"/>
                  </a:cubicBezTo>
                  <a:cubicBezTo>
                    <a:pt x="4203" y="1108"/>
                    <a:pt x="4525" y="1429"/>
                    <a:pt x="4917" y="1429"/>
                  </a:cubicBezTo>
                  <a:lnTo>
                    <a:pt x="5251" y="1429"/>
                  </a:lnTo>
                  <a:lnTo>
                    <a:pt x="5251" y="1989"/>
                  </a:lnTo>
                  <a:cubicBezTo>
                    <a:pt x="1727" y="2393"/>
                    <a:pt x="0" y="6573"/>
                    <a:pt x="2262" y="9359"/>
                  </a:cubicBezTo>
                  <a:cubicBezTo>
                    <a:pt x="3161" y="10454"/>
                    <a:pt x="4471" y="11023"/>
                    <a:pt x="5790" y="11023"/>
                  </a:cubicBezTo>
                  <a:cubicBezTo>
                    <a:pt x="6795" y="11023"/>
                    <a:pt x="7805" y="10693"/>
                    <a:pt x="8644" y="10013"/>
                  </a:cubicBezTo>
                  <a:cubicBezTo>
                    <a:pt x="10585" y="8430"/>
                    <a:pt x="10859" y="5561"/>
                    <a:pt x="9287" y="3632"/>
                  </a:cubicBezTo>
                  <a:cubicBezTo>
                    <a:pt x="8513" y="2679"/>
                    <a:pt x="7430" y="2120"/>
                    <a:pt x="6299" y="1989"/>
                  </a:cubicBezTo>
                  <a:lnTo>
                    <a:pt x="6299" y="1429"/>
                  </a:lnTo>
                  <a:lnTo>
                    <a:pt x="6644" y="1429"/>
                  </a:lnTo>
                  <a:cubicBezTo>
                    <a:pt x="7037" y="1429"/>
                    <a:pt x="7358" y="1096"/>
                    <a:pt x="7358" y="715"/>
                  </a:cubicBezTo>
                  <a:cubicBezTo>
                    <a:pt x="7358" y="310"/>
                    <a:pt x="7025" y="0"/>
                    <a:pt x="664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11" name="Google Shape;11211;p80"/>
            <p:cNvSpPr/>
            <p:nvPr/>
          </p:nvSpPr>
          <p:spPr>
            <a:xfrm>
              <a:off x="4939321" y="4009630"/>
              <a:ext cx="145929" cy="123618"/>
            </a:xfrm>
            <a:custGeom>
              <a:avLst/>
              <a:gdLst/>
              <a:ahLst/>
              <a:cxnLst/>
              <a:rect l="l" t="t" r="r" b="b"/>
              <a:pathLst>
                <a:path w="4585" h="3884" extrusionOk="0">
                  <a:moveTo>
                    <a:pt x="203" y="1"/>
                  </a:moveTo>
                  <a:cubicBezTo>
                    <a:pt x="119" y="1"/>
                    <a:pt x="48" y="72"/>
                    <a:pt x="48" y="155"/>
                  </a:cubicBezTo>
                  <a:cubicBezTo>
                    <a:pt x="48" y="203"/>
                    <a:pt x="0" y="965"/>
                    <a:pt x="429" y="1810"/>
                  </a:cubicBezTo>
                  <a:cubicBezTo>
                    <a:pt x="691" y="2334"/>
                    <a:pt x="1072" y="2799"/>
                    <a:pt x="1548" y="3156"/>
                  </a:cubicBezTo>
                  <a:cubicBezTo>
                    <a:pt x="2212" y="3644"/>
                    <a:pt x="2997" y="3883"/>
                    <a:pt x="3771" y="3883"/>
                  </a:cubicBezTo>
                  <a:cubicBezTo>
                    <a:pt x="3996" y="3883"/>
                    <a:pt x="4221" y="3863"/>
                    <a:pt x="4441" y="3823"/>
                  </a:cubicBezTo>
                  <a:cubicBezTo>
                    <a:pt x="4525" y="3811"/>
                    <a:pt x="4584" y="3715"/>
                    <a:pt x="4572" y="3632"/>
                  </a:cubicBezTo>
                  <a:cubicBezTo>
                    <a:pt x="4540" y="3545"/>
                    <a:pt x="4477" y="3488"/>
                    <a:pt x="4394" y="3488"/>
                  </a:cubicBezTo>
                  <a:cubicBezTo>
                    <a:pt x="4386" y="3488"/>
                    <a:pt x="4378" y="3488"/>
                    <a:pt x="4370" y="3489"/>
                  </a:cubicBezTo>
                  <a:cubicBezTo>
                    <a:pt x="4161" y="3528"/>
                    <a:pt x="3950" y="3547"/>
                    <a:pt x="3739" y="3547"/>
                  </a:cubicBezTo>
                  <a:cubicBezTo>
                    <a:pt x="3035" y="3547"/>
                    <a:pt x="2334" y="3331"/>
                    <a:pt x="1739" y="2882"/>
                  </a:cubicBezTo>
                  <a:cubicBezTo>
                    <a:pt x="286" y="1810"/>
                    <a:pt x="369" y="155"/>
                    <a:pt x="369" y="155"/>
                  </a:cubicBezTo>
                  <a:cubicBezTo>
                    <a:pt x="369" y="72"/>
                    <a:pt x="298" y="1"/>
                    <a:pt x="2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12" name="Google Shape;11212;p80"/>
            <p:cNvSpPr/>
            <p:nvPr/>
          </p:nvSpPr>
          <p:spPr>
            <a:xfrm>
              <a:off x="4942344" y="3897629"/>
              <a:ext cx="205033" cy="101816"/>
            </a:xfrm>
            <a:custGeom>
              <a:avLst/>
              <a:gdLst/>
              <a:ahLst/>
              <a:cxnLst/>
              <a:rect l="l" t="t" r="r" b="b"/>
              <a:pathLst>
                <a:path w="6442" h="3199" extrusionOk="0">
                  <a:moveTo>
                    <a:pt x="3666" y="0"/>
                  </a:moveTo>
                  <a:cubicBezTo>
                    <a:pt x="1972" y="0"/>
                    <a:pt x="363" y="1175"/>
                    <a:pt x="24" y="3008"/>
                  </a:cubicBezTo>
                  <a:cubicBezTo>
                    <a:pt x="0" y="3115"/>
                    <a:pt x="72" y="3198"/>
                    <a:pt x="179" y="3198"/>
                  </a:cubicBezTo>
                  <a:cubicBezTo>
                    <a:pt x="251" y="3198"/>
                    <a:pt x="322" y="3139"/>
                    <a:pt x="334" y="3067"/>
                  </a:cubicBezTo>
                  <a:cubicBezTo>
                    <a:pt x="656" y="1384"/>
                    <a:pt x="2127" y="318"/>
                    <a:pt x="3670" y="318"/>
                  </a:cubicBezTo>
                  <a:cubicBezTo>
                    <a:pt x="4353" y="318"/>
                    <a:pt x="5050" y="527"/>
                    <a:pt x="5668" y="984"/>
                  </a:cubicBezTo>
                  <a:cubicBezTo>
                    <a:pt x="5846" y="1115"/>
                    <a:pt x="5989" y="1257"/>
                    <a:pt x="6144" y="1412"/>
                  </a:cubicBezTo>
                  <a:cubicBezTo>
                    <a:pt x="6180" y="1448"/>
                    <a:pt x="6228" y="1471"/>
                    <a:pt x="6274" y="1471"/>
                  </a:cubicBezTo>
                  <a:cubicBezTo>
                    <a:pt x="6305" y="1471"/>
                    <a:pt x="6334" y="1460"/>
                    <a:pt x="6358" y="1436"/>
                  </a:cubicBezTo>
                  <a:cubicBezTo>
                    <a:pt x="6430" y="1377"/>
                    <a:pt x="6442" y="1269"/>
                    <a:pt x="6382" y="1210"/>
                  </a:cubicBezTo>
                  <a:cubicBezTo>
                    <a:pt x="6216" y="1031"/>
                    <a:pt x="6049" y="876"/>
                    <a:pt x="5858" y="734"/>
                  </a:cubicBezTo>
                  <a:cubicBezTo>
                    <a:pt x="5179" y="230"/>
                    <a:pt x="4414" y="0"/>
                    <a:pt x="366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13" name="Google Shape;11213;p80"/>
            <p:cNvSpPr/>
            <p:nvPr/>
          </p:nvSpPr>
          <p:spPr>
            <a:xfrm>
              <a:off x="5092729" y="3950240"/>
              <a:ext cx="84597" cy="175465"/>
            </a:xfrm>
            <a:custGeom>
              <a:avLst/>
              <a:gdLst/>
              <a:ahLst/>
              <a:cxnLst/>
              <a:rect l="l" t="t" r="r" b="b"/>
              <a:pathLst>
                <a:path w="2658" h="5513" extrusionOk="0">
                  <a:moveTo>
                    <a:pt x="1939" y="0"/>
                  </a:moveTo>
                  <a:cubicBezTo>
                    <a:pt x="1907" y="0"/>
                    <a:pt x="1875" y="11"/>
                    <a:pt x="1848" y="33"/>
                  </a:cubicBezTo>
                  <a:cubicBezTo>
                    <a:pt x="1776" y="81"/>
                    <a:pt x="1741" y="176"/>
                    <a:pt x="1800" y="259"/>
                  </a:cubicBezTo>
                  <a:cubicBezTo>
                    <a:pt x="2145" y="795"/>
                    <a:pt x="2324" y="1414"/>
                    <a:pt x="2324" y="2057"/>
                  </a:cubicBezTo>
                  <a:cubicBezTo>
                    <a:pt x="2324" y="3486"/>
                    <a:pt x="1431" y="4724"/>
                    <a:pt x="169" y="5200"/>
                  </a:cubicBezTo>
                  <a:cubicBezTo>
                    <a:pt x="1" y="5263"/>
                    <a:pt x="55" y="5512"/>
                    <a:pt x="218" y="5512"/>
                  </a:cubicBezTo>
                  <a:cubicBezTo>
                    <a:pt x="239" y="5512"/>
                    <a:pt x="263" y="5508"/>
                    <a:pt x="288" y="5498"/>
                  </a:cubicBezTo>
                  <a:cubicBezTo>
                    <a:pt x="1669" y="4962"/>
                    <a:pt x="2657" y="3605"/>
                    <a:pt x="2657" y="2045"/>
                  </a:cubicBezTo>
                  <a:cubicBezTo>
                    <a:pt x="2622" y="1343"/>
                    <a:pt x="2431" y="676"/>
                    <a:pt x="2074" y="81"/>
                  </a:cubicBezTo>
                  <a:cubicBezTo>
                    <a:pt x="2044" y="29"/>
                    <a:pt x="1992" y="0"/>
                    <a:pt x="19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14" name="Google Shape;11214;p80"/>
            <p:cNvSpPr/>
            <p:nvPr/>
          </p:nvSpPr>
          <p:spPr>
            <a:xfrm>
              <a:off x="5004886" y="3993717"/>
              <a:ext cx="81478" cy="55348"/>
            </a:xfrm>
            <a:custGeom>
              <a:avLst/>
              <a:gdLst/>
              <a:ahLst/>
              <a:cxnLst/>
              <a:rect l="l" t="t" r="r" b="b"/>
              <a:pathLst>
                <a:path w="2560" h="1739" extrusionOk="0">
                  <a:moveTo>
                    <a:pt x="1691" y="334"/>
                  </a:moveTo>
                  <a:cubicBezTo>
                    <a:pt x="1976" y="334"/>
                    <a:pt x="2143" y="655"/>
                    <a:pt x="1976" y="882"/>
                  </a:cubicBezTo>
                  <a:cubicBezTo>
                    <a:pt x="1913" y="974"/>
                    <a:pt x="1806" y="1024"/>
                    <a:pt x="1698" y="1024"/>
                  </a:cubicBezTo>
                  <a:cubicBezTo>
                    <a:pt x="1625" y="1024"/>
                    <a:pt x="1551" y="1001"/>
                    <a:pt x="1488" y="953"/>
                  </a:cubicBezTo>
                  <a:cubicBezTo>
                    <a:pt x="1214" y="763"/>
                    <a:pt x="1369" y="334"/>
                    <a:pt x="1691" y="334"/>
                  </a:cubicBezTo>
                  <a:close/>
                  <a:moveTo>
                    <a:pt x="1691" y="1"/>
                  </a:moveTo>
                  <a:cubicBezTo>
                    <a:pt x="1584" y="1"/>
                    <a:pt x="1334" y="36"/>
                    <a:pt x="1155" y="274"/>
                  </a:cubicBezTo>
                  <a:cubicBezTo>
                    <a:pt x="1024" y="453"/>
                    <a:pt x="988" y="655"/>
                    <a:pt x="1048" y="846"/>
                  </a:cubicBezTo>
                  <a:lnTo>
                    <a:pt x="131" y="1441"/>
                  </a:lnTo>
                  <a:cubicBezTo>
                    <a:pt x="0" y="1536"/>
                    <a:pt x="60" y="1739"/>
                    <a:pt x="214" y="1739"/>
                  </a:cubicBezTo>
                  <a:cubicBezTo>
                    <a:pt x="310" y="1739"/>
                    <a:pt x="262" y="1727"/>
                    <a:pt x="1214" y="1132"/>
                  </a:cubicBezTo>
                  <a:cubicBezTo>
                    <a:pt x="1346" y="1279"/>
                    <a:pt x="1520" y="1349"/>
                    <a:pt x="1692" y="1349"/>
                  </a:cubicBezTo>
                  <a:cubicBezTo>
                    <a:pt x="1896" y="1349"/>
                    <a:pt x="2098" y="1252"/>
                    <a:pt x="2226" y="1072"/>
                  </a:cubicBezTo>
                  <a:cubicBezTo>
                    <a:pt x="2560" y="632"/>
                    <a:pt x="2238" y="1"/>
                    <a:pt x="16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15" name="Google Shape;11215;p80"/>
            <p:cNvSpPr/>
            <p:nvPr/>
          </p:nvSpPr>
          <p:spPr>
            <a:xfrm>
              <a:off x="5053391" y="3915262"/>
              <a:ext cx="10630" cy="29982"/>
            </a:xfrm>
            <a:custGeom>
              <a:avLst/>
              <a:gdLst/>
              <a:ahLst/>
              <a:cxnLst/>
              <a:rect l="l" t="t" r="r" b="b"/>
              <a:pathLst>
                <a:path w="334" h="942" extrusionOk="0">
                  <a:moveTo>
                    <a:pt x="167" y="1"/>
                  </a:moveTo>
                  <a:cubicBezTo>
                    <a:pt x="83" y="1"/>
                    <a:pt x="0" y="72"/>
                    <a:pt x="0" y="168"/>
                  </a:cubicBezTo>
                  <a:lnTo>
                    <a:pt x="0" y="775"/>
                  </a:lnTo>
                  <a:cubicBezTo>
                    <a:pt x="0" y="858"/>
                    <a:pt x="83" y="942"/>
                    <a:pt x="167" y="942"/>
                  </a:cubicBezTo>
                  <a:cubicBezTo>
                    <a:pt x="262" y="942"/>
                    <a:pt x="333" y="858"/>
                    <a:pt x="333" y="775"/>
                  </a:cubicBezTo>
                  <a:lnTo>
                    <a:pt x="333" y="168"/>
                  </a:lnTo>
                  <a:cubicBezTo>
                    <a:pt x="333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16" name="Google Shape;11216;p80"/>
            <p:cNvSpPr/>
            <p:nvPr/>
          </p:nvSpPr>
          <p:spPr>
            <a:xfrm>
              <a:off x="5005236" y="3928216"/>
              <a:ext cx="21261" cy="26894"/>
            </a:xfrm>
            <a:custGeom>
              <a:avLst/>
              <a:gdLst/>
              <a:ahLst/>
              <a:cxnLst/>
              <a:rect l="l" t="t" r="r" b="b"/>
              <a:pathLst>
                <a:path w="668" h="845" extrusionOk="0">
                  <a:moveTo>
                    <a:pt x="183" y="1"/>
                  </a:moveTo>
                  <a:cubicBezTo>
                    <a:pt x="156" y="1"/>
                    <a:pt x="130" y="8"/>
                    <a:pt x="108" y="23"/>
                  </a:cubicBezTo>
                  <a:cubicBezTo>
                    <a:pt x="25" y="70"/>
                    <a:pt x="1" y="177"/>
                    <a:pt x="49" y="249"/>
                  </a:cubicBezTo>
                  <a:lnTo>
                    <a:pt x="346" y="773"/>
                  </a:lnTo>
                  <a:cubicBezTo>
                    <a:pt x="382" y="808"/>
                    <a:pt x="430" y="844"/>
                    <a:pt x="489" y="844"/>
                  </a:cubicBezTo>
                  <a:cubicBezTo>
                    <a:pt x="525" y="844"/>
                    <a:pt x="549" y="844"/>
                    <a:pt x="561" y="832"/>
                  </a:cubicBezTo>
                  <a:cubicBezTo>
                    <a:pt x="644" y="785"/>
                    <a:pt x="668" y="677"/>
                    <a:pt x="620" y="606"/>
                  </a:cubicBezTo>
                  <a:lnTo>
                    <a:pt x="322" y="82"/>
                  </a:lnTo>
                  <a:cubicBezTo>
                    <a:pt x="298" y="33"/>
                    <a:pt x="240" y="1"/>
                    <a:pt x="18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17" name="Google Shape;11217;p80"/>
            <p:cNvSpPr/>
            <p:nvPr/>
          </p:nvSpPr>
          <p:spPr>
            <a:xfrm>
              <a:off x="4970766" y="3962876"/>
              <a:ext cx="28454" cy="19510"/>
            </a:xfrm>
            <a:custGeom>
              <a:avLst/>
              <a:gdLst/>
              <a:ahLst/>
              <a:cxnLst/>
              <a:rect l="l" t="t" r="r" b="b"/>
              <a:pathLst>
                <a:path w="894" h="613" extrusionOk="0">
                  <a:moveTo>
                    <a:pt x="189" y="1"/>
                  </a:moveTo>
                  <a:cubicBezTo>
                    <a:pt x="130" y="1"/>
                    <a:pt x="69" y="27"/>
                    <a:pt x="36" y="77"/>
                  </a:cubicBezTo>
                  <a:cubicBezTo>
                    <a:pt x="0" y="160"/>
                    <a:pt x="24" y="255"/>
                    <a:pt x="96" y="303"/>
                  </a:cubicBezTo>
                  <a:lnTo>
                    <a:pt x="620" y="600"/>
                  </a:lnTo>
                  <a:cubicBezTo>
                    <a:pt x="655" y="612"/>
                    <a:pt x="679" y="612"/>
                    <a:pt x="691" y="612"/>
                  </a:cubicBezTo>
                  <a:cubicBezTo>
                    <a:pt x="751" y="612"/>
                    <a:pt x="798" y="589"/>
                    <a:pt x="834" y="541"/>
                  </a:cubicBezTo>
                  <a:cubicBezTo>
                    <a:pt x="893" y="470"/>
                    <a:pt x="858" y="362"/>
                    <a:pt x="786" y="315"/>
                  </a:cubicBezTo>
                  <a:lnTo>
                    <a:pt x="262" y="17"/>
                  </a:lnTo>
                  <a:cubicBezTo>
                    <a:pt x="240" y="6"/>
                    <a:pt x="215" y="1"/>
                    <a:pt x="18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18" name="Google Shape;11218;p80"/>
            <p:cNvSpPr/>
            <p:nvPr/>
          </p:nvSpPr>
          <p:spPr>
            <a:xfrm>
              <a:off x="4958258" y="4010012"/>
              <a:ext cx="29982" cy="10248"/>
            </a:xfrm>
            <a:custGeom>
              <a:avLst/>
              <a:gdLst/>
              <a:ahLst/>
              <a:cxnLst/>
              <a:rect l="l" t="t" r="r" b="b"/>
              <a:pathLst>
                <a:path w="942" h="322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774" y="322"/>
                  </a:lnTo>
                  <a:cubicBezTo>
                    <a:pt x="870" y="322"/>
                    <a:pt x="941" y="251"/>
                    <a:pt x="941" y="167"/>
                  </a:cubicBezTo>
                  <a:cubicBezTo>
                    <a:pt x="941" y="72"/>
                    <a:pt x="870" y="1"/>
                    <a:pt x="77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19" name="Google Shape;11219;p80"/>
            <p:cNvSpPr/>
            <p:nvPr/>
          </p:nvSpPr>
          <p:spPr>
            <a:xfrm>
              <a:off x="4969239" y="4047601"/>
              <a:ext cx="30363" cy="20051"/>
            </a:xfrm>
            <a:custGeom>
              <a:avLst/>
              <a:gdLst/>
              <a:ahLst/>
              <a:cxnLst/>
              <a:rect l="l" t="t" r="r" b="b"/>
              <a:pathLst>
                <a:path w="954" h="630" extrusionOk="0">
                  <a:moveTo>
                    <a:pt x="754" y="0"/>
                  </a:moveTo>
                  <a:cubicBezTo>
                    <a:pt x="728" y="0"/>
                    <a:pt x="702" y="7"/>
                    <a:pt x="679" y="22"/>
                  </a:cubicBezTo>
                  <a:lnTo>
                    <a:pt x="156" y="320"/>
                  </a:lnTo>
                  <a:cubicBezTo>
                    <a:pt x="1" y="415"/>
                    <a:pt x="60" y="629"/>
                    <a:pt x="239" y="629"/>
                  </a:cubicBezTo>
                  <a:cubicBezTo>
                    <a:pt x="310" y="629"/>
                    <a:pt x="310" y="605"/>
                    <a:pt x="846" y="308"/>
                  </a:cubicBezTo>
                  <a:cubicBezTo>
                    <a:pt x="918" y="260"/>
                    <a:pt x="953" y="153"/>
                    <a:pt x="906" y="82"/>
                  </a:cubicBezTo>
                  <a:cubicBezTo>
                    <a:pt x="873" y="33"/>
                    <a:pt x="812" y="0"/>
                    <a:pt x="75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20" name="Google Shape;11220;p80"/>
            <p:cNvSpPr/>
            <p:nvPr/>
          </p:nvSpPr>
          <p:spPr>
            <a:xfrm>
              <a:off x="5005236" y="4075641"/>
              <a:ext cx="21261" cy="26862"/>
            </a:xfrm>
            <a:custGeom>
              <a:avLst/>
              <a:gdLst/>
              <a:ahLst/>
              <a:cxnLst/>
              <a:rect l="l" t="t" r="r" b="b"/>
              <a:pathLst>
                <a:path w="668" h="844" extrusionOk="0">
                  <a:moveTo>
                    <a:pt x="491" y="0"/>
                  </a:moveTo>
                  <a:cubicBezTo>
                    <a:pt x="440" y="0"/>
                    <a:pt x="391" y="33"/>
                    <a:pt x="358" y="82"/>
                  </a:cubicBezTo>
                  <a:lnTo>
                    <a:pt x="60" y="606"/>
                  </a:lnTo>
                  <a:cubicBezTo>
                    <a:pt x="1" y="701"/>
                    <a:pt x="72" y="844"/>
                    <a:pt x="191" y="844"/>
                  </a:cubicBezTo>
                  <a:cubicBezTo>
                    <a:pt x="251" y="844"/>
                    <a:pt x="299" y="808"/>
                    <a:pt x="322" y="760"/>
                  </a:cubicBezTo>
                  <a:lnTo>
                    <a:pt x="620" y="248"/>
                  </a:lnTo>
                  <a:cubicBezTo>
                    <a:pt x="668" y="165"/>
                    <a:pt x="644" y="70"/>
                    <a:pt x="561" y="22"/>
                  </a:cubicBezTo>
                  <a:cubicBezTo>
                    <a:pt x="538" y="7"/>
                    <a:pt x="514" y="0"/>
                    <a:pt x="4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21" name="Google Shape;11221;p80"/>
            <p:cNvSpPr/>
            <p:nvPr/>
          </p:nvSpPr>
          <p:spPr>
            <a:xfrm>
              <a:off x="5053391" y="4085794"/>
              <a:ext cx="10630" cy="29982"/>
            </a:xfrm>
            <a:custGeom>
              <a:avLst/>
              <a:gdLst/>
              <a:ahLst/>
              <a:cxnLst/>
              <a:rect l="l" t="t" r="r" b="b"/>
              <a:pathLst>
                <a:path w="334" h="942" extrusionOk="0">
                  <a:moveTo>
                    <a:pt x="167" y="1"/>
                  </a:moveTo>
                  <a:cubicBezTo>
                    <a:pt x="83" y="1"/>
                    <a:pt x="0" y="72"/>
                    <a:pt x="0" y="167"/>
                  </a:cubicBezTo>
                  <a:lnTo>
                    <a:pt x="0" y="775"/>
                  </a:lnTo>
                  <a:cubicBezTo>
                    <a:pt x="0" y="858"/>
                    <a:pt x="83" y="941"/>
                    <a:pt x="167" y="941"/>
                  </a:cubicBezTo>
                  <a:cubicBezTo>
                    <a:pt x="250" y="941"/>
                    <a:pt x="333" y="858"/>
                    <a:pt x="333" y="775"/>
                  </a:cubicBezTo>
                  <a:lnTo>
                    <a:pt x="333" y="167"/>
                  </a:lnTo>
                  <a:cubicBezTo>
                    <a:pt x="333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22" name="Google Shape;11222;p80"/>
            <p:cNvSpPr/>
            <p:nvPr/>
          </p:nvSpPr>
          <p:spPr>
            <a:xfrm>
              <a:off x="5090501" y="4075641"/>
              <a:ext cx="21261" cy="26894"/>
            </a:xfrm>
            <a:custGeom>
              <a:avLst/>
              <a:gdLst/>
              <a:ahLst/>
              <a:cxnLst/>
              <a:rect l="l" t="t" r="r" b="b"/>
              <a:pathLst>
                <a:path w="668" h="845" extrusionOk="0">
                  <a:moveTo>
                    <a:pt x="182" y="0"/>
                  </a:moveTo>
                  <a:cubicBezTo>
                    <a:pt x="156" y="0"/>
                    <a:pt x="130" y="7"/>
                    <a:pt x="108" y="22"/>
                  </a:cubicBezTo>
                  <a:cubicBezTo>
                    <a:pt x="25" y="70"/>
                    <a:pt x="1" y="165"/>
                    <a:pt x="48" y="248"/>
                  </a:cubicBezTo>
                  <a:lnTo>
                    <a:pt x="346" y="760"/>
                  </a:lnTo>
                  <a:cubicBezTo>
                    <a:pt x="370" y="815"/>
                    <a:pt x="424" y="844"/>
                    <a:pt x="479" y="844"/>
                  </a:cubicBezTo>
                  <a:cubicBezTo>
                    <a:pt x="507" y="844"/>
                    <a:pt x="536" y="836"/>
                    <a:pt x="560" y="820"/>
                  </a:cubicBezTo>
                  <a:cubicBezTo>
                    <a:pt x="644" y="784"/>
                    <a:pt x="668" y="677"/>
                    <a:pt x="620" y="606"/>
                  </a:cubicBezTo>
                  <a:lnTo>
                    <a:pt x="322" y="82"/>
                  </a:lnTo>
                  <a:cubicBezTo>
                    <a:pt x="298" y="33"/>
                    <a:pt x="240" y="0"/>
                    <a:pt x="18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23" name="Google Shape;11223;p80"/>
            <p:cNvSpPr/>
            <p:nvPr/>
          </p:nvSpPr>
          <p:spPr>
            <a:xfrm>
              <a:off x="5117809" y="4048142"/>
              <a:ext cx="28454" cy="19510"/>
            </a:xfrm>
            <a:custGeom>
              <a:avLst/>
              <a:gdLst/>
              <a:ahLst/>
              <a:cxnLst/>
              <a:rect l="l" t="t" r="r" b="b"/>
              <a:pathLst>
                <a:path w="894" h="613" extrusionOk="0">
                  <a:moveTo>
                    <a:pt x="195" y="1"/>
                  </a:moveTo>
                  <a:cubicBezTo>
                    <a:pt x="136" y="1"/>
                    <a:pt x="81" y="27"/>
                    <a:pt x="48" y="77"/>
                  </a:cubicBezTo>
                  <a:cubicBezTo>
                    <a:pt x="0" y="160"/>
                    <a:pt x="36" y="243"/>
                    <a:pt x="107" y="291"/>
                  </a:cubicBezTo>
                  <a:cubicBezTo>
                    <a:pt x="643" y="588"/>
                    <a:pt x="631" y="612"/>
                    <a:pt x="714" y="612"/>
                  </a:cubicBezTo>
                  <a:cubicBezTo>
                    <a:pt x="774" y="612"/>
                    <a:pt x="822" y="588"/>
                    <a:pt x="845" y="541"/>
                  </a:cubicBezTo>
                  <a:cubicBezTo>
                    <a:pt x="893" y="469"/>
                    <a:pt x="869" y="362"/>
                    <a:pt x="786" y="315"/>
                  </a:cubicBezTo>
                  <a:lnTo>
                    <a:pt x="274" y="17"/>
                  </a:lnTo>
                  <a:cubicBezTo>
                    <a:pt x="248" y="6"/>
                    <a:pt x="221" y="1"/>
                    <a:pt x="19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24" name="Google Shape;11224;p80"/>
            <p:cNvSpPr/>
            <p:nvPr/>
          </p:nvSpPr>
          <p:spPr>
            <a:xfrm>
              <a:off x="5128790" y="4010012"/>
              <a:ext cx="29950" cy="10248"/>
            </a:xfrm>
            <a:custGeom>
              <a:avLst/>
              <a:gdLst/>
              <a:ahLst/>
              <a:cxnLst/>
              <a:rect l="l" t="t" r="r" b="b"/>
              <a:pathLst>
                <a:path w="941" h="322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774" y="322"/>
                  </a:lnTo>
                  <a:cubicBezTo>
                    <a:pt x="870" y="322"/>
                    <a:pt x="941" y="251"/>
                    <a:pt x="941" y="167"/>
                  </a:cubicBezTo>
                  <a:cubicBezTo>
                    <a:pt x="941" y="72"/>
                    <a:pt x="870" y="1"/>
                    <a:pt x="77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25" name="Google Shape;11225;p80"/>
            <p:cNvSpPr/>
            <p:nvPr/>
          </p:nvSpPr>
          <p:spPr>
            <a:xfrm>
              <a:off x="5117809" y="3962717"/>
              <a:ext cx="28454" cy="19669"/>
            </a:xfrm>
            <a:custGeom>
              <a:avLst/>
              <a:gdLst/>
              <a:ahLst/>
              <a:cxnLst/>
              <a:rect l="l" t="t" r="r" b="b"/>
              <a:pathLst>
                <a:path w="894" h="618" extrusionOk="0">
                  <a:moveTo>
                    <a:pt x="706" y="0"/>
                  </a:moveTo>
                  <a:cubicBezTo>
                    <a:pt x="679" y="0"/>
                    <a:pt x="654" y="7"/>
                    <a:pt x="631" y="22"/>
                  </a:cubicBezTo>
                  <a:lnTo>
                    <a:pt x="107" y="320"/>
                  </a:lnTo>
                  <a:cubicBezTo>
                    <a:pt x="36" y="367"/>
                    <a:pt x="0" y="475"/>
                    <a:pt x="48" y="546"/>
                  </a:cubicBezTo>
                  <a:cubicBezTo>
                    <a:pt x="83" y="594"/>
                    <a:pt x="143" y="617"/>
                    <a:pt x="202" y="617"/>
                  </a:cubicBezTo>
                  <a:cubicBezTo>
                    <a:pt x="226" y="617"/>
                    <a:pt x="262" y="617"/>
                    <a:pt x="274" y="605"/>
                  </a:cubicBezTo>
                  <a:lnTo>
                    <a:pt x="798" y="308"/>
                  </a:lnTo>
                  <a:cubicBezTo>
                    <a:pt x="869" y="260"/>
                    <a:pt x="893" y="165"/>
                    <a:pt x="857" y="82"/>
                  </a:cubicBezTo>
                  <a:cubicBezTo>
                    <a:pt x="825" y="33"/>
                    <a:pt x="764" y="0"/>
                    <a:pt x="70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26" name="Google Shape;11226;p80"/>
            <p:cNvSpPr/>
            <p:nvPr/>
          </p:nvSpPr>
          <p:spPr>
            <a:xfrm>
              <a:off x="5090501" y="3928152"/>
              <a:ext cx="20879" cy="26958"/>
            </a:xfrm>
            <a:custGeom>
              <a:avLst/>
              <a:gdLst/>
              <a:ahLst/>
              <a:cxnLst/>
              <a:rect l="l" t="t" r="r" b="b"/>
              <a:pathLst>
                <a:path w="656" h="847" extrusionOk="0">
                  <a:moveTo>
                    <a:pt x="475" y="0"/>
                  </a:moveTo>
                  <a:cubicBezTo>
                    <a:pt x="424" y="0"/>
                    <a:pt x="370" y="29"/>
                    <a:pt x="346" y="84"/>
                  </a:cubicBezTo>
                  <a:lnTo>
                    <a:pt x="48" y="608"/>
                  </a:lnTo>
                  <a:cubicBezTo>
                    <a:pt x="1" y="679"/>
                    <a:pt x="25" y="787"/>
                    <a:pt x="108" y="834"/>
                  </a:cubicBezTo>
                  <a:cubicBezTo>
                    <a:pt x="132" y="846"/>
                    <a:pt x="168" y="846"/>
                    <a:pt x="179" y="846"/>
                  </a:cubicBezTo>
                  <a:cubicBezTo>
                    <a:pt x="239" y="846"/>
                    <a:pt x="287" y="810"/>
                    <a:pt x="310" y="775"/>
                  </a:cubicBezTo>
                  <a:lnTo>
                    <a:pt x="608" y="251"/>
                  </a:lnTo>
                  <a:cubicBezTo>
                    <a:pt x="656" y="179"/>
                    <a:pt x="620" y="72"/>
                    <a:pt x="549" y="25"/>
                  </a:cubicBezTo>
                  <a:cubicBezTo>
                    <a:pt x="528" y="8"/>
                    <a:pt x="502" y="0"/>
                    <a:pt x="47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795" name="Text Placeholder 2">
            <a:extLst>
              <a:ext uri="{FF2B5EF4-FFF2-40B4-BE49-F238E27FC236}">
                <a16:creationId xmlns:a16="http://schemas.microsoft.com/office/drawing/2014/main" id="{1D8AADBA-9CF4-3E63-872F-C6560525F58C}"/>
              </a:ext>
            </a:extLst>
          </p:cNvPr>
          <p:cNvSpPr txBox="1">
            <a:spLocks/>
          </p:cNvSpPr>
          <p:nvPr/>
        </p:nvSpPr>
        <p:spPr>
          <a:xfrm>
            <a:off x="6404128" y="720378"/>
            <a:ext cx="4698509" cy="3275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408F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Teamwork Icons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4B8B60-0A4A-E5B0-A438-9D5BB7119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9A1312-BC96-E80E-2099-F273F674F6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920D11-D727-5683-A376-AB20B87C1A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233" name="Google Shape;11233;p81"/>
          <p:cNvGrpSpPr/>
          <p:nvPr/>
        </p:nvGrpSpPr>
        <p:grpSpPr>
          <a:xfrm>
            <a:off x="3605340" y="5402803"/>
            <a:ext cx="456192" cy="483605"/>
            <a:chOff x="2704005" y="4258781"/>
            <a:chExt cx="342144" cy="362704"/>
          </a:xfrm>
          <a:solidFill>
            <a:srgbClr val="D2DE00"/>
          </a:solidFill>
        </p:grpSpPr>
        <p:sp>
          <p:nvSpPr>
            <p:cNvPr id="11234" name="Google Shape;11234;p81"/>
            <p:cNvSpPr/>
            <p:nvPr/>
          </p:nvSpPr>
          <p:spPr>
            <a:xfrm>
              <a:off x="2704005" y="4258781"/>
              <a:ext cx="173543" cy="183554"/>
            </a:xfrm>
            <a:custGeom>
              <a:avLst/>
              <a:gdLst/>
              <a:ahLst/>
              <a:cxnLst/>
              <a:rect l="l" t="t" r="r" b="b"/>
              <a:pathLst>
                <a:path w="5478" h="5794" extrusionOk="0">
                  <a:moveTo>
                    <a:pt x="2646" y="0"/>
                  </a:moveTo>
                  <a:cubicBezTo>
                    <a:pt x="2134" y="0"/>
                    <a:pt x="1626" y="154"/>
                    <a:pt x="1191" y="447"/>
                  </a:cubicBezTo>
                  <a:cubicBezTo>
                    <a:pt x="798" y="709"/>
                    <a:pt x="489" y="1066"/>
                    <a:pt x="298" y="1483"/>
                  </a:cubicBezTo>
                  <a:cubicBezTo>
                    <a:pt x="108" y="1876"/>
                    <a:pt x="1" y="2328"/>
                    <a:pt x="24" y="2769"/>
                  </a:cubicBezTo>
                  <a:cubicBezTo>
                    <a:pt x="24" y="2864"/>
                    <a:pt x="120" y="2936"/>
                    <a:pt x="203" y="2936"/>
                  </a:cubicBezTo>
                  <a:cubicBezTo>
                    <a:pt x="298" y="2936"/>
                    <a:pt x="370" y="2852"/>
                    <a:pt x="370" y="2757"/>
                  </a:cubicBezTo>
                  <a:cubicBezTo>
                    <a:pt x="346" y="1935"/>
                    <a:pt x="715" y="1197"/>
                    <a:pt x="1394" y="733"/>
                  </a:cubicBezTo>
                  <a:cubicBezTo>
                    <a:pt x="1786" y="473"/>
                    <a:pt x="2229" y="348"/>
                    <a:pt x="2668" y="348"/>
                  </a:cubicBezTo>
                  <a:cubicBezTo>
                    <a:pt x="3413" y="348"/>
                    <a:pt x="4146" y="709"/>
                    <a:pt x="4596" y="1376"/>
                  </a:cubicBezTo>
                  <a:cubicBezTo>
                    <a:pt x="5168" y="2209"/>
                    <a:pt x="5120" y="3293"/>
                    <a:pt x="4489" y="4079"/>
                  </a:cubicBezTo>
                  <a:cubicBezTo>
                    <a:pt x="4465" y="4114"/>
                    <a:pt x="4453" y="4162"/>
                    <a:pt x="4465" y="4198"/>
                  </a:cubicBezTo>
                  <a:lnTo>
                    <a:pt x="4525" y="5376"/>
                  </a:lnTo>
                  <a:lnTo>
                    <a:pt x="3453" y="4876"/>
                  </a:lnTo>
                  <a:cubicBezTo>
                    <a:pt x="3418" y="4852"/>
                    <a:pt x="3382" y="4852"/>
                    <a:pt x="3334" y="4852"/>
                  </a:cubicBezTo>
                  <a:cubicBezTo>
                    <a:pt x="3123" y="4915"/>
                    <a:pt x="2908" y="4945"/>
                    <a:pt x="2695" y="4945"/>
                  </a:cubicBezTo>
                  <a:cubicBezTo>
                    <a:pt x="1939" y="4945"/>
                    <a:pt x="1214" y="4565"/>
                    <a:pt x="786" y="3924"/>
                  </a:cubicBezTo>
                  <a:cubicBezTo>
                    <a:pt x="667" y="3745"/>
                    <a:pt x="584" y="3567"/>
                    <a:pt x="524" y="3352"/>
                  </a:cubicBezTo>
                  <a:cubicBezTo>
                    <a:pt x="495" y="3283"/>
                    <a:pt x="433" y="3239"/>
                    <a:pt x="359" y="3239"/>
                  </a:cubicBezTo>
                  <a:cubicBezTo>
                    <a:pt x="343" y="3239"/>
                    <a:pt x="327" y="3241"/>
                    <a:pt x="310" y="3245"/>
                  </a:cubicBezTo>
                  <a:cubicBezTo>
                    <a:pt x="227" y="3281"/>
                    <a:pt x="179" y="3364"/>
                    <a:pt x="203" y="3459"/>
                  </a:cubicBezTo>
                  <a:cubicBezTo>
                    <a:pt x="286" y="3686"/>
                    <a:pt x="382" y="3900"/>
                    <a:pt x="524" y="4090"/>
                  </a:cubicBezTo>
                  <a:cubicBezTo>
                    <a:pt x="1018" y="4840"/>
                    <a:pt x="1844" y="5272"/>
                    <a:pt x="2713" y="5272"/>
                  </a:cubicBezTo>
                  <a:cubicBezTo>
                    <a:pt x="2935" y="5272"/>
                    <a:pt x="3159" y="5244"/>
                    <a:pt x="3382" y="5186"/>
                  </a:cubicBezTo>
                  <a:lnTo>
                    <a:pt x="4644" y="5781"/>
                  </a:lnTo>
                  <a:cubicBezTo>
                    <a:pt x="4668" y="5793"/>
                    <a:pt x="4692" y="5793"/>
                    <a:pt x="4715" y="5793"/>
                  </a:cubicBezTo>
                  <a:cubicBezTo>
                    <a:pt x="4751" y="5793"/>
                    <a:pt x="4775" y="5781"/>
                    <a:pt x="4811" y="5757"/>
                  </a:cubicBezTo>
                  <a:cubicBezTo>
                    <a:pt x="4846" y="5734"/>
                    <a:pt x="4882" y="5674"/>
                    <a:pt x="4882" y="5614"/>
                  </a:cubicBezTo>
                  <a:lnTo>
                    <a:pt x="4823" y="4210"/>
                  </a:lnTo>
                  <a:cubicBezTo>
                    <a:pt x="5442" y="3328"/>
                    <a:pt x="5477" y="2102"/>
                    <a:pt x="4846" y="1162"/>
                  </a:cubicBezTo>
                  <a:cubicBezTo>
                    <a:pt x="4465" y="590"/>
                    <a:pt x="3870" y="185"/>
                    <a:pt x="3168" y="54"/>
                  </a:cubicBezTo>
                  <a:cubicBezTo>
                    <a:pt x="2995" y="18"/>
                    <a:pt x="2820" y="0"/>
                    <a:pt x="264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35" name="Google Shape;11235;p81"/>
            <p:cNvSpPr/>
            <p:nvPr/>
          </p:nvSpPr>
          <p:spPr>
            <a:xfrm>
              <a:off x="2733816" y="4278961"/>
              <a:ext cx="112052" cy="122633"/>
            </a:xfrm>
            <a:custGeom>
              <a:avLst/>
              <a:gdLst/>
              <a:ahLst/>
              <a:cxnLst/>
              <a:rect l="l" t="t" r="r" b="b"/>
              <a:pathLst>
                <a:path w="3537" h="3871" extrusionOk="0">
                  <a:moveTo>
                    <a:pt x="2285" y="0"/>
                  </a:moveTo>
                  <a:cubicBezTo>
                    <a:pt x="2256" y="0"/>
                    <a:pt x="2227" y="8"/>
                    <a:pt x="2203" y="24"/>
                  </a:cubicBezTo>
                  <a:cubicBezTo>
                    <a:pt x="2119" y="60"/>
                    <a:pt x="2096" y="167"/>
                    <a:pt x="2143" y="239"/>
                  </a:cubicBezTo>
                  <a:lnTo>
                    <a:pt x="2227" y="394"/>
                  </a:lnTo>
                  <a:cubicBezTo>
                    <a:pt x="2084" y="346"/>
                    <a:pt x="1917" y="334"/>
                    <a:pt x="1762" y="334"/>
                  </a:cubicBezTo>
                  <a:cubicBezTo>
                    <a:pt x="786" y="334"/>
                    <a:pt x="0" y="1120"/>
                    <a:pt x="0" y="2108"/>
                  </a:cubicBezTo>
                  <a:cubicBezTo>
                    <a:pt x="0" y="3084"/>
                    <a:pt x="786" y="3870"/>
                    <a:pt x="1762" y="3870"/>
                  </a:cubicBezTo>
                  <a:cubicBezTo>
                    <a:pt x="2750" y="3870"/>
                    <a:pt x="3536" y="3084"/>
                    <a:pt x="3536" y="2108"/>
                  </a:cubicBezTo>
                  <a:cubicBezTo>
                    <a:pt x="3477" y="1941"/>
                    <a:pt x="3465" y="1810"/>
                    <a:pt x="3429" y="1679"/>
                  </a:cubicBezTo>
                  <a:cubicBezTo>
                    <a:pt x="3420" y="1603"/>
                    <a:pt x="3349" y="1550"/>
                    <a:pt x="3279" y="1550"/>
                  </a:cubicBezTo>
                  <a:cubicBezTo>
                    <a:pt x="3261" y="1550"/>
                    <a:pt x="3243" y="1553"/>
                    <a:pt x="3227" y="1560"/>
                  </a:cubicBezTo>
                  <a:cubicBezTo>
                    <a:pt x="3131" y="1572"/>
                    <a:pt x="3072" y="1656"/>
                    <a:pt x="3108" y="1763"/>
                  </a:cubicBezTo>
                  <a:cubicBezTo>
                    <a:pt x="3131" y="1870"/>
                    <a:pt x="3155" y="1989"/>
                    <a:pt x="3155" y="2096"/>
                  </a:cubicBezTo>
                  <a:cubicBezTo>
                    <a:pt x="3155" y="2882"/>
                    <a:pt x="2512" y="3525"/>
                    <a:pt x="1715" y="3525"/>
                  </a:cubicBezTo>
                  <a:cubicBezTo>
                    <a:pt x="929" y="3525"/>
                    <a:pt x="286" y="2882"/>
                    <a:pt x="286" y="2096"/>
                  </a:cubicBezTo>
                  <a:cubicBezTo>
                    <a:pt x="286" y="1298"/>
                    <a:pt x="929" y="667"/>
                    <a:pt x="1715" y="667"/>
                  </a:cubicBezTo>
                  <a:cubicBezTo>
                    <a:pt x="1834" y="667"/>
                    <a:pt x="1941" y="679"/>
                    <a:pt x="2060" y="703"/>
                  </a:cubicBezTo>
                  <a:lnTo>
                    <a:pt x="1881" y="751"/>
                  </a:lnTo>
                  <a:cubicBezTo>
                    <a:pt x="1798" y="763"/>
                    <a:pt x="1738" y="858"/>
                    <a:pt x="1762" y="965"/>
                  </a:cubicBezTo>
                  <a:cubicBezTo>
                    <a:pt x="1772" y="1031"/>
                    <a:pt x="1834" y="1083"/>
                    <a:pt x="1913" y="1083"/>
                  </a:cubicBezTo>
                  <a:cubicBezTo>
                    <a:pt x="1934" y="1083"/>
                    <a:pt x="1955" y="1079"/>
                    <a:pt x="1977" y="1072"/>
                  </a:cubicBezTo>
                  <a:lnTo>
                    <a:pt x="2655" y="929"/>
                  </a:lnTo>
                  <a:cubicBezTo>
                    <a:pt x="2762" y="894"/>
                    <a:pt x="2822" y="775"/>
                    <a:pt x="2762" y="679"/>
                  </a:cubicBezTo>
                  <a:lnTo>
                    <a:pt x="2417" y="84"/>
                  </a:lnTo>
                  <a:cubicBezTo>
                    <a:pt x="2394" y="29"/>
                    <a:pt x="2339" y="0"/>
                    <a:pt x="228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36" name="Google Shape;11236;p81"/>
            <p:cNvSpPr/>
            <p:nvPr/>
          </p:nvSpPr>
          <p:spPr>
            <a:xfrm>
              <a:off x="2759445" y="4322711"/>
              <a:ext cx="33993" cy="44542"/>
            </a:xfrm>
            <a:custGeom>
              <a:avLst/>
              <a:gdLst/>
              <a:ahLst/>
              <a:cxnLst/>
              <a:rect l="l" t="t" r="r" b="b"/>
              <a:pathLst>
                <a:path w="1073" h="1406" extrusionOk="0">
                  <a:moveTo>
                    <a:pt x="513" y="1"/>
                  </a:moveTo>
                  <a:cubicBezTo>
                    <a:pt x="239" y="1"/>
                    <a:pt x="36" y="203"/>
                    <a:pt x="36" y="453"/>
                  </a:cubicBezTo>
                  <a:cubicBezTo>
                    <a:pt x="36" y="548"/>
                    <a:pt x="108" y="620"/>
                    <a:pt x="203" y="620"/>
                  </a:cubicBezTo>
                  <a:cubicBezTo>
                    <a:pt x="287" y="620"/>
                    <a:pt x="358" y="548"/>
                    <a:pt x="358" y="453"/>
                  </a:cubicBezTo>
                  <a:cubicBezTo>
                    <a:pt x="358" y="382"/>
                    <a:pt x="417" y="322"/>
                    <a:pt x="513" y="322"/>
                  </a:cubicBezTo>
                  <a:lnTo>
                    <a:pt x="560" y="322"/>
                  </a:lnTo>
                  <a:cubicBezTo>
                    <a:pt x="572" y="322"/>
                    <a:pt x="584" y="334"/>
                    <a:pt x="584" y="334"/>
                  </a:cubicBezTo>
                  <a:lnTo>
                    <a:pt x="584" y="358"/>
                  </a:lnTo>
                  <a:lnTo>
                    <a:pt x="48" y="1144"/>
                  </a:lnTo>
                  <a:cubicBezTo>
                    <a:pt x="13" y="1191"/>
                    <a:pt x="1" y="1263"/>
                    <a:pt x="36" y="1322"/>
                  </a:cubicBezTo>
                  <a:cubicBezTo>
                    <a:pt x="60" y="1382"/>
                    <a:pt x="120" y="1406"/>
                    <a:pt x="179" y="1406"/>
                  </a:cubicBezTo>
                  <a:lnTo>
                    <a:pt x="906" y="1406"/>
                  </a:lnTo>
                  <a:cubicBezTo>
                    <a:pt x="1001" y="1406"/>
                    <a:pt x="1072" y="1334"/>
                    <a:pt x="1072" y="1251"/>
                  </a:cubicBezTo>
                  <a:cubicBezTo>
                    <a:pt x="1072" y="1156"/>
                    <a:pt x="1037" y="1072"/>
                    <a:pt x="929" y="1072"/>
                  </a:cubicBezTo>
                  <a:lnTo>
                    <a:pt x="513" y="1072"/>
                  </a:lnTo>
                  <a:lnTo>
                    <a:pt x="870" y="548"/>
                  </a:lnTo>
                  <a:cubicBezTo>
                    <a:pt x="941" y="441"/>
                    <a:pt x="941" y="310"/>
                    <a:pt x="882" y="191"/>
                  </a:cubicBezTo>
                  <a:cubicBezTo>
                    <a:pt x="822" y="72"/>
                    <a:pt x="691" y="1"/>
                    <a:pt x="560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37" name="Google Shape;11237;p81"/>
            <p:cNvSpPr/>
            <p:nvPr/>
          </p:nvSpPr>
          <p:spPr>
            <a:xfrm>
              <a:off x="2791885" y="4321951"/>
              <a:ext cx="26073" cy="44922"/>
            </a:xfrm>
            <a:custGeom>
              <a:avLst/>
              <a:gdLst/>
              <a:ahLst/>
              <a:cxnLst/>
              <a:rect l="l" t="t" r="r" b="b"/>
              <a:pathLst>
                <a:path w="823" h="1418" extrusionOk="0">
                  <a:moveTo>
                    <a:pt x="167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751"/>
                  </a:lnTo>
                  <a:cubicBezTo>
                    <a:pt x="1" y="834"/>
                    <a:pt x="84" y="918"/>
                    <a:pt x="167" y="918"/>
                  </a:cubicBezTo>
                  <a:lnTo>
                    <a:pt x="501" y="918"/>
                  </a:lnTo>
                  <a:lnTo>
                    <a:pt x="501" y="1251"/>
                  </a:lnTo>
                  <a:cubicBezTo>
                    <a:pt x="501" y="1346"/>
                    <a:pt x="572" y="1418"/>
                    <a:pt x="667" y="1418"/>
                  </a:cubicBezTo>
                  <a:cubicBezTo>
                    <a:pt x="751" y="1418"/>
                    <a:pt x="822" y="1346"/>
                    <a:pt x="822" y="1251"/>
                  </a:cubicBezTo>
                  <a:lnTo>
                    <a:pt x="822" y="751"/>
                  </a:lnTo>
                  <a:lnTo>
                    <a:pt x="822" y="168"/>
                  </a:lnTo>
                  <a:cubicBezTo>
                    <a:pt x="810" y="84"/>
                    <a:pt x="739" y="1"/>
                    <a:pt x="644" y="1"/>
                  </a:cubicBezTo>
                  <a:cubicBezTo>
                    <a:pt x="560" y="1"/>
                    <a:pt x="477" y="84"/>
                    <a:pt x="477" y="168"/>
                  </a:cubicBezTo>
                  <a:lnTo>
                    <a:pt x="477" y="572"/>
                  </a:lnTo>
                  <a:lnTo>
                    <a:pt x="334" y="572"/>
                  </a:lnTo>
                  <a:lnTo>
                    <a:pt x="334" y="168"/>
                  </a:lnTo>
                  <a:cubicBezTo>
                    <a:pt x="334" y="84"/>
                    <a:pt x="263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38" name="Google Shape;11238;p81"/>
            <p:cNvSpPr/>
            <p:nvPr/>
          </p:nvSpPr>
          <p:spPr>
            <a:xfrm>
              <a:off x="2828095" y="4322648"/>
              <a:ext cx="218053" cy="170597"/>
            </a:xfrm>
            <a:custGeom>
              <a:avLst/>
              <a:gdLst/>
              <a:ahLst/>
              <a:cxnLst/>
              <a:rect l="l" t="t" r="r" b="b"/>
              <a:pathLst>
                <a:path w="6883" h="5385" extrusionOk="0">
                  <a:moveTo>
                    <a:pt x="4111" y="0"/>
                  </a:moveTo>
                  <a:cubicBezTo>
                    <a:pt x="4032" y="0"/>
                    <a:pt x="3952" y="5"/>
                    <a:pt x="3870" y="15"/>
                  </a:cubicBezTo>
                  <a:cubicBezTo>
                    <a:pt x="3251" y="62"/>
                    <a:pt x="2632" y="372"/>
                    <a:pt x="2156" y="860"/>
                  </a:cubicBezTo>
                  <a:cubicBezTo>
                    <a:pt x="1679" y="1348"/>
                    <a:pt x="1382" y="1979"/>
                    <a:pt x="1334" y="2586"/>
                  </a:cubicBezTo>
                  <a:cubicBezTo>
                    <a:pt x="1310" y="3015"/>
                    <a:pt x="1382" y="3420"/>
                    <a:pt x="1549" y="3825"/>
                  </a:cubicBezTo>
                  <a:lnTo>
                    <a:pt x="72" y="5087"/>
                  </a:lnTo>
                  <a:cubicBezTo>
                    <a:pt x="1" y="5146"/>
                    <a:pt x="1" y="5253"/>
                    <a:pt x="60" y="5325"/>
                  </a:cubicBezTo>
                  <a:cubicBezTo>
                    <a:pt x="84" y="5372"/>
                    <a:pt x="132" y="5384"/>
                    <a:pt x="191" y="5384"/>
                  </a:cubicBezTo>
                  <a:cubicBezTo>
                    <a:pt x="227" y="5384"/>
                    <a:pt x="263" y="5372"/>
                    <a:pt x="298" y="5337"/>
                  </a:cubicBezTo>
                  <a:lnTo>
                    <a:pt x="1870" y="3991"/>
                  </a:lnTo>
                  <a:cubicBezTo>
                    <a:pt x="1930" y="3944"/>
                    <a:pt x="1941" y="3848"/>
                    <a:pt x="1918" y="3789"/>
                  </a:cubicBezTo>
                  <a:cubicBezTo>
                    <a:pt x="1739" y="3420"/>
                    <a:pt x="1668" y="3015"/>
                    <a:pt x="1691" y="2598"/>
                  </a:cubicBezTo>
                  <a:cubicBezTo>
                    <a:pt x="1763" y="1491"/>
                    <a:pt x="2811" y="431"/>
                    <a:pt x="3906" y="336"/>
                  </a:cubicBezTo>
                  <a:cubicBezTo>
                    <a:pt x="3965" y="333"/>
                    <a:pt x="4023" y="332"/>
                    <a:pt x="4081" y="332"/>
                  </a:cubicBezTo>
                  <a:cubicBezTo>
                    <a:pt x="4280" y="332"/>
                    <a:pt x="4474" y="350"/>
                    <a:pt x="4668" y="396"/>
                  </a:cubicBezTo>
                  <a:cubicBezTo>
                    <a:pt x="4716" y="419"/>
                    <a:pt x="4716" y="443"/>
                    <a:pt x="4727" y="455"/>
                  </a:cubicBezTo>
                  <a:cubicBezTo>
                    <a:pt x="4727" y="479"/>
                    <a:pt x="4739" y="503"/>
                    <a:pt x="4716" y="539"/>
                  </a:cubicBezTo>
                  <a:lnTo>
                    <a:pt x="3632" y="1622"/>
                  </a:lnTo>
                  <a:cubicBezTo>
                    <a:pt x="3477" y="1765"/>
                    <a:pt x="3394" y="1967"/>
                    <a:pt x="3394" y="2182"/>
                  </a:cubicBezTo>
                  <a:cubicBezTo>
                    <a:pt x="3394" y="2396"/>
                    <a:pt x="3477" y="2598"/>
                    <a:pt x="3632" y="2753"/>
                  </a:cubicBezTo>
                  <a:lnTo>
                    <a:pt x="4132" y="3253"/>
                  </a:lnTo>
                  <a:cubicBezTo>
                    <a:pt x="4287" y="3408"/>
                    <a:pt x="4489" y="3485"/>
                    <a:pt x="4692" y="3485"/>
                  </a:cubicBezTo>
                  <a:cubicBezTo>
                    <a:pt x="4894" y="3485"/>
                    <a:pt x="5097" y="3408"/>
                    <a:pt x="5251" y="3253"/>
                  </a:cubicBezTo>
                  <a:lnTo>
                    <a:pt x="6347" y="2158"/>
                  </a:lnTo>
                  <a:cubicBezTo>
                    <a:pt x="6369" y="2135"/>
                    <a:pt x="6387" y="2127"/>
                    <a:pt x="6403" y="2127"/>
                  </a:cubicBezTo>
                  <a:cubicBezTo>
                    <a:pt x="6413" y="2127"/>
                    <a:pt x="6421" y="2130"/>
                    <a:pt x="6430" y="2134"/>
                  </a:cubicBezTo>
                  <a:cubicBezTo>
                    <a:pt x="6442" y="2134"/>
                    <a:pt x="6466" y="2158"/>
                    <a:pt x="6478" y="2194"/>
                  </a:cubicBezTo>
                  <a:cubicBezTo>
                    <a:pt x="6537" y="2455"/>
                    <a:pt x="6573" y="2705"/>
                    <a:pt x="6537" y="2967"/>
                  </a:cubicBezTo>
                  <a:cubicBezTo>
                    <a:pt x="6478" y="3753"/>
                    <a:pt x="5966" y="4515"/>
                    <a:pt x="5216" y="4944"/>
                  </a:cubicBezTo>
                  <a:cubicBezTo>
                    <a:pt x="5144" y="4980"/>
                    <a:pt x="5108" y="5087"/>
                    <a:pt x="5156" y="5158"/>
                  </a:cubicBezTo>
                  <a:cubicBezTo>
                    <a:pt x="5187" y="5213"/>
                    <a:pt x="5244" y="5242"/>
                    <a:pt x="5300" y="5242"/>
                  </a:cubicBezTo>
                  <a:cubicBezTo>
                    <a:pt x="5329" y="5242"/>
                    <a:pt x="5358" y="5234"/>
                    <a:pt x="5382" y="5218"/>
                  </a:cubicBezTo>
                  <a:cubicBezTo>
                    <a:pt x="6228" y="4741"/>
                    <a:pt x="6823" y="3884"/>
                    <a:pt x="6883" y="2991"/>
                  </a:cubicBezTo>
                  <a:cubicBezTo>
                    <a:pt x="6871" y="2682"/>
                    <a:pt x="6859" y="2384"/>
                    <a:pt x="6775" y="2098"/>
                  </a:cubicBezTo>
                  <a:cubicBezTo>
                    <a:pt x="6752" y="1943"/>
                    <a:pt x="6632" y="1848"/>
                    <a:pt x="6478" y="1801"/>
                  </a:cubicBezTo>
                  <a:cubicBezTo>
                    <a:pt x="6440" y="1788"/>
                    <a:pt x="6402" y="1782"/>
                    <a:pt x="6364" y="1782"/>
                  </a:cubicBezTo>
                  <a:cubicBezTo>
                    <a:pt x="6258" y="1782"/>
                    <a:pt x="6155" y="1829"/>
                    <a:pt x="6085" y="1908"/>
                  </a:cubicBezTo>
                  <a:lnTo>
                    <a:pt x="4978" y="3003"/>
                  </a:lnTo>
                  <a:cubicBezTo>
                    <a:pt x="4888" y="3092"/>
                    <a:pt x="4772" y="3137"/>
                    <a:pt x="4658" y="3137"/>
                  </a:cubicBezTo>
                  <a:cubicBezTo>
                    <a:pt x="4543" y="3137"/>
                    <a:pt x="4430" y="3092"/>
                    <a:pt x="4346" y="3003"/>
                  </a:cubicBezTo>
                  <a:lnTo>
                    <a:pt x="3835" y="2503"/>
                  </a:lnTo>
                  <a:cubicBezTo>
                    <a:pt x="3751" y="2408"/>
                    <a:pt x="3704" y="2301"/>
                    <a:pt x="3704" y="2170"/>
                  </a:cubicBezTo>
                  <a:cubicBezTo>
                    <a:pt x="3704" y="2051"/>
                    <a:pt x="3751" y="1932"/>
                    <a:pt x="3835" y="1848"/>
                  </a:cubicBezTo>
                  <a:lnTo>
                    <a:pt x="4918" y="753"/>
                  </a:lnTo>
                  <a:cubicBezTo>
                    <a:pt x="5025" y="658"/>
                    <a:pt x="5073" y="491"/>
                    <a:pt x="5025" y="360"/>
                  </a:cubicBezTo>
                  <a:cubicBezTo>
                    <a:pt x="4978" y="205"/>
                    <a:pt x="4882" y="98"/>
                    <a:pt x="4727" y="74"/>
                  </a:cubicBezTo>
                  <a:cubicBezTo>
                    <a:pt x="4520" y="31"/>
                    <a:pt x="4320" y="0"/>
                    <a:pt x="411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39" name="Google Shape;11239;p81"/>
            <p:cNvSpPr/>
            <p:nvPr/>
          </p:nvSpPr>
          <p:spPr>
            <a:xfrm>
              <a:off x="2746995" y="4480034"/>
              <a:ext cx="232404" cy="141451"/>
            </a:xfrm>
            <a:custGeom>
              <a:avLst/>
              <a:gdLst/>
              <a:ahLst/>
              <a:cxnLst/>
              <a:rect l="l" t="t" r="r" b="b"/>
              <a:pathLst>
                <a:path w="7336" h="4465" extrusionOk="0">
                  <a:moveTo>
                    <a:pt x="5613" y="0"/>
                  </a:moveTo>
                  <a:cubicBezTo>
                    <a:pt x="5566" y="0"/>
                    <a:pt x="5522" y="19"/>
                    <a:pt x="5490" y="59"/>
                  </a:cubicBezTo>
                  <a:lnTo>
                    <a:pt x="2168" y="3905"/>
                  </a:lnTo>
                  <a:cubicBezTo>
                    <a:pt x="2049" y="4036"/>
                    <a:pt x="1870" y="4119"/>
                    <a:pt x="1692" y="4119"/>
                  </a:cubicBezTo>
                  <a:cubicBezTo>
                    <a:pt x="1513" y="4119"/>
                    <a:pt x="1334" y="4060"/>
                    <a:pt x="1203" y="3929"/>
                  </a:cubicBezTo>
                  <a:lnTo>
                    <a:pt x="549" y="3274"/>
                  </a:lnTo>
                  <a:cubicBezTo>
                    <a:pt x="429" y="3143"/>
                    <a:pt x="358" y="2976"/>
                    <a:pt x="358" y="2786"/>
                  </a:cubicBezTo>
                  <a:cubicBezTo>
                    <a:pt x="370" y="2607"/>
                    <a:pt x="441" y="2429"/>
                    <a:pt x="572" y="2321"/>
                  </a:cubicBezTo>
                  <a:lnTo>
                    <a:pt x="2334" y="821"/>
                  </a:lnTo>
                  <a:cubicBezTo>
                    <a:pt x="2406" y="762"/>
                    <a:pt x="2406" y="655"/>
                    <a:pt x="2346" y="583"/>
                  </a:cubicBezTo>
                  <a:cubicBezTo>
                    <a:pt x="2315" y="546"/>
                    <a:pt x="2271" y="528"/>
                    <a:pt x="2226" y="528"/>
                  </a:cubicBezTo>
                  <a:cubicBezTo>
                    <a:pt x="2185" y="528"/>
                    <a:pt x="2142" y="543"/>
                    <a:pt x="2108" y="571"/>
                  </a:cubicBezTo>
                  <a:lnTo>
                    <a:pt x="358" y="2071"/>
                  </a:lnTo>
                  <a:cubicBezTo>
                    <a:pt x="144" y="2250"/>
                    <a:pt x="25" y="2500"/>
                    <a:pt x="13" y="2786"/>
                  </a:cubicBezTo>
                  <a:cubicBezTo>
                    <a:pt x="1" y="3048"/>
                    <a:pt x="96" y="3322"/>
                    <a:pt x="299" y="3512"/>
                  </a:cubicBezTo>
                  <a:lnTo>
                    <a:pt x="953" y="4167"/>
                  </a:lnTo>
                  <a:cubicBezTo>
                    <a:pt x="1132" y="4357"/>
                    <a:pt x="1394" y="4465"/>
                    <a:pt x="1644" y="4465"/>
                  </a:cubicBezTo>
                  <a:lnTo>
                    <a:pt x="1680" y="4465"/>
                  </a:lnTo>
                  <a:cubicBezTo>
                    <a:pt x="1965" y="4453"/>
                    <a:pt x="2215" y="4334"/>
                    <a:pt x="2394" y="4119"/>
                  </a:cubicBezTo>
                  <a:lnTo>
                    <a:pt x="5633" y="369"/>
                  </a:lnTo>
                  <a:cubicBezTo>
                    <a:pt x="5970" y="502"/>
                    <a:pt x="6298" y="564"/>
                    <a:pt x="6648" y="564"/>
                  </a:cubicBezTo>
                  <a:cubicBezTo>
                    <a:pt x="6706" y="564"/>
                    <a:pt x="6764" y="563"/>
                    <a:pt x="6823" y="559"/>
                  </a:cubicBezTo>
                  <a:cubicBezTo>
                    <a:pt x="6942" y="559"/>
                    <a:pt x="7061" y="535"/>
                    <a:pt x="7180" y="524"/>
                  </a:cubicBezTo>
                  <a:cubicBezTo>
                    <a:pt x="7276" y="488"/>
                    <a:pt x="7335" y="404"/>
                    <a:pt x="7323" y="309"/>
                  </a:cubicBezTo>
                  <a:cubicBezTo>
                    <a:pt x="7301" y="233"/>
                    <a:pt x="7230" y="177"/>
                    <a:pt x="7145" y="177"/>
                  </a:cubicBezTo>
                  <a:cubicBezTo>
                    <a:pt x="7137" y="177"/>
                    <a:pt x="7129" y="177"/>
                    <a:pt x="7121" y="178"/>
                  </a:cubicBezTo>
                  <a:cubicBezTo>
                    <a:pt x="7026" y="190"/>
                    <a:pt x="6918" y="214"/>
                    <a:pt x="6823" y="226"/>
                  </a:cubicBezTo>
                  <a:cubicBezTo>
                    <a:pt x="6774" y="229"/>
                    <a:pt x="6725" y="230"/>
                    <a:pt x="6676" y="230"/>
                  </a:cubicBezTo>
                  <a:cubicBezTo>
                    <a:pt x="6335" y="230"/>
                    <a:pt x="6003" y="157"/>
                    <a:pt x="5680" y="12"/>
                  </a:cubicBezTo>
                  <a:cubicBezTo>
                    <a:pt x="5658" y="4"/>
                    <a:pt x="5635" y="0"/>
                    <a:pt x="561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40" name="Google Shape;11240;p81"/>
            <p:cNvSpPr/>
            <p:nvPr/>
          </p:nvSpPr>
          <p:spPr>
            <a:xfrm>
              <a:off x="2889206" y="4345046"/>
              <a:ext cx="46411" cy="47488"/>
            </a:xfrm>
            <a:custGeom>
              <a:avLst/>
              <a:gdLst/>
              <a:ahLst/>
              <a:cxnLst/>
              <a:rect l="l" t="t" r="r" b="b"/>
              <a:pathLst>
                <a:path w="1465" h="1499" extrusionOk="0">
                  <a:moveTo>
                    <a:pt x="1250" y="0"/>
                  </a:moveTo>
                  <a:cubicBezTo>
                    <a:pt x="1222" y="0"/>
                    <a:pt x="1193" y="7"/>
                    <a:pt x="1167" y="22"/>
                  </a:cubicBezTo>
                  <a:cubicBezTo>
                    <a:pt x="679" y="320"/>
                    <a:pt x="298" y="748"/>
                    <a:pt x="48" y="1260"/>
                  </a:cubicBezTo>
                  <a:cubicBezTo>
                    <a:pt x="1" y="1344"/>
                    <a:pt x="48" y="1439"/>
                    <a:pt x="120" y="1475"/>
                  </a:cubicBezTo>
                  <a:cubicBezTo>
                    <a:pt x="155" y="1498"/>
                    <a:pt x="167" y="1498"/>
                    <a:pt x="191" y="1498"/>
                  </a:cubicBezTo>
                  <a:cubicBezTo>
                    <a:pt x="251" y="1498"/>
                    <a:pt x="310" y="1463"/>
                    <a:pt x="346" y="1403"/>
                  </a:cubicBezTo>
                  <a:cubicBezTo>
                    <a:pt x="548" y="963"/>
                    <a:pt x="905" y="570"/>
                    <a:pt x="1322" y="308"/>
                  </a:cubicBezTo>
                  <a:cubicBezTo>
                    <a:pt x="1429" y="260"/>
                    <a:pt x="1465" y="153"/>
                    <a:pt x="1405" y="82"/>
                  </a:cubicBezTo>
                  <a:cubicBezTo>
                    <a:pt x="1373" y="33"/>
                    <a:pt x="1312" y="0"/>
                    <a:pt x="125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241" name="Google Shape;11241;p81"/>
          <p:cNvGrpSpPr/>
          <p:nvPr/>
        </p:nvGrpSpPr>
        <p:grpSpPr>
          <a:xfrm>
            <a:off x="2876617" y="5402423"/>
            <a:ext cx="463247" cy="484493"/>
            <a:chOff x="2157462" y="4258496"/>
            <a:chExt cx="347435" cy="363370"/>
          </a:xfrm>
          <a:solidFill>
            <a:srgbClr val="D2DE00"/>
          </a:solidFill>
        </p:grpSpPr>
        <p:sp>
          <p:nvSpPr>
            <p:cNvPr id="11242" name="Google Shape;11242;p81"/>
            <p:cNvSpPr/>
            <p:nvPr/>
          </p:nvSpPr>
          <p:spPr>
            <a:xfrm>
              <a:off x="2296252" y="4258496"/>
              <a:ext cx="208644" cy="220778"/>
            </a:xfrm>
            <a:custGeom>
              <a:avLst/>
              <a:gdLst/>
              <a:ahLst/>
              <a:cxnLst/>
              <a:rect l="l" t="t" r="r" b="b"/>
              <a:pathLst>
                <a:path w="6586" h="6969" extrusionOk="0">
                  <a:moveTo>
                    <a:pt x="3322" y="0"/>
                  </a:moveTo>
                  <a:cubicBezTo>
                    <a:pt x="3113" y="0"/>
                    <a:pt x="2902" y="21"/>
                    <a:pt x="2692" y="63"/>
                  </a:cubicBezTo>
                  <a:cubicBezTo>
                    <a:pt x="1858" y="218"/>
                    <a:pt x="1144" y="694"/>
                    <a:pt x="668" y="1409"/>
                  </a:cubicBezTo>
                  <a:lnTo>
                    <a:pt x="489" y="1730"/>
                  </a:lnTo>
                  <a:cubicBezTo>
                    <a:pt x="441" y="1813"/>
                    <a:pt x="477" y="1909"/>
                    <a:pt x="560" y="1944"/>
                  </a:cubicBezTo>
                  <a:cubicBezTo>
                    <a:pt x="592" y="1960"/>
                    <a:pt x="623" y="1968"/>
                    <a:pt x="651" y="1968"/>
                  </a:cubicBezTo>
                  <a:cubicBezTo>
                    <a:pt x="707" y="1968"/>
                    <a:pt x="755" y="1936"/>
                    <a:pt x="787" y="1873"/>
                  </a:cubicBezTo>
                  <a:cubicBezTo>
                    <a:pt x="834" y="1766"/>
                    <a:pt x="894" y="1682"/>
                    <a:pt x="953" y="1587"/>
                  </a:cubicBezTo>
                  <a:cubicBezTo>
                    <a:pt x="1370" y="968"/>
                    <a:pt x="2001" y="539"/>
                    <a:pt x="2751" y="385"/>
                  </a:cubicBezTo>
                  <a:cubicBezTo>
                    <a:pt x="2936" y="349"/>
                    <a:pt x="3122" y="331"/>
                    <a:pt x="3307" y="331"/>
                  </a:cubicBezTo>
                  <a:cubicBezTo>
                    <a:pt x="3862" y="331"/>
                    <a:pt x="4409" y="492"/>
                    <a:pt x="4882" y="813"/>
                  </a:cubicBezTo>
                  <a:cubicBezTo>
                    <a:pt x="5502" y="1254"/>
                    <a:pt x="5930" y="1873"/>
                    <a:pt x="6085" y="2623"/>
                  </a:cubicBezTo>
                  <a:cubicBezTo>
                    <a:pt x="6228" y="3361"/>
                    <a:pt x="6085" y="4123"/>
                    <a:pt x="5656" y="4742"/>
                  </a:cubicBezTo>
                  <a:cubicBezTo>
                    <a:pt x="5117" y="5552"/>
                    <a:pt x="4227" y="6005"/>
                    <a:pt x="3296" y="6005"/>
                  </a:cubicBezTo>
                  <a:cubicBezTo>
                    <a:pt x="3036" y="6005"/>
                    <a:pt x="2773" y="5970"/>
                    <a:pt x="2513" y="5897"/>
                  </a:cubicBezTo>
                  <a:cubicBezTo>
                    <a:pt x="2492" y="5887"/>
                    <a:pt x="2475" y="5881"/>
                    <a:pt x="2459" y="5881"/>
                  </a:cubicBezTo>
                  <a:cubicBezTo>
                    <a:pt x="2439" y="5881"/>
                    <a:pt x="2420" y="5890"/>
                    <a:pt x="2394" y="5909"/>
                  </a:cubicBezTo>
                  <a:lnTo>
                    <a:pt x="1037" y="6552"/>
                  </a:lnTo>
                  <a:lnTo>
                    <a:pt x="1108" y="5040"/>
                  </a:lnTo>
                  <a:cubicBezTo>
                    <a:pt x="1108" y="5004"/>
                    <a:pt x="1096" y="4969"/>
                    <a:pt x="1084" y="4921"/>
                  </a:cubicBezTo>
                  <a:cubicBezTo>
                    <a:pt x="549" y="4242"/>
                    <a:pt x="334" y="3337"/>
                    <a:pt x="549" y="2480"/>
                  </a:cubicBezTo>
                  <a:cubicBezTo>
                    <a:pt x="560" y="2397"/>
                    <a:pt x="513" y="2302"/>
                    <a:pt x="430" y="2278"/>
                  </a:cubicBezTo>
                  <a:cubicBezTo>
                    <a:pt x="418" y="2276"/>
                    <a:pt x="406" y="2276"/>
                    <a:pt x="395" y="2276"/>
                  </a:cubicBezTo>
                  <a:cubicBezTo>
                    <a:pt x="314" y="2276"/>
                    <a:pt x="247" y="2313"/>
                    <a:pt x="215" y="2397"/>
                  </a:cubicBezTo>
                  <a:cubicBezTo>
                    <a:pt x="1" y="3314"/>
                    <a:pt x="203" y="4314"/>
                    <a:pt x="775" y="5076"/>
                  </a:cubicBezTo>
                  <a:lnTo>
                    <a:pt x="691" y="6790"/>
                  </a:lnTo>
                  <a:cubicBezTo>
                    <a:pt x="691" y="6850"/>
                    <a:pt x="727" y="6909"/>
                    <a:pt x="775" y="6933"/>
                  </a:cubicBezTo>
                  <a:cubicBezTo>
                    <a:pt x="799" y="6945"/>
                    <a:pt x="834" y="6969"/>
                    <a:pt x="858" y="6969"/>
                  </a:cubicBezTo>
                  <a:cubicBezTo>
                    <a:pt x="894" y="6969"/>
                    <a:pt x="906" y="6969"/>
                    <a:pt x="930" y="6945"/>
                  </a:cubicBezTo>
                  <a:lnTo>
                    <a:pt x="2477" y="6219"/>
                  </a:lnTo>
                  <a:cubicBezTo>
                    <a:pt x="2747" y="6290"/>
                    <a:pt x="3020" y="6324"/>
                    <a:pt x="3290" y="6324"/>
                  </a:cubicBezTo>
                  <a:cubicBezTo>
                    <a:pt x="3652" y="6324"/>
                    <a:pt x="4011" y="6263"/>
                    <a:pt x="4359" y="6147"/>
                  </a:cubicBezTo>
                  <a:cubicBezTo>
                    <a:pt x="5002" y="5921"/>
                    <a:pt x="5549" y="5492"/>
                    <a:pt x="5918" y="4921"/>
                  </a:cubicBezTo>
                  <a:cubicBezTo>
                    <a:pt x="6406" y="4242"/>
                    <a:pt x="6585" y="3397"/>
                    <a:pt x="6430" y="2564"/>
                  </a:cubicBezTo>
                  <a:cubicBezTo>
                    <a:pt x="6264" y="1730"/>
                    <a:pt x="5787" y="1016"/>
                    <a:pt x="5073" y="539"/>
                  </a:cubicBezTo>
                  <a:cubicBezTo>
                    <a:pt x="4548" y="183"/>
                    <a:pt x="3943" y="0"/>
                    <a:pt x="332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43" name="Google Shape;11243;p81"/>
            <p:cNvSpPr/>
            <p:nvPr/>
          </p:nvSpPr>
          <p:spPr>
            <a:xfrm>
              <a:off x="2157462" y="4323313"/>
              <a:ext cx="300643" cy="298552"/>
            </a:xfrm>
            <a:custGeom>
              <a:avLst/>
              <a:gdLst/>
              <a:ahLst/>
              <a:cxnLst/>
              <a:rect l="l" t="t" r="r" b="b"/>
              <a:pathLst>
                <a:path w="9490" h="9424" extrusionOk="0">
                  <a:moveTo>
                    <a:pt x="2453" y="410"/>
                  </a:moveTo>
                  <a:lnTo>
                    <a:pt x="3798" y="2684"/>
                  </a:lnTo>
                  <a:lnTo>
                    <a:pt x="3072" y="3113"/>
                  </a:lnTo>
                  <a:lnTo>
                    <a:pt x="1727" y="839"/>
                  </a:lnTo>
                  <a:lnTo>
                    <a:pt x="2453" y="410"/>
                  </a:lnTo>
                  <a:close/>
                  <a:moveTo>
                    <a:pt x="2533" y="1"/>
                  </a:moveTo>
                  <a:cubicBezTo>
                    <a:pt x="2503" y="1"/>
                    <a:pt x="2475" y="9"/>
                    <a:pt x="2441" y="17"/>
                  </a:cubicBezTo>
                  <a:lnTo>
                    <a:pt x="1429" y="613"/>
                  </a:lnTo>
                  <a:cubicBezTo>
                    <a:pt x="1358" y="660"/>
                    <a:pt x="1322" y="768"/>
                    <a:pt x="1370" y="839"/>
                  </a:cubicBezTo>
                  <a:lnTo>
                    <a:pt x="1477" y="1018"/>
                  </a:lnTo>
                  <a:lnTo>
                    <a:pt x="1060" y="1244"/>
                  </a:lnTo>
                  <a:cubicBezTo>
                    <a:pt x="631" y="1458"/>
                    <a:pt x="298" y="1851"/>
                    <a:pt x="143" y="2315"/>
                  </a:cubicBezTo>
                  <a:cubicBezTo>
                    <a:pt x="0" y="2780"/>
                    <a:pt x="24" y="3268"/>
                    <a:pt x="250" y="3708"/>
                  </a:cubicBezTo>
                  <a:cubicBezTo>
                    <a:pt x="465" y="4137"/>
                    <a:pt x="1084" y="4875"/>
                    <a:pt x="1572" y="5411"/>
                  </a:cubicBezTo>
                  <a:cubicBezTo>
                    <a:pt x="1608" y="5435"/>
                    <a:pt x="1655" y="5471"/>
                    <a:pt x="1691" y="5471"/>
                  </a:cubicBezTo>
                  <a:cubicBezTo>
                    <a:pt x="1739" y="5471"/>
                    <a:pt x="1774" y="5447"/>
                    <a:pt x="1810" y="5423"/>
                  </a:cubicBezTo>
                  <a:cubicBezTo>
                    <a:pt x="1893" y="5363"/>
                    <a:pt x="1893" y="5256"/>
                    <a:pt x="1834" y="5185"/>
                  </a:cubicBezTo>
                  <a:cubicBezTo>
                    <a:pt x="1155" y="4459"/>
                    <a:pt x="715" y="3875"/>
                    <a:pt x="560" y="3577"/>
                  </a:cubicBezTo>
                  <a:cubicBezTo>
                    <a:pt x="215" y="2851"/>
                    <a:pt x="489" y="1946"/>
                    <a:pt x="1215" y="1553"/>
                  </a:cubicBezTo>
                  <a:lnTo>
                    <a:pt x="1655" y="1327"/>
                  </a:lnTo>
                  <a:lnTo>
                    <a:pt x="2584" y="2923"/>
                  </a:lnTo>
                  <a:cubicBezTo>
                    <a:pt x="2501" y="2970"/>
                    <a:pt x="2405" y="3018"/>
                    <a:pt x="2334" y="3089"/>
                  </a:cubicBezTo>
                  <a:cubicBezTo>
                    <a:pt x="1965" y="3411"/>
                    <a:pt x="1905" y="3970"/>
                    <a:pt x="2191" y="4363"/>
                  </a:cubicBezTo>
                  <a:cubicBezTo>
                    <a:pt x="2334" y="4578"/>
                    <a:pt x="4930" y="7161"/>
                    <a:pt x="5132" y="7316"/>
                  </a:cubicBezTo>
                  <a:cubicBezTo>
                    <a:pt x="5299" y="7435"/>
                    <a:pt x="5501" y="7495"/>
                    <a:pt x="5703" y="7495"/>
                  </a:cubicBezTo>
                  <a:cubicBezTo>
                    <a:pt x="5965" y="7495"/>
                    <a:pt x="6215" y="7387"/>
                    <a:pt x="6418" y="7161"/>
                  </a:cubicBezTo>
                  <a:cubicBezTo>
                    <a:pt x="6489" y="7090"/>
                    <a:pt x="6537" y="7006"/>
                    <a:pt x="6585" y="6911"/>
                  </a:cubicBezTo>
                  <a:lnTo>
                    <a:pt x="8168" y="7852"/>
                  </a:lnTo>
                  <a:lnTo>
                    <a:pt x="7954" y="8280"/>
                  </a:lnTo>
                  <a:cubicBezTo>
                    <a:pt x="7676" y="8795"/>
                    <a:pt x="7141" y="9094"/>
                    <a:pt x="6590" y="9094"/>
                  </a:cubicBezTo>
                  <a:cubicBezTo>
                    <a:pt x="6363" y="9094"/>
                    <a:pt x="6133" y="9043"/>
                    <a:pt x="5918" y="8935"/>
                  </a:cubicBezTo>
                  <a:cubicBezTo>
                    <a:pt x="5346" y="8638"/>
                    <a:pt x="3798" y="7268"/>
                    <a:pt x="2334" y="5721"/>
                  </a:cubicBezTo>
                  <a:cubicBezTo>
                    <a:pt x="2304" y="5685"/>
                    <a:pt x="2263" y="5667"/>
                    <a:pt x="2219" y="5667"/>
                  </a:cubicBezTo>
                  <a:cubicBezTo>
                    <a:pt x="2176" y="5667"/>
                    <a:pt x="2132" y="5685"/>
                    <a:pt x="2096" y="5721"/>
                  </a:cubicBezTo>
                  <a:cubicBezTo>
                    <a:pt x="2024" y="5780"/>
                    <a:pt x="2024" y="5887"/>
                    <a:pt x="2096" y="5959"/>
                  </a:cubicBezTo>
                  <a:cubicBezTo>
                    <a:pt x="3394" y="7328"/>
                    <a:pt x="5072" y="8888"/>
                    <a:pt x="5787" y="9233"/>
                  </a:cubicBezTo>
                  <a:cubicBezTo>
                    <a:pt x="6037" y="9364"/>
                    <a:pt x="6323" y="9423"/>
                    <a:pt x="6608" y="9423"/>
                  </a:cubicBezTo>
                  <a:cubicBezTo>
                    <a:pt x="6799" y="9423"/>
                    <a:pt x="6989" y="9400"/>
                    <a:pt x="7192" y="9340"/>
                  </a:cubicBezTo>
                  <a:cubicBezTo>
                    <a:pt x="7644" y="9185"/>
                    <a:pt x="8037" y="8864"/>
                    <a:pt x="8263" y="8423"/>
                  </a:cubicBezTo>
                  <a:lnTo>
                    <a:pt x="8478" y="8007"/>
                  </a:lnTo>
                  <a:lnTo>
                    <a:pt x="8656" y="8114"/>
                  </a:lnTo>
                  <a:cubicBezTo>
                    <a:pt x="8692" y="8126"/>
                    <a:pt x="8716" y="8149"/>
                    <a:pt x="8751" y="8149"/>
                  </a:cubicBezTo>
                  <a:cubicBezTo>
                    <a:pt x="8811" y="8149"/>
                    <a:pt x="8871" y="8114"/>
                    <a:pt x="8894" y="8054"/>
                  </a:cubicBezTo>
                  <a:lnTo>
                    <a:pt x="9490" y="7042"/>
                  </a:lnTo>
                  <a:cubicBezTo>
                    <a:pt x="9442" y="6983"/>
                    <a:pt x="9454" y="6947"/>
                    <a:pt x="9442" y="6899"/>
                  </a:cubicBezTo>
                  <a:cubicBezTo>
                    <a:pt x="9418" y="6852"/>
                    <a:pt x="9394" y="6828"/>
                    <a:pt x="9359" y="6792"/>
                  </a:cubicBezTo>
                  <a:lnTo>
                    <a:pt x="8251" y="6137"/>
                  </a:lnTo>
                  <a:cubicBezTo>
                    <a:pt x="8225" y="6122"/>
                    <a:pt x="8198" y="6116"/>
                    <a:pt x="8171" y="6116"/>
                  </a:cubicBezTo>
                  <a:cubicBezTo>
                    <a:pt x="8113" y="6116"/>
                    <a:pt x="8058" y="6148"/>
                    <a:pt x="8025" y="6197"/>
                  </a:cubicBezTo>
                  <a:cubicBezTo>
                    <a:pt x="7978" y="6268"/>
                    <a:pt x="8001" y="6375"/>
                    <a:pt x="8085" y="6423"/>
                  </a:cubicBezTo>
                  <a:lnTo>
                    <a:pt x="9061" y="7006"/>
                  </a:lnTo>
                  <a:lnTo>
                    <a:pt x="8632" y="7733"/>
                  </a:lnTo>
                  <a:lnTo>
                    <a:pt x="6358" y="6387"/>
                  </a:lnTo>
                  <a:lnTo>
                    <a:pt x="6787" y="5661"/>
                  </a:lnTo>
                  <a:lnTo>
                    <a:pt x="7501" y="6078"/>
                  </a:lnTo>
                  <a:cubicBezTo>
                    <a:pt x="7524" y="6093"/>
                    <a:pt x="7550" y="6099"/>
                    <a:pt x="7576" y="6099"/>
                  </a:cubicBezTo>
                  <a:cubicBezTo>
                    <a:pt x="7634" y="6099"/>
                    <a:pt x="7695" y="6067"/>
                    <a:pt x="7728" y="6018"/>
                  </a:cubicBezTo>
                  <a:cubicBezTo>
                    <a:pt x="7775" y="5947"/>
                    <a:pt x="7739" y="5840"/>
                    <a:pt x="7668" y="5792"/>
                  </a:cubicBezTo>
                  <a:lnTo>
                    <a:pt x="6823" y="5292"/>
                  </a:lnTo>
                  <a:cubicBezTo>
                    <a:pt x="6796" y="5272"/>
                    <a:pt x="6770" y="5263"/>
                    <a:pt x="6744" y="5263"/>
                  </a:cubicBezTo>
                  <a:cubicBezTo>
                    <a:pt x="6723" y="5263"/>
                    <a:pt x="6701" y="5269"/>
                    <a:pt x="6680" y="5280"/>
                  </a:cubicBezTo>
                  <a:cubicBezTo>
                    <a:pt x="6644" y="5292"/>
                    <a:pt x="6608" y="5316"/>
                    <a:pt x="6585" y="5351"/>
                  </a:cubicBezTo>
                  <a:lnTo>
                    <a:pt x="5989" y="6364"/>
                  </a:lnTo>
                  <a:cubicBezTo>
                    <a:pt x="5942" y="6435"/>
                    <a:pt x="5965" y="6542"/>
                    <a:pt x="6049" y="6578"/>
                  </a:cubicBezTo>
                  <a:lnTo>
                    <a:pt x="6263" y="6721"/>
                  </a:lnTo>
                  <a:lnTo>
                    <a:pt x="6251" y="6745"/>
                  </a:lnTo>
                  <a:cubicBezTo>
                    <a:pt x="6227" y="6804"/>
                    <a:pt x="6192" y="6864"/>
                    <a:pt x="6144" y="6923"/>
                  </a:cubicBezTo>
                  <a:cubicBezTo>
                    <a:pt x="6026" y="7062"/>
                    <a:pt x="5856" y="7136"/>
                    <a:pt x="5680" y="7136"/>
                  </a:cubicBezTo>
                  <a:cubicBezTo>
                    <a:pt x="5554" y="7136"/>
                    <a:pt x="5425" y="7098"/>
                    <a:pt x="5311" y="7018"/>
                  </a:cubicBezTo>
                  <a:cubicBezTo>
                    <a:pt x="5132" y="6887"/>
                    <a:pt x="2572" y="4328"/>
                    <a:pt x="2441" y="4149"/>
                  </a:cubicBezTo>
                  <a:cubicBezTo>
                    <a:pt x="2251" y="3887"/>
                    <a:pt x="2298" y="3530"/>
                    <a:pt x="2536" y="3316"/>
                  </a:cubicBezTo>
                  <a:cubicBezTo>
                    <a:pt x="2572" y="3268"/>
                    <a:pt x="2632" y="3232"/>
                    <a:pt x="2715" y="3208"/>
                  </a:cubicBezTo>
                  <a:lnTo>
                    <a:pt x="2739" y="3196"/>
                  </a:lnTo>
                  <a:lnTo>
                    <a:pt x="2870" y="3411"/>
                  </a:lnTo>
                  <a:cubicBezTo>
                    <a:pt x="2906" y="3470"/>
                    <a:pt x="2965" y="3506"/>
                    <a:pt x="3025" y="3506"/>
                  </a:cubicBezTo>
                  <a:cubicBezTo>
                    <a:pt x="3048" y="3506"/>
                    <a:pt x="3084" y="3494"/>
                    <a:pt x="3108" y="3470"/>
                  </a:cubicBezTo>
                  <a:lnTo>
                    <a:pt x="4120" y="2875"/>
                  </a:lnTo>
                  <a:cubicBezTo>
                    <a:pt x="4168" y="2851"/>
                    <a:pt x="4179" y="2815"/>
                    <a:pt x="4203" y="2768"/>
                  </a:cubicBezTo>
                  <a:cubicBezTo>
                    <a:pt x="4215" y="2732"/>
                    <a:pt x="4203" y="2684"/>
                    <a:pt x="4179" y="2637"/>
                  </a:cubicBezTo>
                  <a:lnTo>
                    <a:pt x="2679" y="77"/>
                  </a:lnTo>
                  <a:cubicBezTo>
                    <a:pt x="2644" y="29"/>
                    <a:pt x="2620" y="17"/>
                    <a:pt x="2572" y="6"/>
                  </a:cubicBezTo>
                  <a:cubicBezTo>
                    <a:pt x="2558" y="2"/>
                    <a:pt x="2545" y="1"/>
                    <a:pt x="253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44" name="Google Shape;11244;p81"/>
            <p:cNvSpPr/>
            <p:nvPr/>
          </p:nvSpPr>
          <p:spPr>
            <a:xfrm>
              <a:off x="2339653" y="4297463"/>
              <a:ext cx="123362" cy="123742"/>
            </a:xfrm>
            <a:custGeom>
              <a:avLst/>
              <a:gdLst/>
              <a:ahLst/>
              <a:cxnLst/>
              <a:rect l="l" t="t" r="r" b="b"/>
              <a:pathLst>
                <a:path w="3894" h="3906" extrusionOk="0">
                  <a:moveTo>
                    <a:pt x="1941" y="345"/>
                  </a:moveTo>
                  <a:cubicBezTo>
                    <a:pt x="2834" y="345"/>
                    <a:pt x="3572" y="1072"/>
                    <a:pt x="3572" y="1965"/>
                  </a:cubicBezTo>
                  <a:cubicBezTo>
                    <a:pt x="3572" y="2060"/>
                    <a:pt x="3548" y="2143"/>
                    <a:pt x="3536" y="2238"/>
                  </a:cubicBezTo>
                  <a:lnTo>
                    <a:pt x="1203" y="524"/>
                  </a:lnTo>
                  <a:cubicBezTo>
                    <a:pt x="1429" y="405"/>
                    <a:pt x="1679" y="345"/>
                    <a:pt x="1941" y="345"/>
                  </a:cubicBezTo>
                  <a:close/>
                  <a:moveTo>
                    <a:pt x="893" y="714"/>
                  </a:moveTo>
                  <a:lnTo>
                    <a:pt x="3417" y="2560"/>
                  </a:lnTo>
                  <a:cubicBezTo>
                    <a:pt x="3346" y="2822"/>
                    <a:pt x="3179" y="3024"/>
                    <a:pt x="2989" y="3191"/>
                  </a:cubicBezTo>
                  <a:lnTo>
                    <a:pt x="441" y="1334"/>
                  </a:lnTo>
                  <a:cubicBezTo>
                    <a:pt x="548" y="1095"/>
                    <a:pt x="691" y="881"/>
                    <a:pt x="893" y="714"/>
                  </a:cubicBezTo>
                  <a:close/>
                  <a:moveTo>
                    <a:pt x="357" y="1667"/>
                  </a:moveTo>
                  <a:lnTo>
                    <a:pt x="2703" y="3381"/>
                  </a:lnTo>
                  <a:cubicBezTo>
                    <a:pt x="2465" y="3500"/>
                    <a:pt x="2215" y="3572"/>
                    <a:pt x="1941" y="3572"/>
                  </a:cubicBezTo>
                  <a:cubicBezTo>
                    <a:pt x="1048" y="3572"/>
                    <a:pt x="322" y="2846"/>
                    <a:pt x="322" y="1953"/>
                  </a:cubicBezTo>
                  <a:cubicBezTo>
                    <a:pt x="322" y="1846"/>
                    <a:pt x="333" y="1762"/>
                    <a:pt x="357" y="1667"/>
                  </a:cubicBezTo>
                  <a:close/>
                  <a:moveTo>
                    <a:pt x="1941" y="0"/>
                  </a:moveTo>
                  <a:cubicBezTo>
                    <a:pt x="869" y="0"/>
                    <a:pt x="0" y="881"/>
                    <a:pt x="0" y="1953"/>
                  </a:cubicBezTo>
                  <a:cubicBezTo>
                    <a:pt x="0" y="3024"/>
                    <a:pt x="869" y="3905"/>
                    <a:pt x="1941" y="3905"/>
                  </a:cubicBezTo>
                  <a:cubicBezTo>
                    <a:pt x="3012" y="3905"/>
                    <a:pt x="3893" y="3024"/>
                    <a:pt x="3893" y="1953"/>
                  </a:cubicBezTo>
                  <a:cubicBezTo>
                    <a:pt x="3893" y="881"/>
                    <a:pt x="3012" y="0"/>
                    <a:pt x="194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245" name="Google Shape;11245;p81"/>
          <p:cNvGrpSpPr/>
          <p:nvPr/>
        </p:nvGrpSpPr>
        <p:grpSpPr>
          <a:xfrm>
            <a:off x="5347951" y="4742804"/>
            <a:ext cx="458220" cy="484281"/>
            <a:chOff x="4010963" y="3763781"/>
            <a:chExt cx="343665" cy="363211"/>
          </a:xfrm>
          <a:solidFill>
            <a:srgbClr val="D2DE00"/>
          </a:solidFill>
        </p:grpSpPr>
        <p:sp>
          <p:nvSpPr>
            <p:cNvPr id="11246" name="Google Shape;11246;p81"/>
            <p:cNvSpPr/>
            <p:nvPr/>
          </p:nvSpPr>
          <p:spPr>
            <a:xfrm>
              <a:off x="4152415" y="3763781"/>
              <a:ext cx="202213" cy="221760"/>
            </a:xfrm>
            <a:custGeom>
              <a:avLst/>
              <a:gdLst/>
              <a:ahLst/>
              <a:cxnLst/>
              <a:rect l="l" t="t" r="r" b="b"/>
              <a:pathLst>
                <a:path w="6383" h="7000" extrusionOk="0">
                  <a:moveTo>
                    <a:pt x="3206" y="0"/>
                  </a:moveTo>
                  <a:cubicBezTo>
                    <a:pt x="3000" y="0"/>
                    <a:pt x="2792" y="20"/>
                    <a:pt x="2584" y="58"/>
                  </a:cubicBezTo>
                  <a:cubicBezTo>
                    <a:pt x="1751" y="225"/>
                    <a:pt x="1036" y="701"/>
                    <a:pt x="560" y="1416"/>
                  </a:cubicBezTo>
                  <a:cubicBezTo>
                    <a:pt x="179" y="1987"/>
                    <a:pt x="1" y="2654"/>
                    <a:pt x="24" y="3332"/>
                  </a:cubicBezTo>
                  <a:cubicBezTo>
                    <a:pt x="60" y="3987"/>
                    <a:pt x="274" y="4606"/>
                    <a:pt x="667" y="5107"/>
                  </a:cubicBezTo>
                  <a:lnTo>
                    <a:pt x="596" y="6821"/>
                  </a:lnTo>
                  <a:cubicBezTo>
                    <a:pt x="596" y="6881"/>
                    <a:pt x="620" y="6940"/>
                    <a:pt x="667" y="6964"/>
                  </a:cubicBezTo>
                  <a:cubicBezTo>
                    <a:pt x="691" y="6988"/>
                    <a:pt x="727" y="7000"/>
                    <a:pt x="751" y="7000"/>
                  </a:cubicBezTo>
                  <a:cubicBezTo>
                    <a:pt x="786" y="7000"/>
                    <a:pt x="798" y="7000"/>
                    <a:pt x="834" y="6988"/>
                  </a:cubicBezTo>
                  <a:lnTo>
                    <a:pt x="2382" y="6250"/>
                  </a:lnTo>
                  <a:cubicBezTo>
                    <a:pt x="2653" y="6322"/>
                    <a:pt x="2928" y="6359"/>
                    <a:pt x="3203" y="6359"/>
                  </a:cubicBezTo>
                  <a:cubicBezTo>
                    <a:pt x="3557" y="6359"/>
                    <a:pt x="3910" y="6299"/>
                    <a:pt x="4251" y="6178"/>
                  </a:cubicBezTo>
                  <a:cubicBezTo>
                    <a:pt x="4894" y="5952"/>
                    <a:pt x="5442" y="5523"/>
                    <a:pt x="5811" y="4964"/>
                  </a:cubicBezTo>
                  <a:cubicBezTo>
                    <a:pt x="6132" y="4487"/>
                    <a:pt x="6323" y="3952"/>
                    <a:pt x="6347" y="3380"/>
                  </a:cubicBezTo>
                  <a:cubicBezTo>
                    <a:pt x="6382" y="3249"/>
                    <a:pt x="6311" y="3178"/>
                    <a:pt x="6216" y="3178"/>
                  </a:cubicBezTo>
                  <a:cubicBezTo>
                    <a:pt x="6132" y="3178"/>
                    <a:pt x="6037" y="3237"/>
                    <a:pt x="6037" y="3332"/>
                  </a:cubicBezTo>
                  <a:cubicBezTo>
                    <a:pt x="6013" y="3844"/>
                    <a:pt x="5847" y="4333"/>
                    <a:pt x="5561" y="4749"/>
                  </a:cubicBezTo>
                  <a:cubicBezTo>
                    <a:pt x="5032" y="5547"/>
                    <a:pt x="4142" y="6005"/>
                    <a:pt x="3211" y="6005"/>
                  </a:cubicBezTo>
                  <a:cubicBezTo>
                    <a:pt x="2947" y="6005"/>
                    <a:pt x="2680" y="5969"/>
                    <a:pt x="2418" y="5892"/>
                  </a:cubicBezTo>
                  <a:cubicBezTo>
                    <a:pt x="2404" y="5888"/>
                    <a:pt x="2391" y="5885"/>
                    <a:pt x="2378" y="5885"/>
                  </a:cubicBezTo>
                  <a:cubicBezTo>
                    <a:pt x="2354" y="5885"/>
                    <a:pt x="2329" y="5893"/>
                    <a:pt x="2298" y="5916"/>
                  </a:cubicBezTo>
                  <a:lnTo>
                    <a:pt x="953" y="6547"/>
                  </a:lnTo>
                  <a:lnTo>
                    <a:pt x="1024" y="5047"/>
                  </a:lnTo>
                  <a:cubicBezTo>
                    <a:pt x="1024" y="4999"/>
                    <a:pt x="1013" y="4976"/>
                    <a:pt x="989" y="4928"/>
                  </a:cubicBezTo>
                  <a:cubicBezTo>
                    <a:pt x="215" y="3964"/>
                    <a:pt x="179" y="2618"/>
                    <a:pt x="858" y="1594"/>
                  </a:cubicBezTo>
                  <a:cubicBezTo>
                    <a:pt x="1275" y="975"/>
                    <a:pt x="1917" y="535"/>
                    <a:pt x="2656" y="392"/>
                  </a:cubicBezTo>
                  <a:cubicBezTo>
                    <a:pt x="2846" y="352"/>
                    <a:pt x="3037" y="333"/>
                    <a:pt x="3226" y="333"/>
                  </a:cubicBezTo>
                  <a:cubicBezTo>
                    <a:pt x="3783" y="333"/>
                    <a:pt x="4325" y="500"/>
                    <a:pt x="4787" y="820"/>
                  </a:cubicBezTo>
                  <a:cubicBezTo>
                    <a:pt x="5442" y="1273"/>
                    <a:pt x="5870" y="1939"/>
                    <a:pt x="6013" y="2713"/>
                  </a:cubicBezTo>
                  <a:cubicBezTo>
                    <a:pt x="6024" y="2790"/>
                    <a:pt x="6105" y="2846"/>
                    <a:pt x="6182" y="2846"/>
                  </a:cubicBezTo>
                  <a:cubicBezTo>
                    <a:pt x="6189" y="2846"/>
                    <a:pt x="6197" y="2845"/>
                    <a:pt x="6204" y="2844"/>
                  </a:cubicBezTo>
                  <a:cubicBezTo>
                    <a:pt x="6287" y="2832"/>
                    <a:pt x="6347" y="2737"/>
                    <a:pt x="6335" y="2654"/>
                  </a:cubicBezTo>
                  <a:cubicBezTo>
                    <a:pt x="6192" y="1785"/>
                    <a:pt x="5692" y="1011"/>
                    <a:pt x="4965" y="535"/>
                  </a:cubicBezTo>
                  <a:cubicBezTo>
                    <a:pt x="4438" y="177"/>
                    <a:pt x="3829" y="0"/>
                    <a:pt x="320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47" name="Google Shape;11247;p81"/>
            <p:cNvSpPr/>
            <p:nvPr/>
          </p:nvSpPr>
          <p:spPr>
            <a:xfrm>
              <a:off x="4010963" y="3828662"/>
              <a:ext cx="299154" cy="298331"/>
            </a:xfrm>
            <a:custGeom>
              <a:avLst/>
              <a:gdLst/>
              <a:ahLst/>
              <a:cxnLst/>
              <a:rect l="l" t="t" r="r" b="b"/>
              <a:pathLst>
                <a:path w="9443" h="9417" extrusionOk="0">
                  <a:moveTo>
                    <a:pt x="6752" y="5654"/>
                  </a:moveTo>
                  <a:lnTo>
                    <a:pt x="9038" y="6988"/>
                  </a:lnTo>
                  <a:lnTo>
                    <a:pt x="8597" y="7714"/>
                  </a:lnTo>
                  <a:lnTo>
                    <a:pt x="6323" y="6380"/>
                  </a:lnTo>
                  <a:lnTo>
                    <a:pt x="6752" y="5654"/>
                  </a:lnTo>
                  <a:close/>
                  <a:moveTo>
                    <a:pt x="2516" y="1"/>
                  </a:moveTo>
                  <a:cubicBezTo>
                    <a:pt x="2490" y="1"/>
                    <a:pt x="2464" y="7"/>
                    <a:pt x="2441" y="22"/>
                  </a:cubicBezTo>
                  <a:lnTo>
                    <a:pt x="1429" y="618"/>
                  </a:lnTo>
                  <a:cubicBezTo>
                    <a:pt x="1358" y="665"/>
                    <a:pt x="1322" y="773"/>
                    <a:pt x="1370" y="844"/>
                  </a:cubicBezTo>
                  <a:lnTo>
                    <a:pt x="1477" y="1023"/>
                  </a:lnTo>
                  <a:lnTo>
                    <a:pt x="1060" y="1249"/>
                  </a:lnTo>
                  <a:cubicBezTo>
                    <a:pt x="620" y="1463"/>
                    <a:pt x="298" y="1856"/>
                    <a:pt x="144" y="2320"/>
                  </a:cubicBezTo>
                  <a:cubicBezTo>
                    <a:pt x="1" y="2773"/>
                    <a:pt x="25" y="3273"/>
                    <a:pt x="251" y="3713"/>
                  </a:cubicBezTo>
                  <a:cubicBezTo>
                    <a:pt x="548" y="4297"/>
                    <a:pt x="1668" y="5547"/>
                    <a:pt x="2620" y="6511"/>
                  </a:cubicBezTo>
                  <a:cubicBezTo>
                    <a:pt x="2644" y="6547"/>
                    <a:pt x="2692" y="6559"/>
                    <a:pt x="2739" y="6559"/>
                  </a:cubicBezTo>
                  <a:cubicBezTo>
                    <a:pt x="2787" y="6559"/>
                    <a:pt x="2822" y="6547"/>
                    <a:pt x="2858" y="6511"/>
                  </a:cubicBezTo>
                  <a:cubicBezTo>
                    <a:pt x="2918" y="6452"/>
                    <a:pt x="2918" y="6333"/>
                    <a:pt x="2858" y="6273"/>
                  </a:cubicBezTo>
                  <a:cubicBezTo>
                    <a:pt x="1679" y="5083"/>
                    <a:pt x="775" y="4011"/>
                    <a:pt x="548" y="3570"/>
                  </a:cubicBezTo>
                  <a:cubicBezTo>
                    <a:pt x="191" y="2832"/>
                    <a:pt x="477" y="1927"/>
                    <a:pt x="1203" y="1546"/>
                  </a:cubicBezTo>
                  <a:lnTo>
                    <a:pt x="1632" y="1320"/>
                  </a:lnTo>
                  <a:lnTo>
                    <a:pt x="2572" y="2916"/>
                  </a:lnTo>
                  <a:cubicBezTo>
                    <a:pt x="2477" y="2951"/>
                    <a:pt x="2394" y="2999"/>
                    <a:pt x="2322" y="3070"/>
                  </a:cubicBezTo>
                  <a:cubicBezTo>
                    <a:pt x="1941" y="3404"/>
                    <a:pt x="1882" y="3951"/>
                    <a:pt x="2168" y="4356"/>
                  </a:cubicBezTo>
                  <a:cubicBezTo>
                    <a:pt x="2322" y="4559"/>
                    <a:pt x="4906" y="7154"/>
                    <a:pt x="5120" y="7297"/>
                  </a:cubicBezTo>
                  <a:cubicBezTo>
                    <a:pt x="5275" y="7416"/>
                    <a:pt x="5489" y="7476"/>
                    <a:pt x="5680" y="7476"/>
                  </a:cubicBezTo>
                  <a:cubicBezTo>
                    <a:pt x="5954" y="7476"/>
                    <a:pt x="6204" y="7380"/>
                    <a:pt x="6394" y="7154"/>
                  </a:cubicBezTo>
                  <a:cubicBezTo>
                    <a:pt x="6466" y="7083"/>
                    <a:pt x="6513" y="6988"/>
                    <a:pt x="6561" y="6904"/>
                  </a:cubicBezTo>
                  <a:lnTo>
                    <a:pt x="8156" y="7833"/>
                  </a:lnTo>
                  <a:lnTo>
                    <a:pt x="7930" y="8262"/>
                  </a:lnTo>
                  <a:cubicBezTo>
                    <a:pt x="7654" y="8781"/>
                    <a:pt x="7123" y="9083"/>
                    <a:pt x="6580" y="9083"/>
                  </a:cubicBezTo>
                  <a:cubicBezTo>
                    <a:pt x="6352" y="9083"/>
                    <a:pt x="6121" y="9029"/>
                    <a:pt x="5906" y="8916"/>
                  </a:cubicBezTo>
                  <a:cubicBezTo>
                    <a:pt x="5478" y="8702"/>
                    <a:pt x="4477" y="7869"/>
                    <a:pt x="3334" y="6749"/>
                  </a:cubicBezTo>
                  <a:cubicBezTo>
                    <a:pt x="3305" y="6720"/>
                    <a:pt x="3260" y="6705"/>
                    <a:pt x="3215" y="6705"/>
                  </a:cubicBezTo>
                  <a:cubicBezTo>
                    <a:pt x="3171" y="6705"/>
                    <a:pt x="3126" y="6720"/>
                    <a:pt x="3096" y="6749"/>
                  </a:cubicBezTo>
                  <a:cubicBezTo>
                    <a:pt x="3037" y="6809"/>
                    <a:pt x="3037" y="6928"/>
                    <a:pt x="3096" y="6988"/>
                  </a:cubicBezTo>
                  <a:cubicBezTo>
                    <a:pt x="4287" y="8142"/>
                    <a:pt x="5275" y="8976"/>
                    <a:pt x="5740" y="9214"/>
                  </a:cubicBezTo>
                  <a:cubicBezTo>
                    <a:pt x="5990" y="9357"/>
                    <a:pt x="6275" y="9416"/>
                    <a:pt x="6561" y="9416"/>
                  </a:cubicBezTo>
                  <a:cubicBezTo>
                    <a:pt x="6752" y="9416"/>
                    <a:pt x="6942" y="9381"/>
                    <a:pt x="7144" y="9321"/>
                  </a:cubicBezTo>
                  <a:cubicBezTo>
                    <a:pt x="7597" y="9178"/>
                    <a:pt x="7990" y="8845"/>
                    <a:pt x="8216" y="8416"/>
                  </a:cubicBezTo>
                  <a:lnTo>
                    <a:pt x="8430" y="8000"/>
                  </a:lnTo>
                  <a:lnTo>
                    <a:pt x="8609" y="8107"/>
                  </a:lnTo>
                  <a:cubicBezTo>
                    <a:pt x="8645" y="8119"/>
                    <a:pt x="8668" y="8131"/>
                    <a:pt x="8704" y="8131"/>
                  </a:cubicBezTo>
                  <a:cubicBezTo>
                    <a:pt x="8764" y="8131"/>
                    <a:pt x="8823" y="8107"/>
                    <a:pt x="8847" y="8047"/>
                  </a:cubicBezTo>
                  <a:lnTo>
                    <a:pt x="9442" y="7035"/>
                  </a:lnTo>
                  <a:cubicBezTo>
                    <a:pt x="9419" y="6976"/>
                    <a:pt x="9419" y="6928"/>
                    <a:pt x="9419" y="6880"/>
                  </a:cubicBezTo>
                  <a:cubicBezTo>
                    <a:pt x="9407" y="6845"/>
                    <a:pt x="9371" y="6809"/>
                    <a:pt x="9347" y="6785"/>
                  </a:cubicBezTo>
                  <a:lnTo>
                    <a:pt x="6787" y="5273"/>
                  </a:lnTo>
                  <a:cubicBezTo>
                    <a:pt x="6765" y="5262"/>
                    <a:pt x="6740" y="5257"/>
                    <a:pt x="6713" y="5257"/>
                  </a:cubicBezTo>
                  <a:cubicBezTo>
                    <a:pt x="6655" y="5257"/>
                    <a:pt x="6594" y="5283"/>
                    <a:pt x="6561" y="5333"/>
                  </a:cubicBezTo>
                  <a:lnTo>
                    <a:pt x="5966" y="6345"/>
                  </a:lnTo>
                  <a:cubicBezTo>
                    <a:pt x="5930" y="6392"/>
                    <a:pt x="5930" y="6440"/>
                    <a:pt x="5954" y="6476"/>
                  </a:cubicBezTo>
                  <a:cubicBezTo>
                    <a:pt x="5966" y="6523"/>
                    <a:pt x="5990" y="6559"/>
                    <a:pt x="6025" y="6583"/>
                  </a:cubicBezTo>
                  <a:lnTo>
                    <a:pt x="6251" y="6714"/>
                  </a:lnTo>
                  <a:lnTo>
                    <a:pt x="6228" y="6749"/>
                  </a:lnTo>
                  <a:cubicBezTo>
                    <a:pt x="6204" y="6809"/>
                    <a:pt x="6168" y="6869"/>
                    <a:pt x="6132" y="6928"/>
                  </a:cubicBezTo>
                  <a:cubicBezTo>
                    <a:pt x="6008" y="7067"/>
                    <a:pt x="5834" y="7141"/>
                    <a:pt x="5659" y="7141"/>
                  </a:cubicBezTo>
                  <a:cubicBezTo>
                    <a:pt x="5534" y="7141"/>
                    <a:pt x="5408" y="7103"/>
                    <a:pt x="5299" y="7023"/>
                  </a:cubicBezTo>
                  <a:cubicBezTo>
                    <a:pt x="5120" y="6880"/>
                    <a:pt x="2561" y="4321"/>
                    <a:pt x="2418" y="4142"/>
                  </a:cubicBezTo>
                  <a:cubicBezTo>
                    <a:pt x="2227" y="3892"/>
                    <a:pt x="2275" y="3535"/>
                    <a:pt x="2513" y="3309"/>
                  </a:cubicBezTo>
                  <a:cubicBezTo>
                    <a:pt x="2561" y="3273"/>
                    <a:pt x="2620" y="3237"/>
                    <a:pt x="2692" y="3213"/>
                  </a:cubicBezTo>
                  <a:lnTo>
                    <a:pt x="2727" y="3189"/>
                  </a:lnTo>
                  <a:lnTo>
                    <a:pt x="2858" y="3416"/>
                  </a:lnTo>
                  <a:cubicBezTo>
                    <a:pt x="2882" y="3475"/>
                    <a:pt x="2942" y="3511"/>
                    <a:pt x="3001" y="3511"/>
                  </a:cubicBezTo>
                  <a:cubicBezTo>
                    <a:pt x="3037" y="3511"/>
                    <a:pt x="3061" y="3487"/>
                    <a:pt x="3096" y="3475"/>
                  </a:cubicBezTo>
                  <a:lnTo>
                    <a:pt x="4108" y="2880"/>
                  </a:lnTo>
                  <a:cubicBezTo>
                    <a:pt x="4144" y="2844"/>
                    <a:pt x="4168" y="2820"/>
                    <a:pt x="4180" y="2773"/>
                  </a:cubicBezTo>
                  <a:cubicBezTo>
                    <a:pt x="4192" y="2737"/>
                    <a:pt x="4180" y="2689"/>
                    <a:pt x="4168" y="2642"/>
                  </a:cubicBezTo>
                  <a:lnTo>
                    <a:pt x="3442" y="1404"/>
                  </a:lnTo>
                  <a:cubicBezTo>
                    <a:pt x="3409" y="1355"/>
                    <a:pt x="3348" y="1322"/>
                    <a:pt x="3290" y="1322"/>
                  </a:cubicBezTo>
                  <a:cubicBezTo>
                    <a:pt x="3264" y="1322"/>
                    <a:pt x="3238" y="1329"/>
                    <a:pt x="3215" y="1344"/>
                  </a:cubicBezTo>
                  <a:cubicBezTo>
                    <a:pt x="3144" y="1392"/>
                    <a:pt x="3108" y="1499"/>
                    <a:pt x="3156" y="1570"/>
                  </a:cubicBezTo>
                  <a:lnTo>
                    <a:pt x="3787" y="2654"/>
                  </a:lnTo>
                  <a:lnTo>
                    <a:pt x="3061" y="3082"/>
                  </a:lnTo>
                  <a:lnTo>
                    <a:pt x="1727" y="808"/>
                  </a:lnTo>
                  <a:lnTo>
                    <a:pt x="2453" y="380"/>
                  </a:lnTo>
                  <a:lnTo>
                    <a:pt x="2822" y="1011"/>
                  </a:lnTo>
                  <a:cubicBezTo>
                    <a:pt x="2855" y="1060"/>
                    <a:pt x="2917" y="1087"/>
                    <a:pt x="2975" y="1087"/>
                  </a:cubicBezTo>
                  <a:cubicBezTo>
                    <a:pt x="3001" y="1087"/>
                    <a:pt x="3027" y="1081"/>
                    <a:pt x="3049" y="1070"/>
                  </a:cubicBezTo>
                  <a:cubicBezTo>
                    <a:pt x="3120" y="1023"/>
                    <a:pt x="3156" y="915"/>
                    <a:pt x="3108" y="844"/>
                  </a:cubicBezTo>
                  <a:lnTo>
                    <a:pt x="2656" y="82"/>
                  </a:lnTo>
                  <a:cubicBezTo>
                    <a:pt x="2631" y="33"/>
                    <a:pt x="2573" y="1"/>
                    <a:pt x="251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48" name="Google Shape;11248;p81"/>
            <p:cNvSpPr/>
            <p:nvPr/>
          </p:nvSpPr>
          <p:spPr>
            <a:xfrm>
              <a:off x="4187104" y="3787731"/>
              <a:ext cx="133943" cy="146520"/>
            </a:xfrm>
            <a:custGeom>
              <a:avLst/>
              <a:gdLst/>
              <a:ahLst/>
              <a:cxnLst/>
              <a:rect l="l" t="t" r="r" b="b"/>
              <a:pathLst>
                <a:path w="4228" h="4625" extrusionOk="0">
                  <a:moveTo>
                    <a:pt x="2742" y="0"/>
                  </a:moveTo>
                  <a:cubicBezTo>
                    <a:pt x="2716" y="0"/>
                    <a:pt x="2690" y="6"/>
                    <a:pt x="2668" y="17"/>
                  </a:cubicBezTo>
                  <a:cubicBezTo>
                    <a:pt x="2596" y="64"/>
                    <a:pt x="2561" y="171"/>
                    <a:pt x="2608" y="243"/>
                  </a:cubicBezTo>
                  <a:lnTo>
                    <a:pt x="2763" y="493"/>
                  </a:lnTo>
                  <a:cubicBezTo>
                    <a:pt x="2549" y="433"/>
                    <a:pt x="2346" y="398"/>
                    <a:pt x="2120" y="398"/>
                  </a:cubicBezTo>
                  <a:cubicBezTo>
                    <a:pt x="953" y="398"/>
                    <a:pt x="1" y="1350"/>
                    <a:pt x="1" y="2505"/>
                  </a:cubicBezTo>
                  <a:cubicBezTo>
                    <a:pt x="1" y="3672"/>
                    <a:pt x="953" y="4624"/>
                    <a:pt x="2120" y="4624"/>
                  </a:cubicBezTo>
                  <a:cubicBezTo>
                    <a:pt x="3275" y="4624"/>
                    <a:pt x="4228" y="3672"/>
                    <a:pt x="4228" y="2505"/>
                  </a:cubicBezTo>
                  <a:cubicBezTo>
                    <a:pt x="4228" y="2362"/>
                    <a:pt x="4204" y="2195"/>
                    <a:pt x="4168" y="2029"/>
                  </a:cubicBezTo>
                  <a:cubicBezTo>
                    <a:pt x="4158" y="1958"/>
                    <a:pt x="4096" y="1904"/>
                    <a:pt x="4012" y="1904"/>
                  </a:cubicBezTo>
                  <a:cubicBezTo>
                    <a:pt x="3998" y="1904"/>
                    <a:pt x="3982" y="1906"/>
                    <a:pt x="3966" y="1910"/>
                  </a:cubicBezTo>
                  <a:cubicBezTo>
                    <a:pt x="3870" y="1922"/>
                    <a:pt x="3811" y="2017"/>
                    <a:pt x="3847" y="2124"/>
                  </a:cubicBezTo>
                  <a:cubicBezTo>
                    <a:pt x="3870" y="2255"/>
                    <a:pt x="3894" y="2386"/>
                    <a:pt x="3894" y="2517"/>
                  </a:cubicBezTo>
                  <a:cubicBezTo>
                    <a:pt x="3894" y="3505"/>
                    <a:pt x="3085" y="4303"/>
                    <a:pt x="2108" y="4303"/>
                  </a:cubicBezTo>
                  <a:cubicBezTo>
                    <a:pt x="1120" y="4303"/>
                    <a:pt x="322" y="3505"/>
                    <a:pt x="322" y="2517"/>
                  </a:cubicBezTo>
                  <a:cubicBezTo>
                    <a:pt x="322" y="1541"/>
                    <a:pt x="1120" y="731"/>
                    <a:pt x="2108" y="731"/>
                  </a:cubicBezTo>
                  <a:cubicBezTo>
                    <a:pt x="2299" y="731"/>
                    <a:pt x="2477" y="767"/>
                    <a:pt x="2656" y="826"/>
                  </a:cubicBezTo>
                  <a:lnTo>
                    <a:pt x="2299" y="910"/>
                  </a:lnTo>
                  <a:cubicBezTo>
                    <a:pt x="2204" y="933"/>
                    <a:pt x="2144" y="1017"/>
                    <a:pt x="2180" y="1124"/>
                  </a:cubicBezTo>
                  <a:cubicBezTo>
                    <a:pt x="2190" y="1195"/>
                    <a:pt x="2260" y="1248"/>
                    <a:pt x="2339" y="1248"/>
                  </a:cubicBezTo>
                  <a:cubicBezTo>
                    <a:pt x="2353" y="1248"/>
                    <a:pt x="2368" y="1247"/>
                    <a:pt x="2382" y="1243"/>
                  </a:cubicBezTo>
                  <a:lnTo>
                    <a:pt x="3204" y="1052"/>
                  </a:lnTo>
                  <a:cubicBezTo>
                    <a:pt x="3311" y="1017"/>
                    <a:pt x="3370" y="898"/>
                    <a:pt x="3311" y="791"/>
                  </a:cubicBezTo>
                  <a:lnTo>
                    <a:pt x="2894" y="76"/>
                  </a:lnTo>
                  <a:cubicBezTo>
                    <a:pt x="2861" y="27"/>
                    <a:pt x="2800" y="0"/>
                    <a:pt x="274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49" name="Google Shape;11249;p81"/>
            <p:cNvSpPr/>
            <p:nvPr/>
          </p:nvSpPr>
          <p:spPr>
            <a:xfrm>
              <a:off x="4220685" y="3840669"/>
              <a:ext cx="39632" cy="52462"/>
            </a:xfrm>
            <a:custGeom>
              <a:avLst/>
              <a:gdLst/>
              <a:ahLst/>
              <a:cxnLst/>
              <a:rect l="l" t="t" r="r" b="b"/>
              <a:pathLst>
                <a:path w="1251" h="1656" extrusionOk="0">
                  <a:moveTo>
                    <a:pt x="572" y="1"/>
                  </a:moveTo>
                  <a:cubicBezTo>
                    <a:pt x="274" y="1"/>
                    <a:pt x="12" y="239"/>
                    <a:pt x="12" y="524"/>
                  </a:cubicBezTo>
                  <a:cubicBezTo>
                    <a:pt x="12" y="608"/>
                    <a:pt x="96" y="679"/>
                    <a:pt x="179" y="679"/>
                  </a:cubicBezTo>
                  <a:cubicBezTo>
                    <a:pt x="274" y="679"/>
                    <a:pt x="346" y="608"/>
                    <a:pt x="346" y="524"/>
                  </a:cubicBezTo>
                  <a:cubicBezTo>
                    <a:pt x="346" y="417"/>
                    <a:pt x="429" y="322"/>
                    <a:pt x="548" y="322"/>
                  </a:cubicBezTo>
                  <a:lnTo>
                    <a:pt x="608" y="322"/>
                  </a:lnTo>
                  <a:cubicBezTo>
                    <a:pt x="655" y="322"/>
                    <a:pt x="667" y="358"/>
                    <a:pt x="691" y="370"/>
                  </a:cubicBezTo>
                  <a:cubicBezTo>
                    <a:pt x="703" y="382"/>
                    <a:pt x="703" y="417"/>
                    <a:pt x="691" y="429"/>
                  </a:cubicBezTo>
                  <a:lnTo>
                    <a:pt x="48" y="1382"/>
                  </a:lnTo>
                  <a:cubicBezTo>
                    <a:pt x="12" y="1429"/>
                    <a:pt x="1" y="1501"/>
                    <a:pt x="36" y="1560"/>
                  </a:cubicBezTo>
                  <a:cubicBezTo>
                    <a:pt x="60" y="1620"/>
                    <a:pt x="120" y="1656"/>
                    <a:pt x="179" y="1656"/>
                  </a:cubicBezTo>
                  <a:lnTo>
                    <a:pt x="1072" y="1656"/>
                  </a:lnTo>
                  <a:cubicBezTo>
                    <a:pt x="1167" y="1656"/>
                    <a:pt x="1239" y="1572"/>
                    <a:pt x="1239" y="1489"/>
                  </a:cubicBezTo>
                  <a:cubicBezTo>
                    <a:pt x="1251" y="1406"/>
                    <a:pt x="1179" y="1322"/>
                    <a:pt x="1084" y="1322"/>
                  </a:cubicBezTo>
                  <a:lnTo>
                    <a:pt x="513" y="1322"/>
                  </a:lnTo>
                  <a:lnTo>
                    <a:pt x="989" y="620"/>
                  </a:lnTo>
                  <a:cubicBezTo>
                    <a:pt x="1072" y="513"/>
                    <a:pt x="1072" y="358"/>
                    <a:pt x="1001" y="227"/>
                  </a:cubicBezTo>
                  <a:cubicBezTo>
                    <a:pt x="929" y="84"/>
                    <a:pt x="786" y="1"/>
                    <a:pt x="63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0" name="Google Shape;11250;p81"/>
            <p:cNvSpPr/>
            <p:nvPr/>
          </p:nvSpPr>
          <p:spPr>
            <a:xfrm>
              <a:off x="4259905" y="3840669"/>
              <a:ext cx="29082" cy="52082"/>
            </a:xfrm>
            <a:custGeom>
              <a:avLst/>
              <a:gdLst/>
              <a:ahLst/>
              <a:cxnLst/>
              <a:rect l="l" t="t" r="r" b="b"/>
              <a:pathLst>
                <a:path w="918" h="1644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70"/>
                  </a:lnTo>
                  <a:cubicBezTo>
                    <a:pt x="1" y="953"/>
                    <a:pt x="72" y="1025"/>
                    <a:pt x="156" y="1025"/>
                  </a:cubicBezTo>
                  <a:lnTo>
                    <a:pt x="596" y="1025"/>
                  </a:lnTo>
                  <a:lnTo>
                    <a:pt x="596" y="1477"/>
                  </a:lnTo>
                  <a:cubicBezTo>
                    <a:pt x="596" y="1560"/>
                    <a:pt x="668" y="1644"/>
                    <a:pt x="751" y="1644"/>
                  </a:cubicBezTo>
                  <a:cubicBezTo>
                    <a:pt x="846" y="1644"/>
                    <a:pt x="918" y="1560"/>
                    <a:pt x="918" y="1477"/>
                  </a:cubicBezTo>
                  <a:lnTo>
                    <a:pt x="918" y="846"/>
                  </a:lnTo>
                  <a:lnTo>
                    <a:pt x="918" y="155"/>
                  </a:lnTo>
                  <a:cubicBezTo>
                    <a:pt x="918" y="72"/>
                    <a:pt x="846" y="1"/>
                    <a:pt x="739" y="1"/>
                  </a:cubicBezTo>
                  <a:cubicBezTo>
                    <a:pt x="656" y="1"/>
                    <a:pt x="584" y="72"/>
                    <a:pt x="584" y="167"/>
                  </a:cubicBezTo>
                  <a:lnTo>
                    <a:pt x="584" y="703"/>
                  </a:lnTo>
                  <a:lnTo>
                    <a:pt x="322" y="703"/>
                  </a:lnTo>
                  <a:lnTo>
                    <a:pt x="322" y="167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251" name="Google Shape;11251;p81"/>
          <p:cNvGrpSpPr/>
          <p:nvPr/>
        </p:nvGrpSpPr>
        <p:grpSpPr>
          <a:xfrm>
            <a:off x="2952057" y="4805107"/>
            <a:ext cx="490871" cy="414924"/>
            <a:chOff x="2214042" y="3810509"/>
            <a:chExt cx="368153" cy="311193"/>
          </a:xfrm>
          <a:solidFill>
            <a:srgbClr val="D2DE00"/>
          </a:solidFill>
        </p:grpSpPr>
        <p:sp>
          <p:nvSpPr>
            <p:cNvPr id="11252" name="Google Shape;11252;p81"/>
            <p:cNvSpPr/>
            <p:nvPr/>
          </p:nvSpPr>
          <p:spPr>
            <a:xfrm>
              <a:off x="2214042" y="3810509"/>
              <a:ext cx="368153" cy="311193"/>
            </a:xfrm>
            <a:custGeom>
              <a:avLst/>
              <a:gdLst/>
              <a:ahLst/>
              <a:cxnLst/>
              <a:rect l="l" t="t" r="r" b="b"/>
              <a:pathLst>
                <a:path w="11621" h="9823" extrusionOk="0">
                  <a:moveTo>
                    <a:pt x="11264" y="6227"/>
                  </a:moveTo>
                  <a:lnTo>
                    <a:pt x="11264" y="6834"/>
                  </a:lnTo>
                  <a:lnTo>
                    <a:pt x="9644" y="6834"/>
                  </a:lnTo>
                  <a:lnTo>
                    <a:pt x="9406" y="6525"/>
                  </a:lnTo>
                  <a:lnTo>
                    <a:pt x="9180" y="6227"/>
                  </a:lnTo>
                  <a:close/>
                  <a:moveTo>
                    <a:pt x="8787" y="6239"/>
                  </a:moveTo>
                  <a:lnTo>
                    <a:pt x="9061" y="6608"/>
                  </a:lnTo>
                  <a:lnTo>
                    <a:pt x="8406" y="7191"/>
                  </a:lnTo>
                  <a:lnTo>
                    <a:pt x="7894" y="7191"/>
                  </a:lnTo>
                  <a:lnTo>
                    <a:pt x="7025" y="6239"/>
                  </a:lnTo>
                  <a:close/>
                  <a:moveTo>
                    <a:pt x="8632" y="7537"/>
                  </a:moveTo>
                  <a:lnTo>
                    <a:pt x="8632" y="7953"/>
                  </a:lnTo>
                  <a:lnTo>
                    <a:pt x="7561" y="7953"/>
                  </a:lnTo>
                  <a:lnTo>
                    <a:pt x="7561" y="7537"/>
                  </a:lnTo>
                  <a:close/>
                  <a:moveTo>
                    <a:pt x="6584" y="0"/>
                  </a:moveTo>
                  <a:cubicBezTo>
                    <a:pt x="4596" y="0"/>
                    <a:pt x="2786" y="1179"/>
                    <a:pt x="1977" y="2977"/>
                  </a:cubicBezTo>
                  <a:cubicBezTo>
                    <a:pt x="1941" y="3072"/>
                    <a:pt x="1977" y="3167"/>
                    <a:pt x="2072" y="3203"/>
                  </a:cubicBezTo>
                  <a:cubicBezTo>
                    <a:pt x="2094" y="3216"/>
                    <a:pt x="2118" y="3222"/>
                    <a:pt x="2142" y="3222"/>
                  </a:cubicBezTo>
                  <a:cubicBezTo>
                    <a:pt x="2208" y="3222"/>
                    <a:pt x="2272" y="3177"/>
                    <a:pt x="2298" y="3108"/>
                  </a:cubicBezTo>
                  <a:cubicBezTo>
                    <a:pt x="3048" y="1429"/>
                    <a:pt x="4739" y="333"/>
                    <a:pt x="6584" y="333"/>
                  </a:cubicBezTo>
                  <a:cubicBezTo>
                    <a:pt x="9109" y="333"/>
                    <a:pt x="11192" y="2358"/>
                    <a:pt x="11287" y="4846"/>
                  </a:cubicBezTo>
                  <a:lnTo>
                    <a:pt x="10835" y="4846"/>
                  </a:lnTo>
                  <a:cubicBezTo>
                    <a:pt x="10716" y="4108"/>
                    <a:pt x="10371" y="3405"/>
                    <a:pt x="9823" y="2870"/>
                  </a:cubicBezTo>
                  <a:cubicBezTo>
                    <a:pt x="9240" y="2310"/>
                    <a:pt x="8489" y="1941"/>
                    <a:pt x="7680" y="1857"/>
                  </a:cubicBezTo>
                  <a:cubicBezTo>
                    <a:pt x="7674" y="1857"/>
                    <a:pt x="7668" y="1856"/>
                    <a:pt x="7661" y="1856"/>
                  </a:cubicBezTo>
                  <a:cubicBezTo>
                    <a:pt x="7583" y="1856"/>
                    <a:pt x="7500" y="1924"/>
                    <a:pt x="7489" y="2012"/>
                  </a:cubicBezTo>
                  <a:cubicBezTo>
                    <a:pt x="7477" y="2096"/>
                    <a:pt x="7549" y="2191"/>
                    <a:pt x="7632" y="2203"/>
                  </a:cubicBezTo>
                  <a:cubicBezTo>
                    <a:pt x="9061" y="2358"/>
                    <a:pt x="10240" y="3453"/>
                    <a:pt x="10478" y="4846"/>
                  </a:cubicBezTo>
                  <a:lnTo>
                    <a:pt x="4168" y="4846"/>
                  </a:lnTo>
                  <a:cubicBezTo>
                    <a:pt x="4406" y="3441"/>
                    <a:pt x="5584" y="2334"/>
                    <a:pt x="7013" y="2191"/>
                  </a:cubicBezTo>
                  <a:cubicBezTo>
                    <a:pt x="7096" y="2167"/>
                    <a:pt x="7180" y="2096"/>
                    <a:pt x="7156" y="2012"/>
                  </a:cubicBezTo>
                  <a:cubicBezTo>
                    <a:pt x="7145" y="1924"/>
                    <a:pt x="7083" y="1856"/>
                    <a:pt x="6998" y="1856"/>
                  </a:cubicBezTo>
                  <a:cubicBezTo>
                    <a:pt x="6991" y="1856"/>
                    <a:pt x="6984" y="1857"/>
                    <a:pt x="6977" y="1857"/>
                  </a:cubicBezTo>
                  <a:cubicBezTo>
                    <a:pt x="5370" y="2024"/>
                    <a:pt x="4060" y="3262"/>
                    <a:pt x="3822" y="4846"/>
                  </a:cubicBezTo>
                  <a:lnTo>
                    <a:pt x="1882" y="4846"/>
                  </a:lnTo>
                  <a:cubicBezTo>
                    <a:pt x="1893" y="4477"/>
                    <a:pt x="1953" y="4108"/>
                    <a:pt x="2060" y="3751"/>
                  </a:cubicBezTo>
                  <a:cubicBezTo>
                    <a:pt x="2084" y="3655"/>
                    <a:pt x="2024" y="3572"/>
                    <a:pt x="1941" y="3548"/>
                  </a:cubicBezTo>
                  <a:cubicBezTo>
                    <a:pt x="1922" y="3541"/>
                    <a:pt x="1903" y="3538"/>
                    <a:pt x="1885" y="3538"/>
                  </a:cubicBezTo>
                  <a:cubicBezTo>
                    <a:pt x="1814" y="3538"/>
                    <a:pt x="1755" y="3589"/>
                    <a:pt x="1727" y="3655"/>
                  </a:cubicBezTo>
                  <a:cubicBezTo>
                    <a:pt x="1608" y="4060"/>
                    <a:pt x="1548" y="4477"/>
                    <a:pt x="1536" y="4905"/>
                  </a:cubicBezTo>
                  <a:lnTo>
                    <a:pt x="119" y="5417"/>
                  </a:lnTo>
                  <a:cubicBezTo>
                    <a:pt x="48" y="5441"/>
                    <a:pt x="0" y="5501"/>
                    <a:pt x="0" y="5584"/>
                  </a:cubicBezTo>
                  <a:lnTo>
                    <a:pt x="0" y="6072"/>
                  </a:lnTo>
                  <a:cubicBezTo>
                    <a:pt x="0" y="6156"/>
                    <a:pt x="72" y="6239"/>
                    <a:pt x="167" y="6239"/>
                  </a:cubicBezTo>
                  <a:lnTo>
                    <a:pt x="2572" y="6239"/>
                  </a:lnTo>
                  <a:cubicBezTo>
                    <a:pt x="2667" y="6239"/>
                    <a:pt x="2739" y="6156"/>
                    <a:pt x="2739" y="6072"/>
                  </a:cubicBezTo>
                  <a:cubicBezTo>
                    <a:pt x="2739" y="5977"/>
                    <a:pt x="2667" y="5906"/>
                    <a:pt x="2572" y="5906"/>
                  </a:cubicBezTo>
                  <a:lnTo>
                    <a:pt x="346" y="5906"/>
                  </a:lnTo>
                  <a:lnTo>
                    <a:pt x="346" y="5703"/>
                  </a:lnTo>
                  <a:lnTo>
                    <a:pt x="1727" y="5203"/>
                  </a:lnTo>
                  <a:lnTo>
                    <a:pt x="11264" y="5203"/>
                  </a:lnTo>
                  <a:lnTo>
                    <a:pt x="11264" y="5739"/>
                  </a:lnTo>
                  <a:lnTo>
                    <a:pt x="11264" y="5906"/>
                  </a:lnTo>
                  <a:lnTo>
                    <a:pt x="3251" y="5906"/>
                  </a:lnTo>
                  <a:cubicBezTo>
                    <a:pt x="3155" y="5906"/>
                    <a:pt x="3084" y="5989"/>
                    <a:pt x="3084" y="6072"/>
                  </a:cubicBezTo>
                  <a:cubicBezTo>
                    <a:pt x="3084" y="6168"/>
                    <a:pt x="3155" y="6239"/>
                    <a:pt x="3251" y="6239"/>
                  </a:cubicBezTo>
                  <a:lnTo>
                    <a:pt x="6549" y="6239"/>
                  </a:lnTo>
                  <a:lnTo>
                    <a:pt x="7418" y="7191"/>
                  </a:lnTo>
                  <a:lnTo>
                    <a:pt x="7382" y="7191"/>
                  </a:lnTo>
                  <a:cubicBezTo>
                    <a:pt x="7299" y="7191"/>
                    <a:pt x="7216" y="7263"/>
                    <a:pt x="7216" y="7358"/>
                  </a:cubicBezTo>
                  <a:lnTo>
                    <a:pt x="7216" y="8108"/>
                  </a:lnTo>
                  <a:cubicBezTo>
                    <a:pt x="7216" y="8204"/>
                    <a:pt x="7299" y="8275"/>
                    <a:pt x="7382" y="8275"/>
                  </a:cubicBezTo>
                  <a:lnTo>
                    <a:pt x="7930" y="8275"/>
                  </a:lnTo>
                  <a:lnTo>
                    <a:pt x="7930" y="9656"/>
                  </a:lnTo>
                  <a:cubicBezTo>
                    <a:pt x="7930" y="9751"/>
                    <a:pt x="8013" y="9823"/>
                    <a:pt x="8097" y="9823"/>
                  </a:cubicBezTo>
                  <a:cubicBezTo>
                    <a:pt x="8192" y="9823"/>
                    <a:pt x="8263" y="9751"/>
                    <a:pt x="8263" y="9656"/>
                  </a:cubicBezTo>
                  <a:lnTo>
                    <a:pt x="8263" y="8275"/>
                  </a:lnTo>
                  <a:lnTo>
                    <a:pt x="8811" y="8275"/>
                  </a:lnTo>
                  <a:cubicBezTo>
                    <a:pt x="8906" y="8275"/>
                    <a:pt x="8978" y="8204"/>
                    <a:pt x="8978" y="8108"/>
                  </a:cubicBezTo>
                  <a:lnTo>
                    <a:pt x="8978" y="7358"/>
                  </a:lnTo>
                  <a:cubicBezTo>
                    <a:pt x="8978" y="7275"/>
                    <a:pt x="8930" y="7239"/>
                    <a:pt x="8882" y="7203"/>
                  </a:cubicBezTo>
                  <a:lnTo>
                    <a:pt x="9240" y="6882"/>
                  </a:lnTo>
                  <a:lnTo>
                    <a:pt x="9418" y="7096"/>
                  </a:lnTo>
                  <a:cubicBezTo>
                    <a:pt x="9454" y="7144"/>
                    <a:pt x="9513" y="7180"/>
                    <a:pt x="9561" y="7180"/>
                  </a:cubicBezTo>
                  <a:lnTo>
                    <a:pt x="11466" y="7180"/>
                  </a:lnTo>
                  <a:cubicBezTo>
                    <a:pt x="11549" y="7180"/>
                    <a:pt x="11621" y="7096"/>
                    <a:pt x="11621" y="7013"/>
                  </a:cubicBezTo>
                  <a:lnTo>
                    <a:pt x="11621" y="6072"/>
                  </a:lnTo>
                  <a:lnTo>
                    <a:pt x="11621" y="5739"/>
                  </a:lnTo>
                  <a:lnTo>
                    <a:pt x="11621" y="5036"/>
                  </a:lnTo>
                  <a:cubicBezTo>
                    <a:pt x="11621" y="3691"/>
                    <a:pt x="11109" y="2429"/>
                    <a:pt x="10156" y="1476"/>
                  </a:cubicBezTo>
                  <a:cubicBezTo>
                    <a:pt x="9204" y="524"/>
                    <a:pt x="7930" y="0"/>
                    <a:pt x="658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3" name="Google Shape;11253;p81"/>
            <p:cNvSpPr/>
            <p:nvPr/>
          </p:nvSpPr>
          <p:spPr>
            <a:xfrm>
              <a:off x="2451674" y="3927060"/>
              <a:ext cx="70932" cy="32092"/>
            </a:xfrm>
            <a:custGeom>
              <a:avLst/>
              <a:gdLst/>
              <a:ahLst/>
              <a:cxnLst/>
              <a:rect l="l" t="t" r="r" b="b"/>
              <a:pathLst>
                <a:path w="2239" h="1013" extrusionOk="0">
                  <a:moveTo>
                    <a:pt x="1727" y="322"/>
                  </a:moveTo>
                  <a:cubicBezTo>
                    <a:pt x="1822" y="322"/>
                    <a:pt x="1905" y="393"/>
                    <a:pt x="1905" y="500"/>
                  </a:cubicBezTo>
                  <a:cubicBezTo>
                    <a:pt x="1893" y="607"/>
                    <a:pt x="1822" y="679"/>
                    <a:pt x="1727" y="679"/>
                  </a:cubicBezTo>
                  <a:lnTo>
                    <a:pt x="512" y="679"/>
                  </a:lnTo>
                  <a:cubicBezTo>
                    <a:pt x="417" y="679"/>
                    <a:pt x="334" y="607"/>
                    <a:pt x="334" y="500"/>
                  </a:cubicBezTo>
                  <a:cubicBezTo>
                    <a:pt x="334" y="417"/>
                    <a:pt x="405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26" y="0"/>
                    <a:pt x="0" y="226"/>
                    <a:pt x="0" y="500"/>
                  </a:cubicBezTo>
                  <a:cubicBezTo>
                    <a:pt x="0" y="786"/>
                    <a:pt x="226" y="1012"/>
                    <a:pt x="512" y="1012"/>
                  </a:cubicBezTo>
                  <a:lnTo>
                    <a:pt x="1727" y="1012"/>
                  </a:lnTo>
                  <a:cubicBezTo>
                    <a:pt x="2012" y="1012"/>
                    <a:pt x="2239" y="786"/>
                    <a:pt x="2239" y="500"/>
                  </a:cubicBezTo>
                  <a:cubicBezTo>
                    <a:pt x="2239" y="238"/>
                    <a:pt x="2012" y="0"/>
                    <a:pt x="172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254" name="Google Shape;11254;p81"/>
          <p:cNvGrpSpPr/>
          <p:nvPr/>
        </p:nvGrpSpPr>
        <p:grpSpPr>
          <a:xfrm>
            <a:off x="2358585" y="4767387"/>
            <a:ext cx="490407" cy="490364"/>
            <a:chOff x="1768938" y="3782219"/>
            <a:chExt cx="367805" cy="367773"/>
          </a:xfrm>
          <a:solidFill>
            <a:srgbClr val="D2DE00"/>
          </a:solidFill>
        </p:grpSpPr>
        <p:sp>
          <p:nvSpPr>
            <p:cNvPr id="11255" name="Google Shape;11255;p81"/>
            <p:cNvSpPr/>
            <p:nvPr/>
          </p:nvSpPr>
          <p:spPr>
            <a:xfrm>
              <a:off x="1884380" y="3782219"/>
              <a:ext cx="252363" cy="198412"/>
            </a:xfrm>
            <a:custGeom>
              <a:avLst/>
              <a:gdLst/>
              <a:ahLst/>
              <a:cxnLst/>
              <a:rect l="l" t="t" r="r" b="b"/>
              <a:pathLst>
                <a:path w="7966" h="6263" extrusionOk="0">
                  <a:moveTo>
                    <a:pt x="5346" y="0"/>
                  </a:moveTo>
                  <a:cubicBezTo>
                    <a:pt x="5299" y="0"/>
                    <a:pt x="5263" y="12"/>
                    <a:pt x="5227" y="48"/>
                  </a:cubicBezTo>
                  <a:lnTo>
                    <a:pt x="3382" y="1893"/>
                  </a:lnTo>
                  <a:lnTo>
                    <a:pt x="2893" y="1405"/>
                  </a:lnTo>
                  <a:cubicBezTo>
                    <a:pt x="2864" y="1375"/>
                    <a:pt x="2819" y="1360"/>
                    <a:pt x="2774" y="1360"/>
                  </a:cubicBezTo>
                  <a:cubicBezTo>
                    <a:pt x="2730" y="1360"/>
                    <a:pt x="2685" y="1375"/>
                    <a:pt x="2655" y="1405"/>
                  </a:cubicBezTo>
                  <a:lnTo>
                    <a:pt x="60" y="3989"/>
                  </a:lnTo>
                  <a:cubicBezTo>
                    <a:pt x="0" y="4048"/>
                    <a:pt x="0" y="4167"/>
                    <a:pt x="60" y="4227"/>
                  </a:cubicBezTo>
                  <a:cubicBezTo>
                    <a:pt x="90" y="4257"/>
                    <a:pt x="134" y="4272"/>
                    <a:pt x="179" y="4272"/>
                  </a:cubicBezTo>
                  <a:cubicBezTo>
                    <a:pt x="223" y="4272"/>
                    <a:pt x="268" y="4257"/>
                    <a:pt x="298" y="4227"/>
                  </a:cubicBezTo>
                  <a:lnTo>
                    <a:pt x="2774" y="1762"/>
                  </a:lnTo>
                  <a:lnTo>
                    <a:pt x="6215" y="5191"/>
                  </a:lnTo>
                  <a:lnTo>
                    <a:pt x="5418" y="5989"/>
                  </a:lnTo>
                  <a:cubicBezTo>
                    <a:pt x="5358" y="6049"/>
                    <a:pt x="5358" y="6168"/>
                    <a:pt x="5418" y="6227"/>
                  </a:cubicBezTo>
                  <a:cubicBezTo>
                    <a:pt x="5453" y="6251"/>
                    <a:pt x="5501" y="6263"/>
                    <a:pt x="5537" y="6263"/>
                  </a:cubicBezTo>
                  <a:cubicBezTo>
                    <a:pt x="5584" y="6263"/>
                    <a:pt x="5632" y="6251"/>
                    <a:pt x="5656" y="6227"/>
                  </a:cubicBezTo>
                  <a:lnTo>
                    <a:pt x="6573" y="5310"/>
                  </a:lnTo>
                  <a:cubicBezTo>
                    <a:pt x="6632" y="5251"/>
                    <a:pt x="6632" y="5132"/>
                    <a:pt x="6573" y="5072"/>
                  </a:cubicBezTo>
                  <a:lnTo>
                    <a:pt x="6072" y="4584"/>
                  </a:lnTo>
                  <a:lnTo>
                    <a:pt x="7918" y="2739"/>
                  </a:lnTo>
                  <a:cubicBezTo>
                    <a:pt x="7966" y="2667"/>
                    <a:pt x="7966" y="2560"/>
                    <a:pt x="7906" y="2489"/>
                  </a:cubicBezTo>
                  <a:lnTo>
                    <a:pt x="6882" y="1465"/>
                  </a:lnTo>
                  <a:cubicBezTo>
                    <a:pt x="6852" y="1435"/>
                    <a:pt x="6808" y="1420"/>
                    <a:pt x="6763" y="1420"/>
                  </a:cubicBezTo>
                  <a:cubicBezTo>
                    <a:pt x="6718" y="1420"/>
                    <a:pt x="6674" y="1435"/>
                    <a:pt x="6644" y="1465"/>
                  </a:cubicBezTo>
                  <a:cubicBezTo>
                    <a:pt x="6584" y="1524"/>
                    <a:pt x="6584" y="1643"/>
                    <a:pt x="6644" y="1703"/>
                  </a:cubicBezTo>
                  <a:lnTo>
                    <a:pt x="7549" y="2608"/>
                  </a:lnTo>
                  <a:lnTo>
                    <a:pt x="5822" y="4334"/>
                  </a:lnTo>
                  <a:lnTo>
                    <a:pt x="3620" y="2131"/>
                  </a:lnTo>
                  <a:lnTo>
                    <a:pt x="5346" y="405"/>
                  </a:lnTo>
                  <a:lnTo>
                    <a:pt x="6168" y="1226"/>
                  </a:lnTo>
                  <a:cubicBezTo>
                    <a:pt x="6197" y="1256"/>
                    <a:pt x="6242" y="1271"/>
                    <a:pt x="6287" y="1271"/>
                  </a:cubicBezTo>
                  <a:cubicBezTo>
                    <a:pt x="6331" y="1271"/>
                    <a:pt x="6376" y="1256"/>
                    <a:pt x="6406" y="1226"/>
                  </a:cubicBezTo>
                  <a:cubicBezTo>
                    <a:pt x="6465" y="1167"/>
                    <a:pt x="6465" y="1048"/>
                    <a:pt x="6406" y="988"/>
                  </a:cubicBezTo>
                  <a:lnTo>
                    <a:pt x="5465" y="48"/>
                  </a:lnTo>
                  <a:cubicBezTo>
                    <a:pt x="5441" y="12"/>
                    <a:pt x="5394" y="0"/>
                    <a:pt x="534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6" name="Google Shape;11256;p81"/>
            <p:cNvSpPr/>
            <p:nvPr/>
          </p:nvSpPr>
          <p:spPr>
            <a:xfrm>
              <a:off x="2034480" y="3821914"/>
              <a:ext cx="31743" cy="31236"/>
            </a:xfrm>
            <a:custGeom>
              <a:avLst/>
              <a:gdLst/>
              <a:ahLst/>
              <a:cxnLst/>
              <a:rect l="l" t="t" r="r" b="b"/>
              <a:pathLst>
                <a:path w="1002" h="986" extrusionOk="0">
                  <a:moveTo>
                    <a:pt x="501" y="426"/>
                  </a:moveTo>
                  <a:lnTo>
                    <a:pt x="584" y="509"/>
                  </a:lnTo>
                  <a:lnTo>
                    <a:pt x="501" y="581"/>
                  </a:lnTo>
                  <a:lnTo>
                    <a:pt x="430" y="509"/>
                  </a:lnTo>
                  <a:lnTo>
                    <a:pt x="501" y="426"/>
                  </a:lnTo>
                  <a:close/>
                  <a:moveTo>
                    <a:pt x="501" y="0"/>
                  </a:moveTo>
                  <a:cubicBezTo>
                    <a:pt x="456" y="0"/>
                    <a:pt x="412" y="15"/>
                    <a:pt x="382" y="45"/>
                  </a:cubicBezTo>
                  <a:lnTo>
                    <a:pt x="60" y="366"/>
                  </a:lnTo>
                  <a:cubicBezTo>
                    <a:pt x="1" y="426"/>
                    <a:pt x="1" y="545"/>
                    <a:pt x="60" y="605"/>
                  </a:cubicBezTo>
                  <a:lnTo>
                    <a:pt x="382" y="938"/>
                  </a:lnTo>
                  <a:cubicBezTo>
                    <a:pt x="418" y="962"/>
                    <a:pt x="465" y="986"/>
                    <a:pt x="501" y="986"/>
                  </a:cubicBezTo>
                  <a:cubicBezTo>
                    <a:pt x="549" y="986"/>
                    <a:pt x="596" y="962"/>
                    <a:pt x="620" y="938"/>
                  </a:cubicBezTo>
                  <a:lnTo>
                    <a:pt x="953" y="605"/>
                  </a:lnTo>
                  <a:cubicBezTo>
                    <a:pt x="977" y="581"/>
                    <a:pt x="1001" y="533"/>
                    <a:pt x="1001" y="485"/>
                  </a:cubicBezTo>
                  <a:cubicBezTo>
                    <a:pt x="1001" y="450"/>
                    <a:pt x="977" y="402"/>
                    <a:pt x="953" y="366"/>
                  </a:cubicBezTo>
                  <a:lnTo>
                    <a:pt x="620" y="45"/>
                  </a:lnTo>
                  <a:cubicBezTo>
                    <a:pt x="590" y="15"/>
                    <a:pt x="546" y="0"/>
                    <a:pt x="50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7" name="Google Shape;11257;p81"/>
            <p:cNvSpPr/>
            <p:nvPr/>
          </p:nvSpPr>
          <p:spPr>
            <a:xfrm>
              <a:off x="2065431" y="3852359"/>
              <a:ext cx="31712" cy="31332"/>
            </a:xfrm>
            <a:custGeom>
              <a:avLst/>
              <a:gdLst/>
              <a:ahLst/>
              <a:cxnLst/>
              <a:rect l="l" t="t" r="r" b="b"/>
              <a:pathLst>
                <a:path w="1001" h="989" extrusionOk="0">
                  <a:moveTo>
                    <a:pt x="500" y="441"/>
                  </a:moveTo>
                  <a:lnTo>
                    <a:pt x="572" y="513"/>
                  </a:lnTo>
                  <a:lnTo>
                    <a:pt x="500" y="584"/>
                  </a:lnTo>
                  <a:lnTo>
                    <a:pt x="417" y="513"/>
                  </a:lnTo>
                  <a:lnTo>
                    <a:pt x="500" y="441"/>
                  </a:lnTo>
                  <a:close/>
                  <a:moveTo>
                    <a:pt x="500" y="1"/>
                  </a:moveTo>
                  <a:cubicBezTo>
                    <a:pt x="453" y="1"/>
                    <a:pt x="405" y="25"/>
                    <a:pt x="381" y="48"/>
                  </a:cubicBezTo>
                  <a:lnTo>
                    <a:pt x="48" y="382"/>
                  </a:lnTo>
                  <a:cubicBezTo>
                    <a:pt x="24" y="406"/>
                    <a:pt x="0" y="453"/>
                    <a:pt x="0" y="501"/>
                  </a:cubicBezTo>
                  <a:cubicBezTo>
                    <a:pt x="0" y="536"/>
                    <a:pt x="24" y="584"/>
                    <a:pt x="48" y="608"/>
                  </a:cubicBezTo>
                  <a:lnTo>
                    <a:pt x="381" y="941"/>
                  </a:lnTo>
                  <a:cubicBezTo>
                    <a:pt x="405" y="977"/>
                    <a:pt x="453" y="989"/>
                    <a:pt x="500" y="989"/>
                  </a:cubicBezTo>
                  <a:cubicBezTo>
                    <a:pt x="536" y="989"/>
                    <a:pt x="584" y="965"/>
                    <a:pt x="619" y="941"/>
                  </a:cubicBezTo>
                  <a:lnTo>
                    <a:pt x="941" y="608"/>
                  </a:lnTo>
                  <a:cubicBezTo>
                    <a:pt x="1000" y="560"/>
                    <a:pt x="1000" y="441"/>
                    <a:pt x="941" y="382"/>
                  </a:cubicBezTo>
                  <a:lnTo>
                    <a:pt x="619" y="48"/>
                  </a:lnTo>
                  <a:cubicBezTo>
                    <a:pt x="584" y="13"/>
                    <a:pt x="536" y="1"/>
                    <a:pt x="500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8" name="Google Shape;11258;p81"/>
            <p:cNvSpPr/>
            <p:nvPr/>
          </p:nvSpPr>
          <p:spPr>
            <a:xfrm>
              <a:off x="1768938" y="3922625"/>
              <a:ext cx="281413" cy="227367"/>
            </a:xfrm>
            <a:custGeom>
              <a:avLst/>
              <a:gdLst/>
              <a:ahLst/>
              <a:cxnLst/>
              <a:rect l="l" t="t" r="r" b="b"/>
              <a:pathLst>
                <a:path w="8883" h="7177" extrusionOk="0">
                  <a:moveTo>
                    <a:pt x="3347" y="0"/>
                  </a:moveTo>
                  <a:cubicBezTo>
                    <a:pt x="3302" y="0"/>
                    <a:pt x="3257" y="15"/>
                    <a:pt x="3228" y="45"/>
                  </a:cubicBezTo>
                  <a:lnTo>
                    <a:pt x="811" y="2450"/>
                  </a:lnTo>
                  <a:cubicBezTo>
                    <a:pt x="287" y="2962"/>
                    <a:pt x="1" y="3664"/>
                    <a:pt x="1" y="4414"/>
                  </a:cubicBezTo>
                  <a:cubicBezTo>
                    <a:pt x="1" y="5153"/>
                    <a:pt x="287" y="5843"/>
                    <a:pt x="811" y="6379"/>
                  </a:cubicBezTo>
                  <a:cubicBezTo>
                    <a:pt x="1323" y="6891"/>
                    <a:pt x="2025" y="7177"/>
                    <a:pt x="2775" y="7177"/>
                  </a:cubicBezTo>
                  <a:cubicBezTo>
                    <a:pt x="3513" y="7177"/>
                    <a:pt x="4204" y="6891"/>
                    <a:pt x="4740" y="6379"/>
                  </a:cubicBezTo>
                  <a:lnTo>
                    <a:pt x="8847" y="2271"/>
                  </a:lnTo>
                  <a:cubicBezTo>
                    <a:pt x="8883" y="2188"/>
                    <a:pt x="8883" y="2093"/>
                    <a:pt x="8812" y="2033"/>
                  </a:cubicBezTo>
                  <a:cubicBezTo>
                    <a:pt x="8782" y="2003"/>
                    <a:pt x="8737" y="1989"/>
                    <a:pt x="8693" y="1989"/>
                  </a:cubicBezTo>
                  <a:cubicBezTo>
                    <a:pt x="8648" y="1989"/>
                    <a:pt x="8603" y="2003"/>
                    <a:pt x="8573" y="2033"/>
                  </a:cubicBezTo>
                  <a:lnTo>
                    <a:pt x="4466" y="6141"/>
                  </a:lnTo>
                  <a:cubicBezTo>
                    <a:pt x="4001" y="6593"/>
                    <a:pt x="3394" y="6855"/>
                    <a:pt x="2751" y="6855"/>
                  </a:cubicBezTo>
                  <a:cubicBezTo>
                    <a:pt x="2096" y="6855"/>
                    <a:pt x="1489" y="6593"/>
                    <a:pt x="1049" y="6141"/>
                  </a:cubicBezTo>
                  <a:cubicBezTo>
                    <a:pt x="584" y="5677"/>
                    <a:pt x="322" y="5069"/>
                    <a:pt x="322" y="4426"/>
                  </a:cubicBezTo>
                  <a:cubicBezTo>
                    <a:pt x="322" y="3772"/>
                    <a:pt x="584" y="3164"/>
                    <a:pt x="1049" y="2712"/>
                  </a:cubicBezTo>
                  <a:lnTo>
                    <a:pt x="3466" y="283"/>
                  </a:lnTo>
                  <a:cubicBezTo>
                    <a:pt x="3525" y="223"/>
                    <a:pt x="3525" y="104"/>
                    <a:pt x="3466" y="45"/>
                  </a:cubicBezTo>
                  <a:cubicBezTo>
                    <a:pt x="3436" y="15"/>
                    <a:pt x="3391" y="0"/>
                    <a:pt x="334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9" name="Google Shape;11259;p81"/>
            <p:cNvSpPr/>
            <p:nvPr/>
          </p:nvSpPr>
          <p:spPr>
            <a:xfrm>
              <a:off x="1847790" y="3937704"/>
              <a:ext cx="143352" cy="127417"/>
            </a:xfrm>
            <a:custGeom>
              <a:avLst/>
              <a:gdLst/>
              <a:ahLst/>
              <a:cxnLst/>
              <a:rect l="l" t="t" r="r" b="b"/>
              <a:pathLst>
                <a:path w="4525" h="4022" extrusionOk="0">
                  <a:moveTo>
                    <a:pt x="3537" y="343"/>
                  </a:moveTo>
                  <a:cubicBezTo>
                    <a:pt x="3584" y="343"/>
                    <a:pt x="3632" y="367"/>
                    <a:pt x="3667" y="402"/>
                  </a:cubicBezTo>
                  <a:cubicBezTo>
                    <a:pt x="3751" y="486"/>
                    <a:pt x="3751" y="581"/>
                    <a:pt x="3667" y="664"/>
                  </a:cubicBezTo>
                  <a:cubicBezTo>
                    <a:pt x="3632" y="700"/>
                    <a:pt x="3587" y="718"/>
                    <a:pt x="3542" y="718"/>
                  </a:cubicBezTo>
                  <a:cubicBezTo>
                    <a:pt x="3498" y="718"/>
                    <a:pt x="3453" y="700"/>
                    <a:pt x="3417" y="664"/>
                  </a:cubicBezTo>
                  <a:cubicBezTo>
                    <a:pt x="3334" y="581"/>
                    <a:pt x="3334" y="462"/>
                    <a:pt x="3406" y="402"/>
                  </a:cubicBezTo>
                  <a:cubicBezTo>
                    <a:pt x="3441" y="379"/>
                    <a:pt x="3477" y="343"/>
                    <a:pt x="3537" y="343"/>
                  </a:cubicBezTo>
                  <a:close/>
                  <a:moveTo>
                    <a:pt x="2024" y="486"/>
                  </a:moveTo>
                  <a:cubicBezTo>
                    <a:pt x="2072" y="486"/>
                    <a:pt x="2108" y="498"/>
                    <a:pt x="2155" y="545"/>
                  </a:cubicBezTo>
                  <a:cubicBezTo>
                    <a:pt x="2227" y="617"/>
                    <a:pt x="2227" y="724"/>
                    <a:pt x="2155" y="795"/>
                  </a:cubicBezTo>
                  <a:cubicBezTo>
                    <a:pt x="2120" y="831"/>
                    <a:pt x="2075" y="849"/>
                    <a:pt x="2030" y="849"/>
                  </a:cubicBezTo>
                  <a:cubicBezTo>
                    <a:pt x="1986" y="849"/>
                    <a:pt x="1941" y="831"/>
                    <a:pt x="1905" y="795"/>
                  </a:cubicBezTo>
                  <a:cubicBezTo>
                    <a:pt x="1810" y="724"/>
                    <a:pt x="1810" y="605"/>
                    <a:pt x="1893" y="545"/>
                  </a:cubicBezTo>
                  <a:cubicBezTo>
                    <a:pt x="1917" y="509"/>
                    <a:pt x="1965" y="486"/>
                    <a:pt x="2024" y="486"/>
                  </a:cubicBezTo>
                  <a:close/>
                  <a:moveTo>
                    <a:pt x="3953" y="1676"/>
                  </a:moveTo>
                  <a:cubicBezTo>
                    <a:pt x="4001" y="1676"/>
                    <a:pt x="4048" y="1688"/>
                    <a:pt x="4084" y="1724"/>
                  </a:cubicBezTo>
                  <a:cubicBezTo>
                    <a:pt x="4156" y="1807"/>
                    <a:pt x="4156" y="1926"/>
                    <a:pt x="4072" y="1986"/>
                  </a:cubicBezTo>
                  <a:cubicBezTo>
                    <a:pt x="4037" y="2022"/>
                    <a:pt x="3992" y="2039"/>
                    <a:pt x="3947" y="2039"/>
                  </a:cubicBezTo>
                  <a:cubicBezTo>
                    <a:pt x="3903" y="2039"/>
                    <a:pt x="3858" y="2022"/>
                    <a:pt x="3822" y="1986"/>
                  </a:cubicBezTo>
                  <a:cubicBezTo>
                    <a:pt x="3751" y="1914"/>
                    <a:pt x="3751" y="1807"/>
                    <a:pt x="3822" y="1724"/>
                  </a:cubicBezTo>
                  <a:cubicBezTo>
                    <a:pt x="3858" y="1700"/>
                    <a:pt x="3894" y="1676"/>
                    <a:pt x="3953" y="1676"/>
                  </a:cubicBezTo>
                  <a:close/>
                  <a:moveTo>
                    <a:pt x="655" y="3129"/>
                  </a:moveTo>
                  <a:cubicBezTo>
                    <a:pt x="727" y="3129"/>
                    <a:pt x="786" y="3165"/>
                    <a:pt x="846" y="3200"/>
                  </a:cubicBezTo>
                  <a:cubicBezTo>
                    <a:pt x="893" y="3248"/>
                    <a:pt x="917" y="3319"/>
                    <a:pt x="917" y="3403"/>
                  </a:cubicBezTo>
                  <a:cubicBezTo>
                    <a:pt x="917" y="3474"/>
                    <a:pt x="893" y="3546"/>
                    <a:pt x="846" y="3593"/>
                  </a:cubicBezTo>
                  <a:cubicBezTo>
                    <a:pt x="798" y="3641"/>
                    <a:pt x="727" y="3665"/>
                    <a:pt x="655" y="3665"/>
                  </a:cubicBezTo>
                  <a:cubicBezTo>
                    <a:pt x="584" y="3665"/>
                    <a:pt x="524" y="3641"/>
                    <a:pt x="465" y="3593"/>
                  </a:cubicBezTo>
                  <a:cubicBezTo>
                    <a:pt x="417" y="3546"/>
                    <a:pt x="381" y="3474"/>
                    <a:pt x="381" y="3403"/>
                  </a:cubicBezTo>
                  <a:cubicBezTo>
                    <a:pt x="381" y="3319"/>
                    <a:pt x="417" y="3260"/>
                    <a:pt x="465" y="3200"/>
                  </a:cubicBezTo>
                  <a:cubicBezTo>
                    <a:pt x="512" y="3141"/>
                    <a:pt x="584" y="3129"/>
                    <a:pt x="655" y="3129"/>
                  </a:cubicBezTo>
                  <a:close/>
                  <a:moveTo>
                    <a:pt x="3513" y="0"/>
                  </a:moveTo>
                  <a:cubicBezTo>
                    <a:pt x="3379" y="0"/>
                    <a:pt x="3245" y="51"/>
                    <a:pt x="3144" y="152"/>
                  </a:cubicBezTo>
                  <a:cubicBezTo>
                    <a:pt x="2977" y="319"/>
                    <a:pt x="2941" y="557"/>
                    <a:pt x="3036" y="748"/>
                  </a:cubicBezTo>
                  <a:lnTo>
                    <a:pt x="2132" y="1652"/>
                  </a:lnTo>
                  <a:lnTo>
                    <a:pt x="1572" y="2212"/>
                  </a:lnTo>
                  <a:lnTo>
                    <a:pt x="1334" y="1974"/>
                  </a:lnTo>
                  <a:cubicBezTo>
                    <a:pt x="1215" y="1855"/>
                    <a:pt x="1215" y="1676"/>
                    <a:pt x="1334" y="1569"/>
                  </a:cubicBezTo>
                  <a:lnTo>
                    <a:pt x="1774" y="1141"/>
                  </a:lnTo>
                  <a:cubicBezTo>
                    <a:pt x="1846" y="1164"/>
                    <a:pt x="1917" y="1200"/>
                    <a:pt x="1989" y="1200"/>
                  </a:cubicBezTo>
                  <a:cubicBezTo>
                    <a:pt x="2132" y="1200"/>
                    <a:pt x="2263" y="1152"/>
                    <a:pt x="2370" y="1045"/>
                  </a:cubicBezTo>
                  <a:cubicBezTo>
                    <a:pt x="2572" y="843"/>
                    <a:pt x="2572" y="509"/>
                    <a:pt x="2370" y="307"/>
                  </a:cubicBezTo>
                  <a:cubicBezTo>
                    <a:pt x="2263" y="200"/>
                    <a:pt x="2129" y="146"/>
                    <a:pt x="1995" y="146"/>
                  </a:cubicBezTo>
                  <a:cubicBezTo>
                    <a:pt x="1861" y="146"/>
                    <a:pt x="1727" y="200"/>
                    <a:pt x="1620" y="307"/>
                  </a:cubicBezTo>
                  <a:cubicBezTo>
                    <a:pt x="1453" y="462"/>
                    <a:pt x="1429" y="700"/>
                    <a:pt x="1512" y="902"/>
                  </a:cubicBezTo>
                  <a:lnTo>
                    <a:pt x="1084" y="1331"/>
                  </a:lnTo>
                  <a:cubicBezTo>
                    <a:pt x="846" y="1569"/>
                    <a:pt x="846" y="1974"/>
                    <a:pt x="1084" y="2224"/>
                  </a:cubicBezTo>
                  <a:lnTo>
                    <a:pt x="1322" y="2462"/>
                  </a:lnTo>
                  <a:lnTo>
                    <a:pt x="905" y="2879"/>
                  </a:lnTo>
                  <a:cubicBezTo>
                    <a:pt x="812" y="2827"/>
                    <a:pt x="709" y="2802"/>
                    <a:pt x="607" y="2802"/>
                  </a:cubicBezTo>
                  <a:cubicBezTo>
                    <a:pt x="450" y="2802"/>
                    <a:pt x="295" y="2863"/>
                    <a:pt x="179" y="2986"/>
                  </a:cubicBezTo>
                  <a:cubicBezTo>
                    <a:pt x="60" y="3105"/>
                    <a:pt x="0" y="3248"/>
                    <a:pt x="0" y="3415"/>
                  </a:cubicBezTo>
                  <a:cubicBezTo>
                    <a:pt x="0" y="3581"/>
                    <a:pt x="60" y="3724"/>
                    <a:pt x="179" y="3843"/>
                  </a:cubicBezTo>
                  <a:cubicBezTo>
                    <a:pt x="298" y="3962"/>
                    <a:pt x="441" y="4022"/>
                    <a:pt x="608" y="4022"/>
                  </a:cubicBezTo>
                  <a:cubicBezTo>
                    <a:pt x="774" y="4022"/>
                    <a:pt x="917" y="3962"/>
                    <a:pt x="1036" y="3843"/>
                  </a:cubicBezTo>
                  <a:cubicBezTo>
                    <a:pt x="1155" y="3724"/>
                    <a:pt x="1215" y="3581"/>
                    <a:pt x="1215" y="3415"/>
                  </a:cubicBezTo>
                  <a:cubicBezTo>
                    <a:pt x="1215" y="3307"/>
                    <a:pt x="1191" y="3200"/>
                    <a:pt x="1143" y="3117"/>
                  </a:cubicBezTo>
                  <a:lnTo>
                    <a:pt x="2227" y="2033"/>
                  </a:lnTo>
                  <a:lnTo>
                    <a:pt x="2513" y="2307"/>
                  </a:lnTo>
                  <a:cubicBezTo>
                    <a:pt x="2679" y="2474"/>
                    <a:pt x="2905" y="2569"/>
                    <a:pt x="3108" y="2569"/>
                  </a:cubicBezTo>
                  <a:cubicBezTo>
                    <a:pt x="3322" y="2569"/>
                    <a:pt x="3513" y="2486"/>
                    <a:pt x="3679" y="2343"/>
                  </a:cubicBezTo>
                  <a:cubicBezTo>
                    <a:pt x="3751" y="2367"/>
                    <a:pt x="3822" y="2403"/>
                    <a:pt x="3894" y="2403"/>
                  </a:cubicBezTo>
                  <a:cubicBezTo>
                    <a:pt x="4037" y="2403"/>
                    <a:pt x="4168" y="2355"/>
                    <a:pt x="4275" y="2248"/>
                  </a:cubicBezTo>
                  <a:cubicBezTo>
                    <a:pt x="4525" y="2033"/>
                    <a:pt x="4525" y="1700"/>
                    <a:pt x="4310" y="1498"/>
                  </a:cubicBezTo>
                  <a:cubicBezTo>
                    <a:pt x="4209" y="1391"/>
                    <a:pt x="4075" y="1337"/>
                    <a:pt x="3941" y="1337"/>
                  </a:cubicBezTo>
                  <a:cubicBezTo>
                    <a:pt x="3807" y="1337"/>
                    <a:pt x="3673" y="1391"/>
                    <a:pt x="3572" y="1498"/>
                  </a:cubicBezTo>
                  <a:cubicBezTo>
                    <a:pt x="3406" y="1652"/>
                    <a:pt x="3382" y="1891"/>
                    <a:pt x="3465" y="2093"/>
                  </a:cubicBezTo>
                  <a:cubicBezTo>
                    <a:pt x="3377" y="2175"/>
                    <a:pt x="3267" y="2214"/>
                    <a:pt x="3155" y="2214"/>
                  </a:cubicBezTo>
                  <a:cubicBezTo>
                    <a:pt x="3023" y="2214"/>
                    <a:pt x="2889" y="2160"/>
                    <a:pt x="2786" y="2057"/>
                  </a:cubicBezTo>
                  <a:lnTo>
                    <a:pt x="2501" y="1772"/>
                  </a:lnTo>
                  <a:lnTo>
                    <a:pt x="3286" y="986"/>
                  </a:lnTo>
                  <a:cubicBezTo>
                    <a:pt x="3358" y="1021"/>
                    <a:pt x="3441" y="1045"/>
                    <a:pt x="3513" y="1045"/>
                  </a:cubicBezTo>
                  <a:cubicBezTo>
                    <a:pt x="3644" y="1045"/>
                    <a:pt x="3775" y="998"/>
                    <a:pt x="3882" y="902"/>
                  </a:cubicBezTo>
                  <a:cubicBezTo>
                    <a:pt x="4096" y="688"/>
                    <a:pt x="4096" y="367"/>
                    <a:pt x="3882" y="152"/>
                  </a:cubicBezTo>
                  <a:cubicBezTo>
                    <a:pt x="3781" y="51"/>
                    <a:pt x="3647" y="0"/>
                    <a:pt x="351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260" name="Google Shape;11260;p81"/>
          <p:cNvGrpSpPr/>
          <p:nvPr/>
        </p:nvGrpSpPr>
        <p:grpSpPr>
          <a:xfrm>
            <a:off x="3575180" y="4789014"/>
            <a:ext cx="434059" cy="436551"/>
            <a:chOff x="2681385" y="3798439"/>
            <a:chExt cx="325544" cy="327413"/>
          </a:xfrm>
          <a:solidFill>
            <a:srgbClr val="D2DE00"/>
          </a:solidFill>
        </p:grpSpPr>
        <p:sp>
          <p:nvSpPr>
            <p:cNvPr id="11261" name="Google Shape;11261;p81"/>
            <p:cNvSpPr/>
            <p:nvPr/>
          </p:nvSpPr>
          <p:spPr>
            <a:xfrm>
              <a:off x="2713826" y="3830975"/>
              <a:ext cx="58101" cy="56866"/>
            </a:xfrm>
            <a:custGeom>
              <a:avLst/>
              <a:gdLst/>
              <a:ahLst/>
              <a:cxnLst/>
              <a:rect l="l" t="t" r="r" b="b"/>
              <a:pathLst>
                <a:path w="1834" h="1795" extrusionOk="0">
                  <a:moveTo>
                    <a:pt x="165" y="0"/>
                  </a:moveTo>
                  <a:cubicBezTo>
                    <a:pt x="128" y="0"/>
                    <a:pt x="89" y="15"/>
                    <a:pt x="60" y="45"/>
                  </a:cubicBezTo>
                  <a:cubicBezTo>
                    <a:pt x="0" y="104"/>
                    <a:pt x="0" y="188"/>
                    <a:pt x="60" y="247"/>
                  </a:cubicBezTo>
                  <a:lnTo>
                    <a:pt x="1560" y="1747"/>
                  </a:lnTo>
                  <a:cubicBezTo>
                    <a:pt x="1596" y="1783"/>
                    <a:pt x="1643" y="1795"/>
                    <a:pt x="1667" y="1795"/>
                  </a:cubicBezTo>
                  <a:cubicBezTo>
                    <a:pt x="1703" y="1795"/>
                    <a:pt x="1738" y="1783"/>
                    <a:pt x="1774" y="1747"/>
                  </a:cubicBezTo>
                  <a:cubicBezTo>
                    <a:pt x="1834" y="1688"/>
                    <a:pt x="1834" y="1604"/>
                    <a:pt x="1774" y="1545"/>
                  </a:cubicBezTo>
                  <a:lnTo>
                    <a:pt x="262" y="45"/>
                  </a:lnTo>
                  <a:cubicBezTo>
                    <a:pt x="238" y="15"/>
                    <a:pt x="203" y="0"/>
                    <a:pt x="16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2" name="Google Shape;11262;p81"/>
            <p:cNvSpPr/>
            <p:nvPr/>
          </p:nvSpPr>
          <p:spPr>
            <a:xfrm>
              <a:off x="2683255" y="3880110"/>
              <a:ext cx="75462" cy="28100"/>
            </a:xfrm>
            <a:custGeom>
              <a:avLst/>
              <a:gdLst/>
              <a:ahLst/>
              <a:cxnLst/>
              <a:rect l="l" t="t" r="r" b="b"/>
              <a:pathLst>
                <a:path w="2382" h="887" extrusionOk="0">
                  <a:moveTo>
                    <a:pt x="189" y="0"/>
                  </a:moveTo>
                  <a:cubicBezTo>
                    <a:pt x="119" y="0"/>
                    <a:pt x="55" y="52"/>
                    <a:pt x="25" y="113"/>
                  </a:cubicBezTo>
                  <a:cubicBezTo>
                    <a:pt x="1" y="184"/>
                    <a:pt x="60" y="280"/>
                    <a:pt x="132" y="303"/>
                  </a:cubicBezTo>
                  <a:lnTo>
                    <a:pt x="2168" y="887"/>
                  </a:lnTo>
                  <a:lnTo>
                    <a:pt x="2215" y="887"/>
                  </a:lnTo>
                  <a:cubicBezTo>
                    <a:pt x="2275" y="887"/>
                    <a:pt x="2346" y="839"/>
                    <a:pt x="2370" y="780"/>
                  </a:cubicBezTo>
                  <a:cubicBezTo>
                    <a:pt x="2382" y="696"/>
                    <a:pt x="2334" y="613"/>
                    <a:pt x="2263" y="589"/>
                  </a:cubicBezTo>
                  <a:lnTo>
                    <a:pt x="227" y="6"/>
                  </a:lnTo>
                  <a:cubicBezTo>
                    <a:pt x="214" y="2"/>
                    <a:pt x="201" y="0"/>
                    <a:pt x="18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3" name="Google Shape;11263;p81"/>
            <p:cNvSpPr/>
            <p:nvPr/>
          </p:nvSpPr>
          <p:spPr>
            <a:xfrm>
              <a:off x="2681385" y="3918918"/>
              <a:ext cx="75082" cy="29272"/>
            </a:xfrm>
            <a:custGeom>
              <a:avLst/>
              <a:gdLst/>
              <a:ahLst/>
              <a:cxnLst/>
              <a:rect l="l" t="t" r="r" b="b"/>
              <a:pathLst>
                <a:path w="2370" h="924" extrusionOk="0">
                  <a:moveTo>
                    <a:pt x="2186" y="1"/>
                  </a:moveTo>
                  <a:cubicBezTo>
                    <a:pt x="2172" y="1"/>
                    <a:pt x="2158" y="3"/>
                    <a:pt x="2143" y="7"/>
                  </a:cubicBezTo>
                  <a:lnTo>
                    <a:pt x="119" y="626"/>
                  </a:lnTo>
                  <a:cubicBezTo>
                    <a:pt x="48" y="662"/>
                    <a:pt x="0" y="733"/>
                    <a:pt x="12" y="817"/>
                  </a:cubicBezTo>
                  <a:cubicBezTo>
                    <a:pt x="24" y="876"/>
                    <a:pt x="84" y="924"/>
                    <a:pt x="155" y="924"/>
                  </a:cubicBezTo>
                  <a:lnTo>
                    <a:pt x="203" y="924"/>
                  </a:lnTo>
                  <a:lnTo>
                    <a:pt x="2227" y="305"/>
                  </a:lnTo>
                  <a:cubicBezTo>
                    <a:pt x="2322" y="269"/>
                    <a:pt x="2370" y="198"/>
                    <a:pt x="2334" y="102"/>
                  </a:cubicBezTo>
                  <a:cubicBezTo>
                    <a:pt x="2304" y="44"/>
                    <a:pt x="2251" y="1"/>
                    <a:pt x="218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4" name="Google Shape;11264;p81"/>
            <p:cNvSpPr/>
            <p:nvPr/>
          </p:nvSpPr>
          <p:spPr>
            <a:xfrm>
              <a:off x="2762835" y="3800340"/>
              <a:ext cx="29462" cy="74321"/>
            </a:xfrm>
            <a:custGeom>
              <a:avLst/>
              <a:gdLst/>
              <a:ahLst/>
              <a:cxnLst/>
              <a:rect l="l" t="t" r="r" b="b"/>
              <a:pathLst>
                <a:path w="930" h="2346" extrusionOk="0">
                  <a:moveTo>
                    <a:pt x="188" y="1"/>
                  </a:moveTo>
                  <a:cubicBezTo>
                    <a:pt x="170" y="1"/>
                    <a:pt x="152" y="4"/>
                    <a:pt x="132" y="12"/>
                  </a:cubicBezTo>
                  <a:cubicBezTo>
                    <a:pt x="60" y="35"/>
                    <a:pt x="1" y="107"/>
                    <a:pt x="37" y="202"/>
                  </a:cubicBezTo>
                  <a:lnTo>
                    <a:pt x="608" y="2238"/>
                  </a:lnTo>
                  <a:cubicBezTo>
                    <a:pt x="632" y="2298"/>
                    <a:pt x="691" y="2345"/>
                    <a:pt x="763" y="2345"/>
                  </a:cubicBezTo>
                  <a:lnTo>
                    <a:pt x="799" y="2345"/>
                  </a:lnTo>
                  <a:cubicBezTo>
                    <a:pt x="882" y="2333"/>
                    <a:pt x="930" y="2238"/>
                    <a:pt x="906" y="2155"/>
                  </a:cubicBezTo>
                  <a:lnTo>
                    <a:pt x="334" y="107"/>
                  </a:lnTo>
                  <a:cubicBezTo>
                    <a:pt x="306" y="50"/>
                    <a:pt x="255" y="1"/>
                    <a:pt x="18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5" name="Google Shape;11265;p81"/>
            <p:cNvSpPr/>
            <p:nvPr/>
          </p:nvSpPr>
          <p:spPr>
            <a:xfrm>
              <a:off x="2801326" y="3798439"/>
              <a:ext cx="30951" cy="73941"/>
            </a:xfrm>
            <a:custGeom>
              <a:avLst/>
              <a:gdLst/>
              <a:ahLst/>
              <a:cxnLst/>
              <a:rect l="l" t="t" r="r" b="b"/>
              <a:pathLst>
                <a:path w="977" h="2334" extrusionOk="0">
                  <a:moveTo>
                    <a:pt x="802" y="0"/>
                  </a:moveTo>
                  <a:cubicBezTo>
                    <a:pt x="740" y="0"/>
                    <a:pt x="686" y="45"/>
                    <a:pt x="667" y="119"/>
                  </a:cubicBezTo>
                  <a:lnTo>
                    <a:pt x="36" y="2143"/>
                  </a:lnTo>
                  <a:cubicBezTo>
                    <a:pt x="0" y="2215"/>
                    <a:pt x="48" y="2298"/>
                    <a:pt x="143" y="2334"/>
                  </a:cubicBezTo>
                  <a:lnTo>
                    <a:pt x="179" y="2334"/>
                  </a:lnTo>
                  <a:cubicBezTo>
                    <a:pt x="238" y="2334"/>
                    <a:pt x="298" y="2286"/>
                    <a:pt x="334" y="2227"/>
                  </a:cubicBezTo>
                  <a:lnTo>
                    <a:pt x="965" y="203"/>
                  </a:lnTo>
                  <a:cubicBezTo>
                    <a:pt x="977" y="119"/>
                    <a:pt x="929" y="36"/>
                    <a:pt x="858" y="12"/>
                  </a:cubicBezTo>
                  <a:cubicBezTo>
                    <a:pt x="839" y="4"/>
                    <a:pt x="820" y="0"/>
                    <a:pt x="80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6" name="Google Shape;11266;p81"/>
            <p:cNvSpPr/>
            <p:nvPr/>
          </p:nvSpPr>
          <p:spPr>
            <a:xfrm>
              <a:off x="2851095" y="3944262"/>
              <a:ext cx="124534" cy="127670"/>
            </a:xfrm>
            <a:custGeom>
              <a:avLst/>
              <a:gdLst/>
              <a:ahLst/>
              <a:cxnLst/>
              <a:rect l="l" t="t" r="r" b="b"/>
              <a:pathLst>
                <a:path w="3931" h="4030" extrusionOk="0">
                  <a:moveTo>
                    <a:pt x="1918" y="1195"/>
                  </a:moveTo>
                  <a:lnTo>
                    <a:pt x="2144" y="1422"/>
                  </a:lnTo>
                  <a:lnTo>
                    <a:pt x="1989" y="1565"/>
                  </a:lnTo>
                  <a:lnTo>
                    <a:pt x="1775" y="1350"/>
                  </a:lnTo>
                  <a:lnTo>
                    <a:pt x="1918" y="1195"/>
                  </a:lnTo>
                  <a:close/>
                  <a:moveTo>
                    <a:pt x="1644" y="1624"/>
                  </a:moveTo>
                  <a:lnTo>
                    <a:pt x="1704" y="1684"/>
                  </a:lnTo>
                  <a:lnTo>
                    <a:pt x="1668" y="1731"/>
                  </a:lnTo>
                  <a:lnTo>
                    <a:pt x="1608" y="1672"/>
                  </a:lnTo>
                  <a:lnTo>
                    <a:pt x="1644" y="1624"/>
                  </a:lnTo>
                  <a:close/>
                  <a:moveTo>
                    <a:pt x="2632" y="1898"/>
                  </a:moveTo>
                  <a:lnTo>
                    <a:pt x="2858" y="2124"/>
                  </a:lnTo>
                  <a:lnTo>
                    <a:pt x="2704" y="2267"/>
                  </a:lnTo>
                  <a:lnTo>
                    <a:pt x="2477" y="2041"/>
                  </a:lnTo>
                  <a:lnTo>
                    <a:pt x="2632" y="1898"/>
                  </a:lnTo>
                  <a:close/>
                  <a:moveTo>
                    <a:pt x="2347" y="2338"/>
                  </a:moveTo>
                  <a:lnTo>
                    <a:pt x="2406" y="2398"/>
                  </a:lnTo>
                  <a:lnTo>
                    <a:pt x="2370" y="2446"/>
                  </a:lnTo>
                  <a:lnTo>
                    <a:pt x="2311" y="2386"/>
                  </a:lnTo>
                  <a:lnTo>
                    <a:pt x="2347" y="2338"/>
                  </a:lnTo>
                  <a:close/>
                  <a:moveTo>
                    <a:pt x="3335" y="2612"/>
                  </a:moveTo>
                  <a:lnTo>
                    <a:pt x="3561" y="2839"/>
                  </a:lnTo>
                  <a:lnTo>
                    <a:pt x="3406" y="2981"/>
                  </a:lnTo>
                  <a:lnTo>
                    <a:pt x="3180" y="2755"/>
                  </a:lnTo>
                  <a:lnTo>
                    <a:pt x="3335" y="2612"/>
                  </a:lnTo>
                  <a:close/>
                  <a:moveTo>
                    <a:pt x="3049" y="3041"/>
                  </a:moveTo>
                  <a:lnTo>
                    <a:pt x="3109" y="3100"/>
                  </a:lnTo>
                  <a:lnTo>
                    <a:pt x="3061" y="3148"/>
                  </a:lnTo>
                  <a:lnTo>
                    <a:pt x="3001" y="3089"/>
                  </a:lnTo>
                  <a:lnTo>
                    <a:pt x="3049" y="3041"/>
                  </a:lnTo>
                  <a:close/>
                  <a:moveTo>
                    <a:pt x="176" y="0"/>
                  </a:moveTo>
                  <a:cubicBezTo>
                    <a:pt x="154" y="0"/>
                    <a:pt x="130" y="6"/>
                    <a:pt x="108" y="17"/>
                  </a:cubicBezTo>
                  <a:cubicBezTo>
                    <a:pt x="25" y="64"/>
                    <a:pt x="1" y="160"/>
                    <a:pt x="49" y="231"/>
                  </a:cubicBezTo>
                  <a:cubicBezTo>
                    <a:pt x="322" y="719"/>
                    <a:pt x="668" y="1184"/>
                    <a:pt x="1073" y="1588"/>
                  </a:cubicBezTo>
                  <a:lnTo>
                    <a:pt x="1596" y="2100"/>
                  </a:lnTo>
                  <a:lnTo>
                    <a:pt x="2025" y="2541"/>
                  </a:lnTo>
                  <a:lnTo>
                    <a:pt x="2989" y="3505"/>
                  </a:lnTo>
                  <a:lnTo>
                    <a:pt x="3466" y="3982"/>
                  </a:lnTo>
                  <a:cubicBezTo>
                    <a:pt x="3501" y="4005"/>
                    <a:pt x="3537" y="4029"/>
                    <a:pt x="3573" y="4029"/>
                  </a:cubicBezTo>
                  <a:cubicBezTo>
                    <a:pt x="3597" y="4029"/>
                    <a:pt x="3644" y="4005"/>
                    <a:pt x="3680" y="3982"/>
                  </a:cubicBezTo>
                  <a:cubicBezTo>
                    <a:pt x="3740" y="3922"/>
                    <a:pt x="3740" y="3827"/>
                    <a:pt x="3680" y="3767"/>
                  </a:cubicBezTo>
                  <a:lnTo>
                    <a:pt x="3299" y="3398"/>
                  </a:lnTo>
                  <a:lnTo>
                    <a:pt x="3347" y="3350"/>
                  </a:lnTo>
                  <a:cubicBezTo>
                    <a:pt x="3347" y="3339"/>
                    <a:pt x="3370" y="3339"/>
                    <a:pt x="3406" y="3339"/>
                  </a:cubicBezTo>
                  <a:cubicBezTo>
                    <a:pt x="3454" y="3339"/>
                    <a:pt x="3478" y="3327"/>
                    <a:pt x="3513" y="3291"/>
                  </a:cubicBezTo>
                  <a:lnTo>
                    <a:pt x="3871" y="2934"/>
                  </a:lnTo>
                  <a:cubicBezTo>
                    <a:pt x="3930" y="2874"/>
                    <a:pt x="3930" y="2791"/>
                    <a:pt x="3871" y="2731"/>
                  </a:cubicBezTo>
                  <a:lnTo>
                    <a:pt x="3442" y="2303"/>
                  </a:lnTo>
                  <a:cubicBezTo>
                    <a:pt x="3412" y="2273"/>
                    <a:pt x="3373" y="2258"/>
                    <a:pt x="3335" y="2258"/>
                  </a:cubicBezTo>
                  <a:cubicBezTo>
                    <a:pt x="3296" y="2258"/>
                    <a:pt x="3257" y="2273"/>
                    <a:pt x="3228" y="2303"/>
                  </a:cubicBezTo>
                  <a:lnTo>
                    <a:pt x="2870" y="2660"/>
                  </a:lnTo>
                  <a:cubicBezTo>
                    <a:pt x="2847" y="2684"/>
                    <a:pt x="2823" y="2731"/>
                    <a:pt x="2823" y="2755"/>
                  </a:cubicBezTo>
                  <a:cubicBezTo>
                    <a:pt x="2823" y="2791"/>
                    <a:pt x="2847" y="2815"/>
                    <a:pt x="2858" y="2850"/>
                  </a:cubicBezTo>
                  <a:lnTo>
                    <a:pt x="2811" y="2898"/>
                  </a:lnTo>
                  <a:lnTo>
                    <a:pt x="2585" y="2672"/>
                  </a:lnTo>
                  <a:lnTo>
                    <a:pt x="2632" y="2624"/>
                  </a:lnTo>
                  <a:cubicBezTo>
                    <a:pt x="2668" y="2636"/>
                    <a:pt x="2692" y="2660"/>
                    <a:pt x="2728" y="2660"/>
                  </a:cubicBezTo>
                  <a:cubicBezTo>
                    <a:pt x="2763" y="2660"/>
                    <a:pt x="2799" y="2636"/>
                    <a:pt x="2823" y="2612"/>
                  </a:cubicBezTo>
                  <a:lnTo>
                    <a:pt x="3180" y="2255"/>
                  </a:lnTo>
                  <a:cubicBezTo>
                    <a:pt x="3239" y="2196"/>
                    <a:pt x="3239" y="2100"/>
                    <a:pt x="3180" y="2041"/>
                  </a:cubicBezTo>
                  <a:lnTo>
                    <a:pt x="2751" y="1612"/>
                  </a:lnTo>
                  <a:cubicBezTo>
                    <a:pt x="2722" y="1582"/>
                    <a:pt x="2686" y="1568"/>
                    <a:pt x="2650" y="1568"/>
                  </a:cubicBezTo>
                  <a:cubicBezTo>
                    <a:pt x="2614" y="1568"/>
                    <a:pt x="2579" y="1582"/>
                    <a:pt x="2549" y="1612"/>
                  </a:cubicBezTo>
                  <a:lnTo>
                    <a:pt x="2192" y="1969"/>
                  </a:lnTo>
                  <a:cubicBezTo>
                    <a:pt x="2156" y="2005"/>
                    <a:pt x="2144" y="2041"/>
                    <a:pt x="2144" y="2077"/>
                  </a:cubicBezTo>
                  <a:cubicBezTo>
                    <a:pt x="2144" y="2100"/>
                    <a:pt x="2156" y="2136"/>
                    <a:pt x="2168" y="2160"/>
                  </a:cubicBezTo>
                  <a:lnTo>
                    <a:pt x="2132" y="2207"/>
                  </a:lnTo>
                  <a:lnTo>
                    <a:pt x="1906" y="1981"/>
                  </a:lnTo>
                  <a:lnTo>
                    <a:pt x="1954" y="1946"/>
                  </a:lnTo>
                  <a:cubicBezTo>
                    <a:pt x="1977" y="1957"/>
                    <a:pt x="2013" y="1969"/>
                    <a:pt x="2037" y="1969"/>
                  </a:cubicBezTo>
                  <a:cubicBezTo>
                    <a:pt x="2085" y="1969"/>
                    <a:pt x="2108" y="1957"/>
                    <a:pt x="2144" y="1922"/>
                  </a:cubicBezTo>
                  <a:lnTo>
                    <a:pt x="2501" y="1565"/>
                  </a:lnTo>
                  <a:cubicBezTo>
                    <a:pt x="2525" y="1541"/>
                    <a:pt x="2549" y="1493"/>
                    <a:pt x="2549" y="1469"/>
                  </a:cubicBezTo>
                  <a:cubicBezTo>
                    <a:pt x="2549" y="1422"/>
                    <a:pt x="2525" y="1386"/>
                    <a:pt x="2501" y="1362"/>
                  </a:cubicBezTo>
                  <a:lnTo>
                    <a:pt x="2073" y="934"/>
                  </a:lnTo>
                  <a:cubicBezTo>
                    <a:pt x="2037" y="898"/>
                    <a:pt x="1989" y="886"/>
                    <a:pt x="1966" y="886"/>
                  </a:cubicBezTo>
                  <a:cubicBezTo>
                    <a:pt x="1930" y="886"/>
                    <a:pt x="1894" y="898"/>
                    <a:pt x="1858" y="934"/>
                  </a:cubicBezTo>
                  <a:lnTo>
                    <a:pt x="1501" y="1291"/>
                  </a:lnTo>
                  <a:cubicBezTo>
                    <a:pt x="1454" y="1326"/>
                    <a:pt x="1442" y="1422"/>
                    <a:pt x="1489" y="1481"/>
                  </a:cubicBezTo>
                  <a:lnTo>
                    <a:pt x="1442" y="1529"/>
                  </a:lnTo>
                  <a:lnTo>
                    <a:pt x="1299" y="1374"/>
                  </a:lnTo>
                  <a:cubicBezTo>
                    <a:pt x="906" y="993"/>
                    <a:pt x="584" y="553"/>
                    <a:pt x="311" y="76"/>
                  </a:cubicBezTo>
                  <a:cubicBezTo>
                    <a:pt x="278" y="27"/>
                    <a:pt x="228" y="0"/>
                    <a:pt x="17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7" name="Google Shape;11267;p81"/>
            <p:cNvSpPr/>
            <p:nvPr/>
          </p:nvSpPr>
          <p:spPr>
            <a:xfrm>
              <a:off x="2750416" y="3870163"/>
              <a:ext cx="256513" cy="255689"/>
            </a:xfrm>
            <a:custGeom>
              <a:avLst/>
              <a:gdLst/>
              <a:ahLst/>
              <a:cxnLst/>
              <a:rect l="l" t="t" r="r" b="b"/>
              <a:pathLst>
                <a:path w="8097" h="8071" extrusionOk="0">
                  <a:moveTo>
                    <a:pt x="3663" y="4506"/>
                  </a:moveTo>
                  <a:cubicBezTo>
                    <a:pt x="3704" y="4506"/>
                    <a:pt x="3745" y="4512"/>
                    <a:pt x="3786" y="4523"/>
                  </a:cubicBezTo>
                  <a:lnTo>
                    <a:pt x="3834" y="4558"/>
                  </a:lnTo>
                  <a:lnTo>
                    <a:pt x="3167" y="5237"/>
                  </a:lnTo>
                  <a:cubicBezTo>
                    <a:pt x="3108" y="5035"/>
                    <a:pt x="3143" y="4820"/>
                    <a:pt x="3298" y="4666"/>
                  </a:cubicBezTo>
                  <a:cubicBezTo>
                    <a:pt x="3399" y="4565"/>
                    <a:pt x="3528" y="4506"/>
                    <a:pt x="3663" y="4506"/>
                  </a:cubicBezTo>
                  <a:close/>
                  <a:moveTo>
                    <a:pt x="4036" y="4773"/>
                  </a:moveTo>
                  <a:lnTo>
                    <a:pt x="4084" y="4820"/>
                  </a:lnTo>
                  <a:lnTo>
                    <a:pt x="3369" y="5535"/>
                  </a:lnTo>
                  <a:lnTo>
                    <a:pt x="3310" y="5475"/>
                  </a:lnTo>
                  <a:lnTo>
                    <a:pt x="4036" y="4773"/>
                  </a:lnTo>
                  <a:close/>
                  <a:moveTo>
                    <a:pt x="4310" y="5035"/>
                  </a:moveTo>
                  <a:lnTo>
                    <a:pt x="4536" y="5261"/>
                  </a:lnTo>
                  <a:lnTo>
                    <a:pt x="3822" y="5975"/>
                  </a:lnTo>
                  <a:lnTo>
                    <a:pt x="3596" y="5749"/>
                  </a:lnTo>
                  <a:lnTo>
                    <a:pt x="4310" y="5035"/>
                  </a:lnTo>
                  <a:close/>
                  <a:moveTo>
                    <a:pt x="4739" y="5451"/>
                  </a:moveTo>
                  <a:lnTo>
                    <a:pt x="4798" y="5511"/>
                  </a:lnTo>
                  <a:lnTo>
                    <a:pt x="4084" y="6225"/>
                  </a:lnTo>
                  <a:lnTo>
                    <a:pt x="4024" y="6166"/>
                  </a:lnTo>
                  <a:lnTo>
                    <a:pt x="4739" y="5451"/>
                  </a:lnTo>
                  <a:close/>
                  <a:moveTo>
                    <a:pt x="5024" y="5737"/>
                  </a:moveTo>
                  <a:lnTo>
                    <a:pt x="5251" y="5963"/>
                  </a:lnTo>
                  <a:lnTo>
                    <a:pt x="4536" y="6678"/>
                  </a:lnTo>
                  <a:lnTo>
                    <a:pt x="4310" y="6451"/>
                  </a:lnTo>
                  <a:lnTo>
                    <a:pt x="5024" y="5737"/>
                  </a:lnTo>
                  <a:close/>
                  <a:moveTo>
                    <a:pt x="5453" y="6166"/>
                  </a:moveTo>
                  <a:lnTo>
                    <a:pt x="5513" y="6225"/>
                  </a:lnTo>
                  <a:lnTo>
                    <a:pt x="4798" y="6940"/>
                  </a:lnTo>
                  <a:lnTo>
                    <a:pt x="4739" y="6880"/>
                  </a:lnTo>
                  <a:lnTo>
                    <a:pt x="5453" y="6166"/>
                  </a:lnTo>
                  <a:close/>
                  <a:moveTo>
                    <a:pt x="5727" y="6440"/>
                  </a:moveTo>
                  <a:lnTo>
                    <a:pt x="5763" y="6487"/>
                  </a:lnTo>
                  <a:cubicBezTo>
                    <a:pt x="5798" y="6666"/>
                    <a:pt x="5739" y="6856"/>
                    <a:pt x="5620" y="6975"/>
                  </a:cubicBezTo>
                  <a:cubicBezTo>
                    <a:pt x="5509" y="7078"/>
                    <a:pt x="5367" y="7131"/>
                    <a:pt x="5221" y="7131"/>
                  </a:cubicBezTo>
                  <a:cubicBezTo>
                    <a:pt x="5163" y="7131"/>
                    <a:pt x="5105" y="7123"/>
                    <a:pt x="5048" y="7106"/>
                  </a:cubicBezTo>
                  <a:lnTo>
                    <a:pt x="5727" y="6440"/>
                  </a:lnTo>
                  <a:close/>
                  <a:moveTo>
                    <a:pt x="3274" y="4058"/>
                  </a:moveTo>
                  <a:cubicBezTo>
                    <a:pt x="3358" y="4118"/>
                    <a:pt x="3429" y="4177"/>
                    <a:pt x="3489" y="4249"/>
                  </a:cubicBezTo>
                  <a:cubicBezTo>
                    <a:pt x="3334" y="4273"/>
                    <a:pt x="3191" y="4368"/>
                    <a:pt x="3072" y="4475"/>
                  </a:cubicBezTo>
                  <a:cubicBezTo>
                    <a:pt x="2774" y="4773"/>
                    <a:pt x="2738" y="5249"/>
                    <a:pt x="2977" y="5582"/>
                  </a:cubicBezTo>
                  <a:cubicBezTo>
                    <a:pt x="3012" y="5618"/>
                    <a:pt x="3024" y="5642"/>
                    <a:pt x="3060" y="5678"/>
                  </a:cubicBezTo>
                  <a:lnTo>
                    <a:pt x="3250" y="5868"/>
                  </a:lnTo>
                  <a:lnTo>
                    <a:pt x="4584" y="7213"/>
                  </a:lnTo>
                  <a:cubicBezTo>
                    <a:pt x="4620" y="7237"/>
                    <a:pt x="4643" y="7273"/>
                    <a:pt x="4691" y="7297"/>
                  </a:cubicBezTo>
                  <a:cubicBezTo>
                    <a:pt x="4846" y="7404"/>
                    <a:pt x="5024" y="7464"/>
                    <a:pt x="5203" y="7464"/>
                  </a:cubicBezTo>
                  <a:cubicBezTo>
                    <a:pt x="5417" y="7464"/>
                    <a:pt x="5644" y="7368"/>
                    <a:pt x="5810" y="7213"/>
                  </a:cubicBezTo>
                  <a:cubicBezTo>
                    <a:pt x="5929" y="7094"/>
                    <a:pt x="6001" y="6940"/>
                    <a:pt x="6036" y="6797"/>
                  </a:cubicBezTo>
                  <a:lnTo>
                    <a:pt x="6227" y="6987"/>
                  </a:lnTo>
                  <a:cubicBezTo>
                    <a:pt x="6203" y="7118"/>
                    <a:pt x="6108" y="7261"/>
                    <a:pt x="5989" y="7356"/>
                  </a:cubicBezTo>
                  <a:cubicBezTo>
                    <a:pt x="5775" y="7577"/>
                    <a:pt x="5492" y="7687"/>
                    <a:pt x="5209" y="7687"/>
                  </a:cubicBezTo>
                  <a:cubicBezTo>
                    <a:pt x="4926" y="7687"/>
                    <a:pt x="4643" y="7577"/>
                    <a:pt x="4429" y="7356"/>
                  </a:cubicBezTo>
                  <a:lnTo>
                    <a:pt x="2905" y="5844"/>
                  </a:lnTo>
                  <a:cubicBezTo>
                    <a:pt x="2703" y="5630"/>
                    <a:pt x="2584" y="5356"/>
                    <a:pt x="2584" y="5070"/>
                  </a:cubicBezTo>
                  <a:cubicBezTo>
                    <a:pt x="2584" y="4785"/>
                    <a:pt x="2703" y="4499"/>
                    <a:pt x="2905" y="4296"/>
                  </a:cubicBezTo>
                  <a:cubicBezTo>
                    <a:pt x="3012" y="4189"/>
                    <a:pt x="3143" y="4106"/>
                    <a:pt x="3274" y="4058"/>
                  </a:cubicBezTo>
                  <a:close/>
                  <a:moveTo>
                    <a:pt x="7596" y="7047"/>
                  </a:moveTo>
                  <a:lnTo>
                    <a:pt x="7739" y="7202"/>
                  </a:lnTo>
                  <a:lnTo>
                    <a:pt x="7227" y="7714"/>
                  </a:lnTo>
                  <a:lnTo>
                    <a:pt x="7072" y="7571"/>
                  </a:lnTo>
                  <a:lnTo>
                    <a:pt x="7596" y="7047"/>
                  </a:lnTo>
                  <a:close/>
                  <a:moveTo>
                    <a:pt x="2470" y="1"/>
                  </a:moveTo>
                  <a:cubicBezTo>
                    <a:pt x="2432" y="1"/>
                    <a:pt x="2392" y="20"/>
                    <a:pt x="2357" y="46"/>
                  </a:cubicBezTo>
                  <a:lnTo>
                    <a:pt x="1298" y="1106"/>
                  </a:lnTo>
                  <a:cubicBezTo>
                    <a:pt x="1238" y="1165"/>
                    <a:pt x="1238" y="1260"/>
                    <a:pt x="1298" y="1320"/>
                  </a:cubicBezTo>
                  <a:cubicBezTo>
                    <a:pt x="1328" y="1350"/>
                    <a:pt x="1366" y="1365"/>
                    <a:pt x="1405" y="1365"/>
                  </a:cubicBezTo>
                  <a:cubicBezTo>
                    <a:pt x="1444" y="1365"/>
                    <a:pt x="1482" y="1350"/>
                    <a:pt x="1512" y="1320"/>
                  </a:cubicBezTo>
                  <a:lnTo>
                    <a:pt x="2381" y="439"/>
                  </a:lnTo>
                  <a:lnTo>
                    <a:pt x="2500" y="832"/>
                  </a:lnTo>
                  <a:lnTo>
                    <a:pt x="833" y="2499"/>
                  </a:lnTo>
                  <a:lnTo>
                    <a:pt x="452" y="2380"/>
                  </a:lnTo>
                  <a:lnTo>
                    <a:pt x="1095" y="1737"/>
                  </a:lnTo>
                  <a:cubicBezTo>
                    <a:pt x="1095" y="1737"/>
                    <a:pt x="1095" y="1725"/>
                    <a:pt x="1107" y="1725"/>
                  </a:cubicBezTo>
                  <a:cubicBezTo>
                    <a:pt x="1155" y="1665"/>
                    <a:pt x="1155" y="1570"/>
                    <a:pt x="1095" y="1510"/>
                  </a:cubicBezTo>
                  <a:cubicBezTo>
                    <a:pt x="1066" y="1481"/>
                    <a:pt x="1027" y="1466"/>
                    <a:pt x="988" y="1466"/>
                  </a:cubicBezTo>
                  <a:cubicBezTo>
                    <a:pt x="950" y="1466"/>
                    <a:pt x="911" y="1481"/>
                    <a:pt x="881" y="1510"/>
                  </a:cubicBezTo>
                  <a:lnTo>
                    <a:pt x="60" y="2332"/>
                  </a:lnTo>
                  <a:cubicBezTo>
                    <a:pt x="24" y="2380"/>
                    <a:pt x="0" y="2415"/>
                    <a:pt x="24" y="2475"/>
                  </a:cubicBezTo>
                  <a:cubicBezTo>
                    <a:pt x="36" y="2522"/>
                    <a:pt x="83" y="2570"/>
                    <a:pt x="119" y="2582"/>
                  </a:cubicBezTo>
                  <a:lnTo>
                    <a:pt x="833" y="2796"/>
                  </a:lnTo>
                  <a:lnTo>
                    <a:pt x="1107" y="2868"/>
                  </a:lnTo>
                  <a:cubicBezTo>
                    <a:pt x="1810" y="3070"/>
                    <a:pt x="2441" y="3392"/>
                    <a:pt x="3012" y="3820"/>
                  </a:cubicBezTo>
                  <a:cubicBezTo>
                    <a:pt x="2893" y="3880"/>
                    <a:pt x="2786" y="3963"/>
                    <a:pt x="2703" y="4058"/>
                  </a:cubicBezTo>
                  <a:cubicBezTo>
                    <a:pt x="2429" y="4320"/>
                    <a:pt x="2286" y="4677"/>
                    <a:pt x="2286" y="5058"/>
                  </a:cubicBezTo>
                  <a:cubicBezTo>
                    <a:pt x="2286" y="5428"/>
                    <a:pt x="2429" y="5785"/>
                    <a:pt x="2703" y="6047"/>
                  </a:cubicBezTo>
                  <a:lnTo>
                    <a:pt x="4215" y="7571"/>
                  </a:lnTo>
                  <a:cubicBezTo>
                    <a:pt x="4489" y="7833"/>
                    <a:pt x="4858" y="7987"/>
                    <a:pt x="5215" y="7987"/>
                  </a:cubicBezTo>
                  <a:cubicBezTo>
                    <a:pt x="5572" y="7987"/>
                    <a:pt x="5929" y="7856"/>
                    <a:pt x="6215" y="7571"/>
                  </a:cubicBezTo>
                  <a:cubicBezTo>
                    <a:pt x="6310" y="7464"/>
                    <a:pt x="6417" y="7333"/>
                    <a:pt x="6477" y="7178"/>
                  </a:cubicBezTo>
                  <a:lnTo>
                    <a:pt x="6763" y="7464"/>
                  </a:lnTo>
                  <a:cubicBezTo>
                    <a:pt x="6703" y="7523"/>
                    <a:pt x="6715" y="7618"/>
                    <a:pt x="6763" y="7678"/>
                  </a:cubicBezTo>
                  <a:lnTo>
                    <a:pt x="7120" y="8035"/>
                  </a:lnTo>
                  <a:cubicBezTo>
                    <a:pt x="7144" y="8059"/>
                    <a:pt x="7191" y="8071"/>
                    <a:pt x="7227" y="8071"/>
                  </a:cubicBezTo>
                  <a:cubicBezTo>
                    <a:pt x="7251" y="8071"/>
                    <a:pt x="7299" y="8059"/>
                    <a:pt x="7322" y="8035"/>
                  </a:cubicBezTo>
                  <a:lnTo>
                    <a:pt x="8061" y="7297"/>
                  </a:lnTo>
                  <a:cubicBezTo>
                    <a:pt x="8084" y="7273"/>
                    <a:pt x="8096" y="7225"/>
                    <a:pt x="8096" y="7202"/>
                  </a:cubicBezTo>
                  <a:cubicBezTo>
                    <a:pt x="8096" y="7166"/>
                    <a:pt x="8084" y="7142"/>
                    <a:pt x="8061" y="7106"/>
                  </a:cubicBezTo>
                  <a:lnTo>
                    <a:pt x="7703" y="6749"/>
                  </a:lnTo>
                  <a:cubicBezTo>
                    <a:pt x="7674" y="6719"/>
                    <a:pt x="7635" y="6704"/>
                    <a:pt x="7596" y="6704"/>
                  </a:cubicBezTo>
                  <a:cubicBezTo>
                    <a:pt x="7557" y="6704"/>
                    <a:pt x="7519" y="6719"/>
                    <a:pt x="7489" y="6749"/>
                  </a:cubicBezTo>
                  <a:lnTo>
                    <a:pt x="7251" y="6511"/>
                  </a:lnTo>
                  <a:cubicBezTo>
                    <a:pt x="7221" y="6481"/>
                    <a:pt x="7185" y="6466"/>
                    <a:pt x="7150" y="6466"/>
                  </a:cubicBezTo>
                  <a:cubicBezTo>
                    <a:pt x="7114" y="6466"/>
                    <a:pt x="7078" y="6481"/>
                    <a:pt x="7049" y="6511"/>
                  </a:cubicBezTo>
                  <a:cubicBezTo>
                    <a:pt x="6989" y="6571"/>
                    <a:pt x="6989" y="6666"/>
                    <a:pt x="7049" y="6725"/>
                  </a:cubicBezTo>
                  <a:lnTo>
                    <a:pt x="7287" y="6963"/>
                  </a:lnTo>
                  <a:lnTo>
                    <a:pt x="6977" y="7273"/>
                  </a:lnTo>
                  <a:lnTo>
                    <a:pt x="6525" y="6821"/>
                  </a:lnTo>
                  <a:lnTo>
                    <a:pt x="3905" y="4189"/>
                  </a:lnTo>
                  <a:cubicBezTo>
                    <a:pt x="3739" y="4023"/>
                    <a:pt x="3572" y="3880"/>
                    <a:pt x="3417" y="3749"/>
                  </a:cubicBezTo>
                  <a:cubicBezTo>
                    <a:pt x="2762" y="3213"/>
                    <a:pt x="2012" y="2820"/>
                    <a:pt x="1203" y="2582"/>
                  </a:cubicBezTo>
                  <a:lnTo>
                    <a:pt x="1179" y="2582"/>
                  </a:lnTo>
                  <a:lnTo>
                    <a:pt x="2607" y="1153"/>
                  </a:lnTo>
                  <a:lnTo>
                    <a:pt x="2607" y="1165"/>
                  </a:lnTo>
                  <a:cubicBezTo>
                    <a:pt x="2691" y="1439"/>
                    <a:pt x="2786" y="1701"/>
                    <a:pt x="2893" y="1963"/>
                  </a:cubicBezTo>
                  <a:cubicBezTo>
                    <a:pt x="2929" y="2022"/>
                    <a:pt x="2965" y="2046"/>
                    <a:pt x="3024" y="2046"/>
                  </a:cubicBezTo>
                  <a:cubicBezTo>
                    <a:pt x="3048" y="2046"/>
                    <a:pt x="3072" y="2046"/>
                    <a:pt x="3084" y="2034"/>
                  </a:cubicBezTo>
                  <a:cubicBezTo>
                    <a:pt x="3167" y="1999"/>
                    <a:pt x="3191" y="1915"/>
                    <a:pt x="3167" y="1844"/>
                  </a:cubicBezTo>
                  <a:cubicBezTo>
                    <a:pt x="3060" y="1606"/>
                    <a:pt x="2965" y="1344"/>
                    <a:pt x="2893" y="1094"/>
                  </a:cubicBezTo>
                  <a:lnTo>
                    <a:pt x="2607" y="117"/>
                  </a:lnTo>
                  <a:cubicBezTo>
                    <a:pt x="2596" y="70"/>
                    <a:pt x="2548" y="22"/>
                    <a:pt x="2512" y="10"/>
                  </a:cubicBezTo>
                  <a:cubicBezTo>
                    <a:pt x="2499" y="4"/>
                    <a:pt x="2485" y="1"/>
                    <a:pt x="2470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268" name="Google Shape;11268;p81"/>
          <p:cNvGrpSpPr/>
          <p:nvPr/>
        </p:nvGrpSpPr>
        <p:grpSpPr>
          <a:xfrm>
            <a:off x="8325237" y="5409098"/>
            <a:ext cx="365672" cy="467765"/>
            <a:chOff x="6243928" y="4263502"/>
            <a:chExt cx="274254" cy="350824"/>
          </a:xfrm>
          <a:solidFill>
            <a:srgbClr val="D2DE00"/>
          </a:solidFill>
        </p:grpSpPr>
        <p:sp>
          <p:nvSpPr>
            <p:cNvPr id="11269" name="Google Shape;11269;p81"/>
            <p:cNvSpPr/>
            <p:nvPr/>
          </p:nvSpPr>
          <p:spPr>
            <a:xfrm>
              <a:off x="6342390" y="4373653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333"/>
                  </a:lnTo>
                  <a:cubicBezTo>
                    <a:pt x="0" y="429"/>
                    <a:pt x="72" y="500"/>
                    <a:pt x="167" y="500"/>
                  </a:cubicBezTo>
                  <a:cubicBezTo>
                    <a:pt x="250" y="500"/>
                    <a:pt x="334" y="429"/>
                    <a:pt x="334" y="333"/>
                  </a:cubicBezTo>
                  <a:lnTo>
                    <a:pt x="334" y="155"/>
                  </a:lnTo>
                  <a:cubicBezTo>
                    <a:pt x="334" y="72"/>
                    <a:pt x="250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70" name="Google Shape;11270;p81"/>
            <p:cNvSpPr/>
            <p:nvPr/>
          </p:nvSpPr>
          <p:spPr>
            <a:xfrm>
              <a:off x="6407999" y="4373653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333"/>
                  </a:lnTo>
                  <a:cubicBezTo>
                    <a:pt x="1" y="429"/>
                    <a:pt x="72" y="500"/>
                    <a:pt x="168" y="500"/>
                  </a:cubicBezTo>
                  <a:cubicBezTo>
                    <a:pt x="251" y="500"/>
                    <a:pt x="322" y="429"/>
                    <a:pt x="322" y="333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71" name="Google Shape;11271;p81"/>
            <p:cNvSpPr/>
            <p:nvPr/>
          </p:nvSpPr>
          <p:spPr>
            <a:xfrm>
              <a:off x="6336719" y="4357053"/>
              <a:ext cx="21162" cy="10201"/>
            </a:xfrm>
            <a:custGeom>
              <a:avLst/>
              <a:gdLst/>
              <a:ahLst/>
              <a:cxnLst/>
              <a:rect l="l" t="t" r="r" b="b"/>
              <a:pathLst>
                <a:path w="668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513" y="322"/>
                  </a:lnTo>
                  <a:cubicBezTo>
                    <a:pt x="596" y="322"/>
                    <a:pt x="667" y="250"/>
                    <a:pt x="667" y="167"/>
                  </a:cubicBezTo>
                  <a:cubicBezTo>
                    <a:pt x="667" y="72"/>
                    <a:pt x="596" y="0"/>
                    <a:pt x="51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72" name="Google Shape;11272;p81"/>
            <p:cNvSpPr/>
            <p:nvPr/>
          </p:nvSpPr>
          <p:spPr>
            <a:xfrm>
              <a:off x="6402740" y="4357053"/>
              <a:ext cx="21131" cy="10201"/>
            </a:xfrm>
            <a:custGeom>
              <a:avLst/>
              <a:gdLst/>
              <a:ahLst/>
              <a:cxnLst/>
              <a:rect l="l" t="t" r="r" b="b"/>
              <a:pathLst>
                <a:path w="667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12" y="322"/>
                  </a:lnTo>
                  <a:cubicBezTo>
                    <a:pt x="596" y="322"/>
                    <a:pt x="667" y="250"/>
                    <a:pt x="667" y="167"/>
                  </a:cubicBezTo>
                  <a:cubicBezTo>
                    <a:pt x="667" y="72"/>
                    <a:pt x="596" y="0"/>
                    <a:pt x="51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73" name="Google Shape;11273;p81"/>
            <p:cNvSpPr/>
            <p:nvPr/>
          </p:nvSpPr>
          <p:spPr>
            <a:xfrm>
              <a:off x="6243928" y="4263502"/>
              <a:ext cx="274254" cy="350824"/>
            </a:xfrm>
            <a:custGeom>
              <a:avLst/>
              <a:gdLst/>
              <a:ahLst/>
              <a:cxnLst/>
              <a:rect l="l" t="t" r="r" b="b"/>
              <a:pathLst>
                <a:path w="8657" h="11074" extrusionOk="0">
                  <a:moveTo>
                    <a:pt x="1501" y="4406"/>
                  </a:moveTo>
                  <a:cubicBezTo>
                    <a:pt x="1596" y="4453"/>
                    <a:pt x="1691" y="4489"/>
                    <a:pt x="1799" y="4489"/>
                  </a:cubicBezTo>
                  <a:lnTo>
                    <a:pt x="1918" y="4489"/>
                  </a:lnTo>
                  <a:cubicBezTo>
                    <a:pt x="1977" y="4942"/>
                    <a:pt x="2191" y="5382"/>
                    <a:pt x="2489" y="5739"/>
                  </a:cubicBezTo>
                  <a:cubicBezTo>
                    <a:pt x="2584" y="5858"/>
                    <a:pt x="2692" y="5954"/>
                    <a:pt x="2811" y="6049"/>
                  </a:cubicBezTo>
                  <a:cubicBezTo>
                    <a:pt x="2156" y="5977"/>
                    <a:pt x="1620" y="5644"/>
                    <a:pt x="1358" y="5442"/>
                  </a:cubicBezTo>
                  <a:cubicBezTo>
                    <a:pt x="1275" y="5382"/>
                    <a:pt x="1263" y="5287"/>
                    <a:pt x="1298" y="5215"/>
                  </a:cubicBezTo>
                  <a:cubicBezTo>
                    <a:pt x="1370" y="5049"/>
                    <a:pt x="1453" y="4787"/>
                    <a:pt x="1501" y="4406"/>
                  </a:cubicBezTo>
                  <a:close/>
                  <a:moveTo>
                    <a:pt x="7097" y="4394"/>
                  </a:moveTo>
                  <a:cubicBezTo>
                    <a:pt x="7156" y="4787"/>
                    <a:pt x="7252" y="5049"/>
                    <a:pt x="7323" y="5215"/>
                  </a:cubicBezTo>
                  <a:cubicBezTo>
                    <a:pt x="7347" y="5287"/>
                    <a:pt x="7335" y="5394"/>
                    <a:pt x="7264" y="5442"/>
                  </a:cubicBezTo>
                  <a:cubicBezTo>
                    <a:pt x="6990" y="5644"/>
                    <a:pt x="6454" y="5977"/>
                    <a:pt x="5787" y="6049"/>
                  </a:cubicBezTo>
                  <a:cubicBezTo>
                    <a:pt x="5906" y="5942"/>
                    <a:pt x="6025" y="5835"/>
                    <a:pt x="6132" y="5715"/>
                  </a:cubicBezTo>
                  <a:cubicBezTo>
                    <a:pt x="6430" y="5358"/>
                    <a:pt x="6621" y="4930"/>
                    <a:pt x="6692" y="4489"/>
                  </a:cubicBezTo>
                  <a:lnTo>
                    <a:pt x="6787" y="4489"/>
                  </a:lnTo>
                  <a:cubicBezTo>
                    <a:pt x="6906" y="4489"/>
                    <a:pt x="7002" y="4453"/>
                    <a:pt x="7097" y="4394"/>
                  </a:cubicBezTo>
                  <a:close/>
                  <a:moveTo>
                    <a:pt x="4299" y="334"/>
                  </a:moveTo>
                  <a:cubicBezTo>
                    <a:pt x="5835" y="334"/>
                    <a:pt x="7085" y="1584"/>
                    <a:pt x="7085" y="3120"/>
                  </a:cubicBezTo>
                  <a:lnTo>
                    <a:pt x="7085" y="3370"/>
                  </a:lnTo>
                  <a:cubicBezTo>
                    <a:pt x="6990" y="3322"/>
                    <a:pt x="6906" y="3310"/>
                    <a:pt x="6811" y="3310"/>
                  </a:cubicBezTo>
                  <a:lnTo>
                    <a:pt x="6728" y="3310"/>
                  </a:lnTo>
                  <a:cubicBezTo>
                    <a:pt x="6680" y="3310"/>
                    <a:pt x="6632" y="3299"/>
                    <a:pt x="6585" y="3251"/>
                  </a:cubicBezTo>
                  <a:cubicBezTo>
                    <a:pt x="6561" y="3215"/>
                    <a:pt x="6525" y="3179"/>
                    <a:pt x="6525" y="3120"/>
                  </a:cubicBezTo>
                  <a:cubicBezTo>
                    <a:pt x="6525" y="2382"/>
                    <a:pt x="6168" y="1715"/>
                    <a:pt x="5597" y="1286"/>
                  </a:cubicBezTo>
                  <a:cubicBezTo>
                    <a:pt x="5503" y="1224"/>
                    <a:pt x="5373" y="1189"/>
                    <a:pt x="5255" y="1189"/>
                  </a:cubicBezTo>
                  <a:cubicBezTo>
                    <a:pt x="5237" y="1189"/>
                    <a:pt x="5220" y="1190"/>
                    <a:pt x="5204" y="1191"/>
                  </a:cubicBezTo>
                  <a:cubicBezTo>
                    <a:pt x="5073" y="1227"/>
                    <a:pt x="4954" y="1298"/>
                    <a:pt x="4882" y="1417"/>
                  </a:cubicBezTo>
                  <a:cubicBezTo>
                    <a:pt x="4739" y="1608"/>
                    <a:pt x="4525" y="1727"/>
                    <a:pt x="4287" y="1727"/>
                  </a:cubicBezTo>
                  <a:cubicBezTo>
                    <a:pt x="4049" y="1727"/>
                    <a:pt x="3823" y="1608"/>
                    <a:pt x="3692" y="1417"/>
                  </a:cubicBezTo>
                  <a:cubicBezTo>
                    <a:pt x="3608" y="1298"/>
                    <a:pt x="3489" y="1227"/>
                    <a:pt x="3358" y="1191"/>
                  </a:cubicBezTo>
                  <a:cubicBezTo>
                    <a:pt x="3327" y="1185"/>
                    <a:pt x="3296" y="1183"/>
                    <a:pt x="3266" y="1183"/>
                  </a:cubicBezTo>
                  <a:cubicBezTo>
                    <a:pt x="3166" y="1183"/>
                    <a:pt x="3068" y="1214"/>
                    <a:pt x="2977" y="1286"/>
                  </a:cubicBezTo>
                  <a:cubicBezTo>
                    <a:pt x="2858" y="1358"/>
                    <a:pt x="2751" y="1465"/>
                    <a:pt x="2668" y="1548"/>
                  </a:cubicBezTo>
                  <a:cubicBezTo>
                    <a:pt x="2596" y="1608"/>
                    <a:pt x="2596" y="1715"/>
                    <a:pt x="2668" y="1775"/>
                  </a:cubicBezTo>
                  <a:cubicBezTo>
                    <a:pt x="2697" y="1804"/>
                    <a:pt x="2736" y="1819"/>
                    <a:pt x="2775" y="1819"/>
                  </a:cubicBezTo>
                  <a:cubicBezTo>
                    <a:pt x="2814" y="1819"/>
                    <a:pt x="2852" y="1804"/>
                    <a:pt x="2882" y="1775"/>
                  </a:cubicBezTo>
                  <a:cubicBezTo>
                    <a:pt x="2977" y="1691"/>
                    <a:pt x="3061" y="1608"/>
                    <a:pt x="3156" y="1536"/>
                  </a:cubicBezTo>
                  <a:cubicBezTo>
                    <a:pt x="3181" y="1520"/>
                    <a:pt x="3212" y="1503"/>
                    <a:pt x="3245" y="1503"/>
                  </a:cubicBezTo>
                  <a:cubicBezTo>
                    <a:pt x="3259" y="1503"/>
                    <a:pt x="3273" y="1506"/>
                    <a:pt x="3287" y="1513"/>
                  </a:cubicBezTo>
                  <a:cubicBezTo>
                    <a:pt x="3334" y="1524"/>
                    <a:pt x="3382" y="1536"/>
                    <a:pt x="3406" y="1584"/>
                  </a:cubicBezTo>
                  <a:cubicBezTo>
                    <a:pt x="3596" y="1882"/>
                    <a:pt x="3918" y="2048"/>
                    <a:pt x="4275" y="2048"/>
                  </a:cubicBezTo>
                  <a:cubicBezTo>
                    <a:pt x="4608" y="2048"/>
                    <a:pt x="4942" y="1870"/>
                    <a:pt x="5132" y="1584"/>
                  </a:cubicBezTo>
                  <a:cubicBezTo>
                    <a:pt x="5168" y="1536"/>
                    <a:pt x="5192" y="1524"/>
                    <a:pt x="5251" y="1513"/>
                  </a:cubicBezTo>
                  <a:cubicBezTo>
                    <a:pt x="5265" y="1506"/>
                    <a:pt x="5278" y="1503"/>
                    <a:pt x="5291" y="1503"/>
                  </a:cubicBezTo>
                  <a:cubicBezTo>
                    <a:pt x="5321" y="1503"/>
                    <a:pt x="5349" y="1520"/>
                    <a:pt x="5382" y="1536"/>
                  </a:cubicBezTo>
                  <a:cubicBezTo>
                    <a:pt x="5894" y="1894"/>
                    <a:pt x="6192" y="2477"/>
                    <a:pt x="6192" y="3096"/>
                  </a:cubicBezTo>
                  <a:cubicBezTo>
                    <a:pt x="6192" y="3239"/>
                    <a:pt x="6251" y="3370"/>
                    <a:pt x="6335" y="3453"/>
                  </a:cubicBezTo>
                  <a:cubicBezTo>
                    <a:pt x="6430" y="3549"/>
                    <a:pt x="6561" y="3608"/>
                    <a:pt x="6692" y="3608"/>
                  </a:cubicBezTo>
                  <a:lnTo>
                    <a:pt x="6787" y="3608"/>
                  </a:lnTo>
                  <a:cubicBezTo>
                    <a:pt x="6859" y="3608"/>
                    <a:pt x="6930" y="3632"/>
                    <a:pt x="6990" y="3691"/>
                  </a:cubicBezTo>
                  <a:cubicBezTo>
                    <a:pt x="7037" y="3751"/>
                    <a:pt x="7073" y="3834"/>
                    <a:pt x="7073" y="3906"/>
                  </a:cubicBezTo>
                  <a:cubicBezTo>
                    <a:pt x="7049" y="4037"/>
                    <a:pt x="6918" y="4144"/>
                    <a:pt x="6775" y="4144"/>
                  </a:cubicBezTo>
                  <a:lnTo>
                    <a:pt x="6692" y="4144"/>
                  </a:lnTo>
                  <a:lnTo>
                    <a:pt x="6692" y="4156"/>
                  </a:lnTo>
                  <a:cubicBezTo>
                    <a:pt x="6692" y="4072"/>
                    <a:pt x="6621" y="3989"/>
                    <a:pt x="6537" y="3989"/>
                  </a:cubicBezTo>
                  <a:cubicBezTo>
                    <a:pt x="6442" y="3989"/>
                    <a:pt x="6371" y="4072"/>
                    <a:pt x="6371" y="4156"/>
                  </a:cubicBezTo>
                  <a:cubicBezTo>
                    <a:pt x="6371" y="4668"/>
                    <a:pt x="6192" y="5144"/>
                    <a:pt x="5859" y="5513"/>
                  </a:cubicBezTo>
                  <a:cubicBezTo>
                    <a:pt x="5597" y="5823"/>
                    <a:pt x="5251" y="6049"/>
                    <a:pt x="4870" y="6156"/>
                  </a:cubicBezTo>
                  <a:lnTo>
                    <a:pt x="4954" y="5942"/>
                  </a:lnTo>
                  <a:cubicBezTo>
                    <a:pt x="4966" y="5894"/>
                    <a:pt x="4966" y="5835"/>
                    <a:pt x="4942" y="5799"/>
                  </a:cubicBezTo>
                  <a:cubicBezTo>
                    <a:pt x="4906" y="5751"/>
                    <a:pt x="4870" y="5715"/>
                    <a:pt x="4811" y="5715"/>
                  </a:cubicBezTo>
                  <a:lnTo>
                    <a:pt x="3763" y="5715"/>
                  </a:lnTo>
                  <a:cubicBezTo>
                    <a:pt x="3704" y="5715"/>
                    <a:pt x="3656" y="5751"/>
                    <a:pt x="3632" y="5799"/>
                  </a:cubicBezTo>
                  <a:cubicBezTo>
                    <a:pt x="3596" y="5835"/>
                    <a:pt x="3596" y="5894"/>
                    <a:pt x="3620" y="5942"/>
                  </a:cubicBezTo>
                  <a:lnTo>
                    <a:pt x="3704" y="6156"/>
                  </a:lnTo>
                  <a:cubicBezTo>
                    <a:pt x="3346" y="6049"/>
                    <a:pt x="2989" y="5823"/>
                    <a:pt x="2739" y="5525"/>
                  </a:cubicBezTo>
                  <a:cubicBezTo>
                    <a:pt x="2406" y="5144"/>
                    <a:pt x="2227" y="4668"/>
                    <a:pt x="2227" y="4156"/>
                  </a:cubicBezTo>
                  <a:cubicBezTo>
                    <a:pt x="2227" y="4072"/>
                    <a:pt x="2156" y="3989"/>
                    <a:pt x="2072" y="3989"/>
                  </a:cubicBezTo>
                  <a:cubicBezTo>
                    <a:pt x="1977" y="3989"/>
                    <a:pt x="1906" y="4072"/>
                    <a:pt x="1906" y="4156"/>
                  </a:cubicBezTo>
                  <a:lnTo>
                    <a:pt x="1906" y="4168"/>
                  </a:lnTo>
                  <a:lnTo>
                    <a:pt x="1799" y="4168"/>
                  </a:lnTo>
                  <a:cubicBezTo>
                    <a:pt x="1727" y="4168"/>
                    <a:pt x="1656" y="4144"/>
                    <a:pt x="1596" y="4084"/>
                  </a:cubicBezTo>
                  <a:cubicBezTo>
                    <a:pt x="1549" y="4025"/>
                    <a:pt x="1513" y="3953"/>
                    <a:pt x="1513" y="3870"/>
                  </a:cubicBezTo>
                  <a:cubicBezTo>
                    <a:pt x="1525" y="3739"/>
                    <a:pt x="1668" y="3632"/>
                    <a:pt x="1810" y="3632"/>
                  </a:cubicBezTo>
                  <a:lnTo>
                    <a:pt x="1870" y="3632"/>
                  </a:lnTo>
                  <a:cubicBezTo>
                    <a:pt x="2013" y="3632"/>
                    <a:pt x="2144" y="3572"/>
                    <a:pt x="2227" y="3489"/>
                  </a:cubicBezTo>
                  <a:cubicBezTo>
                    <a:pt x="2322" y="3394"/>
                    <a:pt x="2382" y="3263"/>
                    <a:pt x="2382" y="3132"/>
                  </a:cubicBezTo>
                  <a:cubicBezTo>
                    <a:pt x="2382" y="2846"/>
                    <a:pt x="2441" y="2584"/>
                    <a:pt x="2561" y="2322"/>
                  </a:cubicBezTo>
                  <a:cubicBezTo>
                    <a:pt x="2608" y="2251"/>
                    <a:pt x="2561" y="2144"/>
                    <a:pt x="2489" y="2120"/>
                  </a:cubicBezTo>
                  <a:cubicBezTo>
                    <a:pt x="2466" y="2107"/>
                    <a:pt x="2442" y="2101"/>
                    <a:pt x="2418" y="2101"/>
                  </a:cubicBezTo>
                  <a:cubicBezTo>
                    <a:pt x="2357" y="2101"/>
                    <a:pt x="2301" y="2140"/>
                    <a:pt x="2275" y="2191"/>
                  </a:cubicBezTo>
                  <a:cubicBezTo>
                    <a:pt x="2144" y="2489"/>
                    <a:pt x="2072" y="2798"/>
                    <a:pt x="2072" y="3132"/>
                  </a:cubicBezTo>
                  <a:cubicBezTo>
                    <a:pt x="2072" y="3179"/>
                    <a:pt x="2049" y="3215"/>
                    <a:pt x="2001" y="3263"/>
                  </a:cubicBezTo>
                  <a:cubicBezTo>
                    <a:pt x="1977" y="3299"/>
                    <a:pt x="1930" y="3322"/>
                    <a:pt x="1870" y="3322"/>
                  </a:cubicBezTo>
                  <a:lnTo>
                    <a:pt x="1810" y="3322"/>
                  </a:lnTo>
                  <a:cubicBezTo>
                    <a:pt x="1703" y="3322"/>
                    <a:pt x="1608" y="3358"/>
                    <a:pt x="1513" y="3394"/>
                  </a:cubicBezTo>
                  <a:lnTo>
                    <a:pt x="1513" y="3120"/>
                  </a:lnTo>
                  <a:cubicBezTo>
                    <a:pt x="1513" y="1584"/>
                    <a:pt x="2763" y="334"/>
                    <a:pt x="4299" y="334"/>
                  </a:cubicBezTo>
                  <a:close/>
                  <a:moveTo>
                    <a:pt x="4585" y="6049"/>
                  </a:moveTo>
                  <a:lnTo>
                    <a:pt x="4394" y="6525"/>
                  </a:lnTo>
                  <a:cubicBezTo>
                    <a:pt x="4370" y="6549"/>
                    <a:pt x="4346" y="6585"/>
                    <a:pt x="4299" y="6585"/>
                  </a:cubicBezTo>
                  <a:cubicBezTo>
                    <a:pt x="4251" y="6585"/>
                    <a:pt x="4227" y="6549"/>
                    <a:pt x="4216" y="6525"/>
                  </a:cubicBezTo>
                  <a:lnTo>
                    <a:pt x="4013" y="6049"/>
                  </a:lnTo>
                  <a:close/>
                  <a:moveTo>
                    <a:pt x="2822" y="7001"/>
                  </a:moveTo>
                  <a:lnTo>
                    <a:pt x="4013" y="7668"/>
                  </a:lnTo>
                  <a:lnTo>
                    <a:pt x="3156" y="8394"/>
                  </a:lnTo>
                  <a:lnTo>
                    <a:pt x="3144" y="8394"/>
                  </a:lnTo>
                  <a:lnTo>
                    <a:pt x="2584" y="7442"/>
                  </a:lnTo>
                  <a:lnTo>
                    <a:pt x="2811" y="7001"/>
                  </a:lnTo>
                  <a:close/>
                  <a:moveTo>
                    <a:pt x="5335" y="6347"/>
                  </a:moveTo>
                  <a:lnTo>
                    <a:pt x="5335" y="6870"/>
                  </a:lnTo>
                  <a:lnTo>
                    <a:pt x="5144" y="6966"/>
                  </a:lnTo>
                  <a:cubicBezTo>
                    <a:pt x="5073" y="7013"/>
                    <a:pt x="5037" y="7120"/>
                    <a:pt x="5085" y="7192"/>
                  </a:cubicBezTo>
                  <a:cubicBezTo>
                    <a:pt x="5117" y="7241"/>
                    <a:pt x="5178" y="7273"/>
                    <a:pt x="5236" y="7273"/>
                  </a:cubicBezTo>
                  <a:cubicBezTo>
                    <a:pt x="5263" y="7273"/>
                    <a:pt x="5288" y="7266"/>
                    <a:pt x="5311" y="7251"/>
                  </a:cubicBezTo>
                  <a:lnTo>
                    <a:pt x="5775" y="7001"/>
                  </a:lnTo>
                  <a:lnTo>
                    <a:pt x="5787" y="7001"/>
                  </a:lnTo>
                  <a:lnTo>
                    <a:pt x="6013" y="7442"/>
                  </a:lnTo>
                  <a:lnTo>
                    <a:pt x="5489" y="8394"/>
                  </a:lnTo>
                  <a:lnTo>
                    <a:pt x="5478" y="8394"/>
                  </a:lnTo>
                  <a:lnTo>
                    <a:pt x="4597" y="7656"/>
                  </a:lnTo>
                  <a:lnTo>
                    <a:pt x="4751" y="7585"/>
                  </a:lnTo>
                  <a:cubicBezTo>
                    <a:pt x="4823" y="7537"/>
                    <a:pt x="4847" y="7430"/>
                    <a:pt x="4811" y="7359"/>
                  </a:cubicBezTo>
                  <a:cubicBezTo>
                    <a:pt x="4778" y="7310"/>
                    <a:pt x="4717" y="7277"/>
                    <a:pt x="4659" y="7277"/>
                  </a:cubicBezTo>
                  <a:cubicBezTo>
                    <a:pt x="4633" y="7277"/>
                    <a:pt x="4607" y="7284"/>
                    <a:pt x="4585" y="7299"/>
                  </a:cubicBezTo>
                  <a:lnTo>
                    <a:pt x="4311" y="7442"/>
                  </a:lnTo>
                  <a:lnTo>
                    <a:pt x="3263" y="6870"/>
                  </a:lnTo>
                  <a:lnTo>
                    <a:pt x="3263" y="6347"/>
                  </a:lnTo>
                  <a:cubicBezTo>
                    <a:pt x="3454" y="6430"/>
                    <a:pt x="3656" y="6513"/>
                    <a:pt x="3870" y="6537"/>
                  </a:cubicBezTo>
                  <a:lnTo>
                    <a:pt x="3918" y="6656"/>
                  </a:lnTo>
                  <a:cubicBezTo>
                    <a:pt x="3977" y="6823"/>
                    <a:pt x="4132" y="6918"/>
                    <a:pt x="4299" y="6918"/>
                  </a:cubicBezTo>
                  <a:cubicBezTo>
                    <a:pt x="4477" y="6918"/>
                    <a:pt x="4632" y="6823"/>
                    <a:pt x="4680" y="6656"/>
                  </a:cubicBezTo>
                  <a:lnTo>
                    <a:pt x="4727" y="6537"/>
                  </a:lnTo>
                  <a:cubicBezTo>
                    <a:pt x="4942" y="6489"/>
                    <a:pt x="5144" y="6430"/>
                    <a:pt x="5335" y="6347"/>
                  </a:cubicBezTo>
                  <a:close/>
                  <a:moveTo>
                    <a:pt x="4311" y="0"/>
                  </a:moveTo>
                  <a:cubicBezTo>
                    <a:pt x="2608" y="0"/>
                    <a:pt x="1203" y="1405"/>
                    <a:pt x="1203" y="3120"/>
                  </a:cubicBezTo>
                  <a:lnTo>
                    <a:pt x="1203" y="3977"/>
                  </a:lnTo>
                  <a:cubicBezTo>
                    <a:pt x="1203" y="4525"/>
                    <a:pt x="1096" y="4870"/>
                    <a:pt x="1013" y="5084"/>
                  </a:cubicBezTo>
                  <a:cubicBezTo>
                    <a:pt x="906" y="5299"/>
                    <a:pt x="965" y="5561"/>
                    <a:pt x="1156" y="5704"/>
                  </a:cubicBezTo>
                  <a:cubicBezTo>
                    <a:pt x="1489" y="5942"/>
                    <a:pt x="2132" y="6347"/>
                    <a:pt x="2930" y="6406"/>
                  </a:cubicBezTo>
                  <a:lnTo>
                    <a:pt x="2930" y="6692"/>
                  </a:lnTo>
                  <a:cubicBezTo>
                    <a:pt x="2894" y="6674"/>
                    <a:pt x="2861" y="6665"/>
                    <a:pt x="2828" y="6665"/>
                  </a:cubicBezTo>
                  <a:cubicBezTo>
                    <a:pt x="2796" y="6665"/>
                    <a:pt x="2763" y="6674"/>
                    <a:pt x="2727" y="6692"/>
                  </a:cubicBezTo>
                  <a:cubicBezTo>
                    <a:pt x="2632" y="6716"/>
                    <a:pt x="2561" y="6775"/>
                    <a:pt x="2525" y="6847"/>
                  </a:cubicBezTo>
                  <a:lnTo>
                    <a:pt x="2275" y="7359"/>
                  </a:lnTo>
                  <a:lnTo>
                    <a:pt x="858" y="7775"/>
                  </a:lnTo>
                  <a:cubicBezTo>
                    <a:pt x="358" y="7918"/>
                    <a:pt x="1" y="8394"/>
                    <a:pt x="1" y="8918"/>
                  </a:cubicBezTo>
                  <a:lnTo>
                    <a:pt x="1" y="10919"/>
                  </a:lnTo>
                  <a:cubicBezTo>
                    <a:pt x="1" y="11002"/>
                    <a:pt x="72" y="11073"/>
                    <a:pt x="167" y="11073"/>
                  </a:cubicBezTo>
                  <a:cubicBezTo>
                    <a:pt x="251" y="11073"/>
                    <a:pt x="322" y="11002"/>
                    <a:pt x="322" y="10919"/>
                  </a:cubicBezTo>
                  <a:lnTo>
                    <a:pt x="322" y="8918"/>
                  </a:lnTo>
                  <a:cubicBezTo>
                    <a:pt x="322" y="8752"/>
                    <a:pt x="370" y="8609"/>
                    <a:pt x="441" y="8478"/>
                  </a:cubicBezTo>
                  <a:lnTo>
                    <a:pt x="1370" y="9264"/>
                  </a:lnTo>
                  <a:cubicBezTo>
                    <a:pt x="1489" y="9371"/>
                    <a:pt x="1549" y="9514"/>
                    <a:pt x="1549" y="9668"/>
                  </a:cubicBezTo>
                  <a:lnTo>
                    <a:pt x="1549" y="10895"/>
                  </a:lnTo>
                  <a:cubicBezTo>
                    <a:pt x="1549" y="10990"/>
                    <a:pt x="1620" y="11061"/>
                    <a:pt x="1703" y="11061"/>
                  </a:cubicBezTo>
                  <a:cubicBezTo>
                    <a:pt x="1799" y="11061"/>
                    <a:pt x="1870" y="10990"/>
                    <a:pt x="1870" y="10895"/>
                  </a:cubicBezTo>
                  <a:lnTo>
                    <a:pt x="1870" y="9668"/>
                  </a:lnTo>
                  <a:cubicBezTo>
                    <a:pt x="1870" y="9406"/>
                    <a:pt x="1763" y="9168"/>
                    <a:pt x="1572" y="9014"/>
                  </a:cubicBezTo>
                  <a:lnTo>
                    <a:pt x="656" y="8216"/>
                  </a:lnTo>
                  <a:cubicBezTo>
                    <a:pt x="739" y="8144"/>
                    <a:pt x="834" y="8097"/>
                    <a:pt x="953" y="8073"/>
                  </a:cubicBezTo>
                  <a:lnTo>
                    <a:pt x="2346" y="7656"/>
                  </a:lnTo>
                  <a:lnTo>
                    <a:pt x="2858" y="8549"/>
                  </a:lnTo>
                  <a:cubicBezTo>
                    <a:pt x="2894" y="8633"/>
                    <a:pt x="2989" y="8692"/>
                    <a:pt x="3096" y="8716"/>
                  </a:cubicBezTo>
                  <a:lnTo>
                    <a:pt x="3156" y="8716"/>
                  </a:lnTo>
                  <a:cubicBezTo>
                    <a:pt x="3227" y="8716"/>
                    <a:pt x="3311" y="8680"/>
                    <a:pt x="3382" y="8633"/>
                  </a:cubicBezTo>
                  <a:lnTo>
                    <a:pt x="4335" y="7823"/>
                  </a:lnTo>
                  <a:lnTo>
                    <a:pt x="5287" y="8633"/>
                  </a:lnTo>
                  <a:cubicBezTo>
                    <a:pt x="5347" y="8692"/>
                    <a:pt x="5418" y="8716"/>
                    <a:pt x="5501" y="8716"/>
                  </a:cubicBezTo>
                  <a:lnTo>
                    <a:pt x="5561" y="8716"/>
                  </a:lnTo>
                  <a:cubicBezTo>
                    <a:pt x="5668" y="8692"/>
                    <a:pt x="5740" y="8633"/>
                    <a:pt x="5799" y="8549"/>
                  </a:cubicBezTo>
                  <a:lnTo>
                    <a:pt x="6311" y="7656"/>
                  </a:lnTo>
                  <a:lnTo>
                    <a:pt x="7704" y="8073"/>
                  </a:lnTo>
                  <a:cubicBezTo>
                    <a:pt x="7811" y="8097"/>
                    <a:pt x="7918" y="8156"/>
                    <a:pt x="8002" y="8216"/>
                  </a:cubicBezTo>
                  <a:lnTo>
                    <a:pt x="7085" y="9014"/>
                  </a:lnTo>
                  <a:cubicBezTo>
                    <a:pt x="6894" y="9168"/>
                    <a:pt x="6787" y="9406"/>
                    <a:pt x="6787" y="9668"/>
                  </a:cubicBezTo>
                  <a:lnTo>
                    <a:pt x="6787" y="10895"/>
                  </a:lnTo>
                  <a:cubicBezTo>
                    <a:pt x="6787" y="10990"/>
                    <a:pt x="6859" y="11061"/>
                    <a:pt x="6954" y="11061"/>
                  </a:cubicBezTo>
                  <a:cubicBezTo>
                    <a:pt x="7037" y="11061"/>
                    <a:pt x="7109" y="10990"/>
                    <a:pt x="7109" y="10895"/>
                  </a:cubicBezTo>
                  <a:lnTo>
                    <a:pt x="7109" y="9668"/>
                  </a:lnTo>
                  <a:cubicBezTo>
                    <a:pt x="7109" y="9514"/>
                    <a:pt x="7192" y="9371"/>
                    <a:pt x="7287" y="9264"/>
                  </a:cubicBezTo>
                  <a:lnTo>
                    <a:pt x="8216" y="8478"/>
                  </a:lnTo>
                  <a:cubicBezTo>
                    <a:pt x="8287" y="8609"/>
                    <a:pt x="8335" y="8752"/>
                    <a:pt x="8335" y="8918"/>
                  </a:cubicBezTo>
                  <a:lnTo>
                    <a:pt x="8335" y="10919"/>
                  </a:lnTo>
                  <a:cubicBezTo>
                    <a:pt x="8335" y="11002"/>
                    <a:pt x="8407" y="11073"/>
                    <a:pt x="8502" y="11073"/>
                  </a:cubicBezTo>
                  <a:cubicBezTo>
                    <a:pt x="8585" y="11073"/>
                    <a:pt x="8657" y="11002"/>
                    <a:pt x="8657" y="10919"/>
                  </a:cubicBezTo>
                  <a:lnTo>
                    <a:pt x="8657" y="8918"/>
                  </a:lnTo>
                  <a:cubicBezTo>
                    <a:pt x="8633" y="8382"/>
                    <a:pt x="8276" y="7906"/>
                    <a:pt x="7764" y="7763"/>
                  </a:cubicBezTo>
                  <a:lnTo>
                    <a:pt x="6359" y="7347"/>
                  </a:lnTo>
                  <a:lnTo>
                    <a:pt x="6097" y="6835"/>
                  </a:lnTo>
                  <a:cubicBezTo>
                    <a:pt x="6061" y="6763"/>
                    <a:pt x="5978" y="6692"/>
                    <a:pt x="5906" y="6668"/>
                  </a:cubicBezTo>
                  <a:cubicBezTo>
                    <a:pt x="5870" y="6662"/>
                    <a:pt x="5835" y="6659"/>
                    <a:pt x="5801" y="6659"/>
                  </a:cubicBezTo>
                  <a:cubicBezTo>
                    <a:pt x="5766" y="6659"/>
                    <a:pt x="5734" y="6662"/>
                    <a:pt x="5704" y="6668"/>
                  </a:cubicBezTo>
                  <a:lnTo>
                    <a:pt x="5704" y="6394"/>
                  </a:lnTo>
                  <a:cubicBezTo>
                    <a:pt x="6502" y="6347"/>
                    <a:pt x="7156" y="5942"/>
                    <a:pt x="7466" y="5692"/>
                  </a:cubicBezTo>
                  <a:cubicBezTo>
                    <a:pt x="7668" y="5537"/>
                    <a:pt x="7728" y="5287"/>
                    <a:pt x="7621" y="5061"/>
                  </a:cubicBezTo>
                  <a:cubicBezTo>
                    <a:pt x="7525" y="4870"/>
                    <a:pt x="7430" y="4513"/>
                    <a:pt x="7430" y="3965"/>
                  </a:cubicBezTo>
                  <a:lnTo>
                    <a:pt x="7430" y="3120"/>
                  </a:lnTo>
                  <a:cubicBezTo>
                    <a:pt x="7430" y="1405"/>
                    <a:pt x="6025" y="0"/>
                    <a:pt x="431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74" name="Google Shape;11274;p81"/>
            <p:cNvSpPr/>
            <p:nvPr/>
          </p:nvSpPr>
          <p:spPr>
            <a:xfrm>
              <a:off x="6375559" y="4549033"/>
              <a:ext cx="10233" cy="10201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cubicBezTo>
                    <a:pt x="251" y="322"/>
                    <a:pt x="322" y="251"/>
                    <a:pt x="322" y="155"/>
                  </a:cubicBez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75" name="Google Shape;11275;p81"/>
            <p:cNvSpPr/>
            <p:nvPr/>
          </p:nvSpPr>
          <p:spPr>
            <a:xfrm>
              <a:off x="6375559" y="4587493"/>
              <a:ext cx="10233" cy="10613"/>
            </a:xfrm>
            <a:custGeom>
              <a:avLst/>
              <a:gdLst/>
              <a:ahLst/>
              <a:cxnLst/>
              <a:rect l="l" t="t" r="r" b="b"/>
              <a:pathLst>
                <a:path w="323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56" y="334"/>
                  </a:cubicBezTo>
                  <a:cubicBezTo>
                    <a:pt x="251" y="334"/>
                    <a:pt x="322" y="251"/>
                    <a:pt x="322" y="168"/>
                  </a:cubicBez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76" name="Google Shape;11276;p81"/>
            <p:cNvSpPr/>
            <p:nvPr/>
          </p:nvSpPr>
          <p:spPr>
            <a:xfrm>
              <a:off x="6342009" y="4406442"/>
              <a:ext cx="76222" cy="32472"/>
            </a:xfrm>
            <a:custGeom>
              <a:avLst/>
              <a:gdLst/>
              <a:ahLst/>
              <a:cxnLst/>
              <a:rect l="l" t="t" r="r" b="b"/>
              <a:pathLst>
                <a:path w="2406" h="1025" extrusionOk="0">
                  <a:moveTo>
                    <a:pt x="1012" y="334"/>
                  </a:moveTo>
                  <a:cubicBezTo>
                    <a:pt x="953" y="430"/>
                    <a:pt x="834" y="525"/>
                    <a:pt x="703" y="525"/>
                  </a:cubicBezTo>
                  <a:lnTo>
                    <a:pt x="381" y="525"/>
                  </a:lnTo>
                  <a:cubicBezTo>
                    <a:pt x="441" y="406"/>
                    <a:pt x="560" y="334"/>
                    <a:pt x="703" y="334"/>
                  </a:cubicBezTo>
                  <a:close/>
                  <a:moveTo>
                    <a:pt x="1727" y="334"/>
                  </a:moveTo>
                  <a:cubicBezTo>
                    <a:pt x="1858" y="334"/>
                    <a:pt x="1977" y="406"/>
                    <a:pt x="2036" y="525"/>
                  </a:cubicBezTo>
                  <a:lnTo>
                    <a:pt x="1727" y="525"/>
                  </a:lnTo>
                  <a:cubicBezTo>
                    <a:pt x="1584" y="525"/>
                    <a:pt x="1477" y="453"/>
                    <a:pt x="1417" y="334"/>
                  </a:cubicBezTo>
                  <a:close/>
                  <a:moveTo>
                    <a:pt x="679" y="1"/>
                  </a:moveTo>
                  <a:cubicBezTo>
                    <a:pt x="310" y="1"/>
                    <a:pt x="0" y="311"/>
                    <a:pt x="0" y="692"/>
                  </a:cubicBezTo>
                  <a:lnTo>
                    <a:pt x="0" y="870"/>
                  </a:lnTo>
                  <a:cubicBezTo>
                    <a:pt x="0" y="953"/>
                    <a:pt x="72" y="1025"/>
                    <a:pt x="167" y="1025"/>
                  </a:cubicBezTo>
                  <a:cubicBezTo>
                    <a:pt x="250" y="1025"/>
                    <a:pt x="322" y="953"/>
                    <a:pt x="322" y="870"/>
                  </a:cubicBezTo>
                  <a:lnTo>
                    <a:pt x="322" y="846"/>
                  </a:lnTo>
                  <a:lnTo>
                    <a:pt x="679" y="846"/>
                  </a:lnTo>
                  <a:cubicBezTo>
                    <a:pt x="893" y="846"/>
                    <a:pt x="1084" y="763"/>
                    <a:pt x="1203" y="608"/>
                  </a:cubicBezTo>
                  <a:cubicBezTo>
                    <a:pt x="1322" y="763"/>
                    <a:pt x="1512" y="846"/>
                    <a:pt x="1727" y="846"/>
                  </a:cubicBezTo>
                  <a:lnTo>
                    <a:pt x="2084" y="846"/>
                  </a:lnTo>
                  <a:lnTo>
                    <a:pt x="2084" y="870"/>
                  </a:lnTo>
                  <a:cubicBezTo>
                    <a:pt x="2084" y="953"/>
                    <a:pt x="2155" y="1025"/>
                    <a:pt x="2251" y="1025"/>
                  </a:cubicBezTo>
                  <a:cubicBezTo>
                    <a:pt x="2334" y="1025"/>
                    <a:pt x="2405" y="953"/>
                    <a:pt x="2405" y="870"/>
                  </a:cubicBezTo>
                  <a:lnTo>
                    <a:pt x="2405" y="692"/>
                  </a:lnTo>
                  <a:cubicBezTo>
                    <a:pt x="2405" y="299"/>
                    <a:pt x="2108" y="1"/>
                    <a:pt x="172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277" name="Google Shape;11277;p81"/>
          <p:cNvGrpSpPr/>
          <p:nvPr/>
        </p:nvGrpSpPr>
        <p:grpSpPr>
          <a:xfrm>
            <a:off x="4747468" y="4742213"/>
            <a:ext cx="469793" cy="484873"/>
            <a:chOff x="3560600" y="3763338"/>
            <a:chExt cx="352345" cy="363655"/>
          </a:xfrm>
          <a:solidFill>
            <a:srgbClr val="D2DE00"/>
          </a:solidFill>
        </p:grpSpPr>
        <p:sp>
          <p:nvSpPr>
            <p:cNvPr id="11278" name="Google Shape;11278;p81"/>
            <p:cNvSpPr/>
            <p:nvPr/>
          </p:nvSpPr>
          <p:spPr>
            <a:xfrm>
              <a:off x="3665841" y="3763338"/>
              <a:ext cx="143352" cy="173543"/>
            </a:xfrm>
            <a:custGeom>
              <a:avLst/>
              <a:gdLst/>
              <a:ahLst/>
              <a:cxnLst/>
              <a:rect l="l" t="t" r="r" b="b"/>
              <a:pathLst>
                <a:path w="4525" h="5478" extrusionOk="0">
                  <a:moveTo>
                    <a:pt x="2251" y="1"/>
                  </a:moveTo>
                  <a:cubicBezTo>
                    <a:pt x="1691" y="1"/>
                    <a:pt x="1179" y="191"/>
                    <a:pt x="774" y="549"/>
                  </a:cubicBezTo>
                  <a:cubicBezTo>
                    <a:pt x="370" y="906"/>
                    <a:pt x="108" y="1382"/>
                    <a:pt x="12" y="1918"/>
                  </a:cubicBezTo>
                  <a:cubicBezTo>
                    <a:pt x="0" y="2013"/>
                    <a:pt x="60" y="2096"/>
                    <a:pt x="143" y="2120"/>
                  </a:cubicBezTo>
                  <a:cubicBezTo>
                    <a:pt x="151" y="2121"/>
                    <a:pt x="159" y="2122"/>
                    <a:pt x="167" y="2122"/>
                  </a:cubicBezTo>
                  <a:cubicBezTo>
                    <a:pt x="252" y="2122"/>
                    <a:pt x="324" y="2064"/>
                    <a:pt x="346" y="1977"/>
                  </a:cubicBezTo>
                  <a:cubicBezTo>
                    <a:pt x="477" y="1049"/>
                    <a:pt x="1286" y="346"/>
                    <a:pt x="2239" y="346"/>
                  </a:cubicBezTo>
                  <a:cubicBezTo>
                    <a:pt x="3299" y="346"/>
                    <a:pt x="4168" y="1203"/>
                    <a:pt x="4168" y="2263"/>
                  </a:cubicBezTo>
                  <a:cubicBezTo>
                    <a:pt x="4168" y="3096"/>
                    <a:pt x="3632" y="3847"/>
                    <a:pt x="2822" y="4097"/>
                  </a:cubicBezTo>
                  <a:cubicBezTo>
                    <a:pt x="2775" y="4108"/>
                    <a:pt x="2751" y="4144"/>
                    <a:pt x="2739" y="4168"/>
                  </a:cubicBezTo>
                  <a:lnTo>
                    <a:pt x="2239" y="4990"/>
                  </a:lnTo>
                  <a:lnTo>
                    <a:pt x="1751" y="4168"/>
                  </a:lnTo>
                  <a:cubicBezTo>
                    <a:pt x="1739" y="4144"/>
                    <a:pt x="1691" y="4108"/>
                    <a:pt x="1667" y="4097"/>
                  </a:cubicBezTo>
                  <a:cubicBezTo>
                    <a:pt x="977" y="3870"/>
                    <a:pt x="477" y="3287"/>
                    <a:pt x="358" y="2573"/>
                  </a:cubicBezTo>
                  <a:cubicBezTo>
                    <a:pt x="347" y="2496"/>
                    <a:pt x="266" y="2440"/>
                    <a:pt x="189" y="2440"/>
                  </a:cubicBezTo>
                  <a:cubicBezTo>
                    <a:pt x="182" y="2440"/>
                    <a:pt x="174" y="2441"/>
                    <a:pt x="167" y="2442"/>
                  </a:cubicBezTo>
                  <a:cubicBezTo>
                    <a:pt x="72" y="2454"/>
                    <a:pt x="12" y="2549"/>
                    <a:pt x="24" y="2632"/>
                  </a:cubicBezTo>
                  <a:cubicBezTo>
                    <a:pt x="108" y="3049"/>
                    <a:pt x="286" y="3418"/>
                    <a:pt x="548" y="3739"/>
                  </a:cubicBezTo>
                  <a:cubicBezTo>
                    <a:pt x="798" y="4037"/>
                    <a:pt x="1132" y="4251"/>
                    <a:pt x="1501" y="4394"/>
                  </a:cubicBezTo>
                  <a:lnTo>
                    <a:pt x="2108" y="5406"/>
                  </a:lnTo>
                  <a:cubicBezTo>
                    <a:pt x="2144" y="5442"/>
                    <a:pt x="2203" y="5478"/>
                    <a:pt x="2263" y="5478"/>
                  </a:cubicBezTo>
                  <a:cubicBezTo>
                    <a:pt x="2322" y="5478"/>
                    <a:pt x="2382" y="5442"/>
                    <a:pt x="2406" y="5406"/>
                  </a:cubicBezTo>
                  <a:lnTo>
                    <a:pt x="3025" y="4394"/>
                  </a:lnTo>
                  <a:cubicBezTo>
                    <a:pt x="3930" y="4073"/>
                    <a:pt x="4525" y="3227"/>
                    <a:pt x="4525" y="2263"/>
                  </a:cubicBezTo>
                  <a:cubicBezTo>
                    <a:pt x="4489" y="1013"/>
                    <a:pt x="3477" y="1"/>
                    <a:pt x="225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79" name="Google Shape;11279;p81"/>
            <p:cNvSpPr/>
            <p:nvPr/>
          </p:nvSpPr>
          <p:spPr>
            <a:xfrm>
              <a:off x="3696761" y="3794099"/>
              <a:ext cx="82653" cy="78661"/>
            </a:xfrm>
            <a:custGeom>
              <a:avLst/>
              <a:gdLst/>
              <a:ahLst/>
              <a:cxnLst/>
              <a:rect l="l" t="t" r="r" b="b"/>
              <a:pathLst>
                <a:path w="2609" h="2483" extrusionOk="0">
                  <a:moveTo>
                    <a:pt x="1584" y="328"/>
                  </a:moveTo>
                  <a:cubicBezTo>
                    <a:pt x="1727" y="328"/>
                    <a:pt x="1882" y="387"/>
                    <a:pt x="2001" y="506"/>
                  </a:cubicBezTo>
                  <a:cubicBezTo>
                    <a:pt x="2239" y="732"/>
                    <a:pt x="2239" y="1102"/>
                    <a:pt x="2001" y="1340"/>
                  </a:cubicBezTo>
                  <a:cubicBezTo>
                    <a:pt x="1888" y="1453"/>
                    <a:pt x="1736" y="1509"/>
                    <a:pt x="1584" y="1509"/>
                  </a:cubicBezTo>
                  <a:cubicBezTo>
                    <a:pt x="1433" y="1509"/>
                    <a:pt x="1281" y="1453"/>
                    <a:pt x="1168" y="1340"/>
                  </a:cubicBezTo>
                  <a:cubicBezTo>
                    <a:pt x="941" y="1113"/>
                    <a:pt x="941" y="732"/>
                    <a:pt x="1168" y="506"/>
                  </a:cubicBezTo>
                  <a:cubicBezTo>
                    <a:pt x="1287" y="387"/>
                    <a:pt x="1430" y="328"/>
                    <a:pt x="1584" y="328"/>
                  </a:cubicBezTo>
                  <a:close/>
                  <a:moveTo>
                    <a:pt x="1584" y="0"/>
                  </a:moveTo>
                  <a:cubicBezTo>
                    <a:pt x="1346" y="0"/>
                    <a:pt x="1108" y="89"/>
                    <a:pt x="929" y="268"/>
                  </a:cubicBezTo>
                  <a:cubicBezTo>
                    <a:pt x="596" y="590"/>
                    <a:pt x="572" y="1090"/>
                    <a:pt x="822" y="1447"/>
                  </a:cubicBezTo>
                  <a:lnTo>
                    <a:pt x="60" y="2197"/>
                  </a:lnTo>
                  <a:cubicBezTo>
                    <a:pt x="1" y="2256"/>
                    <a:pt x="1" y="2375"/>
                    <a:pt x="60" y="2435"/>
                  </a:cubicBezTo>
                  <a:cubicBezTo>
                    <a:pt x="96" y="2471"/>
                    <a:pt x="144" y="2483"/>
                    <a:pt x="179" y="2483"/>
                  </a:cubicBezTo>
                  <a:cubicBezTo>
                    <a:pt x="227" y="2483"/>
                    <a:pt x="275" y="2471"/>
                    <a:pt x="298" y="2435"/>
                  </a:cubicBezTo>
                  <a:lnTo>
                    <a:pt x="1060" y="1685"/>
                  </a:lnTo>
                  <a:cubicBezTo>
                    <a:pt x="1227" y="1780"/>
                    <a:pt x="1406" y="1840"/>
                    <a:pt x="1584" y="1840"/>
                  </a:cubicBezTo>
                  <a:cubicBezTo>
                    <a:pt x="1822" y="1840"/>
                    <a:pt x="2061" y="1756"/>
                    <a:pt x="2239" y="1578"/>
                  </a:cubicBezTo>
                  <a:cubicBezTo>
                    <a:pt x="2608" y="1209"/>
                    <a:pt x="2608" y="625"/>
                    <a:pt x="2239" y="268"/>
                  </a:cubicBezTo>
                  <a:cubicBezTo>
                    <a:pt x="2061" y="89"/>
                    <a:pt x="1822" y="0"/>
                    <a:pt x="158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80" name="Google Shape;11280;p81"/>
            <p:cNvSpPr/>
            <p:nvPr/>
          </p:nvSpPr>
          <p:spPr>
            <a:xfrm>
              <a:off x="3560600" y="3916574"/>
              <a:ext cx="352345" cy="210419"/>
            </a:xfrm>
            <a:custGeom>
              <a:avLst/>
              <a:gdLst/>
              <a:ahLst/>
              <a:cxnLst/>
              <a:rect l="l" t="t" r="r" b="b"/>
              <a:pathLst>
                <a:path w="11122" h="6642" extrusionOk="0">
                  <a:moveTo>
                    <a:pt x="3037" y="391"/>
                  </a:moveTo>
                  <a:lnTo>
                    <a:pt x="5394" y="1176"/>
                  </a:lnTo>
                  <a:lnTo>
                    <a:pt x="5394" y="1296"/>
                  </a:lnTo>
                  <a:lnTo>
                    <a:pt x="3037" y="510"/>
                  </a:lnTo>
                  <a:lnTo>
                    <a:pt x="3037" y="391"/>
                  </a:lnTo>
                  <a:close/>
                  <a:moveTo>
                    <a:pt x="8085" y="391"/>
                  </a:moveTo>
                  <a:lnTo>
                    <a:pt x="8085" y="510"/>
                  </a:lnTo>
                  <a:lnTo>
                    <a:pt x="5728" y="1296"/>
                  </a:lnTo>
                  <a:lnTo>
                    <a:pt x="5728" y="1176"/>
                  </a:lnTo>
                  <a:lnTo>
                    <a:pt x="8085" y="391"/>
                  </a:lnTo>
                  <a:close/>
                  <a:moveTo>
                    <a:pt x="2691" y="855"/>
                  </a:moveTo>
                  <a:lnTo>
                    <a:pt x="2691" y="4975"/>
                  </a:lnTo>
                  <a:lnTo>
                    <a:pt x="2680" y="4975"/>
                  </a:lnTo>
                  <a:lnTo>
                    <a:pt x="786" y="5594"/>
                  </a:lnTo>
                  <a:lnTo>
                    <a:pt x="786" y="1486"/>
                  </a:lnTo>
                  <a:lnTo>
                    <a:pt x="2691" y="855"/>
                  </a:lnTo>
                  <a:close/>
                  <a:moveTo>
                    <a:pt x="8085" y="867"/>
                  </a:moveTo>
                  <a:lnTo>
                    <a:pt x="8085" y="4975"/>
                  </a:lnTo>
                  <a:lnTo>
                    <a:pt x="8049" y="4975"/>
                  </a:lnTo>
                  <a:lnTo>
                    <a:pt x="5728" y="5748"/>
                  </a:lnTo>
                  <a:lnTo>
                    <a:pt x="5728" y="1641"/>
                  </a:lnTo>
                  <a:lnTo>
                    <a:pt x="5763" y="1641"/>
                  </a:lnTo>
                  <a:lnTo>
                    <a:pt x="8085" y="867"/>
                  </a:lnTo>
                  <a:close/>
                  <a:moveTo>
                    <a:pt x="3037" y="879"/>
                  </a:moveTo>
                  <a:lnTo>
                    <a:pt x="5358" y="1653"/>
                  </a:lnTo>
                  <a:lnTo>
                    <a:pt x="5394" y="1653"/>
                  </a:lnTo>
                  <a:lnTo>
                    <a:pt x="5394" y="5760"/>
                  </a:lnTo>
                  <a:lnTo>
                    <a:pt x="3072" y="4986"/>
                  </a:lnTo>
                  <a:lnTo>
                    <a:pt x="3037" y="4986"/>
                  </a:lnTo>
                  <a:lnTo>
                    <a:pt x="3037" y="879"/>
                  </a:lnTo>
                  <a:close/>
                  <a:moveTo>
                    <a:pt x="3037" y="5320"/>
                  </a:moveTo>
                  <a:lnTo>
                    <a:pt x="5394" y="6106"/>
                  </a:lnTo>
                  <a:lnTo>
                    <a:pt x="5394" y="6225"/>
                  </a:lnTo>
                  <a:lnTo>
                    <a:pt x="3037" y="5439"/>
                  </a:lnTo>
                  <a:lnTo>
                    <a:pt x="3037" y="5320"/>
                  </a:lnTo>
                  <a:close/>
                  <a:moveTo>
                    <a:pt x="8085" y="5320"/>
                  </a:moveTo>
                  <a:lnTo>
                    <a:pt x="8085" y="5439"/>
                  </a:lnTo>
                  <a:lnTo>
                    <a:pt x="5728" y="6225"/>
                  </a:lnTo>
                  <a:lnTo>
                    <a:pt x="5728" y="6106"/>
                  </a:lnTo>
                  <a:lnTo>
                    <a:pt x="8085" y="5320"/>
                  </a:lnTo>
                  <a:close/>
                  <a:moveTo>
                    <a:pt x="2715" y="414"/>
                  </a:moveTo>
                  <a:lnTo>
                    <a:pt x="2715" y="510"/>
                  </a:lnTo>
                  <a:lnTo>
                    <a:pt x="584" y="1224"/>
                  </a:lnTo>
                  <a:cubicBezTo>
                    <a:pt x="513" y="1248"/>
                    <a:pt x="465" y="1307"/>
                    <a:pt x="465" y="1391"/>
                  </a:cubicBezTo>
                  <a:lnTo>
                    <a:pt x="465" y="5856"/>
                  </a:lnTo>
                  <a:cubicBezTo>
                    <a:pt x="465" y="5915"/>
                    <a:pt x="489" y="5951"/>
                    <a:pt x="536" y="5987"/>
                  </a:cubicBezTo>
                  <a:cubicBezTo>
                    <a:pt x="571" y="6004"/>
                    <a:pt x="613" y="6015"/>
                    <a:pt x="651" y="6015"/>
                  </a:cubicBezTo>
                  <a:cubicBezTo>
                    <a:pt x="665" y="6015"/>
                    <a:pt x="678" y="6014"/>
                    <a:pt x="691" y="6010"/>
                  </a:cubicBezTo>
                  <a:lnTo>
                    <a:pt x="2715" y="5344"/>
                  </a:lnTo>
                  <a:lnTo>
                    <a:pt x="2715" y="5463"/>
                  </a:lnTo>
                  <a:lnTo>
                    <a:pt x="358" y="6249"/>
                  </a:lnTo>
                  <a:lnTo>
                    <a:pt x="358" y="1200"/>
                  </a:lnTo>
                  <a:lnTo>
                    <a:pt x="2715" y="414"/>
                  </a:lnTo>
                  <a:close/>
                  <a:moveTo>
                    <a:pt x="2864" y="1"/>
                  </a:moveTo>
                  <a:cubicBezTo>
                    <a:pt x="2846" y="1"/>
                    <a:pt x="2828" y="4"/>
                    <a:pt x="2811" y="10"/>
                  </a:cubicBezTo>
                  <a:lnTo>
                    <a:pt x="120" y="903"/>
                  </a:lnTo>
                  <a:cubicBezTo>
                    <a:pt x="48" y="938"/>
                    <a:pt x="1" y="998"/>
                    <a:pt x="1" y="1069"/>
                  </a:cubicBezTo>
                  <a:lnTo>
                    <a:pt x="1" y="6475"/>
                  </a:lnTo>
                  <a:cubicBezTo>
                    <a:pt x="1" y="6534"/>
                    <a:pt x="36" y="6582"/>
                    <a:pt x="72" y="6606"/>
                  </a:cubicBezTo>
                  <a:cubicBezTo>
                    <a:pt x="108" y="6618"/>
                    <a:pt x="132" y="6641"/>
                    <a:pt x="179" y="6641"/>
                  </a:cubicBezTo>
                  <a:cubicBezTo>
                    <a:pt x="191" y="6641"/>
                    <a:pt x="215" y="6641"/>
                    <a:pt x="239" y="6618"/>
                  </a:cubicBezTo>
                  <a:lnTo>
                    <a:pt x="2870" y="5748"/>
                  </a:lnTo>
                  <a:lnTo>
                    <a:pt x="5513" y="6618"/>
                  </a:lnTo>
                  <a:cubicBezTo>
                    <a:pt x="5525" y="6630"/>
                    <a:pt x="5543" y="6635"/>
                    <a:pt x="5561" y="6635"/>
                  </a:cubicBezTo>
                  <a:cubicBezTo>
                    <a:pt x="5579" y="6635"/>
                    <a:pt x="5597" y="6630"/>
                    <a:pt x="5608" y="6618"/>
                  </a:cubicBezTo>
                  <a:lnTo>
                    <a:pt x="8252" y="5737"/>
                  </a:lnTo>
                  <a:lnTo>
                    <a:pt x="10883" y="6606"/>
                  </a:lnTo>
                  <a:cubicBezTo>
                    <a:pt x="10895" y="6606"/>
                    <a:pt x="10907" y="6630"/>
                    <a:pt x="10942" y="6630"/>
                  </a:cubicBezTo>
                  <a:cubicBezTo>
                    <a:pt x="10966" y="6630"/>
                    <a:pt x="11014" y="6606"/>
                    <a:pt x="11050" y="6594"/>
                  </a:cubicBezTo>
                  <a:cubicBezTo>
                    <a:pt x="11085" y="6558"/>
                    <a:pt x="11121" y="6510"/>
                    <a:pt x="11121" y="6463"/>
                  </a:cubicBezTo>
                  <a:lnTo>
                    <a:pt x="11121" y="3510"/>
                  </a:lnTo>
                  <a:cubicBezTo>
                    <a:pt x="11121" y="3427"/>
                    <a:pt x="11050" y="3355"/>
                    <a:pt x="10954" y="3355"/>
                  </a:cubicBezTo>
                  <a:cubicBezTo>
                    <a:pt x="10871" y="3355"/>
                    <a:pt x="10788" y="3427"/>
                    <a:pt x="10788" y="3510"/>
                  </a:cubicBezTo>
                  <a:lnTo>
                    <a:pt x="10788" y="6225"/>
                  </a:lnTo>
                  <a:lnTo>
                    <a:pt x="8442" y="5439"/>
                  </a:lnTo>
                  <a:lnTo>
                    <a:pt x="8442" y="5320"/>
                  </a:lnTo>
                  <a:lnTo>
                    <a:pt x="10466" y="5987"/>
                  </a:lnTo>
                  <a:cubicBezTo>
                    <a:pt x="10482" y="5991"/>
                    <a:pt x="10499" y="5993"/>
                    <a:pt x="10516" y="5993"/>
                  </a:cubicBezTo>
                  <a:cubicBezTo>
                    <a:pt x="10551" y="5993"/>
                    <a:pt x="10585" y="5983"/>
                    <a:pt x="10609" y="5951"/>
                  </a:cubicBezTo>
                  <a:cubicBezTo>
                    <a:pt x="10657" y="5927"/>
                    <a:pt x="10692" y="5868"/>
                    <a:pt x="10692" y="5820"/>
                  </a:cubicBezTo>
                  <a:lnTo>
                    <a:pt x="10692" y="3486"/>
                  </a:lnTo>
                  <a:cubicBezTo>
                    <a:pt x="10692" y="3391"/>
                    <a:pt x="10609" y="3320"/>
                    <a:pt x="10526" y="3320"/>
                  </a:cubicBezTo>
                  <a:cubicBezTo>
                    <a:pt x="10431" y="3320"/>
                    <a:pt x="10359" y="3391"/>
                    <a:pt x="10359" y="3486"/>
                  </a:cubicBezTo>
                  <a:lnTo>
                    <a:pt x="10359" y="5582"/>
                  </a:lnTo>
                  <a:lnTo>
                    <a:pt x="8466" y="4963"/>
                  </a:lnTo>
                  <a:lnTo>
                    <a:pt x="8442" y="4963"/>
                  </a:lnTo>
                  <a:lnTo>
                    <a:pt x="8442" y="855"/>
                  </a:lnTo>
                  <a:lnTo>
                    <a:pt x="10347" y="1486"/>
                  </a:lnTo>
                  <a:lnTo>
                    <a:pt x="10347" y="2843"/>
                  </a:lnTo>
                  <a:cubicBezTo>
                    <a:pt x="10347" y="2939"/>
                    <a:pt x="10419" y="3010"/>
                    <a:pt x="10514" y="3010"/>
                  </a:cubicBezTo>
                  <a:cubicBezTo>
                    <a:pt x="10597" y="3010"/>
                    <a:pt x="10669" y="2939"/>
                    <a:pt x="10669" y="2843"/>
                  </a:cubicBezTo>
                  <a:lnTo>
                    <a:pt x="10669" y="1367"/>
                  </a:lnTo>
                  <a:cubicBezTo>
                    <a:pt x="10669" y="1296"/>
                    <a:pt x="10633" y="1236"/>
                    <a:pt x="10550" y="1212"/>
                  </a:cubicBezTo>
                  <a:lnTo>
                    <a:pt x="8430" y="498"/>
                  </a:lnTo>
                  <a:lnTo>
                    <a:pt x="8430" y="379"/>
                  </a:lnTo>
                  <a:lnTo>
                    <a:pt x="10776" y="1165"/>
                  </a:lnTo>
                  <a:lnTo>
                    <a:pt x="10776" y="2831"/>
                  </a:lnTo>
                  <a:cubicBezTo>
                    <a:pt x="10776" y="2939"/>
                    <a:pt x="10847" y="3022"/>
                    <a:pt x="10942" y="3022"/>
                  </a:cubicBezTo>
                  <a:cubicBezTo>
                    <a:pt x="11026" y="3022"/>
                    <a:pt x="11109" y="2951"/>
                    <a:pt x="11109" y="2855"/>
                  </a:cubicBezTo>
                  <a:lnTo>
                    <a:pt x="11109" y="1069"/>
                  </a:lnTo>
                  <a:cubicBezTo>
                    <a:pt x="11109" y="998"/>
                    <a:pt x="11062" y="938"/>
                    <a:pt x="10990" y="903"/>
                  </a:cubicBezTo>
                  <a:lnTo>
                    <a:pt x="8287" y="10"/>
                  </a:lnTo>
                  <a:cubicBezTo>
                    <a:pt x="8275" y="4"/>
                    <a:pt x="8258" y="1"/>
                    <a:pt x="8240" y="1"/>
                  </a:cubicBezTo>
                  <a:cubicBezTo>
                    <a:pt x="8222" y="1"/>
                    <a:pt x="8204" y="4"/>
                    <a:pt x="8192" y="10"/>
                  </a:cubicBezTo>
                  <a:lnTo>
                    <a:pt x="5549" y="891"/>
                  </a:lnTo>
                  <a:lnTo>
                    <a:pt x="2918" y="10"/>
                  </a:lnTo>
                  <a:cubicBezTo>
                    <a:pt x="2900" y="4"/>
                    <a:pt x="2882" y="1"/>
                    <a:pt x="286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281" name="Google Shape;11281;p81"/>
          <p:cNvGrpSpPr/>
          <p:nvPr/>
        </p:nvGrpSpPr>
        <p:grpSpPr>
          <a:xfrm>
            <a:off x="7720742" y="5406098"/>
            <a:ext cx="372684" cy="474777"/>
            <a:chOff x="5790556" y="4261252"/>
            <a:chExt cx="279513" cy="356083"/>
          </a:xfrm>
          <a:solidFill>
            <a:srgbClr val="D2DE00"/>
          </a:solidFill>
        </p:grpSpPr>
        <p:sp>
          <p:nvSpPr>
            <p:cNvPr id="11282" name="Google Shape;11282;p81"/>
            <p:cNvSpPr/>
            <p:nvPr/>
          </p:nvSpPr>
          <p:spPr>
            <a:xfrm>
              <a:off x="5892027" y="4400423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1"/>
                    <a:pt x="167" y="501"/>
                  </a:cubicBezTo>
                  <a:cubicBezTo>
                    <a:pt x="262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83" name="Google Shape;11283;p81"/>
            <p:cNvSpPr/>
            <p:nvPr/>
          </p:nvSpPr>
          <p:spPr>
            <a:xfrm>
              <a:off x="5959157" y="4400423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1"/>
                    <a:pt x="167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84" name="Google Shape;11284;p81"/>
            <p:cNvSpPr/>
            <p:nvPr/>
          </p:nvSpPr>
          <p:spPr>
            <a:xfrm>
              <a:off x="5907867" y="4450667"/>
              <a:ext cx="45651" cy="16157"/>
            </a:xfrm>
            <a:custGeom>
              <a:avLst/>
              <a:gdLst/>
              <a:ahLst/>
              <a:cxnLst/>
              <a:rect l="l" t="t" r="r" b="b"/>
              <a:pathLst>
                <a:path w="1441" h="510" extrusionOk="0">
                  <a:moveTo>
                    <a:pt x="183" y="1"/>
                  </a:moveTo>
                  <a:cubicBezTo>
                    <a:pt x="140" y="1"/>
                    <a:pt x="95" y="16"/>
                    <a:pt x="60" y="46"/>
                  </a:cubicBezTo>
                  <a:cubicBezTo>
                    <a:pt x="0" y="105"/>
                    <a:pt x="0" y="212"/>
                    <a:pt x="60" y="284"/>
                  </a:cubicBezTo>
                  <a:cubicBezTo>
                    <a:pt x="203" y="427"/>
                    <a:pt x="441" y="510"/>
                    <a:pt x="691" y="510"/>
                  </a:cubicBezTo>
                  <a:cubicBezTo>
                    <a:pt x="965" y="510"/>
                    <a:pt x="1203" y="427"/>
                    <a:pt x="1334" y="284"/>
                  </a:cubicBezTo>
                  <a:cubicBezTo>
                    <a:pt x="1441" y="212"/>
                    <a:pt x="1441" y="105"/>
                    <a:pt x="1358" y="46"/>
                  </a:cubicBezTo>
                  <a:cubicBezTo>
                    <a:pt x="1328" y="16"/>
                    <a:pt x="1289" y="1"/>
                    <a:pt x="1249" y="1"/>
                  </a:cubicBezTo>
                  <a:cubicBezTo>
                    <a:pt x="1209" y="1"/>
                    <a:pt x="1167" y="16"/>
                    <a:pt x="1131" y="46"/>
                  </a:cubicBezTo>
                  <a:cubicBezTo>
                    <a:pt x="1060" y="105"/>
                    <a:pt x="917" y="188"/>
                    <a:pt x="715" y="188"/>
                  </a:cubicBezTo>
                  <a:cubicBezTo>
                    <a:pt x="500" y="188"/>
                    <a:pt x="357" y="105"/>
                    <a:pt x="298" y="46"/>
                  </a:cubicBezTo>
                  <a:cubicBezTo>
                    <a:pt x="268" y="16"/>
                    <a:pt x="226" y="1"/>
                    <a:pt x="18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85" name="Google Shape;11285;p81"/>
            <p:cNvSpPr/>
            <p:nvPr/>
          </p:nvSpPr>
          <p:spPr>
            <a:xfrm>
              <a:off x="5790556" y="4261252"/>
              <a:ext cx="279513" cy="356083"/>
            </a:xfrm>
            <a:custGeom>
              <a:avLst/>
              <a:gdLst/>
              <a:ahLst/>
              <a:cxnLst/>
              <a:rect l="l" t="t" r="r" b="b"/>
              <a:pathLst>
                <a:path w="8823" h="11240" extrusionOk="0">
                  <a:moveTo>
                    <a:pt x="4441" y="2893"/>
                  </a:moveTo>
                  <a:cubicBezTo>
                    <a:pt x="4608" y="3048"/>
                    <a:pt x="4787" y="3203"/>
                    <a:pt x="4965" y="3334"/>
                  </a:cubicBezTo>
                  <a:lnTo>
                    <a:pt x="3906" y="3334"/>
                  </a:lnTo>
                  <a:cubicBezTo>
                    <a:pt x="4084" y="3203"/>
                    <a:pt x="4251" y="3048"/>
                    <a:pt x="4441" y="2893"/>
                  </a:cubicBezTo>
                  <a:close/>
                  <a:moveTo>
                    <a:pt x="6215" y="810"/>
                  </a:moveTo>
                  <a:cubicBezTo>
                    <a:pt x="6954" y="1262"/>
                    <a:pt x="7430" y="1976"/>
                    <a:pt x="7430" y="2798"/>
                  </a:cubicBezTo>
                  <a:cubicBezTo>
                    <a:pt x="7430" y="3310"/>
                    <a:pt x="7251" y="3798"/>
                    <a:pt x="6894" y="4203"/>
                  </a:cubicBezTo>
                  <a:cubicBezTo>
                    <a:pt x="6632" y="4060"/>
                    <a:pt x="5727" y="3608"/>
                    <a:pt x="4668" y="2655"/>
                  </a:cubicBezTo>
                  <a:cubicBezTo>
                    <a:pt x="5192" y="2155"/>
                    <a:pt x="5727" y="1548"/>
                    <a:pt x="6215" y="810"/>
                  </a:cubicBezTo>
                  <a:close/>
                  <a:moveTo>
                    <a:pt x="4430" y="333"/>
                  </a:moveTo>
                  <a:cubicBezTo>
                    <a:pt x="4977" y="333"/>
                    <a:pt x="5477" y="441"/>
                    <a:pt x="5930" y="667"/>
                  </a:cubicBezTo>
                  <a:cubicBezTo>
                    <a:pt x="4322" y="3012"/>
                    <a:pt x="2346" y="4036"/>
                    <a:pt x="1953" y="4215"/>
                  </a:cubicBezTo>
                  <a:cubicBezTo>
                    <a:pt x="1620" y="3786"/>
                    <a:pt x="1417" y="3310"/>
                    <a:pt x="1417" y="2798"/>
                  </a:cubicBezTo>
                  <a:cubicBezTo>
                    <a:pt x="1417" y="1429"/>
                    <a:pt x="2763" y="333"/>
                    <a:pt x="4430" y="333"/>
                  </a:cubicBezTo>
                  <a:close/>
                  <a:moveTo>
                    <a:pt x="5370" y="3643"/>
                  </a:moveTo>
                  <a:cubicBezTo>
                    <a:pt x="6037" y="4143"/>
                    <a:pt x="6561" y="4393"/>
                    <a:pt x="6739" y="4477"/>
                  </a:cubicBezTo>
                  <a:cubicBezTo>
                    <a:pt x="6799" y="4513"/>
                    <a:pt x="6858" y="4524"/>
                    <a:pt x="6930" y="4524"/>
                  </a:cubicBezTo>
                  <a:cubicBezTo>
                    <a:pt x="7073" y="4524"/>
                    <a:pt x="7216" y="4632"/>
                    <a:pt x="7227" y="4774"/>
                  </a:cubicBezTo>
                  <a:cubicBezTo>
                    <a:pt x="7239" y="4858"/>
                    <a:pt x="7216" y="4929"/>
                    <a:pt x="7156" y="4989"/>
                  </a:cubicBezTo>
                  <a:cubicBezTo>
                    <a:pt x="7097" y="5048"/>
                    <a:pt x="7013" y="5072"/>
                    <a:pt x="6942" y="5072"/>
                  </a:cubicBezTo>
                  <a:lnTo>
                    <a:pt x="6835" y="5072"/>
                  </a:lnTo>
                  <a:lnTo>
                    <a:pt x="6835" y="5060"/>
                  </a:lnTo>
                  <a:cubicBezTo>
                    <a:pt x="6835" y="4977"/>
                    <a:pt x="6763" y="4894"/>
                    <a:pt x="6680" y="4894"/>
                  </a:cubicBezTo>
                  <a:cubicBezTo>
                    <a:pt x="6585" y="4894"/>
                    <a:pt x="6513" y="4977"/>
                    <a:pt x="6513" y="5060"/>
                  </a:cubicBezTo>
                  <a:lnTo>
                    <a:pt x="6513" y="5251"/>
                  </a:lnTo>
                  <a:lnTo>
                    <a:pt x="6323" y="5251"/>
                  </a:lnTo>
                  <a:cubicBezTo>
                    <a:pt x="6227" y="5251"/>
                    <a:pt x="6156" y="5334"/>
                    <a:pt x="6156" y="5417"/>
                  </a:cubicBezTo>
                  <a:cubicBezTo>
                    <a:pt x="6156" y="5513"/>
                    <a:pt x="6227" y="5584"/>
                    <a:pt x="6323" y="5584"/>
                  </a:cubicBezTo>
                  <a:lnTo>
                    <a:pt x="6513" y="5584"/>
                  </a:lnTo>
                  <a:lnTo>
                    <a:pt x="6513" y="6656"/>
                  </a:lnTo>
                  <a:cubicBezTo>
                    <a:pt x="6549" y="7834"/>
                    <a:pt x="5608" y="8787"/>
                    <a:pt x="4430" y="8787"/>
                  </a:cubicBezTo>
                  <a:cubicBezTo>
                    <a:pt x="3251" y="8787"/>
                    <a:pt x="2298" y="7834"/>
                    <a:pt x="2298" y="6656"/>
                  </a:cubicBezTo>
                  <a:lnTo>
                    <a:pt x="2298" y="5584"/>
                  </a:lnTo>
                  <a:lnTo>
                    <a:pt x="5644" y="5584"/>
                  </a:lnTo>
                  <a:cubicBezTo>
                    <a:pt x="5739" y="5584"/>
                    <a:pt x="5811" y="5513"/>
                    <a:pt x="5811" y="5417"/>
                  </a:cubicBezTo>
                  <a:cubicBezTo>
                    <a:pt x="5811" y="5334"/>
                    <a:pt x="5739" y="5251"/>
                    <a:pt x="5644" y="5251"/>
                  </a:cubicBezTo>
                  <a:lnTo>
                    <a:pt x="2298" y="5251"/>
                  </a:lnTo>
                  <a:lnTo>
                    <a:pt x="2298" y="5060"/>
                  </a:lnTo>
                  <a:cubicBezTo>
                    <a:pt x="2298" y="4977"/>
                    <a:pt x="2227" y="4894"/>
                    <a:pt x="2132" y="4894"/>
                  </a:cubicBezTo>
                  <a:cubicBezTo>
                    <a:pt x="2048" y="4894"/>
                    <a:pt x="1977" y="4977"/>
                    <a:pt x="1977" y="5060"/>
                  </a:cubicBezTo>
                  <a:lnTo>
                    <a:pt x="1977" y="5072"/>
                  </a:lnTo>
                  <a:lnTo>
                    <a:pt x="1870" y="5072"/>
                  </a:lnTo>
                  <a:cubicBezTo>
                    <a:pt x="1798" y="5072"/>
                    <a:pt x="1715" y="5048"/>
                    <a:pt x="1655" y="4989"/>
                  </a:cubicBezTo>
                  <a:cubicBezTo>
                    <a:pt x="1596" y="4929"/>
                    <a:pt x="1584" y="4858"/>
                    <a:pt x="1584" y="4774"/>
                  </a:cubicBezTo>
                  <a:cubicBezTo>
                    <a:pt x="1596" y="4643"/>
                    <a:pt x="1739" y="4524"/>
                    <a:pt x="1882" y="4524"/>
                  </a:cubicBezTo>
                  <a:cubicBezTo>
                    <a:pt x="1953" y="4524"/>
                    <a:pt x="2013" y="4513"/>
                    <a:pt x="2072" y="4477"/>
                  </a:cubicBezTo>
                  <a:cubicBezTo>
                    <a:pt x="2251" y="4393"/>
                    <a:pt x="2775" y="4143"/>
                    <a:pt x="3441" y="3643"/>
                  </a:cubicBezTo>
                  <a:close/>
                  <a:moveTo>
                    <a:pt x="4418" y="0"/>
                  </a:moveTo>
                  <a:cubicBezTo>
                    <a:pt x="2584" y="0"/>
                    <a:pt x="1084" y="1250"/>
                    <a:pt x="1084" y="2798"/>
                  </a:cubicBezTo>
                  <a:cubicBezTo>
                    <a:pt x="1084" y="3334"/>
                    <a:pt x="1262" y="3846"/>
                    <a:pt x="1584" y="4286"/>
                  </a:cubicBezTo>
                  <a:cubicBezTo>
                    <a:pt x="1405" y="4382"/>
                    <a:pt x="1274" y="4560"/>
                    <a:pt x="1262" y="4763"/>
                  </a:cubicBezTo>
                  <a:cubicBezTo>
                    <a:pt x="1239" y="4929"/>
                    <a:pt x="1298" y="5108"/>
                    <a:pt x="1405" y="5227"/>
                  </a:cubicBezTo>
                  <a:cubicBezTo>
                    <a:pt x="1524" y="5346"/>
                    <a:pt x="1691" y="5417"/>
                    <a:pt x="1858" y="5417"/>
                  </a:cubicBezTo>
                  <a:lnTo>
                    <a:pt x="1953" y="5417"/>
                  </a:lnTo>
                  <a:lnTo>
                    <a:pt x="1953" y="6668"/>
                  </a:lnTo>
                  <a:cubicBezTo>
                    <a:pt x="1953" y="7144"/>
                    <a:pt x="2096" y="7596"/>
                    <a:pt x="2334" y="7977"/>
                  </a:cubicBezTo>
                  <a:lnTo>
                    <a:pt x="881" y="8394"/>
                  </a:lnTo>
                  <a:cubicBezTo>
                    <a:pt x="369" y="8537"/>
                    <a:pt x="0" y="9037"/>
                    <a:pt x="0" y="9573"/>
                  </a:cubicBezTo>
                  <a:lnTo>
                    <a:pt x="0" y="11073"/>
                  </a:lnTo>
                  <a:cubicBezTo>
                    <a:pt x="0" y="11156"/>
                    <a:pt x="84" y="11240"/>
                    <a:pt x="167" y="11240"/>
                  </a:cubicBezTo>
                  <a:cubicBezTo>
                    <a:pt x="262" y="11240"/>
                    <a:pt x="334" y="11156"/>
                    <a:pt x="334" y="11073"/>
                  </a:cubicBezTo>
                  <a:lnTo>
                    <a:pt x="334" y="9573"/>
                  </a:lnTo>
                  <a:cubicBezTo>
                    <a:pt x="334" y="9180"/>
                    <a:pt x="596" y="8823"/>
                    <a:pt x="977" y="8715"/>
                  </a:cubicBezTo>
                  <a:lnTo>
                    <a:pt x="1405" y="8584"/>
                  </a:lnTo>
                  <a:lnTo>
                    <a:pt x="1405" y="11073"/>
                  </a:lnTo>
                  <a:cubicBezTo>
                    <a:pt x="1405" y="11156"/>
                    <a:pt x="1477" y="11240"/>
                    <a:pt x="1572" y="11240"/>
                  </a:cubicBezTo>
                  <a:cubicBezTo>
                    <a:pt x="1655" y="11240"/>
                    <a:pt x="1727" y="11156"/>
                    <a:pt x="1727" y="11073"/>
                  </a:cubicBezTo>
                  <a:lnTo>
                    <a:pt x="1727" y="8501"/>
                  </a:lnTo>
                  <a:lnTo>
                    <a:pt x="2525" y="8263"/>
                  </a:lnTo>
                  <a:cubicBezTo>
                    <a:pt x="2560" y="8299"/>
                    <a:pt x="2596" y="8346"/>
                    <a:pt x="2644" y="8394"/>
                  </a:cubicBezTo>
                  <a:lnTo>
                    <a:pt x="2644" y="8954"/>
                  </a:lnTo>
                  <a:cubicBezTo>
                    <a:pt x="2644" y="9049"/>
                    <a:pt x="2715" y="9120"/>
                    <a:pt x="2798" y="9120"/>
                  </a:cubicBezTo>
                  <a:cubicBezTo>
                    <a:pt x="2894" y="9120"/>
                    <a:pt x="2965" y="9049"/>
                    <a:pt x="2965" y="8954"/>
                  </a:cubicBezTo>
                  <a:lnTo>
                    <a:pt x="2965" y="8680"/>
                  </a:lnTo>
                  <a:cubicBezTo>
                    <a:pt x="3370" y="8954"/>
                    <a:pt x="3858" y="9120"/>
                    <a:pt x="4382" y="9120"/>
                  </a:cubicBezTo>
                  <a:cubicBezTo>
                    <a:pt x="4906" y="9120"/>
                    <a:pt x="5394" y="8954"/>
                    <a:pt x="5799" y="8680"/>
                  </a:cubicBezTo>
                  <a:lnTo>
                    <a:pt x="5799" y="11073"/>
                  </a:lnTo>
                  <a:cubicBezTo>
                    <a:pt x="5799" y="11156"/>
                    <a:pt x="5870" y="11240"/>
                    <a:pt x="5954" y="11240"/>
                  </a:cubicBezTo>
                  <a:cubicBezTo>
                    <a:pt x="6049" y="11240"/>
                    <a:pt x="6120" y="11156"/>
                    <a:pt x="6120" y="11073"/>
                  </a:cubicBezTo>
                  <a:lnTo>
                    <a:pt x="6120" y="8394"/>
                  </a:lnTo>
                  <a:cubicBezTo>
                    <a:pt x="6168" y="8346"/>
                    <a:pt x="6192" y="8299"/>
                    <a:pt x="6239" y="8263"/>
                  </a:cubicBezTo>
                  <a:lnTo>
                    <a:pt x="7025" y="8477"/>
                  </a:lnTo>
                  <a:lnTo>
                    <a:pt x="7025" y="11061"/>
                  </a:lnTo>
                  <a:cubicBezTo>
                    <a:pt x="7025" y="11144"/>
                    <a:pt x="7108" y="11216"/>
                    <a:pt x="7192" y="11216"/>
                  </a:cubicBezTo>
                  <a:cubicBezTo>
                    <a:pt x="7287" y="11216"/>
                    <a:pt x="7358" y="11144"/>
                    <a:pt x="7358" y="11061"/>
                  </a:cubicBezTo>
                  <a:lnTo>
                    <a:pt x="7358" y="8573"/>
                  </a:lnTo>
                  <a:lnTo>
                    <a:pt x="7787" y="8704"/>
                  </a:lnTo>
                  <a:cubicBezTo>
                    <a:pt x="8156" y="8811"/>
                    <a:pt x="8430" y="9168"/>
                    <a:pt x="8430" y="9549"/>
                  </a:cubicBezTo>
                  <a:lnTo>
                    <a:pt x="8430" y="11061"/>
                  </a:lnTo>
                  <a:cubicBezTo>
                    <a:pt x="8430" y="11144"/>
                    <a:pt x="8501" y="11216"/>
                    <a:pt x="8597" y="11216"/>
                  </a:cubicBezTo>
                  <a:cubicBezTo>
                    <a:pt x="8680" y="11216"/>
                    <a:pt x="8751" y="11144"/>
                    <a:pt x="8751" y="11061"/>
                  </a:cubicBezTo>
                  <a:lnTo>
                    <a:pt x="8751" y="9549"/>
                  </a:lnTo>
                  <a:cubicBezTo>
                    <a:pt x="8823" y="9037"/>
                    <a:pt x="8466" y="8549"/>
                    <a:pt x="7942" y="8394"/>
                  </a:cubicBezTo>
                  <a:lnTo>
                    <a:pt x="6501" y="7977"/>
                  </a:lnTo>
                  <a:cubicBezTo>
                    <a:pt x="6739" y="7608"/>
                    <a:pt x="6870" y="7144"/>
                    <a:pt x="6870" y="6668"/>
                  </a:cubicBezTo>
                  <a:lnTo>
                    <a:pt x="6870" y="5417"/>
                  </a:lnTo>
                  <a:lnTo>
                    <a:pt x="6977" y="5417"/>
                  </a:lnTo>
                  <a:cubicBezTo>
                    <a:pt x="7132" y="5417"/>
                    <a:pt x="7299" y="5346"/>
                    <a:pt x="7418" y="5227"/>
                  </a:cubicBezTo>
                  <a:cubicBezTo>
                    <a:pt x="7537" y="5108"/>
                    <a:pt x="7585" y="4929"/>
                    <a:pt x="7573" y="4763"/>
                  </a:cubicBezTo>
                  <a:cubicBezTo>
                    <a:pt x="7549" y="4560"/>
                    <a:pt x="7418" y="4393"/>
                    <a:pt x="7239" y="4286"/>
                  </a:cubicBezTo>
                  <a:cubicBezTo>
                    <a:pt x="7573" y="3846"/>
                    <a:pt x="7751" y="3334"/>
                    <a:pt x="7751" y="2798"/>
                  </a:cubicBezTo>
                  <a:cubicBezTo>
                    <a:pt x="7751" y="1250"/>
                    <a:pt x="6263" y="0"/>
                    <a:pt x="441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86" name="Google Shape;11286;p81"/>
            <p:cNvSpPr/>
            <p:nvPr/>
          </p:nvSpPr>
          <p:spPr>
            <a:xfrm>
              <a:off x="5875807" y="4562244"/>
              <a:ext cx="10201" cy="55092"/>
            </a:xfrm>
            <a:custGeom>
              <a:avLst/>
              <a:gdLst/>
              <a:ahLst/>
              <a:cxnLst/>
              <a:rect l="l" t="t" r="r" b="b"/>
              <a:pathLst>
                <a:path w="322" h="1739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1572"/>
                  </a:lnTo>
                  <a:cubicBezTo>
                    <a:pt x="0" y="1667"/>
                    <a:pt x="72" y="1739"/>
                    <a:pt x="155" y="1739"/>
                  </a:cubicBezTo>
                  <a:cubicBezTo>
                    <a:pt x="250" y="1739"/>
                    <a:pt x="322" y="1667"/>
                    <a:pt x="322" y="1572"/>
                  </a:cubicBezTo>
                  <a:lnTo>
                    <a:pt x="322" y="155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87" name="Google Shape;11287;p81"/>
            <p:cNvSpPr/>
            <p:nvPr/>
          </p:nvSpPr>
          <p:spPr>
            <a:xfrm>
              <a:off x="5925576" y="4567883"/>
              <a:ext cx="10613" cy="10233"/>
            </a:xfrm>
            <a:custGeom>
              <a:avLst/>
              <a:gdLst/>
              <a:ahLst/>
              <a:cxnLst/>
              <a:rect l="l" t="t" r="r" b="b"/>
              <a:pathLst>
                <a:path w="335" h="323" extrusionOk="0"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8" y="322"/>
                  </a:cubicBezTo>
                  <a:cubicBezTo>
                    <a:pt x="251" y="322"/>
                    <a:pt x="322" y="251"/>
                    <a:pt x="322" y="156"/>
                  </a:cubicBezTo>
                  <a:cubicBezTo>
                    <a:pt x="334" y="60"/>
                    <a:pt x="251" y="1"/>
                    <a:pt x="16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88" name="Google Shape;11288;p81"/>
            <p:cNvSpPr/>
            <p:nvPr/>
          </p:nvSpPr>
          <p:spPr>
            <a:xfrm>
              <a:off x="5925576" y="4600703"/>
              <a:ext cx="10613" cy="10613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cubicBezTo>
                    <a:pt x="251" y="334"/>
                    <a:pt x="322" y="251"/>
                    <a:pt x="322" y="167"/>
                  </a:cubicBezTo>
                  <a:cubicBezTo>
                    <a:pt x="334" y="72"/>
                    <a:pt x="251" y="1"/>
                    <a:pt x="16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289" name="Google Shape;11289;p81"/>
          <p:cNvGrpSpPr/>
          <p:nvPr/>
        </p:nvGrpSpPr>
        <p:grpSpPr>
          <a:xfrm>
            <a:off x="7121778" y="5406098"/>
            <a:ext cx="371669" cy="475284"/>
            <a:chOff x="5341333" y="4261252"/>
            <a:chExt cx="278752" cy="356463"/>
          </a:xfrm>
          <a:solidFill>
            <a:srgbClr val="D2DE00"/>
          </a:solidFill>
        </p:grpSpPr>
        <p:sp>
          <p:nvSpPr>
            <p:cNvPr id="11290" name="Google Shape;11290;p81"/>
            <p:cNvSpPr/>
            <p:nvPr/>
          </p:nvSpPr>
          <p:spPr>
            <a:xfrm>
              <a:off x="5442773" y="4383442"/>
              <a:ext cx="10613" cy="15872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91" name="Google Shape;11291;p81"/>
            <p:cNvSpPr/>
            <p:nvPr/>
          </p:nvSpPr>
          <p:spPr>
            <a:xfrm>
              <a:off x="5509174" y="4383442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1"/>
                    <a:pt x="167" y="501"/>
                  </a:cubicBezTo>
                  <a:cubicBezTo>
                    <a:pt x="250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92" name="Google Shape;11292;p81"/>
            <p:cNvSpPr/>
            <p:nvPr/>
          </p:nvSpPr>
          <p:spPr>
            <a:xfrm>
              <a:off x="5458232" y="4422377"/>
              <a:ext cx="45302" cy="16157"/>
            </a:xfrm>
            <a:custGeom>
              <a:avLst/>
              <a:gdLst/>
              <a:ahLst/>
              <a:cxnLst/>
              <a:rect l="l" t="t" r="r" b="b"/>
              <a:pathLst>
                <a:path w="1430" h="510" extrusionOk="0">
                  <a:moveTo>
                    <a:pt x="189" y="1"/>
                  </a:moveTo>
                  <a:cubicBezTo>
                    <a:pt x="147" y="1"/>
                    <a:pt x="102" y="16"/>
                    <a:pt x="61" y="46"/>
                  </a:cubicBezTo>
                  <a:cubicBezTo>
                    <a:pt x="1" y="105"/>
                    <a:pt x="1" y="212"/>
                    <a:pt x="61" y="284"/>
                  </a:cubicBezTo>
                  <a:cubicBezTo>
                    <a:pt x="215" y="427"/>
                    <a:pt x="453" y="510"/>
                    <a:pt x="703" y="510"/>
                  </a:cubicBezTo>
                  <a:cubicBezTo>
                    <a:pt x="953" y="510"/>
                    <a:pt x="1215" y="427"/>
                    <a:pt x="1346" y="284"/>
                  </a:cubicBezTo>
                  <a:cubicBezTo>
                    <a:pt x="1430" y="224"/>
                    <a:pt x="1430" y="129"/>
                    <a:pt x="1370" y="46"/>
                  </a:cubicBezTo>
                  <a:cubicBezTo>
                    <a:pt x="1340" y="16"/>
                    <a:pt x="1302" y="1"/>
                    <a:pt x="1260" y="1"/>
                  </a:cubicBezTo>
                  <a:cubicBezTo>
                    <a:pt x="1218" y="1"/>
                    <a:pt x="1174" y="16"/>
                    <a:pt x="1132" y="46"/>
                  </a:cubicBezTo>
                  <a:cubicBezTo>
                    <a:pt x="1073" y="105"/>
                    <a:pt x="930" y="189"/>
                    <a:pt x="715" y="189"/>
                  </a:cubicBezTo>
                  <a:cubicBezTo>
                    <a:pt x="513" y="189"/>
                    <a:pt x="358" y="105"/>
                    <a:pt x="299" y="46"/>
                  </a:cubicBezTo>
                  <a:cubicBezTo>
                    <a:pt x="269" y="16"/>
                    <a:pt x="230" y="1"/>
                    <a:pt x="189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93" name="Google Shape;11293;p81"/>
            <p:cNvSpPr/>
            <p:nvPr/>
          </p:nvSpPr>
          <p:spPr>
            <a:xfrm>
              <a:off x="5437134" y="4572793"/>
              <a:ext cx="10581" cy="44162"/>
            </a:xfrm>
            <a:custGeom>
              <a:avLst/>
              <a:gdLst/>
              <a:ahLst/>
              <a:cxnLst/>
              <a:rect l="l" t="t" r="r" b="b"/>
              <a:pathLst>
                <a:path w="334" h="139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1227"/>
                  </a:lnTo>
                  <a:cubicBezTo>
                    <a:pt x="0" y="1310"/>
                    <a:pt x="72" y="1394"/>
                    <a:pt x="167" y="1394"/>
                  </a:cubicBezTo>
                  <a:cubicBezTo>
                    <a:pt x="250" y="1394"/>
                    <a:pt x="334" y="1310"/>
                    <a:pt x="334" y="1227"/>
                  </a:cubicBezTo>
                  <a:lnTo>
                    <a:pt x="334" y="167"/>
                  </a:lnTo>
                  <a:cubicBezTo>
                    <a:pt x="334" y="84"/>
                    <a:pt x="250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94" name="Google Shape;11294;p81"/>
            <p:cNvSpPr/>
            <p:nvPr/>
          </p:nvSpPr>
          <p:spPr>
            <a:xfrm>
              <a:off x="5341333" y="4261252"/>
              <a:ext cx="278752" cy="356463"/>
            </a:xfrm>
            <a:custGeom>
              <a:avLst/>
              <a:gdLst/>
              <a:ahLst/>
              <a:cxnLst/>
              <a:rect l="l" t="t" r="r" b="b"/>
              <a:pathLst>
                <a:path w="8799" h="11252" extrusionOk="0">
                  <a:moveTo>
                    <a:pt x="4941" y="333"/>
                  </a:moveTo>
                  <a:cubicBezTo>
                    <a:pt x="4941" y="333"/>
                    <a:pt x="4953" y="333"/>
                    <a:pt x="4953" y="345"/>
                  </a:cubicBezTo>
                  <a:lnTo>
                    <a:pt x="4953" y="1084"/>
                  </a:lnTo>
                  <a:cubicBezTo>
                    <a:pt x="4953" y="1250"/>
                    <a:pt x="4894" y="1417"/>
                    <a:pt x="4798" y="1536"/>
                  </a:cubicBezTo>
                  <a:lnTo>
                    <a:pt x="4429" y="2000"/>
                  </a:lnTo>
                  <a:lnTo>
                    <a:pt x="4393" y="2000"/>
                  </a:lnTo>
                  <a:lnTo>
                    <a:pt x="4024" y="1536"/>
                  </a:lnTo>
                  <a:cubicBezTo>
                    <a:pt x="3917" y="1417"/>
                    <a:pt x="3858" y="1250"/>
                    <a:pt x="3858" y="1084"/>
                  </a:cubicBezTo>
                  <a:lnTo>
                    <a:pt x="3893" y="333"/>
                  </a:lnTo>
                  <a:close/>
                  <a:moveTo>
                    <a:pt x="2310" y="3143"/>
                  </a:moveTo>
                  <a:lnTo>
                    <a:pt x="2310" y="3500"/>
                  </a:lnTo>
                  <a:cubicBezTo>
                    <a:pt x="2310" y="3608"/>
                    <a:pt x="2227" y="3691"/>
                    <a:pt x="2119" y="3691"/>
                  </a:cubicBezTo>
                  <a:lnTo>
                    <a:pt x="1941" y="3691"/>
                  </a:lnTo>
                  <a:lnTo>
                    <a:pt x="1941" y="3143"/>
                  </a:lnTo>
                  <a:close/>
                  <a:moveTo>
                    <a:pt x="6894" y="3143"/>
                  </a:moveTo>
                  <a:lnTo>
                    <a:pt x="6894" y="3691"/>
                  </a:lnTo>
                  <a:lnTo>
                    <a:pt x="6703" y="3691"/>
                  </a:lnTo>
                  <a:cubicBezTo>
                    <a:pt x="6596" y="3691"/>
                    <a:pt x="6513" y="3608"/>
                    <a:pt x="6513" y="3500"/>
                  </a:cubicBezTo>
                  <a:lnTo>
                    <a:pt x="6513" y="3143"/>
                  </a:lnTo>
                  <a:close/>
                  <a:moveTo>
                    <a:pt x="1607" y="3191"/>
                  </a:moveTo>
                  <a:lnTo>
                    <a:pt x="1607" y="3751"/>
                  </a:lnTo>
                  <a:cubicBezTo>
                    <a:pt x="1417" y="3846"/>
                    <a:pt x="1286" y="4012"/>
                    <a:pt x="1274" y="4227"/>
                  </a:cubicBezTo>
                  <a:cubicBezTo>
                    <a:pt x="1250" y="4393"/>
                    <a:pt x="1310" y="4572"/>
                    <a:pt x="1417" y="4691"/>
                  </a:cubicBezTo>
                  <a:cubicBezTo>
                    <a:pt x="1536" y="4810"/>
                    <a:pt x="1703" y="4882"/>
                    <a:pt x="1869" y="4882"/>
                  </a:cubicBezTo>
                  <a:lnTo>
                    <a:pt x="1976" y="4882"/>
                  </a:lnTo>
                  <a:cubicBezTo>
                    <a:pt x="2012" y="5132"/>
                    <a:pt x="2096" y="5394"/>
                    <a:pt x="2203" y="5608"/>
                  </a:cubicBezTo>
                  <a:lnTo>
                    <a:pt x="1953" y="5608"/>
                  </a:lnTo>
                  <a:lnTo>
                    <a:pt x="1953" y="5632"/>
                  </a:lnTo>
                  <a:cubicBezTo>
                    <a:pt x="1274" y="5632"/>
                    <a:pt x="703" y="5072"/>
                    <a:pt x="703" y="4382"/>
                  </a:cubicBezTo>
                  <a:cubicBezTo>
                    <a:pt x="703" y="3810"/>
                    <a:pt x="1084" y="3334"/>
                    <a:pt x="1607" y="3191"/>
                  </a:cubicBezTo>
                  <a:close/>
                  <a:moveTo>
                    <a:pt x="7239" y="3194"/>
                  </a:moveTo>
                  <a:cubicBezTo>
                    <a:pt x="7745" y="3341"/>
                    <a:pt x="8132" y="3814"/>
                    <a:pt x="8132" y="4382"/>
                  </a:cubicBezTo>
                  <a:cubicBezTo>
                    <a:pt x="8132" y="5060"/>
                    <a:pt x="7572" y="5632"/>
                    <a:pt x="6882" y="5632"/>
                  </a:cubicBezTo>
                  <a:lnTo>
                    <a:pt x="6620" y="5632"/>
                  </a:lnTo>
                  <a:cubicBezTo>
                    <a:pt x="6727" y="5405"/>
                    <a:pt x="6799" y="5155"/>
                    <a:pt x="6846" y="4894"/>
                  </a:cubicBezTo>
                  <a:lnTo>
                    <a:pt x="6953" y="4894"/>
                  </a:lnTo>
                  <a:cubicBezTo>
                    <a:pt x="7275" y="4894"/>
                    <a:pt x="7549" y="4655"/>
                    <a:pt x="7572" y="4358"/>
                  </a:cubicBezTo>
                  <a:cubicBezTo>
                    <a:pt x="7596" y="4203"/>
                    <a:pt x="7537" y="4024"/>
                    <a:pt x="7430" y="3905"/>
                  </a:cubicBezTo>
                  <a:cubicBezTo>
                    <a:pt x="7370" y="3846"/>
                    <a:pt x="7310" y="3798"/>
                    <a:pt x="7239" y="3751"/>
                  </a:cubicBezTo>
                  <a:lnTo>
                    <a:pt x="7239" y="3194"/>
                  </a:lnTo>
                  <a:close/>
                  <a:moveTo>
                    <a:pt x="5239" y="655"/>
                  </a:moveTo>
                  <a:cubicBezTo>
                    <a:pt x="5703" y="822"/>
                    <a:pt x="6096" y="1084"/>
                    <a:pt x="6406" y="1465"/>
                  </a:cubicBezTo>
                  <a:cubicBezTo>
                    <a:pt x="6727" y="1846"/>
                    <a:pt x="6929" y="2322"/>
                    <a:pt x="7001" y="2810"/>
                  </a:cubicBezTo>
                  <a:lnTo>
                    <a:pt x="5953" y="2810"/>
                  </a:lnTo>
                  <a:cubicBezTo>
                    <a:pt x="5870" y="2810"/>
                    <a:pt x="5798" y="2893"/>
                    <a:pt x="5798" y="2977"/>
                  </a:cubicBezTo>
                  <a:cubicBezTo>
                    <a:pt x="5798" y="3072"/>
                    <a:pt x="5870" y="3143"/>
                    <a:pt x="5953" y="3143"/>
                  </a:cubicBezTo>
                  <a:lnTo>
                    <a:pt x="6144" y="3143"/>
                  </a:lnTo>
                  <a:lnTo>
                    <a:pt x="6144" y="3500"/>
                  </a:lnTo>
                  <a:cubicBezTo>
                    <a:pt x="6144" y="3786"/>
                    <a:pt x="6382" y="4024"/>
                    <a:pt x="6668" y="4024"/>
                  </a:cubicBezTo>
                  <a:lnTo>
                    <a:pt x="6941" y="4024"/>
                  </a:lnTo>
                  <a:cubicBezTo>
                    <a:pt x="7013" y="4024"/>
                    <a:pt x="7084" y="4048"/>
                    <a:pt x="7144" y="4108"/>
                  </a:cubicBezTo>
                  <a:cubicBezTo>
                    <a:pt x="7203" y="4167"/>
                    <a:pt x="7227" y="4239"/>
                    <a:pt x="7227" y="4322"/>
                  </a:cubicBezTo>
                  <a:cubicBezTo>
                    <a:pt x="7203" y="4453"/>
                    <a:pt x="7072" y="4572"/>
                    <a:pt x="6929" y="4572"/>
                  </a:cubicBezTo>
                  <a:lnTo>
                    <a:pt x="6846" y="4572"/>
                  </a:lnTo>
                  <a:lnTo>
                    <a:pt x="6846" y="4560"/>
                  </a:lnTo>
                  <a:cubicBezTo>
                    <a:pt x="6846" y="4465"/>
                    <a:pt x="6775" y="4393"/>
                    <a:pt x="6691" y="4393"/>
                  </a:cubicBezTo>
                  <a:cubicBezTo>
                    <a:pt x="6596" y="4393"/>
                    <a:pt x="6525" y="4465"/>
                    <a:pt x="6525" y="4560"/>
                  </a:cubicBezTo>
                  <a:cubicBezTo>
                    <a:pt x="6537" y="5727"/>
                    <a:pt x="5584" y="6679"/>
                    <a:pt x="4405" y="6679"/>
                  </a:cubicBezTo>
                  <a:cubicBezTo>
                    <a:pt x="3239" y="6679"/>
                    <a:pt x="2286" y="5727"/>
                    <a:pt x="2286" y="4560"/>
                  </a:cubicBezTo>
                  <a:cubicBezTo>
                    <a:pt x="2286" y="4465"/>
                    <a:pt x="2203" y="4393"/>
                    <a:pt x="2119" y="4393"/>
                  </a:cubicBezTo>
                  <a:cubicBezTo>
                    <a:pt x="2024" y="4393"/>
                    <a:pt x="1953" y="4465"/>
                    <a:pt x="1953" y="4560"/>
                  </a:cubicBezTo>
                  <a:lnTo>
                    <a:pt x="1953" y="4572"/>
                  </a:lnTo>
                  <a:lnTo>
                    <a:pt x="1846" y="4572"/>
                  </a:lnTo>
                  <a:cubicBezTo>
                    <a:pt x="1774" y="4572"/>
                    <a:pt x="1703" y="4536"/>
                    <a:pt x="1643" y="4477"/>
                  </a:cubicBezTo>
                  <a:cubicBezTo>
                    <a:pt x="1584" y="4417"/>
                    <a:pt x="1572" y="4346"/>
                    <a:pt x="1572" y="4274"/>
                  </a:cubicBezTo>
                  <a:cubicBezTo>
                    <a:pt x="1584" y="4143"/>
                    <a:pt x="1715" y="4024"/>
                    <a:pt x="1869" y="4024"/>
                  </a:cubicBezTo>
                  <a:lnTo>
                    <a:pt x="2107" y="4024"/>
                  </a:lnTo>
                  <a:cubicBezTo>
                    <a:pt x="2381" y="4024"/>
                    <a:pt x="2619" y="3786"/>
                    <a:pt x="2619" y="3500"/>
                  </a:cubicBezTo>
                  <a:lnTo>
                    <a:pt x="2619" y="3143"/>
                  </a:lnTo>
                  <a:lnTo>
                    <a:pt x="5275" y="3143"/>
                  </a:lnTo>
                  <a:cubicBezTo>
                    <a:pt x="5358" y="3143"/>
                    <a:pt x="5441" y="3072"/>
                    <a:pt x="5441" y="2977"/>
                  </a:cubicBezTo>
                  <a:cubicBezTo>
                    <a:pt x="5441" y="2893"/>
                    <a:pt x="5358" y="2810"/>
                    <a:pt x="5275" y="2810"/>
                  </a:cubicBezTo>
                  <a:lnTo>
                    <a:pt x="1762" y="2810"/>
                  </a:lnTo>
                  <a:cubicBezTo>
                    <a:pt x="1822" y="2310"/>
                    <a:pt x="2024" y="1846"/>
                    <a:pt x="2357" y="1465"/>
                  </a:cubicBezTo>
                  <a:cubicBezTo>
                    <a:pt x="2667" y="1084"/>
                    <a:pt x="3072" y="810"/>
                    <a:pt x="3512" y="655"/>
                  </a:cubicBezTo>
                  <a:lnTo>
                    <a:pt x="3512" y="1084"/>
                  </a:lnTo>
                  <a:cubicBezTo>
                    <a:pt x="3512" y="1322"/>
                    <a:pt x="3596" y="1548"/>
                    <a:pt x="3739" y="1738"/>
                  </a:cubicBezTo>
                  <a:lnTo>
                    <a:pt x="4108" y="2203"/>
                  </a:lnTo>
                  <a:cubicBezTo>
                    <a:pt x="4167" y="2274"/>
                    <a:pt x="4274" y="2334"/>
                    <a:pt x="4382" y="2334"/>
                  </a:cubicBezTo>
                  <a:cubicBezTo>
                    <a:pt x="4489" y="2334"/>
                    <a:pt x="4572" y="2298"/>
                    <a:pt x="4643" y="2203"/>
                  </a:cubicBezTo>
                  <a:lnTo>
                    <a:pt x="5024" y="1738"/>
                  </a:lnTo>
                  <a:cubicBezTo>
                    <a:pt x="5167" y="1560"/>
                    <a:pt x="5239" y="1322"/>
                    <a:pt x="5239" y="1084"/>
                  </a:cubicBezTo>
                  <a:lnTo>
                    <a:pt x="5239" y="655"/>
                  </a:lnTo>
                  <a:close/>
                  <a:moveTo>
                    <a:pt x="5477" y="6763"/>
                  </a:moveTo>
                  <a:lnTo>
                    <a:pt x="5477" y="7953"/>
                  </a:lnTo>
                  <a:cubicBezTo>
                    <a:pt x="5215" y="8263"/>
                    <a:pt x="4822" y="8442"/>
                    <a:pt x="4405" y="8442"/>
                  </a:cubicBezTo>
                  <a:cubicBezTo>
                    <a:pt x="3989" y="8442"/>
                    <a:pt x="3608" y="8263"/>
                    <a:pt x="3334" y="7953"/>
                  </a:cubicBezTo>
                  <a:lnTo>
                    <a:pt x="3334" y="6763"/>
                  </a:lnTo>
                  <a:cubicBezTo>
                    <a:pt x="3667" y="6918"/>
                    <a:pt x="4024" y="7001"/>
                    <a:pt x="4405" y="7001"/>
                  </a:cubicBezTo>
                  <a:cubicBezTo>
                    <a:pt x="4798" y="7001"/>
                    <a:pt x="5155" y="6906"/>
                    <a:pt x="5477" y="6763"/>
                  </a:cubicBezTo>
                  <a:close/>
                  <a:moveTo>
                    <a:pt x="5477" y="8406"/>
                  </a:moveTo>
                  <a:lnTo>
                    <a:pt x="5477" y="8858"/>
                  </a:lnTo>
                  <a:cubicBezTo>
                    <a:pt x="5155" y="9049"/>
                    <a:pt x="4798" y="9144"/>
                    <a:pt x="4405" y="9144"/>
                  </a:cubicBezTo>
                  <a:cubicBezTo>
                    <a:pt x="4024" y="9144"/>
                    <a:pt x="3667" y="9037"/>
                    <a:pt x="3334" y="8858"/>
                  </a:cubicBezTo>
                  <a:lnTo>
                    <a:pt x="3334" y="8406"/>
                  </a:lnTo>
                  <a:cubicBezTo>
                    <a:pt x="3631" y="8644"/>
                    <a:pt x="4001" y="8763"/>
                    <a:pt x="4405" y="8763"/>
                  </a:cubicBezTo>
                  <a:cubicBezTo>
                    <a:pt x="4810" y="8763"/>
                    <a:pt x="5167" y="8632"/>
                    <a:pt x="5477" y="8406"/>
                  </a:cubicBezTo>
                  <a:close/>
                  <a:moveTo>
                    <a:pt x="3870" y="0"/>
                  </a:moveTo>
                  <a:cubicBezTo>
                    <a:pt x="3691" y="0"/>
                    <a:pt x="3548" y="131"/>
                    <a:pt x="3536" y="298"/>
                  </a:cubicBezTo>
                  <a:cubicBezTo>
                    <a:pt x="2977" y="464"/>
                    <a:pt x="2488" y="786"/>
                    <a:pt x="2107" y="1238"/>
                  </a:cubicBezTo>
                  <a:cubicBezTo>
                    <a:pt x="1715" y="1715"/>
                    <a:pt x="1476" y="2274"/>
                    <a:pt x="1417" y="2893"/>
                  </a:cubicBezTo>
                  <a:cubicBezTo>
                    <a:pt x="798" y="3096"/>
                    <a:pt x="345" y="3691"/>
                    <a:pt x="345" y="4382"/>
                  </a:cubicBezTo>
                  <a:cubicBezTo>
                    <a:pt x="345" y="5239"/>
                    <a:pt x="1048" y="5953"/>
                    <a:pt x="1929" y="5953"/>
                  </a:cubicBezTo>
                  <a:lnTo>
                    <a:pt x="2369" y="5953"/>
                  </a:lnTo>
                  <a:lnTo>
                    <a:pt x="2500" y="6132"/>
                  </a:lnTo>
                  <a:lnTo>
                    <a:pt x="1298" y="6846"/>
                  </a:lnTo>
                  <a:cubicBezTo>
                    <a:pt x="1167" y="6918"/>
                    <a:pt x="1072" y="7060"/>
                    <a:pt x="1060" y="7203"/>
                  </a:cubicBezTo>
                  <a:cubicBezTo>
                    <a:pt x="1036" y="7358"/>
                    <a:pt x="1072" y="7501"/>
                    <a:pt x="1167" y="7620"/>
                  </a:cubicBezTo>
                  <a:lnTo>
                    <a:pt x="1512" y="8037"/>
                  </a:lnTo>
                  <a:lnTo>
                    <a:pt x="1000" y="8192"/>
                  </a:lnTo>
                  <a:cubicBezTo>
                    <a:pt x="405" y="8370"/>
                    <a:pt x="0" y="8918"/>
                    <a:pt x="0" y="9525"/>
                  </a:cubicBezTo>
                  <a:lnTo>
                    <a:pt x="0" y="11073"/>
                  </a:lnTo>
                  <a:cubicBezTo>
                    <a:pt x="0" y="11168"/>
                    <a:pt x="83" y="11240"/>
                    <a:pt x="167" y="11240"/>
                  </a:cubicBezTo>
                  <a:cubicBezTo>
                    <a:pt x="262" y="11240"/>
                    <a:pt x="333" y="11168"/>
                    <a:pt x="333" y="11073"/>
                  </a:cubicBezTo>
                  <a:lnTo>
                    <a:pt x="333" y="9525"/>
                  </a:lnTo>
                  <a:cubicBezTo>
                    <a:pt x="333" y="9049"/>
                    <a:pt x="643" y="8632"/>
                    <a:pt x="1095" y="8501"/>
                  </a:cubicBezTo>
                  <a:lnTo>
                    <a:pt x="1726" y="8311"/>
                  </a:lnTo>
                  <a:lnTo>
                    <a:pt x="2203" y="8906"/>
                  </a:lnTo>
                  <a:cubicBezTo>
                    <a:pt x="2250" y="8965"/>
                    <a:pt x="2286" y="9049"/>
                    <a:pt x="2286" y="9120"/>
                  </a:cubicBezTo>
                  <a:lnTo>
                    <a:pt x="2286" y="11049"/>
                  </a:lnTo>
                  <a:cubicBezTo>
                    <a:pt x="2286" y="11132"/>
                    <a:pt x="2357" y="11204"/>
                    <a:pt x="2441" y="11204"/>
                  </a:cubicBezTo>
                  <a:cubicBezTo>
                    <a:pt x="2536" y="11204"/>
                    <a:pt x="2608" y="11132"/>
                    <a:pt x="2608" y="11049"/>
                  </a:cubicBezTo>
                  <a:lnTo>
                    <a:pt x="2608" y="9144"/>
                  </a:lnTo>
                  <a:cubicBezTo>
                    <a:pt x="2608" y="8977"/>
                    <a:pt x="2548" y="8823"/>
                    <a:pt x="2465" y="8704"/>
                  </a:cubicBezTo>
                  <a:lnTo>
                    <a:pt x="1417" y="7418"/>
                  </a:lnTo>
                  <a:cubicBezTo>
                    <a:pt x="1393" y="7370"/>
                    <a:pt x="1369" y="7322"/>
                    <a:pt x="1369" y="7263"/>
                  </a:cubicBezTo>
                  <a:cubicBezTo>
                    <a:pt x="1393" y="7203"/>
                    <a:pt x="1417" y="7156"/>
                    <a:pt x="1465" y="7132"/>
                  </a:cubicBezTo>
                  <a:lnTo>
                    <a:pt x="2727" y="6370"/>
                  </a:lnTo>
                  <a:cubicBezTo>
                    <a:pt x="2798" y="6441"/>
                    <a:pt x="2893" y="6501"/>
                    <a:pt x="2977" y="6560"/>
                  </a:cubicBezTo>
                  <a:lnTo>
                    <a:pt x="2977" y="9299"/>
                  </a:lnTo>
                  <a:cubicBezTo>
                    <a:pt x="2977" y="9394"/>
                    <a:pt x="3060" y="9466"/>
                    <a:pt x="3143" y="9466"/>
                  </a:cubicBezTo>
                  <a:cubicBezTo>
                    <a:pt x="3239" y="9466"/>
                    <a:pt x="3310" y="9394"/>
                    <a:pt x="3310" y="9299"/>
                  </a:cubicBezTo>
                  <a:lnTo>
                    <a:pt x="3310" y="9227"/>
                  </a:lnTo>
                  <a:cubicBezTo>
                    <a:pt x="3631" y="9394"/>
                    <a:pt x="4012" y="9477"/>
                    <a:pt x="4382" y="9477"/>
                  </a:cubicBezTo>
                  <a:cubicBezTo>
                    <a:pt x="4751" y="9477"/>
                    <a:pt x="5108" y="9394"/>
                    <a:pt x="5453" y="9227"/>
                  </a:cubicBezTo>
                  <a:lnTo>
                    <a:pt x="5453" y="11073"/>
                  </a:lnTo>
                  <a:cubicBezTo>
                    <a:pt x="5453" y="11156"/>
                    <a:pt x="5525" y="11240"/>
                    <a:pt x="5620" y="11240"/>
                  </a:cubicBezTo>
                  <a:cubicBezTo>
                    <a:pt x="5703" y="11240"/>
                    <a:pt x="5775" y="11156"/>
                    <a:pt x="5775" y="11073"/>
                  </a:cubicBezTo>
                  <a:lnTo>
                    <a:pt x="5775" y="6572"/>
                  </a:lnTo>
                  <a:cubicBezTo>
                    <a:pt x="5870" y="6513"/>
                    <a:pt x="5953" y="6441"/>
                    <a:pt x="6037" y="6382"/>
                  </a:cubicBezTo>
                  <a:lnTo>
                    <a:pt x="7299" y="7144"/>
                  </a:lnTo>
                  <a:cubicBezTo>
                    <a:pt x="7334" y="7180"/>
                    <a:pt x="7370" y="7215"/>
                    <a:pt x="7382" y="7275"/>
                  </a:cubicBezTo>
                  <a:cubicBezTo>
                    <a:pt x="7394" y="7334"/>
                    <a:pt x="7382" y="7382"/>
                    <a:pt x="7334" y="7430"/>
                  </a:cubicBezTo>
                  <a:lnTo>
                    <a:pt x="6298" y="8727"/>
                  </a:lnTo>
                  <a:cubicBezTo>
                    <a:pt x="6191" y="8834"/>
                    <a:pt x="6144" y="9001"/>
                    <a:pt x="6144" y="9156"/>
                  </a:cubicBezTo>
                  <a:lnTo>
                    <a:pt x="6144" y="11073"/>
                  </a:lnTo>
                  <a:cubicBezTo>
                    <a:pt x="6144" y="11156"/>
                    <a:pt x="6227" y="11240"/>
                    <a:pt x="6310" y="11240"/>
                  </a:cubicBezTo>
                  <a:cubicBezTo>
                    <a:pt x="6406" y="11240"/>
                    <a:pt x="6477" y="11156"/>
                    <a:pt x="6477" y="11073"/>
                  </a:cubicBezTo>
                  <a:lnTo>
                    <a:pt x="6477" y="9144"/>
                  </a:lnTo>
                  <a:cubicBezTo>
                    <a:pt x="6477" y="9049"/>
                    <a:pt x="6501" y="8977"/>
                    <a:pt x="6548" y="8918"/>
                  </a:cubicBezTo>
                  <a:lnTo>
                    <a:pt x="7025" y="8323"/>
                  </a:lnTo>
                  <a:lnTo>
                    <a:pt x="7668" y="8513"/>
                  </a:lnTo>
                  <a:cubicBezTo>
                    <a:pt x="8108" y="8644"/>
                    <a:pt x="8430" y="9061"/>
                    <a:pt x="8430" y="9537"/>
                  </a:cubicBezTo>
                  <a:lnTo>
                    <a:pt x="8430" y="11085"/>
                  </a:lnTo>
                  <a:cubicBezTo>
                    <a:pt x="8430" y="11180"/>
                    <a:pt x="8501" y="11251"/>
                    <a:pt x="8584" y="11251"/>
                  </a:cubicBezTo>
                  <a:cubicBezTo>
                    <a:pt x="8680" y="11251"/>
                    <a:pt x="8751" y="11180"/>
                    <a:pt x="8751" y="11085"/>
                  </a:cubicBezTo>
                  <a:lnTo>
                    <a:pt x="8751" y="9537"/>
                  </a:lnTo>
                  <a:cubicBezTo>
                    <a:pt x="8799" y="8906"/>
                    <a:pt x="8394" y="8346"/>
                    <a:pt x="7799" y="8192"/>
                  </a:cubicBezTo>
                  <a:lnTo>
                    <a:pt x="7299" y="8037"/>
                  </a:lnTo>
                  <a:lnTo>
                    <a:pt x="7632" y="7620"/>
                  </a:lnTo>
                  <a:cubicBezTo>
                    <a:pt x="7727" y="7501"/>
                    <a:pt x="7775" y="7358"/>
                    <a:pt x="7739" y="7203"/>
                  </a:cubicBezTo>
                  <a:cubicBezTo>
                    <a:pt x="7715" y="7060"/>
                    <a:pt x="7620" y="6941"/>
                    <a:pt x="7501" y="6846"/>
                  </a:cubicBezTo>
                  <a:lnTo>
                    <a:pt x="6298" y="6132"/>
                  </a:lnTo>
                  <a:lnTo>
                    <a:pt x="6429" y="5953"/>
                  </a:lnTo>
                  <a:lnTo>
                    <a:pt x="6882" y="5953"/>
                  </a:lnTo>
                  <a:cubicBezTo>
                    <a:pt x="7739" y="5953"/>
                    <a:pt x="8453" y="5251"/>
                    <a:pt x="8453" y="4382"/>
                  </a:cubicBezTo>
                  <a:cubicBezTo>
                    <a:pt x="8453" y="3691"/>
                    <a:pt x="8013" y="3096"/>
                    <a:pt x="7382" y="2893"/>
                  </a:cubicBezTo>
                  <a:cubicBezTo>
                    <a:pt x="7346" y="2274"/>
                    <a:pt x="7108" y="1715"/>
                    <a:pt x="6703" y="1238"/>
                  </a:cubicBezTo>
                  <a:cubicBezTo>
                    <a:pt x="6334" y="786"/>
                    <a:pt x="5834" y="464"/>
                    <a:pt x="5275" y="298"/>
                  </a:cubicBezTo>
                  <a:cubicBezTo>
                    <a:pt x="5263" y="131"/>
                    <a:pt x="5108" y="0"/>
                    <a:pt x="492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95" name="Google Shape;11295;p81"/>
            <p:cNvSpPr/>
            <p:nvPr/>
          </p:nvSpPr>
          <p:spPr>
            <a:xfrm>
              <a:off x="5436753" y="4366842"/>
              <a:ext cx="21511" cy="10613"/>
            </a:xfrm>
            <a:custGeom>
              <a:avLst/>
              <a:gdLst/>
              <a:ahLst/>
              <a:cxnLst/>
              <a:rect l="l" t="t" r="r" b="b"/>
              <a:pathLst>
                <a:path w="679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524" y="334"/>
                  </a:lnTo>
                  <a:cubicBezTo>
                    <a:pt x="608" y="334"/>
                    <a:pt x="679" y="251"/>
                    <a:pt x="679" y="167"/>
                  </a:cubicBezTo>
                  <a:cubicBezTo>
                    <a:pt x="679" y="72"/>
                    <a:pt x="608" y="1"/>
                    <a:pt x="52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96" name="Google Shape;11296;p81"/>
            <p:cNvSpPr/>
            <p:nvPr/>
          </p:nvSpPr>
          <p:spPr>
            <a:xfrm>
              <a:off x="5503503" y="4366842"/>
              <a:ext cx="21923" cy="10613"/>
            </a:xfrm>
            <a:custGeom>
              <a:avLst/>
              <a:gdLst/>
              <a:ahLst/>
              <a:cxnLst/>
              <a:rect l="l" t="t" r="r" b="b"/>
              <a:pathLst>
                <a:path w="692" h="335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lnTo>
                    <a:pt x="525" y="334"/>
                  </a:lnTo>
                  <a:cubicBezTo>
                    <a:pt x="620" y="334"/>
                    <a:pt x="691" y="251"/>
                    <a:pt x="691" y="167"/>
                  </a:cubicBezTo>
                  <a:cubicBezTo>
                    <a:pt x="691" y="72"/>
                    <a:pt x="620" y="1"/>
                    <a:pt x="52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297" name="Google Shape;11297;p81"/>
          <p:cNvSpPr/>
          <p:nvPr/>
        </p:nvSpPr>
        <p:spPr>
          <a:xfrm>
            <a:off x="1763127" y="4839871"/>
            <a:ext cx="490407" cy="346495"/>
          </a:xfrm>
          <a:custGeom>
            <a:avLst/>
            <a:gdLst/>
            <a:ahLst/>
            <a:cxnLst/>
            <a:rect l="l" t="t" r="r" b="b"/>
            <a:pathLst>
              <a:path w="11610" h="8203" extrusionOk="0">
                <a:moveTo>
                  <a:pt x="8950" y="1"/>
                </a:moveTo>
                <a:cubicBezTo>
                  <a:pt x="8803" y="1"/>
                  <a:pt x="8662" y="36"/>
                  <a:pt x="8597" y="153"/>
                </a:cubicBezTo>
                <a:cubicBezTo>
                  <a:pt x="8276" y="749"/>
                  <a:pt x="7228" y="1975"/>
                  <a:pt x="6633" y="2642"/>
                </a:cubicBezTo>
                <a:cubicBezTo>
                  <a:pt x="6359" y="2939"/>
                  <a:pt x="5978" y="3118"/>
                  <a:pt x="5573" y="3154"/>
                </a:cubicBezTo>
                <a:lnTo>
                  <a:pt x="4978" y="3154"/>
                </a:lnTo>
                <a:lnTo>
                  <a:pt x="4978" y="2999"/>
                </a:lnTo>
                <a:cubicBezTo>
                  <a:pt x="4978" y="2916"/>
                  <a:pt x="4906" y="2832"/>
                  <a:pt x="4811" y="2832"/>
                </a:cubicBezTo>
                <a:lnTo>
                  <a:pt x="3263" y="2832"/>
                </a:lnTo>
                <a:lnTo>
                  <a:pt x="3263" y="2749"/>
                </a:lnTo>
                <a:cubicBezTo>
                  <a:pt x="3263" y="2666"/>
                  <a:pt x="3192" y="2582"/>
                  <a:pt x="3097" y="2582"/>
                </a:cubicBezTo>
                <a:lnTo>
                  <a:pt x="168" y="2582"/>
                </a:lnTo>
                <a:cubicBezTo>
                  <a:pt x="72" y="2582"/>
                  <a:pt x="1" y="2666"/>
                  <a:pt x="1" y="2749"/>
                </a:cubicBezTo>
                <a:lnTo>
                  <a:pt x="1" y="5440"/>
                </a:lnTo>
                <a:cubicBezTo>
                  <a:pt x="1" y="5535"/>
                  <a:pt x="72" y="5606"/>
                  <a:pt x="168" y="5606"/>
                </a:cubicBezTo>
                <a:cubicBezTo>
                  <a:pt x="263" y="5606"/>
                  <a:pt x="334" y="5535"/>
                  <a:pt x="334" y="5440"/>
                </a:cubicBezTo>
                <a:lnTo>
                  <a:pt x="334" y="2916"/>
                </a:lnTo>
                <a:lnTo>
                  <a:pt x="2894" y="2916"/>
                </a:lnTo>
                <a:lnTo>
                  <a:pt x="2894" y="7857"/>
                </a:lnTo>
                <a:lnTo>
                  <a:pt x="334" y="7857"/>
                </a:lnTo>
                <a:lnTo>
                  <a:pt x="334" y="6118"/>
                </a:lnTo>
                <a:cubicBezTo>
                  <a:pt x="334" y="6023"/>
                  <a:pt x="263" y="5952"/>
                  <a:pt x="168" y="5952"/>
                </a:cubicBezTo>
                <a:cubicBezTo>
                  <a:pt x="72" y="5952"/>
                  <a:pt x="1" y="6023"/>
                  <a:pt x="1" y="6118"/>
                </a:cubicBezTo>
                <a:lnTo>
                  <a:pt x="1" y="8035"/>
                </a:lnTo>
                <a:cubicBezTo>
                  <a:pt x="1" y="8119"/>
                  <a:pt x="72" y="8202"/>
                  <a:pt x="168" y="8202"/>
                </a:cubicBezTo>
                <a:lnTo>
                  <a:pt x="3073" y="8202"/>
                </a:lnTo>
                <a:cubicBezTo>
                  <a:pt x="3156" y="8202"/>
                  <a:pt x="3239" y="8119"/>
                  <a:pt x="3239" y="8035"/>
                </a:cubicBezTo>
                <a:lnTo>
                  <a:pt x="3239" y="7964"/>
                </a:lnTo>
                <a:lnTo>
                  <a:pt x="4787" y="7964"/>
                </a:lnTo>
                <a:cubicBezTo>
                  <a:pt x="4871" y="7964"/>
                  <a:pt x="4942" y="7881"/>
                  <a:pt x="4942" y="7797"/>
                </a:cubicBezTo>
                <a:lnTo>
                  <a:pt x="4942" y="7642"/>
                </a:lnTo>
                <a:lnTo>
                  <a:pt x="5859" y="7642"/>
                </a:lnTo>
                <a:cubicBezTo>
                  <a:pt x="5954" y="7642"/>
                  <a:pt x="6061" y="7690"/>
                  <a:pt x="6156" y="7750"/>
                </a:cubicBezTo>
                <a:cubicBezTo>
                  <a:pt x="6287" y="7869"/>
                  <a:pt x="6430" y="7964"/>
                  <a:pt x="6597" y="8023"/>
                </a:cubicBezTo>
                <a:cubicBezTo>
                  <a:pt x="6764" y="8083"/>
                  <a:pt x="6930" y="8107"/>
                  <a:pt x="7109" y="8107"/>
                </a:cubicBezTo>
                <a:lnTo>
                  <a:pt x="7776" y="8107"/>
                </a:lnTo>
                <a:cubicBezTo>
                  <a:pt x="7859" y="8107"/>
                  <a:pt x="7942" y="8035"/>
                  <a:pt x="7942" y="7940"/>
                </a:cubicBezTo>
                <a:cubicBezTo>
                  <a:pt x="7942" y="7857"/>
                  <a:pt x="7859" y="7785"/>
                  <a:pt x="7776" y="7785"/>
                </a:cubicBezTo>
                <a:lnTo>
                  <a:pt x="7109" y="7785"/>
                </a:lnTo>
                <a:cubicBezTo>
                  <a:pt x="6966" y="7785"/>
                  <a:pt x="6835" y="7750"/>
                  <a:pt x="6716" y="7702"/>
                </a:cubicBezTo>
                <a:cubicBezTo>
                  <a:pt x="6597" y="7666"/>
                  <a:pt x="6478" y="7583"/>
                  <a:pt x="6371" y="7500"/>
                </a:cubicBezTo>
                <a:cubicBezTo>
                  <a:pt x="6228" y="7381"/>
                  <a:pt x="6049" y="7309"/>
                  <a:pt x="5859" y="7309"/>
                </a:cubicBezTo>
                <a:lnTo>
                  <a:pt x="4942" y="7309"/>
                </a:lnTo>
                <a:lnTo>
                  <a:pt x="4942" y="4987"/>
                </a:lnTo>
                <a:cubicBezTo>
                  <a:pt x="4942" y="4892"/>
                  <a:pt x="4871" y="4821"/>
                  <a:pt x="4775" y="4821"/>
                </a:cubicBezTo>
                <a:cubicBezTo>
                  <a:pt x="4692" y="4821"/>
                  <a:pt x="4621" y="4892"/>
                  <a:pt x="4621" y="4987"/>
                </a:cubicBezTo>
                <a:lnTo>
                  <a:pt x="4621" y="7619"/>
                </a:lnTo>
                <a:lnTo>
                  <a:pt x="3251" y="7619"/>
                </a:lnTo>
                <a:lnTo>
                  <a:pt x="3251" y="3166"/>
                </a:lnTo>
                <a:lnTo>
                  <a:pt x="4621" y="3166"/>
                </a:lnTo>
                <a:lnTo>
                  <a:pt x="4621" y="4309"/>
                </a:lnTo>
                <a:cubicBezTo>
                  <a:pt x="4621" y="4404"/>
                  <a:pt x="4692" y="4475"/>
                  <a:pt x="4775" y="4475"/>
                </a:cubicBezTo>
                <a:cubicBezTo>
                  <a:pt x="4871" y="4475"/>
                  <a:pt x="4942" y="4404"/>
                  <a:pt x="4942" y="4309"/>
                </a:cubicBezTo>
                <a:lnTo>
                  <a:pt x="4942" y="3475"/>
                </a:lnTo>
                <a:lnTo>
                  <a:pt x="5561" y="3475"/>
                </a:lnTo>
                <a:cubicBezTo>
                  <a:pt x="6049" y="3451"/>
                  <a:pt x="6526" y="3225"/>
                  <a:pt x="6847" y="2868"/>
                </a:cubicBezTo>
                <a:cubicBezTo>
                  <a:pt x="7597" y="2047"/>
                  <a:pt x="8538" y="951"/>
                  <a:pt x="8859" y="344"/>
                </a:cubicBezTo>
                <a:cubicBezTo>
                  <a:pt x="8877" y="337"/>
                  <a:pt x="8900" y="334"/>
                  <a:pt x="8928" y="334"/>
                </a:cubicBezTo>
                <a:cubicBezTo>
                  <a:pt x="8994" y="334"/>
                  <a:pt x="9085" y="351"/>
                  <a:pt x="9169" y="368"/>
                </a:cubicBezTo>
                <a:cubicBezTo>
                  <a:pt x="9443" y="534"/>
                  <a:pt x="9574" y="856"/>
                  <a:pt x="9502" y="1177"/>
                </a:cubicBezTo>
                <a:lnTo>
                  <a:pt x="8812" y="2797"/>
                </a:lnTo>
                <a:cubicBezTo>
                  <a:pt x="8800" y="2856"/>
                  <a:pt x="8800" y="2916"/>
                  <a:pt x="8835" y="2963"/>
                </a:cubicBezTo>
                <a:cubicBezTo>
                  <a:pt x="8859" y="2999"/>
                  <a:pt x="8919" y="3035"/>
                  <a:pt x="8978" y="3035"/>
                </a:cubicBezTo>
                <a:lnTo>
                  <a:pt x="10836" y="3035"/>
                </a:lnTo>
                <a:cubicBezTo>
                  <a:pt x="11074" y="3035"/>
                  <a:pt x="11276" y="3225"/>
                  <a:pt x="11276" y="3463"/>
                </a:cubicBezTo>
                <a:lnTo>
                  <a:pt x="11276" y="3523"/>
                </a:lnTo>
                <a:cubicBezTo>
                  <a:pt x="11276" y="3761"/>
                  <a:pt x="11074" y="3952"/>
                  <a:pt x="10836" y="3952"/>
                </a:cubicBezTo>
                <a:lnTo>
                  <a:pt x="9859" y="3952"/>
                </a:lnTo>
                <a:cubicBezTo>
                  <a:pt x="9764" y="3952"/>
                  <a:pt x="9693" y="4035"/>
                  <a:pt x="9693" y="4118"/>
                </a:cubicBezTo>
                <a:cubicBezTo>
                  <a:pt x="9693" y="4213"/>
                  <a:pt x="9764" y="4285"/>
                  <a:pt x="9859" y="4285"/>
                </a:cubicBezTo>
                <a:lnTo>
                  <a:pt x="10621" y="4285"/>
                </a:lnTo>
                <a:cubicBezTo>
                  <a:pt x="10859" y="4285"/>
                  <a:pt x="11038" y="4475"/>
                  <a:pt x="11038" y="4702"/>
                </a:cubicBezTo>
                <a:lnTo>
                  <a:pt x="11038" y="4785"/>
                </a:lnTo>
                <a:cubicBezTo>
                  <a:pt x="11038" y="5023"/>
                  <a:pt x="10836" y="5202"/>
                  <a:pt x="10621" y="5202"/>
                </a:cubicBezTo>
                <a:lnTo>
                  <a:pt x="9859" y="5202"/>
                </a:lnTo>
                <a:cubicBezTo>
                  <a:pt x="9764" y="5202"/>
                  <a:pt x="9693" y="5285"/>
                  <a:pt x="9693" y="5368"/>
                </a:cubicBezTo>
                <a:cubicBezTo>
                  <a:pt x="9693" y="5464"/>
                  <a:pt x="9764" y="5535"/>
                  <a:pt x="9859" y="5535"/>
                </a:cubicBezTo>
                <a:lnTo>
                  <a:pt x="10443" y="5535"/>
                </a:lnTo>
                <a:cubicBezTo>
                  <a:pt x="10657" y="5535"/>
                  <a:pt x="10859" y="5714"/>
                  <a:pt x="10859" y="5952"/>
                </a:cubicBezTo>
                <a:lnTo>
                  <a:pt x="10859" y="6071"/>
                </a:lnTo>
                <a:cubicBezTo>
                  <a:pt x="10859" y="6297"/>
                  <a:pt x="10681" y="6488"/>
                  <a:pt x="10443" y="6488"/>
                </a:cubicBezTo>
                <a:lnTo>
                  <a:pt x="9859" y="6488"/>
                </a:lnTo>
                <a:cubicBezTo>
                  <a:pt x="9764" y="6488"/>
                  <a:pt x="9693" y="6559"/>
                  <a:pt x="9693" y="6654"/>
                </a:cubicBezTo>
                <a:cubicBezTo>
                  <a:pt x="9693" y="6738"/>
                  <a:pt x="9764" y="6809"/>
                  <a:pt x="9859" y="6809"/>
                </a:cubicBezTo>
                <a:lnTo>
                  <a:pt x="10086" y="6809"/>
                </a:lnTo>
                <a:cubicBezTo>
                  <a:pt x="10288" y="6809"/>
                  <a:pt x="10467" y="6988"/>
                  <a:pt x="10467" y="7202"/>
                </a:cubicBezTo>
                <a:lnTo>
                  <a:pt x="10467" y="7369"/>
                </a:lnTo>
                <a:cubicBezTo>
                  <a:pt x="10467" y="7571"/>
                  <a:pt x="10288" y="7750"/>
                  <a:pt x="10086" y="7750"/>
                </a:cubicBezTo>
                <a:lnTo>
                  <a:pt x="8442" y="7750"/>
                </a:lnTo>
                <a:cubicBezTo>
                  <a:pt x="8359" y="7750"/>
                  <a:pt x="8276" y="7821"/>
                  <a:pt x="8276" y="7916"/>
                </a:cubicBezTo>
                <a:cubicBezTo>
                  <a:pt x="8276" y="8000"/>
                  <a:pt x="8359" y="8083"/>
                  <a:pt x="8442" y="8083"/>
                </a:cubicBezTo>
                <a:lnTo>
                  <a:pt x="10086" y="8083"/>
                </a:lnTo>
                <a:cubicBezTo>
                  <a:pt x="10478" y="8083"/>
                  <a:pt x="10812" y="7750"/>
                  <a:pt x="10812" y="7345"/>
                </a:cubicBezTo>
                <a:lnTo>
                  <a:pt x="10812" y="7214"/>
                </a:lnTo>
                <a:cubicBezTo>
                  <a:pt x="10812" y="7047"/>
                  <a:pt x="10764" y="6904"/>
                  <a:pt x="10681" y="6785"/>
                </a:cubicBezTo>
                <a:cubicBezTo>
                  <a:pt x="10979" y="6678"/>
                  <a:pt x="11181" y="6392"/>
                  <a:pt x="11181" y="6071"/>
                </a:cubicBezTo>
                <a:lnTo>
                  <a:pt x="11181" y="5952"/>
                </a:lnTo>
                <a:cubicBezTo>
                  <a:pt x="11181" y="5761"/>
                  <a:pt x="11109" y="5583"/>
                  <a:pt x="10990" y="5440"/>
                </a:cubicBezTo>
                <a:cubicBezTo>
                  <a:pt x="11217" y="5309"/>
                  <a:pt x="11371" y="5071"/>
                  <a:pt x="11371" y="4785"/>
                </a:cubicBezTo>
                <a:lnTo>
                  <a:pt x="11371" y="4702"/>
                </a:lnTo>
                <a:cubicBezTo>
                  <a:pt x="11371" y="4511"/>
                  <a:pt x="11300" y="4333"/>
                  <a:pt x="11181" y="4190"/>
                </a:cubicBezTo>
                <a:cubicBezTo>
                  <a:pt x="11431" y="4059"/>
                  <a:pt x="11598" y="3809"/>
                  <a:pt x="11598" y="3511"/>
                </a:cubicBezTo>
                <a:lnTo>
                  <a:pt x="11598" y="3451"/>
                </a:lnTo>
                <a:cubicBezTo>
                  <a:pt x="11610" y="3023"/>
                  <a:pt x="11276" y="2678"/>
                  <a:pt x="10836" y="2678"/>
                </a:cubicBezTo>
                <a:lnTo>
                  <a:pt x="9228" y="2678"/>
                </a:lnTo>
                <a:lnTo>
                  <a:pt x="9824" y="1273"/>
                </a:lnTo>
                <a:cubicBezTo>
                  <a:pt x="9824" y="1273"/>
                  <a:pt x="9824" y="1261"/>
                  <a:pt x="9847" y="1261"/>
                </a:cubicBezTo>
                <a:cubicBezTo>
                  <a:pt x="9978" y="784"/>
                  <a:pt x="9764" y="296"/>
                  <a:pt x="9335" y="58"/>
                </a:cubicBezTo>
                <a:cubicBezTo>
                  <a:pt x="9324" y="46"/>
                  <a:pt x="9312" y="46"/>
                  <a:pt x="9288" y="46"/>
                </a:cubicBezTo>
                <a:cubicBezTo>
                  <a:pt x="9196" y="25"/>
                  <a:pt x="9071" y="1"/>
                  <a:pt x="8950" y="1"/>
                </a:cubicBezTo>
                <a:close/>
              </a:path>
            </a:pathLst>
          </a:custGeom>
          <a:solidFill>
            <a:srgbClr val="D2DE00"/>
          </a:solidFill>
          <a:ln w="9525"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1298" name="Google Shape;11298;p81"/>
          <p:cNvGrpSpPr/>
          <p:nvPr/>
        </p:nvGrpSpPr>
        <p:grpSpPr>
          <a:xfrm>
            <a:off x="4138195" y="4745863"/>
            <a:ext cx="480311" cy="483268"/>
            <a:chOff x="3107608" y="3763401"/>
            <a:chExt cx="360233" cy="362451"/>
          </a:xfrm>
          <a:solidFill>
            <a:srgbClr val="D2DE00"/>
          </a:solidFill>
        </p:grpSpPr>
        <p:sp>
          <p:nvSpPr>
            <p:cNvPr id="11299" name="Google Shape;11299;p81"/>
            <p:cNvSpPr/>
            <p:nvPr/>
          </p:nvSpPr>
          <p:spPr>
            <a:xfrm>
              <a:off x="3323349" y="3763401"/>
              <a:ext cx="144492" cy="152729"/>
            </a:xfrm>
            <a:custGeom>
              <a:avLst/>
              <a:gdLst/>
              <a:ahLst/>
              <a:cxnLst/>
              <a:rect l="l" t="t" r="r" b="b"/>
              <a:pathLst>
                <a:path w="4561" h="4821" extrusionOk="0">
                  <a:moveTo>
                    <a:pt x="2354" y="0"/>
                  </a:moveTo>
                  <a:cubicBezTo>
                    <a:pt x="1649" y="0"/>
                    <a:pt x="958" y="340"/>
                    <a:pt x="524" y="975"/>
                  </a:cubicBezTo>
                  <a:cubicBezTo>
                    <a:pt x="1" y="1761"/>
                    <a:pt x="36" y="2761"/>
                    <a:pt x="584" y="3511"/>
                  </a:cubicBezTo>
                  <a:lnTo>
                    <a:pt x="536" y="4642"/>
                  </a:lnTo>
                  <a:cubicBezTo>
                    <a:pt x="536" y="4702"/>
                    <a:pt x="572" y="4761"/>
                    <a:pt x="620" y="4797"/>
                  </a:cubicBezTo>
                  <a:cubicBezTo>
                    <a:pt x="644" y="4809"/>
                    <a:pt x="679" y="4821"/>
                    <a:pt x="703" y="4821"/>
                  </a:cubicBezTo>
                  <a:cubicBezTo>
                    <a:pt x="739" y="4821"/>
                    <a:pt x="751" y="4821"/>
                    <a:pt x="775" y="4809"/>
                  </a:cubicBezTo>
                  <a:lnTo>
                    <a:pt x="1810" y="4333"/>
                  </a:lnTo>
                  <a:cubicBezTo>
                    <a:pt x="1987" y="4375"/>
                    <a:pt x="2166" y="4395"/>
                    <a:pt x="2342" y="4395"/>
                  </a:cubicBezTo>
                  <a:cubicBezTo>
                    <a:pt x="3067" y="4395"/>
                    <a:pt x="3756" y="4048"/>
                    <a:pt x="4168" y="3416"/>
                  </a:cubicBezTo>
                  <a:cubicBezTo>
                    <a:pt x="4323" y="3214"/>
                    <a:pt x="4430" y="2975"/>
                    <a:pt x="4489" y="2725"/>
                  </a:cubicBezTo>
                  <a:cubicBezTo>
                    <a:pt x="4501" y="2630"/>
                    <a:pt x="4454" y="2547"/>
                    <a:pt x="4370" y="2511"/>
                  </a:cubicBezTo>
                  <a:cubicBezTo>
                    <a:pt x="4360" y="2510"/>
                    <a:pt x="4351" y="2509"/>
                    <a:pt x="4341" y="2509"/>
                  </a:cubicBezTo>
                  <a:cubicBezTo>
                    <a:pt x="4258" y="2509"/>
                    <a:pt x="4188" y="2555"/>
                    <a:pt x="4156" y="2630"/>
                  </a:cubicBezTo>
                  <a:cubicBezTo>
                    <a:pt x="4108" y="2844"/>
                    <a:pt x="4025" y="3035"/>
                    <a:pt x="3906" y="3225"/>
                  </a:cubicBezTo>
                  <a:cubicBezTo>
                    <a:pt x="3551" y="3749"/>
                    <a:pt x="2961" y="4059"/>
                    <a:pt x="2349" y="4059"/>
                  </a:cubicBezTo>
                  <a:cubicBezTo>
                    <a:pt x="2182" y="4059"/>
                    <a:pt x="2013" y="4036"/>
                    <a:pt x="1846" y="3987"/>
                  </a:cubicBezTo>
                  <a:cubicBezTo>
                    <a:pt x="1831" y="3982"/>
                    <a:pt x="1816" y="3980"/>
                    <a:pt x="1801" y="3980"/>
                  </a:cubicBezTo>
                  <a:cubicBezTo>
                    <a:pt x="1779" y="3980"/>
                    <a:pt x="1755" y="3985"/>
                    <a:pt x="1727" y="3999"/>
                  </a:cubicBezTo>
                  <a:lnTo>
                    <a:pt x="894" y="4392"/>
                  </a:lnTo>
                  <a:lnTo>
                    <a:pt x="941" y="3464"/>
                  </a:lnTo>
                  <a:cubicBezTo>
                    <a:pt x="941" y="3416"/>
                    <a:pt x="929" y="3392"/>
                    <a:pt x="917" y="3344"/>
                  </a:cubicBezTo>
                  <a:cubicBezTo>
                    <a:pt x="405" y="2713"/>
                    <a:pt x="382" y="1832"/>
                    <a:pt x="822" y="1154"/>
                  </a:cubicBezTo>
                  <a:cubicBezTo>
                    <a:pt x="1096" y="749"/>
                    <a:pt x="1513" y="475"/>
                    <a:pt x="2001" y="368"/>
                  </a:cubicBezTo>
                  <a:cubicBezTo>
                    <a:pt x="2120" y="348"/>
                    <a:pt x="2239" y="337"/>
                    <a:pt x="2357" y="337"/>
                  </a:cubicBezTo>
                  <a:cubicBezTo>
                    <a:pt x="2723" y="337"/>
                    <a:pt x="3079" y="438"/>
                    <a:pt x="3394" y="654"/>
                  </a:cubicBezTo>
                  <a:cubicBezTo>
                    <a:pt x="3870" y="963"/>
                    <a:pt x="4168" y="1475"/>
                    <a:pt x="4215" y="2035"/>
                  </a:cubicBezTo>
                  <a:cubicBezTo>
                    <a:pt x="4226" y="2123"/>
                    <a:pt x="4299" y="2191"/>
                    <a:pt x="4376" y="2191"/>
                  </a:cubicBezTo>
                  <a:cubicBezTo>
                    <a:pt x="4382" y="2191"/>
                    <a:pt x="4388" y="2190"/>
                    <a:pt x="4394" y="2190"/>
                  </a:cubicBezTo>
                  <a:cubicBezTo>
                    <a:pt x="4489" y="2166"/>
                    <a:pt x="4561" y="2094"/>
                    <a:pt x="4549" y="2011"/>
                  </a:cubicBezTo>
                  <a:cubicBezTo>
                    <a:pt x="4489" y="1332"/>
                    <a:pt x="4132" y="737"/>
                    <a:pt x="3572" y="368"/>
                  </a:cubicBezTo>
                  <a:cubicBezTo>
                    <a:pt x="3196" y="120"/>
                    <a:pt x="2773" y="0"/>
                    <a:pt x="235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00" name="Google Shape;11300;p81"/>
            <p:cNvSpPr/>
            <p:nvPr/>
          </p:nvSpPr>
          <p:spPr>
            <a:xfrm>
              <a:off x="3107608" y="3863256"/>
              <a:ext cx="333844" cy="262596"/>
            </a:xfrm>
            <a:custGeom>
              <a:avLst/>
              <a:gdLst/>
              <a:ahLst/>
              <a:cxnLst/>
              <a:rect l="l" t="t" r="r" b="b"/>
              <a:pathLst>
                <a:path w="10538" h="8289" extrusionOk="0">
                  <a:moveTo>
                    <a:pt x="4894" y="2121"/>
                  </a:moveTo>
                  <a:lnTo>
                    <a:pt x="5108" y="2324"/>
                  </a:lnTo>
                  <a:lnTo>
                    <a:pt x="4822" y="2609"/>
                  </a:lnTo>
                  <a:lnTo>
                    <a:pt x="4537" y="2883"/>
                  </a:lnTo>
                  <a:lnTo>
                    <a:pt x="4334" y="2681"/>
                  </a:lnTo>
                  <a:lnTo>
                    <a:pt x="4894" y="2121"/>
                  </a:lnTo>
                  <a:close/>
                  <a:moveTo>
                    <a:pt x="5894" y="3431"/>
                  </a:moveTo>
                  <a:cubicBezTo>
                    <a:pt x="5965" y="3431"/>
                    <a:pt x="6025" y="3455"/>
                    <a:pt x="6084" y="3502"/>
                  </a:cubicBezTo>
                  <a:lnTo>
                    <a:pt x="6275" y="3693"/>
                  </a:lnTo>
                  <a:cubicBezTo>
                    <a:pt x="6382" y="3800"/>
                    <a:pt x="6382" y="3967"/>
                    <a:pt x="6275" y="4062"/>
                  </a:cubicBezTo>
                  <a:cubicBezTo>
                    <a:pt x="6227" y="4110"/>
                    <a:pt x="6156" y="4145"/>
                    <a:pt x="6084" y="4145"/>
                  </a:cubicBezTo>
                  <a:cubicBezTo>
                    <a:pt x="6013" y="4145"/>
                    <a:pt x="5953" y="4110"/>
                    <a:pt x="5894" y="4062"/>
                  </a:cubicBezTo>
                  <a:lnTo>
                    <a:pt x="5703" y="3872"/>
                  </a:lnTo>
                  <a:cubicBezTo>
                    <a:pt x="5596" y="3764"/>
                    <a:pt x="5596" y="3586"/>
                    <a:pt x="5703" y="3502"/>
                  </a:cubicBezTo>
                  <a:cubicBezTo>
                    <a:pt x="5739" y="3455"/>
                    <a:pt x="5810" y="3431"/>
                    <a:pt x="5894" y="3431"/>
                  </a:cubicBezTo>
                  <a:close/>
                  <a:moveTo>
                    <a:pt x="6453" y="1955"/>
                  </a:moveTo>
                  <a:lnTo>
                    <a:pt x="8085" y="3919"/>
                  </a:lnTo>
                  <a:cubicBezTo>
                    <a:pt x="8406" y="4324"/>
                    <a:pt x="8454" y="4812"/>
                    <a:pt x="8192" y="5062"/>
                  </a:cubicBezTo>
                  <a:lnTo>
                    <a:pt x="7275" y="5991"/>
                  </a:lnTo>
                  <a:cubicBezTo>
                    <a:pt x="7159" y="6102"/>
                    <a:pt x="7004" y="6155"/>
                    <a:pt x="6835" y="6155"/>
                  </a:cubicBezTo>
                  <a:cubicBezTo>
                    <a:pt x="6606" y="6155"/>
                    <a:pt x="6351" y="6057"/>
                    <a:pt x="6132" y="5872"/>
                  </a:cubicBezTo>
                  <a:lnTo>
                    <a:pt x="4167" y="4241"/>
                  </a:lnTo>
                  <a:lnTo>
                    <a:pt x="4167" y="4062"/>
                  </a:lnTo>
                  <a:cubicBezTo>
                    <a:pt x="4191" y="3824"/>
                    <a:pt x="4298" y="3610"/>
                    <a:pt x="4465" y="3443"/>
                  </a:cubicBezTo>
                  <a:lnTo>
                    <a:pt x="4941" y="2967"/>
                  </a:lnTo>
                  <a:lnTo>
                    <a:pt x="5358" y="3383"/>
                  </a:lnTo>
                  <a:cubicBezTo>
                    <a:pt x="5239" y="3610"/>
                    <a:pt x="5263" y="3907"/>
                    <a:pt x="5453" y="4098"/>
                  </a:cubicBezTo>
                  <a:lnTo>
                    <a:pt x="5656" y="4288"/>
                  </a:lnTo>
                  <a:cubicBezTo>
                    <a:pt x="5775" y="4407"/>
                    <a:pt x="5918" y="4467"/>
                    <a:pt x="6084" y="4467"/>
                  </a:cubicBezTo>
                  <a:cubicBezTo>
                    <a:pt x="6191" y="4467"/>
                    <a:pt x="6287" y="4431"/>
                    <a:pt x="6370" y="4395"/>
                  </a:cubicBezTo>
                  <a:lnTo>
                    <a:pt x="7239" y="5265"/>
                  </a:lnTo>
                  <a:cubicBezTo>
                    <a:pt x="7275" y="5300"/>
                    <a:pt x="7323" y="5312"/>
                    <a:pt x="7358" y="5312"/>
                  </a:cubicBezTo>
                  <a:cubicBezTo>
                    <a:pt x="7406" y="5312"/>
                    <a:pt x="7454" y="5300"/>
                    <a:pt x="7477" y="5265"/>
                  </a:cubicBezTo>
                  <a:cubicBezTo>
                    <a:pt x="7537" y="5217"/>
                    <a:pt x="7537" y="5086"/>
                    <a:pt x="7477" y="5026"/>
                  </a:cubicBezTo>
                  <a:lnTo>
                    <a:pt x="6608" y="4157"/>
                  </a:lnTo>
                  <a:cubicBezTo>
                    <a:pt x="6727" y="3931"/>
                    <a:pt x="6692" y="3633"/>
                    <a:pt x="6501" y="3443"/>
                  </a:cubicBezTo>
                  <a:lnTo>
                    <a:pt x="6311" y="3252"/>
                  </a:lnTo>
                  <a:cubicBezTo>
                    <a:pt x="6188" y="3130"/>
                    <a:pt x="6032" y="3073"/>
                    <a:pt x="5880" y="3073"/>
                  </a:cubicBezTo>
                  <a:cubicBezTo>
                    <a:pt x="5779" y="3073"/>
                    <a:pt x="5681" y="3098"/>
                    <a:pt x="5596" y="3145"/>
                  </a:cubicBezTo>
                  <a:lnTo>
                    <a:pt x="5179" y="2729"/>
                  </a:lnTo>
                  <a:lnTo>
                    <a:pt x="5453" y="2443"/>
                  </a:lnTo>
                  <a:lnTo>
                    <a:pt x="5656" y="2252"/>
                  </a:lnTo>
                  <a:cubicBezTo>
                    <a:pt x="5834" y="2074"/>
                    <a:pt x="6084" y="1967"/>
                    <a:pt x="6334" y="1955"/>
                  </a:cubicBezTo>
                  <a:close/>
                  <a:moveTo>
                    <a:pt x="1928" y="1"/>
                  </a:moveTo>
                  <a:cubicBezTo>
                    <a:pt x="1921" y="1"/>
                    <a:pt x="1913" y="1"/>
                    <a:pt x="1905" y="2"/>
                  </a:cubicBezTo>
                  <a:cubicBezTo>
                    <a:pt x="1477" y="62"/>
                    <a:pt x="1072" y="252"/>
                    <a:pt x="762" y="550"/>
                  </a:cubicBezTo>
                  <a:cubicBezTo>
                    <a:pt x="0" y="1312"/>
                    <a:pt x="0" y="2562"/>
                    <a:pt x="762" y="3324"/>
                  </a:cubicBezTo>
                  <a:lnTo>
                    <a:pt x="1393" y="3967"/>
                  </a:lnTo>
                  <a:cubicBezTo>
                    <a:pt x="1750" y="4324"/>
                    <a:pt x="1810" y="4884"/>
                    <a:pt x="1524" y="5300"/>
                  </a:cubicBezTo>
                  <a:cubicBezTo>
                    <a:pt x="1489" y="5360"/>
                    <a:pt x="1500" y="5455"/>
                    <a:pt x="1548" y="5515"/>
                  </a:cubicBezTo>
                  <a:lnTo>
                    <a:pt x="2131" y="6086"/>
                  </a:lnTo>
                  <a:cubicBezTo>
                    <a:pt x="2155" y="6122"/>
                    <a:pt x="2203" y="6134"/>
                    <a:pt x="2239" y="6134"/>
                  </a:cubicBezTo>
                  <a:lnTo>
                    <a:pt x="2262" y="6134"/>
                  </a:lnTo>
                  <a:cubicBezTo>
                    <a:pt x="2298" y="6134"/>
                    <a:pt x="2346" y="6110"/>
                    <a:pt x="2381" y="6074"/>
                  </a:cubicBezTo>
                  <a:cubicBezTo>
                    <a:pt x="3084" y="5193"/>
                    <a:pt x="3001" y="3931"/>
                    <a:pt x="2215" y="3145"/>
                  </a:cubicBezTo>
                  <a:lnTo>
                    <a:pt x="1572" y="2502"/>
                  </a:lnTo>
                  <a:cubicBezTo>
                    <a:pt x="1429" y="2359"/>
                    <a:pt x="1334" y="2145"/>
                    <a:pt x="1334" y="1919"/>
                  </a:cubicBezTo>
                  <a:cubicBezTo>
                    <a:pt x="1334" y="1705"/>
                    <a:pt x="1429" y="1502"/>
                    <a:pt x="1572" y="1347"/>
                  </a:cubicBezTo>
                  <a:cubicBezTo>
                    <a:pt x="1727" y="1193"/>
                    <a:pt x="1929" y="1109"/>
                    <a:pt x="2155" y="1109"/>
                  </a:cubicBezTo>
                  <a:cubicBezTo>
                    <a:pt x="2381" y="1109"/>
                    <a:pt x="2572" y="1193"/>
                    <a:pt x="2739" y="1347"/>
                  </a:cubicBezTo>
                  <a:lnTo>
                    <a:pt x="3965" y="2574"/>
                  </a:lnTo>
                  <a:cubicBezTo>
                    <a:pt x="3941" y="2609"/>
                    <a:pt x="3929" y="2657"/>
                    <a:pt x="3929" y="2693"/>
                  </a:cubicBezTo>
                  <a:cubicBezTo>
                    <a:pt x="3929" y="2740"/>
                    <a:pt x="3941" y="2788"/>
                    <a:pt x="3965" y="2812"/>
                  </a:cubicBezTo>
                  <a:lnTo>
                    <a:pt x="4298" y="3145"/>
                  </a:lnTo>
                  <a:lnTo>
                    <a:pt x="4227" y="3217"/>
                  </a:lnTo>
                  <a:cubicBezTo>
                    <a:pt x="3929" y="3514"/>
                    <a:pt x="3775" y="3931"/>
                    <a:pt x="3834" y="4348"/>
                  </a:cubicBezTo>
                  <a:cubicBezTo>
                    <a:pt x="3870" y="4586"/>
                    <a:pt x="3965" y="4812"/>
                    <a:pt x="4120" y="5003"/>
                  </a:cubicBezTo>
                  <a:lnTo>
                    <a:pt x="6275" y="7777"/>
                  </a:lnTo>
                  <a:cubicBezTo>
                    <a:pt x="6513" y="8086"/>
                    <a:pt x="6870" y="8265"/>
                    <a:pt x="7263" y="8289"/>
                  </a:cubicBezTo>
                  <a:lnTo>
                    <a:pt x="7346" y="8289"/>
                  </a:lnTo>
                  <a:cubicBezTo>
                    <a:pt x="7704" y="8289"/>
                    <a:pt x="8049" y="8146"/>
                    <a:pt x="8311" y="7896"/>
                  </a:cubicBezTo>
                  <a:lnTo>
                    <a:pt x="9549" y="6658"/>
                  </a:lnTo>
                  <a:cubicBezTo>
                    <a:pt x="9609" y="6598"/>
                    <a:pt x="9609" y="6479"/>
                    <a:pt x="9549" y="6419"/>
                  </a:cubicBezTo>
                  <a:cubicBezTo>
                    <a:pt x="9519" y="6390"/>
                    <a:pt x="9475" y="6375"/>
                    <a:pt x="9430" y="6375"/>
                  </a:cubicBezTo>
                  <a:cubicBezTo>
                    <a:pt x="9385" y="6375"/>
                    <a:pt x="9341" y="6390"/>
                    <a:pt x="9311" y="6419"/>
                  </a:cubicBezTo>
                  <a:lnTo>
                    <a:pt x="8073" y="7658"/>
                  </a:lnTo>
                  <a:cubicBezTo>
                    <a:pt x="7880" y="7850"/>
                    <a:pt x="7613" y="7956"/>
                    <a:pt x="7332" y="7956"/>
                  </a:cubicBezTo>
                  <a:cubicBezTo>
                    <a:pt x="7317" y="7956"/>
                    <a:pt x="7302" y="7956"/>
                    <a:pt x="7287" y="7955"/>
                  </a:cubicBezTo>
                  <a:cubicBezTo>
                    <a:pt x="6989" y="7932"/>
                    <a:pt x="6727" y="7789"/>
                    <a:pt x="6549" y="7562"/>
                  </a:cubicBezTo>
                  <a:lnTo>
                    <a:pt x="4501" y="4943"/>
                  </a:lnTo>
                  <a:lnTo>
                    <a:pt x="5918" y="6122"/>
                  </a:lnTo>
                  <a:cubicBezTo>
                    <a:pt x="6203" y="6360"/>
                    <a:pt x="6525" y="6479"/>
                    <a:pt x="6846" y="6479"/>
                  </a:cubicBezTo>
                  <a:cubicBezTo>
                    <a:pt x="7108" y="6479"/>
                    <a:pt x="7346" y="6384"/>
                    <a:pt x="7525" y="6205"/>
                  </a:cubicBezTo>
                  <a:lnTo>
                    <a:pt x="8454" y="5288"/>
                  </a:lnTo>
                  <a:cubicBezTo>
                    <a:pt x="8835" y="4895"/>
                    <a:pt x="8787" y="4217"/>
                    <a:pt x="8358" y="3681"/>
                  </a:cubicBezTo>
                  <a:lnTo>
                    <a:pt x="7192" y="2264"/>
                  </a:lnTo>
                  <a:lnTo>
                    <a:pt x="9811" y="4300"/>
                  </a:lnTo>
                  <a:cubicBezTo>
                    <a:pt x="10049" y="4479"/>
                    <a:pt x="10180" y="4753"/>
                    <a:pt x="10192" y="5050"/>
                  </a:cubicBezTo>
                  <a:cubicBezTo>
                    <a:pt x="10204" y="5348"/>
                    <a:pt x="10109" y="5634"/>
                    <a:pt x="9894" y="5836"/>
                  </a:cubicBezTo>
                  <a:cubicBezTo>
                    <a:pt x="9835" y="5896"/>
                    <a:pt x="9835" y="6015"/>
                    <a:pt x="9894" y="6074"/>
                  </a:cubicBezTo>
                  <a:cubicBezTo>
                    <a:pt x="9924" y="6104"/>
                    <a:pt x="9969" y="6119"/>
                    <a:pt x="10013" y="6119"/>
                  </a:cubicBezTo>
                  <a:cubicBezTo>
                    <a:pt x="10058" y="6119"/>
                    <a:pt x="10103" y="6104"/>
                    <a:pt x="10132" y="6074"/>
                  </a:cubicBezTo>
                  <a:cubicBezTo>
                    <a:pt x="10382" y="5824"/>
                    <a:pt x="10537" y="5455"/>
                    <a:pt x="10502" y="5062"/>
                  </a:cubicBezTo>
                  <a:cubicBezTo>
                    <a:pt x="10478" y="4681"/>
                    <a:pt x="10299" y="4324"/>
                    <a:pt x="9990" y="4086"/>
                  </a:cubicBezTo>
                  <a:lnTo>
                    <a:pt x="7227" y="1943"/>
                  </a:lnTo>
                  <a:lnTo>
                    <a:pt x="7215" y="1919"/>
                  </a:lnTo>
                  <a:cubicBezTo>
                    <a:pt x="7025" y="1776"/>
                    <a:pt x="6799" y="1669"/>
                    <a:pt x="6561" y="1645"/>
                  </a:cubicBezTo>
                  <a:cubicBezTo>
                    <a:pt x="6498" y="1636"/>
                    <a:pt x="6436" y="1632"/>
                    <a:pt x="6374" y="1632"/>
                  </a:cubicBezTo>
                  <a:cubicBezTo>
                    <a:pt x="6022" y="1632"/>
                    <a:pt x="5683" y="1773"/>
                    <a:pt x="5429" y="2026"/>
                  </a:cubicBezTo>
                  <a:lnTo>
                    <a:pt x="5358" y="2097"/>
                  </a:lnTo>
                  <a:lnTo>
                    <a:pt x="5025" y="1776"/>
                  </a:lnTo>
                  <a:cubicBezTo>
                    <a:pt x="5001" y="1740"/>
                    <a:pt x="4953" y="1728"/>
                    <a:pt x="4906" y="1728"/>
                  </a:cubicBezTo>
                  <a:cubicBezTo>
                    <a:pt x="4870" y="1728"/>
                    <a:pt x="4822" y="1740"/>
                    <a:pt x="4787" y="1776"/>
                  </a:cubicBezTo>
                  <a:lnTo>
                    <a:pt x="3560" y="538"/>
                  </a:lnTo>
                  <a:cubicBezTo>
                    <a:pt x="3298" y="288"/>
                    <a:pt x="2989" y="109"/>
                    <a:pt x="2643" y="38"/>
                  </a:cubicBezTo>
                  <a:cubicBezTo>
                    <a:pt x="2627" y="31"/>
                    <a:pt x="2610" y="27"/>
                    <a:pt x="2593" y="27"/>
                  </a:cubicBezTo>
                  <a:cubicBezTo>
                    <a:pt x="2525" y="27"/>
                    <a:pt x="2460" y="81"/>
                    <a:pt x="2441" y="157"/>
                  </a:cubicBezTo>
                  <a:cubicBezTo>
                    <a:pt x="2405" y="240"/>
                    <a:pt x="2465" y="335"/>
                    <a:pt x="2560" y="359"/>
                  </a:cubicBezTo>
                  <a:cubicBezTo>
                    <a:pt x="2846" y="431"/>
                    <a:pt x="3096" y="585"/>
                    <a:pt x="3298" y="788"/>
                  </a:cubicBezTo>
                  <a:lnTo>
                    <a:pt x="4537" y="2026"/>
                  </a:lnTo>
                  <a:lnTo>
                    <a:pt x="4215" y="2359"/>
                  </a:lnTo>
                  <a:lnTo>
                    <a:pt x="2977" y="1121"/>
                  </a:lnTo>
                  <a:cubicBezTo>
                    <a:pt x="2751" y="895"/>
                    <a:pt x="2465" y="776"/>
                    <a:pt x="2155" y="776"/>
                  </a:cubicBezTo>
                  <a:cubicBezTo>
                    <a:pt x="1846" y="776"/>
                    <a:pt x="1560" y="895"/>
                    <a:pt x="1334" y="1121"/>
                  </a:cubicBezTo>
                  <a:cubicBezTo>
                    <a:pt x="1119" y="1347"/>
                    <a:pt x="1000" y="1621"/>
                    <a:pt x="1000" y="1943"/>
                  </a:cubicBezTo>
                  <a:cubicBezTo>
                    <a:pt x="1000" y="2252"/>
                    <a:pt x="1119" y="2538"/>
                    <a:pt x="1334" y="2752"/>
                  </a:cubicBezTo>
                  <a:lnTo>
                    <a:pt x="1977" y="3395"/>
                  </a:lnTo>
                  <a:cubicBezTo>
                    <a:pt x="2608" y="4026"/>
                    <a:pt x="2703" y="4991"/>
                    <a:pt x="2227" y="5729"/>
                  </a:cubicBezTo>
                  <a:lnTo>
                    <a:pt x="1893" y="5396"/>
                  </a:lnTo>
                  <a:cubicBezTo>
                    <a:pt x="2167" y="4860"/>
                    <a:pt x="2084" y="4181"/>
                    <a:pt x="1655" y="3741"/>
                  </a:cubicBezTo>
                  <a:lnTo>
                    <a:pt x="1012" y="3098"/>
                  </a:lnTo>
                  <a:cubicBezTo>
                    <a:pt x="381" y="2478"/>
                    <a:pt x="381" y="1431"/>
                    <a:pt x="1012" y="812"/>
                  </a:cubicBezTo>
                  <a:cubicBezTo>
                    <a:pt x="1262" y="550"/>
                    <a:pt x="1596" y="395"/>
                    <a:pt x="1953" y="347"/>
                  </a:cubicBezTo>
                  <a:cubicBezTo>
                    <a:pt x="2036" y="335"/>
                    <a:pt x="2108" y="252"/>
                    <a:pt x="2096" y="157"/>
                  </a:cubicBezTo>
                  <a:cubicBezTo>
                    <a:pt x="2085" y="69"/>
                    <a:pt x="2023" y="1"/>
                    <a:pt x="192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01" name="Google Shape;11301;p81"/>
            <p:cNvSpPr/>
            <p:nvPr/>
          </p:nvSpPr>
          <p:spPr>
            <a:xfrm>
              <a:off x="3361840" y="3799453"/>
              <a:ext cx="74701" cy="71438"/>
            </a:xfrm>
            <a:custGeom>
              <a:avLst/>
              <a:gdLst/>
              <a:ahLst/>
              <a:cxnLst/>
              <a:rect l="l" t="t" r="r" b="b"/>
              <a:pathLst>
                <a:path w="2358" h="2255" extrusionOk="0">
                  <a:moveTo>
                    <a:pt x="1441" y="337"/>
                  </a:moveTo>
                  <a:cubicBezTo>
                    <a:pt x="1572" y="337"/>
                    <a:pt x="1691" y="385"/>
                    <a:pt x="1798" y="480"/>
                  </a:cubicBezTo>
                  <a:cubicBezTo>
                    <a:pt x="1988" y="682"/>
                    <a:pt x="1988" y="1004"/>
                    <a:pt x="1798" y="1194"/>
                  </a:cubicBezTo>
                  <a:cubicBezTo>
                    <a:pt x="1703" y="1296"/>
                    <a:pt x="1572" y="1346"/>
                    <a:pt x="1441" y="1346"/>
                  </a:cubicBezTo>
                  <a:cubicBezTo>
                    <a:pt x="1310" y="1346"/>
                    <a:pt x="1179" y="1296"/>
                    <a:pt x="1084" y="1194"/>
                  </a:cubicBezTo>
                  <a:cubicBezTo>
                    <a:pt x="893" y="1004"/>
                    <a:pt x="893" y="682"/>
                    <a:pt x="1084" y="480"/>
                  </a:cubicBezTo>
                  <a:cubicBezTo>
                    <a:pt x="1191" y="385"/>
                    <a:pt x="1310" y="337"/>
                    <a:pt x="1441" y="337"/>
                  </a:cubicBezTo>
                  <a:close/>
                  <a:moveTo>
                    <a:pt x="1424" y="1"/>
                  </a:moveTo>
                  <a:cubicBezTo>
                    <a:pt x="1209" y="1"/>
                    <a:pt x="994" y="81"/>
                    <a:pt x="833" y="242"/>
                  </a:cubicBezTo>
                  <a:cubicBezTo>
                    <a:pt x="548" y="528"/>
                    <a:pt x="500" y="980"/>
                    <a:pt x="726" y="1302"/>
                  </a:cubicBezTo>
                  <a:lnTo>
                    <a:pt x="60" y="1968"/>
                  </a:lnTo>
                  <a:cubicBezTo>
                    <a:pt x="0" y="2028"/>
                    <a:pt x="0" y="2147"/>
                    <a:pt x="60" y="2206"/>
                  </a:cubicBezTo>
                  <a:cubicBezTo>
                    <a:pt x="83" y="2242"/>
                    <a:pt x="131" y="2254"/>
                    <a:pt x="167" y="2254"/>
                  </a:cubicBezTo>
                  <a:cubicBezTo>
                    <a:pt x="214" y="2254"/>
                    <a:pt x="262" y="2242"/>
                    <a:pt x="286" y="2206"/>
                  </a:cubicBezTo>
                  <a:lnTo>
                    <a:pt x="964" y="1540"/>
                  </a:lnTo>
                  <a:cubicBezTo>
                    <a:pt x="1095" y="1635"/>
                    <a:pt x="1262" y="1671"/>
                    <a:pt x="1417" y="1671"/>
                  </a:cubicBezTo>
                  <a:cubicBezTo>
                    <a:pt x="1643" y="1671"/>
                    <a:pt x="1857" y="1587"/>
                    <a:pt x="2012" y="1421"/>
                  </a:cubicBezTo>
                  <a:cubicBezTo>
                    <a:pt x="2357" y="1111"/>
                    <a:pt x="2357" y="575"/>
                    <a:pt x="2024" y="242"/>
                  </a:cubicBezTo>
                  <a:cubicBezTo>
                    <a:pt x="1857" y="81"/>
                    <a:pt x="1640" y="1"/>
                    <a:pt x="142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302" name="Google Shape;11302;p81"/>
          <p:cNvGrpSpPr/>
          <p:nvPr/>
        </p:nvGrpSpPr>
        <p:grpSpPr>
          <a:xfrm>
            <a:off x="1185791" y="4792731"/>
            <a:ext cx="468780" cy="452940"/>
            <a:chOff x="889343" y="3801227"/>
            <a:chExt cx="351585" cy="339705"/>
          </a:xfrm>
          <a:solidFill>
            <a:srgbClr val="D2DE00"/>
          </a:solidFill>
        </p:grpSpPr>
        <p:sp>
          <p:nvSpPr>
            <p:cNvPr id="11303" name="Google Shape;11303;p81"/>
            <p:cNvSpPr/>
            <p:nvPr/>
          </p:nvSpPr>
          <p:spPr>
            <a:xfrm>
              <a:off x="1014954" y="4068479"/>
              <a:ext cx="35862" cy="10233"/>
            </a:xfrm>
            <a:custGeom>
              <a:avLst/>
              <a:gdLst/>
              <a:ahLst/>
              <a:cxnLst/>
              <a:rect l="l" t="t" r="r" b="b"/>
              <a:pathLst>
                <a:path w="1132" h="323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cubicBezTo>
                    <a:pt x="0" y="251"/>
                    <a:pt x="84" y="322"/>
                    <a:pt x="167" y="322"/>
                  </a:cubicBezTo>
                  <a:lnTo>
                    <a:pt x="977" y="322"/>
                  </a:lnTo>
                  <a:cubicBezTo>
                    <a:pt x="1060" y="322"/>
                    <a:pt x="1131" y="251"/>
                    <a:pt x="1131" y="168"/>
                  </a:cubicBezTo>
                  <a:cubicBezTo>
                    <a:pt x="1131" y="72"/>
                    <a:pt x="1060" y="1"/>
                    <a:pt x="97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04" name="Google Shape;11304;p81"/>
            <p:cNvSpPr/>
            <p:nvPr/>
          </p:nvSpPr>
          <p:spPr>
            <a:xfrm>
              <a:off x="889343" y="3801227"/>
              <a:ext cx="351585" cy="339705"/>
            </a:xfrm>
            <a:custGeom>
              <a:avLst/>
              <a:gdLst/>
              <a:ahLst/>
              <a:cxnLst/>
              <a:rect l="l" t="t" r="r" b="b"/>
              <a:pathLst>
                <a:path w="11098" h="10723" extrusionOk="0">
                  <a:moveTo>
                    <a:pt x="3894" y="746"/>
                  </a:moveTo>
                  <a:lnTo>
                    <a:pt x="3894" y="746"/>
                  </a:lnTo>
                  <a:cubicBezTo>
                    <a:pt x="3763" y="1079"/>
                    <a:pt x="3572" y="1281"/>
                    <a:pt x="3418" y="1400"/>
                  </a:cubicBezTo>
                  <a:cubicBezTo>
                    <a:pt x="3465" y="1115"/>
                    <a:pt x="3644" y="865"/>
                    <a:pt x="3894" y="746"/>
                  </a:cubicBezTo>
                  <a:close/>
                  <a:moveTo>
                    <a:pt x="4823" y="662"/>
                  </a:moveTo>
                  <a:cubicBezTo>
                    <a:pt x="5275" y="662"/>
                    <a:pt x="5656" y="1043"/>
                    <a:pt x="5656" y="1496"/>
                  </a:cubicBezTo>
                  <a:lnTo>
                    <a:pt x="5656" y="2008"/>
                  </a:lnTo>
                  <a:cubicBezTo>
                    <a:pt x="4715" y="1912"/>
                    <a:pt x="4418" y="1067"/>
                    <a:pt x="4323" y="662"/>
                  </a:cubicBezTo>
                  <a:close/>
                  <a:moveTo>
                    <a:pt x="3108" y="2377"/>
                  </a:moveTo>
                  <a:lnTo>
                    <a:pt x="3108" y="2508"/>
                  </a:lnTo>
                  <a:cubicBezTo>
                    <a:pt x="3108" y="2591"/>
                    <a:pt x="3108" y="2674"/>
                    <a:pt x="3120" y="2746"/>
                  </a:cubicBezTo>
                  <a:cubicBezTo>
                    <a:pt x="3060" y="2710"/>
                    <a:pt x="3037" y="2651"/>
                    <a:pt x="3037" y="2555"/>
                  </a:cubicBezTo>
                  <a:cubicBezTo>
                    <a:pt x="3037" y="2484"/>
                    <a:pt x="3060" y="2424"/>
                    <a:pt x="3108" y="2377"/>
                  </a:cubicBezTo>
                  <a:close/>
                  <a:moveTo>
                    <a:pt x="5966" y="2377"/>
                  </a:moveTo>
                  <a:cubicBezTo>
                    <a:pt x="6013" y="2424"/>
                    <a:pt x="6037" y="2484"/>
                    <a:pt x="6037" y="2555"/>
                  </a:cubicBezTo>
                  <a:cubicBezTo>
                    <a:pt x="6037" y="2627"/>
                    <a:pt x="5989" y="2710"/>
                    <a:pt x="5954" y="2746"/>
                  </a:cubicBezTo>
                  <a:cubicBezTo>
                    <a:pt x="5966" y="2674"/>
                    <a:pt x="5966" y="2603"/>
                    <a:pt x="5966" y="2508"/>
                  </a:cubicBezTo>
                  <a:lnTo>
                    <a:pt x="5966" y="2377"/>
                  </a:lnTo>
                  <a:close/>
                  <a:moveTo>
                    <a:pt x="6870" y="3460"/>
                  </a:moveTo>
                  <a:lnTo>
                    <a:pt x="6870" y="3746"/>
                  </a:lnTo>
                  <a:lnTo>
                    <a:pt x="5430" y="3746"/>
                  </a:lnTo>
                  <a:cubicBezTo>
                    <a:pt x="5513" y="3651"/>
                    <a:pt x="5608" y="3567"/>
                    <a:pt x="5680" y="3460"/>
                  </a:cubicBezTo>
                  <a:close/>
                  <a:moveTo>
                    <a:pt x="4108" y="1055"/>
                  </a:moveTo>
                  <a:cubicBezTo>
                    <a:pt x="4323" y="1698"/>
                    <a:pt x="4823" y="2258"/>
                    <a:pt x="5656" y="2317"/>
                  </a:cubicBezTo>
                  <a:lnTo>
                    <a:pt x="5656" y="2508"/>
                  </a:lnTo>
                  <a:cubicBezTo>
                    <a:pt x="5656" y="2984"/>
                    <a:pt x="5394" y="3424"/>
                    <a:pt x="5001" y="3663"/>
                  </a:cubicBezTo>
                  <a:lnTo>
                    <a:pt x="4799" y="3758"/>
                  </a:lnTo>
                  <a:cubicBezTo>
                    <a:pt x="4721" y="3811"/>
                    <a:pt x="4629" y="3838"/>
                    <a:pt x="4535" y="3838"/>
                  </a:cubicBezTo>
                  <a:cubicBezTo>
                    <a:pt x="4442" y="3838"/>
                    <a:pt x="4346" y="3811"/>
                    <a:pt x="4263" y="3758"/>
                  </a:cubicBezTo>
                  <a:lnTo>
                    <a:pt x="4073" y="3663"/>
                  </a:lnTo>
                  <a:cubicBezTo>
                    <a:pt x="3668" y="3424"/>
                    <a:pt x="3418" y="2984"/>
                    <a:pt x="3418" y="2508"/>
                  </a:cubicBezTo>
                  <a:lnTo>
                    <a:pt x="3418" y="2174"/>
                  </a:lnTo>
                  <a:lnTo>
                    <a:pt x="3418" y="1769"/>
                  </a:lnTo>
                  <a:cubicBezTo>
                    <a:pt x="3584" y="1698"/>
                    <a:pt x="3882" y="1484"/>
                    <a:pt x="4108" y="1055"/>
                  </a:cubicBezTo>
                  <a:close/>
                  <a:moveTo>
                    <a:pt x="4977" y="4055"/>
                  </a:moveTo>
                  <a:lnTo>
                    <a:pt x="4977" y="4591"/>
                  </a:lnTo>
                  <a:lnTo>
                    <a:pt x="4537" y="4913"/>
                  </a:lnTo>
                  <a:lnTo>
                    <a:pt x="4084" y="4591"/>
                  </a:lnTo>
                  <a:lnTo>
                    <a:pt x="4084" y="4055"/>
                  </a:lnTo>
                  <a:lnTo>
                    <a:pt x="4120" y="4055"/>
                  </a:lnTo>
                  <a:cubicBezTo>
                    <a:pt x="4251" y="4139"/>
                    <a:pt x="4382" y="4163"/>
                    <a:pt x="4537" y="4163"/>
                  </a:cubicBezTo>
                  <a:cubicBezTo>
                    <a:pt x="4680" y="4163"/>
                    <a:pt x="4823" y="4139"/>
                    <a:pt x="4954" y="4055"/>
                  </a:cubicBezTo>
                  <a:close/>
                  <a:moveTo>
                    <a:pt x="4084" y="4972"/>
                  </a:moveTo>
                  <a:lnTo>
                    <a:pt x="4299" y="5115"/>
                  </a:lnTo>
                  <a:lnTo>
                    <a:pt x="4084" y="5365"/>
                  </a:lnTo>
                  <a:lnTo>
                    <a:pt x="4084" y="4972"/>
                  </a:lnTo>
                  <a:close/>
                  <a:moveTo>
                    <a:pt x="4977" y="4984"/>
                  </a:moveTo>
                  <a:lnTo>
                    <a:pt x="4977" y="5389"/>
                  </a:lnTo>
                  <a:lnTo>
                    <a:pt x="4775" y="5127"/>
                  </a:lnTo>
                  <a:lnTo>
                    <a:pt x="4977" y="4984"/>
                  </a:lnTo>
                  <a:close/>
                  <a:moveTo>
                    <a:pt x="4977" y="5925"/>
                  </a:moveTo>
                  <a:lnTo>
                    <a:pt x="4977" y="6330"/>
                  </a:lnTo>
                  <a:lnTo>
                    <a:pt x="4942" y="6008"/>
                  </a:lnTo>
                  <a:lnTo>
                    <a:pt x="4977" y="5925"/>
                  </a:lnTo>
                  <a:close/>
                  <a:moveTo>
                    <a:pt x="4084" y="5925"/>
                  </a:moveTo>
                  <a:lnTo>
                    <a:pt x="4144" y="6008"/>
                  </a:lnTo>
                  <a:lnTo>
                    <a:pt x="4084" y="6353"/>
                  </a:lnTo>
                  <a:lnTo>
                    <a:pt x="4084" y="5925"/>
                  </a:lnTo>
                  <a:close/>
                  <a:moveTo>
                    <a:pt x="3775" y="4889"/>
                  </a:moveTo>
                  <a:lnTo>
                    <a:pt x="3775" y="7139"/>
                  </a:lnTo>
                  <a:lnTo>
                    <a:pt x="1632" y="7139"/>
                  </a:lnTo>
                  <a:lnTo>
                    <a:pt x="1632" y="6615"/>
                  </a:lnTo>
                  <a:cubicBezTo>
                    <a:pt x="1632" y="6044"/>
                    <a:pt x="1977" y="5520"/>
                    <a:pt x="2513" y="5306"/>
                  </a:cubicBezTo>
                  <a:cubicBezTo>
                    <a:pt x="2537" y="5294"/>
                    <a:pt x="2584" y="5282"/>
                    <a:pt x="2620" y="5270"/>
                  </a:cubicBezTo>
                  <a:lnTo>
                    <a:pt x="3775" y="4889"/>
                  </a:lnTo>
                  <a:close/>
                  <a:moveTo>
                    <a:pt x="4537" y="5341"/>
                  </a:moveTo>
                  <a:lnTo>
                    <a:pt x="4775" y="5627"/>
                  </a:lnTo>
                  <a:lnTo>
                    <a:pt x="4620" y="5901"/>
                  </a:lnTo>
                  <a:cubicBezTo>
                    <a:pt x="4608" y="5937"/>
                    <a:pt x="4596" y="5960"/>
                    <a:pt x="4608" y="6008"/>
                  </a:cubicBezTo>
                  <a:lnTo>
                    <a:pt x="4787" y="7139"/>
                  </a:lnTo>
                  <a:lnTo>
                    <a:pt x="4299" y="7139"/>
                  </a:lnTo>
                  <a:lnTo>
                    <a:pt x="4477" y="6008"/>
                  </a:lnTo>
                  <a:cubicBezTo>
                    <a:pt x="4477" y="5984"/>
                    <a:pt x="4465" y="5937"/>
                    <a:pt x="4442" y="5901"/>
                  </a:cubicBezTo>
                  <a:lnTo>
                    <a:pt x="4299" y="5627"/>
                  </a:lnTo>
                  <a:lnTo>
                    <a:pt x="4537" y="5341"/>
                  </a:lnTo>
                  <a:close/>
                  <a:moveTo>
                    <a:pt x="6882" y="4044"/>
                  </a:moveTo>
                  <a:lnTo>
                    <a:pt x="6859" y="4591"/>
                  </a:lnTo>
                  <a:cubicBezTo>
                    <a:pt x="6859" y="4651"/>
                    <a:pt x="6882" y="4698"/>
                    <a:pt x="6930" y="4734"/>
                  </a:cubicBezTo>
                  <a:cubicBezTo>
                    <a:pt x="6966" y="4746"/>
                    <a:pt x="6990" y="4758"/>
                    <a:pt x="7025" y="4758"/>
                  </a:cubicBezTo>
                  <a:cubicBezTo>
                    <a:pt x="7049" y="4758"/>
                    <a:pt x="7061" y="4758"/>
                    <a:pt x="7085" y="4746"/>
                  </a:cubicBezTo>
                  <a:lnTo>
                    <a:pt x="8109" y="4270"/>
                  </a:lnTo>
                  <a:cubicBezTo>
                    <a:pt x="8156" y="4282"/>
                    <a:pt x="8180" y="4282"/>
                    <a:pt x="8228" y="4294"/>
                  </a:cubicBezTo>
                  <a:lnTo>
                    <a:pt x="8192" y="7985"/>
                  </a:lnTo>
                  <a:lnTo>
                    <a:pt x="870" y="7985"/>
                  </a:lnTo>
                  <a:lnTo>
                    <a:pt x="870" y="4055"/>
                  </a:lnTo>
                  <a:lnTo>
                    <a:pt x="3775" y="4055"/>
                  </a:lnTo>
                  <a:lnTo>
                    <a:pt x="3775" y="4567"/>
                  </a:lnTo>
                  <a:lnTo>
                    <a:pt x="2525" y="4972"/>
                  </a:lnTo>
                  <a:cubicBezTo>
                    <a:pt x="2275" y="5044"/>
                    <a:pt x="2060" y="5175"/>
                    <a:pt x="1870" y="5341"/>
                  </a:cubicBezTo>
                  <a:cubicBezTo>
                    <a:pt x="1525" y="5663"/>
                    <a:pt x="1322" y="6115"/>
                    <a:pt x="1322" y="6615"/>
                  </a:cubicBezTo>
                  <a:lnTo>
                    <a:pt x="1322" y="7294"/>
                  </a:lnTo>
                  <a:cubicBezTo>
                    <a:pt x="1322" y="7377"/>
                    <a:pt x="1394" y="7449"/>
                    <a:pt x="1477" y="7449"/>
                  </a:cubicBezTo>
                  <a:lnTo>
                    <a:pt x="7621" y="7449"/>
                  </a:lnTo>
                  <a:cubicBezTo>
                    <a:pt x="7704" y="7449"/>
                    <a:pt x="7775" y="7377"/>
                    <a:pt x="7775" y="7294"/>
                  </a:cubicBezTo>
                  <a:lnTo>
                    <a:pt x="7775" y="6711"/>
                  </a:lnTo>
                  <a:cubicBezTo>
                    <a:pt x="7775" y="6615"/>
                    <a:pt x="7704" y="6544"/>
                    <a:pt x="7621" y="6544"/>
                  </a:cubicBezTo>
                  <a:cubicBezTo>
                    <a:pt x="7525" y="6544"/>
                    <a:pt x="7454" y="6615"/>
                    <a:pt x="7454" y="6711"/>
                  </a:cubicBezTo>
                  <a:lnTo>
                    <a:pt x="7454" y="7139"/>
                  </a:lnTo>
                  <a:lnTo>
                    <a:pt x="5311" y="7139"/>
                  </a:lnTo>
                  <a:lnTo>
                    <a:pt x="5311" y="4889"/>
                  </a:lnTo>
                  <a:lnTo>
                    <a:pt x="6466" y="5270"/>
                  </a:lnTo>
                  <a:cubicBezTo>
                    <a:pt x="6882" y="5401"/>
                    <a:pt x="7228" y="5722"/>
                    <a:pt x="7382" y="6139"/>
                  </a:cubicBezTo>
                  <a:cubicBezTo>
                    <a:pt x="7401" y="6212"/>
                    <a:pt x="7461" y="6243"/>
                    <a:pt x="7525" y="6243"/>
                  </a:cubicBezTo>
                  <a:cubicBezTo>
                    <a:pt x="7545" y="6243"/>
                    <a:pt x="7565" y="6240"/>
                    <a:pt x="7585" y="6234"/>
                  </a:cubicBezTo>
                  <a:cubicBezTo>
                    <a:pt x="7680" y="6199"/>
                    <a:pt x="7704" y="6115"/>
                    <a:pt x="7680" y="6020"/>
                  </a:cubicBezTo>
                  <a:cubicBezTo>
                    <a:pt x="7502" y="5520"/>
                    <a:pt x="7085" y="5115"/>
                    <a:pt x="6573" y="4948"/>
                  </a:cubicBezTo>
                  <a:lnTo>
                    <a:pt x="5323" y="4556"/>
                  </a:lnTo>
                  <a:lnTo>
                    <a:pt x="5323" y="4044"/>
                  </a:lnTo>
                  <a:close/>
                  <a:moveTo>
                    <a:pt x="4787" y="9199"/>
                  </a:moveTo>
                  <a:lnTo>
                    <a:pt x="4918" y="9818"/>
                  </a:lnTo>
                  <a:lnTo>
                    <a:pt x="4120" y="9818"/>
                  </a:lnTo>
                  <a:lnTo>
                    <a:pt x="4263" y="9199"/>
                  </a:lnTo>
                  <a:close/>
                  <a:moveTo>
                    <a:pt x="5858" y="10128"/>
                  </a:moveTo>
                  <a:lnTo>
                    <a:pt x="5858" y="10425"/>
                  </a:lnTo>
                  <a:lnTo>
                    <a:pt x="3227" y="10425"/>
                  </a:lnTo>
                  <a:lnTo>
                    <a:pt x="3227" y="10128"/>
                  </a:lnTo>
                  <a:close/>
                  <a:moveTo>
                    <a:pt x="8622" y="1"/>
                  </a:moveTo>
                  <a:cubicBezTo>
                    <a:pt x="8115" y="1"/>
                    <a:pt x="7612" y="175"/>
                    <a:pt x="7216" y="519"/>
                  </a:cubicBezTo>
                  <a:cubicBezTo>
                    <a:pt x="7156" y="579"/>
                    <a:pt x="7144" y="686"/>
                    <a:pt x="7204" y="746"/>
                  </a:cubicBezTo>
                  <a:cubicBezTo>
                    <a:pt x="7237" y="778"/>
                    <a:pt x="7280" y="797"/>
                    <a:pt x="7322" y="797"/>
                  </a:cubicBezTo>
                  <a:cubicBezTo>
                    <a:pt x="7357" y="797"/>
                    <a:pt x="7391" y="784"/>
                    <a:pt x="7418" y="757"/>
                  </a:cubicBezTo>
                  <a:cubicBezTo>
                    <a:pt x="7764" y="464"/>
                    <a:pt x="8195" y="314"/>
                    <a:pt x="8630" y="314"/>
                  </a:cubicBezTo>
                  <a:cubicBezTo>
                    <a:pt x="8989" y="314"/>
                    <a:pt x="9351" y="416"/>
                    <a:pt x="9668" y="626"/>
                  </a:cubicBezTo>
                  <a:cubicBezTo>
                    <a:pt x="10514" y="1186"/>
                    <a:pt x="10752" y="2353"/>
                    <a:pt x="10180" y="3198"/>
                  </a:cubicBezTo>
                  <a:cubicBezTo>
                    <a:pt x="9883" y="3639"/>
                    <a:pt x="9430" y="3925"/>
                    <a:pt x="8930" y="3996"/>
                  </a:cubicBezTo>
                  <a:lnTo>
                    <a:pt x="8883" y="3996"/>
                  </a:lnTo>
                  <a:cubicBezTo>
                    <a:pt x="8799" y="4014"/>
                    <a:pt x="8716" y="4023"/>
                    <a:pt x="8631" y="4023"/>
                  </a:cubicBezTo>
                  <a:cubicBezTo>
                    <a:pt x="8546" y="4023"/>
                    <a:pt x="8460" y="4014"/>
                    <a:pt x="8371" y="3996"/>
                  </a:cubicBezTo>
                  <a:cubicBezTo>
                    <a:pt x="8287" y="3984"/>
                    <a:pt x="8192" y="3972"/>
                    <a:pt x="8109" y="3936"/>
                  </a:cubicBezTo>
                  <a:cubicBezTo>
                    <a:pt x="8099" y="3933"/>
                    <a:pt x="8089" y="3932"/>
                    <a:pt x="8078" y="3932"/>
                  </a:cubicBezTo>
                  <a:cubicBezTo>
                    <a:pt x="8049" y="3932"/>
                    <a:pt x="8019" y="3943"/>
                    <a:pt x="8002" y="3960"/>
                  </a:cubicBezTo>
                  <a:lnTo>
                    <a:pt x="7156" y="4341"/>
                  </a:lnTo>
                  <a:lnTo>
                    <a:pt x="7204" y="3401"/>
                  </a:lnTo>
                  <a:cubicBezTo>
                    <a:pt x="7204" y="3365"/>
                    <a:pt x="7180" y="3329"/>
                    <a:pt x="7168" y="3305"/>
                  </a:cubicBezTo>
                  <a:cubicBezTo>
                    <a:pt x="6680" y="2686"/>
                    <a:pt x="6632" y="1829"/>
                    <a:pt x="7049" y="1174"/>
                  </a:cubicBezTo>
                  <a:cubicBezTo>
                    <a:pt x="7097" y="1103"/>
                    <a:pt x="7085" y="996"/>
                    <a:pt x="7001" y="948"/>
                  </a:cubicBezTo>
                  <a:cubicBezTo>
                    <a:pt x="6976" y="931"/>
                    <a:pt x="6946" y="923"/>
                    <a:pt x="6917" y="923"/>
                  </a:cubicBezTo>
                  <a:cubicBezTo>
                    <a:pt x="6863" y="923"/>
                    <a:pt x="6810" y="949"/>
                    <a:pt x="6787" y="996"/>
                  </a:cubicBezTo>
                  <a:cubicBezTo>
                    <a:pt x="6382" y="1650"/>
                    <a:pt x="6347" y="2448"/>
                    <a:pt x="6692" y="3103"/>
                  </a:cubicBezTo>
                  <a:lnTo>
                    <a:pt x="5858" y="3103"/>
                  </a:lnTo>
                  <a:cubicBezTo>
                    <a:pt x="5858" y="3091"/>
                    <a:pt x="5870" y="3091"/>
                    <a:pt x="5870" y="3079"/>
                  </a:cubicBezTo>
                  <a:cubicBezTo>
                    <a:pt x="6156" y="3043"/>
                    <a:pt x="6382" y="2805"/>
                    <a:pt x="6382" y="2531"/>
                  </a:cubicBezTo>
                  <a:cubicBezTo>
                    <a:pt x="6382" y="2270"/>
                    <a:pt x="6216" y="2067"/>
                    <a:pt x="5978" y="1996"/>
                  </a:cubicBezTo>
                  <a:lnTo>
                    <a:pt x="5978" y="1460"/>
                  </a:lnTo>
                  <a:cubicBezTo>
                    <a:pt x="5978" y="817"/>
                    <a:pt x="5454" y="305"/>
                    <a:pt x="4835" y="305"/>
                  </a:cubicBezTo>
                  <a:lnTo>
                    <a:pt x="4263" y="305"/>
                  </a:lnTo>
                  <a:cubicBezTo>
                    <a:pt x="4227" y="305"/>
                    <a:pt x="4180" y="305"/>
                    <a:pt x="4132" y="329"/>
                  </a:cubicBezTo>
                  <a:cubicBezTo>
                    <a:pt x="3549" y="400"/>
                    <a:pt x="3120" y="888"/>
                    <a:pt x="3120" y="1472"/>
                  </a:cubicBezTo>
                  <a:lnTo>
                    <a:pt x="3120" y="2008"/>
                  </a:lnTo>
                  <a:cubicBezTo>
                    <a:pt x="2894" y="2079"/>
                    <a:pt x="2715" y="2293"/>
                    <a:pt x="2715" y="2543"/>
                  </a:cubicBezTo>
                  <a:cubicBezTo>
                    <a:pt x="2715" y="2829"/>
                    <a:pt x="2941" y="3079"/>
                    <a:pt x="3227" y="3091"/>
                  </a:cubicBezTo>
                  <a:cubicBezTo>
                    <a:pt x="3227" y="3103"/>
                    <a:pt x="3239" y="3103"/>
                    <a:pt x="3239" y="3127"/>
                  </a:cubicBezTo>
                  <a:lnTo>
                    <a:pt x="155" y="3127"/>
                  </a:lnTo>
                  <a:cubicBezTo>
                    <a:pt x="72" y="3127"/>
                    <a:pt x="1" y="3198"/>
                    <a:pt x="1" y="3282"/>
                  </a:cubicBezTo>
                  <a:lnTo>
                    <a:pt x="1" y="9020"/>
                  </a:lnTo>
                  <a:cubicBezTo>
                    <a:pt x="1" y="9104"/>
                    <a:pt x="72" y="9175"/>
                    <a:pt x="155" y="9175"/>
                  </a:cubicBezTo>
                  <a:lnTo>
                    <a:pt x="1441" y="9175"/>
                  </a:lnTo>
                  <a:cubicBezTo>
                    <a:pt x="1525" y="9175"/>
                    <a:pt x="1608" y="9104"/>
                    <a:pt x="1608" y="9020"/>
                  </a:cubicBezTo>
                  <a:cubicBezTo>
                    <a:pt x="1608" y="8925"/>
                    <a:pt x="1525" y="8854"/>
                    <a:pt x="1441" y="8854"/>
                  </a:cubicBezTo>
                  <a:lnTo>
                    <a:pt x="322" y="8854"/>
                  </a:lnTo>
                  <a:lnTo>
                    <a:pt x="322" y="3436"/>
                  </a:lnTo>
                  <a:lnTo>
                    <a:pt x="3418" y="3436"/>
                  </a:lnTo>
                  <a:cubicBezTo>
                    <a:pt x="3489" y="3544"/>
                    <a:pt x="3572" y="3627"/>
                    <a:pt x="3668" y="3722"/>
                  </a:cubicBezTo>
                  <a:lnTo>
                    <a:pt x="739" y="3722"/>
                  </a:lnTo>
                  <a:cubicBezTo>
                    <a:pt x="655" y="3722"/>
                    <a:pt x="572" y="3794"/>
                    <a:pt x="572" y="3877"/>
                  </a:cubicBezTo>
                  <a:lnTo>
                    <a:pt x="572" y="8127"/>
                  </a:lnTo>
                  <a:cubicBezTo>
                    <a:pt x="572" y="8211"/>
                    <a:pt x="655" y="8282"/>
                    <a:pt x="739" y="8282"/>
                  </a:cubicBezTo>
                  <a:lnTo>
                    <a:pt x="8394" y="8282"/>
                  </a:lnTo>
                  <a:cubicBezTo>
                    <a:pt x="8478" y="8282"/>
                    <a:pt x="8549" y="8211"/>
                    <a:pt x="8549" y="8127"/>
                  </a:cubicBezTo>
                  <a:lnTo>
                    <a:pt x="8549" y="4317"/>
                  </a:lnTo>
                  <a:lnTo>
                    <a:pt x="8787" y="4317"/>
                  </a:lnTo>
                  <a:lnTo>
                    <a:pt x="8787" y="8842"/>
                  </a:lnTo>
                  <a:lnTo>
                    <a:pt x="2096" y="8842"/>
                  </a:lnTo>
                  <a:cubicBezTo>
                    <a:pt x="2001" y="8842"/>
                    <a:pt x="1929" y="8913"/>
                    <a:pt x="1929" y="8997"/>
                  </a:cubicBezTo>
                  <a:cubicBezTo>
                    <a:pt x="1929" y="9092"/>
                    <a:pt x="2001" y="9163"/>
                    <a:pt x="2096" y="9163"/>
                  </a:cubicBezTo>
                  <a:lnTo>
                    <a:pt x="3989" y="9163"/>
                  </a:lnTo>
                  <a:lnTo>
                    <a:pt x="3846" y="9794"/>
                  </a:lnTo>
                  <a:lnTo>
                    <a:pt x="3108" y="9794"/>
                  </a:lnTo>
                  <a:cubicBezTo>
                    <a:pt x="3013" y="9794"/>
                    <a:pt x="2941" y="9866"/>
                    <a:pt x="2941" y="9949"/>
                  </a:cubicBezTo>
                  <a:lnTo>
                    <a:pt x="2941" y="10568"/>
                  </a:lnTo>
                  <a:cubicBezTo>
                    <a:pt x="2941" y="10652"/>
                    <a:pt x="3013" y="10723"/>
                    <a:pt x="3108" y="10723"/>
                  </a:cubicBezTo>
                  <a:lnTo>
                    <a:pt x="6049" y="10723"/>
                  </a:lnTo>
                  <a:cubicBezTo>
                    <a:pt x="6144" y="10723"/>
                    <a:pt x="6216" y="10652"/>
                    <a:pt x="6216" y="10568"/>
                  </a:cubicBezTo>
                  <a:lnTo>
                    <a:pt x="6216" y="9973"/>
                  </a:lnTo>
                  <a:cubicBezTo>
                    <a:pt x="6216" y="9878"/>
                    <a:pt x="6144" y="9806"/>
                    <a:pt x="6049" y="9806"/>
                  </a:cubicBezTo>
                  <a:lnTo>
                    <a:pt x="5311" y="9806"/>
                  </a:lnTo>
                  <a:lnTo>
                    <a:pt x="5180" y="9175"/>
                  </a:lnTo>
                  <a:lnTo>
                    <a:pt x="8930" y="9175"/>
                  </a:lnTo>
                  <a:cubicBezTo>
                    <a:pt x="9014" y="9175"/>
                    <a:pt x="9085" y="9104"/>
                    <a:pt x="9085" y="9008"/>
                  </a:cubicBezTo>
                  <a:lnTo>
                    <a:pt x="9085" y="4282"/>
                  </a:lnTo>
                  <a:cubicBezTo>
                    <a:pt x="9621" y="4163"/>
                    <a:pt x="10121" y="3853"/>
                    <a:pt x="10442" y="3353"/>
                  </a:cubicBezTo>
                  <a:cubicBezTo>
                    <a:pt x="11097" y="2377"/>
                    <a:pt x="10835" y="1019"/>
                    <a:pt x="9835" y="365"/>
                  </a:cubicBezTo>
                  <a:cubicBezTo>
                    <a:pt x="9467" y="121"/>
                    <a:pt x="9043" y="1"/>
                    <a:pt x="862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05" name="Google Shape;11305;p81"/>
            <p:cNvSpPr/>
            <p:nvPr/>
          </p:nvSpPr>
          <p:spPr>
            <a:xfrm>
              <a:off x="1148865" y="3851598"/>
              <a:ext cx="27181" cy="51733"/>
            </a:xfrm>
            <a:custGeom>
              <a:avLst/>
              <a:gdLst/>
              <a:ahLst/>
              <a:cxnLst/>
              <a:rect l="l" t="t" r="r" b="b"/>
              <a:pathLst>
                <a:path w="858" h="1633" extrusionOk="0">
                  <a:moveTo>
                    <a:pt x="179" y="1"/>
                  </a:moveTo>
                  <a:cubicBezTo>
                    <a:pt x="95" y="1"/>
                    <a:pt x="24" y="72"/>
                    <a:pt x="24" y="168"/>
                  </a:cubicBezTo>
                  <a:cubicBezTo>
                    <a:pt x="24" y="251"/>
                    <a:pt x="95" y="322"/>
                    <a:pt x="179" y="322"/>
                  </a:cubicBezTo>
                  <a:lnTo>
                    <a:pt x="274" y="322"/>
                  </a:lnTo>
                  <a:lnTo>
                    <a:pt x="274" y="1311"/>
                  </a:lnTo>
                  <a:lnTo>
                    <a:pt x="167" y="1311"/>
                  </a:lnTo>
                  <a:cubicBezTo>
                    <a:pt x="83" y="1311"/>
                    <a:pt x="0" y="1382"/>
                    <a:pt x="0" y="1477"/>
                  </a:cubicBezTo>
                  <a:cubicBezTo>
                    <a:pt x="0" y="1561"/>
                    <a:pt x="83" y="1632"/>
                    <a:pt x="167" y="1632"/>
                  </a:cubicBezTo>
                  <a:lnTo>
                    <a:pt x="691" y="1632"/>
                  </a:lnTo>
                  <a:cubicBezTo>
                    <a:pt x="774" y="1632"/>
                    <a:pt x="857" y="1561"/>
                    <a:pt x="857" y="1477"/>
                  </a:cubicBezTo>
                  <a:cubicBezTo>
                    <a:pt x="857" y="1358"/>
                    <a:pt x="774" y="1299"/>
                    <a:pt x="691" y="1299"/>
                  </a:cubicBezTo>
                  <a:lnTo>
                    <a:pt x="583" y="1299"/>
                  </a:lnTo>
                  <a:lnTo>
                    <a:pt x="583" y="168"/>
                  </a:lnTo>
                  <a:cubicBezTo>
                    <a:pt x="583" y="72"/>
                    <a:pt x="512" y="1"/>
                    <a:pt x="41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06" name="Google Shape;11306;p81"/>
            <p:cNvSpPr/>
            <p:nvPr/>
          </p:nvSpPr>
          <p:spPr>
            <a:xfrm>
              <a:off x="1152255" y="3836138"/>
              <a:ext cx="15111" cy="15111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8" y="1"/>
                  </a:moveTo>
                  <a:cubicBezTo>
                    <a:pt x="107" y="1"/>
                    <a:pt x="0" y="96"/>
                    <a:pt x="0" y="239"/>
                  </a:cubicBezTo>
                  <a:cubicBezTo>
                    <a:pt x="0" y="370"/>
                    <a:pt x="107" y="477"/>
                    <a:pt x="238" y="477"/>
                  </a:cubicBezTo>
                  <a:cubicBezTo>
                    <a:pt x="369" y="477"/>
                    <a:pt x="476" y="370"/>
                    <a:pt x="476" y="239"/>
                  </a:cubicBezTo>
                  <a:cubicBezTo>
                    <a:pt x="476" y="96"/>
                    <a:pt x="369" y="1"/>
                    <a:pt x="23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07" name="Google Shape;11307;p81"/>
            <p:cNvSpPr/>
            <p:nvPr/>
          </p:nvSpPr>
          <p:spPr>
            <a:xfrm>
              <a:off x="1022494" y="3867438"/>
              <a:ext cx="19642" cy="29843"/>
            </a:xfrm>
            <a:custGeom>
              <a:avLst/>
              <a:gdLst/>
              <a:ahLst/>
              <a:cxnLst/>
              <a:rect l="l" t="t" r="r" b="b"/>
              <a:pathLst>
                <a:path w="620" h="942" extrusionOk="0">
                  <a:moveTo>
                    <a:pt x="167" y="1"/>
                  </a:moveTo>
                  <a:cubicBezTo>
                    <a:pt x="84" y="1"/>
                    <a:pt x="0" y="84"/>
                    <a:pt x="0" y="168"/>
                  </a:cubicBezTo>
                  <a:lnTo>
                    <a:pt x="0" y="775"/>
                  </a:lnTo>
                  <a:cubicBezTo>
                    <a:pt x="0" y="870"/>
                    <a:pt x="84" y="942"/>
                    <a:pt x="167" y="942"/>
                  </a:cubicBezTo>
                  <a:lnTo>
                    <a:pt x="441" y="942"/>
                  </a:lnTo>
                  <a:cubicBezTo>
                    <a:pt x="524" y="942"/>
                    <a:pt x="596" y="870"/>
                    <a:pt x="596" y="775"/>
                  </a:cubicBezTo>
                  <a:cubicBezTo>
                    <a:pt x="620" y="692"/>
                    <a:pt x="536" y="620"/>
                    <a:pt x="453" y="620"/>
                  </a:cubicBezTo>
                  <a:lnTo>
                    <a:pt x="334" y="620"/>
                  </a:lnTo>
                  <a:lnTo>
                    <a:pt x="334" y="168"/>
                  </a:lnTo>
                  <a:cubicBezTo>
                    <a:pt x="334" y="84"/>
                    <a:pt x="262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308" name="Google Shape;11308;p81"/>
          <p:cNvGrpSpPr/>
          <p:nvPr/>
        </p:nvGrpSpPr>
        <p:grpSpPr>
          <a:xfrm>
            <a:off x="6528812" y="5405591"/>
            <a:ext cx="371712" cy="473764"/>
            <a:chOff x="4896609" y="4260872"/>
            <a:chExt cx="278784" cy="355323"/>
          </a:xfrm>
          <a:solidFill>
            <a:srgbClr val="D2DE00"/>
          </a:solidFill>
        </p:grpSpPr>
        <p:sp>
          <p:nvSpPr>
            <p:cNvPr id="11309" name="Google Shape;11309;p81"/>
            <p:cNvSpPr/>
            <p:nvPr/>
          </p:nvSpPr>
          <p:spPr>
            <a:xfrm>
              <a:off x="4997700" y="4378151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346"/>
                  </a:lnTo>
                  <a:cubicBezTo>
                    <a:pt x="0" y="430"/>
                    <a:pt x="72" y="513"/>
                    <a:pt x="167" y="513"/>
                  </a:cubicBezTo>
                  <a:cubicBezTo>
                    <a:pt x="250" y="513"/>
                    <a:pt x="322" y="430"/>
                    <a:pt x="322" y="346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10" name="Google Shape;11310;p81"/>
            <p:cNvSpPr/>
            <p:nvPr/>
          </p:nvSpPr>
          <p:spPr>
            <a:xfrm>
              <a:off x="5064830" y="4378151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56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346"/>
                  </a:lnTo>
                  <a:cubicBezTo>
                    <a:pt x="1" y="430"/>
                    <a:pt x="72" y="513"/>
                    <a:pt x="156" y="513"/>
                  </a:cubicBezTo>
                  <a:cubicBezTo>
                    <a:pt x="251" y="513"/>
                    <a:pt x="322" y="430"/>
                    <a:pt x="322" y="346"/>
                  </a:cubicBezTo>
                  <a:lnTo>
                    <a:pt x="322" y="168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11" name="Google Shape;11311;p81"/>
            <p:cNvSpPr/>
            <p:nvPr/>
          </p:nvSpPr>
          <p:spPr>
            <a:xfrm>
              <a:off x="5013160" y="4417498"/>
              <a:ext cx="46063" cy="15777"/>
            </a:xfrm>
            <a:custGeom>
              <a:avLst/>
              <a:gdLst/>
              <a:ahLst/>
              <a:cxnLst/>
              <a:rect l="l" t="t" r="r" b="b"/>
              <a:pathLst>
                <a:path w="1454" h="498" extrusionOk="0">
                  <a:moveTo>
                    <a:pt x="188" y="0"/>
                  </a:moveTo>
                  <a:cubicBezTo>
                    <a:pt x="146" y="0"/>
                    <a:pt x="102" y="15"/>
                    <a:pt x="60" y="45"/>
                  </a:cubicBezTo>
                  <a:cubicBezTo>
                    <a:pt x="1" y="104"/>
                    <a:pt x="1" y="200"/>
                    <a:pt x="60" y="283"/>
                  </a:cubicBezTo>
                  <a:cubicBezTo>
                    <a:pt x="215" y="414"/>
                    <a:pt x="453" y="497"/>
                    <a:pt x="703" y="497"/>
                  </a:cubicBezTo>
                  <a:cubicBezTo>
                    <a:pt x="953" y="497"/>
                    <a:pt x="1215" y="414"/>
                    <a:pt x="1346" y="283"/>
                  </a:cubicBezTo>
                  <a:cubicBezTo>
                    <a:pt x="1453" y="200"/>
                    <a:pt x="1453" y="104"/>
                    <a:pt x="1370" y="45"/>
                  </a:cubicBezTo>
                  <a:cubicBezTo>
                    <a:pt x="1340" y="15"/>
                    <a:pt x="1301" y="0"/>
                    <a:pt x="1260" y="0"/>
                  </a:cubicBezTo>
                  <a:cubicBezTo>
                    <a:pt x="1218" y="0"/>
                    <a:pt x="1173" y="15"/>
                    <a:pt x="1132" y="45"/>
                  </a:cubicBezTo>
                  <a:cubicBezTo>
                    <a:pt x="1072" y="104"/>
                    <a:pt x="929" y="176"/>
                    <a:pt x="715" y="176"/>
                  </a:cubicBezTo>
                  <a:cubicBezTo>
                    <a:pt x="513" y="176"/>
                    <a:pt x="358" y="104"/>
                    <a:pt x="298" y="45"/>
                  </a:cubicBezTo>
                  <a:cubicBezTo>
                    <a:pt x="268" y="15"/>
                    <a:pt x="230" y="0"/>
                    <a:pt x="18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12" name="Google Shape;11312;p81"/>
            <p:cNvSpPr/>
            <p:nvPr/>
          </p:nvSpPr>
          <p:spPr>
            <a:xfrm>
              <a:off x="4896609" y="4260872"/>
              <a:ext cx="278784" cy="355323"/>
            </a:xfrm>
            <a:custGeom>
              <a:avLst/>
              <a:gdLst/>
              <a:ahLst/>
              <a:cxnLst/>
              <a:rect l="l" t="t" r="r" b="b"/>
              <a:pathLst>
                <a:path w="8800" h="11216" extrusionOk="0">
                  <a:moveTo>
                    <a:pt x="4418" y="322"/>
                  </a:moveTo>
                  <a:cubicBezTo>
                    <a:pt x="5108" y="322"/>
                    <a:pt x="5751" y="441"/>
                    <a:pt x="6299" y="655"/>
                  </a:cubicBezTo>
                  <a:cubicBezTo>
                    <a:pt x="6454" y="715"/>
                    <a:pt x="6537" y="845"/>
                    <a:pt x="6537" y="1000"/>
                  </a:cubicBezTo>
                  <a:lnTo>
                    <a:pt x="6537" y="1441"/>
                  </a:lnTo>
                  <a:cubicBezTo>
                    <a:pt x="5978" y="1203"/>
                    <a:pt x="5227" y="1048"/>
                    <a:pt x="4418" y="1048"/>
                  </a:cubicBezTo>
                  <a:cubicBezTo>
                    <a:pt x="3596" y="1048"/>
                    <a:pt x="2870" y="1203"/>
                    <a:pt x="2287" y="1441"/>
                  </a:cubicBezTo>
                  <a:lnTo>
                    <a:pt x="2287" y="1000"/>
                  </a:lnTo>
                  <a:cubicBezTo>
                    <a:pt x="2287" y="845"/>
                    <a:pt x="2394" y="715"/>
                    <a:pt x="2525" y="655"/>
                  </a:cubicBezTo>
                  <a:cubicBezTo>
                    <a:pt x="3060" y="441"/>
                    <a:pt x="3715" y="322"/>
                    <a:pt x="4418" y="322"/>
                  </a:cubicBezTo>
                  <a:close/>
                  <a:moveTo>
                    <a:pt x="1870" y="4715"/>
                  </a:moveTo>
                  <a:cubicBezTo>
                    <a:pt x="1929" y="4715"/>
                    <a:pt x="1977" y="4763"/>
                    <a:pt x="1977" y="4822"/>
                  </a:cubicBezTo>
                  <a:cubicBezTo>
                    <a:pt x="1953" y="4882"/>
                    <a:pt x="1917" y="4929"/>
                    <a:pt x="1870" y="4929"/>
                  </a:cubicBezTo>
                  <a:cubicBezTo>
                    <a:pt x="1810" y="4929"/>
                    <a:pt x="1763" y="4882"/>
                    <a:pt x="1763" y="4822"/>
                  </a:cubicBezTo>
                  <a:cubicBezTo>
                    <a:pt x="1763" y="4763"/>
                    <a:pt x="1810" y="4715"/>
                    <a:pt x="1870" y="4715"/>
                  </a:cubicBezTo>
                  <a:close/>
                  <a:moveTo>
                    <a:pt x="6954" y="4715"/>
                  </a:moveTo>
                  <a:cubicBezTo>
                    <a:pt x="7013" y="4715"/>
                    <a:pt x="7061" y="4763"/>
                    <a:pt x="7061" y="4822"/>
                  </a:cubicBezTo>
                  <a:cubicBezTo>
                    <a:pt x="7061" y="4882"/>
                    <a:pt x="7013" y="4929"/>
                    <a:pt x="6954" y="4929"/>
                  </a:cubicBezTo>
                  <a:cubicBezTo>
                    <a:pt x="6894" y="4929"/>
                    <a:pt x="6859" y="4882"/>
                    <a:pt x="6859" y="4822"/>
                  </a:cubicBezTo>
                  <a:cubicBezTo>
                    <a:pt x="6859" y="4763"/>
                    <a:pt x="6894" y="4715"/>
                    <a:pt x="6954" y="4715"/>
                  </a:cubicBezTo>
                  <a:close/>
                  <a:moveTo>
                    <a:pt x="4382" y="1417"/>
                  </a:moveTo>
                  <a:cubicBezTo>
                    <a:pt x="6001" y="1417"/>
                    <a:pt x="7394" y="2072"/>
                    <a:pt x="7394" y="2822"/>
                  </a:cubicBezTo>
                  <a:cubicBezTo>
                    <a:pt x="7394" y="3143"/>
                    <a:pt x="7168" y="3382"/>
                    <a:pt x="6954" y="3536"/>
                  </a:cubicBezTo>
                  <a:lnTo>
                    <a:pt x="6656" y="3536"/>
                  </a:lnTo>
                  <a:cubicBezTo>
                    <a:pt x="6561" y="3536"/>
                    <a:pt x="6466" y="3453"/>
                    <a:pt x="6466" y="3346"/>
                  </a:cubicBezTo>
                  <a:lnTo>
                    <a:pt x="6466" y="2643"/>
                  </a:lnTo>
                  <a:cubicBezTo>
                    <a:pt x="6466" y="2500"/>
                    <a:pt x="6394" y="2286"/>
                    <a:pt x="6025" y="2096"/>
                  </a:cubicBezTo>
                  <a:cubicBezTo>
                    <a:pt x="6000" y="2081"/>
                    <a:pt x="5973" y="2074"/>
                    <a:pt x="5947" y="2074"/>
                  </a:cubicBezTo>
                  <a:cubicBezTo>
                    <a:pt x="5888" y="2074"/>
                    <a:pt x="5832" y="2109"/>
                    <a:pt x="5799" y="2167"/>
                  </a:cubicBezTo>
                  <a:cubicBezTo>
                    <a:pt x="5751" y="2250"/>
                    <a:pt x="5787" y="2346"/>
                    <a:pt x="5870" y="2393"/>
                  </a:cubicBezTo>
                  <a:cubicBezTo>
                    <a:pt x="6037" y="2489"/>
                    <a:pt x="6144" y="2572"/>
                    <a:pt x="6144" y="2643"/>
                  </a:cubicBezTo>
                  <a:lnTo>
                    <a:pt x="6144" y="3346"/>
                  </a:lnTo>
                  <a:cubicBezTo>
                    <a:pt x="6144" y="3632"/>
                    <a:pt x="6382" y="3870"/>
                    <a:pt x="6656" y="3870"/>
                  </a:cubicBezTo>
                  <a:lnTo>
                    <a:pt x="6930" y="3870"/>
                  </a:lnTo>
                  <a:cubicBezTo>
                    <a:pt x="7001" y="3870"/>
                    <a:pt x="7073" y="3893"/>
                    <a:pt x="7132" y="3953"/>
                  </a:cubicBezTo>
                  <a:cubicBezTo>
                    <a:pt x="7192" y="4013"/>
                    <a:pt x="7216" y="4096"/>
                    <a:pt x="7216" y="4167"/>
                  </a:cubicBezTo>
                  <a:cubicBezTo>
                    <a:pt x="7192" y="4298"/>
                    <a:pt x="7061" y="4417"/>
                    <a:pt x="6918" y="4417"/>
                  </a:cubicBezTo>
                  <a:lnTo>
                    <a:pt x="6835" y="4417"/>
                  </a:lnTo>
                  <a:lnTo>
                    <a:pt x="6835" y="4394"/>
                  </a:lnTo>
                  <a:cubicBezTo>
                    <a:pt x="6835" y="4298"/>
                    <a:pt x="6763" y="4227"/>
                    <a:pt x="6680" y="4227"/>
                  </a:cubicBezTo>
                  <a:cubicBezTo>
                    <a:pt x="6585" y="4227"/>
                    <a:pt x="6513" y="4298"/>
                    <a:pt x="6513" y="4394"/>
                  </a:cubicBezTo>
                  <a:cubicBezTo>
                    <a:pt x="6537" y="5227"/>
                    <a:pt x="6049" y="5977"/>
                    <a:pt x="5287" y="6322"/>
                  </a:cubicBezTo>
                  <a:lnTo>
                    <a:pt x="4573" y="6037"/>
                  </a:lnTo>
                  <a:lnTo>
                    <a:pt x="4573" y="5977"/>
                  </a:lnTo>
                  <a:cubicBezTo>
                    <a:pt x="4573" y="5894"/>
                    <a:pt x="4501" y="5822"/>
                    <a:pt x="4418" y="5822"/>
                  </a:cubicBezTo>
                  <a:cubicBezTo>
                    <a:pt x="4323" y="5822"/>
                    <a:pt x="4251" y="5894"/>
                    <a:pt x="4251" y="5977"/>
                  </a:cubicBezTo>
                  <a:lnTo>
                    <a:pt x="4251" y="6037"/>
                  </a:lnTo>
                  <a:lnTo>
                    <a:pt x="3537" y="6322"/>
                  </a:lnTo>
                  <a:cubicBezTo>
                    <a:pt x="2775" y="5977"/>
                    <a:pt x="2287" y="5227"/>
                    <a:pt x="2287" y="4394"/>
                  </a:cubicBezTo>
                  <a:cubicBezTo>
                    <a:pt x="2287" y="4298"/>
                    <a:pt x="2215" y="4227"/>
                    <a:pt x="2120" y="4227"/>
                  </a:cubicBezTo>
                  <a:cubicBezTo>
                    <a:pt x="2037" y="4227"/>
                    <a:pt x="1953" y="4298"/>
                    <a:pt x="1953" y="4394"/>
                  </a:cubicBezTo>
                  <a:lnTo>
                    <a:pt x="1953" y="4405"/>
                  </a:lnTo>
                  <a:lnTo>
                    <a:pt x="1858" y="4405"/>
                  </a:lnTo>
                  <a:cubicBezTo>
                    <a:pt x="1775" y="4405"/>
                    <a:pt x="1703" y="4370"/>
                    <a:pt x="1644" y="4310"/>
                  </a:cubicBezTo>
                  <a:cubicBezTo>
                    <a:pt x="1584" y="4251"/>
                    <a:pt x="1572" y="4179"/>
                    <a:pt x="1572" y="4108"/>
                  </a:cubicBezTo>
                  <a:cubicBezTo>
                    <a:pt x="1584" y="3977"/>
                    <a:pt x="1715" y="3858"/>
                    <a:pt x="1870" y="3858"/>
                  </a:cubicBezTo>
                  <a:lnTo>
                    <a:pt x="2108" y="3858"/>
                  </a:lnTo>
                  <a:cubicBezTo>
                    <a:pt x="2394" y="3858"/>
                    <a:pt x="2632" y="3620"/>
                    <a:pt x="2632" y="3334"/>
                  </a:cubicBezTo>
                  <a:lnTo>
                    <a:pt x="2632" y="2631"/>
                  </a:lnTo>
                  <a:cubicBezTo>
                    <a:pt x="2632" y="2560"/>
                    <a:pt x="2751" y="2405"/>
                    <a:pt x="3084" y="2286"/>
                  </a:cubicBezTo>
                  <a:cubicBezTo>
                    <a:pt x="3430" y="2155"/>
                    <a:pt x="3906" y="2096"/>
                    <a:pt x="4394" y="2096"/>
                  </a:cubicBezTo>
                  <a:cubicBezTo>
                    <a:pt x="4692" y="2096"/>
                    <a:pt x="4989" y="2131"/>
                    <a:pt x="5251" y="2167"/>
                  </a:cubicBezTo>
                  <a:cubicBezTo>
                    <a:pt x="5264" y="2171"/>
                    <a:pt x="5276" y="2172"/>
                    <a:pt x="5289" y="2172"/>
                  </a:cubicBezTo>
                  <a:cubicBezTo>
                    <a:pt x="5361" y="2172"/>
                    <a:pt x="5432" y="2117"/>
                    <a:pt x="5442" y="2036"/>
                  </a:cubicBezTo>
                  <a:cubicBezTo>
                    <a:pt x="5454" y="1953"/>
                    <a:pt x="5394" y="1858"/>
                    <a:pt x="5299" y="1846"/>
                  </a:cubicBezTo>
                  <a:cubicBezTo>
                    <a:pt x="5025" y="1786"/>
                    <a:pt x="4704" y="1774"/>
                    <a:pt x="4394" y="1774"/>
                  </a:cubicBezTo>
                  <a:cubicBezTo>
                    <a:pt x="3858" y="1774"/>
                    <a:pt x="3358" y="1846"/>
                    <a:pt x="2965" y="1988"/>
                  </a:cubicBezTo>
                  <a:cubicBezTo>
                    <a:pt x="2418" y="2203"/>
                    <a:pt x="2298" y="2453"/>
                    <a:pt x="2298" y="2643"/>
                  </a:cubicBezTo>
                  <a:lnTo>
                    <a:pt x="2298" y="3346"/>
                  </a:lnTo>
                  <a:cubicBezTo>
                    <a:pt x="2298" y="3453"/>
                    <a:pt x="2215" y="3536"/>
                    <a:pt x="2108" y="3536"/>
                  </a:cubicBezTo>
                  <a:lnTo>
                    <a:pt x="1810" y="3536"/>
                  </a:lnTo>
                  <a:cubicBezTo>
                    <a:pt x="1596" y="3382"/>
                    <a:pt x="1382" y="3143"/>
                    <a:pt x="1382" y="2822"/>
                  </a:cubicBezTo>
                  <a:cubicBezTo>
                    <a:pt x="1382" y="2048"/>
                    <a:pt x="2751" y="1417"/>
                    <a:pt x="4382" y="1417"/>
                  </a:cubicBezTo>
                  <a:close/>
                  <a:moveTo>
                    <a:pt x="4394" y="6322"/>
                  </a:moveTo>
                  <a:lnTo>
                    <a:pt x="4977" y="6560"/>
                  </a:lnTo>
                  <a:lnTo>
                    <a:pt x="4668" y="6894"/>
                  </a:lnTo>
                  <a:cubicBezTo>
                    <a:pt x="4590" y="6965"/>
                    <a:pt x="4498" y="7001"/>
                    <a:pt x="4406" y="7001"/>
                  </a:cubicBezTo>
                  <a:cubicBezTo>
                    <a:pt x="4314" y="7001"/>
                    <a:pt x="4221" y="6965"/>
                    <a:pt x="4144" y="6894"/>
                  </a:cubicBezTo>
                  <a:lnTo>
                    <a:pt x="3811" y="6560"/>
                  </a:lnTo>
                  <a:lnTo>
                    <a:pt x="4394" y="6322"/>
                  </a:lnTo>
                  <a:close/>
                  <a:moveTo>
                    <a:pt x="4406" y="0"/>
                  </a:moveTo>
                  <a:cubicBezTo>
                    <a:pt x="3680" y="0"/>
                    <a:pt x="2989" y="119"/>
                    <a:pt x="2406" y="345"/>
                  </a:cubicBezTo>
                  <a:cubicBezTo>
                    <a:pt x="2132" y="441"/>
                    <a:pt x="1953" y="703"/>
                    <a:pt x="1953" y="1000"/>
                  </a:cubicBezTo>
                  <a:lnTo>
                    <a:pt x="1953" y="1607"/>
                  </a:lnTo>
                  <a:cubicBezTo>
                    <a:pt x="1406" y="1917"/>
                    <a:pt x="1072" y="2334"/>
                    <a:pt x="1072" y="2798"/>
                  </a:cubicBezTo>
                  <a:cubicBezTo>
                    <a:pt x="1072" y="3096"/>
                    <a:pt x="1215" y="3393"/>
                    <a:pt x="1489" y="3643"/>
                  </a:cubicBezTo>
                  <a:cubicBezTo>
                    <a:pt x="1358" y="3751"/>
                    <a:pt x="1286" y="3882"/>
                    <a:pt x="1275" y="4048"/>
                  </a:cubicBezTo>
                  <a:cubicBezTo>
                    <a:pt x="1251" y="4215"/>
                    <a:pt x="1310" y="4394"/>
                    <a:pt x="1417" y="4513"/>
                  </a:cubicBezTo>
                  <a:cubicBezTo>
                    <a:pt x="1453" y="4536"/>
                    <a:pt x="1477" y="4572"/>
                    <a:pt x="1513" y="4584"/>
                  </a:cubicBezTo>
                  <a:cubicBezTo>
                    <a:pt x="1465" y="4644"/>
                    <a:pt x="1453" y="4715"/>
                    <a:pt x="1453" y="4810"/>
                  </a:cubicBezTo>
                  <a:cubicBezTo>
                    <a:pt x="1453" y="5048"/>
                    <a:pt x="1644" y="5239"/>
                    <a:pt x="1882" y="5239"/>
                  </a:cubicBezTo>
                  <a:cubicBezTo>
                    <a:pt x="1965" y="5239"/>
                    <a:pt x="2048" y="5203"/>
                    <a:pt x="2120" y="5167"/>
                  </a:cubicBezTo>
                  <a:cubicBezTo>
                    <a:pt x="2346" y="5798"/>
                    <a:pt x="2822" y="6334"/>
                    <a:pt x="3453" y="6620"/>
                  </a:cubicBezTo>
                  <a:lnTo>
                    <a:pt x="3930" y="7096"/>
                  </a:lnTo>
                  <a:cubicBezTo>
                    <a:pt x="4073" y="7227"/>
                    <a:pt x="4251" y="7311"/>
                    <a:pt x="4430" y="7311"/>
                  </a:cubicBezTo>
                  <a:cubicBezTo>
                    <a:pt x="4608" y="7311"/>
                    <a:pt x="4787" y="7227"/>
                    <a:pt x="4918" y="7096"/>
                  </a:cubicBezTo>
                  <a:lnTo>
                    <a:pt x="5394" y="6620"/>
                  </a:lnTo>
                  <a:lnTo>
                    <a:pt x="5477" y="6572"/>
                  </a:lnTo>
                  <a:lnTo>
                    <a:pt x="5477" y="7144"/>
                  </a:lnTo>
                  <a:cubicBezTo>
                    <a:pt x="5477" y="7442"/>
                    <a:pt x="5692" y="7727"/>
                    <a:pt x="5978" y="7811"/>
                  </a:cubicBezTo>
                  <a:lnTo>
                    <a:pt x="6942" y="8096"/>
                  </a:lnTo>
                  <a:cubicBezTo>
                    <a:pt x="6573" y="8513"/>
                    <a:pt x="5537" y="9597"/>
                    <a:pt x="4406" y="10180"/>
                  </a:cubicBezTo>
                  <a:cubicBezTo>
                    <a:pt x="3275" y="9608"/>
                    <a:pt x="2251" y="8525"/>
                    <a:pt x="1882" y="8096"/>
                  </a:cubicBezTo>
                  <a:lnTo>
                    <a:pt x="2846" y="7811"/>
                  </a:lnTo>
                  <a:cubicBezTo>
                    <a:pt x="3144" y="7727"/>
                    <a:pt x="3334" y="7453"/>
                    <a:pt x="3334" y="7144"/>
                  </a:cubicBezTo>
                  <a:lnTo>
                    <a:pt x="3334" y="7013"/>
                  </a:lnTo>
                  <a:cubicBezTo>
                    <a:pt x="3334" y="6918"/>
                    <a:pt x="3263" y="6846"/>
                    <a:pt x="3180" y="6846"/>
                  </a:cubicBezTo>
                  <a:cubicBezTo>
                    <a:pt x="3084" y="6846"/>
                    <a:pt x="3013" y="6918"/>
                    <a:pt x="3013" y="7013"/>
                  </a:cubicBezTo>
                  <a:lnTo>
                    <a:pt x="3013" y="7144"/>
                  </a:lnTo>
                  <a:cubicBezTo>
                    <a:pt x="3013" y="7311"/>
                    <a:pt x="2906" y="7442"/>
                    <a:pt x="2739" y="7489"/>
                  </a:cubicBezTo>
                  <a:lnTo>
                    <a:pt x="882" y="8037"/>
                  </a:lnTo>
                  <a:cubicBezTo>
                    <a:pt x="358" y="8180"/>
                    <a:pt x="1" y="8680"/>
                    <a:pt x="1" y="9216"/>
                  </a:cubicBezTo>
                  <a:lnTo>
                    <a:pt x="1" y="11061"/>
                  </a:lnTo>
                  <a:cubicBezTo>
                    <a:pt x="1" y="11144"/>
                    <a:pt x="84" y="11216"/>
                    <a:pt x="167" y="11216"/>
                  </a:cubicBezTo>
                  <a:cubicBezTo>
                    <a:pt x="263" y="11216"/>
                    <a:pt x="334" y="11144"/>
                    <a:pt x="334" y="11061"/>
                  </a:cubicBezTo>
                  <a:lnTo>
                    <a:pt x="334" y="9216"/>
                  </a:lnTo>
                  <a:cubicBezTo>
                    <a:pt x="334" y="8823"/>
                    <a:pt x="596" y="8465"/>
                    <a:pt x="977" y="8358"/>
                  </a:cubicBezTo>
                  <a:lnTo>
                    <a:pt x="1513" y="8192"/>
                  </a:lnTo>
                  <a:cubicBezTo>
                    <a:pt x="1775" y="8525"/>
                    <a:pt x="2965" y="9847"/>
                    <a:pt x="4323" y="10501"/>
                  </a:cubicBezTo>
                  <a:cubicBezTo>
                    <a:pt x="4346" y="10525"/>
                    <a:pt x="4370" y="10525"/>
                    <a:pt x="4394" y="10525"/>
                  </a:cubicBezTo>
                  <a:cubicBezTo>
                    <a:pt x="4430" y="10525"/>
                    <a:pt x="4442" y="10525"/>
                    <a:pt x="4465" y="10501"/>
                  </a:cubicBezTo>
                  <a:cubicBezTo>
                    <a:pt x="5823" y="9847"/>
                    <a:pt x="7013" y="8525"/>
                    <a:pt x="7287" y="8192"/>
                  </a:cubicBezTo>
                  <a:lnTo>
                    <a:pt x="7823" y="8358"/>
                  </a:lnTo>
                  <a:cubicBezTo>
                    <a:pt x="8192" y="8465"/>
                    <a:pt x="8454" y="8823"/>
                    <a:pt x="8454" y="9216"/>
                  </a:cubicBezTo>
                  <a:lnTo>
                    <a:pt x="8454" y="11061"/>
                  </a:lnTo>
                  <a:cubicBezTo>
                    <a:pt x="8454" y="11144"/>
                    <a:pt x="8537" y="11216"/>
                    <a:pt x="8621" y="11216"/>
                  </a:cubicBezTo>
                  <a:cubicBezTo>
                    <a:pt x="8716" y="11216"/>
                    <a:pt x="8787" y="11144"/>
                    <a:pt x="8787" y="11061"/>
                  </a:cubicBezTo>
                  <a:lnTo>
                    <a:pt x="8787" y="9216"/>
                  </a:lnTo>
                  <a:cubicBezTo>
                    <a:pt x="8799" y="8692"/>
                    <a:pt x="8442" y="8215"/>
                    <a:pt x="7930" y="8049"/>
                  </a:cubicBezTo>
                  <a:lnTo>
                    <a:pt x="6061" y="7501"/>
                  </a:lnTo>
                  <a:cubicBezTo>
                    <a:pt x="5918" y="7453"/>
                    <a:pt x="5799" y="7311"/>
                    <a:pt x="5799" y="7156"/>
                  </a:cubicBezTo>
                  <a:lnTo>
                    <a:pt x="5799" y="6394"/>
                  </a:lnTo>
                  <a:cubicBezTo>
                    <a:pt x="6228" y="6096"/>
                    <a:pt x="6561" y="5668"/>
                    <a:pt x="6716" y="5179"/>
                  </a:cubicBezTo>
                  <a:cubicBezTo>
                    <a:pt x="6799" y="5215"/>
                    <a:pt x="6870" y="5251"/>
                    <a:pt x="6954" y="5251"/>
                  </a:cubicBezTo>
                  <a:cubicBezTo>
                    <a:pt x="7192" y="5251"/>
                    <a:pt x="7394" y="5060"/>
                    <a:pt x="7394" y="4822"/>
                  </a:cubicBezTo>
                  <a:cubicBezTo>
                    <a:pt x="7394" y="4727"/>
                    <a:pt x="7359" y="4655"/>
                    <a:pt x="7335" y="4596"/>
                  </a:cubicBezTo>
                  <a:cubicBezTo>
                    <a:pt x="7466" y="4489"/>
                    <a:pt x="7549" y="4346"/>
                    <a:pt x="7573" y="4179"/>
                  </a:cubicBezTo>
                  <a:cubicBezTo>
                    <a:pt x="7585" y="4013"/>
                    <a:pt x="7525" y="3834"/>
                    <a:pt x="7418" y="3715"/>
                  </a:cubicBezTo>
                  <a:cubicBezTo>
                    <a:pt x="7406" y="3691"/>
                    <a:pt x="7371" y="3679"/>
                    <a:pt x="7347" y="3643"/>
                  </a:cubicBezTo>
                  <a:cubicBezTo>
                    <a:pt x="7609" y="3393"/>
                    <a:pt x="7752" y="3096"/>
                    <a:pt x="7752" y="2798"/>
                  </a:cubicBezTo>
                  <a:cubicBezTo>
                    <a:pt x="7752" y="2334"/>
                    <a:pt x="7418" y="1917"/>
                    <a:pt x="6870" y="1607"/>
                  </a:cubicBezTo>
                  <a:lnTo>
                    <a:pt x="6870" y="1000"/>
                  </a:lnTo>
                  <a:cubicBezTo>
                    <a:pt x="6870" y="715"/>
                    <a:pt x="6692" y="453"/>
                    <a:pt x="6418" y="345"/>
                  </a:cubicBezTo>
                  <a:cubicBezTo>
                    <a:pt x="5835" y="119"/>
                    <a:pt x="5144" y="0"/>
                    <a:pt x="440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13" name="Google Shape;11313;p81"/>
            <p:cNvSpPr/>
            <p:nvPr/>
          </p:nvSpPr>
          <p:spPr>
            <a:xfrm>
              <a:off x="4992030" y="4361203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8" y="334"/>
                  </a:cubicBezTo>
                  <a:lnTo>
                    <a:pt x="525" y="334"/>
                  </a:lnTo>
                  <a:cubicBezTo>
                    <a:pt x="608" y="334"/>
                    <a:pt x="691" y="250"/>
                    <a:pt x="691" y="167"/>
                  </a:cubicBezTo>
                  <a:cubicBezTo>
                    <a:pt x="691" y="72"/>
                    <a:pt x="608" y="0"/>
                    <a:pt x="52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14" name="Google Shape;11314;p81"/>
            <p:cNvSpPr/>
            <p:nvPr/>
          </p:nvSpPr>
          <p:spPr>
            <a:xfrm>
              <a:off x="5059191" y="4361203"/>
              <a:ext cx="21511" cy="10581"/>
            </a:xfrm>
            <a:custGeom>
              <a:avLst/>
              <a:gdLst/>
              <a:ahLst/>
              <a:cxnLst/>
              <a:rect l="l" t="t" r="r" b="b"/>
              <a:pathLst>
                <a:path w="679" h="33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lnTo>
                    <a:pt x="512" y="334"/>
                  </a:lnTo>
                  <a:cubicBezTo>
                    <a:pt x="607" y="334"/>
                    <a:pt x="679" y="250"/>
                    <a:pt x="679" y="167"/>
                  </a:cubicBezTo>
                  <a:cubicBezTo>
                    <a:pt x="679" y="72"/>
                    <a:pt x="607" y="0"/>
                    <a:pt x="51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315" name="Google Shape;11315;p81"/>
          <p:cNvGrpSpPr/>
          <p:nvPr/>
        </p:nvGrpSpPr>
        <p:grpSpPr>
          <a:xfrm>
            <a:off x="10131251" y="5412603"/>
            <a:ext cx="347044" cy="461219"/>
            <a:chOff x="7598438" y="4266131"/>
            <a:chExt cx="260283" cy="345914"/>
          </a:xfrm>
          <a:solidFill>
            <a:srgbClr val="D2DE00"/>
          </a:solidFill>
        </p:grpSpPr>
        <p:sp>
          <p:nvSpPr>
            <p:cNvPr id="11316" name="Google Shape;11316;p81"/>
            <p:cNvSpPr/>
            <p:nvPr/>
          </p:nvSpPr>
          <p:spPr>
            <a:xfrm>
              <a:off x="7598438" y="4266131"/>
              <a:ext cx="260283" cy="345914"/>
            </a:xfrm>
            <a:custGeom>
              <a:avLst/>
              <a:gdLst/>
              <a:ahLst/>
              <a:cxnLst/>
              <a:rect l="l" t="t" r="r" b="b"/>
              <a:pathLst>
                <a:path w="8216" h="10919" extrusionOk="0">
                  <a:moveTo>
                    <a:pt x="6525" y="3477"/>
                  </a:moveTo>
                  <a:cubicBezTo>
                    <a:pt x="6644" y="3513"/>
                    <a:pt x="6763" y="3525"/>
                    <a:pt x="6882" y="3537"/>
                  </a:cubicBezTo>
                  <a:lnTo>
                    <a:pt x="6882" y="4430"/>
                  </a:lnTo>
                  <a:cubicBezTo>
                    <a:pt x="6882" y="4882"/>
                    <a:pt x="6941" y="5251"/>
                    <a:pt x="7060" y="5549"/>
                  </a:cubicBezTo>
                  <a:cubicBezTo>
                    <a:pt x="7072" y="5597"/>
                    <a:pt x="7072" y="5656"/>
                    <a:pt x="7060" y="5692"/>
                  </a:cubicBezTo>
                  <a:cubicBezTo>
                    <a:pt x="7037" y="5740"/>
                    <a:pt x="7001" y="5775"/>
                    <a:pt x="6953" y="5787"/>
                  </a:cubicBezTo>
                  <a:cubicBezTo>
                    <a:pt x="6608" y="5906"/>
                    <a:pt x="6120" y="6049"/>
                    <a:pt x="5572" y="6156"/>
                  </a:cubicBezTo>
                  <a:cubicBezTo>
                    <a:pt x="6144" y="5728"/>
                    <a:pt x="6525" y="5025"/>
                    <a:pt x="6525" y="4251"/>
                  </a:cubicBezTo>
                  <a:lnTo>
                    <a:pt x="6525" y="3477"/>
                  </a:lnTo>
                  <a:close/>
                  <a:moveTo>
                    <a:pt x="4120" y="334"/>
                  </a:moveTo>
                  <a:cubicBezTo>
                    <a:pt x="5644" y="334"/>
                    <a:pt x="6882" y="1572"/>
                    <a:pt x="6882" y="3096"/>
                  </a:cubicBezTo>
                  <a:lnTo>
                    <a:pt x="6882" y="3239"/>
                  </a:lnTo>
                  <a:cubicBezTo>
                    <a:pt x="6596" y="3192"/>
                    <a:pt x="6322" y="3132"/>
                    <a:pt x="6060" y="3061"/>
                  </a:cubicBezTo>
                  <a:cubicBezTo>
                    <a:pt x="6043" y="3054"/>
                    <a:pt x="6026" y="3051"/>
                    <a:pt x="6010" y="3051"/>
                  </a:cubicBezTo>
                  <a:cubicBezTo>
                    <a:pt x="5937" y="3051"/>
                    <a:pt x="5880" y="3112"/>
                    <a:pt x="5870" y="3180"/>
                  </a:cubicBezTo>
                  <a:cubicBezTo>
                    <a:pt x="5834" y="3263"/>
                    <a:pt x="5894" y="3358"/>
                    <a:pt x="5989" y="3370"/>
                  </a:cubicBezTo>
                  <a:cubicBezTo>
                    <a:pt x="6060" y="3382"/>
                    <a:pt x="6132" y="3418"/>
                    <a:pt x="6203" y="3430"/>
                  </a:cubicBezTo>
                  <a:lnTo>
                    <a:pt x="6203" y="4275"/>
                  </a:lnTo>
                  <a:cubicBezTo>
                    <a:pt x="6191" y="5394"/>
                    <a:pt x="5275" y="6323"/>
                    <a:pt x="4120" y="6323"/>
                  </a:cubicBezTo>
                  <a:cubicBezTo>
                    <a:pt x="2989" y="6323"/>
                    <a:pt x="2060" y="5394"/>
                    <a:pt x="2060" y="4251"/>
                  </a:cubicBezTo>
                  <a:lnTo>
                    <a:pt x="2060" y="3573"/>
                  </a:lnTo>
                  <a:cubicBezTo>
                    <a:pt x="2060" y="3477"/>
                    <a:pt x="1976" y="3406"/>
                    <a:pt x="1893" y="3406"/>
                  </a:cubicBezTo>
                  <a:cubicBezTo>
                    <a:pt x="1798" y="3406"/>
                    <a:pt x="1726" y="3477"/>
                    <a:pt x="1726" y="3573"/>
                  </a:cubicBezTo>
                  <a:lnTo>
                    <a:pt x="1726" y="4251"/>
                  </a:lnTo>
                  <a:cubicBezTo>
                    <a:pt x="1726" y="5025"/>
                    <a:pt x="2096" y="5716"/>
                    <a:pt x="2679" y="6156"/>
                  </a:cubicBezTo>
                  <a:cubicBezTo>
                    <a:pt x="2131" y="6037"/>
                    <a:pt x="1643" y="5906"/>
                    <a:pt x="1298" y="5787"/>
                  </a:cubicBezTo>
                  <a:cubicBezTo>
                    <a:pt x="1250" y="5775"/>
                    <a:pt x="1203" y="5740"/>
                    <a:pt x="1191" y="5692"/>
                  </a:cubicBezTo>
                  <a:cubicBezTo>
                    <a:pt x="1179" y="5656"/>
                    <a:pt x="1179" y="5609"/>
                    <a:pt x="1191" y="5561"/>
                  </a:cubicBezTo>
                  <a:cubicBezTo>
                    <a:pt x="1310" y="5263"/>
                    <a:pt x="1369" y="4882"/>
                    <a:pt x="1369" y="4442"/>
                  </a:cubicBezTo>
                  <a:lnTo>
                    <a:pt x="1369" y="3239"/>
                  </a:lnTo>
                  <a:cubicBezTo>
                    <a:pt x="1405" y="3239"/>
                    <a:pt x="1417" y="3227"/>
                    <a:pt x="1429" y="3227"/>
                  </a:cubicBezTo>
                  <a:cubicBezTo>
                    <a:pt x="1476" y="3216"/>
                    <a:pt x="2417" y="2942"/>
                    <a:pt x="3227" y="2275"/>
                  </a:cubicBezTo>
                  <a:cubicBezTo>
                    <a:pt x="3286" y="2221"/>
                    <a:pt x="3361" y="2195"/>
                    <a:pt x="3435" y="2195"/>
                  </a:cubicBezTo>
                  <a:cubicBezTo>
                    <a:pt x="3509" y="2195"/>
                    <a:pt x="3584" y="2221"/>
                    <a:pt x="3643" y="2275"/>
                  </a:cubicBezTo>
                  <a:cubicBezTo>
                    <a:pt x="3965" y="2513"/>
                    <a:pt x="4501" y="2858"/>
                    <a:pt x="5251" y="3132"/>
                  </a:cubicBezTo>
                  <a:cubicBezTo>
                    <a:pt x="5273" y="3141"/>
                    <a:pt x="5295" y="3144"/>
                    <a:pt x="5315" y="3144"/>
                  </a:cubicBezTo>
                  <a:cubicBezTo>
                    <a:pt x="5382" y="3144"/>
                    <a:pt x="5438" y="3104"/>
                    <a:pt x="5465" y="3049"/>
                  </a:cubicBezTo>
                  <a:cubicBezTo>
                    <a:pt x="5489" y="2954"/>
                    <a:pt x="5453" y="2870"/>
                    <a:pt x="5370" y="2835"/>
                  </a:cubicBezTo>
                  <a:cubicBezTo>
                    <a:pt x="4655" y="2573"/>
                    <a:pt x="4155" y="2239"/>
                    <a:pt x="3858" y="2025"/>
                  </a:cubicBezTo>
                  <a:cubicBezTo>
                    <a:pt x="3735" y="1931"/>
                    <a:pt x="3591" y="1883"/>
                    <a:pt x="3449" y="1883"/>
                  </a:cubicBezTo>
                  <a:cubicBezTo>
                    <a:pt x="3302" y="1883"/>
                    <a:pt x="3157" y="1934"/>
                    <a:pt x="3036" y="2037"/>
                  </a:cubicBezTo>
                  <a:cubicBezTo>
                    <a:pt x="2357" y="2584"/>
                    <a:pt x="1560" y="2870"/>
                    <a:pt x="1381" y="2918"/>
                  </a:cubicBezTo>
                  <a:cubicBezTo>
                    <a:pt x="1476" y="1465"/>
                    <a:pt x="2667" y="334"/>
                    <a:pt x="4120" y="334"/>
                  </a:cubicBezTo>
                  <a:close/>
                  <a:moveTo>
                    <a:pt x="4989" y="6466"/>
                  </a:moveTo>
                  <a:lnTo>
                    <a:pt x="4989" y="6823"/>
                  </a:lnTo>
                  <a:lnTo>
                    <a:pt x="4715" y="7871"/>
                  </a:lnTo>
                  <a:cubicBezTo>
                    <a:pt x="4536" y="7978"/>
                    <a:pt x="4334" y="8014"/>
                    <a:pt x="4120" y="8014"/>
                  </a:cubicBezTo>
                  <a:cubicBezTo>
                    <a:pt x="3917" y="8014"/>
                    <a:pt x="3703" y="7954"/>
                    <a:pt x="3524" y="7871"/>
                  </a:cubicBezTo>
                  <a:lnTo>
                    <a:pt x="3262" y="6823"/>
                  </a:lnTo>
                  <a:lnTo>
                    <a:pt x="3262" y="6466"/>
                  </a:lnTo>
                  <a:cubicBezTo>
                    <a:pt x="3524" y="6573"/>
                    <a:pt x="3822" y="6633"/>
                    <a:pt x="4120" y="6633"/>
                  </a:cubicBezTo>
                  <a:cubicBezTo>
                    <a:pt x="4417" y="6633"/>
                    <a:pt x="4715" y="6573"/>
                    <a:pt x="4989" y="6466"/>
                  </a:cubicBezTo>
                  <a:close/>
                  <a:moveTo>
                    <a:pt x="2619" y="9895"/>
                  </a:moveTo>
                  <a:lnTo>
                    <a:pt x="2619" y="10597"/>
                  </a:lnTo>
                  <a:lnTo>
                    <a:pt x="1226" y="10597"/>
                  </a:lnTo>
                  <a:lnTo>
                    <a:pt x="1226" y="9895"/>
                  </a:lnTo>
                  <a:lnTo>
                    <a:pt x="1762" y="9895"/>
                  </a:lnTo>
                  <a:lnTo>
                    <a:pt x="1762" y="9907"/>
                  </a:lnTo>
                  <a:cubicBezTo>
                    <a:pt x="1762" y="10002"/>
                    <a:pt x="1834" y="10074"/>
                    <a:pt x="1917" y="10074"/>
                  </a:cubicBezTo>
                  <a:cubicBezTo>
                    <a:pt x="2012" y="10074"/>
                    <a:pt x="2084" y="10002"/>
                    <a:pt x="2084" y="9907"/>
                  </a:cubicBezTo>
                  <a:lnTo>
                    <a:pt x="2084" y="9895"/>
                  </a:lnTo>
                  <a:close/>
                  <a:moveTo>
                    <a:pt x="4108" y="1"/>
                  </a:moveTo>
                  <a:cubicBezTo>
                    <a:pt x="2417" y="1"/>
                    <a:pt x="1048" y="1370"/>
                    <a:pt x="1048" y="3061"/>
                  </a:cubicBezTo>
                  <a:lnTo>
                    <a:pt x="1048" y="4430"/>
                  </a:lnTo>
                  <a:cubicBezTo>
                    <a:pt x="1048" y="4942"/>
                    <a:pt x="953" y="5251"/>
                    <a:pt x="881" y="5430"/>
                  </a:cubicBezTo>
                  <a:cubicBezTo>
                    <a:pt x="833" y="5561"/>
                    <a:pt x="833" y="5692"/>
                    <a:pt x="893" y="5811"/>
                  </a:cubicBezTo>
                  <a:cubicBezTo>
                    <a:pt x="953" y="5930"/>
                    <a:pt x="1060" y="6037"/>
                    <a:pt x="1191" y="6085"/>
                  </a:cubicBezTo>
                  <a:cubicBezTo>
                    <a:pt x="1607" y="6216"/>
                    <a:pt x="2238" y="6406"/>
                    <a:pt x="2917" y="6525"/>
                  </a:cubicBezTo>
                  <a:lnTo>
                    <a:pt x="2917" y="6752"/>
                  </a:lnTo>
                  <a:lnTo>
                    <a:pt x="2250" y="7061"/>
                  </a:lnTo>
                  <a:cubicBezTo>
                    <a:pt x="2143" y="7109"/>
                    <a:pt x="2060" y="7216"/>
                    <a:pt x="2024" y="7335"/>
                  </a:cubicBezTo>
                  <a:cubicBezTo>
                    <a:pt x="2012" y="7407"/>
                    <a:pt x="2012" y="7466"/>
                    <a:pt x="2024" y="7537"/>
                  </a:cubicBezTo>
                  <a:lnTo>
                    <a:pt x="786" y="7978"/>
                  </a:lnTo>
                  <a:cubicBezTo>
                    <a:pt x="310" y="8133"/>
                    <a:pt x="0" y="8585"/>
                    <a:pt x="0" y="9085"/>
                  </a:cubicBezTo>
                  <a:lnTo>
                    <a:pt x="0" y="10752"/>
                  </a:lnTo>
                  <a:cubicBezTo>
                    <a:pt x="0" y="10847"/>
                    <a:pt x="71" y="10919"/>
                    <a:pt x="167" y="10919"/>
                  </a:cubicBezTo>
                  <a:cubicBezTo>
                    <a:pt x="250" y="10919"/>
                    <a:pt x="333" y="10847"/>
                    <a:pt x="333" y="10752"/>
                  </a:cubicBezTo>
                  <a:lnTo>
                    <a:pt x="333" y="9085"/>
                  </a:lnTo>
                  <a:cubicBezTo>
                    <a:pt x="333" y="8716"/>
                    <a:pt x="572" y="8395"/>
                    <a:pt x="905" y="8276"/>
                  </a:cubicBezTo>
                  <a:lnTo>
                    <a:pt x="2203" y="7811"/>
                  </a:lnTo>
                  <a:lnTo>
                    <a:pt x="2369" y="8014"/>
                  </a:lnTo>
                  <a:lnTo>
                    <a:pt x="2191" y="8276"/>
                  </a:lnTo>
                  <a:cubicBezTo>
                    <a:pt x="2096" y="8419"/>
                    <a:pt x="2084" y="8597"/>
                    <a:pt x="2143" y="8764"/>
                  </a:cubicBezTo>
                  <a:lnTo>
                    <a:pt x="2512" y="9550"/>
                  </a:lnTo>
                  <a:lnTo>
                    <a:pt x="2024" y="9550"/>
                  </a:lnTo>
                  <a:lnTo>
                    <a:pt x="2024" y="9371"/>
                  </a:lnTo>
                  <a:cubicBezTo>
                    <a:pt x="2024" y="9276"/>
                    <a:pt x="1953" y="9204"/>
                    <a:pt x="1857" y="9204"/>
                  </a:cubicBezTo>
                  <a:cubicBezTo>
                    <a:pt x="1774" y="9204"/>
                    <a:pt x="1703" y="9276"/>
                    <a:pt x="1703" y="9371"/>
                  </a:cubicBezTo>
                  <a:lnTo>
                    <a:pt x="1703" y="9550"/>
                  </a:lnTo>
                  <a:lnTo>
                    <a:pt x="1000" y="9550"/>
                  </a:lnTo>
                  <a:cubicBezTo>
                    <a:pt x="905" y="9550"/>
                    <a:pt x="833" y="9621"/>
                    <a:pt x="833" y="9716"/>
                  </a:cubicBezTo>
                  <a:lnTo>
                    <a:pt x="833" y="10740"/>
                  </a:lnTo>
                  <a:cubicBezTo>
                    <a:pt x="833" y="10836"/>
                    <a:pt x="905" y="10907"/>
                    <a:pt x="1000" y="10907"/>
                  </a:cubicBezTo>
                  <a:lnTo>
                    <a:pt x="2715" y="10907"/>
                  </a:lnTo>
                  <a:cubicBezTo>
                    <a:pt x="2798" y="10907"/>
                    <a:pt x="2869" y="10836"/>
                    <a:pt x="2869" y="10740"/>
                  </a:cubicBezTo>
                  <a:lnTo>
                    <a:pt x="2869" y="10359"/>
                  </a:lnTo>
                  <a:lnTo>
                    <a:pt x="3084" y="10800"/>
                  </a:lnTo>
                  <a:cubicBezTo>
                    <a:pt x="3108" y="10859"/>
                    <a:pt x="3167" y="10895"/>
                    <a:pt x="3227" y="10895"/>
                  </a:cubicBezTo>
                  <a:cubicBezTo>
                    <a:pt x="3262" y="10895"/>
                    <a:pt x="3274" y="10895"/>
                    <a:pt x="3286" y="10871"/>
                  </a:cubicBezTo>
                  <a:cubicBezTo>
                    <a:pt x="3370" y="10847"/>
                    <a:pt x="3405" y="10740"/>
                    <a:pt x="3370" y="10669"/>
                  </a:cubicBezTo>
                  <a:lnTo>
                    <a:pt x="2417" y="8609"/>
                  </a:lnTo>
                  <a:cubicBezTo>
                    <a:pt x="2381" y="8550"/>
                    <a:pt x="2393" y="8490"/>
                    <a:pt x="2429" y="8430"/>
                  </a:cubicBezTo>
                  <a:lnTo>
                    <a:pt x="2667" y="8073"/>
                  </a:lnTo>
                  <a:cubicBezTo>
                    <a:pt x="2715" y="8014"/>
                    <a:pt x="2691" y="7942"/>
                    <a:pt x="2667" y="7895"/>
                  </a:cubicBezTo>
                  <a:lnTo>
                    <a:pt x="2334" y="7454"/>
                  </a:lnTo>
                  <a:cubicBezTo>
                    <a:pt x="2322" y="7418"/>
                    <a:pt x="2322" y="7395"/>
                    <a:pt x="2322" y="7383"/>
                  </a:cubicBezTo>
                  <a:cubicBezTo>
                    <a:pt x="2322" y="7359"/>
                    <a:pt x="2334" y="7335"/>
                    <a:pt x="2369" y="7323"/>
                  </a:cubicBezTo>
                  <a:lnTo>
                    <a:pt x="2953" y="7049"/>
                  </a:lnTo>
                  <a:lnTo>
                    <a:pt x="3286" y="8371"/>
                  </a:lnTo>
                  <a:cubicBezTo>
                    <a:pt x="3316" y="8450"/>
                    <a:pt x="3370" y="8496"/>
                    <a:pt x="3442" y="8496"/>
                  </a:cubicBezTo>
                  <a:cubicBezTo>
                    <a:pt x="3457" y="8496"/>
                    <a:pt x="3472" y="8494"/>
                    <a:pt x="3489" y="8490"/>
                  </a:cubicBezTo>
                  <a:cubicBezTo>
                    <a:pt x="3572" y="8466"/>
                    <a:pt x="3620" y="8383"/>
                    <a:pt x="3608" y="8299"/>
                  </a:cubicBezTo>
                  <a:lnTo>
                    <a:pt x="3584" y="8252"/>
                  </a:lnTo>
                  <a:lnTo>
                    <a:pt x="3584" y="8252"/>
                  </a:lnTo>
                  <a:cubicBezTo>
                    <a:pt x="3751" y="8311"/>
                    <a:pt x="3917" y="8335"/>
                    <a:pt x="4084" y="8335"/>
                  </a:cubicBezTo>
                  <a:cubicBezTo>
                    <a:pt x="4239" y="8335"/>
                    <a:pt x="4405" y="8299"/>
                    <a:pt x="4572" y="8252"/>
                  </a:cubicBezTo>
                  <a:lnTo>
                    <a:pt x="4572" y="8252"/>
                  </a:lnTo>
                  <a:lnTo>
                    <a:pt x="4084" y="10121"/>
                  </a:lnTo>
                  <a:lnTo>
                    <a:pt x="3786" y="9002"/>
                  </a:lnTo>
                  <a:cubicBezTo>
                    <a:pt x="3755" y="8918"/>
                    <a:pt x="3696" y="8881"/>
                    <a:pt x="3618" y="8881"/>
                  </a:cubicBezTo>
                  <a:cubicBezTo>
                    <a:pt x="3607" y="8881"/>
                    <a:pt x="3596" y="8881"/>
                    <a:pt x="3584" y="8883"/>
                  </a:cubicBezTo>
                  <a:cubicBezTo>
                    <a:pt x="3500" y="8907"/>
                    <a:pt x="3453" y="8990"/>
                    <a:pt x="3465" y="9073"/>
                  </a:cubicBezTo>
                  <a:lnTo>
                    <a:pt x="3917" y="10788"/>
                  </a:lnTo>
                  <a:cubicBezTo>
                    <a:pt x="3929" y="10859"/>
                    <a:pt x="4001" y="10907"/>
                    <a:pt x="4060" y="10907"/>
                  </a:cubicBezTo>
                  <a:cubicBezTo>
                    <a:pt x="4143" y="10907"/>
                    <a:pt x="4203" y="10859"/>
                    <a:pt x="4215" y="10788"/>
                  </a:cubicBezTo>
                  <a:lnTo>
                    <a:pt x="5191" y="7061"/>
                  </a:lnTo>
                  <a:lnTo>
                    <a:pt x="5775" y="7335"/>
                  </a:lnTo>
                  <a:cubicBezTo>
                    <a:pt x="5810" y="7347"/>
                    <a:pt x="5822" y="7383"/>
                    <a:pt x="5822" y="7395"/>
                  </a:cubicBezTo>
                  <a:cubicBezTo>
                    <a:pt x="5822" y="7407"/>
                    <a:pt x="5822" y="7430"/>
                    <a:pt x="5810" y="7466"/>
                  </a:cubicBezTo>
                  <a:lnTo>
                    <a:pt x="5477" y="7918"/>
                  </a:lnTo>
                  <a:cubicBezTo>
                    <a:pt x="5429" y="7978"/>
                    <a:pt x="5429" y="8049"/>
                    <a:pt x="5477" y="8097"/>
                  </a:cubicBezTo>
                  <a:lnTo>
                    <a:pt x="5715" y="8454"/>
                  </a:lnTo>
                  <a:cubicBezTo>
                    <a:pt x="5751" y="8514"/>
                    <a:pt x="5763" y="8573"/>
                    <a:pt x="5727" y="8633"/>
                  </a:cubicBezTo>
                  <a:lnTo>
                    <a:pt x="4774" y="10681"/>
                  </a:lnTo>
                  <a:cubicBezTo>
                    <a:pt x="4751" y="10752"/>
                    <a:pt x="4774" y="10859"/>
                    <a:pt x="4858" y="10895"/>
                  </a:cubicBezTo>
                  <a:cubicBezTo>
                    <a:pt x="4870" y="10907"/>
                    <a:pt x="4894" y="10907"/>
                    <a:pt x="4917" y="10907"/>
                  </a:cubicBezTo>
                  <a:cubicBezTo>
                    <a:pt x="4977" y="10907"/>
                    <a:pt x="5036" y="10871"/>
                    <a:pt x="5060" y="10812"/>
                  </a:cubicBezTo>
                  <a:lnTo>
                    <a:pt x="6013" y="8764"/>
                  </a:lnTo>
                  <a:cubicBezTo>
                    <a:pt x="6084" y="8597"/>
                    <a:pt x="6072" y="8419"/>
                    <a:pt x="5965" y="8276"/>
                  </a:cubicBezTo>
                  <a:lnTo>
                    <a:pt x="5786" y="8014"/>
                  </a:lnTo>
                  <a:lnTo>
                    <a:pt x="5953" y="7811"/>
                  </a:lnTo>
                  <a:lnTo>
                    <a:pt x="7251" y="8276"/>
                  </a:lnTo>
                  <a:cubicBezTo>
                    <a:pt x="7596" y="8395"/>
                    <a:pt x="7834" y="8716"/>
                    <a:pt x="7834" y="9085"/>
                  </a:cubicBezTo>
                  <a:lnTo>
                    <a:pt x="7834" y="10752"/>
                  </a:lnTo>
                  <a:cubicBezTo>
                    <a:pt x="7834" y="10847"/>
                    <a:pt x="7906" y="10919"/>
                    <a:pt x="7989" y="10919"/>
                  </a:cubicBezTo>
                  <a:cubicBezTo>
                    <a:pt x="8084" y="10919"/>
                    <a:pt x="8156" y="10847"/>
                    <a:pt x="8156" y="10752"/>
                  </a:cubicBezTo>
                  <a:lnTo>
                    <a:pt x="8156" y="9085"/>
                  </a:lnTo>
                  <a:cubicBezTo>
                    <a:pt x="8215" y="8585"/>
                    <a:pt x="7906" y="8133"/>
                    <a:pt x="7430" y="7978"/>
                  </a:cubicBezTo>
                  <a:lnTo>
                    <a:pt x="6191" y="7537"/>
                  </a:lnTo>
                  <a:cubicBezTo>
                    <a:pt x="6203" y="7478"/>
                    <a:pt x="6203" y="7407"/>
                    <a:pt x="6191" y="7335"/>
                  </a:cubicBezTo>
                  <a:cubicBezTo>
                    <a:pt x="6167" y="7216"/>
                    <a:pt x="6084" y="7121"/>
                    <a:pt x="5965" y="7061"/>
                  </a:cubicBezTo>
                  <a:lnTo>
                    <a:pt x="5298" y="6752"/>
                  </a:lnTo>
                  <a:lnTo>
                    <a:pt x="5298" y="6525"/>
                  </a:lnTo>
                  <a:cubicBezTo>
                    <a:pt x="5989" y="6406"/>
                    <a:pt x="6608" y="6228"/>
                    <a:pt x="7025" y="6085"/>
                  </a:cubicBezTo>
                  <a:cubicBezTo>
                    <a:pt x="7156" y="6037"/>
                    <a:pt x="7263" y="5954"/>
                    <a:pt x="7322" y="5811"/>
                  </a:cubicBezTo>
                  <a:cubicBezTo>
                    <a:pt x="7382" y="5692"/>
                    <a:pt x="7382" y="5549"/>
                    <a:pt x="7334" y="5430"/>
                  </a:cubicBezTo>
                  <a:cubicBezTo>
                    <a:pt x="7263" y="5251"/>
                    <a:pt x="7180" y="4918"/>
                    <a:pt x="7180" y="4430"/>
                  </a:cubicBezTo>
                  <a:lnTo>
                    <a:pt x="7180" y="3061"/>
                  </a:lnTo>
                  <a:cubicBezTo>
                    <a:pt x="7180" y="1370"/>
                    <a:pt x="5810" y="1"/>
                    <a:pt x="410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17" name="Google Shape;11317;p81"/>
            <p:cNvSpPr/>
            <p:nvPr/>
          </p:nvSpPr>
          <p:spPr>
            <a:xfrm>
              <a:off x="7686319" y="4368743"/>
              <a:ext cx="21131" cy="10581"/>
            </a:xfrm>
            <a:custGeom>
              <a:avLst/>
              <a:gdLst/>
              <a:ahLst/>
              <a:cxnLst/>
              <a:rect l="l" t="t" r="r" b="b"/>
              <a:pathLst>
                <a:path w="667" h="33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lnTo>
                    <a:pt x="500" y="334"/>
                  </a:lnTo>
                  <a:cubicBezTo>
                    <a:pt x="596" y="334"/>
                    <a:pt x="667" y="250"/>
                    <a:pt x="667" y="167"/>
                  </a:cubicBezTo>
                  <a:cubicBezTo>
                    <a:pt x="667" y="72"/>
                    <a:pt x="596" y="0"/>
                    <a:pt x="50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18" name="Google Shape;11318;p81"/>
            <p:cNvSpPr/>
            <p:nvPr/>
          </p:nvSpPr>
          <p:spPr>
            <a:xfrm>
              <a:off x="7751199" y="4368743"/>
              <a:ext cx="21131" cy="10581"/>
            </a:xfrm>
            <a:custGeom>
              <a:avLst/>
              <a:gdLst/>
              <a:ahLst/>
              <a:cxnLst/>
              <a:rect l="l" t="t" r="r" b="b"/>
              <a:pathLst>
                <a:path w="667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512" y="334"/>
                  </a:lnTo>
                  <a:cubicBezTo>
                    <a:pt x="595" y="334"/>
                    <a:pt x="667" y="250"/>
                    <a:pt x="667" y="167"/>
                  </a:cubicBezTo>
                  <a:cubicBezTo>
                    <a:pt x="667" y="72"/>
                    <a:pt x="595" y="0"/>
                    <a:pt x="51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19" name="Google Shape;11319;p81"/>
            <p:cNvSpPr/>
            <p:nvPr/>
          </p:nvSpPr>
          <p:spPr>
            <a:xfrm>
              <a:off x="7794189" y="4558474"/>
              <a:ext cx="37731" cy="37731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500" y="0"/>
                    <a:pt x="429" y="72"/>
                    <a:pt x="429" y="155"/>
                  </a:cubicBezTo>
                  <a:lnTo>
                    <a:pt x="429" y="429"/>
                  </a:lnTo>
                  <a:lnTo>
                    <a:pt x="167" y="429"/>
                  </a:lnTo>
                  <a:cubicBezTo>
                    <a:pt x="72" y="429"/>
                    <a:pt x="0" y="500"/>
                    <a:pt x="0" y="595"/>
                  </a:cubicBezTo>
                  <a:cubicBezTo>
                    <a:pt x="0" y="679"/>
                    <a:pt x="72" y="750"/>
                    <a:pt x="167" y="750"/>
                  </a:cubicBezTo>
                  <a:lnTo>
                    <a:pt x="429" y="750"/>
                  </a:lnTo>
                  <a:lnTo>
                    <a:pt x="429" y="1024"/>
                  </a:lnTo>
                  <a:cubicBezTo>
                    <a:pt x="429" y="1107"/>
                    <a:pt x="500" y="1191"/>
                    <a:pt x="596" y="1191"/>
                  </a:cubicBezTo>
                  <a:cubicBezTo>
                    <a:pt x="679" y="1191"/>
                    <a:pt x="762" y="1107"/>
                    <a:pt x="762" y="1024"/>
                  </a:cubicBezTo>
                  <a:lnTo>
                    <a:pt x="762" y="750"/>
                  </a:lnTo>
                  <a:lnTo>
                    <a:pt x="1024" y="750"/>
                  </a:lnTo>
                  <a:cubicBezTo>
                    <a:pt x="1120" y="750"/>
                    <a:pt x="1191" y="679"/>
                    <a:pt x="1191" y="595"/>
                  </a:cubicBezTo>
                  <a:cubicBezTo>
                    <a:pt x="1191" y="500"/>
                    <a:pt x="1120" y="429"/>
                    <a:pt x="1024" y="429"/>
                  </a:cubicBezTo>
                  <a:lnTo>
                    <a:pt x="762" y="429"/>
                  </a:lnTo>
                  <a:lnTo>
                    <a:pt x="762" y="155"/>
                  </a:lnTo>
                  <a:cubicBezTo>
                    <a:pt x="762" y="72"/>
                    <a:pt x="679" y="0"/>
                    <a:pt x="59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20" name="Google Shape;11320;p81"/>
            <p:cNvSpPr/>
            <p:nvPr/>
          </p:nvSpPr>
          <p:spPr>
            <a:xfrm>
              <a:off x="7691197" y="4385343"/>
              <a:ext cx="10613" cy="15492"/>
            </a:xfrm>
            <a:custGeom>
              <a:avLst/>
              <a:gdLst/>
              <a:ahLst/>
              <a:cxnLst/>
              <a:rect l="l" t="t" r="r" b="b"/>
              <a:pathLst>
                <a:path w="335" h="489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22"/>
                  </a:lnTo>
                  <a:cubicBezTo>
                    <a:pt x="1" y="417"/>
                    <a:pt x="84" y="488"/>
                    <a:pt x="168" y="488"/>
                  </a:cubicBezTo>
                  <a:cubicBezTo>
                    <a:pt x="263" y="488"/>
                    <a:pt x="334" y="417"/>
                    <a:pt x="334" y="322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21" name="Google Shape;11321;p81"/>
            <p:cNvSpPr/>
            <p:nvPr/>
          </p:nvSpPr>
          <p:spPr>
            <a:xfrm>
              <a:off x="7756458" y="4385343"/>
              <a:ext cx="10233" cy="15492"/>
            </a:xfrm>
            <a:custGeom>
              <a:avLst/>
              <a:gdLst/>
              <a:ahLst/>
              <a:cxnLst/>
              <a:rect l="l" t="t" r="r" b="b"/>
              <a:pathLst>
                <a:path w="323" h="48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22"/>
                  </a:lnTo>
                  <a:cubicBezTo>
                    <a:pt x="1" y="417"/>
                    <a:pt x="72" y="488"/>
                    <a:pt x="167" y="488"/>
                  </a:cubicBezTo>
                  <a:cubicBezTo>
                    <a:pt x="251" y="488"/>
                    <a:pt x="322" y="417"/>
                    <a:pt x="322" y="322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22" name="Google Shape;11322;p81"/>
            <p:cNvSpPr/>
            <p:nvPr/>
          </p:nvSpPr>
          <p:spPr>
            <a:xfrm>
              <a:off x="7699878" y="4415122"/>
              <a:ext cx="58893" cy="32092"/>
            </a:xfrm>
            <a:custGeom>
              <a:avLst/>
              <a:gdLst/>
              <a:ahLst/>
              <a:cxnLst/>
              <a:rect l="l" t="t" r="r" b="b"/>
              <a:pathLst>
                <a:path w="1859" h="1013" extrusionOk="0">
                  <a:moveTo>
                    <a:pt x="1501" y="322"/>
                  </a:moveTo>
                  <a:cubicBezTo>
                    <a:pt x="1430" y="537"/>
                    <a:pt x="1191" y="679"/>
                    <a:pt x="918" y="679"/>
                  </a:cubicBezTo>
                  <a:cubicBezTo>
                    <a:pt x="656" y="679"/>
                    <a:pt x="418" y="537"/>
                    <a:pt x="346" y="322"/>
                  </a:cubicBezTo>
                  <a:close/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620"/>
                    <a:pt x="418" y="1013"/>
                    <a:pt x="918" y="1013"/>
                  </a:cubicBezTo>
                  <a:cubicBezTo>
                    <a:pt x="1430" y="1013"/>
                    <a:pt x="1846" y="632"/>
                    <a:pt x="1846" y="156"/>
                  </a:cubicBezTo>
                  <a:cubicBezTo>
                    <a:pt x="1858" y="72"/>
                    <a:pt x="1787" y="1"/>
                    <a:pt x="169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323" name="Google Shape;11323;p81"/>
          <p:cNvGrpSpPr/>
          <p:nvPr/>
        </p:nvGrpSpPr>
        <p:grpSpPr>
          <a:xfrm>
            <a:off x="2356092" y="4204624"/>
            <a:ext cx="381765" cy="464217"/>
            <a:chOff x="1767069" y="3360146"/>
            <a:chExt cx="286324" cy="348163"/>
          </a:xfrm>
          <a:solidFill>
            <a:srgbClr val="D2DE00"/>
          </a:solidFill>
        </p:grpSpPr>
        <p:sp>
          <p:nvSpPr>
            <p:cNvPr id="11324" name="Google Shape;11324;p81"/>
            <p:cNvSpPr/>
            <p:nvPr/>
          </p:nvSpPr>
          <p:spPr>
            <a:xfrm>
              <a:off x="1767069" y="3404277"/>
              <a:ext cx="228223" cy="304033"/>
            </a:xfrm>
            <a:custGeom>
              <a:avLst/>
              <a:gdLst/>
              <a:ahLst/>
              <a:cxnLst/>
              <a:rect l="l" t="t" r="r" b="b"/>
              <a:pathLst>
                <a:path w="7204" h="9597" extrusionOk="0">
                  <a:moveTo>
                    <a:pt x="2072" y="7537"/>
                  </a:moveTo>
                  <a:lnTo>
                    <a:pt x="2072" y="9049"/>
                  </a:lnTo>
                  <a:lnTo>
                    <a:pt x="572" y="7537"/>
                  </a:ln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7382"/>
                  </a:lnTo>
                  <a:cubicBezTo>
                    <a:pt x="0" y="7418"/>
                    <a:pt x="12" y="7465"/>
                    <a:pt x="48" y="7501"/>
                  </a:cubicBezTo>
                  <a:lnTo>
                    <a:pt x="2096" y="9549"/>
                  </a:lnTo>
                  <a:cubicBezTo>
                    <a:pt x="2132" y="9585"/>
                    <a:pt x="2179" y="9597"/>
                    <a:pt x="2215" y="9597"/>
                  </a:cubicBezTo>
                  <a:lnTo>
                    <a:pt x="7025" y="9597"/>
                  </a:lnTo>
                  <a:cubicBezTo>
                    <a:pt x="7120" y="9597"/>
                    <a:pt x="7192" y="9513"/>
                    <a:pt x="7192" y="9430"/>
                  </a:cubicBezTo>
                  <a:lnTo>
                    <a:pt x="7192" y="7811"/>
                  </a:lnTo>
                  <a:cubicBezTo>
                    <a:pt x="7204" y="7715"/>
                    <a:pt x="7132" y="7644"/>
                    <a:pt x="7037" y="7644"/>
                  </a:cubicBezTo>
                  <a:cubicBezTo>
                    <a:pt x="6954" y="7644"/>
                    <a:pt x="6882" y="7715"/>
                    <a:pt x="6882" y="7811"/>
                  </a:cubicBezTo>
                  <a:lnTo>
                    <a:pt x="6882" y="9263"/>
                  </a:lnTo>
                  <a:lnTo>
                    <a:pt x="2382" y="9263"/>
                  </a:lnTo>
                  <a:lnTo>
                    <a:pt x="2382" y="7382"/>
                  </a:lnTo>
                  <a:cubicBezTo>
                    <a:pt x="2382" y="7287"/>
                    <a:pt x="2310" y="7215"/>
                    <a:pt x="2215" y="7215"/>
                  </a:cubicBezTo>
                  <a:lnTo>
                    <a:pt x="334" y="7215"/>
                  </a:lnTo>
                  <a:lnTo>
                    <a:pt x="334" y="322"/>
                  </a:lnTo>
                  <a:lnTo>
                    <a:pt x="1858" y="322"/>
                  </a:lnTo>
                  <a:cubicBezTo>
                    <a:pt x="1953" y="322"/>
                    <a:pt x="2024" y="250"/>
                    <a:pt x="2024" y="155"/>
                  </a:cubicBezTo>
                  <a:cubicBezTo>
                    <a:pt x="2024" y="72"/>
                    <a:pt x="1953" y="0"/>
                    <a:pt x="185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25" name="Google Shape;11325;p81"/>
            <p:cNvSpPr/>
            <p:nvPr/>
          </p:nvSpPr>
          <p:spPr>
            <a:xfrm>
              <a:off x="1799509" y="3360146"/>
              <a:ext cx="253884" cy="276883"/>
            </a:xfrm>
            <a:custGeom>
              <a:avLst/>
              <a:gdLst/>
              <a:ahLst/>
              <a:cxnLst/>
              <a:rect l="l" t="t" r="r" b="b"/>
              <a:pathLst>
                <a:path w="8014" h="8740" extrusionOk="0">
                  <a:moveTo>
                    <a:pt x="4406" y="3751"/>
                  </a:moveTo>
                  <a:cubicBezTo>
                    <a:pt x="4525" y="3870"/>
                    <a:pt x="4680" y="3965"/>
                    <a:pt x="4822" y="4048"/>
                  </a:cubicBezTo>
                  <a:lnTo>
                    <a:pt x="4822" y="4132"/>
                  </a:lnTo>
                  <a:lnTo>
                    <a:pt x="334" y="4132"/>
                  </a:lnTo>
                  <a:lnTo>
                    <a:pt x="334" y="3751"/>
                  </a:lnTo>
                  <a:close/>
                  <a:moveTo>
                    <a:pt x="5870" y="0"/>
                  </a:moveTo>
                  <a:cubicBezTo>
                    <a:pt x="4941" y="0"/>
                    <a:pt x="4156" y="583"/>
                    <a:pt x="3846" y="1405"/>
                  </a:cubicBezTo>
                  <a:lnTo>
                    <a:pt x="1477" y="1405"/>
                  </a:lnTo>
                  <a:cubicBezTo>
                    <a:pt x="1393" y="1405"/>
                    <a:pt x="1310" y="1476"/>
                    <a:pt x="1310" y="1572"/>
                  </a:cubicBezTo>
                  <a:cubicBezTo>
                    <a:pt x="1310" y="1655"/>
                    <a:pt x="1393" y="1726"/>
                    <a:pt x="1477" y="1726"/>
                  </a:cubicBezTo>
                  <a:lnTo>
                    <a:pt x="3739" y="1726"/>
                  </a:lnTo>
                  <a:cubicBezTo>
                    <a:pt x="3715" y="1869"/>
                    <a:pt x="3691" y="2012"/>
                    <a:pt x="3691" y="2167"/>
                  </a:cubicBezTo>
                  <a:cubicBezTo>
                    <a:pt x="3691" y="2643"/>
                    <a:pt x="3858" y="3084"/>
                    <a:pt x="4108" y="3441"/>
                  </a:cubicBezTo>
                  <a:lnTo>
                    <a:pt x="167" y="3441"/>
                  </a:lnTo>
                  <a:cubicBezTo>
                    <a:pt x="84" y="3441"/>
                    <a:pt x="0" y="3512"/>
                    <a:pt x="0" y="3608"/>
                  </a:cubicBezTo>
                  <a:lnTo>
                    <a:pt x="0" y="4310"/>
                  </a:lnTo>
                  <a:cubicBezTo>
                    <a:pt x="0" y="4393"/>
                    <a:pt x="84" y="4465"/>
                    <a:pt x="167" y="4465"/>
                  </a:cubicBezTo>
                  <a:lnTo>
                    <a:pt x="4977" y="4465"/>
                  </a:lnTo>
                  <a:cubicBezTo>
                    <a:pt x="5061" y="4465"/>
                    <a:pt x="5144" y="4393"/>
                    <a:pt x="5144" y="4310"/>
                  </a:cubicBezTo>
                  <a:lnTo>
                    <a:pt x="5144" y="4203"/>
                  </a:lnTo>
                  <a:cubicBezTo>
                    <a:pt x="5358" y="4274"/>
                    <a:pt x="5596" y="4322"/>
                    <a:pt x="5834" y="4322"/>
                  </a:cubicBezTo>
                  <a:lnTo>
                    <a:pt x="5834" y="8573"/>
                  </a:lnTo>
                  <a:cubicBezTo>
                    <a:pt x="5834" y="8668"/>
                    <a:pt x="5918" y="8739"/>
                    <a:pt x="6001" y="8739"/>
                  </a:cubicBezTo>
                  <a:cubicBezTo>
                    <a:pt x="6096" y="8739"/>
                    <a:pt x="6168" y="8668"/>
                    <a:pt x="6168" y="8573"/>
                  </a:cubicBezTo>
                  <a:lnTo>
                    <a:pt x="6168" y="4286"/>
                  </a:lnTo>
                  <a:cubicBezTo>
                    <a:pt x="6549" y="4227"/>
                    <a:pt x="6906" y="4084"/>
                    <a:pt x="7204" y="3834"/>
                  </a:cubicBezTo>
                  <a:cubicBezTo>
                    <a:pt x="7585" y="3512"/>
                    <a:pt x="7847" y="3096"/>
                    <a:pt x="7954" y="2619"/>
                  </a:cubicBezTo>
                  <a:cubicBezTo>
                    <a:pt x="7978" y="2536"/>
                    <a:pt x="7918" y="2441"/>
                    <a:pt x="7835" y="2429"/>
                  </a:cubicBezTo>
                  <a:cubicBezTo>
                    <a:pt x="7825" y="2428"/>
                    <a:pt x="7815" y="2427"/>
                    <a:pt x="7806" y="2427"/>
                  </a:cubicBezTo>
                  <a:cubicBezTo>
                    <a:pt x="7723" y="2427"/>
                    <a:pt x="7655" y="2473"/>
                    <a:pt x="7644" y="2548"/>
                  </a:cubicBezTo>
                  <a:cubicBezTo>
                    <a:pt x="7466" y="3381"/>
                    <a:pt x="6704" y="3989"/>
                    <a:pt x="5858" y="3989"/>
                  </a:cubicBezTo>
                  <a:cubicBezTo>
                    <a:pt x="4846" y="3989"/>
                    <a:pt x="4025" y="3179"/>
                    <a:pt x="4025" y="2167"/>
                  </a:cubicBezTo>
                  <a:cubicBezTo>
                    <a:pt x="4025" y="1155"/>
                    <a:pt x="4846" y="333"/>
                    <a:pt x="5858" y="333"/>
                  </a:cubicBezTo>
                  <a:cubicBezTo>
                    <a:pt x="6787" y="333"/>
                    <a:pt x="7585" y="1048"/>
                    <a:pt x="7680" y="1965"/>
                  </a:cubicBezTo>
                  <a:cubicBezTo>
                    <a:pt x="7704" y="2060"/>
                    <a:pt x="7775" y="2119"/>
                    <a:pt x="7858" y="2119"/>
                  </a:cubicBezTo>
                  <a:cubicBezTo>
                    <a:pt x="7954" y="2107"/>
                    <a:pt x="8013" y="2024"/>
                    <a:pt x="8013" y="1941"/>
                  </a:cubicBezTo>
                  <a:cubicBezTo>
                    <a:pt x="7954" y="1417"/>
                    <a:pt x="7716" y="929"/>
                    <a:pt x="7311" y="572"/>
                  </a:cubicBezTo>
                  <a:cubicBezTo>
                    <a:pt x="6906" y="214"/>
                    <a:pt x="6406" y="0"/>
                    <a:pt x="587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26" name="Google Shape;11326;p81"/>
            <p:cNvSpPr/>
            <p:nvPr/>
          </p:nvSpPr>
          <p:spPr>
            <a:xfrm>
              <a:off x="1948120" y="3388532"/>
              <a:ext cx="78852" cy="75367"/>
            </a:xfrm>
            <a:custGeom>
              <a:avLst/>
              <a:gdLst/>
              <a:ahLst/>
              <a:cxnLst/>
              <a:rect l="l" t="t" r="r" b="b"/>
              <a:pathLst>
                <a:path w="2489" h="2379" extrusionOk="0">
                  <a:moveTo>
                    <a:pt x="1513" y="330"/>
                  </a:moveTo>
                  <a:cubicBezTo>
                    <a:pt x="1667" y="330"/>
                    <a:pt x="1798" y="390"/>
                    <a:pt x="1917" y="497"/>
                  </a:cubicBezTo>
                  <a:cubicBezTo>
                    <a:pt x="2132" y="700"/>
                    <a:pt x="2132" y="1057"/>
                    <a:pt x="1905" y="1283"/>
                  </a:cubicBezTo>
                  <a:cubicBezTo>
                    <a:pt x="1792" y="1396"/>
                    <a:pt x="1646" y="1453"/>
                    <a:pt x="1504" y="1453"/>
                  </a:cubicBezTo>
                  <a:cubicBezTo>
                    <a:pt x="1361" y="1453"/>
                    <a:pt x="1221" y="1396"/>
                    <a:pt x="1120" y="1283"/>
                  </a:cubicBezTo>
                  <a:cubicBezTo>
                    <a:pt x="893" y="1057"/>
                    <a:pt x="893" y="700"/>
                    <a:pt x="1120" y="497"/>
                  </a:cubicBezTo>
                  <a:cubicBezTo>
                    <a:pt x="1215" y="390"/>
                    <a:pt x="1370" y="330"/>
                    <a:pt x="1513" y="330"/>
                  </a:cubicBezTo>
                  <a:close/>
                  <a:moveTo>
                    <a:pt x="1518" y="0"/>
                  </a:moveTo>
                  <a:cubicBezTo>
                    <a:pt x="1292" y="0"/>
                    <a:pt x="1066" y="86"/>
                    <a:pt x="893" y="259"/>
                  </a:cubicBezTo>
                  <a:cubicBezTo>
                    <a:pt x="584" y="569"/>
                    <a:pt x="548" y="1033"/>
                    <a:pt x="786" y="1390"/>
                  </a:cubicBezTo>
                  <a:lnTo>
                    <a:pt x="60" y="2116"/>
                  </a:lnTo>
                  <a:cubicBezTo>
                    <a:pt x="0" y="2176"/>
                    <a:pt x="0" y="2283"/>
                    <a:pt x="60" y="2343"/>
                  </a:cubicBezTo>
                  <a:cubicBezTo>
                    <a:pt x="96" y="2366"/>
                    <a:pt x="131" y="2378"/>
                    <a:pt x="179" y="2378"/>
                  </a:cubicBezTo>
                  <a:cubicBezTo>
                    <a:pt x="227" y="2378"/>
                    <a:pt x="274" y="2366"/>
                    <a:pt x="298" y="2343"/>
                  </a:cubicBezTo>
                  <a:lnTo>
                    <a:pt x="1024" y="1604"/>
                  </a:lnTo>
                  <a:cubicBezTo>
                    <a:pt x="1179" y="1712"/>
                    <a:pt x="1358" y="1759"/>
                    <a:pt x="1536" y="1759"/>
                  </a:cubicBezTo>
                  <a:cubicBezTo>
                    <a:pt x="1763" y="1759"/>
                    <a:pt x="1977" y="1664"/>
                    <a:pt x="2155" y="1509"/>
                  </a:cubicBezTo>
                  <a:cubicBezTo>
                    <a:pt x="2489" y="1164"/>
                    <a:pt x="2489" y="592"/>
                    <a:pt x="2144" y="259"/>
                  </a:cubicBezTo>
                  <a:cubicBezTo>
                    <a:pt x="1971" y="86"/>
                    <a:pt x="1745" y="0"/>
                    <a:pt x="151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27" name="Google Shape;11327;p81"/>
            <p:cNvSpPr/>
            <p:nvPr/>
          </p:nvSpPr>
          <p:spPr>
            <a:xfrm>
              <a:off x="1800270" y="3513636"/>
              <a:ext cx="162582" cy="10233"/>
            </a:xfrm>
            <a:custGeom>
              <a:avLst/>
              <a:gdLst/>
              <a:ahLst/>
              <a:cxnLst/>
              <a:rect l="l" t="t" r="r" b="b"/>
              <a:pathLst>
                <a:path w="5132" h="323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4965" y="322"/>
                  </a:lnTo>
                  <a:cubicBezTo>
                    <a:pt x="5060" y="322"/>
                    <a:pt x="5132" y="251"/>
                    <a:pt x="5132" y="156"/>
                  </a:cubicBezTo>
                  <a:cubicBezTo>
                    <a:pt x="5132" y="72"/>
                    <a:pt x="5060" y="1"/>
                    <a:pt x="496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28" name="Google Shape;11328;p81"/>
            <p:cNvSpPr/>
            <p:nvPr/>
          </p:nvSpPr>
          <p:spPr>
            <a:xfrm>
              <a:off x="1800270" y="3536287"/>
              <a:ext cx="162582" cy="10201"/>
            </a:xfrm>
            <a:custGeom>
              <a:avLst/>
              <a:gdLst/>
              <a:ahLst/>
              <a:cxnLst/>
              <a:rect l="l" t="t" r="r" b="b"/>
              <a:pathLst>
                <a:path w="5132" h="32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4965" y="322"/>
                  </a:lnTo>
                  <a:cubicBezTo>
                    <a:pt x="5060" y="322"/>
                    <a:pt x="5132" y="250"/>
                    <a:pt x="5132" y="155"/>
                  </a:cubicBezTo>
                  <a:cubicBezTo>
                    <a:pt x="5132" y="72"/>
                    <a:pt x="5060" y="0"/>
                    <a:pt x="496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29" name="Google Shape;11329;p81"/>
            <p:cNvSpPr/>
            <p:nvPr/>
          </p:nvSpPr>
          <p:spPr>
            <a:xfrm>
              <a:off x="1800270" y="3558146"/>
              <a:ext cx="162582" cy="10613"/>
            </a:xfrm>
            <a:custGeom>
              <a:avLst/>
              <a:gdLst/>
              <a:ahLst/>
              <a:cxnLst/>
              <a:rect l="l" t="t" r="r" b="b"/>
              <a:pathLst>
                <a:path w="5132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4965" y="334"/>
                  </a:lnTo>
                  <a:cubicBezTo>
                    <a:pt x="5060" y="334"/>
                    <a:pt x="5132" y="263"/>
                    <a:pt x="5132" y="168"/>
                  </a:cubicBezTo>
                  <a:cubicBezTo>
                    <a:pt x="5132" y="84"/>
                    <a:pt x="5060" y="1"/>
                    <a:pt x="496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30" name="Google Shape;11330;p81"/>
            <p:cNvSpPr/>
            <p:nvPr/>
          </p:nvSpPr>
          <p:spPr>
            <a:xfrm>
              <a:off x="1800270" y="3580798"/>
              <a:ext cx="162582" cy="10581"/>
            </a:xfrm>
            <a:custGeom>
              <a:avLst/>
              <a:gdLst/>
              <a:ahLst/>
              <a:cxnLst/>
              <a:rect l="l" t="t" r="r" b="b"/>
              <a:pathLst>
                <a:path w="5132" h="334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55" y="334"/>
                  </a:cubicBezTo>
                  <a:lnTo>
                    <a:pt x="4965" y="334"/>
                  </a:lnTo>
                  <a:cubicBezTo>
                    <a:pt x="5060" y="334"/>
                    <a:pt x="5132" y="262"/>
                    <a:pt x="5132" y="167"/>
                  </a:cubicBezTo>
                  <a:cubicBezTo>
                    <a:pt x="5132" y="84"/>
                    <a:pt x="5060" y="0"/>
                    <a:pt x="496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331" name="Google Shape;11331;p81"/>
          <p:cNvGrpSpPr/>
          <p:nvPr/>
        </p:nvGrpSpPr>
        <p:grpSpPr>
          <a:xfrm>
            <a:off x="9533259" y="5412603"/>
            <a:ext cx="347044" cy="461219"/>
            <a:chOff x="7149944" y="4266131"/>
            <a:chExt cx="260283" cy="345914"/>
          </a:xfrm>
          <a:solidFill>
            <a:srgbClr val="D2DE00"/>
          </a:solidFill>
        </p:grpSpPr>
        <p:sp>
          <p:nvSpPr>
            <p:cNvPr id="11332" name="Google Shape;11332;p81"/>
            <p:cNvSpPr/>
            <p:nvPr/>
          </p:nvSpPr>
          <p:spPr>
            <a:xfrm>
              <a:off x="7149944" y="4266131"/>
              <a:ext cx="260283" cy="345914"/>
            </a:xfrm>
            <a:custGeom>
              <a:avLst/>
              <a:gdLst/>
              <a:ahLst/>
              <a:cxnLst/>
              <a:rect l="l" t="t" r="r" b="b"/>
              <a:pathLst>
                <a:path w="8216" h="10919" extrusionOk="0">
                  <a:moveTo>
                    <a:pt x="4096" y="1025"/>
                  </a:moveTo>
                  <a:cubicBezTo>
                    <a:pt x="5001" y="1025"/>
                    <a:pt x="5775" y="1608"/>
                    <a:pt x="6049" y="2442"/>
                  </a:cubicBezTo>
                  <a:cubicBezTo>
                    <a:pt x="5882" y="2358"/>
                    <a:pt x="5704" y="2299"/>
                    <a:pt x="5489" y="2239"/>
                  </a:cubicBezTo>
                  <a:cubicBezTo>
                    <a:pt x="5477" y="2236"/>
                    <a:pt x="5464" y="2234"/>
                    <a:pt x="5451" y="2234"/>
                  </a:cubicBezTo>
                  <a:cubicBezTo>
                    <a:pt x="5379" y="2234"/>
                    <a:pt x="5309" y="2288"/>
                    <a:pt x="5299" y="2358"/>
                  </a:cubicBezTo>
                  <a:cubicBezTo>
                    <a:pt x="5275" y="2454"/>
                    <a:pt x="5335" y="2537"/>
                    <a:pt x="5418" y="2561"/>
                  </a:cubicBezTo>
                  <a:cubicBezTo>
                    <a:pt x="5704" y="2632"/>
                    <a:pt x="5942" y="2739"/>
                    <a:pt x="6132" y="2835"/>
                  </a:cubicBezTo>
                  <a:cubicBezTo>
                    <a:pt x="6144" y="2930"/>
                    <a:pt x="6144" y="3013"/>
                    <a:pt x="6144" y="3108"/>
                  </a:cubicBezTo>
                  <a:lnTo>
                    <a:pt x="6144" y="4442"/>
                  </a:lnTo>
                  <a:cubicBezTo>
                    <a:pt x="6156" y="5561"/>
                    <a:pt x="5227" y="6502"/>
                    <a:pt x="4096" y="6502"/>
                  </a:cubicBezTo>
                  <a:cubicBezTo>
                    <a:pt x="2965" y="6502"/>
                    <a:pt x="2025" y="5573"/>
                    <a:pt x="2025" y="4430"/>
                  </a:cubicBezTo>
                  <a:lnTo>
                    <a:pt x="2025" y="3096"/>
                  </a:lnTo>
                  <a:cubicBezTo>
                    <a:pt x="2025" y="3001"/>
                    <a:pt x="2025" y="2918"/>
                    <a:pt x="2048" y="2823"/>
                  </a:cubicBezTo>
                  <a:cubicBezTo>
                    <a:pt x="2525" y="2537"/>
                    <a:pt x="3275" y="2382"/>
                    <a:pt x="4084" y="2382"/>
                  </a:cubicBezTo>
                  <a:cubicBezTo>
                    <a:pt x="4311" y="2382"/>
                    <a:pt x="4525" y="2394"/>
                    <a:pt x="4751" y="2418"/>
                  </a:cubicBezTo>
                  <a:cubicBezTo>
                    <a:pt x="4762" y="2421"/>
                    <a:pt x="4773" y="2422"/>
                    <a:pt x="4784" y="2422"/>
                  </a:cubicBezTo>
                  <a:cubicBezTo>
                    <a:pt x="4863" y="2422"/>
                    <a:pt x="4919" y="2350"/>
                    <a:pt x="4930" y="2287"/>
                  </a:cubicBezTo>
                  <a:cubicBezTo>
                    <a:pt x="4942" y="2203"/>
                    <a:pt x="4870" y="2120"/>
                    <a:pt x="4799" y="2108"/>
                  </a:cubicBezTo>
                  <a:cubicBezTo>
                    <a:pt x="4573" y="2073"/>
                    <a:pt x="4334" y="2061"/>
                    <a:pt x="4096" y="2061"/>
                  </a:cubicBezTo>
                  <a:cubicBezTo>
                    <a:pt x="3358" y="2061"/>
                    <a:pt x="2656" y="2203"/>
                    <a:pt x="2144" y="2442"/>
                  </a:cubicBezTo>
                  <a:cubicBezTo>
                    <a:pt x="2417" y="1608"/>
                    <a:pt x="3203" y="1025"/>
                    <a:pt x="4096" y="1025"/>
                  </a:cubicBezTo>
                  <a:close/>
                  <a:moveTo>
                    <a:pt x="4132" y="322"/>
                  </a:moveTo>
                  <a:cubicBezTo>
                    <a:pt x="5442" y="322"/>
                    <a:pt x="6549" y="1263"/>
                    <a:pt x="6775" y="2537"/>
                  </a:cubicBezTo>
                  <a:lnTo>
                    <a:pt x="7680" y="7645"/>
                  </a:lnTo>
                  <a:cubicBezTo>
                    <a:pt x="7692" y="7716"/>
                    <a:pt x="7668" y="7799"/>
                    <a:pt x="7597" y="7835"/>
                  </a:cubicBezTo>
                  <a:lnTo>
                    <a:pt x="7001" y="8180"/>
                  </a:lnTo>
                  <a:lnTo>
                    <a:pt x="5632" y="7692"/>
                  </a:lnTo>
                  <a:cubicBezTo>
                    <a:pt x="5418" y="7621"/>
                    <a:pt x="5287" y="7418"/>
                    <a:pt x="5287" y="7204"/>
                  </a:cubicBezTo>
                  <a:lnTo>
                    <a:pt x="5287" y="6502"/>
                  </a:lnTo>
                  <a:cubicBezTo>
                    <a:pt x="6001" y="6085"/>
                    <a:pt x="6478" y="5311"/>
                    <a:pt x="6478" y="4430"/>
                  </a:cubicBezTo>
                  <a:lnTo>
                    <a:pt x="6478" y="3096"/>
                  </a:lnTo>
                  <a:cubicBezTo>
                    <a:pt x="6478" y="2954"/>
                    <a:pt x="6466" y="2811"/>
                    <a:pt x="6454" y="2680"/>
                  </a:cubicBezTo>
                  <a:cubicBezTo>
                    <a:pt x="6358" y="2120"/>
                    <a:pt x="6061" y="1620"/>
                    <a:pt x="5644" y="1251"/>
                  </a:cubicBezTo>
                  <a:cubicBezTo>
                    <a:pt x="5215" y="894"/>
                    <a:pt x="4668" y="679"/>
                    <a:pt x="4108" y="679"/>
                  </a:cubicBezTo>
                  <a:cubicBezTo>
                    <a:pt x="3549" y="679"/>
                    <a:pt x="3001" y="870"/>
                    <a:pt x="2584" y="1251"/>
                  </a:cubicBezTo>
                  <a:cubicBezTo>
                    <a:pt x="2144" y="1608"/>
                    <a:pt x="1870" y="2108"/>
                    <a:pt x="1775" y="2680"/>
                  </a:cubicBezTo>
                  <a:cubicBezTo>
                    <a:pt x="1751" y="2811"/>
                    <a:pt x="1751" y="2954"/>
                    <a:pt x="1751" y="3096"/>
                  </a:cubicBezTo>
                  <a:lnTo>
                    <a:pt x="1751" y="4430"/>
                  </a:lnTo>
                  <a:cubicBezTo>
                    <a:pt x="1751" y="5311"/>
                    <a:pt x="2227" y="6085"/>
                    <a:pt x="2941" y="6502"/>
                  </a:cubicBezTo>
                  <a:lnTo>
                    <a:pt x="2941" y="7204"/>
                  </a:lnTo>
                  <a:cubicBezTo>
                    <a:pt x="2941" y="7418"/>
                    <a:pt x="2798" y="7621"/>
                    <a:pt x="2596" y="7692"/>
                  </a:cubicBezTo>
                  <a:lnTo>
                    <a:pt x="1227" y="8180"/>
                  </a:lnTo>
                  <a:lnTo>
                    <a:pt x="655" y="7835"/>
                  </a:lnTo>
                  <a:cubicBezTo>
                    <a:pt x="596" y="7799"/>
                    <a:pt x="560" y="7716"/>
                    <a:pt x="572" y="7645"/>
                  </a:cubicBezTo>
                  <a:lnTo>
                    <a:pt x="1477" y="2537"/>
                  </a:lnTo>
                  <a:cubicBezTo>
                    <a:pt x="1703" y="1251"/>
                    <a:pt x="2822" y="322"/>
                    <a:pt x="4132" y="322"/>
                  </a:cubicBezTo>
                  <a:close/>
                  <a:moveTo>
                    <a:pt x="4096" y="1"/>
                  </a:moveTo>
                  <a:cubicBezTo>
                    <a:pt x="2644" y="1"/>
                    <a:pt x="1382" y="1037"/>
                    <a:pt x="1120" y="2477"/>
                  </a:cubicBezTo>
                  <a:lnTo>
                    <a:pt x="215" y="7585"/>
                  </a:lnTo>
                  <a:cubicBezTo>
                    <a:pt x="179" y="7799"/>
                    <a:pt x="274" y="8002"/>
                    <a:pt x="453" y="8109"/>
                  </a:cubicBezTo>
                  <a:lnTo>
                    <a:pt x="786" y="8311"/>
                  </a:lnTo>
                  <a:cubicBezTo>
                    <a:pt x="310" y="8478"/>
                    <a:pt x="1" y="8931"/>
                    <a:pt x="1" y="9431"/>
                  </a:cubicBezTo>
                  <a:lnTo>
                    <a:pt x="1" y="10752"/>
                  </a:lnTo>
                  <a:cubicBezTo>
                    <a:pt x="1" y="10847"/>
                    <a:pt x="84" y="10919"/>
                    <a:pt x="167" y="10919"/>
                  </a:cubicBezTo>
                  <a:cubicBezTo>
                    <a:pt x="251" y="10919"/>
                    <a:pt x="334" y="10847"/>
                    <a:pt x="334" y="10752"/>
                  </a:cubicBezTo>
                  <a:lnTo>
                    <a:pt x="334" y="9431"/>
                  </a:lnTo>
                  <a:cubicBezTo>
                    <a:pt x="334" y="9121"/>
                    <a:pt x="489" y="8835"/>
                    <a:pt x="763" y="8669"/>
                  </a:cubicBezTo>
                  <a:cubicBezTo>
                    <a:pt x="1024" y="8931"/>
                    <a:pt x="1382" y="9133"/>
                    <a:pt x="1822" y="9300"/>
                  </a:cubicBezTo>
                  <a:cubicBezTo>
                    <a:pt x="1834" y="9312"/>
                    <a:pt x="1858" y="9312"/>
                    <a:pt x="1882" y="9312"/>
                  </a:cubicBezTo>
                  <a:cubicBezTo>
                    <a:pt x="1941" y="9312"/>
                    <a:pt x="2001" y="9264"/>
                    <a:pt x="2025" y="9204"/>
                  </a:cubicBezTo>
                  <a:cubicBezTo>
                    <a:pt x="2060" y="9121"/>
                    <a:pt x="2025" y="9026"/>
                    <a:pt x="1941" y="9002"/>
                  </a:cubicBezTo>
                  <a:cubicBezTo>
                    <a:pt x="1608" y="8871"/>
                    <a:pt x="1334" y="8716"/>
                    <a:pt x="1108" y="8538"/>
                  </a:cubicBezTo>
                  <a:lnTo>
                    <a:pt x="2679" y="7990"/>
                  </a:lnTo>
                  <a:cubicBezTo>
                    <a:pt x="3025" y="7871"/>
                    <a:pt x="3251" y="7561"/>
                    <a:pt x="3251" y="7204"/>
                  </a:cubicBezTo>
                  <a:lnTo>
                    <a:pt x="3251" y="6645"/>
                  </a:lnTo>
                  <a:cubicBezTo>
                    <a:pt x="3513" y="6752"/>
                    <a:pt x="3811" y="6811"/>
                    <a:pt x="4108" y="6811"/>
                  </a:cubicBezTo>
                  <a:cubicBezTo>
                    <a:pt x="4406" y="6811"/>
                    <a:pt x="4703" y="6752"/>
                    <a:pt x="4977" y="6645"/>
                  </a:cubicBezTo>
                  <a:lnTo>
                    <a:pt x="4977" y="7204"/>
                  </a:lnTo>
                  <a:cubicBezTo>
                    <a:pt x="4977" y="7561"/>
                    <a:pt x="5192" y="7871"/>
                    <a:pt x="5537" y="7990"/>
                  </a:cubicBezTo>
                  <a:lnTo>
                    <a:pt x="7120" y="8538"/>
                  </a:lnTo>
                  <a:cubicBezTo>
                    <a:pt x="6442" y="9073"/>
                    <a:pt x="5335" y="9383"/>
                    <a:pt x="4108" y="9383"/>
                  </a:cubicBezTo>
                  <a:cubicBezTo>
                    <a:pt x="3572" y="9383"/>
                    <a:pt x="3072" y="9323"/>
                    <a:pt x="2596" y="9204"/>
                  </a:cubicBezTo>
                  <a:cubicBezTo>
                    <a:pt x="2586" y="9203"/>
                    <a:pt x="2577" y="9203"/>
                    <a:pt x="2567" y="9203"/>
                  </a:cubicBezTo>
                  <a:cubicBezTo>
                    <a:pt x="2484" y="9203"/>
                    <a:pt x="2415" y="9249"/>
                    <a:pt x="2394" y="9323"/>
                  </a:cubicBezTo>
                  <a:cubicBezTo>
                    <a:pt x="2382" y="9419"/>
                    <a:pt x="2429" y="9502"/>
                    <a:pt x="2513" y="9514"/>
                  </a:cubicBezTo>
                  <a:cubicBezTo>
                    <a:pt x="2775" y="9573"/>
                    <a:pt x="3037" y="9621"/>
                    <a:pt x="3310" y="9669"/>
                  </a:cubicBezTo>
                  <a:lnTo>
                    <a:pt x="3632" y="10800"/>
                  </a:lnTo>
                  <a:cubicBezTo>
                    <a:pt x="3644" y="10871"/>
                    <a:pt x="3727" y="10919"/>
                    <a:pt x="3787" y="10919"/>
                  </a:cubicBezTo>
                  <a:lnTo>
                    <a:pt x="3822" y="10919"/>
                  </a:lnTo>
                  <a:cubicBezTo>
                    <a:pt x="3918" y="10883"/>
                    <a:pt x="3965" y="10800"/>
                    <a:pt x="3930" y="10728"/>
                  </a:cubicBezTo>
                  <a:lnTo>
                    <a:pt x="3644" y="9716"/>
                  </a:lnTo>
                  <a:lnTo>
                    <a:pt x="3644" y="9716"/>
                  </a:lnTo>
                  <a:cubicBezTo>
                    <a:pt x="3811" y="9728"/>
                    <a:pt x="3965" y="9728"/>
                    <a:pt x="4120" y="9728"/>
                  </a:cubicBezTo>
                  <a:cubicBezTo>
                    <a:pt x="4287" y="9728"/>
                    <a:pt x="4442" y="9728"/>
                    <a:pt x="4596" y="9716"/>
                  </a:cubicBezTo>
                  <a:lnTo>
                    <a:pt x="4596" y="9716"/>
                  </a:lnTo>
                  <a:lnTo>
                    <a:pt x="4322" y="10728"/>
                  </a:lnTo>
                  <a:cubicBezTo>
                    <a:pt x="4287" y="10812"/>
                    <a:pt x="4346" y="10907"/>
                    <a:pt x="4418" y="10919"/>
                  </a:cubicBezTo>
                  <a:lnTo>
                    <a:pt x="4465" y="10919"/>
                  </a:lnTo>
                  <a:cubicBezTo>
                    <a:pt x="4537" y="10919"/>
                    <a:pt x="4596" y="10871"/>
                    <a:pt x="4620" y="10800"/>
                  </a:cubicBezTo>
                  <a:lnTo>
                    <a:pt x="4942" y="9669"/>
                  </a:lnTo>
                  <a:cubicBezTo>
                    <a:pt x="5989" y="9550"/>
                    <a:pt x="6894" y="9192"/>
                    <a:pt x="7454" y="8669"/>
                  </a:cubicBezTo>
                  <a:cubicBezTo>
                    <a:pt x="7728" y="8823"/>
                    <a:pt x="7894" y="9097"/>
                    <a:pt x="7894" y="9419"/>
                  </a:cubicBezTo>
                  <a:lnTo>
                    <a:pt x="7894" y="10740"/>
                  </a:lnTo>
                  <a:cubicBezTo>
                    <a:pt x="7894" y="10824"/>
                    <a:pt x="7966" y="10907"/>
                    <a:pt x="8049" y="10907"/>
                  </a:cubicBezTo>
                  <a:cubicBezTo>
                    <a:pt x="8144" y="10907"/>
                    <a:pt x="8216" y="10824"/>
                    <a:pt x="8216" y="10740"/>
                  </a:cubicBezTo>
                  <a:lnTo>
                    <a:pt x="8216" y="9431"/>
                  </a:lnTo>
                  <a:cubicBezTo>
                    <a:pt x="8192" y="8931"/>
                    <a:pt x="7859" y="8478"/>
                    <a:pt x="7406" y="8311"/>
                  </a:cubicBezTo>
                  <a:lnTo>
                    <a:pt x="7740" y="8109"/>
                  </a:lnTo>
                  <a:cubicBezTo>
                    <a:pt x="7918" y="8002"/>
                    <a:pt x="8013" y="7799"/>
                    <a:pt x="7978" y="7585"/>
                  </a:cubicBezTo>
                  <a:lnTo>
                    <a:pt x="7073" y="2477"/>
                  </a:lnTo>
                  <a:cubicBezTo>
                    <a:pt x="6823" y="1037"/>
                    <a:pt x="5573" y="1"/>
                    <a:pt x="409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33" name="Google Shape;11333;p81"/>
            <p:cNvSpPr/>
            <p:nvPr/>
          </p:nvSpPr>
          <p:spPr>
            <a:xfrm>
              <a:off x="7257815" y="4428808"/>
              <a:ext cx="43782" cy="15396"/>
            </a:xfrm>
            <a:custGeom>
              <a:avLst/>
              <a:gdLst/>
              <a:ahLst/>
              <a:cxnLst/>
              <a:rect l="l" t="t" r="r" b="b"/>
              <a:pathLst>
                <a:path w="1382" h="486" extrusionOk="0">
                  <a:moveTo>
                    <a:pt x="178" y="0"/>
                  </a:moveTo>
                  <a:cubicBezTo>
                    <a:pt x="138" y="0"/>
                    <a:pt x="96" y="15"/>
                    <a:pt x="60" y="45"/>
                  </a:cubicBezTo>
                  <a:cubicBezTo>
                    <a:pt x="1" y="105"/>
                    <a:pt x="1" y="200"/>
                    <a:pt x="60" y="259"/>
                  </a:cubicBezTo>
                  <a:cubicBezTo>
                    <a:pt x="203" y="402"/>
                    <a:pt x="441" y="486"/>
                    <a:pt x="691" y="486"/>
                  </a:cubicBezTo>
                  <a:cubicBezTo>
                    <a:pt x="941" y="486"/>
                    <a:pt x="1179" y="414"/>
                    <a:pt x="1322" y="259"/>
                  </a:cubicBezTo>
                  <a:cubicBezTo>
                    <a:pt x="1382" y="200"/>
                    <a:pt x="1382" y="105"/>
                    <a:pt x="1322" y="45"/>
                  </a:cubicBezTo>
                  <a:cubicBezTo>
                    <a:pt x="1287" y="15"/>
                    <a:pt x="1245" y="0"/>
                    <a:pt x="1205" y="0"/>
                  </a:cubicBezTo>
                  <a:cubicBezTo>
                    <a:pt x="1165" y="0"/>
                    <a:pt x="1126" y="15"/>
                    <a:pt x="1096" y="45"/>
                  </a:cubicBezTo>
                  <a:cubicBezTo>
                    <a:pt x="1037" y="105"/>
                    <a:pt x="906" y="164"/>
                    <a:pt x="691" y="164"/>
                  </a:cubicBezTo>
                  <a:cubicBezTo>
                    <a:pt x="477" y="164"/>
                    <a:pt x="346" y="81"/>
                    <a:pt x="286" y="45"/>
                  </a:cubicBezTo>
                  <a:cubicBezTo>
                    <a:pt x="257" y="15"/>
                    <a:pt x="218" y="0"/>
                    <a:pt x="17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34" name="Google Shape;11334;p81"/>
            <p:cNvSpPr/>
            <p:nvPr/>
          </p:nvSpPr>
          <p:spPr>
            <a:xfrm>
              <a:off x="7241975" y="4390602"/>
              <a:ext cx="10581" cy="15523"/>
            </a:xfrm>
            <a:custGeom>
              <a:avLst/>
              <a:gdLst/>
              <a:ahLst/>
              <a:cxnLst/>
              <a:rect l="l" t="t" r="r" b="b"/>
              <a:pathLst>
                <a:path w="334" h="490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322"/>
                  </a:lnTo>
                  <a:cubicBezTo>
                    <a:pt x="1" y="418"/>
                    <a:pt x="72" y="489"/>
                    <a:pt x="167" y="489"/>
                  </a:cubicBezTo>
                  <a:cubicBezTo>
                    <a:pt x="251" y="489"/>
                    <a:pt x="334" y="418"/>
                    <a:pt x="334" y="322"/>
                  </a:cubicBezTo>
                  <a:lnTo>
                    <a:pt x="334" y="156"/>
                  </a:lnTo>
                  <a:cubicBezTo>
                    <a:pt x="310" y="72"/>
                    <a:pt x="251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35" name="Google Shape;11335;p81"/>
            <p:cNvSpPr/>
            <p:nvPr/>
          </p:nvSpPr>
          <p:spPr>
            <a:xfrm>
              <a:off x="7307236" y="4390602"/>
              <a:ext cx="10201" cy="15523"/>
            </a:xfrm>
            <a:custGeom>
              <a:avLst/>
              <a:gdLst/>
              <a:ahLst/>
              <a:cxnLst/>
              <a:rect l="l" t="t" r="r" b="b"/>
              <a:pathLst>
                <a:path w="322" h="490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322"/>
                  </a:lnTo>
                  <a:cubicBezTo>
                    <a:pt x="0" y="418"/>
                    <a:pt x="72" y="489"/>
                    <a:pt x="155" y="489"/>
                  </a:cubicBezTo>
                  <a:cubicBezTo>
                    <a:pt x="250" y="489"/>
                    <a:pt x="322" y="418"/>
                    <a:pt x="322" y="322"/>
                  </a:cubicBezTo>
                  <a:lnTo>
                    <a:pt x="322" y="156"/>
                  </a:lnTo>
                  <a:cubicBezTo>
                    <a:pt x="310" y="72"/>
                    <a:pt x="250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36" name="Google Shape;11336;p81"/>
            <p:cNvSpPr/>
            <p:nvPr/>
          </p:nvSpPr>
          <p:spPr>
            <a:xfrm>
              <a:off x="7236336" y="4374382"/>
              <a:ext cx="21131" cy="10613"/>
            </a:xfrm>
            <a:custGeom>
              <a:avLst/>
              <a:gdLst/>
              <a:ahLst/>
              <a:cxnLst/>
              <a:rect l="l" t="t" r="r" b="b"/>
              <a:pathLst>
                <a:path w="667" h="335" extrusionOk="0">
                  <a:moveTo>
                    <a:pt x="167" y="1"/>
                  </a:moveTo>
                  <a:cubicBezTo>
                    <a:pt x="71" y="1"/>
                    <a:pt x="0" y="72"/>
                    <a:pt x="0" y="168"/>
                  </a:cubicBezTo>
                  <a:cubicBezTo>
                    <a:pt x="0" y="251"/>
                    <a:pt x="71" y="334"/>
                    <a:pt x="167" y="334"/>
                  </a:cubicBezTo>
                  <a:lnTo>
                    <a:pt x="512" y="334"/>
                  </a:lnTo>
                  <a:cubicBezTo>
                    <a:pt x="595" y="334"/>
                    <a:pt x="667" y="251"/>
                    <a:pt x="667" y="168"/>
                  </a:cubicBezTo>
                  <a:cubicBezTo>
                    <a:pt x="667" y="72"/>
                    <a:pt x="595" y="1"/>
                    <a:pt x="51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37" name="Google Shape;11337;p81"/>
            <p:cNvSpPr/>
            <p:nvPr/>
          </p:nvSpPr>
          <p:spPr>
            <a:xfrm>
              <a:off x="7301565" y="4374382"/>
              <a:ext cx="21162" cy="10613"/>
            </a:xfrm>
            <a:custGeom>
              <a:avLst/>
              <a:gdLst/>
              <a:ahLst/>
              <a:cxnLst/>
              <a:rect l="l" t="t" r="r" b="b"/>
              <a:pathLst>
                <a:path w="668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501" y="334"/>
                  </a:lnTo>
                  <a:cubicBezTo>
                    <a:pt x="596" y="334"/>
                    <a:pt x="668" y="251"/>
                    <a:pt x="668" y="168"/>
                  </a:cubicBezTo>
                  <a:cubicBezTo>
                    <a:pt x="668" y="72"/>
                    <a:pt x="596" y="1"/>
                    <a:pt x="50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338" name="Google Shape;11338;p81"/>
          <p:cNvGrpSpPr/>
          <p:nvPr/>
        </p:nvGrpSpPr>
        <p:grpSpPr>
          <a:xfrm>
            <a:off x="8926735" y="5403563"/>
            <a:ext cx="360139" cy="480311"/>
            <a:chOff x="6695051" y="4259351"/>
            <a:chExt cx="270104" cy="360233"/>
          </a:xfrm>
          <a:solidFill>
            <a:srgbClr val="D2DE00"/>
          </a:solidFill>
        </p:grpSpPr>
        <p:sp>
          <p:nvSpPr>
            <p:cNvPr id="11339" name="Google Shape;11339;p81"/>
            <p:cNvSpPr/>
            <p:nvPr/>
          </p:nvSpPr>
          <p:spPr>
            <a:xfrm>
              <a:off x="6790852" y="4383442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7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40" name="Google Shape;11340;p81"/>
            <p:cNvSpPr/>
            <p:nvPr/>
          </p:nvSpPr>
          <p:spPr>
            <a:xfrm>
              <a:off x="6858742" y="4383442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41" name="Google Shape;11341;p81"/>
            <p:cNvSpPr/>
            <p:nvPr/>
          </p:nvSpPr>
          <p:spPr>
            <a:xfrm>
              <a:off x="6695051" y="4259351"/>
              <a:ext cx="270104" cy="360233"/>
            </a:xfrm>
            <a:custGeom>
              <a:avLst/>
              <a:gdLst/>
              <a:ahLst/>
              <a:cxnLst/>
              <a:rect l="l" t="t" r="r" b="b"/>
              <a:pathLst>
                <a:path w="8526" h="11371" extrusionOk="0">
                  <a:moveTo>
                    <a:pt x="4263" y="310"/>
                  </a:moveTo>
                  <a:cubicBezTo>
                    <a:pt x="5835" y="310"/>
                    <a:pt x="7121" y="1596"/>
                    <a:pt x="7121" y="3168"/>
                  </a:cubicBezTo>
                  <a:lnTo>
                    <a:pt x="7121" y="3781"/>
                  </a:lnTo>
                  <a:lnTo>
                    <a:pt x="7121" y="3781"/>
                  </a:lnTo>
                  <a:cubicBezTo>
                    <a:pt x="7030" y="3736"/>
                    <a:pt x="6949" y="3703"/>
                    <a:pt x="6847" y="3703"/>
                  </a:cubicBezTo>
                  <a:lnTo>
                    <a:pt x="6763" y="3703"/>
                  </a:lnTo>
                  <a:cubicBezTo>
                    <a:pt x="6597" y="3703"/>
                    <a:pt x="6430" y="3680"/>
                    <a:pt x="6263" y="3632"/>
                  </a:cubicBezTo>
                  <a:cubicBezTo>
                    <a:pt x="6251" y="3628"/>
                    <a:pt x="6238" y="3627"/>
                    <a:pt x="6225" y="3627"/>
                  </a:cubicBezTo>
                  <a:cubicBezTo>
                    <a:pt x="6153" y="3627"/>
                    <a:pt x="6081" y="3680"/>
                    <a:pt x="6061" y="3751"/>
                  </a:cubicBezTo>
                  <a:cubicBezTo>
                    <a:pt x="6025" y="3846"/>
                    <a:pt x="6085" y="3930"/>
                    <a:pt x="6180" y="3965"/>
                  </a:cubicBezTo>
                  <a:cubicBezTo>
                    <a:pt x="6370" y="4025"/>
                    <a:pt x="6561" y="4037"/>
                    <a:pt x="6763" y="4037"/>
                  </a:cubicBezTo>
                  <a:lnTo>
                    <a:pt x="6847" y="4037"/>
                  </a:lnTo>
                  <a:cubicBezTo>
                    <a:pt x="7001" y="4037"/>
                    <a:pt x="7132" y="4156"/>
                    <a:pt x="7132" y="4322"/>
                  </a:cubicBezTo>
                  <a:cubicBezTo>
                    <a:pt x="7132" y="4477"/>
                    <a:pt x="7013" y="4596"/>
                    <a:pt x="6847" y="4596"/>
                  </a:cubicBezTo>
                  <a:lnTo>
                    <a:pt x="6740" y="4596"/>
                  </a:lnTo>
                  <a:lnTo>
                    <a:pt x="6740" y="4584"/>
                  </a:lnTo>
                  <a:cubicBezTo>
                    <a:pt x="6740" y="4489"/>
                    <a:pt x="6668" y="4418"/>
                    <a:pt x="6585" y="4418"/>
                  </a:cubicBezTo>
                  <a:cubicBezTo>
                    <a:pt x="6489" y="4418"/>
                    <a:pt x="6418" y="4489"/>
                    <a:pt x="6418" y="4584"/>
                  </a:cubicBezTo>
                  <a:cubicBezTo>
                    <a:pt x="6418" y="5775"/>
                    <a:pt x="5454" y="6739"/>
                    <a:pt x="4263" y="6739"/>
                  </a:cubicBezTo>
                  <a:cubicBezTo>
                    <a:pt x="3072" y="6739"/>
                    <a:pt x="2096" y="5775"/>
                    <a:pt x="2096" y="4584"/>
                  </a:cubicBezTo>
                  <a:cubicBezTo>
                    <a:pt x="2096" y="4489"/>
                    <a:pt x="2025" y="4418"/>
                    <a:pt x="1941" y="4418"/>
                  </a:cubicBezTo>
                  <a:cubicBezTo>
                    <a:pt x="1846" y="4418"/>
                    <a:pt x="1775" y="4489"/>
                    <a:pt x="1775" y="4584"/>
                  </a:cubicBezTo>
                  <a:lnTo>
                    <a:pt x="1775" y="4596"/>
                  </a:lnTo>
                  <a:lnTo>
                    <a:pt x="1667" y="4596"/>
                  </a:lnTo>
                  <a:cubicBezTo>
                    <a:pt x="1525" y="4596"/>
                    <a:pt x="1382" y="4477"/>
                    <a:pt x="1382" y="4322"/>
                  </a:cubicBezTo>
                  <a:cubicBezTo>
                    <a:pt x="1382" y="4168"/>
                    <a:pt x="1501" y="4037"/>
                    <a:pt x="1667" y="4037"/>
                  </a:cubicBezTo>
                  <a:lnTo>
                    <a:pt x="1763" y="4037"/>
                  </a:lnTo>
                  <a:cubicBezTo>
                    <a:pt x="2953" y="4037"/>
                    <a:pt x="3906" y="3013"/>
                    <a:pt x="4239" y="2560"/>
                  </a:cubicBezTo>
                  <a:lnTo>
                    <a:pt x="4275" y="2560"/>
                  </a:lnTo>
                  <a:cubicBezTo>
                    <a:pt x="4477" y="2834"/>
                    <a:pt x="4930" y="3334"/>
                    <a:pt x="5525" y="3680"/>
                  </a:cubicBezTo>
                  <a:cubicBezTo>
                    <a:pt x="5547" y="3694"/>
                    <a:pt x="5573" y="3701"/>
                    <a:pt x="5600" y="3701"/>
                  </a:cubicBezTo>
                  <a:cubicBezTo>
                    <a:pt x="5658" y="3701"/>
                    <a:pt x="5719" y="3669"/>
                    <a:pt x="5751" y="3620"/>
                  </a:cubicBezTo>
                  <a:cubicBezTo>
                    <a:pt x="5787" y="3549"/>
                    <a:pt x="5763" y="3441"/>
                    <a:pt x="5692" y="3394"/>
                  </a:cubicBezTo>
                  <a:cubicBezTo>
                    <a:pt x="5156" y="3084"/>
                    <a:pt x="4727" y="2608"/>
                    <a:pt x="4525" y="2358"/>
                  </a:cubicBezTo>
                  <a:cubicBezTo>
                    <a:pt x="4465" y="2263"/>
                    <a:pt x="4358" y="2215"/>
                    <a:pt x="4263" y="2215"/>
                  </a:cubicBezTo>
                  <a:cubicBezTo>
                    <a:pt x="4156" y="2215"/>
                    <a:pt x="4049" y="2263"/>
                    <a:pt x="3989" y="2358"/>
                  </a:cubicBezTo>
                  <a:cubicBezTo>
                    <a:pt x="3025" y="3572"/>
                    <a:pt x="2120" y="3703"/>
                    <a:pt x="1775" y="3703"/>
                  </a:cubicBezTo>
                  <a:lnTo>
                    <a:pt x="1679" y="3703"/>
                  </a:lnTo>
                  <a:cubicBezTo>
                    <a:pt x="1584" y="3703"/>
                    <a:pt x="1489" y="3739"/>
                    <a:pt x="1406" y="3787"/>
                  </a:cubicBezTo>
                  <a:lnTo>
                    <a:pt x="1406" y="3168"/>
                  </a:lnTo>
                  <a:cubicBezTo>
                    <a:pt x="1406" y="1596"/>
                    <a:pt x="2679" y="310"/>
                    <a:pt x="4263" y="310"/>
                  </a:cubicBezTo>
                  <a:close/>
                  <a:moveTo>
                    <a:pt x="6120" y="6239"/>
                  </a:moveTo>
                  <a:cubicBezTo>
                    <a:pt x="6144" y="6323"/>
                    <a:pt x="6192" y="6418"/>
                    <a:pt x="6251" y="6489"/>
                  </a:cubicBezTo>
                  <a:cubicBezTo>
                    <a:pt x="6263" y="6501"/>
                    <a:pt x="6263" y="6537"/>
                    <a:pt x="6251" y="6549"/>
                  </a:cubicBezTo>
                  <a:cubicBezTo>
                    <a:pt x="6120" y="6716"/>
                    <a:pt x="6061" y="6906"/>
                    <a:pt x="6061" y="7120"/>
                  </a:cubicBezTo>
                  <a:cubicBezTo>
                    <a:pt x="6061" y="7335"/>
                    <a:pt x="6132" y="7549"/>
                    <a:pt x="6263" y="7716"/>
                  </a:cubicBezTo>
                  <a:cubicBezTo>
                    <a:pt x="6287" y="7740"/>
                    <a:pt x="6287" y="7751"/>
                    <a:pt x="6263" y="7787"/>
                  </a:cubicBezTo>
                  <a:cubicBezTo>
                    <a:pt x="6192" y="7871"/>
                    <a:pt x="6132" y="7978"/>
                    <a:pt x="6108" y="8085"/>
                  </a:cubicBezTo>
                  <a:lnTo>
                    <a:pt x="5870" y="7990"/>
                  </a:lnTo>
                  <a:cubicBezTo>
                    <a:pt x="5644" y="7918"/>
                    <a:pt x="5513" y="7716"/>
                    <a:pt x="5513" y="7478"/>
                  </a:cubicBezTo>
                  <a:lnTo>
                    <a:pt x="5513" y="6739"/>
                  </a:lnTo>
                  <a:cubicBezTo>
                    <a:pt x="5751" y="6608"/>
                    <a:pt x="5942" y="6442"/>
                    <a:pt x="6120" y="6239"/>
                  </a:cubicBezTo>
                  <a:close/>
                  <a:moveTo>
                    <a:pt x="2394" y="6251"/>
                  </a:moveTo>
                  <a:cubicBezTo>
                    <a:pt x="2572" y="6442"/>
                    <a:pt x="2787" y="6620"/>
                    <a:pt x="3013" y="6751"/>
                  </a:cubicBezTo>
                  <a:lnTo>
                    <a:pt x="3013" y="7490"/>
                  </a:lnTo>
                  <a:cubicBezTo>
                    <a:pt x="3013" y="7728"/>
                    <a:pt x="2858" y="7918"/>
                    <a:pt x="2644" y="8002"/>
                  </a:cubicBezTo>
                  <a:lnTo>
                    <a:pt x="2418" y="8097"/>
                  </a:lnTo>
                  <a:cubicBezTo>
                    <a:pt x="2382" y="7990"/>
                    <a:pt x="2322" y="7894"/>
                    <a:pt x="2251" y="7799"/>
                  </a:cubicBezTo>
                  <a:cubicBezTo>
                    <a:pt x="2239" y="7763"/>
                    <a:pt x="2239" y="7751"/>
                    <a:pt x="2251" y="7728"/>
                  </a:cubicBezTo>
                  <a:cubicBezTo>
                    <a:pt x="2382" y="7561"/>
                    <a:pt x="2453" y="7347"/>
                    <a:pt x="2453" y="7144"/>
                  </a:cubicBezTo>
                  <a:cubicBezTo>
                    <a:pt x="2477" y="6918"/>
                    <a:pt x="2394" y="6716"/>
                    <a:pt x="2263" y="6561"/>
                  </a:cubicBezTo>
                  <a:cubicBezTo>
                    <a:pt x="2251" y="6549"/>
                    <a:pt x="2251" y="6525"/>
                    <a:pt x="2263" y="6501"/>
                  </a:cubicBezTo>
                  <a:cubicBezTo>
                    <a:pt x="2322" y="6430"/>
                    <a:pt x="2370" y="6347"/>
                    <a:pt x="2394" y="6251"/>
                  </a:cubicBezTo>
                  <a:close/>
                  <a:moveTo>
                    <a:pt x="1787" y="4954"/>
                  </a:moveTo>
                  <a:cubicBezTo>
                    <a:pt x="1834" y="5299"/>
                    <a:pt x="1953" y="5608"/>
                    <a:pt x="2120" y="5894"/>
                  </a:cubicBezTo>
                  <a:lnTo>
                    <a:pt x="2120" y="5954"/>
                  </a:lnTo>
                  <a:cubicBezTo>
                    <a:pt x="2120" y="6085"/>
                    <a:pt x="2072" y="6204"/>
                    <a:pt x="2001" y="6311"/>
                  </a:cubicBezTo>
                  <a:cubicBezTo>
                    <a:pt x="1894" y="6442"/>
                    <a:pt x="1894" y="6644"/>
                    <a:pt x="2001" y="6775"/>
                  </a:cubicBezTo>
                  <a:cubicBezTo>
                    <a:pt x="2084" y="6882"/>
                    <a:pt x="2120" y="7001"/>
                    <a:pt x="2120" y="7132"/>
                  </a:cubicBezTo>
                  <a:cubicBezTo>
                    <a:pt x="2120" y="7263"/>
                    <a:pt x="2072" y="7394"/>
                    <a:pt x="1977" y="7501"/>
                  </a:cubicBezTo>
                  <a:cubicBezTo>
                    <a:pt x="1858" y="7656"/>
                    <a:pt x="1858" y="7859"/>
                    <a:pt x="1977" y="8013"/>
                  </a:cubicBezTo>
                  <a:cubicBezTo>
                    <a:pt x="2025" y="8073"/>
                    <a:pt x="2072" y="8132"/>
                    <a:pt x="2084" y="8204"/>
                  </a:cubicBezTo>
                  <a:lnTo>
                    <a:pt x="1560" y="8383"/>
                  </a:lnTo>
                  <a:cubicBezTo>
                    <a:pt x="1465" y="8275"/>
                    <a:pt x="1382" y="8132"/>
                    <a:pt x="1382" y="7966"/>
                  </a:cubicBezTo>
                  <a:cubicBezTo>
                    <a:pt x="1382" y="7835"/>
                    <a:pt x="1429" y="7692"/>
                    <a:pt x="1525" y="7597"/>
                  </a:cubicBezTo>
                  <a:cubicBezTo>
                    <a:pt x="1644" y="7442"/>
                    <a:pt x="1644" y="7240"/>
                    <a:pt x="1525" y="7085"/>
                  </a:cubicBezTo>
                  <a:cubicBezTo>
                    <a:pt x="1429" y="6978"/>
                    <a:pt x="1382" y="6847"/>
                    <a:pt x="1382" y="6716"/>
                  </a:cubicBezTo>
                  <a:cubicBezTo>
                    <a:pt x="1382" y="6585"/>
                    <a:pt x="1429" y="6466"/>
                    <a:pt x="1501" y="6358"/>
                  </a:cubicBezTo>
                  <a:cubicBezTo>
                    <a:pt x="1608" y="6227"/>
                    <a:pt x="1608" y="6025"/>
                    <a:pt x="1501" y="5894"/>
                  </a:cubicBezTo>
                  <a:cubicBezTo>
                    <a:pt x="1417" y="5787"/>
                    <a:pt x="1382" y="5668"/>
                    <a:pt x="1382" y="5537"/>
                  </a:cubicBezTo>
                  <a:cubicBezTo>
                    <a:pt x="1382" y="5299"/>
                    <a:pt x="1525" y="5096"/>
                    <a:pt x="1727" y="5001"/>
                  </a:cubicBezTo>
                  <a:cubicBezTo>
                    <a:pt x="1739" y="4989"/>
                    <a:pt x="1775" y="4977"/>
                    <a:pt x="1787" y="4954"/>
                  </a:cubicBezTo>
                  <a:close/>
                  <a:moveTo>
                    <a:pt x="6716" y="4942"/>
                  </a:moveTo>
                  <a:cubicBezTo>
                    <a:pt x="6728" y="4954"/>
                    <a:pt x="6740" y="4977"/>
                    <a:pt x="6775" y="4989"/>
                  </a:cubicBezTo>
                  <a:cubicBezTo>
                    <a:pt x="6978" y="5073"/>
                    <a:pt x="7121" y="5287"/>
                    <a:pt x="7121" y="5525"/>
                  </a:cubicBezTo>
                  <a:cubicBezTo>
                    <a:pt x="7121" y="5656"/>
                    <a:pt x="7073" y="5775"/>
                    <a:pt x="7001" y="5882"/>
                  </a:cubicBezTo>
                  <a:cubicBezTo>
                    <a:pt x="6894" y="6013"/>
                    <a:pt x="6894" y="6204"/>
                    <a:pt x="7001" y="6347"/>
                  </a:cubicBezTo>
                  <a:cubicBezTo>
                    <a:pt x="7085" y="6442"/>
                    <a:pt x="7121" y="6561"/>
                    <a:pt x="7121" y="6704"/>
                  </a:cubicBezTo>
                  <a:cubicBezTo>
                    <a:pt x="7121" y="6835"/>
                    <a:pt x="7073" y="6966"/>
                    <a:pt x="6978" y="7073"/>
                  </a:cubicBezTo>
                  <a:cubicBezTo>
                    <a:pt x="6859" y="7240"/>
                    <a:pt x="6859" y="7442"/>
                    <a:pt x="7001" y="7597"/>
                  </a:cubicBezTo>
                  <a:cubicBezTo>
                    <a:pt x="7085" y="7692"/>
                    <a:pt x="7132" y="7835"/>
                    <a:pt x="7132" y="7966"/>
                  </a:cubicBezTo>
                  <a:cubicBezTo>
                    <a:pt x="7132" y="8132"/>
                    <a:pt x="7073" y="8275"/>
                    <a:pt x="6954" y="8383"/>
                  </a:cubicBezTo>
                  <a:lnTo>
                    <a:pt x="6418" y="8192"/>
                  </a:lnTo>
                  <a:cubicBezTo>
                    <a:pt x="6442" y="8109"/>
                    <a:pt x="6478" y="8049"/>
                    <a:pt x="6525" y="7990"/>
                  </a:cubicBezTo>
                  <a:cubicBezTo>
                    <a:pt x="6644" y="7847"/>
                    <a:pt x="6644" y="7632"/>
                    <a:pt x="6525" y="7490"/>
                  </a:cubicBezTo>
                  <a:cubicBezTo>
                    <a:pt x="6430" y="7382"/>
                    <a:pt x="6382" y="7251"/>
                    <a:pt x="6382" y="7120"/>
                  </a:cubicBezTo>
                  <a:cubicBezTo>
                    <a:pt x="6382" y="6978"/>
                    <a:pt x="6430" y="6859"/>
                    <a:pt x="6501" y="6763"/>
                  </a:cubicBezTo>
                  <a:cubicBezTo>
                    <a:pt x="6609" y="6620"/>
                    <a:pt x="6609" y="6430"/>
                    <a:pt x="6501" y="6299"/>
                  </a:cubicBezTo>
                  <a:cubicBezTo>
                    <a:pt x="6418" y="6192"/>
                    <a:pt x="6382" y="6073"/>
                    <a:pt x="6382" y="5942"/>
                  </a:cubicBezTo>
                  <a:lnTo>
                    <a:pt x="6382" y="5882"/>
                  </a:lnTo>
                  <a:cubicBezTo>
                    <a:pt x="6549" y="5596"/>
                    <a:pt x="6668" y="5287"/>
                    <a:pt x="6716" y="4942"/>
                  </a:cubicBezTo>
                  <a:close/>
                  <a:moveTo>
                    <a:pt x="5180" y="6918"/>
                  </a:moveTo>
                  <a:lnTo>
                    <a:pt x="5180" y="7490"/>
                  </a:lnTo>
                  <a:cubicBezTo>
                    <a:pt x="5180" y="7847"/>
                    <a:pt x="5394" y="8156"/>
                    <a:pt x="5716" y="8287"/>
                  </a:cubicBezTo>
                  <a:cubicBezTo>
                    <a:pt x="5680" y="8561"/>
                    <a:pt x="5597" y="8799"/>
                    <a:pt x="5442" y="9025"/>
                  </a:cubicBezTo>
                  <a:cubicBezTo>
                    <a:pt x="5382" y="9097"/>
                    <a:pt x="5406" y="9204"/>
                    <a:pt x="5477" y="9264"/>
                  </a:cubicBezTo>
                  <a:cubicBezTo>
                    <a:pt x="5513" y="9275"/>
                    <a:pt x="5537" y="9287"/>
                    <a:pt x="5585" y="9287"/>
                  </a:cubicBezTo>
                  <a:cubicBezTo>
                    <a:pt x="5620" y="9287"/>
                    <a:pt x="5692" y="9264"/>
                    <a:pt x="5716" y="9216"/>
                  </a:cubicBezTo>
                  <a:cubicBezTo>
                    <a:pt x="5894" y="8978"/>
                    <a:pt x="6001" y="8692"/>
                    <a:pt x="6049" y="8406"/>
                  </a:cubicBezTo>
                  <a:lnTo>
                    <a:pt x="6585" y="8609"/>
                  </a:lnTo>
                  <a:cubicBezTo>
                    <a:pt x="6466" y="9109"/>
                    <a:pt x="6192" y="9573"/>
                    <a:pt x="5787" y="9918"/>
                  </a:cubicBezTo>
                  <a:cubicBezTo>
                    <a:pt x="5370" y="10288"/>
                    <a:pt x="4823" y="10490"/>
                    <a:pt x="4263" y="10490"/>
                  </a:cubicBezTo>
                  <a:cubicBezTo>
                    <a:pt x="3692" y="10490"/>
                    <a:pt x="3156" y="10288"/>
                    <a:pt x="2727" y="9930"/>
                  </a:cubicBezTo>
                  <a:cubicBezTo>
                    <a:pt x="2322" y="9585"/>
                    <a:pt x="2060" y="9109"/>
                    <a:pt x="1965" y="8609"/>
                  </a:cubicBezTo>
                  <a:lnTo>
                    <a:pt x="2501" y="8406"/>
                  </a:lnTo>
                  <a:cubicBezTo>
                    <a:pt x="2560" y="8799"/>
                    <a:pt x="2739" y="9168"/>
                    <a:pt x="3025" y="9442"/>
                  </a:cubicBezTo>
                  <a:cubicBezTo>
                    <a:pt x="3346" y="9764"/>
                    <a:pt x="3799" y="9930"/>
                    <a:pt x="4263" y="9930"/>
                  </a:cubicBezTo>
                  <a:cubicBezTo>
                    <a:pt x="4561" y="9930"/>
                    <a:pt x="4858" y="9859"/>
                    <a:pt x="5120" y="9704"/>
                  </a:cubicBezTo>
                  <a:cubicBezTo>
                    <a:pt x="5192" y="9656"/>
                    <a:pt x="5227" y="9561"/>
                    <a:pt x="5180" y="9478"/>
                  </a:cubicBezTo>
                  <a:cubicBezTo>
                    <a:pt x="5147" y="9429"/>
                    <a:pt x="5091" y="9402"/>
                    <a:pt x="5033" y="9402"/>
                  </a:cubicBezTo>
                  <a:cubicBezTo>
                    <a:pt x="5006" y="9402"/>
                    <a:pt x="4979" y="9407"/>
                    <a:pt x="4954" y="9418"/>
                  </a:cubicBezTo>
                  <a:cubicBezTo>
                    <a:pt x="4751" y="9537"/>
                    <a:pt x="4501" y="9597"/>
                    <a:pt x="4263" y="9597"/>
                  </a:cubicBezTo>
                  <a:cubicBezTo>
                    <a:pt x="3501" y="9597"/>
                    <a:pt x="2894" y="9037"/>
                    <a:pt x="2834" y="8287"/>
                  </a:cubicBezTo>
                  <a:cubicBezTo>
                    <a:pt x="3144" y="8156"/>
                    <a:pt x="3370" y="7835"/>
                    <a:pt x="3370" y="7490"/>
                  </a:cubicBezTo>
                  <a:lnTo>
                    <a:pt x="3370" y="6918"/>
                  </a:lnTo>
                  <a:cubicBezTo>
                    <a:pt x="3644" y="7025"/>
                    <a:pt x="3942" y="7085"/>
                    <a:pt x="4275" y="7085"/>
                  </a:cubicBezTo>
                  <a:cubicBezTo>
                    <a:pt x="4584" y="7085"/>
                    <a:pt x="4894" y="7025"/>
                    <a:pt x="5180" y="6918"/>
                  </a:cubicBezTo>
                  <a:close/>
                  <a:moveTo>
                    <a:pt x="4263" y="1"/>
                  </a:moveTo>
                  <a:cubicBezTo>
                    <a:pt x="2489" y="1"/>
                    <a:pt x="1060" y="1429"/>
                    <a:pt x="1060" y="3203"/>
                  </a:cubicBezTo>
                  <a:lnTo>
                    <a:pt x="1060" y="4346"/>
                  </a:lnTo>
                  <a:cubicBezTo>
                    <a:pt x="1060" y="4573"/>
                    <a:pt x="1179" y="4751"/>
                    <a:pt x="1346" y="4870"/>
                  </a:cubicBezTo>
                  <a:cubicBezTo>
                    <a:pt x="1167" y="5037"/>
                    <a:pt x="1060" y="5275"/>
                    <a:pt x="1060" y="5537"/>
                  </a:cubicBezTo>
                  <a:cubicBezTo>
                    <a:pt x="1060" y="5751"/>
                    <a:pt x="1132" y="5954"/>
                    <a:pt x="1251" y="6108"/>
                  </a:cubicBezTo>
                  <a:cubicBezTo>
                    <a:pt x="1263" y="6120"/>
                    <a:pt x="1263" y="6144"/>
                    <a:pt x="1251" y="6168"/>
                  </a:cubicBezTo>
                  <a:cubicBezTo>
                    <a:pt x="1120" y="6323"/>
                    <a:pt x="1060" y="6525"/>
                    <a:pt x="1060" y="6728"/>
                  </a:cubicBezTo>
                  <a:cubicBezTo>
                    <a:pt x="1060" y="6942"/>
                    <a:pt x="1132" y="7144"/>
                    <a:pt x="1263" y="7311"/>
                  </a:cubicBezTo>
                  <a:cubicBezTo>
                    <a:pt x="1286" y="7335"/>
                    <a:pt x="1286" y="7359"/>
                    <a:pt x="1263" y="7382"/>
                  </a:cubicBezTo>
                  <a:cubicBezTo>
                    <a:pt x="1132" y="7549"/>
                    <a:pt x="1060" y="7751"/>
                    <a:pt x="1060" y="7966"/>
                  </a:cubicBezTo>
                  <a:cubicBezTo>
                    <a:pt x="1060" y="8156"/>
                    <a:pt x="1120" y="8347"/>
                    <a:pt x="1239" y="8502"/>
                  </a:cubicBezTo>
                  <a:lnTo>
                    <a:pt x="822" y="8644"/>
                  </a:lnTo>
                  <a:cubicBezTo>
                    <a:pt x="334" y="8823"/>
                    <a:pt x="1" y="9287"/>
                    <a:pt x="1" y="9811"/>
                  </a:cubicBezTo>
                  <a:lnTo>
                    <a:pt x="1" y="11192"/>
                  </a:lnTo>
                  <a:cubicBezTo>
                    <a:pt x="1" y="11288"/>
                    <a:pt x="72" y="11359"/>
                    <a:pt x="167" y="11359"/>
                  </a:cubicBezTo>
                  <a:cubicBezTo>
                    <a:pt x="251" y="11359"/>
                    <a:pt x="334" y="11288"/>
                    <a:pt x="334" y="11192"/>
                  </a:cubicBezTo>
                  <a:lnTo>
                    <a:pt x="334" y="9811"/>
                  </a:lnTo>
                  <a:cubicBezTo>
                    <a:pt x="334" y="9418"/>
                    <a:pt x="560" y="9085"/>
                    <a:pt x="929" y="8966"/>
                  </a:cubicBezTo>
                  <a:lnTo>
                    <a:pt x="1656" y="8704"/>
                  </a:lnTo>
                  <a:cubicBezTo>
                    <a:pt x="1775" y="9275"/>
                    <a:pt x="2072" y="9787"/>
                    <a:pt x="2513" y="10180"/>
                  </a:cubicBezTo>
                  <a:cubicBezTo>
                    <a:pt x="3013" y="10597"/>
                    <a:pt x="3620" y="10835"/>
                    <a:pt x="4263" y="10835"/>
                  </a:cubicBezTo>
                  <a:cubicBezTo>
                    <a:pt x="4894" y="10835"/>
                    <a:pt x="5525" y="10597"/>
                    <a:pt x="6013" y="10180"/>
                  </a:cubicBezTo>
                  <a:cubicBezTo>
                    <a:pt x="6442" y="9787"/>
                    <a:pt x="6763" y="9287"/>
                    <a:pt x="6859" y="8728"/>
                  </a:cubicBezTo>
                  <a:lnTo>
                    <a:pt x="7597" y="8978"/>
                  </a:lnTo>
                  <a:cubicBezTo>
                    <a:pt x="7954" y="9109"/>
                    <a:pt x="8192" y="9454"/>
                    <a:pt x="8192" y="9823"/>
                  </a:cubicBezTo>
                  <a:lnTo>
                    <a:pt x="8192" y="11204"/>
                  </a:lnTo>
                  <a:cubicBezTo>
                    <a:pt x="8192" y="11300"/>
                    <a:pt x="8264" y="11371"/>
                    <a:pt x="8347" y="11371"/>
                  </a:cubicBezTo>
                  <a:cubicBezTo>
                    <a:pt x="8442" y="11371"/>
                    <a:pt x="8514" y="11300"/>
                    <a:pt x="8514" y="11204"/>
                  </a:cubicBezTo>
                  <a:lnTo>
                    <a:pt x="8514" y="9823"/>
                  </a:lnTo>
                  <a:cubicBezTo>
                    <a:pt x="8525" y="9287"/>
                    <a:pt x="8204" y="8823"/>
                    <a:pt x="7692" y="8644"/>
                  </a:cubicBezTo>
                  <a:lnTo>
                    <a:pt x="7275" y="8502"/>
                  </a:lnTo>
                  <a:cubicBezTo>
                    <a:pt x="7382" y="8347"/>
                    <a:pt x="7454" y="8156"/>
                    <a:pt x="7454" y="7966"/>
                  </a:cubicBezTo>
                  <a:cubicBezTo>
                    <a:pt x="7454" y="7751"/>
                    <a:pt x="7382" y="7549"/>
                    <a:pt x="7251" y="7382"/>
                  </a:cubicBezTo>
                  <a:cubicBezTo>
                    <a:pt x="7240" y="7347"/>
                    <a:pt x="7240" y="7335"/>
                    <a:pt x="7251" y="7311"/>
                  </a:cubicBezTo>
                  <a:cubicBezTo>
                    <a:pt x="7382" y="7144"/>
                    <a:pt x="7454" y="6942"/>
                    <a:pt x="7454" y="6728"/>
                  </a:cubicBezTo>
                  <a:cubicBezTo>
                    <a:pt x="7454" y="6525"/>
                    <a:pt x="7382" y="6311"/>
                    <a:pt x="7263" y="6168"/>
                  </a:cubicBezTo>
                  <a:cubicBezTo>
                    <a:pt x="7251" y="6144"/>
                    <a:pt x="7251" y="6120"/>
                    <a:pt x="7263" y="6108"/>
                  </a:cubicBezTo>
                  <a:cubicBezTo>
                    <a:pt x="7394" y="5942"/>
                    <a:pt x="7454" y="5751"/>
                    <a:pt x="7454" y="5537"/>
                  </a:cubicBezTo>
                  <a:cubicBezTo>
                    <a:pt x="7454" y="5287"/>
                    <a:pt x="7359" y="5037"/>
                    <a:pt x="7180" y="4870"/>
                  </a:cubicBezTo>
                  <a:cubicBezTo>
                    <a:pt x="7335" y="4763"/>
                    <a:pt x="7454" y="4573"/>
                    <a:pt x="7454" y="4358"/>
                  </a:cubicBezTo>
                  <a:lnTo>
                    <a:pt x="7454" y="3203"/>
                  </a:lnTo>
                  <a:cubicBezTo>
                    <a:pt x="7454" y="1441"/>
                    <a:pt x="6025" y="1"/>
                    <a:pt x="426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42" name="Google Shape;11342;p81"/>
            <p:cNvSpPr/>
            <p:nvPr/>
          </p:nvSpPr>
          <p:spPr>
            <a:xfrm>
              <a:off x="6799152" y="4414362"/>
              <a:ext cx="61523" cy="33232"/>
            </a:xfrm>
            <a:custGeom>
              <a:avLst/>
              <a:gdLst/>
              <a:ahLst/>
              <a:cxnLst/>
              <a:rect l="l" t="t" r="r" b="b"/>
              <a:pathLst>
                <a:path w="1942" h="1049" extrusionOk="0">
                  <a:moveTo>
                    <a:pt x="1572" y="334"/>
                  </a:moveTo>
                  <a:cubicBezTo>
                    <a:pt x="1489" y="561"/>
                    <a:pt x="1251" y="715"/>
                    <a:pt x="977" y="715"/>
                  </a:cubicBezTo>
                  <a:cubicBezTo>
                    <a:pt x="691" y="715"/>
                    <a:pt x="453" y="561"/>
                    <a:pt x="358" y="334"/>
                  </a:cubicBezTo>
                  <a:close/>
                  <a:moveTo>
                    <a:pt x="167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656"/>
                    <a:pt x="441" y="1049"/>
                    <a:pt x="977" y="1049"/>
                  </a:cubicBezTo>
                  <a:cubicBezTo>
                    <a:pt x="1513" y="1049"/>
                    <a:pt x="1941" y="644"/>
                    <a:pt x="1941" y="168"/>
                  </a:cubicBezTo>
                  <a:cubicBezTo>
                    <a:pt x="1941" y="84"/>
                    <a:pt x="1870" y="1"/>
                    <a:pt x="177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343" name="Google Shape;11343;p81"/>
          <p:cNvGrpSpPr/>
          <p:nvPr/>
        </p:nvGrpSpPr>
        <p:grpSpPr>
          <a:xfrm>
            <a:off x="10730215" y="5401029"/>
            <a:ext cx="369684" cy="483352"/>
            <a:chOff x="8047661" y="4257451"/>
            <a:chExt cx="277263" cy="362514"/>
          </a:xfrm>
          <a:solidFill>
            <a:srgbClr val="D2DE00"/>
          </a:solidFill>
        </p:grpSpPr>
        <p:sp>
          <p:nvSpPr>
            <p:cNvPr id="11344" name="Google Shape;11344;p81"/>
            <p:cNvSpPr/>
            <p:nvPr/>
          </p:nvSpPr>
          <p:spPr>
            <a:xfrm>
              <a:off x="8164211" y="4425418"/>
              <a:ext cx="44542" cy="16157"/>
            </a:xfrm>
            <a:custGeom>
              <a:avLst/>
              <a:gdLst/>
              <a:ahLst/>
              <a:cxnLst/>
              <a:rect l="l" t="t" r="r" b="b"/>
              <a:pathLst>
                <a:path w="1406" h="510" extrusionOk="0">
                  <a:moveTo>
                    <a:pt x="179" y="0"/>
                  </a:moveTo>
                  <a:cubicBezTo>
                    <a:pt x="134" y="0"/>
                    <a:pt x="90" y="15"/>
                    <a:pt x="60" y="45"/>
                  </a:cubicBezTo>
                  <a:cubicBezTo>
                    <a:pt x="0" y="104"/>
                    <a:pt x="0" y="223"/>
                    <a:pt x="60" y="283"/>
                  </a:cubicBezTo>
                  <a:cubicBezTo>
                    <a:pt x="215" y="414"/>
                    <a:pt x="453" y="509"/>
                    <a:pt x="703" y="509"/>
                  </a:cubicBezTo>
                  <a:cubicBezTo>
                    <a:pt x="953" y="509"/>
                    <a:pt x="1203" y="414"/>
                    <a:pt x="1346" y="283"/>
                  </a:cubicBezTo>
                  <a:cubicBezTo>
                    <a:pt x="1405" y="223"/>
                    <a:pt x="1405" y="116"/>
                    <a:pt x="1346" y="45"/>
                  </a:cubicBezTo>
                  <a:cubicBezTo>
                    <a:pt x="1316" y="15"/>
                    <a:pt x="1274" y="0"/>
                    <a:pt x="1231" y="0"/>
                  </a:cubicBezTo>
                  <a:cubicBezTo>
                    <a:pt x="1188" y="0"/>
                    <a:pt x="1143" y="15"/>
                    <a:pt x="1108" y="45"/>
                  </a:cubicBezTo>
                  <a:cubicBezTo>
                    <a:pt x="1048" y="104"/>
                    <a:pt x="893" y="176"/>
                    <a:pt x="703" y="176"/>
                  </a:cubicBezTo>
                  <a:cubicBezTo>
                    <a:pt x="512" y="176"/>
                    <a:pt x="358" y="104"/>
                    <a:pt x="298" y="45"/>
                  </a:cubicBezTo>
                  <a:cubicBezTo>
                    <a:pt x="268" y="15"/>
                    <a:pt x="224" y="0"/>
                    <a:pt x="17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45" name="Google Shape;11345;p81"/>
            <p:cNvSpPr/>
            <p:nvPr/>
          </p:nvSpPr>
          <p:spPr>
            <a:xfrm>
              <a:off x="8141940" y="4575423"/>
              <a:ext cx="10613" cy="43813"/>
            </a:xfrm>
            <a:custGeom>
              <a:avLst/>
              <a:gdLst/>
              <a:ahLst/>
              <a:cxnLst/>
              <a:rect l="l" t="t" r="r" b="b"/>
              <a:pathLst>
                <a:path w="335" h="1383" extrusionOk="0">
                  <a:moveTo>
                    <a:pt x="168" y="1"/>
                  </a:moveTo>
                  <a:cubicBezTo>
                    <a:pt x="84" y="1"/>
                    <a:pt x="1" y="72"/>
                    <a:pt x="1" y="156"/>
                  </a:cubicBezTo>
                  <a:lnTo>
                    <a:pt x="1" y="1215"/>
                  </a:lnTo>
                  <a:cubicBezTo>
                    <a:pt x="1" y="1311"/>
                    <a:pt x="84" y="1382"/>
                    <a:pt x="168" y="1382"/>
                  </a:cubicBezTo>
                  <a:cubicBezTo>
                    <a:pt x="263" y="1382"/>
                    <a:pt x="334" y="1311"/>
                    <a:pt x="334" y="1215"/>
                  </a:cubicBezTo>
                  <a:lnTo>
                    <a:pt x="334" y="156"/>
                  </a:lnTo>
                  <a:cubicBezTo>
                    <a:pt x="334" y="72"/>
                    <a:pt x="263" y="1"/>
                    <a:pt x="16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46" name="Google Shape;11346;p81"/>
            <p:cNvSpPr/>
            <p:nvPr/>
          </p:nvSpPr>
          <p:spPr>
            <a:xfrm>
              <a:off x="8125720" y="4375522"/>
              <a:ext cx="121873" cy="42293"/>
            </a:xfrm>
            <a:custGeom>
              <a:avLst/>
              <a:gdLst/>
              <a:ahLst/>
              <a:cxnLst/>
              <a:rect l="l" t="t" r="r" b="b"/>
              <a:pathLst>
                <a:path w="3847" h="1335" extrusionOk="0">
                  <a:moveTo>
                    <a:pt x="3156" y="322"/>
                  </a:moveTo>
                  <a:cubicBezTo>
                    <a:pt x="3335" y="322"/>
                    <a:pt x="3490" y="477"/>
                    <a:pt x="3490" y="667"/>
                  </a:cubicBezTo>
                  <a:cubicBezTo>
                    <a:pt x="3490" y="775"/>
                    <a:pt x="3454" y="870"/>
                    <a:pt x="3359" y="929"/>
                  </a:cubicBezTo>
                  <a:cubicBezTo>
                    <a:pt x="3302" y="970"/>
                    <a:pt x="3229" y="994"/>
                    <a:pt x="3154" y="994"/>
                  </a:cubicBezTo>
                  <a:cubicBezTo>
                    <a:pt x="3119" y="994"/>
                    <a:pt x="3083" y="988"/>
                    <a:pt x="3049" y="977"/>
                  </a:cubicBezTo>
                  <a:lnTo>
                    <a:pt x="2644" y="834"/>
                  </a:lnTo>
                  <a:cubicBezTo>
                    <a:pt x="2513" y="786"/>
                    <a:pt x="2418" y="655"/>
                    <a:pt x="2418" y="513"/>
                  </a:cubicBezTo>
                  <a:lnTo>
                    <a:pt x="2418" y="322"/>
                  </a:lnTo>
                  <a:lnTo>
                    <a:pt x="2799" y="322"/>
                  </a:lnTo>
                  <a:lnTo>
                    <a:pt x="2799" y="489"/>
                  </a:lnTo>
                  <a:cubicBezTo>
                    <a:pt x="2799" y="572"/>
                    <a:pt x="2870" y="655"/>
                    <a:pt x="2954" y="655"/>
                  </a:cubicBezTo>
                  <a:cubicBezTo>
                    <a:pt x="3049" y="655"/>
                    <a:pt x="3120" y="572"/>
                    <a:pt x="3120" y="489"/>
                  </a:cubicBezTo>
                  <a:lnTo>
                    <a:pt x="3120" y="322"/>
                  </a:lnTo>
                  <a:close/>
                  <a:moveTo>
                    <a:pt x="680" y="310"/>
                  </a:moveTo>
                  <a:lnTo>
                    <a:pt x="680" y="477"/>
                  </a:lnTo>
                  <a:cubicBezTo>
                    <a:pt x="680" y="560"/>
                    <a:pt x="751" y="632"/>
                    <a:pt x="846" y="632"/>
                  </a:cubicBezTo>
                  <a:cubicBezTo>
                    <a:pt x="930" y="632"/>
                    <a:pt x="1013" y="560"/>
                    <a:pt x="1013" y="477"/>
                  </a:cubicBezTo>
                  <a:lnTo>
                    <a:pt x="1013" y="322"/>
                  </a:lnTo>
                  <a:lnTo>
                    <a:pt x="1382" y="322"/>
                  </a:lnTo>
                  <a:lnTo>
                    <a:pt x="1382" y="513"/>
                  </a:lnTo>
                  <a:lnTo>
                    <a:pt x="1394" y="513"/>
                  </a:lnTo>
                  <a:cubicBezTo>
                    <a:pt x="1394" y="655"/>
                    <a:pt x="1311" y="786"/>
                    <a:pt x="1168" y="834"/>
                  </a:cubicBezTo>
                  <a:lnTo>
                    <a:pt x="775" y="977"/>
                  </a:lnTo>
                  <a:cubicBezTo>
                    <a:pt x="734" y="995"/>
                    <a:pt x="691" y="1005"/>
                    <a:pt x="648" y="1005"/>
                  </a:cubicBezTo>
                  <a:cubicBezTo>
                    <a:pt x="580" y="1005"/>
                    <a:pt x="512" y="981"/>
                    <a:pt x="453" y="929"/>
                  </a:cubicBezTo>
                  <a:cubicBezTo>
                    <a:pt x="370" y="870"/>
                    <a:pt x="311" y="775"/>
                    <a:pt x="311" y="655"/>
                  </a:cubicBezTo>
                  <a:cubicBezTo>
                    <a:pt x="311" y="477"/>
                    <a:pt x="453" y="310"/>
                    <a:pt x="656" y="310"/>
                  </a:cubicBezTo>
                  <a:close/>
                  <a:moveTo>
                    <a:pt x="668" y="1"/>
                  </a:moveTo>
                  <a:cubicBezTo>
                    <a:pt x="299" y="1"/>
                    <a:pt x="1" y="298"/>
                    <a:pt x="1" y="667"/>
                  </a:cubicBezTo>
                  <a:cubicBezTo>
                    <a:pt x="1" y="894"/>
                    <a:pt x="96" y="1096"/>
                    <a:pt x="275" y="1215"/>
                  </a:cubicBezTo>
                  <a:cubicBezTo>
                    <a:pt x="394" y="1287"/>
                    <a:pt x="537" y="1334"/>
                    <a:pt x="668" y="1334"/>
                  </a:cubicBezTo>
                  <a:cubicBezTo>
                    <a:pt x="739" y="1334"/>
                    <a:pt x="834" y="1322"/>
                    <a:pt x="906" y="1287"/>
                  </a:cubicBezTo>
                  <a:lnTo>
                    <a:pt x="1311" y="1144"/>
                  </a:lnTo>
                  <a:cubicBezTo>
                    <a:pt x="1561" y="1036"/>
                    <a:pt x="1739" y="798"/>
                    <a:pt x="1739" y="513"/>
                  </a:cubicBezTo>
                  <a:lnTo>
                    <a:pt x="1739" y="322"/>
                  </a:lnTo>
                  <a:lnTo>
                    <a:pt x="2108" y="322"/>
                  </a:lnTo>
                  <a:lnTo>
                    <a:pt x="2108" y="513"/>
                  </a:lnTo>
                  <a:cubicBezTo>
                    <a:pt x="2108" y="798"/>
                    <a:pt x="2287" y="1048"/>
                    <a:pt x="2537" y="1144"/>
                  </a:cubicBezTo>
                  <a:lnTo>
                    <a:pt x="2942" y="1287"/>
                  </a:lnTo>
                  <a:cubicBezTo>
                    <a:pt x="3013" y="1322"/>
                    <a:pt x="3097" y="1334"/>
                    <a:pt x="3180" y="1334"/>
                  </a:cubicBezTo>
                  <a:cubicBezTo>
                    <a:pt x="3311" y="1334"/>
                    <a:pt x="3454" y="1287"/>
                    <a:pt x="3573" y="1215"/>
                  </a:cubicBezTo>
                  <a:cubicBezTo>
                    <a:pt x="3751" y="1096"/>
                    <a:pt x="3847" y="894"/>
                    <a:pt x="3847" y="667"/>
                  </a:cubicBezTo>
                  <a:cubicBezTo>
                    <a:pt x="3835" y="298"/>
                    <a:pt x="3537" y="1"/>
                    <a:pt x="316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47" name="Google Shape;11347;p81"/>
            <p:cNvSpPr/>
            <p:nvPr/>
          </p:nvSpPr>
          <p:spPr>
            <a:xfrm>
              <a:off x="8047661" y="4257451"/>
              <a:ext cx="277263" cy="362514"/>
            </a:xfrm>
            <a:custGeom>
              <a:avLst/>
              <a:gdLst/>
              <a:ahLst/>
              <a:cxnLst/>
              <a:rect l="l" t="t" r="r" b="b"/>
              <a:pathLst>
                <a:path w="8752" h="11443" extrusionOk="0">
                  <a:moveTo>
                    <a:pt x="5168" y="370"/>
                  </a:moveTo>
                  <a:cubicBezTo>
                    <a:pt x="6775" y="370"/>
                    <a:pt x="8073" y="1680"/>
                    <a:pt x="8073" y="3275"/>
                  </a:cubicBezTo>
                  <a:cubicBezTo>
                    <a:pt x="8073" y="4394"/>
                    <a:pt x="7430" y="5383"/>
                    <a:pt x="6465" y="5883"/>
                  </a:cubicBezTo>
                  <a:cubicBezTo>
                    <a:pt x="6644" y="5597"/>
                    <a:pt x="6763" y="5287"/>
                    <a:pt x="6811" y="4942"/>
                  </a:cubicBezTo>
                  <a:lnTo>
                    <a:pt x="6894" y="4942"/>
                  </a:lnTo>
                  <a:cubicBezTo>
                    <a:pt x="7227" y="4942"/>
                    <a:pt x="7489" y="4704"/>
                    <a:pt x="7525" y="4394"/>
                  </a:cubicBezTo>
                  <a:cubicBezTo>
                    <a:pt x="7537" y="4228"/>
                    <a:pt x="7478" y="4049"/>
                    <a:pt x="7370" y="3930"/>
                  </a:cubicBezTo>
                  <a:cubicBezTo>
                    <a:pt x="7251" y="3799"/>
                    <a:pt x="7085" y="3740"/>
                    <a:pt x="6930" y="3740"/>
                  </a:cubicBezTo>
                  <a:lnTo>
                    <a:pt x="6656" y="3740"/>
                  </a:lnTo>
                  <a:cubicBezTo>
                    <a:pt x="6549" y="3740"/>
                    <a:pt x="6477" y="3644"/>
                    <a:pt x="6477" y="3561"/>
                  </a:cubicBezTo>
                  <a:lnTo>
                    <a:pt x="6477" y="2680"/>
                  </a:lnTo>
                  <a:cubicBezTo>
                    <a:pt x="6477" y="2394"/>
                    <a:pt x="6239" y="2156"/>
                    <a:pt x="5954" y="2156"/>
                  </a:cubicBezTo>
                  <a:lnTo>
                    <a:pt x="5775" y="2156"/>
                  </a:lnTo>
                  <a:cubicBezTo>
                    <a:pt x="5692" y="2156"/>
                    <a:pt x="5620" y="2227"/>
                    <a:pt x="5620" y="2323"/>
                  </a:cubicBezTo>
                  <a:cubicBezTo>
                    <a:pt x="5620" y="2406"/>
                    <a:pt x="5692" y="2489"/>
                    <a:pt x="5775" y="2489"/>
                  </a:cubicBezTo>
                  <a:lnTo>
                    <a:pt x="5954" y="2489"/>
                  </a:lnTo>
                  <a:cubicBezTo>
                    <a:pt x="6061" y="2489"/>
                    <a:pt x="6132" y="2573"/>
                    <a:pt x="6132" y="2668"/>
                  </a:cubicBezTo>
                  <a:lnTo>
                    <a:pt x="6132" y="3537"/>
                  </a:lnTo>
                  <a:cubicBezTo>
                    <a:pt x="6132" y="3823"/>
                    <a:pt x="6370" y="4061"/>
                    <a:pt x="6656" y="4061"/>
                  </a:cubicBezTo>
                  <a:lnTo>
                    <a:pt x="6930" y="4061"/>
                  </a:lnTo>
                  <a:cubicBezTo>
                    <a:pt x="7001" y="4061"/>
                    <a:pt x="7073" y="4097"/>
                    <a:pt x="7132" y="4156"/>
                  </a:cubicBezTo>
                  <a:cubicBezTo>
                    <a:pt x="7192" y="4216"/>
                    <a:pt x="7204" y="4287"/>
                    <a:pt x="7204" y="4359"/>
                  </a:cubicBezTo>
                  <a:cubicBezTo>
                    <a:pt x="7192" y="4490"/>
                    <a:pt x="7061" y="4597"/>
                    <a:pt x="6906" y="4597"/>
                  </a:cubicBezTo>
                  <a:lnTo>
                    <a:pt x="6835" y="4597"/>
                  </a:lnTo>
                  <a:cubicBezTo>
                    <a:pt x="6835" y="4513"/>
                    <a:pt x="6763" y="4430"/>
                    <a:pt x="6668" y="4430"/>
                  </a:cubicBezTo>
                  <a:cubicBezTo>
                    <a:pt x="6585" y="4430"/>
                    <a:pt x="6513" y="4513"/>
                    <a:pt x="6513" y="4597"/>
                  </a:cubicBezTo>
                  <a:cubicBezTo>
                    <a:pt x="6489" y="5764"/>
                    <a:pt x="5537" y="6704"/>
                    <a:pt x="4382" y="6704"/>
                  </a:cubicBezTo>
                  <a:cubicBezTo>
                    <a:pt x="3215" y="6704"/>
                    <a:pt x="2263" y="5752"/>
                    <a:pt x="2263" y="4585"/>
                  </a:cubicBezTo>
                  <a:cubicBezTo>
                    <a:pt x="2263" y="4490"/>
                    <a:pt x="2191" y="4418"/>
                    <a:pt x="2108" y="4418"/>
                  </a:cubicBezTo>
                  <a:cubicBezTo>
                    <a:pt x="2013" y="4418"/>
                    <a:pt x="1941" y="4490"/>
                    <a:pt x="1941" y="4585"/>
                  </a:cubicBezTo>
                  <a:lnTo>
                    <a:pt x="1941" y="4597"/>
                  </a:lnTo>
                  <a:lnTo>
                    <a:pt x="1846" y="4597"/>
                  </a:lnTo>
                  <a:cubicBezTo>
                    <a:pt x="1774" y="4597"/>
                    <a:pt x="1703" y="4573"/>
                    <a:pt x="1643" y="4513"/>
                  </a:cubicBezTo>
                  <a:cubicBezTo>
                    <a:pt x="1584" y="4454"/>
                    <a:pt x="1572" y="4382"/>
                    <a:pt x="1572" y="4299"/>
                  </a:cubicBezTo>
                  <a:cubicBezTo>
                    <a:pt x="1584" y="4168"/>
                    <a:pt x="1715" y="4061"/>
                    <a:pt x="1870" y="4061"/>
                  </a:cubicBezTo>
                  <a:lnTo>
                    <a:pt x="2108" y="4061"/>
                  </a:lnTo>
                  <a:cubicBezTo>
                    <a:pt x="2382" y="4061"/>
                    <a:pt x="2620" y="3823"/>
                    <a:pt x="2620" y="3537"/>
                  </a:cubicBezTo>
                  <a:lnTo>
                    <a:pt x="2620" y="2668"/>
                  </a:lnTo>
                  <a:cubicBezTo>
                    <a:pt x="2620" y="2561"/>
                    <a:pt x="2715" y="2489"/>
                    <a:pt x="2798" y="2489"/>
                  </a:cubicBezTo>
                  <a:lnTo>
                    <a:pt x="5084" y="2489"/>
                  </a:lnTo>
                  <a:cubicBezTo>
                    <a:pt x="5168" y="2489"/>
                    <a:pt x="5239" y="2406"/>
                    <a:pt x="5239" y="2323"/>
                  </a:cubicBezTo>
                  <a:cubicBezTo>
                    <a:pt x="5239" y="2227"/>
                    <a:pt x="5168" y="2156"/>
                    <a:pt x="5084" y="2156"/>
                  </a:cubicBezTo>
                  <a:lnTo>
                    <a:pt x="2798" y="2156"/>
                  </a:lnTo>
                  <a:cubicBezTo>
                    <a:pt x="2525" y="2156"/>
                    <a:pt x="2286" y="2394"/>
                    <a:pt x="2286" y="2680"/>
                  </a:cubicBezTo>
                  <a:lnTo>
                    <a:pt x="2286" y="3561"/>
                  </a:lnTo>
                  <a:cubicBezTo>
                    <a:pt x="2286" y="3656"/>
                    <a:pt x="2191" y="3740"/>
                    <a:pt x="2108" y="3740"/>
                  </a:cubicBezTo>
                  <a:lnTo>
                    <a:pt x="1870" y="3740"/>
                  </a:lnTo>
                  <a:cubicBezTo>
                    <a:pt x="1536" y="3740"/>
                    <a:pt x="1274" y="3978"/>
                    <a:pt x="1239" y="4287"/>
                  </a:cubicBezTo>
                  <a:cubicBezTo>
                    <a:pt x="1227" y="4454"/>
                    <a:pt x="1286" y="4633"/>
                    <a:pt x="1393" y="4752"/>
                  </a:cubicBezTo>
                  <a:cubicBezTo>
                    <a:pt x="1512" y="4883"/>
                    <a:pt x="1667" y="4942"/>
                    <a:pt x="1834" y="4942"/>
                  </a:cubicBezTo>
                  <a:lnTo>
                    <a:pt x="1953" y="4942"/>
                  </a:lnTo>
                  <a:cubicBezTo>
                    <a:pt x="2001" y="5287"/>
                    <a:pt x="2120" y="5597"/>
                    <a:pt x="2298" y="5883"/>
                  </a:cubicBezTo>
                  <a:cubicBezTo>
                    <a:pt x="1334" y="5406"/>
                    <a:pt x="691" y="4394"/>
                    <a:pt x="691" y="3275"/>
                  </a:cubicBezTo>
                  <a:cubicBezTo>
                    <a:pt x="691" y="1668"/>
                    <a:pt x="2001" y="370"/>
                    <a:pt x="3596" y="370"/>
                  </a:cubicBezTo>
                  <a:close/>
                  <a:moveTo>
                    <a:pt x="5442" y="6799"/>
                  </a:moveTo>
                  <a:lnTo>
                    <a:pt x="5442" y="8157"/>
                  </a:lnTo>
                  <a:cubicBezTo>
                    <a:pt x="5168" y="8466"/>
                    <a:pt x="4787" y="8633"/>
                    <a:pt x="4382" y="8633"/>
                  </a:cubicBezTo>
                  <a:cubicBezTo>
                    <a:pt x="3977" y="8633"/>
                    <a:pt x="3596" y="8454"/>
                    <a:pt x="3322" y="8157"/>
                  </a:cubicBezTo>
                  <a:lnTo>
                    <a:pt x="3322" y="6799"/>
                  </a:lnTo>
                  <a:cubicBezTo>
                    <a:pt x="3656" y="6954"/>
                    <a:pt x="4013" y="7038"/>
                    <a:pt x="4382" y="7038"/>
                  </a:cubicBezTo>
                  <a:cubicBezTo>
                    <a:pt x="4763" y="7038"/>
                    <a:pt x="5120" y="6954"/>
                    <a:pt x="5442" y="6799"/>
                  </a:cubicBezTo>
                  <a:close/>
                  <a:moveTo>
                    <a:pt x="5442" y="8609"/>
                  </a:moveTo>
                  <a:lnTo>
                    <a:pt x="5442" y="9050"/>
                  </a:lnTo>
                  <a:cubicBezTo>
                    <a:pt x="5108" y="9240"/>
                    <a:pt x="4751" y="9335"/>
                    <a:pt x="4382" y="9335"/>
                  </a:cubicBezTo>
                  <a:cubicBezTo>
                    <a:pt x="4013" y="9335"/>
                    <a:pt x="3632" y="9228"/>
                    <a:pt x="3322" y="9050"/>
                  </a:cubicBezTo>
                  <a:lnTo>
                    <a:pt x="3322" y="8609"/>
                  </a:lnTo>
                  <a:cubicBezTo>
                    <a:pt x="3620" y="8847"/>
                    <a:pt x="3989" y="8966"/>
                    <a:pt x="4382" y="8966"/>
                  </a:cubicBezTo>
                  <a:cubicBezTo>
                    <a:pt x="4763" y="8966"/>
                    <a:pt x="5144" y="8824"/>
                    <a:pt x="5442" y="8609"/>
                  </a:cubicBezTo>
                  <a:close/>
                  <a:moveTo>
                    <a:pt x="3596" y="1"/>
                  </a:moveTo>
                  <a:cubicBezTo>
                    <a:pt x="1810" y="1"/>
                    <a:pt x="346" y="1465"/>
                    <a:pt x="346" y="3251"/>
                  </a:cubicBezTo>
                  <a:cubicBezTo>
                    <a:pt x="346" y="4704"/>
                    <a:pt x="1334" y="5990"/>
                    <a:pt x="2727" y="6371"/>
                  </a:cubicBezTo>
                  <a:cubicBezTo>
                    <a:pt x="2798" y="6442"/>
                    <a:pt x="2894" y="6526"/>
                    <a:pt x="2977" y="6585"/>
                  </a:cubicBezTo>
                  <a:lnTo>
                    <a:pt x="2977" y="7192"/>
                  </a:lnTo>
                  <a:cubicBezTo>
                    <a:pt x="2644" y="7264"/>
                    <a:pt x="2382" y="7514"/>
                    <a:pt x="2251" y="7669"/>
                  </a:cubicBezTo>
                  <a:cubicBezTo>
                    <a:pt x="2203" y="7728"/>
                    <a:pt x="2167" y="7788"/>
                    <a:pt x="2144" y="7859"/>
                  </a:cubicBezTo>
                  <a:lnTo>
                    <a:pt x="1001" y="8204"/>
                  </a:lnTo>
                  <a:cubicBezTo>
                    <a:pt x="405" y="8383"/>
                    <a:pt x="0" y="8931"/>
                    <a:pt x="0" y="9538"/>
                  </a:cubicBezTo>
                  <a:lnTo>
                    <a:pt x="0" y="11252"/>
                  </a:lnTo>
                  <a:cubicBezTo>
                    <a:pt x="0" y="11348"/>
                    <a:pt x="84" y="11419"/>
                    <a:pt x="167" y="11419"/>
                  </a:cubicBezTo>
                  <a:cubicBezTo>
                    <a:pt x="250" y="11419"/>
                    <a:pt x="334" y="11348"/>
                    <a:pt x="334" y="11252"/>
                  </a:cubicBezTo>
                  <a:lnTo>
                    <a:pt x="334" y="9538"/>
                  </a:lnTo>
                  <a:cubicBezTo>
                    <a:pt x="334" y="9085"/>
                    <a:pt x="643" y="8645"/>
                    <a:pt x="1084" y="8526"/>
                  </a:cubicBezTo>
                  <a:lnTo>
                    <a:pt x="2144" y="8216"/>
                  </a:lnTo>
                  <a:lnTo>
                    <a:pt x="2251" y="8978"/>
                  </a:lnTo>
                  <a:cubicBezTo>
                    <a:pt x="2263" y="9038"/>
                    <a:pt x="2239" y="9109"/>
                    <a:pt x="2179" y="9157"/>
                  </a:cubicBezTo>
                  <a:lnTo>
                    <a:pt x="1822" y="9419"/>
                  </a:lnTo>
                  <a:cubicBezTo>
                    <a:pt x="1655" y="9538"/>
                    <a:pt x="1584" y="9752"/>
                    <a:pt x="1620" y="9943"/>
                  </a:cubicBezTo>
                  <a:lnTo>
                    <a:pt x="1917" y="11300"/>
                  </a:lnTo>
                  <a:cubicBezTo>
                    <a:pt x="1941" y="11371"/>
                    <a:pt x="2013" y="11431"/>
                    <a:pt x="2084" y="11431"/>
                  </a:cubicBezTo>
                  <a:lnTo>
                    <a:pt x="2120" y="11431"/>
                  </a:lnTo>
                  <a:cubicBezTo>
                    <a:pt x="2203" y="11419"/>
                    <a:pt x="2263" y="11324"/>
                    <a:pt x="2251" y="11240"/>
                  </a:cubicBezTo>
                  <a:lnTo>
                    <a:pt x="1953" y="9883"/>
                  </a:lnTo>
                  <a:cubicBezTo>
                    <a:pt x="1941" y="9812"/>
                    <a:pt x="1965" y="9740"/>
                    <a:pt x="2024" y="9693"/>
                  </a:cubicBezTo>
                  <a:lnTo>
                    <a:pt x="2382" y="9419"/>
                  </a:lnTo>
                  <a:cubicBezTo>
                    <a:pt x="2536" y="9300"/>
                    <a:pt x="2608" y="9121"/>
                    <a:pt x="2596" y="8931"/>
                  </a:cubicBezTo>
                  <a:lnTo>
                    <a:pt x="2477" y="8050"/>
                  </a:lnTo>
                  <a:cubicBezTo>
                    <a:pt x="2465" y="7990"/>
                    <a:pt x="2489" y="7954"/>
                    <a:pt x="2513" y="7907"/>
                  </a:cubicBezTo>
                  <a:cubicBezTo>
                    <a:pt x="2608" y="7800"/>
                    <a:pt x="2786" y="7633"/>
                    <a:pt x="3001" y="7561"/>
                  </a:cubicBezTo>
                  <a:lnTo>
                    <a:pt x="3001" y="9514"/>
                  </a:lnTo>
                  <a:cubicBezTo>
                    <a:pt x="3001" y="9597"/>
                    <a:pt x="3072" y="9681"/>
                    <a:pt x="3156" y="9681"/>
                  </a:cubicBezTo>
                  <a:cubicBezTo>
                    <a:pt x="3251" y="9681"/>
                    <a:pt x="3322" y="9597"/>
                    <a:pt x="3322" y="9514"/>
                  </a:cubicBezTo>
                  <a:lnTo>
                    <a:pt x="3322" y="9443"/>
                  </a:lnTo>
                  <a:cubicBezTo>
                    <a:pt x="3644" y="9597"/>
                    <a:pt x="4025" y="9681"/>
                    <a:pt x="4382" y="9681"/>
                  </a:cubicBezTo>
                  <a:cubicBezTo>
                    <a:pt x="4739" y="9681"/>
                    <a:pt x="5108" y="9586"/>
                    <a:pt x="5430" y="9443"/>
                  </a:cubicBezTo>
                  <a:lnTo>
                    <a:pt x="5430" y="11264"/>
                  </a:lnTo>
                  <a:cubicBezTo>
                    <a:pt x="5430" y="11360"/>
                    <a:pt x="5513" y="11431"/>
                    <a:pt x="5596" y="11431"/>
                  </a:cubicBezTo>
                  <a:cubicBezTo>
                    <a:pt x="5692" y="11431"/>
                    <a:pt x="5763" y="11360"/>
                    <a:pt x="5763" y="11264"/>
                  </a:cubicBezTo>
                  <a:lnTo>
                    <a:pt x="5763" y="7573"/>
                  </a:lnTo>
                  <a:cubicBezTo>
                    <a:pt x="5989" y="7657"/>
                    <a:pt x="6144" y="7811"/>
                    <a:pt x="6239" y="7919"/>
                  </a:cubicBezTo>
                  <a:cubicBezTo>
                    <a:pt x="6263" y="7966"/>
                    <a:pt x="6287" y="8014"/>
                    <a:pt x="6287" y="8073"/>
                  </a:cubicBezTo>
                  <a:lnTo>
                    <a:pt x="6168" y="8943"/>
                  </a:lnTo>
                  <a:cubicBezTo>
                    <a:pt x="6132" y="9145"/>
                    <a:pt x="6204" y="9324"/>
                    <a:pt x="6370" y="9443"/>
                  </a:cubicBezTo>
                  <a:lnTo>
                    <a:pt x="6727" y="9705"/>
                  </a:lnTo>
                  <a:cubicBezTo>
                    <a:pt x="6787" y="9752"/>
                    <a:pt x="6823" y="9824"/>
                    <a:pt x="6799" y="9895"/>
                  </a:cubicBezTo>
                  <a:lnTo>
                    <a:pt x="6501" y="11252"/>
                  </a:lnTo>
                  <a:cubicBezTo>
                    <a:pt x="6489" y="11348"/>
                    <a:pt x="6537" y="11431"/>
                    <a:pt x="6644" y="11443"/>
                  </a:cubicBezTo>
                  <a:lnTo>
                    <a:pt x="6668" y="11443"/>
                  </a:lnTo>
                  <a:cubicBezTo>
                    <a:pt x="6739" y="11443"/>
                    <a:pt x="6823" y="11383"/>
                    <a:pt x="6835" y="11312"/>
                  </a:cubicBezTo>
                  <a:lnTo>
                    <a:pt x="7132" y="9955"/>
                  </a:lnTo>
                  <a:cubicBezTo>
                    <a:pt x="7180" y="9764"/>
                    <a:pt x="7097" y="9562"/>
                    <a:pt x="6942" y="9443"/>
                  </a:cubicBezTo>
                  <a:lnTo>
                    <a:pt x="6585" y="9169"/>
                  </a:lnTo>
                  <a:cubicBezTo>
                    <a:pt x="6525" y="9121"/>
                    <a:pt x="6501" y="9062"/>
                    <a:pt x="6501" y="8990"/>
                  </a:cubicBezTo>
                  <a:lnTo>
                    <a:pt x="6608" y="8228"/>
                  </a:lnTo>
                  <a:lnTo>
                    <a:pt x="7668" y="8550"/>
                  </a:lnTo>
                  <a:cubicBezTo>
                    <a:pt x="8109" y="8681"/>
                    <a:pt x="8430" y="9097"/>
                    <a:pt x="8430" y="9562"/>
                  </a:cubicBezTo>
                  <a:lnTo>
                    <a:pt x="8430" y="11264"/>
                  </a:lnTo>
                  <a:cubicBezTo>
                    <a:pt x="8430" y="11360"/>
                    <a:pt x="8501" y="11431"/>
                    <a:pt x="8585" y="11431"/>
                  </a:cubicBezTo>
                  <a:cubicBezTo>
                    <a:pt x="8680" y="11431"/>
                    <a:pt x="8751" y="11360"/>
                    <a:pt x="8751" y="11264"/>
                  </a:cubicBezTo>
                  <a:lnTo>
                    <a:pt x="8751" y="9562"/>
                  </a:lnTo>
                  <a:cubicBezTo>
                    <a:pt x="8751" y="8931"/>
                    <a:pt x="8335" y="8383"/>
                    <a:pt x="7763" y="8204"/>
                  </a:cubicBezTo>
                  <a:lnTo>
                    <a:pt x="6608" y="7859"/>
                  </a:lnTo>
                  <a:cubicBezTo>
                    <a:pt x="6596" y="7788"/>
                    <a:pt x="6549" y="7728"/>
                    <a:pt x="6513" y="7669"/>
                  </a:cubicBezTo>
                  <a:cubicBezTo>
                    <a:pt x="6370" y="7514"/>
                    <a:pt x="6120" y="7276"/>
                    <a:pt x="5775" y="7192"/>
                  </a:cubicBezTo>
                  <a:lnTo>
                    <a:pt x="5775" y="6585"/>
                  </a:lnTo>
                  <a:cubicBezTo>
                    <a:pt x="5870" y="6526"/>
                    <a:pt x="5954" y="6442"/>
                    <a:pt x="6037" y="6371"/>
                  </a:cubicBezTo>
                  <a:cubicBezTo>
                    <a:pt x="7430" y="5990"/>
                    <a:pt x="8418" y="4704"/>
                    <a:pt x="8418" y="3251"/>
                  </a:cubicBezTo>
                  <a:cubicBezTo>
                    <a:pt x="8418" y="1465"/>
                    <a:pt x="6954" y="1"/>
                    <a:pt x="516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348" name="Google Shape;11348;p81"/>
          <p:cNvGrpSpPr/>
          <p:nvPr/>
        </p:nvGrpSpPr>
        <p:grpSpPr>
          <a:xfrm>
            <a:off x="8330771" y="4770386"/>
            <a:ext cx="369684" cy="474820"/>
            <a:chOff x="6248078" y="3784468"/>
            <a:chExt cx="277263" cy="356115"/>
          </a:xfrm>
          <a:solidFill>
            <a:srgbClr val="D2DE00"/>
          </a:solidFill>
        </p:grpSpPr>
        <p:sp>
          <p:nvSpPr>
            <p:cNvPr id="11349" name="Google Shape;11349;p81"/>
            <p:cNvSpPr/>
            <p:nvPr/>
          </p:nvSpPr>
          <p:spPr>
            <a:xfrm>
              <a:off x="6337099" y="3874630"/>
              <a:ext cx="43402" cy="43402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91" y="334"/>
                  </a:moveTo>
                  <a:cubicBezTo>
                    <a:pt x="882" y="334"/>
                    <a:pt x="1048" y="488"/>
                    <a:pt x="1048" y="691"/>
                  </a:cubicBezTo>
                  <a:cubicBezTo>
                    <a:pt x="1048" y="881"/>
                    <a:pt x="882" y="1048"/>
                    <a:pt x="691" y="1048"/>
                  </a:cubicBezTo>
                  <a:cubicBezTo>
                    <a:pt x="501" y="1048"/>
                    <a:pt x="334" y="881"/>
                    <a:pt x="334" y="691"/>
                  </a:cubicBezTo>
                  <a:cubicBezTo>
                    <a:pt x="334" y="488"/>
                    <a:pt x="489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98" y="0"/>
                    <a:pt x="1" y="310"/>
                    <a:pt x="1" y="691"/>
                  </a:cubicBezTo>
                  <a:cubicBezTo>
                    <a:pt x="1" y="1072"/>
                    <a:pt x="322" y="1369"/>
                    <a:pt x="691" y="1369"/>
                  </a:cubicBezTo>
                  <a:cubicBezTo>
                    <a:pt x="1072" y="1369"/>
                    <a:pt x="1370" y="1060"/>
                    <a:pt x="1370" y="691"/>
                  </a:cubicBezTo>
                  <a:cubicBezTo>
                    <a:pt x="1370" y="298"/>
                    <a:pt x="1060" y="0"/>
                    <a:pt x="69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50" name="Google Shape;11350;p81"/>
            <p:cNvSpPr/>
            <p:nvPr/>
          </p:nvSpPr>
          <p:spPr>
            <a:xfrm>
              <a:off x="6392919" y="3874630"/>
              <a:ext cx="43402" cy="43402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34"/>
                  </a:moveTo>
                  <a:cubicBezTo>
                    <a:pt x="882" y="334"/>
                    <a:pt x="1037" y="488"/>
                    <a:pt x="1037" y="691"/>
                  </a:cubicBezTo>
                  <a:cubicBezTo>
                    <a:pt x="1037" y="881"/>
                    <a:pt x="882" y="1048"/>
                    <a:pt x="679" y="1048"/>
                  </a:cubicBezTo>
                  <a:cubicBezTo>
                    <a:pt x="489" y="1048"/>
                    <a:pt x="322" y="881"/>
                    <a:pt x="322" y="691"/>
                  </a:cubicBezTo>
                  <a:cubicBezTo>
                    <a:pt x="322" y="488"/>
                    <a:pt x="489" y="334"/>
                    <a:pt x="679" y="334"/>
                  </a:cubicBezTo>
                  <a:close/>
                  <a:moveTo>
                    <a:pt x="679" y="0"/>
                  </a:moveTo>
                  <a:cubicBezTo>
                    <a:pt x="298" y="0"/>
                    <a:pt x="1" y="310"/>
                    <a:pt x="1" y="691"/>
                  </a:cubicBezTo>
                  <a:cubicBezTo>
                    <a:pt x="1" y="1072"/>
                    <a:pt x="310" y="1369"/>
                    <a:pt x="679" y="1369"/>
                  </a:cubicBezTo>
                  <a:cubicBezTo>
                    <a:pt x="1060" y="1369"/>
                    <a:pt x="1370" y="1060"/>
                    <a:pt x="1370" y="691"/>
                  </a:cubicBezTo>
                  <a:cubicBezTo>
                    <a:pt x="1370" y="298"/>
                    <a:pt x="1060" y="0"/>
                    <a:pt x="67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51" name="Google Shape;11351;p81"/>
            <p:cNvSpPr/>
            <p:nvPr/>
          </p:nvSpPr>
          <p:spPr>
            <a:xfrm>
              <a:off x="6381609" y="3913469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334"/>
                  </a:lnTo>
                  <a:cubicBezTo>
                    <a:pt x="0" y="429"/>
                    <a:pt x="72" y="501"/>
                    <a:pt x="167" y="501"/>
                  </a:cubicBezTo>
                  <a:cubicBezTo>
                    <a:pt x="251" y="501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52" name="Google Shape;11352;p81"/>
            <p:cNvSpPr/>
            <p:nvPr/>
          </p:nvSpPr>
          <p:spPr>
            <a:xfrm>
              <a:off x="6248078" y="3784468"/>
              <a:ext cx="277263" cy="356115"/>
            </a:xfrm>
            <a:custGeom>
              <a:avLst/>
              <a:gdLst/>
              <a:ahLst/>
              <a:cxnLst/>
              <a:rect l="l" t="t" r="r" b="b"/>
              <a:pathLst>
                <a:path w="8752" h="11241" extrusionOk="0">
                  <a:moveTo>
                    <a:pt x="5954" y="4751"/>
                  </a:moveTo>
                  <a:lnTo>
                    <a:pt x="5954" y="5335"/>
                  </a:lnTo>
                  <a:cubicBezTo>
                    <a:pt x="5954" y="5561"/>
                    <a:pt x="5823" y="5751"/>
                    <a:pt x="5609" y="5835"/>
                  </a:cubicBezTo>
                  <a:lnTo>
                    <a:pt x="4751" y="6180"/>
                  </a:lnTo>
                  <a:cubicBezTo>
                    <a:pt x="4632" y="6233"/>
                    <a:pt x="4501" y="6260"/>
                    <a:pt x="4369" y="6260"/>
                  </a:cubicBezTo>
                  <a:cubicBezTo>
                    <a:pt x="4236" y="6260"/>
                    <a:pt x="4102" y="6233"/>
                    <a:pt x="3977" y="6180"/>
                  </a:cubicBezTo>
                  <a:lnTo>
                    <a:pt x="3108" y="5835"/>
                  </a:lnTo>
                  <a:cubicBezTo>
                    <a:pt x="2906" y="5751"/>
                    <a:pt x="2775" y="5561"/>
                    <a:pt x="2775" y="5335"/>
                  </a:cubicBezTo>
                  <a:lnTo>
                    <a:pt x="2775" y="4751"/>
                  </a:lnTo>
                  <a:lnTo>
                    <a:pt x="3156" y="4882"/>
                  </a:lnTo>
                  <a:cubicBezTo>
                    <a:pt x="3215" y="5108"/>
                    <a:pt x="3406" y="5275"/>
                    <a:pt x="3668" y="5275"/>
                  </a:cubicBezTo>
                  <a:lnTo>
                    <a:pt x="3680" y="5275"/>
                  </a:lnTo>
                  <a:lnTo>
                    <a:pt x="3680" y="5287"/>
                  </a:lnTo>
                  <a:cubicBezTo>
                    <a:pt x="3680" y="5382"/>
                    <a:pt x="3751" y="5454"/>
                    <a:pt x="3846" y="5454"/>
                  </a:cubicBezTo>
                  <a:cubicBezTo>
                    <a:pt x="3930" y="5454"/>
                    <a:pt x="4001" y="5382"/>
                    <a:pt x="4001" y="5287"/>
                  </a:cubicBezTo>
                  <a:lnTo>
                    <a:pt x="4001" y="5275"/>
                  </a:lnTo>
                  <a:lnTo>
                    <a:pt x="4192" y="5275"/>
                  </a:lnTo>
                  <a:lnTo>
                    <a:pt x="4192" y="5287"/>
                  </a:lnTo>
                  <a:cubicBezTo>
                    <a:pt x="4192" y="5382"/>
                    <a:pt x="4275" y="5454"/>
                    <a:pt x="4358" y="5454"/>
                  </a:cubicBezTo>
                  <a:cubicBezTo>
                    <a:pt x="4454" y="5454"/>
                    <a:pt x="4525" y="5382"/>
                    <a:pt x="4525" y="5287"/>
                  </a:cubicBezTo>
                  <a:lnTo>
                    <a:pt x="4525" y="5275"/>
                  </a:lnTo>
                  <a:lnTo>
                    <a:pt x="4716" y="5275"/>
                  </a:lnTo>
                  <a:lnTo>
                    <a:pt x="4716" y="5287"/>
                  </a:lnTo>
                  <a:cubicBezTo>
                    <a:pt x="4716" y="5382"/>
                    <a:pt x="4787" y="5454"/>
                    <a:pt x="4882" y="5454"/>
                  </a:cubicBezTo>
                  <a:cubicBezTo>
                    <a:pt x="4966" y="5454"/>
                    <a:pt x="5049" y="5382"/>
                    <a:pt x="5049" y="5287"/>
                  </a:cubicBezTo>
                  <a:lnTo>
                    <a:pt x="5049" y="5275"/>
                  </a:lnTo>
                  <a:lnTo>
                    <a:pt x="5061" y="5275"/>
                  </a:lnTo>
                  <a:cubicBezTo>
                    <a:pt x="5299" y="5275"/>
                    <a:pt x="5501" y="5108"/>
                    <a:pt x="5561" y="4882"/>
                  </a:cubicBezTo>
                  <a:lnTo>
                    <a:pt x="5954" y="4751"/>
                  </a:lnTo>
                  <a:close/>
                  <a:moveTo>
                    <a:pt x="4716" y="6537"/>
                  </a:moveTo>
                  <a:lnTo>
                    <a:pt x="4716" y="6882"/>
                  </a:lnTo>
                  <a:lnTo>
                    <a:pt x="4001" y="6882"/>
                  </a:lnTo>
                  <a:lnTo>
                    <a:pt x="4001" y="6537"/>
                  </a:lnTo>
                  <a:cubicBezTo>
                    <a:pt x="4120" y="6573"/>
                    <a:pt x="4239" y="6585"/>
                    <a:pt x="4358" y="6585"/>
                  </a:cubicBezTo>
                  <a:cubicBezTo>
                    <a:pt x="4477" y="6585"/>
                    <a:pt x="4596" y="6573"/>
                    <a:pt x="4716" y="6537"/>
                  </a:cubicBezTo>
                  <a:close/>
                  <a:moveTo>
                    <a:pt x="4739" y="7204"/>
                  </a:moveTo>
                  <a:lnTo>
                    <a:pt x="4739" y="7585"/>
                  </a:lnTo>
                  <a:lnTo>
                    <a:pt x="4001" y="7585"/>
                  </a:lnTo>
                  <a:lnTo>
                    <a:pt x="4001" y="7204"/>
                  </a:lnTo>
                  <a:close/>
                  <a:moveTo>
                    <a:pt x="4358" y="346"/>
                  </a:moveTo>
                  <a:cubicBezTo>
                    <a:pt x="5823" y="346"/>
                    <a:pt x="7013" y="1536"/>
                    <a:pt x="7013" y="3001"/>
                  </a:cubicBezTo>
                  <a:lnTo>
                    <a:pt x="7013" y="4227"/>
                  </a:lnTo>
                  <a:cubicBezTo>
                    <a:pt x="7013" y="4906"/>
                    <a:pt x="6823" y="5501"/>
                    <a:pt x="6442" y="6073"/>
                  </a:cubicBezTo>
                  <a:cubicBezTo>
                    <a:pt x="6109" y="6597"/>
                    <a:pt x="5668" y="7013"/>
                    <a:pt x="5275" y="7382"/>
                  </a:cubicBezTo>
                  <a:cubicBezTo>
                    <a:pt x="5192" y="7466"/>
                    <a:pt x="5132" y="7525"/>
                    <a:pt x="5061" y="7585"/>
                  </a:cubicBezTo>
                  <a:lnTo>
                    <a:pt x="5061" y="6406"/>
                  </a:lnTo>
                  <a:lnTo>
                    <a:pt x="5739" y="6132"/>
                  </a:lnTo>
                  <a:cubicBezTo>
                    <a:pt x="6073" y="6001"/>
                    <a:pt x="6299" y="5692"/>
                    <a:pt x="6299" y="5335"/>
                  </a:cubicBezTo>
                  <a:lnTo>
                    <a:pt x="6299" y="4620"/>
                  </a:lnTo>
                  <a:cubicBezTo>
                    <a:pt x="6501" y="4501"/>
                    <a:pt x="6656" y="4275"/>
                    <a:pt x="6656" y="4025"/>
                  </a:cubicBezTo>
                  <a:lnTo>
                    <a:pt x="6656" y="3001"/>
                  </a:lnTo>
                  <a:cubicBezTo>
                    <a:pt x="6656" y="2441"/>
                    <a:pt x="6442" y="1906"/>
                    <a:pt x="6085" y="1489"/>
                  </a:cubicBezTo>
                  <a:cubicBezTo>
                    <a:pt x="6054" y="1452"/>
                    <a:pt x="6013" y="1434"/>
                    <a:pt x="5969" y="1434"/>
                  </a:cubicBezTo>
                  <a:cubicBezTo>
                    <a:pt x="5929" y="1434"/>
                    <a:pt x="5886" y="1449"/>
                    <a:pt x="5847" y="1477"/>
                  </a:cubicBezTo>
                  <a:cubicBezTo>
                    <a:pt x="5775" y="1536"/>
                    <a:pt x="5775" y="1644"/>
                    <a:pt x="5835" y="1715"/>
                  </a:cubicBezTo>
                  <a:cubicBezTo>
                    <a:pt x="6144" y="2072"/>
                    <a:pt x="6323" y="2537"/>
                    <a:pt x="6323" y="3001"/>
                  </a:cubicBezTo>
                  <a:lnTo>
                    <a:pt x="6323" y="4025"/>
                  </a:lnTo>
                  <a:cubicBezTo>
                    <a:pt x="6323" y="4168"/>
                    <a:pt x="6228" y="4323"/>
                    <a:pt x="6073" y="4370"/>
                  </a:cubicBezTo>
                  <a:lnTo>
                    <a:pt x="5370" y="4608"/>
                  </a:lnTo>
                  <a:cubicBezTo>
                    <a:pt x="5299" y="4632"/>
                    <a:pt x="5251" y="4692"/>
                    <a:pt x="5251" y="4751"/>
                  </a:cubicBezTo>
                  <a:cubicBezTo>
                    <a:pt x="5251" y="4858"/>
                    <a:pt x="5168" y="4942"/>
                    <a:pt x="5061" y="4942"/>
                  </a:cubicBezTo>
                  <a:lnTo>
                    <a:pt x="3668" y="4942"/>
                  </a:lnTo>
                  <a:cubicBezTo>
                    <a:pt x="3561" y="4942"/>
                    <a:pt x="3465" y="4858"/>
                    <a:pt x="3465" y="4751"/>
                  </a:cubicBezTo>
                  <a:cubicBezTo>
                    <a:pt x="3465" y="4680"/>
                    <a:pt x="3430" y="4620"/>
                    <a:pt x="3346" y="4608"/>
                  </a:cubicBezTo>
                  <a:lnTo>
                    <a:pt x="2656" y="4370"/>
                  </a:lnTo>
                  <a:cubicBezTo>
                    <a:pt x="2501" y="4323"/>
                    <a:pt x="2394" y="4168"/>
                    <a:pt x="2394" y="4025"/>
                  </a:cubicBezTo>
                  <a:lnTo>
                    <a:pt x="2394" y="3001"/>
                  </a:lnTo>
                  <a:cubicBezTo>
                    <a:pt x="2394" y="1929"/>
                    <a:pt x="3275" y="1048"/>
                    <a:pt x="4346" y="1048"/>
                  </a:cubicBezTo>
                  <a:cubicBezTo>
                    <a:pt x="4692" y="1048"/>
                    <a:pt x="5037" y="1132"/>
                    <a:pt x="5311" y="1298"/>
                  </a:cubicBezTo>
                  <a:cubicBezTo>
                    <a:pt x="5337" y="1313"/>
                    <a:pt x="5364" y="1320"/>
                    <a:pt x="5391" y="1320"/>
                  </a:cubicBezTo>
                  <a:cubicBezTo>
                    <a:pt x="5449" y="1320"/>
                    <a:pt x="5504" y="1288"/>
                    <a:pt x="5537" y="1239"/>
                  </a:cubicBezTo>
                  <a:cubicBezTo>
                    <a:pt x="5585" y="1167"/>
                    <a:pt x="5549" y="1060"/>
                    <a:pt x="5478" y="1013"/>
                  </a:cubicBezTo>
                  <a:cubicBezTo>
                    <a:pt x="5132" y="822"/>
                    <a:pt x="4739" y="715"/>
                    <a:pt x="4346" y="715"/>
                  </a:cubicBezTo>
                  <a:cubicBezTo>
                    <a:pt x="3096" y="715"/>
                    <a:pt x="2072" y="1727"/>
                    <a:pt x="2072" y="3001"/>
                  </a:cubicBezTo>
                  <a:lnTo>
                    <a:pt x="2072" y="4025"/>
                  </a:lnTo>
                  <a:cubicBezTo>
                    <a:pt x="2072" y="4275"/>
                    <a:pt x="2203" y="4501"/>
                    <a:pt x="2430" y="4620"/>
                  </a:cubicBezTo>
                  <a:lnTo>
                    <a:pt x="2430" y="5335"/>
                  </a:lnTo>
                  <a:cubicBezTo>
                    <a:pt x="2430" y="5692"/>
                    <a:pt x="2632" y="6001"/>
                    <a:pt x="2977" y="6132"/>
                  </a:cubicBezTo>
                  <a:lnTo>
                    <a:pt x="3668" y="6406"/>
                  </a:lnTo>
                  <a:lnTo>
                    <a:pt x="3668" y="7585"/>
                  </a:lnTo>
                  <a:cubicBezTo>
                    <a:pt x="3584" y="7525"/>
                    <a:pt x="3525" y="7442"/>
                    <a:pt x="3453" y="7382"/>
                  </a:cubicBezTo>
                  <a:cubicBezTo>
                    <a:pt x="3072" y="7013"/>
                    <a:pt x="2620" y="6585"/>
                    <a:pt x="2275" y="6073"/>
                  </a:cubicBezTo>
                  <a:cubicBezTo>
                    <a:pt x="1894" y="5501"/>
                    <a:pt x="1715" y="4882"/>
                    <a:pt x="1715" y="4227"/>
                  </a:cubicBezTo>
                  <a:lnTo>
                    <a:pt x="1715" y="3001"/>
                  </a:lnTo>
                  <a:cubicBezTo>
                    <a:pt x="1715" y="1536"/>
                    <a:pt x="2906" y="346"/>
                    <a:pt x="4358" y="346"/>
                  </a:cubicBezTo>
                  <a:close/>
                  <a:moveTo>
                    <a:pt x="4751" y="7906"/>
                  </a:moveTo>
                  <a:lnTo>
                    <a:pt x="4751" y="7918"/>
                  </a:lnTo>
                  <a:lnTo>
                    <a:pt x="4739" y="7918"/>
                  </a:lnTo>
                  <a:cubicBezTo>
                    <a:pt x="4585" y="8085"/>
                    <a:pt x="4466" y="8240"/>
                    <a:pt x="4382" y="8394"/>
                  </a:cubicBezTo>
                  <a:cubicBezTo>
                    <a:pt x="4287" y="8240"/>
                    <a:pt x="4156" y="8085"/>
                    <a:pt x="4025" y="7918"/>
                  </a:cubicBezTo>
                  <a:lnTo>
                    <a:pt x="4025" y="7906"/>
                  </a:lnTo>
                  <a:close/>
                  <a:moveTo>
                    <a:pt x="4382" y="1"/>
                  </a:moveTo>
                  <a:cubicBezTo>
                    <a:pt x="2739" y="1"/>
                    <a:pt x="1406" y="1346"/>
                    <a:pt x="1406" y="2977"/>
                  </a:cubicBezTo>
                  <a:lnTo>
                    <a:pt x="1406" y="4215"/>
                  </a:lnTo>
                  <a:cubicBezTo>
                    <a:pt x="1406" y="5477"/>
                    <a:pt x="2013" y="6347"/>
                    <a:pt x="2668" y="7049"/>
                  </a:cubicBezTo>
                  <a:cubicBezTo>
                    <a:pt x="2549" y="7156"/>
                    <a:pt x="2382" y="7251"/>
                    <a:pt x="2215" y="7311"/>
                  </a:cubicBezTo>
                  <a:lnTo>
                    <a:pt x="882" y="7716"/>
                  </a:lnTo>
                  <a:cubicBezTo>
                    <a:pt x="358" y="7859"/>
                    <a:pt x="1" y="8335"/>
                    <a:pt x="1" y="8871"/>
                  </a:cubicBezTo>
                  <a:lnTo>
                    <a:pt x="1" y="11073"/>
                  </a:lnTo>
                  <a:cubicBezTo>
                    <a:pt x="1" y="11169"/>
                    <a:pt x="72" y="11240"/>
                    <a:pt x="167" y="11240"/>
                  </a:cubicBezTo>
                  <a:cubicBezTo>
                    <a:pt x="251" y="11240"/>
                    <a:pt x="322" y="11169"/>
                    <a:pt x="322" y="11073"/>
                  </a:cubicBezTo>
                  <a:lnTo>
                    <a:pt x="322" y="8871"/>
                  </a:lnTo>
                  <a:cubicBezTo>
                    <a:pt x="322" y="8752"/>
                    <a:pt x="358" y="8633"/>
                    <a:pt x="405" y="8537"/>
                  </a:cubicBezTo>
                  <a:lnTo>
                    <a:pt x="1394" y="9407"/>
                  </a:lnTo>
                  <a:cubicBezTo>
                    <a:pt x="1513" y="9514"/>
                    <a:pt x="1572" y="9668"/>
                    <a:pt x="1572" y="9811"/>
                  </a:cubicBezTo>
                  <a:lnTo>
                    <a:pt x="1572" y="11073"/>
                  </a:lnTo>
                  <a:cubicBezTo>
                    <a:pt x="1572" y="11169"/>
                    <a:pt x="1656" y="11240"/>
                    <a:pt x="1739" y="11240"/>
                  </a:cubicBezTo>
                  <a:cubicBezTo>
                    <a:pt x="1834" y="11240"/>
                    <a:pt x="1906" y="11169"/>
                    <a:pt x="1906" y="11073"/>
                  </a:cubicBezTo>
                  <a:lnTo>
                    <a:pt x="1906" y="9811"/>
                  </a:lnTo>
                  <a:cubicBezTo>
                    <a:pt x="1906" y="9561"/>
                    <a:pt x="1799" y="9323"/>
                    <a:pt x="1608" y="9156"/>
                  </a:cubicBezTo>
                  <a:lnTo>
                    <a:pt x="584" y="8252"/>
                  </a:lnTo>
                  <a:cubicBezTo>
                    <a:pt x="679" y="8144"/>
                    <a:pt x="822" y="8061"/>
                    <a:pt x="965" y="8013"/>
                  </a:cubicBezTo>
                  <a:lnTo>
                    <a:pt x="2310" y="7609"/>
                  </a:lnTo>
                  <a:cubicBezTo>
                    <a:pt x="2525" y="7549"/>
                    <a:pt x="2727" y="7430"/>
                    <a:pt x="2882" y="7263"/>
                  </a:cubicBezTo>
                  <a:cubicBezTo>
                    <a:pt x="3001" y="7382"/>
                    <a:pt x="3120" y="7502"/>
                    <a:pt x="3239" y="7609"/>
                  </a:cubicBezTo>
                  <a:cubicBezTo>
                    <a:pt x="3763" y="8097"/>
                    <a:pt x="4215" y="8537"/>
                    <a:pt x="4215" y="8942"/>
                  </a:cubicBezTo>
                  <a:cubicBezTo>
                    <a:pt x="4215" y="9037"/>
                    <a:pt x="4287" y="9109"/>
                    <a:pt x="4370" y="9109"/>
                  </a:cubicBezTo>
                  <a:cubicBezTo>
                    <a:pt x="4466" y="9109"/>
                    <a:pt x="4537" y="9037"/>
                    <a:pt x="4537" y="8942"/>
                  </a:cubicBezTo>
                  <a:cubicBezTo>
                    <a:pt x="4537" y="8514"/>
                    <a:pt x="4989" y="8097"/>
                    <a:pt x="5501" y="7609"/>
                  </a:cubicBezTo>
                  <a:cubicBezTo>
                    <a:pt x="5620" y="7502"/>
                    <a:pt x="5739" y="7382"/>
                    <a:pt x="5859" y="7263"/>
                  </a:cubicBezTo>
                  <a:cubicBezTo>
                    <a:pt x="6025" y="7430"/>
                    <a:pt x="6216" y="7549"/>
                    <a:pt x="6442" y="7609"/>
                  </a:cubicBezTo>
                  <a:lnTo>
                    <a:pt x="7787" y="8013"/>
                  </a:lnTo>
                  <a:cubicBezTo>
                    <a:pt x="7930" y="8049"/>
                    <a:pt x="8061" y="8133"/>
                    <a:pt x="8168" y="8252"/>
                  </a:cubicBezTo>
                  <a:lnTo>
                    <a:pt x="7144" y="9156"/>
                  </a:lnTo>
                  <a:cubicBezTo>
                    <a:pt x="6954" y="9323"/>
                    <a:pt x="6847" y="9561"/>
                    <a:pt x="6847" y="9811"/>
                  </a:cubicBezTo>
                  <a:lnTo>
                    <a:pt x="6847" y="11073"/>
                  </a:lnTo>
                  <a:cubicBezTo>
                    <a:pt x="6847" y="11169"/>
                    <a:pt x="6918" y="11240"/>
                    <a:pt x="7013" y="11240"/>
                  </a:cubicBezTo>
                  <a:cubicBezTo>
                    <a:pt x="7097" y="11240"/>
                    <a:pt x="7168" y="11169"/>
                    <a:pt x="7168" y="11073"/>
                  </a:cubicBezTo>
                  <a:lnTo>
                    <a:pt x="7168" y="9811"/>
                  </a:lnTo>
                  <a:cubicBezTo>
                    <a:pt x="7168" y="9668"/>
                    <a:pt x="7252" y="9514"/>
                    <a:pt x="7347" y="9407"/>
                  </a:cubicBezTo>
                  <a:lnTo>
                    <a:pt x="8347" y="8537"/>
                  </a:lnTo>
                  <a:cubicBezTo>
                    <a:pt x="8395" y="8633"/>
                    <a:pt x="8418" y="8752"/>
                    <a:pt x="8418" y="8871"/>
                  </a:cubicBezTo>
                  <a:lnTo>
                    <a:pt x="8418" y="11073"/>
                  </a:lnTo>
                  <a:cubicBezTo>
                    <a:pt x="8418" y="11169"/>
                    <a:pt x="8502" y="11240"/>
                    <a:pt x="8585" y="11240"/>
                  </a:cubicBezTo>
                  <a:cubicBezTo>
                    <a:pt x="8680" y="11240"/>
                    <a:pt x="8752" y="11169"/>
                    <a:pt x="8752" y="11073"/>
                  </a:cubicBezTo>
                  <a:lnTo>
                    <a:pt x="8752" y="8871"/>
                  </a:lnTo>
                  <a:cubicBezTo>
                    <a:pt x="8752" y="8359"/>
                    <a:pt x="8395" y="7859"/>
                    <a:pt x="7871" y="7716"/>
                  </a:cubicBezTo>
                  <a:lnTo>
                    <a:pt x="6537" y="7311"/>
                  </a:lnTo>
                  <a:cubicBezTo>
                    <a:pt x="6359" y="7263"/>
                    <a:pt x="6204" y="7180"/>
                    <a:pt x="6085" y="7049"/>
                  </a:cubicBezTo>
                  <a:cubicBezTo>
                    <a:pt x="6740" y="6359"/>
                    <a:pt x="7359" y="5477"/>
                    <a:pt x="7359" y="4215"/>
                  </a:cubicBezTo>
                  <a:lnTo>
                    <a:pt x="7359" y="2977"/>
                  </a:lnTo>
                  <a:cubicBezTo>
                    <a:pt x="7359" y="1346"/>
                    <a:pt x="6013" y="1"/>
                    <a:pt x="438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53" name="Google Shape;11353;p81"/>
            <p:cNvSpPr/>
            <p:nvPr/>
          </p:nvSpPr>
          <p:spPr>
            <a:xfrm>
              <a:off x="6381609" y="4085840"/>
              <a:ext cx="10201" cy="54743"/>
            </a:xfrm>
            <a:custGeom>
              <a:avLst/>
              <a:gdLst/>
              <a:ahLst/>
              <a:cxnLst/>
              <a:rect l="l" t="t" r="r" b="b"/>
              <a:pathLst>
                <a:path w="322" h="1728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560"/>
                  </a:lnTo>
                  <a:cubicBezTo>
                    <a:pt x="0" y="1656"/>
                    <a:pt x="72" y="1727"/>
                    <a:pt x="167" y="1727"/>
                  </a:cubicBezTo>
                  <a:cubicBezTo>
                    <a:pt x="251" y="1727"/>
                    <a:pt x="322" y="1656"/>
                    <a:pt x="322" y="1560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354" name="Google Shape;11354;p81"/>
          <p:cNvGrpSpPr/>
          <p:nvPr/>
        </p:nvGrpSpPr>
        <p:grpSpPr>
          <a:xfrm>
            <a:off x="7734300" y="4772413"/>
            <a:ext cx="370192" cy="472792"/>
            <a:chOff x="5800725" y="3785989"/>
            <a:chExt cx="277644" cy="354594"/>
          </a:xfrm>
          <a:solidFill>
            <a:srgbClr val="D2DE00"/>
          </a:solidFill>
        </p:grpSpPr>
        <p:sp>
          <p:nvSpPr>
            <p:cNvPr id="11355" name="Google Shape;11355;p81"/>
            <p:cNvSpPr/>
            <p:nvPr/>
          </p:nvSpPr>
          <p:spPr>
            <a:xfrm>
              <a:off x="5901055" y="3896869"/>
              <a:ext cx="10613" cy="15872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34" y="72"/>
                    <a:pt x="251" y="1"/>
                    <a:pt x="16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56" name="Google Shape;11356;p81"/>
            <p:cNvSpPr/>
            <p:nvPr/>
          </p:nvSpPr>
          <p:spPr>
            <a:xfrm>
              <a:off x="5968217" y="3896869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1"/>
                    <a:pt x="155" y="501"/>
                  </a:cubicBezTo>
                  <a:cubicBezTo>
                    <a:pt x="250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57" name="Google Shape;11357;p81"/>
            <p:cNvSpPr/>
            <p:nvPr/>
          </p:nvSpPr>
          <p:spPr>
            <a:xfrm>
              <a:off x="5916547" y="3935804"/>
              <a:ext cx="45271" cy="16157"/>
            </a:xfrm>
            <a:custGeom>
              <a:avLst/>
              <a:gdLst/>
              <a:ahLst/>
              <a:cxnLst/>
              <a:rect l="l" t="t" r="r" b="b"/>
              <a:pathLst>
                <a:path w="1429" h="510" extrusionOk="0">
                  <a:moveTo>
                    <a:pt x="188" y="1"/>
                  </a:moveTo>
                  <a:cubicBezTo>
                    <a:pt x="146" y="1"/>
                    <a:pt x="101" y="16"/>
                    <a:pt x="60" y="46"/>
                  </a:cubicBezTo>
                  <a:cubicBezTo>
                    <a:pt x="0" y="105"/>
                    <a:pt x="0" y="212"/>
                    <a:pt x="60" y="284"/>
                  </a:cubicBezTo>
                  <a:cubicBezTo>
                    <a:pt x="214" y="427"/>
                    <a:pt x="453" y="510"/>
                    <a:pt x="703" y="510"/>
                  </a:cubicBezTo>
                  <a:cubicBezTo>
                    <a:pt x="976" y="510"/>
                    <a:pt x="1215" y="427"/>
                    <a:pt x="1345" y="284"/>
                  </a:cubicBezTo>
                  <a:cubicBezTo>
                    <a:pt x="1429" y="212"/>
                    <a:pt x="1429" y="105"/>
                    <a:pt x="1369" y="46"/>
                  </a:cubicBezTo>
                  <a:cubicBezTo>
                    <a:pt x="1340" y="16"/>
                    <a:pt x="1301" y="1"/>
                    <a:pt x="1259" y="1"/>
                  </a:cubicBezTo>
                  <a:cubicBezTo>
                    <a:pt x="1217" y="1"/>
                    <a:pt x="1173" y="16"/>
                    <a:pt x="1131" y="46"/>
                  </a:cubicBezTo>
                  <a:cubicBezTo>
                    <a:pt x="1072" y="105"/>
                    <a:pt x="929" y="188"/>
                    <a:pt x="714" y="188"/>
                  </a:cubicBezTo>
                  <a:cubicBezTo>
                    <a:pt x="512" y="188"/>
                    <a:pt x="357" y="105"/>
                    <a:pt x="298" y="46"/>
                  </a:cubicBezTo>
                  <a:cubicBezTo>
                    <a:pt x="268" y="16"/>
                    <a:pt x="229" y="1"/>
                    <a:pt x="18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58" name="Google Shape;11358;p81"/>
            <p:cNvSpPr/>
            <p:nvPr/>
          </p:nvSpPr>
          <p:spPr>
            <a:xfrm>
              <a:off x="5895416" y="3879888"/>
              <a:ext cx="21891" cy="10233"/>
            </a:xfrm>
            <a:custGeom>
              <a:avLst/>
              <a:gdLst/>
              <a:ahLst/>
              <a:cxnLst/>
              <a:rect l="l" t="t" r="r" b="b"/>
              <a:pathLst>
                <a:path w="691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1"/>
                    <a:pt x="679" y="168"/>
                  </a:cubicBezTo>
                  <a:cubicBezTo>
                    <a:pt x="691" y="72"/>
                    <a:pt x="608" y="1"/>
                    <a:pt x="52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59" name="Google Shape;11359;p81"/>
            <p:cNvSpPr/>
            <p:nvPr/>
          </p:nvSpPr>
          <p:spPr>
            <a:xfrm>
              <a:off x="5961786" y="3879888"/>
              <a:ext cx="21923" cy="10233"/>
            </a:xfrm>
            <a:custGeom>
              <a:avLst/>
              <a:gdLst/>
              <a:ahLst/>
              <a:cxnLst/>
              <a:rect l="l" t="t" r="r" b="b"/>
              <a:pathLst>
                <a:path w="692" h="323" extrusionOk="0">
                  <a:moveTo>
                    <a:pt x="168" y="1"/>
                  </a:moveTo>
                  <a:cubicBezTo>
                    <a:pt x="84" y="1"/>
                    <a:pt x="1" y="72"/>
                    <a:pt x="1" y="168"/>
                  </a:cubicBezTo>
                  <a:cubicBezTo>
                    <a:pt x="1" y="251"/>
                    <a:pt x="84" y="322"/>
                    <a:pt x="168" y="322"/>
                  </a:cubicBezTo>
                  <a:lnTo>
                    <a:pt x="525" y="322"/>
                  </a:lnTo>
                  <a:cubicBezTo>
                    <a:pt x="620" y="322"/>
                    <a:pt x="691" y="251"/>
                    <a:pt x="691" y="168"/>
                  </a:cubicBezTo>
                  <a:cubicBezTo>
                    <a:pt x="691" y="72"/>
                    <a:pt x="620" y="1"/>
                    <a:pt x="52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60" name="Google Shape;11360;p81"/>
            <p:cNvSpPr/>
            <p:nvPr/>
          </p:nvSpPr>
          <p:spPr>
            <a:xfrm>
              <a:off x="5800725" y="3785989"/>
              <a:ext cx="277644" cy="354594"/>
            </a:xfrm>
            <a:custGeom>
              <a:avLst/>
              <a:gdLst/>
              <a:ahLst/>
              <a:cxnLst/>
              <a:rect l="l" t="t" r="r" b="b"/>
              <a:pathLst>
                <a:path w="8764" h="11193" extrusionOk="0">
                  <a:moveTo>
                    <a:pt x="4716" y="310"/>
                  </a:moveTo>
                  <a:cubicBezTo>
                    <a:pt x="5323" y="310"/>
                    <a:pt x="5859" y="572"/>
                    <a:pt x="5978" y="905"/>
                  </a:cubicBezTo>
                  <a:cubicBezTo>
                    <a:pt x="6005" y="979"/>
                    <a:pt x="6062" y="1024"/>
                    <a:pt x="6130" y="1024"/>
                  </a:cubicBezTo>
                  <a:cubicBezTo>
                    <a:pt x="6150" y="1024"/>
                    <a:pt x="6171" y="1020"/>
                    <a:pt x="6192" y="1012"/>
                  </a:cubicBezTo>
                  <a:cubicBezTo>
                    <a:pt x="6275" y="988"/>
                    <a:pt x="6323" y="893"/>
                    <a:pt x="6299" y="810"/>
                  </a:cubicBezTo>
                  <a:cubicBezTo>
                    <a:pt x="6275" y="774"/>
                    <a:pt x="6275" y="750"/>
                    <a:pt x="6264" y="715"/>
                  </a:cubicBezTo>
                  <a:lnTo>
                    <a:pt x="6264" y="715"/>
                  </a:lnTo>
                  <a:cubicBezTo>
                    <a:pt x="6609" y="834"/>
                    <a:pt x="6859" y="1167"/>
                    <a:pt x="6859" y="1548"/>
                  </a:cubicBezTo>
                  <a:lnTo>
                    <a:pt x="6859" y="3322"/>
                  </a:lnTo>
                  <a:lnTo>
                    <a:pt x="6668" y="3322"/>
                  </a:lnTo>
                  <a:cubicBezTo>
                    <a:pt x="6561" y="3322"/>
                    <a:pt x="6478" y="3227"/>
                    <a:pt x="6478" y="3132"/>
                  </a:cubicBezTo>
                  <a:lnTo>
                    <a:pt x="6478" y="2953"/>
                  </a:lnTo>
                  <a:cubicBezTo>
                    <a:pt x="6478" y="2191"/>
                    <a:pt x="5918" y="1619"/>
                    <a:pt x="5894" y="1608"/>
                  </a:cubicBezTo>
                  <a:cubicBezTo>
                    <a:pt x="5858" y="1571"/>
                    <a:pt x="5815" y="1556"/>
                    <a:pt x="5770" y="1556"/>
                  </a:cubicBezTo>
                  <a:cubicBezTo>
                    <a:pt x="5756" y="1556"/>
                    <a:pt x="5742" y="1557"/>
                    <a:pt x="5728" y="1560"/>
                  </a:cubicBezTo>
                  <a:cubicBezTo>
                    <a:pt x="5195" y="1728"/>
                    <a:pt x="4526" y="1884"/>
                    <a:pt x="3873" y="1884"/>
                  </a:cubicBezTo>
                  <a:cubicBezTo>
                    <a:pt x="3418" y="1884"/>
                    <a:pt x="2971" y="1808"/>
                    <a:pt x="2585" y="1608"/>
                  </a:cubicBezTo>
                  <a:cubicBezTo>
                    <a:pt x="2251" y="1441"/>
                    <a:pt x="2049" y="1227"/>
                    <a:pt x="1953" y="1072"/>
                  </a:cubicBezTo>
                  <a:cubicBezTo>
                    <a:pt x="2311" y="988"/>
                    <a:pt x="2573" y="846"/>
                    <a:pt x="2811" y="750"/>
                  </a:cubicBezTo>
                  <a:cubicBezTo>
                    <a:pt x="3347" y="512"/>
                    <a:pt x="3763" y="310"/>
                    <a:pt x="4716" y="310"/>
                  </a:cubicBezTo>
                  <a:close/>
                  <a:moveTo>
                    <a:pt x="2049" y="1679"/>
                  </a:moveTo>
                  <a:cubicBezTo>
                    <a:pt x="2156" y="1762"/>
                    <a:pt x="2275" y="1846"/>
                    <a:pt x="2406" y="1905"/>
                  </a:cubicBezTo>
                  <a:cubicBezTo>
                    <a:pt x="2787" y="2096"/>
                    <a:pt x="3227" y="2203"/>
                    <a:pt x="3716" y="2215"/>
                  </a:cubicBezTo>
                  <a:cubicBezTo>
                    <a:pt x="3770" y="2217"/>
                    <a:pt x="3825" y="2218"/>
                    <a:pt x="3881" y="2218"/>
                  </a:cubicBezTo>
                  <a:cubicBezTo>
                    <a:pt x="4435" y="2218"/>
                    <a:pt x="5056" y="2111"/>
                    <a:pt x="5716" y="1905"/>
                  </a:cubicBezTo>
                  <a:cubicBezTo>
                    <a:pt x="5847" y="2072"/>
                    <a:pt x="6133" y="2453"/>
                    <a:pt x="6133" y="2953"/>
                  </a:cubicBezTo>
                  <a:lnTo>
                    <a:pt x="6133" y="3132"/>
                  </a:lnTo>
                  <a:cubicBezTo>
                    <a:pt x="6133" y="3405"/>
                    <a:pt x="6371" y="3644"/>
                    <a:pt x="6656" y="3644"/>
                  </a:cubicBezTo>
                  <a:lnTo>
                    <a:pt x="6918" y="3644"/>
                  </a:lnTo>
                  <a:cubicBezTo>
                    <a:pt x="6990" y="3644"/>
                    <a:pt x="7073" y="3679"/>
                    <a:pt x="7133" y="3739"/>
                  </a:cubicBezTo>
                  <a:cubicBezTo>
                    <a:pt x="7192" y="3798"/>
                    <a:pt x="7204" y="3870"/>
                    <a:pt x="7204" y="3941"/>
                  </a:cubicBezTo>
                  <a:cubicBezTo>
                    <a:pt x="7192" y="4084"/>
                    <a:pt x="7049" y="4203"/>
                    <a:pt x="6906" y="4203"/>
                  </a:cubicBezTo>
                  <a:lnTo>
                    <a:pt x="6835" y="4203"/>
                  </a:lnTo>
                  <a:lnTo>
                    <a:pt x="6835" y="4179"/>
                  </a:lnTo>
                  <a:cubicBezTo>
                    <a:pt x="6835" y="4096"/>
                    <a:pt x="6752" y="4025"/>
                    <a:pt x="6668" y="4025"/>
                  </a:cubicBezTo>
                  <a:cubicBezTo>
                    <a:pt x="6573" y="4025"/>
                    <a:pt x="6502" y="4096"/>
                    <a:pt x="6502" y="4179"/>
                  </a:cubicBezTo>
                  <a:cubicBezTo>
                    <a:pt x="6502" y="5358"/>
                    <a:pt x="5549" y="6311"/>
                    <a:pt x="4394" y="6311"/>
                  </a:cubicBezTo>
                  <a:cubicBezTo>
                    <a:pt x="3227" y="6311"/>
                    <a:pt x="2275" y="5358"/>
                    <a:pt x="2275" y="4203"/>
                  </a:cubicBezTo>
                  <a:cubicBezTo>
                    <a:pt x="2275" y="4108"/>
                    <a:pt x="2204" y="4036"/>
                    <a:pt x="2108" y="4036"/>
                  </a:cubicBezTo>
                  <a:cubicBezTo>
                    <a:pt x="2025" y="4036"/>
                    <a:pt x="1953" y="4108"/>
                    <a:pt x="1953" y="4203"/>
                  </a:cubicBezTo>
                  <a:lnTo>
                    <a:pt x="1953" y="4215"/>
                  </a:lnTo>
                  <a:lnTo>
                    <a:pt x="1846" y="4215"/>
                  </a:lnTo>
                  <a:cubicBezTo>
                    <a:pt x="1775" y="4215"/>
                    <a:pt x="1692" y="4179"/>
                    <a:pt x="1632" y="4120"/>
                  </a:cubicBezTo>
                  <a:cubicBezTo>
                    <a:pt x="1572" y="4060"/>
                    <a:pt x="1561" y="3989"/>
                    <a:pt x="1561" y="3917"/>
                  </a:cubicBezTo>
                  <a:cubicBezTo>
                    <a:pt x="1572" y="3786"/>
                    <a:pt x="1715" y="3667"/>
                    <a:pt x="1858" y="3667"/>
                  </a:cubicBezTo>
                  <a:lnTo>
                    <a:pt x="2096" y="3667"/>
                  </a:lnTo>
                  <a:cubicBezTo>
                    <a:pt x="2382" y="3667"/>
                    <a:pt x="2620" y="3429"/>
                    <a:pt x="2620" y="3143"/>
                  </a:cubicBezTo>
                  <a:lnTo>
                    <a:pt x="2620" y="2512"/>
                  </a:lnTo>
                  <a:cubicBezTo>
                    <a:pt x="2620" y="2429"/>
                    <a:pt x="2549" y="2346"/>
                    <a:pt x="2454" y="2346"/>
                  </a:cubicBezTo>
                  <a:cubicBezTo>
                    <a:pt x="2370" y="2346"/>
                    <a:pt x="2287" y="2429"/>
                    <a:pt x="2287" y="2512"/>
                  </a:cubicBezTo>
                  <a:lnTo>
                    <a:pt x="2287" y="3143"/>
                  </a:lnTo>
                  <a:cubicBezTo>
                    <a:pt x="2287" y="3251"/>
                    <a:pt x="2204" y="3334"/>
                    <a:pt x="2096" y="3334"/>
                  </a:cubicBezTo>
                  <a:lnTo>
                    <a:pt x="1906" y="3334"/>
                  </a:lnTo>
                  <a:lnTo>
                    <a:pt x="1906" y="2322"/>
                  </a:lnTo>
                  <a:cubicBezTo>
                    <a:pt x="1906" y="1941"/>
                    <a:pt x="2013" y="1762"/>
                    <a:pt x="2049" y="1679"/>
                  </a:cubicBezTo>
                  <a:close/>
                  <a:moveTo>
                    <a:pt x="5478" y="6406"/>
                  </a:moveTo>
                  <a:lnTo>
                    <a:pt x="5478" y="6799"/>
                  </a:lnTo>
                  <a:lnTo>
                    <a:pt x="5442" y="6799"/>
                  </a:lnTo>
                  <a:lnTo>
                    <a:pt x="5132" y="7870"/>
                  </a:lnTo>
                  <a:cubicBezTo>
                    <a:pt x="4906" y="7989"/>
                    <a:pt x="4644" y="8073"/>
                    <a:pt x="4394" y="8073"/>
                  </a:cubicBezTo>
                  <a:cubicBezTo>
                    <a:pt x="4120" y="8073"/>
                    <a:pt x="3870" y="8013"/>
                    <a:pt x="3644" y="7870"/>
                  </a:cubicBezTo>
                  <a:lnTo>
                    <a:pt x="3335" y="6799"/>
                  </a:lnTo>
                  <a:lnTo>
                    <a:pt x="3335" y="6406"/>
                  </a:lnTo>
                  <a:cubicBezTo>
                    <a:pt x="3656" y="6561"/>
                    <a:pt x="4013" y="6644"/>
                    <a:pt x="4406" y="6644"/>
                  </a:cubicBezTo>
                  <a:cubicBezTo>
                    <a:pt x="4787" y="6644"/>
                    <a:pt x="5144" y="6549"/>
                    <a:pt x="5478" y="6406"/>
                  </a:cubicBezTo>
                  <a:close/>
                  <a:moveTo>
                    <a:pt x="2644" y="10156"/>
                  </a:moveTo>
                  <a:lnTo>
                    <a:pt x="2644" y="10871"/>
                  </a:lnTo>
                  <a:lnTo>
                    <a:pt x="1215" y="10871"/>
                  </a:lnTo>
                  <a:lnTo>
                    <a:pt x="1215" y="10156"/>
                  </a:lnTo>
                  <a:lnTo>
                    <a:pt x="1775" y="10156"/>
                  </a:lnTo>
                  <a:lnTo>
                    <a:pt x="1775" y="10168"/>
                  </a:lnTo>
                  <a:cubicBezTo>
                    <a:pt x="1775" y="10251"/>
                    <a:pt x="1846" y="10335"/>
                    <a:pt x="1930" y="10335"/>
                  </a:cubicBezTo>
                  <a:cubicBezTo>
                    <a:pt x="2025" y="10335"/>
                    <a:pt x="2096" y="10251"/>
                    <a:pt x="2096" y="10168"/>
                  </a:cubicBezTo>
                  <a:lnTo>
                    <a:pt x="2096" y="10156"/>
                  </a:lnTo>
                  <a:close/>
                  <a:moveTo>
                    <a:pt x="4728" y="0"/>
                  </a:moveTo>
                  <a:cubicBezTo>
                    <a:pt x="3704" y="0"/>
                    <a:pt x="3227" y="203"/>
                    <a:pt x="2692" y="465"/>
                  </a:cubicBezTo>
                  <a:cubicBezTo>
                    <a:pt x="2394" y="596"/>
                    <a:pt x="2096" y="726"/>
                    <a:pt x="1668" y="846"/>
                  </a:cubicBezTo>
                  <a:cubicBezTo>
                    <a:pt x="1620" y="857"/>
                    <a:pt x="1572" y="893"/>
                    <a:pt x="1561" y="941"/>
                  </a:cubicBezTo>
                  <a:cubicBezTo>
                    <a:pt x="1549" y="977"/>
                    <a:pt x="1549" y="1024"/>
                    <a:pt x="1561" y="1072"/>
                  </a:cubicBezTo>
                  <a:cubicBezTo>
                    <a:pt x="1561" y="1084"/>
                    <a:pt x="1632" y="1250"/>
                    <a:pt x="1834" y="1453"/>
                  </a:cubicBezTo>
                  <a:cubicBezTo>
                    <a:pt x="1751" y="1560"/>
                    <a:pt x="1596" y="1810"/>
                    <a:pt x="1596" y="2322"/>
                  </a:cubicBezTo>
                  <a:lnTo>
                    <a:pt x="1596" y="3393"/>
                  </a:lnTo>
                  <a:cubicBezTo>
                    <a:pt x="1394" y="3477"/>
                    <a:pt x="1263" y="3655"/>
                    <a:pt x="1251" y="3870"/>
                  </a:cubicBezTo>
                  <a:cubicBezTo>
                    <a:pt x="1239" y="4036"/>
                    <a:pt x="1299" y="4215"/>
                    <a:pt x="1394" y="4334"/>
                  </a:cubicBezTo>
                  <a:cubicBezTo>
                    <a:pt x="1513" y="4453"/>
                    <a:pt x="1680" y="4525"/>
                    <a:pt x="1846" y="4525"/>
                  </a:cubicBezTo>
                  <a:lnTo>
                    <a:pt x="1965" y="4525"/>
                  </a:lnTo>
                  <a:cubicBezTo>
                    <a:pt x="2049" y="5203"/>
                    <a:pt x="2442" y="5822"/>
                    <a:pt x="2989" y="6191"/>
                  </a:cubicBezTo>
                  <a:lnTo>
                    <a:pt x="2989" y="6715"/>
                  </a:lnTo>
                  <a:lnTo>
                    <a:pt x="2263" y="7084"/>
                  </a:lnTo>
                  <a:cubicBezTo>
                    <a:pt x="2156" y="7132"/>
                    <a:pt x="2084" y="7227"/>
                    <a:pt x="2073" y="7334"/>
                  </a:cubicBezTo>
                  <a:cubicBezTo>
                    <a:pt x="2049" y="7370"/>
                    <a:pt x="2049" y="7406"/>
                    <a:pt x="2049" y="7442"/>
                  </a:cubicBezTo>
                  <a:lnTo>
                    <a:pt x="858" y="7799"/>
                  </a:lnTo>
                  <a:cubicBezTo>
                    <a:pt x="346" y="7965"/>
                    <a:pt x="1" y="8430"/>
                    <a:pt x="1" y="8954"/>
                  </a:cubicBezTo>
                  <a:lnTo>
                    <a:pt x="1" y="11025"/>
                  </a:lnTo>
                  <a:cubicBezTo>
                    <a:pt x="1" y="11121"/>
                    <a:pt x="72" y="11192"/>
                    <a:pt x="168" y="11192"/>
                  </a:cubicBezTo>
                  <a:cubicBezTo>
                    <a:pt x="251" y="11192"/>
                    <a:pt x="322" y="11121"/>
                    <a:pt x="322" y="11025"/>
                  </a:cubicBezTo>
                  <a:lnTo>
                    <a:pt x="322" y="8954"/>
                  </a:lnTo>
                  <a:cubicBezTo>
                    <a:pt x="322" y="8573"/>
                    <a:pt x="584" y="8227"/>
                    <a:pt x="953" y="8108"/>
                  </a:cubicBezTo>
                  <a:lnTo>
                    <a:pt x="2192" y="7739"/>
                  </a:lnTo>
                  <a:lnTo>
                    <a:pt x="2406" y="8025"/>
                  </a:lnTo>
                  <a:lnTo>
                    <a:pt x="2156" y="8275"/>
                  </a:lnTo>
                  <a:cubicBezTo>
                    <a:pt x="1989" y="8442"/>
                    <a:pt x="1965" y="8680"/>
                    <a:pt x="2073" y="8870"/>
                  </a:cubicBezTo>
                  <a:lnTo>
                    <a:pt x="2549" y="9811"/>
                  </a:lnTo>
                  <a:lnTo>
                    <a:pt x="2096" y="9811"/>
                  </a:lnTo>
                  <a:lnTo>
                    <a:pt x="2096" y="9609"/>
                  </a:lnTo>
                  <a:cubicBezTo>
                    <a:pt x="2096" y="9525"/>
                    <a:pt x="2025" y="9454"/>
                    <a:pt x="1930" y="9454"/>
                  </a:cubicBezTo>
                  <a:cubicBezTo>
                    <a:pt x="1846" y="9454"/>
                    <a:pt x="1775" y="9525"/>
                    <a:pt x="1775" y="9609"/>
                  </a:cubicBezTo>
                  <a:lnTo>
                    <a:pt x="1775" y="9811"/>
                  </a:lnTo>
                  <a:lnTo>
                    <a:pt x="1061" y="9811"/>
                  </a:lnTo>
                  <a:cubicBezTo>
                    <a:pt x="965" y="9811"/>
                    <a:pt x="894" y="9882"/>
                    <a:pt x="894" y="9966"/>
                  </a:cubicBezTo>
                  <a:lnTo>
                    <a:pt x="894" y="11025"/>
                  </a:lnTo>
                  <a:cubicBezTo>
                    <a:pt x="894" y="11121"/>
                    <a:pt x="965" y="11192"/>
                    <a:pt x="1061" y="11192"/>
                  </a:cubicBezTo>
                  <a:lnTo>
                    <a:pt x="2811" y="11192"/>
                  </a:lnTo>
                  <a:cubicBezTo>
                    <a:pt x="2906" y="11192"/>
                    <a:pt x="2977" y="11121"/>
                    <a:pt x="2977" y="11025"/>
                  </a:cubicBezTo>
                  <a:lnTo>
                    <a:pt x="2977" y="10668"/>
                  </a:lnTo>
                  <a:lnTo>
                    <a:pt x="3180" y="11097"/>
                  </a:lnTo>
                  <a:cubicBezTo>
                    <a:pt x="3216" y="11156"/>
                    <a:pt x="3275" y="11192"/>
                    <a:pt x="3335" y="11192"/>
                  </a:cubicBezTo>
                  <a:cubicBezTo>
                    <a:pt x="3358" y="11192"/>
                    <a:pt x="3382" y="11192"/>
                    <a:pt x="3406" y="11180"/>
                  </a:cubicBezTo>
                  <a:cubicBezTo>
                    <a:pt x="3477" y="11133"/>
                    <a:pt x="3525" y="11037"/>
                    <a:pt x="3477" y="10954"/>
                  </a:cubicBezTo>
                  <a:lnTo>
                    <a:pt x="2370" y="8716"/>
                  </a:lnTo>
                  <a:cubicBezTo>
                    <a:pt x="2334" y="8644"/>
                    <a:pt x="2346" y="8561"/>
                    <a:pt x="2394" y="8513"/>
                  </a:cubicBezTo>
                  <a:lnTo>
                    <a:pt x="2739" y="8168"/>
                  </a:lnTo>
                  <a:cubicBezTo>
                    <a:pt x="2799" y="8108"/>
                    <a:pt x="2799" y="8025"/>
                    <a:pt x="2751" y="7965"/>
                  </a:cubicBezTo>
                  <a:lnTo>
                    <a:pt x="2382" y="7477"/>
                  </a:lnTo>
                  <a:cubicBezTo>
                    <a:pt x="2370" y="7454"/>
                    <a:pt x="2370" y="7442"/>
                    <a:pt x="2370" y="7430"/>
                  </a:cubicBezTo>
                  <a:cubicBezTo>
                    <a:pt x="2370" y="7418"/>
                    <a:pt x="2382" y="7394"/>
                    <a:pt x="2394" y="7394"/>
                  </a:cubicBezTo>
                  <a:lnTo>
                    <a:pt x="3037" y="7073"/>
                  </a:lnTo>
                  <a:lnTo>
                    <a:pt x="3501" y="8632"/>
                  </a:lnTo>
                  <a:cubicBezTo>
                    <a:pt x="3522" y="8716"/>
                    <a:pt x="3598" y="8754"/>
                    <a:pt x="3673" y="8754"/>
                  </a:cubicBezTo>
                  <a:cubicBezTo>
                    <a:pt x="3683" y="8754"/>
                    <a:pt x="3693" y="8753"/>
                    <a:pt x="3704" y="8751"/>
                  </a:cubicBezTo>
                  <a:cubicBezTo>
                    <a:pt x="3799" y="8716"/>
                    <a:pt x="3835" y="8632"/>
                    <a:pt x="3823" y="8549"/>
                  </a:cubicBezTo>
                  <a:lnTo>
                    <a:pt x="3751" y="8287"/>
                  </a:lnTo>
                  <a:lnTo>
                    <a:pt x="3751" y="8287"/>
                  </a:lnTo>
                  <a:cubicBezTo>
                    <a:pt x="3954" y="8358"/>
                    <a:pt x="4168" y="8394"/>
                    <a:pt x="4370" y="8394"/>
                  </a:cubicBezTo>
                  <a:cubicBezTo>
                    <a:pt x="4597" y="8394"/>
                    <a:pt x="4811" y="8358"/>
                    <a:pt x="5001" y="8287"/>
                  </a:cubicBezTo>
                  <a:lnTo>
                    <a:pt x="5001" y="8287"/>
                  </a:lnTo>
                  <a:lnTo>
                    <a:pt x="4370" y="10442"/>
                  </a:lnTo>
                  <a:lnTo>
                    <a:pt x="4013" y="9228"/>
                  </a:lnTo>
                  <a:cubicBezTo>
                    <a:pt x="3992" y="9144"/>
                    <a:pt x="3917" y="9106"/>
                    <a:pt x="3842" y="9106"/>
                  </a:cubicBezTo>
                  <a:cubicBezTo>
                    <a:pt x="3832" y="9106"/>
                    <a:pt x="3821" y="9107"/>
                    <a:pt x="3811" y="9108"/>
                  </a:cubicBezTo>
                  <a:cubicBezTo>
                    <a:pt x="3716" y="9120"/>
                    <a:pt x="3680" y="9228"/>
                    <a:pt x="3692" y="9311"/>
                  </a:cubicBezTo>
                  <a:lnTo>
                    <a:pt x="4192" y="11073"/>
                  </a:lnTo>
                  <a:cubicBezTo>
                    <a:pt x="4216" y="11144"/>
                    <a:pt x="4287" y="11192"/>
                    <a:pt x="4359" y="11192"/>
                  </a:cubicBezTo>
                  <a:cubicBezTo>
                    <a:pt x="4430" y="11192"/>
                    <a:pt x="4490" y="11144"/>
                    <a:pt x="4525" y="11073"/>
                  </a:cubicBezTo>
                  <a:lnTo>
                    <a:pt x="5704" y="7049"/>
                  </a:lnTo>
                  <a:lnTo>
                    <a:pt x="6335" y="7382"/>
                  </a:lnTo>
                  <a:lnTo>
                    <a:pt x="6371" y="7406"/>
                  </a:lnTo>
                  <a:cubicBezTo>
                    <a:pt x="6371" y="7430"/>
                    <a:pt x="6371" y="7442"/>
                    <a:pt x="6359" y="7454"/>
                  </a:cubicBezTo>
                  <a:lnTo>
                    <a:pt x="5978" y="7942"/>
                  </a:lnTo>
                  <a:cubicBezTo>
                    <a:pt x="5942" y="8001"/>
                    <a:pt x="5942" y="8108"/>
                    <a:pt x="6002" y="8156"/>
                  </a:cubicBezTo>
                  <a:lnTo>
                    <a:pt x="6335" y="8501"/>
                  </a:lnTo>
                  <a:cubicBezTo>
                    <a:pt x="6395" y="8561"/>
                    <a:pt x="6418" y="8644"/>
                    <a:pt x="6371" y="8704"/>
                  </a:cubicBezTo>
                  <a:lnTo>
                    <a:pt x="5252" y="10942"/>
                  </a:lnTo>
                  <a:cubicBezTo>
                    <a:pt x="5204" y="11013"/>
                    <a:pt x="5240" y="11121"/>
                    <a:pt x="5323" y="11156"/>
                  </a:cubicBezTo>
                  <a:cubicBezTo>
                    <a:pt x="5359" y="11180"/>
                    <a:pt x="5371" y="11180"/>
                    <a:pt x="5406" y="11180"/>
                  </a:cubicBezTo>
                  <a:cubicBezTo>
                    <a:pt x="5466" y="11180"/>
                    <a:pt x="5525" y="11144"/>
                    <a:pt x="5549" y="11085"/>
                  </a:cubicBezTo>
                  <a:lnTo>
                    <a:pt x="6668" y="8858"/>
                  </a:lnTo>
                  <a:cubicBezTo>
                    <a:pt x="6776" y="8656"/>
                    <a:pt x="6728" y="8418"/>
                    <a:pt x="6573" y="8263"/>
                  </a:cubicBezTo>
                  <a:lnTo>
                    <a:pt x="6323" y="8001"/>
                  </a:lnTo>
                  <a:lnTo>
                    <a:pt x="6549" y="7727"/>
                  </a:lnTo>
                  <a:lnTo>
                    <a:pt x="7788" y="8096"/>
                  </a:lnTo>
                  <a:cubicBezTo>
                    <a:pt x="8157" y="8216"/>
                    <a:pt x="8407" y="8561"/>
                    <a:pt x="8407" y="8942"/>
                  </a:cubicBezTo>
                  <a:lnTo>
                    <a:pt x="8407" y="11013"/>
                  </a:lnTo>
                  <a:cubicBezTo>
                    <a:pt x="8407" y="11097"/>
                    <a:pt x="8478" y="11180"/>
                    <a:pt x="8573" y="11180"/>
                  </a:cubicBezTo>
                  <a:cubicBezTo>
                    <a:pt x="8657" y="11180"/>
                    <a:pt x="8740" y="11097"/>
                    <a:pt x="8740" y="11013"/>
                  </a:cubicBezTo>
                  <a:lnTo>
                    <a:pt x="8740" y="8942"/>
                  </a:lnTo>
                  <a:cubicBezTo>
                    <a:pt x="8764" y="8442"/>
                    <a:pt x="8419" y="7965"/>
                    <a:pt x="7907" y="7811"/>
                  </a:cubicBezTo>
                  <a:lnTo>
                    <a:pt x="6716" y="7454"/>
                  </a:lnTo>
                  <a:cubicBezTo>
                    <a:pt x="6716" y="7430"/>
                    <a:pt x="6716" y="7382"/>
                    <a:pt x="6692" y="7358"/>
                  </a:cubicBezTo>
                  <a:cubicBezTo>
                    <a:pt x="6668" y="7251"/>
                    <a:pt x="6597" y="7144"/>
                    <a:pt x="6502" y="7096"/>
                  </a:cubicBezTo>
                  <a:lnTo>
                    <a:pt x="5775" y="6727"/>
                  </a:lnTo>
                  <a:lnTo>
                    <a:pt x="5775" y="6203"/>
                  </a:lnTo>
                  <a:cubicBezTo>
                    <a:pt x="6323" y="5822"/>
                    <a:pt x="6716" y="5227"/>
                    <a:pt x="6799" y="4536"/>
                  </a:cubicBezTo>
                  <a:lnTo>
                    <a:pt x="6906" y="4536"/>
                  </a:lnTo>
                  <a:cubicBezTo>
                    <a:pt x="7228" y="4536"/>
                    <a:pt x="7502" y="4298"/>
                    <a:pt x="7526" y="4001"/>
                  </a:cubicBezTo>
                  <a:cubicBezTo>
                    <a:pt x="7549" y="3834"/>
                    <a:pt x="7490" y="3655"/>
                    <a:pt x="7383" y="3536"/>
                  </a:cubicBezTo>
                  <a:cubicBezTo>
                    <a:pt x="7323" y="3477"/>
                    <a:pt x="7264" y="3441"/>
                    <a:pt x="7192" y="3393"/>
                  </a:cubicBezTo>
                  <a:lnTo>
                    <a:pt x="7192" y="1572"/>
                  </a:lnTo>
                  <a:cubicBezTo>
                    <a:pt x="7192" y="905"/>
                    <a:pt x="6633" y="357"/>
                    <a:pt x="5966" y="357"/>
                  </a:cubicBezTo>
                  <a:lnTo>
                    <a:pt x="5942" y="357"/>
                  </a:lnTo>
                  <a:cubicBezTo>
                    <a:pt x="5644" y="131"/>
                    <a:pt x="5204" y="0"/>
                    <a:pt x="472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61" name="Google Shape;11361;p81"/>
            <p:cNvSpPr/>
            <p:nvPr/>
          </p:nvSpPr>
          <p:spPr>
            <a:xfrm>
              <a:off x="6012727" y="4085840"/>
              <a:ext cx="37731" cy="3776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512" y="1"/>
                    <a:pt x="441" y="72"/>
                    <a:pt x="441" y="167"/>
                  </a:cubicBezTo>
                  <a:lnTo>
                    <a:pt x="441" y="429"/>
                  </a:lnTo>
                  <a:lnTo>
                    <a:pt x="167" y="429"/>
                  </a:lnTo>
                  <a:cubicBezTo>
                    <a:pt x="84" y="429"/>
                    <a:pt x="0" y="513"/>
                    <a:pt x="0" y="596"/>
                  </a:cubicBezTo>
                  <a:cubicBezTo>
                    <a:pt x="0" y="691"/>
                    <a:pt x="84" y="763"/>
                    <a:pt x="167" y="763"/>
                  </a:cubicBezTo>
                  <a:lnTo>
                    <a:pt x="441" y="763"/>
                  </a:lnTo>
                  <a:lnTo>
                    <a:pt x="441" y="1025"/>
                  </a:lnTo>
                  <a:cubicBezTo>
                    <a:pt x="441" y="1120"/>
                    <a:pt x="512" y="1191"/>
                    <a:pt x="595" y="1191"/>
                  </a:cubicBezTo>
                  <a:cubicBezTo>
                    <a:pt x="691" y="1191"/>
                    <a:pt x="762" y="1120"/>
                    <a:pt x="762" y="1025"/>
                  </a:cubicBezTo>
                  <a:lnTo>
                    <a:pt x="762" y="763"/>
                  </a:lnTo>
                  <a:lnTo>
                    <a:pt x="1024" y="763"/>
                  </a:lnTo>
                  <a:cubicBezTo>
                    <a:pt x="1119" y="763"/>
                    <a:pt x="1191" y="691"/>
                    <a:pt x="1191" y="596"/>
                  </a:cubicBezTo>
                  <a:cubicBezTo>
                    <a:pt x="1191" y="513"/>
                    <a:pt x="1119" y="429"/>
                    <a:pt x="1024" y="429"/>
                  </a:cubicBezTo>
                  <a:lnTo>
                    <a:pt x="762" y="429"/>
                  </a:lnTo>
                  <a:lnTo>
                    <a:pt x="762" y="167"/>
                  </a:lnTo>
                  <a:cubicBezTo>
                    <a:pt x="762" y="72"/>
                    <a:pt x="691" y="1"/>
                    <a:pt x="59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362" name="Google Shape;11362;p81"/>
          <p:cNvGrpSpPr/>
          <p:nvPr/>
        </p:nvGrpSpPr>
        <p:grpSpPr>
          <a:xfrm>
            <a:off x="2941497" y="4205426"/>
            <a:ext cx="410911" cy="463415"/>
            <a:chOff x="2206122" y="3360748"/>
            <a:chExt cx="308183" cy="347561"/>
          </a:xfrm>
          <a:solidFill>
            <a:srgbClr val="D2DE00"/>
          </a:solidFill>
        </p:grpSpPr>
        <p:sp>
          <p:nvSpPr>
            <p:cNvPr id="11363" name="Google Shape;11363;p81"/>
            <p:cNvSpPr/>
            <p:nvPr/>
          </p:nvSpPr>
          <p:spPr>
            <a:xfrm>
              <a:off x="2206122" y="3543859"/>
              <a:ext cx="199932" cy="164451"/>
            </a:xfrm>
            <a:custGeom>
              <a:avLst/>
              <a:gdLst/>
              <a:ahLst/>
              <a:cxnLst/>
              <a:rect l="l" t="t" r="r" b="b"/>
              <a:pathLst>
                <a:path w="6311" h="5191" extrusionOk="0">
                  <a:moveTo>
                    <a:pt x="289" y="1"/>
                  </a:moveTo>
                  <a:cubicBezTo>
                    <a:pt x="219" y="1"/>
                    <a:pt x="162" y="52"/>
                    <a:pt x="143" y="118"/>
                  </a:cubicBezTo>
                  <a:cubicBezTo>
                    <a:pt x="48" y="476"/>
                    <a:pt x="0" y="845"/>
                    <a:pt x="0" y="1214"/>
                  </a:cubicBezTo>
                  <a:cubicBezTo>
                    <a:pt x="0" y="3405"/>
                    <a:pt x="1786" y="5191"/>
                    <a:pt x="3977" y="5191"/>
                  </a:cubicBezTo>
                  <a:cubicBezTo>
                    <a:pt x="4787" y="5191"/>
                    <a:pt x="5584" y="4941"/>
                    <a:pt x="6251" y="4476"/>
                  </a:cubicBezTo>
                  <a:cubicBezTo>
                    <a:pt x="6275" y="4429"/>
                    <a:pt x="6311" y="4321"/>
                    <a:pt x="6251" y="4250"/>
                  </a:cubicBezTo>
                  <a:cubicBezTo>
                    <a:pt x="6221" y="4204"/>
                    <a:pt x="6166" y="4183"/>
                    <a:pt x="6111" y="4183"/>
                  </a:cubicBezTo>
                  <a:cubicBezTo>
                    <a:pt x="6081" y="4183"/>
                    <a:pt x="6050" y="4189"/>
                    <a:pt x="6025" y="4202"/>
                  </a:cubicBezTo>
                  <a:cubicBezTo>
                    <a:pt x="5418" y="4643"/>
                    <a:pt x="4691" y="4857"/>
                    <a:pt x="3941" y="4857"/>
                  </a:cubicBezTo>
                  <a:cubicBezTo>
                    <a:pt x="1929" y="4857"/>
                    <a:pt x="298" y="3226"/>
                    <a:pt x="298" y="1214"/>
                  </a:cubicBezTo>
                  <a:cubicBezTo>
                    <a:pt x="298" y="869"/>
                    <a:pt x="346" y="535"/>
                    <a:pt x="441" y="202"/>
                  </a:cubicBezTo>
                  <a:cubicBezTo>
                    <a:pt x="477" y="118"/>
                    <a:pt x="417" y="23"/>
                    <a:pt x="346" y="11"/>
                  </a:cubicBezTo>
                  <a:cubicBezTo>
                    <a:pt x="326" y="4"/>
                    <a:pt x="307" y="1"/>
                    <a:pt x="289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64" name="Google Shape;11364;p81"/>
            <p:cNvSpPr/>
            <p:nvPr/>
          </p:nvSpPr>
          <p:spPr>
            <a:xfrm>
              <a:off x="2216291" y="3360748"/>
              <a:ext cx="298014" cy="312872"/>
            </a:xfrm>
            <a:custGeom>
              <a:avLst/>
              <a:gdLst/>
              <a:ahLst/>
              <a:cxnLst/>
              <a:rect l="l" t="t" r="r" b="b"/>
              <a:pathLst>
                <a:path w="9407" h="9876" extrusionOk="0">
                  <a:moveTo>
                    <a:pt x="6830" y="0"/>
                  </a:moveTo>
                  <a:cubicBezTo>
                    <a:pt x="6032" y="0"/>
                    <a:pt x="5248" y="384"/>
                    <a:pt x="4763" y="1100"/>
                  </a:cubicBezTo>
                  <a:cubicBezTo>
                    <a:pt x="4632" y="1315"/>
                    <a:pt x="4513" y="1529"/>
                    <a:pt x="4454" y="1791"/>
                  </a:cubicBezTo>
                  <a:cubicBezTo>
                    <a:pt x="4418" y="1874"/>
                    <a:pt x="4478" y="1969"/>
                    <a:pt x="4561" y="1981"/>
                  </a:cubicBezTo>
                  <a:cubicBezTo>
                    <a:pt x="4574" y="1985"/>
                    <a:pt x="4587" y="1987"/>
                    <a:pt x="4600" y="1987"/>
                  </a:cubicBezTo>
                  <a:cubicBezTo>
                    <a:pt x="4671" y="1987"/>
                    <a:pt x="4741" y="1935"/>
                    <a:pt x="4751" y="1874"/>
                  </a:cubicBezTo>
                  <a:cubicBezTo>
                    <a:pt x="4811" y="1672"/>
                    <a:pt x="4894" y="1469"/>
                    <a:pt x="5037" y="1279"/>
                  </a:cubicBezTo>
                  <a:cubicBezTo>
                    <a:pt x="5455" y="652"/>
                    <a:pt x="6135" y="315"/>
                    <a:pt x="6830" y="315"/>
                  </a:cubicBezTo>
                  <a:cubicBezTo>
                    <a:pt x="7244" y="315"/>
                    <a:pt x="7664" y="435"/>
                    <a:pt x="8037" y="684"/>
                  </a:cubicBezTo>
                  <a:cubicBezTo>
                    <a:pt x="8514" y="1017"/>
                    <a:pt x="8847" y="1481"/>
                    <a:pt x="8966" y="2065"/>
                  </a:cubicBezTo>
                  <a:cubicBezTo>
                    <a:pt x="9085" y="2636"/>
                    <a:pt x="8966" y="3220"/>
                    <a:pt x="8633" y="3684"/>
                  </a:cubicBezTo>
                  <a:cubicBezTo>
                    <a:pt x="8230" y="4289"/>
                    <a:pt x="7574" y="4641"/>
                    <a:pt x="6873" y="4641"/>
                  </a:cubicBezTo>
                  <a:cubicBezTo>
                    <a:pt x="6829" y="4641"/>
                    <a:pt x="6784" y="4639"/>
                    <a:pt x="6740" y="4636"/>
                  </a:cubicBezTo>
                  <a:lnTo>
                    <a:pt x="6716" y="4636"/>
                  </a:lnTo>
                  <a:cubicBezTo>
                    <a:pt x="6549" y="4625"/>
                    <a:pt x="6406" y="4613"/>
                    <a:pt x="6240" y="4565"/>
                  </a:cubicBezTo>
                  <a:cubicBezTo>
                    <a:pt x="6220" y="4560"/>
                    <a:pt x="6204" y="4557"/>
                    <a:pt x="6189" y="4557"/>
                  </a:cubicBezTo>
                  <a:cubicBezTo>
                    <a:pt x="6168" y="4557"/>
                    <a:pt x="6148" y="4563"/>
                    <a:pt x="6121" y="4577"/>
                  </a:cubicBezTo>
                  <a:lnTo>
                    <a:pt x="5120" y="5053"/>
                  </a:lnTo>
                  <a:lnTo>
                    <a:pt x="5168" y="3958"/>
                  </a:lnTo>
                  <a:cubicBezTo>
                    <a:pt x="5168" y="3910"/>
                    <a:pt x="5156" y="3886"/>
                    <a:pt x="5144" y="3851"/>
                  </a:cubicBezTo>
                  <a:cubicBezTo>
                    <a:pt x="4823" y="3470"/>
                    <a:pt x="4668" y="2993"/>
                    <a:pt x="4680" y="2481"/>
                  </a:cubicBezTo>
                  <a:cubicBezTo>
                    <a:pt x="4680" y="2398"/>
                    <a:pt x="4608" y="2315"/>
                    <a:pt x="4513" y="2315"/>
                  </a:cubicBezTo>
                  <a:cubicBezTo>
                    <a:pt x="4418" y="2315"/>
                    <a:pt x="4347" y="2398"/>
                    <a:pt x="4347" y="2481"/>
                  </a:cubicBezTo>
                  <a:cubicBezTo>
                    <a:pt x="4347" y="2708"/>
                    <a:pt x="4382" y="2934"/>
                    <a:pt x="4442" y="3136"/>
                  </a:cubicBezTo>
                  <a:cubicBezTo>
                    <a:pt x="4168" y="3077"/>
                    <a:pt x="3894" y="3053"/>
                    <a:pt x="3620" y="3053"/>
                  </a:cubicBezTo>
                  <a:cubicBezTo>
                    <a:pt x="2858" y="3053"/>
                    <a:pt x="2132" y="3255"/>
                    <a:pt x="1489" y="3660"/>
                  </a:cubicBezTo>
                  <a:cubicBezTo>
                    <a:pt x="882" y="4041"/>
                    <a:pt x="370" y="4601"/>
                    <a:pt x="48" y="5256"/>
                  </a:cubicBezTo>
                  <a:cubicBezTo>
                    <a:pt x="1" y="5327"/>
                    <a:pt x="48" y="5434"/>
                    <a:pt x="120" y="5458"/>
                  </a:cubicBezTo>
                  <a:cubicBezTo>
                    <a:pt x="156" y="5470"/>
                    <a:pt x="167" y="5470"/>
                    <a:pt x="191" y="5470"/>
                  </a:cubicBezTo>
                  <a:cubicBezTo>
                    <a:pt x="251" y="5470"/>
                    <a:pt x="322" y="5446"/>
                    <a:pt x="346" y="5387"/>
                  </a:cubicBezTo>
                  <a:cubicBezTo>
                    <a:pt x="965" y="4136"/>
                    <a:pt x="2227" y="3362"/>
                    <a:pt x="3620" y="3362"/>
                  </a:cubicBezTo>
                  <a:cubicBezTo>
                    <a:pt x="3942" y="3362"/>
                    <a:pt x="4263" y="3410"/>
                    <a:pt x="4573" y="3482"/>
                  </a:cubicBezTo>
                  <a:cubicBezTo>
                    <a:pt x="4644" y="3660"/>
                    <a:pt x="4751" y="3827"/>
                    <a:pt x="4859" y="3970"/>
                  </a:cubicBezTo>
                  <a:lnTo>
                    <a:pt x="4799" y="5279"/>
                  </a:lnTo>
                  <a:cubicBezTo>
                    <a:pt x="4799" y="5339"/>
                    <a:pt x="4823" y="5387"/>
                    <a:pt x="4870" y="5410"/>
                  </a:cubicBezTo>
                  <a:cubicBezTo>
                    <a:pt x="4894" y="5434"/>
                    <a:pt x="4930" y="5446"/>
                    <a:pt x="4954" y="5446"/>
                  </a:cubicBezTo>
                  <a:cubicBezTo>
                    <a:pt x="4989" y="5446"/>
                    <a:pt x="5001" y="5446"/>
                    <a:pt x="5037" y="5434"/>
                  </a:cubicBezTo>
                  <a:lnTo>
                    <a:pt x="6228" y="4875"/>
                  </a:lnTo>
                  <a:cubicBezTo>
                    <a:pt x="6359" y="4910"/>
                    <a:pt x="6502" y="4934"/>
                    <a:pt x="6644" y="4958"/>
                  </a:cubicBezTo>
                  <a:cubicBezTo>
                    <a:pt x="7061" y="5565"/>
                    <a:pt x="7264" y="6268"/>
                    <a:pt x="7264" y="7006"/>
                  </a:cubicBezTo>
                  <a:cubicBezTo>
                    <a:pt x="7264" y="7994"/>
                    <a:pt x="6883" y="8911"/>
                    <a:pt x="6180" y="9613"/>
                  </a:cubicBezTo>
                  <a:cubicBezTo>
                    <a:pt x="6121" y="9673"/>
                    <a:pt x="6121" y="9780"/>
                    <a:pt x="6180" y="9839"/>
                  </a:cubicBezTo>
                  <a:cubicBezTo>
                    <a:pt x="6204" y="9863"/>
                    <a:pt x="6252" y="9875"/>
                    <a:pt x="6299" y="9875"/>
                  </a:cubicBezTo>
                  <a:cubicBezTo>
                    <a:pt x="6347" y="9875"/>
                    <a:pt x="6371" y="9863"/>
                    <a:pt x="6418" y="9839"/>
                  </a:cubicBezTo>
                  <a:cubicBezTo>
                    <a:pt x="7192" y="9077"/>
                    <a:pt x="7609" y="8077"/>
                    <a:pt x="7609" y="7006"/>
                  </a:cubicBezTo>
                  <a:cubicBezTo>
                    <a:pt x="7609" y="6279"/>
                    <a:pt x="7418" y="5577"/>
                    <a:pt x="7037" y="4958"/>
                  </a:cubicBezTo>
                  <a:cubicBezTo>
                    <a:pt x="7787" y="4898"/>
                    <a:pt x="8490" y="4505"/>
                    <a:pt x="8930" y="3851"/>
                  </a:cubicBezTo>
                  <a:cubicBezTo>
                    <a:pt x="9276" y="3303"/>
                    <a:pt x="9407" y="2648"/>
                    <a:pt x="9276" y="1993"/>
                  </a:cubicBezTo>
                  <a:cubicBezTo>
                    <a:pt x="9145" y="1338"/>
                    <a:pt x="8776" y="791"/>
                    <a:pt x="8216" y="422"/>
                  </a:cubicBezTo>
                  <a:cubicBezTo>
                    <a:pt x="7789" y="137"/>
                    <a:pt x="7307" y="0"/>
                    <a:pt x="683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65" name="Google Shape;11365;p81"/>
            <p:cNvSpPr/>
            <p:nvPr/>
          </p:nvSpPr>
          <p:spPr>
            <a:xfrm>
              <a:off x="2392812" y="3401615"/>
              <a:ext cx="83033" cy="80372"/>
            </a:xfrm>
            <a:custGeom>
              <a:avLst/>
              <a:gdLst/>
              <a:ahLst/>
              <a:cxnLst/>
              <a:rect l="l" t="t" r="r" b="b"/>
              <a:pathLst>
                <a:path w="2621" h="2537" extrusionOk="0">
                  <a:moveTo>
                    <a:pt x="1608" y="334"/>
                  </a:moveTo>
                  <a:cubicBezTo>
                    <a:pt x="1775" y="334"/>
                    <a:pt x="1918" y="394"/>
                    <a:pt x="2037" y="513"/>
                  </a:cubicBezTo>
                  <a:cubicBezTo>
                    <a:pt x="2275" y="739"/>
                    <a:pt x="2275" y="1132"/>
                    <a:pt x="2037" y="1370"/>
                  </a:cubicBezTo>
                  <a:cubicBezTo>
                    <a:pt x="1918" y="1489"/>
                    <a:pt x="1763" y="1549"/>
                    <a:pt x="1608" y="1549"/>
                  </a:cubicBezTo>
                  <a:cubicBezTo>
                    <a:pt x="1453" y="1549"/>
                    <a:pt x="1299" y="1489"/>
                    <a:pt x="1180" y="1370"/>
                  </a:cubicBezTo>
                  <a:cubicBezTo>
                    <a:pt x="941" y="1132"/>
                    <a:pt x="941" y="751"/>
                    <a:pt x="1180" y="513"/>
                  </a:cubicBezTo>
                  <a:cubicBezTo>
                    <a:pt x="1299" y="394"/>
                    <a:pt x="1442" y="334"/>
                    <a:pt x="1608" y="334"/>
                  </a:cubicBezTo>
                  <a:close/>
                  <a:moveTo>
                    <a:pt x="1608" y="1"/>
                  </a:moveTo>
                  <a:cubicBezTo>
                    <a:pt x="1358" y="1"/>
                    <a:pt x="1120" y="108"/>
                    <a:pt x="953" y="275"/>
                  </a:cubicBezTo>
                  <a:cubicBezTo>
                    <a:pt x="620" y="596"/>
                    <a:pt x="596" y="1108"/>
                    <a:pt x="846" y="1477"/>
                  </a:cubicBezTo>
                  <a:lnTo>
                    <a:pt x="60" y="2263"/>
                  </a:lnTo>
                  <a:cubicBezTo>
                    <a:pt x="1" y="2322"/>
                    <a:pt x="1" y="2430"/>
                    <a:pt x="60" y="2489"/>
                  </a:cubicBezTo>
                  <a:cubicBezTo>
                    <a:pt x="84" y="2525"/>
                    <a:pt x="132" y="2537"/>
                    <a:pt x="179" y="2537"/>
                  </a:cubicBezTo>
                  <a:cubicBezTo>
                    <a:pt x="227" y="2537"/>
                    <a:pt x="263" y="2525"/>
                    <a:pt x="299" y="2489"/>
                  </a:cubicBezTo>
                  <a:lnTo>
                    <a:pt x="1084" y="1703"/>
                  </a:lnTo>
                  <a:cubicBezTo>
                    <a:pt x="1251" y="1822"/>
                    <a:pt x="1430" y="1870"/>
                    <a:pt x="1620" y="1870"/>
                  </a:cubicBezTo>
                  <a:cubicBezTo>
                    <a:pt x="1858" y="1870"/>
                    <a:pt x="2096" y="1775"/>
                    <a:pt x="2275" y="1596"/>
                  </a:cubicBezTo>
                  <a:cubicBezTo>
                    <a:pt x="2620" y="1227"/>
                    <a:pt x="2620" y="644"/>
                    <a:pt x="2263" y="275"/>
                  </a:cubicBezTo>
                  <a:cubicBezTo>
                    <a:pt x="2084" y="96"/>
                    <a:pt x="1846" y="1"/>
                    <a:pt x="160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66" name="Google Shape;11366;p81"/>
            <p:cNvSpPr/>
            <p:nvPr/>
          </p:nvSpPr>
          <p:spPr>
            <a:xfrm>
              <a:off x="2229502" y="3535147"/>
              <a:ext cx="201833" cy="94723"/>
            </a:xfrm>
            <a:custGeom>
              <a:avLst/>
              <a:gdLst/>
              <a:ahLst/>
              <a:cxnLst/>
              <a:rect l="l" t="t" r="r" b="b"/>
              <a:pathLst>
                <a:path w="6371" h="2990" extrusionOk="0">
                  <a:moveTo>
                    <a:pt x="3191" y="310"/>
                  </a:moveTo>
                  <a:cubicBezTo>
                    <a:pt x="3477" y="310"/>
                    <a:pt x="3751" y="346"/>
                    <a:pt x="4025" y="393"/>
                  </a:cubicBezTo>
                  <a:cubicBezTo>
                    <a:pt x="4191" y="584"/>
                    <a:pt x="4275" y="834"/>
                    <a:pt x="4275" y="1084"/>
                  </a:cubicBezTo>
                  <a:cubicBezTo>
                    <a:pt x="4275" y="1703"/>
                    <a:pt x="3787" y="2191"/>
                    <a:pt x="3179" y="2191"/>
                  </a:cubicBezTo>
                  <a:cubicBezTo>
                    <a:pt x="2560" y="2191"/>
                    <a:pt x="2072" y="1703"/>
                    <a:pt x="2072" y="1084"/>
                  </a:cubicBezTo>
                  <a:cubicBezTo>
                    <a:pt x="2108" y="846"/>
                    <a:pt x="2191" y="596"/>
                    <a:pt x="2358" y="393"/>
                  </a:cubicBezTo>
                  <a:cubicBezTo>
                    <a:pt x="2620" y="346"/>
                    <a:pt x="2906" y="310"/>
                    <a:pt x="3191" y="310"/>
                  </a:cubicBezTo>
                  <a:close/>
                  <a:moveTo>
                    <a:pt x="1905" y="489"/>
                  </a:moveTo>
                  <a:lnTo>
                    <a:pt x="1905" y="489"/>
                  </a:lnTo>
                  <a:cubicBezTo>
                    <a:pt x="1822" y="691"/>
                    <a:pt x="1775" y="894"/>
                    <a:pt x="1775" y="1108"/>
                  </a:cubicBezTo>
                  <a:cubicBezTo>
                    <a:pt x="1775" y="1894"/>
                    <a:pt x="2417" y="2513"/>
                    <a:pt x="3191" y="2513"/>
                  </a:cubicBezTo>
                  <a:cubicBezTo>
                    <a:pt x="3965" y="2513"/>
                    <a:pt x="4608" y="1882"/>
                    <a:pt x="4608" y="1108"/>
                  </a:cubicBezTo>
                  <a:cubicBezTo>
                    <a:pt x="4608" y="894"/>
                    <a:pt x="4561" y="691"/>
                    <a:pt x="4465" y="489"/>
                  </a:cubicBezTo>
                  <a:lnTo>
                    <a:pt x="4465" y="489"/>
                  </a:lnTo>
                  <a:cubicBezTo>
                    <a:pt x="5180" y="691"/>
                    <a:pt x="5751" y="1060"/>
                    <a:pt x="6001" y="1489"/>
                  </a:cubicBezTo>
                  <a:cubicBezTo>
                    <a:pt x="5620" y="2191"/>
                    <a:pt x="4465" y="2668"/>
                    <a:pt x="3203" y="2668"/>
                  </a:cubicBezTo>
                  <a:cubicBezTo>
                    <a:pt x="1929" y="2668"/>
                    <a:pt x="798" y="2191"/>
                    <a:pt x="381" y="1489"/>
                  </a:cubicBezTo>
                  <a:cubicBezTo>
                    <a:pt x="632" y="1060"/>
                    <a:pt x="1191" y="691"/>
                    <a:pt x="1905" y="489"/>
                  </a:cubicBezTo>
                  <a:close/>
                  <a:moveTo>
                    <a:pt x="3191" y="1"/>
                  </a:moveTo>
                  <a:cubicBezTo>
                    <a:pt x="2858" y="1"/>
                    <a:pt x="2548" y="36"/>
                    <a:pt x="2239" y="96"/>
                  </a:cubicBezTo>
                  <a:cubicBezTo>
                    <a:pt x="1179" y="286"/>
                    <a:pt x="358" y="786"/>
                    <a:pt x="36" y="1429"/>
                  </a:cubicBezTo>
                  <a:cubicBezTo>
                    <a:pt x="0" y="1477"/>
                    <a:pt x="0" y="1536"/>
                    <a:pt x="36" y="1584"/>
                  </a:cubicBezTo>
                  <a:cubicBezTo>
                    <a:pt x="465" y="2429"/>
                    <a:pt x="1727" y="2989"/>
                    <a:pt x="3191" y="2989"/>
                  </a:cubicBezTo>
                  <a:cubicBezTo>
                    <a:pt x="4644" y="2989"/>
                    <a:pt x="5918" y="2429"/>
                    <a:pt x="6347" y="1584"/>
                  </a:cubicBezTo>
                  <a:cubicBezTo>
                    <a:pt x="6370" y="1525"/>
                    <a:pt x="6370" y="1477"/>
                    <a:pt x="6347" y="1429"/>
                  </a:cubicBezTo>
                  <a:cubicBezTo>
                    <a:pt x="6013" y="786"/>
                    <a:pt x="5204" y="286"/>
                    <a:pt x="4144" y="96"/>
                  </a:cubicBezTo>
                  <a:cubicBezTo>
                    <a:pt x="3822" y="36"/>
                    <a:pt x="3513" y="1"/>
                    <a:pt x="319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67" name="Google Shape;11367;p81"/>
            <p:cNvSpPr/>
            <p:nvPr/>
          </p:nvSpPr>
          <p:spPr>
            <a:xfrm>
              <a:off x="2236281" y="3609215"/>
              <a:ext cx="81893" cy="38364"/>
            </a:xfrm>
            <a:custGeom>
              <a:avLst/>
              <a:gdLst/>
              <a:ahLst/>
              <a:cxnLst/>
              <a:rect l="l" t="t" r="r" b="b"/>
              <a:pathLst>
                <a:path w="2585" h="1211" extrusionOk="0">
                  <a:moveTo>
                    <a:pt x="180" y="1"/>
                  </a:moveTo>
                  <a:cubicBezTo>
                    <a:pt x="140" y="1"/>
                    <a:pt x="101" y="15"/>
                    <a:pt x="72" y="44"/>
                  </a:cubicBezTo>
                  <a:cubicBezTo>
                    <a:pt x="1" y="103"/>
                    <a:pt x="1" y="211"/>
                    <a:pt x="60" y="270"/>
                  </a:cubicBezTo>
                  <a:cubicBezTo>
                    <a:pt x="525" y="818"/>
                    <a:pt x="1418" y="1175"/>
                    <a:pt x="2406" y="1211"/>
                  </a:cubicBezTo>
                  <a:cubicBezTo>
                    <a:pt x="2501" y="1211"/>
                    <a:pt x="2573" y="1127"/>
                    <a:pt x="2573" y="1056"/>
                  </a:cubicBezTo>
                  <a:cubicBezTo>
                    <a:pt x="2584" y="949"/>
                    <a:pt x="2513" y="877"/>
                    <a:pt x="2430" y="877"/>
                  </a:cubicBezTo>
                  <a:cubicBezTo>
                    <a:pt x="1513" y="853"/>
                    <a:pt x="703" y="532"/>
                    <a:pt x="298" y="56"/>
                  </a:cubicBezTo>
                  <a:cubicBezTo>
                    <a:pt x="267" y="18"/>
                    <a:pt x="223" y="1"/>
                    <a:pt x="180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368" name="Google Shape;11368;p81"/>
          <p:cNvGrpSpPr/>
          <p:nvPr/>
        </p:nvGrpSpPr>
        <p:grpSpPr>
          <a:xfrm>
            <a:off x="7137871" y="4771907"/>
            <a:ext cx="370656" cy="473299"/>
            <a:chOff x="5353403" y="3785609"/>
            <a:chExt cx="277992" cy="354974"/>
          </a:xfrm>
          <a:solidFill>
            <a:srgbClr val="D2DE00"/>
          </a:solidFill>
        </p:grpSpPr>
        <p:sp>
          <p:nvSpPr>
            <p:cNvPr id="11369" name="Google Shape;11369;p81"/>
            <p:cNvSpPr/>
            <p:nvPr/>
          </p:nvSpPr>
          <p:spPr>
            <a:xfrm>
              <a:off x="5476734" y="3952562"/>
              <a:ext cx="33232" cy="15998"/>
            </a:xfrm>
            <a:custGeom>
              <a:avLst/>
              <a:gdLst/>
              <a:ahLst/>
              <a:cxnLst/>
              <a:rect l="l" t="t" r="r" b="b"/>
              <a:pathLst>
                <a:path w="1049" h="505" extrusionOk="0">
                  <a:moveTo>
                    <a:pt x="189" y="0"/>
                  </a:moveTo>
                  <a:cubicBezTo>
                    <a:pt x="154" y="0"/>
                    <a:pt x="117" y="10"/>
                    <a:pt x="84" y="29"/>
                  </a:cubicBezTo>
                  <a:cubicBezTo>
                    <a:pt x="12" y="64"/>
                    <a:pt x="0" y="171"/>
                    <a:pt x="48" y="255"/>
                  </a:cubicBezTo>
                  <a:cubicBezTo>
                    <a:pt x="155" y="398"/>
                    <a:pt x="334" y="505"/>
                    <a:pt x="536" y="505"/>
                  </a:cubicBezTo>
                  <a:cubicBezTo>
                    <a:pt x="727" y="505"/>
                    <a:pt x="917" y="410"/>
                    <a:pt x="1024" y="255"/>
                  </a:cubicBezTo>
                  <a:cubicBezTo>
                    <a:pt x="1048" y="171"/>
                    <a:pt x="1024" y="76"/>
                    <a:pt x="953" y="29"/>
                  </a:cubicBezTo>
                  <a:cubicBezTo>
                    <a:pt x="924" y="10"/>
                    <a:pt x="890" y="0"/>
                    <a:pt x="856" y="0"/>
                  </a:cubicBezTo>
                  <a:cubicBezTo>
                    <a:pt x="805" y="0"/>
                    <a:pt x="755" y="21"/>
                    <a:pt x="727" y="64"/>
                  </a:cubicBezTo>
                  <a:cubicBezTo>
                    <a:pt x="691" y="124"/>
                    <a:pt x="608" y="171"/>
                    <a:pt x="524" y="171"/>
                  </a:cubicBezTo>
                  <a:cubicBezTo>
                    <a:pt x="429" y="171"/>
                    <a:pt x="346" y="136"/>
                    <a:pt x="310" y="64"/>
                  </a:cubicBezTo>
                  <a:cubicBezTo>
                    <a:pt x="289" y="21"/>
                    <a:pt x="241" y="0"/>
                    <a:pt x="18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70" name="Google Shape;11370;p81"/>
            <p:cNvSpPr/>
            <p:nvPr/>
          </p:nvSpPr>
          <p:spPr>
            <a:xfrm>
              <a:off x="5457124" y="3902540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0"/>
                    <a:pt x="155" y="500"/>
                  </a:cubicBezTo>
                  <a:cubicBezTo>
                    <a:pt x="250" y="500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71" name="Google Shape;11371;p81"/>
            <p:cNvSpPr/>
            <p:nvPr/>
          </p:nvSpPr>
          <p:spPr>
            <a:xfrm>
              <a:off x="5518234" y="3902540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0"/>
                    <a:pt x="167" y="500"/>
                  </a:cubicBezTo>
                  <a:cubicBezTo>
                    <a:pt x="250" y="500"/>
                    <a:pt x="333" y="429"/>
                    <a:pt x="333" y="346"/>
                  </a:cubicBezTo>
                  <a:lnTo>
                    <a:pt x="333" y="167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72" name="Google Shape;11372;p81"/>
            <p:cNvSpPr/>
            <p:nvPr/>
          </p:nvSpPr>
          <p:spPr>
            <a:xfrm>
              <a:off x="5353403" y="3785609"/>
              <a:ext cx="277992" cy="354974"/>
            </a:xfrm>
            <a:custGeom>
              <a:avLst/>
              <a:gdLst/>
              <a:ahLst/>
              <a:cxnLst/>
              <a:rect l="l" t="t" r="r" b="b"/>
              <a:pathLst>
                <a:path w="8775" h="11205" extrusionOk="0">
                  <a:moveTo>
                    <a:pt x="2822" y="846"/>
                  </a:moveTo>
                  <a:lnTo>
                    <a:pt x="2822" y="2274"/>
                  </a:lnTo>
                  <a:cubicBezTo>
                    <a:pt x="2822" y="2274"/>
                    <a:pt x="2822" y="2286"/>
                    <a:pt x="2810" y="2286"/>
                  </a:cubicBezTo>
                  <a:lnTo>
                    <a:pt x="2453" y="2286"/>
                  </a:lnTo>
                  <a:cubicBezTo>
                    <a:pt x="2453" y="2286"/>
                    <a:pt x="2441" y="2286"/>
                    <a:pt x="2441" y="2274"/>
                  </a:cubicBezTo>
                  <a:lnTo>
                    <a:pt x="2441" y="1215"/>
                  </a:lnTo>
                  <a:lnTo>
                    <a:pt x="2453" y="1215"/>
                  </a:lnTo>
                  <a:cubicBezTo>
                    <a:pt x="2453" y="1155"/>
                    <a:pt x="2477" y="1096"/>
                    <a:pt x="2524" y="1072"/>
                  </a:cubicBezTo>
                  <a:lnTo>
                    <a:pt x="2822" y="846"/>
                  </a:lnTo>
                  <a:close/>
                  <a:moveTo>
                    <a:pt x="4739" y="322"/>
                  </a:moveTo>
                  <a:cubicBezTo>
                    <a:pt x="4739" y="322"/>
                    <a:pt x="4763" y="322"/>
                    <a:pt x="4763" y="346"/>
                  </a:cubicBezTo>
                  <a:lnTo>
                    <a:pt x="4763" y="2274"/>
                  </a:lnTo>
                  <a:cubicBezTo>
                    <a:pt x="4763" y="2274"/>
                    <a:pt x="4763" y="2286"/>
                    <a:pt x="4739" y="2286"/>
                  </a:cubicBezTo>
                  <a:lnTo>
                    <a:pt x="4048" y="2286"/>
                  </a:lnTo>
                  <a:cubicBezTo>
                    <a:pt x="4048" y="2286"/>
                    <a:pt x="4024" y="2286"/>
                    <a:pt x="4024" y="2274"/>
                  </a:cubicBezTo>
                  <a:lnTo>
                    <a:pt x="4024" y="346"/>
                  </a:lnTo>
                  <a:cubicBezTo>
                    <a:pt x="4024" y="334"/>
                    <a:pt x="4030" y="328"/>
                    <a:pt x="4033" y="328"/>
                  </a:cubicBezTo>
                  <a:cubicBezTo>
                    <a:pt x="4036" y="328"/>
                    <a:pt x="4036" y="334"/>
                    <a:pt x="4024" y="346"/>
                  </a:cubicBezTo>
                  <a:lnTo>
                    <a:pt x="4739" y="322"/>
                  </a:lnTo>
                  <a:close/>
                  <a:moveTo>
                    <a:pt x="5965" y="846"/>
                  </a:moveTo>
                  <a:lnTo>
                    <a:pt x="6263" y="1072"/>
                  </a:lnTo>
                  <a:cubicBezTo>
                    <a:pt x="6310" y="1096"/>
                    <a:pt x="6334" y="1155"/>
                    <a:pt x="6334" y="1215"/>
                  </a:cubicBezTo>
                  <a:lnTo>
                    <a:pt x="6334" y="2274"/>
                  </a:lnTo>
                  <a:cubicBezTo>
                    <a:pt x="6334" y="2274"/>
                    <a:pt x="6334" y="2286"/>
                    <a:pt x="6322" y="2286"/>
                  </a:cubicBezTo>
                  <a:lnTo>
                    <a:pt x="5965" y="2286"/>
                  </a:lnTo>
                  <a:cubicBezTo>
                    <a:pt x="5965" y="2286"/>
                    <a:pt x="5953" y="2286"/>
                    <a:pt x="5953" y="2274"/>
                  </a:cubicBezTo>
                  <a:lnTo>
                    <a:pt x="5953" y="846"/>
                  </a:lnTo>
                  <a:close/>
                  <a:moveTo>
                    <a:pt x="5072" y="596"/>
                  </a:moveTo>
                  <a:cubicBezTo>
                    <a:pt x="5263" y="631"/>
                    <a:pt x="5441" y="715"/>
                    <a:pt x="5620" y="822"/>
                  </a:cubicBezTo>
                  <a:lnTo>
                    <a:pt x="5620" y="2274"/>
                  </a:lnTo>
                  <a:cubicBezTo>
                    <a:pt x="5620" y="2465"/>
                    <a:pt x="5775" y="2620"/>
                    <a:pt x="5965" y="2620"/>
                  </a:cubicBezTo>
                  <a:lnTo>
                    <a:pt x="6322" y="2620"/>
                  </a:lnTo>
                  <a:cubicBezTo>
                    <a:pt x="6513" y="2620"/>
                    <a:pt x="6668" y="2465"/>
                    <a:pt x="6668" y="2274"/>
                  </a:cubicBezTo>
                  <a:lnTo>
                    <a:pt x="6668" y="1798"/>
                  </a:lnTo>
                  <a:cubicBezTo>
                    <a:pt x="6870" y="2155"/>
                    <a:pt x="7001" y="2572"/>
                    <a:pt x="7037" y="2989"/>
                  </a:cubicBezTo>
                  <a:lnTo>
                    <a:pt x="6501" y="2989"/>
                  </a:lnTo>
                  <a:cubicBezTo>
                    <a:pt x="6406" y="2989"/>
                    <a:pt x="6334" y="3060"/>
                    <a:pt x="6334" y="3155"/>
                  </a:cubicBezTo>
                  <a:cubicBezTo>
                    <a:pt x="6334" y="3239"/>
                    <a:pt x="6406" y="3310"/>
                    <a:pt x="6501" y="3310"/>
                  </a:cubicBezTo>
                  <a:lnTo>
                    <a:pt x="6858" y="3310"/>
                  </a:lnTo>
                  <a:lnTo>
                    <a:pt x="6858" y="3536"/>
                  </a:lnTo>
                  <a:cubicBezTo>
                    <a:pt x="6799" y="3572"/>
                    <a:pt x="6763" y="3632"/>
                    <a:pt x="6763" y="3691"/>
                  </a:cubicBezTo>
                  <a:cubicBezTo>
                    <a:pt x="6763" y="3775"/>
                    <a:pt x="6846" y="3846"/>
                    <a:pt x="6929" y="3846"/>
                  </a:cubicBezTo>
                  <a:cubicBezTo>
                    <a:pt x="7001" y="3846"/>
                    <a:pt x="7084" y="3882"/>
                    <a:pt x="7144" y="3941"/>
                  </a:cubicBezTo>
                  <a:cubicBezTo>
                    <a:pt x="7203" y="4001"/>
                    <a:pt x="7215" y="4072"/>
                    <a:pt x="7215" y="4144"/>
                  </a:cubicBezTo>
                  <a:cubicBezTo>
                    <a:pt x="7203" y="4287"/>
                    <a:pt x="7060" y="4406"/>
                    <a:pt x="6918" y="4406"/>
                  </a:cubicBezTo>
                  <a:lnTo>
                    <a:pt x="6846" y="4406"/>
                  </a:lnTo>
                  <a:lnTo>
                    <a:pt x="6846" y="4394"/>
                  </a:lnTo>
                  <a:cubicBezTo>
                    <a:pt x="6846" y="4298"/>
                    <a:pt x="6763" y="4227"/>
                    <a:pt x="6679" y="4227"/>
                  </a:cubicBezTo>
                  <a:cubicBezTo>
                    <a:pt x="6584" y="4227"/>
                    <a:pt x="6513" y="4298"/>
                    <a:pt x="6513" y="4394"/>
                  </a:cubicBezTo>
                  <a:cubicBezTo>
                    <a:pt x="6513" y="5096"/>
                    <a:pt x="6156" y="5763"/>
                    <a:pt x="5572" y="6144"/>
                  </a:cubicBezTo>
                  <a:lnTo>
                    <a:pt x="5572" y="6108"/>
                  </a:lnTo>
                  <a:lnTo>
                    <a:pt x="5489" y="5370"/>
                  </a:lnTo>
                  <a:cubicBezTo>
                    <a:pt x="5441" y="5013"/>
                    <a:pt x="5155" y="4763"/>
                    <a:pt x="4798" y="4763"/>
                  </a:cubicBezTo>
                  <a:lnTo>
                    <a:pt x="3989" y="4763"/>
                  </a:lnTo>
                  <a:cubicBezTo>
                    <a:pt x="3631" y="4763"/>
                    <a:pt x="3334" y="5025"/>
                    <a:pt x="3298" y="5370"/>
                  </a:cubicBezTo>
                  <a:lnTo>
                    <a:pt x="3215" y="6108"/>
                  </a:lnTo>
                  <a:lnTo>
                    <a:pt x="3215" y="6144"/>
                  </a:lnTo>
                  <a:cubicBezTo>
                    <a:pt x="2977" y="5965"/>
                    <a:pt x="2774" y="5763"/>
                    <a:pt x="2619" y="5525"/>
                  </a:cubicBezTo>
                  <a:cubicBezTo>
                    <a:pt x="2393" y="5180"/>
                    <a:pt x="2274" y="4787"/>
                    <a:pt x="2274" y="4370"/>
                  </a:cubicBezTo>
                  <a:cubicBezTo>
                    <a:pt x="2274" y="4287"/>
                    <a:pt x="2203" y="4203"/>
                    <a:pt x="2107" y="4203"/>
                  </a:cubicBezTo>
                  <a:cubicBezTo>
                    <a:pt x="2024" y="4203"/>
                    <a:pt x="1941" y="4287"/>
                    <a:pt x="1941" y="4370"/>
                  </a:cubicBezTo>
                  <a:lnTo>
                    <a:pt x="1941" y="4394"/>
                  </a:lnTo>
                  <a:lnTo>
                    <a:pt x="1846" y="4394"/>
                  </a:lnTo>
                  <a:cubicBezTo>
                    <a:pt x="1762" y="4394"/>
                    <a:pt x="1691" y="4358"/>
                    <a:pt x="1631" y="4298"/>
                  </a:cubicBezTo>
                  <a:cubicBezTo>
                    <a:pt x="1572" y="4239"/>
                    <a:pt x="1560" y="4167"/>
                    <a:pt x="1560" y="4096"/>
                  </a:cubicBezTo>
                  <a:cubicBezTo>
                    <a:pt x="1572" y="3953"/>
                    <a:pt x="1703" y="3834"/>
                    <a:pt x="1857" y="3834"/>
                  </a:cubicBezTo>
                  <a:cubicBezTo>
                    <a:pt x="1941" y="3834"/>
                    <a:pt x="2024" y="3763"/>
                    <a:pt x="2024" y="3667"/>
                  </a:cubicBezTo>
                  <a:cubicBezTo>
                    <a:pt x="2024" y="3596"/>
                    <a:pt x="1976" y="3536"/>
                    <a:pt x="1905" y="3525"/>
                  </a:cubicBezTo>
                  <a:lnTo>
                    <a:pt x="1905" y="3310"/>
                  </a:lnTo>
                  <a:lnTo>
                    <a:pt x="5775" y="3310"/>
                  </a:lnTo>
                  <a:cubicBezTo>
                    <a:pt x="5858" y="3310"/>
                    <a:pt x="5929" y="3239"/>
                    <a:pt x="5929" y="3155"/>
                  </a:cubicBezTo>
                  <a:cubicBezTo>
                    <a:pt x="5929" y="3060"/>
                    <a:pt x="5858" y="2989"/>
                    <a:pt x="5775" y="2989"/>
                  </a:cubicBezTo>
                  <a:lnTo>
                    <a:pt x="1726" y="2989"/>
                  </a:lnTo>
                  <a:cubicBezTo>
                    <a:pt x="1750" y="2572"/>
                    <a:pt x="1869" y="2155"/>
                    <a:pt x="2096" y="1798"/>
                  </a:cubicBezTo>
                  <a:lnTo>
                    <a:pt x="2096" y="2274"/>
                  </a:lnTo>
                  <a:cubicBezTo>
                    <a:pt x="2096" y="2465"/>
                    <a:pt x="2238" y="2620"/>
                    <a:pt x="2441" y="2620"/>
                  </a:cubicBezTo>
                  <a:lnTo>
                    <a:pt x="2798" y="2620"/>
                  </a:lnTo>
                  <a:cubicBezTo>
                    <a:pt x="2989" y="2620"/>
                    <a:pt x="3131" y="2465"/>
                    <a:pt x="3131" y="2274"/>
                  </a:cubicBezTo>
                  <a:lnTo>
                    <a:pt x="3131" y="822"/>
                  </a:lnTo>
                  <a:cubicBezTo>
                    <a:pt x="3310" y="727"/>
                    <a:pt x="3489" y="655"/>
                    <a:pt x="3691" y="596"/>
                  </a:cubicBezTo>
                  <a:lnTo>
                    <a:pt x="3691" y="2274"/>
                  </a:lnTo>
                  <a:cubicBezTo>
                    <a:pt x="3691" y="2465"/>
                    <a:pt x="3834" y="2620"/>
                    <a:pt x="4024" y="2620"/>
                  </a:cubicBezTo>
                  <a:lnTo>
                    <a:pt x="4727" y="2620"/>
                  </a:lnTo>
                  <a:cubicBezTo>
                    <a:pt x="4917" y="2620"/>
                    <a:pt x="5072" y="2465"/>
                    <a:pt x="5072" y="2274"/>
                  </a:cubicBezTo>
                  <a:lnTo>
                    <a:pt x="5072" y="596"/>
                  </a:lnTo>
                  <a:close/>
                  <a:moveTo>
                    <a:pt x="4822" y="5072"/>
                  </a:moveTo>
                  <a:cubicBezTo>
                    <a:pt x="5001" y="5072"/>
                    <a:pt x="5155" y="5203"/>
                    <a:pt x="5179" y="5406"/>
                  </a:cubicBezTo>
                  <a:lnTo>
                    <a:pt x="5263" y="6144"/>
                  </a:lnTo>
                  <a:cubicBezTo>
                    <a:pt x="5263" y="6275"/>
                    <a:pt x="5191" y="6430"/>
                    <a:pt x="5060" y="6501"/>
                  </a:cubicBezTo>
                  <a:lnTo>
                    <a:pt x="4560" y="6739"/>
                  </a:lnTo>
                  <a:cubicBezTo>
                    <a:pt x="4513" y="6763"/>
                    <a:pt x="4459" y="6775"/>
                    <a:pt x="4404" y="6775"/>
                  </a:cubicBezTo>
                  <a:cubicBezTo>
                    <a:pt x="4349" y="6775"/>
                    <a:pt x="4292" y="6763"/>
                    <a:pt x="4239" y="6739"/>
                  </a:cubicBezTo>
                  <a:lnTo>
                    <a:pt x="3751" y="6501"/>
                  </a:lnTo>
                  <a:cubicBezTo>
                    <a:pt x="3608" y="6430"/>
                    <a:pt x="3536" y="6299"/>
                    <a:pt x="3548" y="6144"/>
                  </a:cubicBezTo>
                  <a:lnTo>
                    <a:pt x="3643" y="5406"/>
                  </a:lnTo>
                  <a:cubicBezTo>
                    <a:pt x="3655" y="5227"/>
                    <a:pt x="3822" y="5072"/>
                    <a:pt x="4001" y="5072"/>
                  </a:cubicBezTo>
                  <a:close/>
                  <a:moveTo>
                    <a:pt x="5489" y="6561"/>
                  </a:moveTo>
                  <a:lnTo>
                    <a:pt x="5489" y="7120"/>
                  </a:lnTo>
                  <a:cubicBezTo>
                    <a:pt x="5489" y="7370"/>
                    <a:pt x="5620" y="7608"/>
                    <a:pt x="5822" y="7716"/>
                  </a:cubicBezTo>
                  <a:cubicBezTo>
                    <a:pt x="5465" y="8168"/>
                    <a:pt x="4953" y="8418"/>
                    <a:pt x="4405" y="8418"/>
                  </a:cubicBezTo>
                  <a:cubicBezTo>
                    <a:pt x="3846" y="8418"/>
                    <a:pt x="3334" y="8168"/>
                    <a:pt x="3000" y="7739"/>
                  </a:cubicBezTo>
                  <a:cubicBezTo>
                    <a:pt x="3215" y="7620"/>
                    <a:pt x="3346" y="7394"/>
                    <a:pt x="3346" y="7144"/>
                  </a:cubicBezTo>
                  <a:lnTo>
                    <a:pt x="3346" y="6573"/>
                  </a:lnTo>
                  <a:lnTo>
                    <a:pt x="3370" y="6573"/>
                  </a:lnTo>
                  <a:cubicBezTo>
                    <a:pt x="3429" y="6668"/>
                    <a:pt x="3524" y="6727"/>
                    <a:pt x="3608" y="6787"/>
                  </a:cubicBezTo>
                  <a:lnTo>
                    <a:pt x="4096" y="7025"/>
                  </a:lnTo>
                  <a:cubicBezTo>
                    <a:pt x="4203" y="7073"/>
                    <a:pt x="4310" y="7096"/>
                    <a:pt x="4417" y="7096"/>
                  </a:cubicBezTo>
                  <a:cubicBezTo>
                    <a:pt x="4513" y="7096"/>
                    <a:pt x="4620" y="7073"/>
                    <a:pt x="4727" y="7025"/>
                  </a:cubicBezTo>
                  <a:lnTo>
                    <a:pt x="5215" y="6787"/>
                  </a:lnTo>
                  <a:cubicBezTo>
                    <a:pt x="5322" y="6739"/>
                    <a:pt x="5394" y="6668"/>
                    <a:pt x="5453" y="6573"/>
                  </a:cubicBezTo>
                  <a:cubicBezTo>
                    <a:pt x="5465" y="6573"/>
                    <a:pt x="5465" y="6573"/>
                    <a:pt x="5489" y="6561"/>
                  </a:cubicBezTo>
                  <a:close/>
                  <a:moveTo>
                    <a:pt x="2298" y="7966"/>
                  </a:moveTo>
                  <a:lnTo>
                    <a:pt x="2298" y="9299"/>
                  </a:lnTo>
                  <a:lnTo>
                    <a:pt x="2107" y="9299"/>
                  </a:lnTo>
                  <a:cubicBezTo>
                    <a:pt x="1976" y="9299"/>
                    <a:pt x="1857" y="9347"/>
                    <a:pt x="1750" y="9406"/>
                  </a:cubicBezTo>
                  <a:lnTo>
                    <a:pt x="1750" y="8120"/>
                  </a:lnTo>
                  <a:lnTo>
                    <a:pt x="2298" y="7966"/>
                  </a:lnTo>
                  <a:close/>
                  <a:moveTo>
                    <a:pt x="6501" y="7966"/>
                  </a:moveTo>
                  <a:lnTo>
                    <a:pt x="7049" y="8120"/>
                  </a:lnTo>
                  <a:lnTo>
                    <a:pt x="7049" y="9406"/>
                  </a:lnTo>
                  <a:cubicBezTo>
                    <a:pt x="6941" y="9347"/>
                    <a:pt x="6822" y="9299"/>
                    <a:pt x="6691" y="9299"/>
                  </a:cubicBezTo>
                  <a:lnTo>
                    <a:pt x="6501" y="9299"/>
                  </a:lnTo>
                  <a:lnTo>
                    <a:pt x="6501" y="7966"/>
                  </a:lnTo>
                  <a:close/>
                  <a:moveTo>
                    <a:pt x="4048" y="0"/>
                  </a:moveTo>
                  <a:cubicBezTo>
                    <a:pt x="3881" y="0"/>
                    <a:pt x="3762" y="96"/>
                    <a:pt x="3715" y="250"/>
                  </a:cubicBezTo>
                  <a:cubicBezTo>
                    <a:pt x="3477" y="310"/>
                    <a:pt x="3239" y="381"/>
                    <a:pt x="3036" y="500"/>
                  </a:cubicBezTo>
                  <a:cubicBezTo>
                    <a:pt x="3012" y="500"/>
                    <a:pt x="3012" y="488"/>
                    <a:pt x="3000" y="488"/>
                  </a:cubicBezTo>
                  <a:cubicBezTo>
                    <a:pt x="2965" y="468"/>
                    <a:pt x="2922" y="456"/>
                    <a:pt x="2878" y="456"/>
                  </a:cubicBezTo>
                  <a:cubicBezTo>
                    <a:pt x="2819" y="456"/>
                    <a:pt x="2757" y="477"/>
                    <a:pt x="2703" y="524"/>
                  </a:cubicBezTo>
                  <a:lnTo>
                    <a:pt x="2322" y="798"/>
                  </a:lnTo>
                  <a:cubicBezTo>
                    <a:pt x="2179" y="905"/>
                    <a:pt x="2107" y="1060"/>
                    <a:pt x="2107" y="1215"/>
                  </a:cubicBezTo>
                  <a:lnTo>
                    <a:pt x="2107" y="1227"/>
                  </a:lnTo>
                  <a:cubicBezTo>
                    <a:pt x="1691" y="1727"/>
                    <a:pt x="1453" y="2346"/>
                    <a:pt x="1405" y="2989"/>
                  </a:cubicBezTo>
                  <a:lnTo>
                    <a:pt x="1214" y="2989"/>
                  </a:lnTo>
                  <a:cubicBezTo>
                    <a:pt x="1131" y="2989"/>
                    <a:pt x="1048" y="3060"/>
                    <a:pt x="1048" y="3155"/>
                  </a:cubicBezTo>
                  <a:cubicBezTo>
                    <a:pt x="1048" y="3239"/>
                    <a:pt x="1131" y="3310"/>
                    <a:pt x="1214" y="3310"/>
                  </a:cubicBezTo>
                  <a:lnTo>
                    <a:pt x="1572" y="3310"/>
                  </a:lnTo>
                  <a:lnTo>
                    <a:pt x="1572" y="3584"/>
                  </a:lnTo>
                  <a:cubicBezTo>
                    <a:pt x="1381" y="3667"/>
                    <a:pt x="1250" y="3846"/>
                    <a:pt x="1226" y="4060"/>
                  </a:cubicBezTo>
                  <a:cubicBezTo>
                    <a:pt x="1214" y="4227"/>
                    <a:pt x="1274" y="4406"/>
                    <a:pt x="1381" y="4525"/>
                  </a:cubicBezTo>
                  <a:cubicBezTo>
                    <a:pt x="1500" y="4644"/>
                    <a:pt x="1667" y="4715"/>
                    <a:pt x="1822" y="4715"/>
                  </a:cubicBezTo>
                  <a:lnTo>
                    <a:pt x="1941" y="4715"/>
                  </a:lnTo>
                  <a:cubicBezTo>
                    <a:pt x="1988" y="5060"/>
                    <a:pt x="2119" y="5394"/>
                    <a:pt x="2298" y="5691"/>
                  </a:cubicBezTo>
                  <a:cubicBezTo>
                    <a:pt x="2477" y="5965"/>
                    <a:pt x="2703" y="6203"/>
                    <a:pt x="2977" y="6382"/>
                  </a:cubicBezTo>
                  <a:lnTo>
                    <a:pt x="2977" y="7144"/>
                  </a:lnTo>
                  <a:cubicBezTo>
                    <a:pt x="2977" y="7311"/>
                    <a:pt x="2869" y="7442"/>
                    <a:pt x="2715" y="7477"/>
                  </a:cubicBezTo>
                  <a:lnTo>
                    <a:pt x="869" y="8037"/>
                  </a:lnTo>
                  <a:cubicBezTo>
                    <a:pt x="357" y="8180"/>
                    <a:pt x="0" y="8656"/>
                    <a:pt x="0" y="9192"/>
                  </a:cubicBezTo>
                  <a:lnTo>
                    <a:pt x="0" y="11037"/>
                  </a:lnTo>
                  <a:cubicBezTo>
                    <a:pt x="0" y="11133"/>
                    <a:pt x="71" y="11204"/>
                    <a:pt x="155" y="11204"/>
                  </a:cubicBezTo>
                  <a:cubicBezTo>
                    <a:pt x="250" y="11204"/>
                    <a:pt x="322" y="11133"/>
                    <a:pt x="322" y="11037"/>
                  </a:cubicBezTo>
                  <a:lnTo>
                    <a:pt x="322" y="9192"/>
                  </a:lnTo>
                  <a:cubicBezTo>
                    <a:pt x="322" y="8811"/>
                    <a:pt x="595" y="8454"/>
                    <a:pt x="964" y="8347"/>
                  </a:cubicBezTo>
                  <a:lnTo>
                    <a:pt x="1393" y="8216"/>
                  </a:lnTo>
                  <a:lnTo>
                    <a:pt x="1393" y="11037"/>
                  </a:lnTo>
                  <a:cubicBezTo>
                    <a:pt x="1393" y="11133"/>
                    <a:pt x="1465" y="11204"/>
                    <a:pt x="1560" y="11204"/>
                  </a:cubicBezTo>
                  <a:cubicBezTo>
                    <a:pt x="1643" y="11204"/>
                    <a:pt x="1715" y="11133"/>
                    <a:pt x="1715" y="11037"/>
                  </a:cubicBezTo>
                  <a:lnTo>
                    <a:pt x="1715" y="9978"/>
                  </a:lnTo>
                  <a:cubicBezTo>
                    <a:pt x="1715" y="9787"/>
                    <a:pt x="1881" y="9621"/>
                    <a:pt x="2084" y="9621"/>
                  </a:cubicBezTo>
                  <a:lnTo>
                    <a:pt x="2774" y="9621"/>
                  </a:lnTo>
                  <a:cubicBezTo>
                    <a:pt x="2869" y="9621"/>
                    <a:pt x="2941" y="9549"/>
                    <a:pt x="2941" y="9466"/>
                  </a:cubicBezTo>
                  <a:cubicBezTo>
                    <a:pt x="2941" y="9371"/>
                    <a:pt x="2869" y="9299"/>
                    <a:pt x="2774" y="9299"/>
                  </a:cubicBezTo>
                  <a:lnTo>
                    <a:pt x="2584" y="9299"/>
                  </a:lnTo>
                  <a:lnTo>
                    <a:pt x="2584" y="7858"/>
                  </a:lnTo>
                  <a:lnTo>
                    <a:pt x="2631" y="7835"/>
                  </a:lnTo>
                  <a:cubicBezTo>
                    <a:pt x="3012" y="8406"/>
                    <a:pt x="3655" y="8751"/>
                    <a:pt x="4358" y="8751"/>
                  </a:cubicBezTo>
                  <a:cubicBezTo>
                    <a:pt x="5060" y="8751"/>
                    <a:pt x="5679" y="8406"/>
                    <a:pt x="6084" y="7835"/>
                  </a:cubicBezTo>
                  <a:lnTo>
                    <a:pt x="6120" y="7858"/>
                  </a:lnTo>
                  <a:lnTo>
                    <a:pt x="6120" y="9299"/>
                  </a:lnTo>
                  <a:lnTo>
                    <a:pt x="3477" y="9299"/>
                  </a:lnTo>
                  <a:cubicBezTo>
                    <a:pt x="3381" y="9299"/>
                    <a:pt x="3310" y="9371"/>
                    <a:pt x="3310" y="9466"/>
                  </a:cubicBezTo>
                  <a:cubicBezTo>
                    <a:pt x="3310" y="9549"/>
                    <a:pt x="3381" y="9621"/>
                    <a:pt x="3477" y="9621"/>
                  </a:cubicBezTo>
                  <a:lnTo>
                    <a:pt x="6632" y="9621"/>
                  </a:lnTo>
                  <a:cubicBezTo>
                    <a:pt x="6822" y="9621"/>
                    <a:pt x="6989" y="9787"/>
                    <a:pt x="6989" y="9978"/>
                  </a:cubicBezTo>
                  <a:lnTo>
                    <a:pt x="6989" y="11037"/>
                  </a:lnTo>
                  <a:cubicBezTo>
                    <a:pt x="6989" y="11133"/>
                    <a:pt x="7060" y="11204"/>
                    <a:pt x="7156" y="11204"/>
                  </a:cubicBezTo>
                  <a:cubicBezTo>
                    <a:pt x="7239" y="11204"/>
                    <a:pt x="7310" y="11133"/>
                    <a:pt x="7310" y="11037"/>
                  </a:cubicBezTo>
                  <a:lnTo>
                    <a:pt x="7310" y="8216"/>
                  </a:lnTo>
                  <a:lnTo>
                    <a:pt x="7751" y="8347"/>
                  </a:lnTo>
                  <a:cubicBezTo>
                    <a:pt x="8120" y="8454"/>
                    <a:pt x="8382" y="8811"/>
                    <a:pt x="8382" y="9192"/>
                  </a:cubicBezTo>
                  <a:lnTo>
                    <a:pt x="8382" y="11037"/>
                  </a:lnTo>
                  <a:cubicBezTo>
                    <a:pt x="8382" y="11133"/>
                    <a:pt x="8465" y="11204"/>
                    <a:pt x="8549" y="11204"/>
                  </a:cubicBezTo>
                  <a:cubicBezTo>
                    <a:pt x="8644" y="11204"/>
                    <a:pt x="8715" y="11133"/>
                    <a:pt x="8715" y="11037"/>
                  </a:cubicBezTo>
                  <a:lnTo>
                    <a:pt x="8715" y="9192"/>
                  </a:lnTo>
                  <a:cubicBezTo>
                    <a:pt x="8775" y="8656"/>
                    <a:pt x="8418" y="8180"/>
                    <a:pt x="7894" y="8037"/>
                  </a:cubicBezTo>
                  <a:lnTo>
                    <a:pt x="6048" y="7489"/>
                  </a:lnTo>
                  <a:cubicBezTo>
                    <a:pt x="5906" y="7442"/>
                    <a:pt x="5798" y="7287"/>
                    <a:pt x="5798" y="7144"/>
                  </a:cubicBezTo>
                  <a:lnTo>
                    <a:pt x="5798" y="6382"/>
                  </a:lnTo>
                  <a:cubicBezTo>
                    <a:pt x="6358" y="6001"/>
                    <a:pt x="6739" y="5382"/>
                    <a:pt x="6822" y="4715"/>
                  </a:cubicBezTo>
                  <a:lnTo>
                    <a:pt x="6929" y="4715"/>
                  </a:lnTo>
                  <a:cubicBezTo>
                    <a:pt x="7263" y="4715"/>
                    <a:pt x="7525" y="4477"/>
                    <a:pt x="7561" y="4179"/>
                  </a:cubicBezTo>
                  <a:cubicBezTo>
                    <a:pt x="7572" y="4013"/>
                    <a:pt x="7513" y="3834"/>
                    <a:pt x="7406" y="3715"/>
                  </a:cubicBezTo>
                  <a:cubicBezTo>
                    <a:pt x="7346" y="3656"/>
                    <a:pt x="7287" y="3608"/>
                    <a:pt x="7215" y="3572"/>
                  </a:cubicBezTo>
                  <a:lnTo>
                    <a:pt x="7215" y="3310"/>
                  </a:lnTo>
                  <a:lnTo>
                    <a:pt x="7572" y="3310"/>
                  </a:lnTo>
                  <a:cubicBezTo>
                    <a:pt x="7656" y="3310"/>
                    <a:pt x="7739" y="3239"/>
                    <a:pt x="7739" y="3155"/>
                  </a:cubicBezTo>
                  <a:cubicBezTo>
                    <a:pt x="7739" y="3060"/>
                    <a:pt x="7656" y="2989"/>
                    <a:pt x="7572" y="2989"/>
                  </a:cubicBezTo>
                  <a:lnTo>
                    <a:pt x="7382" y="2989"/>
                  </a:lnTo>
                  <a:cubicBezTo>
                    <a:pt x="7346" y="2346"/>
                    <a:pt x="7096" y="1727"/>
                    <a:pt x="6679" y="1227"/>
                  </a:cubicBezTo>
                  <a:lnTo>
                    <a:pt x="6679" y="1215"/>
                  </a:lnTo>
                  <a:cubicBezTo>
                    <a:pt x="6679" y="1048"/>
                    <a:pt x="6608" y="905"/>
                    <a:pt x="6465" y="798"/>
                  </a:cubicBezTo>
                  <a:lnTo>
                    <a:pt x="6084" y="524"/>
                  </a:lnTo>
                  <a:cubicBezTo>
                    <a:pt x="6024" y="487"/>
                    <a:pt x="5964" y="463"/>
                    <a:pt x="5900" y="463"/>
                  </a:cubicBezTo>
                  <a:cubicBezTo>
                    <a:pt x="5864" y="463"/>
                    <a:pt x="5826" y="471"/>
                    <a:pt x="5786" y="488"/>
                  </a:cubicBezTo>
                  <a:cubicBezTo>
                    <a:pt x="5775" y="488"/>
                    <a:pt x="5775" y="500"/>
                    <a:pt x="5751" y="500"/>
                  </a:cubicBezTo>
                  <a:cubicBezTo>
                    <a:pt x="5536" y="381"/>
                    <a:pt x="5310" y="310"/>
                    <a:pt x="5072" y="250"/>
                  </a:cubicBezTo>
                  <a:cubicBezTo>
                    <a:pt x="5024" y="96"/>
                    <a:pt x="4905" y="0"/>
                    <a:pt x="473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73" name="Google Shape;11373;p81"/>
            <p:cNvSpPr/>
            <p:nvPr/>
          </p:nvSpPr>
          <p:spPr>
            <a:xfrm>
              <a:off x="5420533" y="4102440"/>
              <a:ext cx="10581" cy="10201"/>
            </a:xfrm>
            <a:custGeom>
              <a:avLst/>
              <a:gdLst/>
              <a:ahLst/>
              <a:cxnLst/>
              <a:rect l="l" t="t" r="r" b="b"/>
              <a:pathLst>
                <a:path w="334" h="322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cubicBezTo>
                    <a:pt x="0" y="251"/>
                    <a:pt x="84" y="322"/>
                    <a:pt x="167" y="322"/>
                  </a:cubicBezTo>
                  <a:cubicBezTo>
                    <a:pt x="262" y="322"/>
                    <a:pt x="334" y="251"/>
                    <a:pt x="334" y="167"/>
                  </a:cubicBez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74" name="Google Shape;11374;p81"/>
            <p:cNvSpPr/>
            <p:nvPr/>
          </p:nvSpPr>
          <p:spPr>
            <a:xfrm>
              <a:off x="5554064" y="4102440"/>
              <a:ext cx="10201" cy="10201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74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375" name="Google Shape;11375;p81"/>
          <p:cNvGrpSpPr/>
          <p:nvPr/>
        </p:nvGrpSpPr>
        <p:grpSpPr>
          <a:xfrm>
            <a:off x="6528305" y="4772413"/>
            <a:ext cx="371712" cy="472792"/>
            <a:chOff x="4896229" y="3785989"/>
            <a:chExt cx="278784" cy="354594"/>
          </a:xfrm>
          <a:solidFill>
            <a:srgbClr val="D2DE00"/>
          </a:solidFill>
        </p:grpSpPr>
        <p:sp>
          <p:nvSpPr>
            <p:cNvPr id="11376" name="Google Shape;11376;p81"/>
            <p:cNvSpPr/>
            <p:nvPr/>
          </p:nvSpPr>
          <p:spPr>
            <a:xfrm>
              <a:off x="4896229" y="3785989"/>
              <a:ext cx="278784" cy="354594"/>
            </a:xfrm>
            <a:custGeom>
              <a:avLst/>
              <a:gdLst/>
              <a:ahLst/>
              <a:cxnLst/>
              <a:rect l="l" t="t" r="r" b="b"/>
              <a:pathLst>
                <a:path w="8800" h="11193" extrusionOk="0">
                  <a:moveTo>
                    <a:pt x="4418" y="488"/>
                  </a:moveTo>
                  <a:lnTo>
                    <a:pt x="4763" y="1536"/>
                  </a:lnTo>
                  <a:lnTo>
                    <a:pt x="4442" y="2072"/>
                  </a:lnTo>
                  <a:cubicBezTo>
                    <a:pt x="4442" y="2072"/>
                    <a:pt x="4442" y="2084"/>
                    <a:pt x="4418" y="2084"/>
                  </a:cubicBezTo>
                  <a:cubicBezTo>
                    <a:pt x="4406" y="2084"/>
                    <a:pt x="4406" y="2084"/>
                    <a:pt x="4406" y="2072"/>
                  </a:cubicBezTo>
                  <a:lnTo>
                    <a:pt x="4085" y="1536"/>
                  </a:lnTo>
                  <a:lnTo>
                    <a:pt x="4418" y="488"/>
                  </a:lnTo>
                  <a:close/>
                  <a:moveTo>
                    <a:pt x="5049" y="1703"/>
                  </a:moveTo>
                  <a:cubicBezTo>
                    <a:pt x="6120" y="1977"/>
                    <a:pt x="6882" y="2965"/>
                    <a:pt x="6882" y="4084"/>
                  </a:cubicBezTo>
                  <a:lnTo>
                    <a:pt x="6882" y="4465"/>
                  </a:lnTo>
                  <a:cubicBezTo>
                    <a:pt x="6823" y="4501"/>
                    <a:pt x="6787" y="4560"/>
                    <a:pt x="6787" y="4620"/>
                  </a:cubicBezTo>
                  <a:cubicBezTo>
                    <a:pt x="6787" y="4703"/>
                    <a:pt x="6871" y="4775"/>
                    <a:pt x="6954" y="4775"/>
                  </a:cubicBezTo>
                  <a:cubicBezTo>
                    <a:pt x="7025" y="4775"/>
                    <a:pt x="7097" y="4810"/>
                    <a:pt x="7168" y="4870"/>
                  </a:cubicBezTo>
                  <a:cubicBezTo>
                    <a:pt x="7228" y="4929"/>
                    <a:pt x="7240" y="5001"/>
                    <a:pt x="7240" y="5072"/>
                  </a:cubicBezTo>
                  <a:cubicBezTo>
                    <a:pt x="7228" y="5215"/>
                    <a:pt x="7085" y="5334"/>
                    <a:pt x="6942" y="5334"/>
                  </a:cubicBezTo>
                  <a:lnTo>
                    <a:pt x="6871" y="5334"/>
                  </a:lnTo>
                  <a:lnTo>
                    <a:pt x="6871" y="5310"/>
                  </a:lnTo>
                  <a:cubicBezTo>
                    <a:pt x="6871" y="5227"/>
                    <a:pt x="6787" y="5156"/>
                    <a:pt x="6704" y="5156"/>
                  </a:cubicBezTo>
                  <a:cubicBezTo>
                    <a:pt x="6609" y="5156"/>
                    <a:pt x="6537" y="5227"/>
                    <a:pt x="6537" y="5310"/>
                  </a:cubicBezTo>
                  <a:cubicBezTo>
                    <a:pt x="6537" y="6477"/>
                    <a:pt x="5585" y="7430"/>
                    <a:pt x="4430" y="7430"/>
                  </a:cubicBezTo>
                  <a:cubicBezTo>
                    <a:pt x="3263" y="7418"/>
                    <a:pt x="2310" y="6465"/>
                    <a:pt x="2310" y="5298"/>
                  </a:cubicBezTo>
                  <a:cubicBezTo>
                    <a:pt x="2310" y="5215"/>
                    <a:pt x="2239" y="5132"/>
                    <a:pt x="2144" y="5132"/>
                  </a:cubicBezTo>
                  <a:cubicBezTo>
                    <a:pt x="2060" y="5132"/>
                    <a:pt x="1989" y="5215"/>
                    <a:pt x="1989" y="5298"/>
                  </a:cubicBezTo>
                  <a:lnTo>
                    <a:pt x="1989" y="5310"/>
                  </a:lnTo>
                  <a:lnTo>
                    <a:pt x="1882" y="5310"/>
                  </a:lnTo>
                  <a:cubicBezTo>
                    <a:pt x="1810" y="5310"/>
                    <a:pt x="1727" y="5287"/>
                    <a:pt x="1668" y="5227"/>
                  </a:cubicBezTo>
                  <a:cubicBezTo>
                    <a:pt x="1608" y="5168"/>
                    <a:pt x="1596" y="5096"/>
                    <a:pt x="1596" y="5013"/>
                  </a:cubicBezTo>
                  <a:cubicBezTo>
                    <a:pt x="1608" y="4882"/>
                    <a:pt x="1751" y="4763"/>
                    <a:pt x="1894" y="4763"/>
                  </a:cubicBezTo>
                  <a:cubicBezTo>
                    <a:pt x="1989" y="4763"/>
                    <a:pt x="2060" y="4691"/>
                    <a:pt x="2060" y="4596"/>
                  </a:cubicBezTo>
                  <a:cubicBezTo>
                    <a:pt x="2060" y="4525"/>
                    <a:pt x="2013" y="4465"/>
                    <a:pt x="1941" y="4453"/>
                  </a:cubicBezTo>
                  <a:lnTo>
                    <a:pt x="1941" y="4084"/>
                  </a:lnTo>
                  <a:cubicBezTo>
                    <a:pt x="1941" y="2965"/>
                    <a:pt x="2703" y="1977"/>
                    <a:pt x="3775" y="1703"/>
                  </a:cubicBezTo>
                  <a:lnTo>
                    <a:pt x="4108" y="2250"/>
                  </a:lnTo>
                  <a:cubicBezTo>
                    <a:pt x="4168" y="2358"/>
                    <a:pt x="4287" y="2417"/>
                    <a:pt x="4406" y="2417"/>
                  </a:cubicBezTo>
                  <a:cubicBezTo>
                    <a:pt x="4525" y="2417"/>
                    <a:pt x="4644" y="2358"/>
                    <a:pt x="4704" y="2250"/>
                  </a:cubicBezTo>
                  <a:lnTo>
                    <a:pt x="5049" y="1703"/>
                  </a:lnTo>
                  <a:close/>
                  <a:moveTo>
                    <a:pt x="3025" y="7846"/>
                  </a:moveTo>
                  <a:lnTo>
                    <a:pt x="3025" y="7858"/>
                  </a:lnTo>
                  <a:lnTo>
                    <a:pt x="3025" y="8168"/>
                  </a:lnTo>
                  <a:cubicBezTo>
                    <a:pt x="3025" y="8323"/>
                    <a:pt x="2942" y="8454"/>
                    <a:pt x="2787" y="8513"/>
                  </a:cubicBezTo>
                  <a:lnTo>
                    <a:pt x="2418" y="8263"/>
                  </a:lnTo>
                  <a:cubicBezTo>
                    <a:pt x="2310" y="8192"/>
                    <a:pt x="2299" y="8085"/>
                    <a:pt x="2322" y="8001"/>
                  </a:cubicBezTo>
                  <a:cubicBezTo>
                    <a:pt x="2358" y="7930"/>
                    <a:pt x="2418" y="7846"/>
                    <a:pt x="2537" y="7846"/>
                  </a:cubicBezTo>
                  <a:close/>
                  <a:moveTo>
                    <a:pt x="6311" y="7870"/>
                  </a:moveTo>
                  <a:cubicBezTo>
                    <a:pt x="6430" y="7870"/>
                    <a:pt x="6501" y="7954"/>
                    <a:pt x="6525" y="8037"/>
                  </a:cubicBezTo>
                  <a:cubicBezTo>
                    <a:pt x="6549" y="8108"/>
                    <a:pt x="6537" y="8216"/>
                    <a:pt x="6430" y="8287"/>
                  </a:cubicBezTo>
                  <a:lnTo>
                    <a:pt x="6061" y="8549"/>
                  </a:lnTo>
                  <a:cubicBezTo>
                    <a:pt x="5906" y="8466"/>
                    <a:pt x="5823" y="8335"/>
                    <a:pt x="5823" y="8192"/>
                  </a:cubicBezTo>
                  <a:lnTo>
                    <a:pt x="5823" y="7870"/>
                  </a:lnTo>
                  <a:close/>
                  <a:moveTo>
                    <a:pt x="6406" y="7334"/>
                  </a:moveTo>
                  <a:cubicBezTo>
                    <a:pt x="6894" y="7334"/>
                    <a:pt x="7299" y="7739"/>
                    <a:pt x="7299" y="8227"/>
                  </a:cubicBezTo>
                  <a:cubicBezTo>
                    <a:pt x="7240" y="9049"/>
                    <a:pt x="6716" y="9763"/>
                    <a:pt x="5990" y="10049"/>
                  </a:cubicBezTo>
                  <a:lnTo>
                    <a:pt x="5990" y="9990"/>
                  </a:lnTo>
                  <a:cubicBezTo>
                    <a:pt x="5990" y="9894"/>
                    <a:pt x="5906" y="9823"/>
                    <a:pt x="5823" y="9823"/>
                  </a:cubicBezTo>
                  <a:cubicBezTo>
                    <a:pt x="5739" y="9823"/>
                    <a:pt x="5656" y="9894"/>
                    <a:pt x="5656" y="9990"/>
                  </a:cubicBezTo>
                  <a:lnTo>
                    <a:pt x="5656" y="10132"/>
                  </a:lnTo>
                  <a:cubicBezTo>
                    <a:pt x="5537" y="10156"/>
                    <a:pt x="5418" y="10168"/>
                    <a:pt x="5299" y="10168"/>
                  </a:cubicBezTo>
                  <a:lnTo>
                    <a:pt x="3549" y="10168"/>
                  </a:lnTo>
                  <a:cubicBezTo>
                    <a:pt x="3430" y="10168"/>
                    <a:pt x="3311" y="10156"/>
                    <a:pt x="3192" y="10132"/>
                  </a:cubicBezTo>
                  <a:lnTo>
                    <a:pt x="3192" y="9990"/>
                  </a:lnTo>
                  <a:cubicBezTo>
                    <a:pt x="3192" y="9894"/>
                    <a:pt x="3120" y="9823"/>
                    <a:pt x="3025" y="9823"/>
                  </a:cubicBezTo>
                  <a:cubicBezTo>
                    <a:pt x="2942" y="9823"/>
                    <a:pt x="2858" y="9894"/>
                    <a:pt x="2858" y="9990"/>
                  </a:cubicBezTo>
                  <a:lnTo>
                    <a:pt x="2858" y="10049"/>
                  </a:lnTo>
                  <a:cubicBezTo>
                    <a:pt x="2132" y="9763"/>
                    <a:pt x="1608" y="9061"/>
                    <a:pt x="1608" y="8227"/>
                  </a:cubicBezTo>
                  <a:cubicBezTo>
                    <a:pt x="1608" y="7739"/>
                    <a:pt x="2013" y="7334"/>
                    <a:pt x="2501" y="7334"/>
                  </a:cubicBezTo>
                  <a:lnTo>
                    <a:pt x="3037" y="7334"/>
                  </a:lnTo>
                  <a:lnTo>
                    <a:pt x="3037" y="7358"/>
                  </a:lnTo>
                  <a:lnTo>
                    <a:pt x="3037" y="7549"/>
                  </a:lnTo>
                  <a:lnTo>
                    <a:pt x="2549" y="7549"/>
                  </a:lnTo>
                  <a:cubicBezTo>
                    <a:pt x="2299" y="7549"/>
                    <a:pt x="2084" y="7692"/>
                    <a:pt x="2025" y="7930"/>
                  </a:cubicBezTo>
                  <a:cubicBezTo>
                    <a:pt x="1953" y="8168"/>
                    <a:pt x="2037" y="8406"/>
                    <a:pt x="2251" y="8549"/>
                  </a:cubicBezTo>
                  <a:lnTo>
                    <a:pt x="4156" y="9811"/>
                  </a:lnTo>
                  <a:cubicBezTo>
                    <a:pt x="4239" y="9870"/>
                    <a:pt x="4346" y="9894"/>
                    <a:pt x="4442" y="9894"/>
                  </a:cubicBezTo>
                  <a:cubicBezTo>
                    <a:pt x="4525" y="9894"/>
                    <a:pt x="4632" y="9870"/>
                    <a:pt x="4727" y="9811"/>
                  </a:cubicBezTo>
                  <a:lnTo>
                    <a:pt x="5228" y="9466"/>
                  </a:lnTo>
                  <a:cubicBezTo>
                    <a:pt x="5299" y="9418"/>
                    <a:pt x="5323" y="9323"/>
                    <a:pt x="5275" y="9239"/>
                  </a:cubicBezTo>
                  <a:cubicBezTo>
                    <a:pt x="5247" y="9197"/>
                    <a:pt x="5197" y="9175"/>
                    <a:pt x="5146" y="9175"/>
                  </a:cubicBezTo>
                  <a:cubicBezTo>
                    <a:pt x="5112" y="9175"/>
                    <a:pt x="5077" y="9185"/>
                    <a:pt x="5049" y="9204"/>
                  </a:cubicBezTo>
                  <a:lnTo>
                    <a:pt x="4549" y="9537"/>
                  </a:lnTo>
                  <a:cubicBezTo>
                    <a:pt x="4519" y="9561"/>
                    <a:pt x="4480" y="9573"/>
                    <a:pt x="4442" y="9573"/>
                  </a:cubicBezTo>
                  <a:cubicBezTo>
                    <a:pt x="4403" y="9573"/>
                    <a:pt x="4364" y="9561"/>
                    <a:pt x="4335" y="9537"/>
                  </a:cubicBezTo>
                  <a:lnTo>
                    <a:pt x="3120" y="8727"/>
                  </a:lnTo>
                  <a:cubicBezTo>
                    <a:pt x="3275" y="8585"/>
                    <a:pt x="3382" y="8394"/>
                    <a:pt x="3382" y="8192"/>
                  </a:cubicBezTo>
                  <a:lnTo>
                    <a:pt x="3382" y="7501"/>
                  </a:lnTo>
                  <a:cubicBezTo>
                    <a:pt x="3715" y="7668"/>
                    <a:pt x="4061" y="7739"/>
                    <a:pt x="4454" y="7739"/>
                  </a:cubicBezTo>
                  <a:cubicBezTo>
                    <a:pt x="4835" y="7739"/>
                    <a:pt x="5204" y="7656"/>
                    <a:pt x="5525" y="7501"/>
                  </a:cubicBezTo>
                  <a:lnTo>
                    <a:pt x="5525" y="8192"/>
                  </a:lnTo>
                  <a:cubicBezTo>
                    <a:pt x="5525" y="8394"/>
                    <a:pt x="5632" y="8597"/>
                    <a:pt x="5799" y="8727"/>
                  </a:cubicBezTo>
                  <a:lnTo>
                    <a:pt x="5692" y="8799"/>
                  </a:lnTo>
                  <a:cubicBezTo>
                    <a:pt x="5609" y="8847"/>
                    <a:pt x="5597" y="8942"/>
                    <a:pt x="5644" y="9025"/>
                  </a:cubicBezTo>
                  <a:cubicBezTo>
                    <a:pt x="5680" y="9061"/>
                    <a:pt x="5728" y="9097"/>
                    <a:pt x="5775" y="9097"/>
                  </a:cubicBezTo>
                  <a:cubicBezTo>
                    <a:pt x="5811" y="9097"/>
                    <a:pt x="5835" y="9085"/>
                    <a:pt x="5870" y="9061"/>
                  </a:cubicBezTo>
                  <a:lnTo>
                    <a:pt x="6656" y="8549"/>
                  </a:lnTo>
                  <a:cubicBezTo>
                    <a:pt x="6871" y="8406"/>
                    <a:pt x="6954" y="8156"/>
                    <a:pt x="6882" y="7930"/>
                  </a:cubicBezTo>
                  <a:cubicBezTo>
                    <a:pt x="6799" y="7704"/>
                    <a:pt x="6597" y="7549"/>
                    <a:pt x="6359" y="7549"/>
                  </a:cubicBezTo>
                  <a:lnTo>
                    <a:pt x="5870" y="7549"/>
                  </a:lnTo>
                  <a:lnTo>
                    <a:pt x="5870" y="7358"/>
                  </a:lnTo>
                  <a:lnTo>
                    <a:pt x="5870" y="7334"/>
                  </a:lnTo>
                  <a:close/>
                  <a:moveTo>
                    <a:pt x="4406" y="0"/>
                  </a:moveTo>
                  <a:cubicBezTo>
                    <a:pt x="4311" y="0"/>
                    <a:pt x="4215" y="72"/>
                    <a:pt x="4168" y="167"/>
                  </a:cubicBezTo>
                  <a:lnTo>
                    <a:pt x="3775" y="1358"/>
                  </a:lnTo>
                  <a:cubicBezTo>
                    <a:pt x="2501" y="1643"/>
                    <a:pt x="1596" y="2786"/>
                    <a:pt x="1596" y="4084"/>
                  </a:cubicBezTo>
                  <a:lnTo>
                    <a:pt x="1596" y="4513"/>
                  </a:lnTo>
                  <a:cubicBezTo>
                    <a:pt x="1406" y="4596"/>
                    <a:pt x="1275" y="4775"/>
                    <a:pt x="1251" y="4989"/>
                  </a:cubicBezTo>
                  <a:cubicBezTo>
                    <a:pt x="1239" y="5156"/>
                    <a:pt x="1298" y="5322"/>
                    <a:pt x="1406" y="5453"/>
                  </a:cubicBezTo>
                  <a:cubicBezTo>
                    <a:pt x="1525" y="5572"/>
                    <a:pt x="1691" y="5644"/>
                    <a:pt x="1846" y="5644"/>
                  </a:cubicBezTo>
                  <a:lnTo>
                    <a:pt x="1965" y="5644"/>
                  </a:lnTo>
                  <a:cubicBezTo>
                    <a:pt x="2049" y="6180"/>
                    <a:pt x="2287" y="6644"/>
                    <a:pt x="2644" y="7013"/>
                  </a:cubicBezTo>
                  <a:lnTo>
                    <a:pt x="2465" y="7013"/>
                  </a:lnTo>
                  <a:cubicBezTo>
                    <a:pt x="1787" y="7013"/>
                    <a:pt x="1239" y="7561"/>
                    <a:pt x="1239" y="8227"/>
                  </a:cubicBezTo>
                  <a:cubicBezTo>
                    <a:pt x="1239" y="8489"/>
                    <a:pt x="1287" y="8727"/>
                    <a:pt x="1358" y="8942"/>
                  </a:cubicBezTo>
                  <a:lnTo>
                    <a:pt x="882" y="9085"/>
                  </a:lnTo>
                  <a:cubicBezTo>
                    <a:pt x="358" y="9228"/>
                    <a:pt x="1" y="9704"/>
                    <a:pt x="1" y="10240"/>
                  </a:cubicBezTo>
                  <a:lnTo>
                    <a:pt x="1" y="11025"/>
                  </a:lnTo>
                  <a:cubicBezTo>
                    <a:pt x="1" y="11121"/>
                    <a:pt x="84" y="11192"/>
                    <a:pt x="167" y="11192"/>
                  </a:cubicBezTo>
                  <a:cubicBezTo>
                    <a:pt x="263" y="11192"/>
                    <a:pt x="334" y="11121"/>
                    <a:pt x="334" y="11025"/>
                  </a:cubicBezTo>
                  <a:lnTo>
                    <a:pt x="334" y="10240"/>
                  </a:lnTo>
                  <a:cubicBezTo>
                    <a:pt x="334" y="9847"/>
                    <a:pt x="596" y="9489"/>
                    <a:pt x="977" y="9394"/>
                  </a:cubicBezTo>
                  <a:lnTo>
                    <a:pt x="1477" y="9239"/>
                  </a:lnTo>
                  <a:cubicBezTo>
                    <a:pt x="1751" y="9775"/>
                    <a:pt x="2239" y="10192"/>
                    <a:pt x="2822" y="10382"/>
                  </a:cubicBezTo>
                  <a:lnTo>
                    <a:pt x="2822" y="11025"/>
                  </a:lnTo>
                  <a:cubicBezTo>
                    <a:pt x="2822" y="11121"/>
                    <a:pt x="2894" y="11192"/>
                    <a:pt x="2977" y="11192"/>
                  </a:cubicBezTo>
                  <a:cubicBezTo>
                    <a:pt x="3072" y="11192"/>
                    <a:pt x="3144" y="11121"/>
                    <a:pt x="3144" y="11025"/>
                  </a:cubicBezTo>
                  <a:lnTo>
                    <a:pt x="3144" y="10466"/>
                  </a:lnTo>
                  <a:cubicBezTo>
                    <a:pt x="3263" y="10478"/>
                    <a:pt x="3382" y="10490"/>
                    <a:pt x="3501" y="10490"/>
                  </a:cubicBezTo>
                  <a:lnTo>
                    <a:pt x="5263" y="10490"/>
                  </a:lnTo>
                  <a:cubicBezTo>
                    <a:pt x="5382" y="10490"/>
                    <a:pt x="5501" y="10478"/>
                    <a:pt x="5620" y="10466"/>
                  </a:cubicBezTo>
                  <a:lnTo>
                    <a:pt x="5620" y="11025"/>
                  </a:lnTo>
                  <a:cubicBezTo>
                    <a:pt x="5620" y="11121"/>
                    <a:pt x="5692" y="11192"/>
                    <a:pt x="5775" y="11192"/>
                  </a:cubicBezTo>
                  <a:cubicBezTo>
                    <a:pt x="5870" y="11192"/>
                    <a:pt x="5942" y="11121"/>
                    <a:pt x="5942" y="11025"/>
                  </a:cubicBezTo>
                  <a:lnTo>
                    <a:pt x="5942" y="10382"/>
                  </a:lnTo>
                  <a:cubicBezTo>
                    <a:pt x="6525" y="10192"/>
                    <a:pt x="7013" y="9775"/>
                    <a:pt x="7287" y="9239"/>
                  </a:cubicBezTo>
                  <a:lnTo>
                    <a:pt x="7787" y="9394"/>
                  </a:lnTo>
                  <a:cubicBezTo>
                    <a:pt x="8156" y="9489"/>
                    <a:pt x="8430" y="9847"/>
                    <a:pt x="8430" y="10240"/>
                  </a:cubicBezTo>
                  <a:lnTo>
                    <a:pt x="8430" y="11025"/>
                  </a:lnTo>
                  <a:cubicBezTo>
                    <a:pt x="8430" y="11121"/>
                    <a:pt x="8502" y="11192"/>
                    <a:pt x="8585" y="11192"/>
                  </a:cubicBezTo>
                  <a:cubicBezTo>
                    <a:pt x="8680" y="11192"/>
                    <a:pt x="8752" y="11121"/>
                    <a:pt x="8752" y="11025"/>
                  </a:cubicBezTo>
                  <a:lnTo>
                    <a:pt x="8752" y="10240"/>
                  </a:lnTo>
                  <a:cubicBezTo>
                    <a:pt x="8799" y="9704"/>
                    <a:pt x="8442" y="9228"/>
                    <a:pt x="7918" y="9085"/>
                  </a:cubicBezTo>
                  <a:lnTo>
                    <a:pt x="7442" y="8942"/>
                  </a:lnTo>
                  <a:cubicBezTo>
                    <a:pt x="7514" y="8727"/>
                    <a:pt x="7561" y="8489"/>
                    <a:pt x="7561" y="8227"/>
                  </a:cubicBezTo>
                  <a:cubicBezTo>
                    <a:pt x="7561" y="7561"/>
                    <a:pt x="7013" y="7013"/>
                    <a:pt x="6347" y="7013"/>
                  </a:cubicBezTo>
                  <a:lnTo>
                    <a:pt x="6168" y="7013"/>
                  </a:lnTo>
                  <a:cubicBezTo>
                    <a:pt x="6525" y="6644"/>
                    <a:pt x="6763" y="6180"/>
                    <a:pt x="6835" y="5644"/>
                  </a:cubicBezTo>
                  <a:lnTo>
                    <a:pt x="6942" y="5644"/>
                  </a:lnTo>
                  <a:cubicBezTo>
                    <a:pt x="7263" y="5644"/>
                    <a:pt x="7537" y="5406"/>
                    <a:pt x="7561" y="5108"/>
                  </a:cubicBezTo>
                  <a:cubicBezTo>
                    <a:pt x="7573" y="4941"/>
                    <a:pt x="7514" y="4763"/>
                    <a:pt x="7418" y="4644"/>
                  </a:cubicBezTo>
                  <a:cubicBezTo>
                    <a:pt x="7359" y="4584"/>
                    <a:pt x="7299" y="4536"/>
                    <a:pt x="7216" y="4489"/>
                  </a:cubicBezTo>
                  <a:lnTo>
                    <a:pt x="7216" y="4084"/>
                  </a:lnTo>
                  <a:cubicBezTo>
                    <a:pt x="7216" y="2786"/>
                    <a:pt x="6311" y="1643"/>
                    <a:pt x="5049" y="1358"/>
                  </a:cubicBezTo>
                  <a:lnTo>
                    <a:pt x="4644" y="167"/>
                  </a:lnTo>
                  <a:cubicBezTo>
                    <a:pt x="4620" y="60"/>
                    <a:pt x="4513" y="0"/>
                    <a:pt x="440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77" name="Google Shape;11377;p81"/>
            <p:cNvSpPr/>
            <p:nvPr/>
          </p:nvSpPr>
          <p:spPr>
            <a:xfrm>
              <a:off x="4997700" y="3932319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334"/>
                  </a:lnTo>
                  <a:cubicBezTo>
                    <a:pt x="0" y="429"/>
                    <a:pt x="72" y="501"/>
                    <a:pt x="167" y="501"/>
                  </a:cubicBezTo>
                  <a:cubicBezTo>
                    <a:pt x="250" y="501"/>
                    <a:pt x="322" y="429"/>
                    <a:pt x="322" y="334"/>
                  </a:cubicBezTo>
                  <a:lnTo>
                    <a:pt x="322" y="156"/>
                  </a:lnTo>
                  <a:cubicBezTo>
                    <a:pt x="322" y="60"/>
                    <a:pt x="250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78" name="Google Shape;11378;p81"/>
            <p:cNvSpPr/>
            <p:nvPr/>
          </p:nvSpPr>
          <p:spPr>
            <a:xfrm>
              <a:off x="5064830" y="3932319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6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334"/>
                  </a:lnTo>
                  <a:cubicBezTo>
                    <a:pt x="1" y="429"/>
                    <a:pt x="72" y="501"/>
                    <a:pt x="156" y="501"/>
                  </a:cubicBezTo>
                  <a:cubicBezTo>
                    <a:pt x="251" y="501"/>
                    <a:pt x="322" y="429"/>
                    <a:pt x="322" y="334"/>
                  </a:cubicBezTo>
                  <a:lnTo>
                    <a:pt x="322" y="156"/>
                  </a:lnTo>
                  <a:cubicBezTo>
                    <a:pt x="322" y="60"/>
                    <a:pt x="251" y="1"/>
                    <a:pt x="15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79" name="Google Shape;11379;p81"/>
            <p:cNvSpPr/>
            <p:nvPr/>
          </p:nvSpPr>
          <p:spPr>
            <a:xfrm>
              <a:off x="5013160" y="3970905"/>
              <a:ext cx="46063" cy="16157"/>
            </a:xfrm>
            <a:custGeom>
              <a:avLst/>
              <a:gdLst/>
              <a:ahLst/>
              <a:cxnLst/>
              <a:rect l="l" t="t" r="r" b="b"/>
              <a:pathLst>
                <a:path w="1454" h="510" extrusionOk="0">
                  <a:moveTo>
                    <a:pt x="188" y="0"/>
                  </a:moveTo>
                  <a:cubicBezTo>
                    <a:pt x="146" y="0"/>
                    <a:pt x="102" y="15"/>
                    <a:pt x="60" y="45"/>
                  </a:cubicBezTo>
                  <a:cubicBezTo>
                    <a:pt x="1" y="104"/>
                    <a:pt x="1" y="212"/>
                    <a:pt x="60" y="283"/>
                  </a:cubicBezTo>
                  <a:cubicBezTo>
                    <a:pt x="215" y="414"/>
                    <a:pt x="453" y="509"/>
                    <a:pt x="703" y="509"/>
                  </a:cubicBezTo>
                  <a:cubicBezTo>
                    <a:pt x="977" y="509"/>
                    <a:pt x="1215" y="414"/>
                    <a:pt x="1346" y="283"/>
                  </a:cubicBezTo>
                  <a:cubicBezTo>
                    <a:pt x="1429" y="223"/>
                    <a:pt x="1453" y="116"/>
                    <a:pt x="1370" y="45"/>
                  </a:cubicBezTo>
                  <a:cubicBezTo>
                    <a:pt x="1340" y="15"/>
                    <a:pt x="1301" y="0"/>
                    <a:pt x="1260" y="0"/>
                  </a:cubicBezTo>
                  <a:cubicBezTo>
                    <a:pt x="1218" y="0"/>
                    <a:pt x="1173" y="15"/>
                    <a:pt x="1132" y="45"/>
                  </a:cubicBezTo>
                  <a:cubicBezTo>
                    <a:pt x="1072" y="104"/>
                    <a:pt x="929" y="176"/>
                    <a:pt x="715" y="176"/>
                  </a:cubicBezTo>
                  <a:cubicBezTo>
                    <a:pt x="513" y="176"/>
                    <a:pt x="358" y="104"/>
                    <a:pt x="298" y="45"/>
                  </a:cubicBezTo>
                  <a:cubicBezTo>
                    <a:pt x="268" y="15"/>
                    <a:pt x="230" y="0"/>
                    <a:pt x="18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80" name="Google Shape;11380;p81"/>
            <p:cNvSpPr/>
            <p:nvPr/>
          </p:nvSpPr>
          <p:spPr>
            <a:xfrm>
              <a:off x="4991649" y="3915370"/>
              <a:ext cx="28322" cy="16252"/>
            </a:xfrm>
            <a:custGeom>
              <a:avLst/>
              <a:gdLst/>
              <a:ahLst/>
              <a:cxnLst/>
              <a:rect l="l" t="t" r="r" b="b"/>
              <a:pathLst>
                <a:path w="894" h="513" extrusionOk="0">
                  <a:moveTo>
                    <a:pt x="177" y="0"/>
                  </a:moveTo>
                  <a:cubicBezTo>
                    <a:pt x="109" y="0"/>
                    <a:pt x="52" y="45"/>
                    <a:pt x="25" y="119"/>
                  </a:cubicBezTo>
                  <a:cubicBezTo>
                    <a:pt x="1" y="202"/>
                    <a:pt x="37" y="298"/>
                    <a:pt x="132" y="322"/>
                  </a:cubicBezTo>
                  <a:lnTo>
                    <a:pt x="656" y="500"/>
                  </a:lnTo>
                  <a:cubicBezTo>
                    <a:pt x="668" y="500"/>
                    <a:pt x="680" y="512"/>
                    <a:pt x="703" y="512"/>
                  </a:cubicBezTo>
                  <a:cubicBezTo>
                    <a:pt x="775" y="512"/>
                    <a:pt x="834" y="476"/>
                    <a:pt x="846" y="393"/>
                  </a:cubicBezTo>
                  <a:cubicBezTo>
                    <a:pt x="894" y="310"/>
                    <a:pt x="846" y="202"/>
                    <a:pt x="763" y="191"/>
                  </a:cubicBezTo>
                  <a:lnTo>
                    <a:pt x="239" y="12"/>
                  </a:lnTo>
                  <a:cubicBezTo>
                    <a:pt x="218" y="4"/>
                    <a:pt x="197" y="0"/>
                    <a:pt x="17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81" name="Google Shape;11381;p81"/>
            <p:cNvSpPr/>
            <p:nvPr/>
          </p:nvSpPr>
          <p:spPr>
            <a:xfrm>
              <a:off x="5052760" y="3915370"/>
              <a:ext cx="28322" cy="16252"/>
            </a:xfrm>
            <a:custGeom>
              <a:avLst/>
              <a:gdLst/>
              <a:ahLst/>
              <a:cxnLst/>
              <a:rect l="l" t="t" r="r" b="b"/>
              <a:pathLst>
                <a:path w="894" h="513" extrusionOk="0">
                  <a:moveTo>
                    <a:pt x="718" y="0"/>
                  </a:moveTo>
                  <a:cubicBezTo>
                    <a:pt x="698" y="0"/>
                    <a:pt x="677" y="4"/>
                    <a:pt x="656" y="12"/>
                  </a:cubicBezTo>
                  <a:lnTo>
                    <a:pt x="144" y="191"/>
                  </a:lnTo>
                  <a:cubicBezTo>
                    <a:pt x="48" y="214"/>
                    <a:pt x="1" y="310"/>
                    <a:pt x="36" y="393"/>
                  </a:cubicBezTo>
                  <a:cubicBezTo>
                    <a:pt x="60" y="476"/>
                    <a:pt x="120" y="512"/>
                    <a:pt x="179" y="512"/>
                  </a:cubicBezTo>
                  <a:cubicBezTo>
                    <a:pt x="191" y="512"/>
                    <a:pt x="215" y="512"/>
                    <a:pt x="227" y="500"/>
                  </a:cubicBezTo>
                  <a:lnTo>
                    <a:pt x="751" y="322"/>
                  </a:lnTo>
                  <a:cubicBezTo>
                    <a:pt x="858" y="298"/>
                    <a:pt x="894" y="191"/>
                    <a:pt x="870" y="119"/>
                  </a:cubicBezTo>
                  <a:cubicBezTo>
                    <a:pt x="842" y="45"/>
                    <a:pt x="786" y="0"/>
                    <a:pt x="71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382" name="Google Shape;11382;p81"/>
          <p:cNvGrpSpPr/>
          <p:nvPr/>
        </p:nvGrpSpPr>
        <p:grpSpPr>
          <a:xfrm>
            <a:off x="10123183" y="4774905"/>
            <a:ext cx="365165" cy="468272"/>
            <a:chOff x="7592387" y="3787858"/>
            <a:chExt cx="273874" cy="351204"/>
          </a:xfrm>
          <a:solidFill>
            <a:srgbClr val="D2DE00"/>
          </a:solidFill>
        </p:grpSpPr>
        <p:sp>
          <p:nvSpPr>
            <p:cNvPr id="11383" name="Google Shape;11383;p81"/>
            <p:cNvSpPr/>
            <p:nvPr/>
          </p:nvSpPr>
          <p:spPr>
            <a:xfrm>
              <a:off x="7592387" y="3787858"/>
              <a:ext cx="273874" cy="351204"/>
            </a:xfrm>
            <a:custGeom>
              <a:avLst/>
              <a:gdLst/>
              <a:ahLst/>
              <a:cxnLst/>
              <a:rect l="l" t="t" r="r" b="b"/>
              <a:pathLst>
                <a:path w="8645" h="11086" extrusionOk="0">
                  <a:moveTo>
                    <a:pt x="4692" y="1358"/>
                  </a:moveTo>
                  <a:lnTo>
                    <a:pt x="4692" y="1894"/>
                  </a:lnTo>
                  <a:cubicBezTo>
                    <a:pt x="4692" y="2084"/>
                    <a:pt x="4525" y="2251"/>
                    <a:pt x="4334" y="2251"/>
                  </a:cubicBezTo>
                  <a:cubicBezTo>
                    <a:pt x="4120" y="2251"/>
                    <a:pt x="3977" y="2084"/>
                    <a:pt x="3977" y="1894"/>
                  </a:cubicBezTo>
                  <a:lnTo>
                    <a:pt x="3977" y="1358"/>
                  </a:lnTo>
                  <a:close/>
                  <a:moveTo>
                    <a:pt x="4311" y="334"/>
                  </a:moveTo>
                  <a:lnTo>
                    <a:pt x="6799" y="1001"/>
                  </a:lnTo>
                  <a:lnTo>
                    <a:pt x="7740" y="2561"/>
                  </a:lnTo>
                  <a:lnTo>
                    <a:pt x="7073" y="3227"/>
                  </a:lnTo>
                  <a:lnTo>
                    <a:pt x="7073" y="2418"/>
                  </a:lnTo>
                  <a:cubicBezTo>
                    <a:pt x="7073" y="2239"/>
                    <a:pt x="6918" y="2072"/>
                    <a:pt x="6728" y="2072"/>
                  </a:cubicBezTo>
                  <a:lnTo>
                    <a:pt x="6549" y="2072"/>
                  </a:lnTo>
                  <a:cubicBezTo>
                    <a:pt x="6454" y="2072"/>
                    <a:pt x="6382" y="2144"/>
                    <a:pt x="6382" y="2239"/>
                  </a:cubicBezTo>
                  <a:cubicBezTo>
                    <a:pt x="6382" y="2322"/>
                    <a:pt x="6454" y="2394"/>
                    <a:pt x="6549" y="2394"/>
                  </a:cubicBezTo>
                  <a:lnTo>
                    <a:pt x="6728" y="2394"/>
                  </a:lnTo>
                  <a:cubicBezTo>
                    <a:pt x="6728" y="2394"/>
                    <a:pt x="6739" y="2394"/>
                    <a:pt x="6739" y="2418"/>
                  </a:cubicBezTo>
                  <a:lnTo>
                    <a:pt x="6739" y="3108"/>
                  </a:lnTo>
                  <a:lnTo>
                    <a:pt x="1870" y="3108"/>
                  </a:lnTo>
                  <a:lnTo>
                    <a:pt x="1870" y="2418"/>
                  </a:lnTo>
                  <a:cubicBezTo>
                    <a:pt x="1870" y="2418"/>
                    <a:pt x="1870" y="2394"/>
                    <a:pt x="1894" y="2394"/>
                  </a:cubicBezTo>
                  <a:lnTo>
                    <a:pt x="3858" y="2394"/>
                  </a:lnTo>
                  <a:cubicBezTo>
                    <a:pt x="3977" y="2501"/>
                    <a:pt x="4132" y="2572"/>
                    <a:pt x="4299" y="2572"/>
                  </a:cubicBezTo>
                  <a:cubicBezTo>
                    <a:pt x="4477" y="2572"/>
                    <a:pt x="4632" y="2513"/>
                    <a:pt x="4751" y="2394"/>
                  </a:cubicBezTo>
                  <a:lnTo>
                    <a:pt x="5847" y="2394"/>
                  </a:lnTo>
                  <a:cubicBezTo>
                    <a:pt x="5942" y="2394"/>
                    <a:pt x="6013" y="2322"/>
                    <a:pt x="6013" y="2239"/>
                  </a:cubicBezTo>
                  <a:cubicBezTo>
                    <a:pt x="6013" y="2144"/>
                    <a:pt x="5942" y="2072"/>
                    <a:pt x="5847" y="2072"/>
                  </a:cubicBezTo>
                  <a:lnTo>
                    <a:pt x="4942" y="2072"/>
                  </a:lnTo>
                  <a:cubicBezTo>
                    <a:pt x="4954" y="2013"/>
                    <a:pt x="4965" y="1953"/>
                    <a:pt x="4965" y="1894"/>
                  </a:cubicBezTo>
                  <a:lnTo>
                    <a:pt x="4965" y="1191"/>
                  </a:lnTo>
                  <a:cubicBezTo>
                    <a:pt x="4965" y="1096"/>
                    <a:pt x="4894" y="1025"/>
                    <a:pt x="4811" y="1025"/>
                  </a:cubicBezTo>
                  <a:lnTo>
                    <a:pt x="3763" y="1025"/>
                  </a:lnTo>
                  <a:cubicBezTo>
                    <a:pt x="3680" y="1025"/>
                    <a:pt x="3596" y="1096"/>
                    <a:pt x="3596" y="1191"/>
                  </a:cubicBezTo>
                  <a:lnTo>
                    <a:pt x="3596" y="1894"/>
                  </a:lnTo>
                  <a:cubicBezTo>
                    <a:pt x="3596" y="1953"/>
                    <a:pt x="3620" y="2013"/>
                    <a:pt x="3632" y="2072"/>
                  </a:cubicBezTo>
                  <a:lnTo>
                    <a:pt x="1858" y="2072"/>
                  </a:lnTo>
                  <a:cubicBezTo>
                    <a:pt x="1679" y="2072"/>
                    <a:pt x="1513" y="2215"/>
                    <a:pt x="1513" y="2418"/>
                  </a:cubicBezTo>
                  <a:lnTo>
                    <a:pt x="1513" y="3227"/>
                  </a:lnTo>
                  <a:lnTo>
                    <a:pt x="894" y="2561"/>
                  </a:lnTo>
                  <a:lnTo>
                    <a:pt x="1834" y="1001"/>
                  </a:lnTo>
                  <a:lnTo>
                    <a:pt x="4311" y="334"/>
                  </a:lnTo>
                  <a:close/>
                  <a:moveTo>
                    <a:pt x="6680" y="3442"/>
                  </a:moveTo>
                  <a:cubicBezTo>
                    <a:pt x="6561" y="3561"/>
                    <a:pt x="6323" y="3668"/>
                    <a:pt x="6120" y="3739"/>
                  </a:cubicBezTo>
                  <a:cubicBezTo>
                    <a:pt x="5644" y="3906"/>
                    <a:pt x="5013" y="3977"/>
                    <a:pt x="4334" y="3977"/>
                  </a:cubicBezTo>
                  <a:cubicBezTo>
                    <a:pt x="3644" y="3977"/>
                    <a:pt x="3025" y="3882"/>
                    <a:pt x="2548" y="3739"/>
                  </a:cubicBezTo>
                  <a:cubicBezTo>
                    <a:pt x="2334" y="3668"/>
                    <a:pt x="2096" y="3561"/>
                    <a:pt x="1977" y="3442"/>
                  </a:cubicBezTo>
                  <a:close/>
                  <a:moveTo>
                    <a:pt x="1906" y="3787"/>
                  </a:moveTo>
                  <a:cubicBezTo>
                    <a:pt x="1977" y="3858"/>
                    <a:pt x="2108" y="3918"/>
                    <a:pt x="2263" y="3977"/>
                  </a:cubicBezTo>
                  <a:lnTo>
                    <a:pt x="2263" y="4144"/>
                  </a:lnTo>
                  <a:cubicBezTo>
                    <a:pt x="2263" y="4239"/>
                    <a:pt x="2167" y="4323"/>
                    <a:pt x="2084" y="4323"/>
                  </a:cubicBezTo>
                  <a:lnTo>
                    <a:pt x="1906" y="4323"/>
                  </a:lnTo>
                  <a:lnTo>
                    <a:pt x="1906" y="3787"/>
                  </a:lnTo>
                  <a:close/>
                  <a:moveTo>
                    <a:pt x="6775" y="3787"/>
                  </a:moveTo>
                  <a:lnTo>
                    <a:pt x="6775" y="4323"/>
                  </a:lnTo>
                  <a:lnTo>
                    <a:pt x="6597" y="4323"/>
                  </a:lnTo>
                  <a:cubicBezTo>
                    <a:pt x="6489" y="4323"/>
                    <a:pt x="6418" y="4227"/>
                    <a:pt x="6418" y="4144"/>
                  </a:cubicBezTo>
                  <a:lnTo>
                    <a:pt x="6418" y="3977"/>
                  </a:lnTo>
                  <a:lnTo>
                    <a:pt x="6394" y="3977"/>
                  </a:lnTo>
                  <a:cubicBezTo>
                    <a:pt x="6549" y="3918"/>
                    <a:pt x="6668" y="3846"/>
                    <a:pt x="6775" y="3787"/>
                  </a:cubicBezTo>
                  <a:close/>
                  <a:moveTo>
                    <a:pt x="6037" y="4096"/>
                  </a:moveTo>
                  <a:lnTo>
                    <a:pt x="6037" y="4156"/>
                  </a:lnTo>
                  <a:cubicBezTo>
                    <a:pt x="6037" y="4442"/>
                    <a:pt x="6263" y="4656"/>
                    <a:pt x="6549" y="4656"/>
                  </a:cubicBezTo>
                  <a:lnTo>
                    <a:pt x="6799" y="4656"/>
                  </a:lnTo>
                  <a:cubicBezTo>
                    <a:pt x="6870" y="4656"/>
                    <a:pt x="6954" y="4692"/>
                    <a:pt x="7013" y="4751"/>
                  </a:cubicBezTo>
                  <a:cubicBezTo>
                    <a:pt x="7049" y="4811"/>
                    <a:pt x="7085" y="4882"/>
                    <a:pt x="7085" y="4954"/>
                  </a:cubicBezTo>
                  <a:cubicBezTo>
                    <a:pt x="7073" y="5097"/>
                    <a:pt x="6930" y="5192"/>
                    <a:pt x="6787" y="5192"/>
                  </a:cubicBezTo>
                  <a:lnTo>
                    <a:pt x="6716" y="5192"/>
                  </a:lnTo>
                  <a:lnTo>
                    <a:pt x="6716" y="5180"/>
                  </a:lnTo>
                  <a:cubicBezTo>
                    <a:pt x="6716" y="5097"/>
                    <a:pt x="6632" y="5013"/>
                    <a:pt x="6549" y="5013"/>
                  </a:cubicBezTo>
                  <a:cubicBezTo>
                    <a:pt x="6454" y="5013"/>
                    <a:pt x="6382" y="5097"/>
                    <a:pt x="6382" y="5180"/>
                  </a:cubicBezTo>
                  <a:cubicBezTo>
                    <a:pt x="6382" y="6323"/>
                    <a:pt x="5442" y="7264"/>
                    <a:pt x="4299" y="7264"/>
                  </a:cubicBezTo>
                  <a:cubicBezTo>
                    <a:pt x="4292" y="7264"/>
                    <a:pt x="4284" y="7264"/>
                    <a:pt x="4277" y="7264"/>
                  </a:cubicBezTo>
                  <a:cubicBezTo>
                    <a:pt x="3156" y="7264"/>
                    <a:pt x="2227" y="6339"/>
                    <a:pt x="2227" y="5180"/>
                  </a:cubicBezTo>
                  <a:cubicBezTo>
                    <a:pt x="2227" y="5097"/>
                    <a:pt x="2156" y="5013"/>
                    <a:pt x="2072" y="5013"/>
                  </a:cubicBezTo>
                  <a:cubicBezTo>
                    <a:pt x="1977" y="5013"/>
                    <a:pt x="1906" y="5097"/>
                    <a:pt x="1906" y="5180"/>
                  </a:cubicBezTo>
                  <a:lnTo>
                    <a:pt x="1906" y="5192"/>
                  </a:lnTo>
                  <a:lnTo>
                    <a:pt x="1798" y="5192"/>
                  </a:lnTo>
                  <a:cubicBezTo>
                    <a:pt x="1727" y="5192"/>
                    <a:pt x="1656" y="5168"/>
                    <a:pt x="1596" y="5109"/>
                  </a:cubicBezTo>
                  <a:cubicBezTo>
                    <a:pt x="1548" y="5049"/>
                    <a:pt x="1513" y="4978"/>
                    <a:pt x="1513" y="4894"/>
                  </a:cubicBezTo>
                  <a:cubicBezTo>
                    <a:pt x="1536" y="4763"/>
                    <a:pt x="1667" y="4656"/>
                    <a:pt x="1810" y="4656"/>
                  </a:cubicBezTo>
                  <a:lnTo>
                    <a:pt x="2048" y="4656"/>
                  </a:lnTo>
                  <a:cubicBezTo>
                    <a:pt x="2334" y="4656"/>
                    <a:pt x="2560" y="4442"/>
                    <a:pt x="2560" y="4156"/>
                  </a:cubicBezTo>
                  <a:lnTo>
                    <a:pt x="2560" y="4096"/>
                  </a:lnTo>
                  <a:cubicBezTo>
                    <a:pt x="3049" y="4227"/>
                    <a:pt x="3656" y="4323"/>
                    <a:pt x="4299" y="4323"/>
                  </a:cubicBezTo>
                  <a:cubicBezTo>
                    <a:pt x="4942" y="4323"/>
                    <a:pt x="5549" y="4239"/>
                    <a:pt x="6037" y="4096"/>
                  </a:cubicBezTo>
                  <a:close/>
                  <a:moveTo>
                    <a:pt x="2846" y="7859"/>
                  </a:moveTo>
                  <a:lnTo>
                    <a:pt x="4037" y="8526"/>
                  </a:lnTo>
                  <a:lnTo>
                    <a:pt x="3168" y="9264"/>
                  </a:lnTo>
                  <a:lnTo>
                    <a:pt x="3156" y="9264"/>
                  </a:lnTo>
                  <a:lnTo>
                    <a:pt x="2608" y="8311"/>
                  </a:lnTo>
                  <a:lnTo>
                    <a:pt x="2822" y="7859"/>
                  </a:lnTo>
                  <a:close/>
                  <a:moveTo>
                    <a:pt x="5370" y="7371"/>
                  </a:moveTo>
                  <a:lnTo>
                    <a:pt x="5370" y="7716"/>
                  </a:lnTo>
                  <a:lnTo>
                    <a:pt x="5180" y="7811"/>
                  </a:lnTo>
                  <a:cubicBezTo>
                    <a:pt x="5108" y="7859"/>
                    <a:pt x="5073" y="7966"/>
                    <a:pt x="5120" y="8037"/>
                  </a:cubicBezTo>
                  <a:cubicBezTo>
                    <a:pt x="5153" y="8086"/>
                    <a:pt x="5208" y="8119"/>
                    <a:pt x="5266" y="8119"/>
                  </a:cubicBezTo>
                  <a:cubicBezTo>
                    <a:pt x="5293" y="8119"/>
                    <a:pt x="5320" y="8112"/>
                    <a:pt x="5346" y="8097"/>
                  </a:cubicBezTo>
                  <a:lnTo>
                    <a:pt x="5799" y="7847"/>
                  </a:lnTo>
                  <a:lnTo>
                    <a:pt x="5823" y="7847"/>
                  </a:lnTo>
                  <a:lnTo>
                    <a:pt x="6037" y="8287"/>
                  </a:lnTo>
                  <a:lnTo>
                    <a:pt x="5501" y="9264"/>
                  </a:lnTo>
                  <a:lnTo>
                    <a:pt x="5489" y="9264"/>
                  </a:lnTo>
                  <a:lnTo>
                    <a:pt x="4608" y="8514"/>
                  </a:lnTo>
                  <a:lnTo>
                    <a:pt x="4763" y="8442"/>
                  </a:lnTo>
                  <a:cubicBezTo>
                    <a:pt x="4834" y="8395"/>
                    <a:pt x="4870" y="8287"/>
                    <a:pt x="4823" y="8216"/>
                  </a:cubicBezTo>
                  <a:cubicBezTo>
                    <a:pt x="4790" y="8167"/>
                    <a:pt x="4729" y="8135"/>
                    <a:pt x="4671" y="8135"/>
                  </a:cubicBezTo>
                  <a:cubicBezTo>
                    <a:pt x="4645" y="8135"/>
                    <a:pt x="4619" y="8142"/>
                    <a:pt x="4596" y="8157"/>
                  </a:cubicBezTo>
                  <a:lnTo>
                    <a:pt x="4334" y="8311"/>
                  </a:lnTo>
                  <a:lnTo>
                    <a:pt x="3275" y="7728"/>
                  </a:lnTo>
                  <a:lnTo>
                    <a:pt x="3275" y="7371"/>
                  </a:lnTo>
                  <a:cubicBezTo>
                    <a:pt x="3584" y="7514"/>
                    <a:pt x="3942" y="7609"/>
                    <a:pt x="4334" y="7609"/>
                  </a:cubicBezTo>
                  <a:cubicBezTo>
                    <a:pt x="4704" y="7609"/>
                    <a:pt x="5061" y="7514"/>
                    <a:pt x="5370" y="7371"/>
                  </a:cubicBezTo>
                  <a:close/>
                  <a:moveTo>
                    <a:pt x="4311" y="8692"/>
                  </a:moveTo>
                  <a:lnTo>
                    <a:pt x="4668" y="8990"/>
                  </a:lnTo>
                  <a:lnTo>
                    <a:pt x="4596" y="9228"/>
                  </a:lnTo>
                  <a:cubicBezTo>
                    <a:pt x="4573" y="9300"/>
                    <a:pt x="4513" y="9347"/>
                    <a:pt x="4418" y="9347"/>
                  </a:cubicBezTo>
                  <a:lnTo>
                    <a:pt x="4227" y="9347"/>
                  </a:lnTo>
                  <a:cubicBezTo>
                    <a:pt x="4156" y="9347"/>
                    <a:pt x="4072" y="9300"/>
                    <a:pt x="4049" y="9228"/>
                  </a:cubicBezTo>
                  <a:lnTo>
                    <a:pt x="3977" y="8990"/>
                  </a:lnTo>
                  <a:lnTo>
                    <a:pt x="4311" y="8692"/>
                  </a:lnTo>
                  <a:close/>
                  <a:moveTo>
                    <a:pt x="4275" y="1"/>
                  </a:moveTo>
                  <a:lnTo>
                    <a:pt x="1667" y="703"/>
                  </a:lnTo>
                  <a:cubicBezTo>
                    <a:pt x="1620" y="715"/>
                    <a:pt x="1596" y="727"/>
                    <a:pt x="1560" y="775"/>
                  </a:cubicBezTo>
                  <a:lnTo>
                    <a:pt x="513" y="2501"/>
                  </a:lnTo>
                  <a:cubicBezTo>
                    <a:pt x="477" y="2561"/>
                    <a:pt x="489" y="2656"/>
                    <a:pt x="548" y="2692"/>
                  </a:cubicBezTo>
                  <a:lnTo>
                    <a:pt x="1548" y="3692"/>
                  </a:lnTo>
                  <a:lnTo>
                    <a:pt x="1548" y="4394"/>
                  </a:lnTo>
                  <a:cubicBezTo>
                    <a:pt x="1358" y="4477"/>
                    <a:pt x="1215" y="4656"/>
                    <a:pt x="1203" y="4870"/>
                  </a:cubicBezTo>
                  <a:cubicBezTo>
                    <a:pt x="1191" y="5037"/>
                    <a:pt x="1251" y="5216"/>
                    <a:pt x="1358" y="5335"/>
                  </a:cubicBezTo>
                  <a:cubicBezTo>
                    <a:pt x="1477" y="5454"/>
                    <a:pt x="1620" y="5525"/>
                    <a:pt x="1798" y="5525"/>
                  </a:cubicBezTo>
                  <a:lnTo>
                    <a:pt x="1917" y="5525"/>
                  </a:lnTo>
                  <a:cubicBezTo>
                    <a:pt x="2001" y="6204"/>
                    <a:pt x="2394" y="6787"/>
                    <a:pt x="2929" y="7180"/>
                  </a:cubicBezTo>
                  <a:lnTo>
                    <a:pt x="2929" y="7549"/>
                  </a:lnTo>
                  <a:cubicBezTo>
                    <a:pt x="2894" y="7531"/>
                    <a:pt x="2861" y="7523"/>
                    <a:pt x="2827" y="7523"/>
                  </a:cubicBezTo>
                  <a:cubicBezTo>
                    <a:pt x="2793" y="7523"/>
                    <a:pt x="2757" y="7531"/>
                    <a:pt x="2715" y="7549"/>
                  </a:cubicBezTo>
                  <a:cubicBezTo>
                    <a:pt x="2632" y="7573"/>
                    <a:pt x="2560" y="7633"/>
                    <a:pt x="2525" y="7716"/>
                  </a:cubicBezTo>
                  <a:lnTo>
                    <a:pt x="2275" y="8216"/>
                  </a:lnTo>
                  <a:lnTo>
                    <a:pt x="858" y="8633"/>
                  </a:lnTo>
                  <a:cubicBezTo>
                    <a:pt x="358" y="8788"/>
                    <a:pt x="1" y="9264"/>
                    <a:pt x="1" y="9776"/>
                  </a:cubicBezTo>
                  <a:lnTo>
                    <a:pt x="1" y="10907"/>
                  </a:lnTo>
                  <a:cubicBezTo>
                    <a:pt x="1" y="11002"/>
                    <a:pt x="72" y="11074"/>
                    <a:pt x="155" y="11074"/>
                  </a:cubicBezTo>
                  <a:cubicBezTo>
                    <a:pt x="251" y="11074"/>
                    <a:pt x="322" y="11002"/>
                    <a:pt x="322" y="10907"/>
                  </a:cubicBezTo>
                  <a:lnTo>
                    <a:pt x="322" y="9776"/>
                  </a:lnTo>
                  <a:cubicBezTo>
                    <a:pt x="322" y="9621"/>
                    <a:pt x="370" y="9466"/>
                    <a:pt x="441" y="9335"/>
                  </a:cubicBezTo>
                  <a:lnTo>
                    <a:pt x="1370" y="10121"/>
                  </a:lnTo>
                  <a:cubicBezTo>
                    <a:pt x="1489" y="10228"/>
                    <a:pt x="1548" y="10371"/>
                    <a:pt x="1548" y="10526"/>
                  </a:cubicBezTo>
                  <a:lnTo>
                    <a:pt x="1548" y="10895"/>
                  </a:lnTo>
                  <a:cubicBezTo>
                    <a:pt x="1548" y="10990"/>
                    <a:pt x="1620" y="11062"/>
                    <a:pt x="1703" y="11062"/>
                  </a:cubicBezTo>
                  <a:cubicBezTo>
                    <a:pt x="1798" y="11062"/>
                    <a:pt x="1870" y="10990"/>
                    <a:pt x="1870" y="10895"/>
                  </a:cubicBezTo>
                  <a:lnTo>
                    <a:pt x="1870" y="10526"/>
                  </a:lnTo>
                  <a:cubicBezTo>
                    <a:pt x="1870" y="10276"/>
                    <a:pt x="1763" y="10038"/>
                    <a:pt x="1572" y="9871"/>
                  </a:cubicBezTo>
                  <a:lnTo>
                    <a:pt x="655" y="9085"/>
                  </a:lnTo>
                  <a:cubicBezTo>
                    <a:pt x="739" y="9002"/>
                    <a:pt x="834" y="8966"/>
                    <a:pt x="953" y="8930"/>
                  </a:cubicBezTo>
                  <a:lnTo>
                    <a:pt x="2346" y="8514"/>
                  </a:lnTo>
                  <a:lnTo>
                    <a:pt x="2858" y="9407"/>
                  </a:lnTo>
                  <a:cubicBezTo>
                    <a:pt x="2894" y="9502"/>
                    <a:pt x="2989" y="9561"/>
                    <a:pt x="3096" y="9573"/>
                  </a:cubicBezTo>
                  <a:lnTo>
                    <a:pt x="3156" y="9573"/>
                  </a:lnTo>
                  <a:cubicBezTo>
                    <a:pt x="3227" y="9573"/>
                    <a:pt x="3310" y="9538"/>
                    <a:pt x="3370" y="9502"/>
                  </a:cubicBezTo>
                  <a:lnTo>
                    <a:pt x="3703" y="9216"/>
                  </a:lnTo>
                  <a:lnTo>
                    <a:pt x="3751" y="9335"/>
                  </a:lnTo>
                  <a:cubicBezTo>
                    <a:pt x="3775" y="9419"/>
                    <a:pt x="3822" y="9502"/>
                    <a:pt x="3894" y="9561"/>
                  </a:cubicBezTo>
                  <a:lnTo>
                    <a:pt x="3656" y="10883"/>
                  </a:lnTo>
                  <a:cubicBezTo>
                    <a:pt x="3644" y="10966"/>
                    <a:pt x="3703" y="11062"/>
                    <a:pt x="3787" y="11074"/>
                  </a:cubicBezTo>
                  <a:lnTo>
                    <a:pt x="3822" y="11074"/>
                  </a:lnTo>
                  <a:cubicBezTo>
                    <a:pt x="3894" y="11074"/>
                    <a:pt x="3977" y="11014"/>
                    <a:pt x="3989" y="10943"/>
                  </a:cubicBezTo>
                  <a:lnTo>
                    <a:pt x="4203" y="9692"/>
                  </a:lnTo>
                  <a:lnTo>
                    <a:pt x="4465" y="9692"/>
                  </a:lnTo>
                  <a:lnTo>
                    <a:pt x="4680" y="10943"/>
                  </a:lnTo>
                  <a:cubicBezTo>
                    <a:pt x="4704" y="11014"/>
                    <a:pt x="4775" y="11074"/>
                    <a:pt x="4846" y="11074"/>
                  </a:cubicBezTo>
                  <a:lnTo>
                    <a:pt x="4882" y="11074"/>
                  </a:lnTo>
                  <a:cubicBezTo>
                    <a:pt x="4965" y="11062"/>
                    <a:pt x="5025" y="10966"/>
                    <a:pt x="5013" y="10883"/>
                  </a:cubicBezTo>
                  <a:lnTo>
                    <a:pt x="4775" y="9561"/>
                  </a:lnTo>
                  <a:cubicBezTo>
                    <a:pt x="4834" y="9502"/>
                    <a:pt x="4894" y="9419"/>
                    <a:pt x="4906" y="9335"/>
                  </a:cubicBezTo>
                  <a:lnTo>
                    <a:pt x="4942" y="9228"/>
                  </a:lnTo>
                  <a:lnTo>
                    <a:pt x="5263" y="9514"/>
                  </a:lnTo>
                  <a:cubicBezTo>
                    <a:pt x="5323" y="9573"/>
                    <a:pt x="5406" y="9585"/>
                    <a:pt x="5489" y="9585"/>
                  </a:cubicBezTo>
                  <a:lnTo>
                    <a:pt x="5549" y="9585"/>
                  </a:lnTo>
                  <a:cubicBezTo>
                    <a:pt x="5656" y="9573"/>
                    <a:pt x="5727" y="9514"/>
                    <a:pt x="5787" y="9419"/>
                  </a:cubicBezTo>
                  <a:lnTo>
                    <a:pt x="6299" y="8526"/>
                  </a:lnTo>
                  <a:lnTo>
                    <a:pt x="7692" y="8942"/>
                  </a:lnTo>
                  <a:cubicBezTo>
                    <a:pt x="7799" y="8978"/>
                    <a:pt x="7906" y="9038"/>
                    <a:pt x="7990" y="9097"/>
                  </a:cubicBezTo>
                  <a:lnTo>
                    <a:pt x="7073" y="9883"/>
                  </a:lnTo>
                  <a:cubicBezTo>
                    <a:pt x="6870" y="10050"/>
                    <a:pt x="6775" y="10288"/>
                    <a:pt x="6775" y="10538"/>
                  </a:cubicBezTo>
                  <a:lnTo>
                    <a:pt x="6775" y="10907"/>
                  </a:lnTo>
                  <a:cubicBezTo>
                    <a:pt x="6775" y="11002"/>
                    <a:pt x="6847" y="11074"/>
                    <a:pt x="6930" y="11074"/>
                  </a:cubicBezTo>
                  <a:cubicBezTo>
                    <a:pt x="7025" y="11074"/>
                    <a:pt x="7097" y="11002"/>
                    <a:pt x="7097" y="10907"/>
                  </a:cubicBezTo>
                  <a:lnTo>
                    <a:pt x="7097" y="10538"/>
                  </a:lnTo>
                  <a:cubicBezTo>
                    <a:pt x="7097" y="10395"/>
                    <a:pt x="7168" y="10240"/>
                    <a:pt x="7275" y="10133"/>
                  </a:cubicBezTo>
                  <a:lnTo>
                    <a:pt x="8204" y="9347"/>
                  </a:lnTo>
                  <a:cubicBezTo>
                    <a:pt x="8275" y="9478"/>
                    <a:pt x="8323" y="9633"/>
                    <a:pt x="8323" y="9800"/>
                  </a:cubicBezTo>
                  <a:lnTo>
                    <a:pt x="8323" y="10931"/>
                  </a:lnTo>
                  <a:cubicBezTo>
                    <a:pt x="8323" y="11014"/>
                    <a:pt x="8394" y="11085"/>
                    <a:pt x="8478" y="11085"/>
                  </a:cubicBezTo>
                  <a:cubicBezTo>
                    <a:pt x="8573" y="11085"/>
                    <a:pt x="8644" y="11014"/>
                    <a:pt x="8644" y="10931"/>
                  </a:cubicBezTo>
                  <a:lnTo>
                    <a:pt x="8644" y="9800"/>
                  </a:lnTo>
                  <a:cubicBezTo>
                    <a:pt x="8644" y="9240"/>
                    <a:pt x="8287" y="8764"/>
                    <a:pt x="7787" y="8621"/>
                  </a:cubicBezTo>
                  <a:lnTo>
                    <a:pt x="6370" y="8204"/>
                  </a:lnTo>
                  <a:lnTo>
                    <a:pt x="6120" y="7692"/>
                  </a:lnTo>
                  <a:cubicBezTo>
                    <a:pt x="6073" y="7621"/>
                    <a:pt x="6001" y="7549"/>
                    <a:pt x="5918" y="7537"/>
                  </a:cubicBezTo>
                  <a:cubicBezTo>
                    <a:pt x="5882" y="7525"/>
                    <a:pt x="5847" y="7520"/>
                    <a:pt x="5812" y="7520"/>
                  </a:cubicBezTo>
                  <a:cubicBezTo>
                    <a:pt x="5778" y="7520"/>
                    <a:pt x="5745" y="7525"/>
                    <a:pt x="5716" y="7537"/>
                  </a:cubicBezTo>
                  <a:lnTo>
                    <a:pt x="5716" y="7180"/>
                  </a:lnTo>
                  <a:cubicBezTo>
                    <a:pt x="6251" y="6799"/>
                    <a:pt x="6632" y="6204"/>
                    <a:pt x="6728" y="5525"/>
                  </a:cubicBezTo>
                  <a:lnTo>
                    <a:pt x="6811" y="5525"/>
                  </a:lnTo>
                  <a:cubicBezTo>
                    <a:pt x="7120" y="5525"/>
                    <a:pt x="7394" y="5287"/>
                    <a:pt x="7418" y="4989"/>
                  </a:cubicBezTo>
                  <a:cubicBezTo>
                    <a:pt x="7442" y="4823"/>
                    <a:pt x="7382" y="4644"/>
                    <a:pt x="7275" y="4525"/>
                  </a:cubicBezTo>
                  <a:cubicBezTo>
                    <a:pt x="7216" y="4466"/>
                    <a:pt x="7156" y="4418"/>
                    <a:pt x="7085" y="4394"/>
                  </a:cubicBezTo>
                  <a:lnTo>
                    <a:pt x="7085" y="3692"/>
                  </a:lnTo>
                  <a:lnTo>
                    <a:pt x="8073" y="2692"/>
                  </a:lnTo>
                  <a:cubicBezTo>
                    <a:pt x="8144" y="2632"/>
                    <a:pt x="8144" y="2561"/>
                    <a:pt x="8109" y="2501"/>
                  </a:cubicBezTo>
                  <a:lnTo>
                    <a:pt x="7061" y="775"/>
                  </a:lnTo>
                  <a:cubicBezTo>
                    <a:pt x="7049" y="751"/>
                    <a:pt x="7001" y="715"/>
                    <a:pt x="6966" y="703"/>
                  </a:cubicBezTo>
                  <a:lnTo>
                    <a:pt x="4358" y="1"/>
                  </a:ln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84" name="Google Shape;11384;p81"/>
            <p:cNvSpPr/>
            <p:nvPr/>
          </p:nvSpPr>
          <p:spPr>
            <a:xfrm>
              <a:off x="7691197" y="3930830"/>
              <a:ext cx="10613" cy="15872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84" y="500"/>
                    <a:pt x="168" y="500"/>
                  </a:cubicBezTo>
                  <a:cubicBezTo>
                    <a:pt x="263" y="500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60"/>
                    <a:pt x="263" y="0"/>
                    <a:pt x="1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85" name="Google Shape;11385;p81"/>
            <p:cNvSpPr/>
            <p:nvPr/>
          </p:nvSpPr>
          <p:spPr>
            <a:xfrm>
              <a:off x="7757218" y="3930830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84" y="500"/>
                    <a:pt x="167" y="500"/>
                  </a:cubicBezTo>
                  <a:cubicBezTo>
                    <a:pt x="263" y="500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22" y="60"/>
                    <a:pt x="263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86" name="Google Shape;11386;p81"/>
            <p:cNvSpPr/>
            <p:nvPr/>
          </p:nvSpPr>
          <p:spPr>
            <a:xfrm>
              <a:off x="7713088" y="3974580"/>
              <a:ext cx="32472" cy="10581"/>
            </a:xfrm>
            <a:custGeom>
              <a:avLst/>
              <a:gdLst/>
              <a:ahLst/>
              <a:cxnLst/>
              <a:rect l="l" t="t" r="r" b="b"/>
              <a:pathLst>
                <a:path w="1025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858" y="334"/>
                  </a:lnTo>
                  <a:cubicBezTo>
                    <a:pt x="953" y="334"/>
                    <a:pt x="1024" y="250"/>
                    <a:pt x="1024" y="167"/>
                  </a:cubicBezTo>
                  <a:cubicBezTo>
                    <a:pt x="1024" y="60"/>
                    <a:pt x="953" y="0"/>
                    <a:pt x="85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387" name="Google Shape;11387;p81"/>
          <p:cNvGrpSpPr/>
          <p:nvPr/>
        </p:nvGrpSpPr>
        <p:grpSpPr>
          <a:xfrm>
            <a:off x="9527725" y="4774905"/>
            <a:ext cx="365672" cy="467259"/>
            <a:chOff x="7145794" y="3787858"/>
            <a:chExt cx="274254" cy="350444"/>
          </a:xfrm>
          <a:solidFill>
            <a:srgbClr val="D2DE00"/>
          </a:solidFill>
        </p:grpSpPr>
        <p:sp>
          <p:nvSpPr>
            <p:cNvPr id="11388" name="Google Shape;11388;p81"/>
            <p:cNvSpPr/>
            <p:nvPr/>
          </p:nvSpPr>
          <p:spPr>
            <a:xfrm>
              <a:off x="7247265" y="3891959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346"/>
                  </a:lnTo>
                  <a:cubicBezTo>
                    <a:pt x="0" y="441"/>
                    <a:pt x="72" y="513"/>
                    <a:pt x="167" y="513"/>
                  </a:cubicBezTo>
                  <a:cubicBezTo>
                    <a:pt x="250" y="513"/>
                    <a:pt x="322" y="441"/>
                    <a:pt x="322" y="34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89" name="Google Shape;11389;p81"/>
            <p:cNvSpPr/>
            <p:nvPr/>
          </p:nvSpPr>
          <p:spPr>
            <a:xfrm>
              <a:off x="7307616" y="3891959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346"/>
                  </a:lnTo>
                  <a:cubicBezTo>
                    <a:pt x="0" y="441"/>
                    <a:pt x="72" y="513"/>
                    <a:pt x="167" y="513"/>
                  </a:cubicBezTo>
                  <a:cubicBezTo>
                    <a:pt x="250" y="513"/>
                    <a:pt x="322" y="441"/>
                    <a:pt x="322" y="34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90" name="Google Shape;11390;p81"/>
            <p:cNvSpPr/>
            <p:nvPr/>
          </p:nvSpPr>
          <p:spPr>
            <a:xfrm>
              <a:off x="7145794" y="3787858"/>
              <a:ext cx="274254" cy="350444"/>
            </a:xfrm>
            <a:custGeom>
              <a:avLst/>
              <a:gdLst/>
              <a:ahLst/>
              <a:cxnLst/>
              <a:rect l="l" t="t" r="r" b="b"/>
              <a:pathLst>
                <a:path w="8657" h="11062" extrusionOk="0">
                  <a:moveTo>
                    <a:pt x="2775" y="882"/>
                  </a:moveTo>
                  <a:lnTo>
                    <a:pt x="2775" y="2596"/>
                  </a:lnTo>
                  <a:lnTo>
                    <a:pt x="1894" y="2596"/>
                  </a:lnTo>
                  <a:cubicBezTo>
                    <a:pt x="1917" y="1906"/>
                    <a:pt x="2263" y="1299"/>
                    <a:pt x="2775" y="882"/>
                  </a:cubicBezTo>
                  <a:close/>
                  <a:moveTo>
                    <a:pt x="4299" y="334"/>
                  </a:moveTo>
                  <a:cubicBezTo>
                    <a:pt x="4751" y="334"/>
                    <a:pt x="5168" y="453"/>
                    <a:pt x="5525" y="656"/>
                  </a:cubicBezTo>
                  <a:lnTo>
                    <a:pt x="5525" y="1727"/>
                  </a:lnTo>
                  <a:cubicBezTo>
                    <a:pt x="5525" y="1822"/>
                    <a:pt x="5596" y="1894"/>
                    <a:pt x="5692" y="1894"/>
                  </a:cubicBezTo>
                  <a:cubicBezTo>
                    <a:pt x="5775" y="1894"/>
                    <a:pt x="5847" y="1822"/>
                    <a:pt x="5847" y="1727"/>
                  </a:cubicBezTo>
                  <a:lnTo>
                    <a:pt x="5847" y="894"/>
                  </a:lnTo>
                  <a:cubicBezTo>
                    <a:pt x="6358" y="1310"/>
                    <a:pt x="6680" y="1918"/>
                    <a:pt x="6728" y="2608"/>
                  </a:cubicBezTo>
                  <a:lnTo>
                    <a:pt x="5847" y="2608"/>
                  </a:lnTo>
                  <a:lnTo>
                    <a:pt x="5847" y="2430"/>
                  </a:lnTo>
                  <a:cubicBezTo>
                    <a:pt x="5847" y="2334"/>
                    <a:pt x="5775" y="2263"/>
                    <a:pt x="5692" y="2263"/>
                  </a:cubicBezTo>
                  <a:cubicBezTo>
                    <a:pt x="5596" y="2263"/>
                    <a:pt x="5525" y="2334"/>
                    <a:pt x="5525" y="2430"/>
                  </a:cubicBezTo>
                  <a:lnTo>
                    <a:pt x="5525" y="2608"/>
                  </a:lnTo>
                  <a:lnTo>
                    <a:pt x="3084" y="2608"/>
                  </a:lnTo>
                  <a:lnTo>
                    <a:pt x="3084" y="656"/>
                  </a:lnTo>
                  <a:cubicBezTo>
                    <a:pt x="3441" y="453"/>
                    <a:pt x="3858" y="334"/>
                    <a:pt x="4299" y="334"/>
                  </a:cubicBezTo>
                  <a:close/>
                  <a:moveTo>
                    <a:pt x="4501" y="2918"/>
                  </a:moveTo>
                  <a:lnTo>
                    <a:pt x="4501" y="3632"/>
                  </a:lnTo>
                  <a:lnTo>
                    <a:pt x="4120" y="3632"/>
                  </a:lnTo>
                  <a:lnTo>
                    <a:pt x="4120" y="3620"/>
                  </a:lnTo>
                  <a:lnTo>
                    <a:pt x="4120" y="2918"/>
                  </a:lnTo>
                  <a:close/>
                  <a:moveTo>
                    <a:pt x="3799" y="2918"/>
                  </a:moveTo>
                  <a:lnTo>
                    <a:pt x="3799" y="3620"/>
                  </a:lnTo>
                  <a:cubicBezTo>
                    <a:pt x="3799" y="3799"/>
                    <a:pt x="3703" y="3966"/>
                    <a:pt x="3549" y="4037"/>
                  </a:cubicBezTo>
                  <a:cubicBezTo>
                    <a:pt x="3476" y="4073"/>
                    <a:pt x="3400" y="4092"/>
                    <a:pt x="3326" y="4092"/>
                  </a:cubicBezTo>
                  <a:cubicBezTo>
                    <a:pt x="3230" y="4092"/>
                    <a:pt x="3136" y="4062"/>
                    <a:pt x="3049" y="4001"/>
                  </a:cubicBezTo>
                  <a:lnTo>
                    <a:pt x="1858" y="3180"/>
                  </a:lnTo>
                  <a:lnTo>
                    <a:pt x="1858" y="2918"/>
                  </a:lnTo>
                  <a:close/>
                  <a:moveTo>
                    <a:pt x="6739" y="2918"/>
                  </a:moveTo>
                  <a:lnTo>
                    <a:pt x="6739" y="3180"/>
                  </a:lnTo>
                  <a:lnTo>
                    <a:pt x="5549" y="4001"/>
                  </a:lnTo>
                  <a:cubicBezTo>
                    <a:pt x="5468" y="4062"/>
                    <a:pt x="5377" y="4092"/>
                    <a:pt x="5282" y="4092"/>
                  </a:cubicBezTo>
                  <a:cubicBezTo>
                    <a:pt x="5209" y="4092"/>
                    <a:pt x="5134" y="4073"/>
                    <a:pt x="5061" y="4037"/>
                  </a:cubicBezTo>
                  <a:cubicBezTo>
                    <a:pt x="4894" y="3942"/>
                    <a:pt x="4811" y="3799"/>
                    <a:pt x="4811" y="3620"/>
                  </a:cubicBezTo>
                  <a:lnTo>
                    <a:pt x="4811" y="2918"/>
                  </a:lnTo>
                  <a:close/>
                  <a:moveTo>
                    <a:pt x="6906" y="3465"/>
                  </a:moveTo>
                  <a:cubicBezTo>
                    <a:pt x="7001" y="3513"/>
                    <a:pt x="7073" y="3585"/>
                    <a:pt x="7073" y="3692"/>
                  </a:cubicBezTo>
                  <a:cubicBezTo>
                    <a:pt x="7085" y="3763"/>
                    <a:pt x="7061" y="3846"/>
                    <a:pt x="7001" y="3906"/>
                  </a:cubicBezTo>
                  <a:cubicBezTo>
                    <a:pt x="6954" y="3966"/>
                    <a:pt x="6882" y="3989"/>
                    <a:pt x="6787" y="3989"/>
                  </a:cubicBezTo>
                  <a:lnTo>
                    <a:pt x="6680" y="3989"/>
                  </a:lnTo>
                  <a:lnTo>
                    <a:pt x="6680" y="3977"/>
                  </a:lnTo>
                  <a:cubicBezTo>
                    <a:pt x="6680" y="3882"/>
                    <a:pt x="6609" y="3811"/>
                    <a:pt x="6525" y="3811"/>
                  </a:cubicBezTo>
                  <a:cubicBezTo>
                    <a:pt x="6430" y="3811"/>
                    <a:pt x="6358" y="3882"/>
                    <a:pt x="6358" y="3977"/>
                  </a:cubicBezTo>
                  <a:cubicBezTo>
                    <a:pt x="6406" y="5120"/>
                    <a:pt x="5466" y="6061"/>
                    <a:pt x="4323" y="6061"/>
                  </a:cubicBezTo>
                  <a:cubicBezTo>
                    <a:pt x="3168" y="6061"/>
                    <a:pt x="2239" y="5120"/>
                    <a:pt x="2239" y="3977"/>
                  </a:cubicBezTo>
                  <a:cubicBezTo>
                    <a:pt x="2239" y="3882"/>
                    <a:pt x="2156" y="3811"/>
                    <a:pt x="2072" y="3811"/>
                  </a:cubicBezTo>
                  <a:cubicBezTo>
                    <a:pt x="1977" y="3811"/>
                    <a:pt x="1906" y="3882"/>
                    <a:pt x="1906" y="3977"/>
                  </a:cubicBezTo>
                  <a:lnTo>
                    <a:pt x="1906" y="3989"/>
                  </a:lnTo>
                  <a:lnTo>
                    <a:pt x="1798" y="3989"/>
                  </a:lnTo>
                  <a:cubicBezTo>
                    <a:pt x="1727" y="3989"/>
                    <a:pt x="1656" y="3966"/>
                    <a:pt x="1596" y="3906"/>
                  </a:cubicBezTo>
                  <a:cubicBezTo>
                    <a:pt x="1548" y="3846"/>
                    <a:pt x="1525" y="3763"/>
                    <a:pt x="1525" y="3692"/>
                  </a:cubicBezTo>
                  <a:cubicBezTo>
                    <a:pt x="1536" y="3608"/>
                    <a:pt x="1596" y="3513"/>
                    <a:pt x="1679" y="3465"/>
                  </a:cubicBezTo>
                  <a:lnTo>
                    <a:pt x="2858" y="4287"/>
                  </a:lnTo>
                  <a:cubicBezTo>
                    <a:pt x="2989" y="4382"/>
                    <a:pt x="3156" y="4442"/>
                    <a:pt x="3310" y="4442"/>
                  </a:cubicBezTo>
                  <a:cubicBezTo>
                    <a:pt x="3430" y="4442"/>
                    <a:pt x="3561" y="4406"/>
                    <a:pt x="3680" y="4347"/>
                  </a:cubicBezTo>
                  <a:cubicBezTo>
                    <a:pt x="3846" y="4263"/>
                    <a:pt x="3965" y="4144"/>
                    <a:pt x="4037" y="3977"/>
                  </a:cubicBezTo>
                  <a:lnTo>
                    <a:pt x="4561" y="3977"/>
                  </a:lnTo>
                  <a:cubicBezTo>
                    <a:pt x="4632" y="4120"/>
                    <a:pt x="4751" y="4263"/>
                    <a:pt x="4918" y="4347"/>
                  </a:cubicBezTo>
                  <a:cubicBezTo>
                    <a:pt x="5037" y="4406"/>
                    <a:pt x="5156" y="4442"/>
                    <a:pt x="5287" y="4442"/>
                  </a:cubicBezTo>
                  <a:cubicBezTo>
                    <a:pt x="5454" y="4442"/>
                    <a:pt x="5596" y="4394"/>
                    <a:pt x="5727" y="4287"/>
                  </a:cubicBezTo>
                  <a:lnTo>
                    <a:pt x="6906" y="3465"/>
                  </a:lnTo>
                  <a:close/>
                  <a:moveTo>
                    <a:pt x="4323" y="8633"/>
                  </a:moveTo>
                  <a:cubicBezTo>
                    <a:pt x="4620" y="8633"/>
                    <a:pt x="4858" y="8871"/>
                    <a:pt x="4858" y="9169"/>
                  </a:cubicBezTo>
                  <a:cubicBezTo>
                    <a:pt x="4834" y="9466"/>
                    <a:pt x="4596" y="9704"/>
                    <a:pt x="4323" y="9704"/>
                  </a:cubicBezTo>
                  <a:cubicBezTo>
                    <a:pt x="4025" y="9704"/>
                    <a:pt x="3787" y="9466"/>
                    <a:pt x="3787" y="9169"/>
                  </a:cubicBezTo>
                  <a:cubicBezTo>
                    <a:pt x="3787" y="8871"/>
                    <a:pt x="4025" y="8633"/>
                    <a:pt x="4323" y="8633"/>
                  </a:cubicBezTo>
                  <a:close/>
                  <a:moveTo>
                    <a:pt x="4323" y="1"/>
                  </a:moveTo>
                  <a:cubicBezTo>
                    <a:pt x="2799" y="1"/>
                    <a:pt x="1560" y="1239"/>
                    <a:pt x="1560" y="2751"/>
                  </a:cubicBezTo>
                  <a:lnTo>
                    <a:pt x="1560" y="3168"/>
                  </a:lnTo>
                  <a:cubicBezTo>
                    <a:pt x="1370" y="3263"/>
                    <a:pt x="1239" y="3442"/>
                    <a:pt x="1227" y="3644"/>
                  </a:cubicBezTo>
                  <a:cubicBezTo>
                    <a:pt x="1203" y="3811"/>
                    <a:pt x="1263" y="3989"/>
                    <a:pt x="1370" y="4108"/>
                  </a:cubicBezTo>
                  <a:cubicBezTo>
                    <a:pt x="1489" y="4227"/>
                    <a:pt x="1644" y="4299"/>
                    <a:pt x="1822" y="4299"/>
                  </a:cubicBezTo>
                  <a:lnTo>
                    <a:pt x="1941" y="4299"/>
                  </a:lnTo>
                  <a:cubicBezTo>
                    <a:pt x="2025" y="4989"/>
                    <a:pt x="2418" y="5573"/>
                    <a:pt x="2953" y="5954"/>
                  </a:cubicBezTo>
                  <a:lnTo>
                    <a:pt x="2953" y="6704"/>
                  </a:lnTo>
                  <a:cubicBezTo>
                    <a:pt x="2953" y="6859"/>
                    <a:pt x="2846" y="7002"/>
                    <a:pt x="2691" y="7037"/>
                  </a:cubicBezTo>
                  <a:lnTo>
                    <a:pt x="870" y="7573"/>
                  </a:lnTo>
                  <a:cubicBezTo>
                    <a:pt x="358" y="7728"/>
                    <a:pt x="1" y="8204"/>
                    <a:pt x="1" y="8728"/>
                  </a:cubicBezTo>
                  <a:lnTo>
                    <a:pt x="1" y="10895"/>
                  </a:lnTo>
                  <a:cubicBezTo>
                    <a:pt x="1" y="10990"/>
                    <a:pt x="72" y="11062"/>
                    <a:pt x="167" y="11062"/>
                  </a:cubicBezTo>
                  <a:cubicBezTo>
                    <a:pt x="251" y="11062"/>
                    <a:pt x="322" y="10990"/>
                    <a:pt x="322" y="10895"/>
                  </a:cubicBezTo>
                  <a:lnTo>
                    <a:pt x="322" y="8728"/>
                  </a:lnTo>
                  <a:cubicBezTo>
                    <a:pt x="322" y="8561"/>
                    <a:pt x="370" y="8407"/>
                    <a:pt x="441" y="8276"/>
                  </a:cubicBezTo>
                  <a:lnTo>
                    <a:pt x="1370" y="9061"/>
                  </a:lnTo>
                  <a:cubicBezTo>
                    <a:pt x="1489" y="9169"/>
                    <a:pt x="1548" y="9323"/>
                    <a:pt x="1548" y="9466"/>
                  </a:cubicBezTo>
                  <a:lnTo>
                    <a:pt x="1548" y="10883"/>
                  </a:lnTo>
                  <a:cubicBezTo>
                    <a:pt x="1548" y="10966"/>
                    <a:pt x="1620" y="11050"/>
                    <a:pt x="1715" y="11050"/>
                  </a:cubicBezTo>
                  <a:cubicBezTo>
                    <a:pt x="1798" y="11050"/>
                    <a:pt x="1870" y="10966"/>
                    <a:pt x="1870" y="10883"/>
                  </a:cubicBezTo>
                  <a:lnTo>
                    <a:pt x="1870" y="9466"/>
                  </a:lnTo>
                  <a:cubicBezTo>
                    <a:pt x="1870" y="9216"/>
                    <a:pt x="1775" y="8978"/>
                    <a:pt x="1572" y="8811"/>
                  </a:cubicBezTo>
                  <a:lnTo>
                    <a:pt x="655" y="8026"/>
                  </a:lnTo>
                  <a:cubicBezTo>
                    <a:pt x="739" y="7954"/>
                    <a:pt x="834" y="7906"/>
                    <a:pt x="953" y="7871"/>
                  </a:cubicBezTo>
                  <a:lnTo>
                    <a:pt x="1334" y="7752"/>
                  </a:lnTo>
                  <a:lnTo>
                    <a:pt x="2787" y="8466"/>
                  </a:lnTo>
                  <a:cubicBezTo>
                    <a:pt x="2810" y="8490"/>
                    <a:pt x="2822" y="8490"/>
                    <a:pt x="2858" y="8490"/>
                  </a:cubicBezTo>
                  <a:cubicBezTo>
                    <a:pt x="2918" y="8490"/>
                    <a:pt x="2977" y="8454"/>
                    <a:pt x="3001" y="8395"/>
                  </a:cubicBezTo>
                  <a:cubicBezTo>
                    <a:pt x="3049" y="8323"/>
                    <a:pt x="3025" y="8216"/>
                    <a:pt x="2929" y="8168"/>
                  </a:cubicBezTo>
                  <a:lnTo>
                    <a:pt x="1798" y="7609"/>
                  </a:lnTo>
                  <a:lnTo>
                    <a:pt x="2787" y="7323"/>
                  </a:lnTo>
                  <a:cubicBezTo>
                    <a:pt x="3060" y="7240"/>
                    <a:pt x="3275" y="6966"/>
                    <a:pt x="3275" y="6668"/>
                  </a:cubicBezTo>
                  <a:lnTo>
                    <a:pt x="3275" y="6121"/>
                  </a:lnTo>
                  <a:cubicBezTo>
                    <a:pt x="3584" y="6263"/>
                    <a:pt x="3942" y="6359"/>
                    <a:pt x="4334" y="6359"/>
                  </a:cubicBezTo>
                  <a:cubicBezTo>
                    <a:pt x="4715" y="6359"/>
                    <a:pt x="5061" y="6263"/>
                    <a:pt x="5382" y="6121"/>
                  </a:cubicBezTo>
                  <a:lnTo>
                    <a:pt x="5382" y="6668"/>
                  </a:lnTo>
                  <a:cubicBezTo>
                    <a:pt x="5382" y="6966"/>
                    <a:pt x="5596" y="7240"/>
                    <a:pt x="5882" y="7323"/>
                  </a:cubicBezTo>
                  <a:lnTo>
                    <a:pt x="6859" y="7609"/>
                  </a:lnTo>
                  <a:lnTo>
                    <a:pt x="4965" y="8549"/>
                  </a:lnTo>
                  <a:cubicBezTo>
                    <a:pt x="4823" y="8383"/>
                    <a:pt x="4596" y="8276"/>
                    <a:pt x="4346" y="8276"/>
                  </a:cubicBezTo>
                  <a:cubicBezTo>
                    <a:pt x="4096" y="8276"/>
                    <a:pt x="3870" y="8383"/>
                    <a:pt x="3715" y="8549"/>
                  </a:cubicBezTo>
                  <a:lnTo>
                    <a:pt x="3561" y="8454"/>
                  </a:lnTo>
                  <a:cubicBezTo>
                    <a:pt x="3535" y="8440"/>
                    <a:pt x="3508" y="8433"/>
                    <a:pt x="3482" y="8433"/>
                  </a:cubicBezTo>
                  <a:cubicBezTo>
                    <a:pt x="3423" y="8433"/>
                    <a:pt x="3367" y="8468"/>
                    <a:pt x="3334" y="8526"/>
                  </a:cubicBezTo>
                  <a:cubicBezTo>
                    <a:pt x="3287" y="8609"/>
                    <a:pt x="3322" y="8704"/>
                    <a:pt x="3406" y="8752"/>
                  </a:cubicBezTo>
                  <a:lnTo>
                    <a:pt x="3537" y="8823"/>
                  </a:lnTo>
                  <a:cubicBezTo>
                    <a:pt x="3513" y="8919"/>
                    <a:pt x="3477" y="9026"/>
                    <a:pt x="3477" y="9121"/>
                  </a:cubicBezTo>
                  <a:cubicBezTo>
                    <a:pt x="3477" y="9538"/>
                    <a:pt x="3775" y="9883"/>
                    <a:pt x="4180" y="9954"/>
                  </a:cubicBezTo>
                  <a:lnTo>
                    <a:pt x="4180" y="10847"/>
                  </a:lnTo>
                  <a:cubicBezTo>
                    <a:pt x="4180" y="10943"/>
                    <a:pt x="4251" y="11014"/>
                    <a:pt x="4346" y="11014"/>
                  </a:cubicBezTo>
                  <a:cubicBezTo>
                    <a:pt x="4430" y="11014"/>
                    <a:pt x="4513" y="10943"/>
                    <a:pt x="4513" y="10847"/>
                  </a:cubicBezTo>
                  <a:lnTo>
                    <a:pt x="4513" y="9954"/>
                  </a:lnTo>
                  <a:cubicBezTo>
                    <a:pt x="4894" y="9883"/>
                    <a:pt x="5204" y="9538"/>
                    <a:pt x="5204" y="9121"/>
                  </a:cubicBezTo>
                  <a:cubicBezTo>
                    <a:pt x="5204" y="9026"/>
                    <a:pt x="5192" y="8919"/>
                    <a:pt x="5144" y="8823"/>
                  </a:cubicBezTo>
                  <a:lnTo>
                    <a:pt x="7323" y="7740"/>
                  </a:lnTo>
                  <a:lnTo>
                    <a:pt x="7704" y="7859"/>
                  </a:lnTo>
                  <a:cubicBezTo>
                    <a:pt x="7811" y="7895"/>
                    <a:pt x="7918" y="7954"/>
                    <a:pt x="8002" y="8014"/>
                  </a:cubicBezTo>
                  <a:lnTo>
                    <a:pt x="7085" y="8799"/>
                  </a:lnTo>
                  <a:cubicBezTo>
                    <a:pt x="6894" y="8966"/>
                    <a:pt x="6787" y="9204"/>
                    <a:pt x="6787" y="9454"/>
                  </a:cubicBezTo>
                  <a:lnTo>
                    <a:pt x="6787" y="10871"/>
                  </a:lnTo>
                  <a:cubicBezTo>
                    <a:pt x="6787" y="10954"/>
                    <a:pt x="6859" y="11026"/>
                    <a:pt x="6954" y="11026"/>
                  </a:cubicBezTo>
                  <a:cubicBezTo>
                    <a:pt x="7037" y="11026"/>
                    <a:pt x="7109" y="10954"/>
                    <a:pt x="7109" y="10871"/>
                  </a:cubicBezTo>
                  <a:lnTo>
                    <a:pt x="7109" y="9454"/>
                  </a:lnTo>
                  <a:cubicBezTo>
                    <a:pt x="7109" y="9300"/>
                    <a:pt x="7192" y="9157"/>
                    <a:pt x="7287" y="9049"/>
                  </a:cubicBezTo>
                  <a:lnTo>
                    <a:pt x="8216" y="8264"/>
                  </a:lnTo>
                  <a:cubicBezTo>
                    <a:pt x="8287" y="8395"/>
                    <a:pt x="8335" y="8549"/>
                    <a:pt x="8335" y="8704"/>
                  </a:cubicBezTo>
                  <a:lnTo>
                    <a:pt x="8335" y="10883"/>
                  </a:lnTo>
                  <a:cubicBezTo>
                    <a:pt x="8335" y="10966"/>
                    <a:pt x="8406" y="11050"/>
                    <a:pt x="8502" y="11050"/>
                  </a:cubicBezTo>
                  <a:cubicBezTo>
                    <a:pt x="8585" y="11050"/>
                    <a:pt x="8656" y="10966"/>
                    <a:pt x="8656" y="10883"/>
                  </a:cubicBezTo>
                  <a:lnTo>
                    <a:pt x="8656" y="8704"/>
                  </a:lnTo>
                  <a:cubicBezTo>
                    <a:pt x="8633" y="8204"/>
                    <a:pt x="8275" y="7728"/>
                    <a:pt x="7775" y="7573"/>
                  </a:cubicBezTo>
                  <a:lnTo>
                    <a:pt x="5942" y="7037"/>
                  </a:lnTo>
                  <a:cubicBezTo>
                    <a:pt x="5787" y="7002"/>
                    <a:pt x="5692" y="6859"/>
                    <a:pt x="5692" y="6704"/>
                  </a:cubicBezTo>
                  <a:lnTo>
                    <a:pt x="5692" y="5954"/>
                  </a:lnTo>
                  <a:cubicBezTo>
                    <a:pt x="6228" y="5585"/>
                    <a:pt x="6609" y="4989"/>
                    <a:pt x="6704" y="4299"/>
                  </a:cubicBezTo>
                  <a:lnTo>
                    <a:pt x="6823" y="4299"/>
                  </a:lnTo>
                  <a:cubicBezTo>
                    <a:pt x="6978" y="4299"/>
                    <a:pt x="7144" y="4227"/>
                    <a:pt x="7263" y="4108"/>
                  </a:cubicBezTo>
                  <a:cubicBezTo>
                    <a:pt x="7382" y="3989"/>
                    <a:pt x="7430" y="3811"/>
                    <a:pt x="7418" y="3644"/>
                  </a:cubicBezTo>
                  <a:cubicBezTo>
                    <a:pt x="7394" y="3442"/>
                    <a:pt x="7263" y="3263"/>
                    <a:pt x="7073" y="3168"/>
                  </a:cubicBezTo>
                  <a:lnTo>
                    <a:pt x="7073" y="2751"/>
                  </a:lnTo>
                  <a:cubicBezTo>
                    <a:pt x="7073" y="1239"/>
                    <a:pt x="5835" y="1"/>
                    <a:pt x="432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91" name="Google Shape;11391;p81"/>
            <p:cNvSpPr/>
            <p:nvPr/>
          </p:nvSpPr>
          <p:spPr>
            <a:xfrm>
              <a:off x="7260824" y="3930925"/>
              <a:ext cx="43813" cy="15396"/>
            </a:xfrm>
            <a:custGeom>
              <a:avLst/>
              <a:gdLst/>
              <a:ahLst/>
              <a:cxnLst/>
              <a:rect l="l" t="t" r="r" b="b"/>
              <a:pathLst>
                <a:path w="1383" h="486" extrusionOk="0">
                  <a:moveTo>
                    <a:pt x="174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4"/>
                    <a:pt x="1" y="200"/>
                    <a:pt x="60" y="259"/>
                  </a:cubicBezTo>
                  <a:cubicBezTo>
                    <a:pt x="191" y="402"/>
                    <a:pt x="430" y="485"/>
                    <a:pt x="703" y="485"/>
                  </a:cubicBezTo>
                  <a:cubicBezTo>
                    <a:pt x="965" y="485"/>
                    <a:pt x="1192" y="402"/>
                    <a:pt x="1346" y="259"/>
                  </a:cubicBezTo>
                  <a:cubicBezTo>
                    <a:pt x="1370" y="200"/>
                    <a:pt x="1382" y="104"/>
                    <a:pt x="1311" y="45"/>
                  </a:cubicBezTo>
                  <a:cubicBezTo>
                    <a:pt x="1281" y="15"/>
                    <a:pt x="1239" y="0"/>
                    <a:pt x="1198" y="0"/>
                  </a:cubicBezTo>
                  <a:cubicBezTo>
                    <a:pt x="1156" y="0"/>
                    <a:pt x="1114" y="15"/>
                    <a:pt x="1084" y="45"/>
                  </a:cubicBezTo>
                  <a:cubicBezTo>
                    <a:pt x="1025" y="104"/>
                    <a:pt x="894" y="152"/>
                    <a:pt x="692" y="152"/>
                  </a:cubicBezTo>
                  <a:cubicBezTo>
                    <a:pt x="477" y="152"/>
                    <a:pt x="346" y="81"/>
                    <a:pt x="287" y="45"/>
                  </a:cubicBezTo>
                  <a:cubicBezTo>
                    <a:pt x="257" y="15"/>
                    <a:pt x="215" y="0"/>
                    <a:pt x="17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92" name="Google Shape;11392;p81"/>
            <p:cNvSpPr/>
            <p:nvPr/>
          </p:nvSpPr>
          <p:spPr>
            <a:xfrm>
              <a:off x="7260476" y="3837532"/>
              <a:ext cx="44162" cy="21289"/>
            </a:xfrm>
            <a:custGeom>
              <a:avLst/>
              <a:gdLst/>
              <a:ahLst/>
              <a:cxnLst/>
              <a:rect l="l" t="t" r="r" b="b"/>
              <a:pathLst>
                <a:path w="1394" h="672" extrusionOk="0">
                  <a:moveTo>
                    <a:pt x="170" y="0"/>
                  </a:moveTo>
                  <a:cubicBezTo>
                    <a:pt x="119" y="0"/>
                    <a:pt x="70" y="25"/>
                    <a:pt x="48" y="76"/>
                  </a:cubicBezTo>
                  <a:cubicBezTo>
                    <a:pt x="0" y="147"/>
                    <a:pt x="12" y="254"/>
                    <a:pt x="83" y="290"/>
                  </a:cubicBezTo>
                  <a:lnTo>
                    <a:pt x="607" y="635"/>
                  </a:lnTo>
                  <a:cubicBezTo>
                    <a:pt x="643" y="647"/>
                    <a:pt x="667" y="671"/>
                    <a:pt x="691" y="671"/>
                  </a:cubicBezTo>
                  <a:cubicBezTo>
                    <a:pt x="726" y="671"/>
                    <a:pt x="762" y="647"/>
                    <a:pt x="786" y="635"/>
                  </a:cubicBezTo>
                  <a:lnTo>
                    <a:pt x="1310" y="290"/>
                  </a:lnTo>
                  <a:cubicBezTo>
                    <a:pt x="1381" y="231"/>
                    <a:pt x="1393" y="147"/>
                    <a:pt x="1357" y="76"/>
                  </a:cubicBezTo>
                  <a:cubicBezTo>
                    <a:pt x="1328" y="25"/>
                    <a:pt x="1276" y="0"/>
                    <a:pt x="1224" y="0"/>
                  </a:cubicBezTo>
                  <a:cubicBezTo>
                    <a:pt x="1191" y="0"/>
                    <a:pt x="1159" y="10"/>
                    <a:pt x="1131" y="28"/>
                  </a:cubicBezTo>
                  <a:lnTo>
                    <a:pt x="703" y="314"/>
                  </a:lnTo>
                  <a:lnTo>
                    <a:pt x="262" y="28"/>
                  </a:lnTo>
                  <a:cubicBezTo>
                    <a:pt x="234" y="10"/>
                    <a:pt x="202" y="0"/>
                    <a:pt x="17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93" name="Google Shape;11393;p81"/>
            <p:cNvSpPr/>
            <p:nvPr/>
          </p:nvSpPr>
          <p:spPr>
            <a:xfrm>
              <a:off x="7277425" y="3821059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394" name="Google Shape;11394;p81"/>
          <p:cNvGrpSpPr/>
          <p:nvPr/>
        </p:nvGrpSpPr>
        <p:grpSpPr>
          <a:xfrm>
            <a:off x="10738747" y="4773892"/>
            <a:ext cx="355112" cy="471779"/>
            <a:chOff x="8054060" y="3787098"/>
            <a:chExt cx="266334" cy="353834"/>
          </a:xfrm>
          <a:solidFill>
            <a:srgbClr val="D2DE00"/>
          </a:solidFill>
        </p:grpSpPr>
        <p:sp>
          <p:nvSpPr>
            <p:cNvPr id="11395" name="Google Shape;11395;p81"/>
            <p:cNvSpPr/>
            <p:nvPr/>
          </p:nvSpPr>
          <p:spPr>
            <a:xfrm>
              <a:off x="8164972" y="3974675"/>
              <a:ext cx="43782" cy="15396"/>
            </a:xfrm>
            <a:custGeom>
              <a:avLst/>
              <a:gdLst/>
              <a:ahLst/>
              <a:cxnLst/>
              <a:rect l="l" t="t" r="r" b="b"/>
              <a:pathLst>
                <a:path w="1382" h="486" extrusionOk="0">
                  <a:moveTo>
                    <a:pt x="179" y="0"/>
                  </a:moveTo>
                  <a:cubicBezTo>
                    <a:pt x="140" y="0"/>
                    <a:pt x="101" y="15"/>
                    <a:pt x="72" y="45"/>
                  </a:cubicBezTo>
                  <a:cubicBezTo>
                    <a:pt x="0" y="104"/>
                    <a:pt x="0" y="212"/>
                    <a:pt x="72" y="271"/>
                  </a:cubicBezTo>
                  <a:cubicBezTo>
                    <a:pt x="203" y="402"/>
                    <a:pt x="441" y="485"/>
                    <a:pt x="703" y="485"/>
                  </a:cubicBezTo>
                  <a:cubicBezTo>
                    <a:pt x="965" y="485"/>
                    <a:pt x="1191" y="402"/>
                    <a:pt x="1346" y="271"/>
                  </a:cubicBezTo>
                  <a:cubicBezTo>
                    <a:pt x="1381" y="212"/>
                    <a:pt x="1381" y="104"/>
                    <a:pt x="1322" y="45"/>
                  </a:cubicBezTo>
                  <a:cubicBezTo>
                    <a:pt x="1292" y="15"/>
                    <a:pt x="1250" y="0"/>
                    <a:pt x="1209" y="0"/>
                  </a:cubicBezTo>
                  <a:cubicBezTo>
                    <a:pt x="1167" y="0"/>
                    <a:pt x="1125" y="15"/>
                    <a:pt x="1096" y="45"/>
                  </a:cubicBezTo>
                  <a:cubicBezTo>
                    <a:pt x="1036" y="104"/>
                    <a:pt x="881" y="176"/>
                    <a:pt x="691" y="176"/>
                  </a:cubicBezTo>
                  <a:cubicBezTo>
                    <a:pt x="500" y="176"/>
                    <a:pt x="346" y="104"/>
                    <a:pt x="286" y="45"/>
                  </a:cubicBezTo>
                  <a:cubicBezTo>
                    <a:pt x="256" y="15"/>
                    <a:pt x="218" y="0"/>
                    <a:pt x="17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96" name="Google Shape;11396;p81"/>
            <p:cNvSpPr/>
            <p:nvPr/>
          </p:nvSpPr>
          <p:spPr>
            <a:xfrm>
              <a:off x="8148371" y="3930450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334"/>
                  </a:lnTo>
                  <a:cubicBezTo>
                    <a:pt x="0" y="429"/>
                    <a:pt x="72" y="500"/>
                    <a:pt x="155" y="500"/>
                  </a:cubicBezTo>
                  <a:cubicBezTo>
                    <a:pt x="250" y="500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10" y="72"/>
                    <a:pt x="250" y="0"/>
                    <a:pt x="15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97" name="Google Shape;11397;p81"/>
            <p:cNvSpPr/>
            <p:nvPr/>
          </p:nvSpPr>
          <p:spPr>
            <a:xfrm>
              <a:off x="8214361" y="3930450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0"/>
                    <a:pt x="156" y="500"/>
                  </a:cubicBezTo>
                  <a:cubicBezTo>
                    <a:pt x="251" y="500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98" name="Google Shape;11398;p81"/>
            <p:cNvSpPr/>
            <p:nvPr/>
          </p:nvSpPr>
          <p:spPr>
            <a:xfrm>
              <a:off x="8054060" y="3787098"/>
              <a:ext cx="266334" cy="353834"/>
            </a:xfrm>
            <a:custGeom>
              <a:avLst/>
              <a:gdLst/>
              <a:ahLst/>
              <a:cxnLst/>
              <a:rect l="l" t="t" r="r" b="b"/>
              <a:pathLst>
                <a:path w="8407" h="11169" extrusionOk="0">
                  <a:moveTo>
                    <a:pt x="4537" y="1370"/>
                  </a:moveTo>
                  <a:lnTo>
                    <a:pt x="4537" y="1906"/>
                  </a:lnTo>
                  <a:cubicBezTo>
                    <a:pt x="4537" y="2096"/>
                    <a:pt x="4370" y="2263"/>
                    <a:pt x="4180" y="2263"/>
                  </a:cubicBezTo>
                  <a:cubicBezTo>
                    <a:pt x="3977" y="2263"/>
                    <a:pt x="3823" y="2096"/>
                    <a:pt x="3823" y="1906"/>
                  </a:cubicBezTo>
                  <a:lnTo>
                    <a:pt x="3823" y="1370"/>
                  </a:lnTo>
                  <a:close/>
                  <a:moveTo>
                    <a:pt x="4180" y="322"/>
                  </a:moveTo>
                  <a:lnTo>
                    <a:pt x="6680" y="989"/>
                  </a:lnTo>
                  <a:lnTo>
                    <a:pt x="7633" y="2573"/>
                  </a:lnTo>
                  <a:lnTo>
                    <a:pt x="6966" y="3239"/>
                  </a:lnTo>
                  <a:lnTo>
                    <a:pt x="6966" y="2406"/>
                  </a:lnTo>
                  <a:cubicBezTo>
                    <a:pt x="6966" y="2227"/>
                    <a:pt x="6811" y="2061"/>
                    <a:pt x="6621" y="2061"/>
                  </a:cubicBezTo>
                  <a:lnTo>
                    <a:pt x="6442" y="2061"/>
                  </a:lnTo>
                  <a:cubicBezTo>
                    <a:pt x="6347" y="2061"/>
                    <a:pt x="6275" y="2144"/>
                    <a:pt x="6275" y="2227"/>
                  </a:cubicBezTo>
                  <a:cubicBezTo>
                    <a:pt x="6275" y="2323"/>
                    <a:pt x="6347" y="2394"/>
                    <a:pt x="6442" y="2394"/>
                  </a:cubicBezTo>
                  <a:lnTo>
                    <a:pt x="6621" y="2394"/>
                  </a:lnTo>
                  <a:cubicBezTo>
                    <a:pt x="6621" y="2394"/>
                    <a:pt x="6633" y="2394"/>
                    <a:pt x="6633" y="2406"/>
                  </a:cubicBezTo>
                  <a:lnTo>
                    <a:pt x="6633" y="3120"/>
                  </a:lnTo>
                  <a:lnTo>
                    <a:pt x="1739" y="3120"/>
                  </a:lnTo>
                  <a:lnTo>
                    <a:pt x="1739" y="2406"/>
                  </a:lnTo>
                  <a:cubicBezTo>
                    <a:pt x="1739" y="2406"/>
                    <a:pt x="1739" y="2394"/>
                    <a:pt x="1751" y="2394"/>
                  </a:cubicBezTo>
                  <a:lnTo>
                    <a:pt x="3727" y="2394"/>
                  </a:lnTo>
                  <a:cubicBezTo>
                    <a:pt x="3847" y="2501"/>
                    <a:pt x="4013" y="2573"/>
                    <a:pt x="4192" y="2573"/>
                  </a:cubicBezTo>
                  <a:cubicBezTo>
                    <a:pt x="4370" y="2573"/>
                    <a:pt x="4513" y="2513"/>
                    <a:pt x="4656" y="2394"/>
                  </a:cubicBezTo>
                  <a:lnTo>
                    <a:pt x="5763" y="2394"/>
                  </a:lnTo>
                  <a:cubicBezTo>
                    <a:pt x="5859" y="2394"/>
                    <a:pt x="5930" y="2323"/>
                    <a:pt x="5930" y="2227"/>
                  </a:cubicBezTo>
                  <a:cubicBezTo>
                    <a:pt x="5930" y="2144"/>
                    <a:pt x="5859" y="2061"/>
                    <a:pt x="5763" y="2061"/>
                  </a:cubicBezTo>
                  <a:lnTo>
                    <a:pt x="4859" y="2061"/>
                  </a:lnTo>
                  <a:cubicBezTo>
                    <a:pt x="4870" y="2001"/>
                    <a:pt x="4894" y="1942"/>
                    <a:pt x="4894" y="1882"/>
                  </a:cubicBezTo>
                  <a:lnTo>
                    <a:pt x="4894" y="1180"/>
                  </a:lnTo>
                  <a:cubicBezTo>
                    <a:pt x="4894" y="1096"/>
                    <a:pt x="4811" y="1025"/>
                    <a:pt x="4728" y="1025"/>
                  </a:cubicBezTo>
                  <a:lnTo>
                    <a:pt x="3692" y="1025"/>
                  </a:lnTo>
                  <a:cubicBezTo>
                    <a:pt x="3596" y="1025"/>
                    <a:pt x="3525" y="1096"/>
                    <a:pt x="3525" y="1180"/>
                  </a:cubicBezTo>
                  <a:lnTo>
                    <a:pt x="3525" y="1882"/>
                  </a:lnTo>
                  <a:cubicBezTo>
                    <a:pt x="3525" y="1942"/>
                    <a:pt x="3537" y="2001"/>
                    <a:pt x="3549" y="2061"/>
                  </a:cubicBezTo>
                  <a:lnTo>
                    <a:pt x="1763" y="2061"/>
                  </a:lnTo>
                  <a:cubicBezTo>
                    <a:pt x="1584" y="2061"/>
                    <a:pt x="1430" y="2215"/>
                    <a:pt x="1430" y="2406"/>
                  </a:cubicBezTo>
                  <a:lnTo>
                    <a:pt x="1430" y="3239"/>
                  </a:lnTo>
                  <a:lnTo>
                    <a:pt x="727" y="2573"/>
                  </a:lnTo>
                  <a:lnTo>
                    <a:pt x="1680" y="989"/>
                  </a:lnTo>
                  <a:lnTo>
                    <a:pt x="4180" y="322"/>
                  </a:lnTo>
                  <a:close/>
                  <a:moveTo>
                    <a:pt x="6549" y="3454"/>
                  </a:moveTo>
                  <a:cubicBezTo>
                    <a:pt x="6430" y="3573"/>
                    <a:pt x="6180" y="3668"/>
                    <a:pt x="5978" y="3751"/>
                  </a:cubicBezTo>
                  <a:cubicBezTo>
                    <a:pt x="5501" y="3906"/>
                    <a:pt x="4859" y="4001"/>
                    <a:pt x="4180" y="4001"/>
                  </a:cubicBezTo>
                  <a:cubicBezTo>
                    <a:pt x="3489" y="4001"/>
                    <a:pt x="2858" y="3906"/>
                    <a:pt x="2382" y="3751"/>
                  </a:cubicBezTo>
                  <a:cubicBezTo>
                    <a:pt x="2168" y="3692"/>
                    <a:pt x="1930" y="3573"/>
                    <a:pt x="1811" y="3454"/>
                  </a:cubicBezTo>
                  <a:close/>
                  <a:moveTo>
                    <a:pt x="1739" y="3787"/>
                  </a:moveTo>
                  <a:cubicBezTo>
                    <a:pt x="1822" y="3870"/>
                    <a:pt x="1942" y="3942"/>
                    <a:pt x="2096" y="4001"/>
                  </a:cubicBezTo>
                  <a:lnTo>
                    <a:pt x="2096" y="4168"/>
                  </a:lnTo>
                  <a:cubicBezTo>
                    <a:pt x="2096" y="4263"/>
                    <a:pt x="2001" y="4347"/>
                    <a:pt x="1918" y="4347"/>
                  </a:cubicBezTo>
                  <a:lnTo>
                    <a:pt x="1739" y="4347"/>
                  </a:lnTo>
                  <a:lnTo>
                    <a:pt x="1739" y="3787"/>
                  </a:lnTo>
                  <a:close/>
                  <a:moveTo>
                    <a:pt x="6621" y="3811"/>
                  </a:moveTo>
                  <a:lnTo>
                    <a:pt x="6621" y="4359"/>
                  </a:lnTo>
                  <a:lnTo>
                    <a:pt x="6442" y="4359"/>
                  </a:lnTo>
                  <a:cubicBezTo>
                    <a:pt x="6394" y="4359"/>
                    <a:pt x="6347" y="4347"/>
                    <a:pt x="6299" y="4299"/>
                  </a:cubicBezTo>
                  <a:cubicBezTo>
                    <a:pt x="6275" y="4263"/>
                    <a:pt x="6240" y="4228"/>
                    <a:pt x="6240" y="4168"/>
                  </a:cubicBezTo>
                  <a:lnTo>
                    <a:pt x="6240" y="4001"/>
                  </a:lnTo>
                  <a:lnTo>
                    <a:pt x="6252" y="4001"/>
                  </a:lnTo>
                  <a:cubicBezTo>
                    <a:pt x="6394" y="3942"/>
                    <a:pt x="6525" y="3870"/>
                    <a:pt x="6621" y="3811"/>
                  </a:cubicBezTo>
                  <a:close/>
                  <a:moveTo>
                    <a:pt x="5930" y="4120"/>
                  </a:moveTo>
                  <a:lnTo>
                    <a:pt x="5930" y="4180"/>
                  </a:lnTo>
                  <a:cubicBezTo>
                    <a:pt x="5930" y="4311"/>
                    <a:pt x="5990" y="4442"/>
                    <a:pt x="6085" y="4537"/>
                  </a:cubicBezTo>
                  <a:cubicBezTo>
                    <a:pt x="6168" y="4621"/>
                    <a:pt x="6311" y="4680"/>
                    <a:pt x="6442" y="4680"/>
                  </a:cubicBezTo>
                  <a:lnTo>
                    <a:pt x="6704" y="4680"/>
                  </a:lnTo>
                  <a:cubicBezTo>
                    <a:pt x="6859" y="4680"/>
                    <a:pt x="6978" y="4799"/>
                    <a:pt x="6978" y="4954"/>
                  </a:cubicBezTo>
                  <a:cubicBezTo>
                    <a:pt x="6978" y="5097"/>
                    <a:pt x="6859" y="5216"/>
                    <a:pt x="6704" y="5216"/>
                  </a:cubicBezTo>
                  <a:lnTo>
                    <a:pt x="6609" y="5216"/>
                  </a:lnTo>
                  <a:lnTo>
                    <a:pt x="6609" y="5204"/>
                  </a:lnTo>
                  <a:cubicBezTo>
                    <a:pt x="6609" y="5109"/>
                    <a:pt x="6525" y="5037"/>
                    <a:pt x="6442" y="5037"/>
                  </a:cubicBezTo>
                  <a:cubicBezTo>
                    <a:pt x="6347" y="5037"/>
                    <a:pt x="6275" y="5109"/>
                    <a:pt x="6275" y="5204"/>
                  </a:cubicBezTo>
                  <a:cubicBezTo>
                    <a:pt x="6275" y="6359"/>
                    <a:pt x="5335" y="7299"/>
                    <a:pt x="4180" y="7299"/>
                  </a:cubicBezTo>
                  <a:cubicBezTo>
                    <a:pt x="3013" y="7299"/>
                    <a:pt x="2084" y="6371"/>
                    <a:pt x="2084" y="5204"/>
                  </a:cubicBezTo>
                  <a:cubicBezTo>
                    <a:pt x="2084" y="5109"/>
                    <a:pt x="2001" y="5037"/>
                    <a:pt x="1918" y="5037"/>
                  </a:cubicBezTo>
                  <a:cubicBezTo>
                    <a:pt x="1822" y="5037"/>
                    <a:pt x="1751" y="5109"/>
                    <a:pt x="1751" y="5204"/>
                  </a:cubicBezTo>
                  <a:lnTo>
                    <a:pt x="1751" y="5216"/>
                  </a:lnTo>
                  <a:lnTo>
                    <a:pt x="1644" y="5216"/>
                  </a:lnTo>
                  <a:cubicBezTo>
                    <a:pt x="1501" y="5216"/>
                    <a:pt x="1382" y="5097"/>
                    <a:pt x="1382" y="4954"/>
                  </a:cubicBezTo>
                  <a:cubicBezTo>
                    <a:pt x="1382" y="4799"/>
                    <a:pt x="1501" y="4680"/>
                    <a:pt x="1644" y="4680"/>
                  </a:cubicBezTo>
                  <a:lnTo>
                    <a:pt x="1918" y="4680"/>
                  </a:lnTo>
                  <a:cubicBezTo>
                    <a:pt x="2203" y="4680"/>
                    <a:pt x="2418" y="4466"/>
                    <a:pt x="2418" y="4180"/>
                  </a:cubicBezTo>
                  <a:lnTo>
                    <a:pt x="2418" y="4120"/>
                  </a:lnTo>
                  <a:cubicBezTo>
                    <a:pt x="2918" y="4251"/>
                    <a:pt x="3525" y="4347"/>
                    <a:pt x="4180" y="4347"/>
                  </a:cubicBezTo>
                  <a:cubicBezTo>
                    <a:pt x="4835" y="4347"/>
                    <a:pt x="5442" y="4263"/>
                    <a:pt x="5930" y="4120"/>
                  </a:cubicBezTo>
                  <a:close/>
                  <a:moveTo>
                    <a:pt x="1751" y="5549"/>
                  </a:moveTo>
                  <a:cubicBezTo>
                    <a:pt x="1858" y="6299"/>
                    <a:pt x="2311" y="6942"/>
                    <a:pt x="2942" y="7311"/>
                  </a:cubicBezTo>
                  <a:lnTo>
                    <a:pt x="2942" y="7728"/>
                  </a:lnTo>
                  <a:cubicBezTo>
                    <a:pt x="2858" y="7728"/>
                    <a:pt x="2763" y="7764"/>
                    <a:pt x="2692" y="7835"/>
                  </a:cubicBezTo>
                  <a:lnTo>
                    <a:pt x="2323" y="8228"/>
                  </a:lnTo>
                  <a:cubicBezTo>
                    <a:pt x="2299" y="8240"/>
                    <a:pt x="2287" y="8264"/>
                    <a:pt x="2275" y="8300"/>
                  </a:cubicBezTo>
                  <a:lnTo>
                    <a:pt x="1025" y="8752"/>
                  </a:lnTo>
                  <a:lnTo>
                    <a:pt x="1025" y="8347"/>
                  </a:lnTo>
                  <a:cubicBezTo>
                    <a:pt x="1025" y="7514"/>
                    <a:pt x="1215" y="7049"/>
                    <a:pt x="1406" y="6597"/>
                  </a:cubicBezTo>
                  <a:cubicBezTo>
                    <a:pt x="1549" y="6276"/>
                    <a:pt x="1680" y="5966"/>
                    <a:pt x="1703" y="5549"/>
                  </a:cubicBezTo>
                  <a:close/>
                  <a:moveTo>
                    <a:pt x="5061" y="7466"/>
                  </a:moveTo>
                  <a:lnTo>
                    <a:pt x="5061" y="7930"/>
                  </a:lnTo>
                  <a:lnTo>
                    <a:pt x="4180" y="8812"/>
                  </a:lnTo>
                  <a:lnTo>
                    <a:pt x="3299" y="7930"/>
                  </a:lnTo>
                  <a:lnTo>
                    <a:pt x="3299" y="7466"/>
                  </a:lnTo>
                  <a:cubicBezTo>
                    <a:pt x="3561" y="7573"/>
                    <a:pt x="3858" y="7633"/>
                    <a:pt x="4180" y="7633"/>
                  </a:cubicBezTo>
                  <a:cubicBezTo>
                    <a:pt x="4489" y="7633"/>
                    <a:pt x="4787" y="7573"/>
                    <a:pt x="5061" y="7466"/>
                  </a:cubicBezTo>
                  <a:close/>
                  <a:moveTo>
                    <a:pt x="2977" y="8061"/>
                  </a:moveTo>
                  <a:lnTo>
                    <a:pt x="3942" y="9026"/>
                  </a:lnTo>
                  <a:lnTo>
                    <a:pt x="3192" y="9645"/>
                  </a:lnTo>
                  <a:lnTo>
                    <a:pt x="3180" y="9645"/>
                  </a:lnTo>
                  <a:lnTo>
                    <a:pt x="2632" y="8395"/>
                  </a:lnTo>
                  <a:lnTo>
                    <a:pt x="2954" y="8061"/>
                  </a:lnTo>
                  <a:close/>
                  <a:moveTo>
                    <a:pt x="4180" y="9252"/>
                  </a:moveTo>
                  <a:lnTo>
                    <a:pt x="4501" y="9538"/>
                  </a:lnTo>
                  <a:lnTo>
                    <a:pt x="4442" y="9728"/>
                  </a:lnTo>
                  <a:cubicBezTo>
                    <a:pt x="4418" y="9800"/>
                    <a:pt x="4358" y="9859"/>
                    <a:pt x="4263" y="9859"/>
                  </a:cubicBezTo>
                  <a:lnTo>
                    <a:pt x="4073" y="9859"/>
                  </a:lnTo>
                  <a:cubicBezTo>
                    <a:pt x="4001" y="9859"/>
                    <a:pt x="3930" y="9824"/>
                    <a:pt x="3894" y="9728"/>
                  </a:cubicBezTo>
                  <a:lnTo>
                    <a:pt x="3835" y="9538"/>
                  </a:lnTo>
                  <a:lnTo>
                    <a:pt x="4180" y="9252"/>
                  </a:lnTo>
                  <a:close/>
                  <a:moveTo>
                    <a:pt x="4132" y="1"/>
                  </a:moveTo>
                  <a:lnTo>
                    <a:pt x="1513" y="691"/>
                  </a:lnTo>
                  <a:cubicBezTo>
                    <a:pt x="1465" y="715"/>
                    <a:pt x="1441" y="739"/>
                    <a:pt x="1406" y="775"/>
                  </a:cubicBezTo>
                  <a:lnTo>
                    <a:pt x="370" y="2513"/>
                  </a:lnTo>
                  <a:cubicBezTo>
                    <a:pt x="322" y="2573"/>
                    <a:pt x="334" y="2656"/>
                    <a:pt x="394" y="2704"/>
                  </a:cubicBezTo>
                  <a:lnTo>
                    <a:pt x="1394" y="3704"/>
                  </a:lnTo>
                  <a:lnTo>
                    <a:pt x="1394" y="4406"/>
                  </a:lnTo>
                  <a:cubicBezTo>
                    <a:pt x="1191" y="4490"/>
                    <a:pt x="1049" y="4704"/>
                    <a:pt x="1049" y="4954"/>
                  </a:cubicBezTo>
                  <a:cubicBezTo>
                    <a:pt x="1049" y="5192"/>
                    <a:pt x="1203" y="5394"/>
                    <a:pt x="1394" y="5490"/>
                  </a:cubicBezTo>
                  <a:cubicBezTo>
                    <a:pt x="1382" y="5871"/>
                    <a:pt x="1263" y="6156"/>
                    <a:pt x="1108" y="6490"/>
                  </a:cubicBezTo>
                  <a:cubicBezTo>
                    <a:pt x="918" y="6930"/>
                    <a:pt x="691" y="7454"/>
                    <a:pt x="691" y="8347"/>
                  </a:cubicBezTo>
                  <a:lnTo>
                    <a:pt x="691" y="8871"/>
                  </a:lnTo>
                  <a:cubicBezTo>
                    <a:pt x="275" y="9062"/>
                    <a:pt x="1" y="9490"/>
                    <a:pt x="1" y="9966"/>
                  </a:cubicBezTo>
                  <a:lnTo>
                    <a:pt x="1" y="10967"/>
                  </a:lnTo>
                  <a:cubicBezTo>
                    <a:pt x="1" y="11050"/>
                    <a:pt x="72" y="11133"/>
                    <a:pt x="156" y="11133"/>
                  </a:cubicBezTo>
                  <a:cubicBezTo>
                    <a:pt x="251" y="11133"/>
                    <a:pt x="322" y="11050"/>
                    <a:pt x="322" y="10967"/>
                  </a:cubicBezTo>
                  <a:lnTo>
                    <a:pt x="322" y="9966"/>
                  </a:lnTo>
                  <a:cubicBezTo>
                    <a:pt x="322" y="9859"/>
                    <a:pt x="334" y="9764"/>
                    <a:pt x="382" y="9657"/>
                  </a:cubicBezTo>
                  <a:lnTo>
                    <a:pt x="1203" y="10359"/>
                  </a:lnTo>
                  <a:cubicBezTo>
                    <a:pt x="1322" y="10455"/>
                    <a:pt x="1394" y="10609"/>
                    <a:pt x="1394" y="10752"/>
                  </a:cubicBezTo>
                  <a:lnTo>
                    <a:pt x="1394" y="10967"/>
                  </a:lnTo>
                  <a:cubicBezTo>
                    <a:pt x="1394" y="11050"/>
                    <a:pt x="1465" y="11133"/>
                    <a:pt x="1561" y="11133"/>
                  </a:cubicBezTo>
                  <a:cubicBezTo>
                    <a:pt x="1644" y="11133"/>
                    <a:pt x="1715" y="11050"/>
                    <a:pt x="1715" y="10967"/>
                  </a:cubicBezTo>
                  <a:lnTo>
                    <a:pt x="1715" y="10752"/>
                  </a:lnTo>
                  <a:cubicBezTo>
                    <a:pt x="1715" y="10502"/>
                    <a:pt x="1620" y="10264"/>
                    <a:pt x="1418" y="10097"/>
                  </a:cubicBezTo>
                  <a:lnTo>
                    <a:pt x="560" y="9359"/>
                  </a:lnTo>
                  <a:cubicBezTo>
                    <a:pt x="644" y="9252"/>
                    <a:pt x="787" y="9169"/>
                    <a:pt x="918" y="9121"/>
                  </a:cubicBezTo>
                  <a:lnTo>
                    <a:pt x="2382" y="8609"/>
                  </a:lnTo>
                  <a:lnTo>
                    <a:pt x="2894" y="9776"/>
                  </a:lnTo>
                  <a:cubicBezTo>
                    <a:pt x="2942" y="9883"/>
                    <a:pt x="3037" y="9943"/>
                    <a:pt x="3132" y="9966"/>
                  </a:cubicBezTo>
                  <a:cubicBezTo>
                    <a:pt x="3168" y="9966"/>
                    <a:pt x="3180" y="9978"/>
                    <a:pt x="3204" y="9978"/>
                  </a:cubicBezTo>
                  <a:cubicBezTo>
                    <a:pt x="3287" y="9978"/>
                    <a:pt x="3358" y="9955"/>
                    <a:pt x="3418" y="9907"/>
                  </a:cubicBezTo>
                  <a:lnTo>
                    <a:pt x="3585" y="9776"/>
                  </a:lnTo>
                  <a:lnTo>
                    <a:pt x="3608" y="9847"/>
                  </a:lnTo>
                  <a:cubicBezTo>
                    <a:pt x="3644" y="9943"/>
                    <a:pt x="3692" y="10014"/>
                    <a:pt x="3763" y="10074"/>
                  </a:cubicBezTo>
                  <a:lnTo>
                    <a:pt x="3608" y="10967"/>
                  </a:lnTo>
                  <a:cubicBezTo>
                    <a:pt x="3596" y="11050"/>
                    <a:pt x="3656" y="11145"/>
                    <a:pt x="3751" y="11157"/>
                  </a:cubicBezTo>
                  <a:lnTo>
                    <a:pt x="3775" y="11157"/>
                  </a:lnTo>
                  <a:cubicBezTo>
                    <a:pt x="3847" y="11157"/>
                    <a:pt x="3930" y="11098"/>
                    <a:pt x="3942" y="11026"/>
                  </a:cubicBezTo>
                  <a:lnTo>
                    <a:pt x="4073" y="10216"/>
                  </a:lnTo>
                  <a:lnTo>
                    <a:pt x="4323" y="10216"/>
                  </a:lnTo>
                  <a:lnTo>
                    <a:pt x="4466" y="11026"/>
                  </a:lnTo>
                  <a:cubicBezTo>
                    <a:pt x="4478" y="11098"/>
                    <a:pt x="4549" y="11157"/>
                    <a:pt x="4620" y="11157"/>
                  </a:cubicBezTo>
                  <a:lnTo>
                    <a:pt x="4656" y="11157"/>
                  </a:lnTo>
                  <a:cubicBezTo>
                    <a:pt x="4739" y="11145"/>
                    <a:pt x="4799" y="11050"/>
                    <a:pt x="4787" y="10967"/>
                  </a:cubicBezTo>
                  <a:lnTo>
                    <a:pt x="4644" y="10086"/>
                  </a:lnTo>
                  <a:cubicBezTo>
                    <a:pt x="4704" y="10026"/>
                    <a:pt x="4763" y="9955"/>
                    <a:pt x="4787" y="9859"/>
                  </a:cubicBezTo>
                  <a:lnTo>
                    <a:pt x="4823" y="9788"/>
                  </a:lnTo>
                  <a:lnTo>
                    <a:pt x="4978" y="9919"/>
                  </a:lnTo>
                  <a:cubicBezTo>
                    <a:pt x="5037" y="9966"/>
                    <a:pt x="5120" y="10002"/>
                    <a:pt x="5192" y="10002"/>
                  </a:cubicBezTo>
                  <a:cubicBezTo>
                    <a:pt x="5216" y="10002"/>
                    <a:pt x="5240" y="10002"/>
                    <a:pt x="5263" y="9978"/>
                  </a:cubicBezTo>
                  <a:cubicBezTo>
                    <a:pt x="5371" y="9955"/>
                    <a:pt x="5454" y="9895"/>
                    <a:pt x="5501" y="9788"/>
                  </a:cubicBezTo>
                  <a:lnTo>
                    <a:pt x="5752" y="9240"/>
                  </a:lnTo>
                  <a:cubicBezTo>
                    <a:pt x="5787" y="9145"/>
                    <a:pt x="5752" y="9062"/>
                    <a:pt x="5668" y="9026"/>
                  </a:cubicBezTo>
                  <a:cubicBezTo>
                    <a:pt x="5646" y="9020"/>
                    <a:pt x="5624" y="9017"/>
                    <a:pt x="5603" y="9017"/>
                  </a:cubicBezTo>
                  <a:cubicBezTo>
                    <a:pt x="5536" y="9017"/>
                    <a:pt x="5481" y="9048"/>
                    <a:pt x="5454" y="9121"/>
                  </a:cubicBezTo>
                  <a:lnTo>
                    <a:pt x="5204" y="9669"/>
                  </a:lnTo>
                  <a:lnTo>
                    <a:pt x="5180" y="9669"/>
                  </a:lnTo>
                  <a:lnTo>
                    <a:pt x="4442" y="9062"/>
                  </a:lnTo>
                  <a:lnTo>
                    <a:pt x="5418" y="8097"/>
                  </a:lnTo>
                  <a:lnTo>
                    <a:pt x="5430" y="8097"/>
                  </a:lnTo>
                  <a:lnTo>
                    <a:pt x="5752" y="8419"/>
                  </a:lnTo>
                  <a:lnTo>
                    <a:pt x="5728" y="8490"/>
                  </a:lnTo>
                  <a:cubicBezTo>
                    <a:pt x="5692" y="8585"/>
                    <a:pt x="5728" y="8669"/>
                    <a:pt x="5811" y="8704"/>
                  </a:cubicBezTo>
                  <a:cubicBezTo>
                    <a:pt x="5833" y="8711"/>
                    <a:pt x="5854" y="8714"/>
                    <a:pt x="5875" y="8714"/>
                  </a:cubicBezTo>
                  <a:cubicBezTo>
                    <a:pt x="5935" y="8714"/>
                    <a:pt x="5990" y="8689"/>
                    <a:pt x="6025" y="8645"/>
                  </a:cubicBezTo>
                  <a:lnTo>
                    <a:pt x="7478" y="9169"/>
                  </a:lnTo>
                  <a:cubicBezTo>
                    <a:pt x="7621" y="9204"/>
                    <a:pt x="7752" y="9300"/>
                    <a:pt x="7835" y="9407"/>
                  </a:cubicBezTo>
                  <a:lnTo>
                    <a:pt x="6978" y="10145"/>
                  </a:lnTo>
                  <a:cubicBezTo>
                    <a:pt x="6787" y="10312"/>
                    <a:pt x="6680" y="10550"/>
                    <a:pt x="6680" y="10800"/>
                  </a:cubicBezTo>
                  <a:lnTo>
                    <a:pt x="6680" y="11014"/>
                  </a:lnTo>
                  <a:cubicBezTo>
                    <a:pt x="6680" y="11098"/>
                    <a:pt x="6752" y="11169"/>
                    <a:pt x="6847" y="11169"/>
                  </a:cubicBezTo>
                  <a:cubicBezTo>
                    <a:pt x="6930" y="11169"/>
                    <a:pt x="7002" y="11098"/>
                    <a:pt x="7002" y="11014"/>
                  </a:cubicBezTo>
                  <a:lnTo>
                    <a:pt x="7002" y="10800"/>
                  </a:lnTo>
                  <a:cubicBezTo>
                    <a:pt x="7002" y="10657"/>
                    <a:pt x="7085" y="10502"/>
                    <a:pt x="7204" y="10395"/>
                  </a:cubicBezTo>
                  <a:lnTo>
                    <a:pt x="8014" y="9705"/>
                  </a:lnTo>
                  <a:cubicBezTo>
                    <a:pt x="8049" y="9800"/>
                    <a:pt x="8073" y="9907"/>
                    <a:pt x="8073" y="10014"/>
                  </a:cubicBezTo>
                  <a:lnTo>
                    <a:pt x="8073" y="11014"/>
                  </a:lnTo>
                  <a:cubicBezTo>
                    <a:pt x="8073" y="11098"/>
                    <a:pt x="8157" y="11169"/>
                    <a:pt x="8240" y="11169"/>
                  </a:cubicBezTo>
                  <a:cubicBezTo>
                    <a:pt x="8335" y="11169"/>
                    <a:pt x="8407" y="11098"/>
                    <a:pt x="8407" y="11014"/>
                  </a:cubicBezTo>
                  <a:lnTo>
                    <a:pt x="8407" y="10014"/>
                  </a:lnTo>
                  <a:cubicBezTo>
                    <a:pt x="8347" y="9443"/>
                    <a:pt x="8014" y="8990"/>
                    <a:pt x="7537" y="8823"/>
                  </a:cubicBezTo>
                  <a:lnTo>
                    <a:pt x="6085" y="8300"/>
                  </a:lnTo>
                  <a:cubicBezTo>
                    <a:pt x="6073" y="8264"/>
                    <a:pt x="6073" y="8252"/>
                    <a:pt x="6037" y="8228"/>
                  </a:cubicBezTo>
                  <a:lnTo>
                    <a:pt x="5632" y="7823"/>
                  </a:lnTo>
                  <a:cubicBezTo>
                    <a:pt x="5561" y="7752"/>
                    <a:pt x="5478" y="7716"/>
                    <a:pt x="5382" y="7716"/>
                  </a:cubicBezTo>
                  <a:lnTo>
                    <a:pt x="5382" y="7299"/>
                  </a:lnTo>
                  <a:cubicBezTo>
                    <a:pt x="6025" y="6930"/>
                    <a:pt x="6466" y="6287"/>
                    <a:pt x="6573" y="5537"/>
                  </a:cubicBezTo>
                  <a:lnTo>
                    <a:pt x="6692" y="5537"/>
                  </a:lnTo>
                  <a:cubicBezTo>
                    <a:pt x="7025" y="5537"/>
                    <a:pt x="7287" y="5263"/>
                    <a:pt x="7287" y="4942"/>
                  </a:cubicBezTo>
                  <a:cubicBezTo>
                    <a:pt x="7287" y="4692"/>
                    <a:pt x="7145" y="4490"/>
                    <a:pt x="6942" y="4382"/>
                  </a:cubicBezTo>
                  <a:lnTo>
                    <a:pt x="6942" y="3680"/>
                  </a:lnTo>
                  <a:lnTo>
                    <a:pt x="7942" y="2692"/>
                  </a:lnTo>
                  <a:cubicBezTo>
                    <a:pt x="8002" y="2632"/>
                    <a:pt x="8002" y="2549"/>
                    <a:pt x="7978" y="2489"/>
                  </a:cubicBezTo>
                  <a:lnTo>
                    <a:pt x="6930" y="751"/>
                  </a:lnTo>
                  <a:cubicBezTo>
                    <a:pt x="6918" y="727"/>
                    <a:pt x="6871" y="691"/>
                    <a:pt x="6823" y="680"/>
                  </a:cubicBezTo>
                  <a:lnTo>
                    <a:pt x="4228" y="1"/>
                  </a:ln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399" name="Google Shape;11399;p81"/>
          <p:cNvGrpSpPr/>
          <p:nvPr/>
        </p:nvGrpSpPr>
        <p:grpSpPr>
          <a:xfrm>
            <a:off x="8936281" y="4767893"/>
            <a:ext cx="360139" cy="482339"/>
            <a:chOff x="6702211" y="3782599"/>
            <a:chExt cx="270104" cy="361754"/>
          </a:xfrm>
          <a:solidFill>
            <a:srgbClr val="D2DE00"/>
          </a:solidFill>
        </p:grpSpPr>
        <p:sp>
          <p:nvSpPr>
            <p:cNvPr id="11400" name="Google Shape;11400;p81"/>
            <p:cNvSpPr/>
            <p:nvPr/>
          </p:nvSpPr>
          <p:spPr>
            <a:xfrm>
              <a:off x="6798011" y="3907070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56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345"/>
                  </a:lnTo>
                  <a:cubicBezTo>
                    <a:pt x="1" y="441"/>
                    <a:pt x="72" y="512"/>
                    <a:pt x="156" y="512"/>
                  </a:cubicBezTo>
                  <a:cubicBezTo>
                    <a:pt x="251" y="512"/>
                    <a:pt x="322" y="441"/>
                    <a:pt x="322" y="345"/>
                  </a:cubicBezTo>
                  <a:lnTo>
                    <a:pt x="322" y="167"/>
                  </a:lnTo>
                  <a:cubicBezTo>
                    <a:pt x="322" y="83"/>
                    <a:pt x="251" y="0"/>
                    <a:pt x="15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01" name="Google Shape;11401;p81"/>
            <p:cNvSpPr/>
            <p:nvPr/>
          </p:nvSpPr>
          <p:spPr>
            <a:xfrm>
              <a:off x="6865933" y="3907070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55" y="0"/>
                  </a:moveTo>
                  <a:cubicBezTo>
                    <a:pt x="72" y="0"/>
                    <a:pt x="0" y="83"/>
                    <a:pt x="0" y="167"/>
                  </a:cubicBezTo>
                  <a:lnTo>
                    <a:pt x="0" y="345"/>
                  </a:lnTo>
                  <a:cubicBezTo>
                    <a:pt x="0" y="441"/>
                    <a:pt x="72" y="512"/>
                    <a:pt x="155" y="512"/>
                  </a:cubicBezTo>
                  <a:cubicBezTo>
                    <a:pt x="250" y="512"/>
                    <a:pt x="322" y="441"/>
                    <a:pt x="322" y="345"/>
                  </a:cubicBezTo>
                  <a:lnTo>
                    <a:pt x="322" y="167"/>
                  </a:lnTo>
                  <a:cubicBezTo>
                    <a:pt x="322" y="83"/>
                    <a:pt x="250" y="0"/>
                    <a:pt x="15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02" name="Google Shape;11402;p81"/>
            <p:cNvSpPr/>
            <p:nvPr/>
          </p:nvSpPr>
          <p:spPr>
            <a:xfrm>
              <a:off x="6814231" y="3946765"/>
              <a:ext cx="45302" cy="16157"/>
            </a:xfrm>
            <a:custGeom>
              <a:avLst/>
              <a:gdLst/>
              <a:ahLst/>
              <a:cxnLst/>
              <a:rect l="l" t="t" r="r" b="b"/>
              <a:pathLst>
                <a:path w="1430" h="510" extrusionOk="0">
                  <a:moveTo>
                    <a:pt x="180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104"/>
                    <a:pt x="1" y="223"/>
                    <a:pt x="60" y="283"/>
                  </a:cubicBezTo>
                  <a:cubicBezTo>
                    <a:pt x="215" y="438"/>
                    <a:pt x="453" y="509"/>
                    <a:pt x="715" y="509"/>
                  </a:cubicBezTo>
                  <a:cubicBezTo>
                    <a:pt x="989" y="509"/>
                    <a:pt x="1227" y="414"/>
                    <a:pt x="1370" y="283"/>
                  </a:cubicBezTo>
                  <a:cubicBezTo>
                    <a:pt x="1430" y="212"/>
                    <a:pt x="1430" y="104"/>
                    <a:pt x="1370" y="45"/>
                  </a:cubicBezTo>
                  <a:cubicBezTo>
                    <a:pt x="1340" y="15"/>
                    <a:pt x="1302" y="0"/>
                    <a:pt x="1260" y="0"/>
                  </a:cubicBezTo>
                  <a:cubicBezTo>
                    <a:pt x="1218" y="0"/>
                    <a:pt x="1174" y="15"/>
                    <a:pt x="1132" y="45"/>
                  </a:cubicBezTo>
                  <a:cubicBezTo>
                    <a:pt x="1073" y="104"/>
                    <a:pt x="930" y="176"/>
                    <a:pt x="715" y="176"/>
                  </a:cubicBezTo>
                  <a:cubicBezTo>
                    <a:pt x="513" y="176"/>
                    <a:pt x="358" y="104"/>
                    <a:pt x="299" y="45"/>
                  </a:cubicBezTo>
                  <a:cubicBezTo>
                    <a:pt x="269" y="15"/>
                    <a:pt x="224" y="0"/>
                    <a:pt x="18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03" name="Google Shape;11403;p81"/>
            <p:cNvSpPr/>
            <p:nvPr/>
          </p:nvSpPr>
          <p:spPr>
            <a:xfrm>
              <a:off x="6702211" y="3782599"/>
              <a:ext cx="270104" cy="361754"/>
            </a:xfrm>
            <a:custGeom>
              <a:avLst/>
              <a:gdLst/>
              <a:ahLst/>
              <a:cxnLst/>
              <a:rect l="l" t="t" r="r" b="b"/>
              <a:pathLst>
                <a:path w="8526" h="11419" extrusionOk="0">
                  <a:moveTo>
                    <a:pt x="4251" y="322"/>
                  </a:moveTo>
                  <a:cubicBezTo>
                    <a:pt x="5835" y="322"/>
                    <a:pt x="7109" y="1595"/>
                    <a:pt x="7109" y="3179"/>
                  </a:cubicBezTo>
                  <a:lnTo>
                    <a:pt x="7133" y="3810"/>
                  </a:lnTo>
                  <a:cubicBezTo>
                    <a:pt x="7037" y="3774"/>
                    <a:pt x="6954" y="3739"/>
                    <a:pt x="6847" y="3739"/>
                  </a:cubicBezTo>
                  <a:lnTo>
                    <a:pt x="6573" y="3739"/>
                  </a:lnTo>
                  <a:cubicBezTo>
                    <a:pt x="5835" y="3739"/>
                    <a:pt x="5025" y="3441"/>
                    <a:pt x="4335" y="2905"/>
                  </a:cubicBezTo>
                  <a:cubicBezTo>
                    <a:pt x="3632" y="2369"/>
                    <a:pt x="3061" y="1643"/>
                    <a:pt x="2692" y="774"/>
                  </a:cubicBezTo>
                  <a:cubicBezTo>
                    <a:pt x="3144" y="476"/>
                    <a:pt x="3680" y="322"/>
                    <a:pt x="4251" y="322"/>
                  </a:cubicBezTo>
                  <a:close/>
                  <a:moveTo>
                    <a:pt x="2406" y="976"/>
                  </a:moveTo>
                  <a:cubicBezTo>
                    <a:pt x="2811" y="1846"/>
                    <a:pt x="3394" y="2608"/>
                    <a:pt x="4120" y="3155"/>
                  </a:cubicBezTo>
                  <a:cubicBezTo>
                    <a:pt x="4882" y="3739"/>
                    <a:pt x="5740" y="4048"/>
                    <a:pt x="6561" y="4048"/>
                  </a:cubicBezTo>
                  <a:lnTo>
                    <a:pt x="6835" y="4048"/>
                  </a:lnTo>
                  <a:cubicBezTo>
                    <a:pt x="6906" y="4048"/>
                    <a:pt x="6978" y="4084"/>
                    <a:pt x="7037" y="4143"/>
                  </a:cubicBezTo>
                  <a:cubicBezTo>
                    <a:pt x="7097" y="4227"/>
                    <a:pt x="7133" y="4310"/>
                    <a:pt x="7109" y="4393"/>
                  </a:cubicBezTo>
                  <a:cubicBezTo>
                    <a:pt x="7097" y="4524"/>
                    <a:pt x="6966" y="4643"/>
                    <a:pt x="6811" y="4643"/>
                  </a:cubicBezTo>
                  <a:lnTo>
                    <a:pt x="6740" y="4643"/>
                  </a:lnTo>
                  <a:lnTo>
                    <a:pt x="6740" y="4632"/>
                  </a:lnTo>
                  <a:cubicBezTo>
                    <a:pt x="6740" y="4548"/>
                    <a:pt x="6668" y="4465"/>
                    <a:pt x="6573" y="4465"/>
                  </a:cubicBezTo>
                  <a:cubicBezTo>
                    <a:pt x="6490" y="4465"/>
                    <a:pt x="6418" y="4548"/>
                    <a:pt x="6418" y="4632"/>
                  </a:cubicBezTo>
                  <a:cubicBezTo>
                    <a:pt x="6418" y="5822"/>
                    <a:pt x="5442" y="6775"/>
                    <a:pt x="4251" y="6775"/>
                  </a:cubicBezTo>
                  <a:cubicBezTo>
                    <a:pt x="3061" y="6775"/>
                    <a:pt x="2096" y="5810"/>
                    <a:pt x="2096" y="4620"/>
                  </a:cubicBezTo>
                  <a:cubicBezTo>
                    <a:pt x="2096" y="4524"/>
                    <a:pt x="2025" y="4453"/>
                    <a:pt x="1930" y="4453"/>
                  </a:cubicBezTo>
                  <a:cubicBezTo>
                    <a:pt x="1846" y="4453"/>
                    <a:pt x="1775" y="4524"/>
                    <a:pt x="1775" y="4620"/>
                  </a:cubicBezTo>
                  <a:lnTo>
                    <a:pt x="1775" y="4632"/>
                  </a:lnTo>
                  <a:lnTo>
                    <a:pt x="1668" y="4632"/>
                  </a:lnTo>
                  <a:cubicBezTo>
                    <a:pt x="1596" y="4632"/>
                    <a:pt x="1513" y="4608"/>
                    <a:pt x="1453" y="4548"/>
                  </a:cubicBezTo>
                  <a:cubicBezTo>
                    <a:pt x="1394" y="4489"/>
                    <a:pt x="1382" y="4405"/>
                    <a:pt x="1382" y="4322"/>
                  </a:cubicBezTo>
                  <a:cubicBezTo>
                    <a:pt x="1394" y="4191"/>
                    <a:pt x="1537" y="4072"/>
                    <a:pt x="1680" y="4072"/>
                  </a:cubicBezTo>
                  <a:lnTo>
                    <a:pt x="1739" y="4072"/>
                  </a:lnTo>
                  <a:cubicBezTo>
                    <a:pt x="1930" y="4072"/>
                    <a:pt x="2096" y="3989"/>
                    <a:pt x="2227" y="3858"/>
                  </a:cubicBezTo>
                  <a:cubicBezTo>
                    <a:pt x="2370" y="3727"/>
                    <a:pt x="2442" y="3548"/>
                    <a:pt x="2442" y="3370"/>
                  </a:cubicBezTo>
                  <a:lnTo>
                    <a:pt x="2442" y="3191"/>
                  </a:lnTo>
                  <a:cubicBezTo>
                    <a:pt x="2442" y="2965"/>
                    <a:pt x="2549" y="2738"/>
                    <a:pt x="2727" y="2608"/>
                  </a:cubicBezTo>
                  <a:cubicBezTo>
                    <a:pt x="2799" y="2548"/>
                    <a:pt x="2811" y="2441"/>
                    <a:pt x="2751" y="2369"/>
                  </a:cubicBezTo>
                  <a:cubicBezTo>
                    <a:pt x="2717" y="2329"/>
                    <a:pt x="2668" y="2307"/>
                    <a:pt x="2619" y="2307"/>
                  </a:cubicBezTo>
                  <a:cubicBezTo>
                    <a:pt x="2581" y="2307"/>
                    <a:pt x="2544" y="2320"/>
                    <a:pt x="2513" y="2346"/>
                  </a:cubicBezTo>
                  <a:cubicBezTo>
                    <a:pt x="2251" y="2548"/>
                    <a:pt x="2096" y="2846"/>
                    <a:pt x="2096" y="3191"/>
                  </a:cubicBezTo>
                  <a:lnTo>
                    <a:pt x="2096" y="3370"/>
                  </a:lnTo>
                  <a:cubicBezTo>
                    <a:pt x="2096" y="3477"/>
                    <a:pt x="2049" y="3560"/>
                    <a:pt x="1989" y="3620"/>
                  </a:cubicBezTo>
                  <a:cubicBezTo>
                    <a:pt x="1918" y="3691"/>
                    <a:pt x="1834" y="3727"/>
                    <a:pt x="1739" y="3727"/>
                  </a:cubicBezTo>
                  <a:lnTo>
                    <a:pt x="1680" y="3727"/>
                  </a:lnTo>
                  <a:cubicBezTo>
                    <a:pt x="1572" y="3727"/>
                    <a:pt x="1477" y="3751"/>
                    <a:pt x="1382" y="3798"/>
                  </a:cubicBezTo>
                  <a:lnTo>
                    <a:pt x="1382" y="3179"/>
                  </a:lnTo>
                  <a:cubicBezTo>
                    <a:pt x="1382" y="2298"/>
                    <a:pt x="1787" y="1512"/>
                    <a:pt x="2406" y="976"/>
                  </a:cubicBezTo>
                  <a:close/>
                  <a:moveTo>
                    <a:pt x="1394" y="4905"/>
                  </a:moveTo>
                  <a:cubicBezTo>
                    <a:pt x="1489" y="4941"/>
                    <a:pt x="1572" y="4965"/>
                    <a:pt x="1668" y="4965"/>
                  </a:cubicBezTo>
                  <a:lnTo>
                    <a:pt x="1787" y="4965"/>
                  </a:lnTo>
                  <a:cubicBezTo>
                    <a:pt x="1894" y="5739"/>
                    <a:pt x="2370" y="6394"/>
                    <a:pt x="3001" y="6775"/>
                  </a:cubicBezTo>
                  <a:lnTo>
                    <a:pt x="3001" y="7501"/>
                  </a:lnTo>
                  <a:lnTo>
                    <a:pt x="3025" y="7501"/>
                  </a:lnTo>
                  <a:cubicBezTo>
                    <a:pt x="3025" y="7703"/>
                    <a:pt x="2918" y="7894"/>
                    <a:pt x="2739" y="7977"/>
                  </a:cubicBezTo>
                  <a:cubicBezTo>
                    <a:pt x="2453" y="7715"/>
                    <a:pt x="1513" y="6668"/>
                    <a:pt x="1394" y="4905"/>
                  </a:cubicBezTo>
                  <a:close/>
                  <a:moveTo>
                    <a:pt x="7454" y="8954"/>
                  </a:moveTo>
                  <a:lnTo>
                    <a:pt x="7585" y="8989"/>
                  </a:lnTo>
                  <a:cubicBezTo>
                    <a:pt x="7740" y="9037"/>
                    <a:pt x="7859" y="9132"/>
                    <a:pt x="7966" y="9227"/>
                  </a:cubicBezTo>
                  <a:lnTo>
                    <a:pt x="7454" y="9668"/>
                  </a:lnTo>
                  <a:lnTo>
                    <a:pt x="7454" y="8954"/>
                  </a:lnTo>
                  <a:close/>
                  <a:moveTo>
                    <a:pt x="2311" y="8489"/>
                  </a:moveTo>
                  <a:cubicBezTo>
                    <a:pt x="2632" y="9275"/>
                    <a:pt x="3406" y="9787"/>
                    <a:pt x="4251" y="9787"/>
                  </a:cubicBezTo>
                  <a:cubicBezTo>
                    <a:pt x="4763" y="9787"/>
                    <a:pt x="5251" y="9596"/>
                    <a:pt x="5621" y="9275"/>
                  </a:cubicBezTo>
                  <a:cubicBezTo>
                    <a:pt x="5680" y="9394"/>
                    <a:pt x="5763" y="9501"/>
                    <a:pt x="5823" y="9608"/>
                  </a:cubicBezTo>
                  <a:cubicBezTo>
                    <a:pt x="5371" y="9966"/>
                    <a:pt x="4823" y="10156"/>
                    <a:pt x="4251" y="10156"/>
                  </a:cubicBezTo>
                  <a:cubicBezTo>
                    <a:pt x="3239" y="10156"/>
                    <a:pt x="2334" y="9549"/>
                    <a:pt x="1953" y="8620"/>
                  </a:cubicBezTo>
                  <a:lnTo>
                    <a:pt x="2311" y="8489"/>
                  </a:lnTo>
                  <a:close/>
                  <a:moveTo>
                    <a:pt x="4251" y="0"/>
                  </a:moveTo>
                  <a:cubicBezTo>
                    <a:pt x="2489" y="0"/>
                    <a:pt x="1060" y="1429"/>
                    <a:pt x="1060" y="3203"/>
                  </a:cubicBezTo>
                  <a:lnTo>
                    <a:pt x="1060" y="4572"/>
                  </a:lnTo>
                  <a:cubicBezTo>
                    <a:pt x="1060" y="5858"/>
                    <a:pt x="1477" y="6787"/>
                    <a:pt x="1834" y="7370"/>
                  </a:cubicBezTo>
                  <a:cubicBezTo>
                    <a:pt x="2037" y="7715"/>
                    <a:pt x="2263" y="7965"/>
                    <a:pt x="2406" y="8132"/>
                  </a:cubicBezTo>
                  <a:lnTo>
                    <a:pt x="822" y="8692"/>
                  </a:lnTo>
                  <a:cubicBezTo>
                    <a:pt x="322" y="8870"/>
                    <a:pt x="1" y="9335"/>
                    <a:pt x="1" y="9858"/>
                  </a:cubicBezTo>
                  <a:lnTo>
                    <a:pt x="1" y="11240"/>
                  </a:lnTo>
                  <a:cubicBezTo>
                    <a:pt x="1" y="11323"/>
                    <a:pt x="72" y="11406"/>
                    <a:pt x="167" y="11406"/>
                  </a:cubicBezTo>
                  <a:cubicBezTo>
                    <a:pt x="251" y="11406"/>
                    <a:pt x="322" y="11323"/>
                    <a:pt x="322" y="11240"/>
                  </a:cubicBezTo>
                  <a:lnTo>
                    <a:pt x="322" y="9858"/>
                  </a:lnTo>
                  <a:cubicBezTo>
                    <a:pt x="322" y="9751"/>
                    <a:pt x="334" y="9632"/>
                    <a:pt x="382" y="9537"/>
                  </a:cubicBezTo>
                  <a:lnTo>
                    <a:pt x="1239" y="10275"/>
                  </a:lnTo>
                  <a:cubicBezTo>
                    <a:pt x="1358" y="10370"/>
                    <a:pt x="1430" y="10525"/>
                    <a:pt x="1430" y="10692"/>
                  </a:cubicBezTo>
                  <a:lnTo>
                    <a:pt x="1430" y="11251"/>
                  </a:lnTo>
                  <a:cubicBezTo>
                    <a:pt x="1430" y="11347"/>
                    <a:pt x="1501" y="11418"/>
                    <a:pt x="1596" y="11418"/>
                  </a:cubicBezTo>
                  <a:cubicBezTo>
                    <a:pt x="1680" y="11418"/>
                    <a:pt x="1751" y="11347"/>
                    <a:pt x="1751" y="11251"/>
                  </a:cubicBezTo>
                  <a:lnTo>
                    <a:pt x="1751" y="10692"/>
                  </a:lnTo>
                  <a:cubicBezTo>
                    <a:pt x="1751" y="10430"/>
                    <a:pt x="1632" y="10180"/>
                    <a:pt x="1441" y="10013"/>
                  </a:cubicBezTo>
                  <a:lnTo>
                    <a:pt x="560" y="9263"/>
                  </a:lnTo>
                  <a:cubicBezTo>
                    <a:pt x="668" y="9156"/>
                    <a:pt x="787" y="9061"/>
                    <a:pt x="929" y="9025"/>
                  </a:cubicBezTo>
                  <a:lnTo>
                    <a:pt x="1632" y="8763"/>
                  </a:lnTo>
                  <a:cubicBezTo>
                    <a:pt x="2072" y="9823"/>
                    <a:pt x="3108" y="10525"/>
                    <a:pt x="4275" y="10525"/>
                  </a:cubicBezTo>
                  <a:cubicBezTo>
                    <a:pt x="4906" y="10525"/>
                    <a:pt x="5525" y="10311"/>
                    <a:pt x="6013" y="9930"/>
                  </a:cubicBezTo>
                  <a:cubicBezTo>
                    <a:pt x="6240" y="10311"/>
                    <a:pt x="6418" y="10728"/>
                    <a:pt x="6418" y="11251"/>
                  </a:cubicBezTo>
                  <a:cubicBezTo>
                    <a:pt x="6418" y="11347"/>
                    <a:pt x="6490" y="11418"/>
                    <a:pt x="6573" y="11418"/>
                  </a:cubicBezTo>
                  <a:cubicBezTo>
                    <a:pt x="6668" y="11418"/>
                    <a:pt x="6740" y="11347"/>
                    <a:pt x="6740" y="11251"/>
                  </a:cubicBezTo>
                  <a:cubicBezTo>
                    <a:pt x="6740" y="10513"/>
                    <a:pt x="6430" y="9989"/>
                    <a:pt x="6109" y="9477"/>
                  </a:cubicBezTo>
                  <a:cubicBezTo>
                    <a:pt x="5787" y="8942"/>
                    <a:pt x="5490" y="8453"/>
                    <a:pt x="5490" y="7691"/>
                  </a:cubicBezTo>
                  <a:lnTo>
                    <a:pt x="5490" y="7513"/>
                  </a:lnTo>
                  <a:cubicBezTo>
                    <a:pt x="5490" y="7430"/>
                    <a:pt x="5418" y="7358"/>
                    <a:pt x="5323" y="7358"/>
                  </a:cubicBezTo>
                  <a:cubicBezTo>
                    <a:pt x="5240" y="7358"/>
                    <a:pt x="5168" y="7430"/>
                    <a:pt x="5168" y="7513"/>
                  </a:cubicBezTo>
                  <a:lnTo>
                    <a:pt x="5168" y="7691"/>
                  </a:lnTo>
                  <a:cubicBezTo>
                    <a:pt x="5168" y="8227"/>
                    <a:pt x="5299" y="8644"/>
                    <a:pt x="5478" y="9025"/>
                  </a:cubicBezTo>
                  <a:cubicBezTo>
                    <a:pt x="5144" y="9335"/>
                    <a:pt x="4716" y="9501"/>
                    <a:pt x="4251" y="9501"/>
                  </a:cubicBezTo>
                  <a:cubicBezTo>
                    <a:pt x="3537" y="9501"/>
                    <a:pt x="2906" y="9085"/>
                    <a:pt x="2620" y="8442"/>
                  </a:cubicBezTo>
                  <a:lnTo>
                    <a:pt x="2763" y="8382"/>
                  </a:lnTo>
                  <a:cubicBezTo>
                    <a:pt x="3120" y="8263"/>
                    <a:pt x="3346" y="7918"/>
                    <a:pt x="3346" y="7549"/>
                  </a:cubicBezTo>
                  <a:lnTo>
                    <a:pt x="3346" y="6977"/>
                  </a:lnTo>
                  <a:cubicBezTo>
                    <a:pt x="3632" y="7084"/>
                    <a:pt x="3930" y="7144"/>
                    <a:pt x="4251" y="7144"/>
                  </a:cubicBezTo>
                  <a:cubicBezTo>
                    <a:pt x="5501" y="7144"/>
                    <a:pt x="6549" y="6203"/>
                    <a:pt x="6704" y="5001"/>
                  </a:cubicBezTo>
                  <a:lnTo>
                    <a:pt x="6811" y="5001"/>
                  </a:lnTo>
                  <a:cubicBezTo>
                    <a:pt x="6918" y="5001"/>
                    <a:pt x="7025" y="4977"/>
                    <a:pt x="7109" y="4929"/>
                  </a:cubicBezTo>
                  <a:lnTo>
                    <a:pt x="7109" y="11251"/>
                  </a:lnTo>
                  <a:cubicBezTo>
                    <a:pt x="7109" y="11347"/>
                    <a:pt x="7180" y="11418"/>
                    <a:pt x="7276" y="11418"/>
                  </a:cubicBezTo>
                  <a:cubicBezTo>
                    <a:pt x="7359" y="11418"/>
                    <a:pt x="7442" y="11347"/>
                    <a:pt x="7442" y="11251"/>
                  </a:cubicBezTo>
                  <a:lnTo>
                    <a:pt x="7442" y="10108"/>
                  </a:lnTo>
                  <a:lnTo>
                    <a:pt x="8121" y="9525"/>
                  </a:lnTo>
                  <a:cubicBezTo>
                    <a:pt x="8168" y="9632"/>
                    <a:pt x="8180" y="9739"/>
                    <a:pt x="8180" y="9847"/>
                  </a:cubicBezTo>
                  <a:lnTo>
                    <a:pt x="8180" y="11228"/>
                  </a:lnTo>
                  <a:cubicBezTo>
                    <a:pt x="8180" y="11311"/>
                    <a:pt x="8252" y="11394"/>
                    <a:pt x="8347" y="11394"/>
                  </a:cubicBezTo>
                  <a:cubicBezTo>
                    <a:pt x="8430" y="11394"/>
                    <a:pt x="8514" y="11311"/>
                    <a:pt x="8514" y="11228"/>
                  </a:cubicBezTo>
                  <a:lnTo>
                    <a:pt x="8514" y="9847"/>
                  </a:lnTo>
                  <a:cubicBezTo>
                    <a:pt x="8526" y="9323"/>
                    <a:pt x="8204" y="8846"/>
                    <a:pt x="7692" y="8680"/>
                  </a:cubicBezTo>
                  <a:lnTo>
                    <a:pt x="7454" y="8596"/>
                  </a:lnTo>
                  <a:lnTo>
                    <a:pt x="7454" y="3203"/>
                  </a:lnTo>
                  <a:cubicBezTo>
                    <a:pt x="7454" y="1453"/>
                    <a:pt x="6025" y="0"/>
                    <a:pt x="425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04" name="Google Shape;11404;p81"/>
            <p:cNvSpPr/>
            <p:nvPr/>
          </p:nvSpPr>
          <p:spPr>
            <a:xfrm>
              <a:off x="6785941" y="3884229"/>
              <a:ext cx="29082" cy="16442"/>
            </a:xfrm>
            <a:custGeom>
              <a:avLst/>
              <a:gdLst/>
              <a:ahLst/>
              <a:cxnLst/>
              <a:rect l="l" t="t" r="r" b="b"/>
              <a:pathLst>
                <a:path w="918" h="519" extrusionOk="0">
                  <a:moveTo>
                    <a:pt x="717" y="1"/>
                  </a:moveTo>
                  <a:cubicBezTo>
                    <a:pt x="701" y="1"/>
                    <a:pt x="684" y="3"/>
                    <a:pt x="668" y="7"/>
                  </a:cubicBezTo>
                  <a:lnTo>
                    <a:pt x="144" y="185"/>
                  </a:lnTo>
                  <a:cubicBezTo>
                    <a:pt x="49" y="221"/>
                    <a:pt x="1" y="304"/>
                    <a:pt x="37" y="400"/>
                  </a:cubicBezTo>
                  <a:cubicBezTo>
                    <a:pt x="61" y="471"/>
                    <a:pt x="120" y="519"/>
                    <a:pt x="191" y="519"/>
                  </a:cubicBezTo>
                  <a:cubicBezTo>
                    <a:pt x="215" y="519"/>
                    <a:pt x="227" y="519"/>
                    <a:pt x="263" y="495"/>
                  </a:cubicBezTo>
                  <a:lnTo>
                    <a:pt x="787" y="316"/>
                  </a:lnTo>
                  <a:cubicBezTo>
                    <a:pt x="870" y="304"/>
                    <a:pt x="918" y="209"/>
                    <a:pt x="882" y="114"/>
                  </a:cubicBezTo>
                  <a:cubicBezTo>
                    <a:pt x="862" y="45"/>
                    <a:pt x="794" y="1"/>
                    <a:pt x="71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05" name="Google Shape;11405;p81"/>
          <p:cNvGrpSpPr/>
          <p:nvPr/>
        </p:nvGrpSpPr>
        <p:grpSpPr>
          <a:xfrm>
            <a:off x="4689181" y="4309397"/>
            <a:ext cx="522472" cy="359896"/>
            <a:chOff x="3516850" y="3406526"/>
            <a:chExt cx="369674" cy="254644"/>
          </a:xfrm>
          <a:solidFill>
            <a:srgbClr val="D2DE00"/>
          </a:solidFill>
        </p:grpSpPr>
        <p:sp>
          <p:nvSpPr>
            <p:cNvPr id="11406" name="Google Shape;11406;p81"/>
            <p:cNvSpPr/>
            <p:nvPr/>
          </p:nvSpPr>
          <p:spPr>
            <a:xfrm>
              <a:off x="3570421" y="356457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07" name="Google Shape;11407;p81"/>
            <p:cNvSpPr/>
            <p:nvPr/>
          </p:nvSpPr>
          <p:spPr>
            <a:xfrm>
              <a:off x="3516850" y="3406526"/>
              <a:ext cx="184473" cy="253503"/>
            </a:xfrm>
            <a:custGeom>
              <a:avLst/>
              <a:gdLst/>
              <a:ahLst/>
              <a:cxnLst/>
              <a:rect l="l" t="t" r="r" b="b"/>
              <a:pathLst>
                <a:path w="5823" h="8002" extrusionOk="0">
                  <a:moveTo>
                    <a:pt x="3060" y="382"/>
                  </a:moveTo>
                  <a:cubicBezTo>
                    <a:pt x="3275" y="382"/>
                    <a:pt x="3453" y="560"/>
                    <a:pt x="3453" y="774"/>
                  </a:cubicBezTo>
                  <a:lnTo>
                    <a:pt x="3453" y="882"/>
                  </a:lnTo>
                  <a:lnTo>
                    <a:pt x="3453" y="917"/>
                  </a:lnTo>
                  <a:cubicBezTo>
                    <a:pt x="3465" y="1084"/>
                    <a:pt x="3453" y="2489"/>
                    <a:pt x="3453" y="3346"/>
                  </a:cubicBezTo>
                  <a:cubicBezTo>
                    <a:pt x="3453" y="3441"/>
                    <a:pt x="3525" y="3513"/>
                    <a:pt x="3620" y="3525"/>
                  </a:cubicBezTo>
                  <a:cubicBezTo>
                    <a:pt x="3703" y="3525"/>
                    <a:pt x="3775" y="3453"/>
                    <a:pt x="3775" y="3358"/>
                  </a:cubicBezTo>
                  <a:cubicBezTo>
                    <a:pt x="3775" y="3358"/>
                    <a:pt x="3799" y="2751"/>
                    <a:pt x="3799" y="2156"/>
                  </a:cubicBezTo>
                  <a:lnTo>
                    <a:pt x="3799" y="953"/>
                  </a:lnTo>
                  <a:cubicBezTo>
                    <a:pt x="3870" y="882"/>
                    <a:pt x="3953" y="846"/>
                    <a:pt x="4061" y="846"/>
                  </a:cubicBezTo>
                  <a:cubicBezTo>
                    <a:pt x="4275" y="846"/>
                    <a:pt x="4453" y="1024"/>
                    <a:pt x="4453" y="1227"/>
                  </a:cubicBezTo>
                  <a:lnTo>
                    <a:pt x="4453" y="1608"/>
                  </a:lnTo>
                  <a:lnTo>
                    <a:pt x="4453" y="3358"/>
                  </a:lnTo>
                  <a:cubicBezTo>
                    <a:pt x="4453" y="3453"/>
                    <a:pt x="4525" y="3525"/>
                    <a:pt x="4608" y="3525"/>
                  </a:cubicBezTo>
                  <a:cubicBezTo>
                    <a:pt x="4703" y="3525"/>
                    <a:pt x="4775" y="3453"/>
                    <a:pt x="4775" y="3358"/>
                  </a:cubicBezTo>
                  <a:lnTo>
                    <a:pt x="4775" y="1691"/>
                  </a:lnTo>
                  <a:cubicBezTo>
                    <a:pt x="4823" y="1667"/>
                    <a:pt x="4870" y="1644"/>
                    <a:pt x="4906" y="1644"/>
                  </a:cubicBezTo>
                  <a:cubicBezTo>
                    <a:pt x="5061" y="1644"/>
                    <a:pt x="5180" y="1763"/>
                    <a:pt x="5180" y="1917"/>
                  </a:cubicBezTo>
                  <a:lnTo>
                    <a:pt x="5192" y="6930"/>
                  </a:lnTo>
                  <a:lnTo>
                    <a:pt x="3179" y="6930"/>
                  </a:lnTo>
                  <a:lnTo>
                    <a:pt x="3179" y="6358"/>
                  </a:lnTo>
                  <a:cubicBezTo>
                    <a:pt x="3179" y="6204"/>
                    <a:pt x="3168" y="6061"/>
                    <a:pt x="3156" y="5906"/>
                  </a:cubicBezTo>
                  <a:cubicBezTo>
                    <a:pt x="3145" y="5833"/>
                    <a:pt x="3070" y="5759"/>
                    <a:pt x="2995" y="5759"/>
                  </a:cubicBezTo>
                  <a:cubicBezTo>
                    <a:pt x="2985" y="5759"/>
                    <a:pt x="2975" y="5760"/>
                    <a:pt x="2965" y="5763"/>
                  </a:cubicBezTo>
                  <a:cubicBezTo>
                    <a:pt x="2870" y="5775"/>
                    <a:pt x="2798" y="5858"/>
                    <a:pt x="2810" y="5954"/>
                  </a:cubicBezTo>
                  <a:cubicBezTo>
                    <a:pt x="2822" y="6085"/>
                    <a:pt x="2846" y="6216"/>
                    <a:pt x="2846" y="6358"/>
                  </a:cubicBezTo>
                  <a:lnTo>
                    <a:pt x="2846" y="6918"/>
                  </a:lnTo>
                  <a:lnTo>
                    <a:pt x="1679" y="6918"/>
                  </a:lnTo>
                  <a:lnTo>
                    <a:pt x="1679" y="4989"/>
                  </a:lnTo>
                  <a:lnTo>
                    <a:pt x="1679" y="4965"/>
                  </a:lnTo>
                  <a:cubicBezTo>
                    <a:pt x="1679" y="4930"/>
                    <a:pt x="1667" y="4894"/>
                    <a:pt x="1632" y="4858"/>
                  </a:cubicBezTo>
                  <a:lnTo>
                    <a:pt x="501" y="3727"/>
                  </a:lnTo>
                  <a:cubicBezTo>
                    <a:pt x="370" y="3596"/>
                    <a:pt x="370" y="3370"/>
                    <a:pt x="501" y="3251"/>
                  </a:cubicBezTo>
                  <a:cubicBezTo>
                    <a:pt x="572" y="3185"/>
                    <a:pt x="661" y="3153"/>
                    <a:pt x="751" y="3153"/>
                  </a:cubicBezTo>
                  <a:cubicBezTo>
                    <a:pt x="840" y="3153"/>
                    <a:pt x="929" y="3185"/>
                    <a:pt x="1001" y="3251"/>
                  </a:cubicBezTo>
                  <a:lnTo>
                    <a:pt x="1417" y="3656"/>
                  </a:lnTo>
                  <a:lnTo>
                    <a:pt x="1965" y="4203"/>
                  </a:lnTo>
                  <a:cubicBezTo>
                    <a:pt x="2275" y="4525"/>
                    <a:pt x="2525" y="4906"/>
                    <a:pt x="2679" y="5323"/>
                  </a:cubicBezTo>
                  <a:cubicBezTo>
                    <a:pt x="2698" y="5399"/>
                    <a:pt x="2771" y="5437"/>
                    <a:pt x="2848" y="5437"/>
                  </a:cubicBezTo>
                  <a:cubicBezTo>
                    <a:pt x="2867" y="5437"/>
                    <a:pt x="2887" y="5435"/>
                    <a:pt x="2906" y="5430"/>
                  </a:cubicBezTo>
                  <a:cubicBezTo>
                    <a:pt x="2989" y="5394"/>
                    <a:pt x="3037" y="5299"/>
                    <a:pt x="3001" y="5204"/>
                  </a:cubicBezTo>
                  <a:cubicBezTo>
                    <a:pt x="2846" y="4751"/>
                    <a:pt x="2560" y="4311"/>
                    <a:pt x="2203" y="3977"/>
                  </a:cubicBezTo>
                  <a:lnTo>
                    <a:pt x="1691" y="3477"/>
                  </a:lnTo>
                  <a:lnTo>
                    <a:pt x="1691" y="1072"/>
                  </a:lnTo>
                  <a:cubicBezTo>
                    <a:pt x="1691" y="858"/>
                    <a:pt x="1870" y="679"/>
                    <a:pt x="2084" y="679"/>
                  </a:cubicBezTo>
                  <a:cubicBezTo>
                    <a:pt x="2191" y="679"/>
                    <a:pt x="2275" y="727"/>
                    <a:pt x="2346" y="798"/>
                  </a:cubicBezTo>
                  <a:lnTo>
                    <a:pt x="2346" y="3346"/>
                  </a:lnTo>
                  <a:cubicBezTo>
                    <a:pt x="2346" y="3441"/>
                    <a:pt x="2429" y="3513"/>
                    <a:pt x="2513" y="3513"/>
                  </a:cubicBezTo>
                  <a:cubicBezTo>
                    <a:pt x="2608" y="3513"/>
                    <a:pt x="2679" y="3441"/>
                    <a:pt x="2679" y="3346"/>
                  </a:cubicBezTo>
                  <a:lnTo>
                    <a:pt x="2679" y="739"/>
                  </a:lnTo>
                  <a:cubicBezTo>
                    <a:pt x="2691" y="536"/>
                    <a:pt x="2858" y="382"/>
                    <a:pt x="3060" y="382"/>
                  </a:cubicBezTo>
                  <a:close/>
                  <a:moveTo>
                    <a:pt x="3072" y="1"/>
                  </a:moveTo>
                  <a:cubicBezTo>
                    <a:pt x="2798" y="1"/>
                    <a:pt x="2560" y="167"/>
                    <a:pt x="2441" y="405"/>
                  </a:cubicBezTo>
                  <a:cubicBezTo>
                    <a:pt x="2334" y="346"/>
                    <a:pt x="2215" y="310"/>
                    <a:pt x="2084" y="310"/>
                  </a:cubicBezTo>
                  <a:cubicBezTo>
                    <a:pt x="1679" y="310"/>
                    <a:pt x="1358" y="643"/>
                    <a:pt x="1358" y="1036"/>
                  </a:cubicBezTo>
                  <a:lnTo>
                    <a:pt x="1358" y="3120"/>
                  </a:lnTo>
                  <a:lnTo>
                    <a:pt x="1239" y="3001"/>
                  </a:lnTo>
                  <a:cubicBezTo>
                    <a:pt x="1102" y="2870"/>
                    <a:pt x="926" y="2804"/>
                    <a:pt x="751" y="2804"/>
                  </a:cubicBezTo>
                  <a:cubicBezTo>
                    <a:pt x="575" y="2804"/>
                    <a:pt x="399" y="2870"/>
                    <a:pt x="262" y="3001"/>
                  </a:cubicBezTo>
                  <a:cubicBezTo>
                    <a:pt x="1" y="3275"/>
                    <a:pt x="1" y="3703"/>
                    <a:pt x="262" y="3977"/>
                  </a:cubicBezTo>
                  <a:lnTo>
                    <a:pt x="1358" y="5061"/>
                  </a:lnTo>
                  <a:lnTo>
                    <a:pt x="1358" y="6918"/>
                  </a:lnTo>
                  <a:lnTo>
                    <a:pt x="1251" y="6918"/>
                  </a:lnTo>
                  <a:cubicBezTo>
                    <a:pt x="1155" y="6918"/>
                    <a:pt x="1084" y="6990"/>
                    <a:pt x="1084" y="7085"/>
                  </a:cubicBezTo>
                  <a:lnTo>
                    <a:pt x="1084" y="7847"/>
                  </a:lnTo>
                  <a:cubicBezTo>
                    <a:pt x="1084" y="7930"/>
                    <a:pt x="1155" y="8002"/>
                    <a:pt x="1251" y="8002"/>
                  </a:cubicBezTo>
                  <a:lnTo>
                    <a:pt x="4061" y="8002"/>
                  </a:lnTo>
                  <a:cubicBezTo>
                    <a:pt x="4156" y="8002"/>
                    <a:pt x="4227" y="7930"/>
                    <a:pt x="4227" y="7847"/>
                  </a:cubicBezTo>
                  <a:cubicBezTo>
                    <a:pt x="4227" y="7752"/>
                    <a:pt x="4156" y="7680"/>
                    <a:pt x="4061" y="7680"/>
                  </a:cubicBezTo>
                  <a:lnTo>
                    <a:pt x="1417" y="7680"/>
                  </a:lnTo>
                  <a:lnTo>
                    <a:pt x="1417" y="7263"/>
                  </a:lnTo>
                  <a:lnTo>
                    <a:pt x="5465" y="7263"/>
                  </a:lnTo>
                  <a:lnTo>
                    <a:pt x="5465" y="7680"/>
                  </a:lnTo>
                  <a:lnTo>
                    <a:pt x="4715" y="7680"/>
                  </a:lnTo>
                  <a:cubicBezTo>
                    <a:pt x="4632" y="7680"/>
                    <a:pt x="4549" y="7752"/>
                    <a:pt x="4549" y="7847"/>
                  </a:cubicBezTo>
                  <a:cubicBezTo>
                    <a:pt x="4549" y="7930"/>
                    <a:pt x="4632" y="8002"/>
                    <a:pt x="4715" y="8002"/>
                  </a:cubicBezTo>
                  <a:lnTo>
                    <a:pt x="5644" y="8002"/>
                  </a:lnTo>
                  <a:cubicBezTo>
                    <a:pt x="5727" y="8002"/>
                    <a:pt x="5799" y="7930"/>
                    <a:pt x="5799" y="7847"/>
                  </a:cubicBezTo>
                  <a:lnTo>
                    <a:pt x="5799" y="7097"/>
                  </a:lnTo>
                  <a:cubicBezTo>
                    <a:pt x="5823" y="7013"/>
                    <a:pt x="5739" y="6930"/>
                    <a:pt x="5656" y="6930"/>
                  </a:cubicBezTo>
                  <a:lnTo>
                    <a:pt x="5549" y="6930"/>
                  </a:lnTo>
                  <a:lnTo>
                    <a:pt x="5549" y="1894"/>
                  </a:lnTo>
                  <a:cubicBezTo>
                    <a:pt x="5549" y="1548"/>
                    <a:pt x="5287" y="1275"/>
                    <a:pt x="4942" y="1275"/>
                  </a:cubicBezTo>
                  <a:cubicBezTo>
                    <a:pt x="4894" y="1275"/>
                    <a:pt x="4846" y="1275"/>
                    <a:pt x="4799" y="1298"/>
                  </a:cubicBezTo>
                  <a:lnTo>
                    <a:pt x="4799" y="1191"/>
                  </a:lnTo>
                  <a:cubicBezTo>
                    <a:pt x="4799" y="786"/>
                    <a:pt x="4477" y="465"/>
                    <a:pt x="4072" y="465"/>
                  </a:cubicBezTo>
                  <a:cubicBezTo>
                    <a:pt x="3965" y="465"/>
                    <a:pt x="3870" y="489"/>
                    <a:pt x="3775" y="524"/>
                  </a:cubicBezTo>
                  <a:cubicBezTo>
                    <a:pt x="3691" y="227"/>
                    <a:pt x="3406" y="1"/>
                    <a:pt x="307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08" name="Google Shape;11408;p81"/>
            <p:cNvSpPr/>
            <p:nvPr/>
          </p:nvSpPr>
          <p:spPr>
            <a:xfrm>
              <a:off x="3768073" y="3480087"/>
              <a:ext cx="11341" cy="37731"/>
            </a:xfrm>
            <a:custGeom>
              <a:avLst/>
              <a:gdLst/>
              <a:ahLst/>
              <a:cxnLst/>
              <a:rect l="l" t="t" r="r" b="b"/>
              <a:pathLst>
                <a:path w="358" h="1191" extrusionOk="0">
                  <a:moveTo>
                    <a:pt x="167" y="0"/>
                  </a:moveTo>
                  <a:cubicBezTo>
                    <a:pt x="72" y="0"/>
                    <a:pt x="0" y="84"/>
                    <a:pt x="0" y="179"/>
                  </a:cubicBezTo>
                  <a:cubicBezTo>
                    <a:pt x="12" y="405"/>
                    <a:pt x="12" y="667"/>
                    <a:pt x="12" y="1012"/>
                  </a:cubicBezTo>
                  <a:cubicBezTo>
                    <a:pt x="12" y="1096"/>
                    <a:pt x="95" y="1191"/>
                    <a:pt x="179" y="1191"/>
                  </a:cubicBezTo>
                  <a:cubicBezTo>
                    <a:pt x="274" y="1191"/>
                    <a:pt x="345" y="1119"/>
                    <a:pt x="345" y="1024"/>
                  </a:cubicBezTo>
                  <a:cubicBezTo>
                    <a:pt x="357" y="667"/>
                    <a:pt x="357" y="381"/>
                    <a:pt x="345" y="167"/>
                  </a:cubicBezTo>
                  <a:cubicBezTo>
                    <a:pt x="345" y="72"/>
                    <a:pt x="250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09" name="Google Shape;11409;p81"/>
            <p:cNvSpPr/>
            <p:nvPr/>
          </p:nvSpPr>
          <p:spPr>
            <a:xfrm>
              <a:off x="3705061" y="3407286"/>
              <a:ext cx="181463" cy="253884"/>
            </a:xfrm>
            <a:custGeom>
              <a:avLst/>
              <a:gdLst/>
              <a:ahLst/>
              <a:cxnLst/>
              <a:rect l="l" t="t" r="r" b="b"/>
              <a:pathLst>
                <a:path w="5728" h="8014" extrusionOk="0">
                  <a:moveTo>
                    <a:pt x="2692" y="358"/>
                  </a:moveTo>
                  <a:cubicBezTo>
                    <a:pt x="2894" y="358"/>
                    <a:pt x="3061" y="524"/>
                    <a:pt x="3073" y="715"/>
                  </a:cubicBezTo>
                  <a:lnTo>
                    <a:pt x="3073" y="3322"/>
                  </a:lnTo>
                  <a:cubicBezTo>
                    <a:pt x="3073" y="3406"/>
                    <a:pt x="3156" y="3489"/>
                    <a:pt x="3239" y="3489"/>
                  </a:cubicBezTo>
                  <a:cubicBezTo>
                    <a:pt x="3334" y="3489"/>
                    <a:pt x="3406" y="3406"/>
                    <a:pt x="3406" y="3322"/>
                  </a:cubicBezTo>
                  <a:lnTo>
                    <a:pt x="3406" y="774"/>
                  </a:lnTo>
                  <a:cubicBezTo>
                    <a:pt x="3477" y="703"/>
                    <a:pt x="3573" y="655"/>
                    <a:pt x="3668" y="655"/>
                  </a:cubicBezTo>
                  <a:cubicBezTo>
                    <a:pt x="3882" y="655"/>
                    <a:pt x="4061" y="834"/>
                    <a:pt x="4061" y="1048"/>
                  </a:cubicBezTo>
                  <a:lnTo>
                    <a:pt x="4061" y="3453"/>
                  </a:lnTo>
                  <a:lnTo>
                    <a:pt x="3549" y="3941"/>
                  </a:lnTo>
                  <a:cubicBezTo>
                    <a:pt x="2918" y="4572"/>
                    <a:pt x="2561" y="5430"/>
                    <a:pt x="2561" y="6323"/>
                  </a:cubicBezTo>
                  <a:lnTo>
                    <a:pt x="2561" y="6894"/>
                  </a:lnTo>
                  <a:lnTo>
                    <a:pt x="548" y="6894"/>
                  </a:lnTo>
                  <a:lnTo>
                    <a:pt x="596" y="1870"/>
                  </a:lnTo>
                  <a:cubicBezTo>
                    <a:pt x="596" y="1715"/>
                    <a:pt x="715" y="1596"/>
                    <a:pt x="858" y="1596"/>
                  </a:cubicBezTo>
                  <a:cubicBezTo>
                    <a:pt x="906" y="1596"/>
                    <a:pt x="953" y="1608"/>
                    <a:pt x="989" y="1643"/>
                  </a:cubicBezTo>
                  <a:lnTo>
                    <a:pt x="989" y="3310"/>
                  </a:lnTo>
                  <a:cubicBezTo>
                    <a:pt x="989" y="3394"/>
                    <a:pt x="1072" y="3477"/>
                    <a:pt x="1156" y="3477"/>
                  </a:cubicBezTo>
                  <a:cubicBezTo>
                    <a:pt x="1251" y="3477"/>
                    <a:pt x="1322" y="3394"/>
                    <a:pt x="1322" y="3310"/>
                  </a:cubicBezTo>
                  <a:lnTo>
                    <a:pt x="1322" y="1548"/>
                  </a:lnTo>
                  <a:lnTo>
                    <a:pt x="1322" y="1179"/>
                  </a:lnTo>
                  <a:cubicBezTo>
                    <a:pt x="1322" y="977"/>
                    <a:pt x="1501" y="798"/>
                    <a:pt x="1703" y="798"/>
                  </a:cubicBezTo>
                  <a:cubicBezTo>
                    <a:pt x="1810" y="798"/>
                    <a:pt x="1906" y="834"/>
                    <a:pt x="1977" y="917"/>
                  </a:cubicBezTo>
                  <a:lnTo>
                    <a:pt x="1977" y="1846"/>
                  </a:lnTo>
                  <a:cubicBezTo>
                    <a:pt x="1977" y="1941"/>
                    <a:pt x="2049" y="2013"/>
                    <a:pt x="2144" y="2013"/>
                  </a:cubicBezTo>
                  <a:cubicBezTo>
                    <a:pt x="2227" y="2013"/>
                    <a:pt x="2299" y="1941"/>
                    <a:pt x="2299" y="1846"/>
                  </a:cubicBezTo>
                  <a:lnTo>
                    <a:pt x="2299" y="858"/>
                  </a:lnTo>
                  <a:lnTo>
                    <a:pt x="2299" y="750"/>
                  </a:lnTo>
                  <a:cubicBezTo>
                    <a:pt x="2299" y="536"/>
                    <a:pt x="2477" y="358"/>
                    <a:pt x="2692" y="358"/>
                  </a:cubicBezTo>
                  <a:close/>
                  <a:moveTo>
                    <a:pt x="5037" y="3132"/>
                  </a:moveTo>
                  <a:cubicBezTo>
                    <a:pt x="5132" y="3132"/>
                    <a:pt x="5216" y="3156"/>
                    <a:pt x="5275" y="3239"/>
                  </a:cubicBezTo>
                  <a:cubicBezTo>
                    <a:pt x="5335" y="3286"/>
                    <a:pt x="5382" y="3382"/>
                    <a:pt x="5382" y="3477"/>
                  </a:cubicBezTo>
                  <a:cubicBezTo>
                    <a:pt x="5382" y="3560"/>
                    <a:pt x="5359" y="3656"/>
                    <a:pt x="5275" y="3715"/>
                  </a:cubicBezTo>
                  <a:lnTo>
                    <a:pt x="4144" y="4858"/>
                  </a:lnTo>
                  <a:cubicBezTo>
                    <a:pt x="4120" y="4882"/>
                    <a:pt x="4108" y="4930"/>
                    <a:pt x="4108" y="4977"/>
                  </a:cubicBezTo>
                  <a:lnTo>
                    <a:pt x="4108" y="6906"/>
                  </a:lnTo>
                  <a:lnTo>
                    <a:pt x="2942" y="6906"/>
                  </a:lnTo>
                  <a:lnTo>
                    <a:pt x="2942" y="6334"/>
                  </a:lnTo>
                  <a:cubicBezTo>
                    <a:pt x="2942" y="5525"/>
                    <a:pt x="3275" y="4751"/>
                    <a:pt x="3835" y="4191"/>
                  </a:cubicBezTo>
                  <a:lnTo>
                    <a:pt x="4382" y="3632"/>
                  </a:lnTo>
                  <a:lnTo>
                    <a:pt x="4799" y="3239"/>
                  </a:lnTo>
                  <a:cubicBezTo>
                    <a:pt x="4858" y="3179"/>
                    <a:pt x="4954" y="3132"/>
                    <a:pt x="5037" y="3132"/>
                  </a:cubicBezTo>
                  <a:close/>
                  <a:moveTo>
                    <a:pt x="4370" y="7251"/>
                  </a:moveTo>
                  <a:lnTo>
                    <a:pt x="4382" y="7668"/>
                  </a:lnTo>
                  <a:lnTo>
                    <a:pt x="322" y="7668"/>
                  </a:lnTo>
                  <a:lnTo>
                    <a:pt x="322" y="7251"/>
                  </a:lnTo>
                  <a:close/>
                  <a:moveTo>
                    <a:pt x="2739" y="0"/>
                  </a:moveTo>
                  <a:cubicBezTo>
                    <a:pt x="2406" y="0"/>
                    <a:pt x="2120" y="227"/>
                    <a:pt x="2037" y="524"/>
                  </a:cubicBezTo>
                  <a:cubicBezTo>
                    <a:pt x="1941" y="477"/>
                    <a:pt x="1846" y="465"/>
                    <a:pt x="1739" y="465"/>
                  </a:cubicBezTo>
                  <a:cubicBezTo>
                    <a:pt x="1334" y="465"/>
                    <a:pt x="1013" y="798"/>
                    <a:pt x="1013" y="1191"/>
                  </a:cubicBezTo>
                  <a:lnTo>
                    <a:pt x="1013" y="1298"/>
                  </a:lnTo>
                  <a:cubicBezTo>
                    <a:pt x="965" y="1286"/>
                    <a:pt x="918" y="1286"/>
                    <a:pt x="870" y="1286"/>
                  </a:cubicBezTo>
                  <a:cubicBezTo>
                    <a:pt x="537" y="1286"/>
                    <a:pt x="263" y="1548"/>
                    <a:pt x="263" y="1893"/>
                  </a:cubicBezTo>
                  <a:lnTo>
                    <a:pt x="263" y="6918"/>
                  </a:lnTo>
                  <a:lnTo>
                    <a:pt x="156" y="6918"/>
                  </a:lnTo>
                  <a:cubicBezTo>
                    <a:pt x="72" y="6918"/>
                    <a:pt x="1" y="7001"/>
                    <a:pt x="1" y="7085"/>
                  </a:cubicBezTo>
                  <a:lnTo>
                    <a:pt x="1" y="7847"/>
                  </a:lnTo>
                  <a:cubicBezTo>
                    <a:pt x="1" y="7942"/>
                    <a:pt x="72" y="8013"/>
                    <a:pt x="156" y="8013"/>
                  </a:cubicBezTo>
                  <a:lnTo>
                    <a:pt x="4561" y="8013"/>
                  </a:lnTo>
                  <a:cubicBezTo>
                    <a:pt x="4656" y="8013"/>
                    <a:pt x="4728" y="7942"/>
                    <a:pt x="4728" y="7847"/>
                  </a:cubicBezTo>
                  <a:lnTo>
                    <a:pt x="4728" y="7073"/>
                  </a:lnTo>
                  <a:cubicBezTo>
                    <a:pt x="4728" y="6989"/>
                    <a:pt x="4656" y="6906"/>
                    <a:pt x="4561" y="6906"/>
                  </a:cubicBezTo>
                  <a:lnTo>
                    <a:pt x="4466" y="6906"/>
                  </a:lnTo>
                  <a:lnTo>
                    <a:pt x="4466" y="5049"/>
                  </a:lnTo>
                  <a:lnTo>
                    <a:pt x="5537" y="3965"/>
                  </a:lnTo>
                  <a:cubicBezTo>
                    <a:pt x="5668" y="3834"/>
                    <a:pt x="5728" y="3667"/>
                    <a:pt x="5728" y="3489"/>
                  </a:cubicBezTo>
                  <a:cubicBezTo>
                    <a:pt x="5728" y="3310"/>
                    <a:pt x="5656" y="3132"/>
                    <a:pt x="5537" y="3013"/>
                  </a:cubicBezTo>
                  <a:cubicBezTo>
                    <a:pt x="5394" y="2882"/>
                    <a:pt x="5239" y="2822"/>
                    <a:pt x="5061" y="2822"/>
                  </a:cubicBezTo>
                  <a:cubicBezTo>
                    <a:pt x="4870" y="2822"/>
                    <a:pt x="4704" y="2894"/>
                    <a:pt x="4573" y="3013"/>
                  </a:cubicBezTo>
                  <a:lnTo>
                    <a:pt x="4466" y="3132"/>
                  </a:lnTo>
                  <a:lnTo>
                    <a:pt x="4466" y="1048"/>
                  </a:lnTo>
                  <a:cubicBezTo>
                    <a:pt x="4466" y="643"/>
                    <a:pt x="4132" y="310"/>
                    <a:pt x="3727" y="310"/>
                  </a:cubicBezTo>
                  <a:cubicBezTo>
                    <a:pt x="3608" y="310"/>
                    <a:pt x="3489" y="346"/>
                    <a:pt x="3370" y="405"/>
                  </a:cubicBezTo>
                  <a:cubicBezTo>
                    <a:pt x="3251" y="167"/>
                    <a:pt x="3001" y="0"/>
                    <a:pt x="273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10" name="Google Shape;11410;p81"/>
          <p:cNvGrpSpPr/>
          <p:nvPr/>
        </p:nvGrpSpPr>
        <p:grpSpPr>
          <a:xfrm>
            <a:off x="1747540" y="4205131"/>
            <a:ext cx="408419" cy="463204"/>
            <a:chOff x="1310655" y="3360527"/>
            <a:chExt cx="306314" cy="347403"/>
          </a:xfrm>
          <a:solidFill>
            <a:srgbClr val="D2DE00"/>
          </a:solidFill>
        </p:grpSpPr>
        <p:sp>
          <p:nvSpPr>
            <p:cNvPr id="11411" name="Google Shape;11411;p81"/>
            <p:cNvSpPr/>
            <p:nvPr/>
          </p:nvSpPr>
          <p:spPr>
            <a:xfrm>
              <a:off x="1440416" y="3531630"/>
              <a:ext cx="151652" cy="176299"/>
            </a:xfrm>
            <a:custGeom>
              <a:avLst/>
              <a:gdLst/>
              <a:ahLst/>
              <a:cxnLst/>
              <a:rect l="l" t="t" r="r" b="b"/>
              <a:pathLst>
                <a:path w="4787" h="5565" extrusionOk="0">
                  <a:moveTo>
                    <a:pt x="1851" y="0"/>
                  </a:moveTo>
                  <a:cubicBezTo>
                    <a:pt x="1838" y="0"/>
                    <a:pt x="1824" y="2"/>
                    <a:pt x="1810" y="4"/>
                  </a:cubicBezTo>
                  <a:cubicBezTo>
                    <a:pt x="1751" y="28"/>
                    <a:pt x="1715" y="52"/>
                    <a:pt x="1691" y="112"/>
                  </a:cubicBezTo>
                  <a:lnTo>
                    <a:pt x="1275" y="1255"/>
                  </a:lnTo>
                  <a:cubicBezTo>
                    <a:pt x="429" y="1767"/>
                    <a:pt x="1" y="2731"/>
                    <a:pt x="191" y="3695"/>
                  </a:cubicBezTo>
                  <a:cubicBezTo>
                    <a:pt x="310" y="4314"/>
                    <a:pt x="667" y="4826"/>
                    <a:pt x="1179" y="5172"/>
                  </a:cubicBezTo>
                  <a:cubicBezTo>
                    <a:pt x="1560" y="5422"/>
                    <a:pt x="2013" y="5565"/>
                    <a:pt x="2453" y="5565"/>
                  </a:cubicBezTo>
                  <a:cubicBezTo>
                    <a:pt x="2608" y="5565"/>
                    <a:pt x="2751" y="5541"/>
                    <a:pt x="2918" y="5517"/>
                  </a:cubicBezTo>
                  <a:cubicBezTo>
                    <a:pt x="3799" y="5338"/>
                    <a:pt x="4489" y="4672"/>
                    <a:pt x="4715" y="3803"/>
                  </a:cubicBezTo>
                  <a:cubicBezTo>
                    <a:pt x="4727" y="3719"/>
                    <a:pt x="4692" y="3624"/>
                    <a:pt x="4596" y="3612"/>
                  </a:cubicBezTo>
                  <a:cubicBezTo>
                    <a:pt x="4586" y="3611"/>
                    <a:pt x="4576" y="3610"/>
                    <a:pt x="4565" y="3610"/>
                  </a:cubicBezTo>
                  <a:cubicBezTo>
                    <a:pt x="4491" y="3610"/>
                    <a:pt x="4416" y="3648"/>
                    <a:pt x="4406" y="3731"/>
                  </a:cubicBezTo>
                  <a:cubicBezTo>
                    <a:pt x="4215" y="4469"/>
                    <a:pt x="3620" y="5053"/>
                    <a:pt x="2858" y="5207"/>
                  </a:cubicBezTo>
                  <a:cubicBezTo>
                    <a:pt x="2728" y="5231"/>
                    <a:pt x="2597" y="5243"/>
                    <a:pt x="2468" y="5243"/>
                  </a:cubicBezTo>
                  <a:cubicBezTo>
                    <a:pt x="2075" y="5243"/>
                    <a:pt x="1692" y="5134"/>
                    <a:pt x="1370" y="4910"/>
                  </a:cubicBezTo>
                  <a:cubicBezTo>
                    <a:pt x="917" y="4612"/>
                    <a:pt x="620" y="4160"/>
                    <a:pt x="524" y="3636"/>
                  </a:cubicBezTo>
                  <a:cubicBezTo>
                    <a:pt x="346" y="2790"/>
                    <a:pt x="739" y="1933"/>
                    <a:pt x="1501" y="1517"/>
                  </a:cubicBezTo>
                  <a:cubicBezTo>
                    <a:pt x="1537" y="1493"/>
                    <a:pt x="1560" y="1469"/>
                    <a:pt x="1572" y="1421"/>
                  </a:cubicBezTo>
                  <a:lnTo>
                    <a:pt x="1918" y="469"/>
                  </a:lnTo>
                  <a:lnTo>
                    <a:pt x="2608" y="1219"/>
                  </a:lnTo>
                  <a:cubicBezTo>
                    <a:pt x="2632" y="1243"/>
                    <a:pt x="2668" y="1255"/>
                    <a:pt x="2703" y="1255"/>
                  </a:cubicBezTo>
                  <a:cubicBezTo>
                    <a:pt x="3572" y="1362"/>
                    <a:pt x="4275" y="2005"/>
                    <a:pt x="4430" y="2850"/>
                  </a:cubicBezTo>
                  <a:cubicBezTo>
                    <a:pt x="4454" y="2945"/>
                    <a:pt x="4465" y="3041"/>
                    <a:pt x="4465" y="3136"/>
                  </a:cubicBezTo>
                  <a:cubicBezTo>
                    <a:pt x="4465" y="3209"/>
                    <a:pt x="4521" y="3283"/>
                    <a:pt x="4599" y="3283"/>
                  </a:cubicBezTo>
                  <a:cubicBezTo>
                    <a:pt x="4610" y="3283"/>
                    <a:pt x="4621" y="3281"/>
                    <a:pt x="4632" y="3279"/>
                  </a:cubicBezTo>
                  <a:cubicBezTo>
                    <a:pt x="4715" y="3279"/>
                    <a:pt x="4787" y="3207"/>
                    <a:pt x="4775" y="3124"/>
                  </a:cubicBezTo>
                  <a:cubicBezTo>
                    <a:pt x="4775" y="3017"/>
                    <a:pt x="4763" y="2898"/>
                    <a:pt x="4727" y="2790"/>
                  </a:cubicBezTo>
                  <a:cubicBezTo>
                    <a:pt x="4537" y="1826"/>
                    <a:pt x="3763" y="1100"/>
                    <a:pt x="2787" y="945"/>
                  </a:cubicBezTo>
                  <a:lnTo>
                    <a:pt x="1965" y="52"/>
                  </a:lnTo>
                  <a:cubicBezTo>
                    <a:pt x="1929" y="16"/>
                    <a:pt x="1892" y="0"/>
                    <a:pt x="185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12" name="Google Shape;11412;p81"/>
            <p:cNvSpPr/>
            <p:nvPr/>
          </p:nvSpPr>
          <p:spPr>
            <a:xfrm>
              <a:off x="1486447" y="3589478"/>
              <a:ext cx="64152" cy="75842"/>
            </a:xfrm>
            <a:custGeom>
              <a:avLst/>
              <a:gdLst/>
              <a:ahLst/>
              <a:cxnLst/>
              <a:rect l="l" t="t" r="r" b="b"/>
              <a:pathLst>
                <a:path w="2025" h="2394" extrusionOk="0">
                  <a:moveTo>
                    <a:pt x="1691" y="1179"/>
                  </a:moveTo>
                  <a:lnTo>
                    <a:pt x="1691" y="2084"/>
                  </a:lnTo>
                  <a:lnTo>
                    <a:pt x="298" y="2084"/>
                  </a:lnTo>
                  <a:lnTo>
                    <a:pt x="298" y="1179"/>
                  </a:lnTo>
                  <a:close/>
                  <a:moveTo>
                    <a:pt x="1012" y="0"/>
                  </a:moveTo>
                  <a:cubicBezTo>
                    <a:pt x="715" y="0"/>
                    <a:pt x="476" y="238"/>
                    <a:pt x="476" y="536"/>
                  </a:cubicBezTo>
                  <a:lnTo>
                    <a:pt x="476" y="845"/>
                  </a:lnTo>
                  <a:lnTo>
                    <a:pt x="167" y="845"/>
                  </a:lnTo>
                  <a:cubicBezTo>
                    <a:pt x="84" y="845"/>
                    <a:pt x="0" y="917"/>
                    <a:pt x="0" y="1012"/>
                  </a:cubicBezTo>
                  <a:lnTo>
                    <a:pt x="0" y="2227"/>
                  </a:lnTo>
                  <a:cubicBezTo>
                    <a:pt x="0" y="2322"/>
                    <a:pt x="84" y="2393"/>
                    <a:pt x="167" y="2393"/>
                  </a:cubicBezTo>
                  <a:lnTo>
                    <a:pt x="1869" y="2393"/>
                  </a:lnTo>
                  <a:cubicBezTo>
                    <a:pt x="1953" y="2393"/>
                    <a:pt x="2024" y="2322"/>
                    <a:pt x="2024" y="2227"/>
                  </a:cubicBezTo>
                  <a:lnTo>
                    <a:pt x="2024" y="1012"/>
                  </a:lnTo>
                  <a:cubicBezTo>
                    <a:pt x="2012" y="917"/>
                    <a:pt x="1941" y="845"/>
                    <a:pt x="1846" y="845"/>
                  </a:cubicBezTo>
                  <a:lnTo>
                    <a:pt x="774" y="845"/>
                  </a:lnTo>
                  <a:lnTo>
                    <a:pt x="774" y="536"/>
                  </a:lnTo>
                  <a:cubicBezTo>
                    <a:pt x="774" y="417"/>
                    <a:pt x="881" y="310"/>
                    <a:pt x="1000" y="310"/>
                  </a:cubicBezTo>
                  <a:cubicBezTo>
                    <a:pt x="1119" y="310"/>
                    <a:pt x="1227" y="417"/>
                    <a:pt x="1227" y="536"/>
                  </a:cubicBezTo>
                  <a:cubicBezTo>
                    <a:pt x="1227" y="619"/>
                    <a:pt x="1298" y="703"/>
                    <a:pt x="1393" y="703"/>
                  </a:cubicBezTo>
                  <a:cubicBezTo>
                    <a:pt x="1477" y="703"/>
                    <a:pt x="1548" y="619"/>
                    <a:pt x="1548" y="536"/>
                  </a:cubicBezTo>
                  <a:cubicBezTo>
                    <a:pt x="1548" y="238"/>
                    <a:pt x="1310" y="0"/>
                    <a:pt x="101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13" name="Google Shape;11413;p81"/>
            <p:cNvSpPr/>
            <p:nvPr/>
          </p:nvSpPr>
          <p:spPr>
            <a:xfrm>
              <a:off x="1310655" y="3360527"/>
              <a:ext cx="306314" cy="334572"/>
            </a:xfrm>
            <a:custGeom>
              <a:avLst/>
              <a:gdLst/>
              <a:ahLst/>
              <a:cxnLst/>
              <a:rect l="l" t="t" r="r" b="b"/>
              <a:pathLst>
                <a:path w="9669" h="10561" extrusionOk="0">
                  <a:moveTo>
                    <a:pt x="2430" y="7941"/>
                  </a:moveTo>
                  <a:lnTo>
                    <a:pt x="3120" y="8644"/>
                  </a:lnTo>
                  <a:lnTo>
                    <a:pt x="2989" y="8775"/>
                  </a:lnTo>
                  <a:lnTo>
                    <a:pt x="2656" y="8430"/>
                  </a:lnTo>
                  <a:cubicBezTo>
                    <a:pt x="2626" y="8400"/>
                    <a:pt x="2585" y="8385"/>
                    <a:pt x="2543" y="8385"/>
                  </a:cubicBezTo>
                  <a:cubicBezTo>
                    <a:pt x="2501" y="8385"/>
                    <a:pt x="2459" y="8400"/>
                    <a:pt x="2430" y="8430"/>
                  </a:cubicBezTo>
                  <a:lnTo>
                    <a:pt x="2073" y="8787"/>
                  </a:lnTo>
                  <a:cubicBezTo>
                    <a:pt x="2037" y="8823"/>
                    <a:pt x="2025" y="8858"/>
                    <a:pt x="2025" y="8906"/>
                  </a:cubicBezTo>
                  <a:cubicBezTo>
                    <a:pt x="2025" y="8953"/>
                    <a:pt x="2037" y="9001"/>
                    <a:pt x="2073" y="9025"/>
                  </a:cubicBezTo>
                  <a:lnTo>
                    <a:pt x="2418" y="9370"/>
                  </a:lnTo>
                  <a:lnTo>
                    <a:pt x="2275" y="9501"/>
                  </a:lnTo>
                  <a:lnTo>
                    <a:pt x="1942" y="9156"/>
                  </a:lnTo>
                  <a:cubicBezTo>
                    <a:pt x="1912" y="9126"/>
                    <a:pt x="1870" y="9111"/>
                    <a:pt x="1828" y="9111"/>
                  </a:cubicBezTo>
                  <a:cubicBezTo>
                    <a:pt x="1787" y="9111"/>
                    <a:pt x="1745" y="9126"/>
                    <a:pt x="1715" y="9156"/>
                  </a:cubicBezTo>
                  <a:lnTo>
                    <a:pt x="1358" y="9513"/>
                  </a:lnTo>
                  <a:cubicBezTo>
                    <a:pt x="1322" y="9549"/>
                    <a:pt x="1311" y="9585"/>
                    <a:pt x="1311" y="9632"/>
                  </a:cubicBezTo>
                  <a:cubicBezTo>
                    <a:pt x="1311" y="9680"/>
                    <a:pt x="1322" y="9727"/>
                    <a:pt x="1358" y="9751"/>
                  </a:cubicBezTo>
                  <a:lnTo>
                    <a:pt x="1703" y="10096"/>
                  </a:lnTo>
                  <a:lnTo>
                    <a:pt x="1584" y="10192"/>
                  </a:lnTo>
                  <a:lnTo>
                    <a:pt x="882" y="9489"/>
                  </a:lnTo>
                  <a:lnTo>
                    <a:pt x="2430" y="7941"/>
                  </a:lnTo>
                  <a:close/>
                  <a:moveTo>
                    <a:pt x="6496" y="1"/>
                  </a:moveTo>
                  <a:cubicBezTo>
                    <a:pt x="5951" y="1"/>
                    <a:pt x="5469" y="199"/>
                    <a:pt x="5121" y="548"/>
                  </a:cubicBezTo>
                  <a:cubicBezTo>
                    <a:pt x="4704" y="964"/>
                    <a:pt x="4513" y="1572"/>
                    <a:pt x="4597" y="2238"/>
                  </a:cubicBezTo>
                  <a:cubicBezTo>
                    <a:pt x="4656" y="2727"/>
                    <a:pt x="4871" y="3227"/>
                    <a:pt x="5180" y="3655"/>
                  </a:cubicBezTo>
                  <a:lnTo>
                    <a:pt x="3501" y="5334"/>
                  </a:lnTo>
                  <a:cubicBezTo>
                    <a:pt x="3442" y="5394"/>
                    <a:pt x="3442" y="5501"/>
                    <a:pt x="3501" y="5560"/>
                  </a:cubicBezTo>
                  <a:cubicBezTo>
                    <a:pt x="3525" y="5584"/>
                    <a:pt x="3573" y="5608"/>
                    <a:pt x="3620" y="5608"/>
                  </a:cubicBezTo>
                  <a:cubicBezTo>
                    <a:pt x="3668" y="5608"/>
                    <a:pt x="3704" y="5584"/>
                    <a:pt x="3739" y="5560"/>
                  </a:cubicBezTo>
                  <a:lnTo>
                    <a:pt x="5406" y="3893"/>
                  </a:lnTo>
                  <a:cubicBezTo>
                    <a:pt x="5454" y="3953"/>
                    <a:pt x="5502" y="4000"/>
                    <a:pt x="5549" y="4060"/>
                  </a:cubicBezTo>
                  <a:cubicBezTo>
                    <a:pt x="5609" y="4120"/>
                    <a:pt x="5656" y="4155"/>
                    <a:pt x="5716" y="4203"/>
                  </a:cubicBezTo>
                  <a:lnTo>
                    <a:pt x="2334" y="7584"/>
                  </a:lnTo>
                  <a:lnTo>
                    <a:pt x="691" y="9239"/>
                  </a:lnTo>
                  <a:lnTo>
                    <a:pt x="370" y="8918"/>
                  </a:lnTo>
                  <a:lnTo>
                    <a:pt x="3299" y="5989"/>
                  </a:lnTo>
                  <a:cubicBezTo>
                    <a:pt x="3358" y="5929"/>
                    <a:pt x="3358" y="5822"/>
                    <a:pt x="3299" y="5763"/>
                  </a:cubicBezTo>
                  <a:cubicBezTo>
                    <a:pt x="3275" y="5733"/>
                    <a:pt x="3236" y="5718"/>
                    <a:pt x="3196" y="5718"/>
                  </a:cubicBezTo>
                  <a:cubicBezTo>
                    <a:pt x="3156" y="5718"/>
                    <a:pt x="3114" y="5733"/>
                    <a:pt x="3085" y="5763"/>
                  </a:cubicBezTo>
                  <a:lnTo>
                    <a:pt x="48" y="8799"/>
                  </a:lnTo>
                  <a:cubicBezTo>
                    <a:pt x="13" y="8834"/>
                    <a:pt x="1" y="8882"/>
                    <a:pt x="1" y="8918"/>
                  </a:cubicBezTo>
                  <a:cubicBezTo>
                    <a:pt x="1" y="8965"/>
                    <a:pt x="13" y="9013"/>
                    <a:pt x="48" y="9037"/>
                  </a:cubicBezTo>
                  <a:lnTo>
                    <a:pt x="596" y="9585"/>
                  </a:lnTo>
                  <a:lnTo>
                    <a:pt x="1513" y="10513"/>
                  </a:lnTo>
                  <a:cubicBezTo>
                    <a:pt x="1549" y="10549"/>
                    <a:pt x="1596" y="10561"/>
                    <a:pt x="1632" y="10561"/>
                  </a:cubicBezTo>
                  <a:cubicBezTo>
                    <a:pt x="1680" y="10561"/>
                    <a:pt x="1727" y="10537"/>
                    <a:pt x="1763" y="10513"/>
                  </a:cubicBezTo>
                  <a:lnTo>
                    <a:pt x="2108" y="10156"/>
                  </a:lnTo>
                  <a:cubicBezTo>
                    <a:pt x="2144" y="10120"/>
                    <a:pt x="2156" y="10085"/>
                    <a:pt x="2156" y="10037"/>
                  </a:cubicBezTo>
                  <a:cubicBezTo>
                    <a:pt x="2156" y="9989"/>
                    <a:pt x="2144" y="9954"/>
                    <a:pt x="2108" y="9918"/>
                  </a:cubicBezTo>
                  <a:lnTo>
                    <a:pt x="1775" y="9573"/>
                  </a:lnTo>
                  <a:lnTo>
                    <a:pt x="1906" y="9442"/>
                  </a:lnTo>
                  <a:lnTo>
                    <a:pt x="2251" y="9787"/>
                  </a:lnTo>
                  <a:cubicBezTo>
                    <a:pt x="2281" y="9817"/>
                    <a:pt x="2320" y="9832"/>
                    <a:pt x="2358" y="9832"/>
                  </a:cubicBezTo>
                  <a:cubicBezTo>
                    <a:pt x="2397" y="9832"/>
                    <a:pt x="2436" y="9817"/>
                    <a:pt x="2465" y="9787"/>
                  </a:cubicBezTo>
                  <a:lnTo>
                    <a:pt x="2823" y="9430"/>
                  </a:lnTo>
                  <a:cubicBezTo>
                    <a:pt x="2858" y="9394"/>
                    <a:pt x="2870" y="9358"/>
                    <a:pt x="2870" y="9311"/>
                  </a:cubicBezTo>
                  <a:cubicBezTo>
                    <a:pt x="2870" y="9263"/>
                    <a:pt x="2858" y="9215"/>
                    <a:pt x="2823" y="9192"/>
                  </a:cubicBezTo>
                  <a:lnTo>
                    <a:pt x="2489" y="8846"/>
                  </a:lnTo>
                  <a:lnTo>
                    <a:pt x="2620" y="8715"/>
                  </a:lnTo>
                  <a:lnTo>
                    <a:pt x="2966" y="9061"/>
                  </a:lnTo>
                  <a:cubicBezTo>
                    <a:pt x="2995" y="9090"/>
                    <a:pt x="3034" y="9105"/>
                    <a:pt x="3073" y="9105"/>
                  </a:cubicBezTo>
                  <a:cubicBezTo>
                    <a:pt x="3111" y="9105"/>
                    <a:pt x="3150" y="9090"/>
                    <a:pt x="3180" y="9061"/>
                  </a:cubicBezTo>
                  <a:lnTo>
                    <a:pt x="3537" y="8703"/>
                  </a:lnTo>
                  <a:cubicBezTo>
                    <a:pt x="3597" y="8644"/>
                    <a:pt x="3597" y="8537"/>
                    <a:pt x="3537" y="8477"/>
                  </a:cubicBezTo>
                  <a:lnTo>
                    <a:pt x="2727" y="7656"/>
                  </a:lnTo>
                  <a:lnTo>
                    <a:pt x="6014" y="4370"/>
                  </a:lnTo>
                  <a:cubicBezTo>
                    <a:pt x="6549" y="4751"/>
                    <a:pt x="7168" y="4977"/>
                    <a:pt x="7752" y="4977"/>
                  </a:cubicBezTo>
                  <a:cubicBezTo>
                    <a:pt x="8026" y="4977"/>
                    <a:pt x="8276" y="4929"/>
                    <a:pt x="8514" y="4846"/>
                  </a:cubicBezTo>
                  <a:cubicBezTo>
                    <a:pt x="8597" y="4810"/>
                    <a:pt x="8633" y="4727"/>
                    <a:pt x="8597" y="4632"/>
                  </a:cubicBezTo>
                  <a:cubicBezTo>
                    <a:pt x="8580" y="4570"/>
                    <a:pt x="8523" y="4534"/>
                    <a:pt x="8461" y="4534"/>
                  </a:cubicBezTo>
                  <a:cubicBezTo>
                    <a:pt x="8439" y="4534"/>
                    <a:pt x="8417" y="4539"/>
                    <a:pt x="8395" y="4548"/>
                  </a:cubicBezTo>
                  <a:cubicBezTo>
                    <a:pt x="8192" y="4625"/>
                    <a:pt x="7973" y="4662"/>
                    <a:pt x="7746" y="4662"/>
                  </a:cubicBezTo>
                  <a:cubicBezTo>
                    <a:pt x="7093" y="4662"/>
                    <a:pt x="6380" y="4355"/>
                    <a:pt x="5823" y="3798"/>
                  </a:cubicBezTo>
                  <a:cubicBezTo>
                    <a:pt x="4847" y="2834"/>
                    <a:pt x="4668" y="1453"/>
                    <a:pt x="5406" y="726"/>
                  </a:cubicBezTo>
                  <a:cubicBezTo>
                    <a:pt x="5707" y="421"/>
                    <a:pt x="6119" y="272"/>
                    <a:pt x="6568" y="272"/>
                  </a:cubicBezTo>
                  <a:cubicBezTo>
                    <a:pt x="7204" y="272"/>
                    <a:pt x="7913" y="571"/>
                    <a:pt x="8478" y="1143"/>
                  </a:cubicBezTo>
                  <a:cubicBezTo>
                    <a:pt x="9454" y="2107"/>
                    <a:pt x="9633" y="3489"/>
                    <a:pt x="8895" y="4215"/>
                  </a:cubicBezTo>
                  <a:lnTo>
                    <a:pt x="8883" y="4239"/>
                  </a:lnTo>
                  <a:cubicBezTo>
                    <a:pt x="8823" y="4298"/>
                    <a:pt x="8823" y="4393"/>
                    <a:pt x="8883" y="4453"/>
                  </a:cubicBezTo>
                  <a:cubicBezTo>
                    <a:pt x="8913" y="4483"/>
                    <a:pt x="8954" y="4498"/>
                    <a:pt x="8996" y="4498"/>
                  </a:cubicBezTo>
                  <a:cubicBezTo>
                    <a:pt x="9038" y="4498"/>
                    <a:pt x="9079" y="4483"/>
                    <a:pt x="9109" y="4453"/>
                  </a:cubicBezTo>
                  <a:lnTo>
                    <a:pt x="9121" y="4441"/>
                  </a:lnTo>
                  <a:cubicBezTo>
                    <a:pt x="9502" y="4072"/>
                    <a:pt x="9669" y="3465"/>
                    <a:pt x="9585" y="2786"/>
                  </a:cubicBezTo>
                  <a:cubicBezTo>
                    <a:pt x="9502" y="2131"/>
                    <a:pt x="9169" y="1476"/>
                    <a:pt x="8645" y="964"/>
                  </a:cubicBezTo>
                  <a:cubicBezTo>
                    <a:pt x="8133" y="441"/>
                    <a:pt x="7478" y="95"/>
                    <a:pt x="6823" y="24"/>
                  </a:cubicBezTo>
                  <a:cubicBezTo>
                    <a:pt x="6712" y="8"/>
                    <a:pt x="6603" y="1"/>
                    <a:pt x="649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14" name="Google Shape;11414;p81"/>
            <p:cNvSpPr/>
            <p:nvPr/>
          </p:nvSpPr>
          <p:spPr>
            <a:xfrm>
              <a:off x="1474377" y="3380453"/>
              <a:ext cx="122221" cy="118895"/>
            </a:xfrm>
            <a:custGeom>
              <a:avLst/>
              <a:gdLst/>
              <a:ahLst/>
              <a:cxnLst/>
              <a:rect l="l" t="t" r="r" b="b"/>
              <a:pathLst>
                <a:path w="3858" h="3753" extrusionOk="0">
                  <a:moveTo>
                    <a:pt x="1488" y="312"/>
                  </a:moveTo>
                  <a:cubicBezTo>
                    <a:pt x="1953" y="312"/>
                    <a:pt x="2453" y="526"/>
                    <a:pt x="2858" y="943"/>
                  </a:cubicBezTo>
                  <a:cubicBezTo>
                    <a:pt x="3536" y="1621"/>
                    <a:pt x="3691" y="2609"/>
                    <a:pt x="3167" y="3133"/>
                  </a:cubicBezTo>
                  <a:cubicBezTo>
                    <a:pt x="2965" y="3336"/>
                    <a:pt x="2667" y="3443"/>
                    <a:pt x="2346" y="3443"/>
                  </a:cubicBezTo>
                  <a:cubicBezTo>
                    <a:pt x="1881" y="3443"/>
                    <a:pt x="1381" y="3229"/>
                    <a:pt x="976" y="2812"/>
                  </a:cubicBezTo>
                  <a:cubicBezTo>
                    <a:pt x="631" y="2479"/>
                    <a:pt x="429" y="2050"/>
                    <a:pt x="369" y="1645"/>
                  </a:cubicBezTo>
                  <a:cubicBezTo>
                    <a:pt x="322" y="1240"/>
                    <a:pt x="429" y="883"/>
                    <a:pt x="667" y="633"/>
                  </a:cubicBezTo>
                  <a:cubicBezTo>
                    <a:pt x="869" y="419"/>
                    <a:pt x="1167" y="312"/>
                    <a:pt x="1488" y="312"/>
                  </a:cubicBezTo>
                  <a:close/>
                  <a:moveTo>
                    <a:pt x="1518" y="1"/>
                  </a:moveTo>
                  <a:cubicBezTo>
                    <a:pt x="1106" y="1"/>
                    <a:pt x="738" y="143"/>
                    <a:pt x="465" y="407"/>
                  </a:cubicBezTo>
                  <a:cubicBezTo>
                    <a:pt x="143" y="716"/>
                    <a:pt x="0" y="1181"/>
                    <a:pt x="72" y="1681"/>
                  </a:cubicBezTo>
                  <a:cubicBezTo>
                    <a:pt x="131" y="2181"/>
                    <a:pt x="381" y="2657"/>
                    <a:pt x="774" y="3038"/>
                  </a:cubicBezTo>
                  <a:cubicBezTo>
                    <a:pt x="1227" y="3502"/>
                    <a:pt x="1822" y="3752"/>
                    <a:pt x="2358" y="3752"/>
                  </a:cubicBezTo>
                  <a:cubicBezTo>
                    <a:pt x="2762" y="3752"/>
                    <a:pt x="3132" y="3622"/>
                    <a:pt x="3405" y="3348"/>
                  </a:cubicBezTo>
                  <a:cubicBezTo>
                    <a:pt x="3703" y="3038"/>
                    <a:pt x="3858" y="2574"/>
                    <a:pt x="3798" y="2074"/>
                  </a:cubicBezTo>
                  <a:cubicBezTo>
                    <a:pt x="3739" y="1586"/>
                    <a:pt x="3477" y="1109"/>
                    <a:pt x="3096" y="716"/>
                  </a:cubicBezTo>
                  <a:cubicBezTo>
                    <a:pt x="2703" y="335"/>
                    <a:pt x="2215" y="73"/>
                    <a:pt x="1738" y="14"/>
                  </a:cubicBezTo>
                  <a:cubicBezTo>
                    <a:pt x="1664" y="5"/>
                    <a:pt x="1590" y="1"/>
                    <a:pt x="151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15" name="Google Shape;11415;p81"/>
            <p:cNvSpPr/>
            <p:nvPr/>
          </p:nvSpPr>
          <p:spPr>
            <a:xfrm>
              <a:off x="1510207" y="3632848"/>
              <a:ext cx="15492" cy="17741"/>
            </a:xfrm>
            <a:custGeom>
              <a:avLst/>
              <a:gdLst/>
              <a:ahLst/>
              <a:cxnLst/>
              <a:rect l="l" t="t" r="r" b="b"/>
              <a:pathLst>
                <a:path w="489" h="560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27"/>
                    <a:pt x="24" y="262"/>
                    <a:pt x="72" y="298"/>
                  </a:cubicBezTo>
                  <a:lnTo>
                    <a:pt x="72" y="405"/>
                  </a:lnTo>
                  <a:cubicBezTo>
                    <a:pt x="72" y="488"/>
                    <a:pt x="143" y="560"/>
                    <a:pt x="238" y="560"/>
                  </a:cubicBezTo>
                  <a:cubicBezTo>
                    <a:pt x="322" y="560"/>
                    <a:pt x="393" y="488"/>
                    <a:pt x="393" y="405"/>
                  </a:cubicBezTo>
                  <a:lnTo>
                    <a:pt x="393" y="298"/>
                  </a:lnTo>
                  <a:cubicBezTo>
                    <a:pt x="441" y="262"/>
                    <a:pt x="477" y="227"/>
                    <a:pt x="477" y="167"/>
                  </a:cubicBezTo>
                  <a:cubicBezTo>
                    <a:pt x="488" y="72"/>
                    <a:pt x="417" y="0"/>
                    <a:pt x="32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16" name="Google Shape;11416;p81"/>
          <p:cNvGrpSpPr/>
          <p:nvPr/>
        </p:nvGrpSpPr>
        <p:grpSpPr>
          <a:xfrm>
            <a:off x="4159571" y="4204623"/>
            <a:ext cx="359124" cy="464724"/>
            <a:chOff x="3119678" y="3360146"/>
            <a:chExt cx="269343" cy="348543"/>
          </a:xfrm>
          <a:solidFill>
            <a:srgbClr val="D2DE00"/>
          </a:solidFill>
        </p:grpSpPr>
        <p:sp>
          <p:nvSpPr>
            <p:cNvPr id="11417" name="Google Shape;11417;p81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18" name="Google Shape;11418;p81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19" name="Google Shape;11419;p81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20" name="Google Shape;11420;p81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21" name="Google Shape;11421;p81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22" name="Google Shape;11422;p81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23" name="Google Shape;11423;p81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24" name="Google Shape;11424;p81"/>
          <p:cNvGrpSpPr/>
          <p:nvPr/>
        </p:nvGrpSpPr>
        <p:grpSpPr>
          <a:xfrm>
            <a:off x="5289618" y="4200358"/>
            <a:ext cx="490913" cy="473004"/>
            <a:chOff x="3967213" y="3356947"/>
            <a:chExt cx="368185" cy="354753"/>
          </a:xfrm>
          <a:solidFill>
            <a:srgbClr val="D2DE00"/>
          </a:solidFill>
        </p:grpSpPr>
        <p:sp>
          <p:nvSpPr>
            <p:cNvPr id="11425" name="Google Shape;11425;p81"/>
            <p:cNvSpPr/>
            <p:nvPr/>
          </p:nvSpPr>
          <p:spPr>
            <a:xfrm>
              <a:off x="4180705" y="3356947"/>
              <a:ext cx="154693" cy="164292"/>
            </a:xfrm>
            <a:custGeom>
              <a:avLst/>
              <a:gdLst/>
              <a:ahLst/>
              <a:cxnLst/>
              <a:rect l="l" t="t" r="r" b="b"/>
              <a:pathLst>
                <a:path w="4883" h="5186" extrusionOk="0">
                  <a:moveTo>
                    <a:pt x="2526" y="0"/>
                  </a:moveTo>
                  <a:cubicBezTo>
                    <a:pt x="1765" y="0"/>
                    <a:pt x="1017" y="368"/>
                    <a:pt x="560" y="1042"/>
                  </a:cubicBezTo>
                  <a:cubicBezTo>
                    <a:pt x="1" y="1875"/>
                    <a:pt x="24" y="2959"/>
                    <a:pt x="632" y="3768"/>
                  </a:cubicBezTo>
                  <a:lnTo>
                    <a:pt x="572" y="5006"/>
                  </a:lnTo>
                  <a:cubicBezTo>
                    <a:pt x="572" y="5066"/>
                    <a:pt x="608" y="5126"/>
                    <a:pt x="655" y="5149"/>
                  </a:cubicBezTo>
                  <a:cubicBezTo>
                    <a:pt x="679" y="5161"/>
                    <a:pt x="715" y="5185"/>
                    <a:pt x="739" y="5185"/>
                  </a:cubicBezTo>
                  <a:cubicBezTo>
                    <a:pt x="774" y="5185"/>
                    <a:pt x="786" y="5185"/>
                    <a:pt x="810" y="5161"/>
                  </a:cubicBezTo>
                  <a:lnTo>
                    <a:pt x="1929" y="4649"/>
                  </a:lnTo>
                  <a:cubicBezTo>
                    <a:pt x="2120" y="4685"/>
                    <a:pt x="2334" y="4721"/>
                    <a:pt x="2525" y="4721"/>
                  </a:cubicBezTo>
                  <a:cubicBezTo>
                    <a:pt x="3299" y="4721"/>
                    <a:pt x="4049" y="4328"/>
                    <a:pt x="4489" y="3673"/>
                  </a:cubicBezTo>
                  <a:cubicBezTo>
                    <a:pt x="4703" y="3363"/>
                    <a:pt x="4834" y="3006"/>
                    <a:pt x="4882" y="2637"/>
                  </a:cubicBezTo>
                  <a:cubicBezTo>
                    <a:pt x="4882" y="2518"/>
                    <a:pt x="4811" y="2447"/>
                    <a:pt x="4715" y="2423"/>
                  </a:cubicBezTo>
                  <a:cubicBezTo>
                    <a:pt x="4709" y="2422"/>
                    <a:pt x="4703" y="2422"/>
                    <a:pt x="4697" y="2422"/>
                  </a:cubicBezTo>
                  <a:cubicBezTo>
                    <a:pt x="4619" y="2422"/>
                    <a:pt x="4536" y="2489"/>
                    <a:pt x="4525" y="2578"/>
                  </a:cubicBezTo>
                  <a:cubicBezTo>
                    <a:pt x="4489" y="2899"/>
                    <a:pt x="4370" y="3197"/>
                    <a:pt x="4192" y="3471"/>
                  </a:cubicBezTo>
                  <a:cubicBezTo>
                    <a:pt x="3809" y="4040"/>
                    <a:pt x="3177" y="4368"/>
                    <a:pt x="2514" y="4368"/>
                  </a:cubicBezTo>
                  <a:cubicBezTo>
                    <a:pt x="2332" y="4368"/>
                    <a:pt x="2147" y="4343"/>
                    <a:pt x="1965" y="4292"/>
                  </a:cubicBezTo>
                  <a:cubicBezTo>
                    <a:pt x="1944" y="4281"/>
                    <a:pt x="1927" y="4275"/>
                    <a:pt x="1911" y="4275"/>
                  </a:cubicBezTo>
                  <a:cubicBezTo>
                    <a:pt x="1891" y="4275"/>
                    <a:pt x="1872" y="4284"/>
                    <a:pt x="1846" y="4304"/>
                  </a:cubicBezTo>
                  <a:lnTo>
                    <a:pt x="917" y="4733"/>
                  </a:lnTo>
                  <a:lnTo>
                    <a:pt x="965" y="3721"/>
                  </a:lnTo>
                  <a:cubicBezTo>
                    <a:pt x="965" y="3673"/>
                    <a:pt x="953" y="3649"/>
                    <a:pt x="929" y="3602"/>
                  </a:cubicBezTo>
                  <a:cubicBezTo>
                    <a:pt x="382" y="2923"/>
                    <a:pt x="358" y="1947"/>
                    <a:pt x="846" y="1220"/>
                  </a:cubicBezTo>
                  <a:cubicBezTo>
                    <a:pt x="1235" y="644"/>
                    <a:pt x="1873" y="327"/>
                    <a:pt x="2524" y="327"/>
                  </a:cubicBezTo>
                  <a:cubicBezTo>
                    <a:pt x="2909" y="327"/>
                    <a:pt x="3299" y="438"/>
                    <a:pt x="3644" y="673"/>
                  </a:cubicBezTo>
                  <a:cubicBezTo>
                    <a:pt x="4084" y="970"/>
                    <a:pt x="4406" y="1435"/>
                    <a:pt x="4501" y="1970"/>
                  </a:cubicBezTo>
                  <a:cubicBezTo>
                    <a:pt x="4523" y="2047"/>
                    <a:pt x="4594" y="2103"/>
                    <a:pt x="4679" y="2103"/>
                  </a:cubicBezTo>
                  <a:cubicBezTo>
                    <a:pt x="4687" y="2103"/>
                    <a:pt x="4695" y="2102"/>
                    <a:pt x="4703" y="2101"/>
                  </a:cubicBezTo>
                  <a:cubicBezTo>
                    <a:pt x="4787" y="2089"/>
                    <a:pt x="4846" y="1994"/>
                    <a:pt x="4834" y="1911"/>
                  </a:cubicBezTo>
                  <a:cubicBezTo>
                    <a:pt x="4715" y="1280"/>
                    <a:pt x="4358" y="744"/>
                    <a:pt x="3834" y="399"/>
                  </a:cubicBezTo>
                  <a:cubicBezTo>
                    <a:pt x="3432" y="129"/>
                    <a:pt x="2977" y="0"/>
                    <a:pt x="252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26" name="Google Shape;11426;p81"/>
            <p:cNvSpPr/>
            <p:nvPr/>
          </p:nvSpPr>
          <p:spPr>
            <a:xfrm>
              <a:off x="4093585" y="3484237"/>
              <a:ext cx="21891" cy="37002"/>
            </a:xfrm>
            <a:custGeom>
              <a:avLst/>
              <a:gdLst/>
              <a:ahLst/>
              <a:cxnLst/>
              <a:rect l="l" t="t" r="r" b="b"/>
              <a:pathLst>
                <a:path w="691" h="1168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000"/>
                  </a:lnTo>
                  <a:cubicBezTo>
                    <a:pt x="0" y="1084"/>
                    <a:pt x="72" y="1167"/>
                    <a:pt x="155" y="1167"/>
                  </a:cubicBezTo>
                  <a:lnTo>
                    <a:pt x="536" y="1167"/>
                  </a:lnTo>
                  <a:cubicBezTo>
                    <a:pt x="619" y="1167"/>
                    <a:pt x="691" y="1084"/>
                    <a:pt x="691" y="1000"/>
                  </a:cubicBezTo>
                  <a:cubicBezTo>
                    <a:pt x="691" y="893"/>
                    <a:pt x="619" y="822"/>
                    <a:pt x="512" y="822"/>
                  </a:cubicBezTo>
                  <a:lnTo>
                    <a:pt x="322" y="822"/>
                  </a:lnTo>
                  <a:lnTo>
                    <a:pt x="322" y="167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27" name="Google Shape;11427;p81"/>
            <p:cNvSpPr/>
            <p:nvPr/>
          </p:nvSpPr>
          <p:spPr>
            <a:xfrm>
              <a:off x="3967213" y="3408047"/>
              <a:ext cx="275394" cy="303653"/>
            </a:xfrm>
            <a:custGeom>
              <a:avLst/>
              <a:gdLst/>
              <a:ahLst/>
              <a:cxnLst/>
              <a:rect l="l" t="t" r="r" b="b"/>
              <a:pathLst>
                <a:path w="8693" h="9585" extrusionOk="0">
                  <a:moveTo>
                    <a:pt x="3549" y="417"/>
                  </a:moveTo>
                  <a:lnTo>
                    <a:pt x="3549" y="417"/>
                  </a:lnTo>
                  <a:cubicBezTo>
                    <a:pt x="3346" y="1024"/>
                    <a:pt x="3001" y="1322"/>
                    <a:pt x="2775" y="1465"/>
                  </a:cubicBezTo>
                  <a:cubicBezTo>
                    <a:pt x="2799" y="976"/>
                    <a:pt x="3120" y="572"/>
                    <a:pt x="3549" y="417"/>
                  </a:cubicBezTo>
                  <a:close/>
                  <a:moveTo>
                    <a:pt x="4727" y="334"/>
                  </a:moveTo>
                  <a:cubicBezTo>
                    <a:pt x="5382" y="334"/>
                    <a:pt x="5906" y="869"/>
                    <a:pt x="5906" y="1524"/>
                  </a:cubicBezTo>
                  <a:lnTo>
                    <a:pt x="5906" y="2262"/>
                  </a:lnTo>
                  <a:cubicBezTo>
                    <a:pt x="4501" y="2155"/>
                    <a:pt x="4108" y="846"/>
                    <a:pt x="4001" y="334"/>
                  </a:cubicBezTo>
                  <a:close/>
                  <a:moveTo>
                    <a:pt x="2441" y="2643"/>
                  </a:moveTo>
                  <a:lnTo>
                    <a:pt x="2441" y="2893"/>
                  </a:lnTo>
                  <a:cubicBezTo>
                    <a:pt x="2441" y="3036"/>
                    <a:pt x="2453" y="3179"/>
                    <a:pt x="2477" y="3310"/>
                  </a:cubicBezTo>
                  <a:cubicBezTo>
                    <a:pt x="2334" y="3251"/>
                    <a:pt x="2239" y="3120"/>
                    <a:pt x="2239" y="2977"/>
                  </a:cubicBezTo>
                  <a:cubicBezTo>
                    <a:pt x="2239" y="2822"/>
                    <a:pt x="2322" y="2703"/>
                    <a:pt x="2441" y="2643"/>
                  </a:cubicBezTo>
                  <a:close/>
                  <a:moveTo>
                    <a:pt x="6251" y="2655"/>
                  </a:moveTo>
                  <a:cubicBezTo>
                    <a:pt x="6359" y="2715"/>
                    <a:pt x="6442" y="2834"/>
                    <a:pt x="6442" y="2989"/>
                  </a:cubicBezTo>
                  <a:cubicBezTo>
                    <a:pt x="6442" y="3155"/>
                    <a:pt x="6335" y="3286"/>
                    <a:pt x="6204" y="3334"/>
                  </a:cubicBezTo>
                  <a:cubicBezTo>
                    <a:pt x="6228" y="3179"/>
                    <a:pt x="6251" y="3048"/>
                    <a:pt x="6251" y="2917"/>
                  </a:cubicBezTo>
                  <a:lnTo>
                    <a:pt x="6251" y="2655"/>
                  </a:lnTo>
                  <a:close/>
                  <a:moveTo>
                    <a:pt x="3775" y="786"/>
                  </a:moveTo>
                  <a:cubicBezTo>
                    <a:pt x="3846" y="1012"/>
                    <a:pt x="3953" y="1274"/>
                    <a:pt x="4120" y="1524"/>
                  </a:cubicBezTo>
                  <a:cubicBezTo>
                    <a:pt x="4537" y="2167"/>
                    <a:pt x="5144" y="2536"/>
                    <a:pt x="5906" y="2584"/>
                  </a:cubicBezTo>
                  <a:lnTo>
                    <a:pt x="5906" y="2893"/>
                  </a:lnTo>
                  <a:cubicBezTo>
                    <a:pt x="5906" y="3548"/>
                    <a:pt x="5549" y="4179"/>
                    <a:pt x="4977" y="4501"/>
                  </a:cubicBezTo>
                  <a:lnTo>
                    <a:pt x="4727" y="4656"/>
                  </a:lnTo>
                  <a:cubicBezTo>
                    <a:pt x="4608" y="4721"/>
                    <a:pt x="4474" y="4754"/>
                    <a:pt x="4340" y="4754"/>
                  </a:cubicBezTo>
                  <a:cubicBezTo>
                    <a:pt x="4206" y="4754"/>
                    <a:pt x="4073" y="4721"/>
                    <a:pt x="3953" y="4656"/>
                  </a:cubicBezTo>
                  <a:lnTo>
                    <a:pt x="3703" y="4501"/>
                  </a:lnTo>
                  <a:cubicBezTo>
                    <a:pt x="3120" y="4179"/>
                    <a:pt x="2775" y="3572"/>
                    <a:pt x="2775" y="2893"/>
                  </a:cubicBezTo>
                  <a:lnTo>
                    <a:pt x="2775" y="2417"/>
                  </a:lnTo>
                  <a:lnTo>
                    <a:pt x="2775" y="1858"/>
                  </a:lnTo>
                  <a:cubicBezTo>
                    <a:pt x="3001" y="1750"/>
                    <a:pt x="3465" y="1465"/>
                    <a:pt x="3775" y="786"/>
                  </a:cubicBezTo>
                  <a:close/>
                  <a:moveTo>
                    <a:pt x="5001" y="4906"/>
                  </a:moveTo>
                  <a:lnTo>
                    <a:pt x="5001" y="5751"/>
                  </a:lnTo>
                  <a:lnTo>
                    <a:pt x="4965" y="5775"/>
                  </a:lnTo>
                  <a:lnTo>
                    <a:pt x="4334" y="6203"/>
                  </a:lnTo>
                  <a:lnTo>
                    <a:pt x="3692" y="5751"/>
                  </a:lnTo>
                  <a:lnTo>
                    <a:pt x="3692" y="4906"/>
                  </a:lnTo>
                  <a:lnTo>
                    <a:pt x="3775" y="4953"/>
                  </a:lnTo>
                  <a:cubicBezTo>
                    <a:pt x="3953" y="5048"/>
                    <a:pt x="4144" y="5096"/>
                    <a:pt x="4346" y="5096"/>
                  </a:cubicBezTo>
                  <a:cubicBezTo>
                    <a:pt x="4537" y="5096"/>
                    <a:pt x="4727" y="5048"/>
                    <a:pt x="4906" y="4953"/>
                  </a:cubicBezTo>
                  <a:lnTo>
                    <a:pt x="5001" y="4906"/>
                  </a:lnTo>
                  <a:close/>
                  <a:moveTo>
                    <a:pt x="3680" y="6168"/>
                  </a:moveTo>
                  <a:lnTo>
                    <a:pt x="4084" y="6453"/>
                  </a:lnTo>
                  <a:lnTo>
                    <a:pt x="3680" y="6930"/>
                  </a:lnTo>
                  <a:lnTo>
                    <a:pt x="3680" y="6263"/>
                  </a:lnTo>
                  <a:lnTo>
                    <a:pt x="3680" y="6168"/>
                  </a:lnTo>
                  <a:close/>
                  <a:moveTo>
                    <a:pt x="4977" y="6168"/>
                  </a:moveTo>
                  <a:lnTo>
                    <a:pt x="4977" y="6263"/>
                  </a:lnTo>
                  <a:lnTo>
                    <a:pt x="4977" y="6930"/>
                  </a:lnTo>
                  <a:lnTo>
                    <a:pt x="4573" y="6453"/>
                  </a:lnTo>
                  <a:lnTo>
                    <a:pt x="4977" y="6168"/>
                  </a:lnTo>
                  <a:close/>
                  <a:moveTo>
                    <a:pt x="4977" y="7453"/>
                  </a:moveTo>
                  <a:lnTo>
                    <a:pt x="4977" y="8406"/>
                  </a:lnTo>
                  <a:lnTo>
                    <a:pt x="4906" y="7656"/>
                  </a:lnTo>
                  <a:lnTo>
                    <a:pt x="4977" y="7453"/>
                  </a:lnTo>
                  <a:close/>
                  <a:moveTo>
                    <a:pt x="3692" y="7453"/>
                  </a:moveTo>
                  <a:lnTo>
                    <a:pt x="3763" y="7656"/>
                  </a:lnTo>
                  <a:lnTo>
                    <a:pt x="3692" y="8418"/>
                  </a:lnTo>
                  <a:lnTo>
                    <a:pt x="3692" y="7453"/>
                  </a:lnTo>
                  <a:close/>
                  <a:moveTo>
                    <a:pt x="4311" y="6703"/>
                  </a:moveTo>
                  <a:lnTo>
                    <a:pt x="4704" y="7168"/>
                  </a:lnTo>
                  <a:lnTo>
                    <a:pt x="4537" y="7584"/>
                  </a:lnTo>
                  <a:cubicBezTo>
                    <a:pt x="4525" y="7620"/>
                    <a:pt x="4525" y="7632"/>
                    <a:pt x="4525" y="7656"/>
                  </a:cubicBezTo>
                  <a:lnTo>
                    <a:pt x="4680" y="9251"/>
                  </a:lnTo>
                  <a:lnTo>
                    <a:pt x="3942" y="9251"/>
                  </a:lnTo>
                  <a:lnTo>
                    <a:pt x="4108" y="7656"/>
                  </a:lnTo>
                  <a:cubicBezTo>
                    <a:pt x="4108" y="7632"/>
                    <a:pt x="4108" y="7596"/>
                    <a:pt x="4084" y="7584"/>
                  </a:cubicBezTo>
                  <a:lnTo>
                    <a:pt x="3930" y="7168"/>
                  </a:lnTo>
                  <a:lnTo>
                    <a:pt x="4311" y="6703"/>
                  </a:lnTo>
                  <a:close/>
                  <a:moveTo>
                    <a:pt x="3965" y="0"/>
                  </a:moveTo>
                  <a:cubicBezTo>
                    <a:pt x="3906" y="0"/>
                    <a:pt x="3846" y="0"/>
                    <a:pt x="3787" y="12"/>
                  </a:cubicBezTo>
                  <a:cubicBezTo>
                    <a:pt x="3013" y="95"/>
                    <a:pt x="2453" y="750"/>
                    <a:pt x="2441" y="1524"/>
                  </a:cubicBezTo>
                  <a:lnTo>
                    <a:pt x="2441" y="1750"/>
                  </a:lnTo>
                  <a:lnTo>
                    <a:pt x="2441" y="2286"/>
                  </a:lnTo>
                  <a:cubicBezTo>
                    <a:pt x="2120" y="2358"/>
                    <a:pt x="1894" y="2643"/>
                    <a:pt x="1894" y="2977"/>
                  </a:cubicBezTo>
                  <a:cubicBezTo>
                    <a:pt x="1894" y="3358"/>
                    <a:pt x="2191" y="3667"/>
                    <a:pt x="2584" y="3691"/>
                  </a:cubicBezTo>
                  <a:cubicBezTo>
                    <a:pt x="2739" y="4084"/>
                    <a:pt x="3001" y="4441"/>
                    <a:pt x="3358" y="4703"/>
                  </a:cubicBezTo>
                  <a:lnTo>
                    <a:pt x="3358" y="5727"/>
                  </a:lnTo>
                  <a:lnTo>
                    <a:pt x="1620" y="6275"/>
                  </a:lnTo>
                  <a:cubicBezTo>
                    <a:pt x="655" y="6584"/>
                    <a:pt x="12" y="7465"/>
                    <a:pt x="1" y="8489"/>
                  </a:cubicBezTo>
                  <a:lnTo>
                    <a:pt x="1" y="9418"/>
                  </a:lnTo>
                  <a:cubicBezTo>
                    <a:pt x="1" y="9501"/>
                    <a:pt x="72" y="9585"/>
                    <a:pt x="155" y="9585"/>
                  </a:cubicBezTo>
                  <a:lnTo>
                    <a:pt x="1822" y="9585"/>
                  </a:lnTo>
                  <a:cubicBezTo>
                    <a:pt x="1917" y="9585"/>
                    <a:pt x="1989" y="9501"/>
                    <a:pt x="1989" y="9418"/>
                  </a:cubicBezTo>
                  <a:cubicBezTo>
                    <a:pt x="1989" y="9323"/>
                    <a:pt x="1917" y="9251"/>
                    <a:pt x="1822" y="9251"/>
                  </a:cubicBezTo>
                  <a:lnTo>
                    <a:pt x="334" y="9251"/>
                  </a:lnTo>
                  <a:lnTo>
                    <a:pt x="334" y="8489"/>
                  </a:lnTo>
                  <a:cubicBezTo>
                    <a:pt x="334" y="8299"/>
                    <a:pt x="370" y="8120"/>
                    <a:pt x="417" y="7942"/>
                  </a:cubicBezTo>
                  <a:cubicBezTo>
                    <a:pt x="429" y="7894"/>
                    <a:pt x="441" y="7834"/>
                    <a:pt x="453" y="7799"/>
                  </a:cubicBezTo>
                  <a:cubicBezTo>
                    <a:pt x="477" y="7751"/>
                    <a:pt x="501" y="7704"/>
                    <a:pt x="513" y="7644"/>
                  </a:cubicBezTo>
                  <a:cubicBezTo>
                    <a:pt x="739" y="7156"/>
                    <a:pt x="1167" y="6763"/>
                    <a:pt x="1703" y="6608"/>
                  </a:cubicBezTo>
                  <a:lnTo>
                    <a:pt x="2703" y="6287"/>
                  </a:lnTo>
                  <a:lnTo>
                    <a:pt x="3358" y="6084"/>
                  </a:lnTo>
                  <a:lnTo>
                    <a:pt x="3358" y="9251"/>
                  </a:lnTo>
                  <a:lnTo>
                    <a:pt x="2513" y="9251"/>
                  </a:lnTo>
                  <a:cubicBezTo>
                    <a:pt x="2418" y="9251"/>
                    <a:pt x="2346" y="9323"/>
                    <a:pt x="2346" y="9418"/>
                  </a:cubicBezTo>
                  <a:cubicBezTo>
                    <a:pt x="2346" y="9501"/>
                    <a:pt x="2418" y="9585"/>
                    <a:pt x="2513" y="9585"/>
                  </a:cubicBezTo>
                  <a:lnTo>
                    <a:pt x="8525" y="9585"/>
                  </a:lnTo>
                  <a:cubicBezTo>
                    <a:pt x="8609" y="9585"/>
                    <a:pt x="8692" y="9501"/>
                    <a:pt x="8692" y="9418"/>
                  </a:cubicBezTo>
                  <a:lnTo>
                    <a:pt x="8692" y="8489"/>
                  </a:lnTo>
                  <a:cubicBezTo>
                    <a:pt x="8692" y="7930"/>
                    <a:pt x="8466" y="7358"/>
                    <a:pt x="8073" y="6942"/>
                  </a:cubicBezTo>
                  <a:cubicBezTo>
                    <a:pt x="8042" y="6904"/>
                    <a:pt x="8001" y="6886"/>
                    <a:pt x="7957" y="6886"/>
                  </a:cubicBezTo>
                  <a:cubicBezTo>
                    <a:pt x="7917" y="6886"/>
                    <a:pt x="7875" y="6901"/>
                    <a:pt x="7835" y="6930"/>
                  </a:cubicBezTo>
                  <a:cubicBezTo>
                    <a:pt x="7763" y="6989"/>
                    <a:pt x="7763" y="7096"/>
                    <a:pt x="7823" y="7168"/>
                  </a:cubicBezTo>
                  <a:cubicBezTo>
                    <a:pt x="8156" y="7537"/>
                    <a:pt x="8335" y="8001"/>
                    <a:pt x="8335" y="8489"/>
                  </a:cubicBezTo>
                  <a:lnTo>
                    <a:pt x="8335" y="9251"/>
                  </a:lnTo>
                  <a:lnTo>
                    <a:pt x="5311" y="9251"/>
                  </a:lnTo>
                  <a:lnTo>
                    <a:pt x="5311" y="6084"/>
                  </a:lnTo>
                  <a:lnTo>
                    <a:pt x="6942" y="6608"/>
                  </a:lnTo>
                  <a:cubicBezTo>
                    <a:pt x="7085" y="6644"/>
                    <a:pt x="7216" y="6703"/>
                    <a:pt x="7335" y="6763"/>
                  </a:cubicBezTo>
                  <a:cubicBezTo>
                    <a:pt x="7359" y="6779"/>
                    <a:pt x="7388" y="6787"/>
                    <a:pt x="7418" y="6787"/>
                  </a:cubicBezTo>
                  <a:cubicBezTo>
                    <a:pt x="7474" y="6787"/>
                    <a:pt x="7534" y="6758"/>
                    <a:pt x="7573" y="6703"/>
                  </a:cubicBezTo>
                  <a:cubicBezTo>
                    <a:pt x="7621" y="6632"/>
                    <a:pt x="7585" y="6525"/>
                    <a:pt x="7513" y="6465"/>
                  </a:cubicBezTo>
                  <a:cubicBezTo>
                    <a:pt x="7359" y="6394"/>
                    <a:pt x="7216" y="6322"/>
                    <a:pt x="7061" y="6275"/>
                  </a:cubicBezTo>
                  <a:lnTo>
                    <a:pt x="5323" y="5715"/>
                  </a:lnTo>
                  <a:lnTo>
                    <a:pt x="5323" y="4679"/>
                  </a:lnTo>
                  <a:cubicBezTo>
                    <a:pt x="5680" y="4429"/>
                    <a:pt x="5954" y="4072"/>
                    <a:pt x="6097" y="3667"/>
                  </a:cubicBezTo>
                  <a:cubicBezTo>
                    <a:pt x="6466" y="3655"/>
                    <a:pt x="6787" y="3346"/>
                    <a:pt x="6787" y="2953"/>
                  </a:cubicBezTo>
                  <a:cubicBezTo>
                    <a:pt x="6787" y="2631"/>
                    <a:pt x="6561" y="2346"/>
                    <a:pt x="6251" y="2274"/>
                  </a:cubicBezTo>
                  <a:lnTo>
                    <a:pt x="6251" y="1512"/>
                  </a:lnTo>
                  <a:cubicBezTo>
                    <a:pt x="6251" y="679"/>
                    <a:pt x="5561" y="0"/>
                    <a:pt x="472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28" name="Google Shape;11428;p81"/>
            <p:cNvSpPr/>
            <p:nvPr/>
          </p:nvSpPr>
          <p:spPr>
            <a:xfrm>
              <a:off x="4239154" y="3387518"/>
              <a:ext cx="44922" cy="65071"/>
            </a:xfrm>
            <a:custGeom>
              <a:avLst/>
              <a:gdLst/>
              <a:ahLst/>
              <a:cxnLst/>
              <a:rect l="l" t="t" r="r" b="b"/>
              <a:pathLst>
                <a:path w="1418" h="2054" extrusionOk="0">
                  <a:moveTo>
                    <a:pt x="664" y="1"/>
                  </a:moveTo>
                  <a:cubicBezTo>
                    <a:pt x="396" y="1"/>
                    <a:pt x="158" y="171"/>
                    <a:pt x="49" y="422"/>
                  </a:cubicBezTo>
                  <a:cubicBezTo>
                    <a:pt x="1" y="505"/>
                    <a:pt x="49" y="612"/>
                    <a:pt x="132" y="648"/>
                  </a:cubicBezTo>
                  <a:cubicBezTo>
                    <a:pt x="156" y="657"/>
                    <a:pt x="181" y="662"/>
                    <a:pt x="204" y="662"/>
                  </a:cubicBezTo>
                  <a:cubicBezTo>
                    <a:pt x="272" y="662"/>
                    <a:pt x="332" y="624"/>
                    <a:pt x="358" y="553"/>
                  </a:cubicBezTo>
                  <a:cubicBezTo>
                    <a:pt x="412" y="436"/>
                    <a:pt x="532" y="347"/>
                    <a:pt x="668" y="347"/>
                  </a:cubicBezTo>
                  <a:cubicBezTo>
                    <a:pt x="683" y="347"/>
                    <a:pt x="699" y="348"/>
                    <a:pt x="715" y="351"/>
                  </a:cubicBezTo>
                  <a:cubicBezTo>
                    <a:pt x="894" y="362"/>
                    <a:pt x="1037" y="505"/>
                    <a:pt x="1049" y="684"/>
                  </a:cubicBezTo>
                  <a:cubicBezTo>
                    <a:pt x="1049" y="767"/>
                    <a:pt x="1037" y="851"/>
                    <a:pt x="1001" y="910"/>
                  </a:cubicBezTo>
                  <a:cubicBezTo>
                    <a:pt x="953" y="982"/>
                    <a:pt x="882" y="1029"/>
                    <a:pt x="799" y="1065"/>
                  </a:cubicBezTo>
                  <a:cubicBezTo>
                    <a:pt x="561" y="1136"/>
                    <a:pt x="406" y="1208"/>
                    <a:pt x="406" y="1374"/>
                  </a:cubicBezTo>
                  <a:lnTo>
                    <a:pt x="406" y="1898"/>
                  </a:lnTo>
                  <a:cubicBezTo>
                    <a:pt x="406" y="1982"/>
                    <a:pt x="477" y="2053"/>
                    <a:pt x="561" y="2053"/>
                  </a:cubicBezTo>
                  <a:cubicBezTo>
                    <a:pt x="656" y="2053"/>
                    <a:pt x="727" y="1982"/>
                    <a:pt x="727" y="1898"/>
                  </a:cubicBezTo>
                  <a:lnTo>
                    <a:pt x="727" y="1446"/>
                  </a:lnTo>
                  <a:cubicBezTo>
                    <a:pt x="763" y="1434"/>
                    <a:pt x="799" y="1422"/>
                    <a:pt x="882" y="1386"/>
                  </a:cubicBezTo>
                  <a:cubicBezTo>
                    <a:pt x="1037" y="1339"/>
                    <a:pt x="1180" y="1243"/>
                    <a:pt x="1263" y="1101"/>
                  </a:cubicBezTo>
                  <a:cubicBezTo>
                    <a:pt x="1370" y="958"/>
                    <a:pt x="1418" y="803"/>
                    <a:pt x="1394" y="660"/>
                  </a:cubicBezTo>
                  <a:cubicBezTo>
                    <a:pt x="1370" y="315"/>
                    <a:pt x="1096" y="29"/>
                    <a:pt x="739" y="5"/>
                  </a:cubicBezTo>
                  <a:cubicBezTo>
                    <a:pt x="714" y="2"/>
                    <a:pt x="689" y="1"/>
                    <a:pt x="66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29" name="Google Shape;11429;p81"/>
            <p:cNvSpPr/>
            <p:nvPr/>
          </p:nvSpPr>
          <p:spPr>
            <a:xfrm>
              <a:off x="4250876" y="3457816"/>
              <a:ext cx="14351" cy="14383"/>
            </a:xfrm>
            <a:custGeom>
              <a:avLst/>
              <a:gdLst/>
              <a:ahLst/>
              <a:cxnLst/>
              <a:rect l="l" t="t" r="r" b="b"/>
              <a:pathLst>
                <a:path w="453" h="454" extrusionOk="0">
                  <a:moveTo>
                    <a:pt x="226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6" y="453"/>
                  </a:cubicBezTo>
                  <a:cubicBezTo>
                    <a:pt x="345" y="453"/>
                    <a:pt x="453" y="346"/>
                    <a:pt x="453" y="227"/>
                  </a:cubicBezTo>
                  <a:cubicBezTo>
                    <a:pt x="453" y="108"/>
                    <a:pt x="345" y="1"/>
                    <a:pt x="22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30" name="Google Shape;11430;p81"/>
          <p:cNvGrpSpPr/>
          <p:nvPr/>
        </p:nvGrpSpPr>
        <p:grpSpPr>
          <a:xfrm>
            <a:off x="1161673" y="4204624"/>
            <a:ext cx="380244" cy="462697"/>
            <a:chOff x="871254" y="3360146"/>
            <a:chExt cx="285183" cy="347023"/>
          </a:xfrm>
          <a:solidFill>
            <a:srgbClr val="D2DE00"/>
          </a:solidFill>
        </p:grpSpPr>
        <p:sp>
          <p:nvSpPr>
            <p:cNvPr id="11431" name="Google Shape;11431;p81"/>
            <p:cNvSpPr/>
            <p:nvPr/>
          </p:nvSpPr>
          <p:spPr>
            <a:xfrm>
              <a:off x="871254" y="3360146"/>
              <a:ext cx="135052" cy="164863"/>
            </a:xfrm>
            <a:custGeom>
              <a:avLst/>
              <a:gdLst/>
              <a:ahLst/>
              <a:cxnLst/>
              <a:rect l="l" t="t" r="r" b="b"/>
              <a:pathLst>
                <a:path w="4263" h="5204" extrusionOk="0">
                  <a:moveTo>
                    <a:pt x="4084" y="0"/>
                  </a:moveTo>
                  <a:cubicBezTo>
                    <a:pt x="2965" y="107"/>
                    <a:pt x="1941" y="619"/>
                    <a:pt x="1179" y="1453"/>
                  </a:cubicBezTo>
                  <a:cubicBezTo>
                    <a:pt x="417" y="2286"/>
                    <a:pt x="0" y="3358"/>
                    <a:pt x="0" y="4489"/>
                  </a:cubicBezTo>
                  <a:cubicBezTo>
                    <a:pt x="0" y="4679"/>
                    <a:pt x="12" y="4870"/>
                    <a:pt x="36" y="5060"/>
                  </a:cubicBezTo>
                  <a:cubicBezTo>
                    <a:pt x="48" y="5144"/>
                    <a:pt x="107" y="5203"/>
                    <a:pt x="191" y="5203"/>
                  </a:cubicBezTo>
                  <a:lnTo>
                    <a:pt x="214" y="5203"/>
                  </a:lnTo>
                  <a:cubicBezTo>
                    <a:pt x="298" y="5179"/>
                    <a:pt x="357" y="5108"/>
                    <a:pt x="345" y="5025"/>
                  </a:cubicBezTo>
                  <a:cubicBezTo>
                    <a:pt x="310" y="4834"/>
                    <a:pt x="310" y="4667"/>
                    <a:pt x="310" y="4477"/>
                  </a:cubicBezTo>
                  <a:cubicBezTo>
                    <a:pt x="310" y="2310"/>
                    <a:pt x="1941" y="524"/>
                    <a:pt x="4096" y="310"/>
                  </a:cubicBezTo>
                  <a:cubicBezTo>
                    <a:pt x="4107" y="312"/>
                    <a:pt x="4118" y="313"/>
                    <a:pt x="4128" y="313"/>
                  </a:cubicBezTo>
                  <a:cubicBezTo>
                    <a:pt x="4215" y="313"/>
                    <a:pt x="4263" y="229"/>
                    <a:pt x="4263" y="155"/>
                  </a:cubicBezTo>
                  <a:cubicBezTo>
                    <a:pt x="4239" y="60"/>
                    <a:pt x="4167" y="0"/>
                    <a:pt x="408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32" name="Google Shape;11432;p81"/>
            <p:cNvSpPr/>
            <p:nvPr/>
          </p:nvSpPr>
          <p:spPr>
            <a:xfrm>
              <a:off x="876132" y="3360146"/>
              <a:ext cx="280305" cy="347023"/>
            </a:xfrm>
            <a:custGeom>
              <a:avLst/>
              <a:gdLst/>
              <a:ahLst/>
              <a:cxnLst/>
              <a:rect l="l" t="t" r="r" b="b"/>
              <a:pathLst>
                <a:path w="8848" h="10954" extrusionOk="0">
                  <a:moveTo>
                    <a:pt x="4585" y="0"/>
                  </a:moveTo>
                  <a:cubicBezTo>
                    <a:pt x="4490" y="0"/>
                    <a:pt x="4418" y="60"/>
                    <a:pt x="4418" y="155"/>
                  </a:cubicBezTo>
                  <a:cubicBezTo>
                    <a:pt x="4418" y="238"/>
                    <a:pt x="4478" y="322"/>
                    <a:pt x="4561" y="322"/>
                  </a:cubicBezTo>
                  <a:cubicBezTo>
                    <a:pt x="6787" y="441"/>
                    <a:pt x="8526" y="2262"/>
                    <a:pt x="8526" y="4489"/>
                  </a:cubicBezTo>
                  <a:cubicBezTo>
                    <a:pt x="8526" y="6298"/>
                    <a:pt x="7359" y="7906"/>
                    <a:pt x="5621" y="8454"/>
                  </a:cubicBezTo>
                  <a:cubicBezTo>
                    <a:pt x="5597" y="8477"/>
                    <a:pt x="5549" y="8489"/>
                    <a:pt x="5537" y="8537"/>
                  </a:cubicBezTo>
                  <a:lnTo>
                    <a:pt x="4347" y="10501"/>
                  </a:lnTo>
                  <a:lnTo>
                    <a:pt x="3156" y="8537"/>
                  </a:lnTo>
                  <a:cubicBezTo>
                    <a:pt x="3132" y="8501"/>
                    <a:pt x="3108" y="8477"/>
                    <a:pt x="3061" y="8454"/>
                  </a:cubicBezTo>
                  <a:cubicBezTo>
                    <a:pt x="1727" y="8025"/>
                    <a:pt x="715" y="6965"/>
                    <a:pt x="322" y="5632"/>
                  </a:cubicBezTo>
                  <a:cubicBezTo>
                    <a:pt x="303" y="5556"/>
                    <a:pt x="238" y="5517"/>
                    <a:pt x="177" y="5517"/>
                  </a:cubicBezTo>
                  <a:cubicBezTo>
                    <a:pt x="161" y="5517"/>
                    <a:pt x="146" y="5520"/>
                    <a:pt x="132" y="5525"/>
                  </a:cubicBezTo>
                  <a:cubicBezTo>
                    <a:pt x="37" y="5560"/>
                    <a:pt x="1" y="5644"/>
                    <a:pt x="25" y="5715"/>
                  </a:cubicBezTo>
                  <a:cubicBezTo>
                    <a:pt x="239" y="6429"/>
                    <a:pt x="608" y="7084"/>
                    <a:pt x="1132" y="7608"/>
                  </a:cubicBezTo>
                  <a:cubicBezTo>
                    <a:pt x="1632" y="8132"/>
                    <a:pt x="2239" y="8513"/>
                    <a:pt x="2930" y="8739"/>
                  </a:cubicBezTo>
                  <a:lnTo>
                    <a:pt x="4228" y="10882"/>
                  </a:lnTo>
                  <a:cubicBezTo>
                    <a:pt x="4251" y="10930"/>
                    <a:pt x="4299" y="10954"/>
                    <a:pt x="4359" y="10954"/>
                  </a:cubicBezTo>
                  <a:cubicBezTo>
                    <a:pt x="4418" y="10954"/>
                    <a:pt x="4466" y="10930"/>
                    <a:pt x="4490" y="10882"/>
                  </a:cubicBezTo>
                  <a:lnTo>
                    <a:pt x="5787" y="8739"/>
                  </a:lnTo>
                  <a:cubicBezTo>
                    <a:pt x="6668" y="8442"/>
                    <a:pt x="7407" y="7894"/>
                    <a:pt x="7978" y="7144"/>
                  </a:cubicBezTo>
                  <a:cubicBezTo>
                    <a:pt x="8550" y="6370"/>
                    <a:pt x="8847" y="5441"/>
                    <a:pt x="8847" y="4465"/>
                  </a:cubicBezTo>
                  <a:cubicBezTo>
                    <a:pt x="8847" y="2107"/>
                    <a:pt x="6978" y="119"/>
                    <a:pt x="458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33" name="Google Shape;11433;p81"/>
            <p:cNvSpPr/>
            <p:nvPr/>
          </p:nvSpPr>
          <p:spPr>
            <a:xfrm>
              <a:off x="950073" y="3450656"/>
              <a:ext cx="792" cy="1172"/>
            </a:xfrm>
            <a:custGeom>
              <a:avLst/>
              <a:gdLst/>
              <a:ahLst/>
              <a:cxnLst/>
              <a:rect l="l" t="t" r="r" b="b"/>
              <a:pathLst>
                <a:path w="25" h="37" extrusionOk="0">
                  <a:moveTo>
                    <a:pt x="24" y="1"/>
                  </a:moveTo>
                  <a:lnTo>
                    <a:pt x="12" y="24"/>
                  </a:lnTo>
                  <a:cubicBezTo>
                    <a:pt x="12" y="24"/>
                    <a:pt x="0" y="24"/>
                    <a:pt x="0" y="36"/>
                  </a:cubicBezTo>
                  <a:cubicBezTo>
                    <a:pt x="12" y="24"/>
                    <a:pt x="24" y="24"/>
                    <a:pt x="2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34" name="Google Shape;11434;p81"/>
            <p:cNvSpPr/>
            <p:nvPr/>
          </p:nvSpPr>
          <p:spPr>
            <a:xfrm>
              <a:off x="923304" y="3434784"/>
              <a:ext cx="178042" cy="156594"/>
            </a:xfrm>
            <a:custGeom>
              <a:avLst/>
              <a:gdLst/>
              <a:ahLst/>
              <a:cxnLst/>
              <a:rect l="l" t="t" r="r" b="b"/>
              <a:pathLst>
                <a:path w="5620" h="4943" extrusionOk="0">
                  <a:moveTo>
                    <a:pt x="845" y="549"/>
                  </a:moveTo>
                  <a:cubicBezTo>
                    <a:pt x="844" y="550"/>
                    <a:pt x="842" y="552"/>
                    <a:pt x="841" y="553"/>
                  </a:cubicBezTo>
                  <a:lnTo>
                    <a:pt x="841" y="553"/>
                  </a:lnTo>
                  <a:cubicBezTo>
                    <a:pt x="842" y="552"/>
                    <a:pt x="844" y="550"/>
                    <a:pt x="845" y="549"/>
                  </a:cubicBezTo>
                  <a:close/>
                  <a:moveTo>
                    <a:pt x="4548" y="2561"/>
                  </a:moveTo>
                  <a:lnTo>
                    <a:pt x="4548" y="3145"/>
                  </a:lnTo>
                  <a:cubicBezTo>
                    <a:pt x="4548" y="3228"/>
                    <a:pt x="4620" y="3300"/>
                    <a:pt x="4715" y="3300"/>
                  </a:cubicBezTo>
                  <a:lnTo>
                    <a:pt x="5298" y="3300"/>
                  </a:lnTo>
                  <a:lnTo>
                    <a:pt x="5298" y="3871"/>
                  </a:lnTo>
                  <a:lnTo>
                    <a:pt x="4715" y="3871"/>
                  </a:lnTo>
                  <a:cubicBezTo>
                    <a:pt x="4620" y="3871"/>
                    <a:pt x="4548" y="3942"/>
                    <a:pt x="4548" y="4038"/>
                  </a:cubicBezTo>
                  <a:lnTo>
                    <a:pt x="4548" y="4609"/>
                  </a:lnTo>
                  <a:lnTo>
                    <a:pt x="3989" y="4609"/>
                  </a:lnTo>
                  <a:lnTo>
                    <a:pt x="3989" y="4038"/>
                  </a:lnTo>
                  <a:cubicBezTo>
                    <a:pt x="3989" y="3942"/>
                    <a:pt x="3905" y="3871"/>
                    <a:pt x="3822" y="3871"/>
                  </a:cubicBezTo>
                  <a:lnTo>
                    <a:pt x="3239" y="3871"/>
                  </a:lnTo>
                  <a:lnTo>
                    <a:pt x="3239" y="3300"/>
                  </a:lnTo>
                  <a:lnTo>
                    <a:pt x="3822" y="3300"/>
                  </a:lnTo>
                  <a:cubicBezTo>
                    <a:pt x="3905" y="3300"/>
                    <a:pt x="3989" y="3228"/>
                    <a:pt x="3989" y="3145"/>
                  </a:cubicBezTo>
                  <a:lnTo>
                    <a:pt x="3989" y="2561"/>
                  </a:lnTo>
                  <a:close/>
                  <a:moveTo>
                    <a:pt x="1441" y="0"/>
                  </a:moveTo>
                  <a:cubicBezTo>
                    <a:pt x="1159" y="0"/>
                    <a:pt x="895" y="90"/>
                    <a:pt x="667" y="263"/>
                  </a:cubicBezTo>
                  <a:cubicBezTo>
                    <a:pt x="0" y="787"/>
                    <a:pt x="0" y="1716"/>
                    <a:pt x="274" y="2347"/>
                  </a:cubicBezTo>
                  <a:cubicBezTo>
                    <a:pt x="441" y="2704"/>
                    <a:pt x="679" y="3038"/>
                    <a:pt x="988" y="3371"/>
                  </a:cubicBezTo>
                  <a:cubicBezTo>
                    <a:pt x="1441" y="3859"/>
                    <a:pt x="1941" y="4228"/>
                    <a:pt x="2405" y="4585"/>
                  </a:cubicBezTo>
                  <a:cubicBezTo>
                    <a:pt x="2441" y="4597"/>
                    <a:pt x="2465" y="4609"/>
                    <a:pt x="2500" y="4609"/>
                  </a:cubicBezTo>
                  <a:cubicBezTo>
                    <a:pt x="2524" y="4609"/>
                    <a:pt x="2560" y="4597"/>
                    <a:pt x="2584" y="4585"/>
                  </a:cubicBezTo>
                  <a:cubicBezTo>
                    <a:pt x="2798" y="4454"/>
                    <a:pt x="2977" y="4312"/>
                    <a:pt x="3131" y="4193"/>
                  </a:cubicBezTo>
                  <a:lnTo>
                    <a:pt x="3667" y="4193"/>
                  </a:lnTo>
                  <a:lnTo>
                    <a:pt x="3667" y="4776"/>
                  </a:lnTo>
                  <a:cubicBezTo>
                    <a:pt x="3667" y="4859"/>
                    <a:pt x="3739" y="4943"/>
                    <a:pt x="3834" y="4943"/>
                  </a:cubicBezTo>
                  <a:lnTo>
                    <a:pt x="4715" y="4943"/>
                  </a:lnTo>
                  <a:cubicBezTo>
                    <a:pt x="4798" y="4943"/>
                    <a:pt x="4870" y="4859"/>
                    <a:pt x="4870" y="4776"/>
                  </a:cubicBezTo>
                  <a:lnTo>
                    <a:pt x="4870" y="4193"/>
                  </a:lnTo>
                  <a:lnTo>
                    <a:pt x="5453" y="4193"/>
                  </a:lnTo>
                  <a:cubicBezTo>
                    <a:pt x="5548" y="4193"/>
                    <a:pt x="5620" y="4121"/>
                    <a:pt x="5620" y="4026"/>
                  </a:cubicBezTo>
                  <a:lnTo>
                    <a:pt x="5620" y="3157"/>
                  </a:lnTo>
                  <a:cubicBezTo>
                    <a:pt x="5620" y="3050"/>
                    <a:pt x="5548" y="2978"/>
                    <a:pt x="5453" y="2978"/>
                  </a:cubicBezTo>
                  <a:lnTo>
                    <a:pt x="4882" y="2978"/>
                  </a:lnTo>
                  <a:lnTo>
                    <a:pt x="4882" y="2395"/>
                  </a:lnTo>
                  <a:cubicBezTo>
                    <a:pt x="4882" y="2323"/>
                    <a:pt x="4834" y="2276"/>
                    <a:pt x="4775" y="2252"/>
                  </a:cubicBezTo>
                  <a:cubicBezTo>
                    <a:pt x="4798" y="2157"/>
                    <a:pt x="4834" y="2073"/>
                    <a:pt x="4858" y="1966"/>
                  </a:cubicBezTo>
                  <a:cubicBezTo>
                    <a:pt x="4882" y="1871"/>
                    <a:pt x="4834" y="1787"/>
                    <a:pt x="4739" y="1776"/>
                  </a:cubicBezTo>
                  <a:cubicBezTo>
                    <a:pt x="4725" y="1771"/>
                    <a:pt x="4710" y="1769"/>
                    <a:pt x="4695" y="1769"/>
                  </a:cubicBezTo>
                  <a:cubicBezTo>
                    <a:pt x="4625" y="1769"/>
                    <a:pt x="4558" y="1816"/>
                    <a:pt x="4548" y="1895"/>
                  </a:cubicBezTo>
                  <a:cubicBezTo>
                    <a:pt x="4525" y="2014"/>
                    <a:pt x="4489" y="2109"/>
                    <a:pt x="4429" y="2228"/>
                  </a:cubicBezTo>
                  <a:lnTo>
                    <a:pt x="3834" y="2228"/>
                  </a:lnTo>
                  <a:cubicBezTo>
                    <a:pt x="3739" y="2228"/>
                    <a:pt x="3667" y="2311"/>
                    <a:pt x="3667" y="2395"/>
                  </a:cubicBezTo>
                  <a:lnTo>
                    <a:pt x="3667" y="2978"/>
                  </a:lnTo>
                  <a:lnTo>
                    <a:pt x="3096" y="2978"/>
                  </a:lnTo>
                  <a:cubicBezTo>
                    <a:pt x="3001" y="2978"/>
                    <a:pt x="2929" y="3050"/>
                    <a:pt x="2929" y="3145"/>
                  </a:cubicBezTo>
                  <a:lnTo>
                    <a:pt x="2929" y="3942"/>
                  </a:lnTo>
                  <a:cubicBezTo>
                    <a:pt x="2798" y="4050"/>
                    <a:pt x="2655" y="4157"/>
                    <a:pt x="2500" y="4252"/>
                  </a:cubicBezTo>
                  <a:cubicBezTo>
                    <a:pt x="2060" y="3942"/>
                    <a:pt x="1619" y="3585"/>
                    <a:pt x="1215" y="3169"/>
                  </a:cubicBezTo>
                  <a:cubicBezTo>
                    <a:pt x="917" y="2859"/>
                    <a:pt x="715" y="2549"/>
                    <a:pt x="560" y="2228"/>
                  </a:cubicBezTo>
                  <a:cubicBezTo>
                    <a:pt x="322" y="1718"/>
                    <a:pt x="322" y="970"/>
                    <a:pt x="841" y="553"/>
                  </a:cubicBezTo>
                  <a:lnTo>
                    <a:pt x="841" y="553"/>
                  </a:lnTo>
                  <a:cubicBezTo>
                    <a:pt x="770" y="610"/>
                    <a:pt x="665" y="692"/>
                    <a:pt x="665" y="692"/>
                  </a:cubicBezTo>
                  <a:cubicBezTo>
                    <a:pt x="664" y="692"/>
                    <a:pt x="713" y="653"/>
                    <a:pt x="857" y="537"/>
                  </a:cubicBezTo>
                  <a:cubicBezTo>
                    <a:pt x="887" y="514"/>
                    <a:pt x="899" y="505"/>
                    <a:pt x="899" y="505"/>
                  </a:cubicBezTo>
                  <a:lnTo>
                    <a:pt x="899" y="505"/>
                  </a:lnTo>
                  <a:cubicBezTo>
                    <a:pt x="899" y="505"/>
                    <a:pt x="887" y="514"/>
                    <a:pt x="869" y="525"/>
                  </a:cubicBezTo>
                  <a:cubicBezTo>
                    <a:pt x="1045" y="396"/>
                    <a:pt x="1250" y="331"/>
                    <a:pt x="1461" y="331"/>
                  </a:cubicBezTo>
                  <a:cubicBezTo>
                    <a:pt x="1521" y="331"/>
                    <a:pt x="1582" y="336"/>
                    <a:pt x="1643" y="347"/>
                  </a:cubicBezTo>
                  <a:cubicBezTo>
                    <a:pt x="1941" y="406"/>
                    <a:pt x="2191" y="561"/>
                    <a:pt x="2358" y="799"/>
                  </a:cubicBezTo>
                  <a:cubicBezTo>
                    <a:pt x="2396" y="866"/>
                    <a:pt x="2445" y="893"/>
                    <a:pt x="2495" y="893"/>
                  </a:cubicBezTo>
                  <a:cubicBezTo>
                    <a:pt x="2552" y="893"/>
                    <a:pt x="2611" y="857"/>
                    <a:pt x="2655" y="799"/>
                  </a:cubicBezTo>
                  <a:cubicBezTo>
                    <a:pt x="2903" y="497"/>
                    <a:pt x="3171" y="342"/>
                    <a:pt x="3440" y="342"/>
                  </a:cubicBezTo>
                  <a:cubicBezTo>
                    <a:pt x="3468" y="342"/>
                    <a:pt x="3496" y="343"/>
                    <a:pt x="3524" y="347"/>
                  </a:cubicBezTo>
                  <a:lnTo>
                    <a:pt x="3536" y="347"/>
                  </a:lnTo>
                  <a:cubicBezTo>
                    <a:pt x="3763" y="347"/>
                    <a:pt x="3929" y="383"/>
                    <a:pt x="4072" y="478"/>
                  </a:cubicBezTo>
                  <a:cubicBezTo>
                    <a:pt x="4227" y="561"/>
                    <a:pt x="4358" y="716"/>
                    <a:pt x="4441" y="894"/>
                  </a:cubicBezTo>
                  <a:cubicBezTo>
                    <a:pt x="4501" y="1014"/>
                    <a:pt x="4548" y="1133"/>
                    <a:pt x="4560" y="1264"/>
                  </a:cubicBezTo>
                  <a:cubicBezTo>
                    <a:pt x="4584" y="1335"/>
                    <a:pt x="4644" y="1395"/>
                    <a:pt x="4727" y="1395"/>
                  </a:cubicBezTo>
                  <a:lnTo>
                    <a:pt x="4763" y="1395"/>
                  </a:lnTo>
                  <a:cubicBezTo>
                    <a:pt x="4846" y="1383"/>
                    <a:pt x="4906" y="1287"/>
                    <a:pt x="4894" y="1204"/>
                  </a:cubicBezTo>
                  <a:cubicBezTo>
                    <a:pt x="4858" y="1037"/>
                    <a:pt x="4822" y="883"/>
                    <a:pt x="4739" y="740"/>
                  </a:cubicBezTo>
                  <a:cubicBezTo>
                    <a:pt x="4620" y="525"/>
                    <a:pt x="4465" y="323"/>
                    <a:pt x="4251" y="192"/>
                  </a:cubicBezTo>
                  <a:cubicBezTo>
                    <a:pt x="4060" y="73"/>
                    <a:pt x="3834" y="13"/>
                    <a:pt x="3548" y="13"/>
                  </a:cubicBezTo>
                  <a:cubicBezTo>
                    <a:pt x="3514" y="10"/>
                    <a:pt x="3479" y="8"/>
                    <a:pt x="3445" y="8"/>
                  </a:cubicBezTo>
                  <a:cubicBezTo>
                    <a:pt x="3115" y="8"/>
                    <a:pt x="2805" y="165"/>
                    <a:pt x="2524" y="478"/>
                  </a:cubicBezTo>
                  <a:cubicBezTo>
                    <a:pt x="2322" y="240"/>
                    <a:pt x="2036" y="85"/>
                    <a:pt x="1703" y="25"/>
                  </a:cubicBezTo>
                  <a:cubicBezTo>
                    <a:pt x="1614" y="9"/>
                    <a:pt x="1527" y="0"/>
                    <a:pt x="144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35" name="Google Shape;11435;p81"/>
          <p:cNvGrpSpPr/>
          <p:nvPr/>
        </p:nvGrpSpPr>
        <p:grpSpPr>
          <a:xfrm>
            <a:off x="3553554" y="4204623"/>
            <a:ext cx="375725" cy="466245"/>
            <a:chOff x="2665165" y="3360146"/>
            <a:chExt cx="281794" cy="349684"/>
          </a:xfrm>
          <a:solidFill>
            <a:srgbClr val="D2DE00"/>
          </a:solidFill>
        </p:grpSpPr>
        <p:sp>
          <p:nvSpPr>
            <p:cNvPr id="11436" name="Google Shape;11436;p81"/>
            <p:cNvSpPr/>
            <p:nvPr/>
          </p:nvSpPr>
          <p:spPr>
            <a:xfrm>
              <a:off x="2665165" y="3495547"/>
              <a:ext cx="136572" cy="214284"/>
            </a:xfrm>
            <a:custGeom>
              <a:avLst/>
              <a:gdLst/>
              <a:ahLst/>
              <a:cxnLst/>
              <a:rect l="l" t="t" r="r" b="b"/>
              <a:pathLst>
                <a:path w="4311" h="6764" extrusionOk="0">
                  <a:moveTo>
                    <a:pt x="3977" y="4453"/>
                  </a:moveTo>
                  <a:lnTo>
                    <a:pt x="3977" y="5049"/>
                  </a:lnTo>
                  <a:lnTo>
                    <a:pt x="2441" y="5049"/>
                  </a:lnTo>
                  <a:lnTo>
                    <a:pt x="2441" y="4453"/>
                  </a:lnTo>
                  <a:close/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1727"/>
                  </a:lnTo>
                  <a:cubicBezTo>
                    <a:pt x="0" y="1858"/>
                    <a:pt x="84" y="2001"/>
                    <a:pt x="179" y="2072"/>
                  </a:cubicBezTo>
                  <a:lnTo>
                    <a:pt x="1167" y="2751"/>
                  </a:lnTo>
                  <a:cubicBezTo>
                    <a:pt x="1196" y="2770"/>
                    <a:pt x="1230" y="2779"/>
                    <a:pt x="1264" y="2779"/>
                  </a:cubicBezTo>
                  <a:cubicBezTo>
                    <a:pt x="1315" y="2779"/>
                    <a:pt x="1365" y="2758"/>
                    <a:pt x="1393" y="2715"/>
                  </a:cubicBezTo>
                  <a:cubicBezTo>
                    <a:pt x="1429" y="2632"/>
                    <a:pt x="1417" y="2536"/>
                    <a:pt x="1346" y="2489"/>
                  </a:cubicBezTo>
                  <a:lnTo>
                    <a:pt x="357" y="1798"/>
                  </a:lnTo>
                  <a:cubicBezTo>
                    <a:pt x="334" y="1786"/>
                    <a:pt x="322" y="1763"/>
                    <a:pt x="322" y="1727"/>
                  </a:cubicBezTo>
                  <a:lnTo>
                    <a:pt x="322" y="334"/>
                  </a:lnTo>
                  <a:lnTo>
                    <a:pt x="655" y="334"/>
                  </a:lnTo>
                  <a:cubicBezTo>
                    <a:pt x="679" y="334"/>
                    <a:pt x="679" y="346"/>
                    <a:pt x="679" y="346"/>
                  </a:cubicBezTo>
                  <a:lnTo>
                    <a:pt x="679" y="1251"/>
                  </a:lnTo>
                  <a:cubicBezTo>
                    <a:pt x="679" y="1382"/>
                    <a:pt x="750" y="1524"/>
                    <a:pt x="857" y="1596"/>
                  </a:cubicBezTo>
                  <a:lnTo>
                    <a:pt x="2286" y="2560"/>
                  </a:lnTo>
                  <a:cubicBezTo>
                    <a:pt x="2405" y="2656"/>
                    <a:pt x="2548" y="2691"/>
                    <a:pt x="2703" y="2691"/>
                  </a:cubicBezTo>
                  <a:lnTo>
                    <a:pt x="2822" y="2691"/>
                  </a:lnTo>
                  <a:cubicBezTo>
                    <a:pt x="2941" y="2691"/>
                    <a:pt x="3060" y="2656"/>
                    <a:pt x="3143" y="2560"/>
                  </a:cubicBezTo>
                  <a:lnTo>
                    <a:pt x="3191" y="2513"/>
                  </a:lnTo>
                  <a:cubicBezTo>
                    <a:pt x="3251" y="2453"/>
                    <a:pt x="3274" y="2382"/>
                    <a:pt x="3274" y="2298"/>
                  </a:cubicBezTo>
                  <a:cubicBezTo>
                    <a:pt x="3274" y="2203"/>
                    <a:pt x="3239" y="2132"/>
                    <a:pt x="3179" y="2072"/>
                  </a:cubicBezTo>
                  <a:lnTo>
                    <a:pt x="2524" y="1477"/>
                  </a:lnTo>
                  <a:lnTo>
                    <a:pt x="2524" y="1465"/>
                  </a:lnTo>
                  <a:lnTo>
                    <a:pt x="2727" y="1251"/>
                  </a:lnTo>
                  <a:lnTo>
                    <a:pt x="3905" y="2179"/>
                  </a:lnTo>
                  <a:cubicBezTo>
                    <a:pt x="3929" y="2191"/>
                    <a:pt x="3929" y="2215"/>
                    <a:pt x="3929" y="2251"/>
                  </a:cubicBezTo>
                  <a:lnTo>
                    <a:pt x="3929" y="4156"/>
                  </a:lnTo>
                  <a:lnTo>
                    <a:pt x="2643" y="4156"/>
                  </a:lnTo>
                  <a:lnTo>
                    <a:pt x="2643" y="3620"/>
                  </a:lnTo>
                  <a:cubicBezTo>
                    <a:pt x="2643" y="3465"/>
                    <a:pt x="2560" y="3346"/>
                    <a:pt x="2465" y="3263"/>
                  </a:cubicBezTo>
                  <a:lnTo>
                    <a:pt x="1869" y="2846"/>
                  </a:lnTo>
                  <a:cubicBezTo>
                    <a:pt x="1837" y="2828"/>
                    <a:pt x="1804" y="2818"/>
                    <a:pt x="1771" y="2818"/>
                  </a:cubicBezTo>
                  <a:cubicBezTo>
                    <a:pt x="1720" y="2818"/>
                    <a:pt x="1673" y="2842"/>
                    <a:pt x="1643" y="2894"/>
                  </a:cubicBezTo>
                  <a:cubicBezTo>
                    <a:pt x="1596" y="2965"/>
                    <a:pt x="1608" y="3072"/>
                    <a:pt x="1691" y="3108"/>
                  </a:cubicBezTo>
                  <a:lnTo>
                    <a:pt x="2286" y="3525"/>
                  </a:lnTo>
                  <a:cubicBezTo>
                    <a:pt x="2310" y="3548"/>
                    <a:pt x="2322" y="3584"/>
                    <a:pt x="2322" y="3620"/>
                  </a:cubicBezTo>
                  <a:lnTo>
                    <a:pt x="2322" y="4156"/>
                  </a:lnTo>
                  <a:lnTo>
                    <a:pt x="2286" y="4156"/>
                  </a:lnTo>
                  <a:cubicBezTo>
                    <a:pt x="2191" y="4156"/>
                    <a:pt x="2120" y="4227"/>
                    <a:pt x="2120" y="4322"/>
                  </a:cubicBezTo>
                  <a:lnTo>
                    <a:pt x="2120" y="5584"/>
                  </a:lnTo>
                  <a:lnTo>
                    <a:pt x="2120" y="6596"/>
                  </a:lnTo>
                  <a:cubicBezTo>
                    <a:pt x="2120" y="6680"/>
                    <a:pt x="2191" y="6763"/>
                    <a:pt x="2286" y="6763"/>
                  </a:cubicBezTo>
                  <a:lnTo>
                    <a:pt x="2834" y="6763"/>
                  </a:lnTo>
                  <a:cubicBezTo>
                    <a:pt x="2917" y="6763"/>
                    <a:pt x="3001" y="6680"/>
                    <a:pt x="3001" y="6596"/>
                  </a:cubicBezTo>
                  <a:cubicBezTo>
                    <a:pt x="3001" y="6501"/>
                    <a:pt x="2917" y="6430"/>
                    <a:pt x="2834" y="6430"/>
                  </a:cubicBezTo>
                  <a:lnTo>
                    <a:pt x="2429" y="6430"/>
                  </a:lnTo>
                  <a:lnTo>
                    <a:pt x="2429" y="5406"/>
                  </a:lnTo>
                  <a:lnTo>
                    <a:pt x="3965" y="5406"/>
                  </a:lnTo>
                  <a:lnTo>
                    <a:pt x="3965" y="5584"/>
                  </a:lnTo>
                  <a:lnTo>
                    <a:pt x="3965" y="6430"/>
                  </a:lnTo>
                  <a:lnTo>
                    <a:pt x="3477" y="6430"/>
                  </a:lnTo>
                  <a:cubicBezTo>
                    <a:pt x="3382" y="6430"/>
                    <a:pt x="3310" y="6501"/>
                    <a:pt x="3310" y="6596"/>
                  </a:cubicBezTo>
                  <a:cubicBezTo>
                    <a:pt x="3310" y="6680"/>
                    <a:pt x="3382" y="6763"/>
                    <a:pt x="3477" y="6763"/>
                  </a:cubicBezTo>
                  <a:lnTo>
                    <a:pt x="4144" y="6763"/>
                  </a:lnTo>
                  <a:cubicBezTo>
                    <a:pt x="4227" y="6763"/>
                    <a:pt x="4310" y="6680"/>
                    <a:pt x="4310" y="6596"/>
                  </a:cubicBezTo>
                  <a:lnTo>
                    <a:pt x="4310" y="5251"/>
                  </a:lnTo>
                  <a:lnTo>
                    <a:pt x="4286" y="4287"/>
                  </a:lnTo>
                  <a:lnTo>
                    <a:pt x="4286" y="2215"/>
                  </a:lnTo>
                  <a:cubicBezTo>
                    <a:pt x="4286" y="2084"/>
                    <a:pt x="4227" y="1965"/>
                    <a:pt x="4132" y="1894"/>
                  </a:cubicBezTo>
                  <a:lnTo>
                    <a:pt x="2846" y="881"/>
                  </a:lnTo>
                  <a:cubicBezTo>
                    <a:pt x="2818" y="859"/>
                    <a:pt x="2782" y="847"/>
                    <a:pt x="2746" y="847"/>
                  </a:cubicBezTo>
                  <a:cubicBezTo>
                    <a:pt x="2707" y="847"/>
                    <a:pt x="2669" y="862"/>
                    <a:pt x="2643" y="893"/>
                  </a:cubicBezTo>
                  <a:lnTo>
                    <a:pt x="2322" y="1203"/>
                  </a:lnTo>
                  <a:cubicBezTo>
                    <a:pt x="2262" y="1262"/>
                    <a:pt x="2215" y="1358"/>
                    <a:pt x="2215" y="1441"/>
                  </a:cubicBezTo>
                  <a:cubicBezTo>
                    <a:pt x="2215" y="1536"/>
                    <a:pt x="2262" y="1620"/>
                    <a:pt x="2322" y="1679"/>
                  </a:cubicBezTo>
                  <a:lnTo>
                    <a:pt x="2977" y="2275"/>
                  </a:lnTo>
                  <a:lnTo>
                    <a:pt x="2941" y="2322"/>
                  </a:lnTo>
                  <a:cubicBezTo>
                    <a:pt x="2905" y="2358"/>
                    <a:pt x="2882" y="2370"/>
                    <a:pt x="2846" y="2370"/>
                  </a:cubicBezTo>
                  <a:lnTo>
                    <a:pt x="2727" y="2370"/>
                  </a:lnTo>
                  <a:cubicBezTo>
                    <a:pt x="2643" y="2370"/>
                    <a:pt x="2560" y="2334"/>
                    <a:pt x="2489" y="2298"/>
                  </a:cubicBezTo>
                  <a:lnTo>
                    <a:pt x="1060" y="1322"/>
                  </a:lnTo>
                  <a:cubicBezTo>
                    <a:pt x="1024" y="1310"/>
                    <a:pt x="1012" y="1286"/>
                    <a:pt x="1012" y="1251"/>
                  </a:cubicBezTo>
                  <a:lnTo>
                    <a:pt x="1012" y="346"/>
                  </a:lnTo>
                  <a:cubicBezTo>
                    <a:pt x="1012" y="155"/>
                    <a:pt x="869" y="0"/>
                    <a:pt x="67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37" name="Google Shape;11437;p81"/>
            <p:cNvSpPr/>
            <p:nvPr/>
          </p:nvSpPr>
          <p:spPr>
            <a:xfrm>
              <a:off x="2811495" y="3494786"/>
              <a:ext cx="135464" cy="212003"/>
            </a:xfrm>
            <a:custGeom>
              <a:avLst/>
              <a:gdLst/>
              <a:ahLst/>
              <a:cxnLst/>
              <a:rect l="l" t="t" r="r" b="b"/>
              <a:pathLst>
                <a:path w="4276" h="6692" extrusionOk="0">
                  <a:moveTo>
                    <a:pt x="3942" y="322"/>
                  </a:moveTo>
                  <a:lnTo>
                    <a:pt x="3942" y="1727"/>
                  </a:lnTo>
                  <a:lnTo>
                    <a:pt x="3954" y="1727"/>
                  </a:lnTo>
                  <a:cubicBezTo>
                    <a:pt x="3954" y="1751"/>
                    <a:pt x="3942" y="1787"/>
                    <a:pt x="3918" y="1798"/>
                  </a:cubicBezTo>
                  <a:lnTo>
                    <a:pt x="1811" y="3251"/>
                  </a:lnTo>
                  <a:cubicBezTo>
                    <a:pt x="1692" y="3334"/>
                    <a:pt x="1632" y="3465"/>
                    <a:pt x="1632" y="3608"/>
                  </a:cubicBezTo>
                  <a:lnTo>
                    <a:pt x="1632" y="4144"/>
                  </a:lnTo>
                  <a:lnTo>
                    <a:pt x="334" y="4144"/>
                  </a:lnTo>
                  <a:lnTo>
                    <a:pt x="334" y="2239"/>
                  </a:lnTo>
                  <a:cubicBezTo>
                    <a:pt x="334" y="2215"/>
                    <a:pt x="358" y="2179"/>
                    <a:pt x="370" y="2168"/>
                  </a:cubicBezTo>
                  <a:lnTo>
                    <a:pt x="632" y="1965"/>
                  </a:lnTo>
                  <a:lnTo>
                    <a:pt x="1525" y="1251"/>
                  </a:lnTo>
                  <a:lnTo>
                    <a:pt x="1739" y="1453"/>
                  </a:lnTo>
                  <a:lnTo>
                    <a:pt x="1739" y="1465"/>
                  </a:lnTo>
                  <a:lnTo>
                    <a:pt x="1084" y="2060"/>
                  </a:lnTo>
                  <a:cubicBezTo>
                    <a:pt x="1025" y="2120"/>
                    <a:pt x="977" y="2203"/>
                    <a:pt x="977" y="2287"/>
                  </a:cubicBezTo>
                  <a:cubicBezTo>
                    <a:pt x="977" y="2382"/>
                    <a:pt x="1013" y="2453"/>
                    <a:pt x="1072" y="2513"/>
                  </a:cubicBezTo>
                  <a:lnTo>
                    <a:pt x="1108" y="2560"/>
                  </a:lnTo>
                  <a:cubicBezTo>
                    <a:pt x="1203" y="2644"/>
                    <a:pt x="1322" y="2691"/>
                    <a:pt x="1441" y="2691"/>
                  </a:cubicBezTo>
                  <a:lnTo>
                    <a:pt x="1561" y="2691"/>
                  </a:lnTo>
                  <a:cubicBezTo>
                    <a:pt x="1703" y="2691"/>
                    <a:pt x="1858" y="2644"/>
                    <a:pt x="1977" y="2560"/>
                  </a:cubicBezTo>
                  <a:lnTo>
                    <a:pt x="3406" y="1584"/>
                  </a:lnTo>
                  <a:cubicBezTo>
                    <a:pt x="3525" y="1513"/>
                    <a:pt x="3585" y="1382"/>
                    <a:pt x="3585" y="1251"/>
                  </a:cubicBezTo>
                  <a:lnTo>
                    <a:pt x="3585" y="334"/>
                  </a:lnTo>
                  <a:cubicBezTo>
                    <a:pt x="3585" y="322"/>
                    <a:pt x="3597" y="322"/>
                    <a:pt x="3597" y="322"/>
                  </a:cubicBezTo>
                  <a:close/>
                  <a:moveTo>
                    <a:pt x="1858" y="4477"/>
                  </a:moveTo>
                  <a:lnTo>
                    <a:pt x="1858" y="5073"/>
                  </a:lnTo>
                  <a:lnTo>
                    <a:pt x="322" y="5073"/>
                  </a:lnTo>
                  <a:lnTo>
                    <a:pt x="322" y="4477"/>
                  </a:lnTo>
                  <a:close/>
                  <a:moveTo>
                    <a:pt x="1858" y="5382"/>
                  </a:moveTo>
                  <a:lnTo>
                    <a:pt x="1858" y="6406"/>
                  </a:lnTo>
                  <a:lnTo>
                    <a:pt x="322" y="6406"/>
                  </a:lnTo>
                  <a:lnTo>
                    <a:pt x="322" y="5561"/>
                  </a:lnTo>
                  <a:lnTo>
                    <a:pt x="322" y="5382"/>
                  </a:lnTo>
                  <a:close/>
                  <a:moveTo>
                    <a:pt x="3620" y="1"/>
                  </a:moveTo>
                  <a:cubicBezTo>
                    <a:pt x="3418" y="1"/>
                    <a:pt x="3275" y="143"/>
                    <a:pt x="3275" y="334"/>
                  </a:cubicBezTo>
                  <a:lnTo>
                    <a:pt x="3275" y="1251"/>
                  </a:lnTo>
                  <a:cubicBezTo>
                    <a:pt x="3275" y="1275"/>
                    <a:pt x="3263" y="1310"/>
                    <a:pt x="3227" y="1322"/>
                  </a:cubicBezTo>
                  <a:lnTo>
                    <a:pt x="1799" y="2287"/>
                  </a:lnTo>
                  <a:cubicBezTo>
                    <a:pt x="1727" y="2334"/>
                    <a:pt x="1656" y="2358"/>
                    <a:pt x="1561" y="2358"/>
                  </a:cubicBezTo>
                  <a:lnTo>
                    <a:pt x="1441" y="2358"/>
                  </a:lnTo>
                  <a:cubicBezTo>
                    <a:pt x="1418" y="2358"/>
                    <a:pt x="1370" y="2346"/>
                    <a:pt x="1358" y="2322"/>
                  </a:cubicBezTo>
                  <a:lnTo>
                    <a:pt x="1311" y="2275"/>
                  </a:lnTo>
                  <a:lnTo>
                    <a:pt x="1965" y="1679"/>
                  </a:lnTo>
                  <a:cubicBezTo>
                    <a:pt x="2037" y="1620"/>
                    <a:pt x="2073" y="1525"/>
                    <a:pt x="2073" y="1441"/>
                  </a:cubicBezTo>
                  <a:cubicBezTo>
                    <a:pt x="2073" y="1346"/>
                    <a:pt x="2037" y="1263"/>
                    <a:pt x="1965" y="1203"/>
                  </a:cubicBezTo>
                  <a:lnTo>
                    <a:pt x="1656" y="894"/>
                  </a:lnTo>
                  <a:cubicBezTo>
                    <a:pt x="1622" y="860"/>
                    <a:pt x="1577" y="845"/>
                    <a:pt x="1534" y="845"/>
                  </a:cubicBezTo>
                  <a:cubicBezTo>
                    <a:pt x="1500" y="845"/>
                    <a:pt x="1467" y="854"/>
                    <a:pt x="1441" y="870"/>
                  </a:cubicBezTo>
                  <a:lnTo>
                    <a:pt x="429" y="1667"/>
                  </a:lnTo>
                  <a:lnTo>
                    <a:pt x="168" y="1870"/>
                  </a:lnTo>
                  <a:cubicBezTo>
                    <a:pt x="60" y="1941"/>
                    <a:pt x="1" y="2060"/>
                    <a:pt x="1" y="2203"/>
                  </a:cubicBezTo>
                  <a:lnTo>
                    <a:pt x="1" y="4263"/>
                  </a:lnTo>
                  <a:lnTo>
                    <a:pt x="1" y="5192"/>
                  </a:lnTo>
                  <a:lnTo>
                    <a:pt x="1" y="6525"/>
                  </a:lnTo>
                  <a:cubicBezTo>
                    <a:pt x="1" y="6620"/>
                    <a:pt x="72" y="6692"/>
                    <a:pt x="168" y="6692"/>
                  </a:cubicBezTo>
                  <a:lnTo>
                    <a:pt x="2025" y="6692"/>
                  </a:lnTo>
                  <a:cubicBezTo>
                    <a:pt x="2108" y="6692"/>
                    <a:pt x="2192" y="6620"/>
                    <a:pt x="2192" y="6525"/>
                  </a:cubicBezTo>
                  <a:lnTo>
                    <a:pt x="2192" y="5513"/>
                  </a:lnTo>
                  <a:lnTo>
                    <a:pt x="2192" y="4251"/>
                  </a:lnTo>
                  <a:cubicBezTo>
                    <a:pt x="2192" y="4168"/>
                    <a:pt x="2108" y="4084"/>
                    <a:pt x="2025" y="4084"/>
                  </a:cubicBezTo>
                  <a:lnTo>
                    <a:pt x="1953" y="4084"/>
                  </a:lnTo>
                  <a:lnTo>
                    <a:pt x="1953" y="3549"/>
                  </a:lnTo>
                  <a:cubicBezTo>
                    <a:pt x="1953" y="3525"/>
                    <a:pt x="1965" y="3477"/>
                    <a:pt x="1989" y="3465"/>
                  </a:cubicBezTo>
                  <a:lnTo>
                    <a:pt x="4097" y="2001"/>
                  </a:lnTo>
                  <a:cubicBezTo>
                    <a:pt x="4216" y="1929"/>
                    <a:pt x="4275" y="1798"/>
                    <a:pt x="4275" y="1667"/>
                  </a:cubicBezTo>
                  <a:lnTo>
                    <a:pt x="4275" y="96"/>
                  </a:lnTo>
                  <a:cubicBezTo>
                    <a:pt x="4275" y="72"/>
                    <a:pt x="4216" y="1"/>
                    <a:pt x="4120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38" name="Google Shape;11438;p81"/>
            <p:cNvSpPr/>
            <p:nvPr/>
          </p:nvSpPr>
          <p:spPr>
            <a:xfrm>
              <a:off x="2731915" y="3360146"/>
              <a:ext cx="149403" cy="181812"/>
            </a:xfrm>
            <a:custGeom>
              <a:avLst/>
              <a:gdLst/>
              <a:ahLst/>
              <a:cxnLst/>
              <a:rect l="l" t="t" r="r" b="b"/>
              <a:pathLst>
                <a:path w="4716" h="5739" extrusionOk="0">
                  <a:moveTo>
                    <a:pt x="2358" y="0"/>
                  </a:moveTo>
                  <a:cubicBezTo>
                    <a:pt x="1156" y="0"/>
                    <a:pt x="155" y="893"/>
                    <a:pt x="13" y="2084"/>
                  </a:cubicBezTo>
                  <a:cubicBezTo>
                    <a:pt x="1" y="2179"/>
                    <a:pt x="72" y="2250"/>
                    <a:pt x="143" y="2262"/>
                  </a:cubicBezTo>
                  <a:cubicBezTo>
                    <a:pt x="155" y="2265"/>
                    <a:pt x="166" y="2266"/>
                    <a:pt x="176" y="2266"/>
                  </a:cubicBezTo>
                  <a:cubicBezTo>
                    <a:pt x="255" y="2266"/>
                    <a:pt x="312" y="2194"/>
                    <a:pt x="322" y="2131"/>
                  </a:cubicBezTo>
                  <a:cubicBezTo>
                    <a:pt x="441" y="1107"/>
                    <a:pt x="1322" y="333"/>
                    <a:pt x="2346" y="333"/>
                  </a:cubicBezTo>
                  <a:cubicBezTo>
                    <a:pt x="3477" y="333"/>
                    <a:pt x="4382" y="1250"/>
                    <a:pt x="4382" y="2369"/>
                  </a:cubicBezTo>
                  <a:cubicBezTo>
                    <a:pt x="4382" y="3262"/>
                    <a:pt x="3823" y="4036"/>
                    <a:pt x="2977" y="4322"/>
                  </a:cubicBezTo>
                  <a:cubicBezTo>
                    <a:pt x="2941" y="4334"/>
                    <a:pt x="2894" y="4346"/>
                    <a:pt x="2882" y="4393"/>
                  </a:cubicBezTo>
                  <a:lnTo>
                    <a:pt x="2346" y="5286"/>
                  </a:lnTo>
                  <a:lnTo>
                    <a:pt x="1810" y="4393"/>
                  </a:lnTo>
                  <a:cubicBezTo>
                    <a:pt x="1798" y="4370"/>
                    <a:pt x="1763" y="4334"/>
                    <a:pt x="1727" y="4322"/>
                  </a:cubicBezTo>
                  <a:cubicBezTo>
                    <a:pt x="989" y="4084"/>
                    <a:pt x="477" y="3477"/>
                    <a:pt x="334" y="2727"/>
                  </a:cubicBezTo>
                  <a:cubicBezTo>
                    <a:pt x="323" y="2650"/>
                    <a:pt x="252" y="2594"/>
                    <a:pt x="177" y="2594"/>
                  </a:cubicBezTo>
                  <a:cubicBezTo>
                    <a:pt x="170" y="2594"/>
                    <a:pt x="163" y="2595"/>
                    <a:pt x="155" y="2596"/>
                  </a:cubicBezTo>
                  <a:cubicBezTo>
                    <a:pt x="72" y="2608"/>
                    <a:pt x="13" y="2703"/>
                    <a:pt x="24" y="2774"/>
                  </a:cubicBezTo>
                  <a:cubicBezTo>
                    <a:pt x="179" y="3620"/>
                    <a:pt x="775" y="4322"/>
                    <a:pt x="1572" y="4608"/>
                  </a:cubicBezTo>
                  <a:lnTo>
                    <a:pt x="2215" y="5656"/>
                  </a:lnTo>
                  <a:cubicBezTo>
                    <a:pt x="2239" y="5703"/>
                    <a:pt x="2287" y="5739"/>
                    <a:pt x="2346" y="5739"/>
                  </a:cubicBezTo>
                  <a:cubicBezTo>
                    <a:pt x="2406" y="5739"/>
                    <a:pt x="2453" y="5703"/>
                    <a:pt x="2477" y="5656"/>
                  </a:cubicBezTo>
                  <a:lnTo>
                    <a:pt x="3120" y="4608"/>
                  </a:lnTo>
                  <a:cubicBezTo>
                    <a:pt x="4073" y="4274"/>
                    <a:pt x="4704" y="3381"/>
                    <a:pt x="4704" y="2369"/>
                  </a:cubicBezTo>
                  <a:cubicBezTo>
                    <a:pt x="4715" y="1060"/>
                    <a:pt x="3656" y="0"/>
                    <a:pt x="235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39" name="Google Shape;11439;p81"/>
            <p:cNvSpPr/>
            <p:nvPr/>
          </p:nvSpPr>
          <p:spPr>
            <a:xfrm>
              <a:off x="2760585" y="3389545"/>
              <a:ext cx="92442" cy="91333"/>
            </a:xfrm>
            <a:custGeom>
              <a:avLst/>
              <a:gdLst/>
              <a:ahLst/>
              <a:cxnLst/>
              <a:rect l="l" t="t" r="r" b="b"/>
              <a:pathLst>
                <a:path w="2918" h="2883" extrusionOk="0">
                  <a:moveTo>
                    <a:pt x="1453" y="679"/>
                  </a:moveTo>
                  <a:cubicBezTo>
                    <a:pt x="1858" y="679"/>
                    <a:pt x="2203" y="1025"/>
                    <a:pt x="2203" y="1430"/>
                  </a:cubicBezTo>
                  <a:cubicBezTo>
                    <a:pt x="2203" y="1846"/>
                    <a:pt x="1870" y="2168"/>
                    <a:pt x="1453" y="2168"/>
                  </a:cubicBezTo>
                  <a:cubicBezTo>
                    <a:pt x="1036" y="2168"/>
                    <a:pt x="715" y="1846"/>
                    <a:pt x="715" y="1430"/>
                  </a:cubicBezTo>
                  <a:cubicBezTo>
                    <a:pt x="715" y="1013"/>
                    <a:pt x="1036" y="679"/>
                    <a:pt x="1453" y="679"/>
                  </a:cubicBezTo>
                  <a:close/>
                  <a:moveTo>
                    <a:pt x="1453" y="1"/>
                  </a:moveTo>
                  <a:cubicBezTo>
                    <a:pt x="1370" y="1"/>
                    <a:pt x="1286" y="72"/>
                    <a:pt x="1286" y="167"/>
                  </a:cubicBezTo>
                  <a:lnTo>
                    <a:pt x="1286" y="382"/>
                  </a:lnTo>
                  <a:cubicBezTo>
                    <a:pt x="1108" y="417"/>
                    <a:pt x="953" y="477"/>
                    <a:pt x="810" y="572"/>
                  </a:cubicBezTo>
                  <a:lnTo>
                    <a:pt x="655" y="417"/>
                  </a:lnTo>
                  <a:cubicBezTo>
                    <a:pt x="626" y="388"/>
                    <a:pt x="584" y="373"/>
                    <a:pt x="542" y="373"/>
                  </a:cubicBezTo>
                  <a:cubicBezTo>
                    <a:pt x="501" y="373"/>
                    <a:pt x="459" y="388"/>
                    <a:pt x="429" y="417"/>
                  </a:cubicBezTo>
                  <a:cubicBezTo>
                    <a:pt x="370" y="477"/>
                    <a:pt x="370" y="572"/>
                    <a:pt x="429" y="632"/>
                  </a:cubicBezTo>
                  <a:lnTo>
                    <a:pt x="596" y="798"/>
                  </a:lnTo>
                  <a:cubicBezTo>
                    <a:pt x="489" y="929"/>
                    <a:pt x="429" y="1096"/>
                    <a:pt x="393" y="1275"/>
                  </a:cubicBezTo>
                  <a:lnTo>
                    <a:pt x="167" y="1275"/>
                  </a:lnTo>
                  <a:cubicBezTo>
                    <a:pt x="72" y="1275"/>
                    <a:pt x="0" y="1358"/>
                    <a:pt x="0" y="1441"/>
                  </a:cubicBezTo>
                  <a:cubicBezTo>
                    <a:pt x="0" y="1537"/>
                    <a:pt x="72" y="1608"/>
                    <a:pt x="167" y="1608"/>
                  </a:cubicBezTo>
                  <a:lnTo>
                    <a:pt x="381" y="1608"/>
                  </a:lnTo>
                  <a:cubicBezTo>
                    <a:pt x="417" y="1787"/>
                    <a:pt x="477" y="1953"/>
                    <a:pt x="572" y="2084"/>
                  </a:cubicBezTo>
                  <a:lnTo>
                    <a:pt x="417" y="2251"/>
                  </a:lnTo>
                  <a:cubicBezTo>
                    <a:pt x="358" y="2311"/>
                    <a:pt x="358" y="2406"/>
                    <a:pt x="417" y="2465"/>
                  </a:cubicBezTo>
                  <a:cubicBezTo>
                    <a:pt x="441" y="2501"/>
                    <a:pt x="489" y="2513"/>
                    <a:pt x="536" y="2513"/>
                  </a:cubicBezTo>
                  <a:cubicBezTo>
                    <a:pt x="572" y="2513"/>
                    <a:pt x="620" y="2501"/>
                    <a:pt x="655" y="2465"/>
                  </a:cubicBezTo>
                  <a:lnTo>
                    <a:pt x="810" y="2311"/>
                  </a:lnTo>
                  <a:cubicBezTo>
                    <a:pt x="953" y="2406"/>
                    <a:pt x="1108" y="2465"/>
                    <a:pt x="1286" y="2501"/>
                  </a:cubicBezTo>
                  <a:lnTo>
                    <a:pt x="1286" y="2727"/>
                  </a:lnTo>
                  <a:cubicBezTo>
                    <a:pt x="1286" y="2811"/>
                    <a:pt x="1370" y="2882"/>
                    <a:pt x="1453" y="2882"/>
                  </a:cubicBezTo>
                  <a:cubicBezTo>
                    <a:pt x="1548" y="2882"/>
                    <a:pt x="1620" y="2811"/>
                    <a:pt x="1620" y="2727"/>
                  </a:cubicBezTo>
                  <a:lnTo>
                    <a:pt x="1620" y="2501"/>
                  </a:lnTo>
                  <a:cubicBezTo>
                    <a:pt x="1798" y="2465"/>
                    <a:pt x="1965" y="2406"/>
                    <a:pt x="2096" y="2311"/>
                  </a:cubicBezTo>
                  <a:lnTo>
                    <a:pt x="2263" y="2465"/>
                  </a:lnTo>
                  <a:cubicBezTo>
                    <a:pt x="2286" y="2501"/>
                    <a:pt x="2334" y="2513"/>
                    <a:pt x="2382" y="2513"/>
                  </a:cubicBezTo>
                  <a:cubicBezTo>
                    <a:pt x="2417" y="2513"/>
                    <a:pt x="2465" y="2501"/>
                    <a:pt x="2501" y="2465"/>
                  </a:cubicBezTo>
                  <a:cubicBezTo>
                    <a:pt x="2560" y="2406"/>
                    <a:pt x="2560" y="2311"/>
                    <a:pt x="2501" y="2251"/>
                  </a:cubicBezTo>
                  <a:lnTo>
                    <a:pt x="2334" y="2084"/>
                  </a:lnTo>
                  <a:cubicBezTo>
                    <a:pt x="2441" y="1953"/>
                    <a:pt x="2501" y="1787"/>
                    <a:pt x="2525" y="1608"/>
                  </a:cubicBezTo>
                  <a:lnTo>
                    <a:pt x="2751" y="1608"/>
                  </a:lnTo>
                  <a:cubicBezTo>
                    <a:pt x="2834" y="1608"/>
                    <a:pt x="2918" y="1537"/>
                    <a:pt x="2918" y="1441"/>
                  </a:cubicBezTo>
                  <a:cubicBezTo>
                    <a:pt x="2882" y="1358"/>
                    <a:pt x="2822" y="1275"/>
                    <a:pt x="2739" y="1275"/>
                  </a:cubicBezTo>
                  <a:lnTo>
                    <a:pt x="2513" y="1275"/>
                  </a:lnTo>
                  <a:cubicBezTo>
                    <a:pt x="2477" y="1096"/>
                    <a:pt x="2417" y="941"/>
                    <a:pt x="2322" y="798"/>
                  </a:cubicBezTo>
                  <a:lnTo>
                    <a:pt x="2489" y="632"/>
                  </a:lnTo>
                  <a:cubicBezTo>
                    <a:pt x="2548" y="572"/>
                    <a:pt x="2548" y="477"/>
                    <a:pt x="2489" y="417"/>
                  </a:cubicBezTo>
                  <a:cubicBezTo>
                    <a:pt x="2459" y="388"/>
                    <a:pt x="2417" y="373"/>
                    <a:pt x="2376" y="373"/>
                  </a:cubicBezTo>
                  <a:cubicBezTo>
                    <a:pt x="2334" y="373"/>
                    <a:pt x="2292" y="388"/>
                    <a:pt x="2263" y="417"/>
                  </a:cubicBezTo>
                  <a:lnTo>
                    <a:pt x="2096" y="572"/>
                  </a:lnTo>
                  <a:cubicBezTo>
                    <a:pt x="1965" y="477"/>
                    <a:pt x="1798" y="417"/>
                    <a:pt x="1620" y="382"/>
                  </a:cubicBezTo>
                  <a:lnTo>
                    <a:pt x="1620" y="167"/>
                  </a:lnTo>
                  <a:cubicBezTo>
                    <a:pt x="1620" y="72"/>
                    <a:pt x="1548" y="1"/>
                    <a:pt x="145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40" name="Google Shape;11440;p81"/>
            <p:cNvSpPr/>
            <p:nvPr/>
          </p:nvSpPr>
          <p:spPr>
            <a:xfrm>
              <a:off x="2789636" y="3417836"/>
              <a:ext cx="33961" cy="33993"/>
            </a:xfrm>
            <a:custGeom>
              <a:avLst/>
              <a:gdLst/>
              <a:ahLst/>
              <a:cxnLst/>
              <a:rect l="l" t="t" r="r" b="b"/>
              <a:pathLst>
                <a:path w="1072" h="1073" extrusionOk="0">
                  <a:moveTo>
                    <a:pt x="536" y="346"/>
                  </a:moveTo>
                  <a:cubicBezTo>
                    <a:pt x="655" y="346"/>
                    <a:pt x="750" y="429"/>
                    <a:pt x="750" y="548"/>
                  </a:cubicBezTo>
                  <a:cubicBezTo>
                    <a:pt x="750" y="656"/>
                    <a:pt x="643" y="763"/>
                    <a:pt x="536" y="763"/>
                  </a:cubicBezTo>
                  <a:cubicBezTo>
                    <a:pt x="417" y="763"/>
                    <a:pt x="334" y="667"/>
                    <a:pt x="334" y="548"/>
                  </a:cubicBezTo>
                  <a:cubicBezTo>
                    <a:pt x="334" y="429"/>
                    <a:pt x="417" y="346"/>
                    <a:pt x="536" y="346"/>
                  </a:cubicBezTo>
                  <a:close/>
                  <a:moveTo>
                    <a:pt x="536" y="1"/>
                  </a:moveTo>
                  <a:cubicBezTo>
                    <a:pt x="238" y="1"/>
                    <a:pt x="0" y="239"/>
                    <a:pt x="0" y="537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34" y="1072"/>
                    <a:pt x="1072" y="834"/>
                    <a:pt x="1072" y="537"/>
                  </a:cubicBezTo>
                  <a:cubicBezTo>
                    <a:pt x="1072" y="251"/>
                    <a:pt x="822" y="1"/>
                    <a:pt x="53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41" name="Google Shape;11441;p81"/>
          <p:cNvGrpSpPr/>
          <p:nvPr/>
        </p:nvGrpSpPr>
        <p:grpSpPr>
          <a:xfrm>
            <a:off x="9541793" y="4188023"/>
            <a:ext cx="352620" cy="470765"/>
            <a:chOff x="7156344" y="3347696"/>
            <a:chExt cx="264465" cy="353074"/>
          </a:xfrm>
          <a:solidFill>
            <a:srgbClr val="D2DE00"/>
          </a:solidFill>
        </p:grpSpPr>
        <p:sp>
          <p:nvSpPr>
            <p:cNvPr id="11442" name="Google Shape;11442;p81"/>
            <p:cNvSpPr/>
            <p:nvPr/>
          </p:nvSpPr>
          <p:spPr>
            <a:xfrm>
              <a:off x="7248754" y="3468397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0"/>
                    <a:pt x="156" y="500"/>
                  </a:cubicBezTo>
                  <a:cubicBezTo>
                    <a:pt x="251" y="500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43" name="Google Shape;11443;p81"/>
            <p:cNvSpPr/>
            <p:nvPr/>
          </p:nvSpPr>
          <p:spPr>
            <a:xfrm>
              <a:off x="7314775" y="3468397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0"/>
                    <a:pt x="155" y="500"/>
                  </a:cubicBezTo>
                  <a:cubicBezTo>
                    <a:pt x="251" y="500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44" name="Google Shape;11444;p81"/>
            <p:cNvSpPr/>
            <p:nvPr/>
          </p:nvSpPr>
          <p:spPr>
            <a:xfrm>
              <a:off x="7156344" y="3347696"/>
              <a:ext cx="264465" cy="353074"/>
            </a:xfrm>
            <a:custGeom>
              <a:avLst/>
              <a:gdLst/>
              <a:ahLst/>
              <a:cxnLst/>
              <a:rect l="l" t="t" r="r" b="b"/>
              <a:pathLst>
                <a:path w="8348" h="11145" extrusionOk="0">
                  <a:moveTo>
                    <a:pt x="4111" y="310"/>
                  </a:moveTo>
                  <a:cubicBezTo>
                    <a:pt x="4118" y="310"/>
                    <a:pt x="4125" y="310"/>
                    <a:pt x="4132" y="310"/>
                  </a:cubicBezTo>
                  <a:cubicBezTo>
                    <a:pt x="5573" y="322"/>
                    <a:pt x="6740" y="1512"/>
                    <a:pt x="6740" y="2953"/>
                  </a:cubicBezTo>
                  <a:lnTo>
                    <a:pt x="6740" y="3643"/>
                  </a:lnTo>
                  <a:lnTo>
                    <a:pt x="6526" y="3643"/>
                  </a:lnTo>
                  <a:cubicBezTo>
                    <a:pt x="6430" y="3643"/>
                    <a:pt x="6311" y="3632"/>
                    <a:pt x="6216" y="3596"/>
                  </a:cubicBezTo>
                  <a:cubicBezTo>
                    <a:pt x="5859" y="3489"/>
                    <a:pt x="4978" y="3167"/>
                    <a:pt x="4359" y="2119"/>
                  </a:cubicBezTo>
                  <a:cubicBezTo>
                    <a:pt x="4311" y="2048"/>
                    <a:pt x="4299" y="1977"/>
                    <a:pt x="4299" y="1905"/>
                  </a:cubicBezTo>
                  <a:lnTo>
                    <a:pt x="4299" y="1548"/>
                  </a:lnTo>
                  <a:cubicBezTo>
                    <a:pt x="4299" y="1453"/>
                    <a:pt x="4228" y="1381"/>
                    <a:pt x="4132" y="1381"/>
                  </a:cubicBezTo>
                  <a:cubicBezTo>
                    <a:pt x="4049" y="1381"/>
                    <a:pt x="3966" y="1453"/>
                    <a:pt x="3966" y="1548"/>
                  </a:cubicBezTo>
                  <a:lnTo>
                    <a:pt x="3966" y="1905"/>
                  </a:lnTo>
                  <a:cubicBezTo>
                    <a:pt x="3966" y="1977"/>
                    <a:pt x="3954" y="2060"/>
                    <a:pt x="3906" y="2119"/>
                  </a:cubicBezTo>
                  <a:cubicBezTo>
                    <a:pt x="3275" y="3167"/>
                    <a:pt x="2406" y="3489"/>
                    <a:pt x="2049" y="3596"/>
                  </a:cubicBezTo>
                  <a:cubicBezTo>
                    <a:pt x="1942" y="3632"/>
                    <a:pt x="1846" y="3643"/>
                    <a:pt x="1739" y="3643"/>
                  </a:cubicBezTo>
                  <a:lnTo>
                    <a:pt x="1620" y="3643"/>
                  </a:lnTo>
                  <a:cubicBezTo>
                    <a:pt x="1584" y="3643"/>
                    <a:pt x="1561" y="3643"/>
                    <a:pt x="1513" y="3655"/>
                  </a:cubicBezTo>
                  <a:lnTo>
                    <a:pt x="1513" y="2941"/>
                  </a:lnTo>
                  <a:cubicBezTo>
                    <a:pt x="1501" y="1496"/>
                    <a:pt x="2680" y="310"/>
                    <a:pt x="4111" y="310"/>
                  </a:cubicBezTo>
                  <a:close/>
                  <a:moveTo>
                    <a:pt x="1799" y="5013"/>
                  </a:moveTo>
                  <a:cubicBezTo>
                    <a:pt x="1882" y="5322"/>
                    <a:pt x="2049" y="5620"/>
                    <a:pt x="2275" y="5894"/>
                  </a:cubicBezTo>
                  <a:cubicBezTo>
                    <a:pt x="2168" y="6013"/>
                    <a:pt x="2025" y="6084"/>
                    <a:pt x="1858" y="6084"/>
                  </a:cubicBezTo>
                  <a:cubicBezTo>
                    <a:pt x="1561" y="6084"/>
                    <a:pt x="1323" y="5846"/>
                    <a:pt x="1323" y="5548"/>
                  </a:cubicBezTo>
                  <a:cubicBezTo>
                    <a:pt x="1323" y="5275"/>
                    <a:pt x="1525" y="5060"/>
                    <a:pt x="1799" y="5013"/>
                  </a:cubicBezTo>
                  <a:close/>
                  <a:moveTo>
                    <a:pt x="6454" y="5013"/>
                  </a:moveTo>
                  <a:cubicBezTo>
                    <a:pt x="6704" y="5037"/>
                    <a:pt x="6918" y="5263"/>
                    <a:pt x="6918" y="5548"/>
                  </a:cubicBezTo>
                  <a:cubicBezTo>
                    <a:pt x="6918" y="5846"/>
                    <a:pt x="6680" y="6084"/>
                    <a:pt x="6383" y="6084"/>
                  </a:cubicBezTo>
                  <a:cubicBezTo>
                    <a:pt x="6216" y="6084"/>
                    <a:pt x="6073" y="6013"/>
                    <a:pt x="5978" y="5894"/>
                  </a:cubicBezTo>
                  <a:cubicBezTo>
                    <a:pt x="6204" y="5632"/>
                    <a:pt x="6347" y="5334"/>
                    <a:pt x="6454" y="5013"/>
                  </a:cubicBezTo>
                  <a:close/>
                  <a:moveTo>
                    <a:pt x="4132" y="2381"/>
                  </a:moveTo>
                  <a:cubicBezTo>
                    <a:pt x="4823" y="3453"/>
                    <a:pt x="5752" y="3810"/>
                    <a:pt x="6145" y="3905"/>
                  </a:cubicBezTo>
                  <a:cubicBezTo>
                    <a:pt x="6276" y="3941"/>
                    <a:pt x="6406" y="3965"/>
                    <a:pt x="6549" y="3965"/>
                  </a:cubicBezTo>
                  <a:lnTo>
                    <a:pt x="6668" y="3965"/>
                  </a:lnTo>
                  <a:cubicBezTo>
                    <a:pt x="6740" y="3965"/>
                    <a:pt x="6811" y="4001"/>
                    <a:pt x="6871" y="4060"/>
                  </a:cubicBezTo>
                  <a:cubicBezTo>
                    <a:pt x="6930" y="4120"/>
                    <a:pt x="6942" y="4191"/>
                    <a:pt x="6942" y="4263"/>
                  </a:cubicBezTo>
                  <a:cubicBezTo>
                    <a:pt x="6930" y="4405"/>
                    <a:pt x="6799" y="4501"/>
                    <a:pt x="6645" y="4501"/>
                  </a:cubicBezTo>
                  <a:lnTo>
                    <a:pt x="6573" y="4501"/>
                  </a:lnTo>
                  <a:cubicBezTo>
                    <a:pt x="6573" y="4417"/>
                    <a:pt x="6514" y="4346"/>
                    <a:pt x="6430" y="4322"/>
                  </a:cubicBezTo>
                  <a:cubicBezTo>
                    <a:pt x="6335" y="4322"/>
                    <a:pt x="6264" y="4382"/>
                    <a:pt x="6252" y="4477"/>
                  </a:cubicBezTo>
                  <a:cubicBezTo>
                    <a:pt x="6204" y="5001"/>
                    <a:pt x="5966" y="5489"/>
                    <a:pt x="5573" y="5858"/>
                  </a:cubicBezTo>
                  <a:cubicBezTo>
                    <a:pt x="5192" y="6215"/>
                    <a:pt x="4680" y="6430"/>
                    <a:pt x="4144" y="6430"/>
                  </a:cubicBezTo>
                  <a:cubicBezTo>
                    <a:pt x="3585" y="6430"/>
                    <a:pt x="3073" y="6227"/>
                    <a:pt x="2692" y="5858"/>
                  </a:cubicBezTo>
                  <a:cubicBezTo>
                    <a:pt x="2299" y="5501"/>
                    <a:pt x="2061" y="5013"/>
                    <a:pt x="2025" y="4477"/>
                  </a:cubicBezTo>
                  <a:cubicBezTo>
                    <a:pt x="2025" y="4389"/>
                    <a:pt x="1943" y="4321"/>
                    <a:pt x="1865" y="4321"/>
                  </a:cubicBezTo>
                  <a:cubicBezTo>
                    <a:pt x="1859" y="4321"/>
                    <a:pt x="1852" y="4321"/>
                    <a:pt x="1846" y="4322"/>
                  </a:cubicBezTo>
                  <a:cubicBezTo>
                    <a:pt x="1751" y="4322"/>
                    <a:pt x="1680" y="4417"/>
                    <a:pt x="1692" y="4501"/>
                  </a:cubicBezTo>
                  <a:lnTo>
                    <a:pt x="1620" y="4501"/>
                  </a:lnTo>
                  <a:cubicBezTo>
                    <a:pt x="1465" y="4501"/>
                    <a:pt x="1334" y="4405"/>
                    <a:pt x="1323" y="4263"/>
                  </a:cubicBezTo>
                  <a:cubicBezTo>
                    <a:pt x="1311" y="4191"/>
                    <a:pt x="1334" y="4120"/>
                    <a:pt x="1394" y="4060"/>
                  </a:cubicBezTo>
                  <a:cubicBezTo>
                    <a:pt x="1442" y="4001"/>
                    <a:pt x="1513" y="3965"/>
                    <a:pt x="1608" y="3965"/>
                  </a:cubicBezTo>
                  <a:lnTo>
                    <a:pt x="1727" y="3965"/>
                  </a:lnTo>
                  <a:cubicBezTo>
                    <a:pt x="1858" y="3965"/>
                    <a:pt x="2001" y="3953"/>
                    <a:pt x="2120" y="3905"/>
                  </a:cubicBezTo>
                  <a:cubicBezTo>
                    <a:pt x="2513" y="3810"/>
                    <a:pt x="3430" y="3453"/>
                    <a:pt x="4132" y="2381"/>
                  </a:cubicBezTo>
                  <a:close/>
                  <a:moveTo>
                    <a:pt x="5740" y="6108"/>
                  </a:moveTo>
                  <a:cubicBezTo>
                    <a:pt x="5871" y="6251"/>
                    <a:pt x="6037" y="6346"/>
                    <a:pt x="6228" y="6382"/>
                  </a:cubicBezTo>
                  <a:cubicBezTo>
                    <a:pt x="6287" y="6739"/>
                    <a:pt x="6406" y="6953"/>
                    <a:pt x="6526" y="7203"/>
                  </a:cubicBezTo>
                  <a:cubicBezTo>
                    <a:pt x="6645" y="7418"/>
                    <a:pt x="6764" y="7656"/>
                    <a:pt x="6871" y="8061"/>
                  </a:cubicBezTo>
                  <a:lnTo>
                    <a:pt x="5680" y="7644"/>
                  </a:lnTo>
                  <a:cubicBezTo>
                    <a:pt x="5478" y="7573"/>
                    <a:pt x="5323" y="7358"/>
                    <a:pt x="5323" y="7144"/>
                  </a:cubicBezTo>
                  <a:lnTo>
                    <a:pt x="5323" y="6430"/>
                  </a:lnTo>
                  <a:cubicBezTo>
                    <a:pt x="5478" y="6334"/>
                    <a:pt x="5621" y="6227"/>
                    <a:pt x="5740" y="6108"/>
                  </a:cubicBezTo>
                  <a:close/>
                  <a:moveTo>
                    <a:pt x="4978" y="6584"/>
                  </a:moveTo>
                  <a:lnTo>
                    <a:pt x="4978" y="7144"/>
                  </a:lnTo>
                  <a:cubicBezTo>
                    <a:pt x="4978" y="7442"/>
                    <a:pt x="5144" y="7715"/>
                    <a:pt x="5383" y="7870"/>
                  </a:cubicBezTo>
                  <a:cubicBezTo>
                    <a:pt x="5252" y="8132"/>
                    <a:pt x="4847" y="8727"/>
                    <a:pt x="4049" y="9370"/>
                  </a:cubicBezTo>
                  <a:cubicBezTo>
                    <a:pt x="3823" y="9180"/>
                    <a:pt x="3644" y="8989"/>
                    <a:pt x="3489" y="8823"/>
                  </a:cubicBezTo>
                  <a:cubicBezTo>
                    <a:pt x="3132" y="8406"/>
                    <a:pt x="2930" y="8061"/>
                    <a:pt x="2823" y="7870"/>
                  </a:cubicBezTo>
                  <a:cubicBezTo>
                    <a:pt x="3073" y="7715"/>
                    <a:pt x="3228" y="7442"/>
                    <a:pt x="3228" y="7144"/>
                  </a:cubicBezTo>
                  <a:lnTo>
                    <a:pt x="3228" y="6584"/>
                  </a:lnTo>
                  <a:cubicBezTo>
                    <a:pt x="3513" y="6691"/>
                    <a:pt x="3811" y="6751"/>
                    <a:pt x="4109" y="6751"/>
                  </a:cubicBezTo>
                  <a:cubicBezTo>
                    <a:pt x="4418" y="6751"/>
                    <a:pt x="4716" y="6691"/>
                    <a:pt x="4978" y="6584"/>
                  </a:cubicBezTo>
                  <a:close/>
                  <a:moveTo>
                    <a:pt x="4144" y="0"/>
                  </a:moveTo>
                  <a:cubicBezTo>
                    <a:pt x="2525" y="0"/>
                    <a:pt x="1203" y="1322"/>
                    <a:pt x="1203" y="2941"/>
                  </a:cubicBezTo>
                  <a:lnTo>
                    <a:pt x="1203" y="3822"/>
                  </a:lnTo>
                  <a:lnTo>
                    <a:pt x="1192" y="3834"/>
                  </a:lnTo>
                  <a:cubicBezTo>
                    <a:pt x="1072" y="3953"/>
                    <a:pt x="1025" y="4132"/>
                    <a:pt x="1037" y="4298"/>
                  </a:cubicBezTo>
                  <a:cubicBezTo>
                    <a:pt x="1072" y="4536"/>
                    <a:pt x="1227" y="4727"/>
                    <a:pt x="1453" y="4798"/>
                  </a:cubicBezTo>
                  <a:cubicBezTo>
                    <a:pt x="1203" y="4953"/>
                    <a:pt x="1037" y="5227"/>
                    <a:pt x="1037" y="5548"/>
                  </a:cubicBezTo>
                  <a:cubicBezTo>
                    <a:pt x="1037" y="6025"/>
                    <a:pt x="1430" y="6406"/>
                    <a:pt x="1906" y="6406"/>
                  </a:cubicBezTo>
                  <a:cubicBezTo>
                    <a:pt x="2144" y="6406"/>
                    <a:pt x="2382" y="6299"/>
                    <a:pt x="2537" y="6120"/>
                  </a:cubicBezTo>
                  <a:cubicBezTo>
                    <a:pt x="2680" y="6239"/>
                    <a:pt x="2811" y="6346"/>
                    <a:pt x="2954" y="6441"/>
                  </a:cubicBezTo>
                  <a:lnTo>
                    <a:pt x="2954" y="7156"/>
                  </a:lnTo>
                  <a:cubicBezTo>
                    <a:pt x="2954" y="7370"/>
                    <a:pt x="2811" y="7584"/>
                    <a:pt x="2596" y="7656"/>
                  </a:cubicBezTo>
                  <a:lnTo>
                    <a:pt x="799" y="8299"/>
                  </a:lnTo>
                  <a:cubicBezTo>
                    <a:pt x="322" y="8466"/>
                    <a:pt x="1" y="8918"/>
                    <a:pt x="1" y="9442"/>
                  </a:cubicBezTo>
                  <a:lnTo>
                    <a:pt x="1" y="10966"/>
                  </a:lnTo>
                  <a:cubicBezTo>
                    <a:pt x="1" y="11049"/>
                    <a:pt x="72" y="11121"/>
                    <a:pt x="156" y="11121"/>
                  </a:cubicBezTo>
                  <a:cubicBezTo>
                    <a:pt x="251" y="11121"/>
                    <a:pt x="322" y="11049"/>
                    <a:pt x="322" y="10966"/>
                  </a:cubicBezTo>
                  <a:lnTo>
                    <a:pt x="322" y="9442"/>
                  </a:lnTo>
                  <a:cubicBezTo>
                    <a:pt x="322" y="9073"/>
                    <a:pt x="561" y="8727"/>
                    <a:pt x="918" y="8608"/>
                  </a:cubicBezTo>
                  <a:lnTo>
                    <a:pt x="1394" y="8442"/>
                  </a:lnTo>
                  <a:cubicBezTo>
                    <a:pt x="1477" y="8954"/>
                    <a:pt x="1573" y="9478"/>
                    <a:pt x="1692" y="9966"/>
                  </a:cubicBezTo>
                  <a:cubicBezTo>
                    <a:pt x="1704" y="10037"/>
                    <a:pt x="1775" y="10097"/>
                    <a:pt x="1858" y="10097"/>
                  </a:cubicBezTo>
                  <a:lnTo>
                    <a:pt x="1882" y="10097"/>
                  </a:lnTo>
                  <a:cubicBezTo>
                    <a:pt x="1977" y="10085"/>
                    <a:pt x="2037" y="9990"/>
                    <a:pt x="2001" y="9906"/>
                  </a:cubicBezTo>
                  <a:cubicBezTo>
                    <a:pt x="1894" y="9418"/>
                    <a:pt x="1799" y="8858"/>
                    <a:pt x="1704" y="8358"/>
                  </a:cubicBezTo>
                  <a:lnTo>
                    <a:pt x="1965" y="8263"/>
                  </a:lnTo>
                  <a:cubicBezTo>
                    <a:pt x="2275" y="9275"/>
                    <a:pt x="2656" y="10382"/>
                    <a:pt x="3180" y="11085"/>
                  </a:cubicBezTo>
                  <a:cubicBezTo>
                    <a:pt x="3216" y="11121"/>
                    <a:pt x="3251" y="11144"/>
                    <a:pt x="3311" y="11144"/>
                  </a:cubicBezTo>
                  <a:cubicBezTo>
                    <a:pt x="3347" y="11144"/>
                    <a:pt x="3394" y="11121"/>
                    <a:pt x="3418" y="11109"/>
                  </a:cubicBezTo>
                  <a:cubicBezTo>
                    <a:pt x="3489" y="11049"/>
                    <a:pt x="3513" y="10966"/>
                    <a:pt x="3454" y="10882"/>
                  </a:cubicBezTo>
                  <a:cubicBezTo>
                    <a:pt x="2894" y="10144"/>
                    <a:pt x="2466" y="8823"/>
                    <a:pt x="2275" y="8144"/>
                  </a:cubicBezTo>
                  <a:lnTo>
                    <a:pt x="2596" y="8025"/>
                  </a:lnTo>
                  <a:cubicBezTo>
                    <a:pt x="2704" y="8227"/>
                    <a:pt x="2930" y="8596"/>
                    <a:pt x="3311" y="9061"/>
                  </a:cubicBezTo>
                  <a:cubicBezTo>
                    <a:pt x="3835" y="9656"/>
                    <a:pt x="4740" y="10490"/>
                    <a:pt x="6216" y="11121"/>
                  </a:cubicBezTo>
                  <a:cubicBezTo>
                    <a:pt x="6228" y="11144"/>
                    <a:pt x="6264" y="11144"/>
                    <a:pt x="6276" y="11144"/>
                  </a:cubicBezTo>
                  <a:cubicBezTo>
                    <a:pt x="6335" y="11144"/>
                    <a:pt x="6395" y="11109"/>
                    <a:pt x="6430" y="11037"/>
                  </a:cubicBezTo>
                  <a:cubicBezTo>
                    <a:pt x="6454" y="10942"/>
                    <a:pt x="6430" y="10859"/>
                    <a:pt x="6335" y="10823"/>
                  </a:cubicBezTo>
                  <a:cubicBezTo>
                    <a:pt x="5502" y="10454"/>
                    <a:pt x="4847" y="10025"/>
                    <a:pt x="4359" y="9620"/>
                  </a:cubicBezTo>
                  <a:cubicBezTo>
                    <a:pt x="5204" y="8918"/>
                    <a:pt x="5621" y="8299"/>
                    <a:pt x="5775" y="8025"/>
                  </a:cubicBezTo>
                  <a:lnTo>
                    <a:pt x="6097" y="8144"/>
                  </a:lnTo>
                  <a:cubicBezTo>
                    <a:pt x="5918" y="8727"/>
                    <a:pt x="5728" y="9251"/>
                    <a:pt x="5502" y="9692"/>
                  </a:cubicBezTo>
                  <a:cubicBezTo>
                    <a:pt x="5454" y="9775"/>
                    <a:pt x="5502" y="9870"/>
                    <a:pt x="5573" y="9918"/>
                  </a:cubicBezTo>
                  <a:cubicBezTo>
                    <a:pt x="5609" y="9930"/>
                    <a:pt x="5621" y="9930"/>
                    <a:pt x="5656" y="9930"/>
                  </a:cubicBezTo>
                  <a:cubicBezTo>
                    <a:pt x="5716" y="9930"/>
                    <a:pt x="5775" y="9906"/>
                    <a:pt x="5799" y="9847"/>
                  </a:cubicBezTo>
                  <a:cubicBezTo>
                    <a:pt x="6014" y="9382"/>
                    <a:pt x="6216" y="8858"/>
                    <a:pt x="6395" y="8263"/>
                  </a:cubicBezTo>
                  <a:lnTo>
                    <a:pt x="7419" y="8620"/>
                  </a:lnTo>
                  <a:cubicBezTo>
                    <a:pt x="7776" y="8739"/>
                    <a:pt x="8014" y="9085"/>
                    <a:pt x="8014" y="9454"/>
                  </a:cubicBezTo>
                  <a:lnTo>
                    <a:pt x="8014" y="10978"/>
                  </a:lnTo>
                  <a:cubicBezTo>
                    <a:pt x="8014" y="11061"/>
                    <a:pt x="8097" y="11144"/>
                    <a:pt x="8181" y="11144"/>
                  </a:cubicBezTo>
                  <a:cubicBezTo>
                    <a:pt x="8276" y="11144"/>
                    <a:pt x="8347" y="11061"/>
                    <a:pt x="8347" y="10978"/>
                  </a:cubicBezTo>
                  <a:lnTo>
                    <a:pt x="8347" y="9454"/>
                  </a:lnTo>
                  <a:cubicBezTo>
                    <a:pt x="8288" y="8906"/>
                    <a:pt x="7978" y="8454"/>
                    <a:pt x="7478" y="8287"/>
                  </a:cubicBezTo>
                  <a:lnTo>
                    <a:pt x="7240" y="8192"/>
                  </a:lnTo>
                  <a:cubicBezTo>
                    <a:pt x="7145" y="7620"/>
                    <a:pt x="6978" y="7323"/>
                    <a:pt x="6847" y="7049"/>
                  </a:cubicBezTo>
                  <a:cubicBezTo>
                    <a:pt x="6740" y="6846"/>
                    <a:pt x="6633" y="6656"/>
                    <a:pt x="6585" y="6382"/>
                  </a:cubicBezTo>
                  <a:cubicBezTo>
                    <a:pt x="6978" y="6287"/>
                    <a:pt x="7264" y="5953"/>
                    <a:pt x="7264" y="5548"/>
                  </a:cubicBezTo>
                  <a:cubicBezTo>
                    <a:pt x="7264" y="5227"/>
                    <a:pt x="7097" y="4953"/>
                    <a:pt x="6847" y="4798"/>
                  </a:cubicBezTo>
                  <a:cubicBezTo>
                    <a:pt x="7061" y="4727"/>
                    <a:pt x="7240" y="4536"/>
                    <a:pt x="7264" y="4298"/>
                  </a:cubicBezTo>
                  <a:cubicBezTo>
                    <a:pt x="7276" y="4132"/>
                    <a:pt x="7216" y="3953"/>
                    <a:pt x="7109" y="3834"/>
                  </a:cubicBezTo>
                  <a:lnTo>
                    <a:pt x="7097" y="3822"/>
                  </a:lnTo>
                  <a:lnTo>
                    <a:pt x="7097" y="2941"/>
                  </a:lnTo>
                  <a:cubicBezTo>
                    <a:pt x="7097" y="1322"/>
                    <a:pt x="5775" y="0"/>
                    <a:pt x="414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45" name="Google Shape;11445;p81"/>
            <p:cNvSpPr/>
            <p:nvPr/>
          </p:nvSpPr>
          <p:spPr>
            <a:xfrm>
              <a:off x="7212544" y="3678023"/>
              <a:ext cx="14763" cy="21226"/>
            </a:xfrm>
            <a:custGeom>
              <a:avLst/>
              <a:gdLst/>
              <a:ahLst/>
              <a:cxnLst/>
              <a:rect l="l" t="t" r="r" b="b"/>
              <a:pathLst>
                <a:path w="466" h="670" extrusionOk="0">
                  <a:moveTo>
                    <a:pt x="175" y="1"/>
                  </a:moveTo>
                  <a:cubicBezTo>
                    <a:pt x="165" y="1"/>
                    <a:pt x="154" y="2"/>
                    <a:pt x="144" y="3"/>
                  </a:cubicBezTo>
                  <a:cubicBezTo>
                    <a:pt x="49" y="27"/>
                    <a:pt x="1" y="122"/>
                    <a:pt x="25" y="205"/>
                  </a:cubicBezTo>
                  <a:cubicBezTo>
                    <a:pt x="49" y="348"/>
                    <a:pt x="96" y="467"/>
                    <a:pt x="132" y="563"/>
                  </a:cubicBezTo>
                  <a:cubicBezTo>
                    <a:pt x="156" y="646"/>
                    <a:pt x="215" y="670"/>
                    <a:pt x="275" y="670"/>
                  </a:cubicBezTo>
                  <a:cubicBezTo>
                    <a:pt x="287" y="670"/>
                    <a:pt x="311" y="670"/>
                    <a:pt x="334" y="658"/>
                  </a:cubicBezTo>
                  <a:cubicBezTo>
                    <a:pt x="430" y="646"/>
                    <a:pt x="465" y="551"/>
                    <a:pt x="453" y="467"/>
                  </a:cubicBezTo>
                  <a:cubicBezTo>
                    <a:pt x="430" y="360"/>
                    <a:pt x="382" y="253"/>
                    <a:pt x="346" y="122"/>
                  </a:cubicBezTo>
                  <a:cubicBezTo>
                    <a:pt x="325" y="39"/>
                    <a:pt x="250" y="1"/>
                    <a:pt x="17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46" name="Google Shape;11446;p81"/>
            <p:cNvSpPr/>
            <p:nvPr/>
          </p:nvSpPr>
          <p:spPr>
            <a:xfrm>
              <a:off x="7257055" y="3498936"/>
              <a:ext cx="60382" cy="32472"/>
            </a:xfrm>
            <a:custGeom>
              <a:avLst/>
              <a:gdLst/>
              <a:ahLst/>
              <a:cxnLst/>
              <a:rect l="l" t="t" r="r" b="b"/>
              <a:pathLst>
                <a:path w="1906" h="1025" extrusionOk="0">
                  <a:moveTo>
                    <a:pt x="1525" y="322"/>
                  </a:moveTo>
                  <a:cubicBezTo>
                    <a:pt x="1465" y="536"/>
                    <a:pt x="1227" y="703"/>
                    <a:pt x="941" y="703"/>
                  </a:cubicBezTo>
                  <a:cubicBezTo>
                    <a:pt x="656" y="703"/>
                    <a:pt x="430" y="548"/>
                    <a:pt x="346" y="322"/>
                  </a:cubicBezTo>
                  <a:close/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644"/>
                    <a:pt x="430" y="1025"/>
                    <a:pt x="953" y="1025"/>
                  </a:cubicBezTo>
                  <a:cubicBezTo>
                    <a:pt x="1477" y="1025"/>
                    <a:pt x="1906" y="644"/>
                    <a:pt x="1906" y="167"/>
                  </a:cubicBezTo>
                  <a:cubicBezTo>
                    <a:pt x="1894" y="72"/>
                    <a:pt x="1823" y="1"/>
                    <a:pt x="172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47" name="Google Shape;11447;p81"/>
          <p:cNvGrpSpPr/>
          <p:nvPr/>
        </p:nvGrpSpPr>
        <p:grpSpPr>
          <a:xfrm>
            <a:off x="8938310" y="4187010"/>
            <a:ext cx="353084" cy="470257"/>
            <a:chOff x="6703732" y="3346936"/>
            <a:chExt cx="264813" cy="352693"/>
          </a:xfrm>
          <a:solidFill>
            <a:srgbClr val="D2DE00"/>
          </a:solidFill>
        </p:grpSpPr>
        <p:sp>
          <p:nvSpPr>
            <p:cNvPr id="11448" name="Google Shape;11448;p81"/>
            <p:cNvSpPr/>
            <p:nvPr/>
          </p:nvSpPr>
          <p:spPr>
            <a:xfrm>
              <a:off x="6797283" y="3468777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84" y="500"/>
                    <a:pt x="167" y="500"/>
                  </a:cubicBezTo>
                  <a:cubicBezTo>
                    <a:pt x="262" y="500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49" name="Google Shape;11449;p81"/>
            <p:cNvSpPr/>
            <p:nvPr/>
          </p:nvSpPr>
          <p:spPr>
            <a:xfrm>
              <a:off x="6863272" y="3468777"/>
              <a:ext cx="10613" cy="15872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84" y="500"/>
                    <a:pt x="167" y="500"/>
                  </a:cubicBezTo>
                  <a:cubicBezTo>
                    <a:pt x="263" y="500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50" name="Google Shape;11450;p81"/>
            <p:cNvSpPr/>
            <p:nvPr/>
          </p:nvSpPr>
          <p:spPr>
            <a:xfrm>
              <a:off x="6814231" y="3507712"/>
              <a:ext cx="43433" cy="15777"/>
            </a:xfrm>
            <a:custGeom>
              <a:avLst/>
              <a:gdLst/>
              <a:ahLst/>
              <a:cxnLst/>
              <a:rect l="l" t="t" r="r" b="b"/>
              <a:pathLst>
                <a:path w="1371" h="498" extrusionOk="0">
                  <a:moveTo>
                    <a:pt x="174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5"/>
                    <a:pt x="1" y="212"/>
                    <a:pt x="60" y="271"/>
                  </a:cubicBezTo>
                  <a:cubicBezTo>
                    <a:pt x="203" y="402"/>
                    <a:pt x="441" y="497"/>
                    <a:pt x="703" y="497"/>
                  </a:cubicBezTo>
                  <a:cubicBezTo>
                    <a:pt x="953" y="497"/>
                    <a:pt x="1192" y="402"/>
                    <a:pt x="1346" y="271"/>
                  </a:cubicBezTo>
                  <a:cubicBezTo>
                    <a:pt x="1370" y="212"/>
                    <a:pt x="1370" y="105"/>
                    <a:pt x="1311" y="45"/>
                  </a:cubicBezTo>
                  <a:cubicBezTo>
                    <a:pt x="1281" y="15"/>
                    <a:pt x="1242" y="0"/>
                    <a:pt x="1203" y="0"/>
                  </a:cubicBezTo>
                  <a:cubicBezTo>
                    <a:pt x="1165" y="0"/>
                    <a:pt x="1126" y="15"/>
                    <a:pt x="1096" y="45"/>
                  </a:cubicBezTo>
                  <a:cubicBezTo>
                    <a:pt x="1037" y="105"/>
                    <a:pt x="882" y="188"/>
                    <a:pt x="692" y="188"/>
                  </a:cubicBezTo>
                  <a:cubicBezTo>
                    <a:pt x="477" y="188"/>
                    <a:pt x="346" y="105"/>
                    <a:pt x="287" y="45"/>
                  </a:cubicBezTo>
                  <a:cubicBezTo>
                    <a:pt x="257" y="15"/>
                    <a:pt x="215" y="0"/>
                    <a:pt x="17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51" name="Google Shape;11451;p81"/>
            <p:cNvSpPr/>
            <p:nvPr/>
          </p:nvSpPr>
          <p:spPr>
            <a:xfrm>
              <a:off x="6902143" y="3489876"/>
              <a:ext cx="32" cy="412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52" name="Google Shape;11452;p81"/>
            <p:cNvSpPr/>
            <p:nvPr/>
          </p:nvSpPr>
          <p:spPr>
            <a:xfrm>
              <a:off x="6703732" y="3346936"/>
              <a:ext cx="264813" cy="352693"/>
            </a:xfrm>
            <a:custGeom>
              <a:avLst/>
              <a:gdLst/>
              <a:ahLst/>
              <a:cxnLst/>
              <a:rect l="l" t="t" r="r" b="b"/>
              <a:pathLst>
                <a:path w="8359" h="11133" extrusionOk="0">
                  <a:moveTo>
                    <a:pt x="4120" y="346"/>
                  </a:moveTo>
                  <a:cubicBezTo>
                    <a:pt x="5668" y="346"/>
                    <a:pt x="6918" y="1596"/>
                    <a:pt x="6918" y="3144"/>
                  </a:cubicBezTo>
                  <a:lnTo>
                    <a:pt x="6918" y="8081"/>
                  </a:lnTo>
                  <a:lnTo>
                    <a:pt x="6918" y="8081"/>
                  </a:lnTo>
                  <a:lnTo>
                    <a:pt x="6049" y="7787"/>
                  </a:lnTo>
                  <a:cubicBezTo>
                    <a:pt x="6037" y="7763"/>
                    <a:pt x="6037" y="7739"/>
                    <a:pt x="6013" y="7716"/>
                  </a:cubicBezTo>
                  <a:lnTo>
                    <a:pt x="5608" y="7311"/>
                  </a:lnTo>
                  <a:cubicBezTo>
                    <a:pt x="5537" y="7239"/>
                    <a:pt x="5442" y="7204"/>
                    <a:pt x="5358" y="7204"/>
                  </a:cubicBezTo>
                  <a:lnTo>
                    <a:pt x="5358" y="6608"/>
                  </a:lnTo>
                  <a:cubicBezTo>
                    <a:pt x="5727" y="6406"/>
                    <a:pt x="6037" y="6084"/>
                    <a:pt x="6251" y="5715"/>
                  </a:cubicBezTo>
                  <a:lnTo>
                    <a:pt x="6251" y="7299"/>
                  </a:lnTo>
                  <a:cubicBezTo>
                    <a:pt x="6251" y="7382"/>
                    <a:pt x="6323" y="7466"/>
                    <a:pt x="6406" y="7466"/>
                  </a:cubicBezTo>
                  <a:cubicBezTo>
                    <a:pt x="6501" y="7466"/>
                    <a:pt x="6573" y="7382"/>
                    <a:pt x="6573" y="7299"/>
                  </a:cubicBezTo>
                  <a:lnTo>
                    <a:pt x="6573" y="4144"/>
                  </a:lnTo>
                  <a:cubicBezTo>
                    <a:pt x="6573" y="3882"/>
                    <a:pt x="6394" y="3667"/>
                    <a:pt x="6144" y="3620"/>
                  </a:cubicBezTo>
                  <a:cubicBezTo>
                    <a:pt x="5858" y="3572"/>
                    <a:pt x="5108" y="3370"/>
                    <a:pt x="4418" y="2370"/>
                  </a:cubicBezTo>
                  <a:cubicBezTo>
                    <a:pt x="4358" y="2274"/>
                    <a:pt x="4251" y="2215"/>
                    <a:pt x="4132" y="2215"/>
                  </a:cubicBezTo>
                  <a:cubicBezTo>
                    <a:pt x="4025" y="2215"/>
                    <a:pt x="3918" y="2274"/>
                    <a:pt x="3846" y="2370"/>
                  </a:cubicBezTo>
                  <a:cubicBezTo>
                    <a:pt x="3739" y="2536"/>
                    <a:pt x="3608" y="2679"/>
                    <a:pt x="3477" y="2810"/>
                  </a:cubicBezTo>
                  <a:cubicBezTo>
                    <a:pt x="3418" y="2870"/>
                    <a:pt x="3418" y="2977"/>
                    <a:pt x="3489" y="3036"/>
                  </a:cubicBezTo>
                  <a:cubicBezTo>
                    <a:pt x="3517" y="3065"/>
                    <a:pt x="3557" y="3080"/>
                    <a:pt x="3596" y="3080"/>
                  </a:cubicBezTo>
                  <a:cubicBezTo>
                    <a:pt x="3640" y="3080"/>
                    <a:pt x="3684" y="3062"/>
                    <a:pt x="3715" y="3025"/>
                  </a:cubicBezTo>
                  <a:cubicBezTo>
                    <a:pt x="3858" y="2870"/>
                    <a:pt x="3977" y="2715"/>
                    <a:pt x="4120" y="2536"/>
                  </a:cubicBezTo>
                  <a:lnTo>
                    <a:pt x="4144" y="2536"/>
                  </a:lnTo>
                  <a:cubicBezTo>
                    <a:pt x="4299" y="2739"/>
                    <a:pt x="4537" y="3036"/>
                    <a:pt x="4846" y="3322"/>
                  </a:cubicBezTo>
                  <a:cubicBezTo>
                    <a:pt x="5227" y="3656"/>
                    <a:pt x="5644" y="3858"/>
                    <a:pt x="6085" y="3929"/>
                  </a:cubicBezTo>
                  <a:cubicBezTo>
                    <a:pt x="6168" y="3953"/>
                    <a:pt x="6227" y="4037"/>
                    <a:pt x="6227" y="4120"/>
                  </a:cubicBezTo>
                  <a:lnTo>
                    <a:pt x="6227" y="4501"/>
                  </a:lnTo>
                  <a:cubicBezTo>
                    <a:pt x="6227" y="5656"/>
                    <a:pt x="5287" y="6596"/>
                    <a:pt x="4132" y="6596"/>
                  </a:cubicBezTo>
                  <a:cubicBezTo>
                    <a:pt x="2965" y="6596"/>
                    <a:pt x="2036" y="5656"/>
                    <a:pt x="2036" y="4513"/>
                  </a:cubicBezTo>
                  <a:lnTo>
                    <a:pt x="2036" y="4144"/>
                  </a:lnTo>
                  <a:cubicBezTo>
                    <a:pt x="2036" y="4048"/>
                    <a:pt x="2096" y="3965"/>
                    <a:pt x="2179" y="3953"/>
                  </a:cubicBezTo>
                  <a:cubicBezTo>
                    <a:pt x="2525" y="3894"/>
                    <a:pt x="2846" y="3751"/>
                    <a:pt x="3179" y="3537"/>
                  </a:cubicBezTo>
                  <a:cubicBezTo>
                    <a:pt x="3251" y="3489"/>
                    <a:pt x="3263" y="3382"/>
                    <a:pt x="3227" y="3310"/>
                  </a:cubicBezTo>
                  <a:cubicBezTo>
                    <a:pt x="3196" y="3264"/>
                    <a:pt x="3141" y="3238"/>
                    <a:pt x="3086" y="3238"/>
                  </a:cubicBezTo>
                  <a:cubicBezTo>
                    <a:pt x="3056" y="3238"/>
                    <a:pt x="3026" y="3246"/>
                    <a:pt x="3001" y="3263"/>
                  </a:cubicBezTo>
                  <a:cubicBezTo>
                    <a:pt x="2715" y="3453"/>
                    <a:pt x="2429" y="3572"/>
                    <a:pt x="2132" y="3632"/>
                  </a:cubicBezTo>
                  <a:cubicBezTo>
                    <a:pt x="1894" y="3679"/>
                    <a:pt x="1703" y="3894"/>
                    <a:pt x="1703" y="4156"/>
                  </a:cubicBezTo>
                  <a:lnTo>
                    <a:pt x="1703" y="7311"/>
                  </a:lnTo>
                  <a:cubicBezTo>
                    <a:pt x="1703" y="7406"/>
                    <a:pt x="1774" y="7477"/>
                    <a:pt x="1870" y="7477"/>
                  </a:cubicBezTo>
                  <a:cubicBezTo>
                    <a:pt x="1953" y="7477"/>
                    <a:pt x="2036" y="7406"/>
                    <a:pt x="2036" y="7311"/>
                  </a:cubicBezTo>
                  <a:lnTo>
                    <a:pt x="2036" y="5739"/>
                  </a:lnTo>
                  <a:cubicBezTo>
                    <a:pt x="2239" y="6108"/>
                    <a:pt x="2548" y="6418"/>
                    <a:pt x="2929" y="6632"/>
                  </a:cubicBezTo>
                  <a:lnTo>
                    <a:pt x="2929" y="7227"/>
                  </a:lnTo>
                  <a:cubicBezTo>
                    <a:pt x="2834" y="7227"/>
                    <a:pt x="2751" y="7251"/>
                    <a:pt x="2667" y="7323"/>
                  </a:cubicBezTo>
                  <a:lnTo>
                    <a:pt x="2275" y="7728"/>
                  </a:lnTo>
                  <a:cubicBezTo>
                    <a:pt x="2251" y="7739"/>
                    <a:pt x="2239" y="7775"/>
                    <a:pt x="2227" y="7799"/>
                  </a:cubicBezTo>
                  <a:lnTo>
                    <a:pt x="1322" y="8120"/>
                  </a:lnTo>
                  <a:lnTo>
                    <a:pt x="1322" y="3144"/>
                  </a:lnTo>
                  <a:cubicBezTo>
                    <a:pt x="1322" y="1596"/>
                    <a:pt x="2572" y="346"/>
                    <a:pt x="4120" y="346"/>
                  </a:cubicBezTo>
                  <a:close/>
                  <a:moveTo>
                    <a:pt x="5037" y="6787"/>
                  </a:moveTo>
                  <a:lnTo>
                    <a:pt x="5037" y="7418"/>
                  </a:lnTo>
                  <a:lnTo>
                    <a:pt x="4168" y="8299"/>
                  </a:lnTo>
                  <a:lnTo>
                    <a:pt x="3287" y="7418"/>
                  </a:lnTo>
                  <a:lnTo>
                    <a:pt x="3287" y="6787"/>
                  </a:lnTo>
                  <a:cubicBezTo>
                    <a:pt x="3548" y="6894"/>
                    <a:pt x="3846" y="6954"/>
                    <a:pt x="4168" y="6954"/>
                  </a:cubicBezTo>
                  <a:cubicBezTo>
                    <a:pt x="4477" y="6954"/>
                    <a:pt x="4775" y="6894"/>
                    <a:pt x="5037" y="6787"/>
                  </a:cubicBezTo>
                  <a:close/>
                  <a:moveTo>
                    <a:pt x="2953" y="7549"/>
                  </a:moveTo>
                  <a:lnTo>
                    <a:pt x="3929" y="8513"/>
                  </a:lnTo>
                  <a:lnTo>
                    <a:pt x="3191" y="9132"/>
                  </a:lnTo>
                  <a:lnTo>
                    <a:pt x="3167" y="9132"/>
                  </a:lnTo>
                  <a:lnTo>
                    <a:pt x="2620" y="7882"/>
                  </a:lnTo>
                  <a:lnTo>
                    <a:pt x="2941" y="7549"/>
                  </a:lnTo>
                  <a:close/>
                  <a:moveTo>
                    <a:pt x="5346" y="7561"/>
                  </a:moveTo>
                  <a:lnTo>
                    <a:pt x="5680" y="7894"/>
                  </a:lnTo>
                  <a:lnTo>
                    <a:pt x="5644" y="7966"/>
                  </a:lnTo>
                  <a:cubicBezTo>
                    <a:pt x="5620" y="8061"/>
                    <a:pt x="5644" y="8144"/>
                    <a:pt x="5739" y="8168"/>
                  </a:cubicBezTo>
                  <a:cubicBezTo>
                    <a:pt x="5759" y="8178"/>
                    <a:pt x="5782" y="8183"/>
                    <a:pt x="5804" y="8183"/>
                  </a:cubicBezTo>
                  <a:cubicBezTo>
                    <a:pt x="5860" y="8183"/>
                    <a:pt x="5916" y="8155"/>
                    <a:pt x="5942" y="8120"/>
                  </a:cubicBezTo>
                  <a:lnTo>
                    <a:pt x="6180" y="8192"/>
                  </a:lnTo>
                  <a:lnTo>
                    <a:pt x="6168" y="8359"/>
                  </a:lnTo>
                  <a:cubicBezTo>
                    <a:pt x="6037" y="9347"/>
                    <a:pt x="5180" y="10109"/>
                    <a:pt x="4168" y="10109"/>
                  </a:cubicBezTo>
                  <a:cubicBezTo>
                    <a:pt x="3156" y="10109"/>
                    <a:pt x="2286" y="9347"/>
                    <a:pt x="2155" y="8359"/>
                  </a:cubicBezTo>
                  <a:lnTo>
                    <a:pt x="2120" y="8168"/>
                  </a:lnTo>
                  <a:lnTo>
                    <a:pt x="2346" y="8097"/>
                  </a:lnTo>
                  <a:lnTo>
                    <a:pt x="2870" y="9263"/>
                  </a:lnTo>
                  <a:cubicBezTo>
                    <a:pt x="2917" y="9359"/>
                    <a:pt x="3001" y="9418"/>
                    <a:pt x="3108" y="9454"/>
                  </a:cubicBezTo>
                  <a:cubicBezTo>
                    <a:pt x="3132" y="9454"/>
                    <a:pt x="3156" y="9466"/>
                    <a:pt x="3179" y="9466"/>
                  </a:cubicBezTo>
                  <a:cubicBezTo>
                    <a:pt x="3251" y="9466"/>
                    <a:pt x="3334" y="9442"/>
                    <a:pt x="3394" y="9394"/>
                  </a:cubicBezTo>
                  <a:lnTo>
                    <a:pt x="4144" y="8751"/>
                  </a:lnTo>
                  <a:lnTo>
                    <a:pt x="4906" y="9394"/>
                  </a:lnTo>
                  <a:cubicBezTo>
                    <a:pt x="4965" y="9442"/>
                    <a:pt x="5037" y="9466"/>
                    <a:pt x="5120" y="9466"/>
                  </a:cubicBezTo>
                  <a:cubicBezTo>
                    <a:pt x="5144" y="9466"/>
                    <a:pt x="5156" y="9466"/>
                    <a:pt x="5192" y="9454"/>
                  </a:cubicBezTo>
                  <a:cubicBezTo>
                    <a:pt x="5299" y="9418"/>
                    <a:pt x="5382" y="9359"/>
                    <a:pt x="5430" y="9263"/>
                  </a:cubicBezTo>
                  <a:lnTo>
                    <a:pt x="5680" y="8704"/>
                  </a:lnTo>
                  <a:cubicBezTo>
                    <a:pt x="5715" y="8620"/>
                    <a:pt x="5680" y="8525"/>
                    <a:pt x="5596" y="8501"/>
                  </a:cubicBezTo>
                  <a:cubicBezTo>
                    <a:pt x="5571" y="8492"/>
                    <a:pt x="5547" y="8488"/>
                    <a:pt x="5525" y="8488"/>
                  </a:cubicBezTo>
                  <a:cubicBezTo>
                    <a:pt x="5461" y="8488"/>
                    <a:pt x="5408" y="8523"/>
                    <a:pt x="5382" y="8585"/>
                  </a:cubicBezTo>
                  <a:lnTo>
                    <a:pt x="5132" y="9144"/>
                  </a:lnTo>
                  <a:lnTo>
                    <a:pt x="5096" y="9144"/>
                  </a:lnTo>
                  <a:lnTo>
                    <a:pt x="4370" y="8525"/>
                  </a:lnTo>
                  <a:lnTo>
                    <a:pt x="5334" y="7561"/>
                  </a:lnTo>
                  <a:close/>
                  <a:moveTo>
                    <a:pt x="4168" y="0"/>
                  </a:moveTo>
                  <a:cubicBezTo>
                    <a:pt x="2441" y="0"/>
                    <a:pt x="1036" y="1405"/>
                    <a:pt x="1036" y="3132"/>
                  </a:cubicBezTo>
                  <a:lnTo>
                    <a:pt x="1036" y="8216"/>
                  </a:lnTo>
                  <a:lnTo>
                    <a:pt x="798" y="8311"/>
                  </a:lnTo>
                  <a:cubicBezTo>
                    <a:pt x="322" y="8478"/>
                    <a:pt x="0" y="8930"/>
                    <a:pt x="0" y="9454"/>
                  </a:cubicBezTo>
                  <a:lnTo>
                    <a:pt x="0" y="10978"/>
                  </a:lnTo>
                  <a:cubicBezTo>
                    <a:pt x="0" y="11061"/>
                    <a:pt x="72" y="11133"/>
                    <a:pt x="155" y="11133"/>
                  </a:cubicBezTo>
                  <a:cubicBezTo>
                    <a:pt x="250" y="11133"/>
                    <a:pt x="322" y="11061"/>
                    <a:pt x="322" y="10978"/>
                  </a:cubicBezTo>
                  <a:lnTo>
                    <a:pt x="322" y="9454"/>
                  </a:lnTo>
                  <a:cubicBezTo>
                    <a:pt x="322" y="9347"/>
                    <a:pt x="334" y="9252"/>
                    <a:pt x="381" y="9144"/>
                  </a:cubicBezTo>
                  <a:lnTo>
                    <a:pt x="1203" y="9847"/>
                  </a:lnTo>
                  <a:cubicBezTo>
                    <a:pt x="1322" y="9942"/>
                    <a:pt x="1393" y="10097"/>
                    <a:pt x="1393" y="10240"/>
                  </a:cubicBezTo>
                  <a:lnTo>
                    <a:pt x="1393" y="10978"/>
                  </a:lnTo>
                  <a:cubicBezTo>
                    <a:pt x="1393" y="11061"/>
                    <a:pt x="1465" y="11133"/>
                    <a:pt x="1560" y="11133"/>
                  </a:cubicBezTo>
                  <a:cubicBezTo>
                    <a:pt x="1643" y="11133"/>
                    <a:pt x="1715" y="11061"/>
                    <a:pt x="1715" y="10978"/>
                  </a:cubicBezTo>
                  <a:lnTo>
                    <a:pt x="1715" y="10240"/>
                  </a:lnTo>
                  <a:cubicBezTo>
                    <a:pt x="1715" y="9990"/>
                    <a:pt x="1620" y="9752"/>
                    <a:pt x="1417" y="9585"/>
                  </a:cubicBezTo>
                  <a:lnTo>
                    <a:pt x="560" y="8847"/>
                  </a:lnTo>
                  <a:cubicBezTo>
                    <a:pt x="643" y="8740"/>
                    <a:pt x="786" y="8656"/>
                    <a:pt x="917" y="8609"/>
                  </a:cubicBezTo>
                  <a:lnTo>
                    <a:pt x="1822" y="8275"/>
                  </a:lnTo>
                  <a:lnTo>
                    <a:pt x="1834" y="8382"/>
                  </a:lnTo>
                  <a:cubicBezTo>
                    <a:pt x="1917" y="8954"/>
                    <a:pt x="2191" y="9466"/>
                    <a:pt x="2632" y="9847"/>
                  </a:cubicBezTo>
                  <a:cubicBezTo>
                    <a:pt x="3060" y="10216"/>
                    <a:pt x="3608" y="10418"/>
                    <a:pt x="4180" y="10418"/>
                  </a:cubicBezTo>
                  <a:cubicBezTo>
                    <a:pt x="4739" y="10418"/>
                    <a:pt x="5287" y="10216"/>
                    <a:pt x="5727" y="9847"/>
                  </a:cubicBezTo>
                  <a:cubicBezTo>
                    <a:pt x="6156" y="9466"/>
                    <a:pt x="6430" y="8954"/>
                    <a:pt x="6513" y="8382"/>
                  </a:cubicBezTo>
                  <a:lnTo>
                    <a:pt x="6525" y="8275"/>
                  </a:lnTo>
                  <a:lnTo>
                    <a:pt x="7430" y="8609"/>
                  </a:lnTo>
                  <a:cubicBezTo>
                    <a:pt x="7573" y="8656"/>
                    <a:pt x="7704" y="8740"/>
                    <a:pt x="7787" y="8847"/>
                  </a:cubicBezTo>
                  <a:lnTo>
                    <a:pt x="6930" y="9585"/>
                  </a:lnTo>
                  <a:cubicBezTo>
                    <a:pt x="6739" y="9752"/>
                    <a:pt x="6632" y="9990"/>
                    <a:pt x="6632" y="10240"/>
                  </a:cubicBezTo>
                  <a:lnTo>
                    <a:pt x="6632" y="10978"/>
                  </a:lnTo>
                  <a:cubicBezTo>
                    <a:pt x="6632" y="11061"/>
                    <a:pt x="6704" y="11133"/>
                    <a:pt x="6799" y="11133"/>
                  </a:cubicBezTo>
                  <a:cubicBezTo>
                    <a:pt x="6882" y="11133"/>
                    <a:pt x="6954" y="11061"/>
                    <a:pt x="6954" y="10978"/>
                  </a:cubicBezTo>
                  <a:lnTo>
                    <a:pt x="6954" y="10240"/>
                  </a:lnTo>
                  <a:cubicBezTo>
                    <a:pt x="6954" y="10097"/>
                    <a:pt x="7037" y="9942"/>
                    <a:pt x="7156" y="9847"/>
                  </a:cubicBezTo>
                  <a:lnTo>
                    <a:pt x="7966" y="9144"/>
                  </a:lnTo>
                  <a:cubicBezTo>
                    <a:pt x="8001" y="9252"/>
                    <a:pt x="8025" y="9347"/>
                    <a:pt x="8025" y="9454"/>
                  </a:cubicBezTo>
                  <a:lnTo>
                    <a:pt x="8025" y="10978"/>
                  </a:lnTo>
                  <a:cubicBezTo>
                    <a:pt x="8025" y="11061"/>
                    <a:pt x="8109" y="11133"/>
                    <a:pt x="8192" y="11133"/>
                  </a:cubicBezTo>
                  <a:cubicBezTo>
                    <a:pt x="8287" y="11133"/>
                    <a:pt x="8359" y="11061"/>
                    <a:pt x="8359" y="10978"/>
                  </a:cubicBezTo>
                  <a:lnTo>
                    <a:pt x="8359" y="9454"/>
                  </a:lnTo>
                  <a:cubicBezTo>
                    <a:pt x="8335" y="8930"/>
                    <a:pt x="8001" y="8478"/>
                    <a:pt x="7525" y="8311"/>
                  </a:cubicBezTo>
                  <a:lnTo>
                    <a:pt x="7287" y="8216"/>
                  </a:lnTo>
                  <a:lnTo>
                    <a:pt x="7287" y="3132"/>
                  </a:lnTo>
                  <a:cubicBezTo>
                    <a:pt x="7287" y="1405"/>
                    <a:pt x="5894" y="0"/>
                    <a:pt x="41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53" name="Google Shape;11453;p81"/>
          <p:cNvGrpSpPr/>
          <p:nvPr/>
        </p:nvGrpSpPr>
        <p:grpSpPr>
          <a:xfrm>
            <a:off x="8336305" y="4187010"/>
            <a:ext cx="353591" cy="470257"/>
            <a:chOff x="6252228" y="3346936"/>
            <a:chExt cx="265193" cy="352693"/>
          </a:xfrm>
          <a:solidFill>
            <a:srgbClr val="D2DE00"/>
          </a:solidFill>
        </p:grpSpPr>
        <p:sp>
          <p:nvSpPr>
            <p:cNvPr id="11454" name="Google Shape;11454;p81"/>
            <p:cNvSpPr/>
            <p:nvPr/>
          </p:nvSpPr>
          <p:spPr>
            <a:xfrm>
              <a:off x="6252228" y="3346936"/>
              <a:ext cx="265193" cy="352693"/>
            </a:xfrm>
            <a:custGeom>
              <a:avLst/>
              <a:gdLst/>
              <a:ahLst/>
              <a:cxnLst/>
              <a:rect l="l" t="t" r="r" b="b"/>
              <a:pathLst>
                <a:path w="8371" h="11133" extrusionOk="0">
                  <a:moveTo>
                    <a:pt x="4156" y="2941"/>
                  </a:moveTo>
                  <a:cubicBezTo>
                    <a:pt x="4370" y="2941"/>
                    <a:pt x="4585" y="2953"/>
                    <a:pt x="4787" y="2965"/>
                  </a:cubicBezTo>
                  <a:cubicBezTo>
                    <a:pt x="3811" y="3560"/>
                    <a:pt x="2537" y="3775"/>
                    <a:pt x="2060" y="3810"/>
                  </a:cubicBezTo>
                  <a:lnTo>
                    <a:pt x="2060" y="3656"/>
                  </a:lnTo>
                  <a:cubicBezTo>
                    <a:pt x="2060" y="3358"/>
                    <a:pt x="2858" y="2941"/>
                    <a:pt x="4156" y="2941"/>
                  </a:cubicBezTo>
                  <a:close/>
                  <a:moveTo>
                    <a:pt x="4168" y="2239"/>
                  </a:moveTo>
                  <a:cubicBezTo>
                    <a:pt x="5466" y="2239"/>
                    <a:pt x="6275" y="2655"/>
                    <a:pt x="6275" y="2953"/>
                  </a:cubicBezTo>
                  <a:lnTo>
                    <a:pt x="6275" y="3108"/>
                  </a:lnTo>
                  <a:cubicBezTo>
                    <a:pt x="6242" y="3089"/>
                    <a:pt x="6207" y="3079"/>
                    <a:pt x="6173" y="3079"/>
                  </a:cubicBezTo>
                  <a:cubicBezTo>
                    <a:pt x="6123" y="3079"/>
                    <a:pt x="6078" y="3101"/>
                    <a:pt x="6049" y="3144"/>
                  </a:cubicBezTo>
                  <a:cubicBezTo>
                    <a:pt x="5989" y="3215"/>
                    <a:pt x="6001" y="3322"/>
                    <a:pt x="6073" y="3382"/>
                  </a:cubicBezTo>
                  <a:cubicBezTo>
                    <a:pt x="6168" y="3441"/>
                    <a:pt x="6275" y="3548"/>
                    <a:pt x="6275" y="3656"/>
                  </a:cubicBezTo>
                  <a:lnTo>
                    <a:pt x="6275" y="4358"/>
                  </a:lnTo>
                  <a:lnTo>
                    <a:pt x="4513" y="4358"/>
                  </a:lnTo>
                  <a:cubicBezTo>
                    <a:pt x="4430" y="4358"/>
                    <a:pt x="4346" y="4441"/>
                    <a:pt x="4346" y="4525"/>
                  </a:cubicBezTo>
                  <a:lnTo>
                    <a:pt x="4346" y="4549"/>
                  </a:lnTo>
                  <a:lnTo>
                    <a:pt x="3977" y="4549"/>
                  </a:lnTo>
                  <a:lnTo>
                    <a:pt x="3977" y="4525"/>
                  </a:lnTo>
                  <a:cubicBezTo>
                    <a:pt x="3977" y="4441"/>
                    <a:pt x="3906" y="4358"/>
                    <a:pt x="3811" y="4358"/>
                  </a:cubicBezTo>
                  <a:lnTo>
                    <a:pt x="2060" y="4358"/>
                  </a:lnTo>
                  <a:lnTo>
                    <a:pt x="2060" y="4156"/>
                  </a:lnTo>
                  <a:cubicBezTo>
                    <a:pt x="2560" y="4096"/>
                    <a:pt x="4168" y="3870"/>
                    <a:pt x="5263" y="3072"/>
                  </a:cubicBezTo>
                  <a:cubicBezTo>
                    <a:pt x="5347" y="3084"/>
                    <a:pt x="5442" y="3108"/>
                    <a:pt x="5513" y="3132"/>
                  </a:cubicBezTo>
                  <a:cubicBezTo>
                    <a:pt x="5526" y="3135"/>
                    <a:pt x="5539" y="3137"/>
                    <a:pt x="5552" y="3137"/>
                  </a:cubicBezTo>
                  <a:cubicBezTo>
                    <a:pt x="5624" y="3137"/>
                    <a:pt x="5695" y="3085"/>
                    <a:pt x="5716" y="3025"/>
                  </a:cubicBezTo>
                  <a:cubicBezTo>
                    <a:pt x="5751" y="2929"/>
                    <a:pt x="5692" y="2846"/>
                    <a:pt x="5620" y="2810"/>
                  </a:cubicBezTo>
                  <a:cubicBezTo>
                    <a:pt x="5204" y="2703"/>
                    <a:pt x="4704" y="2620"/>
                    <a:pt x="4168" y="2620"/>
                  </a:cubicBezTo>
                  <a:cubicBezTo>
                    <a:pt x="3370" y="2620"/>
                    <a:pt x="2525" y="2798"/>
                    <a:pt x="2072" y="3108"/>
                  </a:cubicBezTo>
                  <a:lnTo>
                    <a:pt x="2072" y="2953"/>
                  </a:lnTo>
                  <a:cubicBezTo>
                    <a:pt x="2072" y="2655"/>
                    <a:pt x="2882" y="2239"/>
                    <a:pt x="4168" y="2239"/>
                  </a:cubicBezTo>
                  <a:close/>
                  <a:moveTo>
                    <a:pt x="3668" y="4680"/>
                  </a:moveTo>
                  <a:lnTo>
                    <a:pt x="3668" y="4858"/>
                  </a:lnTo>
                  <a:cubicBezTo>
                    <a:pt x="3668" y="5156"/>
                    <a:pt x="3430" y="5394"/>
                    <a:pt x="3132" y="5394"/>
                  </a:cubicBezTo>
                  <a:cubicBezTo>
                    <a:pt x="2834" y="5394"/>
                    <a:pt x="2596" y="5156"/>
                    <a:pt x="2596" y="4858"/>
                  </a:cubicBezTo>
                  <a:lnTo>
                    <a:pt x="2596" y="4680"/>
                  </a:lnTo>
                  <a:lnTo>
                    <a:pt x="2965" y="4680"/>
                  </a:lnTo>
                  <a:lnTo>
                    <a:pt x="2965" y="4870"/>
                  </a:lnTo>
                  <a:cubicBezTo>
                    <a:pt x="2965" y="4965"/>
                    <a:pt x="3037" y="5037"/>
                    <a:pt x="3132" y="5037"/>
                  </a:cubicBezTo>
                  <a:cubicBezTo>
                    <a:pt x="3215" y="5037"/>
                    <a:pt x="3299" y="4965"/>
                    <a:pt x="3299" y="4870"/>
                  </a:cubicBezTo>
                  <a:lnTo>
                    <a:pt x="3299" y="4680"/>
                  </a:lnTo>
                  <a:close/>
                  <a:moveTo>
                    <a:pt x="5751" y="4680"/>
                  </a:moveTo>
                  <a:lnTo>
                    <a:pt x="5751" y="4858"/>
                  </a:lnTo>
                  <a:cubicBezTo>
                    <a:pt x="5751" y="5156"/>
                    <a:pt x="5513" y="5394"/>
                    <a:pt x="5216" y="5394"/>
                  </a:cubicBezTo>
                  <a:cubicBezTo>
                    <a:pt x="4918" y="5394"/>
                    <a:pt x="4680" y="5156"/>
                    <a:pt x="4680" y="4858"/>
                  </a:cubicBezTo>
                  <a:lnTo>
                    <a:pt x="4680" y="4680"/>
                  </a:lnTo>
                  <a:lnTo>
                    <a:pt x="5049" y="4680"/>
                  </a:lnTo>
                  <a:lnTo>
                    <a:pt x="5049" y="4870"/>
                  </a:lnTo>
                  <a:cubicBezTo>
                    <a:pt x="5049" y="4965"/>
                    <a:pt x="5120" y="5037"/>
                    <a:pt x="5216" y="5037"/>
                  </a:cubicBezTo>
                  <a:cubicBezTo>
                    <a:pt x="5299" y="5037"/>
                    <a:pt x="5382" y="4965"/>
                    <a:pt x="5382" y="4870"/>
                  </a:cubicBezTo>
                  <a:lnTo>
                    <a:pt x="5382" y="4680"/>
                  </a:lnTo>
                  <a:close/>
                  <a:moveTo>
                    <a:pt x="4168" y="334"/>
                  </a:moveTo>
                  <a:cubicBezTo>
                    <a:pt x="4299" y="334"/>
                    <a:pt x="4442" y="441"/>
                    <a:pt x="4585" y="536"/>
                  </a:cubicBezTo>
                  <a:cubicBezTo>
                    <a:pt x="4716" y="643"/>
                    <a:pt x="4870" y="750"/>
                    <a:pt x="5013" y="798"/>
                  </a:cubicBezTo>
                  <a:cubicBezTo>
                    <a:pt x="5088" y="814"/>
                    <a:pt x="5166" y="821"/>
                    <a:pt x="5245" y="821"/>
                  </a:cubicBezTo>
                  <a:cubicBezTo>
                    <a:pt x="5341" y="821"/>
                    <a:pt x="5439" y="811"/>
                    <a:pt x="5537" y="798"/>
                  </a:cubicBezTo>
                  <a:cubicBezTo>
                    <a:pt x="5626" y="786"/>
                    <a:pt x="5716" y="774"/>
                    <a:pt x="5796" y="774"/>
                  </a:cubicBezTo>
                  <a:cubicBezTo>
                    <a:pt x="5876" y="774"/>
                    <a:pt x="5948" y="786"/>
                    <a:pt x="6001" y="822"/>
                  </a:cubicBezTo>
                  <a:cubicBezTo>
                    <a:pt x="6109" y="881"/>
                    <a:pt x="6180" y="1048"/>
                    <a:pt x="6251" y="1215"/>
                  </a:cubicBezTo>
                  <a:cubicBezTo>
                    <a:pt x="6323" y="1370"/>
                    <a:pt x="6394" y="1536"/>
                    <a:pt x="6525" y="1655"/>
                  </a:cubicBezTo>
                  <a:cubicBezTo>
                    <a:pt x="6644" y="1774"/>
                    <a:pt x="6799" y="1846"/>
                    <a:pt x="6966" y="1929"/>
                  </a:cubicBezTo>
                  <a:cubicBezTo>
                    <a:pt x="7132" y="2001"/>
                    <a:pt x="7299" y="2072"/>
                    <a:pt x="7359" y="2179"/>
                  </a:cubicBezTo>
                  <a:cubicBezTo>
                    <a:pt x="7418" y="2286"/>
                    <a:pt x="7394" y="2465"/>
                    <a:pt x="7383" y="2644"/>
                  </a:cubicBezTo>
                  <a:cubicBezTo>
                    <a:pt x="7371" y="2822"/>
                    <a:pt x="7335" y="3001"/>
                    <a:pt x="7383" y="3156"/>
                  </a:cubicBezTo>
                  <a:cubicBezTo>
                    <a:pt x="7430" y="3322"/>
                    <a:pt x="7537" y="3453"/>
                    <a:pt x="7633" y="3596"/>
                  </a:cubicBezTo>
                  <a:cubicBezTo>
                    <a:pt x="7740" y="3739"/>
                    <a:pt x="7847" y="3870"/>
                    <a:pt x="7847" y="4013"/>
                  </a:cubicBezTo>
                  <a:cubicBezTo>
                    <a:pt x="7847" y="4144"/>
                    <a:pt x="7740" y="4275"/>
                    <a:pt x="7633" y="4429"/>
                  </a:cubicBezTo>
                  <a:cubicBezTo>
                    <a:pt x="7537" y="4560"/>
                    <a:pt x="7430" y="4703"/>
                    <a:pt x="7383" y="4858"/>
                  </a:cubicBezTo>
                  <a:cubicBezTo>
                    <a:pt x="7335" y="5025"/>
                    <a:pt x="7359" y="5191"/>
                    <a:pt x="7383" y="5382"/>
                  </a:cubicBezTo>
                  <a:cubicBezTo>
                    <a:pt x="7394" y="5561"/>
                    <a:pt x="7430" y="5739"/>
                    <a:pt x="7359" y="5834"/>
                  </a:cubicBezTo>
                  <a:cubicBezTo>
                    <a:pt x="7335" y="5870"/>
                    <a:pt x="7323" y="5882"/>
                    <a:pt x="7299" y="5894"/>
                  </a:cubicBezTo>
                  <a:cubicBezTo>
                    <a:pt x="7299" y="5680"/>
                    <a:pt x="7192" y="5525"/>
                    <a:pt x="7085" y="5406"/>
                  </a:cubicBezTo>
                  <a:cubicBezTo>
                    <a:pt x="7216" y="5299"/>
                    <a:pt x="7299" y="5144"/>
                    <a:pt x="7299" y="4941"/>
                  </a:cubicBezTo>
                  <a:cubicBezTo>
                    <a:pt x="7299" y="4620"/>
                    <a:pt x="7025" y="4346"/>
                    <a:pt x="6704" y="4346"/>
                  </a:cubicBezTo>
                  <a:lnTo>
                    <a:pt x="6597" y="4346"/>
                  </a:lnTo>
                  <a:lnTo>
                    <a:pt x="6597" y="2953"/>
                  </a:lnTo>
                  <a:cubicBezTo>
                    <a:pt x="6597" y="2286"/>
                    <a:pt x="5347" y="1929"/>
                    <a:pt x="4168" y="1929"/>
                  </a:cubicBezTo>
                  <a:cubicBezTo>
                    <a:pt x="2989" y="1929"/>
                    <a:pt x="1739" y="2286"/>
                    <a:pt x="1739" y="2953"/>
                  </a:cubicBezTo>
                  <a:lnTo>
                    <a:pt x="1739" y="4346"/>
                  </a:lnTo>
                  <a:lnTo>
                    <a:pt x="1644" y="4346"/>
                  </a:lnTo>
                  <a:cubicBezTo>
                    <a:pt x="1310" y="4346"/>
                    <a:pt x="1048" y="4620"/>
                    <a:pt x="1048" y="4941"/>
                  </a:cubicBezTo>
                  <a:cubicBezTo>
                    <a:pt x="1048" y="5120"/>
                    <a:pt x="1132" y="5287"/>
                    <a:pt x="1251" y="5406"/>
                  </a:cubicBezTo>
                  <a:cubicBezTo>
                    <a:pt x="1156" y="5525"/>
                    <a:pt x="1048" y="5692"/>
                    <a:pt x="1048" y="5894"/>
                  </a:cubicBezTo>
                  <a:lnTo>
                    <a:pt x="989" y="5834"/>
                  </a:lnTo>
                  <a:cubicBezTo>
                    <a:pt x="929" y="5739"/>
                    <a:pt x="941" y="5561"/>
                    <a:pt x="953" y="5382"/>
                  </a:cubicBezTo>
                  <a:cubicBezTo>
                    <a:pt x="965" y="5191"/>
                    <a:pt x="1001" y="5025"/>
                    <a:pt x="953" y="4858"/>
                  </a:cubicBezTo>
                  <a:cubicBezTo>
                    <a:pt x="917" y="4691"/>
                    <a:pt x="810" y="4560"/>
                    <a:pt x="703" y="4429"/>
                  </a:cubicBezTo>
                  <a:cubicBezTo>
                    <a:pt x="596" y="4275"/>
                    <a:pt x="489" y="4144"/>
                    <a:pt x="489" y="4013"/>
                  </a:cubicBezTo>
                  <a:cubicBezTo>
                    <a:pt x="489" y="3870"/>
                    <a:pt x="596" y="3739"/>
                    <a:pt x="703" y="3596"/>
                  </a:cubicBezTo>
                  <a:cubicBezTo>
                    <a:pt x="810" y="3453"/>
                    <a:pt x="917" y="3310"/>
                    <a:pt x="953" y="3156"/>
                  </a:cubicBezTo>
                  <a:cubicBezTo>
                    <a:pt x="1001" y="3001"/>
                    <a:pt x="989" y="2822"/>
                    <a:pt x="953" y="2644"/>
                  </a:cubicBezTo>
                  <a:cubicBezTo>
                    <a:pt x="941" y="2465"/>
                    <a:pt x="917" y="2286"/>
                    <a:pt x="989" y="2179"/>
                  </a:cubicBezTo>
                  <a:cubicBezTo>
                    <a:pt x="1048" y="2072"/>
                    <a:pt x="1215" y="2001"/>
                    <a:pt x="1370" y="1929"/>
                  </a:cubicBezTo>
                  <a:cubicBezTo>
                    <a:pt x="1537" y="1846"/>
                    <a:pt x="1703" y="1786"/>
                    <a:pt x="1822" y="1655"/>
                  </a:cubicBezTo>
                  <a:cubicBezTo>
                    <a:pt x="1941" y="1536"/>
                    <a:pt x="2013" y="1370"/>
                    <a:pt x="2084" y="1215"/>
                  </a:cubicBezTo>
                  <a:cubicBezTo>
                    <a:pt x="2156" y="1048"/>
                    <a:pt x="2239" y="881"/>
                    <a:pt x="2334" y="822"/>
                  </a:cubicBezTo>
                  <a:cubicBezTo>
                    <a:pt x="2392" y="790"/>
                    <a:pt x="2470" y="779"/>
                    <a:pt x="2557" y="779"/>
                  </a:cubicBezTo>
                  <a:cubicBezTo>
                    <a:pt x="2633" y="779"/>
                    <a:pt x="2716" y="787"/>
                    <a:pt x="2799" y="798"/>
                  </a:cubicBezTo>
                  <a:cubicBezTo>
                    <a:pt x="2907" y="805"/>
                    <a:pt x="3016" y="817"/>
                    <a:pt x="3121" y="817"/>
                  </a:cubicBezTo>
                  <a:cubicBezTo>
                    <a:pt x="3190" y="817"/>
                    <a:pt x="3257" y="812"/>
                    <a:pt x="3322" y="798"/>
                  </a:cubicBezTo>
                  <a:cubicBezTo>
                    <a:pt x="3489" y="750"/>
                    <a:pt x="3620" y="643"/>
                    <a:pt x="3751" y="536"/>
                  </a:cubicBezTo>
                  <a:cubicBezTo>
                    <a:pt x="3906" y="429"/>
                    <a:pt x="4037" y="334"/>
                    <a:pt x="4168" y="334"/>
                  </a:cubicBezTo>
                  <a:close/>
                  <a:moveTo>
                    <a:pt x="1548" y="5596"/>
                  </a:moveTo>
                  <a:cubicBezTo>
                    <a:pt x="1632" y="5656"/>
                    <a:pt x="1727" y="5775"/>
                    <a:pt x="1727" y="5930"/>
                  </a:cubicBezTo>
                  <a:cubicBezTo>
                    <a:pt x="1727" y="6013"/>
                    <a:pt x="1656" y="6108"/>
                    <a:pt x="1548" y="6108"/>
                  </a:cubicBezTo>
                  <a:cubicBezTo>
                    <a:pt x="1453" y="6108"/>
                    <a:pt x="1370" y="6013"/>
                    <a:pt x="1370" y="5930"/>
                  </a:cubicBezTo>
                  <a:cubicBezTo>
                    <a:pt x="1370" y="5763"/>
                    <a:pt x="1477" y="5656"/>
                    <a:pt x="1548" y="5596"/>
                  </a:cubicBezTo>
                  <a:close/>
                  <a:moveTo>
                    <a:pt x="6775" y="5596"/>
                  </a:moveTo>
                  <a:cubicBezTo>
                    <a:pt x="6847" y="5656"/>
                    <a:pt x="6954" y="5775"/>
                    <a:pt x="6954" y="5930"/>
                  </a:cubicBezTo>
                  <a:cubicBezTo>
                    <a:pt x="6966" y="6013"/>
                    <a:pt x="6882" y="6108"/>
                    <a:pt x="6775" y="6108"/>
                  </a:cubicBezTo>
                  <a:cubicBezTo>
                    <a:pt x="6668" y="6108"/>
                    <a:pt x="6597" y="6013"/>
                    <a:pt x="6597" y="5930"/>
                  </a:cubicBezTo>
                  <a:cubicBezTo>
                    <a:pt x="6597" y="5763"/>
                    <a:pt x="6704" y="5656"/>
                    <a:pt x="6775" y="5596"/>
                  </a:cubicBezTo>
                  <a:close/>
                  <a:moveTo>
                    <a:pt x="6394" y="6227"/>
                  </a:moveTo>
                  <a:cubicBezTo>
                    <a:pt x="6430" y="6275"/>
                    <a:pt x="6478" y="6311"/>
                    <a:pt x="6525" y="6346"/>
                  </a:cubicBezTo>
                  <a:cubicBezTo>
                    <a:pt x="6394" y="6477"/>
                    <a:pt x="6311" y="6632"/>
                    <a:pt x="6251" y="6787"/>
                  </a:cubicBezTo>
                  <a:cubicBezTo>
                    <a:pt x="6180" y="6954"/>
                    <a:pt x="6109" y="7120"/>
                    <a:pt x="6001" y="7180"/>
                  </a:cubicBezTo>
                  <a:cubicBezTo>
                    <a:pt x="5944" y="7212"/>
                    <a:pt x="5873" y="7223"/>
                    <a:pt x="5793" y="7223"/>
                  </a:cubicBezTo>
                  <a:cubicBezTo>
                    <a:pt x="5725" y="7223"/>
                    <a:pt x="5650" y="7215"/>
                    <a:pt x="5573" y="7204"/>
                  </a:cubicBezTo>
                  <a:cubicBezTo>
                    <a:pt x="5906" y="6954"/>
                    <a:pt x="6192" y="6632"/>
                    <a:pt x="6394" y="6227"/>
                  </a:cubicBezTo>
                  <a:close/>
                  <a:moveTo>
                    <a:pt x="1953" y="6239"/>
                  </a:moveTo>
                  <a:cubicBezTo>
                    <a:pt x="2132" y="6632"/>
                    <a:pt x="2418" y="6966"/>
                    <a:pt x="2775" y="7227"/>
                  </a:cubicBezTo>
                  <a:cubicBezTo>
                    <a:pt x="2724" y="7227"/>
                    <a:pt x="2674" y="7228"/>
                    <a:pt x="2626" y="7228"/>
                  </a:cubicBezTo>
                  <a:cubicBezTo>
                    <a:pt x="2506" y="7228"/>
                    <a:pt x="2399" y="7222"/>
                    <a:pt x="2322" y="7180"/>
                  </a:cubicBezTo>
                  <a:cubicBezTo>
                    <a:pt x="2227" y="7120"/>
                    <a:pt x="2144" y="6954"/>
                    <a:pt x="2072" y="6787"/>
                  </a:cubicBezTo>
                  <a:cubicBezTo>
                    <a:pt x="2001" y="6644"/>
                    <a:pt x="1941" y="6477"/>
                    <a:pt x="1822" y="6358"/>
                  </a:cubicBezTo>
                  <a:cubicBezTo>
                    <a:pt x="1882" y="6334"/>
                    <a:pt x="1929" y="6287"/>
                    <a:pt x="1953" y="6239"/>
                  </a:cubicBezTo>
                  <a:close/>
                  <a:moveTo>
                    <a:pt x="6704" y="4691"/>
                  </a:moveTo>
                  <a:cubicBezTo>
                    <a:pt x="6847" y="4691"/>
                    <a:pt x="6966" y="4810"/>
                    <a:pt x="6966" y="4965"/>
                  </a:cubicBezTo>
                  <a:cubicBezTo>
                    <a:pt x="6966" y="5108"/>
                    <a:pt x="6847" y="5227"/>
                    <a:pt x="6704" y="5227"/>
                  </a:cubicBezTo>
                  <a:lnTo>
                    <a:pt x="6597" y="5227"/>
                  </a:lnTo>
                  <a:lnTo>
                    <a:pt x="6597" y="5215"/>
                  </a:lnTo>
                  <a:cubicBezTo>
                    <a:pt x="6597" y="5120"/>
                    <a:pt x="6525" y="5049"/>
                    <a:pt x="6430" y="5049"/>
                  </a:cubicBezTo>
                  <a:cubicBezTo>
                    <a:pt x="6347" y="5049"/>
                    <a:pt x="6275" y="5120"/>
                    <a:pt x="6275" y="5215"/>
                  </a:cubicBezTo>
                  <a:cubicBezTo>
                    <a:pt x="6275" y="6370"/>
                    <a:pt x="5335" y="7311"/>
                    <a:pt x="4168" y="7311"/>
                  </a:cubicBezTo>
                  <a:cubicBezTo>
                    <a:pt x="4161" y="7311"/>
                    <a:pt x="4154" y="7311"/>
                    <a:pt x="4146" y="7311"/>
                  </a:cubicBezTo>
                  <a:cubicBezTo>
                    <a:pt x="3001" y="7311"/>
                    <a:pt x="2060" y="6363"/>
                    <a:pt x="2060" y="5215"/>
                  </a:cubicBezTo>
                  <a:cubicBezTo>
                    <a:pt x="2060" y="5120"/>
                    <a:pt x="1989" y="5049"/>
                    <a:pt x="1894" y="5049"/>
                  </a:cubicBezTo>
                  <a:cubicBezTo>
                    <a:pt x="1810" y="5049"/>
                    <a:pt x="1727" y="5120"/>
                    <a:pt x="1727" y="5215"/>
                  </a:cubicBezTo>
                  <a:lnTo>
                    <a:pt x="1727" y="5227"/>
                  </a:lnTo>
                  <a:lnTo>
                    <a:pt x="1632" y="5227"/>
                  </a:lnTo>
                  <a:cubicBezTo>
                    <a:pt x="1477" y="5227"/>
                    <a:pt x="1358" y="5108"/>
                    <a:pt x="1358" y="4965"/>
                  </a:cubicBezTo>
                  <a:cubicBezTo>
                    <a:pt x="1358" y="4810"/>
                    <a:pt x="1477" y="4691"/>
                    <a:pt x="1632" y="4691"/>
                  </a:cubicBezTo>
                  <a:lnTo>
                    <a:pt x="2251" y="4691"/>
                  </a:lnTo>
                  <a:lnTo>
                    <a:pt x="2251" y="4870"/>
                  </a:lnTo>
                  <a:cubicBezTo>
                    <a:pt x="2251" y="5346"/>
                    <a:pt x="2644" y="5739"/>
                    <a:pt x="3120" y="5739"/>
                  </a:cubicBezTo>
                  <a:cubicBezTo>
                    <a:pt x="3596" y="5739"/>
                    <a:pt x="3977" y="5346"/>
                    <a:pt x="3977" y="4870"/>
                  </a:cubicBezTo>
                  <a:lnTo>
                    <a:pt x="3977" y="4858"/>
                  </a:lnTo>
                  <a:lnTo>
                    <a:pt x="4346" y="4858"/>
                  </a:lnTo>
                  <a:lnTo>
                    <a:pt x="4346" y="4870"/>
                  </a:lnTo>
                  <a:cubicBezTo>
                    <a:pt x="4346" y="5346"/>
                    <a:pt x="4739" y="5739"/>
                    <a:pt x="5216" y="5739"/>
                  </a:cubicBezTo>
                  <a:cubicBezTo>
                    <a:pt x="5692" y="5739"/>
                    <a:pt x="6073" y="5346"/>
                    <a:pt x="6073" y="4870"/>
                  </a:cubicBezTo>
                  <a:lnTo>
                    <a:pt x="6073" y="4691"/>
                  </a:lnTo>
                  <a:close/>
                  <a:moveTo>
                    <a:pt x="5049" y="7477"/>
                  </a:moveTo>
                  <a:lnTo>
                    <a:pt x="5049" y="7942"/>
                  </a:lnTo>
                  <a:lnTo>
                    <a:pt x="4168" y="8811"/>
                  </a:lnTo>
                  <a:lnTo>
                    <a:pt x="3299" y="7942"/>
                  </a:lnTo>
                  <a:lnTo>
                    <a:pt x="3299" y="7477"/>
                  </a:lnTo>
                  <a:cubicBezTo>
                    <a:pt x="3561" y="7585"/>
                    <a:pt x="3858" y="7644"/>
                    <a:pt x="4168" y="7644"/>
                  </a:cubicBezTo>
                  <a:cubicBezTo>
                    <a:pt x="4489" y="7644"/>
                    <a:pt x="4787" y="7585"/>
                    <a:pt x="5049" y="7477"/>
                  </a:cubicBezTo>
                  <a:close/>
                  <a:moveTo>
                    <a:pt x="2953" y="8073"/>
                  </a:moveTo>
                  <a:lnTo>
                    <a:pt x="3918" y="9037"/>
                  </a:lnTo>
                  <a:lnTo>
                    <a:pt x="3192" y="9644"/>
                  </a:lnTo>
                  <a:lnTo>
                    <a:pt x="3156" y="9644"/>
                  </a:lnTo>
                  <a:lnTo>
                    <a:pt x="2608" y="8394"/>
                  </a:lnTo>
                  <a:lnTo>
                    <a:pt x="2941" y="8073"/>
                  </a:lnTo>
                  <a:close/>
                  <a:moveTo>
                    <a:pt x="2370" y="8620"/>
                  </a:moveTo>
                  <a:lnTo>
                    <a:pt x="2894" y="9787"/>
                  </a:lnTo>
                  <a:cubicBezTo>
                    <a:pt x="2941" y="9883"/>
                    <a:pt x="3025" y="9942"/>
                    <a:pt x="3132" y="9978"/>
                  </a:cubicBezTo>
                  <a:cubicBezTo>
                    <a:pt x="3156" y="9978"/>
                    <a:pt x="3180" y="9990"/>
                    <a:pt x="3203" y="9990"/>
                  </a:cubicBezTo>
                  <a:cubicBezTo>
                    <a:pt x="3275" y="9990"/>
                    <a:pt x="3358" y="9954"/>
                    <a:pt x="3418" y="9918"/>
                  </a:cubicBezTo>
                  <a:lnTo>
                    <a:pt x="4013" y="9406"/>
                  </a:lnTo>
                  <a:lnTo>
                    <a:pt x="4013" y="10633"/>
                  </a:lnTo>
                  <a:cubicBezTo>
                    <a:pt x="3001" y="10561"/>
                    <a:pt x="2179" y="9752"/>
                    <a:pt x="2072" y="8728"/>
                  </a:cubicBezTo>
                  <a:lnTo>
                    <a:pt x="2370" y="8620"/>
                  </a:lnTo>
                  <a:close/>
                  <a:moveTo>
                    <a:pt x="5394" y="8085"/>
                  </a:moveTo>
                  <a:lnTo>
                    <a:pt x="5716" y="8418"/>
                  </a:lnTo>
                  <a:lnTo>
                    <a:pt x="5692" y="8490"/>
                  </a:lnTo>
                  <a:cubicBezTo>
                    <a:pt x="5656" y="8573"/>
                    <a:pt x="5692" y="8668"/>
                    <a:pt x="5775" y="8692"/>
                  </a:cubicBezTo>
                  <a:cubicBezTo>
                    <a:pt x="5795" y="8702"/>
                    <a:pt x="5816" y="8706"/>
                    <a:pt x="5838" y="8706"/>
                  </a:cubicBezTo>
                  <a:cubicBezTo>
                    <a:pt x="5895" y="8706"/>
                    <a:pt x="5955" y="8676"/>
                    <a:pt x="5989" y="8632"/>
                  </a:cubicBezTo>
                  <a:lnTo>
                    <a:pt x="6287" y="8740"/>
                  </a:lnTo>
                  <a:cubicBezTo>
                    <a:pt x="6168" y="9740"/>
                    <a:pt x="5347" y="10537"/>
                    <a:pt x="4335" y="10633"/>
                  </a:cubicBezTo>
                  <a:lnTo>
                    <a:pt x="4335" y="9406"/>
                  </a:lnTo>
                  <a:lnTo>
                    <a:pt x="4930" y="9918"/>
                  </a:lnTo>
                  <a:cubicBezTo>
                    <a:pt x="4989" y="9954"/>
                    <a:pt x="5061" y="9990"/>
                    <a:pt x="5144" y="9990"/>
                  </a:cubicBezTo>
                  <a:cubicBezTo>
                    <a:pt x="5168" y="9990"/>
                    <a:pt x="5180" y="9990"/>
                    <a:pt x="5216" y="9978"/>
                  </a:cubicBezTo>
                  <a:cubicBezTo>
                    <a:pt x="5323" y="9942"/>
                    <a:pt x="5406" y="9883"/>
                    <a:pt x="5454" y="9787"/>
                  </a:cubicBezTo>
                  <a:lnTo>
                    <a:pt x="5704" y="9228"/>
                  </a:lnTo>
                  <a:cubicBezTo>
                    <a:pt x="5739" y="9144"/>
                    <a:pt x="5704" y="9049"/>
                    <a:pt x="5620" y="9025"/>
                  </a:cubicBezTo>
                  <a:cubicBezTo>
                    <a:pt x="5595" y="9016"/>
                    <a:pt x="5571" y="9011"/>
                    <a:pt x="5549" y="9011"/>
                  </a:cubicBezTo>
                  <a:cubicBezTo>
                    <a:pt x="5485" y="9011"/>
                    <a:pt x="5432" y="9047"/>
                    <a:pt x="5406" y="9109"/>
                  </a:cubicBezTo>
                  <a:lnTo>
                    <a:pt x="5156" y="9668"/>
                  </a:lnTo>
                  <a:lnTo>
                    <a:pt x="5120" y="9668"/>
                  </a:lnTo>
                  <a:lnTo>
                    <a:pt x="4394" y="9049"/>
                  </a:lnTo>
                  <a:lnTo>
                    <a:pt x="5358" y="8085"/>
                  </a:lnTo>
                  <a:close/>
                  <a:moveTo>
                    <a:pt x="4168" y="0"/>
                  </a:moveTo>
                  <a:cubicBezTo>
                    <a:pt x="3930" y="0"/>
                    <a:pt x="3739" y="155"/>
                    <a:pt x="3561" y="286"/>
                  </a:cubicBezTo>
                  <a:cubicBezTo>
                    <a:pt x="3442" y="381"/>
                    <a:pt x="3334" y="453"/>
                    <a:pt x="3239" y="477"/>
                  </a:cubicBezTo>
                  <a:cubicBezTo>
                    <a:pt x="3197" y="491"/>
                    <a:pt x="3148" y="495"/>
                    <a:pt x="3095" y="495"/>
                  </a:cubicBezTo>
                  <a:cubicBezTo>
                    <a:pt x="3012" y="495"/>
                    <a:pt x="2921" y="484"/>
                    <a:pt x="2834" y="477"/>
                  </a:cubicBezTo>
                  <a:cubicBezTo>
                    <a:pt x="2738" y="466"/>
                    <a:pt x="2639" y="456"/>
                    <a:pt x="2543" y="456"/>
                  </a:cubicBezTo>
                  <a:cubicBezTo>
                    <a:pt x="2414" y="456"/>
                    <a:pt x="2289" y="475"/>
                    <a:pt x="2179" y="536"/>
                  </a:cubicBezTo>
                  <a:cubicBezTo>
                    <a:pt x="1965" y="655"/>
                    <a:pt x="1882" y="881"/>
                    <a:pt x="1787" y="1072"/>
                  </a:cubicBezTo>
                  <a:cubicBezTo>
                    <a:pt x="1727" y="1203"/>
                    <a:pt x="1668" y="1346"/>
                    <a:pt x="1596" y="1417"/>
                  </a:cubicBezTo>
                  <a:cubicBezTo>
                    <a:pt x="1525" y="1489"/>
                    <a:pt x="1394" y="1548"/>
                    <a:pt x="1251" y="1608"/>
                  </a:cubicBezTo>
                  <a:cubicBezTo>
                    <a:pt x="1060" y="1703"/>
                    <a:pt x="834" y="1786"/>
                    <a:pt x="715" y="2001"/>
                  </a:cubicBezTo>
                  <a:cubicBezTo>
                    <a:pt x="596" y="2191"/>
                    <a:pt x="632" y="2429"/>
                    <a:pt x="655" y="2655"/>
                  </a:cubicBezTo>
                  <a:cubicBezTo>
                    <a:pt x="679" y="2798"/>
                    <a:pt x="691" y="2929"/>
                    <a:pt x="655" y="3048"/>
                  </a:cubicBezTo>
                  <a:cubicBezTo>
                    <a:pt x="632" y="3156"/>
                    <a:pt x="560" y="3263"/>
                    <a:pt x="465" y="3382"/>
                  </a:cubicBezTo>
                  <a:cubicBezTo>
                    <a:pt x="334" y="3560"/>
                    <a:pt x="179" y="3751"/>
                    <a:pt x="179" y="3989"/>
                  </a:cubicBezTo>
                  <a:cubicBezTo>
                    <a:pt x="179" y="4227"/>
                    <a:pt x="334" y="4418"/>
                    <a:pt x="465" y="4596"/>
                  </a:cubicBezTo>
                  <a:cubicBezTo>
                    <a:pt x="560" y="4715"/>
                    <a:pt x="632" y="4822"/>
                    <a:pt x="655" y="4930"/>
                  </a:cubicBezTo>
                  <a:cubicBezTo>
                    <a:pt x="691" y="5037"/>
                    <a:pt x="679" y="5180"/>
                    <a:pt x="655" y="5334"/>
                  </a:cubicBezTo>
                  <a:cubicBezTo>
                    <a:pt x="632" y="5561"/>
                    <a:pt x="620" y="5799"/>
                    <a:pt x="715" y="5989"/>
                  </a:cubicBezTo>
                  <a:cubicBezTo>
                    <a:pt x="834" y="6192"/>
                    <a:pt x="1060" y="6287"/>
                    <a:pt x="1251" y="6370"/>
                  </a:cubicBezTo>
                  <a:cubicBezTo>
                    <a:pt x="1394" y="6430"/>
                    <a:pt x="1525" y="6489"/>
                    <a:pt x="1596" y="6573"/>
                  </a:cubicBezTo>
                  <a:cubicBezTo>
                    <a:pt x="1668" y="6644"/>
                    <a:pt x="1727" y="6775"/>
                    <a:pt x="1787" y="6906"/>
                  </a:cubicBezTo>
                  <a:cubicBezTo>
                    <a:pt x="1882" y="7096"/>
                    <a:pt x="1965" y="7323"/>
                    <a:pt x="2179" y="7442"/>
                  </a:cubicBezTo>
                  <a:cubicBezTo>
                    <a:pt x="2286" y="7509"/>
                    <a:pt x="2408" y="7530"/>
                    <a:pt x="2534" y="7530"/>
                  </a:cubicBezTo>
                  <a:cubicBezTo>
                    <a:pt x="2633" y="7530"/>
                    <a:pt x="2735" y="7517"/>
                    <a:pt x="2834" y="7501"/>
                  </a:cubicBezTo>
                  <a:cubicBezTo>
                    <a:pt x="2882" y="7501"/>
                    <a:pt x="2918" y="7489"/>
                    <a:pt x="2965" y="7489"/>
                  </a:cubicBezTo>
                  <a:lnTo>
                    <a:pt x="2965" y="7716"/>
                  </a:lnTo>
                  <a:lnTo>
                    <a:pt x="2953" y="7716"/>
                  </a:lnTo>
                  <a:cubicBezTo>
                    <a:pt x="2858" y="7716"/>
                    <a:pt x="2775" y="7739"/>
                    <a:pt x="2715" y="7823"/>
                  </a:cubicBezTo>
                  <a:lnTo>
                    <a:pt x="2310" y="8216"/>
                  </a:lnTo>
                  <a:cubicBezTo>
                    <a:pt x="2299" y="8239"/>
                    <a:pt x="2287" y="8263"/>
                    <a:pt x="2263" y="8299"/>
                  </a:cubicBezTo>
                  <a:lnTo>
                    <a:pt x="810" y="8811"/>
                  </a:lnTo>
                  <a:cubicBezTo>
                    <a:pt x="334" y="8978"/>
                    <a:pt x="1" y="9442"/>
                    <a:pt x="1" y="9966"/>
                  </a:cubicBezTo>
                  <a:lnTo>
                    <a:pt x="1" y="10954"/>
                  </a:lnTo>
                  <a:cubicBezTo>
                    <a:pt x="1" y="11049"/>
                    <a:pt x="84" y="11121"/>
                    <a:pt x="167" y="11121"/>
                  </a:cubicBezTo>
                  <a:cubicBezTo>
                    <a:pt x="263" y="11121"/>
                    <a:pt x="334" y="11049"/>
                    <a:pt x="334" y="10954"/>
                  </a:cubicBezTo>
                  <a:lnTo>
                    <a:pt x="334" y="9966"/>
                  </a:lnTo>
                  <a:cubicBezTo>
                    <a:pt x="334" y="9859"/>
                    <a:pt x="346" y="9752"/>
                    <a:pt x="394" y="9644"/>
                  </a:cubicBezTo>
                  <a:lnTo>
                    <a:pt x="1215" y="10347"/>
                  </a:lnTo>
                  <a:cubicBezTo>
                    <a:pt x="1334" y="10454"/>
                    <a:pt x="1406" y="10597"/>
                    <a:pt x="1406" y="10752"/>
                  </a:cubicBezTo>
                  <a:lnTo>
                    <a:pt x="1406" y="10954"/>
                  </a:lnTo>
                  <a:cubicBezTo>
                    <a:pt x="1406" y="11049"/>
                    <a:pt x="1477" y="11121"/>
                    <a:pt x="1572" y="11121"/>
                  </a:cubicBezTo>
                  <a:cubicBezTo>
                    <a:pt x="1656" y="11121"/>
                    <a:pt x="1727" y="11049"/>
                    <a:pt x="1727" y="10954"/>
                  </a:cubicBezTo>
                  <a:lnTo>
                    <a:pt x="1727" y="10764"/>
                  </a:lnTo>
                  <a:cubicBezTo>
                    <a:pt x="1727" y="10514"/>
                    <a:pt x="1632" y="10275"/>
                    <a:pt x="1429" y="10109"/>
                  </a:cubicBezTo>
                  <a:lnTo>
                    <a:pt x="572" y="9371"/>
                  </a:lnTo>
                  <a:cubicBezTo>
                    <a:pt x="655" y="9263"/>
                    <a:pt x="798" y="9168"/>
                    <a:pt x="929" y="9132"/>
                  </a:cubicBezTo>
                  <a:lnTo>
                    <a:pt x="1775" y="8835"/>
                  </a:lnTo>
                  <a:cubicBezTo>
                    <a:pt x="1929" y="10037"/>
                    <a:pt x="2953" y="10954"/>
                    <a:pt x="4192" y="10954"/>
                  </a:cubicBezTo>
                  <a:cubicBezTo>
                    <a:pt x="5418" y="10954"/>
                    <a:pt x="6454" y="10037"/>
                    <a:pt x="6597" y="8835"/>
                  </a:cubicBezTo>
                  <a:lnTo>
                    <a:pt x="7442" y="9132"/>
                  </a:lnTo>
                  <a:cubicBezTo>
                    <a:pt x="7585" y="9168"/>
                    <a:pt x="7716" y="9263"/>
                    <a:pt x="7799" y="9371"/>
                  </a:cubicBezTo>
                  <a:lnTo>
                    <a:pt x="6942" y="10109"/>
                  </a:lnTo>
                  <a:cubicBezTo>
                    <a:pt x="6751" y="10275"/>
                    <a:pt x="6644" y="10514"/>
                    <a:pt x="6644" y="10764"/>
                  </a:cubicBezTo>
                  <a:lnTo>
                    <a:pt x="6644" y="10978"/>
                  </a:lnTo>
                  <a:cubicBezTo>
                    <a:pt x="6644" y="11061"/>
                    <a:pt x="6716" y="11133"/>
                    <a:pt x="6811" y="11133"/>
                  </a:cubicBezTo>
                  <a:cubicBezTo>
                    <a:pt x="6894" y="11133"/>
                    <a:pt x="6966" y="11061"/>
                    <a:pt x="6966" y="10978"/>
                  </a:cubicBezTo>
                  <a:lnTo>
                    <a:pt x="6966" y="10764"/>
                  </a:lnTo>
                  <a:cubicBezTo>
                    <a:pt x="6966" y="10621"/>
                    <a:pt x="7049" y="10466"/>
                    <a:pt x="7168" y="10359"/>
                  </a:cubicBezTo>
                  <a:lnTo>
                    <a:pt x="7978" y="9656"/>
                  </a:lnTo>
                  <a:cubicBezTo>
                    <a:pt x="8014" y="9763"/>
                    <a:pt x="8037" y="9871"/>
                    <a:pt x="8037" y="9978"/>
                  </a:cubicBezTo>
                  <a:lnTo>
                    <a:pt x="8037" y="10978"/>
                  </a:lnTo>
                  <a:cubicBezTo>
                    <a:pt x="8037" y="11061"/>
                    <a:pt x="8121" y="11133"/>
                    <a:pt x="8204" y="11133"/>
                  </a:cubicBezTo>
                  <a:cubicBezTo>
                    <a:pt x="8299" y="11133"/>
                    <a:pt x="8371" y="11061"/>
                    <a:pt x="8371" y="10978"/>
                  </a:cubicBezTo>
                  <a:lnTo>
                    <a:pt x="8371" y="9978"/>
                  </a:lnTo>
                  <a:cubicBezTo>
                    <a:pt x="8335" y="9454"/>
                    <a:pt x="8014" y="8990"/>
                    <a:pt x="7537" y="8835"/>
                  </a:cubicBezTo>
                  <a:lnTo>
                    <a:pt x="6073" y="8311"/>
                  </a:lnTo>
                  <a:cubicBezTo>
                    <a:pt x="6061" y="8275"/>
                    <a:pt x="6061" y="8263"/>
                    <a:pt x="6037" y="8239"/>
                  </a:cubicBezTo>
                  <a:lnTo>
                    <a:pt x="5632" y="7835"/>
                  </a:lnTo>
                  <a:cubicBezTo>
                    <a:pt x="5573" y="7775"/>
                    <a:pt x="5478" y="7728"/>
                    <a:pt x="5394" y="7728"/>
                  </a:cubicBezTo>
                  <a:lnTo>
                    <a:pt x="5382" y="7728"/>
                  </a:lnTo>
                  <a:lnTo>
                    <a:pt x="5382" y="7501"/>
                  </a:lnTo>
                  <a:cubicBezTo>
                    <a:pt x="5418" y="7501"/>
                    <a:pt x="5466" y="7525"/>
                    <a:pt x="5513" y="7525"/>
                  </a:cubicBezTo>
                  <a:cubicBezTo>
                    <a:pt x="5597" y="7537"/>
                    <a:pt x="5704" y="7537"/>
                    <a:pt x="5799" y="7537"/>
                  </a:cubicBezTo>
                  <a:cubicBezTo>
                    <a:pt x="5930" y="7537"/>
                    <a:pt x="6049" y="7525"/>
                    <a:pt x="6168" y="7442"/>
                  </a:cubicBezTo>
                  <a:cubicBezTo>
                    <a:pt x="6370" y="7323"/>
                    <a:pt x="6466" y="7108"/>
                    <a:pt x="6549" y="6906"/>
                  </a:cubicBezTo>
                  <a:cubicBezTo>
                    <a:pt x="6609" y="6775"/>
                    <a:pt x="6668" y="6644"/>
                    <a:pt x="6751" y="6573"/>
                  </a:cubicBezTo>
                  <a:cubicBezTo>
                    <a:pt x="6823" y="6489"/>
                    <a:pt x="6954" y="6430"/>
                    <a:pt x="7085" y="6370"/>
                  </a:cubicBezTo>
                  <a:cubicBezTo>
                    <a:pt x="7287" y="6287"/>
                    <a:pt x="7502" y="6192"/>
                    <a:pt x="7621" y="5989"/>
                  </a:cubicBezTo>
                  <a:cubicBezTo>
                    <a:pt x="7740" y="5799"/>
                    <a:pt x="7716" y="5561"/>
                    <a:pt x="7680" y="5334"/>
                  </a:cubicBezTo>
                  <a:cubicBezTo>
                    <a:pt x="7668" y="5180"/>
                    <a:pt x="7656" y="5049"/>
                    <a:pt x="7680" y="4930"/>
                  </a:cubicBezTo>
                  <a:cubicBezTo>
                    <a:pt x="7716" y="4822"/>
                    <a:pt x="7787" y="4727"/>
                    <a:pt x="7883" y="4596"/>
                  </a:cubicBezTo>
                  <a:cubicBezTo>
                    <a:pt x="8014" y="4418"/>
                    <a:pt x="8156" y="4227"/>
                    <a:pt x="8156" y="3989"/>
                  </a:cubicBezTo>
                  <a:cubicBezTo>
                    <a:pt x="8156" y="3751"/>
                    <a:pt x="8014" y="3560"/>
                    <a:pt x="7883" y="3382"/>
                  </a:cubicBezTo>
                  <a:cubicBezTo>
                    <a:pt x="7787" y="3263"/>
                    <a:pt x="7716" y="3156"/>
                    <a:pt x="7680" y="3048"/>
                  </a:cubicBezTo>
                  <a:cubicBezTo>
                    <a:pt x="7656" y="2953"/>
                    <a:pt x="7668" y="2798"/>
                    <a:pt x="7680" y="2655"/>
                  </a:cubicBezTo>
                  <a:cubicBezTo>
                    <a:pt x="7716" y="2429"/>
                    <a:pt x="7728" y="2191"/>
                    <a:pt x="7621" y="2001"/>
                  </a:cubicBezTo>
                  <a:cubicBezTo>
                    <a:pt x="7502" y="1786"/>
                    <a:pt x="7287" y="1703"/>
                    <a:pt x="7085" y="1608"/>
                  </a:cubicBezTo>
                  <a:cubicBezTo>
                    <a:pt x="6954" y="1548"/>
                    <a:pt x="6823" y="1489"/>
                    <a:pt x="6751" y="1417"/>
                  </a:cubicBezTo>
                  <a:cubicBezTo>
                    <a:pt x="6668" y="1346"/>
                    <a:pt x="6609" y="1203"/>
                    <a:pt x="6549" y="1072"/>
                  </a:cubicBezTo>
                  <a:cubicBezTo>
                    <a:pt x="6466" y="881"/>
                    <a:pt x="6370" y="655"/>
                    <a:pt x="6168" y="536"/>
                  </a:cubicBezTo>
                  <a:cubicBezTo>
                    <a:pt x="6064" y="471"/>
                    <a:pt x="5947" y="452"/>
                    <a:pt x="5825" y="452"/>
                  </a:cubicBezTo>
                  <a:cubicBezTo>
                    <a:pt x="5722" y="452"/>
                    <a:pt x="5616" y="466"/>
                    <a:pt x="5513" y="477"/>
                  </a:cubicBezTo>
                  <a:cubicBezTo>
                    <a:pt x="5419" y="484"/>
                    <a:pt x="5334" y="495"/>
                    <a:pt x="5255" y="495"/>
                  </a:cubicBezTo>
                  <a:cubicBezTo>
                    <a:pt x="5204" y="495"/>
                    <a:pt x="5155" y="491"/>
                    <a:pt x="5108" y="477"/>
                  </a:cubicBezTo>
                  <a:cubicBezTo>
                    <a:pt x="5001" y="453"/>
                    <a:pt x="4906" y="369"/>
                    <a:pt x="4787" y="286"/>
                  </a:cubicBezTo>
                  <a:cubicBezTo>
                    <a:pt x="4608" y="155"/>
                    <a:pt x="4406" y="0"/>
                    <a:pt x="41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55" name="Google Shape;11455;p81"/>
            <p:cNvSpPr/>
            <p:nvPr/>
          </p:nvSpPr>
          <p:spPr>
            <a:xfrm>
              <a:off x="6363140" y="3540532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0"/>
                  </a:moveTo>
                  <a:cubicBezTo>
                    <a:pt x="131" y="0"/>
                    <a:pt x="89" y="15"/>
                    <a:pt x="60" y="45"/>
                  </a:cubicBezTo>
                  <a:cubicBezTo>
                    <a:pt x="0" y="104"/>
                    <a:pt x="0" y="200"/>
                    <a:pt x="60" y="259"/>
                  </a:cubicBezTo>
                  <a:cubicBezTo>
                    <a:pt x="191" y="402"/>
                    <a:pt x="429" y="485"/>
                    <a:pt x="703" y="485"/>
                  </a:cubicBezTo>
                  <a:cubicBezTo>
                    <a:pt x="964" y="485"/>
                    <a:pt x="1191" y="402"/>
                    <a:pt x="1334" y="259"/>
                  </a:cubicBezTo>
                  <a:cubicBezTo>
                    <a:pt x="1369" y="200"/>
                    <a:pt x="1369" y="104"/>
                    <a:pt x="1310" y="45"/>
                  </a:cubicBezTo>
                  <a:cubicBezTo>
                    <a:pt x="1280" y="15"/>
                    <a:pt x="1238" y="0"/>
                    <a:pt x="1197" y="0"/>
                  </a:cubicBezTo>
                  <a:cubicBezTo>
                    <a:pt x="1155" y="0"/>
                    <a:pt x="1113" y="15"/>
                    <a:pt x="1084" y="45"/>
                  </a:cubicBezTo>
                  <a:cubicBezTo>
                    <a:pt x="1024" y="104"/>
                    <a:pt x="881" y="176"/>
                    <a:pt x="691" y="176"/>
                  </a:cubicBezTo>
                  <a:cubicBezTo>
                    <a:pt x="488" y="176"/>
                    <a:pt x="345" y="104"/>
                    <a:pt x="286" y="45"/>
                  </a:cubicBezTo>
                  <a:cubicBezTo>
                    <a:pt x="256" y="15"/>
                    <a:pt x="214" y="0"/>
                    <a:pt x="17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56" name="Google Shape;11456;p81"/>
            <p:cNvSpPr/>
            <p:nvPr/>
          </p:nvSpPr>
          <p:spPr>
            <a:xfrm>
              <a:off x="6406890" y="3468397"/>
              <a:ext cx="21511" cy="10201"/>
            </a:xfrm>
            <a:custGeom>
              <a:avLst/>
              <a:gdLst/>
              <a:ahLst/>
              <a:cxnLst/>
              <a:rect l="l" t="t" r="r" b="b"/>
              <a:pathLst>
                <a:path w="679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0"/>
                    <a:pt x="84" y="322"/>
                    <a:pt x="167" y="322"/>
                  </a:cubicBezTo>
                  <a:lnTo>
                    <a:pt x="512" y="322"/>
                  </a:lnTo>
                  <a:cubicBezTo>
                    <a:pt x="596" y="322"/>
                    <a:pt x="679" y="250"/>
                    <a:pt x="679" y="155"/>
                  </a:cubicBezTo>
                  <a:cubicBezTo>
                    <a:pt x="679" y="72"/>
                    <a:pt x="596" y="0"/>
                    <a:pt x="51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57" name="Google Shape;11457;p81"/>
          <p:cNvGrpSpPr/>
          <p:nvPr/>
        </p:nvGrpSpPr>
        <p:grpSpPr>
          <a:xfrm>
            <a:off x="7734807" y="4188023"/>
            <a:ext cx="353084" cy="469244"/>
            <a:chOff x="5801105" y="3347696"/>
            <a:chExt cx="264813" cy="351933"/>
          </a:xfrm>
          <a:solidFill>
            <a:srgbClr val="D2DE00"/>
          </a:solidFill>
        </p:grpSpPr>
        <p:sp>
          <p:nvSpPr>
            <p:cNvPr id="11458" name="Google Shape;11458;p81"/>
            <p:cNvSpPr/>
            <p:nvPr/>
          </p:nvSpPr>
          <p:spPr>
            <a:xfrm>
              <a:off x="5911256" y="3534862"/>
              <a:ext cx="43782" cy="15396"/>
            </a:xfrm>
            <a:custGeom>
              <a:avLst/>
              <a:gdLst/>
              <a:ahLst/>
              <a:cxnLst/>
              <a:rect l="l" t="t" r="r" b="b"/>
              <a:pathLst>
                <a:path w="1382" h="486" extrusionOk="0">
                  <a:moveTo>
                    <a:pt x="177" y="1"/>
                  </a:moveTo>
                  <a:cubicBezTo>
                    <a:pt x="137" y="1"/>
                    <a:pt x="96" y="16"/>
                    <a:pt x="60" y="45"/>
                  </a:cubicBezTo>
                  <a:cubicBezTo>
                    <a:pt x="0" y="105"/>
                    <a:pt x="0" y="200"/>
                    <a:pt x="60" y="260"/>
                  </a:cubicBezTo>
                  <a:cubicBezTo>
                    <a:pt x="203" y="402"/>
                    <a:pt x="441" y="486"/>
                    <a:pt x="703" y="486"/>
                  </a:cubicBezTo>
                  <a:cubicBezTo>
                    <a:pt x="953" y="486"/>
                    <a:pt x="1191" y="402"/>
                    <a:pt x="1346" y="260"/>
                  </a:cubicBezTo>
                  <a:cubicBezTo>
                    <a:pt x="1382" y="200"/>
                    <a:pt x="1382" y="105"/>
                    <a:pt x="1322" y="45"/>
                  </a:cubicBezTo>
                  <a:cubicBezTo>
                    <a:pt x="1286" y="16"/>
                    <a:pt x="1245" y="1"/>
                    <a:pt x="1204" y="1"/>
                  </a:cubicBezTo>
                  <a:cubicBezTo>
                    <a:pt x="1164" y="1"/>
                    <a:pt x="1126" y="16"/>
                    <a:pt x="1096" y="45"/>
                  </a:cubicBezTo>
                  <a:cubicBezTo>
                    <a:pt x="1036" y="105"/>
                    <a:pt x="881" y="176"/>
                    <a:pt x="691" y="176"/>
                  </a:cubicBezTo>
                  <a:cubicBezTo>
                    <a:pt x="477" y="176"/>
                    <a:pt x="346" y="105"/>
                    <a:pt x="286" y="45"/>
                  </a:cubicBezTo>
                  <a:cubicBezTo>
                    <a:pt x="256" y="16"/>
                    <a:pt x="218" y="1"/>
                    <a:pt x="17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59" name="Google Shape;11459;p81"/>
            <p:cNvSpPr/>
            <p:nvPr/>
          </p:nvSpPr>
          <p:spPr>
            <a:xfrm>
              <a:off x="5894656" y="3490256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55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72" y="513"/>
                    <a:pt x="155" y="513"/>
                  </a:cubicBezTo>
                  <a:cubicBezTo>
                    <a:pt x="251" y="513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84"/>
                    <a:pt x="251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60" name="Google Shape;11460;p81"/>
            <p:cNvSpPr/>
            <p:nvPr/>
          </p:nvSpPr>
          <p:spPr>
            <a:xfrm>
              <a:off x="5961057" y="3490256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1" y="1"/>
                    <a:pt x="0" y="84"/>
                    <a:pt x="0" y="167"/>
                  </a:cubicBezTo>
                  <a:lnTo>
                    <a:pt x="0" y="346"/>
                  </a:lnTo>
                  <a:cubicBezTo>
                    <a:pt x="0" y="441"/>
                    <a:pt x="71" y="513"/>
                    <a:pt x="167" y="513"/>
                  </a:cubicBezTo>
                  <a:cubicBezTo>
                    <a:pt x="250" y="513"/>
                    <a:pt x="321" y="441"/>
                    <a:pt x="321" y="346"/>
                  </a:cubicBezTo>
                  <a:lnTo>
                    <a:pt x="321" y="167"/>
                  </a:lnTo>
                  <a:cubicBezTo>
                    <a:pt x="321" y="84"/>
                    <a:pt x="250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61" name="Google Shape;11461;p81"/>
            <p:cNvSpPr/>
            <p:nvPr/>
          </p:nvSpPr>
          <p:spPr>
            <a:xfrm>
              <a:off x="5801105" y="3347696"/>
              <a:ext cx="264813" cy="351933"/>
            </a:xfrm>
            <a:custGeom>
              <a:avLst/>
              <a:gdLst/>
              <a:ahLst/>
              <a:cxnLst/>
              <a:rect l="l" t="t" r="r" b="b"/>
              <a:pathLst>
                <a:path w="8359" h="11109" extrusionOk="0">
                  <a:moveTo>
                    <a:pt x="4608" y="310"/>
                  </a:moveTo>
                  <a:cubicBezTo>
                    <a:pt x="5061" y="310"/>
                    <a:pt x="5442" y="619"/>
                    <a:pt x="5549" y="1048"/>
                  </a:cubicBezTo>
                  <a:cubicBezTo>
                    <a:pt x="5559" y="1124"/>
                    <a:pt x="5621" y="1177"/>
                    <a:pt x="5689" y="1177"/>
                  </a:cubicBezTo>
                  <a:cubicBezTo>
                    <a:pt x="5706" y="1177"/>
                    <a:pt x="5723" y="1174"/>
                    <a:pt x="5740" y="1167"/>
                  </a:cubicBezTo>
                  <a:cubicBezTo>
                    <a:pt x="5835" y="1155"/>
                    <a:pt x="5894" y="1072"/>
                    <a:pt x="5859" y="976"/>
                  </a:cubicBezTo>
                  <a:cubicBezTo>
                    <a:pt x="5847" y="929"/>
                    <a:pt x="5835" y="869"/>
                    <a:pt x="5823" y="834"/>
                  </a:cubicBezTo>
                  <a:lnTo>
                    <a:pt x="6430" y="834"/>
                  </a:lnTo>
                  <a:cubicBezTo>
                    <a:pt x="6811" y="834"/>
                    <a:pt x="7145" y="1143"/>
                    <a:pt x="7145" y="1548"/>
                  </a:cubicBezTo>
                  <a:cubicBezTo>
                    <a:pt x="7145" y="1929"/>
                    <a:pt x="6835" y="2262"/>
                    <a:pt x="6430" y="2262"/>
                  </a:cubicBezTo>
                  <a:cubicBezTo>
                    <a:pt x="6335" y="2262"/>
                    <a:pt x="6263" y="2334"/>
                    <a:pt x="6263" y="2417"/>
                  </a:cubicBezTo>
                  <a:cubicBezTo>
                    <a:pt x="6263" y="2512"/>
                    <a:pt x="6335" y="2584"/>
                    <a:pt x="6430" y="2584"/>
                  </a:cubicBezTo>
                  <a:cubicBezTo>
                    <a:pt x="6490" y="2584"/>
                    <a:pt x="6549" y="2584"/>
                    <a:pt x="6609" y="2572"/>
                  </a:cubicBezTo>
                  <a:lnTo>
                    <a:pt x="6609" y="2953"/>
                  </a:lnTo>
                  <a:lnTo>
                    <a:pt x="6073" y="2953"/>
                  </a:lnTo>
                  <a:cubicBezTo>
                    <a:pt x="5978" y="2953"/>
                    <a:pt x="5906" y="3036"/>
                    <a:pt x="5906" y="3120"/>
                  </a:cubicBezTo>
                  <a:cubicBezTo>
                    <a:pt x="5906" y="3215"/>
                    <a:pt x="5978" y="3286"/>
                    <a:pt x="6073" y="3286"/>
                  </a:cubicBezTo>
                  <a:lnTo>
                    <a:pt x="6609" y="3286"/>
                  </a:lnTo>
                  <a:lnTo>
                    <a:pt x="6609" y="3655"/>
                  </a:lnTo>
                  <a:lnTo>
                    <a:pt x="1715" y="3655"/>
                  </a:lnTo>
                  <a:lnTo>
                    <a:pt x="1715" y="3286"/>
                  </a:lnTo>
                  <a:lnTo>
                    <a:pt x="5382" y="3286"/>
                  </a:lnTo>
                  <a:cubicBezTo>
                    <a:pt x="5478" y="3286"/>
                    <a:pt x="5549" y="3215"/>
                    <a:pt x="5549" y="3120"/>
                  </a:cubicBezTo>
                  <a:cubicBezTo>
                    <a:pt x="5549" y="3036"/>
                    <a:pt x="5478" y="2953"/>
                    <a:pt x="5382" y="2953"/>
                  </a:cubicBezTo>
                  <a:lnTo>
                    <a:pt x="1715" y="2953"/>
                  </a:lnTo>
                  <a:lnTo>
                    <a:pt x="1715" y="2560"/>
                  </a:lnTo>
                  <a:cubicBezTo>
                    <a:pt x="1775" y="2572"/>
                    <a:pt x="1834" y="2572"/>
                    <a:pt x="1894" y="2572"/>
                  </a:cubicBezTo>
                  <a:cubicBezTo>
                    <a:pt x="1977" y="2572"/>
                    <a:pt x="2049" y="2500"/>
                    <a:pt x="2049" y="2405"/>
                  </a:cubicBezTo>
                  <a:cubicBezTo>
                    <a:pt x="2049" y="2322"/>
                    <a:pt x="1977" y="2239"/>
                    <a:pt x="1894" y="2239"/>
                  </a:cubicBezTo>
                  <a:cubicBezTo>
                    <a:pt x="1501" y="2239"/>
                    <a:pt x="1191" y="1929"/>
                    <a:pt x="1191" y="1548"/>
                  </a:cubicBezTo>
                  <a:cubicBezTo>
                    <a:pt x="1191" y="1155"/>
                    <a:pt x="1501" y="834"/>
                    <a:pt x="1906" y="834"/>
                  </a:cubicBezTo>
                  <a:lnTo>
                    <a:pt x="2513" y="834"/>
                  </a:lnTo>
                  <a:cubicBezTo>
                    <a:pt x="2501" y="869"/>
                    <a:pt x="2489" y="929"/>
                    <a:pt x="2465" y="976"/>
                  </a:cubicBezTo>
                  <a:cubicBezTo>
                    <a:pt x="2453" y="1072"/>
                    <a:pt x="2501" y="1155"/>
                    <a:pt x="2584" y="1167"/>
                  </a:cubicBezTo>
                  <a:lnTo>
                    <a:pt x="2632" y="1167"/>
                  </a:lnTo>
                  <a:cubicBezTo>
                    <a:pt x="2703" y="1167"/>
                    <a:pt x="2763" y="1131"/>
                    <a:pt x="2799" y="1048"/>
                  </a:cubicBezTo>
                  <a:cubicBezTo>
                    <a:pt x="2906" y="619"/>
                    <a:pt x="3287" y="310"/>
                    <a:pt x="3739" y="310"/>
                  </a:cubicBezTo>
                  <a:close/>
                  <a:moveTo>
                    <a:pt x="2084" y="3965"/>
                  </a:moveTo>
                  <a:cubicBezTo>
                    <a:pt x="2084" y="4072"/>
                    <a:pt x="2037" y="4167"/>
                    <a:pt x="1977" y="4239"/>
                  </a:cubicBezTo>
                  <a:cubicBezTo>
                    <a:pt x="1906" y="4310"/>
                    <a:pt x="1822" y="4346"/>
                    <a:pt x="1727" y="4346"/>
                  </a:cubicBezTo>
                  <a:lnTo>
                    <a:pt x="1715" y="4346"/>
                  </a:lnTo>
                  <a:lnTo>
                    <a:pt x="1715" y="3965"/>
                  </a:lnTo>
                  <a:close/>
                  <a:moveTo>
                    <a:pt x="6609" y="3965"/>
                  </a:moveTo>
                  <a:lnTo>
                    <a:pt x="6609" y="4346"/>
                  </a:lnTo>
                  <a:lnTo>
                    <a:pt x="6597" y="4346"/>
                  </a:lnTo>
                  <a:cubicBezTo>
                    <a:pt x="6502" y="4346"/>
                    <a:pt x="6406" y="4298"/>
                    <a:pt x="6347" y="4239"/>
                  </a:cubicBezTo>
                  <a:cubicBezTo>
                    <a:pt x="6263" y="4167"/>
                    <a:pt x="6240" y="4072"/>
                    <a:pt x="6240" y="3977"/>
                  </a:cubicBezTo>
                  <a:lnTo>
                    <a:pt x="6240" y="3965"/>
                  </a:lnTo>
                  <a:close/>
                  <a:moveTo>
                    <a:pt x="6454" y="5953"/>
                  </a:moveTo>
                  <a:cubicBezTo>
                    <a:pt x="6549" y="6025"/>
                    <a:pt x="6609" y="6132"/>
                    <a:pt x="6609" y="6251"/>
                  </a:cubicBezTo>
                  <a:cubicBezTo>
                    <a:pt x="6609" y="6346"/>
                    <a:pt x="6561" y="6453"/>
                    <a:pt x="6478" y="6513"/>
                  </a:cubicBezTo>
                  <a:cubicBezTo>
                    <a:pt x="6430" y="6561"/>
                    <a:pt x="6418" y="6608"/>
                    <a:pt x="6418" y="6656"/>
                  </a:cubicBezTo>
                  <a:cubicBezTo>
                    <a:pt x="6418" y="6703"/>
                    <a:pt x="6430" y="6739"/>
                    <a:pt x="6430" y="6751"/>
                  </a:cubicBezTo>
                  <a:cubicBezTo>
                    <a:pt x="6430" y="7049"/>
                    <a:pt x="6192" y="7287"/>
                    <a:pt x="5894" y="7287"/>
                  </a:cubicBezTo>
                  <a:cubicBezTo>
                    <a:pt x="5775" y="7287"/>
                    <a:pt x="5656" y="7239"/>
                    <a:pt x="5549" y="7168"/>
                  </a:cubicBezTo>
                  <a:cubicBezTo>
                    <a:pt x="5966" y="6870"/>
                    <a:pt x="6299" y="6441"/>
                    <a:pt x="6454" y="5953"/>
                  </a:cubicBezTo>
                  <a:close/>
                  <a:moveTo>
                    <a:pt x="5918" y="3965"/>
                  </a:moveTo>
                  <a:lnTo>
                    <a:pt x="5918" y="3989"/>
                  </a:lnTo>
                  <a:cubicBezTo>
                    <a:pt x="5918" y="4167"/>
                    <a:pt x="6002" y="4346"/>
                    <a:pt x="6132" y="4477"/>
                  </a:cubicBezTo>
                  <a:cubicBezTo>
                    <a:pt x="6263" y="4608"/>
                    <a:pt x="6430" y="4667"/>
                    <a:pt x="6621" y="4667"/>
                  </a:cubicBezTo>
                  <a:lnTo>
                    <a:pt x="6716" y="4667"/>
                  </a:lnTo>
                  <a:cubicBezTo>
                    <a:pt x="6859" y="4667"/>
                    <a:pt x="6978" y="4786"/>
                    <a:pt x="6978" y="4941"/>
                  </a:cubicBezTo>
                  <a:cubicBezTo>
                    <a:pt x="6978" y="5084"/>
                    <a:pt x="6859" y="5203"/>
                    <a:pt x="6716" y="5203"/>
                  </a:cubicBezTo>
                  <a:lnTo>
                    <a:pt x="6609" y="5203"/>
                  </a:lnTo>
                  <a:lnTo>
                    <a:pt x="6609" y="5191"/>
                  </a:lnTo>
                  <a:cubicBezTo>
                    <a:pt x="6609" y="5096"/>
                    <a:pt x="6537" y="5025"/>
                    <a:pt x="6442" y="5025"/>
                  </a:cubicBezTo>
                  <a:cubicBezTo>
                    <a:pt x="6359" y="5025"/>
                    <a:pt x="6287" y="5096"/>
                    <a:pt x="6287" y="5191"/>
                  </a:cubicBezTo>
                  <a:cubicBezTo>
                    <a:pt x="6287" y="6346"/>
                    <a:pt x="5347" y="7287"/>
                    <a:pt x="4180" y="7287"/>
                  </a:cubicBezTo>
                  <a:cubicBezTo>
                    <a:pt x="4172" y="7287"/>
                    <a:pt x="4165" y="7287"/>
                    <a:pt x="4158" y="7287"/>
                  </a:cubicBezTo>
                  <a:cubicBezTo>
                    <a:pt x="2978" y="7287"/>
                    <a:pt x="2049" y="6339"/>
                    <a:pt x="2049" y="5191"/>
                  </a:cubicBezTo>
                  <a:cubicBezTo>
                    <a:pt x="2049" y="5096"/>
                    <a:pt x="1977" y="5025"/>
                    <a:pt x="1894" y="5025"/>
                  </a:cubicBezTo>
                  <a:cubicBezTo>
                    <a:pt x="1799" y="5025"/>
                    <a:pt x="1727" y="5096"/>
                    <a:pt x="1727" y="5191"/>
                  </a:cubicBezTo>
                  <a:lnTo>
                    <a:pt x="1727" y="5203"/>
                  </a:lnTo>
                  <a:lnTo>
                    <a:pt x="1620" y="5203"/>
                  </a:lnTo>
                  <a:cubicBezTo>
                    <a:pt x="1477" y="5203"/>
                    <a:pt x="1358" y="5084"/>
                    <a:pt x="1358" y="4941"/>
                  </a:cubicBezTo>
                  <a:cubicBezTo>
                    <a:pt x="1358" y="4786"/>
                    <a:pt x="1477" y="4667"/>
                    <a:pt x="1620" y="4667"/>
                  </a:cubicBezTo>
                  <a:lnTo>
                    <a:pt x="1715" y="4667"/>
                  </a:lnTo>
                  <a:cubicBezTo>
                    <a:pt x="1894" y="4667"/>
                    <a:pt x="2072" y="4596"/>
                    <a:pt x="2203" y="4477"/>
                  </a:cubicBezTo>
                  <a:cubicBezTo>
                    <a:pt x="2334" y="4346"/>
                    <a:pt x="2418" y="4179"/>
                    <a:pt x="2418" y="3989"/>
                  </a:cubicBezTo>
                  <a:lnTo>
                    <a:pt x="2418" y="3965"/>
                  </a:lnTo>
                  <a:close/>
                  <a:moveTo>
                    <a:pt x="1846" y="5977"/>
                  </a:moveTo>
                  <a:cubicBezTo>
                    <a:pt x="2013" y="6465"/>
                    <a:pt x="2334" y="6906"/>
                    <a:pt x="2751" y="7203"/>
                  </a:cubicBezTo>
                  <a:cubicBezTo>
                    <a:pt x="2668" y="7263"/>
                    <a:pt x="2549" y="7299"/>
                    <a:pt x="2418" y="7299"/>
                  </a:cubicBezTo>
                  <a:cubicBezTo>
                    <a:pt x="2120" y="7299"/>
                    <a:pt x="1882" y="7061"/>
                    <a:pt x="1882" y="6763"/>
                  </a:cubicBezTo>
                  <a:cubicBezTo>
                    <a:pt x="1882" y="6739"/>
                    <a:pt x="1882" y="6703"/>
                    <a:pt x="1894" y="6680"/>
                  </a:cubicBezTo>
                  <a:cubicBezTo>
                    <a:pt x="1906" y="6620"/>
                    <a:pt x="1882" y="6561"/>
                    <a:pt x="1834" y="6525"/>
                  </a:cubicBezTo>
                  <a:cubicBezTo>
                    <a:pt x="1739" y="6453"/>
                    <a:pt x="1691" y="6358"/>
                    <a:pt x="1691" y="6263"/>
                  </a:cubicBezTo>
                  <a:cubicBezTo>
                    <a:pt x="1691" y="6144"/>
                    <a:pt x="1751" y="6037"/>
                    <a:pt x="1846" y="5977"/>
                  </a:cubicBezTo>
                  <a:close/>
                  <a:moveTo>
                    <a:pt x="5192" y="7382"/>
                  </a:moveTo>
                  <a:lnTo>
                    <a:pt x="5192" y="7775"/>
                  </a:lnTo>
                  <a:cubicBezTo>
                    <a:pt x="4847" y="7918"/>
                    <a:pt x="4513" y="7989"/>
                    <a:pt x="4132" y="7989"/>
                  </a:cubicBezTo>
                  <a:lnTo>
                    <a:pt x="3977" y="7989"/>
                  </a:lnTo>
                  <a:cubicBezTo>
                    <a:pt x="3882" y="7989"/>
                    <a:pt x="3811" y="8049"/>
                    <a:pt x="3799" y="8132"/>
                  </a:cubicBezTo>
                  <a:cubicBezTo>
                    <a:pt x="3799" y="8227"/>
                    <a:pt x="3858" y="8299"/>
                    <a:pt x="3942" y="8311"/>
                  </a:cubicBezTo>
                  <a:lnTo>
                    <a:pt x="4120" y="8311"/>
                  </a:lnTo>
                  <a:cubicBezTo>
                    <a:pt x="4501" y="8311"/>
                    <a:pt x="4859" y="8251"/>
                    <a:pt x="5216" y="8120"/>
                  </a:cubicBezTo>
                  <a:cubicBezTo>
                    <a:pt x="5251" y="8275"/>
                    <a:pt x="5370" y="8394"/>
                    <a:pt x="5525" y="8454"/>
                  </a:cubicBezTo>
                  <a:lnTo>
                    <a:pt x="5704" y="8513"/>
                  </a:lnTo>
                  <a:cubicBezTo>
                    <a:pt x="5418" y="8835"/>
                    <a:pt x="4823" y="9049"/>
                    <a:pt x="4156" y="9049"/>
                  </a:cubicBezTo>
                  <a:cubicBezTo>
                    <a:pt x="3501" y="9049"/>
                    <a:pt x="2894" y="8835"/>
                    <a:pt x="2573" y="8525"/>
                  </a:cubicBezTo>
                  <a:lnTo>
                    <a:pt x="2751" y="8466"/>
                  </a:lnTo>
                  <a:cubicBezTo>
                    <a:pt x="2906" y="8406"/>
                    <a:pt x="3025" y="8287"/>
                    <a:pt x="3073" y="8132"/>
                  </a:cubicBezTo>
                  <a:cubicBezTo>
                    <a:pt x="3132" y="8156"/>
                    <a:pt x="3168" y="8180"/>
                    <a:pt x="3227" y="8192"/>
                  </a:cubicBezTo>
                  <a:lnTo>
                    <a:pt x="3275" y="8192"/>
                  </a:lnTo>
                  <a:cubicBezTo>
                    <a:pt x="3346" y="8192"/>
                    <a:pt x="3406" y="8156"/>
                    <a:pt x="3430" y="8073"/>
                  </a:cubicBezTo>
                  <a:cubicBezTo>
                    <a:pt x="3454" y="7989"/>
                    <a:pt x="3406" y="7894"/>
                    <a:pt x="3323" y="7870"/>
                  </a:cubicBezTo>
                  <a:cubicBezTo>
                    <a:pt x="3239" y="7834"/>
                    <a:pt x="3156" y="7811"/>
                    <a:pt x="3084" y="7775"/>
                  </a:cubicBezTo>
                  <a:lnTo>
                    <a:pt x="3084" y="7382"/>
                  </a:lnTo>
                  <a:cubicBezTo>
                    <a:pt x="3394" y="7525"/>
                    <a:pt x="3763" y="7620"/>
                    <a:pt x="4132" y="7620"/>
                  </a:cubicBezTo>
                  <a:cubicBezTo>
                    <a:pt x="4513" y="7620"/>
                    <a:pt x="4882" y="7525"/>
                    <a:pt x="5192" y="7382"/>
                  </a:cubicBezTo>
                  <a:close/>
                  <a:moveTo>
                    <a:pt x="3727" y="0"/>
                  </a:moveTo>
                  <a:cubicBezTo>
                    <a:pt x="3311" y="0"/>
                    <a:pt x="2918" y="203"/>
                    <a:pt x="2680" y="512"/>
                  </a:cubicBezTo>
                  <a:lnTo>
                    <a:pt x="1894" y="512"/>
                  </a:lnTo>
                  <a:cubicBezTo>
                    <a:pt x="1322" y="512"/>
                    <a:pt x="858" y="976"/>
                    <a:pt x="858" y="1548"/>
                  </a:cubicBezTo>
                  <a:cubicBezTo>
                    <a:pt x="858" y="1929"/>
                    <a:pt x="1072" y="2250"/>
                    <a:pt x="1382" y="2441"/>
                  </a:cubicBezTo>
                  <a:lnTo>
                    <a:pt x="1382" y="4382"/>
                  </a:lnTo>
                  <a:cubicBezTo>
                    <a:pt x="1179" y="4477"/>
                    <a:pt x="1049" y="4679"/>
                    <a:pt x="1049" y="4941"/>
                  </a:cubicBezTo>
                  <a:cubicBezTo>
                    <a:pt x="1049" y="5263"/>
                    <a:pt x="1310" y="5537"/>
                    <a:pt x="1644" y="5537"/>
                  </a:cubicBezTo>
                  <a:lnTo>
                    <a:pt x="1751" y="5537"/>
                  </a:lnTo>
                  <a:cubicBezTo>
                    <a:pt x="1751" y="5560"/>
                    <a:pt x="1775" y="5596"/>
                    <a:pt x="1775" y="5620"/>
                  </a:cubicBezTo>
                  <a:cubicBezTo>
                    <a:pt x="1537" y="5739"/>
                    <a:pt x="1382" y="5977"/>
                    <a:pt x="1382" y="6227"/>
                  </a:cubicBezTo>
                  <a:cubicBezTo>
                    <a:pt x="1382" y="6394"/>
                    <a:pt x="1441" y="6561"/>
                    <a:pt x="1560" y="6691"/>
                  </a:cubicBezTo>
                  <a:lnTo>
                    <a:pt x="1560" y="6751"/>
                  </a:lnTo>
                  <a:cubicBezTo>
                    <a:pt x="1560" y="7227"/>
                    <a:pt x="1953" y="7620"/>
                    <a:pt x="2430" y="7620"/>
                  </a:cubicBezTo>
                  <a:cubicBezTo>
                    <a:pt x="2549" y="7620"/>
                    <a:pt x="2680" y="7584"/>
                    <a:pt x="2787" y="7537"/>
                  </a:cubicBezTo>
                  <a:lnTo>
                    <a:pt x="2787" y="7977"/>
                  </a:lnTo>
                  <a:cubicBezTo>
                    <a:pt x="2787" y="8049"/>
                    <a:pt x="2739" y="8120"/>
                    <a:pt x="2668" y="8156"/>
                  </a:cubicBezTo>
                  <a:lnTo>
                    <a:pt x="810" y="8811"/>
                  </a:lnTo>
                  <a:cubicBezTo>
                    <a:pt x="334" y="8966"/>
                    <a:pt x="1" y="9430"/>
                    <a:pt x="1" y="9954"/>
                  </a:cubicBezTo>
                  <a:lnTo>
                    <a:pt x="1" y="10954"/>
                  </a:lnTo>
                  <a:cubicBezTo>
                    <a:pt x="1" y="11037"/>
                    <a:pt x="72" y="11109"/>
                    <a:pt x="167" y="11109"/>
                  </a:cubicBezTo>
                  <a:cubicBezTo>
                    <a:pt x="251" y="11109"/>
                    <a:pt x="322" y="11037"/>
                    <a:pt x="322" y="10954"/>
                  </a:cubicBezTo>
                  <a:lnTo>
                    <a:pt x="322" y="9954"/>
                  </a:lnTo>
                  <a:cubicBezTo>
                    <a:pt x="322" y="9847"/>
                    <a:pt x="346" y="9739"/>
                    <a:pt x="382" y="9644"/>
                  </a:cubicBezTo>
                  <a:lnTo>
                    <a:pt x="1203" y="10335"/>
                  </a:lnTo>
                  <a:cubicBezTo>
                    <a:pt x="1322" y="10442"/>
                    <a:pt x="1394" y="10597"/>
                    <a:pt x="1394" y="10740"/>
                  </a:cubicBezTo>
                  <a:lnTo>
                    <a:pt x="1394" y="10954"/>
                  </a:lnTo>
                  <a:cubicBezTo>
                    <a:pt x="1394" y="11037"/>
                    <a:pt x="1477" y="11109"/>
                    <a:pt x="1560" y="11109"/>
                  </a:cubicBezTo>
                  <a:cubicBezTo>
                    <a:pt x="1656" y="11109"/>
                    <a:pt x="1727" y="11037"/>
                    <a:pt x="1727" y="10954"/>
                  </a:cubicBezTo>
                  <a:lnTo>
                    <a:pt x="1727" y="10740"/>
                  </a:lnTo>
                  <a:cubicBezTo>
                    <a:pt x="1727" y="10490"/>
                    <a:pt x="1620" y="10251"/>
                    <a:pt x="1430" y="10085"/>
                  </a:cubicBezTo>
                  <a:lnTo>
                    <a:pt x="560" y="9347"/>
                  </a:lnTo>
                  <a:cubicBezTo>
                    <a:pt x="656" y="9239"/>
                    <a:pt x="787" y="9144"/>
                    <a:pt x="918" y="9108"/>
                  </a:cubicBezTo>
                  <a:lnTo>
                    <a:pt x="2263" y="8632"/>
                  </a:lnTo>
                  <a:cubicBezTo>
                    <a:pt x="2620" y="9073"/>
                    <a:pt x="3346" y="9358"/>
                    <a:pt x="4180" y="9358"/>
                  </a:cubicBezTo>
                  <a:cubicBezTo>
                    <a:pt x="4489" y="9358"/>
                    <a:pt x="4775" y="9311"/>
                    <a:pt x="5049" y="9251"/>
                  </a:cubicBezTo>
                  <a:lnTo>
                    <a:pt x="5073" y="9287"/>
                  </a:lnTo>
                  <a:cubicBezTo>
                    <a:pt x="5180" y="9382"/>
                    <a:pt x="5240" y="9525"/>
                    <a:pt x="5240" y="9656"/>
                  </a:cubicBezTo>
                  <a:lnTo>
                    <a:pt x="5240" y="10930"/>
                  </a:lnTo>
                  <a:cubicBezTo>
                    <a:pt x="5240" y="11025"/>
                    <a:pt x="5311" y="11097"/>
                    <a:pt x="5406" y="11097"/>
                  </a:cubicBezTo>
                  <a:cubicBezTo>
                    <a:pt x="5490" y="11097"/>
                    <a:pt x="5561" y="11025"/>
                    <a:pt x="5561" y="10930"/>
                  </a:cubicBezTo>
                  <a:lnTo>
                    <a:pt x="5561" y="9656"/>
                  </a:lnTo>
                  <a:cubicBezTo>
                    <a:pt x="5561" y="9466"/>
                    <a:pt x="5501" y="9287"/>
                    <a:pt x="5382" y="9132"/>
                  </a:cubicBezTo>
                  <a:cubicBezTo>
                    <a:pt x="5680" y="9013"/>
                    <a:pt x="5942" y="8835"/>
                    <a:pt x="6097" y="8632"/>
                  </a:cubicBezTo>
                  <a:lnTo>
                    <a:pt x="7442" y="9108"/>
                  </a:lnTo>
                  <a:cubicBezTo>
                    <a:pt x="7573" y="9144"/>
                    <a:pt x="7704" y="9239"/>
                    <a:pt x="7799" y="9347"/>
                  </a:cubicBezTo>
                  <a:lnTo>
                    <a:pt x="6930" y="10085"/>
                  </a:lnTo>
                  <a:cubicBezTo>
                    <a:pt x="6740" y="10251"/>
                    <a:pt x="6633" y="10490"/>
                    <a:pt x="6633" y="10740"/>
                  </a:cubicBezTo>
                  <a:lnTo>
                    <a:pt x="6633" y="10954"/>
                  </a:lnTo>
                  <a:cubicBezTo>
                    <a:pt x="6633" y="11037"/>
                    <a:pt x="6716" y="11109"/>
                    <a:pt x="6799" y="11109"/>
                  </a:cubicBezTo>
                  <a:cubicBezTo>
                    <a:pt x="6894" y="11109"/>
                    <a:pt x="6966" y="11037"/>
                    <a:pt x="6966" y="10954"/>
                  </a:cubicBezTo>
                  <a:lnTo>
                    <a:pt x="6966" y="10740"/>
                  </a:lnTo>
                  <a:cubicBezTo>
                    <a:pt x="6966" y="10597"/>
                    <a:pt x="7037" y="10442"/>
                    <a:pt x="7156" y="10335"/>
                  </a:cubicBezTo>
                  <a:lnTo>
                    <a:pt x="7978" y="9632"/>
                  </a:lnTo>
                  <a:cubicBezTo>
                    <a:pt x="8002" y="9739"/>
                    <a:pt x="8037" y="9847"/>
                    <a:pt x="8037" y="9954"/>
                  </a:cubicBezTo>
                  <a:lnTo>
                    <a:pt x="8037" y="10954"/>
                  </a:lnTo>
                  <a:cubicBezTo>
                    <a:pt x="8037" y="11037"/>
                    <a:pt x="8109" y="11109"/>
                    <a:pt x="8204" y="11109"/>
                  </a:cubicBezTo>
                  <a:cubicBezTo>
                    <a:pt x="8288" y="11109"/>
                    <a:pt x="8359" y="11037"/>
                    <a:pt x="8359" y="10954"/>
                  </a:cubicBezTo>
                  <a:lnTo>
                    <a:pt x="8359" y="9954"/>
                  </a:lnTo>
                  <a:cubicBezTo>
                    <a:pt x="8335" y="9430"/>
                    <a:pt x="8002" y="8966"/>
                    <a:pt x="7514" y="8811"/>
                  </a:cubicBezTo>
                  <a:lnTo>
                    <a:pt x="5656" y="8156"/>
                  </a:lnTo>
                  <a:cubicBezTo>
                    <a:pt x="5585" y="8120"/>
                    <a:pt x="5537" y="8061"/>
                    <a:pt x="5537" y="7977"/>
                  </a:cubicBezTo>
                  <a:lnTo>
                    <a:pt x="5537" y="7537"/>
                  </a:lnTo>
                  <a:cubicBezTo>
                    <a:pt x="5644" y="7584"/>
                    <a:pt x="5775" y="7620"/>
                    <a:pt x="5894" y="7620"/>
                  </a:cubicBezTo>
                  <a:cubicBezTo>
                    <a:pt x="6371" y="7620"/>
                    <a:pt x="6764" y="7227"/>
                    <a:pt x="6764" y="6751"/>
                  </a:cubicBezTo>
                  <a:lnTo>
                    <a:pt x="6764" y="6691"/>
                  </a:lnTo>
                  <a:cubicBezTo>
                    <a:pt x="6883" y="6572"/>
                    <a:pt x="6942" y="6406"/>
                    <a:pt x="6942" y="6227"/>
                  </a:cubicBezTo>
                  <a:cubicBezTo>
                    <a:pt x="6942" y="5965"/>
                    <a:pt x="6787" y="5727"/>
                    <a:pt x="6549" y="5620"/>
                  </a:cubicBezTo>
                  <a:cubicBezTo>
                    <a:pt x="6549" y="5596"/>
                    <a:pt x="6561" y="5560"/>
                    <a:pt x="6561" y="5537"/>
                  </a:cubicBezTo>
                  <a:lnTo>
                    <a:pt x="6680" y="5537"/>
                  </a:lnTo>
                  <a:cubicBezTo>
                    <a:pt x="7014" y="5537"/>
                    <a:pt x="7275" y="5263"/>
                    <a:pt x="7275" y="4941"/>
                  </a:cubicBezTo>
                  <a:cubicBezTo>
                    <a:pt x="7275" y="4703"/>
                    <a:pt x="7133" y="4489"/>
                    <a:pt x="6942" y="4382"/>
                  </a:cubicBezTo>
                  <a:lnTo>
                    <a:pt x="6942" y="2441"/>
                  </a:lnTo>
                  <a:cubicBezTo>
                    <a:pt x="7252" y="2250"/>
                    <a:pt x="7454" y="1917"/>
                    <a:pt x="7454" y="1548"/>
                  </a:cubicBezTo>
                  <a:cubicBezTo>
                    <a:pt x="7454" y="976"/>
                    <a:pt x="7002" y="512"/>
                    <a:pt x="6430" y="512"/>
                  </a:cubicBezTo>
                  <a:lnTo>
                    <a:pt x="5644" y="512"/>
                  </a:lnTo>
                  <a:cubicBezTo>
                    <a:pt x="5406" y="191"/>
                    <a:pt x="5013" y="0"/>
                    <a:pt x="459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62" name="Google Shape;11462;p81"/>
          <p:cNvGrpSpPr/>
          <p:nvPr/>
        </p:nvGrpSpPr>
        <p:grpSpPr>
          <a:xfrm>
            <a:off x="7132337" y="4187010"/>
            <a:ext cx="354563" cy="470257"/>
            <a:chOff x="5349253" y="3346936"/>
            <a:chExt cx="265922" cy="352693"/>
          </a:xfrm>
          <a:solidFill>
            <a:srgbClr val="D2DE00"/>
          </a:solidFill>
        </p:grpSpPr>
        <p:sp>
          <p:nvSpPr>
            <p:cNvPr id="11463" name="Google Shape;11463;p81"/>
            <p:cNvSpPr/>
            <p:nvPr/>
          </p:nvSpPr>
          <p:spPr>
            <a:xfrm>
              <a:off x="5460133" y="3534862"/>
              <a:ext cx="44162" cy="15396"/>
            </a:xfrm>
            <a:custGeom>
              <a:avLst/>
              <a:gdLst/>
              <a:ahLst/>
              <a:cxnLst/>
              <a:rect l="l" t="t" r="r" b="b"/>
              <a:pathLst>
                <a:path w="1394" h="486" extrusionOk="0">
                  <a:moveTo>
                    <a:pt x="173" y="1"/>
                  </a:moveTo>
                  <a:cubicBezTo>
                    <a:pt x="131" y="1"/>
                    <a:pt x="90" y="16"/>
                    <a:pt x="60" y="45"/>
                  </a:cubicBezTo>
                  <a:cubicBezTo>
                    <a:pt x="1" y="105"/>
                    <a:pt x="1" y="200"/>
                    <a:pt x="60" y="260"/>
                  </a:cubicBezTo>
                  <a:cubicBezTo>
                    <a:pt x="203" y="402"/>
                    <a:pt x="429" y="486"/>
                    <a:pt x="703" y="486"/>
                  </a:cubicBezTo>
                  <a:cubicBezTo>
                    <a:pt x="965" y="486"/>
                    <a:pt x="1191" y="402"/>
                    <a:pt x="1346" y="260"/>
                  </a:cubicBezTo>
                  <a:cubicBezTo>
                    <a:pt x="1394" y="200"/>
                    <a:pt x="1394" y="105"/>
                    <a:pt x="1310" y="45"/>
                  </a:cubicBezTo>
                  <a:cubicBezTo>
                    <a:pt x="1280" y="16"/>
                    <a:pt x="1242" y="1"/>
                    <a:pt x="1203" y="1"/>
                  </a:cubicBezTo>
                  <a:cubicBezTo>
                    <a:pt x="1164" y="1"/>
                    <a:pt x="1126" y="16"/>
                    <a:pt x="1096" y="45"/>
                  </a:cubicBezTo>
                  <a:cubicBezTo>
                    <a:pt x="1024" y="105"/>
                    <a:pt x="882" y="176"/>
                    <a:pt x="691" y="176"/>
                  </a:cubicBezTo>
                  <a:cubicBezTo>
                    <a:pt x="501" y="176"/>
                    <a:pt x="346" y="105"/>
                    <a:pt x="286" y="45"/>
                  </a:cubicBezTo>
                  <a:cubicBezTo>
                    <a:pt x="256" y="16"/>
                    <a:pt x="215" y="1"/>
                    <a:pt x="17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64" name="Google Shape;11464;p81"/>
            <p:cNvSpPr/>
            <p:nvPr/>
          </p:nvSpPr>
          <p:spPr>
            <a:xfrm>
              <a:off x="5443153" y="3495927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84" y="512"/>
                    <a:pt x="167" y="512"/>
                  </a:cubicBezTo>
                  <a:cubicBezTo>
                    <a:pt x="251" y="512"/>
                    <a:pt x="334" y="441"/>
                    <a:pt x="334" y="346"/>
                  </a:cubicBezTo>
                  <a:lnTo>
                    <a:pt x="334" y="167"/>
                  </a:lnTo>
                  <a:cubicBezTo>
                    <a:pt x="334" y="84"/>
                    <a:pt x="251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65" name="Google Shape;11465;p81"/>
            <p:cNvSpPr/>
            <p:nvPr/>
          </p:nvSpPr>
          <p:spPr>
            <a:xfrm>
              <a:off x="5509934" y="3495927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346"/>
                  </a:lnTo>
                  <a:cubicBezTo>
                    <a:pt x="0" y="441"/>
                    <a:pt x="72" y="512"/>
                    <a:pt x="155" y="512"/>
                  </a:cubicBezTo>
                  <a:cubicBezTo>
                    <a:pt x="250" y="512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66" name="Google Shape;11466;p81"/>
            <p:cNvSpPr/>
            <p:nvPr/>
          </p:nvSpPr>
          <p:spPr>
            <a:xfrm>
              <a:off x="5438242" y="3479707"/>
              <a:ext cx="21162" cy="10201"/>
            </a:xfrm>
            <a:custGeom>
              <a:avLst/>
              <a:gdLst/>
              <a:ahLst/>
              <a:cxnLst/>
              <a:rect l="l" t="t" r="r" b="b"/>
              <a:pathLst>
                <a:path w="668" h="322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501" y="322"/>
                  </a:lnTo>
                  <a:cubicBezTo>
                    <a:pt x="596" y="322"/>
                    <a:pt x="668" y="250"/>
                    <a:pt x="668" y="155"/>
                  </a:cubicBezTo>
                  <a:cubicBezTo>
                    <a:pt x="668" y="72"/>
                    <a:pt x="596" y="0"/>
                    <a:pt x="50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67" name="Google Shape;11467;p81"/>
            <p:cNvSpPr/>
            <p:nvPr/>
          </p:nvSpPr>
          <p:spPr>
            <a:xfrm>
              <a:off x="5504644" y="3479707"/>
              <a:ext cx="21162" cy="10201"/>
            </a:xfrm>
            <a:custGeom>
              <a:avLst/>
              <a:gdLst/>
              <a:ahLst/>
              <a:cxnLst/>
              <a:rect l="l" t="t" r="r" b="b"/>
              <a:pathLst>
                <a:path w="668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01" y="322"/>
                  </a:lnTo>
                  <a:cubicBezTo>
                    <a:pt x="596" y="322"/>
                    <a:pt x="667" y="250"/>
                    <a:pt x="667" y="155"/>
                  </a:cubicBezTo>
                  <a:cubicBezTo>
                    <a:pt x="655" y="72"/>
                    <a:pt x="596" y="0"/>
                    <a:pt x="50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68" name="Google Shape;11468;p81"/>
            <p:cNvSpPr/>
            <p:nvPr/>
          </p:nvSpPr>
          <p:spPr>
            <a:xfrm>
              <a:off x="5349253" y="3346936"/>
              <a:ext cx="265922" cy="352693"/>
            </a:xfrm>
            <a:custGeom>
              <a:avLst/>
              <a:gdLst/>
              <a:ahLst/>
              <a:cxnLst/>
              <a:rect l="l" t="t" r="r" b="b"/>
              <a:pathLst>
                <a:path w="8394" h="11133" extrusionOk="0">
                  <a:moveTo>
                    <a:pt x="4179" y="334"/>
                  </a:moveTo>
                  <a:cubicBezTo>
                    <a:pt x="5810" y="334"/>
                    <a:pt x="7156" y="1667"/>
                    <a:pt x="7156" y="3310"/>
                  </a:cubicBezTo>
                  <a:lnTo>
                    <a:pt x="7156" y="3870"/>
                  </a:lnTo>
                  <a:cubicBezTo>
                    <a:pt x="7084" y="3846"/>
                    <a:pt x="7037" y="3846"/>
                    <a:pt x="6977" y="3846"/>
                  </a:cubicBezTo>
                  <a:lnTo>
                    <a:pt x="6953" y="3846"/>
                  </a:lnTo>
                  <a:lnTo>
                    <a:pt x="6953" y="3477"/>
                  </a:lnTo>
                  <a:cubicBezTo>
                    <a:pt x="6953" y="1941"/>
                    <a:pt x="5703" y="691"/>
                    <a:pt x="4179" y="691"/>
                  </a:cubicBezTo>
                  <a:cubicBezTo>
                    <a:pt x="2643" y="691"/>
                    <a:pt x="1393" y="1941"/>
                    <a:pt x="1393" y="3477"/>
                  </a:cubicBezTo>
                  <a:lnTo>
                    <a:pt x="1393" y="3834"/>
                  </a:lnTo>
                  <a:lnTo>
                    <a:pt x="1381" y="3834"/>
                  </a:lnTo>
                  <a:cubicBezTo>
                    <a:pt x="1322" y="3834"/>
                    <a:pt x="1238" y="3846"/>
                    <a:pt x="1203" y="3858"/>
                  </a:cubicBezTo>
                  <a:lnTo>
                    <a:pt x="1203" y="3310"/>
                  </a:lnTo>
                  <a:cubicBezTo>
                    <a:pt x="1203" y="1667"/>
                    <a:pt x="2536" y="334"/>
                    <a:pt x="4179" y="334"/>
                  </a:cubicBezTo>
                  <a:close/>
                  <a:moveTo>
                    <a:pt x="6953" y="4156"/>
                  </a:moveTo>
                  <a:cubicBezTo>
                    <a:pt x="7060" y="4156"/>
                    <a:pt x="7132" y="4251"/>
                    <a:pt x="7132" y="4334"/>
                  </a:cubicBezTo>
                  <a:lnTo>
                    <a:pt x="7132" y="5037"/>
                  </a:lnTo>
                  <a:cubicBezTo>
                    <a:pt x="7156" y="5156"/>
                    <a:pt x="7060" y="5227"/>
                    <a:pt x="6953" y="5227"/>
                  </a:cubicBezTo>
                  <a:lnTo>
                    <a:pt x="6596" y="5227"/>
                  </a:lnTo>
                  <a:lnTo>
                    <a:pt x="6596" y="5215"/>
                  </a:lnTo>
                  <a:lnTo>
                    <a:pt x="6596" y="4156"/>
                  </a:lnTo>
                  <a:close/>
                  <a:moveTo>
                    <a:pt x="1738" y="4168"/>
                  </a:moveTo>
                  <a:lnTo>
                    <a:pt x="1738" y="5239"/>
                  </a:lnTo>
                  <a:lnTo>
                    <a:pt x="1381" y="5239"/>
                  </a:lnTo>
                  <a:cubicBezTo>
                    <a:pt x="1274" y="5239"/>
                    <a:pt x="1203" y="5156"/>
                    <a:pt x="1203" y="5061"/>
                  </a:cubicBezTo>
                  <a:lnTo>
                    <a:pt x="1203" y="4346"/>
                  </a:lnTo>
                  <a:cubicBezTo>
                    <a:pt x="1203" y="4251"/>
                    <a:pt x="1286" y="4168"/>
                    <a:pt x="1381" y="4168"/>
                  </a:cubicBezTo>
                  <a:close/>
                  <a:moveTo>
                    <a:pt x="1203" y="5525"/>
                  </a:moveTo>
                  <a:cubicBezTo>
                    <a:pt x="1262" y="5561"/>
                    <a:pt x="1322" y="5561"/>
                    <a:pt x="1381" y="5561"/>
                  </a:cubicBezTo>
                  <a:lnTo>
                    <a:pt x="1738" y="5561"/>
                  </a:lnTo>
                  <a:cubicBezTo>
                    <a:pt x="1738" y="5692"/>
                    <a:pt x="1715" y="5811"/>
                    <a:pt x="1691" y="5930"/>
                  </a:cubicBezTo>
                  <a:lnTo>
                    <a:pt x="1560" y="5930"/>
                  </a:lnTo>
                  <a:cubicBezTo>
                    <a:pt x="1357" y="5930"/>
                    <a:pt x="1203" y="5763"/>
                    <a:pt x="1203" y="5572"/>
                  </a:cubicBezTo>
                  <a:lnTo>
                    <a:pt x="1203" y="5525"/>
                  </a:lnTo>
                  <a:close/>
                  <a:moveTo>
                    <a:pt x="4200" y="1024"/>
                  </a:moveTo>
                  <a:cubicBezTo>
                    <a:pt x="5536" y="1024"/>
                    <a:pt x="6644" y="2139"/>
                    <a:pt x="6644" y="3489"/>
                  </a:cubicBezTo>
                  <a:lnTo>
                    <a:pt x="6644" y="3846"/>
                  </a:lnTo>
                  <a:lnTo>
                    <a:pt x="6632" y="3846"/>
                  </a:lnTo>
                  <a:lnTo>
                    <a:pt x="6632" y="3822"/>
                  </a:lnTo>
                  <a:cubicBezTo>
                    <a:pt x="6632" y="3667"/>
                    <a:pt x="6560" y="3501"/>
                    <a:pt x="6418" y="3406"/>
                  </a:cubicBezTo>
                  <a:cubicBezTo>
                    <a:pt x="6330" y="3342"/>
                    <a:pt x="6227" y="3316"/>
                    <a:pt x="6126" y="3316"/>
                  </a:cubicBezTo>
                  <a:cubicBezTo>
                    <a:pt x="6075" y="3316"/>
                    <a:pt x="6025" y="3322"/>
                    <a:pt x="5977" y="3334"/>
                  </a:cubicBezTo>
                  <a:cubicBezTo>
                    <a:pt x="5620" y="3441"/>
                    <a:pt x="5263" y="3489"/>
                    <a:pt x="5072" y="3501"/>
                  </a:cubicBezTo>
                  <a:lnTo>
                    <a:pt x="5072" y="2798"/>
                  </a:lnTo>
                  <a:cubicBezTo>
                    <a:pt x="5072" y="2763"/>
                    <a:pt x="5048" y="2691"/>
                    <a:pt x="5013" y="2667"/>
                  </a:cubicBezTo>
                  <a:cubicBezTo>
                    <a:pt x="4983" y="2644"/>
                    <a:pt x="4944" y="2632"/>
                    <a:pt x="4905" y="2632"/>
                  </a:cubicBezTo>
                  <a:cubicBezTo>
                    <a:pt x="4867" y="2632"/>
                    <a:pt x="4828" y="2644"/>
                    <a:pt x="4798" y="2667"/>
                  </a:cubicBezTo>
                  <a:cubicBezTo>
                    <a:pt x="4429" y="2965"/>
                    <a:pt x="3786" y="3263"/>
                    <a:pt x="2941" y="3501"/>
                  </a:cubicBezTo>
                  <a:cubicBezTo>
                    <a:pt x="2846" y="3537"/>
                    <a:pt x="2810" y="3620"/>
                    <a:pt x="2822" y="3691"/>
                  </a:cubicBezTo>
                  <a:cubicBezTo>
                    <a:pt x="2843" y="3775"/>
                    <a:pt x="2919" y="3813"/>
                    <a:pt x="2985" y="3813"/>
                  </a:cubicBezTo>
                  <a:cubicBezTo>
                    <a:pt x="2994" y="3813"/>
                    <a:pt x="3004" y="3812"/>
                    <a:pt x="3012" y="3810"/>
                  </a:cubicBezTo>
                  <a:cubicBezTo>
                    <a:pt x="3739" y="3608"/>
                    <a:pt x="4322" y="3382"/>
                    <a:pt x="4727" y="3108"/>
                  </a:cubicBezTo>
                  <a:lnTo>
                    <a:pt x="4727" y="3667"/>
                  </a:lnTo>
                  <a:cubicBezTo>
                    <a:pt x="4727" y="3751"/>
                    <a:pt x="4798" y="3822"/>
                    <a:pt x="4894" y="3822"/>
                  </a:cubicBezTo>
                  <a:cubicBezTo>
                    <a:pt x="4917" y="3822"/>
                    <a:pt x="5465" y="3822"/>
                    <a:pt x="6048" y="3644"/>
                  </a:cubicBezTo>
                  <a:cubicBezTo>
                    <a:pt x="6063" y="3641"/>
                    <a:pt x="6078" y="3639"/>
                    <a:pt x="6093" y="3639"/>
                  </a:cubicBezTo>
                  <a:cubicBezTo>
                    <a:pt x="6137" y="3639"/>
                    <a:pt x="6179" y="3653"/>
                    <a:pt x="6215" y="3679"/>
                  </a:cubicBezTo>
                  <a:cubicBezTo>
                    <a:pt x="6251" y="3703"/>
                    <a:pt x="6275" y="3763"/>
                    <a:pt x="6275" y="3810"/>
                  </a:cubicBezTo>
                  <a:lnTo>
                    <a:pt x="6275" y="5406"/>
                  </a:lnTo>
                  <a:cubicBezTo>
                    <a:pt x="6227" y="5906"/>
                    <a:pt x="6001" y="6382"/>
                    <a:pt x="5632" y="6739"/>
                  </a:cubicBezTo>
                  <a:cubicBezTo>
                    <a:pt x="5245" y="7104"/>
                    <a:pt x="4746" y="7315"/>
                    <a:pt x="4210" y="7315"/>
                  </a:cubicBezTo>
                  <a:cubicBezTo>
                    <a:pt x="4168" y="7315"/>
                    <a:pt x="4126" y="7313"/>
                    <a:pt x="4084" y="7311"/>
                  </a:cubicBezTo>
                  <a:cubicBezTo>
                    <a:pt x="3548" y="7275"/>
                    <a:pt x="3048" y="7049"/>
                    <a:pt x="2655" y="6644"/>
                  </a:cubicBezTo>
                  <a:cubicBezTo>
                    <a:pt x="2548" y="6525"/>
                    <a:pt x="2453" y="6382"/>
                    <a:pt x="2369" y="6251"/>
                  </a:cubicBezTo>
                  <a:lnTo>
                    <a:pt x="2953" y="6251"/>
                  </a:lnTo>
                  <a:cubicBezTo>
                    <a:pt x="3048" y="6251"/>
                    <a:pt x="3120" y="6180"/>
                    <a:pt x="3120" y="6084"/>
                  </a:cubicBezTo>
                  <a:cubicBezTo>
                    <a:pt x="3120" y="6001"/>
                    <a:pt x="3048" y="5930"/>
                    <a:pt x="2953" y="5930"/>
                  </a:cubicBezTo>
                  <a:lnTo>
                    <a:pt x="2227" y="5930"/>
                  </a:lnTo>
                  <a:cubicBezTo>
                    <a:pt x="2131" y="5692"/>
                    <a:pt x="2096" y="5418"/>
                    <a:pt x="2096" y="5156"/>
                  </a:cubicBezTo>
                  <a:lnTo>
                    <a:pt x="2096" y="4001"/>
                  </a:lnTo>
                  <a:cubicBezTo>
                    <a:pt x="2167" y="3989"/>
                    <a:pt x="2227" y="3977"/>
                    <a:pt x="2298" y="3965"/>
                  </a:cubicBezTo>
                  <a:cubicBezTo>
                    <a:pt x="2393" y="3941"/>
                    <a:pt x="2453" y="3858"/>
                    <a:pt x="2429" y="3763"/>
                  </a:cubicBezTo>
                  <a:cubicBezTo>
                    <a:pt x="2418" y="3687"/>
                    <a:pt x="2347" y="3630"/>
                    <a:pt x="2263" y="3630"/>
                  </a:cubicBezTo>
                  <a:cubicBezTo>
                    <a:pt x="2255" y="3630"/>
                    <a:pt x="2247" y="3631"/>
                    <a:pt x="2238" y="3632"/>
                  </a:cubicBezTo>
                  <a:cubicBezTo>
                    <a:pt x="2072" y="3667"/>
                    <a:pt x="1917" y="3703"/>
                    <a:pt x="1738" y="3739"/>
                  </a:cubicBezTo>
                  <a:lnTo>
                    <a:pt x="1738" y="3501"/>
                  </a:lnTo>
                  <a:cubicBezTo>
                    <a:pt x="1738" y="2143"/>
                    <a:pt x="2822" y="1024"/>
                    <a:pt x="4179" y="1024"/>
                  </a:cubicBezTo>
                  <a:cubicBezTo>
                    <a:pt x="4186" y="1024"/>
                    <a:pt x="4193" y="1024"/>
                    <a:pt x="4200" y="1024"/>
                  </a:cubicBezTo>
                  <a:close/>
                  <a:moveTo>
                    <a:pt x="2000" y="6251"/>
                  </a:moveTo>
                  <a:cubicBezTo>
                    <a:pt x="2107" y="6477"/>
                    <a:pt x="2238" y="6680"/>
                    <a:pt x="2417" y="6870"/>
                  </a:cubicBezTo>
                  <a:cubicBezTo>
                    <a:pt x="2584" y="7049"/>
                    <a:pt x="2762" y="7192"/>
                    <a:pt x="2965" y="7311"/>
                  </a:cubicBezTo>
                  <a:lnTo>
                    <a:pt x="2965" y="7858"/>
                  </a:lnTo>
                  <a:cubicBezTo>
                    <a:pt x="2965" y="8085"/>
                    <a:pt x="2822" y="8299"/>
                    <a:pt x="2608" y="8370"/>
                  </a:cubicBezTo>
                  <a:lnTo>
                    <a:pt x="1691" y="8692"/>
                  </a:lnTo>
                  <a:cubicBezTo>
                    <a:pt x="1536" y="7882"/>
                    <a:pt x="1691" y="7311"/>
                    <a:pt x="1846" y="6727"/>
                  </a:cubicBezTo>
                  <a:cubicBezTo>
                    <a:pt x="1893" y="6585"/>
                    <a:pt x="1941" y="6418"/>
                    <a:pt x="1965" y="6251"/>
                  </a:cubicBezTo>
                  <a:close/>
                  <a:moveTo>
                    <a:pt x="6382" y="6239"/>
                  </a:moveTo>
                  <a:cubicBezTo>
                    <a:pt x="6406" y="6406"/>
                    <a:pt x="6453" y="6549"/>
                    <a:pt x="6489" y="6715"/>
                  </a:cubicBezTo>
                  <a:cubicBezTo>
                    <a:pt x="6656" y="7311"/>
                    <a:pt x="6810" y="7858"/>
                    <a:pt x="6656" y="8692"/>
                  </a:cubicBezTo>
                  <a:lnTo>
                    <a:pt x="5739" y="8370"/>
                  </a:lnTo>
                  <a:cubicBezTo>
                    <a:pt x="5525" y="8299"/>
                    <a:pt x="5382" y="8085"/>
                    <a:pt x="5382" y="7858"/>
                  </a:cubicBezTo>
                  <a:lnTo>
                    <a:pt x="5382" y="7323"/>
                  </a:lnTo>
                  <a:cubicBezTo>
                    <a:pt x="5536" y="7227"/>
                    <a:pt x="5703" y="7120"/>
                    <a:pt x="5858" y="6966"/>
                  </a:cubicBezTo>
                  <a:cubicBezTo>
                    <a:pt x="6084" y="6763"/>
                    <a:pt x="6263" y="6513"/>
                    <a:pt x="6382" y="6239"/>
                  </a:cubicBezTo>
                  <a:close/>
                  <a:moveTo>
                    <a:pt x="4179" y="0"/>
                  </a:moveTo>
                  <a:cubicBezTo>
                    <a:pt x="2346" y="0"/>
                    <a:pt x="869" y="1477"/>
                    <a:pt x="869" y="3310"/>
                  </a:cubicBezTo>
                  <a:lnTo>
                    <a:pt x="869" y="5572"/>
                  </a:lnTo>
                  <a:cubicBezTo>
                    <a:pt x="869" y="5942"/>
                    <a:pt x="1179" y="6251"/>
                    <a:pt x="1548" y="6251"/>
                  </a:cubicBezTo>
                  <a:lnTo>
                    <a:pt x="1631" y="6251"/>
                  </a:lnTo>
                  <a:cubicBezTo>
                    <a:pt x="1596" y="6394"/>
                    <a:pt x="1572" y="6513"/>
                    <a:pt x="1524" y="6644"/>
                  </a:cubicBezTo>
                  <a:cubicBezTo>
                    <a:pt x="1357" y="7251"/>
                    <a:pt x="1179" y="7882"/>
                    <a:pt x="1369" y="8799"/>
                  </a:cubicBezTo>
                  <a:lnTo>
                    <a:pt x="810" y="8990"/>
                  </a:lnTo>
                  <a:cubicBezTo>
                    <a:pt x="333" y="9156"/>
                    <a:pt x="0" y="9621"/>
                    <a:pt x="0" y="10144"/>
                  </a:cubicBezTo>
                  <a:lnTo>
                    <a:pt x="0" y="10978"/>
                  </a:lnTo>
                  <a:cubicBezTo>
                    <a:pt x="0" y="11061"/>
                    <a:pt x="83" y="11133"/>
                    <a:pt x="167" y="11133"/>
                  </a:cubicBezTo>
                  <a:cubicBezTo>
                    <a:pt x="262" y="11133"/>
                    <a:pt x="333" y="11061"/>
                    <a:pt x="333" y="10978"/>
                  </a:cubicBezTo>
                  <a:lnTo>
                    <a:pt x="333" y="10144"/>
                  </a:lnTo>
                  <a:cubicBezTo>
                    <a:pt x="333" y="9978"/>
                    <a:pt x="381" y="9823"/>
                    <a:pt x="453" y="9692"/>
                  </a:cubicBezTo>
                  <a:lnTo>
                    <a:pt x="1226" y="10347"/>
                  </a:lnTo>
                  <a:cubicBezTo>
                    <a:pt x="1345" y="10454"/>
                    <a:pt x="1417" y="10597"/>
                    <a:pt x="1417" y="10752"/>
                  </a:cubicBezTo>
                  <a:lnTo>
                    <a:pt x="1417" y="10954"/>
                  </a:lnTo>
                  <a:cubicBezTo>
                    <a:pt x="1417" y="11049"/>
                    <a:pt x="1488" y="11121"/>
                    <a:pt x="1584" y="11121"/>
                  </a:cubicBezTo>
                  <a:cubicBezTo>
                    <a:pt x="1667" y="11121"/>
                    <a:pt x="1750" y="11049"/>
                    <a:pt x="1750" y="10954"/>
                  </a:cubicBezTo>
                  <a:lnTo>
                    <a:pt x="1750" y="10764"/>
                  </a:lnTo>
                  <a:cubicBezTo>
                    <a:pt x="1750" y="10514"/>
                    <a:pt x="1643" y="10275"/>
                    <a:pt x="1453" y="10109"/>
                  </a:cubicBezTo>
                  <a:lnTo>
                    <a:pt x="679" y="9454"/>
                  </a:lnTo>
                  <a:cubicBezTo>
                    <a:pt x="750" y="9394"/>
                    <a:pt x="834" y="9347"/>
                    <a:pt x="929" y="9311"/>
                  </a:cubicBezTo>
                  <a:lnTo>
                    <a:pt x="2500" y="8751"/>
                  </a:lnTo>
                  <a:cubicBezTo>
                    <a:pt x="2679" y="9525"/>
                    <a:pt x="3381" y="10097"/>
                    <a:pt x="4191" y="10097"/>
                  </a:cubicBezTo>
                  <a:cubicBezTo>
                    <a:pt x="4465" y="10097"/>
                    <a:pt x="4739" y="10037"/>
                    <a:pt x="4977" y="9906"/>
                  </a:cubicBezTo>
                  <a:cubicBezTo>
                    <a:pt x="5048" y="9859"/>
                    <a:pt x="5084" y="9763"/>
                    <a:pt x="5048" y="9680"/>
                  </a:cubicBezTo>
                  <a:cubicBezTo>
                    <a:pt x="5013" y="9628"/>
                    <a:pt x="4959" y="9595"/>
                    <a:pt x="4896" y="9595"/>
                  </a:cubicBezTo>
                  <a:cubicBezTo>
                    <a:pt x="4872" y="9595"/>
                    <a:pt x="4848" y="9599"/>
                    <a:pt x="4822" y="9609"/>
                  </a:cubicBezTo>
                  <a:cubicBezTo>
                    <a:pt x="4632" y="9704"/>
                    <a:pt x="4405" y="9752"/>
                    <a:pt x="4191" y="9752"/>
                  </a:cubicBezTo>
                  <a:cubicBezTo>
                    <a:pt x="3512" y="9752"/>
                    <a:pt x="2941" y="9275"/>
                    <a:pt x="2822" y="8632"/>
                  </a:cubicBezTo>
                  <a:cubicBezTo>
                    <a:pt x="3120" y="8501"/>
                    <a:pt x="3310" y="8192"/>
                    <a:pt x="3310" y="7858"/>
                  </a:cubicBezTo>
                  <a:lnTo>
                    <a:pt x="3310" y="7477"/>
                  </a:lnTo>
                  <a:cubicBezTo>
                    <a:pt x="3548" y="7585"/>
                    <a:pt x="3810" y="7644"/>
                    <a:pt x="4084" y="7644"/>
                  </a:cubicBezTo>
                  <a:lnTo>
                    <a:pt x="4203" y="7644"/>
                  </a:lnTo>
                  <a:cubicBezTo>
                    <a:pt x="4501" y="7644"/>
                    <a:pt x="4798" y="7585"/>
                    <a:pt x="5084" y="7477"/>
                  </a:cubicBezTo>
                  <a:lnTo>
                    <a:pt x="5084" y="7847"/>
                  </a:lnTo>
                  <a:cubicBezTo>
                    <a:pt x="5084" y="8180"/>
                    <a:pt x="5275" y="8490"/>
                    <a:pt x="5572" y="8620"/>
                  </a:cubicBezTo>
                  <a:cubicBezTo>
                    <a:pt x="5525" y="8811"/>
                    <a:pt x="5453" y="9013"/>
                    <a:pt x="5322" y="9168"/>
                  </a:cubicBezTo>
                  <a:cubicBezTo>
                    <a:pt x="5263" y="9252"/>
                    <a:pt x="5275" y="9347"/>
                    <a:pt x="5346" y="9394"/>
                  </a:cubicBezTo>
                  <a:cubicBezTo>
                    <a:pt x="5382" y="9406"/>
                    <a:pt x="5406" y="9430"/>
                    <a:pt x="5453" y="9430"/>
                  </a:cubicBezTo>
                  <a:cubicBezTo>
                    <a:pt x="5501" y="9430"/>
                    <a:pt x="5560" y="9394"/>
                    <a:pt x="5584" y="9371"/>
                  </a:cubicBezTo>
                  <a:cubicBezTo>
                    <a:pt x="5715" y="9168"/>
                    <a:pt x="5822" y="8966"/>
                    <a:pt x="5882" y="8728"/>
                  </a:cubicBezTo>
                  <a:lnTo>
                    <a:pt x="7465" y="9275"/>
                  </a:lnTo>
                  <a:cubicBezTo>
                    <a:pt x="7561" y="9311"/>
                    <a:pt x="7656" y="9371"/>
                    <a:pt x="7727" y="9430"/>
                  </a:cubicBezTo>
                  <a:lnTo>
                    <a:pt x="6965" y="10085"/>
                  </a:lnTo>
                  <a:cubicBezTo>
                    <a:pt x="6775" y="10240"/>
                    <a:pt x="6668" y="10478"/>
                    <a:pt x="6668" y="10740"/>
                  </a:cubicBezTo>
                  <a:lnTo>
                    <a:pt x="6668" y="10942"/>
                  </a:lnTo>
                  <a:cubicBezTo>
                    <a:pt x="6668" y="11037"/>
                    <a:pt x="6751" y="11109"/>
                    <a:pt x="6834" y="11109"/>
                  </a:cubicBezTo>
                  <a:cubicBezTo>
                    <a:pt x="6930" y="11109"/>
                    <a:pt x="7001" y="11037"/>
                    <a:pt x="7001" y="10942"/>
                  </a:cubicBezTo>
                  <a:lnTo>
                    <a:pt x="7001" y="10764"/>
                  </a:lnTo>
                  <a:cubicBezTo>
                    <a:pt x="7001" y="10621"/>
                    <a:pt x="7072" y="10466"/>
                    <a:pt x="7191" y="10359"/>
                  </a:cubicBezTo>
                  <a:lnTo>
                    <a:pt x="7953" y="9704"/>
                  </a:lnTo>
                  <a:cubicBezTo>
                    <a:pt x="8025" y="9847"/>
                    <a:pt x="8073" y="9990"/>
                    <a:pt x="8073" y="10144"/>
                  </a:cubicBezTo>
                  <a:lnTo>
                    <a:pt x="8073" y="10978"/>
                  </a:lnTo>
                  <a:cubicBezTo>
                    <a:pt x="8073" y="11061"/>
                    <a:pt x="8144" y="11133"/>
                    <a:pt x="8239" y="11133"/>
                  </a:cubicBezTo>
                  <a:cubicBezTo>
                    <a:pt x="8323" y="11133"/>
                    <a:pt x="8394" y="11061"/>
                    <a:pt x="8394" y="10978"/>
                  </a:cubicBezTo>
                  <a:lnTo>
                    <a:pt x="8394" y="10144"/>
                  </a:lnTo>
                  <a:cubicBezTo>
                    <a:pt x="8346" y="9633"/>
                    <a:pt x="8013" y="9168"/>
                    <a:pt x="7537" y="8990"/>
                  </a:cubicBezTo>
                  <a:lnTo>
                    <a:pt x="6977" y="8799"/>
                  </a:lnTo>
                  <a:cubicBezTo>
                    <a:pt x="7156" y="7882"/>
                    <a:pt x="6989" y="7251"/>
                    <a:pt x="6822" y="6644"/>
                  </a:cubicBezTo>
                  <a:cubicBezTo>
                    <a:pt x="6739" y="6287"/>
                    <a:pt x="6632" y="5942"/>
                    <a:pt x="6608" y="5561"/>
                  </a:cubicBezTo>
                  <a:lnTo>
                    <a:pt x="6977" y="5561"/>
                  </a:lnTo>
                  <a:cubicBezTo>
                    <a:pt x="7251" y="5561"/>
                    <a:pt x="7477" y="5334"/>
                    <a:pt x="7477" y="5049"/>
                  </a:cubicBezTo>
                  <a:lnTo>
                    <a:pt x="7477" y="3310"/>
                  </a:lnTo>
                  <a:cubicBezTo>
                    <a:pt x="7477" y="1489"/>
                    <a:pt x="6001" y="0"/>
                    <a:pt x="417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69" name="Google Shape;11469;p81"/>
          <p:cNvGrpSpPr/>
          <p:nvPr/>
        </p:nvGrpSpPr>
        <p:grpSpPr>
          <a:xfrm>
            <a:off x="6542879" y="4187010"/>
            <a:ext cx="353127" cy="472285"/>
            <a:chOff x="4907159" y="3346936"/>
            <a:chExt cx="264845" cy="354214"/>
          </a:xfrm>
          <a:solidFill>
            <a:srgbClr val="D2DE00"/>
          </a:solidFill>
        </p:grpSpPr>
        <p:sp>
          <p:nvSpPr>
            <p:cNvPr id="11470" name="Google Shape;11470;p81"/>
            <p:cNvSpPr/>
            <p:nvPr/>
          </p:nvSpPr>
          <p:spPr>
            <a:xfrm>
              <a:off x="5015061" y="3556752"/>
              <a:ext cx="43402" cy="15777"/>
            </a:xfrm>
            <a:custGeom>
              <a:avLst/>
              <a:gdLst/>
              <a:ahLst/>
              <a:cxnLst/>
              <a:rect l="l" t="t" r="r" b="b"/>
              <a:pathLst>
                <a:path w="1370" h="498" extrusionOk="0">
                  <a:moveTo>
                    <a:pt x="173" y="0"/>
                  </a:moveTo>
                  <a:cubicBezTo>
                    <a:pt x="131" y="0"/>
                    <a:pt x="89" y="15"/>
                    <a:pt x="60" y="45"/>
                  </a:cubicBezTo>
                  <a:cubicBezTo>
                    <a:pt x="0" y="104"/>
                    <a:pt x="0" y="212"/>
                    <a:pt x="60" y="271"/>
                  </a:cubicBezTo>
                  <a:cubicBezTo>
                    <a:pt x="203" y="402"/>
                    <a:pt x="441" y="497"/>
                    <a:pt x="703" y="497"/>
                  </a:cubicBezTo>
                  <a:cubicBezTo>
                    <a:pt x="953" y="497"/>
                    <a:pt x="1191" y="402"/>
                    <a:pt x="1346" y="271"/>
                  </a:cubicBezTo>
                  <a:cubicBezTo>
                    <a:pt x="1369" y="212"/>
                    <a:pt x="1369" y="104"/>
                    <a:pt x="1310" y="45"/>
                  </a:cubicBezTo>
                  <a:cubicBezTo>
                    <a:pt x="1280" y="15"/>
                    <a:pt x="1241" y="0"/>
                    <a:pt x="1203" y="0"/>
                  </a:cubicBezTo>
                  <a:cubicBezTo>
                    <a:pt x="1164" y="0"/>
                    <a:pt x="1125" y="15"/>
                    <a:pt x="1096" y="45"/>
                  </a:cubicBezTo>
                  <a:cubicBezTo>
                    <a:pt x="1036" y="104"/>
                    <a:pt x="881" y="188"/>
                    <a:pt x="691" y="188"/>
                  </a:cubicBezTo>
                  <a:cubicBezTo>
                    <a:pt x="500" y="188"/>
                    <a:pt x="345" y="104"/>
                    <a:pt x="286" y="45"/>
                  </a:cubicBezTo>
                  <a:cubicBezTo>
                    <a:pt x="256" y="15"/>
                    <a:pt x="214" y="0"/>
                    <a:pt x="17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71" name="Google Shape;11471;p81"/>
            <p:cNvSpPr/>
            <p:nvPr/>
          </p:nvSpPr>
          <p:spPr>
            <a:xfrm>
              <a:off x="4907159" y="3346936"/>
              <a:ext cx="264845" cy="354214"/>
            </a:xfrm>
            <a:custGeom>
              <a:avLst/>
              <a:gdLst/>
              <a:ahLst/>
              <a:cxnLst/>
              <a:rect l="l" t="t" r="r" b="b"/>
              <a:pathLst>
                <a:path w="8360" h="11181" extrusionOk="0">
                  <a:moveTo>
                    <a:pt x="4240" y="334"/>
                  </a:moveTo>
                  <a:cubicBezTo>
                    <a:pt x="4418" y="334"/>
                    <a:pt x="4597" y="405"/>
                    <a:pt x="4716" y="560"/>
                  </a:cubicBezTo>
                  <a:lnTo>
                    <a:pt x="5287" y="1227"/>
                  </a:lnTo>
                  <a:cubicBezTo>
                    <a:pt x="5311" y="1274"/>
                    <a:pt x="5335" y="1310"/>
                    <a:pt x="5335" y="1358"/>
                  </a:cubicBezTo>
                  <a:cubicBezTo>
                    <a:pt x="5335" y="1405"/>
                    <a:pt x="5299" y="1465"/>
                    <a:pt x="5252" y="1489"/>
                  </a:cubicBezTo>
                  <a:lnTo>
                    <a:pt x="5156" y="1584"/>
                  </a:lnTo>
                  <a:lnTo>
                    <a:pt x="5013" y="1310"/>
                  </a:lnTo>
                  <a:cubicBezTo>
                    <a:pt x="4979" y="1259"/>
                    <a:pt x="4926" y="1219"/>
                    <a:pt x="4864" y="1219"/>
                  </a:cubicBezTo>
                  <a:cubicBezTo>
                    <a:pt x="4840" y="1219"/>
                    <a:pt x="4814" y="1225"/>
                    <a:pt x="4787" y="1239"/>
                  </a:cubicBezTo>
                  <a:cubicBezTo>
                    <a:pt x="4716" y="1286"/>
                    <a:pt x="4668" y="1370"/>
                    <a:pt x="4716" y="1465"/>
                  </a:cubicBezTo>
                  <a:lnTo>
                    <a:pt x="5549" y="3156"/>
                  </a:lnTo>
                  <a:lnTo>
                    <a:pt x="2573" y="3156"/>
                  </a:lnTo>
                  <a:lnTo>
                    <a:pt x="3680" y="703"/>
                  </a:lnTo>
                  <a:cubicBezTo>
                    <a:pt x="3787" y="477"/>
                    <a:pt x="4001" y="334"/>
                    <a:pt x="4240" y="334"/>
                  </a:cubicBezTo>
                  <a:close/>
                  <a:moveTo>
                    <a:pt x="5799" y="3453"/>
                  </a:moveTo>
                  <a:cubicBezTo>
                    <a:pt x="5799" y="3453"/>
                    <a:pt x="5823" y="3453"/>
                    <a:pt x="5823" y="3477"/>
                  </a:cubicBezTo>
                  <a:lnTo>
                    <a:pt x="5823" y="3834"/>
                  </a:lnTo>
                  <a:lnTo>
                    <a:pt x="5466" y="3834"/>
                  </a:lnTo>
                  <a:cubicBezTo>
                    <a:pt x="5371" y="3834"/>
                    <a:pt x="5299" y="3906"/>
                    <a:pt x="5299" y="3989"/>
                  </a:cubicBezTo>
                  <a:cubicBezTo>
                    <a:pt x="5299" y="4084"/>
                    <a:pt x="5371" y="4156"/>
                    <a:pt x="5466" y="4156"/>
                  </a:cubicBezTo>
                  <a:lnTo>
                    <a:pt x="5942" y="4156"/>
                  </a:lnTo>
                  <a:lnTo>
                    <a:pt x="7585" y="5049"/>
                  </a:lnTo>
                  <a:lnTo>
                    <a:pt x="537" y="5049"/>
                  </a:lnTo>
                  <a:lnTo>
                    <a:pt x="2192" y="4156"/>
                  </a:lnTo>
                  <a:lnTo>
                    <a:pt x="4763" y="4156"/>
                  </a:lnTo>
                  <a:cubicBezTo>
                    <a:pt x="4847" y="4156"/>
                    <a:pt x="4930" y="4084"/>
                    <a:pt x="4930" y="3989"/>
                  </a:cubicBezTo>
                  <a:cubicBezTo>
                    <a:pt x="4930" y="3906"/>
                    <a:pt x="4847" y="3834"/>
                    <a:pt x="4763" y="3834"/>
                  </a:cubicBezTo>
                  <a:lnTo>
                    <a:pt x="2311" y="3834"/>
                  </a:lnTo>
                  <a:lnTo>
                    <a:pt x="2311" y="3477"/>
                  </a:lnTo>
                  <a:cubicBezTo>
                    <a:pt x="2311" y="3477"/>
                    <a:pt x="2311" y="3453"/>
                    <a:pt x="2323" y="3453"/>
                  </a:cubicBezTo>
                  <a:close/>
                  <a:moveTo>
                    <a:pt x="6621" y="5394"/>
                  </a:moveTo>
                  <a:cubicBezTo>
                    <a:pt x="6776" y="5394"/>
                    <a:pt x="6895" y="5513"/>
                    <a:pt x="6895" y="5656"/>
                  </a:cubicBezTo>
                  <a:cubicBezTo>
                    <a:pt x="6883" y="5811"/>
                    <a:pt x="6752" y="5930"/>
                    <a:pt x="6609" y="5930"/>
                  </a:cubicBezTo>
                  <a:lnTo>
                    <a:pt x="6502" y="5930"/>
                  </a:lnTo>
                  <a:lnTo>
                    <a:pt x="6502" y="5918"/>
                  </a:lnTo>
                  <a:cubicBezTo>
                    <a:pt x="6502" y="5823"/>
                    <a:pt x="6430" y="5751"/>
                    <a:pt x="6347" y="5751"/>
                  </a:cubicBezTo>
                  <a:cubicBezTo>
                    <a:pt x="6252" y="5751"/>
                    <a:pt x="6180" y="5823"/>
                    <a:pt x="6180" y="5918"/>
                  </a:cubicBezTo>
                  <a:cubicBezTo>
                    <a:pt x="6180" y="7073"/>
                    <a:pt x="5240" y="8013"/>
                    <a:pt x="4085" y="8013"/>
                  </a:cubicBezTo>
                  <a:cubicBezTo>
                    <a:pt x="2918" y="8013"/>
                    <a:pt x="1977" y="7073"/>
                    <a:pt x="1977" y="5918"/>
                  </a:cubicBezTo>
                  <a:cubicBezTo>
                    <a:pt x="1977" y="5823"/>
                    <a:pt x="1906" y="5751"/>
                    <a:pt x="1823" y="5751"/>
                  </a:cubicBezTo>
                  <a:cubicBezTo>
                    <a:pt x="1727" y="5751"/>
                    <a:pt x="1656" y="5823"/>
                    <a:pt x="1656" y="5918"/>
                  </a:cubicBezTo>
                  <a:lnTo>
                    <a:pt x="1656" y="5930"/>
                  </a:lnTo>
                  <a:lnTo>
                    <a:pt x="1549" y="5930"/>
                  </a:lnTo>
                  <a:cubicBezTo>
                    <a:pt x="1406" y="5930"/>
                    <a:pt x="1287" y="5811"/>
                    <a:pt x="1287" y="5656"/>
                  </a:cubicBezTo>
                  <a:cubicBezTo>
                    <a:pt x="1287" y="5513"/>
                    <a:pt x="1406" y="5394"/>
                    <a:pt x="1549" y="5394"/>
                  </a:cubicBezTo>
                  <a:lnTo>
                    <a:pt x="2870" y="5394"/>
                  </a:lnTo>
                  <a:lnTo>
                    <a:pt x="2870" y="5632"/>
                  </a:lnTo>
                  <a:cubicBezTo>
                    <a:pt x="2870" y="5715"/>
                    <a:pt x="2954" y="5799"/>
                    <a:pt x="3037" y="5799"/>
                  </a:cubicBezTo>
                  <a:cubicBezTo>
                    <a:pt x="3132" y="5799"/>
                    <a:pt x="3204" y="5715"/>
                    <a:pt x="3204" y="5632"/>
                  </a:cubicBezTo>
                  <a:lnTo>
                    <a:pt x="3204" y="5394"/>
                  </a:lnTo>
                  <a:lnTo>
                    <a:pt x="4978" y="5394"/>
                  </a:lnTo>
                  <a:lnTo>
                    <a:pt x="4978" y="5632"/>
                  </a:lnTo>
                  <a:cubicBezTo>
                    <a:pt x="4978" y="5715"/>
                    <a:pt x="5049" y="5799"/>
                    <a:pt x="5133" y="5799"/>
                  </a:cubicBezTo>
                  <a:cubicBezTo>
                    <a:pt x="5228" y="5799"/>
                    <a:pt x="5299" y="5715"/>
                    <a:pt x="5299" y="5632"/>
                  </a:cubicBezTo>
                  <a:lnTo>
                    <a:pt x="5299" y="5394"/>
                  </a:lnTo>
                  <a:close/>
                  <a:moveTo>
                    <a:pt x="6537" y="6251"/>
                  </a:moveTo>
                  <a:cubicBezTo>
                    <a:pt x="6561" y="6596"/>
                    <a:pt x="6657" y="7525"/>
                    <a:pt x="6537" y="8549"/>
                  </a:cubicBezTo>
                  <a:lnTo>
                    <a:pt x="6323" y="8549"/>
                  </a:lnTo>
                  <a:cubicBezTo>
                    <a:pt x="6299" y="8549"/>
                    <a:pt x="6252" y="8549"/>
                    <a:pt x="6228" y="8561"/>
                  </a:cubicBezTo>
                  <a:cubicBezTo>
                    <a:pt x="6061" y="8418"/>
                    <a:pt x="5704" y="8120"/>
                    <a:pt x="5514" y="7882"/>
                  </a:cubicBezTo>
                  <a:cubicBezTo>
                    <a:pt x="6026" y="7501"/>
                    <a:pt x="6383" y="6930"/>
                    <a:pt x="6478" y="6251"/>
                  </a:cubicBezTo>
                  <a:close/>
                  <a:moveTo>
                    <a:pt x="4954" y="8180"/>
                  </a:moveTo>
                  <a:lnTo>
                    <a:pt x="4954" y="8561"/>
                  </a:lnTo>
                  <a:cubicBezTo>
                    <a:pt x="4954" y="8632"/>
                    <a:pt x="4966" y="8692"/>
                    <a:pt x="4990" y="8775"/>
                  </a:cubicBezTo>
                  <a:lnTo>
                    <a:pt x="4442" y="9037"/>
                  </a:lnTo>
                  <a:cubicBezTo>
                    <a:pt x="4347" y="8954"/>
                    <a:pt x="4216" y="8894"/>
                    <a:pt x="4073" y="8894"/>
                  </a:cubicBezTo>
                  <a:cubicBezTo>
                    <a:pt x="3942" y="8894"/>
                    <a:pt x="3811" y="8954"/>
                    <a:pt x="3716" y="9037"/>
                  </a:cubicBezTo>
                  <a:lnTo>
                    <a:pt x="3168" y="8775"/>
                  </a:lnTo>
                  <a:cubicBezTo>
                    <a:pt x="3180" y="8716"/>
                    <a:pt x="3204" y="8632"/>
                    <a:pt x="3204" y="8561"/>
                  </a:cubicBezTo>
                  <a:lnTo>
                    <a:pt x="3204" y="8180"/>
                  </a:lnTo>
                  <a:cubicBezTo>
                    <a:pt x="3466" y="8275"/>
                    <a:pt x="3763" y="8335"/>
                    <a:pt x="4073" y="8335"/>
                  </a:cubicBezTo>
                  <a:cubicBezTo>
                    <a:pt x="4394" y="8335"/>
                    <a:pt x="4692" y="8275"/>
                    <a:pt x="4954" y="8180"/>
                  </a:cubicBezTo>
                  <a:close/>
                  <a:moveTo>
                    <a:pt x="5287" y="8097"/>
                  </a:moveTo>
                  <a:cubicBezTo>
                    <a:pt x="5478" y="8335"/>
                    <a:pt x="5775" y="8597"/>
                    <a:pt x="5942" y="8728"/>
                  </a:cubicBezTo>
                  <a:cubicBezTo>
                    <a:pt x="5883" y="8811"/>
                    <a:pt x="5835" y="8930"/>
                    <a:pt x="5835" y="9049"/>
                  </a:cubicBezTo>
                  <a:lnTo>
                    <a:pt x="5835" y="9132"/>
                  </a:lnTo>
                  <a:lnTo>
                    <a:pt x="5645" y="9049"/>
                  </a:lnTo>
                  <a:cubicBezTo>
                    <a:pt x="5430" y="8978"/>
                    <a:pt x="5287" y="8775"/>
                    <a:pt x="5287" y="8549"/>
                  </a:cubicBezTo>
                  <a:lnTo>
                    <a:pt x="5287" y="8097"/>
                  </a:lnTo>
                  <a:close/>
                  <a:moveTo>
                    <a:pt x="2870" y="8132"/>
                  </a:moveTo>
                  <a:lnTo>
                    <a:pt x="2870" y="8561"/>
                  </a:lnTo>
                  <a:cubicBezTo>
                    <a:pt x="2870" y="8787"/>
                    <a:pt x="2727" y="8990"/>
                    <a:pt x="2513" y="9073"/>
                  </a:cubicBezTo>
                  <a:lnTo>
                    <a:pt x="2323" y="9144"/>
                  </a:lnTo>
                  <a:lnTo>
                    <a:pt x="2323" y="9073"/>
                  </a:lnTo>
                  <a:cubicBezTo>
                    <a:pt x="2323" y="8954"/>
                    <a:pt x="2275" y="8847"/>
                    <a:pt x="2216" y="8751"/>
                  </a:cubicBezTo>
                  <a:cubicBezTo>
                    <a:pt x="2382" y="8620"/>
                    <a:pt x="2680" y="8370"/>
                    <a:pt x="2870" y="8132"/>
                  </a:cubicBezTo>
                  <a:close/>
                  <a:moveTo>
                    <a:pt x="1823" y="8871"/>
                  </a:moveTo>
                  <a:cubicBezTo>
                    <a:pt x="1918" y="8871"/>
                    <a:pt x="2001" y="8966"/>
                    <a:pt x="2001" y="9049"/>
                  </a:cubicBezTo>
                  <a:cubicBezTo>
                    <a:pt x="2001" y="9144"/>
                    <a:pt x="1918" y="9228"/>
                    <a:pt x="1823" y="9228"/>
                  </a:cubicBezTo>
                  <a:lnTo>
                    <a:pt x="1644" y="9228"/>
                  </a:lnTo>
                  <a:cubicBezTo>
                    <a:pt x="1537" y="9228"/>
                    <a:pt x="1465" y="9144"/>
                    <a:pt x="1465" y="9049"/>
                  </a:cubicBezTo>
                  <a:cubicBezTo>
                    <a:pt x="1465" y="8966"/>
                    <a:pt x="1549" y="8871"/>
                    <a:pt x="1644" y="8871"/>
                  </a:cubicBezTo>
                  <a:close/>
                  <a:moveTo>
                    <a:pt x="6526" y="8871"/>
                  </a:moveTo>
                  <a:cubicBezTo>
                    <a:pt x="6621" y="8871"/>
                    <a:pt x="6704" y="8966"/>
                    <a:pt x="6704" y="9049"/>
                  </a:cubicBezTo>
                  <a:cubicBezTo>
                    <a:pt x="6704" y="9144"/>
                    <a:pt x="6621" y="9228"/>
                    <a:pt x="6526" y="9228"/>
                  </a:cubicBezTo>
                  <a:lnTo>
                    <a:pt x="6347" y="9228"/>
                  </a:lnTo>
                  <a:cubicBezTo>
                    <a:pt x="6240" y="9228"/>
                    <a:pt x="6156" y="9144"/>
                    <a:pt x="6156" y="9049"/>
                  </a:cubicBezTo>
                  <a:cubicBezTo>
                    <a:pt x="6156" y="8966"/>
                    <a:pt x="6252" y="8871"/>
                    <a:pt x="6347" y="8871"/>
                  </a:cubicBezTo>
                  <a:close/>
                  <a:moveTo>
                    <a:pt x="4073" y="9228"/>
                  </a:moveTo>
                  <a:cubicBezTo>
                    <a:pt x="4180" y="9228"/>
                    <a:pt x="4263" y="9323"/>
                    <a:pt x="4263" y="9406"/>
                  </a:cubicBezTo>
                  <a:cubicBezTo>
                    <a:pt x="4263" y="9502"/>
                    <a:pt x="4180" y="9585"/>
                    <a:pt x="4073" y="9585"/>
                  </a:cubicBezTo>
                  <a:cubicBezTo>
                    <a:pt x="3978" y="9585"/>
                    <a:pt x="3894" y="9502"/>
                    <a:pt x="3894" y="9406"/>
                  </a:cubicBezTo>
                  <a:cubicBezTo>
                    <a:pt x="3894" y="9323"/>
                    <a:pt x="3990" y="9228"/>
                    <a:pt x="4073" y="9228"/>
                  </a:cubicBezTo>
                  <a:close/>
                  <a:moveTo>
                    <a:pt x="4299" y="0"/>
                  </a:moveTo>
                  <a:cubicBezTo>
                    <a:pt x="3930" y="0"/>
                    <a:pt x="3585" y="227"/>
                    <a:pt x="3442" y="572"/>
                  </a:cubicBezTo>
                  <a:lnTo>
                    <a:pt x="2299" y="3156"/>
                  </a:lnTo>
                  <a:cubicBezTo>
                    <a:pt x="2156" y="3203"/>
                    <a:pt x="2073" y="3322"/>
                    <a:pt x="2073" y="3465"/>
                  </a:cubicBezTo>
                  <a:lnTo>
                    <a:pt x="2073" y="3906"/>
                  </a:lnTo>
                  <a:lnTo>
                    <a:pt x="311" y="4834"/>
                  </a:lnTo>
                  <a:cubicBezTo>
                    <a:pt x="191" y="4894"/>
                    <a:pt x="132" y="5037"/>
                    <a:pt x="180" y="5168"/>
                  </a:cubicBezTo>
                  <a:cubicBezTo>
                    <a:pt x="215" y="5299"/>
                    <a:pt x="334" y="5370"/>
                    <a:pt x="465" y="5370"/>
                  </a:cubicBezTo>
                  <a:lnTo>
                    <a:pt x="1108" y="5370"/>
                  </a:lnTo>
                  <a:cubicBezTo>
                    <a:pt x="1061" y="5453"/>
                    <a:pt x="1049" y="5549"/>
                    <a:pt x="1049" y="5644"/>
                  </a:cubicBezTo>
                  <a:cubicBezTo>
                    <a:pt x="1049" y="5882"/>
                    <a:pt x="1180" y="6084"/>
                    <a:pt x="1382" y="6180"/>
                  </a:cubicBezTo>
                  <a:cubicBezTo>
                    <a:pt x="1382" y="6239"/>
                    <a:pt x="1370" y="6311"/>
                    <a:pt x="1358" y="6418"/>
                  </a:cubicBezTo>
                  <a:cubicBezTo>
                    <a:pt x="1346" y="6501"/>
                    <a:pt x="1418" y="6585"/>
                    <a:pt x="1501" y="6596"/>
                  </a:cubicBezTo>
                  <a:lnTo>
                    <a:pt x="1513" y="6596"/>
                  </a:lnTo>
                  <a:cubicBezTo>
                    <a:pt x="1608" y="6596"/>
                    <a:pt x="1668" y="6537"/>
                    <a:pt x="1680" y="6442"/>
                  </a:cubicBezTo>
                  <a:cubicBezTo>
                    <a:pt x="1680" y="6370"/>
                    <a:pt x="1692" y="6299"/>
                    <a:pt x="1692" y="6251"/>
                  </a:cubicBezTo>
                  <a:lnTo>
                    <a:pt x="1751" y="6251"/>
                  </a:lnTo>
                  <a:cubicBezTo>
                    <a:pt x="1846" y="6906"/>
                    <a:pt x="2204" y="7489"/>
                    <a:pt x="2727" y="7870"/>
                  </a:cubicBezTo>
                  <a:cubicBezTo>
                    <a:pt x="2549" y="8120"/>
                    <a:pt x="2168" y="8430"/>
                    <a:pt x="1989" y="8561"/>
                  </a:cubicBezTo>
                  <a:cubicBezTo>
                    <a:pt x="1965" y="8561"/>
                    <a:pt x="1918" y="8549"/>
                    <a:pt x="1894" y="8549"/>
                  </a:cubicBezTo>
                  <a:lnTo>
                    <a:pt x="1680" y="8549"/>
                  </a:lnTo>
                  <a:cubicBezTo>
                    <a:pt x="1632" y="8097"/>
                    <a:pt x="1608" y="7620"/>
                    <a:pt x="1620" y="7144"/>
                  </a:cubicBezTo>
                  <a:cubicBezTo>
                    <a:pt x="1620" y="7061"/>
                    <a:pt x="1549" y="6977"/>
                    <a:pt x="1454" y="6977"/>
                  </a:cubicBezTo>
                  <a:cubicBezTo>
                    <a:pt x="1370" y="6977"/>
                    <a:pt x="1299" y="7061"/>
                    <a:pt x="1299" y="7144"/>
                  </a:cubicBezTo>
                  <a:cubicBezTo>
                    <a:pt x="1275" y="7680"/>
                    <a:pt x="1311" y="8204"/>
                    <a:pt x="1370" y="8680"/>
                  </a:cubicBezTo>
                  <a:cubicBezTo>
                    <a:pt x="1263" y="8763"/>
                    <a:pt x="1203" y="8906"/>
                    <a:pt x="1203" y="9061"/>
                  </a:cubicBezTo>
                  <a:cubicBezTo>
                    <a:pt x="1203" y="9216"/>
                    <a:pt x="1275" y="9359"/>
                    <a:pt x="1382" y="9454"/>
                  </a:cubicBezTo>
                  <a:lnTo>
                    <a:pt x="1382" y="9513"/>
                  </a:lnTo>
                  <a:lnTo>
                    <a:pt x="799" y="9716"/>
                  </a:lnTo>
                  <a:cubicBezTo>
                    <a:pt x="322" y="9883"/>
                    <a:pt x="1" y="10347"/>
                    <a:pt x="1" y="10871"/>
                  </a:cubicBezTo>
                  <a:lnTo>
                    <a:pt x="1" y="11002"/>
                  </a:lnTo>
                  <a:cubicBezTo>
                    <a:pt x="1" y="11097"/>
                    <a:pt x="72" y="11168"/>
                    <a:pt x="168" y="11168"/>
                  </a:cubicBezTo>
                  <a:cubicBezTo>
                    <a:pt x="251" y="11168"/>
                    <a:pt x="322" y="11097"/>
                    <a:pt x="322" y="11002"/>
                  </a:cubicBezTo>
                  <a:lnTo>
                    <a:pt x="322" y="10871"/>
                  </a:lnTo>
                  <a:cubicBezTo>
                    <a:pt x="322" y="10502"/>
                    <a:pt x="561" y="10156"/>
                    <a:pt x="918" y="10037"/>
                  </a:cubicBezTo>
                  <a:lnTo>
                    <a:pt x="1394" y="9871"/>
                  </a:lnTo>
                  <a:lnTo>
                    <a:pt x="1394" y="11002"/>
                  </a:lnTo>
                  <a:cubicBezTo>
                    <a:pt x="1394" y="11097"/>
                    <a:pt x="1477" y="11168"/>
                    <a:pt x="1561" y="11168"/>
                  </a:cubicBezTo>
                  <a:cubicBezTo>
                    <a:pt x="1656" y="11168"/>
                    <a:pt x="1727" y="11097"/>
                    <a:pt x="1727" y="11002"/>
                  </a:cubicBezTo>
                  <a:lnTo>
                    <a:pt x="1727" y="9609"/>
                  </a:lnTo>
                  <a:lnTo>
                    <a:pt x="1977" y="9609"/>
                  </a:lnTo>
                  <a:cubicBezTo>
                    <a:pt x="2096" y="9823"/>
                    <a:pt x="2466" y="10502"/>
                    <a:pt x="2620" y="11049"/>
                  </a:cubicBezTo>
                  <a:cubicBezTo>
                    <a:pt x="2632" y="11121"/>
                    <a:pt x="2704" y="11168"/>
                    <a:pt x="2787" y="11168"/>
                  </a:cubicBezTo>
                  <a:lnTo>
                    <a:pt x="2823" y="11168"/>
                  </a:lnTo>
                  <a:cubicBezTo>
                    <a:pt x="2918" y="11145"/>
                    <a:pt x="2966" y="11061"/>
                    <a:pt x="2942" y="10978"/>
                  </a:cubicBezTo>
                  <a:cubicBezTo>
                    <a:pt x="2811" y="10454"/>
                    <a:pt x="2501" y="9859"/>
                    <a:pt x="2335" y="9549"/>
                  </a:cubicBezTo>
                  <a:lnTo>
                    <a:pt x="2727" y="9406"/>
                  </a:lnTo>
                  <a:cubicBezTo>
                    <a:pt x="2882" y="9347"/>
                    <a:pt x="3037" y="9252"/>
                    <a:pt x="3144" y="9097"/>
                  </a:cubicBezTo>
                  <a:lnTo>
                    <a:pt x="3680" y="9359"/>
                  </a:lnTo>
                  <a:lnTo>
                    <a:pt x="3680" y="9442"/>
                  </a:lnTo>
                  <a:cubicBezTo>
                    <a:pt x="3680" y="9656"/>
                    <a:pt x="3823" y="9859"/>
                    <a:pt x="4013" y="9930"/>
                  </a:cubicBezTo>
                  <a:lnTo>
                    <a:pt x="4013" y="11014"/>
                  </a:lnTo>
                  <a:cubicBezTo>
                    <a:pt x="4013" y="11109"/>
                    <a:pt x="4097" y="11180"/>
                    <a:pt x="4180" y="11180"/>
                  </a:cubicBezTo>
                  <a:cubicBezTo>
                    <a:pt x="4275" y="11180"/>
                    <a:pt x="4347" y="11109"/>
                    <a:pt x="4347" y="11014"/>
                  </a:cubicBezTo>
                  <a:lnTo>
                    <a:pt x="4347" y="9930"/>
                  </a:lnTo>
                  <a:cubicBezTo>
                    <a:pt x="4549" y="9859"/>
                    <a:pt x="4692" y="9680"/>
                    <a:pt x="4692" y="9442"/>
                  </a:cubicBezTo>
                  <a:lnTo>
                    <a:pt x="4692" y="9359"/>
                  </a:lnTo>
                  <a:lnTo>
                    <a:pt x="5228" y="9097"/>
                  </a:lnTo>
                  <a:cubicBezTo>
                    <a:pt x="5323" y="9228"/>
                    <a:pt x="5466" y="9347"/>
                    <a:pt x="5645" y="9406"/>
                  </a:cubicBezTo>
                  <a:lnTo>
                    <a:pt x="6026" y="9549"/>
                  </a:lnTo>
                  <a:cubicBezTo>
                    <a:pt x="5859" y="9847"/>
                    <a:pt x="5549" y="10454"/>
                    <a:pt x="5418" y="10978"/>
                  </a:cubicBezTo>
                  <a:cubicBezTo>
                    <a:pt x="5406" y="11061"/>
                    <a:pt x="5442" y="11157"/>
                    <a:pt x="5537" y="11168"/>
                  </a:cubicBezTo>
                  <a:lnTo>
                    <a:pt x="5585" y="11168"/>
                  </a:lnTo>
                  <a:cubicBezTo>
                    <a:pt x="5656" y="11168"/>
                    <a:pt x="5716" y="11121"/>
                    <a:pt x="5740" y="11049"/>
                  </a:cubicBezTo>
                  <a:cubicBezTo>
                    <a:pt x="5883" y="10502"/>
                    <a:pt x="6252" y="9811"/>
                    <a:pt x="6383" y="9609"/>
                  </a:cubicBezTo>
                  <a:lnTo>
                    <a:pt x="6633" y="9609"/>
                  </a:lnTo>
                  <a:lnTo>
                    <a:pt x="6633" y="11002"/>
                  </a:lnTo>
                  <a:cubicBezTo>
                    <a:pt x="6633" y="11097"/>
                    <a:pt x="6716" y="11168"/>
                    <a:pt x="6799" y="11168"/>
                  </a:cubicBezTo>
                  <a:cubicBezTo>
                    <a:pt x="6895" y="11168"/>
                    <a:pt x="6966" y="11097"/>
                    <a:pt x="6966" y="11002"/>
                  </a:cubicBezTo>
                  <a:lnTo>
                    <a:pt x="6966" y="9871"/>
                  </a:lnTo>
                  <a:lnTo>
                    <a:pt x="7442" y="10037"/>
                  </a:lnTo>
                  <a:cubicBezTo>
                    <a:pt x="7800" y="10156"/>
                    <a:pt x="8038" y="10502"/>
                    <a:pt x="8038" y="10871"/>
                  </a:cubicBezTo>
                  <a:lnTo>
                    <a:pt x="8038" y="11002"/>
                  </a:lnTo>
                  <a:cubicBezTo>
                    <a:pt x="8038" y="11097"/>
                    <a:pt x="8109" y="11168"/>
                    <a:pt x="8204" y="11168"/>
                  </a:cubicBezTo>
                  <a:cubicBezTo>
                    <a:pt x="8288" y="11168"/>
                    <a:pt x="8359" y="11097"/>
                    <a:pt x="8359" y="11002"/>
                  </a:cubicBezTo>
                  <a:lnTo>
                    <a:pt x="8359" y="10871"/>
                  </a:lnTo>
                  <a:cubicBezTo>
                    <a:pt x="8240" y="10323"/>
                    <a:pt x="7919" y="9871"/>
                    <a:pt x="7442" y="9692"/>
                  </a:cubicBezTo>
                  <a:lnTo>
                    <a:pt x="6859" y="9490"/>
                  </a:lnTo>
                  <a:lnTo>
                    <a:pt x="6859" y="9430"/>
                  </a:lnTo>
                  <a:cubicBezTo>
                    <a:pt x="6966" y="9335"/>
                    <a:pt x="7038" y="9192"/>
                    <a:pt x="7038" y="9037"/>
                  </a:cubicBezTo>
                  <a:cubicBezTo>
                    <a:pt x="7038" y="8894"/>
                    <a:pt x="6978" y="8751"/>
                    <a:pt x="6883" y="8656"/>
                  </a:cubicBezTo>
                  <a:cubicBezTo>
                    <a:pt x="7014" y="7525"/>
                    <a:pt x="6918" y="6513"/>
                    <a:pt x="6895" y="6168"/>
                  </a:cubicBezTo>
                  <a:cubicBezTo>
                    <a:pt x="7085" y="6061"/>
                    <a:pt x="7216" y="5870"/>
                    <a:pt x="7216" y="5632"/>
                  </a:cubicBezTo>
                  <a:cubicBezTo>
                    <a:pt x="7216" y="5525"/>
                    <a:pt x="7192" y="5442"/>
                    <a:pt x="7157" y="5358"/>
                  </a:cubicBezTo>
                  <a:lnTo>
                    <a:pt x="7800" y="5358"/>
                  </a:lnTo>
                  <a:cubicBezTo>
                    <a:pt x="7931" y="5358"/>
                    <a:pt x="8038" y="5275"/>
                    <a:pt x="8085" y="5156"/>
                  </a:cubicBezTo>
                  <a:cubicBezTo>
                    <a:pt x="8109" y="5025"/>
                    <a:pt x="8050" y="4894"/>
                    <a:pt x="7942" y="4822"/>
                  </a:cubicBezTo>
                  <a:lnTo>
                    <a:pt x="6192" y="3894"/>
                  </a:lnTo>
                  <a:lnTo>
                    <a:pt x="6192" y="3477"/>
                  </a:lnTo>
                  <a:cubicBezTo>
                    <a:pt x="6192" y="3322"/>
                    <a:pt x="6109" y="3203"/>
                    <a:pt x="5966" y="3156"/>
                  </a:cubicBezTo>
                  <a:lnTo>
                    <a:pt x="5335" y="1870"/>
                  </a:lnTo>
                  <a:lnTo>
                    <a:pt x="5490" y="1751"/>
                  </a:lnTo>
                  <a:cubicBezTo>
                    <a:pt x="5609" y="1655"/>
                    <a:pt x="5680" y="1536"/>
                    <a:pt x="5704" y="1393"/>
                  </a:cubicBezTo>
                  <a:cubicBezTo>
                    <a:pt x="5716" y="1251"/>
                    <a:pt x="5668" y="1108"/>
                    <a:pt x="5585" y="1000"/>
                  </a:cubicBezTo>
                  <a:lnTo>
                    <a:pt x="5013" y="334"/>
                  </a:lnTo>
                  <a:cubicBezTo>
                    <a:pt x="4835" y="119"/>
                    <a:pt x="4573" y="0"/>
                    <a:pt x="429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72" name="Google Shape;11472;p81"/>
          <p:cNvGrpSpPr/>
          <p:nvPr/>
        </p:nvGrpSpPr>
        <p:grpSpPr>
          <a:xfrm>
            <a:off x="10731229" y="4170409"/>
            <a:ext cx="368671" cy="492899"/>
            <a:chOff x="8048421" y="3334486"/>
            <a:chExt cx="276503" cy="369674"/>
          </a:xfrm>
          <a:solidFill>
            <a:srgbClr val="D2DE00"/>
          </a:solidFill>
        </p:grpSpPr>
        <p:sp>
          <p:nvSpPr>
            <p:cNvPr id="11473" name="Google Shape;11473;p81"/>
            <p:cNvSpPr/>
            <p:nvPr/>
          </p:nvSpPr>
          <p:spPr>
            <a:xfrm>
              <a:off x="8146471" y="3456327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345"/>
                  </a:lnTo>
                  <a:cubicBezTo>
                    <a:pt x="1" y="441"/>
                    <a:pt x="72" y="512"/>
                    <a:pt x="156" y="512"/>
                  </a:cubicBezTo>
                  <a:cubicBezTo>
                    <a:pt x="251" y="512"/>
                    <a:pt x="322" y="441"/>
                    <a:pt x="322" y="345"/>
                  </a:cubicBezTo>
                  <a:lnTo>
                    <a:pt x="322" y="167"/>
                  </a:lnTo>
                  <a:cubicBezTo>
                    <a:pt x="334" y="84"/>
                    <a:pt x="251" y="0"/>
                    <a:pt x="15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74" name="Google Shape;11474;p81"/>
            <p:cNvSpPr/>
            <p:nvPr/>
          </p:nvSpPr>
          <p:spPr>
            <a:xfrm>
              <a:off x="8215501" y="3456327"/>
              <a:ext cx="10961" cy="16252"/>
            </a:xfrm>
            <a:custGeom>
              <a:avLst/>
              <a:gdLst/>
              <a:ahLst/>
              <a:cxnLst/>
              <a:rect l="l" t="t" r="r" b="b"/>
              <a:pathLst>
                <a:path w="346" h="513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345"/>
                  </a:lnTo>
                  <a:cubicBezTo>
                    <a:pt x="1" y="441"/>
                    <a:pt x="84" y="512"/>
                    <a:pt x="167" y="512"/>
                  </a:cubicBezTo>
                  <a:cubicBezTo>
                    <a:pt x="263" y="512"/>
                    <a:pt x="334" y="441"/>
                    <a:pt x="334" y="345"/>
                  </a:cubicBezTo>
                  <a:lnTo>
                    <a:pt x="334" y="167"/>
                  </a:lnTo>
                  <a:cubicBezTo>
                    <a:pt x="346" y="84"/>
                    <a:pt x="275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75" name="Google Shape;11475;p81"/>
            <p:cNvSpPr/>
            <p:nvPr/>
          </p:nvSpPr>
          <p:spPr>
            <a:xfrm>
              <a:off x="8048421" y="3334486"/>
              <a:ext cx="276503" cy="369674"/>
            </a:xfrm>
            <a:custGeom>
              <a:avLst/>
              <a:gdLst/>
              <a:ahLst/>
              <a:cxnLst/>
              <a:rect l="l" t="t" r="r" b="b"/>
              <a:pathLst>
                <a:path w="8728" h="11669" extrusionOk="0">
                  <a:moveTo>
                    <a:pt x="4322" y="334"/>
                  </a:moveTo>
                  <a:cubicBezTo>
                    <a:pt x="4703" y="334"/>
                    <a:pt x="5084" y="417"/>
                    <a:pt x="5441" y="548"/>
                  </a:cubicBezTo>
                  <a:cubicBezTo>
                    <a:pt x="5179" y="655"/>
                    <a:pt x="4953" y="786"/>
                    <a:pt x="4787" y="953"/>
                  </a:cubicBezTo>
                  <a:cubicBezTo>
                    <a:pt x="4679" y="810"/>
                    <a:pt x="4536" y="727"/>
                    <a:pt x="4358" y="727"/>
                  </a:cubicBezTo>
                  <a:cubicBezTo>
                    <a:pt x="4179" y="727"/>
                    <a:pt x="4013" y="810"/>
                    <a:pt x="3917" y="953"/>
                  </a:cubicBezTo>
                  <a:cubicBezTo>
                    <a:pt x="3739" y="774"/>
                    <a:pt x="3501" y="620"/>
                    <a:pt x="3239" y="536"/>
                  </a:cubicBezTo>
                  <a:cubicBezTo>
                    <a:pt x="3584" y="417"/>
                    <a:pt x="3953" y="334"/>
                    <a:pt x="4322" y="334"/>
                  </a:cubicBezTo>
                  <a:close/>
                  <a:moveTo>
                    <a:pt x="6151" y="749"/>
                  </a:moveTo>
                  <a:cubicBezTo>
                    <a:pt x="6261" y="749"/>
                    <a:pt x="6366" y="761"/>
                    <a:pt x="6465" y="786"/>
                  </a:cubicBezTo>
                  <a:cubicBezTo>
                    <a:pt x="6322" y="965"/>
                    <a:pt x="6072" y="1108"/>
                    <a:pt x="5787" y="1203"/>
                  </a:cubicBezTo>
                  <a:cubicBezTo>
                    <a:pt x="5617" y="1253"/>
                    <a:pt x="5443" y="1281"/>
                    <a:pt x="5282" y="1281"/>
                  </a:cubicBezTo>
                  <a:cubicBezTo>
                    <a:pt x="5172" y="1281"/>
                    <a:pt x="5069" y="1268"/>
                    <a:pt x="4977" y="1239"/>
                  </a:cubicBezTo>
                  <a:cubicBezTo>
                    <a:pt x="5132" y="1060"/>
                    <a:pt x="5382" y="917"/>
                    <a:pt x="5668" y="822"/>
                  </a:cubicBezTo>
                  <a:cubicBezTo>
                    <a:pt x="5834" y="773"/>
                    <a:pt x="5997" y="749"/>
                    <a:pt x="6151" y="749"/>
                  </a:cubicBezTo>
                  <a:close/>
                  <a:moveTo>
                    <a:pt x="2542" y="750"/>
                  </a:moveTo>
                  <a:cubicBezTo>
                    <a:pt x="2703" y="750"/>
                    <a:pt x="2878" y="777"/>
                    <a:pt x="3048" y="834"/>
                  </a:cubicBezTo>
                  <a:cubicBezTo>
                    <a:pt x="3334" y="917"/>
                    <a:pt x="3584" y="1072"/>
                    <a:pt x="3727" y="1251"/>
                  </a:cubicBezTo>
                  <a:cubicBezTo>
                    <a:pt x="3646" y="1273"/>
                    <a:pt x="3553" y="1284"/>
                    <a:pt x="3454" y="1284"/>
                  </a:cubicBezTo>
                  <a:cubicBezTo>
                    <a:pt x="3290" y="1284"/>
                    <a:pt x="3107" y="1255"/>
                    <a:pt x="2929" y="1203"/>
                  </a:cubicBezTo>
                  <a:cubicBezTo>
                    <a:pt x="2643" y="1108"/>
                    <a:pt x="2393" y="965"/>
                    <a:pt x="2239" y="786"/>
                  </a:cubicBezTo>
                  <a:cubicBezTo>
                    <a:pt x="2330" y="762"/>
                    <a:pt x="2433" y="750"/>
                    <a:pt x="2542" y="750"/>
                  </a:cubicBezTo>
                  <a:close/>
                  <a:moveTo>
                    <a:pt x="4358" y="1072"/>
                  </a:moveTo>
                  <a:cubicBezTo>
                    <a:pt x="4465" y="1072"/>
                    <a:pt x="4548" y="1155"/>
                    <a:pt x="4548" y="1263"/>
                  </a:cubicBezTo>
                  <a:cubicBezTo>
                    <a:pt x="4548" y="1370"/>
                    <a:pt x="4465" y="1453"/>
                    <a:pt x="4358" y="1453"/>
                  </a:cubicBezTo>
                  <a:cubicBezTo>
                    <a:pt x="4251" y="1453"/>
                    <a:pt x="4167" y="1370"/>
                    <a:pt x="4167" y="1263"/>
                  </a:cubicBezTo>
                  <a:cubicBezTo>
                    <a:pt x="4167" y="1155"/>
                    <a:pt x="4251" y="1072"/>
                    <a:pt x="4358" y="1072"/>
                  </a:cubicBezTo>
                  <a:close/>
                  <a:moveTo>
                    <a:pt x="2203" y="1167"/>
                  </a:moveTo>
                  <a:cubicBezTo>
                    <a:pt x="2381" y="1322"/>
                    <a:pt x="2620" y="1441"/>
                    <a:pt x="2870" y="1524"/>
                  </a:cubicBezTo>
                  <a:cubicBezTo>
                    <a:pt x="3072" y="1584"/>
                    <a:pt x="3286" y="1620"/>
                    <a:pt x="3477" y="1620"/>
                  </a:cubicBezTo>
                  <a:cubicBezTo>
                    <a:pt x="3644" y="1620"/>
                    <a:pt x="3810" y="1584"/>
                    <a:pt x="3953" y="1548"/>
                  </a:cubicBezTo>
                  <a:cubicBezTo>
                    <a:pt x="4048" y="1691"/>
                    <a:pt x="4227" y="1798"/>
                    <a:pt x="4417" y="1798"/>
                  </a:cubicBezTo>
                  <a:cubicBezTo>
                    <a:pt x="4608" y="1798"/>
                    <a:pt x="4775" y="1691"/>
                    <a:pt x="4882" y="1548"/>
                  </a:cubicBezTo>
                  <a:cubicBezTo>
                    <a:pt x="5013" y="1584"/>
                    <a:pt x="5179" y="1620"/>
                    <a:pt x="5358" y="1620"/>
                  </a:cubicBezTo>
                  <a:cubicBezTo>
                    <a:pt x="5549" y="1620"/>
                    <a:pt x="5751" y="1584"/>
                    <a:pt x="5965" y="1524"/>
                  </a:cubicBezTo>
                  <a:cubicBezTo>
                    <a:pt x="6203" y="1453"/>
                    <a:pt x="6430" y="1334"/>
                    <a:pt x="6608" y="1203"/>
                  </a:cubicBezTo>
                  <a:cubicBezTo>
                    <a:pt x="7287" y="1810"/>
                    <a:pt x="7704" y="2656"/>
                    <a:pt x="7763" y="3549"/>
                  </a:cubicBezTo>
                  <a:lnTo>
                    <a:pt x="7930" y="6370"/>
                  </a:lnTo>
                  <a:cubicBezTo>
                    <a:pt x="7977" y="7120"/>
                    <a:pt x="7775" y="7870"/>
                    <a:pt x="7358" y="8490"/>
                  </a:cubicBezTo>
                  <a:lnTo>
                    <a:pt x="5989" y="8037"/>
                  </a:lnTo>
                  <a:cubicBezTo>
                    <a:pt x="5775" y="7954"/>
                    <a:pt x="5620" y="7740"/>
                    <a:pt x="5620" y="7513"/>
                  </a:cubicBezTo>
                  <a:lnTo>
                    <a:pt x="5620" y="6763"/>
                  </a:lnTo>
                  <a:cubicBezTo>
                    <a:pt x="6287" y="6382"/>
                    <a:pt x="6763" y="5715"/>
                    <a:pt x="6870" y="4906"/>
                  </a:cubicBezTo>
                  <a:lnTo>
                    <a:pt x="7001" y="4906"/>
                  </a:lnTo>
                  <a:cubicBezTo>
                    <a:pt x="7346" y="4906"/>
                    <a:pt x="7632" y="4620"/>
                    <a:pt x="7632" y="4287"/>
                  </a:cubicBezTo>
                  <a:cubicBezTo>
                    <a:pt x="7632" y="3941"/>
                    <a:pt x="7346" y="3656"/>
                    <a:pt x="7001" y="3656"/>
                  </a:cubicBezTo>
                  <a:lnTo>
                    <a:pt x="6918" y="3656"/>
                  </a:lnTo>
                  <a:cubicBezTo>
                    <a:pt x="6811" y="3656"/>
                    <a:pt x="6727" y="3560"/>
                    <a:pt x="6727" y="3465"/>
                  </a:cubicBezTo>
                  <a:cubicBezTo>
                    <a:pt x="6727" y="2656"/>
                    <a:pt x="6072" y="2013"/>
                    <a:pt x="5275" y="2013"/>
                  </a:cubicBezTo>
                  <a:cubicBezTo>
                    <a:pt x="5191" y="2013"/>
                    <a:pt x="5120" y="2096"/>
                    <a:pt x="5120" y="2179"/>
                  </a:cubicBezTo>
                  <a:cubicBezTo>
                    <a:pt x="5120" y="2275"/>
                    <a:pt x="5191" y="2346"/>
                    <a:pt x="5275" y="2346"/>
                  </a:cubicBezTo>
                  <a:cubicBezTo>
                    <a:pt x="5894" y="2346"/>
                    <a:pt x="6382" y="2834"/>
                    <a:pt x="6382" y="3453"/>
                  </a:cubicBezTo>
                  <a:cubicBezTo>
                    <a:pt x="6382" y="3751"/>
                    <a:pt x="6620" y="3989"/>
                    <a:pt x="6918" y="3989"/>
                  </a:cubicBezTo>
                  <a:lnTo>
                    <a:pt x="7001" y="3989"/>
                  </a:lnTo>
                  <a:cubicBezTo>
                    <a:pt x="7168" y="3989"/>
                    <a:pt x="7287" y="4120"/>
                    <a:pt x="7287" y="4263"/>
                  </a:cubicBezTo>
                  <a:cubicBezTo>
                    <a:pt x="7287" y="4418"/>
                    <a:pt x="7156" y="4549"/>
                    <a:pt x="7001" y="4549"/>
                  </a:cubicBezTo>
                  <a:lnTo>
                    <a:pt x="6906" y="4549"/>
                  </a:lnTo>
                  <a:lnTo>
                    <a:pt x="6906" y="4537"/>
                  </a:lnTo>
                  <a:cubicBezTo>
                    <a:pt x="6906" y="4441"/>
                    <a:pt x="6822" y="4370"/>
                    <a:pt x="6739" y="4370"/>
                  </a:cubicBezTo>
                  <a:cubicBezTo>
                    <a:pt x="6644" y="4370"/>
                    <a:pt x="6572" y="4441"/>
                    <a:pt x="6572" y="4537"/>
                  </a:cubicBezTo>
                  <a:cubicBezTo>
                    <a:pt x="6572" y="5751"/>
                    <a:pt x="5596" y="6739"/>
                    <a:pt x="4370" y="6739"/>
                  </a:cubicBezTo>
                  <a:cubicBezTo>
                    <a:pt x="3155" y="6739"/>
                    <a:pt x="2167" y="5751"/>
                    <a:pt x="2167" y="4537"/>
                  </a:cubicBezTo>
                  <a:cubicBezTo>
                    <a:pt x="2167" y="4441"/>
                    <a:pt x="2096" y="4370"/>
                    <a:pt x="2000" y="4370"/>
                  </a:cubicBezTo>
                  <a:cubicBezTo>
                    <a:pt x="1917" y="4370"/>
                    <a:pt x="1846" y="4441"/>
                    <a:pt x="1846" y="4537"/>
                  </a:cubicBezTo>
                  <a:lnTo>
                    <a:pt x="1846" y="4549"/>
                  </a:lnTo>
                  <a:lnTo>
                    <a:pt x="1739" y="4549"/>
                  </a:lnTo>
                  <a:cubicBezTo>
                    <a:pt x="1572" y="4549"/>
                    <a:pt x="1453" y="4418"/>
                    <a:pt x="1453" y="4263"/>
                  </a:cubicBezTo>
                  <a:cubicBezTo>
                    <a:pt x="1453" y="4120"/>
                    <a:pt x="1584" y="3989"/>
                    <a:pt x="1739" y="3989"/>
                  </a:cubicBezTo>
                  <a:lnTo>
                    <a:pt x="1822" y="3989"/>
                  </a:lnTo>
                  <a:cubicBezTo>
                    <a:pt x="2120" y="3989"/>
                    <a:pt x="2358" y="3751"/>
                    <a:pt x="2358" y="3453"/>
                  </a:cubicBezTo>
                  <a:cubicBezTo>
                    <a:pt x="2358" y="2834"/>
                    <a:pt x="2858" y="2346"/>
                    <a:pt x="3465" y="2346"/>
                  </a:cubicBezTo>
                  <a:lnTo>
                    <a:pt x="4560" y="2346"/>
                  </a:lnTo>
                  <a:cubicBezTo>
                    <a:pt x="4656" y="2346"/>
                    <a:pt x="4727" y="2275"/>
                    <a:pt x="4727" y="2179"/>
                  </a:cubicBezTo>
                  <a:cubicBezTo>
                    <a:pt x="4727" y="2096"/>
                    <a:pt x="4656" y="2013"/>
                    <a:pt x="4560" y="2013"/>
                  </a:cubicBezTo>
                  <a:lnTo>
                    <a:pt x="3465" y="2013"/>
                  </a:lnTo>
                  <a:cubicBezTo>
                    <a:pt x="2655" y="2013"/>
                    <a:pt x="2024" y="2667"/>
                    <a:pt x="2024" y="3465"/>
                  </a:cubicBezTo>
                  <a:cubicBezTo>
                    <a:pt x="2024" y="3572"/>
                    <a:pt x="1929" y="3656"/>
                    <a:pt x="1822" y="3656"/>
                  </a:cubicBezTo>
                  <a:lnTo>
                    <a:pt x="1739" y="3656"/>
                  </a:lnTo>
                  <a:cubicBezTo>
                    <a:pt x="1393" y="3656"/>
                    <a:pt x="1107" y="3941"/>
                    <a:pt x="1107" y="4287"/>
                  </a:cubicBezTo>
                  <a:cubicBezTo>
                    <a:pt x="1107" y="4620"/>
                    <a:pt x="1393" y="4906"/>
                    <a:pt x="1739" y="4906"/>
                  </a:cubicBezTo>
                  <a:lnTo>
                    <a:pt x="1869" y="4906"/>
                  </a:lnTo>
                  <a:cubicBezTo>
                    <a:pt x="1977" y="5692"/>
                    <a:pt x="2465" y="6382"/>
                    <a:pt x="3120" y="6763"/>
                  </a:cubicBezTo>
                  <a:lnTo>
                    <a:pt x="3120" y="7513"/>
                  </a:lnTo>
                  <a:cubicBezTo>
                    <a:pt x="3120" y="7751"/>
                    <a:pt x="2977" y="7954"/>
                    <a:pt x="2751" y="8037"/>
                  </a:cubicBezTo>
                  <a:lnTo>
                    <a:pt x="1488" y="8478"/>
                  </a:lnTo>
                  <a:cubicBezTo>
                    <a:pt x="1072" y="7859"/>
                    <a:pt x="869" y="7108"/>
                    <a:pt x="917" y="6346"/>
                  </a:cubicBezTo>
                  <a:lnTo>
                    <a:pt x="1084" y="3465"/>
                  </a:lnTo>
                  <a:cubicBezTo>
                    <a:pt x="1131" y="2584"/>
                    <a:pt x="1548" y="1751"/>
                    <a:pt x="2203" y="1167"/>
                  </a:cubicBezTo>
                  <a:close/>
                  <a:moveTo>
                    <a:pt x="4346" y="0"/>
                  </a:moveTo>
                  <a:cubicBezTo>
                    <a:pt x="3763" y="0"/>
                    <a:pt x="3179" y="143"/>
                    <a:pt x="2679" y="417"/>
                  </a:cubicBezTo>
                  <a:cubicBezTo>
                    <a:pt x="2631" y="413"/>
                    <a:pt x="2583" y="411"/>
                    <a:pt x="2536" y="411"/>
                  </a:cubicBezTo>
                  <a:cubicBezTo>
                    <a:pt x="2303" y="411"/>
                    <a:pt x="2085" y="459"/>
                    <a:pt x="1917" y="548"/>
                  </a:cubicBezTo>
                  <a:cubicBezTo>
                    <a:pt x="1846" y="584"/>
                    <a:pt x="1798" y="691"/>
                    <a:pt x="1846" y="774"/>
                  </a:cubicBezTo>
                  <a:cubicBezTo>
                    <a:pt x="1869" y="810"/>
                    <a:pt x="1905" y="870"/>
                    <a:pt x="1929" y="917"/>
                  </a:cubicBezTo>
                  <a:cubicBezTo>
                    <a:pt x="1215" y="1560"/>
                    <a:pt x="774" y="2465"/>
                    <a:pt x="715" y="3429"/>
                  </a:cubicBezTo>
                  <a:lnTo>
                    <a:pt x="548" y="6323"/>
                  </a:lnTo>
                  <a:cubicBezTo>
                    <a:pt x="500" y="7120"/>
                    <a:pt x="691" y="7918"/>
                    <a:pt x="1131" y="8585"/>
                  </a:cubicBezTo>
                  <a:lnTo>
                    <a:pt x="846" y="8692"/>
                  </a:lnTo>
                  <a:cubicBezTo>
                    <a:pt x="334" y="8871"/>
                    <a:pt x="0" y="9347"/>
                    <a:pt x="0" y="9883"/>
                  </a:cubicBezTo>
                  <a:lnTo>
                    <a:pt x="0" y="11466"/>
                  </a:lnTo>
                  <a:cubicBezTo>
                    <a:pt x="0" y="11561"/>
                    <a:pt x="72" y="11633"/>
                    <a:pt x="155" y="11633"/>
                  </a:cubicBezTo>
                  <a:cubicBezTo>
                    <a:pt x="250" y="11633"/>
                    <a:pt x="322" y="11561"/>
                    <a:pt x="322" y="11466"/>
                  </a:cubicBezTo>
                  <a:lnTo>
                    <a:pt x="322" y="9883"/>
                  </a:lnTo>
                  <a:cubicBezTo>
                    <a:pt x="322" y="9490"/>
                    <a:pt x="572" y="9133"/>
                    <a:pt x="929" y="9002"/>
                  </a:cubicBezTo>
                  <a:lnTo>
                    <a:pt x="1941" y="8644"/>
                  </a:lnTo>
                  <a:cubicBezTo>
                    <a:pt x="2036" y="8835"/>
                    <a:pt x="2167" y="9002"/>
                    <a:pt x="2310" y="9168"/>
                  </a:cubicBezTo>
                  <a:cubicBezTo>
                    <a:pt x="2346" y="9192"/>
                    <a:pt x="2393" y="9228"/>
                    <a:pt x="2429" y="9228"/>
                  </a:cubicBezTo>
                  <a:cubicBezTo>
                    <a:pt x="2477" y="9228"/>
                    <a:pt x="2524" y="9204"/>
                    <a:pt x="2548" y="9180"/>
                  </a:cubicBezTo>
                  <a:cubicBezTo>
                    <a:pt x="2631" y="9121"/>
                    <a:pt x="2631" y="9002"/>
                    <a:pt x="2548" y="8942"/>
                  </a:cubicBezTo>
                  <a:cubicBezTo>
                    <a:pt x="2429" y="8823"/>
                    <a:pt x="2346" y="8692"/>
                    <a:pt x="2250" y="8537"/>
                  </a:cubicBezTo>
                  <a:lnTo>
                    <a:pt x="2810" y="8347"/>
                  </a:lnTo>
                  <a:cubicBezTo>
                    <a:pt x="3167" y="8216"/>
                    <a:pt x="3405" y="7882"/>
                    <a:pt x="3405" y="7501"/>
                  </a:cubicBezTo>
                  <a:lnTo>
                    <a:pt x="3405" y="6918"/>
                  </a:lnTo>
                  <a:cubicBezTo>
                    <a:pt x="3679" y="7037"/>
                    <a:pt x="4001" y="7097"/>
                    <a:pt x="4322" y="7097"/>
                  </a:cubicBezTo>
                  <a:cubicBezTo>
                    <a:pt x="4656" y="7097"/>
                    <a:pt x="4965" y="7037"/>
                    <a:pt x="5251" y="6918"/>
                  </a:cubicBezTo>
                  <a:lnTo>
                    <a:pt x="5251" y="7501"/>
                  </a:lnTo>
                  <a:cubicBezTo>
                    <a:pt x="5251" y="7882"/>
                    <a:pt x="5489" y="8228"/>
                    <a:pt x="5846" y="8347"/>
                  </a:cubicBezTo>
                  <a:lnTo>
                    <a:pt x="6394" y="8537"/>
                  </a:lnTo>
                  <a:cubicBezTo>
                    <a:pt x="6227" y="8847"/>
                    <a:pt x="5965" y="9121"/>
                    <a:pt x="5632" y="9311"/>
                  </a:cubicBezTo>
                  <a:cubicBezTo>
                    <a:pt x="5251" y="9549"/>
                    <a:pt x="4787" y="9668"/>
                    <a:pt x="4310" y="9668"/>
                  </a:cubicBezTo>
                  <a:cubicBezTo>
                    <a:pt x="3882" y="9668"/>
                    <a:pt x="3453" y="9561"/>
                    <a:pt x="3072" y="9359"/>
                  </a:cubicBezTo>
                  <a:cubicBezTo>
                    <a:pt x="3047" y="9344"/>
                    <a:pt x="3019" y="9337"/>
                    <a:pt x="2991" y="9337"/>
                  </a:cubicBezTo>
                  <a:cubicBezTo>
                    <a:pt x="2929" y="9337"/>
                    <a:pt x="2867" y="9372"/>
                    <a:pt x="2834" y="9430"/>
                  </a:cubicBezTo>
                  <a:cubicBezTo>
                    <a:pt x="2798" y="9525"/>
                    <a:pt x="2822" y="9621"/>
                    <a:pt x="2917" y="9668"/>
                  </a:cubicBezTo>
                  <a:cubicBezTo>
                    <a:pt x="3334" y="9895"/>
                    <a:pt x="3810" y="10026"/>
                    <a:pt x="4310" y="10026"/>
                  </a:cubicBezTo>
                  <a:cubicBezTo>
                    <a:pt x="4846" y="10026"/>
                    <a:pt x="5370" y="9883"/>
                    <a:pt x="5799" y="9621"/>
                  </a:cubicBezTo>
                  <a:cubicBezTo>
                    <a:pt x="6203" y="9383"/>
                    <a:pt x="6501" y="9061"/>
                    <a:pt x="6703" y="8668"/>
                  </a:cubicBezTo>
                  <a:lnTo>
                    <a:pt x="7715" y="9025"/>
                  </a:lnTo>
                  <a:cubicBezTo>
                    <a:pt x="8096" y="9156"/>
                    <a:pt x="8335" y="9502"/>
                    <a:pt x="8335" y="9906"/>
                  </a:cubicBezTo>
                  <a:lnTo>
                    <a:pt x="8335" y="11502"/>
                  </a:lnTo>
                  <a:cubicBezTo>
                    <a:pt x="8335" y="11585"/>
                    <a:pt x="8406" y="11669"/>
                    <a:pt x="8489" y="11669"/>
                  </a:cubicBezTo>
                  <a:cubicBezTo>
                    <a:pt x="8585" y="11669"/>
                    <a:pt x="8656" y="11585"/>
                    <a:pt x="8656" y="11502"/>
                  </a:cubicBezTo>
                  <a:lnTo>
                    <a:pt x="8656" y="9906"/>
                  </a:lnTo>
                  <a:cubicBezTo>
                    <a:pt x="8727" y="9359"/>
                    <a:pt x="8394" y="8883"/>
                    <a:pt x="7882" y="8704"/>
                  </a:cubicBezTo>
                  <a:lnTo>
                    <a:pt x="7596" y="8597"/>
                  </a:lnTo>
                  <a:cubicBezTo>
                    <a:pt x="8037" y="7918"/>
                    <a:pt x="8227" y="7144"/>
                    <a:pt x="8180" y="6335"/>
                  </a:cubicBezTo>
                  <a:lnTo>
                    <a:pt x="8013" y="3525"/>
                  </a:lnTo>
                  <a:cubicBezTo>
                    <a:pt x="7954" y="2560"/>
                    <a:pt x="7513" y="1632"/>
                    <a:pt x="6763" y="953"/>
                  </a:cubicBezTo>
                  <a:cubicBezTo>
                    <a:pt x="6811" y="893"/>
                    <a:pt x="6858" y="834"/>
                    <a:pt x="6882" y="774"/>
                  </a:cubicBezTo>
                  <a:cubicBezTo>
                    <a:pt x="6930" y="679"/>
                    <a:pt x="6906" y="584"/>
                    <a:pt x="6811" y="548"/>
                  </a:cubicBezTo>
                  <a:cubicBezTo>
                    <a:pt x="6634" y="455"/>
                    <a:pt x="6427" y="406"/>
                    <a:pt x="6192" y="406"/>
                  </a:cubicBezTo>
                  <a:cubicBezTo>
                    <a:pt x="6127" y="406"/>
                    <a:pt x="6059" y="409"/>
                    <a:pt x="5989" y="417"/>
                  </a:cubicBezTo>
                  <a:cubicBezTo>
                    <a:pt x="5477" y="131"/>
                    <a:pt x="4906" y="0"/>
                    <a:pt x="434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76" name="Google Shape;11476;p81"/>
            <p:cNvSpPr/>
            <p:nvPr/>
          </p:nvSpPr>
          <p:spPr>
            <a:xfrm>
              <a:off x="8154771" y="3491016"/>
              <a:ext cx="63392" cy="33993"/>
            </a:xfrm>
            <a:custGeom>
              <a:avLst/>
              <a:gdLst/>
              <a:ahLst/>
              <a:cxnLst/>
              <a:rect l="l" t="t" r="r" b="b"/>
              <a:pathLst>
                <a:path w="2001" h="1073" extrusionOk="0">
                  <a:moveTo>
                    <a:pt x="1608" y="334"/>
                  </a:moveTo>
                  <a:cubicBezTo>
                    <a:pt x="1537" y="560"/>
                    <a:pt x="1287" y="727"/>
                    <a:pt x="1001" y="727"/>
                  </a:cubicBezTo>
                  <a:cubicBezTo>
                    <a:pt x="715" y="727"/>
                    <a:pt x="465" y="560"/>
                    <a:pt x="370" y="334"/>
                  </a:cubicBezTo>
                  <a:close/>
                  <a:moveTo>
                    <a:pt x="167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655"/>
                    <a:pt x="453" y="1072"/>
                    <a:pt x="1001" y="1072"/>
                  </a:cubicBezTo>
                  <a:cubicBezTo>
                    <a:pt x="1549" y="1072"/>
                    <a:pt x="2001" y="667"/>
                    <a:pt x="2001" y="155"/>
                  </a:cubicBezTo>
                  <a:cubicBezTo>
                    <a:pt x="2001" y="72"/>
                    <a:pt x="1906" y="1"/>
                    <a:pt x="182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77" name="Google Shape;11477;p81"/>
            <p:cNvSpPr/>
            <p:nvPr/>
          </p:nvSpPr>
          <p:spPr>
            <a:xfrm>
              <a:off x="8139691" y="3435988"/>
              <a:ext cx="23792" cy="13939"/>
            </a:xfrm>
            <a:custGeom>
              <a:avLst/>
              <a:gdLst/>
              <a:ahLst/>
              <a:cxnLst/>
              <a:rect l="l" t="t" r="r" b="b"/>
              <a:pathLst>
                <a:path w="751" h="440" extrusionOk="0">
                  <a:moveTo>
                    <a:pt x="575" y="1"/>
                  </a:moveTo>
                  <a:cubicBezTo>
                    <a:pt x="558" y="1"/>
                    <a:pt x="541" y="4"/>
                    <a:pt x="524" y="11"/>
                  </a:cubicBezTo>
                  <a:lnTo>
                    <a:pt x="155" y="94"/>
                  </a:lnTo>
                  <a:cubicBezTo>
                    <a:pt x="60" y="130"/>
                    <a:pt x="1" y="214"/>
                    <a:pt x="36" y="309"/>
                  </a:cubicBezTo>
                  <a:cubicBezTo>
                    <a:pt x="48" y="380"/>
                    <a:pt x="120" y="440"/>
                    <a:pt x="191" y="440"/>
                  </a:cubicBezTo>
                  <a:lnTo>
                    <a:pt x="239" y="440"/>
                  </a:lnTo>
                  <a:lnTo>
                    <a:pt x="608" y="345"/>
                  </a:lnTo>
                  <a:cubicBezTo>
                    <a:pt x="691" y="309"/>
                    <a:pt x="751" y="214"/>
                    <a:pt x="727" y="130"/>
                  </a:cubicBezTo>
                  <a:cubicBezTo>
                    <a:pt x="708" y="54"/>
                    <a:pt x="643" y="1"/>
                    <a:pt x="57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78" name="Google Shape;11478;p81"/>
            <p:cNvSpPr/>
            <p:nvPr/>
          </p:nvSpPr>
          <p:spPr>
            <a:xfrm>
              <a:off x="8209102" y="3435418"/>
              <a:ext cx="23412" cy="13401"/>
            </a:xfrm>
            <a:custGeom>
              <a:avLst/>
              <a:gdLst/>
              <a:ahLst/>
              <a:cxnLst/>
              <a:rect l="l" t="t" r="r" b="b"/>
              <a:pathLst>
                <a:path w="739" h="423" extrusionOk="0">
                  <a:moveTo>
                    <a:pt x="196" y="0"/>
                  </a:moveTo>
                  <a:cubicBezTo>
                    <a:pt x="119" y="0"/>
                    <a:pt x="54" y="54"/>
                    <a:pt x="24" y="124"/>
                  </a:cubicBezTo>
                  <a:cubicBezTo>
                    <a:pt x="0" y="220"/>
                    <a:pt x="60" y="303"/>
                    <a:pt x="143" y="339"/>
                  </a:cubicBezTo>
                  <a:lnTo>
                    <a:pt x="512" y="422"/>
                  </a:lnTo>
                  <a:lnTo>
                    <a:pt x="560" y="422"/>
                  </a:lnTo>
                  <a:cubicBezTo>
                    <a:pt x="631" y="422"/>
                    <a:pt x="715" y="386"/>
                    <a:pt x="727" y="291"/>
                  </a:cubicBezTo>
                  <a:cubicBezTo>
                    <a:pt x="738" y="220"/>
                    <a:pt x="703" y="124"/>
                    <a:pt x="607" y="101"/>
                  </a:cubicBezTo>
                  <a:lnTo>
                    <a:pt x="238" y="5"/>
                  </a:lnTo>
                  <a:cubicBezTo>
                    <a:pt x="224" y="2"/>
                    <a:pt x="210" y="0"/>
                    <a:pt x="19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79" name="Google Shape;11479;p81"/>
          <p:cNvGrpSpPr/>
          <p:nvPr/>
        </p:nvGrpSpPr>
        <p:grpSpPr>
          <a:xfrm>
            <a:off x="10101050" y="4164368"/>
            <a:ext cx="393845" cy="502445"/>
            <a:chOff x="7575787" y="3329955"/>
            <a:chExt cx="295384" cy="376834"/>
          </a:xfrm>
          <a:solidFill>
            <a:srgbClr val="D2DE00"/>
          </a:solidFill>
        </p:grpSpPr>
        <p:sp>
          <p:nvSpPr>
            <p:cNvPr id="11480" name="Google Shape;11480;p81"/>
            <p:cNvSpPr/>
            <p:nvPr/>
          </p:nvSpPr>
          <p:spPr>
            <a:xfrm>
              <a:off x="7682549" y="3453666"/>
              <a:ext cx="11341" cy="17392"/>
            </a:xfrm>
            <a:custGeom>
              <a:avLst/>
              <a:gdLst/>
              <a:ahLst/>
              <a:cxnLst/>
              <a:rect l="l" t="t" r="r" b="b"/>
              <a:pathLst>
                <a:path w="358" h="549" extrusionOk="0">
                  <a:moveTo>
                    <a:pt x="179" y="1"/>
                  </a:moveTo>
                  <a:cubicBezTo>
                    <a:pt x="83" y="1"/>
                    <a:pt x="0" y="72"/>
                    <a:pt x="0" y="179"/>
                  </a:cubicBezTo>
                  <a:lnTo>
                    <a:pt x="0" y="370"/>
                  </a:lnTo>
                  <a:cubicBezTo>
                    <a:pt x="0" y="465"/>
                    <a:pt x="72" y="549"/>
                    <a:pt x="179" y="549"/>
                  </a:cubicBezTo>
                  <a:cubicBezTo>
                    <a:pt x="274" y="549"/>
                    <a:pt x="357" y="477"/>
                    <a:pt x="357" y="370"/>
                  </a:cubicBezTo>
                  <a:lnTo>
                    <a:pt x="357" y="179"/>
                  </a:lnTo>
                  <a:cubicBezTo>
                    <a:pt x="357" y="72"/>
                    <a:pt x="262" y="1"/>
                    <a:pt x="179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81" name="Google Shape;11481;p81"/>
            <p:cNvSpPr/>
            <p:nvPr/>
          </p:nvSpPr>
          <p:spPr>
            <a:xfrm>
              <a:off x="7753068" y="3453666"/>
              <a:ext cx="11341" cy="17392"/>
            </a:xfrm>
            <a:custGeom>
              <a:avLst/>
              <a:gdLst/>
              <a:ahLst/>
              <a:cxnLst/>
              <a:rect l="l" t="t" r="r" b="b"/>
              <a:pathLst>
                <a:path w="358" h="549" extrusionOk="0">
                  <a:moveTo>
                    <a:pt x="179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70"/>
                  </a:lnTo>
                  <a:cubicBezTo>
                    <a:pt x="1" y="465"/>
                    <a:pt x="72" y="549"/>
                    <a:pt x="179" y="549"/>
                  </a:cubicBezTo>
                  <a:cubicBezTo>
                    <a:pt x="286" y="549"/>
                    <a:pt x="358" y="477"/>
                    <a:pt x="358" y="370"/>
                  </a:cubicBezTo>
                  <a:lnTo>
                    <a:pt x="358" y="179"/>
                  </a:lnTo>
                  <a:cubicBezTo>
                    <a:pt x="358" y="72"/>
                    <a:pt x="274" y="1"/>
                    <a:pt x="179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82" name="Google Shape;11482;p81"/>
            <p:cNvSpPr/>
            <p:nvPr/>
          </p:nvSpPr>
          <p:spPr>
            <a:xfrm>
              <a:off x="7699149" y="3494691"/>
              <a:ext cx="47932" cy="17487"/>
            </a:xfrm>
            <a:custGeom>
              <a:avLst/>
              <a:gdLst/>
              <a:ahLst/>
              <a:cxnLst/>
              <a:rect l="l" t="t" r="r" b="b"/>
              <a:pathLst>
                <a:path w="1513" h="552" extrusionOk="0">
                  <a:moveTo>
                    <a:pt x="1328" y="1"/>
                  </a:moveTo>
                  <a:cubicBezTo>
                    <a:pt x="1283" y="1"/>
                    <a:pt x="1238" y="21"/>
                    <a:pt x="1203" y="63"/>
                  </a:cubicBezTo>
                  <a:cubicBezTo>
                    <a:pt x="1131" y="123"/>
                    <a:pt x="976" y="194"/>
                    <a:pt x="762" y="194"/>
                  </a:cubicBezTo>
                  <a:cubicBezTo>
                    <a:pt x="536" y="194"/>
                    <a:pt x="393" y="123"/>
                    <a:pt x="333" y="63"/>
                  </a:cubicBezTo>
                  <a:cubicBezTo>
                    <a:pt x="301" y="25"/>
                    <a:pt x="260" y="9"/>
                    <a:pt x="219" y="9"/>
                  </a:cubicBezTo>
                  <a:cubicBezTo>
                    <a:pt x="171" y="9"/>
                    <a:pt x="122" y="31"/>
                    <a:pt x="83" y="63"/>
                  </a:cubicBezTo>
                  <a:cubicBezTo>
                    <a:pt x="0" y="135"/>
                    <a:pt x="24" y="242"/>
                    <a:pt x="83" y="313"/>
                  </a:cubicBezTo>
                  <a:cubicBezTo>
                    <a:pt x="226" y="456"/>
                    <a:pt x="476" y="551"/>
                    <a:pt x="762" y="551"/>
                  </a:cubicBezTo>
                  <a:cubicBezTo>
                    <a:pt x="1048" y="551"/>
                    <a:pt x="1298" y="456"/>
                    <a:pt x="1453" y="313"/>
                  </a:cubicBezTo>
                  <a:cubicBezTo>
                    <a:pt x="1512" y="242"/>
                    <a:pt x="1512" y="123"/>
                    <a:pt x="1453" y="63"/>
                  </a:cubicBezTo>
                  <a:cubicBezTo>
                    <a:pt x="1417" y="21"/>
                    <a:pt x="1372" y="1"/>
                    <a:pt x="132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83" name="Google Shape;11483;p81"/>
            <p:cNvSpPr/>
            <p:nvPr/>
          </p:nvSpPr>
          <p:spPr>
            <a:xfrm>
              <a:off x="7575787" y="3329955"/>
              <a:ext cx="295384" cy="376834"/>
            </a:xfrm>
            <a:custGeom>
              <a:avLst/>
              <a:gdLst/>
              <a:ahLst/>
              <a:cxnLst/>
              <a:rect l="l" t="t" r="r" b="b"/>
              <a:pathLst>
                <a:path w="9324" h="11895" extrusionOk="0">
                  <a:moveTo>
                    <a:pt x="4656" y="334"/>
                  </a:moveTo>
                  <a:cubicBezTo>
                    <a:pt x="5835" y="334"/>
                    <a:pt x="6859" y="929"/>
                    <a:pt x="7454" y="1834"/>
                  </a:cubicBezTo>
                  <a:lnTo>
                    <a:pt x="7335" y="3156"/>
                  </a:lnTo>
                  <a:cubicBezTo>
                    <a:pt x="6049" y="2025"/>
                    <a:pt x="4454" y="1882"/>
                    <a:pt x="4394" y="1858"/>
                  </a:cubicBezTo>
                  <a:cubicBezTo>
                    <a:pt x="4335" y="1858"/>
                    <a:pt x="4275" y="1882"/>
                    <a:pt x="4239" y="1941"/>
                  </a:cubicBezTo>
                  <a:cubicBezTo>
                    <a:pt x="4215" y="2001"/>
                    <a:pt x="4204" y="2060"/>
                    <a:pt x="4227" y="2108"/>
                  </a:cubicBezTo>
                  <a:lnTo>
                    <a:pt x="4406" y="2549"/>
                  </a:lnTo>
                  <a:cubicBezTo>
                    <a:pt x="3394" y="2406"/>
                    <a:pt x="2453" y="2060"/>
                    <a:pt x="1894" y="1810"/>
                  </a:cubicBezTo>
                  <a:cubicBezTo>
                    <a:pt x="2477" y="929"/>
                    <a:pt x="3501" y="334"/>
                    <a:pt x="4656" y="334"/>
                  </a:cubicBezTo>
                  <a:close/>
                  <a:moveTo>
                    <a:pt x="6882" y="3251"/>
                  </a:moveTo>
                  <a:cubicBezTo>
                    <a:pt x="7025" y="3358"/>
                    <a:pt x="7156" y="3477"/>
                    <a:pt x="7299" y="3608"/>
                  </a:cubicBezTo>
                  <a:lnTo>
                    <a:pt x="7275" y="3715"/>
                  </a:lnTo>
                  <a:lnTo>
                    <a:pt x="7073" y="3715"/>
                  </a:lnTo>
                  <a:cubicBezTo>
                    <a:pt x="6966" y="3715"/>
                    <a:pt x="6882" y="3620"/>
                    <a:pt x="6882" y="3513"/>
                  </a:cubicBezTo>
                  <a:lnTo>
                    <a:pt x="6882" y="3251"/>
                  </a:lnTo>
                  <a:close/>
                  <a:moveTo>
                    <a:pt x="2037" y="2251"/>
                  </a:moveTo>
                  <a:cubicBezTo>
                    <a:pt x="2691" y="2513"/>
                    <a:pt x="3644" y="2834"/>
                    <a:pt x="4644" y="2918"/>
                  </a:cubicBezTo>
                  <a:cubicBezTo>
                    <a:pt x="4704" y="2918"/>
                    <a:pt x="4763" y="2906"/>
                    <a:pt x="4811" y="2846"/>
                  </a:cubicBezTo>
                  <a:cubicBezTo>
                    <a:pt x="4835" y="2799"/>
                    <a:pt x="4858" y="2727"/>
                    <a:pt x="4823" y="2679"/>
                  </a:cubicBezTo>
                  <a:lnTo>
                    <a:pt x="4644" y="2251"/>
                  </a:lnTo>
                  <a:lnTo>
                    <a:pt x="4644" y="2251"/>
                  </a:lnTo>
                  <a:cubicBezTo>
                    <a:pt x="5049" y="2322"/>
                    <a:pt x="5787" y="2513"/>
                    <a:pt x="6537" y="2977"/>
                  </a:cubicBezTo>
                  <a:lnTo>
                    <a:pt x="6537" y="3489"/>
                  </a:lnTo>
                  <a:cubicBezTo>
                    <a:pt x="6537" y="3787"/>
                    <a:pt x="6775" y="4037"/>
                    <a:pt x="7085" y="4037"/>
                  </a:cubicBezTo>
                  <a:lnTo>
                    <a:pt x="7371" y="4037"/>
                  </a:lnTo>
                  <a:cubicBezTo>
                    <a:pt x="7454" y="4037"/>
                    <a:pt x="7537" y="4061"/>
                    <a:pt x="7597" y="4120"/>
                  </a:cubicBezTo>
                  <a:cubicBezTo>
                    <a:pt x="7656" y="4180"/>
                    <a:pt x="7680" y="4275"/>
                    <a:pt x="7668" y="4346"/>
                  </a:cubicBezTo>
                  <a:cubicBezTo>
                    <a:pt x="7656" y="4501"/>
                    <a:pt x="7514" y="4620"/>
                    <a:pt x="7359" y="4620"/>
                  </a:cubicBezTo>
                  <a:lnTo>
                    <a:pt x="7275" y="4620"/>
                  </a:lnTo>
                  <a:lnTo>
                    <a:pt x="7275" y="4596"/>
                  </a:lnTo>
                  <a:cubicBezTo>
                    <a:pt x="7275" y="4513"/>
                    <a:pt x="7204" y="4418"/>
                    <a:pt x="7097" y="4418"/>
                  </a:cubicBezTo>
                  <a:cubicBezTo>
                    <a:pt x="7013" y="4418"/>
                    <a:pt x="6918" y="4501"/>
                    <a:pt x="6918" y="4596"/>
                  </a:cubicBezTo>
                  <a:cubicBezTo>
                    <a:pt x="6918" y="5835"/>
                    <a:pt x="5906" y="6847"/>
                    <a:pt x="4680" y="6847"/>
                  </a:cubicBezTo>
                  <a:cubicBezTo>
                    <a:pt x="3442" y="6847"/>
                    <a:pt x="2430" y="5835"/>
                    <a:pt x="2430" y="4596"/>
                  </a:cubicBezTo>
                  <a:cubicBezTo>
                    <a:pt x="2430" y="4513"/>
                    <a:pt x="2358" y="4418"/>
                    <a:pt x="2251" y="4418"/>
                  </a:cubicBezTo>
                  <a:cubicBezTo>
                    <a:pt x="2156" y="4418"/>
                    <a:pt x="2072" y="4501"/>
                    <a:pt x="2072" y="4596"/>
                  </a:cubicBezTo>
                  <a:lnTo>
                    <a:pt x="2072" y="4620"/>
                  </a:lnTo>
                  <a:lnTo>
                    <a:pt x="1965" y="4620"/>
                  </a:lnTo>
                  <a:cubicBezTo>
                    <a:pt x="1882" y="4620"/>
                    <a:pt x="1799" y="4584"/>
                    <a:pt x="1739" y="4525"/>
                  </a:cubicBezTo>
                  <a:cubicBezTo>
                    <a:pt x="1679" y="4465"/>
                    <a:pt x="1656" y="4382"/>
                    <a:pt x="1668" y="4299"/>
                  </a:cubicBezTo>
                  <a:cubicBezTo>
                    <a:pt x="1679" y="4168"/>
                    <a:pt x="1822" y="4049"/>
                    <a:pt x="1977" y="4049"/>
                  </a:cubicBezTo>
                  <a:lnTo>
                    <a:pt x="2239" y="4049"/>
                  </a:lnTo>
                  <a:cubicBezTo>
                    <a:pt x="2537" y="4049"/>
                    <a:pt x="2787" y="3811"/>
                    <a:pt x="2787" y="3501"/>
                  </a:cubicBezTo>
                  <a:lnTo>
                    <a:pt x="2787" y="3072"/>
                  </a:lnTo>
                  <a:cubicBezTo>
                    <a:pt x="2787" y="2977"/>
                    <a:pt x="2715" y="2894"/>
                    <a:pt x="2608" y="2894"/>
                  </a:cubicBezTo>
                  <a:cubicBezTo>
                    <a:pt x="2513" y="2894"/>
                    <a:pt x="2430" y="2965"/>
                    <a:pt x="2430" y="3072"/>
                  </a:cubicBezTo>
                  <a:lnTo>
                    <a:pt x="2430" y="3501"/>
                  </a:lnTo>
                  <a:cubicBezTo>
                    <a:pt x="2430" y="3608"/>
                    <a:pt x="2334" y="3692"/>
                    <a:pt x="2239" y="3692"/>
                  </a:cubicBezTo>
                  <a:lnTo>
                    <a:pt x="2037" y="3692"/>
                  </a:lnTo>
                  <a:lnTo>
                    <a:pt x="2037" y="2251"/>
                  </a:lnTo>
                  <a:close/>
                  <a:moveTo>
                    <a:pt x="1703" y="2120"/>
                  </a:moveTo>
                  <a:lnTo>
                    <a:pt x="1703" y="3763"/>
                  </a:lnTo>
                  <a:cubicBezTo>
                    <a:pt x="1501" y="3858"/>
                    <a:pt x="1358" y="4049"/>
                    <a:pt x="1322" y="4275"/>
                  </a:cubicBezTo>
                  <a:cubicBezTo>
                    <a:pt x="1310" y="4454"/>
                    <a:pt x="1370" y="4632"/>
                    <a:pt x="1489" y="4763"/>
                  </a:cubicBezTo>
                  <a:cubicBezTo>
                    <a:pt x="1608" y="4894"/>
                    <a:pt x="1787" y="4977"/>
                    <a:pt x="1965" y="4977"/>
                  </a:cubicBezTo>
                  <a:lnTo>
                    <a:pt x="2096" y="4977"/>
                  </a:lnTo>
                  <a:cubicBezTo>
                    <a:pt x="2203" y="5704"/>
                    <a:pt x="2608" y="6347"/>
                    <a:pt x="3192" y="6740"/>
                  </a:cubicBezTo>
                  <a:lnTo>
                    <a:pt x="3192" y="7561"/>
                  </a:lnTo>
                  <a:cubicBezTo>
                    <a:pt x="3192" y="7644"/>
                    <a:pt x="3168" y="7716"/>
                    <a:pt x="3120" y="7763"/>
                  </a:cubicBezTo>
                  <a:lnTo>
                    <a:pt x="2822" y="7502"/>
                  </a:lnTo>
                  <a:cubicBezTo>
                    <a:pt x="1858" y="6680"/>
                    <a:pt x="1298" y="5489"/>
                    <a:pt x="1298" y="4215"/>
                  </a:cubicBezTo>
                  <a:lnTo>
                    <a:pt x="1298" y="3692"/>
                  </a:lnTo>
                  <a:cubicBezTo>
                    <a:pt x="1298" y="3132"/>
                    <a:pt x="1441" y="2596"/>
                    <a:pt x="1703" y="2120"/>
                  </a:cubicBezTo>
                  <a:close/>
                  <a:moveTo>
                    <a:pt x="7752" y="2406"/>
                  </a:moveTo>
                  <a:cubicBezTo>
                    <a:pt x="7918" y="2799"/>
                    <a:pt x="8025" y="3239"/>
                    <a:pt x="8025" y="3692"/>
                  </a:cubicBezTo>
                  <a:lnTo>
                    <a:pt x="8025" y="4215"/>
                  </a:lnTo>
                  <a:cubicBezTo>
                    <a:pt x="8025" y="5477"/>
                    <a:pt x="7478" y="6692"/>
                    <a:pt x="6490" y="7502"/>
                  </a:cubicBezTo>
                  <a:lnTo>
                    <a:pt x="6192" y="7763"/>
                  </a:lnTo>
                  <a:cubicBezTo>
                    <a:pt x="6168" y="7704"/>
                    <a:pt x="6132" y="7621"/>
                    <a:pt x="6132" y="7561"/>
                  </a:cubicBezTo>
                  <a:lnTo>
                    <a:pt x="6132" y="7430"/>
                  </a:lnTo>
                  <a:cubicBezTo>
                    <a:pt x="6132" y="7347"/>
                    <a:pt x="6061" y="7251"/>
                    <a:pt x="5954" y="7251"/>
                  </a:cubicBezTo>
                  <a:cubicBezTo>
                    <a:pt x="5870" y="7251"/>
                    <a:pt x="5775" y="7323"/>
                    <a:pt x="5775" y="7430"/>
                  </a:cubicBezTo>
                  <a:lnTo>
                    <a:pt x="5775" y="7561"/>
                  </a:lnTo>
                  <a:cubicBezTo>
                    <a:pt x="5775" y="7716"/>
                    <a:pt x="5823" y="7859"/>
                    <a:pt x="5906" y="8002"/>
                  </a:cubicBezTo>
                  <a:lnTo>
                    <a:pt x="4644" y="9073"/>
                  </a:lnTo>
                  <a:lnTo>
                    <a:pt x="3382" y="8002"/>
                  </a:lnTo>
                  <a:cubicBezTo>
                    <a:pt x="3465" y="7883"/>
                    <a:pt x="3513" y="7728"/>
                    <a:pt x="3513" y="7561"/>
                  </a:cubicBezTo>
                  <a:lnTo>
                    <a:pt x="3513" y="6966"/>
                  </a:lnTo>
                  <a:cubicBezTo>
                    <a:pt x="3858" y="7132"/>
                    <a:pt x="4239" y="7228"/>
                    <a:pt x="4644" y="7228"/>
                  </a:cubicBezTo>
                  <a:cubicBezTo>
                    <a:pt x="5954" y="7228"/>
                    <a:pt x="7037" y="6251"/>
                    <a:pt x="7216" y="4989"/>
                  </a:cubicBezTo>
                  <a:lnTo>
                    <a:pt x="7323" y="4989"/>
                  </a:lnTo>
                  <a:cubicBezTo>
                    <a:pt x="7668" y="4989"/>
                    <a:pt x="7954" y="4739"/>
                    <a:pt x="7990" y="4406"/>
                  </a:cubicBezTo>
                  <a:cubicBezTo>
                    <a:pt x="8002" y="4227"/>
                    <a:pt x="7954" y="4049"/>
                    <a:pt x="7835" y="3918"/>
                  </a:cubicBezTo>
                  <a:cubicBezTo>
                    <a:pt x="7775" y="3858"/>
                    <a:pt x="7716" y="3811"/>
                    <a:pt x="7633" y="3775"/>
                  </a:cubicBezTo>
                  <a:lnTo>
                    <a:pt x="7752" y="2406"/>
                  </a:lnTo>
                  <a:close/>
                  <a:moveTo>
                    <a:pt x="4656" y="9454"/>
                  </a:moveTo>
                  <a:cubicBezTo>
                    <a:pt x="4763" y="9454"/>
                    <a:pt x="4858" y="9549"/>
                    <a:pt x="4858" y="9645"/>
                  </a:cubicBezTo>
                  <a:lnTo>
                    <a:pt x="4858" y="10026"/>
                  </a:lnTo>
                  <a:cubicBezTo>
                    <a:pt x="4858" y="10121"/>
                    <a:pt x="4763" y="10216"/>
                    <a:pt x="4656" y="10216"/>
                  </a:cubicBezTo>
                  <a:cubicBezTo>
                    <a:pt x="4561" y="10216"/>
                    <a:pt x="4466" y="10121"/>
                    <a:pt x="4466" y="10026"/>
                  </a:cubicBezTo>
                  <a:lnTo>
                    <a:pt x="4466" y="9645"/>
                  </a:lnTo>
                  <a:cubicBezTo>
                    <a:pt x="4466" y="9549"/>
                    <a:pt x="4561" y="9454"/>
                    <a:pt x="4656" y="9454"/>
                  </a:cubicBezTo>
                  <a:close/>
                  <a:moveTo>
                    <a:pt x="4644" y="1"/>
                  </a:moveTo>
                  <a:cubicBezTo>
                    <a:pt x="2608" y="1"/>
                    <a:pt x="941" y="1667"/>
                    <a:pt x="941" y="3715"/>
                  </a:cubicBezTo>
                  <a:lnTo>
                    <a:pt x="941" y="4227"/>
                  </a:lnTo>
                  <a:cubicBezTo>
                    <a:pt x="941" y="5597"/>
                    <a:pt x="1537" y="6894"/>
                    <a:pt x="2596" y="7775"/>
                  </a:cubicBezTo>
                  <a:lnTo>
                    <a:pt x="2799" y="7954"/>
                  </a:lnTo>
                  <a:lnTo>
                    <a:pt x="929" y="8502"/>
                  </a:lnTo>
                  <a:cubicBezTo>
                    <a:pt x="370" y="8668"/>
                    <a:pt x="1" y="9168"/>
                    <a:pt x="1" y="9740"/>
                  </a:cubicBezTo>
                  <a:lnTo>
                    <a:pt x="1" y="11693"/>
                  </a:lnTo>
                  <a:cubicBezTo>
                    <a:pt x="1" y="11776"/>
                    <a:pt x="72" y="11871"/>
                    <a:pt x="179" y="11871"/>
                  </a:cubicBezTo>
                  <a:cubicBezTo>
                    <a:pt x="275" y="11871"/>
                    <a:pt x="358" y="11788"/>
                    <a:pt x="358" y="11693"/>
                  </a:cubicBezTo>
                  <a:lnTo>
                    <a:pt x="358" y="9740"/>
                  </a:lnTo>
                  <a:cubicBezTo>
                    <a:pt x="358" y="9609"/>
                    <a:pt x="394" y="9490"/>
                    <a:pt x="429" y="9383"/>
                  </a:cubicBezTo>
                  <a:lnTo>
                    <a:pt x="1489" y="10299"/>
                  </a:lnTo>
                  <a:cubicBezTo>
                    <a:pt x="1608" y="10407"/>
                    <a:pt x="1679" y="10573"/>
                    <a:pt x="1679" y="10740"/>
                  </a:cubicBezTo>
                  <a:lnTo>
                    <a:pt x="1679" y="11704"/>
                  </a:lnTo>
                  <a:cubicBezTo>
                    <a:pt x="1679" y="11788"/>
                    <a:pt x="1763" y="11883"/>
                    <a:pt x="1858" y="11883"/>
                  </a:cubicBezTo>
                  <a:cubicBezTo>
                    <a:pt x="1953" y="11883"/>
                    <a:pt x="2037" y="11812"/>
                    <a:pt x="2037" y="11704"/>
                  </a:cubicBezTo>
                  <a:lnTo>
                    <a:pt x="2037" y="10740"/>
                  </a:lnTo>
                  <a:cubicBezTo>
                    <a:pt x="2037" y="10466"/>
                    <a:pt x="1918" y="10216"/>
                    <a:pt x="1727" y="10049"/>
                  </a:cubicBezTo>
                  <a:lnTo>
                    <a:pt x="644" y="9097"/>
                  </a:lnTo>
                  <a:cubicBezTo>
                    <a:pt x="751" y="8978"/>
                    <a:pt x="894" y="8895"/>
                    <a:pt x="1048" y="8847"/>
                  </a:cubicBezTo>
                  <a:lnTo>
                    <a:pt x="3013" y="8264"/>
                  </a:lnTo>
                  <a:cubicBezTo>
                    <a:pt x="3049" y="8252"/>
                    <a:pt x="3084" y="8240"/>
                    <a:pt x="3132" y="8216"/>
                  </a:cubicBezTo>
                  <a:lnTo>
                    <a:pt x="4323" y="9228"/>
                  </a:lnTo>
                  <a:cubicBezTo>
                    <a:pt x="4180" y="9335"/>
                    <a:pt x="4108" y="9490"/>
                    <a:pt x="4108" y="9668"/>
                  </a:cubicBezTo>
                  <a:lnTo>
                    <a:pt x="4108" y="10038"/>
                  </a:lnTo>
                  <a:cubicBezTo>
                    <a:pt x="4108" y="10276"/>
                    <a:pt x="4263" y="10478"/>
                    <a:pt x="4477" y="10561"/>
                  </a:cubicBezTo>
                  <a:lnTo>
                    <a:pt x="4477" y="11716"/>
                  </a:lnTo>
                  <a:cubicBezTo>
                    <a:pt x="4477" y="11812"/>
                    <a:pt x="4561" y="11895"/>
                    <a:pt x="4656" y="11895"/>
                  </a:cubicBezTo>
                  <a:cubicBezTo>
                    <a:pt x="4751" y="11895"/>
                    <a:pt x="4835" y="11823"/>
                    <a:pt x="4835" y="11716"/>
                  </a:cubicBezTo>
                  <a:lnTo>
                    <a:pt x="4835" y="10561"/>
                  </a:lnTo>
                  <a:cubicBezTo>
                    <a:pt x="5061" y="10478"/>
                    <a:pt x="5216" y="10276"/>
                    <a:pt x="5216" y="10038"/>
                  </a:cubicBezTo>
                  <a:lnTo>
                    <a:pt x="5216" y="9668"/>
                  </a:lnTo>
                  <a:cubicBezTo>
                    <a:pt x="5216" y="9490"/>
                    <a:pt x="5132" y="9335"/>
                    <a:pt x="5001" y="9228"/>
                  </a:cubicBezTo>
                  <a:lnTo>
                    <a:pt x="6192" y="8216"/>
                  </a:lnTo>
                  <a:cubicBezTo>
                    <a:pt x="6240" y="8240"/>
                    <a:pt x="6263" y="8252"/>
                    <a:pt x="6311" y="8264"/>
                  </a:cubicBezTo>
                  <a:lnTo>
                    <a:pt x="8276" y="8847"/>
                  </a:lnTo>
                  <a:cubicBezTo>
                    <a:pt x="8442" y="8895"/>
                    <a:pt x="8573" y="8978"/>
                    <a:pt x="8680" y="9097"/>
                  </a:cubicBezTo>
                  <a:lnTo>
                    <a:pt x="7597" y="10049"/>
                  </a:lnTo>
                  <a:cubicBezTo>
                    <a:pt x="7394" y="10228"/>
                    <a:pt x="7275" y="10478"/>
                    <a:pt x="7275" y="10740"/>
                  </a:cubicBezTo>
                  <a:lnTo>
                    <a:pt x="7275" y="11704"/>
                  </a:lnTo>
                  <a:cubicBezTo>
                    <a:pt x="7275" y="11788"/>
                    <a:pt x="7359" y="11883"/>
                    <a:pt x="7454" y="11883"/>
                  </a:cubicBezTo>
                  <a:cubicBezTo>
                    <a:pt x="7549" y="11883"/>
                    <a:pt x="7633" y="11812"/>
                    <a:pt x="7633" y="11704"/>
                  </a:cubicBezTo>
                  <a:lnTo>
                    <a:pt x="7633" y="10740"/>
                  </a:lnTo>
                  <a:cubicBezTo>
                    <a:pt x="7633" y="10573"/>
                    <a:pt x="7716" y="10407"/>
                    <a:pt x="7835" y="10299"/>
                  </a:cubicBezTo>
                  <a:lnTo>
                    <a:pt x="8883" y="9383"/>
                  </a:lnTo>
                  <a:cubicBezTo>
                    <a:pt x="8930" y="9502"/>
                    <a:pt x="8966" y="9621"/>
                    <a:pt x="8966" y="9740"/>
                  </a:cubicBezTo>
                  <a:lnTo>
                    <a:pt x="8966" y="11693"/>
                  </a:lnTo>
                  <a:cubicBezTo>
                    <a:pt x="8966" y="11776"/>
                    <a:pt x="9038" y="11871"/>
                    <a:pt x="9145" y="11871"/>
                  </a:cubicBezTo>
                  <a:cubicBezTo>
                    <a:pt x="9228" y="11871"/>
                    <a:pt x="9323" y="11788"/>
                    <a:pt x="9323" y="11693"/>
                  </a:cubicBezTo>
                  <a:lnTo>
                    <a:pt x="9323" y="9740"/>
                  </a:lnTo>
                  <a:cubicBezTo>
                    <a:pt x="9299" y="9168"/>
                    <a:pt x="8918" y="8668"/>
                    <a:pt x="8371" y="8502"/>
                  </a:cubicBezTo>
                  <a:lnTo>
                    <a:pt x="6490" y="7954"/>
                  </a:lnTo>
                  <a:lnTo>
                    <a:pt x="6704" y="7775"/>
                  </a:lnTo>
                  <a:cubicBezTo>
                    <a:pt x="7752" y="6894"/>
                    <a:pt x="8347" y="5597"/>
                    <a:pt x="8347" y="4227"/>
                  </a:cubicBezTo>
                  <a:lnTo>
                    <a:pt x="8347" y="3715"/>
                  </a:lnTo>
                  <a:cubicBezTo>
                    <a:pt x="8347" y="1667"/>
                    <a:pt x="6680" y="1"/>
                    <a:pt x="464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84" name="Google Shape;11484;p81"/>
            <p:cNvSpPr/>
            <p:nvPr/>
          </p:nvSpPr>
          <p:spPr>
            <a:xfrm>
              <a:off x="7676118" y="3435576"/>
              <a:ext cx="23412" cy="11341"/>
            </a:xfrm>
            <a:custGeom>
              <a:avLst/>
              <a:gdLst/>
              <a:ahLst/>
              <a:cxnLst/>
              <a:rect l="l" t="t" r="r" b="b"/>
              <a:pathLst>
                <a:path w="739" h="358" extrusionOk="0">
                  <a:moveTo>
                    <a:pt x="179" y="0"/>
                  </a:moveTo>
                  <a:cubicBezTo>
                    <a:pt x="96" y="0"/>
                    <a:pt x="1" y="84"/>
                    <a:pt x="1" y="179"/>
                  </a:cubicBezTo>
                  <a:cubicBezTo>
                    <a:pt x="1" y="274"/>
                    <a:pt x="84" y="358"/>
                    <a:pt x="179" y="358"/>
                  </a:cubicBezTo>
                  <a:lnTo>
                    <a:pt x="560" y="358"/>
                  </a:lnTo>
                  <a:cubicBezTo>
                    <a:pt x="644" y="358"/>
                    <a:pt x="739" y="286"/>
                    <a:pt x="739" y="179"/>
                  </a:cubicBezTo>
                  <a:cubicBezTo>
                    <a:pt x="739" y="84"/>
                    <a:pt x="656" y="0"/>
                    <a:pt x="56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85" name="Google Shape;11485;p81"/>
            <p:cNvSpPr/>
            <p:nvPr/>
          </p:nvSpPr>
          <p:spPr>
            <a:xfrm>
              <a:off x="7747049" y="3435576"/>
              <a:ext cx="23031" cy="11341"/>
            </a:xfrm>
            <a:custGeom>
              <a:avLst/>
              <a:gdLst/>
              <a:ahLst/>
              <a:cxnLst/>
              <a:rect l="l" t="t" r="r" b="b"/>
              <a:pathLst>
                <a:path w="727" h="358" extrusionOk="0">
                  <a:moveTo>
                    <a:pt x="179" y="0"/>
                  </a:moveTo>
                  <a:cubicBezTo>
                    <a:pt x="83" y="0"/>
                    <a:pt x="0" y="84"/>
                    <a:pt x="0" y="179"/>
                  </a:cubicBezTo>
                  <a:cubicBezTo>
                    <a:pt x="0" y="274"/>
                    <a:pt x="72" y="358"/>
                    <a:pt x="179" y="358"/>
                  </a:cubicBezTo>
                  <a:lnTo>
                    <a:pt x="548" y="358"/>
                  </a:lnTo>
                  <a:cubicBezTo>
                    <a:pt x="643" y="358"/>
                    <a:pt x="726" y="286"/>
                    <a:pt x="726" y="179"/>
                  </a:cubicBezTo>
                  <a:cubicBezTo>
                    <a:pt x="726" y="84"/>
                    <a:pt x="655" y="0"/>
                    <a:pt x="54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86" name="Google Shape;11486;p81"/>
          <p:cNvGrpSpPr/>
          <p:nvPr/>
        </p:nvGrpSpPr>
        <p:grpSpPr>
          <a:xfrm>
            <a:off x="1152083" y="3570433"/>
            <a:ext cx="352112" cy="463711"/>
            <a:chOff x="864062" y="2884503"/>
            <a:chExt cx="264084" cy="347783"/>
          </a:xfrm>
          <a:solidFill>
            <a:srgbClr val="D2DE00"/>
          </a:solidFill>
        </p:grpSpPr>
        <p:sp>
          <p:nvSpPr>
            <p:cNvPr id="11487" name="Google Shape;11487;p81"/>
            <p:cNvSpPr/>
            <p:nvPr/>
          </p:nvSpPr>
          <p:spPr>
            <a:xfrm>
              <a:off x="944783" y="2884503"/>
              <a:ext cx="102263" cy="122982"/>
            </a:xfrm>
            <a:custGeom>
              <a:avLst/>
              <a:gdLst/>
              <a:ahLst/>
              <a:cxnLst/>
              <a:rect l="l" t="t" r="r" b="b"/>
              <a:pathLst>
                <a:path w="3228" h="3882" extrusionOk="0">
                  <a:moveTo>
                    <a:pt x="1608" y="0"/>
                  </a:moveTo>
                  <a:cubicBezTo>
                    <a:pt x="715" y="0"/>
                    <a:pt x="1" y="727"/>
                    <a:pt x="1" y="1608"/>
                  </a:cubicBezTo>
                  <a:cubicBezTo>
                    <a:pt x="1" y="2286"/>
                    <a:pt x="418" y="2882"/>
                    <a:pt x="1060" y="3120"/>
                  </a:cubicBezTo>
                  <a:lnTo>
                    <a:pt x="1477" y="3810"/>
                  </a:lnTo>
                  <a:cubicBezTo>
                    <a:pt x="1501" y="3858"/>
                    <a:pt x="1549" y="3882"/>
                    <a:pt x="1608" y="3882"/>
                  </a:cubicBezTo>
                  <a:cubicBezTo>
                    <a:pt x="1668" y="3882"/>
                    <a:pt x="1715" y="3858"/>
                    <a:pt x="1739" y="3810"/>
                  </a:cubicBezTo>
                  <a:lnTo>
                    <a:pt x="2156" y="3120"/>
                  </a:lnTo>
                  <a:cubicBezTo>
                    <a:pt x="2561" y="2977"/>
                    <a:pt x="2906" y="2667"/>
                    <a:pt x="3085" y="2263"/>
                  </a:cubicBezTo>
                  <a:cubicBezTo>
                    <a:pt x="3108" y="2191"/>
                    <a:pt x="3085" y="2084"/>
                    <a:pt x="3001" y="2060"/>
                  </a:cubicBezTo>
                  <a:cubicBezTo>
                    <a:pt x="2982" y="2051"/>
                    <a:pt x="2961" y="2046"/>
                    <a:pt x="2940" y="2046"/>
                  </a:cubicBezTo>
                  <a:cubicBezTo>
                    <a:pt x="2883" y="2046"/>
                    <a:pt x="2825" y="2079"/>
                    <a:pt x="2799" y="2132"/>
                  </a:cubicBezTo>
                  <a:cubicBezTo>
                    <a:pt x="2644" y="2465"/>
                    <a:pt x="2370" y="2727"/>
                    <a:pt x="2013" y="2834"/>
                  </a:cubicBezTo>
                  <a:cubicBezTo>
                    <a:pt x="1977" y="2846"/>
                    <a:pt x="1930" y="2858"/>
                    <a:pt x="1918" y="2905"/>
                  </a:cubicBezTo>
                  <a:lnTo>
                    <a:pt x="1608" y="3406"/>
                  </a:lnTo>
                  <a:lnTo>
                    <a:pt x="1299" y="2905"/>
                  </a:lnTo>
                  <a:cubicBezTo>
                    <a:pt x="1275" y="2870"/>
                    <a:pt x="1251" y="2846"/>
                    <a:pt x="1203" y="2834"/>
                  </a:cubicBezTo>
                  <a:cubicBezTo>
                    <a:pt x="668" y="2655"/>
                    <a:pt x="310" y="2155"/>
                    <a:pt x="310" y="1596"/>
                  </a:cubicBezTo>
                  <a:cubicBezTo>
                    <a:pt x="310" y="905"/>
                    <a:pt x="894" y="322"/>
                    <a:pt x="1608" y="322"/>
                  </a:cubicBezTo>
                  <a:cubicBezTo>
                    <a:pt x="2311" y="322"/>
                    <a:pt x="2870" y="881"/>
                    <a:pt x="2906" y="1572"/>
                  </a:cubicBezTo>
                  <a:cubicBezTo>
                    <a:pt x="2906" y="1667"/>
                    <a:pt x="2977" y="1739"/>
                    <a:pt x="3061" y="1739"/>
                  </a:cubicBezTo>
                  <a:cubicBezTo>
                    <a:pt x="3156" y="1739"/>
                    <a:pt x="3227" y="1667"/>
                    <a:pt x="3227" y="1572"/>
                  </a:cubicBezTo>
                  <a:cubicBezTo>
                    <a:pt x="3215" y="1167"/>
                    <a:pt x="3049" y="762"/>
                    <a:pt x="2739" y="465"/>
                  </a:cubicBezTo>
                  <a:cubicBezTo>
                    <a:pt x="2442" y="167"/>
                    <a:pt x="2037" y="0"/>
                    <a:pt x="160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88" name="Google Shape;11488;p81"/>
            <p:cNvSpPr/>
            <p:nvPr/>
          </p:nvSpPr>
          <p:spPr>
            <a:xfrm>
              <a:off x="963664" y="2903733"/>
              <a:ext cx="65261" cy="64152"/>
            </a:xfrm>
            <a:custGeom>
              <a:avLst/>
              <a:gdLst/>
              <a:ahLst/>
              <a:cxnLst/>
              <a:rect l="l" t="t" r="r" b="b"/>
              <a:pathLst>
                <a:path w="2060" h="2025" extrusionOk="0">
                  <a:moveTo>
                    <a:pt x="1012" y="584"/>
                  </a:moveTo>
                  <a:cubicBezTo>
                    <a:pt x="1250" y="584"/>
                    <a:pt x="1441" y="774"/>
                    <a:pt x="1441" y="1013"/>
                  </a:cubicBezTo>
                  <a:cubicBezTo>
                    <a:pt x="1441" y="1251"/>
                    <a:pt x="1250" y="1453"/>
                    <a:pt x="1012" y="1453"/>
                  </a:cubicBezTo>
                  <a:cubicBezTo>
                    <a:pt x="774" y="1453"/>
                    <a:pt x="584" y="1251"/>
                    <a:pt x="584" y="1013"/>
                  </a:cubicBezTo>
                  <a:cubicBezTo>
                    <a:pt x="584" y="774"/>
                    <a:pt x="774" y="584"/>
                    <a:pt x="1012" y="584"/>
                  </a:cubicBezTo>
                  <a:close/>
                  <a:moveTo>
                    <a:pt x="1012" y="1"/>
                  </a:moveTo>
                  <a:cubicBezTo>
                    <a:pt x="929" y="1"/>
                    <a:pt x="845" y="72"/>
                    <a:pt x="845" y="167"/>
                  </a:cubicBezTo>
                  <a:lnTo>
                    <a:pt x="845" y="274"/>
                  </a:lnTo>
                  <a:cubicBezTo>
                    <a:pt x="762" y="286"/>
                    <a:pt x="667" y="334"/>
                    <a:pt x="595" y="370"/>
                  </a:cubicBezTo>
                  <a:lnTo>
                    <a:pt x="524" y="298"/>
                  </a:lnTo>
                  <a:cubicBezTo>
                    <a:pt x="494" y="268"/>
                    <a:pt x="453" y="254"/>
                    <a:pt x="411" y="254"/>
                  </a:cubicBezTo>
                  <a:cubicBezTo>
                    <a:pt x="369" y="254"/>
                    <a:pt x="328" y="268"/>
                    <a:pt x="298" y="298"/>
                  </a:cubicBezTo>
                  <a:cubicBezTo>
                    <a:pt x="238" y="358"/>
                    <a:pt x="238" y="465"/>
                    <a:pt x="298" y="524"/>
                  </a:cubicBezTo>
                  <a:lnTo>
                    <a:pt x="369" y="596"/>
                  </a:lnTo>
                  <a:cubicBezTo>
                    <a:pt x="333" y="667"/>
                    <a:pt x="286" y="763"/>
                    <a:pt x="274" y="858"/>
                  </a:cubicBezTo>
                  <a:lnTo>
                    <a:pt x="167" y="858"/>
                  </a:lnTo>
                  <a:cubicBezTo>
                    <a:pt x="72" y="858"/>
                    <a:pt x="0" y="929"/>
                    <a:pt x="0" y="1013"/>
                  </a:cubicBezTo>
                  <a:cubicBezTo>
                    <a:pt x="0" y="1108"/>
                    <a:pt x="72" y="1179"/>
                    <a:pt x="167" y="1179"/>
                  </a:cubicBezTo>
                  <a:lnTo>
                    <a:pt x="274" y="1179"/>
                  </a:lnTo>
                  <a:cubicBezTo>
                    <a:pt x="286" y="1275"/>
                    <a:pt x="333" y="1358"/>
                    <a:pt x="369" y="1429"/>
                  </a:cubicBezTo>
                  <a:lnTo>
                    <a:pt x="298" y="1513"/>
                  </a:lnTo>
                  <a:cubicBezTo>
                    <a:pt x="238" y="1572"/>
                    <a:pt x="238" y="1667"/>
                    <a:pt x="298" y="1727"/>
                  </a:cubicBezTo>
                  <a:cubicBezTo>
                    <a:pt x="333" y="1763"/>
                    <a:pt x="369" y="1775"/>
                    <a:pt x="417" y="1775"/>
                  </a:cubicBezTo>
                  <a:cubicBezTo>
                    <a:pt x="464" y="1775"/>
                    <a:pt x="512" y="1763"/>
                    <a:pt x="536" y="1727"/>
                  </a:cubicBezTo>
                  <a:lnTo>
                    <a:pt x="607" y="1656"/>
                  </a:lnTo>
                  <a:cubicBezTo>
                    <a:pt x="691" y="1703"/>
                    <a:pt x="774" y="1751"/>
                    <a:pt x="869" y="1763"/>
                  </a:cubicBezTo>
                  <a:lnTo>
                    <a:pt x="869" y="1870"/>
                  </a:lnTo>
                  <a:cubicBezTo>
                    <a:pt x="869" y="1953"/>
                    <a:pt x="941" y="2025"/>
                    <a:pt x="1024" y="2025"/>
                  </a:cubicBezTo>
                  <a:cubicBezTo>
                    <a:pt x="1119" y="2025"/>
                    <a:pt x="1191" y="1953"/>
                    <a:pt x="1191" y="1870"/>
                  </a:cubicBezTo>
                  <a:lnTo>
                    <a:pt x="1191" y="1763"/>
                  </a:lnTo>
                  <a:cubicBezTo>
                    <a:pt x="1286" y="1751"/>
                    <a:pt x="1369" y="1703"/>
                    <a:pt x="1441" y="1656"/>
                  </a:cubicBezTo>
                  <a:lnTo>
                    <a:pt x="1524" y="1727"/>
                  </a:lnTo>
                  <a:cubicBezTo>
                    <a:pt x="1548" y="1763"/>
                    <a:pt x="1596" y="1775"/>
                    <a:pt x="1643" y="1775"/>
                  </a:cubicBezTo>
                  <a:cubicBezTo>
                    <a:pt x="1679" y="1775"/>
                    <a:pt x="1727" y="1763"/>
                    <a:pt x="1762" y="1727"/>
                  </a:cubicBezTo>
                  <a:cubicBezTo>
                    <a:pt x="1822" y="1667"/>
                    <a:pt x="1822" y="1572"/>
                    <a:pt x="1762" y="1513"/>
                  </a:cubicBezTo>
                  <a:lnTo>
                    <a:pt x="1679" y="1429"/>
                  </a:lnTo>
                  <a:cubicBezTo>
                    <a:pt x="1727" y="1358"/>
                    <a:pt x="1774" y="1275"/>
                    <a:pt x="1786" y="1179"/>
                  </a:cubicBezTo>
                  <a:lnTo>
                    <a:pt x="1893" y="1179"/>
                  </a:lnTo>
                  <a:cubicBezTo>
                    <a:pt x="1977" y="1179"/>
                    <a:pt x="2060" y="1108"/>
                    <a:pt x="2060" y="1013"/>
                  </a:cubicBezTo>
                  <a:cubicBezTo>
                    <a:pt x="2012" y="929"/>
                    <a:pt x="1953" y="858"/>
                    <a:pt x="1857" y="858"/>
                  </a:cubicBezTo>
                  <a:lnTo>
                    <a:pt x="1762" y="858"/>
                  </a:lnTo>
                  <a:cubicBezTo>
                    <a:pt x="1738" y="763"/>
                    <a:pt x="1703" y="667"/>
                    <a:pt x="1655" y="596"/>
                  </a:cubicBezTo>
                  <a:lnTo>
                    <a:pt x="1727" y="524"/>
                  </a:lnTo>
                  <a:cubicBezTo>
                    <a:pt x="1786" y="465"/>
                    <a:pt x="1786" y="358"/>
                    <a:pt x="1727" y="298"/>
                  </a:cubicBezTo>
                  <a:cubicBezTo>
                    <a:pt x="1697" y="268"/>
                    <a:pt x="1655" y="254"/>
                    <a:pt x="1613" y="254"/>
                  </a:cubicBezTo>
                  <a:cubicBezTo>
                    <a:pt x="1572" y="254"/>
                    <a:pt x="1530" y="268"/>
                    <a:pt x="1500" y="298"/>
                  </a:cubicBezTo>
                  <a:lnTo>
                    <a:pt x="1429" y="370"/>
                  </a:lnTo>
                  <a:cubicBezTo>
                    <a:pt x="1357" y="334"/>
                    <a:pt x="1262" y="286"/>
                    <a:pt x="1179" y="274"/>
                  </a:cubicBezTo>
                  <a:lnTo>
                    <a:pt x="1179" y="167"/>
                  </a:lnTo>
                  <a:cubicBezTo>
                    <a:pt x="1179" y="72"/>
                    <a:pt x="1107" y="1"/>
                    <a:pt x="101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89" name="Google Shape;11489;p81"/>
            <p:cNvSpPr/>
            <p:nvPr/>
          </p:nvSpPr>
          <p:spPr>
            <a:xfrm>
              <a:off x="864062" y="2987843"/>
              <a:ext cx="264084" cy="244443"/>
            </a:xfrm>
            <a:custGeom>
              <a:avLst/>
              <a:gdLst/>
              <a:ahLst/>
              <a:cxnLst/>
              <a:rect l="l" t="t" r="r" b="b"/>
              <a:pathLst>
                <a:path w="8336" h="7716" extrusionOk="0">
                  <a:moveTo>
                    <a:pt x="2513" y="1"/>
                  </a:moveTo>
                  <a:cubicBezTo>
                    <a:pt x="2477" y="1"/>
                    <a:pt x="2418" y="13"/>
                    <a:pt x="2370" y="24"/>
                  </a:cubicBezTo>
                  <a:cubicBezTo>
                    <a:pt x="1834" y="167"/>
                    <a:pt x="1442" y="667"/>
                    <a:pt x="1442" y="1263"/>
                  </a:cubicBezTo>
                  <a:lnTo>
                    <a:pt x="1442" y="1358"/>
                  </a:lnTo>
                  <a:cubicBezTo>
                    <a:pt x="953" y="1513"/>
                    <a:pt x="632" y="2013"/>
                    <a:pt x="632" y="2560"/>
                  </a:cubicBezTo>
                  <a:cubicBezTo>
                    <a:pt x="632" y="2751"/>
                    <a:pt x="680" y="2941"/>
                    <a:pt x="751" y="3120"/>
                  </a:cubicBezTo>
                  <a:cubicBezTo>
                    <a:pt x="287" y="3453"/>
                    <a:pt x="1" y="4001"/>
                    <a:pt x="1" y="4596"/>
                  </a:cubicBezTo>
                  <a:cubicBezTo>
                    <a:pt x="1" y="4966"/>
                    <a:pt x="108" y="5323"/>
                    <a:pt x="322" y="5620"/>
                  </a:cubicBezTo>
                  <a:cubicBezTo>
                    <a:pt x="346" y="5675"/>
                    <a:pt x="395" y="5699"/>
                    <a:pt x="446" y="5699"/>
                  </a:cubicBezTo>
                  <a:cubicBezTo>
                    <a:pt x="473" y="5699"/>
                    <a:pt x="500" y="5692"/>
                    <a:pt x="525" y="5680"/>
                  </a:cubicBezTo>
                  <a:cubicBezTo>
                    <a:pt x="620" y="5644"/>
                    <a:pt x="644" y="5537"/>
                    <a:pt x="584" y="5442"/>
                  </a:cubicBezTo>
                  <a:cubicBezTo>
                    <a:pt x="406" y="5192"/>
                    <a:pt x="322" y="4894"/>
                    <a:pt x="322" y="4596"/>
                  </a:cubicBezTo>
                  <a:cubicBezTo>
                    <a:pt x="322" y="4061"/>
                    <a:pt x="596" y="3573"/>
                    <a:pt x="1037" y="3311"/>
                  </a:cubicBezTo>
                  <a:cubicBezTo>
                    <a:pt x="1037" y="3311"/>
                    <a:pt x="1049" y="3311"/>
                    <a:pt x="1049" y="3299"/>
                  </a:cubicBezTo>
                  <a:cubicBezTo>
                    <a:pt x="1049" y="3299"/>
                    <a:pt x="1327" y="3093"/>
                    <a:pt x="1883" y="3093"/>
                  </a:cubicBezTo>
                  <a:cubicBezTo>
                    <a:pt x="1925" y="3093"/>
                    <a:pt x="1968" y="3094"/>
                    <a:pt x="2013" y="3096"/>
                  </a:cubicBezTo>
                  <a:cubicBezTo>
                    <a:pt x="2108" y="3096"/>
                    <a:pt x="2180" y="3037"/>
                    <a:pt x="2180" y="2941"/>
                  </a:cubicBezTo>
                  <a:cubicBezTo>
                    <a:pt x="2180" y="2858"/>
                    <a:pt x="2120" y="2775"/>
                    <a:pt x="2025" y="2775"/>
                  </a:cubicBezTo>
                  <a:cubicBezTo>
                    <a:pt x="2000" y="2774"/>
                    <a:pt x="1975" y="2774"/>
                    <a:pt x="1950" y="2774"/>
                  </a:cubicBezTo>
                  <a:cubicBezTo>
                    <a:pt x="1502" y="2774"/>
                    <a:pt x="1182" y="2874"/>
                    <a:pt x="1013" y="2953"/>
                  </a:cubicBezTo>
                  <a:cubicBezTo>
                    <a:pt x="953" y="2834"/>
                    <a:pt x="941" y="2703"/>
                    <a:pt x="941" y="2560"/>
                  </a:cubicBezTo>
                  <a:cubicBezTo>
                    <a:pt x="941" y="2108"/>
                    <a:pt x="1239" y="1727"/>
                    <a:pt x="1644" y="1632"/>
                  </a:cubicBezTo>
                  <a:cubicBezTo>
                    <a:pt x="1680" y="1632"/>
                    <a:pt x="1882" y="1632"/>
                    <a:pt x="2013" y="1763"/>
                  </a:cubicBezTo>
                  <a:cubicBezTo>
                    <a:pt x="2120" y="1870"/>
                    <a:pt x="2180" y="2025"/>
                    <a:pt x="2180" y="2239"/>
                  </a:cubicBezTo>
                  <a:cubicBezTo>
                    <a:pt x="2180" y="2334"/>
                    <a:pt x="2251" y="2406"/>
                    <a:pt x="2323" y="2406"/>
                  </a:cubicBezTo>
                  <a:cubicBezTo>
                    <a:pt x="2418" y="2406"/>
                    <a:pt x="2489" y="2334"/>
                    <a:pt x="2489" y="2239"/>
                  </a:cubicBezTo>
                  <a:cubicBezTo>
                    <a:pt x="2489" y="1929"/>
                    <a:pt x="2394" y="1691"/>
                    <a:pt x="2215" y="1525"/>
                  </a:cubicBezTo>
                  <a:cubicBezTo>
                    <a:pt x="2073" y="1394"/>
                    <a:pt x="1882" y="1334"/>
                    <a:pt x="1763" y="1322"/>
                  </a:cubicBezTo>
                  <a:lnTo>
                    <a:pt x="1763" y="1275"/>
                  </a:lnTo>
                  <a:cubicBezTo>
                    <a:pt x="1763" y="846"/>
                    <a:pt x="2037" y="453"/>
                    <a:pt x="2430" y="358"/>
                  </a:cubicBezTo>
                  <a:cubicBezTo>
                    <a:pt x="2477" y="334"/>
                    <a:pt x="2513" y="334"/>
                    <a:pt x="2561" y="322"/>
                  </a:cubicBezTo>
                  <a:lnTo>
                    <a:pt x="2846" y="322"/>
                  </a:lnTo>
                  <a:cubicBezTo>
                    <a:pt x="3370" y="322"/>
                    <a:pt x="3799" y="751"/>
                    <a:pt x="3799" y="1275"/>
                  </a:cubicBezTo>
                  <a:lnTo>
                    <a:pt x="3799" y="4608"/>
                  </a:lnTo>
                  <a:cubicBezTo>
                    <a:pt x="3311" y="4644"/>
                    <a:pt x="2858" y="4835"/>
                    <a:pt x="2513" y="5180"/>
                  </a:cubicBezTo>
                  <a:cubicBezTo>
                    <a:pt x="2477" y="5216"/>
                    <a:pt x="2454" y="5311"/>
                    <a:pt x="2489" y="5370"/>
                  </a:cubicBezTo>
                  <a:cubicBezTo>
                    <a:pt x="2513" y="5430"/>
                    <a:pt x="2573" y="5442"/>
                    <a:pt x="2620" y="5442"/>
                  </a:cubicBezTo>
                  <a:cubicBezTo>
                    <a:pt x="2668" y="5442"/>
                    <a:pt x="2715" y="5430"/>
                    <a:pt x="2739" y="5394"/>
                  </a:cubicBezTo>
                  <a:cubicBezTo>
                    <a:pt x="3037" y="5097"/>
                    <a:pt x="3454" y="4918"/>
                    <a:pt x="3894" y="4918"/>
                  </a:cubicBezTo>
                  <a:cubicBezTo>
                    <a:pt x="4168" y="5192"/>
                    <a:pt x="4335" y="5573"/>
                    <a:pt x="4335" y="5978"/>
                  </a:cubicBezTo>
                  <a:cubicBezTo>
                    <a:pt x="4335" y="6382"/>
                    <a:pt x="4168" y="6763"/>
                    <a:pt x="3894" y="7037"/>
                  </a:cubicBezTo>
                  <a:cubicBezTo>
                    <a:pt x="3656" y="7263"/>
                    <a:pt x="3335" y="7394"/>
                    <a:pt x="3013" y="7394"/>
                  </a:cubicBezTo>
                  <a:cubicBezTo>
                    <a:pt x="2358" y="7394"/>
                    <a:pt x="1811" y="6882"/>
                    <a:pt x="1703" y="6204"/>
                  </a:cubicBezTo>
                  <a:cubicBezTo>
                    <a:pt x="1763" y="6097"/>
                    <a:pt x="1942" y="5787"/>
                    <a:pt x="2215" y="5680"/>
                  </a:cubicBezTo>
                  <a:cubicBezTo>
                    <a:pt x="2299" y="5656"/>
                    <a:pt x="2358" y="5561"/>
                    <a:pt x="2323" y="5489"/>
                  </a:cubicBezTo>
                  <a:cubicBezTo>
                    <a:pt x="2304" y="5413"/>
                    <a:pt x="2239" y="5375"/>
                    <a:pt x="2171" y="5375"/>
                  </a:cubicBezTo>
                  <a:cubicBezTo>
                    <a:pt x="2154" y="5375"/>
                    <a:pt x="2137" y="5377"/>
                    <a:pt x="2120" y="5382"/>
                  </a:cubicBezTo>
                  <a:cubicBezTo>
                    <a:pt x="1775" y="5513"/>
                    <a:pt x="1549" y="5847"/>
                    <a:pt x="1442" y="6013"/>
                  </a:cubicBezTo>
                  <a:cubicBezTo>
                    <a:pt x="1287" y="5978"/>
                    <a:pt x="1132" y="5918"/>
                    <a:pt x="989" y="5835"/>
                  </a:cubicBezTo>
                  <a:cubicBezTo>
                    <a:pt x="956" y="5816"/>
                    <a:pt x="920" y="5806"/>
                    <a:pt x="887" y="5806"/>
                  </a:cubicBezTo>
                  <a:cubicBezTo>
                    <a:pt x="837" y="5806"/>
                    <a:pt x="791" y="5828"/>
                    <a:pt x="763" y="5870"/>
                  </a:cubicBezTo>
                  <a:cubicBezTo>
                    <a:pt x="715" y="5954"/>
                    <a:pt x="727" y="6049"/>
                    <a:pt x="810" y="6097"/>
                  </a:cubicBezTo>
                  <a:cubicBezTo>
                    <a:pt x="989" y="6216"/>
                    <a:pt x="1191" y="6287"/>
                    <a:pt x="1406" y="6323"/>
                  </a:cubicBezTo>
                  <a:cubicBezTo>
                    <a:pt x="1549" y="7121"/>
                    <a:pt x="2239" y="7716"/>
                    <a:pt x="3025" y="7716"/>
                  </a:cubicBezTo>
                  <a:cubicBezTo>
                    <a:pt x="3430" y="7716"/>
                    <a:pt x="3823" y="7561"/>
                    <a:pt x="4120" y="7275"/>
                  </a:cubicBezTo>
                  <a:lnTo>
                    <a:pt x="4168" y="7228"/>
                  </a:lnTo>
                  <a:lnTo>
                    <a:pt x="4216" y="7275"/>
                  </a:lnTo>
                  <a:cubicBezTo>
                    <a:pt x="4251" y="7299"/>
                    <a:pt x="4287" y="7335"/>
                    <a:pt x="4323" y="7359"/>
                  </a:cubicBezTo>
                  <a:cubicBezTo>
                    <a:pt x="4609" y="7597"/>
                    <a:pt x="4966" y="7716"/>
                    <a:pt x="5311" y="7716"/>
                  </a:cubicBezTo>
                  <a:cubicBezTo>
                    <a:pt x="6109" y="7716"/>
                    <a:pt x="6787" y="7121"/>
                    <a:pt x="6942" y="6323"/>
                  </a:cubicBezTo>
                  <a:cubicBezTo>
                    <a:pt x="7168" y="6287"/>
                    <a:pt x="7371" y="6204"/>
                    <a:pt x="7561" y="6085"/>
                  </a:cubicBezTo>
                  <a:cubicBezTo>
                    <a:pt x="7633" y="6037"/>
                    <a:pt x="7657" y="5954"/>
                    <a:pt x="7621" y="5870"/>
                  </a:cubicBezTo>
                  <a:cubicBezTo>
                    <a:pt x="7589" y="5816"/>
                    <a:pt x="7538" y="5781"/>
                    <a:pt x="7478" y="5781"/>
                  </a:cubicBezTo>
                  <a:cubicBezTo>
                    <a:pt x="7448" y="5781"/>
                    <a:pt x="7415" y="5791"/>
                    <a:pt x="7383" y="5811"/>
                  </a:cubicBezTo>
                  <a:cubicBezTo>
                    <a:pt x="7240" y="5918"/>
                    <a:pt x="7061" y="5978"/>
                    <a:pt x="6883" y="6013"/>
                  </a:cubicBezTo>
                  <a:cubicBezTo>
                    <a:pt x="6787" y="5835"/>
                    <a:pt x="6573" y="5513"/>
                    <a:pt x="6204" y="5382"/>
                  </a:cubicBezTo>
                  <a:cubicBezTo>
                    <a:pt x="6187" y="5377"/>
                    <a:pt x="6171" y="5375"/>
                    <a:pt x="6154" y="5375"/>
                  </a:cubicBezTo>
                  <a:cubicBezTo>
                    <a:pt x="6089" y="5375"/>
                    <a:pt x="6030" y="5413"/>
                    <a:pt x="6002" y="5489"/>
                  </a:cubicBezTo>
                  <a:cubicBezTo>
                    <a:pt x="5978" y="5573"/>
                    <a:pt x="6025" y="5656"/>
                    <a:pt x="6109" y="5680"/>
                  </a:cubicBezTo>
                  <a:cubicBezTo>
                    <a:pt x="6383" y="5787"/>
                    <a:pt x="6561" y="6097"/>
                    <a:pt x="6621" y="6204"/>
                  </a:cubicBezTo>
                  <a:cubicBezTo>
                    <a:pt x="6525" y="6882"/>
                    <a:pt x="5966" y="7394"/>
                    <a:pt x="5311" y="7394"/>
                  </a:cubicBezTo>
                  <a:cubicBezTo>
                    <a:pt x="5037" y="7394"/>
                    <a:pt x="4751" y="7287"/>
                    <a:pt x="4513" y="7109"/>
                  </a:cubicBezTo>
                  <a:cubicBezTo>
                    <a:pt x="4478" y="7085"/>
                    <a:pt x="4454" y="7061"/>
                    <a:pt x="4418" y="7037"/>
                  </a:cubicBezTo>
                  <a:cubicBezTo>
                    <a:pt x="4394" y="7025"/>
                    <a:pt x="4382" y="6990"/>
                    <a:pt x="4347" y="6966"/>
                  </a:cubicBezTo>
                  <a:cubicBezTo>
                    <a:pt x="4537" y="6680"/>
                    <a:pt x="4644" y="6323"/>
                    <a:pt x="4644" y="5966"/>
                  </a:cubicBezTo>
                  <a:cubicBezTo>
                    <a:pt x="4644" y="5859"/>
                    <a:pt x="4632" y="5775"/>
                    <a:pt x="4620" y="5680"/>
                  </a:cubicBezTo>
                  <a:lnTo>
                    <a:pt x="4620" y="5680"/>
                  </a:lnTo>
                  <a:cubicBezTo>
                    <a:pt x="5430" y="5859"/>
                    <a:pt x="5728" y="6251"/>
                    <a:pt x="5823" y="6430"/>
                  </a:cubicBezTo>
                  <a:cubicBezTo>
                    <a:pt x="5844" y="6482"/>
                    <a:pt x="5910" y="6516"/>
                    <a:pt x="5973" y="6516"/>
                  </a:cubicBezTo>
                  <a:cubicBezTo>
                    <a:pt x="5983" y="6516"/>
                    <a:pt x="5992" y="6515"/>
                    <a:pt x="6002" y="6513"/>
                  </a:cubicBezTo>
                  <a:cubicBezTo>
                    <a:pt x="6109" y="6501"/>
                    <a:pt x="6168" y="6382"/>
                    <a:pt x="6121" y="6275"/>
                  </a:cubicBezTo>
                  <a:cubicBezTo>
                    <a:pt x="5990" y="6025"/>
                    <a:pt x="5633" y="5561"/>
                    <a:pt x="4656" y="5370"/>
                  </a:cubicBezTo>
                  <a:cubicBezTo>
                    <a:pt x="4646" y="5367"/>
                    <a:pt x="4634" y="5365"/>
                    <a:pt x="4622" y="5365"/>
                  </a:cubicBezTo>
                  <a:cubicBezTo>
                    <a:pt x="4594" y="5365"/>
                    <a:pt x="4562" y="5374"/>
                    <a:pt x="4537" y="5382"/>
                  </a:cubicBezTo>
                  <a:cubicBezTo>
                    <a:pt x="4501" y="5239"/>
                    <a:pt x="4418" y="5097"/>
                    <a:pt x="4347" y="4977"/>
                  </a:cubicBezTo>
                  <a:cubicBezTo>
                    <a:pt x="4359" y="4954"/>
                    <a:pt x="4394" y="4942"/>
                    <a:pt x="4418" y="4906"/>
                  </a:cubicBezTo>
                  <a:cubicBezTo>
                    <a:pt x="4859" y="4906"/>
                    <a:pt x="5252" y="5073"/>
                    <a:pt x="5573" y="5382"/>
                  </a:cubicBezTo>
                  <a:cubicBezTo>
                    <a:pt x="5597" y="5418"/>
                    <a:pt x="5644" y="5430"/>
                    <a:pt x="5692" y="5430"/>
                  </a:cubicBezTo>
                  <a:cubicBezTo>
                    <a:pt x="5752" y="5430"/>
                    <a:pt x="5787" y="5394"/>
                    <a:pt x="5823" y="5358"/>
                  </a:cubicBezTo>
                  <a:cubicBezTo>
                    <a:pt x="5847" y="5299"/>
                    <a:pt x="5847" y="5204"/>
                    <a:pt x="5787" y="5156"/>
                  </a:cubicBezTo>
                  <a:cubicBezTo>
                    <a:pt x="5454" y="4823"/>
                    <a:pt x="4990" y="4608"/>
                    <a:pt x="4513" y="4596"/>
                  </a:cubicBezTo>
                  <a:lnTo>
                    <a:pt x="4513" y="1251"/>
                  </a:lnTo>
                  <a:cubicBezTo>
                    <a:pt x="4513" y="727"/>
                    <a:pt x="4942" y="298"/>
                    <a:pt x="5466" y="298"/>
                  </a:cubicBezTo>
                  <a:lnTo>
                    <a:pt x="5752" y="298"/>
                  </a:lnTo>
                  <a:cubicBezTo>
                    <a:pt x="5787" y="298"/>
                    <a:pt x="5835" y="310"/>
                    <a:pt x="5883" y="310"/>
                  </a:cubicBezTo>
                  <a:cubicBezTo>
                    <a:pt x="6287" y="417"/>
                    <a:pt x="6549" y="786"/>
                    <a:pt x="6549" y="1227"/>
                  </a:cubicBezTo>
                  <a:lnTo>
                    <a:pt x="6549" y="1275"/>
                  </a:lnTo>
                  <a:cubicBezTo>
                    <a:pt x="6418" y="1287"/>
                    <a:pt x="6240" y="1334"/>
                    <a:pt x="6085" y="1489"/>
                  </a:cubicBezTo>
                  <a:cubicBezTo>
                    <a:pt x="5906" y="1644"/>
                    <a:pt x="5823" y="1882"/>
                    <a:pt x="5823" y="2203"/>
                  </a:cubicBezTo>
                  <a:cubicBezTo>
                    <a:pt x="5823" y="2287"/>
                    <a:pt x="5883" y="2346"/>
                    <a:pt x="5954" y="2358"/>
                  </a:cubicBezTo>
                  <a:cubicBezTo>
                    <a:pt x="5967" y="2361"/>
                    <a:pt x="5979" y="2362"/>
                    <a:pt x="5990" y="2362"/>
                  </a:cubicBezTo>
                  <a:cubicBezTo>
                    <a:pt x="6077" y="2362"/>
                    <a:pt x="6133" y="2287"/>
                    <a:pt x="6133" y="2203"/>
                  </a:cubicBezTo>
                  <a:cubicBezTo>
                    <a:pt x="6133" y="1977"/>
                    <a:pt x="6192" y="1822"/>
                    <a:pt x="6299" y="1727"/>
                  </a:cubicBezTo>
                  <a:cubicBezTo>
                    <a:pt x="6430" y="1584"/>
                    <a:pt x="6621" y="1584"/>
                    <a:pt x="6668" y="1584"/>
                  </a:cubicBezTo>
                  <a:cubicBezTo>
                    <a:pt x="7073" y="1679"/>
                    <a:pt x="7371" y="2060"/>
                    <a:pt x="7371" y="2513"/>
                  </a:cubicBezTo>
                  <a:cubicBezTo>
                    <a:pt x="7371" y="2644"/>
                    <a:pt x="7335" y="2775"/>
                    <a:pt x="7299" y="2918"/>
                  </a:cubicBezTo>
                  <a:cubicBezTo>
                    <a:pt x="7138" y="2832"/>
                    <a:pt x="6840" y="2736"/>
                    <a:pt x="6424" y="2736"/>
                  </a:cubicBezTo>
                  <a:cubicBezTo>
                    <a:pt x="6380" y="2736"/>
                    <a:pt x="6334" y="2737"/>
                    <a:pt x="6287" y="2739"/>
                  </a:cubicBezTo>
                  <a:cubicBezTo>
                    <a:pt x="6192" y="2739"/>
                    <a:pt x="6133" y="2799"/>
                    <a:pt x="6121" y="2882"/>
                  </a:cubicBezTo>
                  <a:cubicBezTo>
                    <a:pt x="6109" y="2989"/>
                    <a:pt x="6192" y="3061"/>
                    <a:pt x="6287" y="3061"/>
                  </a:cubicBezTo>
                  <a:cubicBezTo>
                    <a:pt x="6317" y="3059"/>
                    <a:pt x="6346" y="3059"/>
                    <a:pt x="6374" y="3059"/>
                  </a:cubicBezTo>
                  <a:cubicBezTo>
                    <a:pt x="6937" y="3059"/>
                    <a:pt x="7240" y="3275"/>
                    <a:pt x="7252" y="3275"/>
                  </a:cubicBezTo>
                  <a:lnTo>
                    <a:pt x="7264" y="3287"/>
                  </a:lnTo>
                  <a:cubicBezTo>
                    <a:pt x="7716" y="3537"/>
                    <a:pt x="7978" y="4025"/>
                    <a:pt x="7978" y="4561"/>
                  </a:cubicBezTo>
                  <a:cubicBezTo>
                    <a:pt x="7978" y="4858"/>
                    <a:pt x="7895" y="5144"/>
                    <a:pt x="7740" y="5382"/>
                  </a:cubicBezTo>
                  <a:cubicBezTo>
                    <a:pt x="7692" y="5454"/>
                    <a:pt x="7716" y="5549"/>
                    <a:pt x="7776" y="5608"/>
                  </a:cubicBezTo>
                  <a:cubicBezTo>
                    <a:pt x="7799" y="5632"/>
                    <a:pt x="7835" y="5632"/>
                    <a:pt x="7871" y="5632"/>
                  </a:cubicBezTo>
                  <a:cubicBezTo>
                    <a:pt x="7930" y="5632"/>
                    <a:pt x="7978" y="5608"/>
                    <a:pt x="8014" y="5561"/>
                  </a:cubicBezTo>
                  <a:cubicBezTo>
                    <a:pt x="8204" y="5263"/>
                    <a:pt x="8311" y="4918"/>
                    <a:pt x="8311" y="4561"/>
                  </a:cubicBezTo>
                  <a:cubicBezTo>
                    <a:pt x="8335" y="4001"/>
                    <a:pt x="8061" y="3453"/>
                    <a:pt x="7597" y="3120"/>
                  </a:cubicBezTo>
                  <a:cubicBezTo>
                    <a:pt x="7680" y="2941"/>
                    <a:pt x="7716" y="2751"/>
                    <a:pt x="7716" y="2560"/>
                  </a:cubicBezTo>
                  <a:cubicBezTo>
                    <a:pt x="7716" y="2013"/>
                    <a:pt x="7371" y="1537"/>
                    <a:pt x="6895" y="1358"/>
                  </a:cubicBezTo>
                  <a:lnTo>
                    <a:pt x="6895" y="1263"/>
                  </a:lnTo>
                  <a:cubicBezTo>
                    <a:pt x="6895" y="679"/>
                    <a:pt x="6525" y="179"/>
                    <a:pt x="5978" y="24"/>
                  </a:cubicBezTo>
                  <a:cubicBezTo>
                    <a:pt x="5930" y="13"/>
                    <a:pt x="5871" y="13"/>
                    <a:pt x="5823" y="1"/>
                  </a:cubicBezTo>
                  <a:lnTo>
                    <a:pt x="5478" y="1"/>
                  </a:lnTo>
                  <a:cubicBezTo>
                    <a:pt x="4787" y="1"/>
                    <a:pt x="4216" y="560"/>
                    <a:pt x="4216" y="1263"/>
                  </a:cubicBezTo>
                  <a:lnTo>
                    <a:pt x="4216" y="4692"/>
                  </a:lnTo>
                  <a:lnTo>
                    <a:pt x="4168" y="4727"/>
                  </a:lnTo>
                  <a:lnTo>
                    <a:pt x="4120" y="4692"/>
                  </a:lnTo>
                  <a:lnTo>
                    <a:pt x="4120" y="1263"/>
                  </a:lnTo>
                  <a:cubicBezTo>
                    <a:pt x="4120" y="560"/>
                    <a:pt x="3561" y="1"/>
                    <a:pt x="285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90" name="Google Shape;11490;p81"/>
            <p:cNvSpPr/>
            <p:nvPr/>
          </p:nvSpPr>
          <p:spPr>
            <a:xfrm>
              <a:off x="1022494" y="3006724"/>
              <a:ext cx="44162" cy="22271"/>
            </a:xfrm>
            <a:custGeom>
              <a:avLst/>
              <a:gdLst/>
              <a:ahLst/>
              <a:cxnLst/>
              <a:rect l="l" t="t" r="r" b="b"/>
              <a:pathLst>
                <a:path w="1394" h="703" extrusionOk="0">
                  <a:moveTo>
                    <a:pt x="454" y="0"/>
                  </a:moveTo>
                  <a:cubicBezTo>
                    <a:pt x="402" y="0"/>
                    <a:pt x="350" y="4"/>
                    <a:pt x="298" y="12"/>
                  </a:cubicBezTo>
                  <a:lnTo>
                    <a:pt x="155" y="24"/>
                  </a:lnTo>
                  <a:cubicBezTo>
                    <a:pt x="60" y="48"/>
                    <a:pt x="0" y="119"/>
                    <a:pt x="12" y="202"/>
                  </a:cubicBezTo>
                  <a:cubicBezTo>
                    <a:pt x="34" y="290"/>
                    <a:pt x="96" y="347"/>
                    <a:pt x="170" y="347"/>
                  </a:cubicBezTo>
                  <a:cubicBezTo>
                    <a:pt x="177" y="347"/>
                    <a:pt x="184" y="346"/>
                    <a:pt x="191" y="345"/>
                  </a:cubicBezTo>
                  <a:lnTo>
                    <a:pt x="346" y="321"/>
                  </a:lnTo>
                  <a:cubicBezTo>
                    <a:pt x="370" y="319"/>
                    <a:pt x="394" y="318"/>
                    <a:pt x="417" y="318"/>
                  </a:cubicBezTo>
                  <a:cubicBezTo>
                    <a:pt x="675" y="318"/>
                    <a:pt x="908" y="436"/>
                    <a:pt x="1072" y="643"/>
                  </a:cubicBezTo>
                  <a:cubicBezTo>
                    <a:pt x="1108" y="679"/>
                    <a:pt x="1143" y="702"/>
                    <a:pt x="1203" y="702"/>
                  </a:cubicBezTo>
                  <a:cubicBezTo>
                    <a:pt x="1239" y="702"/>
                    <a:pt x="1286" y="679"/>
                    <a:pt x="1298" y="667"/>
                  </a:cubicBezTo>
                  <a:cubicBezTo>
                    <a:pt x="1370" y="607"/>
                    <a:pt x="1394" y="524"/>
                    <a:pt x="1334" y="440"/>
                  </a:cubicBezTo>
                  <a:cubicBezTo>
                    <a:pt x="1126" y="171"/>
                    <a:pt x="802" y="0"/>
                    <a:pt x="45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91" name="Google Shape;11491;p81"/>
            <p:cNvSpPr/>
            <p:nvPr/>
          </p:nvSpPr>
          <p:spPr>
            <a:xfrm>
              <a:off x="1086234" y="3100244"/>
              <a:ext cx="28322" cy="37002"/>
            </a:xfrm>
            <a:custGeom>
              <a:avLst/>
              <a:gdLst/>
              <a:ahLst/>
              <a:cxnLst/>
              <a:rect l="l" t="t" r="r" b="b"/>
              <a:pathLst>
                <a:path w="894" h="1168" extrusionOk="0">
                  <a:moveTo>
                    <a:pt x="181" y="1"/>
                  </a:moveTo>
                  <a:cubicBezTo>
                    <a:pt x="115" y="1"/>
                    <a:pt x="55" y="44"/>
                    <a:pt x="36" y="108"/>
                  </a:cubicBezTo>
                  <a:cubicBezTo>
                    <a:pt x="1" y="203"/>
                    <a:pt x="48" y="286"/>
                    <a:pt x="132" y="322"/>
                  </a:cubicBezTo>
                  <a:cubicBezTo>
                    <a:pt x="525" y="441"/>
                    <a:pt x="572" y="1025"/>
                    <a:pt x="572" y="1025"/>
                  </a:cubicBezTo>
                  <a:cubicBezTo>
                    <a:pt x="572" y="1108"/>
                    <a:pt x="644" y="1168"/>
                    <a:pt x="727" y="1168"/>
                  </a:cubicBezTo>
                  <a:lnTo>
                    <a:pt x="751" y="1168"/>
                  </a:lnTo>
                  <a:cubicBezTo>
                    <a:pt x="822" y="1168"/>
                    <a:pt x="894" y="1096"/>
                    <a:pt x="894" y="1001"/>
                  </a:cubicBezTo>
                  <a:cubicBezTo>
                    <a:pt x="894" y="977"/>
                    <a:pt x="846" y="203"/>
                    <a:pt x="239" y="13"/>
                  </a:cubicBezTo>
                  <a:cubicBezTo>
                    <a:pt x="220" y="4"/>
                    <a:pt x="200" y="1"/>
                    <a:pt x="18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92" name="Google Shape;11492;p81"/>
            <p:cNvSpPr/>
            <p:nvPr/>
          </p:nvSpPr>
          <p:spPr>
            <a:xfrm>
              <a:off x="1023634" y="3077941"/>
              <a:ext cx="26041" cy="49167"/>
            </a:xfrm>
            <a:custGeom>
              <a:avLst/>
              <a:gdLst/>
              <a:ahLst/>
              <a:cxnLst/>
              <a:rect l="l" t="t" r="r" b="b"/>
              <a:pathLst>
                <a:path w="822" h="1552" extrusionOk="0">
                  <a:moveTo>
                    <a:pt x="646" y="0"/>
                  </a:moveTo>
                  <a:cubicBezTo>
                    <a:pt x="617" y="0"/>
                    <a:pt x="588" y="9"/>
                    <a:pt x="560" y="26"/>
                  </a:cubicBezTo>
                  <a:cubicBezTo>
                    <a:pt x="345" y="181"/>
                    <a:pt x="0" y="538"/>
                    <a:pt x="0" y="1383"/>
                  </a:cubicBezTo>
                  <a:cubicBezTo>
                    <a:pt x="0" y="1462"/>
                    <a:pt x="74" y="1551"/>
                    <a:pt x="163" y="1551"/>
                  </a:cubicBezTo>
                  <a:cubicBezTo>
                    <a:pt x="168" y="1551"/>
                    <a:pt x="173" y="1551"/>
                    <a:pt x="179" y="1550"/>
                  </a:cubicBezTo>
                  <a:cubicBezTo>
                    <a:pt x="250" y="1526"/>
                    <a:pt x="310" y="1455"/>
                    <a:pt x="310" y="1383"/>
                  </a:cubicBezTo>
                  <a:cubicBezTo>
                    <a:pt x="310" y="681"/>
                    <a:pt x="584" y="395"/>
                    <a:pt x="726" y="312"/>
                  </a:cubicBezTo>
                  <a:cubicBezTo>
                    <a:pt x="786" y="264"/>
                    <a:pt x="822" y="205"/>
                    <a:pt x="798" y="133"/>
                  </a:cubicBezTo>
                  <a:cubicBezTo>
                    <a:pt x="781" y="49"/>
                    <a:pt x="716" y="0"/>
                    <a:pt x="64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93" name="Google Shape;11493;p81"/>
            <p:cNvSpPr/>
            <p:nvPr/>
          </p:nvSpPr>
          <p:spPr>
            <a:xfrm>
              <a:off x="924413" y="3006819"/>
              <a:ext cx="44162" cy="22176"/>
            </a:xfrm>
            <a:custGeom>
              <a:avLst/>
              <a:gdLst/>
              <a:ahLst/>
              <a:cxnLst/>
              <a:rect l="l" t="t" r="r" b="b"/>
              <a:pathLst>
                <a:path w="1394" h="700" extrusionOk="0">
                  <a:moveTo>
                    <a:pt x="963" y="1"/>
                  </a:moveTo>
                  <a:cubicBezTo>
                    <a:pt x="614" y="1"/>
                    <a:pt x="272" y="163"/>
                    <a:pt x="60" y="437"/>
                  </a:cubicBezTo>
                  <a:cubicBezTo>
                    <a:pt x="1" y="521"/>
                    <a:pt x="25" y="616"/>
                    <a:pt x="96" y="664"/>
                  </a:cubicBezTo>
                  <a:cubicBezTo>
                    <a:pt x="120" y="676"/>
                    <a:pt x="156" y="699"/>
                    <a:pt x="179" y="699"/>
                  </a:cubicBezTo>
                  <a:cubicBezTo>
                    <a:pt x="227" y="699"/>
                    <a:pt x="287" y="664"/>
                    <a:pt x="322" y="640"/>
                  </a:cubicBezTo>
                  <a:cubicBezTo>
                    <a:pt x="464" y="433"/>
                    <a:pt x="716" y="315"/>
                    <a:pt x="976" y="315"/>
                  </a:cubicBezTo>
                  <a:cubicBezTo>
                    <a:pt x="1000" y="315"/>
                    <a:pt x="1025" y="316"/>
                    <a:pt x="1049" y="318"/>
                  </a:cubicBezTo>
                  <a:lnTo>
                    <a:pt x="1191" y="342"/>
                  </a:lnTo>
                  <a:cubicBezTo>
                    <a:pt x="1200" y="343"/>
                    <a:pt x="1208" y="344"/>
                    <a:pt x="1215" y="344"/>
                  </a:cubicBezTo>
                  <a:cubicBezTo>
                    <a:pt x="1298" y="344"/>
                    <a:pt x="1359" y="287"/>
                    <a:pt x="1370" y="199"/>
                  </a:cubicBezTo>
                  <a:cubicBezTo>
                    <a:pt x="1394" y="116"/>
                    <a:pt x="1334" y="21"/>
                    <a:pt x="1239" y="21"/>
                  </a:cubicBezTo>
                  <a:lnTo>
                    <a:pt x="1096" y="9"/>
                  </a:lnTo>
                  <a:cubicBezTo>
                    <a:pt x="1052" y="3"/>
                    <a:pt x="1007" y="1"/>
                    <a:pt x="96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94" name="Google Shape;11494;p81"/>
            <p:cNvSpPr/>
            <p:nvPr/>
          </p:nvSpPr>
          <p:spPr>
            <a:xfrm>
              <a:off x="929703" y="3158757"/>
              <a:ext cx="56232" cy="41849"/>
            </a:xfrm>
            <a:custGeom>
              <a:avLst/>
              <a:gdLst/>
              <a:ahLst/>
              <a:cxnLst/>
              <a:rect l="l" t="t" r="r" b="b"/>
              <a:pathLst>
                <a:path w="1775" h="1321" extrusionOk="0">
                  <a:moveTo>
                    <a:pt x="1604" y="1"/>
                  </a:moveTo>
                  <a:cubicBezTo>
                    <a:pt x="1586" y="1"/>
                    <a:pt x="1567" y="4"/>
                    <a:pt x="1548" y="11"/>
                  </a:cubicBezTo>
                  <a:cubicBezTo>
                    <a:pt x="179" y="309"/>
                    <a:pt x="36" y="1095"/>
                    <a:pt x="12" y="1118"/>
                  </a:cubicBezTo>
                  <a:cubicBezTo>
                    <a:pt x="1" y="1214"/>
                    <a:pt x="60" y="1297"/>
                    <a:pt x="155" y="1321"/>
                  </a:cubicBezTo>
                  <a:lnTo>
                    <a:pt x="179" y="1321"/>
                  </a:lnTo>
                  <a:cubicBezTo>
                    <a:pt x="251" y="1321"/>
                    <a:pt x="334" y="1261"/>
                    <a:pt x="346" y="1178"/>
                  </a:cubicBezTo>
                  <a:cubicBezTo>
                    <a:pt x="346" y="1178"/>
                    <a:pt x="477" y="571"/>
                    <a:pt x="1620" y="333"/>
                  </a:cubicBezTo>
                  <a:cubicBezTo>
                    <a:pt x="1715" y="309"/>
                    <a:pt x="1775" y="213"/>
                    <a:pt x="1739" y="130"/>
                  </a:cubicBezTo>
                  <a:cubicBezTo>
                    <a:pt x="1729" y="54"/>
                    <a:pt x="1674" y="1"/>
                    <a:pt x="160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95" name="Google Shape;11495;p81"/>
            <p:cNvSpPr/>
            <p:nvPr/>
          </p:nvSpPr>
          <p:spPr>
            <a:xfrm>
              <a:off x="876512" y="3100244"/>
              <a:ext cx="28322" cy="37002"/>
            </a:xfrm>
            <a:custGeom>
              <a:avLst/>
              <a:gdLst/>
              <a:ahLst/>
              <a:cxnLst/>
              <a:rect l="l" t="t" r="r" b="b"/>
              <a:pathLst>
                <a:path w="894" h="1168" extrusionOk="0">
                  <a:moveTo>
                    <a:pt x="714" y="1"/>
                  </a:moveTo>
                  <a:cubicBezTo>
                    <a:pt x="694" y="1"/>
                    <a:pt x="675" y="4"/>
                    <a:pt x="656" y="13"/>
                  </a:cubicBezTo>
                  <a:cubicBezTo>
                    <a:pt x="60" y="203"/>
                    <a:pt x="1" y="965"/>
                    <a:pt x="1" y="1001"/>
                  </a:cubicBezTo>
                  <a:cubicBezTo>
                    <a:pt x="1" y="1096"/>
                    <a:pt x="60" y="1168"/>
                    <a:pt x="144" y="1168"/>
                  </a:cubicBezTo>
                  <a:lnTo>
                    <a:pt x="156" y="1168"/>
                  </a:lnTo>
                  <a:cubicBezTo>
                    <a:pt x="251" y="1168"/>
                    <a:pt x="322" y="1108"/>
                    <a:pt x="322" y="1025"/>
                  </a:cubicBezTo>
                  <a:cubicBezTo>
                    <a:pt x="322" y="1025"/>
                    <a:pt x="358" y="441"/>
                    <a:pt x="751" y="322"/>
                  </a:cubicBezTo>
                  <a:cubicBezTo>
                    <a:pt x="846" y="286"/>
                    <a:pt x="894" y="203"/>
                    <a:pt x="858" y="108"/>
                  </a:cubicBezTo>
                  <a:cubicBezTo>
                    <a:pt x="840" y="44"/>
                    <a:pt x="779" y="1"/>
                    <a:pt x="71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96" name="Google Shape;11496;p81"/>
            <p:cNvSpPr/>
            <p:nvPr/>
          </p:nvSpPr>
          <p:spPr>
            <a:xfrm>
              <a:off x="941393" y="3077941"/>
              <a:ext cx="26453" cy="49484"/>
            </a:xfrm>
            <a:custGeom>
              <a:avLst/>
              <a:gdLst/>
              <a:ahLst/>
              <a:cxnLst/>
              <a:rect l="l" t="t" r="r" b="b"/>
              <a:pathLst>
                <a:path w="835" h="1562" extrusionOk="0">
                  <a:moveTo>
                    <a:pt x="185" y="0"/>
                  </a:moveTo>
                  <a:cubicBezTo>
                    <a:pt x="112" y="0"/>
                    <a:pt x="41" y="49"/>
                    <a:pt x="24" y="133"/>
                  </a:cubicBezTo>
                  <a:cubicBezTo>
                    <a:pt x="1" y="193"/>
                    <a:pt x="36" y="264"/>
                    <a:pt x="96" y="312"/>
                  </a:cubicBezTo>
                  <a:cubicBezTo>
                    <a:pt x="239" y="419"/>
                    <a:pt x="513" y="681"/>
                    <a:pt x="513" y="1395"/>
                  </a:cubicBezTo>
                  <a:cubicBezTo>
                    <a:pt x="513" y="1491"/>
                    <a:pt x="584" y="1562"/>
                    <a:pt x="679" y="1562"/>
                  </a:cubicBezTo>
                  <a:cubicBezTo>
                    <a:pt x="763" y="1562"/>
                    <a:pt x="834" y="1491"/>
                    <a:pt x="834" y="1395"/>
                  </a:cubicBezTo>
                  <a:cubicBezTo>
                    <a:pt x="834" y="538"/>
                    <a:pt x="513" y="181"/>
                    <a:pt x="274" y="26"/>
                  </a:cubicBezTo>
                  <a:cubicBezTo>
                    <a:pt x="247" y="9"/>
                    <a:pt x="216" y="0"/>
                    <a:pt x="18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97" name="Google Shape;11497;p81"/>
          <p:cNvGrpSpPr/>
          <p:nvPr/>
        </p:nvGrpSpPr>
        <p:grpSpPr>
          <a:xfrm>
            <a:off x="5304698" y="3570643"/>
            <a:ext cx="465273" cy="462021"/>
            <a:chOff x="3978523" y="2884661"/>
            <a:chExt cx="348955" cy="346516"/>
          </a:xfrm>
          <a:solidFill>
            <a:srgbClr val="D2DE00"/>
          </a:solidFill>
        </p:grpSpPr>
        <p:sp>
          <p:nvSpPr>
            <p:cNvPr id="11498" name="Google Shape;11498;p81"/>
            <p:cNvSpPr/>
            <p:nvPr/>
          </p:nvSpPr>
          <p:spPr>
            <a:xfrm>
              <a:off x="4237285" y="2916658"/>
              <a:ext cx="58101" cy="56897"/>
            </a:xfrm>
            <a:custGeom>
              <a:avLst/>
              <a:gdLst/>
              <a:ahLst/>
              <a:cxnLst/>
              <a:rect l="l" t="t" r="r" b="b"/>
              <a:pathLst>
                <a:path w="1834" h="1796" extrusionOk="0">
                  <a:moveTo>
                    <a:pt x="1661" y="0"/>
                  </a:moveTo>
                  <a:cubicBezTo>
                    <a:pt x="1620" y="0"/>
                    <a:pt x="1578" y="15"/>
                    <a:pt x="1548" y="45"/>
                  </a:cubicBezTo>
                  <a:lnTo>
                    <a:pt x="60" y="1533"/>
                  </a:lnTo>
                  <a:cubicBezTo>
                    <a:pt x="0" y="1593"/>
                    <a:pt x="0" y="1700"/>
                    <a:pt x="60" y="1759"/>
                  </a:cubicBezTo>
                  <a:cubicBezTo>
                    <a:pt x="84" y="1783"/>
                    <a:pt x="131" y="1795"/>
                    <a:pt x="179" y="1795"/>
                  </a:cubicBezTo>
                  <a:cubicBezTo>
                    <a:pt x="215" y="1795"/>
                    <a:pt x="262" y="1783"/>
                    <a:pt x="298" y="1759"/>
                  </a:cubicBezTo>
                  <a:lnTo>
                    <a:pt x="1786" y="271"/>
                  </a:lnTo>
                  <a:cubicBezTo>
                    <a:pt x="1834" y="224"/>
                    <a:pt x="1834" y="116"/>
                    <a:pt x="1774" y="45"/>
                  </a:cubicBezTo>
                  <a:cubicBezTo>
                    <a:pt x="1745" y="15"/>
                    <a:pt x="1703" y="0"/>
                    <a:pt x="166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99" name="Google Shape;11499;p81"/>
            <p:cNvSpPr/>
            <p:nvPr/>
          </p:nvSpPr>
          <p:spPr>
            <a:xfrm>
              <a:off x="4216535" y="2886594"/>
              <a:ext cx="29843" cy="73751"/>
            </a:xfrm>
            <a:custGeom>
              <a:avLst/>
              <a:gdLst/>
              <a:ahLst/>
              <a:cxnLst/>
              <a:rect l="l" t="t" r="r" b="b"/>
              <a:pathLst>
                <a:path w="942" h="2328" extrusionOk="0">
                  <a:moveTo>
                    <a:pt x="760" y="0"/>
                  </a:moveTo>
                  <a:cubicBezTo>
                    <a:pt x="688" y="0"/>
                    <a:pt x="618" y="52"/>
                    <a:pt x="608" y="113"/>
                  </a:cubicBezTo>
                  <a:lnTo>
                    <a:pt x="24" y="2137"/>
                  </a:lnTo>
                  <a:cubicBezTo>
                    <a:pt x="1" y="2232"/>
                    <a:pt x="60" y="2316"/>
                    <a:pt x="132" y="2327"/>
                  </a:cubicBezTo>
                  <a:lnTo>
                    <a:pt x="179" y="2327"/>
                  </a:lnTo>
                  <a:cubicBezTo>
                    <a:pt x="251" y="2327"/>
                    <a:pt x="310" y="2292"/>
                    <a:pt x="322" y="2208"/>
                  </a:cubicBezTo>
                  <a:lnTo>
                    <a:pt x="905" y="184"/>
                  </a:lnTo>
                  <a:cubicBezTo>
                    <a:pt x="941" y="125"/>
                    <a:pt x="894" y="41"/>
                    <a:pt x="798" y="6"/>
                  </a:cubicBezTo>
                  <a:cubicBezTo>
                    <a:pt x="786" y="2"/>
                    <a:pt x="773" y="0"/>
                    <a:pt x="76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00" name="Google Shape;11500;p81"/>
            <p:cNvSpPr/>
            <p:nvPr/>
          </p:nvSpPr>
          <p:spPr>
            <a:xfrm>
              <a:off x="4176935" y="2884661"/>
              <a:ext cx="30571" cy="74163"/>
            </a:xfrm>
            <a:custGeom>
              <a:avLst/>
              <a:gdLst/>
              <a:ahLst/>
              <a:cxnLst/>
              <a:rect l="l" t="t" r="r" b="b"/>
              <a:pathLst>
                <a:path w="965" h="2341" extrusionOk="0">
                  <a:moveTo>
                    <a:pt x="187" y="0"/>
                  </a:moveTo>
                  <a:cubicBezTo>
                    <a:pt x="169" y="0"/>
                    <a:pt x="150" y="2"/>
                    <a:pt x="131" y="7"/>
                  </a:cubicBezTo>
                  <a:cubicBezTo>
                    <a:pt x="48" y="43"/>
                    <a:pt x="0" y="126"/>
                    <a:pt x="24" y="222"/>
                  </a:cubicBezTo>
                  <a:lnTo>
                    <a:pt x="643" y="2222"/>
                  </a:lnTo>
                  <a:cubicBezTo>
                    <a:pt x="655" y="2305"/>
                    <a:pt x="727" y="2341"/>
                    <a:pt x="786" y="2341"/>
                  </a:cubicBezTo>
                  <a:lnTo>
                    <a:pt x="834" y="2341"/>
                  </a:lnTo>
                  <a:cubicBezTo>
                    <a:pt x="917" y="2305"/>
                    <a:pt x="965" y="2210"/>
                    <a:pt x="953" y="2127"/>
                  </a:cubicBezTo>
                  <a:lnTo>
                    <a:pt x="346" y="114"/>
                  </a:lnTo>
                  <a:cubicBezTo>
                    <a:pt x="317" y="38"/>
                    <a:pt x="258" y="0"/>
                    <a:pt x="18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01" name="Google Shape;11501;p81"/>
            <p:cNvSpPr/>
            <p:nvPr/>
          </p:nvSpPr>
          <p:spPr>
            <a:xfrm>
              <a:off x="4250116" y="2965762"/>
              <a:ext cx="74701" cy="28544"/>
            </a:xfrm>
            <a:custGeom>
              <a:avLst/>
              <a:gdLst/>
              <a:ahLst/>
              <a:cxnLst/>
              <a:rect l="l" t="t" r="r" b="b"/>
              <a:pathLst>
                <a:path w="2358" h="901" extrusionOk="0">
                  <a:moveTo>
                    <a:pt x="2194" y="1"/>
                  </a:moveTo>
                  <a:cubicBezTo>
                    <a:pt x="2181" y="1"/>
                    <a:pt x="2168" y="3"/>
                    <a:pt x="2155" y="7"/>
                  </a:cubicBezTo>
                  <a:lnTo>
                    <a:pt x="131" y="590"/>
                  </a:lnTo>
                  <a:cubicBezTo>
                    <a:pt x="36" y="626"/>
                    <a:pt x="0" y="710"/>
                    <a:pt x="24" y="781"/>
                  </a:cubicBezTo>
                  <a:cubicBezTo>
                    <a:pt x="36" y="852"/>
                    <a:pt x="119" y="900"/>
                    <a:pt x="179" y="900"/>
                  </a:cubicBezTo>
                  <a:lnTo>
                    <a:pt x="215" y="900"/>
                  </a:lnTo>
                  <a:lnTo>
                    <a:pt x="2239" y="317"/>
                  </a:lnTo>
                  <a:cubicBezTo>
                    <a:pt x="2322" y="293"/>
                    <a:pt x="2358" y="209"/>
                    <a:pt x="2346" y="114"/>
                  </a:cubicBezTo>
                  <a:cubicBezTo>
                    <a:pt x="2326" y="45"/>
                    <a:pt x="2258" y="1"/>
                    <a:pt x="219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02" name="Google Shape;11502;p81"/>
            <p:cNvSpPr/>
            <p:nvPr/>
          </p:nvSpPr>
          <p:spPr>
            <a:xfrm>
              <a:off x="4251985" y="3004443"/>
              <a:ext cx="75493" cy="29462"/>
            </a:xfrm>
            <a:custGeom>
              <a:avLst/>
              <a:gdLst/>
              <a:ahLst/>
              <a:cxnLst/>
              <a:rect l="l" t="t" r="r" b="b"/>
              <a:pathLst>
                <a:path w="2383" h="930" extrusionOk="0">
                  <a:moveTo>
                    <a:pt x="175" y="1"/>
                  </a:moveTo>
                  <a:cubicBezTo>
                    <a:pt x="104" y="1"/>
                    <a:pt x="43" y="46"/>
                    <a:pt x="25" y="120"/>
                  </a:cubicBezTo>
                  <a:cubicBezTo>
                    <a:pt x="1" y="203"/>
                    <a:pt x="37" y="298"/>
                    <a:pt x="132" y="322"/>
                  </a:cubicBezTo>
                  <a:lnTo>
                    <a:pt x="2144" y="929"/>
                  </a:lnTo>
                  <a:lnTo>
                    <a:pt x="2180" y="929"/>
                  </a:lnTo>
                  <a:cubicBezTo>
                    <a:pt x="2263" y="929"/>
                    <a:pt x="2323" y="893"/>
                    <a:pt x="2334" y="810"/>
                  </a:cubicBezTo>
                  <a:cubicBezTo>
                    <a:pt x="2382" y="739"/>
                    <a:pt x="2334" y="655"/>
                    <a:pt x="2239" y="620"/>
                  </a:cubicBezTo>
                  <a:lnTo>
                    <a:pt x="239" y="12"/>
                  </a:lnTo>
                  <a:cubicBezTo>
                    <a:pt x="217" y="4"/>
                    <a:pt x="196" y="1"/>
                    <a:pt x="17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03" name="Google Shape;11503;p81"/>
            <p:cNvSpPr/>
            <p:nvPr/>
          </p:nvSpPr>
          <p:spPr>
            <a:xfrm>
              <a:off x="4033615" y="2996428"/>
              <a:ext cx="73941" cy="84237"/>
            </a:xfrm>
            <a:custGeom>
              <a:avLst/>
              <a:gdLst/>
              <a:ahLst/>
              <a:cxnLst/>
              <a:rect l="l" t="t" r="r" b="b"/>
              <a:pathLst>
                <a:path w="2334" h="2659" extrusionOk="0">
                  <a:moveTo>
                    <a:pt x="2157" y="0"/>
                  </a:moveTo>
                  <a:cubicBezTo>
                    <a:pt x="2112" y="0"/>
                    <a:pt x="2069" y="18"/>
                    <a:pt x="2036" y="51"/>
                  </a:cubicBezTo>
                  <a:lnTo>
                    <a:pt x="60" y="2397"/>
                  </a:lnTo>
                  <a:cubicBezTo>
                    <a:pt x="0" y="2468"/>
                    <a:pt x="12" y="2551"/>
                    <a:pt x="72" y="2611"/>
                  </a:cubicBezTo>
                  <a:cubicBezTo>
                    <a:pt x="107" y="2647"/>
                    <a:pt x="143" y="2659"/>
                    <a:pt x="179" y="2659"/>
                  </a:cubicBezTo>
                  <a:cubicBezTo>
                    <a:pt x="226" y="2659"/>
                    <a:pt x="262" y="2647"/>
                    <a:pt x="298" y="2599"/>
                  </a:cubicBezTo>
                  <a:lnTo>
                    <a:pt x="2274" y="265"/>
                  </a:lnTo>
                  <a:cubicBezTo>
                    <a:pt x="2334" y="194"/>
                    <a:pt x="2322" y="87"/>
                    <a:pt x="2262" y="39"/>
                  </a:cubicBezTo>
                  <a:cubicBezTo>
                    <a:pt x="2230" y="12"/>
                    <a:pt x="2193" y="0"/>
                    <a:pt x="215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04" name="Google Shape;11504;p81"/>
            <p:cNvSpPr/>
            <p:nvPr/>
          </p:nvSpPr>
          <p:spPr>
            <a:xfrm>
              <a:off x="3978523" y="2931738"/>
              <a:ext cx="303684" cy="299439"/>
            </a:xfrm>
            <a:custGeom>
              <a:avLst/>
              <a:gdLst/>
              <a:ahLst/>
              <a:cxnLst/>
              <a:rect l="l" t="t" r="r" b="b"/>
              <a:pathLst>
                <a:path w="9586" h="9452" extrusionOk="0">
                  <a:moveTo>
                    <a:pt x="5564" y="351"/>
                  </a:moveTo>
                  <a:cubicBezTo>
                    <a:pt x="5790" y="351"/>
                    <a:pt x="6037" y="460"/>
                    <a:pt x="6252" y="664"/>
                  </a:cubicBezTo>
                  <a:cubicBezTo>
                    <a:pt x="6490" y="902"/>
                    <a:pt x="6585" y="1236"/>
                    <a:pt x="6525" y="1486"/>
                  </a:cubicBezTo>
                  <a:lnTo>
                    <a:pt x="5418" y="367"/>
                  </a:lnTo>
                  <a:cubicBezTo>
                    <a:pt x="5465" y="356"/>
                    <a:pt x="5514" y="351"/>
                    <a:pt x="5564" y="351"/>
                  </a:cubicBezTo>
                  <a:close/>
                  <a:moveTo>
                    <a:pt x="5001" y="414"/>
                  </a:moveTo>
                  <a:lnTo>
                    <a:pt x="6502" y="1915"/>
                  </a:lnTo>
                  <a:lnTo>
                    <a:pt x="6192" y="2236"/>
                  </a:lnTo>
                  <a:lnTo>
                    <a:pt x="4680" y="724"/>
                  </a:lnTo>
                  <a:lnTo>
                    <a:pt x="5001" y="414"/>
                  </a:lnTo>
                  <a:close/>
                  <a:moveTo>
                    <a:pt x="8162" y="2958"/>
                  </a:moveTo>
                  <a:cubicBezTo>
                    <a:pt x="8390" y="2958"/>
                    <a:pt x="8640" y="3065"/>
                    <a:pt x="8835" y="3260"/>
                  </a:cubicBezTo>
                  <a:cubicBezTo>
                    <a:pt x="9085" y="3510"/>
                    <a:pt x="9192" y="3843"/>
                    <a:pt x="9133" y="4093"/>
                  </a:cubicBezTo>
                  <a:lnTo>
                    <a:pt x="8014" y="2974"/>
                  </a:lnTo>
                  <a:cubicBezTo>
                    <a:pt x="8061" y="2963"/>
                    <a:pt x="8111" y="2958"/>
                    <a:pt x="8162" y="2958"/>
                  </a:cubicBezTo>
                  <a:close/>
                  <a:moveTo>
                    <a:pt x="7597" y="3022"/>
                  </a:moveTo>
                  <a:lnTo>
                    <a:pt x="7633" y="3046"/>
                  </a:lnTo>
                  <a:lnTo>
                    <a:pt x="9109" y="4522"/>
                  </a:lnTo>
                  <a:lnTo>
                    <a:pt x="8776" y="4820"/>
                  </a:lnTo>
                  <a:lnTo>
                    <a:pt x="7287" y="3331"/>
                  </a:lnTo>
                  <a:lnTo>
                    <a:pt x="7597" y="3022"/>
                  </a:lnTo>
                  <a:close/>
                  <a:moveTo>
                    <a:pt x="3846" y="4712"/>
                  </a:moveTo>
                  <a:lnTo>
                    <a:pt x="4823" y="5689"/>
                  </a:lnTo>
                  <a:lnTo>
                    <a:pt x="4204" y="6403"/>
                  </a:lnTo>
                  <a:lnTo>
                    <a:pt x="3120" y="5308"/>
                  </a:lnTo>
                  <a:lnTo>
                    <a:pt x="3846" y="4712"/>
                  </a:lnTo>
                  <a:close/>
                  <a:moveTo>
                    <a:pt x="3454" y="7320"/>
                  </a:moveTo>
                  <a:lnTo>
                    <a:pt x="3537" y="7415"/>
                  </a:lnTo>
                  <a:lnTo>
                    <a:pt x="4787" y="8665"/>
                  </a:lnTo>
                  <a:lnTo>
                    <a:pt x="4311" y="9142"/>
                  </a:lnTo>
                  <a:lnTo>
                    <a:pt x="2977" y="7796"/>
                  </a:lnTo>
                  <a:lnTo>
                    <a:pt x="3454" y="7320"/>
                  </a:lnTo>
                  <a:close/>
                  <a:moveTo>
                    <a:pt x="5006" y="1"/>
                  </a:moveTo>
                  <a:cubicBezTo>
                    <a:pt x="4966" y="1"/>
                    <a:pt x="4924" y="15"/>
                    <a:pt x="4894" y="45"/>
                  </a:cubicBezTo>
                  <a:lnTo>
                    <a:pt x="4442" y="486"/>
                  </a:lnTo>
                  <a:cubicBezTo>
                    <a:pt x="4430" y="486"/>
                    <a:pt x="4418" y="474"/>
                    <a:pt x="4382" y="474"/>
                  </a:cubicBezTo>
                  <a:cubicBezTo>
                    <a:pt x="4347" y="474"/>
                    <a:pt x="4299" y="510"/>
                    <a:pt x="4263" y="533"/>
                  </a:cubicBezTo>
                  <a:lnTo>
                    <a:pt x="1049" y="4439"/>
                  </a:lnTo>
                  <a:lnTo>
                    <a:pt x="965" y="4343"/>
                  </a:lnTo>
                  <a:cubicBezTo>
                    <a:pt x="935" y="4314"/>
                    <a:pt x="894" y="4299"/>
                    <a:pt x="852" y="4299"/>
                  </a:cubicBezTo>
                  <a:cubicBezTo>
                    <a:pt x="810" y="4299"/>
                    <a:pt x="769" y="4314"/>
                    <a:pt x="739" y="4343"/>
                  </a:cubicBezTo>
                  <a:lnTo>
                    <a:pt x="36" y="5046"/>
                  </a:lnTo>
                  <a:cubicBezTo>
                    <a:pt x="13" y="5070"/>
                    <a:pt x="1" y="5117"/>
                    <a:pt x="1" y="5165"/>
                  </a:cubicBezTo>
                  <a:cubicBezTo>
                    <a:pt x="1" y="5213"/>
                    <a:pt x="13" y="5248"/>
                    <a:pt x="36" y="5284"/>
                  </a:cubicBezTo>
                  <a:lnTo>
                    <a:pt x="691" y="5939"/>
                  </a:lnTo>
                  <a:cubicBezTo>
                    <a:pt x="721" y="5969"/>
                    <a:pt x="763" y="5983"/>
                    <a:pt x="804" y="5983"/>
                  </a:cubicBezTo>
                  <a:cubicBezTo>
                    <a:pt x="846" y="5983"/>
                    <a:pt x="888" y="5969"/>
                    <a:pt x="918" y="5939"/>
                  </a:cubicBezTo>
                  <a:cubicBezTo>
                    <a:pt x="977" y="5879"/>
                    <a:pt x="977" y="5772"/>
                    <a:pt x="918" y="5713"/>
                  </a:cubicBezTo>
                  <a:lnTo>
                    <a:pt x="382" y="5177"/>
                  </a:lnTo>
                  <a:lnTo>
                    <a:pt x="858" y="4701"/>
                  </a:lnTo>
                  <a:lnTo>
                    <a:pt x="941" y="4796"/>
                  </a:lnTo>
                  <a:lnTo>
                    <a:pt x="2096" y="5939"/>
                  </a:lnTo>
                  <a:lnTo>
                    <a:pt x="2180" y="6022"/>
                  </a:lnTo>
                  <a:lnTo>
                    <a:pt x="1703" y="6498"/>
                  </a:lnTo>
                  <a:lnTo>
                    <a:pt x="1346" y="6141"/>
                  </a:lnTo>
                  <a:cubicBezTo>
                    <a:pt x="1316" y="6111"/>
                    <a:pt x="1278" y="6097"/>
                    <a:pt x="1239" y="6097"/>
                  </a:cubicBezTo>
                  <a:cubicBezTo>
                    <a:pt x="1200" y="6097"/>
                    <a:pt x="1162" y="6111"/>
                    <a:pt x="1132" y="6141"/>
                  </a:cubicBezTo>
                  <a:cubicBezTo>
                    <a:pt x="1072" y="6201"/>
                    <a:pt x="1072" y="6308"/>
                    <a:pt x="1132" y="6367"/>
                  </a:cubicBezTo>
                  <a:lnTo>
                    <a:pt x="1584" y="6832"/>
                  </a:lnTo>
                  <a:cubicBezTo>
                    <a:pt x="1620" y="6856"/>
                    <a:pt x="1668" y="6879"/>
                    <a:pt x="1703" y="6879"/>
                  </a:cubicBezTo>
                  <a:cubicBezTo>
                    <a:pt x="1751" y="6879"/>
                    <a:pt x="1799" y="6856"/>
                    <a:pt x="1822" y="6832"/>
                  </a:cubicBezTo>
                  <a:lnTo>
                    <a:pt x="2525" y="6129"/>
                  </a:lnTo>
                  <a:cubicBezTo>
                    <a:pt x="2561" y="6106"/>
                    <a:pt x="2573" y="6058"/>
                    <a:pt x="2573" y="6010"/>
                  </a:cubicBezTo>
                  <a:cubicBezTo>
                    <a:pt x="2573" y="5963"/>
                    <a:pt x="2549" y="5927"/>
                    <a:pt x="2525" y="5891"/>
                  </a:cubicBezTo>
                  <a:lnTo>
                    <a:pt x="2430" y="5808"/>
                  </a:lnTo>
                  <a:lnTo>
                    <a:pt x="2846" y="5463"/>
                  </a:lnTo>
                  <a:lnTo>
                    <a:pt x="3977" y="6594"/>
                  </a:lnTo>
                  <a:lnTo>
                    <a:pt x="3644" y="7010"/>
                  </a:lnTo>
                  <a:lnTo>
                    <a:pt x="3549" y="6915"/>
                  </a:lnTo>
                  <a:cubicBezTo>
                    <a:pt x="3525" y="6891"/>
                    <a:pt x="3477" y="6879"/>
                    <a:pt x="3430" y="6879"/>
                  </a:cubicBezTo>
                  <a:cubicBezTo>
                    <a:pt x="3394" y="6879"/>
                    <a:pt x="3346" y="6891"/>
                    <a:pt x="3311" y="6915"/>
                  </a:cubicBezTo>
                  <a:lnTo>
                    <a:pt x="2620" y="7618"/>
                  </a:lnTo>
                  <a:cubicBezTo>
                    <a:pt x="2561" y="7677"/>
                    <a:pt x="2561" y="7784"/>
                    <a:pt x="2620" y="7844"/>
                  </a:cubicBezTo>
                  <a:lnTo>
                    <a:pt x="4180" y="9404"/>
                  </a:lnTo>
                  <a:cubicBezTo>
                    <a:pt x="4204" y="9439"/>
                    <a:pt x="4251" y="9451"/>
                    <a:pt x="4299" y="9451"/>
                  </a:cubicBezTo>
                  <a:cubicBezTo>
                    <a:pt x="4335" y="9451"/>
                    <a:pt x="4382" y="9439"/>
                    <a:pt x="4418" y="9404"/>
                  </a:cubicBezTo>
                  <a:lnTo>
                    <a:pt x="5109" y="8701"/>
                  </a:lnTo>
                  <a:cubicBezTo>
                    <a:pt x="5168" y="8642"/>
                    <a:pt x="5168" y="8546"/>
                    <a:pt x="5109" y="8487"/>
                  </a:cubicBezTo>
                  <a:lnTo>
                    <a:pt x="5025" y="8392"/>
                  </a:lnTo>
                  <a:lnTo>
                    <a:pt x="6871" y="6879"/>
                  </a:lnTo>
                  <a:cubicBezTo>
                    <a:pt x="6942" y="6820"/>
                    <a:pt x="6942" y="6713"/>
                    <a:pt x="6883" y="6653"/>
                  </a:cubicBezTo>
                  <a:cubicBezTo>
                    <a:pt x="6851" y="6616"/>
                    <a:pt x="6807" y="6598"/>
                    <a:pt x="6764" y="6598"/>
                  </a:cubicBezTo>
                  <a:cubicBezTo>
                    <a:pt x="6724" y="6598"/>
                    <a:pt x="6685" y="6613"/>
                    <a:pt x="6656" y="6641"/>
                  </a:cubicBezTo>
                  <a:lnTo>
                    <a:pt x="4799" y="8165"/>
                  </a:lnTo>
                  <a:lnTo>
                    <a:pt x="3870" y="7237"/>
                  </a:lnTo>
                  <a:lnTo>
                    <a:pt x="6990" y="3450"/>
                  </a:lnTo>
                  <a:lnTo>
                    <a:pt x="8597" y="5058"/>
                  </a:lnTo>
                  <a:lnTo>
                    <a:pt x="7168" y="6236"/>
                  </a:lnTo>
                  <a:cubicBezTo>
                    <a:pt x="7097" y="6296"/>
                    <a:pt x="7097" y="6403"/>
                    <a:pt x="7156" y="6463"/>
                  </a:cubicBezTo>
                  <a:cubicBezTo>
                    <a:pt x="7188" y="6500"/>
                    <a:pt x="7228" y="6518"/>
                    <a:pt x="7269" y="6518"/>
                  </a:cubicBezTo>
                  <a:cubicBezTo>
                    <a:pt x="7306" y="6518"/>
                    <a:pt x="7342" y="6503"/>
                    <a:pt x="7371" y="6475"/>
                  </a:cubicBezTo>
                  <a:lnTo>
                    <a:pt x="8942" y="5177"/>
                  </a:lnTo>
                  <a:cubicBezTo>
                    <a:pt x="8966" y="5153"/>
                    <a:pt x="9002" y="5105"/>
                    <a:pt x="9002" y="5058"/>
                  </a:cubicBezTo>
                  <a:cubicBezTo>
                    <a:pt x="9002" y="5046"/>
                    <a:pt x="9002" y="5010"/>
                    <a:pt x="8978" y="4998"/>
                  </a:cubicBezTo>
                  <a:lnTo>
                    <a:pt x="9431" y="4558"/>
                  </a:lnTo>
                  <a:cubicBezTo>
                    <a:pt x="9434" y="4558"/>
                    <a:pt x="9438" y="4559"/>
                    <a:pt x="9441" y="4559"/>
                  </a:cubicBezTo>
                  <a:cubicBezTo>
                    <a:pt x="9502" y="4559"/>
                    <a:pt x="9499" y="4459"/>
                    <a:pt x="9442" y="4403"/>
                  </a:cubicBezTo>
                  <a:lnTo>
                    <a:pt x="9383" y="4343"/>
                  </a:lnTo>
                  <a:cubicBezTo>
                    <a:pt x="9585" y="3939"/>
                    <a:pt x="9466" y="3427"/>
                    <a:pt x="9073" y="3034"/>
                  </a:cubicBezTo>
                  <a:cubicBezTo>
                    <a:pt x="8812" y="2773"/>
                    <a:pt x="8485" y="2635"/>
                    <a:pt x="8174" y="2635"/>
                  </a:cubicBezTo>
                  <a:cubicBezTo>
                    <a:pt x="8031" y="2635"/>
                    <a:pt x="7891" y="2664"/>
                    <a:pt x="7764" y="2724"/>
                  </a:cubicBezTo>
                  <a:lnTo>
                    <a:pt x="7704" y="2665"/>
                  </a:lnTo>
                  <a:cubicBezTo>
                    <a:pt x="7680" y="2629"/>
                    <a:pt x="7633" y="2617"/>
                    <a:pt x="7585" y="2617"/>
                  </a:cubicBezTo>
                  <a:cubicBezTo>
                    <a:pt x="7537" y="2617"/>
                    <a:pt x="7502" y="2629"/>
                    <a:pt x="7466" y="2665"/>
                  </a:cubicBezTo>
                  <a:lnTo>
                    <a:pt x="7025" y="3105"/>
                  </a:lnTo>
                  <a:cubicBezTo>
                    <a:pt x="7002" y="3105"/>
                    <a:pt x="6990" y="3093"/>
                    <a:pt x="6966" y="3093"/>
                  </a:cubicBezTo>
                  <a:cubicBezTo>
                    <a:pt x="6918" y="3093"/>
                    <a:pt x="6871" y="3129"/>
                    <a:pt x="6847" y="3153"/>
                  </a:cubicBezTo>
                  <a:lnTo>
                    <a:pt x="5013" y="5415"/>
                  </a:lnTo>
                  <a:lnTo>
                    <a:pt x="4085" y="4498"/>
                  </a:lnTo>
                  <a:lnTo>
                    <a:pt x="4501" y="4153"/>
                  </a:lnTo>
                  <a:cubicBezTo>
                    <a:pt x="4573" y="4093"/>
                    <a:pt x="4573" y="3986"/>
                    <a:pt x="4513" y="3927"/>
                  </a:cubicBezTo>
                  <a:cubicBezTo>
                    <a:pt x="4488" y="3889"/>
                    <a:pt x="4447" y="3872"/>
                    <a:pt x="4405" y="3872"/>
                  </a:cubicBezTo>
                  <a:cubicBezTo>
                    <a:pt x="4367" y="3872"/>
                    <a:pt x="4327" y="3886"/>
                    <a:pt x="4299" y="3915"/>
                  </a:cubicBezTo>
                  <a:lnTo>
                    <a:pt x="3739" y="4379"/>
                  </a:lnTo>
                  <a:lnTo>
                    <a:pt x="2215" y="5641"/>
                  </a:lnTo>
                  <a:lnTo>
                    <a:pt x="1275" y="4701"/>
                  </a:lnTo>
                  <a:lnTo>
                    <a:pt x="4406" y="926"/>
                  </a:lnTo>
                  <a:lnTo>
                    <a:pt x="6002" y="2534"/>
                  </a:lnTo>
                  <a:lnTo>
                    <a:pt x="4799" y="3522"/>
                  </a:lnTo>
                  <a:cubicBezTo>
                    <a:pt x="4728" y="3581"/>
                    <a:pt x="4728" y="3689"/>
                    <a:pt x="4787" y="3748"/>
                  </a:cubicBezTo>
                  <a:cubicBezTo>
                    <a:pt x="4818" y="3785"/>
                    <a:pt x="4862" y="3803"/>
                    <a:pt x="4906" y="3803"/>
                  </a:cubicBezTo>
                  <a:cubicBezTo>
                    <a:pt x="4946" y="3803"/>
                    <a:pt x="4985" y="3788"/>
                    <a:pt x="5013" y="3760"/>
                  </a:cubicBezTo>
                  <a:lnTo>
                    <a:pt x="6347" y="2653"/>
                  </a:lnTo>
                  <a:cubicBezTo>
                    <a:pt x="6383" y="2617"/>
                    <a:pt x="6406" y="2569"/>
                    <a:pt x="6406" y="2534"/>
                  </a:cubicBezTo>
                  <a:lnTo>
                    <a:pt x="6406" y="2474"/>
                  </a:lnTo>
                  <a:lnTo>
                    <a:pt x="6859" y="2022"/>
                  </a:lnTo>
                  <a:cubicBezTo>
                    <a:pt x="6883" y="1998"/>
                    <a:pt x="6894" y="1950"/>
                    <a:pt x="6894" y="1903"/>
                  </a:cubicBezTo>
                  <a:cubicBezTo>
                    <a:pt x="6894" y="1855"/>
                    <a:pt x="6883" y="1819"/>
                    <a:pt x="6859" y="1784"/>
                  </a:cubicBezTo>
                  <a:lnTo>
                    <a:pt x="6799" y="1724"/>
                  </a:lnTo>
                  <a:cubicBezTo>
                    <a:pt x="6990" y="1319"/>
                    <a:pt x="6871" y="807"/>
                    <a:pt x="6478" y="414"/>
                  </a:cubicBezTo>
                  <a:cubicBezTo>
                    <a:pt x="6217" y="153"/>
                    <a:pt x="5889" y="15"/>
                    <a:pt x="5578" y="15"/>
                  </a:cubicBezTo>
                  <a:cubicBezTo>
                    <a:pt x="5435" y="15"/>
                    <a:pt x="5296" y="45"/>
                    <a:pt x="5168" y="105"/>
                  </a:cubicBezTo>
                  <a:lnTo>
                    <a:pt x="5109" y="45"/>
                  </a:lnTo>
                  <a:cubicBezTo>
                    <a:pt x="5085" y="15"/>
                    <a:pt x="5046" y="1"/>
                    <a:pt x="500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05" name="Google Shape;11505;p81"/>
            <p:cNvSpPr/>
            <p:nvPr/>
          </p:nvSpPr>
          <p:spPr>
            <a:xfrm>
              <a:off x="4116204" y="3078638"/>
              <a:ext cx="73973" cy="84269"/>
            </a:xfrm>
            <a:custGeom>
              <a:avLst/>
              <a:gdLst/>
              <a:ahLst/>
              <a:cxnLst/>
              <a:rect l="l" t="t" r="r" b="b"/>
              <a:pathLst>
                <a:path w="2335" h="2660" extrusionOk="0">
                  <a:moveTo>
                    <a:pt x="2152" y="1"/>
                  </a:moveTo>
                  <a:cubicBezTo>
                    <a:pt x="2109" y="1"/>
                    <a:pt x="2069" y="19"/>
                    <a:pt x="2037" y="52"/>
                  </a:cubicBezTo>
                  <a:lnTo>
                    <a:pt x="60" y="2385"/>
                  </a:lnTo>
                  <a:cubicBezTo>
                    <a:pt x="1" y="2457"/>
                    <a:pt x="12" y="2552"/>
                    <a:pt x="72" y="2612"/>
                  </a:cubicBezTo>
                  <a:cubicBezTo>
                    <a:pt x="96" y="2635"/>
                    <a:pt x="143" y="2659"/>
                    <a:pt x="179" y="2659"/>
                  </a:cubicBezTo>
                  <a:cubicBezTo>
                    <a:pt x="215" y="2659"/>
                    <a:pt x="262" y="2635"/>
                    <a:pt x="298" y="2600"/>
                  </a:cubicBezTo>
                  <a:lnTo>
                    <a:pt x="2275" y="254"/>
                  </a:lnTo>
                  <a:cubicBezTo>
                    <a:pt x="2334" y="195"/>
                    <a:pt x="2322" y="99"/>
                    <a:pt x="2263" y="40"/>
                  </a:cubicBezTo>
                  <a:cubicBezTo>
                    <a:pt x="2225" y="13"/>
                    <a:pt x="2188" y="1"/>
                    <a:pt x="215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506" name="Google Shape;11506;p81"/>
          <p:cNvGrpSpPr/>
          <p:nvPr/>
        </p:nvGrpSpPr>
        <p:grpSpPr>
          <a:xfrm>
            <a:off x="4703707" y="3571445"/>
            <a:ext cx="463247" cy="460712"/>
            <a:chOff x="3527780" y="2885263"/>
            <a:chExt cx="347435" cy="345534"/>
          </a:xfrm>
          <a:solidFill>
            <a:srgbClr val="D2DE00"/>
          </a:solidFill>
        </p:grpSpPr>
        <p:sp>
          <p:nvSpPr>
            <p:cNvPr id="11507" name="Google Shape;11507;p81"/>
            <p:cNvSpPr/>
            <p:nvPr/>
          </p:nvSpPr>
          <p:spPr>
            <a:xfrm>
              <a:off x="3527780" y="2885263"/>
              <a:ext cx="347435" cy="345534"/>
            </a:xfrm>
            <a:custGeom>
              <a:avLst/>
              <a:gdLst/>
              <a:ahLst/>
              <a:cxnLst/>
              <a:rect l="l" t="t" r="r" b="b"/>
              <a:pathLst>
                <a:path w="10967" h="10907" extrusionOk="0">
                  <a:moveTo>
                    <a:pt x="3751" y="298"/>
                  </a:moveTo>
                  <a:cubicBezTo>
                    <a:pt x="3811" y="298"/>
                    <a:pt x="3847" y="345"/>
                    <a:pt x="3847" y="405"/>
                  </a:cubicBezTo>
                  <a:cubicBezTo>
                    <a:pt x="3847" y="464"/>
                    <a:pt x="3811" y="512"/>
                    <a:pt x="3751" y="512"/>
                  </a:cubicBezTo>
                  <a:cubicBezTo>
                    <a:pt x="3692" y="512"/>
                    <a:pt x="3644" y="464"/>
                    <a:pt x="3644" y="405"/>
                  </a:cubicBezTo>
                  <a:cubicBezTo>
                    <a:pt x="3656" y="345"/>
                    <a:pt x="3704" y="298"/>
                    <a:pt x="3751" y="298"/>
                  </a:cubicBezTo>
                  <a:close/>
                  <a:moveTo>
                    <a:pt x="5490" y="298"/>
                  </a:moveTo>
                  <a:cubicBezTo>
                    <a:pt x="5549" y="298"/>
                    <a:pt x="5597" y="345"/>
                    <a:pt x="5597" y="405"/>
                  </a:cubicBezTo>
                  <a:cubicBezTo>
                    <a:pt x="5597" y="464"/>
                    <a:pt x="5549" y="512"/>
                    <a:pt x="5490" y="512"/>
                  </a:cubicBezTo>
                  <a:cubicBezTo>
                    <a:pt x="5430" y="512"/>
                    <a:pt x="5382" y="464"/>
                    <a:pt x="5382" y="405"/>
                  </a:cubicBezTo>
                  <a:cubicBezTo>
                    <a:pt x="5382" y="345"/>
                    <a:pt x="5430" y="298"/>
                    <a:pt x="5490" y="298"/>
                  </a:cubicBezTo>
                  <a:close/>
                  <a:moveTo>
                    <a:pt x="7216" y="298"/>
                  </a:moveTo>
                  <a:cubicBezTo>
                    <a:pt x="7276" y="298"/>
                    <a:pt x="7323" y="345"/>
                    <a:pt x="7323" y="405"/>
                  </a:cubicBezTo>
                  <a:cubicBezTo>
                    <a:pt x="7323" y="464"/>
                    <a:pt x="7276" y="512"/>
                    <a:pt x="7216" y="512"/>
                  </a:cubicBezTo>
                  <a:cubicBezTo>
                    <a:pt x="7156" y="512"/>
                    <a:pt x="7109" y="464"/>
                    <a:pt x="7109" y="405"/>
                  </a:cubicBezTo>
                  <a:cubicBezTo>
                    <a:pt x="7109" y="345"/>
                    <a:pt x="7156" y="298"/>
                    <a:pt x="7216" y="298"/>
                  </a:cubicBezTo>
                  <a:close/>
                  <a:moveTo>
                    <a:pt x="394" y="3632"/>
                  </a:moveTo>
                  <a:cubicBezTo>
                    <a:pt x="453" y="3632"/>
                    <a:pt x="501" y="3679"/>
                    <a:pt x="501" y="3739"/>
                  </a:cubicBezTo>
                  <a:cubicBezTo>
                    <a:pt x="501" y="3798"/>
                    <a:pt x="453" y="3846"/>
                    <a:pt x="394" y="3846"/>
                  </a:cubicBezTo>
                  <a:cubicBezTo>
                    <a:pt x="334" y="3846"/>
                    <a:pt x="287" y="3798"/>
                    <a:pt x="287" y="3739"/>
                  </a:cubicBezTo>
                  <a:cubicBezTo>
                    <a:pt x="287" y="3679"/>
                    <a:pt x="334" y="3632"/>
                    <a:pt x="394" y="3632"/>
                  </a:cubicBezTo>
                  <a:close/>
                  <a:moveTo>
                    <a:pt x="10562" y="3655"/>
                  </a:moveTo>
                  <a:cubicBezTo>
                    <a:pt x="10621" y="3655"/>
                    <a:pt x="10669" y="3691"/>
                    <a:pt x="10669" y="3763"/>
                  </a:cubicBezTo>
                  <a:cubicBezTo>
                    <a:pt x="10669" y="3822"/>
                    <a:pt x="10621" y="3858"/>
                    <a:pt x="10562" y="3858"/>
                  </a:cubicBezTo>
                  <a:cubicBezTo>
                    <a:pt x="10502" y="3858"/>
                    <a:pt x="10454" y="3822"/>
                    <a:pt x="10454" y="3763"/>
                  </a:cubicBezTo>
                  <a:cubicBezTo>
                    <a:pt x="10454" y="3691"/>
                    <a:pt x="10502" y="3655"/>
                    <a:pt x="10562" y="3655"/>
                  </a:cubicBezTo>
                  <a:close/>
                  <a:moveTo>
                    <a:pt x="394" y="5382"/>
                  </a:moveTo>
                  <a:cubicBezTo>
                    <a:pt x="453" y="5382"/>
                    <a:pt x="501" y="5417"/>
                    <a:pt x="501" y="5477"/>
                  </a:cubicBezTo>
                  <a:cubicBezTo>
                    <a:pt x="501" y="5548"/>
                    <a:pt x="453" y="5584"/>
                    <a:pt x="394" y="5584"/>
                  </a:cubicBezTo>
                  <a:cubicBezTo>
                    <a:pt x="334" y="5584"/>
                    <a:pt x="287" y="5548"/>
                    <a:pt x="287" y="5477"/>
                  </a:cubicBezTo>
                  <a:cubicBezTo>
                    <a:pt x="287" y="5417"/>
                    <a:pt x="334" y="5382"/>
                    <a:pt x="394" y="5382"/>
                  </a:cubicBezTo>
                  <a:close/>
                  <a:moveTo>
                    <a:pt x="10562" y="5382"/>
                  </a:moveTo>
                  <a:cubicBezTo>
                    <a:pt x="10621" y="5382"/>
                    <a:pt x="10669" y="5429"/>
                    <a:pt x="10669" y="5489"/>
                  </a:cubicBezTo>
                  <a:cubicBezTo>
                    <a:pt x="10669" y="5548"/>
                    <a:pt x="10621" y="5584"/>
                    <a:pt x="10562" y="5584"/>
                  </a:cubicBezTo>
                  <a:cubicBezTo>
                    <a:pt x="10502" y="5584"/>
                    <a:pt x="10454" y="5548"/>
                    <a:pt x="10454" y="5489"/>
                  </a:cubicBezTo>
                  <a:cubicBezTo>
                    <a:pt x="10454" y="5429"/>
                    <a:pt x="10502" y="5382"/>
                    <a:pt x="10562" y="5382"/>
                  </a:cubicBezTo>
                  <a:close/>
                  <a:moveTo>
                    <a:pt x="394" y="7108"/>
                  </a:moveTo>
                  <a:cubicBezTo>
                    <a:pt x="453" y="7108"/>
                    <a:pt x="501" y="7144"/>
                    <a:pt x="501" y="7215"/>
                  </a:cubicBezTo>
                  <a:cubicBezTo>
                    <a:pt x="501" y="7275"/>
                    <a:pt x="453" y="7311"/>
                    <a:pt x="394" y="7311"/>
                  </a:cubicBezTo>
                  <a:cubicBezTo>
                    <a:pt x="334" y="7311"/>
                    <a:pt x="287" y="7275"/>
                    <a:pt x="287" y="7215"/>
                  </a:cubicBezTo>
                  <a:cubicBezTo>
                    <a:pt x="287" y="7144"/>
                    <a:pt x="334" y="7108"/>
                    <a:pt x="394" y="7108"/>
                  </a:cubicBezTo>
                  <a:close/>
                  <a:moveTo>
                    <a:pt x="10562" y="7120"/>
                  </a:moveTo>
                  <a:cubicBezTo>
                    <a:pt x="10621" y="7120"/>
                    <a:pt x="10669" y="7168"/>
                    <a:pt x="10669" y="7227"/>
                  </a:cubicBezTo>
                  <a:cubicBezTo>
                    <a:pt x="10669" y="7287"/>
                    <a:pt x="10621" y="7334"/>
                    <a:pt x="10562" y="7334"/>
                  </a:cubicBezTo>
                  <a:cubicBezTo>
                    <a:pt x="10502" y="7334"/>
                    <a:pt x="10454" y="7287"/>
                    <a:pt x="10454" y="7227"/>
                  </a:cubicBezTo>
                  <a:cubicBezTo>
                    <a:pt x="10454" y="7168"/>
                    <a:pt x="10502" y="7120"/>
                    <a:pt x="10562" y="7120"/>
                  </a:cubicBezTo>
                  <a:close/>
                  <a:moveTo>
                    <a:pt x="3751" y="10454"/>
                  </a:moveTo>
                  <a:cubicBezTo>
                    <a:pt x="3811" y="10454"/>
                    <a:pt x="3847" y="10501"/>
                    <a:pt x="3847" y="10561"/>
                  </a:cubicBezTo>
                  <a:cubicBezTo>
                    <a:pt x="3847" y="10621"/>
                    <a:pt x="3811" y="10668"/>
                    <a:pt x="3751" y="10668"/>
                  </a:cubicBezTo>
                  <a:cubicBezTo>
                    <a:pt x="3692" y="10668"/>
                    <a:pt x="3644" y="10621"/>
                    <a:pt x="3644" y="10561"/>
                  </a:cubicBezTo>
                  <a:cubicBezTo>
                    <a:pt x="3644" y="10501"/>
                    <a:pt x="3680" y="10454"/>
                    <a:pt x="3751" y="10454"/>
                  </a:cubicBezTo>
                  <a:close/>
                  <a:moveTo>
                    <a:pt x="5490" y="10454"/>
                  </a:moveTo>
                  <a:cubicBezTo>
                    <a:pt x="5549" y="10454"/>
                    <a:pt x="5597" y="10501"/>
                    <a:pt x="5597" y="10561"/>
                  </a:cubicBezTo>
                  <a:cubicBezTo>
                    <a:pt x="5597" y="10621"/>
                    <a:pt x="5537" y="10668"/>
                    <a:pt x="5490" y="10668"/>
                  </a:cubicBezTo>
                  <a:cubicBezTo>
                    <a:pt x="5430" y="10668"/>
                    <a:pt x="5382" y="10621"/>
                    <a:pt x="5382" y="10561"/>
                  </a:cubicBezTo>
                  <a:cubicBezTo>
                    <a:pt x="5382" y="10501"/>
                    <a:pt x="5430" y="10454"/>
                    <a:pt x="5490" y="10454"/>
                  </a:cubicBezTo>
                  <a:close/>
                  <a:moveTo>
                    <a:pt x="7216" y="10454"/>
                  </a:moveTo>
                  <a:cubicBezTo>
                    <a:pt x="7276" y="10454"/>
                    <a:pt x="7323" y="10501"/>
                    <a:pt x="7323" y="10561"/>
                  </a:cubicBezTo>
                  <a:cubicBezTo>
                    <a:pt x="7323" y="10621"/>
                    <a:pt x="7276" y="10668"/>
                    <a:pt x="7216" y="10668"/>
                  </a:cubicBezTo>
                  <a:cubicBezTo>
                    <a:pt x="7156" y="10668"/>
                    <a:pt x="7109" y="10621"/>
                    <a:pt x="7109" y="10561"/>
                  </a:cubicBezTo>
                  <a:cubicBezTo>
                    <a:pt x="7109" y="10501"/>
                    <a:pt x="7156" y="10454"/>
                    <a:pt x="7216" y="10454"/>
                  </a:cubicBezTo>
                  <a:close/>
                  <a:moveTo>
                    <a:pt x="3811" y="0"/>
                  </a:moveTo>
                  <a:cubicBezTo>
                    <a:pt x="3561" y="0"/>
                    <a:pt x="3394" y="203"/>
                    <a:pt x="3394" y="417"/>
                  </a:cubicBezTo>
                  <a:cubicBezTo>
                    <a:pt x="3394" y="595"/>
                    <a:pt x="3489" y="750"/>
                    <a:pt x="3656" y="810"/>
                  </a:cubicBezTo>
                  <a:lnTo>
                    <a:pt x="3656" y="1738"/>
                  </a:lnTo>
                  <a:lnTo>
                    <a:pt x="1965" y="1738"/>
                  </a:lnTo>
                  <a:cubicBezTo>
                    <a:pt x="1870" y="1738"/>
                    <a:pt x="1799" y="1810"/>
                    <a:pt x="1799" y="1893"/>
                  </a:cubicBezTo>
                  <a:lnTo>
                    <a:pt x="1799" y="3596"/>
                  </a:lnTo>
                  <a:lnTo>
                    <a:pt x="799" y="3596"/>
                  </a:lnTo>
                  <a:cubicBezTo>
                    <a:pt x="739" y="3441"/>
                    <a:pt x="596" y="3322"/>
                    <a:pt x="418" y="3322"/>
                  </a:cubicBezTo>
                  <a:cubicBezTo>
                    <a:pt x="179" y="3322"/>
                    <a:pt x="1" y="3524"/>
                    <a:pt x="1" y="3739"/>
                  </a:cubicBezTo>
                  <a:cubicBezTo>
                    <a:pt x="1" y="3977"/>
                    <a:pt x="191" y="4155"/>
                    <a:pt x="418" y="4155"/>
                  </a:cubicBezTo>
                  <a:cubicBezTo>
                    <a:pt x="596" y="4155"/>
                    <a:pt x="739" y="4048"/>
                    <a:pt x="799" y="3893"/>
                  </a:cubicBezTo>
                  <a:lnTo>
                    <a:pt x="1727" y="3893"/>
                  </a:lnTo>
                  <a:lnTo>
                    <a:pt x="1727" y="5310"/>
                  </a:lnTo>
                  <a:lnTo>
                    <a:pt x="799" y="5310"/>
                  </a:lnTo>
                  <a:cubicBezTo>
                    <a:pt x="739" y="5156"/>
                    <a:pt x="596" y="5036"/>
                    <a:pt x="418" y="5036"/>
                  </a:cubicBezTo>
                  <a:cubicBezTo>
                    <a:pt x="179" y="5036"/>
                    <a:pt x="1" y="5227"/>
                    <a:pt x="1" y="5453"/>
                  </a:cubicBezTo>
                  <a:cubicBezTo>
                    <a:pt x="1" y="5691"/>
                    <a:pt x="191" y="5870"/>
                    <a:pt x="418" y="5870"/>
                  </a:cubicBezTo>
                  <a:cubicBezTo>
                    <a:pt x="596" y="5870"/>
                    <a:pt x="739" y="5763"/>
                    <a:pt x="799" y="5608"/>
                  </a:cubicBezTo>
                  <a:lnTo>
                    <a:pt x="1727" y="5608"/>
                  </a:lnTo>
                  <a:lnTo>
                    <a:pt x="1727" y="7013"/>
                  </a:lnTo>
                  <a:lnTo>
                    <a:pt x="799" y="7013"/>
                  </a:lnTo>
                  <a:cubicBezTo>
                    <a:pt x="739" y="6870"/>
                    <a:pt x="596" y="6751"/>
                    <a:pt x="418" y="6751"/>
                  </a:cubicBezTo>
                  <a:cubicBezTo>
                    <a:pt x="179" y="6751"/>
                    <a:pt x="1" y="6941"/>
                    <a:pt x="1" y="7168"/>
                  </a:cubicBezTo>
                  <a:cubicBezTo>
                    <a:pt x="1" y="7406"/>
                    <a:pt x="191" y="7584"/>
                    <a:pt x="418" y="7584"/>
                  </a:cubicBezTo>
                  <a:cubicBezTo>
                    <a:pt x="596" y="7584"/>
                    <a:pt x="739" y="7477"/>
                    <a:pt x="799" y="7311"/>
                  </a:cubicBezTo>
                  <a:lnTo>
                    <a:pt x="1727" y="7311"/>
                  </a:lnTo>
                  <a:lnTo>
                    <a:pt x="1727" y="9013"/>
                  </a:lnTo>
                  <a:cubicBezTo>
                    <a:pt x="1727" y="9097"/>
                    <a:pt x="1799" y="9180"/>
                    <a:pt x="1882" y="9180"/>
                  </a:cubicBezTo>
                  <a:lnTo>
                    <a:pt x="3585" y="9180"/>
                  </a:lnTo>
                  <a:lnTo>
                    <a:pt x="3585" y="10097"/>
                  </a:lnTo>
                  <a:cubicBezTo>
                    <a:pt x="3430" y="10156"/>
                    <a:pt x="3311" y="10311"/>
                    <a:pt x="3311" y="10490"/>
                  </a:cubicBezTo>
                  <a:cubicBezTo>
                    <a:pt x="3311" y="10728"/>
                    <a:pt x="3513" y="10906"/>
                    <a:pt x="3727" y="10906"/>
                  </a:cubicBezTo>
                  <a:cubicBezTo>
                    <a:pt x="3966" y="10906"/>
                    <a:pt x="4144" y="10704"/>
                    <a:pt x="4144" y="10490"/>
                  </a:cubicBezTo>
                  <a:cubicBezTo>
                    <a:pt x="4144" y="10311"/>
                    <a:pt x="4049" y="10156"/>
                    <a:pt x="3882" y="10097"/>
                  </a:cubicBezTo>
                  <a:lnTo>
                    <a:pt x="3882" y="9180"/>
                  </a:lnTo>
                  <a:lnTo>
                    <a:pt x="5299" y="9180"/>
                  </a:lnTo>
                  <a:lnTo>
                    <a:pt x="5299" y="10097"/>
                  </a:lnTo>
                  <a:cubicBezTo>
                    <a:pt x="5144" y="10156"/>
                    <a:pt x="5025" y="10311"/>
                    <a:pt x="5025" y="10490"/>
                  </a:cubicBezTo>
                  <a:cubicBezTo>
                    <a:pt x="5025" y="10728"/>
                    <a:pt x="5216" y="10906"/>
                    <a:pt x="5442" y="10906"/>
                  </a:cubicBezTo>
                  <a:cubicBezTo>
                    <a:pt x="5680" y="10906"/>
                    <a:pt x="5859" y="10704"/>
                    <a:pt x="5859" y="10490"/>
                  </a:cubicBezTo>
                  <a:cubicBezTo>
                    <a:pt x="5859" y="10311"/>
                    <a:pt x="5752" y="10156"/>
                    <a:pt x="5597" y="10097"/>
                  </a:cubicBezTo>
                  <a:lnTo>
                    <a:pt x="5597" y="9180"/>
                  </a:lnTo>
                  <a:lnTo>
                    <a:pt x="7002" y="9180"/>
                  </a:lnTo>
                  <a:lnTo>
                    <a:pt x="7002" y="10097"/>
                  </a:lnTo>
                  <a:cubicBezTo>
                    <a:pt x="6859" y="10156"/>
                    <a:pt x="6740" y="10311"/>
                    <a:pt x="6740" y="10490"/>
                  </a:cubicBezTo>
                  <a:cubicBezTo>
                    <a:pt x="6740" y="10728"/>
                    <a:pt x="6930" y="10906"/>
                    <a:pt x="7156" y="10906"/>
                  </a:cubicBezTo>
                  <a:cubicBezTo>
                    <a:pt x="7383" y="10906"/>
                    <a:pt x="7573" y="10704"/>
                    <a:pt x="7573" y="10490"/>
                  </a:cubicBezTo>
                  <a:cubicBezTo>
                    <a:pt x="7573" y="10311"/>
                    <a:pt x="7466" y="10156"/>
                    <a:pt x="7299" y="10097"/>
                  </a:cubicBezTo>
                  <a:lnTo>
                    <a:pt x="7299" y="9180"/>
                  </a:lnTo>
                  <a:lnTo>
                    <a:pt x="9002" y="9180"/>
                  </a:lnTo>
                  <a:cubicBezTo>
                    <a:pt x="9085" y="9180"/>
                    <a:pt x="9169" y="9097"/>
                    <a:pt x="9169" y="9013"/>
                  </a:cubicBezTo>
                  <a:lnTo>
                    <a:pt x="9169" y="7311"/>
                  </a:lnTo>
                  <a:lnTo>
                    <a:pt x="10085" y="7311"/>
                  </a:lnTo>
                  <a:cubicBezTo>
                    <a:pt x="10145" y="7465"/>
                    <a:pt x="10300" y="7584"/>
                    <a:pt x="10478" y="7584"/>
                  </a:cubicBezTo>
                  <a:cubicBezTo>
                    <a:pt x="10716" y="7584"/>
                    <a:pt x="10895" y="7394"/>
                    <a:pt x="10895" y="7168"/>
                  </a:cubicBezTo>
                  <a:cubicBezTo>
                    <a:pt x="10895" y="6930"/>
                    <a:pt x="10693" y="6751"/>
                    <a:pt x="10478" y="6751"/>
                  </a:cubicBezTo>
                  <a:cubicBezTo>
                    <a:pt x="10300" y="6751"/>
                    <a:pt x="10145" y="6858"/>
                    <a:pt x="10085" y="7013"/>
                  </a:cubicBezTo>
                  <a:lnTo>
                    <a:pt x="9169" y="7013"/>
                  </a:lnTo>
                  <a:lnTo>
                    <a:pt x="9240" y="5644"/>
                  </a:lnTo>
                  <a:lnTo>
                    <a:pt x="10157" y="5644"/>
                  </a:lnTo>
                  <a:cubicBezTo>
                    <a:pt x="10216" y="5798"/>
                    <a:pt x="10371" y="5918"/>
                    <a:pt x="10550" y="5918"/>
                  </a:cubicBezTo>
                  <a:cubicBezTo>
                    <a:pt x="10788" y="5918"/>
                    <a:pt x="10966" y="5727"/>
                    <a:pt x="10966" y="5501"/>
                  </a:cubicBezTo>
                  <a:cubicBezTo>
                    <a:pt x="10966" y="5263"/>
                    <a:pt x="10776" y="5084"/>
                    <a:pt x="10550" y="5084"/>
                  </a:cubicBezTo>
                  <a:cubicBezTo>
                    <a:pt x="10371" y="5084"/>
                    <a:pt x="10216" y="5191"/>
                    <a:pt x="10157" y="5346"/>
                  </a:cubicBezTo>
                  <a:lnTo>
                    <a:pt x="9240" y="5346"/>
                  </a:lnTo>
                  <a:lnTo>
                    <a:pt x="9240" y="3905"/>
                  </a:lnTo>
                  <a:lnTo>
                    <a:pt x="10157" y="3905"/>
                  </a:lnTo>
                  <a:cubicBezTo>
                    <a:pt x="10216" y="4060"/>
                    <a:pt x="10371" y="4179"/>
                    <a:pt x="10550" y="4179"/>
                  </a:cubicBezTo>
                  <a:cubicBezTo>
                    <a:pt x="10788" y="4179"/>
                    <a:pt x="10966" y="3977"/>
                    <a:pt x="10966" y="3763"/>
                  </a:cubicBezTo>
                  <a:cubicBezTo>
                    <a:pt x="10966" y="3524"/>
                    <a:pt x="10776" y="3346"/>
                    <a:pt x="10550" y="3346"/>
                  </a:cubicBezTo>
                  <a:cubicBezTo>
                    <a:pt x="10371" y="3346"/>
                    <a:pt x="10216" y="3441"/>
                    <a:pt x="10157" y="3608"/>
                  </a:cubicBezTo>
                  <a:lnTo>
                    <a:pt x="9240" y="3608"/>
                  </a:lnTo>
                  <a:lnTo>
                    <a:pt x="9240" y="1917"/>
                  </a:lnTo>
                  <a:cubicBezTo>
                    <a:pt x="9240" y="1822"/>
                    <a:pt x="9169" y="1750"/>
                    <a:pt x="9073" y="1750"/>
                  </a:cubicBezTo>
                  <a:lnTo>
                    <a:pt x="8395" y="1750"/>
                  </a:lnTo>
                  <a:cubicBezTo>
                    <a:pt x="8299" y="1750"/>
                    <a:pt x="8228" y="1822"/>
                    <a:pt x="8228" y="1917"/>
                  </a:cubicBezTo>
                  <a:cubicBezTo>
                    <a:pt x="8228" y="2000"/>
                    <a:pt x="8299" y="2072"/>
                    <a:pt x="8395" y="2072"/>
                  </a:cubicBezTo>
                  <a:lnTo>
                    <a:pt x="8930" y="2072"/>
                  </a:lnTo>
                  <a:lnTo>
                    <a:pt x="8930" y="3763"/>
                  </a:lnTo>
                  <a:lnTo>
                    <a:pt x="8930" y="5489"/>
                  </a:lnTo>
                  <a:lnTo>
                    <a:pt x="8930" y="7215"/>
                  </a:lnTo>
                  <a:lnTo>
                    <a:pt x="8930" y="8906"/>
                  </a:lnTo>
                  <a:lnTo>
                    <a:pt x="2049" y="8906"/>
                  </a:lnTo>
                  <a:lnTo>
                    <a:pt x="2049" y="7215"/>
                  </a:lnTo>
                  <a:lnTo>
                    <a:pt x="2049" y="5489"/>
                  </a:lnTo>
                  <a:lnTo>
                    <a:pt x="2049" y="3763"/>
                  </a:lnTo>
                  <a:lnTo>
                    <a:pt x="2049" y="2060"/>
                  </a:lnTo>
                  <a:lnTo>
                    <a:pt x="7752" y="2060"/>
                  </a:lnTo>
                  <a:cubicBezTo>
                    <a:pt x="7835" y="2060"/>
                    <a:pt x="7918" y="1988"/>
                    <a:pt x="7918" y="1893"/>
                  </a:cubicBezTo>
                  <a:cubicBezTo>
                    <a:pt x="7918" y="1810"/>
                    <a:pt x="7835" y="1738"/>
                    <a:pt x="7752" y="1738"/>
                  </a:cubicBezTo>
                  <a:lnTo>
                    <a:pt x="7383" y="1738"/>
                  </a:lnTo>
                  <a:lnTo>
                    <a:pt x="7383" y="810"/>
                  </a:lnTo>
                  <a:cubicBezTo>
                    <a:pt x="7526" y="750"/>
                    <a:pt x="7645" y="595"/>
                    <a:pt x="7645" y="417"/>
                  </a:cubicBezTo>
                  <a:cubicBezTo>
                    <a:pt x="7645" y="179"/>
                    <a:pt x="7454" y="0"/>
                    <a:pt x="7228" y="0"/>
                  </a:cubicBezTo>
                  <a:cubicBezTo>
                    <a:pt x="6990" y="0"/>
                    <a:pt x="6811" y="203"/>
                    <a:pt x="6811" y="417"/>
                  </a:cubicBezTo>
                  <a:cubicBezTo>
                    <a:pt x="6811" y="595"/>
                    <a:pt x="6918" y="750"/>
                    <a:pt x="7085" y="810"/>
                  </a:cubicBezTo>
                  <a:lnTo>
                    <a:pt x="7085" y="1738"/>
                  </a:lnTo>
                  <a:lnTo>
                    <a:pt x="5668" y="1738"/>
                  </a:lnTo>
                  <a:lnTo>
                    <a:pt x="5668" y="810"/>
                  </a:lnTo>
                  <a:cubicBezTo>
                    <a:pt x="5811" y="750"/>
                    <a:pt x="5930" y="595"/>
                    <a:pt x="5930" y="417"/>
                  </a:cubicBezTo>
                  <a:cubicBezTo>
                    <a:pt x="5930" y="179"/>
                    <a:pt x="5740" y="0"/>
                    <a:pt x="5513" y="0"/>
                  </a:cubicBezTo>
                  <a:cubicBezTo>
                    <a:pt x="5275" y="0"/>
                    <a:pt x="5097" y="203"/>
                    <a:pt x="5097" y="417"/>
                  </a:cubicBezTo>
                  <a:cubicBezTo>
                    <a:pt x="5097" y="595"/>
                    <a:pt x="5204" y="750"/>
                    <a:pt x="5371" y="810"/>
                  </a:cubicBezTo>
                  <a:lnTo>
                    <a:pt x="5371" y="1738"/>
                  </a:lnTo>
                  <a:lnTo>
                    <a:pt x="3954" y="1738"/>
                  </a:lnTo>
                  <a:lnTo>
                    <a:pt x="3954" y="810"/>
                  </a:lnTo>
                  <a:cubicBezTo>
                    <a:pt x="4108" y="750"/>
                    <a:pt x="4216" y="595"/>
                    <a:pt x="4216" y="417"/>
                  </a:cubicBezTo>
                  <a:cubicBezTo>
                    <a:pt x="4216" y="179"/>
                    <a:pt x="4025" y="0"/>
                    <a:pt x="381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08" name="Google Shape;11508;p81"/>
            <p:cNvSpPr/>
            <p:nvPr/>
          </p:nvSpPr>
          <p:spPr>
            <a:xfrm>
              <a:off x="3599440" y="2956543"/>
              <a:ext cx="204494" cy="204843"/>
            </a:xfrm>
            <a:custGeom>
              <a:avLst/>
              <a:gdLst/>
              <a:ahLst/>
              <a:cxnLst/>
              <a:rect l="l" t="t" r="r" b="b"/>
              <a:pathLst>
                <a:path w="6455" h="6466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4644"/>
                  </a:lnTo>
                  <a:cubicBezTo>
                    <a:pt x="1" y="4739"/>
                    <a:pt x="72" y="4811"/>
                    <a:pt x="156" y="4811"/>
                  </a:cubicBezTo>
                  <a:cubicBezTo>
                    <a:pt x="251" y="4811"/>
                    <a:pt x="322" y="4739"/>
                    <a:pt x="322" y="4644"/>
                  </a:cubicBezTo>
                  <a:lnTo>
                    <a:pt x="322" y="334"/>
                  </a:lnTo>
                  <a:lnTo>
                    <a:pt x="6133" y="334"/>
                  </a:lnTo>
                  <a:lnTo>
                    <a:pt x="6133" y="6132"/>
                  </a:lnTo>
                  <a:lnTo>
                    <a:pt x="322" y="6132"/>
                  </a:lnTo>
                  <a:lnTo>
                    <a:pt x="322" y="5287"/>
                  </a:lnTo>
                  <a:cubicBezTo>
                    <a:pt x="322" y="5203"/>
                    <a:pt x="251" y="5120"/>
                    <a:pt x="156" y="5120"/>
                  </a:cubicBezTo>
                  <a:cubicBezTo>
                    <a:pt x="72" y="5120"/>
                    <a:pt x="1" y="5203"/>
                    <a:pt x="1" y="5287"/>
                  </a:cubicBezTo>
                  <a:lnTo>
                    <a:pt x="1" y="6299"/>
                  </a:lnTo>
                  <a:cubicBezTo>
                    <a:pt x="1" y="6394"/>
                    <a:pt x="72" y="6466"/>
                    <a:pt x="156" y="6466"/>
                  </a:cubicBezTo>
                  <a:lnTo>
                    <a:pt x="6287" y="6466"/>
                  </a:lnTo>
                  <a:cubicBezTo>
                    <a:pt x="6383" y="6466"/>
                    <a:pt x="6454" y="6394"/>
                    <a:pt x="6454" y="6299"/>
                  </a:cubicBezTo>
                  <a:lnTo>
                    <a:pt x="6454" y="167"/>
                  </a:lnTo>
                  <a:cubicBezTo>
                    <a:pt x="6442" y="84"/>
                    <a:pt x="6383" y="0"/>
                    <a:pt x="628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09" name="Google Shape;11509;p81"/>
            <p:cNvSpPr/>
            <p:nvPr/>
          </p:nvSpPr>
          <p:spPr>
            <a:xfrm>
              <a:off x="3661691" y="3018763"/>
              <a:ext cx="79992" cy="80372"/>
            </a:xfrm>
            <a:custGeom>
              <a:avLst/>
              <a:gdLst/>
              <a:ahLst/>
              <a:cxnLst/>
              <a:rect l="l" t="t" r="r" b="b"/>
              <a:pathLst>
                <a:path w="2525" h="2537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2370"/>
                  </a:lnTo>
                  <a:cubicBezTo>
                    <a:pt x="1" y="2466"/>
                    <a:pt x="72" y="2537"/>
                    <a:pt x="155" y="2537"/>
                  </a:cubicBezTo>
                  <a:lnTo>
                    <a:pt x="1013" y="2537"/>
                  </a:lnTo>
                  <a:cubicBezTo>
                    <a:pt x="1096" y="2537"/>
                    <a:pt x="1167" y="2466"/>
                    <a:pt x="1167" y="2370"/>
                  </a:cubicBezTo>
                  <a:cubicBezTo>
                    <a:pt x="1167" y="2287"/>
                    <a:pt x="1096" y="2204"/>
                    <a:pt x="1013" y="2204"/>
                  </a:cubicBezTo>
                  <a:lnTo>
                    <a:pt x="322" y="2204"/>
                  </a:lnTo>
                  <a:lnTo>
                    <a:pt x="322" y="322"/>
                  </a:lnTo>
                  <a:lnTo>
                    <a:pt x="2215" y="322"/>
                  </a:lnTo>
                  <a:lnTo>
                    <a:pt x="2215" y="2204"/>
                  </a:lnTo>
                  <a:lnTo>
                    <a:pt x="1632" y="2204"/>
                  </a:lnTo>
                  <a:cubicBezTo>
                    <a:pt x="1548" y="2204"/>
                    <a:pt x="1465" y="2287"/>
                    <a:pt x="1465" y="2370"/>
                  </a:cubicBezTo>
                  <a:cubicBezTo>
                    <a:pt x="1465" y="2466"/>
                    <a:pt x="1548" y="2537"/>
                    <a:pt x="1632" y="2537"/>
                  </a:cubicBezTo>
                  <a:lnTo>
                    <a:pt x="2346" y="2537"/>
                  </a:lnTo>
                  <a:cubicBezTo>
                    <a:pt x="2441" y="2537"/>
                    <a:pt x="2513" y="2466"/>
                    <a:pt x="2513" y="2370"/>
                  </a:cubicBezTo>
                  <a:lnTo>
                    <a:pt x="2513" y="168"/>
                  </a:lnTo>
                  <a:cubicBezTo>
                    <a:pt x="2525" y="84"/>
                    <a:pt x="2453" y="1"/>
                    <a:pt x="235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10" name="Google Shape;11510;p81"/>
            <p:cNvSpPr/>
            <p:nvPr/>
          </p:nvSpPr>
          <p:spPr>
            <a:xfrm>
              <a:off x="3625101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11" name="Google Shape;11511;p81"/>
            <p:cNvSpPr/>
            <p:nvPr/>
          </p:nvSpPr>
          <p:spPr>
            <a:xfrm>
              <a:off x="3651522" y="2982552"/>
              <a:ext cx="18881" cy="18533"/>
            </a:xfrm>
            <a:custGeom>
              <a:avLst/>
              <a:gdLst/>
              <a:ahLst/>
              <a:cxnLst/>
              <a:rect l="l" t="t" r="r" b="b"/>
              <a:pathLst>
                <a:path w="596" h="585" extrusionOk="0">
                  <a:moveTo>
                    <a:pt x="167" y="1"/>
                  </a:moveTo>
                  <a:cubicBezTo>
                    <a:pt x="83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83" y="584"/>
                    <a:pt x="167" y="584"/>
                  </a:cubicBezTo>
                  <a:lnTo>
                    <a:pt x="417" y="584"/>
                  </a:lnTo>
                  <a:cubicBezTo>
                    <a:pt x="512" y="584"/>
                    <a:pt x="583" y="513"/>
                    <a:pt x="583" y="418"/>
                  </a:cubicBezTo>
                  <a:lnTo>
                    <a:pt x="583" y="168"/>
                  </a:lnTo>
                  <a:cubicBezTo>
                    <a:pt x="595" y="72"/>
                    <a:pt x="524" y="1"/>
                    <a:pt x="44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12" name="Google Shape;11512;p81"/>
            <p:cNvSpPr/>
            <p:nvPr/>
          </p:nvSpPr>
          <p:spPr>
            <a:xfrm>
              <a:off x="3679052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00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00" y="1"/>
                    <a:pt x="41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13" name="Google Shape;11513;p81"/>
            <p:cNvSpPr/>
            <p:nvPr/>
          </p:nvSpPr>
          <p:spPr>
            <a:xfrm>
              <a:off x="3705822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14" name="Google Shape;11514;p81"/>
            <p:cNvSpPr/>
            <p:nvPr/>
          </p:nvSpPr>
          <p:spPr>
            <a:xfrm>
              <a:off x="3732591" y="2982552"/>
              <a:ext cx="18533" cy="18533"/>
            </a:xfrm>
            <a:custGeom>
              <a:avLst/>
              <a:gdLst/>
              <a:ahLst/>
              <a:cxnLst/>
              <a:rect l="l" t="t" r="r" b="b"/>
              <a:pathLst>
                <a:path w="585" h="58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72" y="584"/>
                    <a:pt x="168" y="584"/>
                  </a:cubicBezTo>
                  <a:lnTo>
                    <a:pt x="418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15" name="Google Shape;11515;p81"/>
            <p:cNvSpPr/>
            <p:nvPr/>
          </p:nvSpPr>
          <p:spPr>
            <a:xfrm>
              <a:off x="3759773" y="2982552"/>
              <a:ext cx="18121" cy="18533"/>
            </a:xfrm>
            <a:custGeom>
              <a:avLst/>
              <a:gdLst/>
              <a:ahLst/>
              <a:cxnLst/>
              <a:rect l="l" t="t" r="r" b="b"/>
              <a:pathLst>
                <a:path w="572" h="58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3"/>
                    <a:pt x="572" y="418"/>
                  </a:cubicBezTo>
                  <a:lnTo>
                    <a:pt x="572" y="168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16" name="Google Shape;11516;p81"/>
            <p:cNvSpPr/>
            <p:nvPr/>
          </p:nvSpPr>
          <p:spPr>
            <a:xfrm>
              <a:off x="3625101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17" name="Google Shape;11517;p81"/>
            <p:cNvSpPr/>
            <p:nvPr/>
          </p:nvSpPr>
          <p:spPr>
            <a:xfrm>
              <a:off x="3651522" y="3116844"/>
              <a:ext cx="18881" cy="18501"/>
            </a:xfrm>
            <a:custGeom>
              <a:avLst/>
              <a:gdLst/>
              <a:ahLst/>
              <a:cxnLst/>
              <a:rect l="l" t="t" r="r" b="b"/>
              <a:pathLst>
                <a:path w="596" h="584" extrusionOk="0">
                  <a:moveTo>
                    <a:pt x="167" y="1"/>
                  </a:moveTo>
                  <a:cubicBezTo>
                    <a:pt x="83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83" y="584"/>
                    <a:pt x="167" y="584"/>
                  </a:cubicBezTo>
                  <a:lnTo>
                    <a:pt x="417" y="584"/>
                  </a:lnTo>
                  <a:cubicBezTo>
                    <a:pt x="512" y="584"/>
                    <a:pt x="583" y="513"/>
                    <a:pt x="583" y="417"/>
                  </a:cubicBezTo>
                  <a:lnTo>
                    <a:pt x="583" y="167"/>
                  </a:lnTo>
                  <a:cubicBezTo>
                    <a:pt x="595" y="84"/>
                    <a:pt x="524" y="1"/>
                    <a:pt x="44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18" name="Google Shape;11518;p81"/>
            <p:cNvSpPr/>
            <p:nvPr/>
          </p:nvSpPr>
          <p:spPr>
            <a:xfrm>
              <a:off x="3679052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00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00" y="1"/>
                    <a:pt x="41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19" name="Google Shape;11519;p81"/>
            <p:cNvSpPr/>
            <p:nvPr/>
          </p:nvSpPr>
          <p:spPr>
            <a:xfrm>
              <a:off x="3705822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20" name="Google Shape;11520;p81"/>
            <p:cNvSpPr/>
            <p:nvPr/>
          </p:nvSpPr>
          <p:spPr>
            <a:xfrm>
              <a:off x="3732591" y="3116844"/>
              <a:ext cx="18533" cy="18501"/>
            </a:xfrm>
            <a:custGeom>
              <a:avLst/>
              <a:gdLst/>
              <a:ahLst/>
              <a:cxnLst/>
              <a:rect l="l" t="t" r="r" b="b"/>
              <a:pathLst>
                <a:path w="585" h="584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72" y="584"/>
                    <a:pt x="168" y="584"/>
                  </a:cubicBezTo>
                  <a:lnTo>
                    <a:pt x="418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21" name="Google Shape;11521;p81"/>
            <p:cNvSpPr/>
            <p:nvPr/>
          </p:nvSpPr>
          <p:spPr>
            <a:xfrm>
              <a:off x="3759773" y="311684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3"/>
                    <a:pt x="572" y="417"/>
                  </a:cubicBezTo>
                  <a:lnTo>
                    <a:pt x="572" y="167"/>
                  </a:lnTo>
                  <a:cubicBezTo>
                    <a:pt x="572" y="84"/>
                    <a:pt x="500" y="1"/>
                    <a:pt x="41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22" name="Google Shape;11522;p81"/>
            <p:cNvSpPr/>
            <p:nvPr/>
          </p:nvSpPr>
          <p:spPr>
            <a:xfrm>
              <a:off x="3625101" y="300935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2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2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0"/>
                    <a:pt x="41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23" name="Google Shape;11523;p81"/>
            <p:cNvSpPr/>
            <p:nvPr/>
          </p:nvSpPr>
          <p:spPr>
            <a:xfrm>
              <a:off x="3625101" y="3036503"/>
              <a:ext cx="18501" cy="18153"/>
            </a:xfrm>
            <a:custGeom>
              <a:avLst/>
              <a:gdLst/>
              <a:ahLst/>
              <a:cxnLst/>
              <a:rect l="l" t="t" r="r" b="b"/>
              <a:pathLst>
                <a:path w="584" h="573" extrusionOk="0">
                  <a:moveTo>
                    <a:pt x="167" y="1"/>
                  </a:moveTo>
                  <a:cubicBezTo>
                    <a:pt x="84" y="1"/>
                    <a:pt x="1" y="72"/>
                    <a:pt x="1" y="155"/>
                  </a:cubicBezTo>
                  <a:lnTo>
                    <a:pt x="1" y="417"/>
                  </a:lnTo>
                  <a:cubicBezTo>
                    <a:pt x="1" y="501"/>
                    <a:pt x="84" y="572"/>
                    <a:pt x="167" y="572"/>
                  </a:cubicBezTo>
                  <a:lnTo>
                    <a:pt x="417" y="572"/>
                  </a:lnTo>
                  <a:cubicBezTo>
                    <a:pt x="513" y="572"/>
                    <a:pt x="584" y="501"/>
                    <a:pt x="584" y="417"/>
                  </a:cubicBezTo>
                  <a:lnTo>
                    <a:pt x="584" y="155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24" name="Google Shape;11524;p81"/>
            <p:cNvSpPr/>
            <p:nvPr/>
          </p:nvSpPr>
          <p:spPr>
            <a:xfrm>
              <a:off x="3625101" y="3063273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01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01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25" name="Google Shape;11525;p81"/>
            <p:cNvSpPr/>
            <p:nvPr/>
          </p:nvSpPr>
          <p:spPr>
            <a:xfrm>
              <a:off x="3625101" y="309007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417"/>
                  </a:lnTo>
                  <a:cubicBezTo>
                    <a:pt x="1" y="512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2"/>
                    <a:pt x="584" y="417"/>
                  </a:cubicBezTo>
                  <a:lnTo>
                    <a:pt x="584" y="167"/>
                  </a:lnTo>
                  <a:cubicBezTo>
                    <a:pt x="584" y="72"/>
                    <a:pt x="513" y="0"/>
                    <a:pt x="41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26" name="Google Shape;11526;p81"/>
            <p:cNvSpPr/>
            <p:nvPr/>
          </p:nvSpPr>
          <p:spPr>
            <a:xfrm>
              <a:off x="3759773" y="300935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2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2"/>
                    <a:pt x="572" y="417"/>
                  </a:cubicBezTo>
                  <a:lnTo>
                    <a:pt x="572" y="167"/>
                  </a:lnTo>
                  <a:cubicBezTo>
                    <a:pt x="572" y="84"/>
                    <a:pt x="500" y="0"/>
                    <a:pt x="41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27" name="Google Shape;11527;p81"/>
            <p:cNvSpPr/>
            <p:nvPr/>
          </p:nvSpPr>
          <p:spPr>
            <a:xfrm>
              <a:off x="3759773" y="3036503"/>
              <a:ext cx="18121" cy="18153"/>
            </a:xfrm>
            <a:custGeom>
              <a:avLst/>
              <a:gdLst/>
              <a:ahLst/>
              <a:cxnLst/>
              <a:rect l="l" t="t" r="r" b="b"/>
              <a:pathLst>
                <a:path w="572" h="573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417"/>
                  </a:lnTo>
                  <a:cubicBezTo>
                    <a:pt x="0" y="501"/>
                    <a:pt x="72" y="572"/>
                    <a:pt x="155" y="572"/>
                  </a:cubicBezTo>
                  <a:lnTo>
                    <a:pt x="417" y="572"/>
                  </a:lnTo>
                  <a:cubicBezTo>
                    <a:pt x="500" y="572"/>
                    <a:pt x="572" y="501"/>
                    <a:pt x="572" y="417"/>
                  </a:cubicBezTo>
                  <a:lnTo>
                    <a:pt x="572" y="155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28" name="Google Shape;11528;p81"/>
            <p:cNvSpPr/>
            <p:nvPr/>
          </p:nvSpPr>
          <p:spPr>
            <a:xfrm>
              <a:off x="3759773" y="3063273"/>
              <a:ext cx="18121" cy="18533"/>
            </a:xfrm>
            <a:custGeom>
              <a:avLst/>
              <a:gdLst/>
              <a:ahLst/>
              <a:cxnLst/>
              <a:rect l="l" t="t" r="r" b="b"/>
              <a:pathLst>
                <a:path w="572" h="58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01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01"/>
                    <a:pt x="572" y="418"/>
                  </a:cubicBezTo>
                  <a:lnTo>
                    <a:pt x="572" y="168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29" name="Google Shape;11529;p81"/>
            <p:cNvSpPr/>
            <p:nvPr/>
          </p:nvSpPr>
          <p:spPr>
            <a:xfrm>
              <a:off x="3759773" y="309007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417"/>
                  </a:lnTo>
                  <a:cubicBezTo>
                    <a:pt x="0" y="512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2"/>
                    <a:pt x="572" y="417"/>
                  </a:cubicBezTo>
                  <a:lnTo>
                    <a:pt x="572" y="167"/>
                  </a:lnTo>
                  <a:cubicBezTo>
                    <a:pt x="572" y="72"/>
                    <a:pt x="500" y="0"/>
                    <a:pt x="41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530" name="Google Shape;11530;p81"/>
          <p:cNvGrpSpPr/>
          <p:nvPr/>
        </p:nvGrpSpPr>
        <p:grpSpPr>
          <a:xfrm>
            <a:off x="2986229" y="3570433"/>
            <a:ext cx="290737" cy="464724"/>
            <a:chOff x="2239671" y="2884503"/>
            <a:chExt cx="218053" cy="348543"/>
          </a:xfrm>
          <a:solidFill>
            <a:srgbClr val="D2DE00"/>
          </a:solidFill>
        </p:grpSpPr>
        <p:sp>
          <p:nvSpPr>
            <p:cNvPr id="11531" name="Google Shape;11531;p81"/>
            <p:cNvSpPr/>
            <p:nvPr/>
          </p:nvSpPr>
          <p:spPr>
            <a:xfrm>
              <a:off x="2341903" y="2884503"/>
              <a:ext cx="115822" cy="268963"/>
            </a:xfrm>
            <a:custGeom>
              <a:avLst/>
              <a:gdLst/>
              <a:ahLst/>
              <a:cxnLst/>
              <a:rect l="l" t="t" r="r" b="b"/>
              <a:pathLst>
                <a:path w="3656" h="8490" extrusionOk="0">
                  <a:moveTo>
                    <a:pt x="3144" y="2143"/>
                  </a:moveTo>
                  <a:lnTo>
                    <a:pt x="3144" y="2655"/>
                  </a:lnTo>
                  <a:lnTo>
                    <a:pt x="489" y="2655"/>
                  </a:lnTo>
                  <a:lnTo>
                    <a:pt x="489" y="2143"/>
                  </a:lnTo>
                  <a:close/>
                  <a:moveTo>
                    <a:pt x="1679" y="4882"/>
                  </a:moveTo>
                  <a:cubicBezTo>
                    <a:pt x="1810" y="4882"/>
                    <a:pt x="1917" y="4989"/>
                    <a:pt x="1917" y="5120"/>
                  </a:cubicBezTo>
                  <a:lnTo>
                    <a:pt x="1917" y="5692"/>
                  </a:lnTo>
                  <a:lnTo>
                    <a:pt x="560" y="5692"/>
                  </a:lnTo>
                  <a:cubicBezTo>
                    <a:pt x="429" y="5692"/>
                    <a:pt x="322" y="5584"/>
                    <a:pt x="322" y="5453"/>
                  </a:cubicBezTo>
                  <a:lnTo>
                    <a:pt x="322" y="5120"/>
                  </a:lnTo>
                  <a:lnTo>
                    <a:pt x="298" y="5120"/>
                  </a:lnTo>
                  <a:cubicBezTo>
                    <a:pt x="298" y="4989"/>
                    <a:pt x="405" y="4882"/>
                    <a:pt x="536" y="4882"/>
                  </a:cubicBezTo>
                  <a:close/>
                  <a:moveTo>
                    <a:pt x="1667" y="6013"/>
                  </a:moveTo>
                  <a:lnTo>
                    <a:pt x="1667" y="6787"/>
                  </a:lnTo>
                  <a:lnTo>
                    <a:pt x="1656" y="6787"/>
                  </a:lnTo>
                  <a:cubicBezTo>
                    <a:pt x="1656" y="6942"/>
                    <a:pt x="1536" y="7037"/>
                    <a:pt x="1394" y="7037"/>
                  </a:cubicBezTo>
                  <a:cubicBezTo>
                    <a:pt x="1322" y="7037"/>
                    <a:pt x="1263" y="7013"/>
                    <a:pt x="1215" y="6965"/>
                  </a:cubicBezTo>
                  <a:cubicBezTo>
                    <a:pt x="1179" y="6918"/>
                    <a:pt x="1144" y="6846"/>
                    <a:pt x="1144" y="6787"/>
                  </a:cubicBezTo>
                  <a:lnTo>
                    <a:pt x="1144" y="6501"/>
                  </a:lnTo>
                  <a:lnTo>
                    <a:pt x="1144" y="6013"/>
                  </a:lnTo>
                  <a:close/>
                  <a:moveTo>
                    <a:pt x="3096" y="5870"/>
                  </a:moveTo>
                  <a:cubicBezTo>
                    <a:pt x="3215" y="5870"/>
                    <a:pt x="3322" y="5965"/>
                    <a:pt x="3322" y="6084"/>
                  </a:cubicBezTo>
                  <a:lnTo>
                    <a:pt x="3322" y="6823"/>
                  </a:lnTo>
                  <a:cubicBezTo>
                    <a:pt x="3322" y="6942"/>
                    <a:pt x="3215" y="7037"/>
                    <a:pt x="3096" y="7037"/>
                  </a:cubicBezTo>
                  <a:lnTo>
                    <a:pt x="3037" y="7037"/>
                  </a:lnTo>
                  <a:cubicBezTo>
                    <a:pt x="2918" y="7037"/>
                    <a:pt x="2810" y="6942"/>
                    <a:pt x="2810" y="6823"/>
                  </a:cubicBezTo>
                  <a:lnTo>
                    <a:pt x="2810" y="6084"/>
                  </a:lnTo>
                  <a:cubicBezTo>
                    <a:pt x="2810" y="5965"/>
                    <a:pt x="2918" y="5870"/>
                    <a:pt x="3037" y="5870"/>
                  </a:cubicBezTo>
                  <a:close/>
                  <a:moveTo>
                    <a:pt x="2251" y="5692"/>
                  </a:moveTo>
                  <a:cubicBezTo>
                    <a:pt x="2382" y="5692"/>
                    <a:pt x="2501" y="5787"/>
                    <a:pt x="2501" y="5942"/>
                  </a:cubicBezTo>
                  <a:lnTo>
                    <a:pt x="2501" y="6799"/>
                  </a:lnTo>
                  <a:cubicBezTo>
                    <a:pt x="2501" y="6942"/>
                    <a:pt x="2394" y="7061"/>
                    <a:pt x="2251" y="7061"/>
                  </a:cubicBezTo>
                  <a:lnTo>
                    <a:pt x="2215" y="7061"/>
                  </a:lnTo>
                  <a:cubicBezTo>
                    <a:pt x="2084" y="7037"/>
                    <a:pt x="1977" y="6942"/>
                    <a:pt x="1977" y="6787"/>
                  </a:cubicBezTo>
                  <a:lnTo>
                    <a:pt x="1977" y="6013"/>
                  </a:lnTo>
                  <a:lnTo>
                    <a:pt x="2084" y="6013"/>
                  </a:lnTo>
                  <a:cubicBezTo>
                    <a:pt x="2167" y="6013"/>
                    <a:pt x="2251" y="5942"/>
                    <a:pt x="2251" y="5846"/>
                  </a:cubicBezTo>
                  <a:lnTo>
                    <a:pt x="2251" y="5692"/>
                  </a:lnTo>
                  <a:close/>
                  <a:moveTo>
                    <a:pt x="310" y="5953"/>
                  </a:moveTo>
                  <a:cubicBezTo>
                    <a:pt x="370" y="6001"/>
                    <a:pt x="441" y="6013"/>
                    <a:pt x="536" y="6013"/>
                  </a:cubicBezTo>
                  <a:lnTo>
                    <a:pt x="822" y="6013"/>
                  </a:lnTo>
                  <a:lnTo>
                    <a:pt x="822" y="6489"/>
                  </a:lnTo>
                  <a:lnTo>
                    <a:pt x="822" y="6775"/>
                  </a:lnTo>
                  <a:lnTo>
                    <a:pt x="822" y="7894"/>
                  </a:lnTo>
                  <a:cubicBezTo>
                    <a:pt x="822" y="7966"/>
                    <a:pt x="786" y="8025"/>
                    <a:pt x="739" y="8073"/>
                  </a:cubicBezTo>
                  <a:cubicBezTo>
                    <a:pt x="691" y="8108"/>
                    <a:pt x="620" y="8144"/>
                    <a:pt x="560" y="8144"/>
                  </a:cubicBezTo>
                  <a:cubicBezTo>
                    <a:pt x="417" y="8144"/>
                    <a:pt x="310" y="8025"/>
                    <a:pt x="310" y="7894"/>
                  </a:cubicBezTo>
                  <a:lnTo>
                    <a:pt x="310" y="5953"/>
                  </a:lnTo>
                  <a:close/>
                  <a:moveTo>
                    <a:pt x="346" y="0"/>
                  </a:moveTo>
                  <a:cubicBezTo>
                    <a:pt x="251" y="0"/>
                    <a:pt x="179" y="72"/>
                    <a:pt x="179" y="167"/>
                  </a:cubicBezTo>
                  <a:lnTo>
                    <a:pt x="179" y="762"/>
                  </a:lnTo>
                  <a:cubicBezTo>
                    <a:pt x="179" y="846"/>
                    <a:pt x="251" y="929"/>
                    <a:pt x="346" y="929"/>
                  </a:cubicBezTo>
                  <a:cubicBezTo>
                    <a:pt x="429" y="929"/>
                    <a:pt x="501" y="846"/>
                    <a:pt x="501" y="762"/>
                  </a:cubicBezTo>
                  <a:lnTo>
                    <a:pt x="501" y="334"/>
                  </a:lnTo>
                  <a:lnTo>
                    <a:pt x="3156" y="334"/>
                  </a:lnTo>
                  <a:lnTo>
                    <a:pt x="3156" y="1834"/>
                  </a:lnTo>
                  <a:lnTo>
                    <a:pt x="501" y="1834"/>
                  </a:lnTo>
                  <a:lnTo>
                    <a:pt x="501" y="1405"/>
                  </a:lnTo>
                  <a:cubicBezTo>
                    <a:pt x="501" y="1310"/>
                    <a:pt x="429" y="1239"/>
                    <a:pt x="346" y="1239"/>
                  </a:cubicBezTo>
                  <a:cubicBezTo>
                    <a:pt x="251" y="1239"/>
                    <a:pt x="179" y="1310"/>
                    <a:pt x="179" y="1405"/>
                  </a:cubicBezTo>
                  <a:lnTo>
                    <a:pt x="179" y="2155"/>
                  </a:lnTo>
                  <a:lnTo>
                    <a:pt x="179" y="2834"/>
                  </a:lnTo>
                  <a:cubicBezTo>
                    <a:pt x="179" y="2917"/>
                    <a:pt x="251" y="2989"/>
                    <a:pt x="346" y="2989"/>
                  </a:cubicBezTo>
                  <a:lnTo>
                    <a:pt x="548" y="2989"/>
                  </a:lnTo>
                  <a:lnTo>
                    <a:pt x="548" y="3489"/>
                  </a:lnTo>
                  <a:cubicBezTo>
                    <a:pt x="239" y="3560"/>
                    <a:pt x="1" y="3810"/>
                    <a:pt x="1" y="4120"/>
                  </a:cubicBezTo>
                  <a:lnTo>
                    <a:pt x="1" y="7906"/>
                  </a:lnTo>
                  <a:cubicBezTo>
                    <a:pt x="1" y="8228"/>
                    <a:pt x="262" y="8489"/>
                    <a:pt x="584" y="8489"/>
                  </a:cubicBezTo>
                  <a:cubicBezTo>
                    <a:pt x="727" y="8489"/>
                    <a:pt x="882" y="8430"/>
                    <a:pt x="1001" y="8323"/>
                  </a:cubicBezTo>
                  <a:cubicBezTo>
                    <a:pt x="1096" y="8216"/>
                    <a:pt x="1155" y="8073"/>
                    <a:pt x="1155" y="7906"/>
                  </a:cubicBezTo>
                  <a:lnTo>
                    <a:pt x="1155" y="7311"/>
                  </a:lnTo>
                  <a:cubicBezTo>
                    <a:pt x="1239" y="7358"/>
                    <a:pt x="1322" y="7370"/>
                    <a:pt x="1417" y="7370"/>
                  </a:cubicBezTo>
                  <a:cubicBezTo>
                    <a:pt x="1572" y="7370"/>
                    <a:pt x="1727" y="7299"/>
                    <a:pt x="1834" y="7192"/>
                  </a:cubicBezTo>
                  <a:cubicBezTo>
                    <a:pt x="1929" y="7299"/>
                    <a:pt x="2084" y="7370"/>
                    <a:pt x="2251" y="7370"/>
                  </a:cubicBezTo>
                  <a:lnTo>
                    <a:pt x="2263" y="7370"/>
                  </a:lnTo>
                  <a:cubicBezTo>
                    <a:pt x="2429" y="7370"/>
                    <a:pt x="2560" y="7311"/>
                    <a:pt x="2668" y="7204"/>
                  </a:cubicBezTo>
                  <a:cubicBezTo>
                    <a:pt x="2763" y="7311"/>
                    <a:pt x="2906" y="7370"/>
                    <a:pt x="3049" y="7370"/>
                  </a:cubicBezTo>
                  <a:lnTo>
                    <a:pt x="3108" y="7370"/>
                  </a:lnTo>
                  <a:cubicBezTo>
                    <a:pt x="3406" y="7370"/>
                    <a:pt x="3656" y="7120"/>
                    <a:pt x="3656" y="6823"/>
                  </a:cubicBezTo>
                  <a:lnTo>
                    <a:pt x="3656" y="6489"/>
                  </a:lnTo>
                  <a:lnTo>
                    <a:pt x="3656" y="5132"/>
                  </a:lnTo>
                  <a:cubicBezTo>
                    <a:pt x="3656" y="5049"/>
                    <a:pt x="3584" y="4965"/>
                    <a:pt x="3501" y="4965"/>
                  </a:cubicBezTo>
                  <a:cubicBezTo>
                    <a:pt x="3406" y="4965"/>
                    <a:pt x="3334" y="5049"/>
                    <a:pt x="3334" y="5132"/>
                  </a:cubicBezTo>
                  <a:lnTo>
                    <a:pt x="3334" y="5584"/>
                  </a:lnTo>
                  <a:cubicBezTo>
                    <a:pt x="3263" y="5549"/>
                    <a:pt x="3180" y="5537"/>
                    <a:pt x="3108" y="5537"/>
                  </a:cubicBezTo>
                  <a:lnTo>
                    <a:pt x="3049" y="5537"/>
                  </a:lnTo>
                  <a:cubicBezTo>
                    <a:pt x="2929" y="5537"/>
                    <a:pt x="2822" y="5572"/>
                    <a:pt x="2739" y="5632"/>
                  </a:cubicBezTo>
                  <a:cubicBezTo>
                    <a:pt x="2632" y="5465"/>
                    <a:pt x="2453" y="5358"/>
                    <a:pt x="2251" y="5358"/>
                  </a:cubicBezTo>
                  <a:lnTo>
                    <a:pt x="2251" y="5120"/>
                  </a:lnTo>
                  <a:cubicBezTo>
                    <a:pt x="2251" y="4810"/>
                    <a:pt x="1989" y="4560"/>
                    <a:pt x="1679" y="4560"/>
                  </a:cubicBezTo>
                  <a:lnTo>
                    <a:pt x="536" y="4560"/>
                  </a:lnTo>
                  <a:cubicBezTo>
                    <a:pt x="441" y="4560"/>
                    <a:pt x="370" y="4572"/>
                    <a:pt x="298" y="4620"/>
                  </a:cubicBezTo>
                  <a:lnTo>
                    <a:pt x="298" y="4120"/>
                  </a:lnTo>
                  <a:cubicBezTo>
                    <a:pt x="298" y="3941"/>
                    <a:pt x="477" y="3787"/>
                    <a:pt x="679" y="3787"/>
                  </a:cubicBezTo>
                  <a:cubicBezTo>
                    <a:pt x="774" y="3787"/>
                    <a:pt x="846" y="3703"/>
                    <a:pt x="846" y="3620"/>
                  </a:cubicBezTo>
                  <a:lnTo>
                    <a:pt x="846" y="2977"/>
                  </a:lnTo>
                  <a:lnTo>
                    <a:pt x="2787" y="2977"/>
                  </a:lnTo>
                  <a:lnTo>
                    <a:pt x="2787" y="3620"/>
                  </a:lnTo>
                  <a:cubicBezTo>
                    <a:pt x="2787" y="3703"/>
                    <a:pt x="2858" y="3787"/>
                    <a:pt x="2941" y="3787"/>
                  </a:cubicBezTo>
                  <a:cubicBezTo>
                    <a:pt x="3168" y="3787"/>
                    <a:pt x="3334" y="3929"/>
                    <a:pt x="3334" y="4120"/>
                  </a:cubicBezTo>
                  <a:lnTo>
                    <a:pt x="3334" y="4513"/>
                  </a:lnTo>
                  <a:cubicBezTo>
                    <a:pt x="3334" y="4596"/>
                    <a:pt x="3406" y="4679"/>
                    <a:pt x="3501" y="4679"/>
                  </a:cubicBezTo>
                  <a:cubicBezTo>
                    <a:pt x="3584" y="4679"/>
                    <a:pt x="3656" y="4596"/>
                    <a:pt x="3656" y="4513"/>
                  </a:cubicBezTo>
                  <a:lnTo>
                    <a:pt x="3656" y="4120"/>
                  </a:lnTo>
                  <a:cubicBezTo>
                    <a:pt x="3656" y="3810"/>
                    <a:pt x="3418" y="3548"/>
                    <a:pt x="3108" y="3489"/>
                  </a:cubicBezTo>
                  <a:lnTo>
                    <a:pt x="3108" y="2989"/>
                  </a:lnTo>
                  <a:lnTo>
                    <a:pt x="3322" y="2989"/>
                  </a:lnTo>
                  <a:cubicBezTo>
                    <a:pt x="3406" y="2989"/>
                    <a:pt x="3477" y="2917"/>
                    <a:pt x="3477" y="2834"/>
                  </a:cubicBezTo>
                  <a:lnTo>
                    <a:pt x="3477" y="2143"/>
                  </a:lnTo>
                  <a:lnTo>
                    <a:pt x="3477" y="2001"/>
                  </a:lnTo>
                  <a:lnTo>
                    <a:pt x="3477" y="167"/>
                  </a:lnTo>
                  <a:cubicBezTo>
                    <a:pt x="3477" y="72"/>
                    <a:pt x="3406" y="0"/>
                    <a:pt x="332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32" name="Google Shape;11532;p81"/>
            <p:cNvSpPr/>
            <p:nvPr/>
          </p:nvSpPr>
          <p:spPr>
            <a:xfrm>
              <a:off x="2275881" y="3157965"/>
              <a:ext cx="168284" cy="75082"/>
            </a:xfrm>
            <a:custGeom>
              <a:avLst/>
              <a:gdLst/>
              <a:ahLst/>
              <a:cxnLst/>
              <a:rect l="l" t="t" r="r" b="b"/>
              <a:pathLst>
                <a:path w="5312" h="2370" extrusionOk="0">
                  <a:moveTo>
                    <a:pt x="2668" y="322"/>
                  </a:moveTo>
                  <a:cubicBezTo>
                    <a:pt x="3085" y="322"/>
                    <a:pt x="3466" y="369"/>
                    <a:pt x="3775" y="429"/>
                  </a:cubicBezTo>
                  <a:cubicBezTo>
                    <a:pt x="4073" y="489"/>
                    <a:pt x="4192" y="560"/>
                    <a:pt x="4240" y="608"/>
                  </a:cubicBezTo>
                  <a:cubicBezTo>
                    <a:pt x="4192" y="655"/>
                    <a:pt x="4061" y="727"/>
                    <a:pt x="3775" y="786"/>
                  </a:cubicBezTo>
                  <a:cubicBezTo>
                    <a:pt x="3466" y="870"/>
                    <a:pt x="3085" y="893"/>
                    <a:pt x="2668" y="893"/>
                  </a:cubicBezTo>
                  <a:cubicBezTo>
                    <a:pt x="2251" y="893"/>
                    <a:pt x="1858" y="846"/>
                    <a:pt x="1549" y="786"/>
                  </a:cubicBezTo>
                  <a:cubicBezTo>
                    <a:pt x="1251" y="727"/>
                    <a:pt x="1132" y="655"/>
                    <a:pt x="1084" y="608"/>
                  </a:cubicBezTo>
                  <a:cubicBezTo>
                    <a:pt x="1132" y="584"/>
                    <a:pt x="1251" y="500"/>
                    <a:pt x="1549" y="429"/>
                  </a:cubicBezTo>
                  <a:cubicBezTo>
                    <a:pt x="1858" y="358"/>
                    <a:pt x="2251" y="322"/>
                    <a:pt x="2668" y="322"/>
                  </a:cubicBezTo>
                  <a:close/>
                  <a:moveTo>
                    <a:pt x="2668" y="0"/>
                  </a:moveTo>
                  <a:cubicBezTo>
                    <a:pt x="2466" y="0"/>
                    <a:pt x="846" y="12"/>
                    <a:pt x="763" y="572"/>
                  </a:cubicBezTo>
                  <a:lnTo>
                    <a:pt x="25" y="2143"/>
                  </a:lnTo>
                  <a:cubicBezTo>
                    <a:pt x="1" y="2191"/>
                    <a:pt x="13" y="2251"/>
                    <a:pt x="49" y="2298"/>
                  </a:cubicBezTo>
                  <a:cubicBezTo>
                    <a:pt x="72" y="2334"/>
                    <a:pt x="120" y="2370"/>
                    <a:pt x="180" y="2370"/>
                  </a:cubicBezTo>
                  <a:lnTo>
                    <a:pt x="2644" y="2370"/>
                  </a:lnTo>
                  <a:cubicBezTo>
                    <a:pt x="2739" y="2370"/>
                    <a:pt x="2811" y="2298"/>
                    <a:pt x="2811" y="2203"/>
                  </a:cubicBezTo>
                  <a:cubicBezTo>
                    <a:pt x="2811" y="2120"/>
                    <a:pt x="2739" y="2036"/>
                    <a:pt x="2644" y="2036"/>
                  </a:cubicBezTo>
                  <a:lnTo>
                    <a:pt x="430" y="2036"/>
                  </a:lnTo>
                  <a:lnTo>
                    <a:pt x="965" y="905"/>
                  </a:lnTo>
                  <a:cubicBezTo>
                    <a:pt x="1430" y="1203"/>
                    <a:pt x="2513" y="1227"/>
                    <a:pt x="2680" y="1227"/>
                  </a:cubicBezTo>
                  <a:cubicBezTo>
                    <a:pt x="2847" y="1227"/>
                    <a:pt x="3930" y="1203"/>
                    <a:pt x="4394" y="905"/>
                  </a:cubicBezTo>
                  <a:lnTo>
                    <a:pt x="4930" y="2036"/>
                  </a:lnTo>
                  <a:lnTo>
                    <a:pt x="3287" y="2036"/>
                  </a:lnTo>
                  <a:cubicBezTo>
                    <a:pt x="3204" y="2036"/>
                    <a:pt x="3120" y="2120"/>
                    <a:pt x="3120" y="2203"/>
                  </a:cubicBezTo>
                  <a:cubicBezTo>
                    <a:pt x="3120" y="2298"/>
                    <a:pt x="3204" y="2370"/>
                    <a:pt x="3287" y="2370"/>
                  </a:cubicBezTo>
                  <a:lnTo>
                    <a:pt x="5180" y="2370"/>
                  </a:lnTo>
                  <a:cubicBezTo>
                    <a:pt x="5240" y="2370"/>
                    <a:pt x="5287" y="2334"/>
                    <a:pt x="5311" y="2298"/>
                  </a:cubicBezTo>
                  <a:cubicBezTo>
                    <a:pt x="5311" y="2263"/>
                    <a:pt x="5311" y="2203"/>
                    <a:pt x="5299" y="2143"/>
                  </a:cubicBezTo>
                  <a:lnTo>
                    <a:pt x="4573" y="572"/>
                  </a:lnTo>
                  <a:cubicBezTo>
                    <a:pt x="4490" y="12"/>
                    <a:pt x="2858" y="0"/>
                    <a:pt x="26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33" name="Google Shape;11533;p81"/>
            <p:cNvSpPr/>
            <p:nvPr/>
          </p:nvSpPr>
          <p:spPr>
            <a:xfrm>
              <a:off x="2320012" y="3098755"/>
              <a:ext cx="10613" cy="54711"/>
            </a:xfrm>
            <a:custGeom>
              <a:avLst/>
              <a:gdLst/>
              <a:ahLst/>
              <a:cxnLst/>
              <a:rect l="l" t="t" r="r" b="b"/>
              <a:pathLst>
                <a:path w="335" h="1727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1560"/>
                  </a:lnTo>
                  <a:cubicBezTo>
                    <a:pt x="1" y="1643"/>
                    <a:pt x="84" y="1726"/>
                    <a:pt x="168" y="1726"/>
                  </a:cubicBezTo>
                  <a:cubicBezTo>
                    <a:pt x="263" y="1726"/>
                    <a:pt x="334" y="1643"/>
                    <a:pt x="334" y="1560"/>
                  </a:cubicBezTo>
                  <a:lnTo>
                    <a:pt x="334" y="155"/>
                  </a:lnTo>
                  <a:cubicBezTo>
                    <a:pt x="322" y="72"/>
                    <a:pt x="239" y="0"/>
                    <a:pt x="1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34" name="Google Shape;11534;p81"/>
            <p:cNvSpPr/>
            <p:nvPr/>
          </p:nvSpPr>
          <p:spPr>
            <a:xfrm>
              <a:off x="2267961" y="3116939"/>
              <a:ext cx="42293" cy="41437"/>
            </a:xfrm>
            <a:custGeom>
              <a:avLst/>
              <a:gdLst/>
              <a:ahLst/>
              <a:cxnLst/>
              <a:rect l="l" t="t" r="r" b="b"/>
              <a:pathLst>
                <a:path w="1335" h="1308" extrusionOk="0">
                  <a:moveTo>
                    <a:pt x="168" y="1"/>
                  </a:moveTo>
                  <a:cubicBezTo>
                    <a:pt x="129" y="1"/>
                    <a:pt x="90" y="15"/>
                    <a:pt x="60" y="45"/>
                  </a:cubicBezTo>
                  <a:cubicBezTo>
                    <a:pt x="1" y="105"/>
                    <a:pt x="1" y="212"/>
                    <a:pt x="60" y="271"/>
                  </a:cubicBezTo>
                  <a:lnTo>
                    <a:pt x="1049" y="1272"/>
                  </a:lnTo>
                  <a:cubicBezTo>
                    <a:pt x="1084" y="1295"/>
                    <a:pt x="1132" y="1307"/>
                    <a:pt x="1168" y="1307"/>
                  </a:cubicBezTo>
                  <a:cubicBezTo>
                    <a:pt x="1215" y="1307"/>
                    <a:pt x="1263" y="1295"/>
                    <a:pt x="1287" y="1272"/>
                  </a:cubicBezTo>
                  <a:cubicBezTo>
                    <a:pt x="1334" y="1212"/>
                    <a:pt x="1334" y="1105"/>
                    <a:pt x="1275" y="1045"/>
                  </a:cubicBezTo>
                  <a:lnTo>
                    <a:pt x="275" y="45"/>
                  </a:lnTo>
                  <a:cubicBezTo>
                    <a:pt x="245" y="15"/>
                    <a:pt x="206" y="1"/>
                    <a:pt x="16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35" name="Google Shape;11535;p81"/>
            <p:cNvSpPr/>
            <p:nvPr/>
          </p:nvSpPr>
          <p:spPr>
            <a:xfrm>
              <a:off x="2239671" y="3166645"/>
              <a:ext cx="54743" cy="10201"/>
            </a:xfrm>
            <a:custGeom>
              <a:avLst/>
              <a:gdLst/>
              <a:ahLst/>
              <a:cxnLst/>
              <a:rect l="l" t="t" r="r" b="b"/>
              <a:pathLst>
                <a:path w="1728" h="322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1561" y="322"/>
                  </a:lnTo>
                  <a:cubicBezTo>
                    <a:pt x="1644" y="322"/>
                    <a:pt x="1727" y="250"/>
                    <a:pt x="1727" y="155"/>
                  </a:cubicBezTo>
                  <a:cubicBezTo>
                    <a:pt x="1727" y="72"/>
                    <a:pt x="1644" y="0"/>
                    <a:pt x="156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536" name="Google Shape;11536;p81"/>
          <p:cNvGrpSpPr/>
          <p:nvPr/>
        </p:nvGrpSpPr>
        <p:grpSpPr>
          <a:xfrm>
            <a:off x="3588740" y="3570432"/>
            <a:ext cx="286725" cy="465232"/>
            <a:chOff x="2691555" y="2884503"/>
            <a:chExt cx="215044" cy="348924"/>
          </a:xfrm>
          <a:solidFill>
            <a:srgbClr val="D2DE00"/>
          </a:solidFill>
        </p:grpSpPr>
        <p:sp>
          <p:nvSpPr>
            <p:cNvPr id="11537" name="Google Shape;11537;p81"/>
            <p:cNvSpPr/>
            <p:nvPr/>
          </p:nvSpPr>
          <p:spPr>
            <a:xfrm>
              <a:off x="2691555" y="2884503"/>
              <a:ext cx="215044" cy="348924"/>
            </a:xfrm>
            <a:custGeom>
              <a:avLst/>
              <a:gdLst/>
              <a:ahLst/>
              <a:cxnLst/>
              <a:rect l="l" t="t" r="r" b="b"/>
              <a:pathLst>
                <a:path w="6788" h="11014" extrusionOk="0">
                  <a:moveTo>
                    <a:pt x="632" y="4941"/>
                  </a:moveTo>
                  <a:lnTo>
                    <a:pt x="632" y="5394"/>
                  </a:lnTo>
                  <a:lnTo>
                    <a:pt x="441" y="5394"/>
                  </a:lnTo>
                  <a:lnTo>
                    <a:pt x="632" y="4941"/>
                  </a:lnTo>
                  <a:close/>
                  <a:moveTo>
                    <a:pt x="3703" y="0"/>
                  </a:moveTo>
                  <a:cubicBezTo>
                    <a:pt x="2013" y="0"/>
                    <a:pt x="632" y="1346"/>
                    <a:pt x="632" y="2989"/>
                  </a:cubicBezTo>
                  <a:lnTo>
                    <a:pt x="632" y="4179"/>
                  </a:lnTo>
                  <a:lnTo>
                    <a:pt x="36" y="5489"/>
                  </a:lnTo>
                  <a:cubicBezTo>
                    <a:pt x="1" y="5537"/>
                    <a:pt x="13" y="5596"/>
                    <a:pt x="48" y="5644"/>
                  </a:cubicBezTo>
                  <a:cubicBezTo>
                    <a:pt x="72" y="5692"/>
                    <a:pt x="120" y="5715"/>
                    <a:pt x="179" y="5715"/>
                  </a:cubicBezTo>
                  <a:lnTo>
                    <a:pt x="632" y="5715"/>
                  </a:lnTo>
                  <a:lnTo>
                    <a:pt x="632" y="6965"/>
                  </a:lnTo>
                  <a:cubicBezTo>
                    <a:pt x="632" y="7335"/>
                    <a:pt x="941" y="7656"/>
                    <a:pt x="1310" y="7656"/>
                  </a:cubicBezTo>
                  <a:lnTo>
                    <a:pt x="2156" y="7656"/>
                  </a:lnTo>
                  <a:lnTo>
                    <a:pt x="2156" y="8704"/>
                  </a:lnTo>
                  <a:lnTo>
                    <a:pt x="751" y="10775"/>
                  </a:lnTo>
                  <a:cubicBezTo>
                    <a:pt x="703" y="10835"/>
                    <a:pt x="703" y="10906"/>
                    <a:pt x="751" y="10954"/>
                  </a:cubicBezTo>
                  <a:cubicBezTo>
                    <a:pt x="775" y="11002"/>
                    <a:pt x="822" y="11014"/>
                    <a:pt x="882" y="11014"/>
                  </a:cubicBezTo>
                  <a:lnTo>
                    <a:pt x="929" y="11014"/>
                  </a:lnTo>
                  <a:lnTo>
                    <a:pt x="2394" y="10585"/>
                  </a:lnTo>
                  <a:cubicBezTo>
                    <a:pt x="2489" y="10549"/>
                    <a:pt x="2537" y="10466"/>
                    <a:pt x="2501" y="10394"/>
                  </a:cubicBezTo>
                  <a:cubicBezTo>
                    <a:pt x="2482" y="10328"/>
                    <a:pt x="2418" y="10277"/>
                    <a:pt x="2356" y="10277"/>
                  </a:cubicBezTo>
                  <a:cubicBezTo>
                    <a:pt x="2340" y="10277"/>
                    <a:pt x="2325" y="10280"/>
                    <a:pt x="2310" y="10287"/>
                  </a:cubicBezTo>
                  <a:lnTo>
                    <a:pt x="1263" y="10597"/>
                  </a:lnTo>
                  <a:lnTo>
                    <a:pt x="2441" y="8859"/>
                  </a:lnTo>
                  <a:cubicBezTo>
                    <a:pt x="2453" y="8823"/>
                    <a:pt x="2477" y="8799"/>
                    <a:pt x="2477" y="8763"/>
                  </a:cubicBezTo>
                  <a:lnTo>
                    <a:pt x="2477" y="7608"/>
                  </a:lnTo>
                  <a:lnTo>
                    <a:pt x="3453" y="7073"/>
                  </a:lnTo>
                  <a:cubicBezTo>
                    <a:pt x="3537" y="7025"/>
                    <a:pt x="3561" y="6942"/>
                    <a:pt x="3513" y="6846"/>
                  </a:cubicBezTo>
                  <a:cubicBezTo>
                    <a:pt x="3488" y="6797"/>
                    <a:pt x="3436" y="6765"/>
                    <a:pt x="3378" y="6765"/>
                  </a:cubicBezTo>
                  <a:cubicBezTo>
                    <a:pt x="3352" y="6765"/>
                    <a:pt x="3325" y="6772"/>
                    <a:pt x="3299" y="6787"/>
                  </a:cubicBezTo>
                  <a:lnTo>
                    <a:pt x="2263" y="7358"/>
                  </a:lnTo>
                  <a:lnTo>
                    <a:pt x="1298" y="7358"/>
                  </a:lnTo>
                  <a:cubicBezTo>
                    <a:pt x="1108" y="7358"/>
                    <a:pt x="941" y="7192"/>
                    <a:pt x="941" y="7001"/>
                  </a:cubicBezTo>
                  <a:lnTo>
                    <a:pt x="941" y="6549"/>
                  </a:lnTo>
                  <a:lnTo>
                    <a:pt x="1775" y="6549"/>
                  </a:lnTo>
                  <a:cubicBezTo>
                    <a:pt x="1870" y="6549"/>
                    <a:pt x="1941" y="6477"/>
                    <a:pt x="1941" y="6382"/>
                  </a:cubicBezTo>
                  <a:cubicBezTo>
                    <a:pt x="1941" y="6299"/>
                    <a:pt x="1870" y="6227"/>
                    <a:pt x="1775" y="6227"/>
                  </a:cubicBezTo>
                  <a:lnTo>
                    <a:pt x="941" y="6227"/>
                  </a:lnTo>
                  <a:lnTo>
                    <a:pt x="941" y="3025"/>
                  </a:lnTo>
                  <a:cubicBezTo>
                    <a:pt x="941" y="1548"/>
                    <a:pt x="2179" y="358"/>
                    <a:pt x="3715" y="358"/>
                  </a:cubicBezTo>
                  <a:cubicBezTo>
                    <a:pt x="5239" y="358"/>
                    <a:pt x="6478" y="1548"/>
                    <a:pt x="6478" y="3025"/>
                  </a:cubicBezTo>
                  <a:cubicBezTo>
                    <a:pt x="6478" y="4263"/>
                    <a:pt x="5811" y="5406"/>
                    <a:pt x="4727" y="6013"/>
                  </a:cubicBezTo>
                  <a:lnTo>
                    <a:pt x="3954" y="6442"/>
                  </a:lnTo>
                  <a:cubicBezTo>
                    <a:pt x="3870" y="6489"/>
                    <a:pt x="3846" y="6584"/>
                    <a:pt x="3894" y="6668"/>
                  </a:cubicBezTo>
                  <a:cubicBezTo>
                    <a:pt x="3918" y="6717"/>
                    <a:pt x="3971" y="6749"/>
                    <a:pt x="4029" y="6749"/>
                  </a:cubicBezTo>
                  <a:cubicBezTo>
                    <a:pt x="4055" y="6749"/>
                    <a:pt x="4082" y="6742"/>
                    <a:pt x="4108" y="6727"/>
                  </a:cubicBezTo>
                  <a:lnTo>
                    <a:pt x="4882" y="6299"/>
                  </a:lnTo>
                  <a:cubicBezTo>
                    <a:pt x="4918" y="6287"/>
                    <a:pt x="4930" y="6263"/>
                    <a:pt x="4966" y="6251"/>
                  </a:cubicBezTo>
                  <a:lnTo>
                    <a:pt x="4966" y="8525"/>
                  </a:lnTo>
                  <a:cubicBezTo>
                    <a:pt x="4966" y="8573"/>
                    <a:pt x="4977" y="8609"/>
                    <a:pt x="5001" y="8632"/>
                  </a:cubicBezTo>
                  <a:lnTo>
                    <a:pt x="5620" y="9323"/>
                  </a:lnTo>
                  <a:lnTo>
                    <a:pt x="2965" y="10109"/>
                  </a:lnTo>
                  <a:cubicBezTo>
                    <a:pt x="2882" y="10133"/>
                    <a:pt x="2834" y="10228"/>
                    <a:pt x="2858" y="10299"/>
                  </a:cubicBezTo>
                  <a:cubicBezTo>
                    <a:pt x="2882" y="10371"/>
                    <a:pt x="2953" y="10418"/>
                    <a:pt x="3013" y="10418"/>
                  </a:cubicBezTo>
                  <a:lnTo>
                    <a:pt x="3061" y="10418"/>
                  </a:lnTo>
                  <a:lnTo>
                    <a:pt x="5942" y="9573"/>
                  </a:lnTo>
                  <a:cubicBezTo>
                    <a:pt x="6001" y="9549"/>
                    <a:pt x="6037" y="9513"/>
                    <a:pt x="6049" y="9466"/>
                  </a:cubicBezTo>
                  <a:cubicBezTo>
                    <a:pt x="6061" y="9406"/>
                    <a:pt x="6049" y="9359"/>
                    <a:pt x="6013" y="9311"/>
                  </a:cubicBezTo>
                  <a:lnTo>
                    <a:pt x="5263" y="8442"/>
                  </a:lnTo>
                  <a:lnTo>
                    <a:pt x="5263" y="6013"/>
                  </a:lnTo>
                  <a:cubicBezTo>
                    <a:pt x="6216" y="5311"/>
                    <a:pt x="6787" y="4203"/>
                    <a:pt x="6787" y="2989"/>
                  </a:cubicBezTo>
                  <a:cubicBezTo>
                    <a:pt x="6787" y="1346"/>
                    <a:pt x="5406" y="0"/>
                    <a:pt x="370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38" name="Google Shape;11538;p81"/>
            <p:cNvSpPr/>
            <p:nvPr/>
          </p:nvSpPr>
          <p:spPr>
            <a:xfrm>
              <a:off x="2754535" y="2907503"/>
              <a:ext cx="126783" cy="127164"/>
            </a:xfrm>
            <a:custGeom>
              <a:avLst/>
              <a:gdLst/>
              <a:ahLst/>
              <a:cxnLst/>
              <a:rect l="l" t="t" r="r" b="b"/>
              <a:pathLst>
                <a:path w="4002" h="4014" extrusionOk="0">
                  <a:moveTo>
                    <a:pt x="1989" y="1"/>
                  </a:moveTo>
                  <a:cubicBezTo>
                    <a:pt x="953" y="1"/>
                    <a:pt x="72" y="822"/>
                    <a:pt x="1" y="1870"/>
                  </a:cubicBezTo>
                  <a:cubicBezTo>
                    <a:pt x="1" y="1953"/>
                    <a:pt x="61" y="2025"/>
                    <a:pt x="144" y="2048"/>
                  </a:cubicBezTo>
                  <a:cubicBezTo>
                    <a:pt x="239" y="2048"/>
                    <a:pt x="311" y="1989"/>
                    <a:pt x="322" y="1894"/>
                  </a:cubicBezTo>
                  <a:cubicBezTo>
                    <a:pt x="382" y="1013"/>
                    <a:pt x="1108" y="346"/>
                    <a:pt x="1989" y="346"/>
                  </a:cubicBezTo>
                  <a:cubicBezTo>
                    <a:pt x="2918" y="346"/>
                    <a:pt x="3656" y="1096"/>
                    <a:pt x="3656" y="2013"/>
                  </a:cubicBezTo>
                  <a:cubicBezTo>
                    <a:pt x="3656" y="2941"/>
                    <a:pt x="2918" y="3680"/>
                    <a:pt x="1989" y="3680"/>
                  </a:cubicBezTo>
                  <a:cubicBezTo>
                    <a:pt x="1251" y="3680"/>
                    <a:pt x="596" y="3191"/>
                    <a:pt x="382" y="2477"/>
                  </a:cubicBezTo>
                  <a:cubicBezTo>
                    <a:pt x="363" y="2401"/>
                    <a:pt x="298" y="2363"/>
                    <a:pt x="236" y="2363"/>
                  </a:cubicBezTo>
                  <a:cubicBezTo>
                    <a:pt x="221" y="2363"/>
                    <a:pt x="206" y="2365"/>
                    <a:pt x="191" y="2370"/>
                  </a:cubicBezTo>
                  <a:cubicBezTo>
                    <a:pt x="96" y="2406"/>
                    <a:pt x="61" y="2489"/>
                    <a:pt x="84" y="2560"/>
                  </a:cubicBezTo>
                  <a:cubicBezTo>
                    <a:pt x="322" y="3418"/>
                    <a:pt x="1108" y="4013"/>
                    <a:pt x="2001" y="4013"/>
                  </a:cubicBezTo>
                  <a:cubicBezTo>
                    <a:pt x="3109" y="4013"/>
                    <a:pt x="4001" y="3120"/>
                    <a:pt x="4001" y="2013"/>
                  </a:cubicBezTo>
                  <a:cubicBezTo>
                    <a:pt x="3990" y="917"/>
                    <a:pt x="3097" y="1"/>
                    <a:pt x="1989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39" name="Google Shape;11539;p81"/>
            <p:cNvSpPr/>
            <p:nvPr/>
          </p:nvSpPr>
          <p:spPr>
            <a:xfrm>
              <a:off x="2781336" y="2931263"/>
              <a:ext cx="74321" cy="74353"/>
            </a:xfrm>
            <a:custGeom>
              <a:avLst/>
              <a:gdLst/>
              <a:ahLst/>
              <a:cxnLst/>
              <a:rect l="l" t="t" r="r" b="b"/>
              <a:pathLst>
                <a:path w="2346" h="2347" extrusionOk="0">
                  <a:moveTo>
                    <a:pt x="1465" y="310"/>
                  </a:moveTo>
                  <a:cubicBezTo>
                    <a:pt x="1620" y="310"/>
                    <a:pt x="1751" y="370"/>
                    <a:pt x="1858" y="477"/>
                  </a:cubicBezTo>
                  <a:cubicBezTo>
                    <a:pt x="1965" y="584"/>
                    <a:pt x="2024" y="715"/>
                    <a:pt x="2024" y="858"/>
                  </a:cubicBezTo>
                  <a:cubicBezTo>
                    <a:pt x="2024" y="1013"/>
                    <a:pt x="1965" y="1144"/>
                    <a:pt x="1858" y="1251"/>
                  </a:cubicBezTo>
                  <a:cubicBezTo>
                    <a:pt x="1751" y="1358"/>
                    <a:pt x="1620" y="1418"/>
                    <a:pt x="1465" y="1418"/>
                  </a:cubicBezTo>
                  <a:cubicBezTo>
                    <a:pt x="1322" y="1418"/>
                    <a:pt x="1191" y="1358"/>
                    <a:pt x="1084" y="1251"/>
                  </a:cubicBezTo>
                  <a:cubicBezTo>
                    <a:pt x="869" y="1037"/>
                    <a:pt x="869" y="679"/>
                    <a:pt x="1084" y="477"/>
                  </a:cubicBezTo>
                  <a:cubicBezTo>
                    <a:pt x="1191" y="370"/>
                    <a:pt x="1322" y="310"/>
                    <a:pt x="1465" y="310"/>
                  </a:cubicBezTo>
                  <a:close/>
                  <a:moveTo>
                    <a:pt x="1489" y="1"/>
                  </a:moveTo>
                  <a:cubicBezTo>
                    <a:pt x="1262" y="1"/>
                    <a:pt x="1036" y="84"/>
                    <a:pt x="869" y="251"/>
                  </a:cubicBezTo>
                  <a:cubicBezTo>
                    <a:pt x="572" y="548"/>
                    <a:pt x="536" y="1025"/>
                    <a:pt x="774" y="1370"/>
                  </a:cubicBezTo>
                  <a:lnTo>
                    <a:pt x="60" y="2084"/>
                  </a:lnTo>
                  <a:cubicBezTo>
                    <a:pt x="0" y="2144"/>
                    <a:pt x="0" y="2239"/>
                    <a:pt x="60" y="2299"/>
                  </a:cubicBezTo>
                  <a:cubicBezTo>
                    <a:pt x="84" y="2334"/>
                    <a:pt x="131" y="2346"/>
                    <a:pt x="179" y="2346"/>
                  </a:cubicBezTo>
                  <a:cubicBezTo>
                    <a:pt x="215" y="2346"/>
                    <a:pt x="262" y="2334"/>
                    <a:pt x="298" y="2299"/>
                  </a:cubicBezTo>
                  <a:lnTo>
                    <a:pt x="1012" y="1584"/>
                  </a:lnTo>
                  <a:cubicBezTo>
                    <a:pt x="1155" y="1691"/>
                    <a:pt x="1322" y="1739"/>
                    <a:pt x="1501" y="1739"/>
                  </a:cubicBezTo>
                  <a:cubicBezTo>
                    <a:pt x="1739" y="1739"/>
                    <a:pt x="1941" y="1644"/>
                    <a:pt x="2108" y="1489"/>
                  </a:cubicBezTo>
                  <a:cubicBezTo>
                    <a:pt x="2263" y="1310"/>
                    <a:pt x="2346" y="1096"/>
                    <a:pt x="2346" y="858"/>
                  </a:cubicBezTo>
                  <a:cubicBezTo>
                    <a:pt x="2346" y="620"/>
                    <a:pt x="2263" y="417"/>
                    <a:pt x="2096" y="251"/>
                  </a:cubicBezTo>
                  <a:cubicBezTo>
                    <a:pt x="1929" y="84"/>
                    <a:pt x="1703" y="1"/>
                    <a:pt x="1489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540" name="Google Shape;11540;p81"/>
          <p:cNvGrpSpPr/>
          <p:nvPr/>
        </p:nvGrpSpPr>
        <p:grpSpPr>
          <a:xfrm>
            <a:off x="2360612" y="3570432"/>
            <a:ext cx="339525" cy="465104"/>
            <a:chOff x="1770459" y="2884503"/>
            <a:chExt cx="254644" cy="348828"/>
          </a:xfrm>
          <a:solidFill>
            <a:srgbClr val="D2DE00"/>
          </a:solidFill>
        </p:grpSpPr>
        <p:sp>
          <p:nvSpPr>
            <p:cNvPr id="11541" name="Google Shape;11541;p81"/>
            <p:cNvSpPr/>
            <p:nvPr/>
          </p:nvSpPr>
          <p:spPr>
            <a:xfrm>
              <a:off x="1832330" y="2884503"/>
              <a:ext cx="130902" cy="159572"/>
            </a:xfrm>
            <a:custGeom>
              <a:avLst/>
              <a:gdLst/>
              <a:ahLst/>
              <a:cxnLst/>
              <a:rect l="l" t="t" r="r" b="b"/>
              <a:pathLst>
                <a:path w="4132" h="5037" extrusionOk="0">
                  <a:moveTo>
                    <a:pt x="2060" y="0"/>
                  </a:moveTo>
                  <a:cubicBezTo>
                    <a:pt x="953" y="0"/>
                    <a:pt x="36" y="869"/>
                    <a:pt x="0" y="1977"/>
                  </a:cubicBezTo>
                  <a:cubicBezTo>
                    <a:pt x="0" y="2072"/>
                    <a:pt x="60" y="2143"/>
                    <a:pt x="143" y="2143"/>
                  </a:cubicBezTo>
                  <a:cubicBezTo>
                    <a:pt x="238" y="2143"/>
                    <a:pt x="310" y="2084"/>
                    <a:pt x="310" y="2001"/>
                  </a:cubicBezTo>
                  <a:cubicBezTo>
                    <a:pt x="357" y="1060"/>
                    <a:pt x="1131" y="322"/>
                    <a:pt x="2060" y="322"/>
                  </a:cubicBezTo>
                  <a:cubicBezTo>
                    <a:pt x="3036" y="322"/>
                    <a:pt x="3822" y="1120"/>
                    <a:pt x="3822" y="2084"/>
                  </a:cubicBezTo>
                  <a:cubicBezTo>
                    <a:pt x="3822" y="2846"/>
                    <a:pt x="3334" y="3513"/>
                    <a:pt x="2596" y="3751"/>
                  </a:cubicBezTo>
                  <a:cubicBezTo>
                    <a:pt x="2572" y="3763"/>
                    <a:pt x="2524" y="3787"/>
                    <a:pt x="2512" y="3822"/>
                  </a:cubicBezTo>
                  <a:lnTo>
                    <a:pt x="2060" y="4572"/>
                  </a:lnTo>
                  <a:lnTo>
                    <a:pt x="1619" y="3822"/>
                  </a:lnTo>
                  <a:cubicBezTo>
                    <a:pt x="1608" y="3798"/>
                    <a:pt x="1572" y="3763"/>
                    <a:pt x="1524" y="3751"/>
                  </a:cubicBezTo>
                  <a:cubicBezTo>
                    <a:pt x="977" y="3572"/>
                    <a:pt x="548" y="3144"/>
                    <a:pt x="381" y="2572"/>
                  </a:cubicBezTo>
                  <a:cubicBezTo>
                    <a:pt x="362" y="2503"/>
                    <a:pt x="293" y="2459"/>
                    <a:pt x="230" y="2459"/>
                  </a:cubicBezTo>
                  <a:cubicBezTo>
                    <a:pt x="216" y="2459"/>
                    <a:pt x="203" y="2461"/>
                    <a:pt x="191" y="2465"/>
                  </a:cubicBezTo>
                  <a:cubicBezTo>
                    <a:pt x="95" y="2501"/>
                    <a:pt x="60" y="2584"/>
                    <a:pt x="84" y="2667"/>
                  </a:cubicBezTo>
                  <a:cubicBezTo>
                    <a:pt x="274" y="3298"/>
                    <a:pt x="750" y="3810"/>
                    <a:pt x="1381" y="4037"/>
                  </a:cubicBezTo>
                  <a:lnTo>
                    <a:pt x="1929" y="4953"/>
                  </a:lnTo>
                  <a:cubicBezTo>
                    <a:pt x="1965" y="5001"/>
                    <a:pt x="2000" y="5037"/>
                    <a:pt x="2060" y="5037"/>
                  </a:cubicBezTo>
                  <a:cubicBezTo>
                    <a:pt x="2120" y="5037"/>
                    <a:pt x="2167" y="5001"/>
                    <a:pt x="2191" y="4953"/>
                  </a:cubicBezTo>
                  <a:lnTo>
                    <a:pt x="2751" y="4037"/>
                  </a:lnTo>
                  <a:cubicBezTo>
                    <a:pt x="3584" y="3739"/>
                    <a:pt x="4132" y="2965"/>
                    <a:pt x="4132" y="2084"/>
                  </a:cubicBezTo>
                  <a:cubicBezTo>
                    <a:pt x="4132" y="941"/>
                    <a:pt x="3215" y="0"/>
                    <a:pt x="206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42" name="Google Shape;11542;p81"/>
            <p:cNvSpPr/>
            <p:nvPr/>
          </p:nvSpPr>
          <p:spPr>
            <a:xfrm>
              <a:off x="1861000" y="2912698"/>
              <a:ext cx="75842" cy="72167"/>
            </a:xfrm>
            <a:custGeom>
              <a:avLst/>
              <a:gdLst/>
              <a:ahLst/>
              <a:cxnLst/>
              <a:rect l="l" t="t" r="r" b="b"/>
              <a:pathLst>
                <a:path w="2394" h="2278" extrusionOk="0">
                  <a:moveTo>
                    <a:pt x="1441" y="313"/>
                  </a:moveTo>
                  <a:cubicBezTo>
                    <a:pt x="1572" y="313"/>
                    <a:pt x="1715" y="360"/>
                    <a:pt x="1810" y="468"/>
                  </a:cubicBezTo>
                  <a:cubicBezTo>
                    <a:pt x="2036" y="670"/>
                    <a:pt x="2036" y="1015"/>
                    <a:pt x="1834" y="1218"/>
                  </a:cubicBezTo>
                  <a:cubicBezTo>
                    <a:pt x="1726" y="1325"/>
                    <a:pt x="1587" y="1378"/>
                    <a:pt x="1448" y="1378"/>
                  </a:cubicBezTo>
                  <a:cubicBezTo>
                    <a:pt x="1310" y="1378"/>
                    <a:pt x="1173" y="1325"/>
                    <a:pt x="1072" y="1218"/>
                  </a:cubicBezTo>
                  <a:cubicBezTo>
                    <a:pt x="857" y="1015"/>
                    <a:pt x="857" y="670"/>
                    <a:pt x="1072" y="468"/>
                  </a:cubicBezTo>
                  <a:cubicBezTo>
                    <a:pt x="1167" y="360"/>
                    <a:pt x="1310" y="313"/>
                    <a:pt x="1441" y="313"/>
                  </a:cubicBezTo>
                  <a:close/>
                  <a:moveTo>
                    <a:pt x="1451" y="0"/>
                  </a:moveTo>
                  <a:cubicBezTo>
                    <a:pt x="1232" y="0"/>
                    <a:pt x="1012" y="81"/>
                    <a:pt x="845" y="241"/>
                  </a:cubicBezTo>
                  <a:cubicBezTo>
                    <a:pt x="548" y="539"/>
                    <a:pt x="524" y="992"/>
                    <a:pt x="738" y="1325"/>
                  </a:cubicBezTo>
                  <a:lnTo>
                    <a:pt x="60" y="2015"/>
                  </a:lnTo>
                  <a:cubicBezTo>
                    <a:pt x="0" y="2075"/>
                    <a:pt x="0" y="2182"/>
                    <a:pt x="60" y="2242"/>
                  </a:cubicBezTo>
                  <a:cubicBezTo>
                    <a:pt x="83" y="2265"/>
                    <a:pt x="131" y="2277"/>
                    <a:pt x="179" y="2277"/>
                  </a:cubicBezTo>
                  <a:cubicBezTo>
                    <a:pt x="226" y="2277"/>
                    <a:pt x="262" y="2265"/>
                    <a:pt x="298" y="2242"/>
                  </a:cubicBezTo>
                  <a:lnTo>
                    <a:pt x="976" y="1551"/>
                  </a:lnTo>
                  <a:cubicBezTo>
                    <a:pt x="1131" y="1658"/>
                    <a:pt x="1298" y="1706"/>
                    <a:pt x="1453" y="1706"/>
                  </a:cubicBezTo>
                  <a:cubicBezTo>
                    <a:pt x="1679" y="1706"/>
                    <a:pt x="1881" y="1611"/>
                    <a:pt x="2072" y="1444"/>
                  </a:cubicBezTo>
                  <a:cubicBezTo>
                    <a:pt x="2393" y="1122"/>
                    <a:pt x="2393" y="575"/>
                    <a:pt x="2048" y="241"/>
                  </a:cubicBezTo>
                  <a:cubicBezTo>
                    <a:pt x="1887" y="81"/>
                    <a:pt x="1670" y="0"/>
                    <a:pt x="145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43" name="Google Shape;11543;p81"/>
            <p:cNvSpPr/>
            <p:nvPr/>
          </p:nvSpPr>
          <p:spPr>
            <a:xfrm>
              <a:off x="1818359" y="3060644"/>
              <a:ext cx="57753" cy="24172"/>
            </a:xfrm>
            <a:custGeom>
              <a:avLst/>
              <a:gdLst/>
              <a:ahLst/>
              <a:cxnLst/>
              <a:rect l="l" t="t" r="r" b="b"/>
              <a:pathLst>
                <a:path w="1823" h="763" extrusionOk="0">
                  <a:moveTo>
                    <a:pt x="181" y="0"/>
                  </a:moveTo>
                  <a:cubicBezTo>
                    <a:pt x="116" y="0"/>
                    <a:pt x="55" y="43"/>
                    <a:pt x="36" y="108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1584" y="763"/>
                  </a:lnTo>
                  <a:lnTo>
                    <a:pt x="1632" y="763"/>
                  </a:lnTo>
                  <a:cubicBezTo>
                    <a:pt x="1703" y="763"/>
                    <a:pt x="1763" y="727"/>
                    <a:pt x="1775" y="643"/>
                  </a:cubicBezTo>
                  <a:cubicBezTo>
                    <a:pt x="1822" y="572"/>
                    <a:pt x="1775" y="465"/>
                    <a:pt x="1691" y="453"/>
                  </a:cubicBezTo>
                  <a:lnTo>
                    <a:pt x="239" y="12"/>
                  </a:lnTo>
                  <a:cubicBezTo>
                    <a:pt x="220" y="4"/>
                    <a:pt x="200" y="0"/>
                    <a:pt x="18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44" name="Google Shape;11544;p81"/>
            <p:cNvSpPr/>
            <p:nvPr/>
          </p:nvSpPr>
          <p:spPr>
            <a:xfrm>
              <a:off x="1818359" y="3078384"/>
              <a:ext cx="57753" cy="24552"/>
            </a:xfrm>
            <a:custGeom>
              <a:avLst/>
              <a:gdLst/>
              <a:ahLst/>
              <a:cxnLst/>
              <a:rect l="l" t="t" r="r" b="b"/>
              <a:pathLst>
                <a:path w="1823" h="775" extrusionOk="0">
                  <a:moveTo>
                    <a:pt x="182" y="0"/>
                  </a:moveTo>
                  <a:cubicBezTo>
                    <a:pt x="116" y="0"/>
                    <a:pt x="55" y="45"/>
                    <a:pt x="36" y="119"/>
                  </a:cubicBezTo>
                  <a:cubicBezTo>
                    <a:pt x="1" y="203"/>
                    <a:pt x="48" y="298"/>
                    <a:pt x="144" y="322"/>
                  </a:cubicBezTo>
                  <a:lnTo>
                    <a:pt x="1584" y="774"/>
                  </a:lnTo>
                  <a:lnTo>
                    <a:pt x="1632" y="774"/>
                  </a:lnTo>
                  <a:cubicBezTo>
                    <a:pt x="1703" y="774"/>
                    <a:pt x="1763" y="726"/>
                    <a:pt x="1775" y="655"/>
                  </a:cubicBezTo>
                  <a:cubicBezTo>
                    <a:pt x="1822" y="584"/>
                    <a:pt x="1775" y="488"/>
                    <a:pt x="1691" y="464"/>
                  </a:cubicBezTo>
                  <a:lnTo>
                    <a:pt x="239" y="12"/>
                  </a:lnTo>
                  <a:cubicBezTo>
                    <a:pt x="220" y="4"/>
                    <a:pt x="201" y="0"/>
                    <a:pt x="18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45" name="Google Shape;11545;p81"/>
            <p:cNvSpPr/>
            <p:nvPr/>
          </p:nvSpPr>
          <p:spPr>
            <a:xfrm>
              <a:off x="1818359" y="3096474"/>
              <a:ext cx="57753" cy="24172"/>
            </a:xfrm>
            <a:custGeom>
              <a:avLst/>
              <a:gdLst/>
              <a:ahLst/>
              <a:cxnLst/>
              <a:rect l="l" t="t" r="r" b="b"/>
              <a:pathLst>
                <a:path w="1823" h="763" extrusionOk="0">
                  <a:moveTo>
                    <a:pt x="181" y="1"/>
                  </a:moveTo>
                  <a:cubicBezTo>
                    <a:pt x="116" y="1"/>
                    <a:pt x="55" y="44"/>
                    <a:pt x="36" y="108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1584" y="763"/>
                  </a:lnTo>
                  <a:lnTo>
                    <a:pt x="1632" y="763"/>
                  </a:lnTo>
                  <a:cubicBezTo>
                    <a:pt x="1703" y="763"/>
                    <a:pt x="1763" y="727"/>
                    <a:pt x="1775" y="644"/>
                  </a:cubicBezTo>
                  <a:cubicBezTo>
                    <a:pt x="1822" y="572"/>
                    <a:pt x="1775" y="489"/>
                    <a:pt x="1691" y="453"/>
                  </a:cubicBezTo>
                  <a:lnTo>
                    <a:pt x="239" y="13"/>
                  </a:lnTo>
                  <a:cubicBezTo>
                    <a:pt x="220" y="4"/>
                    <a:pt x="200" y="1"/>
                    <a:pt x="18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46" name="Google Shape;11546;p81"/>
            <p:cNvSpPr/>
            <p:nvPr/>
          </p:nvSpPr>
          <p:spPr>
            <a:xfrm>
              <a:off x="2022410" y="3029914"/>
              <a:ext cx="760" cy="570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3" y="0"/>
                  </a:moveTo>
                  <a:cubicBezTo>
                    <a:pt x="0" y="0"/>
                    <a:pt x="21" y="18"/>
                    <a:pt x="23" y="18"/>
                  </a:cubicBezTo>
                  <a:cubicBezTo>
                    <a:pt x="24" y="18"/>
                    <a:pt x="22" y="15"/>
                    <a:pt x="13" y="6"/>
                  </a:cubicBezTo>
                  <a:cubicBezTo>
                    <a:pt x="7" y="2"/>
                    <a:pt x="4" y="0"/>
                    <a:pt x="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47" name="Google Shape;11547;p81"/>
            <p:cNvSpPr/>
            <p:nvPr/>
          </p:nvSpPr>
          <p:spPr>
            <a:xfrm>
              <a:off x="1770459" y="3017337"/>
              <a:ext cx="254644" cy="215994"/>
            </a:xfrm>
            <a:custGeom>
              <a:avLst/>
              <a:gdLst/>
              <a:ahLst/>
              <a:cxnLst/>
              <a:rect l="l" t="t" r="r" b="b"/>
              <a:pathLst>
                <a:path w="8038" h="6818" extrusionOk="0">
                  <a:moveTo>
                    <a:pt x="7275" y="391"/>
                  </a:moveTo>
                  <a:lnTo>
                    <a:pt x="7275" y="3677"/>
                  </a:lnTo>
                  <a:lnTo>
                    <a:pt x="4180" y="4677"/>
                  </a:lnTo>
                  <a:lnTo>
                    <a:pt x="4180" y="2570"/>
                  </a:lnTo>
                  <a:lnTo>
                    <a:pt x="4180" y="1760"/>
                  </a:lnTo>
                  <a:lnTo>
                    <a:pt x="4180" y="1391"/>
                  </a:lnTo>
                  <a:lnTo>
                    <a:pt x="7275" y="391"/>
                  </a:lnTo>
                  <a:close/>
                  <a:moveTo>
                    <a:pt x="310" y="748"/>
                  </a:moveTo>
                  <a:lnTo>
                    <a:pt x="429" y="796"/>
                  </a:lnTo>
                  <a:lnTo>
                    <a:pt x="429" y="3820"/>
                  </a:lnTo>
                  <a:cubicBezTo>
                    <a:pt x="429" y="3892"/>
                    <a:pt x="477" y="3951"/>
                    <a:pt x="548" y="3963"/>
                  </a:cubicBezTo>
                  <a:lnTo>
                    <a:pt x="3858" y="5023"/>
                  </a:lnTo>
                  <a:lnTo>
                    <a:pt x="3858" y="5630"/>
                  </a:lnTo>
                  <a:lnTo>
                    <a:pt x="310" y="4499"/>
                  </a:lnTo>
                  <a:lnTo>
                    <a:pt x="310" y="1332"/>
                  </a:lnTo>
                  <a:lnTo>
                    <a:pt x="310" y="748"/>
                  </a:lnTo>
                  <a:close/>
                  <a:moveTo>
                    <a:pt x="7704" y="748"/>
                  </a:moveTo>
                  <a:lnTo>
                    <a:pt x="7704" y="1332"/>
                  </a:lnTo>
                  <a:lnTo>
                    <a:pt x="7704" y="4499"/>
                  </a:lnTo>
                  <a:lnTo>
                    <a:pt x="4168" y="5630"/>
                  </a:lnTo>
                  <a:lnTo>
                    <a:pt x="4168" y="5023"/>
                  </a:lnTo>
                  <a:lnTo>
                    <a:pt x="7466" y="3963"/>
                  </a:lnTo>
                  <a:cubicBezTo>
                    <a:pt x="7525" y="3951"/>
                    <a:pt x="7585" y="3880"/>
                    <a:pt x="7585" y="3820"/>
                  </a:cubicBezTo>
                  <a:lnTo>
                    <a:pt x="7585" y="796"/>
                  </a:lnTo>
                  <a:lnTo>
                    <a:pt x="7704" y="748"/>
                  </a:lnTo>
                  <a:close/>
                  <a:moveTo>
                    <a:pt x="310" y="4844"/>
                  </a:moveTo>
                  <a:lnTo>
                    <a:pt x="3858" y="5975"/>
                  </a:lnTo>
                  <a:lnTo>
                    <a:pt x="3858" y="6440"/>
                  </a:lnTo>
                  <a:lnTo>
                    <a:pt x="310" y="5309"/>
                  </a:lnTo>
                  <a:lnTo>
                    <a:pt x="310" y="4844"/>
                  </a:lnTo>
                  <a:close/>
                  <a:moveTo>
                    <a:pt x="595" y="0"/>
                  </a:moveTo>
                  <a:cubicBezTo>
                    <a:pt x="562" y="0"/>
                    <a:pt x="522" y="17"/>
                    <a:pt x="489" y="34"/>
                  </a:cubicBezTo>
                  <a:cubicBezTo>
                    <a:pt x="441" y="70"/>
                    <a:pt x="429" y="105"/>
                    <a:pt x="429" y="165"/>
                  </a:cubicBezTo>
                  <a:lnTo>
                    <a:pt x="429" y="439"/>
                  </a:lnTo>
                  <a:lnTo>
                    <a:pt x="203" y="367"/>
                  </a:lnTo>
                  <a:cubicBezTo>
                    <a:pt x="189" y="360"/>
                    <a:pt x="175" y="358"/>
                    <a:pt x="161" y="358"/>
                  </a:cubicBezTo>
                  <a:cubicBezTo>
                    <a:pt x="127" y="358"/>
                    <a:pt x="94" y="374"/>
                    <a:pt x="60" y="391"/>
                  </a:cubicBezTo>
                  <a:cubicBezTo>
                    <a:pt x="12" y="427"/>
                    <a:pt x="1" y="463"/>
                    <a:pt x="1" y="522"/>
                  </a:cubicBezTo>
                  <a:lnTo>
                    <a:pt x="1" y="1332"/>
                  </a:lnTo>
                  <a:lnTo>
                    <a:pt x="1" y="4618"/>
                  </a:lnTo>
                  <a:lnTo>
                    <a:pt x="1" y="5428"/>
                  </a:lnTo>
                  <a:cubicBezTo>
                    <a:pt x="1" y="5499"/>
                    <a:pt x="48" y="5559"/>
                    <a:pt x="120" y="5570"/>
                  </a:cubicBezTo>
                  <a:lnTo>
                    <a:pt x="3977" y="6809"/>
                  </a:lnTo>
                  <a:cubicBezTo>
                    <a:pt x="3989" y="6815"/>
                    <a:pt x="4001" y="6818"/>
                    <a:pt x="4016" y="6818"/>
                  </a:cubicBezTo>
                  <a:cubicBezTo>
                    <a:pt x="4031" y="6818"/>
                    <a:pt x="4049" y="6815"/>
                    <a:pt x="4073" y="6809"/>
                  </a:cubicBezTo>
                  <a:lnTo>
                    <a:pt x="6061" y="6166"/>
                  </a:lnTo>
                  <a:cubicBezTo>
                    <a:pt x="6144" y="6130"/>
                    <a:pt x="6192" y="6047"/>
                    <a:pt x="6156" y="5963"/>
                  </a:cubicBezTo>
                  <a:cubicBezTo>
                    <a:pt x="6138" y="5890"/>
                    <a:pt x="6076" y="5844"/>
                    <a:pt x="6011" y="5844"/>
                  </a:cubicBezTo>
                  <a:cubicBezTo>
                    <a:pt x="5992" y="5844"/>
                    <a:pt x="5972" y="5848"/>
                    <a:pt x="5954" y="5856"/>
                  </a:cubicBezTo>
                  <a:lnTo>
                    <a:pt x="4180" y="6440"/>
                  </a:lnTo>
                  <a:lnTo>
                    <a:pt x="4180" y="5975"/>
                  </a:lnTo>
                  <a:lnTo>
                    <a:pt x="7728" y="4844"/>
                  </a:lnTo>
                  <a:lnTo>
                    <a:pt x="7728" y="5309"/>
                  </a:lnTo>
                  <a:lnTo>
                    <a:pt x="6597" y="5666"/>
                  </a:lnTo>
                  <a:cubicBezTo>
                    <a:pt x="6501" y="5690"/>
                    <a:pt x="6454" y="5773"/>
                    <a:pt x="6489" y="5868"/>
                  </a:cubicBezTo>
                  <a:cubicBezTo>
                    <a:pt x="6501" y="5940"/>
                    <a:pt x="6573" y="5987"/>
                    <a:pt x="6632" y="5987"/>
                  </a:cubicBezTo>
                  <a:cubicBezTo>
                    <a:pt x="6656" y="5987"/>
                    <a:pt x="6668" y="5987"/>
                    <a:pt x="6680" y="5975"/>
                  </a:cubicBezTo>
                  <a:lnTo>
                    <a:pt x="7918" y="5570"/>
                  </a:lnTo>
                  <a:cubicBezTo>
                    <a:pt x="7978" y="5559"/>
                    <a:pt x="8037" y="5475"/>
                    <a:pt x="8037" y="5416"/>
                  </a:cubicBezTo>
                  <a:lnTo>
                    <a:pt x="8037" y="4618"/>
                  </a:lnTo>
                  <a:lnTo>
                    <a:pt x="8037" y="1332"/>
                  </a:lnTo>
                  <a:lnTo>
                    <a:pt x="8037" y="522"/>
                  </a:lnTo>
                  <a:cubicBezTo>
                    <a:pt x="8037" y="486"/>
                    <a:pt x="8002" y="439"/>
                    <a:pt x="7966" y="403"/>
                  </a:cubicBezTo>
                  <a:cubicBezTo>
                    <a:pt x="7931" y="386"/>
                    <a:pt x="7896" y="375"/>
                    <a:pt x="7857" y="375"/>
                  </a:cubicBezTo>
                  <a:cubicBezTo>
                    <a:pt x="7842" y="375"/>
                    <a:pt x="7827" y="376"/>
                    <a:pt x="7811" y="379"/>
                  </a:cubicBezTo>
                  <a:lnTo>
                    <a:pt x="7585" y="451"/>
                  </a:lnTo>
                  <a:lnTo>
                    <a:pt x="7585" y="189"/>
                  </a:lnTo>
                  <a:cubicBezTo>
                    <a:pt x="7585" y="141"/>
                    <a:pt x="7561" y="82"/>
                    <a:pt x="7525" y="46"/>
                  </a:cubicBezTo>
                  <a:cubicBezTo>
                    <a:pt x="7499" y="29"/>
                    <a:pt x="7467" y="17"/>
                    <a:pt x="7428" y="17"/>
                  </a:cubicBezTo>
                  <a:cubicBezTo>
                    <a:pt x="7413" y="17"/>
                    <a:pt x="7398" y="19"/>
                    <a:pt x="7382" y="22"/>
                  </a:cubicBezTo>
                  <a:lnTo>
                    <a:pt x="4013" y="1094"/>
                  </a:lnTo>
                  <a:lnTo>
                    <a:pt x="1965" y="439"/>
                  </a:lnTo>
                  <a:cubicBezTo>
                    <a:pt x="1944" y="431"/>
                    <a:pt x="1923" y="427"/>
                    <a:pt x="1903" y="427"/>
                  </a:cubicBezTo>
                  <a:cubicBezTo>
                    <a:pt x="1835" y="427"/>
                    <a:pt x="1778" y="472"/>
                    <a:pt x="1751" y="546"/>
                  </a:cubicBezTo>
                  <a:cubicBezTo>
                    <a:pt x="1727" y="629"/>
                    <a:pt x="1775" y="725"/>
                    <a:pt x="1858" y="748"/>
                  </a:cubicBezTo>
                  <a:lnTo>
                    <a:pt x="3834" y="1391"/>
                  </a:lnTo>
                  <a:lnTo>
                    <a:pt x="3834" y="1760"/>
                  </a:lnTo>
                  <a:lnTo>
                    <a:pt x="3834" y="2570"/>
                  </a:lnTo>
                  <a:lnTo>
                    <a:pt x="3834" y="4677"/>
                  </a:lnTo>
                  <a:lnTo>
                    <a:pt x="739" y="3677"/>
                  </a:lnTo>
                  <a:lnTo>
                    <a:pt x="739" y="391"/>
                  </a:lnTo>
                  <a:lnTo>
                    <a:pt x="1215" y="546"/>
                  </a:lnTo>
                  <a:cubicBezTo>
                    <a:pt x="1232" y="550"/>
                    <a:pt x="1248" y="552"/>
                    <a:pt x="1264" y="552"/>
                  </a:cubicBezTo>
                  <a:cubicBezTo>
                    <a:pt x="1338" y="552"/>
                    <a:pt x="1400" y="508"/>
                    <a:pt x="1429" y="439"/>
                  </a:cubicBezTo>
                  <a:cubicBezTo>
                    <a:pt x="1453" y="344"/>
                    <a:pt x="1406" y="260"/>
                    <a:pt x="1322" y="225"/>
                  </a:cubicBezTo>
                  <a:lnTo>
                    <a:pt x="632" y="10"/>
                  </a:lnTo>
                  <a:cubicBezTo>
                    <a:pt x="621" y="3"/>
                    <a:pt x="609" y="0"/>
                    <a:pt x="59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48" name="Google Shape;11548;p81"/>
            <p:cNvSpPr/>
            <p:nvPr/>
          </p:nvSpPr>
          <p:spPr>
            <a:xfrm>
              <a:off x="1929271" y="3055987"/>
              <a:ext cx="38111" cy="47298"/>
            </a:xfrm>
            <a:custGeom>
              <a:avLst/>
              <a:gdLst/>
              <a:ahLst/>
              <a:cxnLst/>
              <a:rect l="l" t="t" r="r" b="b"/>
              <a:pathLst>
                <a:path w="1203" h="1493" extrusionOk="0">
                  <a:moveTo>
                    <a:pt x="881" y="374"/>
                  </a:moveTo>
                  <a:lnTo>
                    <a:pt x="881" y="945"/>
                  </a:lnTo>
                  <a:lnTo>
                    <a:pt x="345" y="1112"/>
                  </a:lnTo>
                  <a:lnTo>
                    <a:pt x="345" y="540"/>
                  </a:lnTo>
                  <a:lnTo>
                    <a:pt x="881" y="374"/>
                  </a:lnTo>
                  <a:close/>
                  <a:moveTo>
                    <a:pt x="1029" y="0"/>
                  </a:moveTo>
                  <a:cubicBezTo>
                    <a:pt x="1017" y="0"/>
                    <a:pt x="1003" y="2"/>
                    <a:pt x="988" y="5"/>
                  </a:cubicBezTo>
                  <a:lnTo>
                    <a:pt x="119" y="279"/>
                  </a:lnTo>
                  <a:cubicBezTo>
                    <a:pt x="60" y="290"/>
                    <a:pt x="0" y="362"/>
                    <a:pt x="0" y="421"/>
                  </a:cubicBezTo>
                  <a:lnTo>
                    <a:pt x="0" y="1326"/>
                  </a:lnTo>
                  <a:cubicBezTo>
                    <a:pt x="0" y="1374"/>
                    <a:pt x="24" y="1433"/>
                    <a:pt x="60" y="1469"/>
                  </a:cubicBezTo>
                  <a:cubicBezTo>
                    <a:pt x="83" y="1481"/>
                    <a:pt x="119" y="1493"/>
                    <a:pt x="155" y="1493"/>
                  </a:cubicBezTo>
                  <a:cubicBezTo>
                    <a:pt x="167" y="1493"/>
                    <a:pt x="179" y="1493"/>
                    <a:pt x="191" y="1481"/>
                  </a:cubicBezTo>
                  <a:lnTo>
                    <a:pt x="1060" y="1207"/>
                  </a:lnTo>
                  <a:cubicBezTo>
                    <a:pt x="1119" y="1195"/>
                    <a:pt x="1179" y="1124"/>
                    <a:pt x="1179" y="1064"/>
                  </a:cubicBezTo>
                  <a:lnTo>
                    <a:pt x="1179" y="159"/>
                  </a:lnTo>
                  <a:cubicBezTo>
                    <a:pt x="1203" y="112"/>
                    <a:pt x="1179" y="64"/>
                    <a:pt x="1131" y="40"/>
                  </a:cubicBezTo>
                  <a:cubicBezTo>
                    <a:pt x="1095" y="14"/>
                    <a:pt x="1066" y="0"/>
                    <a:pt x="102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549" name="Google Shape;11549;p81"/>
          <p:cNvGrpSpPr/>
          <p:nvPr/>
        </p:nvGrpSpPr>
        <p:grpSpPr>
          <a:xfrm>
            <a:off x="1756622" y="3570939"/>
            <a:ext cx="344509" cy="464724"/>
            <a:chOff x="1317466" y="2884883"/>
            <a:chExt cx="258382" cy="348543"/>
          </a:xfrm>
          <a:solidFill>
            <a:srgbClr val="D2DE00"/>
          </a:solidFill>
        </p:grpSpPr>
        <p:sp>
          <p:nvSpPr>
            <p:cNvPr id="11550" name="Google Shape;11550;p81"/>
            <p:cNvSpPr/>
            <p:nvPr/>
          </p:nvSpPr>
          <p:spPr>
            <a:xfrm>
              <a:off x="1317847" y="2916943"/>
              <a:ext cx="51702" cy="278404"/>
            </a:xfrm>
            <a:custGeom>
              <a:avLst/>
              <a:gdLst/>
              <a:ahLst/>
              <a:cxnLst/>
              <a:rect l="l" t="t" r="r" b="b"/>
              <a:pathLst>
                <a:path w="1632" h="8788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620"/>
                  </a:lnTo>
                  <a:cubicBezTo>
                    <a:pt x="0" y="8716"/>
                    <a:pt x="72" y="8787"/>
                    <a:pt x="167" y="8787"/>
                  </a:cubicBezTo>
                  <a:cubicBezTo>
                    <a:pt x="250" y="8787"/>
                    <a:pt x="322" y="8716"/>
                    <a:pt x="322" y="8620"/>
                  </a:cubicBezTo>
                  <a:lnTo>
                    <a:pt x="322" y="334"/>
                  </a:lnTo>
                  <a:lnTo>
                    <a:pt x="1476" y="334"/>
                  </a:lnTo>
                  <a:cubicBezTo>
                    <a:pt x="1560" y="334"/>
                    <a:pt x="1631" y="250"/>
                    <a:pt x="1631" y="167"/>
                  </a:cubicBezTo>
                  <a:cubicBezTo>
                    <a:pt x="1631" y="72"/>
                    <a:pt x="1560" y="0"/>
                    <a:pt x="147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51" name="Google Shape;11551;p81"/>
            <p:cNvSpPr/>
            <p:nvPr/>
          </p:nvSpPr>
          <p:spPr>
            <a:xfrm>
              <a:off x="1394766" y="3181725"/>
              <a:ext cx="32852" cy="32852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22"/>
                  </a:moveTo>
                  <a:cubicBezTo>
                    <a:pt x="620" y="322"/>
                    <a:pt x="715" y="417"/>
                    <a:pt x="715" y="512"/>
                  </a:cubicBezTo>
                  <a:cubicBezTo>
                    <a:pt x="715" y="620"/>
                    <a:pt x="620" y="715"/>
                    <a:pt x="513" y="715"/>
                  </a:cubicBezTo>
                  <a:cubicBezTo>
                    <a:pt x="418" y="715"/>
                    <a:pt x="322" y="620"/>
                    <a:pt x="322" y="512"/>
                  </a:cubicBezTo>
                  <a:cubicBezTo>
                    <a:pt x="322" y="417"/>
                    <a:pt x="418" y="322"/>
                    <a:pt x="513" y="322"/>
                  </a:cubicBezTo>
                  <a:close/>
                  <a:moveTo>
                    <a:pt x="513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13" y="1036"/>
                  </a:cubicBezTo>
                  <a:cubicBezTo>
                    <a:pt x="799" y="1036"/>
                    <a:pt x="1037" y="798"/>
                    <a:pt x="1037" y="512"/>
                  </a:cubicBezTo>
                  <a:cubicBezTo>
                    <a:pt x="1037" y="215"/>
                    <a:pt x="799" y="0"/>
                    <a:pt x="51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52" name="Google Shape;11552;p81"/>
            <p:cNvSpPr/>
            <p:nvPr/>
          </p:nvSpPr>
          <p:spPr>
            <a:xfrm>
              <a:off x="1317466" y="2884883"/>
              <a:ext cx="258382" cy="348543"/>
            </a:xfrm>
            <a:custGeom>
              <a:avLst/>
              <a:gdLst/>
              <a:ahLst/>
              <a:cxnLst/>
              <a:rect l="l" t="t" r="r" b="b"/>
              <a:pathLst>
                <a:path w="8156" h="11002" extrusionOk="0">
                  <a:moveTo>
                    <a:pt x="3870" y="2322"/>
                  </a:moveTo>
                  <a:cubicBezTo>
                    <a:pt x="3929" y="3072"/>
                    <a:pt x="4370" y="3703"/>
                    <a:pt x="5013" y="4048"/>
                  </a:cubicBezTo>
                  <a:lnTo>
                    <a:pt x="5013" y="8966"/>
                  </a:lnTo>
                  <a:lnTo>
                    <a:pt x="893" y="8966"/>
                  </a:lnTo>
                  <a:lnTo>
                    <a:pt x="893" y="2322"/>
                  </a:lnTo>
                  <a:close/>
                  <a:moveTo>
                    <a:pt x="6013" y="0"/>
                  </a:moveTo>
                  <a:cubicBezTo>
                    <a:pt x="5239" y="0"/>
                    <a:pt x="4560" y="405"/>
                    <a:pt x="4179" y="1024"/>
                  </a:cubicBezTo>
                  <a:lnTo>
                    <a:pt x="2108" y="1024"/>
                  </a:lnTo>
                  <a:cubicBezTo>
                    <a:pt x="2024" y="1024"/>
                    <a:pt x="1941" y="1108"/>
                    <a:pt x="1941" y="1191"/>
                  </a:cubicBezTo>
                  <a:cubicBezTo>
                    <a:pt x="1941" y="1286"/>
                    <a:pt x="2024" y="1358"/>
                    <a:pt x="2108" y="1358"/>
                  </a:cubicBezTo>
                  <a:lnTo>
                    <a:pt x="4013" y="1358"/>
                  </a:lnTo>
                  <a:cubicBezTo>
                    <a:pt x="3929" y="1560"/>
                    <a:pt x="3882" y="1786"/>
                    <a:pt x="3870" y="2024"/>
                  </a:cubicBezTo>
                  <a:lnTo>
                    <a:pt x="726" y="2024"/>
                  </a:lnTo>
                  <a:cubicBezTo>
                    <a:pt x="631" y="2024"/>
                    <a:pt x="560" y="2096"/>
                    <a:pt x="560" y="2191"/>
                  </a:cubicBezTo>
                  <a:lnTo>
                    <a:pt x="560" y="9132"/>
                  </a:lnTo>
                  <a:cubicBezTo>
                    <a:pt x="560" y="9216"/>
                    <a:pt x="631" y="9287"/>
                    <a:pt x="726" y="9287"/>
                  </a:cubicBezTo>
                  <a:lnTo>
                    <a:pt x="5156" y="9287"/>
                  </a:lnTo>
                  <a:cubicBezTo>
                    <a:pt x="5251" y="9287"/>
                    <a:pt x="5322" y="9216"/>
                    <a:pt x="5322" y="9132"/>
                  </a:cubicBezTo>
                  <a:lnTo>
                    <a:pt x="5322" y="4191"/>
                  </a:lnTo>
                  <a:cubicBezTo>
                    <a:pt x="5394" y="4215"/>
                    <a:pt x="5489" y="4227"/>
                    <a:pt x="5560" y="4251"/>
                  </a:cubicBezTo>
                  <a:lnTo>
                    <a:pt x="5560" y="10680"/>
                  </a:lnTo>
                  <a:lnTo>
                    <a:pt x="322" y="10680"/>
                  </a:lnTo>
                  <a:lnTo>
                    <a:pt x="322" y="10263"/>
                  </a:lnTo>
                  <a:cubicBezTo>
                    <a:pt x="322" y="10168"/>
                    <a:pt x="250" y="10097"/>
                    <a:pt x="155" y="10097"/>
                  </a:cubicBezTo>
                  <a:cubicBezTo>
                    <a:pt x="72" y="10097"/>
                    <a:pt x="0" y="10168"/>
                    <a:pt x="0" y="10263"/>
                  </a:cubicBezTo>
                  <a:lnTo>
                    <a:pt x="0" y="10835"/>
                  </a:lnTo>
                  <a:cubicBezTo>
                    <a:pt x="0" y="10930"/>
                    <a:pt x="72" y="11002"/>
                    <a:pt x="155" y="11002"/>
                  </a:cubicBezTo>
                  <a:lnTo>
                    <a:pt x="5727" y="11002"/>
                  </a:lnTo>
                  <a:cubicBezTo>
                    <a:pt x="5810" y="11002"/>
                    <a:pt x="5894" y="10930"/>
                    <a:pt x="5894" y="10835"/>
                  </a:cubicBezTo>
                  <a:lnTo>
                    <a:pt x="5894" y="4286"/>
                  </a:lnTo>
                  <a:lnTo>
                    <a:pt x="6013" y="4286"/>
                  </a:lnTo>
                  <a:cubicBezTo>
                    <a:pt x="6525" y="4286"/>
                    <a:pt x="7025" y="4108"/>
                    <a:pt x="7406" y="3775"/>
                  </a:cubicBezTo>
                  <a:cubicBezTo>
                    <a:pt x="7799" y="3441"/>
                    <a:pt x="8049" y="2977"/>
                    <a:pt x="8120" y="2477"/>
                  </a:cubicBezTo>
                  <a:cubicBezTo>
                    <a:pt x="8156" y="2381"/>
                    <a:pt x="8096" y="2310"/>
                    <a:pt x="8001" y="2298"/>
                  </a:cubicBezTo>
                  <a:cubicBezTo>
                    <a:pt x="7994" y="2297"/>
                    <a:pt x="7987" y="2297"/>
                    <a:pt x="7980" y="2297"/>
                  </a:cubicBezTo>
                  <a:cubicBezTo>
                    <a:pt x="7904" y="2297"/>
                    <a:pt x="7833" y="2353"/>
                    <a:pt x="7823" y="2429"/>
                  </a:cubicBezTo>
                  <a:cubicBezTo>
                    <a:pt x="7692" y="3322"/>
                    <a:pt x="6930" y="3977"/>
                    <a:pt x="6025" y="3977"/>
                  </a:cubicBezTo>
                  <a:cubicBezTo>
                    <a:pt x="5013" y="3977"/>
                    <a:pt x="4191" y="3155"/>
                    <a:pt x="4191" y="2143"/>
                  </a:cubicBezTo>
                  <a:cubicBezTo>
                    <a:pt x="4191" y="1131"/>
                    <a:pt x="5013" y="322"/>
                    <a:pt x="6025" y="322"/>
                  </a:cubicBezTo>
                  <a:cubicBezTo>
                    <a:pt x="6918" y="322"/>
                    <a:pt x="7680" y="953"/>
                    <a:pt x="7823" y="1846"/>
                  </a:cubicBezTo>
                  <a:cubicBezTo>
                    <a:pt x="7833" y="1933"/>
                    <a:pt x="7914" y="1990"/>
                    <a:pt x="7982" y="1990"/>
                  </a:cubicBezTo>
                  <a:cubicBezTo>
                    <a:pt x="7989" y="1990"/>
                    <a:pt x="7995" y="1990"/>
                    <a:pt x="8001" y="1989"/>
                  </a:cubicBezTo>
                  <a:cubicBezTo>
                    <a:pt x="8096" y="1965"/>
                    <a:pt x="8156" y="1881"/>
                    <a:pt x="8132" y="1798"/>
                  </a:cubicBezTo>
                  <a:cubicBezTo>
                    <a:pt x="8049" y="1310"/>
                    <a:pt x="7799" y="857"/>
                    <a:pt x="7406" y="524"/>
                  </a:cubicBezTo>
                  <a:cubicBezTo>
                    <a:pt x="7025" y="191"/>
                    <a:pt x="6513" y="0"/>
                    <a:pt x="601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53" name="Google Shape;11553;p81"/>
            <p:cNvSpPr/>
            <p:nvPr/>
          </p:nvSpPr>
          <p:spPr>
            <a:xfrm>
              <a:off x="1467186" y="2912033"/>
              <a:ext cx="82653" cy="82273"/>
            </a:xfrm>
            <a:custGeom>
              <a:avLst/>
              <a:gdLst/>
              <a:ahLst/>
              <a:cxnLst/>
              <a:rect l="l" t="t" r="r" b="b"/>
              <a:pathLst>
                <a:path w="2609" h="2597" extrusionOk="0">
                  <a:moveTo>
                    <a:pt x="334" y="1263"/>
                  </a:moveTo>
                  <a:lnTo>
                    <a:pt x="418" y="1298"/>
                  </a:lnTo>
                  <a:cubicBezTo>
                    <a:pt x="656" y="1394"/>
                    <a:pt x="715" y="1489"/>
                    <a:pt x="715" y="1524"/>
                  </a:cubicBezTo>
                  <a:cubicBezTo>
                    <a:pt x="715" y="1560"/>
                    <a:pt x="656" y="1644"/>
                    <a:pt x="453" y="1751"/>
                  </a:cubicBezTo>
                  <a:cubicBezTo>
                    <a:pt x="370" y="1620"/>
                    <a:pt x="334" y="1465"/>
                    <a:pt x="334" y="1310"/>
                  </a:cubicBezTo>
                  <a:lnTo>
                    <a:pt x="334" y="1286"/>
                  </a:lnTo>
                  <a:lnTo>
                    <a:pt x="334" y="1263"/>
                  </a:lnTo>
                  <a:close/>
                  <a:moveTo>
                    <a:pt x="1192" y="334"/>
                  </a:moveTo>
                  <a:lnTo>
                    <a:pt x="1192" y="334"/>
                  </a:lnTo>
                  <a:cubicBezTo>
                    <a:pt x="1180" y="358"/>
                    <a:pt x="1168" y="381"/>
                    <a:pt x="1144" y="393"/>
                  </a:cubicBezTo>
                  <a:cubicBezTo>
                    <a:pt x="1013" y="620"/>
                    <a:pt x="1084" y="786"/>
                    <a:pt x="1144" y="870"/>
                  </a:cubicBezTo>
                  <a:cubicBezTo>
                    <a:pt x="1299" y="1084"/>
                    <a:pt x="1501" y="1132"/>
                    <a:pt x="1656" y="1155"/>
                  </a:cubicBezTo>
                  <a:cubicBezTo>
                    <a:pt x="1835" y="1203"/>
                    <a:pt x="1846" y="1203"/>
                    <a:pt x="1858" y="1322"/>
                  </a:cubicBezTo>
                  <a:cubicBezTo>
                    <a:pt x="1858" y="1429"/>
                    <a:pt x="1680" y="1548"/>
                    <a:pt x="1501" y="1644"/>
                  </a:cubicBezTo>
                  <a:cubicBezTo>
                    <a:pt x="1299" y="1786"/>
                    <a:pt x="1049" y="1929"/>
                    <a:pt x="942" y="2179"/>
                  </a:cubicBezTo>
                  <a:cubicBezTo>
                    <a:pt x="846" y="2156"/>
                    <a:pt x="775" y="2108"/>
                    <a:pt x="703" y="2048"/>
                  </a:cubicBezTo>
                  <a:cubicBezTo>
                    <a:pt x="680" y="2036"/>
                    <a:pt x="668" y="2025"/>
                    <a:pt x="656" y="2025"/>
                  </a:cubicBezTo>
                  <a:cubicBezTo>
                    <a:pt x="918" y="1870"/>
                    <a:pt x="1037" y="1691"/>
                    <a:pt x="1037" y="1513"/>
                  </a:cubicBezTo>
                  <a:cubicBezTo>
                    <a:pt x="1037" y="1370"/>
                    <a:pt x="953" y="1155"/>
                    <a:pt x="537" y="989"/>
                  </a:cubicBezTo>
                  <a:cubicBezTo>
                    <a:pt x="489" y="977"/>
                    <a:pt x="430" y="953"/>
                    <a:pt x="406" y="917"/>
                  </a:cubicBezTo>
                  <a:cubicBezTo>
                    <a:pt x="537" y="596"/>
                    <a:pt x="846" y="381"/>
                    <a:pt x="1192" y="334"/>
                  </a:cubicBezTo>
                  <a:close/>
                  <a:moveTo>
                    <a:pt x="1632" y="370"/>
                  </a:moveTo>
                  <a:cubicBezTo>
                    <a:pt x="1858" y="441"/>
                    <a:pt x="2049" y="620"/>
                    <a:pt x="2180" y="834"/>
                  </a:cubicBezTo>
                  <a:cubicBezTo>
                    <a:pt x="2251" y="965"/>
                    <a:pt x="2275" y="1108"/>
                    <a:pt x="2275" y="1274"/>
                  </a:cubicBezTo>
                  <a:cubicBezTo>
                    <a:pt x="2251" y="1644"/>
                    <a:pt x="2049" y="1977"/>
                    <a:pt x="1727" y="2132"/>
                  </a:cubicBezTo>
                  <a:cubicBezTo>
                    <a:pt x="1596" y="2215"/>
                    <a:pt x="1442" y="2239"/>
                    <a:pt x="1299" y="2239"/>
                  </a:cubicBezTo>
                  <a:cubicBezTo>
                    <a:pt x="1370" y="2132"/>
                    <a:pt x="1501" y="2036"/>
                    <a:pt x="1704" y="1917"/>
                  </a:cubicBezTo>
                  <a:cubicBezTo>
                    <a:pt x="1942" y="1763"/>
                    <a:pt x="2216" y="1584"/>
                    <a:pt x="2204" y="1286"/>
                  </a:cubicBezTo>
                  <a:cubicBezTo>
                    <a:pt x="2192" y="905"/>
                    <a:pt x="1918" y="846"/>
                    <a:pt x="1739" y="798"/>
                  </a:cubicBezTo>
                  <a:cubicBezTo>
                    <a:pt x="1620" y="762"/>
                    <a:pt x="1501" y="751"/>
                    <a:pt x="1442" y="643"/>
                  </a:cubicBezTo>
                  <a:cubicBezTo>
                    <a:pt x="1418" y="608"/>
                    <a:pt x="1454" y="512"/>
                    <a:pt x="1632" y="370"/>
                  </a:cubicBezTo>
                  <a:close/>
                  <a:moveTo>
                    <a:pt x="1299" y="0"/>
                  </a:moveTo>
                  <a:cubicBezTo>
                    <a:pt x="727" y="0"/>
                    <a:pt x="227" y="358"/>
                    <a:pt x="60" y="905"/>
                  </a:cubicBezTo>
                  <a:cubicBezTo>
                    <a:pt x="13" y="1024"/>
                    <a:pt x="1" y="1155"/>
                    <a:pt x="1" y="1286"/>
                  </a:cubicBezTo>
                  <a:lnTo>
                    <a:pt x="1" y="1322"/>
                  </a:lnTo>
                  <a:cubicBezTo>
                    <a:pt x="1" y="1608"/>
                    <a:pt x="96" y="1858"/>
                    <a:pt x="275" y="2084"/>
                  </a:cubicBezTo>
                  <a:lnTo>
                    <a:pt x="275" y="2096"/>
                  </a:lnTo>
                  <a:cubicBezTo>
                    <a:pt x="346" y="2179"/>
                    <a:pt x="418" y="2263"/>
                    <a:pt x="513" y="2334"/>
                  </a:cubicBezTo>
                  <a:cubicBezTo>
                    <a:pt x="656" y="2453"/>
                    <a:pt x="846" y="2525"/>
                    <a:pt x="1049" y="2572"/>
                  </a:cubicBezTo>
                  <a:cubicBezTo>
                    <a:pt x="1120" y="2584"/>
                    <a:pt x="1203" y="2596"/>
                    <a:pt x="1299" y="2596"/>
                  </a:cubicBezTo>
                  <a:cubicBezTo>
                    <a:pt x="1501" y="2596"/>
                    <a:pt x="1704" y="2560"/>
                    <a:pt x="1894" y="2465"/>
                  </a:cubicBezTo>
                  <a:cubicBezTo>
                    <a:pt x="2323" y="2239"/>
                    <a:pt x="2608" y="1798"/>
                    <a:pt x="2608" y="1310"/>
                  </a:cubicBezTo>
                  <a:cubicBezTo>
                    <a:pt x="2597" y="1084"/>
                    <a:pt x="2537" y="870"/>
                    <a:pt x="2442" y="691"/>
                  </a:cubicBezTo>
                  <a:cubicBezTo>
                    <a:pt x="2275" y="370"/>
                    <a:pt x="1965" y="131"/>
                    <a:pt x="1620" y="36"/>
                  </a:cubicBezTo>
                  <a:cubicBezTo>
                    <a:pt x="1525" y="12"/>
                    <a:pt x="1406" y="0"/>
                    <a:pt x="129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54" name="Google Shape;11554;p81"/>
            <p:cNvSpPr/>
            <p:nvPr/>
          </p:nvSpPr>
          <p:spPr>
            <a:xfrm>
              <a:off x="1403066" y="2929393"/>
              <a:ext cx="15872" cy="15872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251" y="0"/>
                  </a:moveTo>
                  <a:cubicBezTo>
                    <a:pt x="108" y="0"/>
                    <a:pt x="1" y="119"/>
                    <a:pt x="1" y="250"/>
                  </a:cubicBezTo>
                  <a:cubicBezTo>
                    <a:pt x="1" y="381"/>
                    <a:pt x="120" y="500"/>
                    <a:pt x="251" y="500"/>
                  </a:cubicBezTo>
                  <a:cubicBezTo>
                    <a:pt x="382" y="500"/>
                    <a:pt x="501" y="381"/>
                    <a:pt x="501" y="250"/>
                  </a:cubicBezTo>
                  <a:cubicBezTo>
                    <a:pt x="501" y="119"/>
                    <a:pt x="394" y="0"/>
                    <a:pt x="25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55" name="Google Shape;11555;p81"/>
            <p:cNvSpPr/>
            <p:nvPr/>
          </p:nvSpPr>
          <p:spPr>
            <a:xfrm>
              <a:off x="1361597" y="3023293"/>
              <a:ext cx="98461" cy="30983"/>
            </a:xfrm>
            <a:custGeom>
              <a:avLst/>
              <a:gdLst/>
              <a:ahLst/>
              <a:cxnLst/>
              <a:rect l="l" t="t" r="r" b="b"/>
              <a:pathLst>
                <a:path w="3108" h="978" extrusionOk="0">
                  <a:moveTo>
                    <a:pt x="2798" y="322"/>
                  </a:moveTo>
                  <a:lnTo>
                    <a:pt x="2798" y="656"/>
                  </a:lnTo>
                  <a:lnTo>
                    <a:pt x="322" y="656"/>
                  </a:lnTo>
                  <a:lnTo>
                    <a:pt x="322" y="322"/>
                  </a:lnTo>
                  <a:close/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810"/>
                  </a:lnTo>
                  <a:cubicBezTo>
                    <a:pt x="0" y="906"/>
                    <a:pt x="72" y="977"/>
                    <a:pt x="167" y="977"/>
                  </a:cubicBezTo>
                  <a:lnTo>
                    <a:pt x="2953" y="977"/>
                  </a:lnTo>
                  <a:cubicBezTo>
                    <a:pt x="3036" y="977"/>
                    <a:pt x="3108" y="906"/>
                    <a:pt x="3108" y="810"/>
                  </a:cubicBezTo>
                  <a:lnTo>
                    <a:pt x="3108" y="156"/>
                  </a:lnTo>
                  <a:cubicBezTo>
                    <a:pt x="3108" y="72"/>
                    <a:pt x="3036" y="1"/>
                    <a:pt x="295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56" name="Google Shape;11556;p81"/>
            <p:cNvSpPr/>
            <p:nvPr/>
          </p:nvSpPr>
          <p:spPr>
            <a:xfrm>
              <a:off x="1361597" y="3061024"/>
              <a:ext cx="98461" cy="30951"/>
            </a:xfrm>
            <a:custGeom>
              <a:avLst/>
              <a:gdLst/>
              <a:ahLst/>
              <a:cxnLst/>
              <a:rect l="l" t="t" r="r" b="b"/>
              <a:pathLst>
                <a:path w="3108" h="977" extrusionOk="0">
                  <a:moveTo>
                    <a:pt x="2798" y="322"/>
                  </a:moveTo>
                  <a:lnTo>
                    <a:pt x="2798" y="655"/>
                  </a:lnTo>
                  <a:lnTo>
                    <a:pt x="322" y="655"/>
                  </a:lnTo>
                  <a:lnTo>
                    <a:pt x="322" y="322"/>
                  </a:ln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810"/>
                  </a:lnTo>
                  <a:cubicBezTo>
                    <a:pt x="0" y="905"/>
                    <a:pt x="72" y="977"/>
                    <a:pt x="167" y="977"/>
                  </a:cubicBezTo>
                  <a:lnTo>
                    <a:pt x="2953" y="977"/>
                  </a:lnTo>
                  <a:cubicBezTo>
                    <a:pt x="3036" y="977"/>
                    <a:pt x="3108" y="905"/>
                    <a:pt x="3108" y="810"/>
                  </a:cubicBezTo>
                  <a:lnTo>
                    <a:pt x="3108" y="155"/>
                  </a:lnTo>
                  <a:cubicBezTo>
                    <a:pt x="3108" y="72"/>
                    <a:pt x="3036" y="0"/>
                    <a:pt x="295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57" name="Google Shape;11557;p81"/>
            <p:cNvSpPr/>
            <p:nvPr/>
          </p:nvSpPr>
          <p:spPr>
            <a:xfrm>
              <a:off x="1361597" y="3098755"/>
              <a:ext cx="98461" cy="30951"/>
            </a:xfrm>
            <a:custGeom>
              <a:avLst/>
              <a:gdLst/>
              <a:ahLst/>
              <a:cxnLst/>
              <a:rect l="l" t="t" r="r" b="b"/>
              <a:pathLst>
                <a:path w="3108" h="977" extrusionOk="0">
                  <a:moveTo>
                    <a:pt x="2798" y="333"/>
                  </a:moveTo>
                  <a:lnTo>
                    <a:pt x="2798" y="667"/>
                  </a:lnTo>
                  <a:lnTo>
                    <a:pt x="322" y="667"/>
                  </a:lnTo>
                  <a:lnTo>
                    <a:pt x="322" y="333"/>
                  </a:ln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810"/>
                  </a:lnTo>
                  <a:cubicBezTo>
                    <a:pt x="0" y="905"/>
                    <a:pt x="72" y="976"/>
                    <a:pt x="167" y="976"/>
                  </a:cubicBezTo>
                  <a:lnTo>
                    <a:pt x="2953" y="976"/>
                  </a:lnTo>
                  <a:cubicBezTo>
                    <a:pt x="3036" y="976"/>
                    <a:pt x="3108" y="905"/>
                    <a:pt x="3108" y="810"/>
                  </a:cubicBezTo>
                  <a:lnTo>
                    <a:pt x="3108" y="155"/>
                  </a:lnTo>
                  <a:cubicBezTo>
                    <a:pt x="3108" y="72"/>
                    <a:pt x="3036" y="0"/>
                    <a:pt x="295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558" name="Google Shape;11558;p81"/>
          <p:cNvGrpSpPr/>
          <p:nvPr/>
        </p:nvGrpSpPr>
        <p:grpSpPr>
          <a:xfrm>
            <a:off x="4161556" y="3570939"/>
            <a:ext cx="344552" cy="464724"/>
            <a:chOff x="3121167" y="2884883"/>
            <a:chExt cx="258414" cy="348543"/>
          </a:xfrm>
          <a:solidFill>
            <a:srgbClr val="D2DE00"/>
          </a:solidFill>
        </p:grpSpPr>
        <p:sp>
          <p:nvSpPr>
            <p:cNvPr id="11559" name="Google Shape;11559;p81"/>
            <p:cNvSpPr/>
            <p:nvPr/>
          </p:nvSpPr>
          <p:spPr>
            <a:xfrm>
              <a:off x="3196249" y="2932023"/>
              <a:ext cx="37351" cy="10581"/>
            </a:xfrm>
            <a:custGeom>
              <a:avLst/>
              <a:gdLst/>
              <a:ahLst/>
              <a:cxnLst/>
              <a:rect l="l" t="t" r="r" b="b"/>
              <a:pathLst>
                <a:path w="1179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1012" y="334"/>
                  </a:lnTo>
                  <a:cubicBezTo>
                    <a:pt x="1096" y="334"/>
                    <a:pt x="1179" y="262"/>
                    <a:pt x="1179" y="167"/>
                  </a:cubicBezTo>
                  <a:cubicBezTo>
                    <a:pt x="1179" y="84"/>
                    <a:pt x="1096" y="1"/>
                    <a:pt x="101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60" name="Google Shape;11560;p81"/>
            <p:cNvSpPr/>
            <p:nvPr/>
          </p:nvSpPr>
          <p:spPr>
            <a:xfrm>
              <a:off x="3165297" y="3031593"/>
              <a:ext cx="98873" cy="31332"/>
            </a:xfrm>
            <a:custGeom>
              <a:avLst/>
              <a:gdLst/>
              <a:ahLst/>
              <a:cxnLst/>
              <a:rect l="l" t="t" r="r" b="b"/>
              <a:pathLst>
                <a:path w="3121" h="989" extrusionOk="0">
                  <a:moveTo>
                    <a:pt x="2787" y="334"/>
                  </a:moveTo>
                  <a:lnTo>
                    <a:pt x="2787" y="656"/>
                  </a:lnTo>
                  <a:lnTo>
                    <a:pt x="334" y="656"/>
                  </a:lnTo>
                  <a:lnTo>
                    <a:pt x="334" y="334"/>
                  </a:lnTo>
                  <a:close/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822"/>
                  </a:lnTo>
                  <a:cubicBezTo>
                    <a:pt x="1" y="906"/>
                    <a:pt x="84" y="989"/>
                    <a:pt x="168" y="989"/>
                  </a:cubicBezTo>
                  <a:lnTo>
                    <a:pt x="2954" y="989"/>
                  </a:lnTo>
                  <a:cubicBezTo>
                    <a:pt x="3049" y="989"/>
                    <a:pt x="3120" y="906"/>
                    <a:pt x="3120" y="822"/>
                  </a:cubicBezTo>
                  <a:lnTo>
                    <a:pt x="3120" y="167"/>
                  </a:lnTo>
                  <a:cubicBezTo>
                    <a:pt x="3120" y="60"/>
                    <a:pt x="3049" y="1"/>
                    <a:pt x="295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61" name="Google Shape;11561;p81"/>
            <p:cNvSpPr/>
            <p:nvPr/>
          </p:nvSpPr>
          <p:spPr>
            <a:xfrm>
              <a:off x="3165297" y="3075343"/>
              <a:ext cx="98873" cy="10613"/>
            </a:xfrm>
            <a:custGeom>
              <a:avLst/>
              <a:gdLst/>
              <a:ahLst/>
              <a:cxnLst/>
              <a:rect l="l" t="t" r="r" b="b"/>
              <a:pathLst>
                <a:path w="3121" h="335" extrusionOk="0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63"/>
                    <a:pt x="84" y="334"/>
                    <a:pt x="168" y="334"/>
                  </a:cubicBezTo>
                  <a:lnTo>
                    <a:pt x="2954" y="334"/>
                  </a:lnTo>
                  <a:cubicBezTo>
                    <a:pt x="3049" y="334"/>
                    <a:pt x="3120" y="263"/>
                    <a:pt x="3120" y="168"/>
                  </a:cubicBezTo>
                  <a:cubicBezTo>
                    <a:pt x="3120" y="84"/>
                    <a:pt x="3049" y="1"/>
                    <a:pt x="295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62" name="Google Shape;11562;p81"/>
            <p:cNvSpPr/>
            <p:nvPr/>
          </p:nvSpPr>
          <p:spPr>
            <a:xfrm>
              <a:off x="3165297" y="3099863"/>
              <a:ext cx="98873" cy="10613"/>
            </a:xfrm>
            <a:custGeom>
              <a:avLst/>
              <a:gdLst/>
              <a:ahLst/>
              <a:cxnLst/>
              <a:rect l="l" t="t" r="r" b="b"/>
              <a:pathLst>
                <a:path w="3121" h="335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cubicBezTo>
                    <a:pt x="1" y="263"/>
                    <a:pt x="84" y="334"/>
                    <a:pt x="168" y="334"/>
                  </a:cubicBezTo>
                  <a:lnTo>
                    <a:pt x="2954" y="334"/>
                  </a:lnTo>
                  <a:cubicBezTo>
                    <a:pt x="3049" y="334"/>
                    <a:pt x="3120" y="263"/>
                    <a:pt x="3120" y="167"/>
                  </a:cubicBezTo>
                  <a:cubicBezTo>
                    <a:pt x="3120" y="84"/>
                    <a:pt x="3049" y="1"/>
                    <a:pt x="295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63" name="Google Shape;11563;p81"/>
            <p:cNvSpPr/>
            <p:nvPr/>
          </p:nvSpPr>
          <p:spPr>
            <a:xfrm>
              <a:off x="3198498" y="3181725"/>
              <a:ext cx="33232" cy="32852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5" y="322"/>
                  </a:moveTo>
                  <a:cubicBezTo>
                    <a:pt x="632" y="322"/>
                    <a:pt x="715" y="417"/>
                    <a:pt x="715" y="512"/>
                  </a:cubicBezTo>
                  <a:cubicBezTo>
                    <a:pt x="715" y="620"/>
                    <a:pt x="632" y="715"/>
                    <a:pt x="525" y="715"/>
                  </a:cubicBezTo>
                  <a:cubicBezTo>
                    <a:pt x="417" y="715"/>
                    <a:pt x="334" y="620"/>
                    <a:pt x="334" y="512"/>
                  </a:cubicBezTo>
                  <a:cubicBezTo>
                    <a:pt x="334" y="417"/>
                    <a:pt x="417" y="322"/>
                    <a:pt x="525" y="322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810" y="1036"/>
                    <a:pt x="1048" y="798"/>
                    <a:pt x="1048" y="512"/>
                  </a:cubicBezTo>
                  <a:cubicBezTo>
                    <a:pt x="1048" y="215"/>
                    <a:pt x="810" y="0"/>
                    <a:pt x="52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64" name="Google Shape;11564;p81"/>
            <p:cNvSpPr/>
            <p:nvPr/>
          </p:nvSpPr>
          <p:spPr>
            <a:xfrm>
              <a:off x="3121167" y="2884883"/>
              <a:ext cx="258414" cy="348543"/>
            </a:xfrm>
            <a:custGeom>
              <a:avLst/>
              <a:gdLst/>
              <a:ahLst/>
              <a:cxnLst/>
              <a:rect l="l" t="t" r="r" b="b"/>
              <a:pathLst>
                <a:path w="8157" h="11002" extrusionOk="0">
                  <a:moveTo>
                    <a:pt x="6014" y="0"/>
                  </a:moveTo>
                  <a:cubicBezTo>
                    <a:pt x="5240" y="0"/>
                    <a:pt x="4573" y="405"/>
                    <a:pt x="4180" y="1024"/>
                  </a:cubicBezTo>
                  <a:lnTo>
                    <a:pt x="168" y="1024"/>
                  </a:lnTo>
                  <a:cubicBezTo>
                    <a:pt x="72" y="1024"/>
                    <a:pt x="1" y="1108"/>
                    <a:pt x="1" y="1191"/>
                  </a:cubicBezTo>
                  <a:lnTo>
                    <a:pt x="1" y="9549"/>
                  </a:lnTo>
                  <a:cubicBezTo>
                    <a:pt x="1" y="9632"/>
                    <a:pt x="72" y="9704"/>
                    <a:pt x="168" y="9704"/>
                  </a:cubicBezTo>
                  <a:cubicBezTo>
                    <a:pt x="251" y="9704"/>
                    <a:pt x="334" y="9632"/>
                    <a:pt x="334" y="9549"/>
                  </a:cubicBezTo>
                  <a:lnTo>
                    <a:pt x="334" y="1358"/>
                  </a:lnTo>
                  <a:lnTo>
                    <a:pt x="4025" y="1358"/>
                  </a:lnTo>
                  <a:cubicBezTo>
                    <a:pt x="3930" y="1560"/>
                    <a:pt x="3882" y="1786"/>
                    <a:pt x="3870" y="2024"/>
                  </a:cubicBezTo>
                  <a:lnTo>
                    <a:pt x="727" y="2024"/>
                  </a:lnTo>
                  <a:cubicBezTo>
                    <a:pt x="644" y="2024"/>
                    <a:pt x="572" y="2096"/>
                    <a:pt x="572" y="2191"/>
                  </a:cubicBezTo>
                  <a:lnTo>
                    <a:pt x="572" y="9132"/>
                  </a:lnTo>
                  <a:cubicBezTo>
                    <a:pt x="572" y="9216"/>
                    <a:pt x="644" y="9287"/>
                    <a:pt x="727" y="9287"/>
                  </a:cubicBezTo>
                  <a:lnTo>
                    <a:pt x="3978" y="9287"/>
                  </a:lnTo>
                  <a:cubicBezTo>
                    <a:pt x="4061" y="9287"/>
                    <a:pt x="4144" y="9216"/>
                    <a:pt x="4144" y="9132"/>
                  </a:cubicBezTo>
                  <a:cubicBezTo>
                    <a:pt x="4144" y="9037"/>
                    <a:pt x="4061" y="8966"/>
                    <a:pt x="3978" y="8966"/>
                  </a:cubicBezTo>
                  <a:lnTo>
                    <a:pt x="894" y="8966"/>
                  </a:lnTo>
                  <a:lnTo>
                    <a:pt x="894" y="2322"/>
                  </a:lnTo>
                  <a:lnTo>
                    <a:pt x="3870" y="2322"/>
                  </a:lnTo>
                  <a:cubicBezTo>
                    <a:pt x="3930" y="3072"/>
                    <a:pt x="4382" y="3703"/>
                    <a:pt x="5013" y="4048"/>
                  </a:cubicBezTo>
                  <a:lnTo>
                    <a:pt x="5013" y="8966"/>
                  </a:lnTo>
                  <a:lnTo>
                    <a:pt x="4620" y="8966"/>
                  </a:lnTo>
                  <a:cubicBezTo>
                    <a:pt x="4525" y="8966"/>
                    <a:pt x="4454" y="9037"/>
                    <a:pt x="4454" y="9132"/>
                  </a:cubicBezTo>
                  <a:cubicBezTo>
                    <a:pt x="4454" y="9216"/>
                    <a:pt x="4525" y="9287"/>
                    <a:pt x="4620" y="9287"/>
                  </a:cubicBezTo>
                  <a:lnTo>
                    <a:pt x="5180" y="9287"/>
                  </a:lnTo>
                  <a:cubicBezTo>
                    <a:pt x="5275" y="9287"/>
                    <a:pt x="5347" y="9216"/>
                    <a:pt x="5347" y="9132"/>
                  </a:cubicBezTo>
                  <a:lnTo>
                    <a:pt x="5347" y="4191"/>
                  </a:lnTo>
                  <a:cubicBezTo>
                    <a:pt x="5418" y="4215"/>
                    <a:pt x="5513" y="4227"/>
                    <a:pt x="5585" y="4251"/>
                  </a:cubicBezTo>
                  <a:lnTo>
                    <a:pt x="5585" y="10680"/>
                  </a:lnTo>
                  <a:lnTo>
                    <a:pt x="346" y="10680"/>
                  </a:lnTo>
                  <a:lnTo>
                    <a:pt x="346" y="10168"/>
                  </a:lnTo>
                  <a:cubicBezTo>
                    <a:pt x="346" y="10085"/>
                    <a:pt x="263" y="10001"/>
                    <a:pt x="179" y="10001"/>
                  </a:cubicBezTo>
                  <a:cubicBezTo>
                    <a:pt x="84" y="10001"/>
                    <a:pt x="13" y="10085"/>
                    <a:pt x="13" y="10168"/>
                  </a:cubicBezTo>
                  <a:lnTo>
                    <a:pt x="13" y="10835"/>
                  </a:lnTo>
                  <a:cubicBezTo>
                    <a:pt x="13" y="10930"/>
                    <a:pt x="84" y="11002"/>
                    <a:pt x="179" y="11002"/>
                  </a:cubicBezTo>
                  <a:lnTo>
                    <a:pt x="5752" y="11002"/>
                  </a:lnTo>
                  <a:cubicBezTo>
                    <a:pt x="5835" y="11002"/>
                    <a:pt x="5906" y="10930"/>
                    <a:pt x="5906" y="10835"/>
                  </a:cubicBezTo>
                  <a:lnTo>
                    <a:pt x="5906" y="4286"/>
                  </a:lnTo>
                  <a:lnTo>
                    <a:pt x="6025" y="4286"/>
                  </a:lnTo>
                  <a:cubicBezTo>
                    <a:pt x="6537" y="4286"/>
                    <a:pt x="7037" y="4108"/>
                    <a:pt x="7430" y="3775"/>
                  </a:cubicBezTo>
                  <a:cubicBezTo>
                    <a:pt x="7811" y="3441"/>
                    <a:pt x="8061" y="2977"/>
                    <a:pt x="8157" y="2489"/>
                  </a:cubicBezTo>
                  <a:cubicBezTo>
                    <a:pt x="8157" y="2417"/>
                    <a:pt x="8097" y="2322"/>
                    <a:pt x="8014" y="2310"/>
                  </a:cubicBezTo>
                  <a:cubicBezTo>
                    <a:pt x="8006" y="2309"/>
                    <a:pt x="7998" y="2309"/>
                    <a:pt x="7990" y="2309"/>
                  </a:cubicBezTo>
                  <a:cubicBezTo>
                    <a:pt x="7907" y="2309"/>
                    <a:pt x="7846" y="2365"/>
                    <a:pt x="7835" y="2441"/>
                  </a:cubicBezTo>
                  <a:cubicBezTo>
                    <a:pt x="7680" y="3322"/>
                    <a:pt x="6918" y="3977"/>
                    <a:pt x="6025" y="3977"/>
                  </a:cubicBezTo>
                  <a:cubicBezTo>
                    <a:pt x="5013" y="3977"/>
                    <a:pt x="4204" y="3155"/>
                    <a:pt x="4204" y="2143"/>
                  </a:cubicBezTo>
                  <a:cubicBezTo>
                    <a:pt x="4204" y="1131"/>
                    <a:pt x="5013" y="322"/>
                    <a:pt x="6025" y="322"/>
                  </a:cubicBezTo>
                  <a:cubicBezTo>
                    <a:pt x="6918" y="322"/>
                    <a:pt x="7692" y="988"/>
                    <a:pt x="7835" y="1870"/>
                  </a:cubicBezTo>
                  <a:cubicBezTo>
                    <a:pt x="7846" y="1946"/>
                    <a:pt x="7907" y="2002"/>
                    <a:pt x="7990" y="2002"/>
                  </a:cubicBezTo>
                  <a:cubicBezTo>
                    <a:pt x="7998" y="2002"/>
                    <a:pt x="8006" y="2002"/>
                    <a:pt x="8014" y="2000"/>
                  </a:cubicBezTo>
                  <a:cubicBezTo>
                    <a:pt x="8097" y="1989"/>
                    <a:pt x="8157" y="1905"/>
                    <a:pt x="8145" y="1822"/>
                  </a:cubicBezTo>
                  <a:cubicBezTo>
                    <a:pt x="8073" y="1310"/>
                    <a:pt x="7811" y="857"/>
                    <a:pt x="7430" y="524"/>
                  </a:cubicBezTo>
                  <a:cubicBezTo>
                    <a:pt x="7037" y="179"/>
                    <a:pt x="6537" y="0"/>
                    <a:pt x="601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65" name="Google Shape;11565;p81"/>
            <p:cNvSpPr/>
            <p:nvPr/>
          </p:nvSpPr>
          <p:spPr>
            <a:xfrm>
              <a:off x="3298448" y="2932403"/>
              <a:ext cx="28322" cy="54331"/>
            </a:xfrm>
            <a:custGeom>
              <a:avLst/>
              <a:gdLst/>
              <a:ahLst/>
              <a:cxnLst/>
              <a:rect l="l" t="t" r="r" b="b"/>
              <a:pathLst>
                <a:path w="894" h="1715" extrusionOk="0">
                  <a:moveTo>
                    <a:pt x="179" y="0"/>
                  </a:moveTo>
                  <a:cubicBezTo>
                    <a:pt x="96" y="0"/>
                    <a:pt x="13" y="84"/>
                    <a:pt x="13" y="167"/>
                  </a:cubicBezTo>
                  <a:cubicBezTo>
                    <a:pt x="13" y="262"/>
                    <a:pt x="96" y="334"/>
                    <a:pt x="179" y="334"/>
                  </a:cubicBezTo>
                  <a:lnTo>
                    <a:pt x="287" y="334"/>
                  </a:lnTo>
                  <a:lnTo>
                    <a:pt x="287" y="1393"/>
                  </a:lnTo>
                  <a:lnTo>
                    <a:pt x="167" y="1393"/>
                  </a:lnTo>
                  <a:cubicBezTo>
                    <a:pt x="72" y="1393"/>
                    <a:pt x="1" y="1465"/>
                    <a:pt x="1" y="1560"/>
                  </a:cubicBezTo>
                  <a:cubicBezTo>
                    <a:pt x="1" y="1643"/>
                    <a:pt x="72" y="1715"/>
                    <a:pt x="167" y="1715"/>
                  </a:cubicBezTo>
                  <a:lnTo>
                    <a:pt x="727" y="1715"/>
                  </a:lnTo>
                  <a:cubicBezTo>
                    <a:pt x="822" y="1715"/>
                    <a:pt x="894" y="1643"/>
                    <a:pt x="894" y="1560"/>
                  </a:cubicBezTo>
                  <a:cubicBezTo>
                    <a:pt x="894" y="1465"/>
                    <a:pt x="822" y="1393"/>
                    <a:pt x="727" y="1393"/>
                  </a:cubicBezTo>
                  <a:lnTo>
                    <a:pt x="608" y="1393"/>
                  </a:lnTo>
                  <a:lnTo>
                    <a:pt x="608" y="167"/>
                  </a:lnTo>
                  <a:cubicBezTo>
                    <a:pt x="608" y="84"/>
                    <a:pt x="537" y="0"/>
                    <a:pt x="45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66" name="Google Shape;11566;p81"/>
            <p:cNvSpPr/>
            <p:nvPr/>
          </p:nvSpPr>
          <p:spPr>
            <a:xfrm>
              <a:off x="3302218" y="2916183"/>
              <a:ext cx="15492" cy="15111"/>
            </a:xfrm>
            <a:custGeom>
              <a:avLst/>
              <a:gdLst/>
              <a:ahLst/>
              <a:cxnLst/>
              <a:rect l="l" t="t" r="r" b="b"/>
              <a:pathLst>
                <a:path w="489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89" y="108"/>
                    <a:pt x="370" y="0"/>
                    <a:pt x="23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567" name="Google Shape;11567;p81"/>
          <p:cNvGrpSpPr/>
          <p:nvPr/>
        </p:nvGrpSpPr>
        <p:grpSpPr>
          <a:xfrm>
            <a:off x="6533332" y="3567222"/>
            <a:ext cx="361659" cy="462401"/>
            <a:chOff x="4899999" y="2882095"/>
            <a:chExt cx="271244" cy="346801"/>
          </a:xfrm>
          <a:solidFill>
            <a:srgbClr val="D2DE00"/>
          </a:solidFill>
        </p:grpSpPr>
        <p:sp>
          <p:nvSpPr>
            <p:cNvPr id="11568" name="Google Shape;11568;p81"/>
            <p:cNvSpPr/>
            <p:nvPr/>
          </p:nvSpPr>
          <p:spPr>
            <a:xfrm>
              <a:off x="4899999" y="2882095"/>
              <a:ext cx="271244" cy="346801"/>
            </a:xfrm>
            <a:custGeom>
              <a:avLst/>
              <a:gdLst/>
              <a:ahLst/>
              <a:cxnLst/>
              <a:rect l="l" t="t" r="r" b="b"/>
              <a:pathLst>
                <a:path w="8562" h="10947" extrusionOk="0">
                  <a:moveTo>
                    <a:pt x="6609" y="1719"/>
                  </a:moveTo>
                  <a:cubicBezTo>
                    <a:pt x="6823" y="1803"/>
                    <a:pt x="6954" y="2041"/>
                    <a:pt x="6906" y="2279"/>
                  </a:cubicBezTo>
                  <a:lnTo>
                    <a:pt x="6716" y="3398"/>
                  </a:lnTo>
                  <a:lnTo>
                    <a:pt x="6502" y="3398"/>
                  </a:lnTo>
                  <a:cubicBezTo>
                    <a:pt x="6406" y="3398"/>
                    <a:pt x="6323" y="3327"/>
                    <a:pt x="6323" y="3220"/>
                  </a:cubicBezTo>
                  <a:lnTo>
                    <a:pt x="6323" y="1969"/>
                  </a:lnTo>
                  <a:cubicBezTo>
                    <a:pt x="6454" y="1910"/>
                    <a:pt x="6537" y="1815"/>
                    <a:pt x="6609" y="1719"/>
                  </a:cubicBezTo>
                  <a:close/>
                  <a:moveTo>
                    <a:pt x="2287" y="1684"/>
                  </a:moveTo>
                  <a:cubicBezTo>
                    <a:pt x="2287" y="1743"/>
                    <a:pt x="2263" y="1803"/>
                    <a:pt x="2263" y="1862"/>
                  </a:cubicBezTo>
                  <a:lnTo>
                    <a:pt x="2263" y="3231"/>
                  </a:lnTo>
                  <a:cubicBezTo>
                    <a:pt x="2263" y="3339"/>
                    <a:pt x="2191" y="3410"/>
                    <a:pt x="2084" y="3410"/>
                  </a:cubicBezTo>
                  <a:lnTo>
                    <a:pt x="1882" y="3410"/>
                  </a:lnTo>
                  <a:lnTo>
                    <a:pt x="1691" y="2291"/>
                  </a:lnTo>
                  <a:cubicBezTo>
                    <a:pt x="1656" y="2136"/>
                    <a:pt x="1703" y="1981"/>
                    <a:pt x="1810" y="1862"/>
                  </a:cubicBezTo>
                  <a:cubicBezTo>
                    <a:pt x="1906" y="1743"/>
                    <a:pt x="2037" y="1684"/>
                    <a:pt x="2203" y="1684"/>
                  </a:cubicBezTo>
                  <a:close/>
                  <a:moveTo>
                    <a:pt x="6454" y="386"/>
                  </a:moveTo>
                  <a:lnTo>
                    <a:pt x="6454" y="386"/>
                  </a:lnTo>
                  <a:cubicBezTo>
                    <a:pt x="6597" y="815"/>
                    <a:pt x="6573" y="1207"/>
                    <a:pt x="6394" y="1469"/>
                  </a:cubicBezTo>
                  <a:cubicBezTo>
                    <a:pt x="6228" y="1707"/>
                    <a:pt x="5954" y="1862"/>
                    <a:pt x="5680" y="1862"/>
                  </a:cubicBezTo>
                  <a:lnTo>
                    <a:pt x="3120" y="1862"/>
                  </a:lnTo>
                  <a:cubicBezTo>
                    <a:pt x="3025" y="1862"/>
                    <a:pt x="2953" y="1934"/>
                    <a:pt x="2953" y="2029"/>
                  </a:cubicBezTo>
                  <a:cubicBezTo>
                    <a:pt x="2953" y="2112"/>
                    <a:pt x="3025" y="2184"/>
                    <a:pt x="3120" y="2184"/>
                  </a:cubicBezTo>
                  <a:lnTo>
                    <a:pt x="5680" y="2184"/>
                  </a:lnTo>
                  <a:cubicBezTo>
                    <a:pt x="5799" y="2184"/>
                    <a:pt x="5918" y="2172"/>
                    <a:pt x="6037" y="2136"/>
                  </a:cubicBezTo>
                  <a:lnTo>
                    <a:pt x="6037" y="3220"/>
                  </a:lnTo>
                  <a:cubicBezTo>
                    <a:pt x="6037" y="3493"/>
                    <a:pt x="6252" y="3720"/>
                    <a:pt x="6537" y="3720"/>
                  </a:cubicBezTo>
                  <a:lnTo>
                    <a:pt x="6787" y="3720"/>
                  </a:lnTo>
                  <a:cubicBezTo>
                    <a:pt x="6871" y="3720"/>
                    <a:pt x="6942" y="3755"/>
                    <a:pt x="6990" y="3815"/>
                  </a:cubicBezTo>
                  <a:cubicBezTo>
                    <a:pt x="7025" y="3874"/>
                    <a:pt x="7061" y="3946"/>
                    <a:pt x="7061" y="4017"/>
                  </a:cubicBezTo>
                  <a:cubicBezTo>
                    <a:pt x="7049" y="4148"/>
                    <a:pt x="6930" y="4255"/>
                    <a:pt x="6763" y="4255"/>
                  </a:cubicBezTo>
                  <a:lnTo>
                    <a:pt x="6692" y="4255"/>
                  </a:lnTo>
                  <a:lnTo>
                    <a:pt x="6692" y="4244"/>
                  </a:lnTo>
                  <a:cubicBezTo>
                    <a:pt x="6692" y="4148"/>
                    <a:pt x="6609" y="4077"/>
                    <a:pt x="6525" y="4077"/>
                  </a:cubicBezTo>
                  <a:cubicBezTo>
                    <a:pt x="6430" y="4077"/>
                    <a:pt x="6359" y="4148"/>
                    <a:pt x="6359" y="4244"/>
                  </a:cubicBezTo>
                  <a:cubicBezTo>
                    <a:pt x="6359" y="5375"/>
                    <a:pt x="5442" y="6315"/>
                    <a:pt x="4287" y="6315"/>
                  </a:cubicBezTo>
                  <a:cubicBezTo>
                    <a:pt x="3180" y="6315"/>
                    <a:pt x="2239" y="5387"/>
                    <a:pt x="2239" y="4244"/>
                  </a:cubicBezTo>
                  <a:cubicBezTo>
                    <a:pt x="2239" y="4160"/>
                    <a:pt x="2168" y="4077"/>
                    <a:pt x="2072" y="4077"/>
                  </a:cubicBezTo>
                  <a:cubicBezTo>
                    <a:pt x="1989" y="4077"/>
                    <a:pt x="1906" y="4160"/>
                    <a:pt x="1906" y="4244"/>
                  </a:cubicBezTo>
                  <a:lnTo>
                    <a:pt x="1906" y="4255"/>
                  </a:lnTo>
                  <a:lnTo>
                    <a:pt x="1822" y="4255"/>
                  </a:lnTo>
                  <a:cubicBezTo>
                    <a:pt x="1751" y="4255"/>
                    <a:pt x="1668" y="4232"/>
                    <a:pt x="1632" y="4172"/>
                  </a:cubicBezTo>
                  <a:cubicBezTo>
                    <a:pt x="1584" y="4113"/>
                    <a:pt x="1549" y="4041"/>
                    <a:pt x="1549" y="3958"/>
                  </a:cubicBezTo>
                  <a:cubicBezTo>
                    <a:pt x="1572" y="3827"/>
                    <a:pt x="1691" y="3720"/>
                    <a:pt x="1846" y="3720"/>
                  </a:cubicBezTo>
                  <a:lnTo>
                    <a:pt x="2084" y="3720"/>
                  </a:lnTo>
                  <a:cubicBezTo>
                    <a:pt x="2370" y="3720"/>
                    <a:pt x="2596" y="3505"/>
                    <a:pt x="2596" y="3220"/>
                  </a:cubicBezTo>
                  <a:lnTo>
                    <a:pt x="2596" y="1850"/>
                  </a:lnTo>
                  <a:cubicBezTo>
                    <a:pt x="2596" y="1184"/>
                    <a:pt x="3132" y="648"/>
                    <a:pt x="3799" y="648"/>
                  </a:cubicBezTo>
                  <a:lnTo>
                    <a:pt x="5335" y="648"/>
                  </a:lnTo>
                  <a:cubicBezTo>
                    <a:pt x="5894" y="648"/>
                    <a:pt x="6252" y="493"/>
                    <a:pt x="6454" y="386"/>
                  </a:cubicBezTo>
                  <a:close/>
                  <a:moveTo>
                    <a:pt x="5347" y="6387"/>
                  </a:moveTo>
                  <a:lnTo>
                    <a:pt x="5347" y="6911"/>
                  </a:lnTo>
                  <a:lnTo>
                    <a:pt x="4299" y="7494"/>
                  </a:lnTo>
                  <a:lnTo>
                    <a:pt x="3263" y="6911"/>
                  </a:lnTo>
                  <a:lnTo>
                    <a:pt x="3263" y="6387"/>
                  </a:lnTo>
                  <a:cubicBezTo>
                    <a:pt x="3573" y="6541"/>
                    <a:pt x="3930" y="6625"/>
                    <a:pt x="4299" y="6625"/>
                  </a:cubicBezTo>
                  <a:cubicBezTo>
                    <a:pt x="4680" y="6625"/>
                    <a:pt x="5037" y="6541"/>
                    <a:pt x="5347" y="6387"/>
                  </a:cubicBezTo>
                  <a:close/>
                  <a:moveTo>
                    <a:pt x="2846" y="7041"/>
                  </a:moveTo>
                  <a:lnTo>
                    <a:pt x="4073" y="7708"/>
                  </a:lnTo>
                  <a:lnTo>
                    <a:pt x="3704" y="8149"/>
                  </a:lnTo>
                  <a:cubicBezTo>
                    <a:pt x="3680" y="8184"/>
                    <a:pt x="3632" y="8208"/>
                    <a:pt x="3596" y="8220"/>
                  </a:cubicBezTo>
                  <a:cubicBezTo>
                    <a:pt x="3549" y="8220"/>
                    <a:pt x="3489" y="8208"/>
                    <a:pt x="3454" y="8173"/>
                  </a:cubicBezTo>
                  <a:lnTo>
                    <a:pt x="2620" y="7458"/>
                  </a:lnTo>
                  <a:lnTo>
                    <a:pt x="2834" y="7041"/>
                  </a:lnTo>
                  <a:close/>
                  <a:moveTo>
                    <a:pt x="5787" y="7041"/>
                  </a:moveTo>
                  <a:lnTo>
                    <a:pt x="6001" y="7458"/>
                  </a:lnTo>
                  <a:lnTo>
                    <a:pt x="5156" y="8173"/>
                  </a:lnTo>
                  <a:cubicBezTo>
                    <a:pt x="5109" y="8208"/>
                    <a:pt x="5061" y="8220"/>
                    <a:pt x="5013" y="8220"/>
                  </a:cubicBezTo>
                  <a:cubicBezTo>
                    <a:pt x="4978" y="8220"/>
                    <a:pt x="4930" y="8184"/>
                    <a:pt x="4894" y="8149"/>
                  </a:cubicBezTo>
                  <a:lnTo>
                    <a:pt x="4561" y="7708"/>
                  </a:lnTo>
                  <a:lnTo>
                    <a:pt x="5775" y="7041"/>
                  </a:lnTo>
                  <a:close/>
                  <a:moveTo>
                    <a:pt x="6497" y="1"/>
                  </a:moveTo>
                  <a:cubicBezTo>
                    <a:pt x="6455" y="1"/>
                    <a:pt x="6419" y="16"/>
                    <a:pt x="6382" y="53"/>
                  </a:cubicBezTo>
                  <a:cubicBezTo>
                    <a:pt x="6382" y="53"/>
                    <a:pt x="6073" y="350"/>
                    <a:pt x="5299" y="350"/>
                  </a:cubicBezTo>
                  <a:lnTo>
                    <a:pt x="3763" y="350"/>
                  </a:lnTo>
                  <a:cubicBezTo>
                    <a:pt x="3096" y="350"/>
                    <a:pt x="2537" y="779"/>
                    <a:pt x="2322" y="1374"/>
                  </a:cubicBezTo>
                  <a:lnTo>
                    <a:pt x="2180" y="1374"/>
                  </a:lnTo>
                  <a:cubicBezTo>
                    <a:pt x="1918" y="1374"/>
                    <a:pt x="1703" y="1481"/>
                    <a:pt x="1537" y="1672"/>
                  </a:cubicBezTo>
                  <a:cubicBezTo>
                    <a:pt x="1370" y="1862"/>
                    <a:pt x="1310" y="2112"/>
                    <a:pt x="1346" y="2350"/>
                  </a:cubicBezTo>
                  <a:lnTo>
                    <a:pt x="1537" y="3505"/>
                  </a:lnTo>
                  <a:cubicBezTo>
                    <a:pt x="1358" y="3589"/>
                    <a:pt x="1239" y="3755"/>
                    <a:pt x="1203" y="3958"/>
                  </a:cubicBezTo>
                  <a:cubicBezTo>
                    <a:pt x="1191" y="4124"/>
                    <a:pt x="1251" y="4291"/>
                    <a:pt x="1358" y="4422"/>
                  </a:cubicBezTo>
                  <a:cubicBezTo>
                    <a:pt x="1465" y="4541"/>
                    <a:pt x="1620" y="4613"/>
                    <a:pt x="1787" y="4613"/>
                  </a:cubicBezTo>
                  <a:lnTo>
                    <a:pt x="1906" y="4613"/>
                  </a:lnTo>
                  <a:cubicBezTo>
                    <a:pt x="2001" y="5291"/>
                    <a:pt x="2382" y="5863"/>
                    <a:pt x="2906" y="6244"/>
                  </a:cubicBezTo>
                  <a:lnTo>
                    <a:pt x="2906" y="6780"/>
                  </a:lnTo>
                  <a:cubicBezTo>
                    <a:pt x="2876" y="6762"/>
                    <a:pt x="2843" y="6753"/>
                    <a:pt x="2808" y="6753"/>
                  </a:cubicBezTo>
                  <a:cubicBezTo>
                    <a:pt x="2772" y="6753"/>
                    <a:pt x="2733" y="6762"/>
                    <a:pt x="2692" y="6780"/>
                  </a:cubicBezTo>
                  <a:cubicBezTo>
                    <a:pt x="2608" y="6803"/>
                    <a:pt x="2537" y="6863"/>
                    <a:pt x="2501" y="6934"/>
                  </a:cubicBezTo>
                  <a:lnTo>
                    <a:pt x="2251" y="7434"/>
                  </a:lnTo>
                  <a:lnTo>
                    <a:pt x="846" y="7851"/>
                  </a:lnTo>
                  <a:cubicBezTo>
                    <a:pt x="346" y="7994"/>
                    <a:pt x="1" y="8458"/>
                    <a:pt x="1" y="8982"/>
                  </a:cubicBezTo>
                  <a:lnTo>
                    <a:pt x="1" y="10780"/>
                  </a:lnTo>
                  <a:cubicBezTo>
                    <a:pt x="1" y="10863"/>
                    <a:pt x="72" y="10947"/>
                    <a:pt x="167" y="10947"/>
                  </a:cubicBezTo>
                  <a:cubicBezTo>
                    <a:pt x="251" y="10947"/>
                    <a:pt x="334" y="10863"/>
                    <a:pt x="334" y="10780"/>
                  </a:cubicBezTo>
                  <a:lnTo>
                    <a:pt x="334" y="8982"/>
                  </a:lnTo>
                  <a:cubicBezTo>
                    <a:pt x="334" y="8589"/>
                    <a:pt x="584" y="8244"/>
                    <a:pt x="953" y="8149"/>
                  </a:cubicBezTo>
                  <a:lnTo>
                    <a:pt x="1549" y="7958"/>
                  </a:lnTo>
                  <a:lnTo>
                    <a:pt x="1549" y="10756"/>
                  </a:lnTo>
                  <a:cubicBezTo>
                    <a:pt x="1549" y="10851"/>
                    <a:pt x="1620" y="10923"/>
                    <a:pt x="1715" y="10923"/>
                  </a:cubicBezTo>
                  <a:cubicBezTo>
                    <a:pt x="1799" y="10923"/>
                    <a:pt x="1882" y="10851"/>
                    <a:pt x="1882" y="10756"/>
                  </a:cubicBezTo>
                  <a:lnTo>
                    <a:pt x="1882" y="7863"/>
                  </a:lnTo>
                  <a:lnTo>
                    <a:pt x="2239" y="7756"/>
                  </a:lnTo>
                  <a:lnTo>
                    <a:pt x="2239" y="10756"/>
                  </a:lnTo>
                  <a:cubicBezTo>
                    <a:pt x="2239" y="10851"/>
                    <a:pt x="2311" y="10923"/>
                    <a:pt x="2394" y="10923"/>
                  </a:cubicBezTo>
                  <a:cubicBezTo>
                    <a:pt x="2489" y="10923"/>
                    <a:pt x="2561" y="10851"/>
                    <a:pt x="2561" y="10756"/>
                  </a:cubicBezTo>
                  <a:lnTo>
                    <a:pt x="2561" y="7863"/>
                  </a:lnTo>
                  <a:lnTo>
                    <a:pt x="3227" y="8423"/>
                  </a:lnTo>
                  <a:cubicBezTo>
                    <a:pt x="3323" y="8494"/>
                    <a:pt x="3442" y="8542"/>
                    <a:pt x="3561" y="8542"/>
                  </a:cubicBezTo>
                  <a:lnTo>
                    <a:pt x="3608" y="8542"/>
                  </a:lnTo>
                  <a:cubicBezTo>
                    <a:pt x="3739" y="8530"/>
                    <a:pt x="3858" y="8470"/>
                    <a:pt x="3942" y="8351"/>
                  </a:cubicBezTo>
                  <a:lnTo>
                    <a:pt x="4287" y="7934"/>
                  </a:lnTo>
                  <a:lnTo>
                    <a:pt x="4632" y="8351"/>
                  </a:lnTo>
                  <a:cubicBezTo>
                    <a:pt x="4716" y="8458"/>
                    <a:pt x="4835" y="8530"/>
                    <a:pt x="4978" y="8542"/>
                  </a:cubicBezTo>
                  <a:lnTo>
                    <a:pt x="5013" y="8542"/>
                  </a:lnTo>
                  <a:cubicBezTo>
                    <a:pt x="5132" y="8542"/>
                    <a:pt x="5251" y="8494"/>
                    <a:pt x="5347" y="8423"/>
                  </a:cubicBezTo>
                  <a:lnTo>
                    <a:pt x="6180" y="7708"/>
                  </a:lnTo>
                  <a:lnTo>
                    <a:pt x="6680" y="7863"/>
                  </a:lnTo>
                  <a:lnTo>
                    <a:pt x="6680" y="10756"/>
                  </a:lnTo>
                  <a:cubicBezTo>
                    <a:pt x="6680" y="10851"/>
                    <a:pt x="6763" y="10923"/>
                    <a:pt x="6847" y="10923"/>
                  </a:cubicBezTo>
                  <a:cubicBezTo>
                    <a:pt x="6942" y="10923"/>
                    <a:pt x="7014" y="10851"/>
                    <a:pt x="7014" y="10756"/>
                  </a:cubicBezTo>
                  <a:lnTo>
                    <a:pt x="7014" y="7958"/>
                  </a:lnTo>
                  <a:lnTo>
                    <a:pt x="7609" y="8149"/>
                  </a:lnTo>
                  <a:cubicBezTo>
                    <a:pt x="7978" y="8244"/>
                    <a:pt x="8228" y="8589"/>
                    <a:pt x="8228" y="8982"/>
                  </a:cubicBezTo>
                  <a:lnTo>
                    <a:pt x="8228" y="10780"/>
                  </a:lnTo>
                  <a:cubicBezTo>
                    <a:pt x="8228" y="10863"/>
                    <a:pt x="8311" y="10947"/>
                    <a:pt x="8395" y="10947"/>
                  </a:cubicBezTo>
                  <a:cubicBezTo>
                    <a:pt x="8490" y="10947"/>
                    <a:pt x="8561" y="10863"/>
                    <a:pt x="8561" y="10780"/>
                  </a:cubicBezTo>
                  <a:lnTo>
                    <a:pt x="8561" y="8982"/>
                  </a:lnTo>
                  <a:cubicBezTo>
                    <a:pt x="8561" y="8423"/>
                    <a:pt x="8216" y="7970"/>
                    <a:pt x="7716" y="7815"/>
                  </a:cubicBezTo>
                  <a:lnTo>
                    <a:pt x="6311" y="7399"/>
                  </a:lnTo>
                  <a:lnTo>
                    <a:pt x="6061" y="6911"/>
                  </a:lnTo>
                  <a:cubicBezTo>
                    <a:pt x="6013" y="6839"/>
                    <a:pt x="5942" y="6756"/>
                    <a:pt x="5871" y="6744"/>
                  </a:cubicBezTo>
                  <a:cubicBezTo>
                    <a:pt x="5829" y="6738"/>
                    <a:pt x="5793" y="6735"/>
                    <a:pt x="5759" y="6735"/>
                  </a:cubicBezTo>
                  <a:cubicBezTo>
                    <a:pt x="5725" y="6735"/>
                    <a:pt x="5692" y="6738"/>
                    <a:pt x="5656" y="6744"/>
                  </a:cubicBezTo>
                  <a:lnTo>
                    <a:pt x="5656" y="6208"/>
                  </a:lnTo>
                  <a:cubicBezTo>
                    <a:pt x="6192" y="5839"/>
                    <a:pt x="6561" y="5256"/>
                    <a:pt x="6656" y="4589"/>
                  </a:cubicBezTo>
                  <a:lnTo>
                    <a:pt x="6740" y="4589"/>
                  </a:lnTo>
                  <a:cubicBezTo>
                    <a:pt x="7061" y="4589"/>
                    <a:pt x="7323" y="4351"/>
                    <a:pt x="7359" y="4065"/>
                  </a:cubicBezTo>
                  <a:cubicBezTo>
                    <a:pt x="7371" y="3898"/>
                    <a:pt x="7311" y="3743"/>
                    <a:pt x="7204" y="3601"/>
                  </a:cubicBezTo>
                  <a:cubicBezTo>
                    <a:pt x="7156" y="3541"/>
                    <a:pt x="7097" y="3505"/>
                    <a:pt x="7025" y="3470"/>
                  </a:cubicBezTo>
                  <a:lnTo>
                    <a:pt x="7216" y="2339"/>
                  </a:lnTo>
                  <a:cubicBezTo>
                    <a:pt x="7275" y="1969"/>
                    <a:pt x="7085" y="1600"/>
                    <a:pt x="6763" y="1446"/>
                  </a:cubicBezTo>
                  <a:cubicBezTo>
                    <a:pt x="6906" y="1065"/>
                    <a:pt x="6883" y="600"/>
                    <a:pt x="6656" y="88"/>
                  </a:cubicBezTo>
                  <a:cubicBezTo>
                    <a:pt x="6644" y="53"/>
                    <a:pt x="6597" y="5"/>
                    <a:pt x="6537" y="5"/>
                  </a:cubicBezTo>
                  <a:cubicBezTo>
                    <a:pt x="6523" y="2"/>
                    <a:pt x="6510" y="1"/>
                    <a:pt x="649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69" name="Google Shape;11569;p81"/>
            <p:cNvSpPr/>
            <p:nvPr/>
          </p:nvSpPr>
          <p:spPr>
            <a:xfrm>
              <a:off x="5090491" y="3141364"/>
              <a:ext cx="10581" cy="86391"/>
            </a:xfrm>
            <a:custGeom>
              <a:avLst/>
              <a:gdLst/>
              <a:ahLst/>
              <a:cxnLst/>
              <a:rect l="l" t="t" r="r" b="b"/>
              <a:pathLst>
                <a:path w="334" h="2727" extrusionOk="0"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2560"/>
                  </a:lnTo>
                  <a:cubicBezTo>
                    <a:pt x="0" y="2656"/>
                    <a:pt x="84" y="2727"/>
                    <a:pt x="167" y="2727"/>
                  </a:cubicBezTo>
                  <a:cubicBezTo>
                    <a:pt x="262" y="2727"/>
                    <a:pt x="334" y="2656"/>
                    <a:pt x="334" y="2560"/>
                  </a:cubicBezTo>
                  <a:lnTo>
                    <a:pt x="334" y="167"/>
                  </a:lnTo>
                  <a:cubicBezTo>
                    <a:pt x="334" y="84"/>
                    <a:pt x="262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70" name="Google Shape;11570;p81"/>
            <p:cNvSpPr/>
            <p:nvPr/>
          </p:nvSpPr>
          <p:spPr>
            <a:xfrm>
              <a:off x="5031281" y="3152294"/>
              <a:ext cx="10201" cy="10613"/>
            </a:xfrm>
            <a:custGeom>
              <a:avLst/>
              <a:gdLst/>
              <a:ahLst/>
              <a:cxnLst/>
              <a:rect l="l" t="t" r="r" b="b"/>
              <a:pathLst>
                <a:path w="322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55" y="334"/>
                  </a:cubicBezTo>
                  <a:cubicBezTo>
                    <a:pt x="250" y="334"/>
                    <a:pt x="322" y="251"/>
                    <a:pt x="322" y="167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71" name="Google Shape;11571;p81"/>
            <p:cNvSpPr/>
            <p:nvPr/>
          </p:nvSpPr>
          <p:spPr>
            <a:xfrm>
              <a:off x="5031281" y="3217555"/>
              <a:ext cx="10201" cy="10201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55" y="322"/>
                  </a:cubicBezTo>
                  <a:cubicBezTo>
                    <a:pt x="250" y="322"/>
                    <a:pt x="322" y="251"/>
                    <a:pt x="322" y="155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72" name="Google Shape;11572;p81"/>
            <p:cNvSpPr/>
            <p:nvPr/>
          </p:nvSpPr>
          <p:spPr>
            <a:xfrm>
              <a:off x="5031281" y="3184734"/>
              <a:ext cx="10201" cy="10613"/>
            </a:xfrm>
            <a:custGeom>
              <a:avLst/>
              <a:gdLst/>
              <a:ahLst/>
              <a:cxnLst/>
              <a:rect l="l" t="t" r="r" b="b"/>
              <a:pathLst>
                <a:path w="322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250" y="334"/>
                    <a:pt x="322" y="263"/>
                    <a:pt x="322" y="167"/>
                  </a:cubicBezTo>
                  <a:cubicBezTo>
                    <a:pt x="322" y="84"/>
                    <a:pt x="250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73" name="Google Shape;11573;p81"/>
            <p:cNvSpPr/>
            <p:nvPr/>
          </p:nvSpPr>
          <p:spPr>
            <a:xfrm>
              <a:off x="4998841" y="2995763"/>
              <a:ext cx="10201" cy="15492"/>
            </a:xfrm>
            <a:custGeom>
              <a:avLst/>
              <a:gdLst/>
              <a:ahLst/>
              <a:cxnLst/>
              <a:rect l="l" t="t" r="r" b="b"/>
              <a:pathLst>
                <a:path w="322" h="489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34"/>
                  </a:lnTo>
                  <a:cubicBezTo>
                    <a:pt x="0" y="417"/>
                    <a:pt x="72" y="489"/>
                    <a:pt x="155" y="489"/>
                  </a:cubicBezTo>
                  <a:cubicBezTo>
                    <a:pt x="250" y="489"/>
                    <a:pt x="322" y="417"/>
                    <a:pt x="322" y="334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74" name="Google Shape;11574;p81"/>
            <p:cNvSpPr/>
            <p:nvPr/>
          </p:nvSpPr>
          <p:spPr>
            <a:xfrm>
              <a:off x="5063721" y="2995763"/>
              <a:ext cx="10201" cy="15492"/>
            </a:xfrm>
            <a:custGeom>
              <a:avLst/>
              <a:gdLst/>
              <a:ahLst/>
              <a:cxnLst/>
              <a:rect l="l" t="t" r="r" b="b"/>
              <a:pathLst>
                <a:path w="322" h="489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334"/>
                  </a:lnTo>
                  <a:cubicBezTo>
                    <a:pt x="0" y="417"/>
                    <a:pt x="71" y="489"/>
                    <a:pt x="167" y="489"/>
                  </a:cubicBezTo>
                  <a:cubicBezTo>
                    <a:pt x="250" y="489"/>
                    <a:pt x="322" y="417"/>
                    <a:pt x="322" y="334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75" name="Google Shape;11575;p81"/>
            <p:cNvSpPr/>
            <p:nvPr/>
          </p:nvSpPr>
          <p:spPr>
            <a:xfrm>
              <a:off x="4993550" y="2979163"/>
              <a:ext cx="21162" cy="10613"/>
            </a:xfrm>
            <a:custGeom>
              <a:avLst/>
              <a:gdLst/>
              <a:ahLst/>
              <a:cxnLst/>
              <a:rect l="l" t="t" r="r" b="b"/>
              <a:pathLst>
                <a:path w="668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501" y="334"/>
                  </a:lnTo>
                  <a:cubicBezTo>
                    <a:pt x="596" y="334"/>
                    <a:pt x="667" y="263"/>
                    <a:pt x="667" y="167"/>
                  </a:cubicBezTo>
                  <a:cubicBezTo>
                    <a:pt x="655" y="84"/>
                    <a:pt x="584" y="1"/>
                    <a:pt x="50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76" name="Google Shape;11576;p81"/>
            <p:cNvSpPr/>
            <p:nvPr/>
          </p:nvSpPr>
          <p:spPr>
            <a:xfrm>
              <a:off x="5058051" y="2979163"/>
              <a:ext cx="21162" cy="10613"/>
            </a:xfrm>
            <a:custGeom>
              <a:avLst/>
              <a:gdLst/>
              <a:ahLst/>
              <a:cxnLst/>
              <a:rect l="l" t="t" r="r" b="b"/>
              <a:pathLst>
                <a:path w="668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501" y="334"/>
                  </a:lnTo>
                  <a:cubicBezTo>
                    <a:pt x="596" y="334"/>
                    <a:pt x="667" y="263"/>
                    <a:pt x="667" y="167"/>
                  </a:cubicBezTo>
                  <a:cubicBezTo>
                    <a:pt x="667" y="84"/>
                    <a:pt x="596" y="1"/>
                    <a:pt x="50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77" name="Google Shape;11577;p81"/>
            <p:cNvSpPr/>
            <p:nvPr/>
          </p:nvSpPr>
          <p:spPr>
            <a:xfrm>
              <a:off x="5007141" y="3025574"/>
              <a:ext cx="58481" cy="32092"/>
            </a:xfrm>
            <a:custGeom>
              <a:avLst/>
              <a:gdLst/>
              <a:ahLst/>
              <a:cxnLst/>
              <a:rect l="l" t="t" r="r" b="b"/>
              <a:pathLst>
                <a:path w="1846" h="1013" extrusionOk="0">
                  <a:moveTo>
                    <a:pt x="1500" y="322"/>
                  </a:moveTo>
                  <a:cubicBezTo>
                    <a:pt x="1429" y="536"/>
                    <a:pt x="1191" y="679"/>
                    <a:pt x="917" y="679"/>
                  </a:cubicBezTo>
                  <a:cubicBezTo>
                    <a:pt x="655" y="679"/>
                    <a:pt x="417" y="536"/>
                    <a:pt x="345" y="322"/>
                  </a:cubicBez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619"/>
                    <a:pt x="417" y="1012"/>
                    <a:pt x="929" y="1012"/>
                  </a:cubicBezTo>
                  <a:cubicBezTo>
                    <a:pt x="1429" y="1012"/>
                    <a:pt x="1846" y="643"/>
                    <a:pt x="1846" y="167"/>
                  </a:cubicBezTo>
                  <a:cubicBezTo>
                    <a:pt x="1846" y="72"/>
                    <a:pt x="1786" y="0"/>
                    <a:pt x="170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578" name="Google Shape;11578;p81"/>
          <p:cNvGrpSpPr/>
          <p:nvPr/>
        </p:nvGrpSpPr>
        <p:grpSpPr>
          <a:xfrm>
            <a:off x="9550367" y="3565912"/>
            <a:ext cx="346031" cy="461725"/>
            <a:chOff x="7162775" y="2881113"/>
            <a:chExt cx="259523" cy="346294"/>
          </a:xfrm>
          <a:solidFill>
            <a:srgbClr val="D2DE00"/>
          </a:solidFill>
        </p:grpSpPr>
        <p:sp>
          <p:nvSpPr>
            <p:cNvPr id="11579" name="Google Shape;11579;p81"/>
            <p:cNvSpPr/>
            <p:nvPr/>
          </p:nvSpPr>
          <p:spPr>
            <a:xfrm>
              <a:off x="7162775" y="2881113"/>
              <a:ext cx="259523" cy="346294"/>
            </a:xfrm>
            <a:custGeom>
              <a:avLst/>
              <a:gdLst/>
              <a:ahLst/>
              <a:cxnLst/>
              <a:rect l="l" t="t" r="r" b="b"/>
              <a:pathLst>
                <a:path w="8192" h="10931" extrusionOk="0">
                  <a:moveTo>
                    <a:pt x="4084" y="1536"/>
                  </a:moveTo>
                  <a:cubicBezTo>
                    <a:pt x="4382" y="1536"/>
                    <a:pt x="4703" y="1810"/>
                    <a:pt x="4989" y="2239"/>
                  </a:cubicBezTo>
                  <a:lnTo>
                    <a:pt x="3155" y="2239"/>
                  </a:lnTo>
                  <a:cubicBezTo>
                    <a:pt x="3453" y="1810"/>
                    <a:pt x="3787" y="1536"/>
                    <a:pt x="4084" y="1536"/>
                  </a:cubicBezTo>
                  <a:close/>
                  <a:moveTo>
                    <a:pt x="5191" y="2560"/>
                  </a:moveTo>
                  <a:cubicBezTo>
                    <a:pt x="5596" y="3310"/>
                    <a:pt x="5906" y="4334"/>
                    <a:pt x="5965" y="5322"/>
                  </a:cubicBezTo>
                  <a:cubicBezTo>
                    <a:pt x="5621" y="6068"/>
                    <a:pt x="4891" y="6515"/>
                    <a:pt x="4082" y="6515"/>
                  </a:cubicBezTo>
                  <a:cubicBezTo>
                    <a:pt x="4051" y="6515"/>
                    <a:pt x="4020" y="6514"/>
                    <a:pt x="3989" y="6513"/>
                  </a:cubicBezTo>
                  <a:cubicBezTo>
                    <a:pt x="3608" y="6489"/>
                    <a:pt x="3227" y="6358"/>
                    <a:pt x="2905" y="6120"/>
                  </a:cubicBezTo>
                  <a:cubicBezTo>
                    <a:pt x="2596" y="5894"/>
                    <a:pt x="2358" y="5596"/>
                    <a:pt x="2203" y="5239"/>
                  </a:cubicBezTo>
                  <a:cubicBezTo>
                    <a:pt x="2274" y="4286"/>
                    <a:pt x="2572" y="3274"/>
                    <a:pt x="2977" y="2560"/>
                  </a:cubicBezTo>
                  <a:close/>
                  <a:moveTo>
                    <a:pt x="2167" y="5870"/>
                  </a:moveTo>
                  <a:cubicBezTo>
                    <a:pt x="2322" y="6060"/>
                    <a:pt x="2501" y="6239"/>
                    <a:pt x="2691" y="6394"/>
                  </a:cubicBezTo>
                  <a:cubicBezTo>
                    <a:pt x="3060" y="6656"/>
                    <a:pt x="3501" y="6799"/>
                    <a:pt x="3953" y="6834"/>
                  </a:cubicBezTo>
                  <a:lnTo>
                    <a:pt x="4072" y="6834"/>
                  </a:lnTo>
                  <a:cubicBezTo>
                    <a:pt x="4525" y="6834"/>
                    <a:pt x="4965" y="6715"/>
                    <a:pt x="5346" y="6465"/>
                  </a:cubicBezTo>
                  <a:cubicBezTo>
                    <a:pt x="5584" y="6310"/>
                    <a:pt x="5787" y="6120"/>
                    <a:pt x="5953" y="5906"/>
                  </a:cubicBezTo>
                  <a:lnTo>
                    <a:pt x="5953" y="5906"/>
                  </a:lnTo>
                  <a:cubicBezTo>
                    <a:pt x="5918" y="6287"/>
                    <a:pt x="5739" y="6620"/>
                    <a:pt x="5430" y="6894"/>
                  </a:cubicBezTo>
                  <a:cubicBezTo>
                    <a:pt x="5358" y="6953"/>
                    <a:pt x="5358" y="7061"/>
                    <a:pt x="5418" y="7120"/>
                  </a:cubicBezTo>
                  <a:cubicBezTo>
                    <a:pt x="5441" y="7156"/>
                    <a:pt x="5489" y="7180"/>
                    <a:pt x="5537" y="7180"/>
                  </a:cubicBezTo>
                  <a:cubicBezTo>
                    <a:pt x="5561" y="7180"/>
                    <a:pt x="5608" y="7156"/>
                    <a:pt x="5644" y="7132"/>
                  </a:cubicBezTo>
                  <a:cubicBezTo>
                    <a:pt x="5763" y="7025"/>
                    <a:pt x="5858" y="6906"/>
                    <a:pt x="5953" y="6787"/>
                  </a:cubicBezTo>
                  <a:lnTo>
                    <a:pt x="5953" y="6787"/>
                  </a:lnTo>
                  <a:cubicBezTo>
                    <a:pt x="5894" y="7775"/>
                    <a:pt x="5072" y="8561"/>
                    <a:pt x="4060" y="8561"/>
                  </a:cubicBezTo>
                  <a:cubicBezTo>
                    <a:pt x="3084" y="8561"/>
                    <a:pt x="2263" y="7787"/>
                    <a:pt x="2191" y="6787"/>
                  </a:cubicBezTo>
                  <a:lnTo>
                    <a:pt x="2191" y="6787"/>
                  </a:lnTo>
                  <a:cubicBezTo>
                    <a:pt x="2572" y="7323"/>
                    <a:pt x="3275" y="7680"/>
                    <a:pt x="4084" y="7680"/>
                  </a:cubicBezTo>
                  <a:cubicBezTo>
                    <a:pt x="4394" y="7680"/>
                    <a:pt x="4703" y="7620"/>
                    <a:pt x="4989" y="7525"/>
                  </a:cubicBezTo>
                  <a:cubicBezTo>
                    <a:pt x="5072" y="7489"/>
                    <a:pt x="5108" y="7406"/>
                    <a:pt x="5072" y="7311"/>
                  </a:cubicBezTo>
                  <a:cubicBezTo>
                    <a:pt x="5055" y="7249"/>
                    <a:pt x="4998" y="7213"/>
                    <a:pt x="4936" y="7213"/>
                  </a:cubicBezTo>
                  <a:cubicBezTo>
                    <a:pt x="4914" y="7213"/>
                    <a:pt x="4892" y="7218"/>
                    <a:pt x="4870" y="7227"/>
                  </a:cubicBezTo>
                  <a:cubicBezTo>
                    <a:pt x="4608" y="7311"/>
                    <a:pt x="4346" y="7370"/>
                    <a:pt x="4060" y="7370"/>
                  </a:cubicBezTo>
                  <a:cubicBezTo>
                    <a:pt x="3036" y="7370"/>
                    <a:pt x="2203" y="6703"/>
                    <a:pt x="2167" y="5870"/>
                  </a:cubicBezTo>
                  <a:close/>
                  <a:moveTo>
                    <a:pt x="6787" y="7680"/>
                  </a:moveTo>
                  <a:cubicBezTo>
                    <a:pt x="6823" y="7739"/>
                    <a:pt x="6823" y="7823"/>
                    <a:pt x="6823" y="7894"/>
                  </a:cubicBezTo>
                  <a:cubicBezTo>
                    <a:pt x="6835" y="9013"/>
                    <a:pt x="5596" y="9930"/>
                    <a:pt x="4084" y="9930"/>
                  </a:cubicBezTo>
                  <a:cubicBezTo>
                    <a:pt x="3846" y="9930"/>
                    <a:pt x="3608" y="9906"/>
                    <a:pt x="3382" y="9870"/>
                  </a:cubicBezTo>
                  <a:cubicBezTo>
                    <a:pt x="4406" y="9811"/>
                    <a:pt x="5311" y="9442"/>
                    <a:pt x="5989" y="8799"/>
                  </a:cubicBezTo>
                  <a:cubicBezTo>
                    <a:pt x="6311" y="8489"/>
                    <a:pt x="6584" y="8096"/>
                    <a:pt x="6787" y="7680"/>
                  </a:cubicBezTo>
                  <a:close/>
                  <a:moveTo>
                    <a:pt x="4096" y="0"/>
                  </a:moveTo>
                  <a:cubicBezTo>
                    <a:pt x="2465" y="0"/>
                    <a:pt x="1120" y="1274"/>
                    <a:pt x="1024" y="2893"/>
                  </a:cubicBezTo>
                  <a:lnTo>
                    <a:pt x="881" y="5465"/>
                  </a:lnTo>
                  <a:cubicBezTo>
                    <a:pt x="834" y="6096"/>
                    <a:pt x="989" y="6703"/>
                    <a:pt x="1286" y="7239"/>
                  </a:cubicBezTo>
                  <a:cubicBezTo>
                    <a:pt x="1108" y="7418"/>
                    <a:pt x="1024" y="7620"/>
                    <a:pt x="1024" y="7870"/>
                  </a:cubicBezTo>
                  <a:lnTo>
                    <a:pt x="1024" y="7906"/>
                  </a:lnTo>
                  <a:lnTo>
                    <a:pt x="786" y="7989"/>
                  </a:lnTo>
                  <a:cubicBezTo>
                    <a:pt x="310" y="8156"/>
                    <a:pt x="0" y="8608"/>
                    <a:pt x="0" y="9108"/>
                  </a:cubicBezTo>
                  <a:lnTo>
                    <a:pt x="0" y="10763"/>
                  </a:lnTo>
                  <a:cubicBezTo>
                    <a:pt x="0" y="10859"/>
                    <a:pt x="72" y="10930"/>
                    <a:pt x="155" y="10930"/>
                  </a:cubicBezTo>
                  <a:cubicBezTo>
                    <a:pt x="238" y="10930"/>
                    <a:pt x="310" y="10859"/>
                    <a:pt x="310" y="10763"/>
                  </a:cubicBezTo>
                  <a:lnTo>
                    <a:pt x="310" y="9097"/>
                  </a:lnTo>
                  <a:cubicBezTo>
                    <a:pt x="310" y="8727"/>
                    <a:pt x="548" y="8394"/>
                    <a:pt x="893" y="8275"/>
                  </a:cubicBezTo>
                  <a:lnTo>
                    <a:pt x="1060" y="8215"/>
                  </a:lnTo>
                  <a:cubicBezTo>
                    <a:pt x="1108" y="8406"/>
                    <a:pt x="1167" y="8608"/>
                    <a:pt x="1262" y="8787"/>
                  </a:cubicBezTo>
                  <a:cubicBezTo>
                    <a:pt x="1298" y="8847"/>
                    <a:pt x="1358" y="8870"/>
                    <a:pt x="1405" y="8870"/>
                  </a:cubicBezTo>
                  <a:cubicBezTo>
                    <a:pt x="1429" y="8870"/>
                    <a:pt x="1465" y="8858"/>
                    <a:pt x="1489" y="8847"/>
                  </a:cubicBezTo>
                  <a:cubicBezTo>
                    <a:pt x="1548" y="8799"/>
                    <a:pt x="1560" y="8704"/>
                    <a:pt x="1536" y="8632"/>
                  </a:cubicBezTo>
                  <a:cubicBezTo>
                    <a:pt x="1405" y="8394"/>
                    <a:pt x="1346" y="8132"/>
                    <a:pt x="1346" y="7870"/>
                  </a:cubicBezTo>
                  <a:cubicBezTo>
                    <a:pt x="1346" y="7739"/>
                    <a:pt x="1381" y="7620"/>
                    <a:pt x="1465" y="7513"/>
                  </a:cubicBezTo>
                  <a:cubicBezTo>
                    <a:pt x="1548" y="7632"/>
                    <a:pt x="1643" y="7751"/>
                    <a:pt x="1739" y="7858"/>
                  </a:cubicBezTo>
                  <a:cubicBezTo>
                    <a:pt x="2360" y="8503"/>
                    <a:pt x="3177" y="8871"/>
                    <a:pt x="4066" y="8871"/>
                  </a:cubicBezTo>
                  <a:cubicBezTo>
                    <a:pt x="4080" y="8871"/>
                    <a:pt x="4094" y="8871"/>
                    <a:pt x="4108" y="8870"/>
                  </a:cubicBezTo>
                  <a:cubicBezTo>
                    <a:pt x="5311" y="8858"/>
                    <a:pt x="6299" y="7870"/>
                    <a:pt x="6299" y="6656"/>
                  </a:cubicBezTo>
                  <a:lnTo>
                    <a:pt x="6299" y="5632"/>
                  </a:lnTo>
                  <a:cubicBezTo>
                    <a:pt x="6299" y="4691"/>
                    <a:pt x="6061" y="3608"/>
                    <a:pt x="5644" y="2715"/>
                  </a:cubicBezTo>
                  <a:cubicBezTo>
                    <a:pt x="5430" y="2262"/>
                    <a:pt x="5191" y="1893"/>
                    <a:pt x="4953" y="1643"/>
                  </a:cubicBezTo>
                  <a:cubicBezTo>
                    <a:pt x="4679" y="1346"/>
                    <a:pt x="4382" y="1191"/>
                    <a:pt x="4096" y="1191"/>
                  </a:cubicBezTo>
                  <a:cubicBezTo>
                    <a:pt x="3810" y="1191"/>
                    <a:pt x="3513" y="1346"/>
                    <a:pt x="3227" y="1643"/>
                  </a:cubicBezTo>
                  <a:cubicBezTo>
                    <a:pt x="2989" y="1893"/>
                    <a:pt x="2751" y="2262"/>
                    <a:pt x="2548" y="2715"/>
                  </a:cubicBezTo>
                  <a:cubicBezTo>
                    <a:pt x="2132" y="3608"/>
                    <a:pt x="1893" y="4691"/>
                    <a:pt x="1893" y="5632"/>
                  </a:cubicBezTo>
                  <a:lnTo>
                    <a:pt x="1893" y="6656"/>
                  </a:lnTo>
                  <a:cubicBezTo>
                    <a:pt x="1893" y="7120"/>
                    <a:pt x="2036" y="7549"/>
                    <a:pt x="2274" y="7906"/>
                  </a:cubicBezTo>
                  <a:cubicBezTo>
                    <a:pt x="2179" y="7834"/>
                    <a:pt x="2084" y="7739"/>
                    <a:pt x="2001" y="7632"/>
                  </a:cubicBezTo>
                  <a:cubicBezTo>
                    <a:pt x="1441" y="7037"/>
                    <a:pt x="1167" y="6287"/>
                    <a:pt x="1203" y="5477"/>
                  </a:cubicBezTo>
                  <a:lnTo>
                    <a:pt x="1358" y="2905"/>
                  </a:lnTo>
                  <a:cubicBezTo>
                    <a:pt x="1441" y="1465"/>
                    <a:pt x="2655" y="310"/>
                    <a:pt x="4108" y="310"/>
                  </a:cubicBezTo>
                  <a:cubicBezTo>
                    <a:pt x="5549" y="310"/>
                    <a:pt x="6763" y="1441"/>
                    <a:pt x="6846" y="2893"/>
                  </a:cubicBezTo>
                  <a:lnTo>
                    <a:pt x="6954" y="4775"/>
                  </a:lnTo>
                  <a:cubicBezTo>
                    <a:pt x="7061" y="6406"/>
                    <a:pt x="6656" y="7692"/>
                    <a:pt x="5787" y="8537"/>
                  </a:cubicBezTo>
                  <a:cubicBezTo>
                    <a:pt x="5095" y="9187"/>
                    <a:pt x="4135" y="9532"/>
                    <a:pt x="3046" y="9532"/>
                  </a:cubicBezTo>
                  <a:cubicBezTo>
                    <a:pt x="2898" y="9532"/>
                    <a:pt x="2748" y="9526"/>
                    <a:pt x="2596" y="9513"/>
                  </a:cubicBezTo>
                  <a:cubicBezTo>
                    <a:pt x="2501" y="9501"/>
                    <a:pt x="2393" y="9466"/>
                    <a:pt x="2322" y="9430"/>
                  </a:cubicBezTo>
                  <a:cubicBezTo>
                    <a:pt x="2191" y="9335"/>
                    <a:pt x="2060" y="9228"/>
                    <a:pt x="1941" y="9132"/>
                  </a:cubicBezTo>
                  <a:cubicBezTo>
                    <a:pt x="1911" y="9102"/>
                    <a:pt x="1870" y="9088"/>
                    <a:pt x="1828" y="9088"/>
                  </a:cubicBezTo>
                  <a:cubicBezTo>
                    <a:pt x="1786" y="9088"/>
                    <a:pt x="1745" y="9102"/>
                    <a:pt x="1715" y="9132"/>
                  </a:cubicBezTo>
                  <a:cubicBezTo>
                    <a:pt x="1655" y="9180"/>
                    <a:pt x="1655" y="9287"/>
                    <a:pt x="1715" y="9347"/>
                  </a:cubicBezTo>
                  <a:cubicBezTo>
                    <a:pt x="2298" y="9906"/>
                    <a:pt x="3167" y="10228"/>
                    <a:pt x="4096" y="10228"/>
                  </a:cubicBezTo>
                  <a:cubicBezTo>
                    <a:pt x="4918" y="10228"/>
                    <a:pt x="5668" y="9990"/>
                    <a:pt x="6251" y="9537"/>
                  </a:cubicBezTo>
                  <a:cubicBezTo>
                    <a:pt x="6727" y="9180"/>
                    <a:pt x="7037" y="8704"/>
                    <a:pt x="7132" y="8204"/>
                  </a:cubicBezTo>
                  <a:lnTo>
                    <a:pt x="7299" y="8263"/>
                  </a:lnTo>
                  <a:cubicBezTo>
                    <a:pt x="7632" y="8382"/>
                    <a:pt x="7870" y="8704"/>
                    <a:pt x="7870" y="9085"/>
                  </a:cubicBezTo>
                  <a:lnTo>
                    <a:pt x="7870" y="10728"/>
                  </a:lnTo>
                  <a:cubicBezTo>
                    <a:pt x="7870" y="10823"/>
                    <a:pt x="7954" y="10894"/>
                    <a:pt x="8025" y="10894"/>
                  </a:cubicBezTo>
                  <a:cubicBezTo>
                    <a:pt x="8108" y="10894"/>
                    <a:pt x="8192" y="10823"/>
                    <a:pt x="8192" y="10728"/>
                  </a:cubicBezTo>
                  <a:lnTo>
                    <a:pt x="8192" y="9061"/>
                  </a:lnTo>
                  <a:cubicBezTo>
                    <a:pt x="8192" y="8620"/>
                    <a:pt x="7870" y="8156"/>
                    <a:pt x="7394" y="8001"/>
                  </a:cubicBezTo>
                  <a:lnTo>
                    <a:pt x="7156" y="7906"/>
                  </a:lnTo>
                  <a:lnTo>
                    <a:pt x="7156" y="7882"/>
                  </a:lnTo>
                  <a:cubicBezTo>
                    <a:pt x="7156" y="7656"/>
                    <a:pt x="7096" y="7477"/>
                    <a:pt x="6954" y="7311"/>
                  </a:cubicBezTo>
                  <a:cubicBezTo>
                    <a:pt x="7216" y="6584"/>
                    <a:pt x="7323" y="5739"/>
                    <a:pt x="7263" y="4786"/>
                  </a:cubicBezTo>
                  <a:lnTo>
                    <a:pt x="7156" y="2893"/>
                  </a:lnTo>
                  <a:cubicBezTo>
                    <a:pt x="7049" y="1274"/>
                    <a:pt x="5715" y="0"/>
                    <a:pt x="409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80" name="Google Shape;11580;p81"/>
            <p:cNvSpPr/>
            <p:nvPr/>
          </p:nvSpPr>
          <p:spPr>
            <a:xfrm>
              <a:off x="7270645" y="3044519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1"/>
                  </a:moveTo>
                  <a:cubicBezTo>
                    <a:pt x="131" y="1"/>
                    <a:pt x="90" y="15"/>
                    <a:pt x="60" y="45"/>
                  </a:cubicBezTo>
                  <a:cubicBezTo>
                    <a:pt x="1" y="105"/>
                    <a:pt x="1" y="200"/>
                    <a:pt x="60" y="260"/>
                  </a:cubicBezTo>
                  <a:cubicBezTo>
                    <a:pt x="203" y="402"/>
                    <a:pt x="441" y="486"/>
                    <a:pt x="691" y="486"/>
                  </a:cubicBezTo>
                  <a:cubicBezTo>
                    <a:pt x="941" y="486"/>
                    <a:pt x="1179" y="414"/>
                    <a:pt x="1310" y="260"/>
                  </a:cubicBezTo>
                  <a:cubicBezTo>
                    <a:pt x="1370" y="200"/>
                    <a:pt x="1370" y="105"/>
                    <a:pt x="1310" y="45"/>
                  </a:cubicBezTo>
                  <a:cubicBezTo>
                    <a:pt x="1280" y="15"/>
                    <a:pt x="1242" y="1"/>
                    <a:pt x="1203" y="1"/>
                  </a:cubicBezTo>
                  <a:cubicBezTo>
                    <a:pt x="1164" y="1"/>
                    <a:pt x="1126" y="15"/>
                    <a:pt x="1096" y="45"/>
                  </a:cubicBezTo>
                  <a:cubicBezTo>
                    <a:pt x="1036" y="105"/>
                    <a:pt x="893" y="152"/>
                    <a:pt x="691" y="152"/>
                  </a:cubicBezTo>
                  <a:cubicBezTo>
                    <a:pt x="477" y="152"/>
                    <a:pt x="346" y="81"/>
                    <a:pt x="286" y="45"/>
                  </a:cubicBezTo>
                  <a:cubicBezTo>
                    <a:pt x="256" y="15"/>
                    <a:pt x="215" y="1"/>
                    <a:pt x="17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81" name="Google Shape;11581;p81"/>
            <p:cNvSpPr/>
            <p:nvPr/>
          </p:nvSpPr>
          <p:spPr>
            <a:xfrm>
              <a:off x="7254805" y="3006344"/>
              <a:ext cx="10201" cy="15492"/>
            </a:xfrm>
            <a:custGeom>
              <a:avLst/>
              <a:gdLst/>
              <a:ahLst/>
              <a:cxnLst/>
              <a:rect l="l" t="t" r="r" b="b"/>
              <a:pathLst>
                <a:path w="322" h="489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322"/>
                  </a:lnTo>
                  <a:cubicBezTo>
                    <a:pt x="0" y="417"/>
                    <a:pt x="72" y="488"/>
                    <a:pt x="167" y="488"/>
                  </a:cubicBezTo>
                  <a:cubicBezTo>
                    <a:pt x="250" y="488"/>
                    <a:pt x="322" y="417"/>
                    <a:pt x="322" y="322"/>
                  </a:cubicBezTo>
                  <a:lnTo>
                    <a:pt x="322" y="155"/>
                  </a:lnTo>
                  <a:cubicBezTo>
                    <a:pt x="322" y="71"/>
                    <a:pt x="250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82" name="Google Shape;11582;p81"/>
            <p:cNvSpPr/>
            <p:nvPr/>
          </p:nvSpPr>
          <p:spPr>
            <a:xfrm>
              <a:off x="7319686" y="3006344"/>
              <a:ext cx="10581" cy="15492"/>
            </a:xfrm>
            <a:custGeom>
              <a:avLst/>
              <a:gdLst/>
              <a:ahLst/>
              <a:cxnLst/>
              <a:rect l="l" t="t" r="r" b="b"/>
              <a:pathLst>
                <a:path w="334" h="489" extrusionOk="0">
                  <a:moveTo>
                    <a:pt x="167" y="0"/>
                  </a:moveTo>
                  <a:cubicBezTo>
                    <a:pt x="84" y="0"/>
                    <a:pt x="0" y="71"/>
                    <a:pt x="0" y="155"/>
                  </a:cubicBezTo>
                  <a:lnTo>
                    <a:pt x="0" y="322"/>
                  </a:lnTo>
                  <a:cubicBezTo>
                    <a:pt x="0" y="417"/>
                    <a:pt x="84" y="488"/>
                    <a:pt x="167" y="488"/>
                  </a:cubicBezTo>
                  <a:cubicBezTo>
                    <a:pt x="262" y="488"/>
                    <a:pt x="334" y="417"/>
                    <a:pt x="334" y="322"/>
                  </a:cubicBezTo>
                  <a:lnTo>
                    <a:pt x="334" y="155"/>
                  </a:lnTo>
                  <a:cubicBezTo>
                    <a:pt x="334" y="71"/>
                    <a:pt x="262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83" name="Google Shape;11583;p81"/>
            <p:cNvSpPr/>
            <p:nvPr/>
          </p:nvSpPr>
          <p:spPr>
            <a:xfrm>
              <a:off x="7249135" y="2990124"/>
              <a:ext cx="21162" cy="10581"/>
            </a:xfrm>
            <a:custGeom>
              <a:avLst/>
              <a:gdLst/>
              <a:ahLst/>
              <a:cxnLst/>
              <a:rect l="l" t="t" r="r" b="b"/>
              <a:pathLst>
                <a:path w="668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lnTo>
                    <a:pt x="501" y="333"/>
                  </a:lnTo>
                  <a:cubicBezTo>
                    <a:pt x="596" y="333"/>
                    <a:pt x="668" y="250"/>
                    <a:pt x="668" y="167"/>
                  </a:cubicBezTo>
                  <a:cubicBezTo>
                    <a:pt x="668" y="60"/>
                    <a:pt x="596" y="0"/>
                    <a:pt x="50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84" name="Google Shape;11584;p81"/>
            <p:cNvSpPr/>
            <p:nvPr/>
          </p:nvSpPr>
          <p:spPr>
            <a:xfrm>
              <a:off x="7314015" y="2990124"/>
              <a:ext cx="21542" cy="10581"/>
            </a:xfrm>
            <a:custGeom>
              <a:avLst/>
              <a:gdLst/>
              <a:ahLst/>
              <a:cxnLst/>
              <a:rect l="l" t="t" r="r" b="b"/>
              <a:pathLst>
                <a:path w="680" h="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33"/>
                    <a:pt x="167" y="333"/>
                  </a:cubicBezTo>
                  <a:lnTo>
                    <a:pt x="513" y="333"/>
                  </a:lnTo>
                  <a:cubicBezTo>
                    <a:pt x="596" y="333"/>
                    <a:pt x="667" y="250"/>
                    <a:pt x="667" y="167"/>
                  </a:cubicBezTo>
                  <a:cubicBezTo>
                    <a:pt x="679" y="60"/>
                    <a:pt x="596" y="0"/>
                    <a:pt x="51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585" name="Google Shape;11585;p81"/>
          <p:cNvGrpSpPr/>
          <p:nvPr/>
        </p:nvGrpSpPr>
        <p:grpSpPr>
          <a:xfrm>
            <a:off x="8946335" y="3566885"/>
            <a:ext cx="348100" cy="463753"/>
            <a:chOff x="6709751" y="2881842"/>
            <a:chExt cx="261075" cy="347815"/>
          </a:xfrm>
          <a:solidFill>
            <a:srgbClr val="D2DE00"/>
          </a:solidFill>
        </p:grpSpPr>
        <p:sp>
          <p:nvSpPr>
            <p:cNvPr id="11586" name="Google Shape;11586;p81"/>
            <p:cNvSpPr/>
            <p:nvPr/>
          </p:nvSpPr>
          <p:spPr>
            <a:xfrm>
              <a:off x="6709751" y="2881842"/>
              <a:ext cx="261075" cy="347815"/>
            </a:xfrm>
            <a:custGeom>
              <a:avLst/>
              <a:gdLst/>
              <a:ahLst/>
              <a:cxnLst/>
              <a:rect l="l" t="t" r="r" b="b"/>
              <a:pathLst>
                <a:path w="8241" h="10979" extrusionOk="0">
                  <a:moveTo>
                    <a:pt x="1394" y="4680"/>
                  </a:moveTo>
                  <a:cubicBezTo>
                    <a:pt x="1477" y="4728"/>
                    <a:pt x="1573" y="4740"/>
                    <a:pt x="1668" y="4740"/>
                  </a:cubicBezTo>
                  <a:lnTo>
                    <a:pt x="1787" y="4740"/>
                  </a:lnTo>
                  <a:cubicBezTo>
                    <a:pt x="1858" y="5323"/>
                    <a:pt x="2156" y="5823"/>
                    <a:pt x="2561" y="6180"/>
                  </a:cubicBezTo>
                  <a:cubicBezTo>
                    <a:pt x="2468" y="6204"/>
                    <a:pt x="2384" y="6215"/>
                    <a:pt x="2308" y="6215"/>
                  </a:cubicBezTo>
                  <a:cubicBezTo>
                    <a:pt x="1897" y="6215"/>
                    <a:pt x="1727" y="5915"/>
                    <a:pt x="1727" y="5895"/>
                  </a:cubicBezTo>
                  <a:cubicBezTo>
                    <a:pt x="1692" y="5835"/>
                    <a:pt x="1632" y="5799"/>
                    <a:pt x="1573" y="5799"/>
                  </a:cubicBezTo>
                  <a:cubicBezTo>
                    <a:pt x="1546" y="5802"/>
                    <a:pt x="1520" y="5803"/>
                    <a:pt x="1495" y="5803"/>
                  </a:cubicBezTo>
                  <a:cubicBezTo>
                    <a:pt x="1123" y="5803"/>
                    <a:pt x="974" y="5562"/>
                    <a:pt x="918" y="5395"/>
                  </a:cubicBezTo>
                  <a:cubicBezTo>
                    <a:pt x="1144" y="5323"/>
                    <a:pt x="1394" y="5133"/>
                    <a:pt x="1394" y="4716"/>
                  </a:cubicBezTo>
                  <a:lnTo>
                    <a:pt x="1394" y="4680"/>
                  </a:lnTo>
                  <a:close/>
                  <a:moveTo>
                    <a:pt x="6871" y="4716"/>
                  </a:moveTo>
                  <a:lnTo>
                    <a:pt x="6871" y="4740"/>
                  </a:lnTo>
                  <a:cubicBezTo>
                    <a:pt x="6895" y="5144"/>
                    <a:pt x="7145" y="5335"/>
                    <a:pt x="7371" y="5418"/>
                  </a:cubicBezTo>
                  <a:cubicBezTo>
                    <a:pt x="7314" y="5566"/>
                    <a:pt x="7159" y="5813"/>
                    <a:pt x="6770" y="5813"/>
                  </a:cubicBezTo>
                  <a:cubicBezTo>
                    <a:pt x="6752" y="5813"/>
                    <a:pt x="6734" y="5812"/>
                    <a:pt x="6716" y="5811"/>
                  </a:cubicBezTo>
                  <a:cubicBezTo>
                    <a:pt x="6645" y="5811"/>
                    <a:pt x="6597" y="5847"/>
                    <a:pt x="6561" y="5906"/>
                  </a:cubicBezTo>
                  <a:cubicBezTo>
                    <a:pt x="6551" y="5917"/>
                    <a:pt x="6367" y="6237"/>
                    <a:pt x="5922" y="6237"/>
                  </a:cubicBezTo>
                  <a:cubicBezTo>
                    <a:pt x="5859" y="6237"/>
                    <a:pt x="5790" y="6231"/>
                    <a:pt x="5716" y="6216"/>
                  </a:cubicBezTo>
                  <a:cubicBezTo>
                    <a:pt x="6133" y="5847"/>
                    <a:pt x="6418" y="5335"/>
                    <a:pt x="6490" y="4775"/>
                  </a:cubicBezTo>
                  <a:lnTo>
                    <a:pt x="6609" y="4775"/>
                  </a:lnTo>
                  <a:cubicBezTo>
                    <a:pt x="6692" y="4775"/>
                    <a:pt x="6799" y="4740"/>
                    <a:pt x="6871" y="4716"/>
                  </a:cubicBezTo>
                  <a:close/>
                  <a:moveTo>
                    <a:pt x="4132" y="275"/>
                  </a:moveTo>
                  <a:cubicBezTo>
                    <a:pt x="4656" y="275"/>
                    <a:pt x="5002" y="382"/>
                    <a:pt x="5133" y="596"/>
                  </a:cubicBezTo>
                  <a:cubicBezTo>
                    <a:pt x="5204" y="715"/>
                    <a:pt x="5359" y="787"/>
                    <a:pt x="5502" y="811"/>
                  </a:cubicBezTo>
                  <a:cubicBezTo>
                    <a:pt x="6299" y="906"/>
                    <a:pt x="6871" y="1561"/>
                    <a:pt x="6871" y="2347"/>
                  </a:cubicBezTo>
                  <a:lnTo>
                    <a:pt x="6871" y="3632"/>
                  </a:lnTo>
                  <a:cubicBezTo>
                    <a:pt x="6799" y="3585"/>
                    <a:pt x="6692" y="3573"/>
                    <a:pt x="6609" y="3573"/>
                  </a:cubicBezTo>
                  <a:lnTo>
                    <a:pt x="6514" y="3573"/>
                  </a:lnTo>
                  <a:lnTo>
                    <a:pt x="6514" y="3394"/>
                  </a:lnTo>
                  <a:cubicBezTo>
                    <a:pt x="6514" y="2858"/>
                    <a:pt x="6240" y="2632"/>
                    <a:pt x="5942" y="2394"/>
                  </a:cubicBezTo>
                  <a:cubicBezTo>
                    <a:pt x="5823" y="2299"/>
                    <a:pt x="5704" y="2204"/>
                    <a:pt x="5585" y="2085"/>
                  </a:cubicBezTo>
                  <a:cubicBezTo>
                    <a:pt x="5555" y="2055"/>
                    <a:pt x="5514" y="2040"/>
                    <a:pt x="5472" y="2040"/>
                  </a:cubicBezTo>
                  <a:cubicBezTo>
                    <a:pt x="5430" y="2040"/>
                    <a:pt x="5388" y="2055"/>
                    <a:pt x="5359" y="2085"/>
                  </a:cubicBezTo>
                  <a:cubicBezTo>
                    <a:pt x="5299" y="2144"/>
                    <a:pt x="5299" y="2239"/>
                    <a:pt x="5359" y="2299"/>
                  </a:cubicBezTo>
                  <a:cubicBezTo>
                    <a:pt x="5490" y="2442"/>
                    <a:pt x="5621" y="2537"/>
                    <a:pt x="5740" y="2644"/>
                  </a:cubicBezTo>
                  <a:cubicBezTo>
                    <a:pt x="6025" y="2870"/>
                    <a:pt x="6204" y="3013"/>
                    <a:pt x="6204" y="3394"/>
                  </a:cubicBezTo>
                  <a:lnTo>
                    <a:pt x="6204" y="3728"/>
                  </a:lnTo>
                  <a:cubicBezTo>
                    <a:pt x="6204" y="3787"/>
                    <a:pt x="6240" y="3835"/>
                    <a:pt x="6276" y="3871"/>
                  </a:cubicBezTo>
                  <a:cubicBezTo>
                    <a:pt x="6323" y="3894"/>
                    <a:pt x="6323" y="3894"/>
                    <a:pt x="6490" y="3894"/>
                  </a:cubicBezTo>
                  <a:lnTo>
                    <a:pt x="6621" y="3894"/>
                  </a:lnTo>
                  <a:cubicBezTo>
                    <a:pt x="6776" y="3894"/>
                    <a:pt x="6895" y="4013"/>
                    <a:pt x="6895" y="4168"/>
                  </a:cubicBezTo>
                  <a:cubicBezTo>
                    <a:pt x="6895" y="4311"/>
                    <a:pt x="6776" y="4430"/>
                    <a:pt x="6621" y="4430"/>
                  </a:cubicBezTo>
                  <a:lnTo>
                    <a:pt x="6537" y="4430"/>
                  </a:lnTo>
                  <a:lnTo>
                    <a:pt x="6537" y="4418"/>
                  </a:lnTo>
                  <a:cubicBezTo>
                    <a:pt x="6537" y="4323"/>
                    <a:pt x="6454" y="4252"/>
                    <a:pt x="6371" y="4252"/>
                  </a:cubicBezTo>
                  <a:cubicBezTo>
                    <a:pt x="6276" y="4252"/>
                    <a:pt x="6204" y="4323"/>
                    <a:pt x="6204" y="4418"/>
                  </a:cubicBezTo>
                  <a:cubicBezTo>
                    <a:pt x="6204" y="5549"/>
                    <a:pt x="5287" y="6478"/>
                    <a:pt x="4132" y="6478"/>
                  </a:cubicBezTo>
                  <a:cubicBezTo>
                    <a:pt x="4118" y="6478"/>
                    <a:pt x="4104" y="6478"/>
                    <a:pt x="4090" y="6478"/>
                  </a:cubicBezTo>
                  <a:cubicBezTo>
                    <a:pt x="2979" y="6478"/>
                    <a:pt x="2085" y="5547"/>
                    <a:pt x="2085" y="4430"/>
                  </a:cubicBezTo>
                  <a:cubicBezTo>
                    <a:pt x="2085" y="4347"/>
                    <a:pt x="2013" y="4263"/>
                    <a:pt x="1918" y="4263"/>
                  </a:cubicBezTo>
                  <a:cubicBezTo>
                    <a:pt x="1834" y="4263"/>
                    <a:pt x="1751" y="4347"/>
                    <a:pt x="1751" y="4430"/>
                  </a:cubicBezTo>
                  <a:lnTo>
                    <a:pt x="1751" y="4442"/>
                  </a:lnTo>
                  <a:lnTo>
                    <a:pt x="1668" y="4442"/>
                  </a:lnTo>
                  <a:cubicBezTo>
                    <a:pt x="1513" y="4442"/>
                    <a:pt x="1394" y="4323"/>
                    <a:pt x="1394" y="4180"/>
                  </a:cubicBezTo>
                  <a:cubicBezTo>
                    <a:pt x="1394" y="4025"/>
                    <a:pt x="1513" y="3906"/>
                    <a:pt x="1668" y="3906"/>
                  </a:cubicBezTo>
                  <a:lnTo>
                    <a:pt x="1751" y="3906"/>
                  </a:lnTo>
                  <a:cubicBezTo>
                    <a:pt x="2037" y="3906"/>
                    <a:pt x="2263" y="3692"/>
                    <a:pt x="2263" y="3406"/>
                  </a:cubicBezTo>
                  <a:cubicBezTo>
                    <a:pt x="2263" y="3228"/>
                    <a:pt x="2346" y="3073"/>
                    <a:pt x="2501" y="2942"/>
                  </a:cubicBezTo>
                  <a:lnTo>
                    <a:pt x="2513" y="2954"/>
                  </a:lnTo>
                  <a:cubicBezTo>
                    <a:pt x="2549" y="2989"/>
                    <a:pt x="2585" y="3001"/>
                    <a:pt x="2632" y="3001"/>
                  </a:cubicBezTo>
                  <a:cubicBezTo>
                    <a:pt x="2680" y="3001"/>
                    <a:pt x="2704" y="2989"/>
                    <a:pt x="2739" y="2954"/>
                  </a:cubicBezTo>
                  <a:cubicBezTo>
                    <a:pt x="2799" y="2894"/>
                    <a:pt x="2811" y="2823"/>
                    <a:pt x="2763" y="2751"/>
                  </a:cubicBezTo>
                  <a:cubicBezTo>
                    <a:pt x="3085" y="2573"/>
                    <a:pt x="3513" y="2442"/>
                    <a:pt x="3930" y="2299"/>
                  </a:cubicBezTo>
                  <a:cubicBezTo>
                    <a:pt x="4644" y="2061"/>
                    <a:pt x="5323" y="1846"/>
                    <a:pt x="5502" y="1394"/>
                  </a:cubicBezTo>
                  <a:cubicBezTo>
                    <a:pt x="5537" y="1311"/>
                    <a:pt x="5502" y="1215"/>
                    <a:pt x="5418" y="1192"/>
                  </a:cubicBezTo>
                  <a:cubicBezTo>
                    <a:pt x="5393" y="1182"/>
                    <a:pt x="5369" y="1178"/>
                    <a:pt x="5347" y="1178"/>
                  </a:cubicBezTo>
                  <a:cubicBezTo>
                    <a:pt x="5283" y="1178"/>
                    <a:pt x="5230" y="1213"/>
                    <a:pt x="5204" y="1275"/>
                  </a:cubicBezTo>
                  <a:cubicBezTo>
                    <a:pt x="5085" y="1585"/>
                    <a:pt x="4454" y="1799"/>
                    <a:pt x="3823" y="1989"/>
                  </a:cubicBezTo>
                  <a:cubicBezTo>
                    <a:pt x="3382" y="2144"/>
                    <a:pt x="2906" y="2287"/>
                    <a:pt x="2549" y="2513"/>
                  </a:cubicBezTo>
                  <a:lnTo>
                    <a:pt x="2085" y="2025"/>
                  </a:lnTo>
                  <a:cubicBezTo>
                    <a:pt x="2049" y="1990"/>
                    <a:pt x="1997" y="1967"/>
                    <a:pt x="1947" y="1967"/>
                  </a:cubicBezTo>
                  <a:cubicBezTo>
                    <a:pt x="1914" y="1967"/>
                    <a:pt x="1882" y="1977"/>
                    <a:pt x="1858" y="2001"/>
                  </a:cubicBezTo>
                  <a:cubicBezTo>
                    <a:pt x="1799" y="2061"/>
                    <a:pt x="1787" y="2168"/>
                    <a:pt x="1846" y="2227"/>
                  </a:cubicBezTo>
                  <a:lnTo>
                    <a:pt x="2275" y="2692"/>
                  </a:lnTo>
                  <a:cubicBezTo>
                    <a:pt x="2073" y="2870"/>
                    <a:pt x="1930" y="3097"/>
                    <a:pt x="1930" y="3394"/>
                  </a:cubicBezTo>
                  <a:cubicBezTo>
                    <a:pt x="1930" y="3490"/>
                    <a:pt x="1858" y="3573"/>
                    <a:pt x="1751" y="3573"/>
                  </a:cubicBezTo>
                  <a:lnTo>
                    <a:pt x="1668" y="3573"/>
                  </a:lnTo>
                  <a:cubicBezTo>
                    <a:pt x="1573" y="3573"/>
                    <a:pt x="1477" y="3597"/>
                    <a:pt x="1394" y="3632"/>
                  </a:cubicBezTo>
                  <a:lnTo>
                    <a:pt x="1394" y="2692"/>
                  </a:lnTo>
                  <a:cubicBezTo>
                    <a:pt x="1394" y="1787"/>
                    <a:pt x="1906" y="1204"/>
                    <a:pt x="2335" y="894"/>
                  </a:cubicBezTo>
                  <a:cubicBezTo>
                    <a:pt x="2858" y="501"/>
                    <a:pt x="3525" y="275"/>
                    <a:pt x="4132" y="275"/>
                  </a:cubicBezTo>
                  <a:close/>
                  <a:moveTo>
                    <a:pt x="5013" y="6680"/>
                  </a:moveTo>
                  <a:lnTo>
                    <a:pt x="5013" y="7526"/>
                  </a:lnTo>
                  <a:cubicBezTo>
                    <a:pt x="5013" y="7633"/>
                    <a:pt x="5002" y="7716"/>
                    <a:pt x="4966" y="7811"/>
                  </a:cubicBezTo>
                  <a:cubicBezTo>
                    <a:pt x="4942" y="7895"/>
                    <a:pt x="4990" y="7990"/>
                    <a:pt x="5073" y="8014"/>
                  </a:cubicBezTo>
                  <a:cubicBezTo>
                    <a:pt x="5085" y="8014"/>
                    <a:pt x="5109" y="8038"/>
                    <a:pt x="5133" y="8038"/>
                  </a:cubicBezTo>
                  <a:cubicBezTo>
                    <a:pt x="5192" y="8038"/>
                    <a:pt x="5263" y="7990"/>
                    <a:pt x="5287" y="7931"/>
                  </a:cubicBezTo>
                  <a:cubicBezTo>
                    <a:pt x="5323" y="7800"/>
                    <a:pt x="5359" y="7681"/>
                    <a:pt x="5359" y="7526"/>
                  </a:cubicBezTo>
                  <a:lnTo>
                    <a:pt x="5359" y="7240"/>
                  </a:lnTo>
                  <a:lnTo>
                    <a:pt x="5787" y="7395"/>
                  </a:lnTo>
                  <a:cubicBezTo>
                    <a:pt x="5859" y="7419"/>
                    <a:pt x="5906" y="7478"/>
                    <a:pt x="5906" y="7561"/>
                  </a:cubicBezTo>
                  <a:cubicBezTo>
                    <a:pt x="5918" y="8133"/>
                    <a:pt x="5787" y="8633"/>
                    <a:pt x="5656" y="8931"/>
                  </a:cubicBezTo>
                  <a:cubicBezTo>
                    <a:pt x="5567" y="9130"/>
                    <a:pt x="5376" y="9255"/>
                    <a:pt x="5170" y="9255"/>
                  </a:cubicBezTo>
                  <a:cubicBezTo>
                    <a:pt x="5130" y="9255"/>
                    <a:pt x="5090" y="9250"/>
                    <a:pt x="5049" y="9240"/>
                  </a:cubicBezTo>
                  <a:lnTo>
                    <a:pt x="4180" y="9026"/>
                  </a:lnTo>
                  <a:lnTo>
                    <a:pt x="4109" y="9026"/>
                  </a:lnTo>
                  <a:lnTo>
                    <a:pt x="3239" y="9240"/>
                  </a:lnTo>
                  <a:cubicBezTo>
                    <a:pt x="3197" y="9250"/>
                    <a:pt x="3154" y="9255"/>
                    <a:pt x="3112" y="9255"/>
                  </a:cubicBezTo>
                  <a:cubicBezTo>
                    <a:pt x="2908" y="9255"/>
                    <a:pt x="2721" y="9138"/>
                    <a:pt x="2632" y="8931"/>
                  </a:cubicBezTo>
                  <a:cubicBezTo>
                    <a:pt x="2513" y="8633"/>
                    <a:pt x="2370" y="8133"/>
                    <a:pt x="2406" y="7538"/>
                  </a:cubicBezTo>
                  <a:cubicBezTo>
                    <a:pt x="2406" y="7466"/>
                    <a:pt x="2466" y="7407"/>
                    <a:pt x="2525" y="7383"/>
                  </a:cubicBezTo>
                  <a:lnTo>
                    <a:pt x="2966" y="7228"/>
                  </a:lnTo>
                  <a:lnTo>
                    <a:pt x="2966" y="7514"/>
                  </a:lnTo>
                  <a:cubicBezTo>
                    <a:pt x="2966" y="8169"/>
                    <a:pt x="3501" y="8704"/>
                    <a:pt x="4156" y="8704"/>
                  </a:cubicBezTo>
                  <a:cubicBezTo>
                    <a:pt x="4394" y="8704"/>
                    <a:pt x="4609" y="8633"/>
                    <a:pt x="4811" y="8514"/>
                  </a:cubicBezTo>
                  <a:cubicBezTo>
                    <a:pt x="4882" y="8466"/>
                    <a:pt x="4894" y="8359"/>
                    <a:pt x="4847" y="8288"/>
                  </a:cubicBezTo>
                  <a:cubicBezTo>
                    <a:pt x="4824" y="8242"/>
                    <a:pt x="4771" y="8215"/>
                    <a:pt x="4717" y="8215"/>
                  </a:cubicBezTo>
                  <a:cubicBezTo>
                    <a:pt x="4688" y="8215"/>
                    <a:pt x="4658" y="8223"/>
                    <a:pt x="4632" y="8240"/>
                  </a:cubicBezTo>
                  <a:cubicBezTo>
                    <a:pt x="4478" y="8335"/>
                    <a:pt x="4311" y="8395"/>
                    <a:pt x="4156" y="8395"/>
                  </a:cubicBezTo>
                  <a:cubicBezTo>
                    <a:pt x="3680" y="8395"/>
                    <a:pt x="3287" y="8002"/>
                    <a:pt x="3287" y="7526"/>
                  </a:cubicBezTo>
                  <a:lnTo>
                    <a:pt x="3287" y="6680"/>
                  </a:lnTo>
                  <a:cubicBezTo>
                    <a:pt x="3561" y="6788"/>
                    <a:pt x="3859" y="6847"/>
                    <a:pt x="4156" y="6847"/>
                  </a:cubicBezTo>
                  <a:cubicBezTo>
                    <a:pt x="4454" y="6847"/>
                    <a:pt x="4752" y="6788"/>
                    <a:pt x="5013" y="6680"/>
                  </a:cubicBezTo>
                  <a:close/>
                  <a:moveTo>
                    <a:pt x="4109" y="1"/>
                  </a:moveTo>
                  <a:cubicBezTo>
                    <a:pt x="3418" y="1"/>
                    <a:pt x="2680" y="251"/>
                    <a:pt x="2108" y="668"/>
                  </a:cubicBezTo>
                  <a:cubicBezTo>
                    <a:pt x="1620" y="1025"/>
                    <a:pt x="1037" y="1680"/>
                    <a:pt x="1037" y="2716"/>
                  </a:cubicBezTo>
                  <a:lnTo>
                    <a:pt x="1037" y="4728"/>
                  </a:lnTo>
                  <a:cubicBezTo>
                    <a:pt x="1037" y="5097"/>
                    <a:pt x="739" y="5133"/>
                    <a:pt x="680" y="5133"/>
                  </a:cubicBezTo>
                  <a:cubicBezTo>
                    <a:pt x="644" y="5133"/>
                    <a:pt x="596" y="5144"/>
                    <a:pt x="561" y="5192"/>
                  </a:cubicBezTo>
                  <a:cubicBezTo>
                    <a:pt x="537" y="5216"/>
                    <a:pt x="525" y="5264"/>
                    <a:pt x="525" y="5311"/>
                  </a:cubicBezTo>
                  <a:cubicBezTo>
                    <a:pt x="525" y="5323"/>
                    <a:pt x="608" y="6133"/>
                    <a:pt x="1442" y="6145"/>
                  </a:cubicBezTo>
                  <a:cubicBezTo>
                    <a:pt x="1501" y="6216"/>
                    <a:pt x="1596" y="6323"/>
                    <a:pt x="1739" y="6407"/>
                  </a:cubicBezTo>
                  <a:cubicBezTo>
                    <a:pt x="1874" y="6489"/>
                    <a:pt x="2069" y="6571"/>
                    <a:pt x="2325" y="6571"/>
                  </a:cubicBezTo>
                  <a:cubicBezTo>
                    <a:pt x="2477" y="6571"/>
                    <a:pt x="2651" y="6542"/>
                    <a:pt x="2847" y="6466"/>
                  </a:cubicBezTo>
                  <a:cubicBezTo>
                    <a:pt x="2870" y="6478"/>
                    <a:pt x="2882" y="6502"/>
                    <a:pt x="2918" y="6514"/>
                  </a:cubicBezTo>
                  <a:lnTo>
                    <a:pt x="2918" y="6895"/>
                  </a:lnTo>
                  <a:lnTo>
                    <a:pt x="2382" y="7073"/>
                  </a:lnTo>
                  <a:cubicBezTo>
                    <a:pt x="2192" y="7157"/>
                    <a:pt x="2049" y="7323"/>
                    <a:pt x="2037" y="7526"/>
                  </a:cubicBezTo>
                  <a:lnTo>
                    <a:pt x="2037" y="7561"/>
                  </a:lnTo>
                  <a:lnTo>
                    <a:pt x="787" y="8002"/>
                  </a:lnTo>
                  <a:cubicBezTo>
                    <a:pt x="310" y="8169"/>
                    <a:pt x="1" y="8609"/>
                    <a:pt x="1" y="9121"/>
                  </a:cubicBezTo>
                  <a:lnTo>
                    <a:pt x="1" y="10788"/>
                  </a:lnTo>
                  <a:cubicBezTo>
                    <a:pt x="1" y="10871"/>
                    <a:pt x="72" y="10955"/>
                    <a:pt x="168" y="10955"/>
                  </a:cubicBezTo>
                  <a:cubicBezTo>
                    <a:pt x="251" y="10955"/>
                    <a:pt x="322" y="10871"/>
                    <a:pt x="322" y="10788"/>
                  </a:cubicBezTo>
                  <a:lnTo>
                    <a:pt x="322" y="9121"/>
                  </a:lnTo>
                  <a:cubicBezTo>
                    <a:pt x="322" y="9014"/>
                    <a:pt x="346" y="8895"/>
                    <a:pt x="382" y="8812"/>
                  </a:cubicBezTo>
                  <a:lnTo>
                    <a:pt x="1203" y="9502"/>
                  </a:lnTo>
                  <a:cubicBezTo>
                    <a:pt x="1323" y="9609"/>
                    <a:pt x="1382" y="9740"/>
                    <a:pt x="1382" y="9907"/>
                  </a:cubicBezTo>
                  <a:lnTo>
                    <a:pt x="1382" y="10788"/>
                  </a:lnTo>
                  <a:cubicBezTo>
                    <a:pt x="1382" y="10871"/>
                    <a:pt x="1453" y="10955"/>
                    <a:pt x="1549" y="10955"/>
                  </a:cubicBezTo>
                  <a:cubicBezTo>
                    <a:pt x="1632" y="10955"/>
                    <a:pt x="1715" y="10871"/>
                    <a:pt x="1715" y="10788"/>
                  </a:cubicBezTo>
                  <a:lnTo>
                    <a:pt x="1715" y="9907"/>
                  </a:lnTo>
                  <a:cubicBezTo>
                    <a:pt x="1715" y="9657"/>
                    <a:pt x="1608" y="9431"/>
                    <a:pt x="1418" y="9264"/>
                  </a:cubicBezTo>
                  <a:lnTo>
                    <a:pt x="561" y="8538"/>
                  </a:lnTo>
                  <a:cubicBezTo>
                    <a:pt x="656" y="8431"/>
                    <a:pt x="775" y="8359"/>
                    <a:pt x="906" y="8312"/>
                  </a:cubicBezTo>
                  <a:lnTo>
                    <a:pt x="2037" y="7919"/>
                  </a:lnTo>
                  <a:cubicBezTo>
                    <a:pt x="2049" y="8419"/>
                    <a:pt x="2180" y="8824"/>
                    <a:pt x="2287" y="9085"/>
                  </a:cubicBezTo>
                  <a:cubicBezTo>
                    <a:pt x="2426" y="9414"/>
                    <a:pt x="2740" y="9609"/>
                    <a:pt x="3075" y="9609"/>
                  </a:cubicBezTo>
                  <a:cubicBezTo>
                    <a:pt x="3141" y="9609"/>
                    <a:pt x="3208" y="9601"/>
                    <a:pt x="3275" y="9586"/>
                  </a:cubicBezTo>
                  <a:lnTo>
                    <a:pt x="4085" y="9371"/>
                  </a:lnTo>
                  <a:lnTo>
                    <a:pt x="4906" y="9586"/>
                  </a:lnTo>
                  <a:cubicBezTo>
                    <a:pt x="4978" y="9597"/>
                    <a:pt x="5049" y="9609"/>
                    <a:pt x="5121" y="9609"/>
                  </a:cubicBezTo>
                  <a:cubicBezTo>
                    <a:pt x="5442" y="9609"/>
                    <a:pt x="5752" y="9419"/>
                    <a:pt x="5895" y="9085"/>
                  </a:cubicBezTo>
                  <a:cubicBezTo>
                    <a:pt x="6002" y="8824"/>
                    <a:pt x="6133" y="8419"/>
                    <a:pt x="6145" y="7931"/>
                  </a:cubicBezTo>
                  <a:lnTo>
                    <a:pt x="7276" y="8335"/>
                  </a:lnTo>
                  <a:cubicBezTo>
                    <a:pt x="7407" y="8371"/>
                    <a:pt x="7526" y="8466"/>
                    <a:pt x="7621" y="8550"/>
                  </a:cubicBezTo>
                  <a:lnTo>
                    <a:pt x="6764" y="9288"/>
                  </a:lnTo>
                  <a:cubicBezTo>
                    <a:pt x="6573" y="9443"/>
                    <a:pt x="6466" y="9669"/>
                    <a:pt x="6466" y="9919"/>
                  </a:cubicBezTo>
                  <a:lnTo>
                    <a:pt x="6466" y="10800"/>
                  </a:lnTo>
                  <a:cubicBezTo>
                    <a:pt x="6466" y="10895"/>
                    <a:pt x="6549" y="10967"/>
                    <a:pt x="6633" y="10967"/>
                  </a:cubicBezTo>
                  <a:cubicBezTo>
                    <a:pt x="6728" y="10967"/>
                    <a:pt x="6799" y="10895"/>
                    <a:pt x="6799" y="10800"/>
                  </a:cubicBezTo>
                  <a:lnTo>
                    <a:pt x="6799" y="9919"/>
                  </a:lnTo>
                  <a:cubicBezTo>
                    <a:pt x="6799" y="9776"/>
                    <a:pt x="6859" y="9621"/>
                    <a:pt x="6978" y="9526"/>
                  </a:cubicBezTo>
                  <a:lnTo>
                    <a:pt x="7776" y="8835"/>
                  </a:lnTo>
                  <a:cubicBezTo>
                    <a:pt x="7823" y="8943"/>
                    <a:pt x="7835" y="9050"/>
                    <a:pt x="7835" y="9145"/>
                  </a:cubicBezTo>
                  <a:lnTo>
                    <a:pt x="7835" y="10812"/>
                  </a:lnTo>
                  <a:cubicBezTo>
                    <a:pt x="7835" y="10907"/>
                    <a:pt x="7919" y="10979"/>
                    <a:pt x="8002" y="10979"/>
                  </a:cubicBezTo>
                  <a:cubicBezTo>
                    <a:pt x="8097" y="10979"/>
                    <a:pt x="8169" y="10907"/>
                    <a:pt x="8169" y="10812"/>
                  </a:cubicBezTo>
                  <a:lnTo>
                    <a:pt x="8169" y="9145"/>
                  </a:lnTo>
                  <a:cubicBezTo>
                    <a:pt x="8240" y="8597"/>
                    <a:pt x="7919" y="8133"/>
                    <a:pt x="7442" y="7978"/>
                  </a:cubicBezTo>
                  <a:lnTo>
                    <a:pt x="6204" y="7538"/>
                  </a:lnTo>
                  <a:lnTo>
                    <a:pt x="6204" y="7514"/>
                  </a:lnTo>
                  <a:cubicBezTo>
                    <a:pt x="6192" y="7300"/>
                    <a:pt x="6061" y="7121"/>
                    <a:pt x="5859" y="7061"/>
                  </a:cubicBezTo>
                  <a:lnTo>
                    <a:pt x="5323" y="6883"/>
                  </a:lnTo>
                  <a:lnTo>
                    <a:pt x="5323" y="6502"/>
                  </a:lnTo>
                  <a:cubicBezTo>
                    <a:pt x="5359" y="6478"/>
                    <a:pt x="5371" y="6466"/>
                    <a:pt x="5406" y="6454"/>
                  </a:cubicBezTo>
                  <a:cubicBezTo>
                    <a:pt x="5597" y="6526"/>
                    <a:pt x="5775" y="6561"/>
                    <a:pt x="5918" y="6561"/>
                  </a:cubicBezTo>
                  <a:cubicBezTo>
                    <a:pt x="6180" y="6561"/>
                    <a:pt x="6371" y="6490"/>
                    <a:pt x="6490" y="6407"/>
                  </a:cubicBezTo>
                  <a:cubicBezTo>
                    <a:pt x="6633" y="6323"/>
                    <a:pt x="6728" y="6216"/>
                    <a:pt x="6787" y="6145"/>
                  </a:cubicBezTo>
                  <a:cubicBezTo>
                    <a:pt x="7621" y="6133"/>
                    <a:pt x="7704" y="5323"/>
                    <a:pt x="7704" y="5311"/>
                  </a:cubicBezTo>
                  <a:cubicBezTo>
                    <a:pt x="7704" y="5264"/>
                    <a:pt x="7692" y="5216"/>
                    <a:pt x="7669" y="5192"/>
                  </a:cubicBezTo>
                  <a:cubicBezTo>
                    <a:pt x="7633" y="5156"/>
                    <a:pt x="7585" y="5133"/>
                    <a:pt x="7549" y="5133"/>
                  </a:cubicBezTo>
                  <a:cubicBezTo>
                    <a:pt x="7549" y="5133"/>
                    <a:pt x="7454" y="5133"/>
                    <a:pt x="7371" y="5073"/>
                  </a:cubicBezTo>
                  <a:cubicBezTo>
                    <a:pt x="7252" y="5014"/>
                    <a:pt x="7192" y="4894"/>
                    <a:pt x="7192" y="4728"/>
                  </a:cubicBezTo>
                  <a:lnTo>
                    <a:pt x="7192" y="2382"/>
                  </a:lnTo>
                  <a:cubicBezTo>
                    <a:pt x="7192" y="1430"/>
                    <a:pt x="6478" y="620"/>
                    <a:pt x="5525" y="513"/>
                  </a:cubicBezTo>
                  <a:cubicBezTo>
                    <a:pt x="5466" y="513"/>
                    <a:pt x="5406" y="489"/>
                    <a:pt x="5371" y="442"/>
                  </a:cubicBezTo>
                  <a:cubicBezTo>
                    <a:pt x="5180" y="144"/>
                    <a:pt x="4752" y="1"/>
                    <a:pt x="4109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87" name="Google Shape;11587;p81"/>
            <p:cNvSpPr/>
            <p:nvPr/>
          </p:nvSpPr>
          <p:spPr>
            <a:xfrm>
              <a:off x="6819522" y="3044519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1"/>
                  </a:moveTo>
                  <a:cubicBezTo>
                    <a:pt x="132" y="1"/>
                    <a:pt x="90" y="15"/>
                    <a:pt x="60" y="45"/>
                  </a:cubicBezTo>
                  <a:cubicBezTo>
                    <a:pt x="1" y="105"/>
                    <a:pt x="1" y="200"/>
                    <a:pt x="60" y="260"/>
                  </a:cubicBezTo>
                  <a:cubicBezTo>
                    <a:pt x="191" y="402"/>
                    <a:pt x="429" y="486"/>
                    <a:pt x="691" y="486"/>
                  </a:cubicBezTo>
                  <a:cubicBezTo>
                    <a:pt x="941" y="486"/>
                    <a:pt x="1179" y="414"/>
                    <a:pt x="1310" y="260"/>
                  </a:cubicBezTo>
                  <a:cubicBezTo>
                    <a:pt x="1370" y="200"/>
                    <a:pt x="1370" y="105"/>
                    <a:pt x="1310" y="45"/>
                  </a:cubicBezTo>
                  <a:cubicBezTo>
                    <a:pt x="1281" y="15"/>
                    <a:pt x="1239" y="1"/>
                    <a:pt x="1197" y="1"/>
                  </a:cubicBezTo>
                  <a:cubicBezTo>
                    <a:pt x="1156" y="1"/>
                    <a:pt x="1114" y="15"/>
                    <a:pt x="1084" y="45"/>
                  </a:cubicBezTo>
                  <a:cubicBezTo>
                    <a:pt x="1025" y="105"/>
                    <a:pt x="894" y="152"/>
                    <a:pt x="691" y="152"/>
                  </a:cubicBezTo>
                  <a:cubicBezTo>
                    <a:pt x="477" y="152"/>
                    <a:pt x="346" y="81"/>
                    <a:pt x="286" y="45"/>
                  </a:cubicBezTo>
                  <a:cubicBezTo>
                    <a:pt x="257" y="15"/>
                    <a:pt x="215" y="1"/>
                    <a:pt x="17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88" name="Google Shape;11588;p81"/>
            <p:cNvSpPr/>
            <p:nvPr/>
          </p:nvSpPr>
          <p:spPr>
            <a:xfrm>
              <a:off x="6803682" y="3006344"/>
              <a:ext cx="10233" cy="15492"/>
            </a:xfrm>
            <a:custGeom>
              <a:avLst/>
              <a:gdLst/>
              <a:ahLst/>
              <a:cxnLst/>
              <a:rect l="l" t="t" r="r" b="b"/>
              <a:pathLst>
                <a:path w="323" h="489" extrusionOk="0">
                  <a:moveTo>
                    <a:pt x="155" y="0"/>
                  </a:moveTo>
                  <a:cubicBezTo>
                    <a:pt x="72" y="0"/>
                    <a:pt x="1" y="71"/>
                    <a:pt x="1" y="155"/>
                  </a:cubicBezTo>
                  <a:lnTo>
                    <a:pt x="1" y="322"/>
                  </a:lnTo>
                  <a:cubicBezTo>
                    <a:pt x="1" y="417"/>
                    <a:pt x="72" y="488"/>
                    <a:pt x="155" y="488"/>
                  </a:cubicBezTo>
                  <a:cubicBezTo>
                    <a:pt x="251" y="488"/>
                    <a:pt x="322" y="417"/>
                    <a:pt x="322" y="322"/>
                  </a:cubicBezTo>
                  <a:lnTo>
                    <a:pt x="322" y="155"/>
                  </a:lnTo>
                  <a:cubicBezTo>
                    <a:pt x="310" y="71"/>
                    <a:pt x="251" y="0"/>
                    <a:pt x="15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89" name="Google Shape;11589;p81"/>
            <p:cNvSpPr/>
            <p:nvPr/>
          </p:nvSpPr>
          <p:spPr>
            <a:xfrm>
              <a:off x="6868183" y="3006344"/>
              <a:ext cx="10201" cy="15492"/>
            </a:xfrm>
            <a:custGeom>
              <a:avLst/>
              <a:gdLst/>
              <a:ahLst/>
              <a:cxnLst/>
              <a:rect l="l" t="t" r="r" b="b"/>
              <a:pathLst>
                <a:path w="322" h="489" extrusionOk="0">
                  <a:moveTo>
                    <a:pt x="167" y="0"/>
                  </a:moveTo>
                  <a:cubicBezTo>
                    <a:pt x="72" y="0"/>
                    <a:pt x="1" y="71"/>
                    <a:pt x="1" y="155"/>
                  </a:cubicBezTo>
                  <a:lnTo>
                    <a:pt x="1" y="322"/>
                  </a:lnTo>
                  <a:cubicBezTo>
                    <a:pt x="1" y="417"/>
                    <a:pt x="72" y="488"/>
                    <a:pt x="167" y="488"/>
                  </a:cubicBezTo>
                  <a:cubicBezTo>
                    <a:pt x="251" y="488"/>
                    <a:pt x="322" y="417"/>
                    <a:pt x="322" y="322"/>
                  </a:cubicBezTo>
                  <a:lnTo>
                    <a:pt x="322" y="155"/>
                  </a:lnTo>
                  <a:cubicBezTo>
                    <a:pt x="322" y="71"/>
                    <a:pt x="251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90" name="Google Shape;11590;p81"/>
            <p:cNvSpPr/>
            <p:nvPr/>
          </p:nvSpPr>
          <p:spPr>
            <a:xfrm>
              <a:off x="6798011" y="2990124"/>
              <a:ext cx="21162" cy="10581"/>
            </a:xfrm>
            <a:custGeom>
              <a:avLst/>
              <a:gdLst/>
              <a:ahLst/>
              <a:cxnLst/>
              <a:rect l="l" t="t" r="r" b="b"/>
              <a:pathLst>
                <a:path w="668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3"/>
                    <a:pt x="156" y="333"/>
                  </a:cubicBezTo>
                  <a:lnTo>
                    <a:pt x="501" y="333"/>
                  </a:lnTo>
                  <a:cubicBezTo>
                    <a:pt x="584" y="333"/>
                    <a:pt x="668" y="250"/>
                    <a:pt x="668" y="167"/>
                  </a:cubicBezTo>
                  <a:cubicBezTo>
                    <a:pt x="668" y="60"/>
                    <a:pt x="596" y="0"/>
                    <a:pt x="50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91" name="Google Shape;11591;p81"/>
            <p:cNvSpPr/>
            <p:nvPr/>
          </p:nvSpPr>
          <p:spPr>
            <a:xfrm>
              <a:off x="6862892" y="2990124"/>
              <a:ext cx="21162" cy="10581"/>
            </a:xfrm>
            <a:custGeom>
              <a:avLst/>
              <a:gdLst/>
              <a:ahLst/>
              <a:cxnLst/>
              <a:rect l="l" t="t" r="r" b="b"/>
              <a:pathLst>
                <a:path w="668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lnTo>
                    <a:pt x="513" y="333"/>
                  </a:lnTo>
                  <a:cubicBezTo>
                    <a:pt x="596" y="333"/>
                    <a:pt x="668" y="250"/>
                    <a:pt x="668" y="167"/>
                  </a:cubicBezTo>
                  <a:cubicBezTo>
                    <a:pt x="668" y="60"/>
                    <a:pt x="596" y="0"/>
                    <a:pt x="51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592" name="Google Shape;11592;p81"/>
          <p:cNvGrpSpPr/>
          <p:nvPr/>
        </p:nvGrpSpPr>
        <p:grpSpPr>
          <a:xfrm>
            <a:off x="7742876" y="3565913"/>
            <a:ext cx="348057" cy="464217"/>
            <a:chOff x="5807156" y="2881113"/>
            <a:chExt cx="261043" cy="348163"/>
          </a:xfrm>
          <a:solidFill>
            <a:srgbClr val="D2DE00"/>
          </a:solidFill>
        </p:grpSpPr>
        <p:sp>
          <p:nvSpPr>
            <p:cNvPr id="11593" name="Google Shape;11593;p81"/>
            <p:cNvSpPr/>
            <p:nvPr/>
          </p:nvSpPr>
          <p:spPr>
            <a:xfrm>
              <a:off x="5807156" y="2881113"/>
              <a:ext cx="261043" cy="348163"/>
            </a:xfrm>
            <a:custGeom>
              <a:avLst/>
              <a:gdLst/>
              <a:ahLst/>
              <a:cxnLst/>
              <a:rect l="l" t="t" r="r" b="b"/>
              <a:pathLst>
                <a:path w="8240" h="10990" extrusionOk="0">
                  <a:moveTo>
                    <a:pt x="4477" y="334"/>
                  </a:moveTo>
                  <a:cubicBezTo>
                    <a:pt x="4763" y="334"/>
                    <a:pt x="5001" y="572"/>
                    <a:pt x="5001" y="857"/>
                  </a:cubicBezTo>
                  <a:cubicBezTo>
                    <a:pt x="5001" y="917"/>
                    <a:pt x="4989" y="976"/>
                    <a:pt x="4977" y="1036"/>
                  </a:cubicBezTo>
                  <a:lnTo>
                    <a:pt x="3310" y="1036"/>
                  </a:lnTo>
                  <a:cubicBezTo>
                    <a:pt x="3274" y="976"/>
                    <a:pt x="3274" y="917"/>
                    <a:pt x="3274" y="857"/>
                  </a:cubicBezTo>
                  <a:cubicBezTo>
                    <a:pt x="3274" y="572"/>
                    <a:pt x="3501" y="334"/>
                    <a:pt x="3798" y="334"/>
                  </a:cubicBezTo>
                  <a:close/>
                  <a:moveTo>
                    <a:pt x="5168" y="1369"/>
                  </a:moveTo>
                  <a:cubicBezTo>
                    <a:pt x="6215" y="1369"/>
                    <a:pt x="7061" y="2215"/>
                    <a:pt x="7061" y="3262"/>
                  </a:cubicBezTo>
                  <a:cubicBezTo>
                    <a:pt x="7061" y="3524"/>
                    <a:pt x="7001" y="3786"/>
                    <a:pt x="6894" y="4024"/>
                  </a:cubicBezTo>
                  <a:cubicBezTo>
                    <a:pt x="6811" y="3977"/>
                    <a:pt x="6715" y="3953"/>
                    <a:pt x="6608" y="3953"/>
                  </a:cubicBezTo>
                  <a:lnTo>
                    <a:pt x="6346" y="3953"/>
                  </a:lnTo>
                  <a:lnTo>
                    <a:pt x="6346" y="3596"/>
                  </a:lnTo>
                  <a:cubicBezTo>
                    <a:pt x="6346" y="2941"/>
                    <a:pt x="5811" y="2405"/>
                    <a:pt x="5156" y="2405"/>
                  </a:cubicBezTo>
                  <a:cubicBezTo>
                    <a:pt x="5060" y="2405"/>
                    <a:pt x="4989" y="2477"/>
                    <a:pt x="4989" y="2560"/>
                  </a:cubicBezTo>
                  <a:cubicBezTo>
                    <a:pt x="4989" y="2655"/>
                    <a:pt x="5060" y="2727"/>
                    <a:pt x="5156" y="2727"/>
                  </a:cubicBezTo>
                  <a:cubicBezTo>
                    <a:pt x="5632" y="2727"/>
                    <a:pt x="6013" y="3120"/>
                    <a:pt x="6013" y="3596"/>
                  </a:cubicBezTo>
                  <a:lnTo>
                    <a:pt x="6013" y="3953"/>
                  </a:lnTo>
                  <a:lnTo>
                    <a:pt x="5822" y="3953"/>
                  </a:lnTo>
                  <a:cubicBezTo>
                    <a:pt x="5680" y="3739"/>
                    <a:pt x="5418" y="3608"/>
                    <a:pt x="5144" y="3608"/>
                  </a:cubicBezTo>
                  <a:cubicBezTo>
                    <a:pt x="4798" y="3608"/>
                    <a:pt x="4501" y="3810"/>
                    <a:pt x="4370" y="4108"/>
                  </a:cubicBezTo>
                  <a:lnTo>
                    <a:pt x="3858" y="4108"/>
                  </a:lnTo>
                  <a:cubicBezTo>
                    <a:pt x="3727" y="3810"/>
                    <a:pt x="3429" y="3608"/>
                    <a:pt x="3084" y="3608"/>
                  </a:cubicBezTo>
                  <a:cubicBezTo>
                    <a:pt x="2798" y="3608"/>
                    <a:pt x="2560" y="3739"/>
                    <a:pt x="2405" y="3953"/>
                  </a:cubicBezTo>
                  <a:lnTo>
                    <a:pt x="2203" y="3953"/>
                  </a:lnTo>
                  <a:lnTo>
                    <a:pt x="2203" y="3596"/>
                  </a:lnTo>
                  <a:cubicBezTo>
                    <a:pt x="2203" y="3108"/>
                    <a:pt x="2596" y="2727"/>
                    <a:pt x="3072" y="2727"/>
                  </a:cubicBezTo>
                  <a:lnTo>
                    <a:pt x="4441" y="2727"/>
                  </a:lnTo>
                  <a:cubicBezTo>
                    <a:pt x="4525" y="2727"/>
                    <a:pt x="4608" y="2655"/>
                    <a:pt x="4608" y="2560"/>
                  </a:cubicBezTo>
                  <a:cubicBezTo>
                    <a:pt x="4608" y="2477"/>
                    <a:pt x="4525" y="2405"/>
                    <a:pt x="4441" y="2405"/>
                  </a:cubicBezTo>
                  <a:lnTo>
                    <a:pt x="3072" y="2405"/>
                  </a:lnTo>
                  <a:cubicBezTo>
                    <a:pt x="2417" y="2405"/>
                    <a:pt x="1881" y="2941"/>
                    <a:pt x="1881" y="3596"/>
                  </a:cubicBezTo>
                  <a:lnTo>
                    <a:pt x="1881" y="3953"/>
                  </a:lnTo>
                  <a:lnTo>
                    <a:pt x="1608" y="3953"/>
                  </a:lnTo>
                  <a:cubicBezTo>
                    <a:pt x="1512" y="3953"/>
                    <a:pt x="1417" y="3977"/>
                    <a:pt x="1334" y="4024"/>
                  </a:cubicBezTo>
                  <a:cubicBezTo>
                    <a:pt x="1286" y="3786"/>
                    <a:pt x="1227" y="3513"/>
                    <a:pt x="1227" y="3262"/>
                  </a:cubicBezTo>
                  <a:cubicBezTo>
                    <a:pt x="1227" y="2215"/>
                    <a:pt x="2072" y="1369"/>
                    <a:pt x="3120" y="1369"/>
                  </a:cubicBezTo>
                  <a:close/>
                  <a:moveTo>
                    <a:pt x="3120" y="3929"/>
                  </a:moveTo>
                  <a:cubicBezTo>
                    <a:pt x="3394" y="3929"/>
                    <a:pt x="3632" y="4155"/>
                    <a:pt x="3632" y="4453"/>
                  </a:cubicBezTo>
                  <a:cubicBezTo>
                    <a:pt x="3632" y="4739"/>
                    <a:pt x="3394" y="4977"/>
                    <a:pt x="3120" y="4977"/>
                  </a:cubicBezTo>
                  <a:cubicBezTo>
                    <a:pt x="2834" y="4977"/>
                    <a:pt x="2596" y="4739"/>
                    <a:pt x="2596" y="4453"/>
                  </a:cubicBezTo>
                  <a:cubicBezTo>
                    <a:pt x="2596" y="4167"/>
                    <a:pt x="2834" y="3929"/>
                    <a:pt x="3120" y="3929"/>
                  </a:cubicBezTo>
                  <a:close/>
                  <a:moveTo>
                    <a:pt x="5168" y="3929"/>
                  </a:moveTo>
                  <a:cubicBezTo>
                    <a:pt x="5453" y="3929"/>
                    <a:pt x="5691" y="4155"/>
                    <a:pt x="5691" y="4453"/>
                  </a:cubicBezTo>
                  <a:cubicBezTo>
                    <a:pt x="5691" y="4739"/>
                    <a:pt x="5453" y="4977"/>
                    <a:pt x="5168" y="4977"/>
                  </a:cubicBezTo>
                  <a:cubicBezTo>
                    <a:pt x="4882" y="4977"/>
                    <a:pt x="4644" y="4739"/>
                    <a:pt x="4644" y="4453"/>
                  </a:cubicBezTo>
                  <a:cubicBezTo>
                    <a:pt x="4644" y="4167"/>
                    <a:pt x="4882" y="3929"/>
                    <a:pt x="5168" y="3929"/>
                  </a:cubicBezTo>
                  <a:close/>
                  <a:moveTo>
                    <a:pt x="6632" y="4275"/>
                  </a:moveTo>
                  <a:cubicBezTo>
                    <a:pt x="6775" y="4275"/>
                    <a:pt x="6894" y="4394"/>
                    <a:pt x="6894" y="4548"/>
                  </a:cubicBezTo>
                  <a:cubicBezTo>
                    <a:pt x="6894" y="4691"/>
                    <a:pt x="6775" y="4810"/>
                    <a:pt x="6632" y="4810"/>
                  </a:cubicBezTo>
                  <a:lnTo>
                    <a:pt x="6537" y="4810"/>
                  </a:lnTo>
                  <a:lnTo>
                    <a:pt x="6537" y="4798"/>
                  </a:lnTo>
                  <a:cubicBezTo>
                    <a:pt x="6537" y="4703"/>
                    <a:pt x="6465" y="4632"/>
                    <a:pt x="6370" y="4632"/>
                  </a:cubicBezTo>
                  <a:cubicBezTo>
                    <a:pt x="6287" y="4632"/>
                    <a:pt x="6215" y="4703"/>
                    <a:pt x="6215" y="4798"/>
                  </a:cubicBezTo>
                  <a:cubicBezTo>
                    <a:pt x="6215" y="5929"/>
                    <a:pt x="5287" y="6870"/>
                    <a:pt x="4144" y="6870"/>
                  </a:cubicBezTo>
                  <a:cubicBezTo>
                    <a:pt x="3001" y="6870"/>
                    <a:pt x="2072" y="5929"/>
                    <a:pt x="2072" y="4798"/>
                  </a:cubicBezTo>
                  <a:cubicBezTo>
                    <a:pt x="2072" y="4703"/>
                    <a:pt x="2001" y="4632"/>
                    <a:pt x="1905" y="4632"/>
                  </a:cubicBezTo>
                  <a:cubicBezTo>
                    <a:pt x="1822" y="4632"/>
                    <a:pt x="1750" y="4703"/>
                    <a:pt x="1750" y="4798"/>
                  </a:cubicBezTo>
                  <a:lnTo>
                    <a:pt x="1750" y="4810"/>
                  </a:lnTo>
                  <a:lnTo>
                    <a:pt x="1655" y="4810"/>
                  </a:lnTo>
                  <a:cubicBezTo>
                    <a:pt x="1512" y="4810"/>
                    <a:pt x="1393" y="4691"/>
                    <a:pt x="1393" y="4548"/>
                  </a:cubicBezTo>
                  <a:cubicBezTo>
                    <a:pt x="1393" y="4394"/>
                    <a:pt x="1512" y="4275"/>
                    <a:pt x="1655" y="4275"/>
                  </a:cubicBezTo>
                  <a:lnTo>
                    <a:pt x="2286" y="4275"/>
                  </a:lnTo>
                  <a:cubicBezTo>
                    <a:pt x="2262" y="4334"/>
                    <a:pt x="2262" y="4394"/>
                    <a:pt x="2262" y="4453"/>
                  </a:cubicBezTo>
                  <a:cubicBezTo>
                    <a:pt x="2262" y="4917"/>
                    <a:pt x="2643" y="5298"/>
                    <a:pt x="3120" y="5298"/>
                  </a:cubicBezTo>
                  <a:cubicBezTo>
                    <a:pt x="3572" y="5298"/>
                    <a:pt x="3965" y="4929"/>
                    <a:pt x="3965" y="4453"/>
                  </a:cubicBezTo>
                  <a:lnTo>
                    <a:pt x="3965" y="4441"/>
                  </a:lnTo>
                  <a:lnTo>
                    <a:pt x="4322" y="4441"/>
                  </a:lnTo>
                  <a:lnTo>
                    <a:pt x="4322" y="4453"/>
                  </a:lnTo>
                  <a:cubicBezTo>
                    <a:pt x="4322" y="4917"/>
                    <a:pt x="4691" y="5298"/>
                    <a:pt x="5168" y="5298"/>
                  </a:cubicBezTo>
                  <a:cubicBezTo>
                    <a:pt x="5632" y="5298"/>
                    <a:pt x="6013" y="4929"/>
                    <a:pt x="6013" y="4453"/>
                  </a:cubicBezTo>
                  <a:cubicBezTo>
                    <a:pt x="6013" y="4394"/>
                    <a:pt x="6013" y="4334"/>
                    <a:pt x="6001" y="4275"/>
                  </a:cubicBezTo>
                  <a:close/>
                  <a:moveTo>
                    <a:pt x="5025" y="7013"/>
                  </a:moveTo>
                  <a:lnTo>
                    <a:pt x="5025" y="7882"/>
                  </a:lnTo>
                  <a:cubicBezTo>
                    <a:pt x="5025" y="7977"/>
                    <a:pt x="5001" y="8073"/>
                    <a:pt x="4977" y="8156"/>
                  </a:cubicBezTo>
                  <a:cubicBezTo>
                    <a:pt x="4941" y="8251"/>
                    <a:pt x="4989" y="8335"/>
                    <a:pt x="5084" y="8370"/>
                  </a:cubicBezTo>
                  <a:cubicBezTo>
                    <a:pt x="5096" y="8370"/>
                    <a:pt x="5108" y="8382"/>
                    <a:pt x="5144" y="8382"/>
                  </a:cubicBezTo>
                  <a:cubicBezTo>
                    <a:pt x="5203" y="8382"/>
                    <a:pt x="5275" y="8335"/>
                    <a:pt x="5287" y="8275"/>
                  </a:cubicBezTo>
                  <a:cubicBezTo>
                    <a:pt x="5334" y="8144"/>
                    <a:pt x="5358" y="8025"/>
                    <a:pt x="5358" y="7870"/>
                  </a:cubicBezTo>
                  <a:lnTo>
                    <a:pt x="5358" y="7596"/>
                  </a:lnTo>
                  <a:lnTo>
                    <a:pt x="5799" y="7739"/>
                  </a:lnTo>
                  <a:cubicBezTo>
                    <a:pt x="5870" y="7775"/>
                    <a:pt x="5918" y="7834"/>
                    <a:pt x="5918" y="7906"/>
                  </a:cubicBezTo>
                  <a:cubicBezTo>
                    <a:pt x="5918" y="8513"/>
                    <a:pt x="5775" y="9013"/>
                    <a:pt x="5656" y="9311"/>
                  </a:cubicBezTo>
                  <a:cubicBezTo>
                    <a:pt x="5566" y="9510"/>
                    <a:pt x="5376" y="9635"/>
                    <a:pt x="5169" y="9635"/>
                  </a:cubicBezTo>
                  <a:cubicBezTo>
                    <a:pt x="5130" y="9635"/>
                    <a:pt x="5089" y="9630"/>
                    <a:pt x="5049" y="9620"/>
                  </a:cubicBezTo>
                  <a:lnTo>
                    <a:pt x="4191" y="9406"/>
                  </a:lnTo>
                  <a:lnTo>
                    <a:pt x="4108" y="9406"/>
                  </a:lnTo>
                  <a:lnTo>
                    <a:pt x="3251" y="9620"/>
                  </a:lnTo>
                  <a:cubicBezTo>
                    <a:pt x="3208" y="9631"/>
                    <a:pt x="3165" y="9636"/>
                    <a:pt x="3123" y="9636"/>
                  </a:cubicBezTo>
                  <a:cubicBezTo>
                    <a:pt x="2916" y="9636"/>
                    <a:pt x="2722" y="9518"/>
                    <a:pt x="2643" y="9311"/>
                  </a:cubicBezTo>
                  <a:cubicBezTo>
                    <a:pt x="2524" y="9013"/>
                    <a:pt x="2370" y="8513"/>
                    <a:pt x="2417" y="7918"/>
                  </a:cubicBezTo>
                  <a:cubicBezTo>
                    <a:pt x="2417" y="7846"/>
                    <a:pt x="2477" y="7787"/>
                    <a:pt x="2536" y="7763"/>
                  </a:cubicBezTo>
                  <a:lnTo>
                    <a:pt x="2965" y="7608"/>
                  </a:lnTo>
                  <a:lnTo>
                    <a:pt x="2965" y="7894"/>
                  </a:lnTo>
                  <a:cubicBezTo>
                    <a:pt x="2965" y="8549"/>
                    <a:pt x="3501" y="9085"/>
                    <a:pt x="4156" y="9085"/>
                  </a:cubicBezTo>
                  <a:cubicBezTo>
                    <a:pt x="4394" y="9085"/>
                    <a:pt x="4620" y="9013"/>
                    <a:pt x="4810" y="8894"/>
                  </a:cubicBezTo>
                  <a:cubicBezTo>
                    <a:pt x="4882" y="8847"/>
                    <a:pt x="4906" y="8739"/>
                    <a:pt x="4858" y="8668"/>
                  </a:cubicBezTo>
                  <a:cubicBezTo>
                    <a:pt x="4827" y="8622"/>
                    <a:pt x="4772" y="8596"/>
                    <a:pt x="4717" y="8596"/>
                  </a:cubicBezTo>
                  <a:cubicBezTo>
                    <a:pt x="4687" y="8596"/>
                    <a:pt x="4657" y="8603"/>
                    <a:pt x="4632" y="8620"/>
                  </a:cubicBezTo>
                  <a:cubicBezTo>
                    <a:pt x="4489" y="8716"/>
                    <a:pt x="4322" y="8775"/>
                    <a:pt x="4156" y="8775"/>
                  </a:cubicBezTo>
                  <a:cubicBezTo>
                    <a:pt x="3679" y="8775"/>
                    <a:pt x="3298" y="8382"/>
                    <a:pt x="3298" y="7906"/>
                  </a:cubicBezTo>
                  <a:lnTo>
                    <a:pt x="3298" y="7013"/>
                  </a:lnTo>
                  <a:cubicBezTo>
                    <a:pt x="3560" y="7120"/>
                    <a:pt x="3858" y="7180"/>
                    <a:pt x="4156" y="7180"/>
                  </a:cubicBezTo>
                  <a:cubicBezTo>
                    <a:pt x="4465" y="7180"/>
                    <a:pt x="4751" y="7120"/>
                    <a:pt x="5025" y="7013"/>
                  </a:cubicBezTo>
                  <a:close/>
                  <a:moveTo>
                    <a:pt x="3786" y="0"/>
                  </a:moveTo>
                  <a:cubicBezTo>
                    <a:pt x="3322" y="0"/>
                    <a:pt x="2941" y="381"/>
                    <a:pt x="2941" y="857"/>
                  </a:cubicBezTo>
                  <a:cubicBezTo>
                    <a:pt x="2941" y="917"/>
                    <a:pt x="2953" y="976"/>
                    <a:pt x="2953" y="1048"/>
                  </a:cubicBezTo>
                  <a:cubicBezTo>
                    <a:pt x="1786" y="1119"/>
                    <a:pt x="881" y="2072"/>
                    <a:pt x="881" y="3251"/>
                  </a:cubicBezTo>
                  <a:cubicBezTo>
                    <a:pt x="881" y="3596"/>
                    <a:pt x="965" y="3953"/>
                    <a:pt x="1119" y="4263"/>
                  </a:cubicBezTo>
                  <a:cubicBezTo>
                    <a:pt x="1072" y="4346"/>
                    <a:pt x="1048" y="4441"/>
                    <a:pt x="1048" y="4548"/>
                  </a:cubicBezTo>
                  <a:cubicBezTo>
                    <a:pt x="1048" y="4870"/>
                    <a:pt x="1310" y="5120"/>
                    <a:pt x="1620" y="5120"/>
                  </a:cubicBezTo>
                  <a:lnTo>
                    <a:pt x="1739" y="5120"/>
                  </a:lnTo>
                  <a:cubicBezTo>
                    <a:pt x="1846" y="5870"/>
                    <a:pt x="2298" y="6489"/>
                    <a:pt x="2917" y="6870"/>
                  </a:cubicBezTo>
                  <a:lnTo>
                    <a:pt x="2917" y="7263"/>
                  </a:lnTo>
                  <a:lnTo>
                    <a:pt x="2382" y="7442"/>
                  </a:lnTo>
                  <a:cubicBezTo>
                    <a:pt x="2191" y="7525"/>
                    <a:pt x="2060" y="7680"/>
                    <a:pt x="2048" y="7894"/>
                  </a:cubicBezTo>
                  <a:lnTo>
                    <a:pt x="2048" y="7918"/>
                  </a:lnTo>
                  <a:lnTo>
                    <a:pt x="786" y="8370"/>
                  </a:lnTo>
                  <a:cubicBezTo>
                    <a:pt x="310" y="8537"/>
                    <a:pt x="0" y="8977"/>
                    <a:pt x="0" y="9489"/>
                  </a:cubicBezTo>
                  <a:lnTo>
                    <a:pt x="0" y="10799"/>
                  </a:lnTo>
                  <a:cubicBezTo>
                    <a:pt x="0" y="10882"/>
                    <a:pt x="72" y="10954"/>
                    <a:pt x="167" y="10954"/>
                  </a:cubicBezTo>
                  <a:cubicBezTo>
                    <a:pt x="250" y="10954"/>
                    <a:pt x="334" y="10882"/>
                    <a:pt x="334" y="10799"/>
                  </a:cubicBezTo>
                  <a:lnTo>
                    <a:pt x="334" y="9489"/>
                  </a:lnTo>
                  <a:cubicBezTo>
                    <a:pt x="334" y="9382"/>
                    <a:pt x="346" y="9263"/>
                    <a:pt x="393" y="9168"/>
                  </a:cubicBezTo>
                  <a:lnTo>
                    <a:pt x="1203" y="9870"/>
                  </a:lnTo>
                  <a:cubicBezTo>
                    <a:pt x="1322" y="9978"/>
                    <a:pt x="1381" y="10109"/>
                    <a:pt x="1381" y="10275"/>
                  </a:cubicBezTo>
                  <a:lnTo>
                    <a:pt x="1381" y="10799"/>
                  </a:lnTo>
                  <a:cubicBezTo>
                    <a:pt x="1381" y="10882"/>
                    <a:pt x="1465" y="10954"/>
                    <a:pt x="1548" y="10954"/>
                  </a:cubicBezTo>
                  <a:cubicBezTo>
                    <a:pt x="1643" y="10954"/>
                    <a:pt x="1715" y="10882"/>
                    <a:pt x="1715" y="10799"/>
                  </a:cubicBezTo>
                  <a:lnTo>
                    <a:pt x="1715" y="10275"/>
                  </a:lnTo>
                  <a:cubicBezTo>
                    <a:pt x="1715" y="10025"/>
                    <a:pt x="1608" y="9799"/>
                    <a:pt x="1417" y="9632"/>
                  </a:cubicBezTo>
                  <a:lnTo>
                    <a:pt x="572" y="8906"/>
                  </a:lnTo>
                  <a:cubicBezTo>
                    <a:pt x="655" y="8799"/>
                    <a:pt x="774" y="8727"/>
                    <a:pt x="905" y="8680"/>
                  </a:cubicBezTo>
                  <a:lnTo>
                    <a:pt x="2036" y="8275"/>
                  </a:lnTo>
                  <a:cubicBezTo>
                    <a:pt x="2060" y="8787"/>
                    <a:pt x="2191" y="9192"/>
                    <a:pt x="2298" y="9454"/>
                  </a:cubicBezTo>
                  <a:cubicBezTo>
                    <a:pt x="2425" y="9776"/>
                    <a:pt x="2729" y="9970"/>
                    <a:pt x="3057" y="9970"/>
                  </a:cubicBezTo>
                  <a:cubicBezTo>
                    <a:pt x="3129" y="9970"/>
                    <a:pt x="3202" y="9961"/>
                    <a:pt x="3274" y="9942"/>
                  </a:cubicBezTo>
                  <a:lnTo>
                    <a:pt x="4096" y="9739"/>
                  </a:lnTo>
                  <a:lnTo>
                    <a:pt x="4918" y="9942"/>
                  </a:lnTo>
                  <a:cubicBezTo>
                    <a:pt x="4989" y="9966"/>
                    <a:pt x="5049" y="9978"/>
                    <a:pt x="5120" y="9978"/>
                  </a:cubicBezTo>
                  <a:cubicBezTo>
                    <a:pt x="5453" y="9978"/>
                    <a:pt x="5763" y="9787"/>
                    <a:pt x="5894" y="9454"/>
                  </a:cubicBezTo>
                  <a:cubicBezTo>
                    <a:pt x="6001" y="9192"/>
                    <a:pt x="6132" y="8787"/>
                    <a:pt x="6144" y="8299"/>
                  </a:cubicBezTo>
                  <a:lnTo>
                    <a:pt x="7275" y="8692"/>
                  </a:lnTo>
                  <a:cubicBezTo>
                    <a:pt x="7418" y="8739"/>
                    <a:pt x="7537" y="8835"/>
                    <a:pt x="7620" y="8918"/>
                  </a:cubicBezTo>
                  <a:lnTo>
                    <a:pt x="6775" y="9644"/>
                  </a:lnTo>
                  <a:cubicBezTo>
                    <a:pt x="6584" y="9811"/>
                    <a:pt x="6477" y="10037"/>
                    <a:pt x="6477" y="10287"/>
                  </a:cubicBezTo>
                  <a:lnTo>
                    <a:pt x="6477" y="10811"/>
                  </a:lnTo>
                  <a:cubicBezTo>
                    <a:pt x="6477" y="10894"/>
                    <a:pt x="6549" y="10978"/>
                    <a:pt x="6644" y="10978"/>
                  </a:cubicBezTo>
                  <a:cubicBezTo>
                    <a:pt x="6727" y="10978"/>
                    <a:pt x="6799" y="10894"/>
                    <a:pt x="6799" y="10811"/>
                  </a:cubicBezTo>
                  <a:lnTo>
                    <a:pt x="6799" y="10287"/>
                  </a:lnTo>
                  <a:cubicBezTo>
                    <a:pt x="6799" y="10144"/>
                    <a:pt x="6858" y="9990"/>
                    <a:pt x="6977" y="9882"/>
                  </a:cubicBezTo>
                  <a:lnTo>
                    <a:pt x="7787" y="9204"/>
                  </a:lnTo>
                  <a:cubicBezTo>
                    <a:pt x="7835" y="9311"/>
                    <a:pt x="7846" y="9406"/>
                    <a:pt x="7846" y="9513"/>
                  </a:cubicBezTo>
                  <a:lnTo>
                    <a:pt x="7846" y="10823"/>
                  </a:lnTo>
                  <a:cubicBezTo>
                    <a:pt x="7846" y="10918"/>
                    <a:pt x="7918" y="10990"/>
                    <a:pt x="8013" y="10990"/>
                  </a:cubicBezTo>
                  <a:cubicBezTo>
                    <a:pt x="8097" y="10990"/>
                    <a:pt x="8168" y="10918"/>
                    <a:pt x="8168" y="10823"/>
                  </a:cubicBezTo>
                  <a:lnTo>
                    <a:pt x="8168" y="9513"/>
                  </a:lnTo>
                  <a:cubicBezTo>
                    <a:pt x="8239" y="8977"/>
                    <a:pt x="7918" y="8513"/>
                    <a:pt x="7442" y="8358"/>
                  </a:cubicBezTo>
                  <a:lnTo>
                    <a:pt x="6215" y="7918"/>
                  </a:lnTo>
                  <a:lnTo>
                    <a:pt x="6215" y="7894"/>
                  </a:lnTo>
                  <a:cubicBezTo>
                    <a:pt x="6192" y="7680"/>
                    <a:pt x="6061" y="7501"/>
                    <a:pt x="5870" y="7442"/>
                  </a:cubicBezTo>
                  <a:lnTo>
                    <a:pt x="5334" y="7263"/>
                  </a:lnTo>
                  <a:lnTo>
                    <a:pt x="5334" y="6870"/>
                  </a:lnTo>
                  <a:cubicBezTo>
                    <a:pt x="5953" y="6513"/>
                    <a:pt x="6406" y="5870"/>
                    <a:pt x="6513" y="5120"/>
                  </a:cubicBezTo>
                  <a:lnTo>
                    <a:pt x="6632" y="5120"/>
                  </a:lnTo>
                  <a:cubicBezTo>
                    <a:pt x="6954" y="5120"/>
                    <a:pt x="7204" y="4858"/>
                    <a:pt x="7204" y="4548"/>
                  </a:cubicBezTo>
                  <a:cubicBezTo>
                    <a:pt x="7204" y="4441"/>
                    <a:pt x="7180" y="4346"/>
                    <a:pt x="7132" y="4263"/>
                  </a:cubicBezTo>
                  <a:cubicBezTo>
                    <a:pt x="7299" y="3953"/>
                    <a:pt x="7370" y="3608"/>
                    <a:pt x="7370" y="3251"/>
                  </a:cubicBezTo>
                  <a:cubicBezTo>
                    <a:pt x="7370" y="2072"/>
                    <a:pt x="6453" y="1107"/>
                    <a:pt x="5299" y="1048"/>
                  </a:cubicBezTo>
                  <a:cubicBezTo>
                    <a:pt x="5322" y="988"/>
                    <a:pt x="5322" y="929"/>
                    <a:pt x="5322" y="857"/>
                  </a:cubicBezTo>
                  <a:cubicBezTo>
                    <a:pt x="5322" y="393"/>
                    <a:pt x="4941" y="0"/>
                    <a:pt x="446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94" name="Google Shape;11594;p81"/>
            <p:cNvSpPr/>
            <p:nvPr/>
          </p:nvSpPr>
          <p:spPr>
            <a:xfrm>
              <a:off x="5916547" y="3055828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1"/>
                  </a:moveTo>
                  <a:cubicBezTo>
                    <a:pt x="131" y="1"/>
                    <a:pt x="89" y="16"/>
                    <a:pt x="60" y="45"/>
                  </a:cubicBezTo>
                  <a:cubicBezTo>
                    <a:pt x="0" y="105"/>
                    <a:pt x="0" y="200"/>
                    <a:pt x="60" y="260"/>
                  </a:cubicBezTo>
                  <a:cubicBezTo>
                    <a:pt x="191" y="403"/>
                    <a:pt x="429" y="486"/>
                    <a:pt x="691" y="486"/>
                  </a:cubicBezTo>
                  <a:cubicBezTo>
                    <a:pt x="941" y="486"/>
                    <a:pt x="1179" y="414"/>
                    <a:pt x="1310" y="260"/>
                  </a:cubicBezTo>
                  <a:cubicBezTo>
                    <a:pt x="1369" y="200"/>
                    <a:pt x="1369" y="105"/>
                    <a:pt x="1310" y="45"/>
                  </a:cubicBezTo>
                  <a:cubicBezTo>
                    <a:pt x="1280" y="16"/>
                    <a:pt x="1241" y="1"/>
                    <a:pt x="1201" y="1"/>
                  </a:cubicBezTo>
                  <a:cubicBezTo>
                    <a:pt x="1161" y="1"/>
                    <a:pt x="1119" y="16"/>
                    <a:pt x="1084" y="45"/>
                  </a:cubicBezTo>
                  <a:cubicBezTo>
                    <a:pt x="1024" y="105"/>
                    <a:pt x="893" y="164"/>
                    <a:pt x="691" y="164"/>
                  </a:cubicBezTo>
                  <a:cubicBezTo>
                    <a:pt x="476" y="164"/>
                    <a:pt x="345" y="81"/>
                    <a:pt x="286" y="45"/>
                  </a:cubicBezTo>
                  <a:cubicBezTo>
                    <a:pt x="256" y="16"/>
                    <a:pt x="214" y="1"/>
                    <a:pt x="17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95" name="Google Shape;11595;p81"/>
            <p:cNvSpPr/>
            <p:nvPr/>
          </p:nvSpPr>
          <p:spPr>
            <a:xfrm>
              <a:off x="5900707" y="3012363"/>
              <a:ext cx="10201" cy="15492"/>
            </a:xfrm>
            <a:custGeom>
              <a:avLst/>
              <a:gdLst/>
              <a:ahLst/>
              <a:cxnLst/>
              <a:rect l="l" t="t" r="r" b="b"/>
              <a:pathLst>
                <a:path w="322" h="489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322"/>
                  </a:lnTo>
                  <a:cubicBezTo>
                    <a:pt x="0" y="417"/>
                    <a:pt x="71" y="489"/>
                    <a:pt x="167" y="489"/>
                  </a:cubicBezTo>
                  <a:cubicBezTo>
                    <a:pt x="250" y="489"/>
                    <a:pt x="321" y="417"/>
                    <a:pt x="321" y="322"/>
                  </a:cubicBezTo>
                  <a:lnTo>
                    <a:pt x="321" y="167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96" name="Google Shape;11596;p81"/>
            <p:cNvSpPr/>
            <p:nvPr/>
          </p:nvSpPr>
          <p:spPr>
            <a:xfrm>
              <a:off x="5965556" y="3012363"/>
              <a:ext cx="10613" cy="15492"/>
            </a:xfrm>
            <a:custGeom>
              <a:avLst/>
              <a:gdLst/>
              <a:ahLst/>
              <a:cxnLst/>
              <a:rect l="l" t="t" r="r" b="b"/>
              <a:pathLst>
                <a:path w="335" h="489" extrusionOk="0"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322"/>
                  </a:lnTo>
                  <a:cubicBezTo>
                    <a:pt x="1" y="417"/>
                    <a:pt x="84" y="489"/>
                    <a:pt x="168" y="489"/>
                  </a:cubicBezTo>
                  <a:cubicBezTo>
                    <a:pt x="251" y="489"/>
                    <a:pt x="334" y="417"/>
                    <a:pt x="334" y="322"/>
                  </a:cubicBezTo>
                  <a:lnTo>
                    <a:pt x="334" y="167"/>
                  </a:lnTo>
                  <a:cubicBezTo>
                    <a:pt x="334" y="60"/>
                    <a:pt x="263" y="1"/>
                    <a:pt x="16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97" name="Google Shape;11597;p81"/>
            <p:cNvSpPr/>
            <p:nvPr/>
          </p:nvSpPr>
          <p:spPr>
            <a:xfrm>
              <a:off x="5933116" y="3206625"/>
              <a:ext cx="10613" cy="10201"/>
            </a:xfrm>
            <a:custGeom>
              <a:avLst/>
              <a:gdLst/>
              <a:ahLst/>
              <a:cxnLst/>
              <a:rect l="l" t="t" r="r" b="b"/>
              <a:pathLst>
                <a:path w="335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cubicBezTo>
                    <a:pt x="251" y="322"/>
                    <a:pt x="334" y="250"/>
                    <a:pt x="334" y="167"/>
                  </a:cubicBez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598" name="Google Shape;11598;p81"/>
          <p:cNvGrpSpPr/>
          <p:nvPr/>
        </p:nvGrpSpPr>
        <p:grpSpPr>
          <a:xfrm>
            <a:off x="7140871" y="3566419"/>
            <a:ext cx="349579" cy="462191"/>
            <a:chOff x="5355653" y="2881493"/>
            <a:chExt cx="262184" cy="346643"/>
          </a:xfrm>
          <a:solidFill>
            <a:srgbClr val="D2DE00"/>
          </a:solidFill>
        </p:grpSpPr>
        <p:sp>
          <p:nvSpPr>
            <p:cNvPr id="11599" name="Google Shape;11599;p81"/>
            <p:cNvSpPr/>
            <p:nvPr/>
          </p:nvSpPr>
          <p:spPr>
            <a:xfrm>
              <a:off x="5465044" y="3060359"/>
              <a:ext cx="43402" cy="15777"/>
            </a:xfrm>
            <a:custGeom>
              <a:avLst/>
              <a:gdLst/>
              <a:ahLst/>
              <a:cxnLst/>
              <a:rect l="l" t="t" r="r" b="b"/>
              <a:pathLst>
                <a:path w="1370" h="498" extrusionOk="0">
                  <a:moveTo>
                    <a:pt x="167" y="1"/>
                  </a:moveTo>
                  <a:cubicBezTo>
                    <a:pt x="128" y="1"/>
                    <a:pt x="90" y="15"/>
                    <a:pt x="60" y="45"/>
                  </a:cubicBezTo>
                  <a:cubicBezTo>
                    <a:pt x="0" y="105"/>
                    <a:pt x="0" y="212"/>
                    <a:pt x="60" y="271"/>
                  </a:cubicBezTo>
                  <a:cubicBezTo>
                    <a:pt x="191" y="402"/>
                    <a:pt x="429" y="498"/>
                    <a:pt x="679" y="498"/>
                  </a:cubicBezTo>
                  <a:cubicBezTo>
                    <a:pt x="941" y="498"/>
                    <a:pt x="1167" y="414"/>
                    <a:pt x="1310" y="271"/>
                  </a:cubicBezTo>
                  <a:cubicBezTo>
                    <a:pt x="1370" y="212"/>
                    <a:pt x="1370" y="117"/>
                    <a:pt x="1310" y="45"/>
                  </a:cubicBezTo>
                  <a:cubicBezTo>
                    <a:pt x="1280" y="15"/>
                    <a:pt x="1239" y="1"/>
                    <a:pt x="1197" y="1"/>
                  </a:cubicBezTo>
                  <a:cubicBezTo>
                    <a:pt x="1155" y="1"/>
                    <a:pt x="1114" y="15"/>
                    <a:pt x="1084" y="45"/>
                  </a:cubicBezTo>
                  <a:cubicBezTo>
                    <a:pt x="1024" y="105"/>
                    <a:pt x="893" y="164"/>
                    <a:pt x="679" y="164"/>
                  </a:cubicBezTo>
                  <a:cubicBezTo>
                    <a:pt x="477" y="164"/>
                    <a:pt x="346" y="93"/>
                    <a:pt x="274" y="45"/>
                  </a:cubicBezTo>
                  <a:cubicBezTo>
                    <a:pt x="244" y="15"/>
                    <a:pt x="206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00" name="Google Shape;11600;p81"/>
            <p:cNvSpPr/>
            <p:nvPr/>
          </p:nvSpPr>
          <p:spPr>
            <a:xfrm>
              <a:off x="5448823" y="3022564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84" y="0"/>
                    <a:pt x="0" y="83"/>
                    <a:pt x="0" y="167"/>
                  </a:cubicBezTo>
                  <a:lnTo>
                    <a:pt x="0" y="333"/>
                  </a:lnTo>
                  <a:cubicBezTo>
                    <a:pt x="0" y="417"/>
                    <a:pt x="84" y="500"/>
                    <a:pt x="167" y="500"/>
                  </a:cubicBezTo>
                  <a:cubicBezTo>
                    <a:pt x="262" y="500"/>
                    <a:pt x="334" y="417"/>
                    <a:pt x="334" y="333"/>
                  </a:cubicBezTo>
                  <a:lnTo>
                    <a:pt x="334" y="167"/>
                  </a:lnTo>
                  <a:cubicBezTo>
                    <a:pt x="334" y="60"/>
                    <a:pt x="262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01" name="Google Shape;11601;p81"/>
            <p:cNvSpPr/>
            <p:nvPr/>
          </p:nvSpPr>
          <p:spPr>
            <a:xfrm>
              <a:off x="5514084" y="3022564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lnTo>
                    <a:pt x="0" y="333"/>
                  </a:lnTo>
                  <a:cubicBezTo>
                    <a:pt x="0" y="417"/>
                    <a:pt x="72" y="500"/>
                    <a:pt x="167" y="500"/>
                  </a:cubicBezTo>
                  <a:cubicBezTo>
                    <a:pt x="250" y="500"/>
                    <a:pt x="322" y="417"/>
                    <a:pt x="322" y="333"/>
                  </a:cubicBezTo>
                  <a:lnTo>
                    <a:pt x="322" y="167"/>
                  </a:lnTo>
                  <a:cubicBezTo>
                    <a:pt x="322" y="60"/>
                    <a:pt x="250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02" name="Google Shape;11602;p81"/>
            <p:cNvSpPr/>
            <p:nvPr/>
          </p:nvSpPr>
          <p:spPr>
            <a:xfrm>
              <a:off x="5355653" y="2881493"/>
              <a:ext cx="262184" cy="346643"/>
            </a:xfrm>
            <a:custGeom>
              <a:avLst/>
              <a:gdLst/>
              <a:ahLst/>
              <a:cxnLst/>
              <a:rect l="l" t="t" r="r" b="b"/>
              <a:pathLst>
                <a:path w="8276" h="10942" extrusionOk="0">
                  <a:moveTo>
                    <a:pt x="4656" y="322"/>
                  </a:moveTo>
                  <a:cubicBezTo>
                    <a:pt x="4942" y="322"/>
                    <a:pt x="5180" y="560"/>
                    <a:pt x="5180" y="845"/>
                  </a:cubicBezTo>
                  <a:cubicBezTo>
                    <a:pt x="5180" y="988"/>
                    <a:pt x="5120" y="1119"/>
                    <a:pt x="5013" y="1215"/>
                  </a:cubicBezTo>
                  <a:cubicBezTo>
                    <a:pt x="4894" y="1203"/>
                    <a:pt x="4775" y="1179"/>
                    <a:pt x="4656" y="1179"/>
                  </a:cubicBezTo>
                  <a:lnTo>
                    <a:pt x="3632" y="1179"/>
                  </a:lnTo>
                  <a:cubicBezTo>
                    <a:pt x="3513" y="1179"/>
                    <a:pt x="3394" y="1203"/>
                    <a:pt x="3275" y="1215"/>
                  </a:cubicBezTo>
                  <a:cubicBezTo>
                    <a:pt x="3168" y="1107"/>
                    <a:pt x="3108" y="976"/>
                    <a:pt x="3108" y="845"/>
                  </a:cubicBezTo>
                  <a:cubicBezTo>
                    <a:pt x="3096" y="560"/>
                    <a:pt x="3334" y="322"/>
                    <a:pt x="3632" y="322"/>
                  </a:cubicBezTo>
                  <a:close/>
                  <a:moveTo>
                    <a:pt x="4632" y="1512"/>
                  </a:moveTo>
                  <a:cubicBezTo>
                    <a:pt x="5858" y="1512"/>
                    <a:pt x="6858" y="2512"/>
                    <a:pt x="6858" y="3739"/>
                  </a:cubicBezTo>
                  <a:lnTo>
                    <a:pt x="6858" y="4155"/>
                  </a:lnTo>
                  <a:cubicBezTo>
                    <a:pt x="6787" y="4120"/>
                    <a:pt x="6680" y="4096"/>
                    <a:pt x="6597" y="4096"/>
                  </a:cubicBezTo>
                  <a:lnTo>
                    <a:pt x="6489" y="4096"/>
                  </a:lnTo>
                  <a:lnTo>
                    <a:pt x="6489" y="4084"/>
                  </a:lnTo>
                  <a:lnTo>
                    <a:pt x="6489" y="3917"/>
                  </a:lnTo>
                  <a:cubicBezTo>
                    <a:pt x="6489" y="3834"/>
                    <a:pt x="6418" y="3762"/>
                    <a:pt x="6323" y="3762"/>
                  </a:cubicBezTo>
                  <a:lnTo>
                    <a:pt x="5418" y="3762"/>
                  </a:lnTo>
                  <a:lnTo>
                    <a:pt x="5287" y="3191"/>
                  </a:lnTo>
                  <a:cubicBezTo>
                    <a:pt x="5263" y="3131"/>
                    <a:pt x="5227" y="3084"/>
                    <a:pt x="5168" y="3072"/>
                  </a:cubicBezTo>
                  <a:cubicBezTo>
                    <a:pt x="5154" y="3069"/>
                    <a:pt x="5140" y="3068"/>
                    <a:pt x="5126" y="3068"/>
                  </a:cubicBezTo>
                  <a:cubicBezTo>
                    <a:pt x="5081" y="3068"/>
                    <a:pt x="5040" y="3083"/>
                    <a:pt x="5013" y="3120"/>
                  </a:cubicBezTo>
                  <a:lnTo>
                    <a:pt x="4370" y="3762"/>
                  </a:lnTo>
                  <a:lnTo>
                    <a:pt x="2906" y="3762"/>
                  </a:lnTo>
                  <a:cubicBezTo>
                    <a:pt x="2810" y="3762"/>
                    <a:pt x="2739" y="3834"/>
                    <a:pt x="2739" y="3917"/>
                  </a:cubicBezTo>
                  <a:cubicBezTo>
                    <a:pt x="2739" y="4012"/>
                    <a:pt x="2810" y="4084"/>
                    <a:pt x="2906" y="4084"/>
                  </a:cubicBezTo>
                  <a:lnTo>
                    <a:pt x="4430" y="4084"/>
                  </a:lnTo>
                  <a:cubicBezTo>
                    <a:pt x="4477" y="4084"/>
                    <a:pt x="4525" y="4072"/>
                    <a:pt x="4549" y="4036"/>
                  </a:cubicBezTo>
                  <a:lnTo>
                    <a:pt x="5049" y="3548"/>
                  </a:lnTo>
                  <a:lnTo>
                    <a:pt x="5144" y="3965"/>
                  </a:lnTo>
                  <a:cubicBezTo>
                    <a:pt x="5168" y="4036"/>
                    <a:pt x="5227" y="4084"/>
                    <a:pt x="5299" y="4084"/>
                  </a:cubicBezTo>
                  <a:lnTo>
                    <a:pt x="6156" y="4084"/>
                  </a:lnTo>
                  <a:lnTo>
                    <a:pt x="6156" y="4096"/>
                  </a:lnTo>
                  <a:cubicBezTo>
                    <a:pt x="6156" y="4191"/>
                    <a:pt x="6192" y="4274"/>
                    <a:pt x="6263" y="4334"/>
                  </a:cubicBezTo>
                  <a:cubicBezTo>
                    <a:pt x="6323" y="4393"/>
                    <a:pt x="6418" y="4441"/>
                    <a:pt x="6501" y="4441"/>
                  </a:cubicBezTo>
                  <a:lnTo>
                    <a:pt x="6597" y="4441"/>
                  </a:lnTo>
                  <a:cubicBezTo>
                    <a:pt x="6739" y="4441"/>
                    <a:pt x="6858" y="4560"/>
                    <a:pt x="6858" y="4715"/>
                  </a:cubicBezTo>
                  <a:cubicBezTo>
                    <a:pt x="6858" y="4858"/>
                    <a:pt x="6739" y="4977"/>
                    <a:pt x="6597" y="4977"/>
                  </a:cubicBezTo>
                  <a:lnTo>
                    <a:pt x="6501" y="4977"/>
                  </a:lnTo>
                  <a:lnTo>
                    <a:pt x="6501" y="4965"/>
                  </a:lnTo>
                  <a:cubicBezTo>
                    <a:pt x="6501" y="4870"/>
                    <a:pt x="6430" y="4798"/>
                    <a:pt x="6335" y="4798"/>
                  </a:cubicBezTo>
                  <a:cubicBezTo>
                    <a:pt x="6251" y="4798"/>
                    <a:pt x="6180" y="4870"/>
                    <a:pt x="6180" y="4965"/>
                  </a:cubicBezTo>
                  <a:cubicBezTo>
                    <a:pt x="6180" y="6096"/>
                    <a:pt x="5251" y="7037"/>
                    <a:pt x="4108" y="7037"/>
                  </a:cubicBezTo>
                  <a:cubicBezTo>
                    <a:pt x="2965" y="7037"/>
                    <a:pt x="2072" y="6096"/>
                    <a:pt x="2072" y="4953"/>
                  </a:cubicBezTo>
                  <a:cubicBezTo>
                    <a:pt x="2072" y="4858"/>
                    <a:pt x="1989" y="4786"/>
                    <a:pt x="1905" y="4786"/>
                  </a:cubicBezTo>
                  <a:cubicBezTo>
                    <a:pt x="1810" y="4786"/>
                    <a:pt x="1739" y="4858"/>
                    <a:pt x="1739" y="4953"/>
                  </a:cubicBezTo>
                  <a:lnTo>
                    <a:pt x="1739" y="4965"/>
                  </a:lnTo>
                  <a:lnTo>
                    <a:pt x="1655" y="4965"/>
                  </a:lnTo>
                  <a:cubicBezTo>
                    <a:pt x="1501" y="4965"/>
                    <a:pt x="1382" y="4846"/>
                    <a:pt x="1382" y="4691"/>
                  </a:cubicBezTo>
                  <a:cubicBezTo>
                    <a:pt x="1382" y="4548"/>
                    <a:pt x="1501" y="4429"/>
                    <a:pt x="1655" y="4429"/>
                  </a:cubicBezTo>
                  <a:lnTo>
                    <a:pt x="1739" y="4429"/>
                  </a:lnTo>
                  <a:cubicBezTo>
                    <a:pt x="1917" y="4429"/>
                    <a:pt x="2072" y="4274"/>
                    <a:pt x="2072" y="4096"/>
                  </a:cubicBezTo>
                  <a:lnTo>
                    <a:pt x="2072" y="4084"/>
                  </a:lnTo>
                  <a:lnTo>
                    <a:pt x="2251" y="4084"/>
                  </a:lnTo>
                  <a:cubicBezTo>
                    <a:pt x="2334" y="4084"/>
                    <a:pt x="2406" y="4012"/>
                    <a:pt x="2406" y="3917"/>
                  </a:cubicBezTo>
                  <a:cubicBezTo>
                    <a:pt x="2406" y="3834"/>
                    <a:pt x="2334" y="3762"/>
                    <a:pt x="2251" y="3762"/>
                  </a:cubicBezTo>
                  <a:lnTo>
                    <a:pt x="1905" y="3762"/>
                  </a:lnTo>
                  <a:cubicBezTo>
                    <a:pt x="1810" y="3762"/>
                    <a:pt x="1739" y="3834"/>
                    <a:pt x="1739" y="3917"/>
                  </a:cubicBezTo>
                  <a:lnTo>
                    <a:pt x="1739" y="4084"/>
                  </a:lnTo>
                  <a:cubicBezTo>
                    <a:pt x="1739" y="4084"/>
                    <a:pt x="1739" y="4096"/>
                    <a:pt x="1727" y="4096"/>
                  </a:cubicBezTo>
                  <a:lnTo>
                    <a:pt x="1632" y="4096"/>
                  </a:lnTo>
                  <a:cubicBezTo>
                    <a:pt x="1548" y="4096"/>
                    <a:pt x="1441" y="4132"/>
                    <a:pt x="1370" y="4155"/>
                  </a:cubicBezTo>
                  <a:lnTo>
                    <a:pt x="1370" y="3739"/>
                  </a:lnTo>
                  <a:cubicBezTo>
                    <a:pt x="1370" y="2512"/>
                    <a:pt x="2370" y="1512"/>
                    <a:pt x="3596" y="1512"/>
                  </a:cubicBezTo>
                  <a:close/>
                  <a:moveTo>
                    <a:pt x="2965" y="7513"/>
                  </a:moveTo>
                  <a:cubicBezTo>
                    <a:pt x="2941" y="7656"/>
                    <a:pt x="2858" y="7775"/>
                    <a:pt x="2715" y="7834"/>
                  </a:cubicBezTo>
                  <a:lnTo>
                    <a:pt x="2679" y="7846"/>
                  </a:lnTo>
                  <a:cubicBezTo>
                    <a:pt x="2667" y="7834"/>
                    <a:pt x="2644" y="7834"/>
                    <a:pt x="2632" y="7822"/>
                  </a:cubicBezTo>
                  <a:cubicBezTo>
                    <a:pt x="2581" y="7786"/>
                    <a:pt x="2521" y="7772"/>
                    <a:pt x="2460" y="7772"/>
                  </a:cubicBezTo>
                  <a:cubicBezTo>
                    <a:pt x="2422" y="7772"/>
                    <a:pt x="2383" y="7778"/>
                    <a:pt x="2346" y="7787"/>
                  </a:cubicBezTo>
                  <a:lnTo>
                    <a:pt x="1858" y="7977"/>
                  </a:lnTo>
                  <a:cubicBezTo>
                    <a:pt x="1751" y="8025"/>
                    <a:pt x="1667" y="8120"/>
                    <a:pt x="1620" y="8227"/>
                  </a:cubicBezTo>
                  <a:lnTo>
                    <a:pt x="1394" y="8299"/>
                  </a:lnTo>
                  <a:lnTo>
                    <a:pt x="1394" y="8025"/>
                  </a:lnTo>
                  <a:cubicBezTo>
                    <a:pt x="1394" y="7751"/>
                    <a:pt x="1632" y="7513"/>
                    <a:pt x="1917" y="7513"/>
                  </a:cubicBezTo>
                  <a:close/>
                  <a:moveTo>
                    <a:pt x="6370" y="7513"/>
                  </a:moveTo>
                  <a:cubicBezTo>
                    <a:pt x="6656" y="7513"/>
                    <a:pt x="6894" y="7751"/>
                    <a:pt x="6894" y="8025"/>
                  </a:cubicBezTo>
                  <a:lnTo>
                    <a:pt x="6894" y="8299"/>
                  </a:lnTo>
                  <a:lnTo>
                    <a:pt x="6882" y="8299"/>
                  </a:lnTo>
                  <a:lnTo>
                    <a:pt x="6668" y="8227"/>
                  </a:lnTo>
                  <a:cubicBezTo>
                    <a:pt x="6620" y="8120"/>
                    <a:pt x="6525" y="8025"/>
                    <a:pt x="6430" y="7989"/>
                  </a:cubicBezTo>
                  <a:lnTo>
                    <a:pt x="5942" y="7787"/>
                  </a:lnTo>
                  <a:cubicBezTo>
                    <a:pt x="5905" y="7778"/>
                    <a:pt x="5866" y="7772"/>
                    <a:pt x="5828" y="7772"/>
                  </a:cubicBezTo>
                  <a:cubicBezTo>
                    <a:pt x="5767" y="7772"/>
                    <a:pt x="5707" y="7786"/>
                    <a:pt x="5656" y="7822"/>
                  </a:cubicBezTo>
                  <a:cubicBezTo>
                    <a:pt x="5644" y="7834"/>
                    <a:pt x="5620" y="7834"/>
                    <a:pt x="5608" y="7846"/>
                  </a:cubicBezTo>
                  <a:lnTo>
                    <a:pt x="5561" y="7834"/>
                  </a:lnTo>
                  <a:cubicBezTo>
                    <a:pt x="5430" y="7787"/>
                    <a:pt x="5323" y="7656"/>
                    <a:pt x="5323" y="7513"/>
                  </a:cubicBezTo>
                  <a:close/>
                  <a:moveTo>
                    <a:pt x="2441" y="8084"/>
                  </a:moveTo>
                  <a:lnTo>
                    <a:pt x="2441" y="9073"/>
                  </a:lnTo>
                  <a:lnTo>
                    <a:pt x="1905" y="9073"/>
                  </a:lnTo>
                  <a:lnTo>
                    <a:pt x="1905" y="8382"/>
                  </a:lnTo>
                  <a:cubicBezTo>
                    <a:pt x="1905" y="8346"/>
                    <a:pt x="1929" y="8299"/>
                    <a:pt x="1977" y="8275"/>
                  </a:cubicBezTo>
                  <a:lnTo>
                    <a:pt x="2441" y="8084"/>
                  </a:lnTo>
                  <a:close/>
                  <a:moveTo>
                    <a:pt x="5835" y="8108"/>
                  </a:moveTo>
                  <a:lnTo>
                    <a:pt x="6287" y="8299"/>
                  </a:lnTo>
                  <a:cubicBezTo>
                    <a:pt x="6335" y="8311"/>
                    <a:pt x="6370" y="8358"/>
                    <a:pt x="6370" y="8406"/>
                  </a:cubicBezTo>
                  <a:lnTo>
                    <a:pt x="6370" y="9073"/>
                  </a:lnTo>
                  <a:lnTo>
                    <a:pt x="5835" y="9073"/>
                  </a:lnTo>
                  <a:lnTo>
                    <a:pt x="5835" y="8108"/>
                  </a:lnTo>
                  <a:close/>
                  <a:moveTo>
                    <a:pt x="4989" y="7168"/>
                  </a:moveTo>
                  <a:lnTo>
                    <a:pt x="4989" y="7489"/>
                  </a:lnTo>
                  <a:cubicBezTo>
                    <a:pt x="4989" y="7775"/>
                    <a:pt x="5168" y="8025"/>
                    <a:pt x="5430" y="8132"/>
                  </a:cubicBezTo>
                  <a:lnTo>
                    <a:pt x="5489" y="8168"/>
                  </a:lnTo>
                  <a:lnTo>
                    <a:pt x="5489" y="8406"/>
                  </a:lnTo>
                  <a:lnTo>
                    <a:pt x="5525" y="8406"/>
                  </a:lnTo>
                  <a:cubicBezTo>
                    <a:pt x="5251" y="8918"/>
                    <a:pt x="4727" y="9251"/>
                    <a:pt x="4132" y="9251"/>
                  </a:cubicBezTo>
                  <a:cubicBezTo>
                    <a:pt x="3560" y="9251"/>
                    <a:pt x="3025" y="8918"/>
                    <a:pt x="2751" y="8406"/>
                  </a:cubicBezTo>
                  <a:lnTo>
                    <a:pt x="2751" y="8168"/>
                  </a:lnTo>
                  <a:lnTo>
                    <a:pt x="2810" y="8132"/>
                  </a:lnTo>
                  <a:cubicBezTo>
                    <a:pt x="3084" y="8037"/>
                    <a:pt x="3263" y="7775"/>
                    <a:pt x="3263" y="7489"/>
                  </a:cubicBezTo>
                  <a:lnTo>
                    <a:pt x="3263" y="7168"/>
                  </a:lnTo>
                  <a:cubicBezTo>
                    <a:pt x="3525" y="7275"/>
                    <a:pt x="3822" y="7334"/>
                    <a:pt x="4120" y="7334"/>
                  </a:cubicBezTo>
                  <a:cubicBezTo>
                    <a:pt x="4418" y="7334"/>
                    <a:pt x="4715" y="7275"/>
                    <a:pt x="4989" y="7168"/>
                  </a:cubicBezTo>
                  <a:close/>
                  <a:moveTo>
                    <a:pt x="3596" y="0"/>
                  </a:moveTo>
                  <a:cubicBezTo>
                    <a:pt x="3144" y="0"/>
                    <a:pt x="2751" y="381"/>
                    <a:pt x="2751" y="857"/>
                  </a:cubicBezTo>
                  <a:cubicBezTo>
                    <a:pt x="2751" y="1012"/>
                    <a:pt x="2798" y="1167"/>
                    <a:pt x="2882" y="1298"/>
                  </a:cubicBezTo>
                  <a:cubicBezTo>
                    <a:pt x="1810" y="1607"/>
                    <a:pt x="1036" y="2596"/>
                    <a:pt x="1036" y="3751"/>
                  </a:cubicBezTo>
                  <a:lnTo>
                    <a:pt x="1036" y="4691"/>
                  </a:lnTo>
                  <a:cubicBezTo>
                    <a:pt x="1036" y="5025"/>
                    <a:pt x="1310" y="5275"/>
                    <a:pt x="1620" y="5275"/>
                  </a:cubicBezTo>
                  <a:lnTo>
                    <a:pt x="1739" y="5275"/>
                  </a:lnTo>
                  <a:cubicBezTo>
                    <a:pt x="1846" y="6013"/>
                    <a:pt x="2286" y="6644"/>
                    <a:pt x="2918" y="7013"/>
                  </a:cubicBezTo>
                  <a:lnTo>
                    <a:pt x="2918" y="7180"/>
                  </a:lnTo>
                  <a:lnTo>
                    <a:pt x="1870" y="7180"/>
                  </a:lnTo>
                  <a:cubicBezTo>
                    <a:pt x="1417" y="7180"/>
                    <a:pt x="1024" y="7549"/>
                    <a:pt x="1024" y="8025"/>
                  </a:cubicBezTo>
                  <a:lnTo>
                    <a:pt x="1024" y="8418"/>
                  </a:lnTo>
                  <a:lnTo>
                    <a:pt x="786" y="8501"/>
                  </a:lnTo>
                  <a:cubicBezTo>
                    <a:pt x="310" y="8668"/>
                    <a:pt x="0" y="9120"/>
                    <a:pt x="0" y="9620"/>
                  </a:cubicBezTo>
                  <a:lnTo>
                    <a:pt x="0" y="10763"/>
                  </a:lnTo>
                  <a:cubicBezTo>
                    <a:pt x="0" y="10859"/>
                    <a:pt x="72" y="10930"/>
                    <a:pt x="167" y="10930"/>
                  </a:cubicBezTo>
                  <a:cubicBezTo>
                    <a:pt x="251" y="10930"/>
                    <a:pt x="322" y="10859"/>
                    <a:pt x="322" y="10763"/>
                  </a:cubicBezTo>
                  <a:lnTo>
                    <a:pt x="322" y="9620"/>
                  </a:lnTo>
                  <a:cubicBezTo>
                    <a:pt x="322" y="9251"/>
                    <a:pt x="560" y="8918"/>
                    <a:pt x="905" y="8799"/>
                  </a:cubicBezTo>
                  <a:lnTo>
                    <a:pt x="1560" y="8584"/>
                  </a:lnTo>
                  <a:lnTo>
                    <a:pt x="1560" y="10787"/>
                  </a:lnTo>
                  <a:cubicBezTo>
                    <a:pt x="1560" y="10870"/>
                    <a:pt x="1632" y="10942"/>
                    <a:pt x="1727" y="10942"/>
                  </a:cubicBezTo>
                  <a:cubicBezTo>
                    <a:pt x="1810" y="10942"/>
                    <a:pt x="1894" y="10870"/>
                    <a:pt x="1894" y="10787"/>
                  </a:cubicBezTo>
                  <a:lnTo>
                    <a:pt x="1894" y="9382"/>
                  </a:lnTo>
                  <a:lnTo>
                    <a:pt x="2417" y="9382"/>
                  </a:lnTo>
                  <a:lnTo>
                    <a:pt x="2417" y="10763"/>
                  </a:lnTo>
                  <a:cubicBezTo>
                    <a:pt x="2417" y="10859"/>
                    <a:pt x="2501" y="10930"/>
                    <a:pt x="2584" y="10930"/>
                  </a:cubicBezTo>
                  <a:cubicBezTo>
                    <a:pt x="2679" y="10930"/>
                    <a:pt x="2751" y="10859"/>
                    <a:pt x="2751" y="10763"/>
                  </a:cubicBezTo>
                  <a:lnTo>
                    <a:pt x="2751" y="8954"/>
                  </a:lnTo>
                  <a:cubicBezTo>
                    <a:pt x="2858" y="9073"/>
                    <a:pt x="2989" y="9168"/>
                    <a:pt x="3120" y="9263"/>
                  </a:cubicBezTo>
                  <a:cubicBezTo>
                    <a:pt x="3418" y="9454"/>
                    <a:pt x="3775" y="9561"/>
                    <a:pt x="4132" y="9561"/>
                  </a:cubicBezTo>
                  <a:cubicBezTo>
                    <a:pt x="4489" y="9561"/>
                    <a:pt x="4834" y="9454"/>
                    <a:pt x="5144" y="9263"/>
                  </a:cubicBezTo>
                  <a:cubicBezTo>
                    <a:pt x="5275" y="9168"/>
                    <a:pt x="5418" y="9073"/>
                    <a:pt x="5513" y="8954"/>
                  </a:cubicBezTo>
                  <a:lnTo>
                    <a:pt x="5513" y="9573"/>
                  </a:lnTo>
                  <a:cubicBezTo>
                    <a:pt x="5513" y="9668"/>
                    <a:pt x="5596" y="9739"/>
                    <a:pt x="5680" y="9739"/>
                  </a:cubicBezTo>
                  <a:cubicBezTo>
                    <a:pt x="5775" y="9739"/>
                    <a:pt x="5846" y="9668"/>
                    <a:pt x="5846" y="9573"/>
                  </a:cubicBezTo>
                  <a:lnTo>
                    <a:pt x="5846" y="9382"/>
                  </a:lnTo>
                  <a:lnTo>
                    <a:pt x="6382" y="9382"/>
                  </a:lnTo>
                  <a:lnTo>
                    <a:pt x="6382" y="10763"/>
                  </a:lnTo>
                  <a:cubicBezTo>
                    <a:pt x="6382" y="10859"/>
                    <a:pt x="6454" y="10930"/>
                    <a:pt x="6549" y="10930"/>
                  </a:cubicBezTo>
                  <a:cubicBezTo>
                    <a:pt x="6632" y="10930"/>
                    <a:pt x="6704" y="10859"/>
                    <a:pt x="6704" y="10763"/>
                  </a:cubicBezTo>
                  <a:lnTo>
                    <a:pt x="6704" y="8561"/>
                  </a:lnTo>
                  <a:lnTo>
                    <a:pt x="7359" y="8787"/>
                  </a:lnTo>
                  <a:cubicBezTo>
                    <a:pt x="7704" y="8906"/>
                    <a:pt x="7942" y="9239"/>
                    <a:pt x="7942" y="9608"/>
                  </a:cubicBezTo>
                  <a:lnTo>
                    <a:pt x="7942" y="10751"/>
                  </a:lnTo>
                  <a:cubicBezTo>
                    <a:pt x="7942" y="10847"/>
                    <a:pt x="8013" y="10918"/>
                    <a:pt x="8109" y="10918"/>
                  </a:cubicBezTo>
                  <a:cubicBezTo>
                    <a:pt x="8192" y="10918"/>
                    <a:pt x="8275" y="10847"/>
                    <a:pt x="8275" y="10751"/>
                  </a:cubicBezTo>
                  <a:lnTo>
                    <a:pt x="8275" y="9608"/>
                  </a:lnTo>
                  <a:cubicBezTo>
                    <a:pt x="8240" y="9120"/>
                    <a:pt x="7918" y="8668"/>
                    <a:pt x="7442" y="8501"/>
                  </a:cubicBezTo>
                  <a:lnTo>
                    <a:pt x="7204" y="8418"/>
                  </a:lnTo>
                  <a:lnTo>
                    <a:pt x="7204" y="8025"/>
                  </a:lnTo>
                  <a:cubicBezTo>
                    <a:pt x="7204" y="7572"/>
                    <a:pt x="6835" y="7180"/>
                    <a:pt x="6358" y="7180"/>
                  </a:cubicBezTo>
                  <a:lnTo>
                    <a:pt x="5311" y="7180"/>
                  </a:lnTo>
                  <a:lnTo>
                    <a:pt x="5311" y="7013"/>
                  </a:lnTo>
                  <a:cubicBezTo>
                    <a:pt x="5942" y="6656"/>
                    <a:pt x="6382" y="6013"/>
                    <a:pt x="6489" y="5275"/>
                  </a:cubicBezTo>
                  <a:lnTo>
                    <a:pt x="6608" y="5275"/>
                  </a:lnTo>
                  <a:cubicBezTo>
                    <a:pt x="6930" y="5275"/>
                    <a:pt x="7192" y="5001"/>
                    <a:pt x="7192" y="4691"/>
                  </a:cubicBezTo>
                  <a:lnTo>
                    <a:pt x="7192" y="3751"/>
                  </a:lnTo>
                  <a:cubicBezTo>
                    <a:pt x="7192" y="2596"/>
                    <a:pt x="6418" y="1607"/>
                    <a:pt x="5346" y="1298"/>
                  </a:cubicBezTo>
                  <a:cubicBezTo>
                    <a:pt x="5430" y="1167"/>
                    <a:pt x="5477" y="1000"/>
                    <a:pt x="5477" y="857"/>
                  </a:cubicBezTo>
                  <a:cubicBezTo>
                    <a:pt x="5477" y="393"/>
                    <a:pt x="5108" y="0"/>
                    <a:pt x="463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03" name="Google Shape;11603;p81"/>
            <p:cNvSpPr/>
            <p:nvPr/>
          </p:nvSpPr>
          <p:spPr>
            <a:xfrm>
              <a:off x="5529924" y="3201335"/>
              <a:ext cx="10581" cy="26421"/>
            </a:xfrm>
            <a:custGeom>
              <a:avLst/>
              <a:gdLst/>
              <a:ahLst/>
              <a:cxnLst/>
              <a:rect l="l" t="t" r="r" b="b"/>
              <a:pathLst>
                <a:path w="334" h="834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667"/>
                  </a:lnTo>
                  <a:cubicBezTo>
                    <a:pt x="0" y="763"/>
                    <a:pt x="84" y="834"/>
                    <a:pt x="167" y="834"/>
                  </a:cubicBezTo>
                  <a:cubicBezTo>
                    <a:pt x="262" y="834"/>
                    <a:pt x="334" y="763"/>
                    <a:pt x="334" y="667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604" name="Google Shape;11604;p81"/>
          <p:cNvGrpSpPr/>
          <p:nvPr/>
        </p:nvGrpSpPr>
        <p:grpSpPr>
          <a:xfrm>
            <a:off x="10741282" y="3566884"/>
            <a:ext cx="347044" cy="461219"/>
            <a:chOff x="8055961" y="2881842"/>
            <a:chExt cx="260283" cy="345914"/>
          </a:xfrm>
          <a:solidFill>
            <a:srgbClr val="D2DE00"/>
          </a:solidFill>
        </p:grpSpPr>
        <p:sp>
          <p:nvSpPr>
            <p:cNvPr id="11605" name="Google Shape;11605;p81"/>
            <p:cNvSpPr/>
            <p:nvPr/>
          </p:nvSpPr>
          <p:spPr>
            <a:xfrm>
              <a:off x="8055961" y="2881842"/>
              <a:ext cx="260283" cy="345914"/>
            </a:xfrm>
            <a:custGeom>
              <a:avLst/>
              <a:gdLst/>
              <a:ahLst/>
              <a:cxnLst/>
              <a:rect l="l" t="t" r="r" b="b"/>
              <a:pathLst>
                <a:path w="8216" h="10919" extrusionOk="0">
                  <a:moveTo>
                    <a:pt x="4918" y="2358"/>
                  </a:moveTo>
                  <a:cubicBezTo>
                    <a:pt x="5120" y="2656"/>
                    <a:pt x="5334" y="2882"/>
                    <a:pt x="5561" y="3073"/>
                  </a:cubicBezTo>
                  <a:lnTo>
                    <a:pt x="4477" y="3073"/>
                  </a:lnTo>
                  <a:cubicBezTo>
                    <a:pt x="4429" y="3073"/>
                    <a:pt x="4382" y="3085"/>
                    <a:pt x="4358" y="3132"/>
                  </a:cubicBezTo>
                  <a:cubicBezTo>
                    <a:pt x="4310" y="3168"/>
                    <a:pt x="4298" y="3216"/>
                    <a:pt x="4298" y="3251"/>
                  </a:cubicBezTo>
                  <a:lnTo>
                    <a:pt x="4322" y="3442"/>
                  </a:lnTo>
                  <a:cubicBezTo>
                    <a:pt x="4263" y="3418"/>
                    <a:pt x="4191" y="3418"/>
                    <a:pt x="4120" y="3418"/>
                  </a:cubicBezTo>
                  <a:cubicBezTo>
                    <a:pt x="4048" y="3418"/>
                    <a:pt x="3965" y="3430"/>
                    <a:pt x="3906" y="3442"/>
                  </a:cubicBezTo>
                  <a:lnTo>
                    <a:pt x="3941" y="3251"/>
                  </a:lnTo>
                  <a:lnTo>
                    <a:pt x="3941" y="3228"/>
                  </a:lnTo>
                  <a:cubicBezTo>
                    <a:pt x="4263" y="2966"/>
                    <a:pt x="4596" y="2692"/>
                    <a:pt x="4918" y="2358"/>
                  </a:cubicBezTo>
                  <a:close/>
                  <a:moveTo>
                    <a:pt x="3572" y="3478"/>
                  </a:moveTo>
                  <a:lnTo>
                    <a:pt x="3525" y="3823"/>
                  </a:lnTo>
                  <a:cubicBezTo>
                    <a:pt x="3525" y="3823"/>
                    <a:pt x="3513" y="3894"/>
                    <a:pt x="3513" y="3906"/>
                  </a:cubicBezTo>
                  <a:cubicBezTo>
                    <a:pt x="3429" y="4121"/>
                    <a:pt x="3239" y="4263"/>
                    <a:pt x="3013" y="4263"/>
                  </a:cubicBezTo>
                  <a:lnTo>
                    <a:pt x="2858" y="4263"/>
                  </a:lnTo>
                  <a:cubicBezTo>
                    <a:pt x="2739" y="4263"/>
                    <a:pt x="2632" y="4204"/>
                    <a:pt x="2572" y="4121"/>
                  </a:cubicBezTo>
                  <a:cubicBezTo>
                    <a:pt x="2596" y="4097"/>
                    <a:pt x="2620" y="4085"/>
                    <a:pt x="2644" y="4073"/>
                  </a:cubicBezTo>
                  <a:cubicBezTo>
                    <a:pt x="2739" y="4013"/>
                    <a:pt x="2834" y="3954"/>
                    <a:pt x="2941" y="3894"/>
                  </a:cubicBezTo>
                  <a:lnTo>
                    <a:pt x="2941" y="3906"/>
                  </a:lnTo>
                  <a:cubicBezTo>
                    <a:pt x="2929" y="4013"/>
                    <a:pt x="3001" y="4073"/>
                    <a:pt x="3096" y="4073"/>
                  </a:cubicBezTo>
                  <a:cubicBezTo>
                    <a:pt x="3179" y="4073"/>
                    <a:pt x="3239" y="4001"/>
                    <a:pt x="3239" y="3906"/>
                  </a:cubicBezTo>
                  <a:lnTo>
                    <a:pt x="3239" y="3704"/>
                  </a:lnTo>
                  <a:cubicBezTo>
                    <a:pt x="3346" y="3632"/>
                    <a:pt x="3453" y="3549"/>
                    <a:pt x="3572" y="3478"/>
                  </a:cubicBezTo>
                  <a:close/>
                  <a:moveTo>
                    <a:pt x="4965" y="3370"/>
                  </a:moveTo>
                  <a:lnTo>
                    <a:pt x="4965" y="3382"/>
                  </a:lnTo>
                  <a:lnTo>
                    <a:pt x="5811" y="3382"/>
                  </a:lnTo>
                  <a:lnTo>
                    <a:pt x="5727" y="3966"/>
                  </a:lnTo>
                  <a:cubicBezTo>
                    <a:pt x="5692" y="4144"/>
                    <a:pt x="5549" y="4263"/>
                    <a:pt x="5382" y="4263"/>
                  </a:cubicBezTo>
                  <a:lnTo>
                    <a:pt x="5215" y="4263"/>
                  </a:lnTo>
                  <a:cubicBezTo>
                    <a:pt x="4977" y="4263"/>
                    <a:pt x="4775" y="4097"/>
                    <a:pt x="4715" y="3882"/>
                  </a:cubicBezTo>
                  <a:cubicBezTo>
                    <a:pt x="4715" y="3847"/>
                    <a:pt x="4703" y="3823"/>
                    <a:pt x="4703" y="3787"/>
                  </a:cubicBezTo>
                  <a:cubicBezTo>
                    <a:pt x="4679" y="3668"/>
                    <a:pt x="4644" y="3370"/>
                    <a:pt x="4644" y="3370"/>
                  </a:cubicBezTo>
                  <a:close/>
                  <a:moveTo>
                    <a:pt x="4453" y="311"/>
                  </a:moveTo>
                  <a:cubicBezTo>
                    <a:pt x="4549" y="311"/>
                    <a:pt x="4632" y="322"/>
                    <a:pt x="4715" y="358"/>
                  </a:cubicBezTo>
                  <a:cubicBezTo>
                    <a:pt x="5072" y="453"/>
                    <a:pt x="5299" y="811"/>
                    <a:pt x="5275" y="1215"/>
                  </a:cubicBezTo>
                  <a:cubicBezTo>
                    <a:pt x="5275" y="1299"/>
                    <a:pt x="5334" y="1382"/>
                    <a:pt x="5430" y="1382"/>
                  </a:cubicBezTo>
                  <a:cubicBezTo>
                    <a:pt x="5513" y="1382"/>
                    <a:pt x="5584" y="1323"/>
                    <a:pt x="5584" y="1227"/>
                  </a:cubicBezTo>
                  <a:cubicBezTo>
                    <a:pt x="5608" y="1025"/>
                    <a:pt x="5572" y="823"/>
                    <a:pt x="5501" y="668"/>
                  </a:cubicBezTo>
                  <a:lnTo>
                    <a:pt x="5501" y="668"/>
                  </a:lnTo>
                  <a:cubicBezTo>
                    <a:pt x="6084" y="751"/>
                    <a:pt x="6525" y="1263"/>
                    <a:pt x="6525" y="1858"/>
                  </a:cubicBezTo>
                  <a:lnTo>
                    <a:pt x="6525" y="3299"/>
                  </a:lnTo>
                  <a:cubicBezTo>
                    <a:pt x="6215" y="3156"/>
                    <a:pt x="5596" y="2811"/>
                    <a:pt x="5144" y="2120"/>
                  </a:cubicBezTo>
                  <a:cubicBezTo>
                    <a:pt x="5191" y="2061"/>
                    <a:pt x="5251" y="2025"/>
                    <a:pt x="5299" y="1966"/>
                  </a:cubicBezTo>
                  <a:cubicBezTo>
                    <a:pt x="5358" y="1906"/>
                    <a:pt x="5358" y="1799"/>
                    <a:pt x="5275" y="1739"/>
                  </a:cubicBezTo>
                  <a:cubicBezTo>
                    <a:pt x="5246" y="1711"/>
                    <a:pt x="5210" y="1696"/>
                    <a:pt x="5173" y="1696"/>
                  </a:cubicBezTo>
                  <a:cubicBezTo>
                    <a:pt x="5132" y="1696"/>
                    <a:pt x="5092" y="1714"/>
                    <a:pt x="5060" y="1751"/>
                  </a:cubicBezTo>
                  <a:cubicBezTo>
                    <a:pt x="3727" y="3239"/>
                    <a:pt x="2060" y="4061"/>
                    <a:pt x="1429" y="4323"/>
                  </a:cubicBezTo>
                  <a:cubicBezTo>
                    <a:pt x="1465" y="4061"/>
                    <a:pt x="1512" y="3585"/>
                    <a:pt x="1512" y="2882"/>
                  </a:cubicBezTo>
                  <a:cubicBezTo>
                    <a:pt x="1512" y="2192"/>
                    <a:pt x="1798" y="1549"/>
                    <a:pt x="2322" y="1049"/>
                  </a:cubicBezTo>
                  <a:cubicBezTo>
                    <a:pt x="2822" y="572"/>
                    <a:pt x="3477" y="311"/>
                    <a:pt x="4120" y="311"/>
                  </a:cubicBezTo>
                  <a:close/>
                  <a:moveTo>
                    <a:pt x="6108" y="3466"/>
                  </a:moveTo>
                  <a:cubicBezTo>
                    <a:pt x="6144" y="3478"/>
                    <a:pt x="6156" y="3490"/>
                    <a:pt x="6192" y="3490"/>
                  </a:cubicBezTo>
                  <a:cubicBezTo>
                    <a:pt x="6227" y="3632"/>
                    <a:pt x="6346" y="3728"/>
                    <a:pt x="6501" y="3728"/>
                  </a:cubicBezTo>
                  <a:lnTo>
                    <a:pt x="6584" y="3728"/>
                  </a:lnTo>
                  <a:cubicBezTo>
                    <a:pt x="6739" y="3728"/>
                    <a:pt x="6858" y="3847"/>
                    <a:pt x="6858" y="4001"/>
                  </a:cubicBezTo>
                  <a:cubicBezTo>
                    <a:pt x="6858" y="4144"/>
                    <a:pt x="6739" y="4263"/>
                    <a:pt x="6584" y="4263"/>
                  </a:cubicBezTo>
                  <a:lnTo>
                    <a:pt x="6477" y="4263"/>
                  </a:lnTo>
                  <a:cubicBezTo>
                    <a:pt x="6477" y="4180"/>
                    <a:pt x="6418" y="4097"/>
                    <a:pt x="6334" y="4097"/>
                  </a:cubicBezTo>
                  <a:cubicBezTo>
                    <a:pt x="6239" y="4097"/>
                    <a:pt x="6168" y="4156"/>
                    <a:pt x="6156" y="4252"/>
                  </a:cubicBezTo>
                  <a:cubicBezTo>
                    <a:pt x="6108" y="4775"/>
                    <a:pt x="5882" y="5252"/>
                    <a:pt x="5501" y="5609"/>
                  </a:cubicBezTo>
                  <a:cubicBezTo>
                    <a:pt x="5108" y="5966"/>
                    <a:pt x="4620" y="6157"/>
                    <a:pt x="4096" y="6157"/>
                  </a:cubicBezTo>
                  <a:cubicBezTo>
                    <a:pt x="3596" y="6157"/>
                    <a:pt x="3108" y="5966"/>
                    <a:pt x="2715" y="5621"/>
                  </a:cubicBezTo>
                  <a:cubicBezTo>
                    <a:pt x="2358" y="5287"/>
                    <a:pt x="2143" y="4859"/>
                    <a:pt x="2060" y="4382"/>
                  </a:cubicBezTo>
                  <a:cubicBezTo>
                    <a:pt x="2120" y="4359"/>
                    <a:pt x="2203" y="4311"/>
                    <a:pt x="2274" y="4287"/>
                  </a:cubicBezTo>
                  <a:cubicBezTo>
                    <a:pt x="2393" y="4478"/>
                    <a:pt x="2596" y="4597"/>
                    <a:pt x="2834" y="4597"/>
                  </a:cubicBezTo>
                  <a:lnTo>
                    <a:pt x="3001" y="4597"/>
                  </a:lnTo>
                  <a:cubicBezTo>
                    <a:pt x="3382" y="4597"/>
                    <a:pt x="3727" y="4311"/>
                    <a:pt x="3822" y="3942"/>
                  </a:cubicBezTo>
                  <a:cubicBezTo>
                    <a:pt x="3858" y="3823"/>
                    <a:pt x="3965" y="3728"/>
                    <a:pt x="4108" y="3728"/>
                  </a:cubicBezTo>
                  <a:cubicBezTo>
                    <a:pt x="4239" y="3728"/>
                    <a:pt x="4358" y="3823"/>
                    <a:pt x="4382" y="3942"/>
                  </a:cubicBezTo>
                  <a:cubicBezTo>
                    <a:pt x="4477" y="4311"/>
                    <a:pt x="4822" y="4597"/>
                    <a:pt x="5203" y="4597"/>
                  </a:cubicBezTo>
                  <a:lnTo>
                    <a:pt x="5370" y="4597"/>
                  </a:lnTo>
                  <a:cubicBezTo>
                    <a:pt x="5692" y="4597"/>
                    <a:pt x="5989" y="4347"/>
                    <a:pt x="6037" y="4013"/>
                  </a:cubicBezTo>
                  <a:lnTo>
                    <a:pt x="6108" y="3466"/>
                  </a:lnTo>
                  <a:close/>
                  <a:moveTo>
                    <a:pt x="4977" y="6311"/>
                  </a:moveTo>
                  <a:lnTo>
                    <a:pt x="4977" y="6859"/>
                  </a:lnTo>
                  <a:cubicBezTo>
                    <a:pt x="4977" y="7216"/>
                    <a:pt x="5203" y="7526"/>
                    <a:pt x="5549" y="7645"/>
                  </a:cubicBezTo>
                  <a:lnTo>
                    <a:pt x="5799" y="7740"/>
                  </a:lnTo>
                  <a:lnTo>
                    <a:pt x="5656" y="8062"/>
                  </a:lnTo>
                  <a:cubicBezTo>
                    <a:pt x="5382" y="8669"/>
                    <a:pt x="4775" y="9062"/>
                    <a:pt x="4120" y="9062"/>
                  </a:cubicBezTo>
                  <a:cubicBezTo>
                    <a:pt x="3453" y="9062"/>
                    <a:pt x="2858" y="8669"/>
                    <a:pt x="2584" y="8062"/>
                  </a:cubicBezTo>
                  <a:lnTo>
                    <a:pt x="2441" y="7740"/>
                  </a:lnTo>
                  <a:lnTo>
                    <a:pt x="2691" y="7645"/>
                  </a:lnTo>
                  <a:cubicBezTo>
                    <a:pt x="3036" y="7526"/>
                    <a:pt x="3251" y="7216"/>
                    <a:pt x="3251" y="6859"/>
                  </a:cubicBezTo>
                  <a:lnTo>
                    <a:pt x="3251" y="6311"/>
                  </a:lnTo>
                  <a:cubicBezTo>
                    <a:pt x="3525" y="6407"/>
                    <a:pt x="3822" y="6466"/>
                    <a:pt x="4120" y="6466"/>
                  </a:cubicBezTo>
                  <a:cubicBezTo>
                    <a:pt x="4418" y="6466"/>
                    <a:pt x="4715" y="6407"/>
                    <a:pt x="4977" y="6311"/>
                  </a:cubicBezTo>
                  <a:close/>
                  <a:moveTo>
                    <a:pt x="4084" y="1"/>
                  </a:moveTo>
                  <a:cubicBezTo>
                    <a:pt x="3358" y="1"/>
                    <a:pt x="2620" y="299"/>
                    <a:pt x="2060" y="834"/>
                  </a:cubicBezTo>
                  <a:cubicBezTo>
                    <a:pt x="1489" y="1382"/>
                    <a:pt x="1155" y="2120"/>
                    <a:pt x="1155" y="2882"/>
                  </a:cubicBezTo>
                  <a:cubicBezTo>
                    <a:pt x="1155" y="4025"/>
                    <a:pt x="1024" y="4537"/>
                    <a:pt x="1024" y="4537"/>
                  </a:cubicBezTo>
                  <a:cubicBezTo>
                    <a:pt x="1012" y="4597"/>
                    <a:pt x="1024" y="4656"/>
                    <a:pt x="1072" y="4704"/>
                  </a:cubicBezTo>
                  <a:cubicBezTo>
                    <a:pt x="1096" y="4728"/>
                    <a:pt x="1143" y="4740"/>
                    <a:pt x="1167" y="4740"/>
                  </a:cubicBezTo>
                  <a:cubicBezTo>
                    <a:pt x="1191" y="4740"/>
                    <a:pt x="1203" y="4740"/>
                    <a:pt x="1227" y="4728"/>
                  </a:cubicBezTo>
                  <a:cubicBezTo>
                    <a:pt x="1250" y="4728"/>
                    <a:pt x="1441" y="4656"/>
                    <a:pt x="1739" y="4525"/>
                  </a:cubicBezTo>
                  <a:cubicBezTo>
                    <a:pt x="1822" y="5025"/>
                    <a:pt x="2096" y="5490"/>
                    <a:pt x="2477" y="5847"/>
                  </a:cubicBezTo>
                  <a:cubicBezTo>
                    <a:pt x="2620" y="5966"/>
                    <a:pt x="2751" y="6073"/>
                    <a:pt x="2894" y="6145"/>
                  </a:cubicBezTo>
                  <a:lnTo>
                    <a:pt x="2894" y="6847"/>
                  </a:lnTo>
                  <a:cubicBezTo>
                    <a:pt x="2894" y="7061"/>
                    <a:pt x="2763" y="7264"/>
                    <a:pt x="2560" y="7335"/>
                  </a:cubicBezTo>
                  <a:lnTo>
                    <a:pt x="786" y="7954"/>
                  </a:lnTo>
                  <a:cubicBezTo>
                    <a:pt x="310" y="8121"/>
                    <a:pt x="0" y="8573"/>
                    <a:pt x="0" y="9074"/>
                  </a:cubicBezTo>
                  <a:lnTo>
                    <a:pt x="0" y="10740"/>
                  </a:lnTo>
                  <a:cubicBezTo>
                    <a:pt x="0" y="10836"/>
                    <a:pt x="72" y="10907"/>
                    <a:pt x="155" y="10907"/>
                  </a:cubicBezTo>
                  <a:cubicBezTo>
                    <a:pt x="250" y="10907"/>
                    <a:pt x="322" y="10836"/>
                    <a:pt x="322" y="10740"/>
                  </a:cubicBezTo>
                  <a:lnTo>
                    <a:pt x="322" y="9074"/>
                  </a:lnTo>
                  <a:cubicBezTo>
                    <a:pt x="322" y="8931"/>
                    <a:pt x="358" y="8788"/>
                    <a:pt x="429" y="8669"/>
                  </a:cubicBezTo>
                  <a:lnTo>
                    <a:pt x="596" y="8824"/>
                  </a:lnTo>
                  <a:cubicBezTo>
                    <a:pt x="619" y="8847"/>
                    <a:pt x="667" y="8871"/>
                    <a:pt x="691" y="8871"/>
                  </a:cubicBezTo>
                  <a:cubicBezTo>
                    <a:pt x="739" y="8871"/>
                    <a:pt x="786" y="8847"/>
                    <a:pt x="810" y="8812"/>
                  </a:cubicBezTo>
                  <a:cubicBezTo>
                    <a:pt x="869" y="8728"/>
                    <a:pt x="858" y="8645"/>
                    <a:pt x="798" y="8585"/>
                  </a:cubicBezTo>
                  <a:lnTo>
                    <a:pt x="619" y="8431"/>
                  </a:lnTo>
                  <a:cubicBezTo>
                    <a:pt x="691" y="8359"/>
                    <a:pt x="798" y="8312"/>
                    <a:pt x="893" y="8276"/>
                  </a:cubicBezTo>
                  <a:lnTo>
                    <a:pt x="2096" y="7835"/>
                  </a:lnTo>
                  <a:lnTo>
                    <a:pt x="2239" y="8181"/>
                  </a:lnTo>
                  <a:cubicBezTo>
                    <a:pt x="2572" y="8907"/>
                    <a:pt x="3286" y="9371"/>
                    <a:pt x="4072" y="9371"/>
                  </a:cubicBezTo>
                  <a:cubicBezTo>
                    <a:pt x="4858" y="9371"/>
                    <a:pt x="5572" y="8907"/>
                    <a:pt x="5906" y="8181"/>
                  </a:cubicBezTo>
                  <a:lnTo>
                    <a:pt x="6049" y="7835"/>
                  </a:lnTo>
                  <a:lnTo>
                    <a:pt x="7263" y="8276"/>
                  </a:lnTo>
                  <a:cubicBezTo>
                    <a:pt x="7358" y="8300"/>
                    <a:pt x="7454" y="8359"/>
                    <a:pt x="7525" y="8431"/>
                  </a:cubicBezTo>
                  <a:lnTo>
                    <a:pt x="6751" y="9085"/>
                  </a:lnTo>
                  <a:cubicBezTo>
                    <a:pt x="6561" y="9252"/>
                    <a:pt x="6454" y="9478"/>
                    <a:pt x="6454" y="9728"/>
                  </a:cubicBezTo>
                  <a:lnTo>
                    <a:pt x="6454" y="10752"/>
                  </a:lnTo>
                  <a:cubicBezTo>
                    <a:pt x="6454" y="10848"/>
                    <a:pt x="6525" y="10919"/>
                    <a:pt x="6620" y="10919"/>
                  </a:cubicBezTo>
                  <a:cubicBezTo>
                    <a:pt x="6704" y="10919"/>
                    <a:pt x="6787" y="10848"/>
                    <a:pt x="6787" y="10752"/>
                  </a:cubicBezTo>
                  <a:lnTo>
                    <a:pt x="6787" y="9728"/>
                  </a:lnTo>
                  <a:cubicBezTo>
                    <a:pt x="6787" y="9586"/>
                    <a:pt x="6846" y="9431"/>
                    <a:pt x="6965" y="9324"/>
                  </a:cubicBezTo>
                  <a:lnTo>
                    <a:pt x="7716" y="8669"/>
                  </a:lnTo>
                  <a:cubicBezTo>
                    <a:pt x="7775" y="8788"/>
                    <a:pt x="7823" y="8943"/>
                    <a:pt x="7823" y="9074"/>
                  </a:cubicBezTo>
                  <a:lnTo>
                    <a:pt x="7823" y="10740"/>
                  </a:lnTo>
                  <a:cubicBezTo>
                    <a:pt x="7823" y="10836"/>
                    <a:pt x="7894" y="10907"/>
                    <a:pt x="7989" y="10907"/>
                  </a:cubicBezTo>
                  <a:cubicBezTo>
                    <a:pt x="8073" y="10907"/>
                    <a:pt x="8144" y="10836"/>
                    <a:pt x="8144" y="10740"/>
                  </a:cubicBezTo>
                  <a:lnTo>
                    <a:pt x="8144" y="9074"/>
                  </a:lnTo>
                  <a:cubicBezTo>
                    <a:pt x="8216" y="8585"/>
                    <a:pt x="7882" y="8133"/>
                    <a:pt x="7418" y="7978"/>
                  </a:cubicBezTo>
                  <a:lnTo>
                    <a:pt x="5656" y="7347"/>
                  </a:lnTo>
                  <a:cubicBezTo>
                    <a:pt x="5441" y="7276"/>
                    <a:pt x="5311" y="7085"/>
                    <a:pt x="5311" y="6859"/>
                  </a:cubicBezTo>
                  <a:lnTo>
                    <a:pt x="5311" y="6157"/>
                  </a:lnTo>
                  <a:cubicBezTo>
                    <a:pt x="5453" y="6073"/>
                    <a:pt x="5608" y="5966"/>
                    <a:pt x="5739" y="5835"/>
                  </a:cubicBezTo>
                  <a:cubicBezTo>
                    <a:pt x="6096" y="5490"/>
                    <a:pt x="6346" y="5049"/>
                    <a:pt x="6442" y="4597"/>
                  </a:cubicBezTo>
                  <a:lnTo>
                    <a:pt x="6584" y="4597"/>
                  </a:lnTo>
                  <a:cubicBezTo>
                    <a:pt x="6918" y="4597"/>
                    <a:pt x="7168" y="4323"/>
                    <a:pt x="7168" y="4013"/>
                  </a:cubicBezTo>
                  <a:cubicBezTo>
                    <a:pt x="7168" y="3775"/>
                    <a:pt x="7037" y="3573"/>
                    <a:pt x="6823" y="3478"/>
                  </a:cubicBezTo>
                  <a:lnTo>
                    <a:pt x="6823" y="1870"/>
                  </a:lnTo>
                  <a:cubicBezTo>
                    <a:pt x="6823" y="1025"/>
                    <a:pt x="6144" y="334"/>
                    <a:pt x="5299" y="334"/>
                  </a:cubicBezTo>
                  <a:lnTo>
                    <a:pt x="5251" y="334"/>
                  </a:lnTo>
                  <a:cubicBezTo>
                    <a:pt x="5132" y="203"/>
                    <a:pt x="4965" y="96"/>
                    <a:pt x="4787" y="61"/>
                  </a:cubicBezTo>
                  <a:cubicBezTo>
                    <a:pt x="4668" y="25"/>
                    <a:pt x="4549" y="1"/>
                    <a:pt x="4429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06" name="Google Shape;11606;p81"/>
            <p:cNvSpPr/>
            <p:nvPr/>
          </p:nvSpPr>
          <p:spPr>
            <a:xfrm>
              <a:off x="8164591" y="3033589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0"/>
                  </a:moveTo>
                  <a:cubicBezTo>
                    <a:pt x="131" y="0"/>
                    <a:pt x="90" y="15"/>
                    <a:pt x="60" y="45"/>
                  </a:cubicBezTo>
                  <a:cubicBezTo>
                    <a:pt x="0" y="104"/>
                    <a:pt x="0" y="212"/>
                    <a:pt x="60" y="271"/>
                  </a:cubicBezTo>
                  <a:cubicBezTo>
                    <a:pt x="203" y="402"/>
                    <a:pt x="441" y="485"/>
                    <a:pt x="691" y="485"/>
                  </a:cubicBezTo>
                  <a:cubicBezTo>
                    <a:pt x="941" y="485"/>
                    <a:pt x="1179" y="414"/>
                    <a:pt x="1310" y="271"/>
                  </a:cubicBezTo>
                  <a:cubicBezTo>
                    <a:pt x="1370" y="212"/>
                    <a:pt x="1370" y="104"/>
                    <a:pt x="1310" y="45"/>
                  </a:cubicBezTo>
                  <a:cubicBezTo>
                    <a:pt x="1280" y="15"/>
                    <a:pt x="1242" y="0"/>
                    <a:pt x="1203" y="0"/>
                  </a:cubicBezTo>
                  <a:cubicBezTo>
                    <a:pt x="1164" y="0"/>
                    <a:pt x="1125" y="15"/>
                    <a:pt x="1096" y="45"/>
                  </a:cubicBezTo>
                  <a:cubicBezTo>
                    <a:pt x="1036" y="104"/>
                    <a:pt x="893" y="164"/>
                    <a:pt x="691" y="164"/>
                  </a:cubicBezTo>
                  <a:cubicBezTo>
                    <a:pt x="477" y="164"/>
                    <a:pt x="346" y="93"/>
                    <a:pt x="286" y="45"/>
                  </a:cubicBezTo>
                  <a:cubicBezTo>
                    <a:pt x="256" y="15"/>
                    <a:pt x="215" y="0"/>
                    <a:pt x="17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07" name="Google Shape;11607;p81"/>
            <p:cNvSpPr/>
            <p:nvPr/>
          </p:nvSpPr>
          <p:spPr>
            <a:xfrm>
              <a:off x="8213632" y="2995383"/>
              <a:ext cx="10581" cy="15492"/>
            </a:xfrm>
            <a:custGeom>
              <a:avLst/>
              <a:gdLst/>
              <a:ahLst/>
              <a:cxnLst/>
              <a:rect l="l" t="t" r="r" b="b"/>
              <a:pathLst>
                <a:path w="334" h="489" extrusionOk="0">
                  <a:moveTo>
                    <a:pt x="167" y="1"/>
                  </a:moveTo>
                  <a:cubicBezTo>
                    <a:pt x="83" y="1"/>
                    <a:pt x="0" y="72"/>
                    <a:pt x="0" y="167"/>
                  </a:cubicBezTo>
                  <a:lnTo>
                    <a:pt x="0" y="322"/>
                  </a:lnTo>
                  <a:cubicBezTo>
                    <a:pt x="0" y="417"/>
                    <a:pt x="83" y="489"/>
                    <a:pt x="167" y="489"/>
                  </a:cubicBezTo>
                  <a:cubicBezTo>
                    <a:pt x="250" y="489"/>
                    <a:pt x="334" y="417"/>
                    <a:pt x="334" y="322"/>
                  </a:cubicBezTo>
                  <a:lnTo>
                    <a:pt x="334" y="167"/>
                  </a:lnTo>
                  <a:cubicBezTo>
                    <a:pt x="322" y="72"/>
                    <a:pt x="262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08" name="Google Shape;11608;p81"/>
            <p:cNvSpPr/>
            <p:nvPr/>
          </p:nvSpPr>
          <p:spPr>
            <a:xfrm>
              <a:off x="8088401" y="3165758"/>
              <a:ext cx="21511" cy="61998"/>
            </a:xfrm>
            <a:custGeom>
              <a:avLst/>
              <a:gdLst/>
              <a:ahLst/>
              <a:cxnLst/>
              <a:rect l="l" t="t" r="r" b="b"/>
              <a:pathLst>
                <a:path w="679" h="1957" extrusionOk="0">
                  <a:moveTo>
                    <a:pt x="176" y="1"/>
                  </a:moveTo>
                  <a:cubicBezTo>
                    <a:pt x="132" y="1"/>
                    <a:pt x="93" y="19"/>
                    <a:pt x="60" y="52"/>
                  </a:cubicBezTo>
                  <a:cubicBezTo>
                    <a:pt x="0" y="123"/>
                    <a:pt x="12" y="219"/>
                    <a:pt x="72" y="278"/>
                  </a:cubicBezTo>
                  <a:lnTo>
                    <a:pt x="179" y="362"/>
                  </a:lnTo>
                  <a:cubicBezTo>
                    <a:pt x="298" y="469"/>
                    <a:pt x="357" y="600"/>
                    <a:pt x="357" y="766"/>
                  </a:cubicBezTo>
                  <a:lnTo>
                    <a:pt x="357" y="1790"/>
                  </a:lnTo>
                  <a:cubicBezTo>
                    <a:pt x="357" y="1886"/>
                    <a:pt x="429" y="1957"/>
                    <a:pt x="524" y="1957"/>
                  </a:cubicBezTo>
                  <a:cubicBezTo>
                    <a:pt x="607" y="1957"/>
                    <a:pt x="679" y="1886"/>
                    <a:pt x="679" y="1790"/>
                  </a:cubicBezTo>
                  <a:lnTo>
                    <a:pt x="679" y="766"/>
                  </a:lnTo>
                  <a:cubicBezTo>
                    <a:pt x="679" y="528"/>
                    <a:pt x="584" y="290"/>
                    <a:pt x="381" y="123"/>
                  </a:cubicBezTo>
                  <a:lnTo>
                    <a:pt x="286" y="40"/>
                  </a:lnTo>
                  <a:cubicBezTo>
                    <a:pt x="248" y="13"/>
                    <a:pt x="211" y="1"/>
                    <a:pt x="17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609" name="Google Shape;11609;p81"/>
          <p:cNvGrpSpPr/>
          <p:nvPr/>
        </p:nvGrpSpPr>
        <p:grpSpPr>
          <a:xfrm>
            <a:off x="10145825" y="3582978"/>
            <a:ext cx="353084" cy="470807"/>
            <a:chOff x="7609368" y="2893912"/>
            <a:chExt cx="264813" cy="353105"/>
          </a:xfrm>
          <a:solidFill>
            <a:srgbClr val="D2DE00"/>
          </a:solidFill>
        </p:grpSpPr>
        <p:sp>
          <p:nvSpPr>
            <p:cNvPr id="11610" name="Google Shape;11610;p81"/>
            <p:cNvSpPr/>
            <p:nvPr/>
          </p:nvSpPr>
          <p:spPr>
            <a:xfrm>
              <a:off x="7703267" y="3015753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1"/>
                    <a:pt x="156" y="501"/>
                  </a:cubicBezTo>
                  <a:cubicBezTo>
                    <a:pt x="251" y="501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11" name="Google Shape;11611;p81"/>
            <p:cNvSpPr/>
            <p:nvPr/>
          </p:nvSpPr>
          <p:spPr>
            <a:xfrm>
              <a:off x="7769288" y="3015753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5" y="1"/>
                  </a:moveTo>
                  <a:cubicBezTo>
                    <a:pt x="72" y="1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1"/>
                    <a:pt x="155" y="501"/>
                  </a:cubicBezTo>
                  <a:cubicBezTo>
                    <a:pt x="251" y="501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12" name="Google Shape;11612;p81"/>
            <p:cNvSpPr/>
            <p:nvPr/>
          </p:nvSpPr>
          <p:spPr>
            <a:xfrm>
              <a:off x="7697628" y="2997664"/>
              <a:ext cx="21542" cy="11722"/>
            </a:xfrm>
            <a:custGeom>
              <a:avLst/>
              <a:gdLst/>
              <a:ahLst/>
              <a:cxnLst/>
              <a:rect l="l" t="t" r="r" b="b"/>
              <a:pathLst>
                <a:path w="680" h="370" extrusionOk="0">
                  <a:moveTo>
                    <a:pt x="489" y="0"/>
                  </a:moveTo>
                  <a:lnTo>
                    <a:pt x="143" y="48"/>
                  </a:lnTo>
                  <a:cubicBezTo>
                    <a:pt x="60" y="60"/>
                    <a:pt x="0" y="131"/>
                    <a:pt x="0" y="226"/>
                  </a:cubicBezTo>
                  <a:cubicBezTo>
                    <a:pt x="12" y="310"/>
                    <a:pt x="72" y="369"/>
                    <a:pt x="155" y="369"/>
                  </a:cubicBezTo>
                  <a:lnTo>
                    <a:pt x="167" y="369"/>
                  </a:lnTo>
                  <a:lnTo>
                    <a:pt x="512" y="334"/>
                  </a:lnTo>
                  <a:cubicBezTo>
                    <a:pt x="620" y="322"/>
                    <a:pt x="679" y="238"/>
                    <a:pt x="667" y="155"/>
                  </a:cubicBezTo>
                  <a:cubicBezTo>
                    <a:pt x="655" y="60"/>
                    <a:pt x="572" y="0"/>
                    <a:pt x="48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13" name="Google Shape;11613;p81"/>
            <p:cNvSpPr/>
            <p:nvPr/>
          </p:nvSpPr>
          <p:spPr>
            <a:xfrm>
              <a:off x="7763618" y="2997600"/>
              <a:ext cx="21542" cy="11785"/>
            </a:xfrm>
            <a:custGeom>
              <a:avLst/>
              <a:gdLst/>
              <a:ahLst/>
              <a:cxnLst/>
              <a:rect l="l" t="t" r="r" b="b"/>
              <a:pathLst>
                <a:path w="680" h="372" extrusionOk="0">
                  <a:moveTo>
                    <a:pt x="171" y="1"/>
                  </a:moveTo>
                  <a:cubicBezTo>
                    <a:pt x="86" y="1"/>
                    <a:pt x="24" y="69"/>
                    <a:pt x="13" y="157"/>
                  </a:cubicBezTo>
                  <a:cubicBezTo>
                    <a:pt x="1" y="240"/>
                    <a:pt x="72" y="312"/>
                    <a:pt x="156" y="336"/>
                  </a:cubicBezTo>
                  <a:lnTo>
                    <a:pt x="501" y="371"/>
                  </a:lnTo>
                  <a:lnTo>
                    <a:pt x="513" y="371"/>
                  </a:lnTo>
                  <a:cubicBezTo>
                    <a:pt x="584" y="371"/>
                    <a:pt x="668" y="312"/>
                    <a:pt x="680" y="228"/>
                  </a:cubicBezTo>
                  <a:cubicBezTo>
                    <a:pt x="680" y="133"/>
                    <a:pt x="620" y="62"/>
                    <a:pt x="537" y="50"/>
                  </a:cubicBezTo>
                  <a:lnTo>
                    <a:pt x="191" y="2"/>
                  </a:lnTo>
                  <a:cubicBezTo>
                    <a:pt x="184" y="1"/>
                    <a:pt x="178" y="1"/>
                    <a:pt x="17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14" name="Google Shape;11614;p81"/>
            <p:cNvSpPr/>
            <p:nvPr/>
          </p:nvSpPr>
          <p:spPr>
            <a:xfrm>
              <a:off x="7609368" y="2893912"/>
              <a:ext cx="264813" cy="353105"/>
            </a:xfrm>
            <a:custGeom>
              <a:avLst/>
              <a:gdLst/>
              <a:ahLst/>
              <a:cxnLst/>
              <a:rect l="l" t="t" r="r" b="b"/>
              <a:pathLst>
                <a:path w="8359" h="11146" extrusionOk="0">
                  <a:moveTo>
                    <a:pt x="4168" y="370"/>
                  </a:moveTo>
                  <a:cubicBezTo>
                    <a:pt x="5715" y="370"/>
                    <a:pt x="6965" y="1620"/>
                    <a:pt x="6965" y="3168"/>
                  </a:cubicBezTo>
                  <a:cubicBezTo>
                    <a:pt x="6965" y="3370"/>
                    <a:pt x="6954" y="3561"/>
                    <a:pt x="6906" y="3751"/>
                  </a:cubicBezTo>
                  <a:cubicBezTo>
                    <a:pt x="6846" y="3728"/>
                    <a:pt x="6775" y="3704"/>
                    <a:pt x="6692" y="3704"/>
                  </a:cubicBezTo>
                  <a:lnTo>
                    <a:pt x="6596" y="3704"/>
                  </a:lnTo>
                  <a:lnTo>
                    <a:pt x="6596" y="3323"/>
                  </a:lnTo>
                  <a:lnTo>
                    <a:pt x="6608" y="3323"/>
                  </a:lnTo>
                  <a:cubicBezTo>
                    <a:pt x="6692" y="3323"/>
                    <a:pt x="6763" y="3251"/>
                    <a:pt x="6763" y="3156"/>
                  </a:cubicBezTo>
                  <a:cubicBezTo>
                    <a:pt x="6763" y="3073"/>
                    <a:pt x="6692" y="2989"/>
                    <a:pt x="6608" y="2989"/>
                  </a:cubicBezTo>
                  <a:cubicBezTo>
                    <a:pt x="5239" y="2989"/>
                    <a:pt x="4251" y="2549"/>
                    <a:pt x="3667" y="2180"/>
                  </a:cubicBezTo>
                  <a:cubicBezTo>
                    <a:pt x="3036" y="1775"/>
                    <a:pt x="2715" y="1358"/>
                    <a:pt x="2703" y="1358"/>
                  </a:cubicBezTo>
                  <a:cubicBezTo>
                    <a:pt x="2667" y="1315"/>
                    <a:pt x="2617" y="1289"/>
                    <a:pt x="2568" y="1289"/>
                  </a:cubicBezTo>
                  <a:cubicBezTo>
                    <a:pt x="2536" y="1289"/>
                    <a:pt x="2505" y="1299"/>
                    <a:pt x="2477" y="1323"/>
                  </a:cubicBezTo>
                  <a:cubicBezTo>
                    <a:pt x="2405" y="1382"/>
                    <a:pt x="2393" y="1489"/>
                    <a:pt x="2453" y="1549"/>
                  </a:cubicBezTo>
                  <a:cubicBezTo>
                    <a:pt x="2465" y="1561"/>
                    <a:pt x="2798" y="2001"/>
                    <a:pt x="3477" y="2430"/>
                  </a:cubicBezTo>
                  <a:cubicBezTo>
                    <a:pt x="4060" y="2799"/>
                    <a:pt x="5001" y="3216"/>
                    <a:pt x="6263" y="3287"/>
                  </a:cubicBezTo>
                  <a:lnTo>
                    <a:pt x="6263" y="3847"/>
                  </a:lnTo>
                  <a:cubicBezTo>
                    <a:pt x="6263" y="3906"/>
                    <a:pt x="6299" y="3942"/>
                    <a:pt x="6334" y="3978"/>
                  </a:cubicBezTo>
                  <a:cubicBezTo>
                    <a:pt x="6382" y="4001"/>
                    <a:pt x="6382" y="4001"/>
                    <a:pt x="6549" y="4001"/>
                  </a:cubicBezTo>
                  <a:lnTo>
                    <a:pt x="6680" y="4001"/>
                  </a:lnTo>
                  <a:cubicBezTo>
                    <a:pt x="6835" y="4001"/>
                    <a:pt x="6954" y="4121"/>
                    <a:pt x="6954" y="4275"/>
                  </a:cubicBezTo>
                  <a:cubicBezTo>
                    <a:pt x="6954" y="4418"/>
                    <a:pt x="6835" y="4537"/>
                    <a:pt x="6680" y="4537"/>
                  </a:cubicBezTo>
                  <a:lnTo>
                    <a:pt x="6573" y="4537"/>
                  </a:lnTo>
                  <a:lnTo>
                    <a:pt x="6573" y="4525"/>
                  </a:lnTo>
                  <a:cubicBezTo>
                    <a:pt x="6573" y="4430"/>
                    <a:pt x="6501" y="4359"/>
                    <a:pt x="6418" y="4359"/>
                  </a:cubicBezTo>
                  <a:cubicBezTo>
                    <a:pt x="6323" y="4359"/>
                    <a:pt x="6251" y="4430"/>
                    <a:pt x="6251" y="4525"/>
                  </a:cubicBezTo>
                  <a:cubicBezTo>
                    <a:pt x="6263" y="5692"/>
                    <a:pt x="5322" y="6645"/>
                    <a:pt x="4168" y="6645"/>
                  </a:cubicBezTo>
                  <a:cubicBezTo>
                    <a:pt x="3001" y="6645"/>
                    <a:pt x="2072" y="5704"/>
                    <a:pt x="2072" y="4537"/>
                  </a:cubicBezTo>
                  <a:cubicBezTo>
                    <a:pt x="2072" y="4454"/>
                    <a:pt x="1989" y="4382"/>
                    <a:pt x="1905" y="4382"/>
                  </a:cubicBezTo>
                  <a:cubicBezTo>
                    <a:pt x="1810" y="4382"/>
                    <a:pt x="1739" y="4454"/>
                    <a:pt x="1739" y="4537"/>
                  </a:cubicBezTo>
                  <a:lnTo>
                    <a:pt x="1739" y="4561"/>
                  </a:lnTo>
                  <a:lnTo>
                    <a:pt x="1631" y="4561"/>
                  </a:lnTo>
                  <a:cubicBezTo>
                    <a:pt x="1489" y="4561"/>
                    <a:pt x="1370" y="4442"/>
                    <a:pt x="1370" y="4287"/>
                  </a:cubicBezTo>
                  <a:cubicBezTo>
                    <a:pt x="1370" y="4144"/>
                    <a:pt x="1489" y="4025"/>
                    <a:pt x="1631" y="4025"/>
                  </a:cubicBezTo>
                  <a:lnTo>
                    <a:pt x="1774" y="4025"/>
                  </a:lnTo>
                  <a:cubicBezTo>
                    <a:pt x="1953" y="4025"/>
                    <a:pt x="1953" y="4025"/>
                    <a:pt x="1977" y="4001"/>
                  </a:cubicBezTo>
                  <a:cubicBezTo>
                    <a:pt x="2036" y="3978"/>
                    <a:pt x="2072" y="3918"/>
                    <a:pt x="2072" y="3859"/>
                  </a:cubicBezTo>
                  <a:lnTo>
                    <a:pt x="2072" y="3680"/>
                  </a:lnTo>
                  <a:cubicBezTo>
                    <a:pt x="2072" y="3156"/>
                    <a:pt x="2227" y="2716"/>
                    <a:pt x="2548" y="2335"/>
                  </a:cubicBezTo>
                  <a:cubicBezTo>
                    <a:pt x="2608" y="2263"/>
                    <a:pt x="2584" y="2156"/>
                    <a:pt x="2524" y="2120"/>
                  </a:cubicBezTo>
                  <a:cubicBezTo>
                    <a:pt x="2492" y="2093"/>
                    <a:pt x="2453" y="2081"/>
                    <a:pt x="2416" y="2081"/>
                  </a:cubicBezTo>
                  <a:cubicBezTo>
                    <a:pt x="2371" y="2081"/>
                    <a:pt x="2330" y="2099"/>
                    <a:pt x="2310" y="2132"/>
                  </a:cubicBezTo>
                  <a:cubicBezTo>
                    <a:pt x="1929" y="2561"/>
                    <a:pt x="1739" y="3085"/>
                    <a:pt x="1739" y="3692"/>
                  </a:cubicBezTo>
                  <a:lnTo>
                    <a:pt x="1739" y="3704"/>
                  </a:lnTo>
                  <a:lnTo>
                    <a:pt x="1631" y="3704"/>
                  </a:lnTo>
                  <a:cubicBezTo>
                    <a:pt x="1560" y="3704"/>
                    <a:pt x="1489" y="3728"/>
                    <a:pt x="1429" y="3751"/>
                  </a:cubicBezTo>
                  <a:cubicBezTo>
                    <a:pt x="1381" y="3561"/>
                    <a:pt x="1370" y="3370"/>
                    <a:pt x="1370" y="3168"/>
                  </a:cubicBezTo>
                  <a:cubicBezTo>
                    <a:pt x="1370" y="1620"/>
                    <a:pt x="2620" y="370"/>
                    <a:pt x="4168" y="370"/>
                  </a:cubicBezTo>
                  <a:close/>
                  <a:moveTo>
                    <a:pt x="2132" y="5823"/>
                  </a:moveTo>
                  <a:lnTo>
                    <a:pt x="2132" y="5823"/>
                  </a:lnTo>
                  <a:cubicBezTo>
                    <a:pt x="2334" y="6157"/>
                    <a:pt x="2632" y="6442"/>
                    <a:pt x="2977" y="6645"/>
                  </a:cubicBezTo>
                  <a:lnTo>
                    <a:pt x="2977" y="6799"/>
                  </a:lnTo>
                  <a:lnTo>
                    <a:pt x="2370" y="6799"/>
                  </a:lnTo>
                  <a:cubicBezTo>
                    <a:pt x="2346" y="6680"/>
                    <a:pt x="2322" y="6561"/>
                    <a:pt x="2286" y="6442"/>
                  </a:cubicBezTo>
                  <a:lnTo>
                    <a:pt x="2132" y="5823"/>
                  </a:lnTo>
                  <a:close/>
                  <a:moveTo>
                    <a:pt x="6239" y="5823"/>
                  </a:moveTo>
                  <a:lnTo>
                    <a:pt x="6061" y="6442"/>
                  </a:lnTo>
                  <a:cubicBezTo>
                    <a:pt x="6025" y="6561"/>
                    <a:pt x="6001" y="6680"/>
                    <a:pt x="5977" y="6799"/>
                  </a:cubicBezTo>
                  <a:lnTo>
                    <a:pt x="5382" y="6799"/>
                  </a:lnTo>
                  <a:lnTo>
                    <a:pt x="5382" y="6645"/>
                  </a:lnTo>
                  <a:cubicBezTo>
                    <a:pt x="5727" y="6442"/>
                    <a:pt x="6025" y="6157"/>
                    <a:pt x="6239" y="5823"/>
                  </a:cubicBezTo>
                  <a:close/>
                  <a:moveTo>
                    <a:pt x="2965" y="7133"/>
                  </a:moveTo>
                  <a:lnTo>
                    <a:pt x="2965" y="7502"/>
                  </a:lnTo>
                  <a:lnTo>
                    <a:pt x="2405" y="7502"/>
                  </a:lnTo>
                  <a:lnTo>
                    <a:pt x="2405" y="7478"/>
                  </a:lnTo>
                  <a:cubicBezTo>
                    <a:pt x="2405" y="7359"/>
                    <a:pt x="2405" y="7252"/>
                    <a:pt x="2393" y="7133"/>
                  </a:cubicBezTo>
                  <a:close/>
                  <a:moveTo>
                    <a:pt x="5930" y="7133"/>
                  </a:moveTo>
                  <a:cubicBezTo>
                    <a:pt x="5918" y="7252"/>
                    <a:pt x="5918" y="7359"/>
                    <a:pt x="5918" y="7478"/>
                  </a:cubicBezTo>
                  <a:lnTo>
                    <a:pt x="5918" y="7502"/>
                  </a:lnTo>
                  <a:lnTo>
                    <a:pt x="5370" y="7502"/>
                  </a:lnTo>
                  <a:lnTo>
                    <a:pt x="5370" y="7133"/>
                  </a:lnTo>
                  <a:close/>
                  <a:moveTo>
                    <a:pt x="4168" y="1"/>
                  </a:moveTo>
                  <a:cubicBezTo>
                    <a:pt x="2441" y="1"/>
                    <a:pt x="1036" y="1406"/>
                    <a:pt x="1036" y="3132"/>
                  </a:cubicBezTo>
                  <a:cubicBezTo>
                    <a:pt x="1036" y="3394"/>
                    <a:pt x="1072" y="3668"/>
                    <a:pt x="1143" y="3930"/>
                  </a:cubicBezTo>
                  <a:cubicBezTo>
                    <a:pt x="1084" y="4025"/>
                    <a:pt x="1036" y="4144"/>
                    <a:pt x="1036" y="4275"/>
                  </a:cubicBezTo>
                  <a:cubicBezTo>
                    <a:pt x="1036" y="4561"/>
                    <a:pt x="1250" y="4799"/>
                    <a:pt x="1512" y="4859"/>
                  </a:cubicBezTo>
                  <a:lnTo>
                    <a:pt x="1965" y="6538"/>
                  </a:lnTo>
                  <a:cubicBezTo>
                    <a:pt x="2048" y="6847"/>
                    <a:pt x="2084" y="7157"/>
                    <a:pt x="2084" y="7478"/>
                  </a:cubicBezTo>
                  <a:cubicBezTo>
                    <a:pt x="2084" y="7597"/>
                    <a:pt x="2084" y="7728"/>
                    <a:pt x="2072" y="7847"/>
                  </a:cubicBezTo>
                  <a:lnTo>
                    <a:pt x="2048" y="8050"/>
                  </a:lnTo>
                  <a:lnTo>
                    <a:pt x="798" y="8490"/>
                  </a:lnTo>
                  <a:cubicBezTo>
                    <a:pt x="322" y="8645"/>
                    <a:pt x="0" y="9109"/>
                    <a:pt x="0" y="9633"/>
                  </a:cubicBezTo>
                  <a:lnTo>
                    <a:pt x="0" y="10990"/>
                  </a:lnTo>
                  <a:cubicBezTo>
                    <a:pt x="0" y="11074"/>
                    <a:pt x="72" y="11145"/>
                    <a:pt x="167" y="11145"/>
                  </a:cubicBezTo>
                  <a:cubicBezTo>
                    <a:pt x="250" y="11145"/>
                    <a:pt x="322" y="11074"/>
                    <a:pt x="322" y="10990"/>
                  </a:cubicBezTo>
                  <a:lnTo>
                    <a:pt x="322" y="9633"/>
                  </a:lnTo>
                  <a:cubicBezTo>
                    <a:pt x="322" y="9264"/>
                    <a:pt x="560" y="8919"/>
                    <a:pt x="917" y="8800"/>
                  </a:cubicBezTo>
                  <a:lnTo>
                    <a:pt x="2024" y="8407"/>
                  </a:lnTo>
                  <a:lnTo>
                    <a:pt x="1751" y="10967"/>
                  </a:lnTo>
                  <a:cubicBezTo>
                    <a:pt x="1739" y="11062"/>
                    <a:pt x="1810" y="11133"/>
                    <a:pt x="1905" y="11145"/>
                  </a:cubicBezTo>
                  <a:lnTo>
                    <a:pt x="1917" y="11145"/>
                  </a:lnTo>
                  <a:cubicBezTo>
                    <a:pt x="2012" y="11145"/>
                    <a:pt x="2072" y="11086"/>
                    <a:pt x="2084" y="11002"/>
                  </a:cubicBezTo>
                  <a:lnTo>
                    <a:pt x="2405" y="7895"/>
                  </a:lnTo>
                  <a:lnTo>
                    <a:pt x="2405" y="7847"/>
                  </a:lnTo>
                  <a:lnTo>
                    <a:pt x="2977" y="7847"/>
                  </a:lnTo>
                  <a:lnTo>
                    <a:pt x="2977" y="10990"/>
                  </a:lnTo>
                  <a:cubicBezTo>
                    <a:pt x="2977" y="11074"/>
                    <a:pt x="3048" y="11145"/>
                    <a:pt x="3144" y="11145"/>
                  </a:cubicBezTo>
                  <a:cubicBezTo>
                    <a:pt x="3227" y="11145"/>
                    <a:pt x="3298" y="11074"/>
                    <a:pt x="3298" y="10990"/>
                  </a:cubicBezTo>
                  <a:lnTo>
                    <a:pt x="3298" y="9514"/>
                  </a:lnTo>
                  <a:cubicBezTo>
                    <a:pt x="3572" y="9681"/>
                    <a:pt x="3870" y="9752"/>
                    <a:pt x="4179" y="9752"/>
                  </a:cubicBezTo>
                  <a:cubicBezTo>
                    <a:pt x="4489" y="9752"/>
                    <a:pt x="4787" y="9657"/>
                    <a:pt x="5060" y="9514"/>
                  </a:cubicBezTo>
                  <a:lnTo>
                    <a:pt x="5060" y="10990"/>
                  </a:lnTo>
                  <a:cubicBezTo>
                    <a:pt x="5060" y="11074"/>
                    <a:pt x="5132" y="11145"/>
                    <a:pt x="5227" y="11145"/>
                  </a:cubicBezTo>
                  <a:cubicBezTo>
                    <a:pt x="5311" y="11145"/>
                    <a:pt x="5382" y="11074"/>
                    <a:pt x="5382" y="10990"/>
                  </a:cubicBezTo>
                  <a:lnTo>
                    <a:pt x="5382" y="8728"/>
                  </a:lnTo>
                  <a:cubicBezTo>
                    <a:pt x="5382" y="8633"/>
                    <a:pt x="5311" y="8562"/>
                    <a:pt x="5227" y="8562"/>
                  </a:cubicBezTo>
                  <a:cubicBezTo>
                    <a:pt x="5132" y="8562"/>
                    <a:pt x="5060" y="8633"/>
                    <a:pt x="5060" y="8728"/>
                  </a:cubicBezTo>
                  <a:lnTo>
                    <a:pt x="5060" y="9109"/>
                  </a:lnTo>
                  <a:cubicBezTo>
                    <a:pt x="4810" y="9324"/>
                    <a:pt x="4489" y="9419"/>
                    <a:pt x="4179" y="9419"/>
                  </a:cubicBezTo>
                  <a:cubicBezTo>
                    <a:pt x="3846" y="9419"/>
                    <a:pt x="3548" y="9324"/>
                    <a:pt x="3298" y="9109"/>
                  </a:cubicBezTo>
                  <a:lnTo>
                    <a:pt x="3298" y="6799"/>
                  </a:lnTo>
                  <a:cubicBezTo>
                    <a:pt x="3572" y="6907"/>
                    <a:pt x="3870" y="6966"/>
                    <a:pt x="4179" y="6966"/>
                  </a:cubicBezTo>
                  <a:cubicBezTo>
                    <a:pt x="4489" y="6966"/>
                    <a:pt x="4787" y="6907"/>
                    <a:pt x="5060" y="6799"/>
                  </a:cubicBezTo>
                  <a:lnTo>
                    <a:pt x="5060" y="8026"/>
                  </a:lnTo>
                  <a:cubicBezTo>
                    <a:pt x="5060" y="8109"/>
                    <a:pt x="5132" y="8192"/>
                    <a:pt x="5227" y="8192"/>
                  </a:cubicBezTo>
                  <a:cubicBezTo>
                    <a:pt x="5311" y="8192"/>
                    <a:pt x="5382" y="8109"/>
                    <a:pt x="5382" y="8026"/>
                  </a:cubicBezTo>
                  <a:lnTo>
                    <a:pt x="5382" y="7847"/>
                  </a:lnTo>
                  <a:lnTo>
                    <a:pt x="5953" y="7847"/>
                  </a:lnTo>
                  <a:lnTo>
                    <a:pt x="5953" y="7895"/>
                  </a:lnTo>
                  <a:lnTo>
                    <a:pt x="6275" y="11002"/>
                  </a:lnTo>
                  <a:cubicBezTo>
                    <a:pt x="6287" y="11086"/>
                    <a:pt x="6346" y="11145"/>
                    <a:pt x="6442" y="11145"/>
                  </a:cubicBezTo>
                  <a:lnTo>
                    <a:pt x="6454" y="11145"/>
                  </a:lnTo>
                  <a:cubicBezTo>
                    <a:pt x="6549" y="11133"/>
                    <a:pt x="6608" y="11062"/>
                    <a:pt x="6608" y="10967"/>
                  </a:cubicBezTo>
                  <a:lnTo>
                    <a:pt x="6334" y="8407"/>
                  </a:lnTo>
                  <a:lnTo>
                    <a:pt x="7442" y="8800"/>
                  </a:lnTo>
                  <a:cubicBezTo>
                    <a:pt x="7799" y="8919"/>
                    <a:pt x="8037" y="9264"/>
                    <a:pt x="8037" y="9633"/>
                  </a:cubicBezTo>
                  <a:lnTo>
                    <a:pt x="8037" y="10990"/>
                  </a:lnTo>
                  <a:cubicBezTo>
                    <a:pt x="8037" y="11074"/>
                    <a:pt x="8108" y="11145"/>
                    <a:pt x="8192" y="11145"/>
                  </a:cubicBezTo>
                  <a:cubicBezTo>
                    <a:pt x="8287" y="11145"/>
                    <a:pt x="8359" y="11074"/>
                    <a:pt x="8359" y="10990"/>
                  </a:cubicBezTo>
                  <a:lnTo>
                    <a:pt x="8359" y="9633"/>
                  </a:lnTo>
                  <a:cubicBezTo>
                    <a:pt x="8335" y="9121"/>
                    <a:pt x="8001" y="8669"/>
                    <a:pt x="7525" y="8490"/>
                  </a:cubicBezTo>
                  <a:lnTo>
                    <a:pt x="6275" y="8050"/>
                  </a:lnTo>
                  <a:lnTo>
                    <a:pt x="6263" y="7847"/>
                  </a:lnTo>
                  <a:cubicBezTo>
                    <a:pt x="6251" y="7728"/>
                    <a:pt x="6251" y="7597"/>
                    <a:pt x="6251" y="7478"/>
                  </a:cubicBezTo>
                  <a:cubicBezTo>
                    <a:pt x="6251" y="7157"/>
                    <a:pt x="6299" y="6847"/>
                    <a:pt x="6370" y="6538"/>
                  </a:cubicBezTo>
                  <a:lnTo>
                    <a:pt x="6811" y="4859"/>
                  </a:lnTo>
                  <a:cubicBezTo>
                    <a:pt x="7085" y="4799"/>
                    <a:pt x="7287" y="4561"/>
                    <a:pt x="7287" y="4275"/>
                  </a:cubicBezTo>
                  <a:cubicBezTo>
                    <a:pt x="7287" y="4156"/>
                    <a:pt x="7251" y="4037"/>
                    <a:pt x="7192" y="3930"/>
                  </a:cubicBezTo>
                  <a:cubicBezTo>
                    <a:pt x="7263" y="3680"/>
                    <a:pt x="7287" y="3406"/>
                    <a:pt x="7287" y="3132"/>
                  </a:cubicBezTo>
                  <a:cubicBezTo>
                    <a:pt x="7287" y="1406"/>
                    <a:pt x="5894" y="1"/>
                    <a:pt x="416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15" name="Google Shape;11615;p81"/>
            <p:cNvSpPr/>
            <p:nvPr/>
          </p:nvSpPr>
          <p:spPr>
            <a:xfrm>
              <a:off x="7711219" y="3046324"/>
              <a:ext cx="60350" cy="32472"/>
            </a:xfrm>
            <a:custGeom>
              <a:avLst/>
              <a:gdLst/>
              <a:ahLst/>
              <a:cxnLst/>
              <a:rect l="l" t="t" r="r" b="b"/>
              <a:pathLst>
                <a:path w="1905" h="1025" extrusionOk="0">
                  <a:moveTo>
                    <a:pt x="1536" y="322"/>
                  </a:moveTo>
                  <a:cubicBezTo>
                    <a:pt x="1453" y="536"/>
                    <a:pt x="1238" y="703"/>
                    <a:pt x="953" y="703"/>
                  </a:cubicBezTo>
                  <a:cubicBezTo>
                    <a:pt x="667" y="703"/>
                    <a:pt x="441" y="548"/>
                    <a:pt x="357" y="322"/>
                  </a:cubicBezTo>
                  <a:close/>
                  <a:moveTo>
                    <a:pt x="167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643"/>
                    <a:pt x="429" y="1024"/>
                    <a:pt x="953" y="1024"/>
                  </a:cubicBezTo>
                  <a:cubicBezTo>
                    <a:pt x="1476" y="1024"/>
                    <a:pt x="1905" y="643"/>
                    <a:pt x="1905" y="167"/>
                  </a:cubicBezTo>
                  <a:cubicBezTo>
                    <a:pt x="1905" y="72"/>
                    <a:pt x="1834" y="0"/>
                    <a:pt x="173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616" name="Google Shape;11616;p81"/>
          <p:cNvGrpSpPr/>
          <p:nvPr/>
        </p:nvGrpSpPr>
        <p:grpSpPr>
          <a:xfrm>
            <a:off x="8331277" y="3550791"/>
            <a:ext cx="361152" cy="480860"/>
            <a:chOff x="6248458" y="2869772"/>
            <a:chExt cx="270864" cy="360645"/>
          </a:xfrm>
          <a:solidFill>
            <a:srgbClr val="D2DE00"/>
          </a:solidFill>
        </p:grpSpPr>
        <p:sp>
          <p:nvSpPr>
            <p:cNvPr id="11617" name="Google Shape;11617;p81"/>
            <p:cNvSpPr/>
            <p:nvPr/>
          </p:nvSpPr>
          <p:spPr>
            <a:xfrm>
              <a:off x="6345399" y="2995003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334"/>
                  </a:lnTo>
                  <a:cubicBezTo>
                    <a:pt x="0" y="429"/>
                    <a:pt x="72" y="501"/>
                    <a:pt x="155" y="501"/>
                  </a:cubicBezTo>
                  <a:cubicBezTo>
                    <a:pt x="251" y="501"/>
                    <a:pt x="322" y="429"/>
                    <a:pt x="322" y="334"/>
                  </a:cubicBezTo>
                  <a:lnTo>
                    <a:pt x="322" y="156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18" name="Google Shape;11618;p81"/>
            <p:cNvSpPr/>
            <p:nvPr/>
          </p:nvSpPr>
          <p:spPr>
            <a:xfrm>
              <a:off x="6412529" y="2995003"/>
              <a:ext cx="10993" cy="15872"/>
            </a:xfrm>
            <a:custGeom>
              <a:avLst/>
              <a:gdLst/>
              <a:ahLst/>
              <a:cxnLst/>
              <a:rect l="l" t="t" r="r" b="b"/>
              <a:pathLst>
                <a:path w="347" h="501" extrusionOk="0">
                  <a:moveTo>
                    <a:pt x="167" y="1"/>
                  </a:moveTo>
                  <a:cubicBezTo>
                    <a:pt x="84" y="1"/>
                    <a:pt x="1" y="72"/>
                    <a:pt x="1" y="156"/>
                  </a:cubicBezTo>
                  <a:lnTo>
                    <a:pt x="1" y="334"/>
                  </a:lnTo>
                  <a:cubicBezTo>
                    <a:pt x="1" y="429"/>
                    <a:pt x="84" y="501"/>
                    <a:pt x="167" y="501"/>
                  </a:cubicBezTo>
                  <a:cubicBezTo>
                    <a:pt x="251" y="501"/>
                    <a:pt x="334" y="429"/>
                    <a:pt x="334" y="334"/>
                  </a:cubicBezTo>
                  <a:lnTo>
                    <a:pt x="334" y="156"/>
                  </a:lnTo>
                  <a:cubicBezTo>
                    <a:pt x="346" y="72"/>
                    <a:pt x="275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19" name="Google Shape;11619;p81"/>
            <p:cNvSpPr/>
            <p:nvPr/>
          </p:nvSpPr>
          <p:spPr>
            <a:xfrm>
              <a:off x="6248458" y="2869772"/>
              <a:ext cx="270864" cy="360645"/>
            </a:xfrm>
            <a:custGeom>
              <a:avLst/>
              <a:gdLst/>
              <a:ahLst/>
              <a:cxnLst/>
              <a:rect l="l" t="t" r="r" b="b"/>
              <a:pathLst>
                <a:path w="8550" h="11384" extrusionOk="0">
                  <a:moveTo>
                    <a:pt x="4275" y="513"/>
                  </a:moveTo>
                  <a:cubicBezTo>
                    <a:pt x="5585" y="513"/>
                    <a:pt x="6668" y="1537"/>
                    <a:pt x="6775" y="2823"/>
                  </a:cubicBezTo>
                  <a:cubicBezTo>
                    <a:pt x="6073" y="2608"/>
                    <a:pt x="5204" y="2489"/>
                    <a:pt x="4275" y="2489"/>
                  </a:cubicBezTo>
                  <a:cubicBezTo>
                    <a:pt x="3358" y="2489"/>
                    <a:pt x="2477" y="2608"/>
                    <a:pt x="1775" y="2823"/>
                  </a:cubicBezTo>
                  <a:cubicBezTo>
                    <a:pt x="1882" y="1537"/>
                    <a:pt x="2965" y="513"/>
                    <a:pt x="4275" y="513"/>
                  </a:cubicBezTo>
                  <a:close/>
                  <a:moveTo>
                    <a:pt x="2156" y="3073"/>
                  </a:moveTo>
                  <a:lnTo>
                    <a:pt x="2156" y="3382"/>
                  </a:lnTo>
                  <a:cubicBezTo>
                    <a:pt x="2156" y="3490"/>
                    <a:pt x="2120" y="3573"/>
                    <a:pt x="2060" y="3632"/>
                  </a:cubicBezTo>
                  <a:cubicBezTo>
                    <a:pt x="1977" y="3716"/>
                    <a:pt x="1894" y="3740"/>
                    <a:pt x="1798" y="3740"/>
                  </a:cubicBezTo>
                  <a:lnTo>
                    <a:pt x="1787" y="3740"/>
                  </a:lnTo>
                  <a:lnTo>
                    <a:pt x="1787" y="3168"/>
                  </a:lnTo>
                  <a:lnTo>
                    <a:pt x="1775" y="3168"/>
                  </a:lnTo>
                  <a:cubicBezTo>
                    <a:pt x="1894" y="3132"/>
                    <a:pt x="2025" y="3097"/>
                    <a:pt x="2156" y="3073"/>
                  </a:cubicBezTo>
                  <a:close/>
                  <a:moveTo>
                    <a:pt x="4263" y="2835"/>
                  </a:moveTo>
                  <a:cubicBezTo>
                    <a:pt x="5204" y="2835"/>
                    <a:pt x="6073" y="2954"/>
                    <a:pt x="6763" y="3180"/>
                  </a:cubicBezTo>
                  <a:lnTo>
                    <a:pt x="6763" y="4430"/>
                  </a:lnTo>
                  <a:cubicBezTo>
                    <a:pt x="6692" y="4371"/>
                    <a:pt x="6597" y="4287"/>
                    <a:pt x="6489" y="4204"/>
                  </a:cubicBezTo>
                  <a:cubicBezTo>
                    <a:pt x="6459" y="4178"/>
                    <a:pt x="6421" y="4166"/>
                    <a:pt x="6384" y="4166"/>
                  </a:cubicBezTo>
                  <a:cubicBezTo>
                    <a:pt x="6334" y="4166"/>
                    <a:pt x="6285" y="4187"/>
                    <a:pt x="6251" y="4228"/>
                  </a:cubicBezTo>
                  <a:cubicBezTo>
                    <a:pt x="6192" y="4311"/>
                    <a:pt x="6216" y="4406"/>
                    <a:pt x="6287" y="4466"/>
                  </a:cubicBezTo>
                  <a:cubicBezTo>
                    <a:pt x="6335" y="4502"/>
                    <a:pt x="6370" y="4525"/>
                    <a:pt x="6406" y="4561"/>
                  </a:cubicBezTo>
                  <a:lnTo>
                    <a:pt x="6406" y="4621"/>
                  </a:lnTo>
                  <a:cubicBezTo>
                    <a:pt x="6406" y="5811"/>
                    <a:pt x="5442" y="6764"/>
                    <a:pt x="4251" y="6764"/>
                  </a:cubicBezTo>
                  <a:cubicBezTo>
                    <a:pt x="3060" y="6764"/>
                    <a:pt x="2084" y="5799"/>
                    <a:pt x="2084" y="4609"/>
                  </a:cubicBezTo>
                  <a:cubicBezTo>
                    <a:pt x="2084" y="4513"/>
                    <a:pt x="2013" y="4442"/>
                    <a:pt x="1929" y="4442"/>
                  </a:cubicBezTo>
                  <a:cubicBezTo>
                    <a:pt x="1834" y="4442"/>
                    <a:pt x="1763" y="4513"/>
                    <a:pt x="1763" y="4609"/>
                  </a:cubicBezTo>
                  <a:lnTo>
                    <a:pt x="1763" y="4621"/>
                  </a:lnTo>
                  <a:lnTo>
                    <a:pt x="1656" y="4621"/>
                  </a:lnTo>
                  <a:cubicBezTo>
                    <a:pt x="1584" y="4621"/>
                    <a:pt x="1513" y="4585"/>
                    <a:pt x="1453" y="4525"/>
                  </a:cubicBezTo>
                  <a:cubicBezTo>
                    <a:pt x="1429" y="4490"/>
                    <a:pt x="1417" y="4406"/>
                    <a:pt x="1417" y="4335"/>
                  </a:cubicBezTo>
                  <a:cubicBezTo>
                    <a:pt x="1429" y="4204"/>
                    <a:pt x="1572" y="4085"/>
                    <a:pt x="1715" y="4085"/>
                  </a:cubicBezTo>
                  <a:lnTo>
                    <a:pt x="1775" y="4085"/>
                  </a:lnTo>
                  <a:cubicBezTo>
                    <a:pt x="1965" y="4085"/>
                    <a:pt x="2132" y="4013"/>
                    <a:pt x="2263" y="3871"/>
                  </a:cubicBezTo>
                  <a:cubicBezTo>
                    <a:pt x="2406" y="3740"/>
                    <a:pt x="2477" y="3561"/>
                    <a:pt x="2477" y="3382"/>
                  </a:cubicBezTo>
                  <a:lnTo>
                    <a:pt x="2477" y="3001"/>
                  </a:lnTo>
                  <a:cubicBezTo>
                    <a:pt x="2787" y="2942"/>
                    <a:pt x="3120" y="2894"/>
                    <a:pt x="3453" y="2858"/>
                  </a:cubicBezTo>
                  <a:cubicBezTo>
                    <a:pt x="4251" y="3156"/>
                    <a:pt x="5001" y="3549"/>
                    <a:pt x="5739" y="4049"/>
                  </a:cubicBezTo>
                  <a:cubicBezTo>
                    <a:pt x="5763" y="4073"/>
                    <a:pt x="5799" y="4085"/>
                    <a:pt x="5823" y="4085"/>
                  </a:cubicBezTo>
                  <a:cubicBezTo>
                    <a:pt x="5882" y="4085"/>
                    <a:pt x="5930" y="4049"/>
                    <a:pt x="5954" y="4013"/>
                  </a:cubicBezTo>
                  <a:cubicBezTo>
                    <a:pt x="6013" y="3930"/>
                    <a:pt x="5989" y="3835"/>
                    <a:pt x="5918" y="3775"/>
                  </a:cubicBezTo>
                  <a:cubicBezTo>
                    <a:pt x="5382" y="3394"/>
                    <a:pt x="4823" y="3085"/>
                    <a:pt x="4251" y="2835"/>
                  </a:cubicBezTo>
                  <a:close/>
                  <a:moveTo>
                    <a:pt x="1822" y="4990"/>
                  </a:moveTo>
                  <a:cubicBezTo>
                    <a:pt x="1929" y="5764"/>
                    <a:pt x="2406" y="6418"/>
                    <a:pt x="3037" y="6811"/>
                  </a:cubicBezTo>
                  <a:lnTo>
                    <a:pt x="3037" y="7538"/>
                  </a:lnTo>
                  <a:cubicBezTo>
                    <a:pt x="3037" y="7776"/>
                    <a:pt x="2894" y="7966"/>
                    <a:pt x="2679" y="8062"/>
                  </a:cubicBezTo>
                  <a:lnTo>
                    <a:pt x="1656" y="8383"/>
                  </a:lnTo>
                  <a:lnTo>
                    <a:pt x="1310" y="8157"/>
                  </a:lnTo>
                  <a:lnTo>
                    <a:pt x="1906" y="7419"/>
                  </a:lnTo>
                  <a:cubicBezTo>
                    <a:pt x="1941" y="7371"/>
                    <a:pt x="1953" y="7323"/>
                    <a:pt x="1941" y="7288"/>
                  </a:cubicBezTo>
                  <a:cubicBezTo>
                    <a:pt x="1929" y="7240"/>
                    <a:pt x="1894" y="7192"/>
                    <a:pt x="1846" y="7169"/>
                  </a:cubicBezTo>
                  <a:lnTo>
                    <a:pt x="1286" y="6883"/>
                  </a:lnTo>
                  <a:cubicBezTo>
                    <a:pt x="1656" y="6073"/>
                    <a:pt x="1727" y="5323"/>
                    <a:pt x="1763" y="4990"/>
                  </a:cubicBezTo>
                  <a:close/>
                  <a:moveTo>
                    <a:pt x="6775" y="4847"/>
                  </a:moveTo>
                  <a:lnTo>
                    <a:pt x="6811" y="4871"/>
                  </a:lnTo>
                  <a:cubicBezTo>
                    <a:pt x="6823" y="5121"/>
                    <a:pt x="6882" y="5978"/>
                    <a:pt x="7287" y="6871"/>
                  </a:cubicBezTo>
                  <a:lnTo>
                    <a:pt x="6716" y="7145"/>
                  </a:lnTo>
                  <a:cubicBezTo>
                    <a:pt x="6668" y="7180"/>
                    <a:pt x="6644" y="7204"/>
                    <a:pt x="6632" y="7264"/>
                  </a:cubicBezTo>
                  <a:cubicBezTo>
                    <a:pt x="6609" y="7311"/>
                    <a:pt x="6632" y="7371"/>
                    <a:pt x="6656" y="7407"/>
                  </a:cubicBezTo>
                  <a:lnTo>
                    <a:pt x="7251" y="8145"/>
                  </a:lnTo>
                  <a:lnTo>
                    <a:pt x="6906" y="8383"/>
                  </a:lnTo>
                  <a:lnTo>
                    <a:pt x="5894" y="8026"/>
                  </a:lnTo>
                  <a:cubicBezTo>
                    <a:pt x="5680" y="7954"/>
                    <a:pt x="5537" y="7740"/>
                    <a:pt x="5537" y="7502"/>
                  </a:cubicBezTo>
                  <a:lnTo>
                    <a:pt x="5537" y="6776"/>
                  </a:lnTo>
                  <a:cubicBezTo>
                    <a:pt x="6228" y="6371"/>
                    <a:pt x="6704" y="5680"/>
                    <a:pt x="6775" y="4847"/>
                  </a:cubicBezTo>
                  <a:close/>
                  <a:moveTo>
                    <a:pt x="5192" y="6966"/>
                  </a:moveTo>
                  <a:lnTo>
                    <a:pt x="5192" y="7538"/>
                  </a:lnTo>
                  <a:cubicBezTo>
                    <a:pt x="5192" y="7859"/>
                    <a:pt x="5370" y="8157"/>
                    <a:pt x="5656" y="8312"/>
                  </a:cubicBezTo>
                  <a:cubicBezTo>
                    <a:pt x="5597" y="8478"/>
                    <a:pt x="5525" y="8621"/>
                    <a:pt x="5418" y="8752"/>
                  </a:cubicBezTo>
                  <a:cubicBezTo>
                    <a:pt x="5358" y="8835"/>
                    <a:pt x="5370" y="8931"/>
                    <a:pt x="5454" y="8990"/>
                  </a:cubicBezTo>
                  <a:cubicBezTo>
                    <a:pt x="5477" y="9026"/>
                    <a:pt x="5525" y="9026"/>
                    <a:pt x="5549" y="9026"/>
                  </a:cubicBezTo>
                  <a:cubicBezTo>
                    <a:pt x="5597" y="9026"/>
                    <a:pt x="5656" y="9014"/>
                    <a:pt x="5692" y="8966"/>
                  </a:cubicBezTo>
                  <a:cubicBezTo>
                    <a:pt x="5823" y="8800"/>
                    <a:pt x="5918" y="8621"/>
                    <a:pt x="5989" y="8431"/>
                  </a:cubicBezTo>
                  <a:lnTo>
                    <a:pt x="6347" y="8550"/>
                  </a:lnTo>
                  <a:cubicBezTo>
                    <a:pt x="6013" y="9395"/>
                    <a:pt x="5204" y="9990"/>
                    <a:pt x="4275" y="9990"/>
                  </a:cubicBezTo>
                  <a:cubicBezTo>
                    <a:pt x="3358" y="9990"/>
                    <a:pt x="2537" y="9395"/>
                    <a:pt x="2239" y="8538"/>
                  </a:cubicBezTo>
                  <a:lnTo>
                    <a:pt x="2596" y="8419"/>
                  </a:lnTo>
                  <a:cubicBezTo>
                    <a:pt x="2834" y="9133"/>
                    <a:pt x="3501" y="9621"/>
                    <a:pt x="4275" y="9621"/>
                  </a:cubicBezTo>
                  <a:cubicBezTo>
                    <a:pt x="4525" y="9621"/>
                    <a:pt x="4787" y="9562"/>
                    <a:pt x="5025" y="9455"/>
                  </a:cubicBezTo>
                  <a:cubicBezTo>
                    <a:pt x="5108" y="9407"/>
                    <a:pt x="5144" y="9324"/>
                    <a:pt x="5108" y="9228"/>
                  </a:cubicBezTo>
                  <a:cubicBezTo>
                    <a:pt x="5075" y="9170"/>
                    <a:pt x="5025" y="9136"/>
                    <a:pt x="4965" y="9136"/>
                  </a:cubicBezTo>
                  <a:cubicBezTo>
                    <a:pt x="4939" y="9136"/>
                    <a:pt x="4911" y="9142"/>
                    <a:pt x="4882" y="9157"/>
                  </a:cubicBezTo>
                  <a:cubicBezTo>
                    <a:pt x="4692" y="9252"/>
                    <a:pt x="4501" y="9288"/>
                    <a:pt x="4287" y="9288"/>
                  </a:cubicBezTo>
                  <a:cubicBezTo>
                    <a:pt x="3668" y="9288"/>
                    <a:pt x="3120" y="8895"/>
                    <a:pt x="2918" y="8312"/>
                  </a:cubicBezTo>
                  <a:cubicBezTo>
                    <a:pt x="3203" y="8157"/>
                    <a:pt x="3382" y="7859"/>
                    <a:pt x="3382" y="7538"/>
                  </a:cubicBezTo>
                  <a:lnTo>
                    <a:pt x="3382" y="6966"/>
                  </a:lnTo>
                  <a:cubicBezTo>
                    <a:pt x="3668" y="7073"/>
                    <a:pt x="3965" y="7133"/>
                    <a:pt x="4287" y="7133"/>
                  </a:cubicBezTo>
                  <a:cubicBezTo>
                    <a:pt x="4596" y="7133"/>
                    <a:pt x="4918" y="7073"/>
                    <a:pt x="5192" y="6966"/>
                  </a:cubicBezTo>
                  <a:close/>
                  <a:moveTo>
                    <a:pt x="4096" y="1"/>
                  </a:moveTo>
                  <a:cubicBezTo>
                    <a:pt x="4013" y="1"/>
                    <a:pt x="3930" y="84"/>
                    <a:pt x="3930" y="168"/>
                  </a:cubicBezTo>
                  <a:lnTo>
                    <a:pt x="3930" y="203"/>
                  </a:lnTo>
                  <a:cubicBezTo>
                    <a:pt x="2549" y="358"/>
                    <a:pt x="1477" y="1525"/>
                    <a:pt x="1429" y="2942"/>
                  </a:cubicBezTo>
                  <a:cubicBezTo>
                    <a:pt x="1346" y="2966"/>
                    <a:pt x="1251" y="3013"/>
                    <a:pt x="1167" y="3037"/>
                  </a:cubicBezTo>
                  <a:cubicBezTo>
                    <a:pt x="1072" y="3085"/>
                    <a:pt x="1048" y="3180"/>
                    <a:pt x="1072" y="3263"/>
                  </a:cubicBezTo>
                  <a:cubicBezTo>
                    <a:pt x="1109" y="3336"/>
                    <a:pt x="1173" y="3367"/>
                    <a:pt x="1238" y="3367"/>
                  </a:cubicBezTo>
                  <a:cubicBezTo>
                    <a:pt x="1258" y="3367"/>
                    <a:pt x="1279" y="3364"/>
                    <a:pt x="1298" y="3359"/>
                  </a:cubicBezTo>
                  <a:cubicBezTo>
                    <a:pt x="1346" y="3335"/>
                    <a:pt x="1370" y="3323"/>
                    <a:pt x="1417" y="3299"/>
                  </a:cubicBezTo>
                  <a:lnTo>
                    <a:pt x="1417" y="3799"/>
                  </a:lnTo>
                  <a:cubicBezTo>
                    <a:pt x="1227" y="3894"/>
                    <a:pt x="1096" y="4073"/>
                    <a:pt x="1060" y="4287"/>
                  </a:cubicBezTo>
                  <a:cubicBezTo>
                    <a:pt x="1048" y="4466"/>
                    <a:pt x="1108" y="4633"/>
                    <a:pt x="1215" y="4763"/>
                  </a:cubicBezTo>
                  <a:cubicBezTo>
                    <a:pt x="1275" y="4823"/>
                    <a:pt x="1334" y="4871"/>
                    <a:pt x="1406" y="4918"/>
                  </a:cubicBezTo>
                  <a:cubicBezTo>
                    <a:pt x="1394" y="5216"/>
                    <a:pt x="1298" y="6049"/>
                    <a:pt x="894" y="6871"/>
                  </a:cubicBezTo>
                  <a:cubicBezTo>
                    <a:pt x="858" y="6954"/>
                    <a:pt x="882" y="7049"/>
                    <a:pt x="965" y="7085"/>
                  </a:cubicBezTo>
                  <a:lnTo>
                    <a:pt x="1501" y="7359"/>
                  </a:lnTo>
                  <a:lnTo>
                    <a:pt x="929" y="8085"/>
                  </a:lnTo>
                  <a:cubicBezTo>
                    <a:pt x="894" y="8121"/>
                    <a:pt x="882" y="8181"/>
                    <a:pt x="894" y="8216"/>
                  </a:cubicBezTo>
                  <a:cubicBezTo>
                    <a:pt x="894" y="8264"/>
                    <a:pt x="929" y="8312"/>
                    <a:pt x="965" y="8335"/>
                  </a:cubicBezTo>
                  <a:lnTo>
                    <a:pt x="1251" y="8538"/>
                  </a:lnTo>
                  <a:lnTo>
                    <a:pt x="822" y="8681"/>
                  </a:lnTo>
                  <a:cubicBezTo>
                    <a:pt x="334" y="8859"/>
                    <a:pt x="1" y="9324"/>
                    <a:pt x="1" y="9836"/>
                  </a:cubicBezTo>
                  <a:lnTo>
                    <a:pt x="1" y="11229"/>
                  </a:lnTo>
                  <a:cubicBezTo>
                    <a:pt x="1" y="11312"/>
                    <a:pt x="72" y="11383"/>
                    <a:pt x="167" y="11383"/>
                  </a:cubicBezTo>
                  <a:cubicBezTo>
                    <a:pt x="251" y="11383"/>
                    <a:pt x="334" y="11312"/>
                    <a:pt x="334" y="11229"/>
                  </a:cubicBezTo>
                  <a:lnTo>
                    <a:pt x="334" y="9836"/>
                  </a:lnTo>
                  <a:cubicBezTo>
                    <a:pt x="334" y="9455"/>
                    <a:pt x="572" y="9109"/>
                    <a:pt x="929" y="8990"/>
                  </a:cubicBezTo>
                  <a:lnTo>
                    <a:pt x="1906" y="8645"/>
                  </a:lnTo>
                  <a:cubicBezTo>
                    <a:pt x="2251" y="9645"/>
                    <a:pt x="3191" y="10336"/>
                    <a:pt x="4263" y="10336"/>
                  </a:cubicBezTo>
                  <a:cubicBezTo>
                    <a:pt x="5335" y="10336"/>
                    <a:pt x="6263" y="9645"/>
                    <a:pt x="6609" y="8645"/>
                  </a:cubicBezTo>
                  <a:lnTo>
                    <a:pt x="7597" y="8990"/>
                  </a:lnTo>
                  <a:cubicBezTo>
                    <a:pt x="7954" y="9121"/>
                    <a:pt x="8192" y="9466"/>
                    <a:pt x="8192" y="9836"/>
                  </a:cubicBezTo>
                  <a:lnTo>
                    <a:pt x="8192" y="11229"/>
                  </a:lnTo>
                  <a:cubicBezTo>
                    <a:pt x="8192" y="11312"/>
                    <a:pt x="8264" y="11383"/>
                    <a:pt x="8347" y="11383"/>
                  </a:cubicBezTo>
                  <a:cubicBezTo>
                    <a:pt x="8442" y="11383"/>
                    <a:pt x="8514" y="11312"/>
                    <a:pt x="8514" y="11229"/>
                  </a:cubicBezTo>
                  <a:lnTo>
                    <a:pt x="8514" y="9836"/>
                  </a:lnTo>
                  <a:cubicBezTo>
                    <a:pt x="8549" y="9324"/>
                    <a:pt x="8216" y="8847"/>
                    <a:pt x="7728" y="8681"/>
                  </a:cubicBezTo>
                  <a:lnTo>
                    <a:pt x="7299" y="8538"/>
                  </a:lnTo>
                  <a:lnTo>
                    <a:pt x="7585" y="8335"/>
                  </a:lnTo>
                  <a:cubicBezTo>
                    <a:pt x="7621" y="8312"/>
                    <a:pt x="7644" y="8264"/>
                    <a:pt x="7656" y="8216"/>
                  </a:cubicBezTo>
                  <a:cubicBezTo>
                    <a:pt x="7668" y="8181"/>
                    <a:pt x="7656" y="8133"/>
                    <a:pt x="7621" y="8085"/>
                  </a:cubicBezTo>
                  <a:lnTo>
                    <a:pt x="7037" y="7359"/>
                  </a:lnTo>
                  <a:lnTo>
                    <a:pt x="7573" y="7085"/>
                  </a:lnTo>
                  <a:cubicBezTo>
                    <a:pt x="7668" y="7049"/>
                    <a:pt x="7692" y="6942"/>
                    <a:pt x="7656" y="6871"/>
                  </a:cubicBezTo>
                  <a:cubicBezTo>
                    <a:pt x="7144" y="5859"/>
                    <a:pt x="7132" y="4811"/>
                    <a:pt x="7132" y="4799"/>
                  </a:cubicBezTo>
                  <a:lnTo>
                    <a:pt x="7132" y="3299"/>
                  </a:lnTo>
                  <a:cubicBezTo>
                    <a:pt x="7180" y="3311"/>
                    <a:pt x="7204" y="3323"/>
                    <a:pt x="7251" y="3359"/>
                  </a:cubicBezTo>
                  <a:cubicBezTo>
                    <a:pt x="7275" y="3370"/>
                    <a:pt x="7299" y="3370"/>
                    <a:pt x="7323" y="3370"/>
                  </a:cubicBezTo>
                  <a:cubicBezTo>
                    <a:pt x="7382" y="3370"/>
                    <a:pt x="7442" y="3335"/>
                    <a:pt x="7478" y="3263"/>
                  </a:cubicBezTo>
                  <a:cubicBezTo>
                    <a:pt x="7513" y="3180"/>
                    <a:pt x="7478" y="3085"/>
                    <a:pt x="7382" y="3037"/>
                  </a:cubicBezTo>
                  <a:cubicBezTo>
                    <a:pt x="7299" y="3001"/>
                    <a:pt x="7216" y="2966"/>
                    <a:pt x="7121" y="2942"/>
                  </a:cubicBezTo>
                  <a:cubicBezTo>
                    <a:pt x="7073" y="1525"/>
                    <a:pt x="6001" y="358"/>
                    <a:pt x="4620" y="203"/>
                  </a:cubicBezTo>
                  <a:lnTo>
                    <a:pt x="4620" y="168"/>
                  </a:lnTo>
                  <a:cubicBezTo>
                    <a:pt x="4620" y="84"/>
                    <a:pt x="4537" y="1"/>
                    <a:pt x="445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20" name="Google Shape;11620;p81"/>
            <p:cNvSpPr/>
            <p:nvPr/>
          </p:nvSpPr>
          <p:spPr>
            <a:xfrm>
              <a:off x="6339728" y="2977294"/>
              <a:ext cx="21542" cy="10581"/>
            </a:xfrm>
            <a:custGeom>
              <a:avLst/>
              <a:gdLst/>
              <a:ahLst/>
              <a:cxnLst/>
              <a:rect l="l" t="t" r="r" b="b"/>
              <a:pathLst>
                <a:path w="680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513" y="334"/>
                  </a:lnTo>
                  <a:cubicBezTo>
                    <a:pt x="608" y="334"/>
                    <a:pt x="680" y="262"/>
                    <a:pt x="680" y="167"/>
                  </a:cubicBezTo>
                  <a:cubicBezTo>
                    <a:pt x="680" y="72"/>
                    <a:pt x="608" y="0"/>
                    <a:pt x="51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21" name="Google Shape;11621;p81"/>
            <p:cNvSpPr/>
            <p:nvPr/>
          </p:nvSpPr>
          <p:spPr>
            <a:xfrm>
              <a:off x="6353319" y="3025194"/>
              <a:ext cx="61903" cy="32852"/>
            </a:xfrm>
            <a:custGeom>
              <a:avLst/>
              <a:gdLst/>
              <a:ahLst/>
              <a:cxnLst/>
              <a:rect l="l" t="t" r="r" b="b"/>
              <a:pathLst>
                <a:path w="1954" h="1037" extrusionOk="0">
                  <a:moveTo>
                    <a:pt x="1560" y="322"/>
                  </a:moveTo>
                  <a:cubicBezTo>
                    <a:pt x="1501" y="560"/>
                    <a:pt x="1251" y="715"/>
                    <a:pt x="965" y="715"/>
                  </a:cubicBezTo>
                  <a:cubicBezTo>
                    <a:pt x="679" y="715"/>
                    <a:pt x="441" y="548"/>
                    <a:pt x="358" y="322"/>
                  </a:cubicBezTo>
                  <a:close/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655"/>
                    <a:pt x="429" y="1036"/>
                    <a:pt x="965" y="1036"/>
                  </a:cubicBezTo>
                  <a:cubicBezTo>
                    <a:pt x="1501" y="1036"/>
                    <a:pt x="1929" y="631"/>
                    <a:pt x="1929" y="155"/>
                  </a:cubicBezTo>
                  <a:cubicBezTo>
                    <a:pt x="1953" y="72"/>
                    <a:pt x="1870" y="0"/>
                    <a:pt x="177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622" name="Google Shape;11622;p81"/>
          <p:cNvGrpSpPr/>
          <p:nvPr/>
        </p:nvGrpSpPr>
        <p:grpSpPr>
          <a:xfrm>
            <a:off x="4101238" y="2985493"/>
            <a:ext cx="484324" cy="400900"/>
            <a:chOff x="3075928" y="2445798"/>
            <a:chExt cx="363243" cy="300675"/>
          </a:xfrm>
          <a:solidFill>
            <a:srgbClr val="D2DE00"/>
          </a:solidFill>
        </p:grpSpPr>
        <p:sp>
          <p:nvSpPr>
            <p:cNvPr id="11623" name="Google Shape;11623;p81"/>
            <p:cNvSpPr/>
            <p:nvPr/>
          </p:nvSpPr>
          <p:spPr>
            <a:xfrm>
              <a:off x="3227168" y="2675542"/>
              <a:ext cx="37002" cy="10581"/>
            </a:xfrm>
            <a:custGeom>
              <a:avLst/>
              <a:gdLst/>
              <a:ahLst/>
              <a:cxnLst/>
              <a:rect l="l" t="t" r="r" b="b"/>
              <a:pathLst>
                <a:path w="1168" h="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62"/>
                    <a:pt x="84" y="334"/>
                    <a:pt x="167" y="334"/>
                  </a:cubicBezTo>
                  <a:lnTo>
                    <a:pt x="1001" y="334"/>
                  </a:lnTo>
                  <a:cubicBezTo>
                    <a:pt x="1096" y="334"/>
                    <a:pt x="1167" y="262"/>
                    <a:pt x="1167" y="167"/>
                  </a:cubicBezTo>
                  <a:cubicBezTo>
                    <a:pt x="1167" y="72"/>
                    <a:pt x="1096" y="0"/>
                    <a:pt x="100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24" name="Google Shape;11624;p81"/>
            <p:cNvSpPr/>
            <p:nvPr/>
          </p:nvSpPr>
          <p:spPr>
            <a:xfrm>
              <a:off x="3075928" y="2445798"/>
              <a:ext cx="363243" cy="300675"/>
            </a:xfrm>
            <a:custGeom>
              <a:avLst/>
              <a:gdLst/>
              <a:ahLst/>
              <a:cxnLst/>
              <a:rect l="l" t="t" r="r" b="b"/>
              <a:pathLst>
                <a:path w="11466" h="9491" extrusionOk="0">
                  <a:moveTo>
                    <a:pt x="7299" y="2787"/>
                  </a:moveTo>
                  <a:cubicBezTo>
                    <a:pt x="7322" y="2895"/>
                    <a:pt x="7370" y="3002"/>
                    <a:pt x="7418" y="3085"/>
                  </a:cubicBezTo>
                  <a:lnTo>
                    <a:pt x="1548" y="3085"/>
                  </a:lnTo>
                  <a:lnTo>
                    <a:pt x="1548" y="2787"/>
                  </a:lnTo>
                  <a:close/>
                  <a:moveTo>
                    <a:pt x="8323" y="4121"/>
                  </a:moveTo>
                  <a:lnTo>
                    <a:pt x="8323" y="6026"/>
                  </a:lnTo>
                  <a:lnTo>
                    <a:pt x="6418" y="6026"/>
                  </a:lnTo>
                  <a:lnTo>
                    <a:pt x="6418" y="4121"/>
                  </a:lnTo>
                  <a:close/>
                  <a:moveTo>
                    <a:pt x="6370" y="8467"/>
                  </a:moveTo>
                  <a:lnTo>
                    <a:pt x="6477" y="8550"/>
                  </a:lnTo>
                  <a:lnTo>
                    <a:pt x="4227" y="8550"/>
                  </a:lnTo>
                  <a:lnTo>
                    <a:pt x="4334" y="8467"/>
                  </a:lnTo>
                  <a:close/>
                  <a:moveTo>
                    <a:pt x="9835" y="8050"/>
                  </a:moveTo>
                  <a:lnTo>
                    <a:pt x="10216" y="8550"/>
                  </a:lnTo>
                  <a:lnTo>
                    <a:pt x="7037" y="8550"/>
                  </a:lnTo>
                  <a:lnTo>
                    <a:pt x="6549" y="8169"/>
                  </a:lnTo>
                  <a:cubicBezTo>
                    <a:pt x="6525" y="8133"/>
                    <a:pt x="6489" y="8133"/>
                    <a:pt x="6441" y="8133"/>
                  </a:cubicBezTo>
                  <a:lnTo>
                    <a:pt x="4286" y="8133"/>
                  </a:lnTo>
                  <a:cubicBezTo>
                    <a:pt x="4239" y="8133"/>
                    <a:pt x="4215" y="8145"/>
                    <a:pt x="4179" y="8169"/>
                  </a:cubicBezTo>
                  <a:lnTo>
                    <a:pt x="3691" y="8550"/>
                  </a:lnTo>
                  <a:lnTo>
                    <a:pt x="524" y="8550"/>
                  </a:lnTo>
                  <a:lnTo>
                    <a:pt x="893" y="8050"/>
                  </a:lnTo>
                  <a:close/>
                  <a:moveTo>
                    <a:pt x="9578" y="0"/>
                  </a:moveTo>
                  <a:cubicBezTo>
                    <a:pt x="9500" y="0"/>
                    <a:pt x="9417" y="68"/>
                    <a:pt x="9406" y="156"/>
                  </a:cubicBezTo>
                  <a:cubicBezTo>
                    <a:pt x="9394" y="240"/>
                    <a:pt x="9466" y="335"/>
                    <a:pt x="9561" y="347"/>
                  </a:cubicBezTo>
                  <a:cubicBezTo>
                    <a:pt x="10454" y="466"/>
                    <a:pt x="11121" y="1228"/>
                    <a:pt x="11121" y="2133"/>
                  </a:cubicBezTo>
                  <a:cubicBezTo>
                    <a:pt x="11121" y="3133"/>
                    <a:pt x="10311" y="3930"/>
                    <a:pt x="9323" y="3930"/>
                  </a:cubicBezTo>
                  <a:cubicBezTo>
                    <a:pt x="8323" y="3930"/>
                    <a:pt x="7513" y="3133"/>
                    <a:pt x="7513" y="2133"/>
                  </a:cubicBezTo>
                  <a:cubicBezTo>
                    <a:pt x="7513" y="1287"/>
                    <a:pt x="8108" y="561"/>
                    <a:pt x="8930" y="382"/>
                  </a:cubicBezTo>
                  <a:cubicBezTo>
                    <a:pt x="9025" y="359"/>
                    <a:pt x="9085" y="275"/>
                    <a:pt x="9061" y="180"/>
                  </a:cubicBezTo>
                  <a:cubicBezTo>
                    <a:pt x="9050" y="104"/>
                    <a:pt x="8969" y="48"/>
                    <a:pt x="8892" y="48"/>
                  </a:cubicBezTo>
                  <a:cubicBezTo>
                    <a:pt x="8885" y="48"/>
                    <a:pt x="8877" y="48"/>
                    <a:pt x="8870" y="49"/>
                  </a:cubicBezTo>
                  <a:cubicBezTo>
                    <a:pt x="8394" y="156"/>
                    <a:pt x="7977" y="406"/>
                    <a:pt x="7668" y="775"/>
                  </a:cubicBezTo>
                  <a:cubicBezTo>
                    <a:pt x="7406" y="1097"/>
                    <a:pt x="7251" y="1466"/>
                    <a:pt x="7203" y="1859"/>
                  </a:cubicBezTo>
                  <a:lnTo>
                    <a:pt x="5513" y="1859"/>
                  </a:lnTo>
                  <a:cubicBezTo>
                    <a:pt x="5417" y="1859"/>
                    <a:pt x="5346" y="1930"/>
                    <a:pt x="5346" y="2014"/>
                  </a:cubicBezTo>
                  <a:cubicBezTo>
                    <a:pt x="5346" y="2109"/>
                    <a:pt x="5417" y="2180"/>
                    <a:pt x="5513" y="2180"/>
                  </a:cubicBezTo>
                  <a:lnTo>
                    <a:pt x="7191" y="2180"/>
                  </a:lnTo>
                  <a:cubicBezTo>
                    <a:pt x="7191" y="2275"/>
                    <a:pt x="7203" y="2359"/>
                    <a:pt x="7215" y="2454"/>
                  </a:cubicBezTo>
                  <a:lnTo>
                    <a:pt x="1381" y="2454"/>
                  </a:lnTo>
                  <a:cubicBezTo>
                    <a:pt x="1298" y="2454"/>
                    <a:pt x="1215" y="2526"/>
                    <a:pt x="1215" y="2609"/>
                  </a:cubicBezTo>
                  <a:lnTo>
                    <a:pt x="1215" y="3240"/>
                  </a:lnTo>
                  <a:lnTo>
                    <a:pt x="1215" y="6955"/>
                  </a:lnTo>
                  <a:cubicBezTo>
                    <a:pt x="1215" y="7050"/>
                    <a:pt x="1298" y="7121"/>
                    <a:pt x="1381" y="7121"/>
                  </a:cubicBezTo>
                  <a:lnTo>
                    <a:pt x="7275" y="7121"/>
                  </a:lnTo>
                  <a:cubicBezTo>
                    <a:pt x="7370" y="7121"/>
                    <a:pt x="7442" y="7050"/>
                    <a:pt x="7442" y="6955"/>
                  </a:cubicBezTo>
                  <a:cubicBezTo>
                    <a:pt x="7442" y="6871"/>
                    <a:pt x="7370" y="6800"/>
                    <a:pt x="7275" y="6800"/>
                  </a:cubicBezTo>
                  <a:lnTo>
                    <a:pt x="1560" y="6800"/>
                  </a:lnTo>
                  <a:lnTo>
                    <a:pt x="1560" y="3418"/>
                  </a:lnTo>
                  <a:lnTo>
                    <a:pt x="7656" y="3418"/>
                  </a:lnTo>
                  <a:cubicBezTo>
                    <a:pt x="7751" y="3549"/>
                    <a:pt x="7858" y="3669"/>
                    <a:pt x="7989" y="3776"/>
                  </a:cubicBezTo>
                  <a:lnTo>
                    <a:pt x="6263" y="3776"/>
                  </a:lnTo>
                  <a:cubicBezTo>
                    <a:pt x="6179" y="3776"/>
                    <a:pt x="6096" y="3847"/>
                    <a:pt x="6096" y="3942"/>
                  </a:cubicBezTo>
                  <a:lnTo>
                    <a:pt x="6096" y="6181"/>
                  </a:lnTo>
                  <a:cubicBezTo>
                    <a:pt x="6096" y="6276"/>
                    <a:pt x="6179" y="6347"/>
                    <a:pt x="6263" y="6347"/>
                  </a:cubicBezTo>
                  <a:lnTo>
                    <a:pt x="8513" y="6347"/>
                  </a:lnTo>
                  <a:cubicBezTo>
                    <a:pt x="8596" y="6347"/>
                    <a:pt x="8680" y="6276"/>
                    <a:pt x="8680" y="6181"/>
                  </a:cubicBezTo>
                  <a:lnTo>
                    <a:pt x="8680" y="4145"/>
                  </a:lnTo>
                  <a:cubicBezTo>
                    <a:pt x="8846" y="4192"/>
                    <a:pt x="9001" y="4240"/>
                    <a:pt x="9168" y="4252"/>
                  </a:cubicBezTo>
                  <a:lnTo>
                    <a:pt x="9168" y="6800"/>
                  </a:lnTo>
                  <a:lnTo>
                    <a:pt x="8096" y="6800"/>
                  </a:lnTo>
                  <a:cubicBezTo>
                    <a:pt x="8001" y="6800"/>
                    <a:pt x="7930" y="6871"/>
                    <a:pt x="7930" y="6955"/>
                  </a:cubicBezTo>
                  <a:cubicBezTo>
                    <a:pt x="7930" y="7050"/>
                    <a:pt x="8001" y="7121"/>
                    <a:pt x="8096" y="7121"/>
                  </a:cubicBezTo>
                  <a:lnTo>
                    <a:pt x="9335" y="7121"/>
                  </a:lnTo>
                  <a:cubicBezTo>
                    <a:pt x="9418" y="7121"/>
                    <a:pt x="9489" y="7050"/>
                    <a:pt x="9489" y="6955"/>
                  </a:cubicBezTo>
                  <a:lnTo>
                    <a:pt x="9489" y="4240"/>
                  </a:lnTo>
                  <a:cubicBezTo>
                    <a:pt x="9585" y="4240"/>
                    <a:pt x="9656" y="4216"/>
                    <a:pt x="9751" y="4204"/>
                  </a:cubicBezTo>
                  <a:lnTo>
                    <a:pt x="9751" y="7705"/>
                  </a:lnTo>
                  <a:lnTo>
                    <a:pt x="965" y="7705"/>
                  </a:lnTo>
                  <a:lnTo>
                    <a:pt x="965" y="2168"/>
                  </a:lnTo>
                  <a:lnTo>
                    <a:pt x="4846" y="2168"/>
                  </a:lnTo>
                  <a:cubicBezTo>
                    <a:pt x="4941" y="2168"/>
                    <a:pt x="5013" y="2097"/>
                    <a:pt x="5013" y="2002"/>
                  </a:cubicBezTo>
                  <a:cubicBezTo>
                    <a:pt x="5013" y="1918"/>
                    <a:pt x="4941" y="1835"/>
                    <a:pt x="4846" y="1835"/>
                  </a:cubicBezTo>
                  <a:lnTo>
                    <a:pt x="786" y="1835"/>
                  </a:lnTo>
                  <a:cubicBezTo>
                    <a:pt x="703" y="1835"/>
                    <a:pt x="619" y="1918"/>
                    <a:pt x="619" y="2002"/>
                  </a:cubicBezTo>
                  <a:lnTo>
                    <a:pt x="619" y="7812"/>
                  </a:lnTo>
                  <a:lnTo>
                    <a:pt x="24" y="8598"/>
                  </a:lnTo>
                  <a:cubicBezTo>
                    <a:pt x="12" y="8622"/>
                    <a:pt x="0" y="8657"/>
                    <a:pt x="0" y="8705"/>
                  </a:cubicBezTo>
                  <a:lnTo>
                    <a:pt x="0" y="9324"/>
                  </a:lnTo>
                  <a:cubicBezTo>
                    <a:pt x="0" y="9419"/>
                    <a:pt x="72" y="9491"/>
                    <a:pt x="167" y="9491"/>
                  </a:cubicBezTo>
                  <a:lnTo>
                    <a:pt x="7930" y="9491"/>
                  </a:lnTo>
                  <a:cubicBezTo>
                    <a:pt x="8025" y="9491"/>
                    <a:pt x="8096" y="9419"/>
                    <a:pt x="8096" y="9324"/>
                  </a:cubicBezTo>
                  <a:cubicBezTo>
                    <a:pt x="8096" y="9241"/>
                    <a:pt x="8025" y="9157"/>
                    <a:pt x="7930" y="9157"/>
                  </a:cubicBezTo>
                  <a:lnTo>
                    <a:pt x="322" y="9157"/>
                  </a:lnTo>
                  <a:lnTo>
                    <a:pt x="322" y="8883"/>
                  </a:lnTo>
                  <a:lnTo>
                    <a:pt x="10359" y="8883"/>
                  </a:lnTo>
                  <a:lnTo>
                    <a:pt x="10359" y="9157"/>
                  </a:lnTo>
                  <a:lnTo>
                    <a:pt x="8585" y="9157"/>
                  </a:lnTo>
                  <a:cubicBezTo>
                    <a:pt x="8501" y="9157"/>
                    <a:pt x="8418" y="9241"/>
                    <a:pt x="8418" y="9324"/>
                  </a:cubicBezTo>
                  <a:cubicBezTo>
                    <a:pt x="8418" y="9419"/>
                    <a:pt x="8501" y="9491"/>
                    <a:pt x="8585" y="9491"/>
                  </a:cubicBezTo>
                  <a:lnTo>
                    <a:pt x="10525" y="9491"/>
                  </a:lnTo>
                  <a:cubicBezTo>
                    <a:pt x="10609" y="9491"/>
                    <a:pt x="10680" y="9419"/>
                    <a:pt x="10680" y="9324"/>
                  </a:cubicBezTo>
                  <a:lnTo>
                    <a:pt x="10680" y="8705"/>
                  </a:lnTo>
                  <a:cubicBezTo>
                    <a:pt x="10680" y="8669"/>
                    <a:pt x="10668" y="8622"/>
                    <a:pt x="10656" y="8598"/>
                  </a:cubicBezTo>
                  <a:lnTo>
                    <a:pt x="10061" y="7812"/>
                  </a:lnTo>
                  <a:lnTo>
                    <a:pt x="10061" y="4097"/>
                  </a:lnTo>
                  <a:cubicBezTo>
                    <a:pt x="10894" y="3823"/>
                    <a:pt x="11466" y="3049"/>
                    <a:pt x="11466" y="2121"/>
                  </a:cubicBezTo>
                  <a:cubicBezTo>
                    <a:pt x="11466" y="1049"/>
                    <a:pt x="10656" y="144"/>
                    <a:pt x="9597" y="1"/>
                  </a:cubicBezTo>
                  <a:cubicBezTo>
                    <a:pt x="9590" y="1"/>
                    <a:pt x="9584" y="0"/>
                    <a:pt x="957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25" name="Google Shape;11625;p81"/>
            <p:cNvSpPr/>
            <p:nvPr/>
          </p:nvSpPr>
          <p:spPr>
            <a:xfrm>
              <a:off x="3141537" y="2565390"/>
              <a:ext cx="37763" cy="37382"/>
            </a:xfrm>
            <a:custGeom>
              <a:avLst/>
              <a:gdLst/>
              <a:ahLst/>
              <a:cxnLst/>
              <a:rect l="l" t="t" r="r" b="b"/>
              <a:pathLst>
                <a:path w="1192" h="1180" extrusionOk="0">
                  <a:moveTo>
                    <a:pt x="846" y="322"/>
                  </a:moveTo>
                  <a:lnTo>
                    <a:pt x="846" y="834"/>
                  </a:lnTo>
                  <a:lnTo>
                    <a:pt x="346" y="834"/>
                  </a:lnTo>
                  <a:lnTo>
                    <a:pt x="346" y="322"/>
                  </a:lnTo>
                  <a:close/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13"/>
                  </a:lnTo>
                  <a:cubicBezTo>
                    <a:pt x="1" y="1096"/>
                    <a:pt x="72" y="1179"/>
                    <a:pt x="156" y="1179"/>
                  </a:cubicBezTo>
                  <a:lnTo>
                    <a:pt x="1013" y="1179"/>
                  </a:lnTo>
                  <a:cubicBezTo>
                    <a:pt x="1096" y="1179"/>
                    <a:pt x="1180" y="1096"/>
                    <a:pt x="1180" y="1013"/>
                  </a:cubicBezTo>
                  <a:lnTo>
                    <a:pt x="1180" y="167"/>
                  </a:lnTo>
                  <a:cubicBezTo>
                    <a:pt x="1191" y="72"/>
                    <a:pt x="1096" y="1"/>
                    <a:pt x="101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26" name="Google Shape;11626;p81"/>
            <p:cNvSpPr/>
            <p:nvPr/>
          </p:nvSpPr>
          <p:spPr>
            <a:xfrm>
              <a:off x="3185287" y="2565390"/>
              <a:ext cx="73593" cy="10233"/>
            </a:xfrm>
            <a:custGeom>
              <a:avLst/>
              <a:gdLst/>
              <a:ahLst/>
              <a:cxnLst/>
              <a:rect l="l" t="t" r="r" b="b"/>
              <a:pathLst>
                <a:path w="2323" h="323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8" y="322"/>
                  </a:cubicBezTo>
                  <a:lnTo>
                    <a:pt x="2144" y="322"/>
                  </a:lnTo>
                  <a:cubicBezTo>
                    <a:pt x="2239" y="322"/>
                    <a:pt x="2311" y="251"/>
                    <a:pt x="2311" y="167"/>
                  </a:cubicBezTo>
                  <a:cubicBezTo>
                    <a:pt x="2323" y="72"/>
                    <a:pt x="2251" y="1"/>
                    <a:pt x="214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27" name="Google Shape;11627;p81"/>
            <p:cNvSpPr/>
            <p:nvPr/>
          </p:nvSpPr>
          <p:spPr>
            <a:xfrm>
              <a:off x="3185287" y="2578601"/>
              <a:ext cx="73593" cy="10201"/>
            </a:xfrm>
            <a:custGeom>
              <a:avLst/>
              <a:gdLst/>
              <a:ahLst/>
              <a:cxnLst/>
              <a:rect l="l" t="t" r="r" b="b"/>
              <a:pathLst>
                <a:path w="2323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2144" y="322"/>
                  </a:lnTo>
                  <a:cubicBezTo>
                    <a:pt x="2239" y="322"/>
                    <a:pt x="2311" y="250"/>
                    <a:pt x="2311" y="167"/>
                  </a:cubicBezTo>
                  <a:cubicBezTo>
                    <a:pt x="2323" y="72"/>
                    <a:pt x="2251" y="0"/>
                    <a:pt x="214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28" name="Google Shape;11628;p81"/>
            <p:cNvSpPr/>
            <p:nvPr/>
          </p:nvSpPr>
          <p:spPr>
            <a:xfrm>
              <a:off x="3185287" y="2591811"/>
              <a:ext cx="73212" cy="10201"/>
            </a:xfrm>
            <a:custGeom>
              <a:avLst/>
              <a:gdLst/>
              <a:ahLst/>
              <a:cxnLst/>
              <a:rect l="l" t="t" r="r" b="b"/>
              <a:pathLst>
                <a:path w="2311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2144" y="322"/>
                  </a:lnTo>
                  <a:cubicBezTo>
                    <a:pt x="2239" y="322"/>
                    <a:pt x="2311" y="250"/>
                    <a:pt x="2311" y="167"/>
                  </a:cubicBezTo>
                  <a:cubicBezTo>
                    <a:pt x="2311" y="72"/>
                    <a:pt x="2251" y="0"/>
                    <a:pt x="214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29" name="Google Shape;11629;p81"/>
            <p:cNvSpPr/>
            <p:nvPr/>
          </p:nvSpPr>
          <p:spPr>
            <a:xfrm>
              <a:off x="3141537" y="2609520"/>
              <a:ext cx="37763" cy="37382"/>
            </a:xfrm>
            <a:custGeom>
              <a:avLst/>
              <a:gdLst/>
              <a:ahLst/>
              <a:cxnLst/>
              <a:rect l="l" t="t" r="r" b="b"/>
              <a:pathLst>
                <a:path w="1192" h="1180" extrusionOk="0">
                  <a:moveTo>
                    <a:pt x="846" y="346"/>
                  </a:moveTo>
                  <a:lnTo>
                    <a:pt x="846" y="858"/>
                  </a:lnTo>
                  <a:lnTo>
                    <a:pt x="346" y="858"/>
                  </a:lnTo>
                  <a:lnTo>
                    <a:pt x="346" y="346"/>
                  </a:lnTo>
                  <a:close/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13"/>
                  </a:lnTo>
                  <a:cubicBezTo>
                    <a:pt x="1" y="1108"/>
                    <a:pt x="72" y="1179"/>
                    <a:pt x="156" y="1179"/>
                  </a:cubicBezTo>
                  <a:lnTo>
                    <a:pt x="1013" y="1179"/>
                  </a:lnTo>
                  <a:cubicBezTo>
                    <a:pt x="1096" y="1179"/>
                    <a:pt x="1180" y="1108"/>
                    <a:pt x="1180" y="1013"/>
                  </a:cubicBezTo>
                  <a:lnTo>
                    <a:pt x="1180" y="167"/>
                  </a:lnTo>
                  <a:cubicBezTo>
                    <a:pt x="1191" y="72"/>
                    <a:pt x="1096" y="1"/>
                    <a:pt x="101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30" name="Google Shape;11630;p81"/>
            <p:cNvSpPr/>
            <p:nvPr/>
          </p:nvSpPr>
          <p:spPr>
            <a:xfrm>
              <a:off x="3185287" y="2609520"/>
              <a:ext cx="73212" cy="10613"/>
            </a:xfrm>
            <a:custGeom>
              <a:avLst/>
              <a:gdLst/>
              <a:ahLst/>
              <a:cxnLst/>
              <a:rect l="l" t="t" r="r" b="b"/>
              <a:pathLst>
                <a:path w="2311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2144" y="334"/>
                  </a:lnTo>
                  <a:cubicBezTo>
                    <a:pt x="2239" y="334"/>
                    <a:pt x="2311" y="263"/>
                    <a:pt x="2311" y="167"/>
                  </a:cubicBezTo>
                  <a:cubicBezTo>
                    <a:pt x="2311" y="72"/>
                    <a:pt x="2251" y="1"/>
                    <a:pt x="214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31" name="Google Shape;11631;p81"/>
            <p:cNvSpPr/>
            <p:nvPr/>
          </p:nvSpPr>
          <p:spPr>
            <a:xfrm>
              <a:off x="3185287" y="2622731"/>
              <a:ext cx="73212" cy="10581"/>
            </a:xfrm>
            <a:custGeom>
              <a:avLst/>
              <a:gdLst/>
              <a:ahLst/>
              <a:cxnLst/>
              <a:rect l="l" t="t" r="r" b="b"/>
              <a:pathLst>
                <a:path w="2311" h="334" extrusionOk="0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2144" y="334"/>
                  </a:lnTo>
                  <a:cubicBezTo>
                    <a:pt x="2239" y="334"/>
                    <a:pt x="2311" y="262"/>
                    <a:pt x="2311" y="167"/>
                  </a:cubicBezTo>
                  <a:cubicBezTo>
                    <a:pt x="2311" y="84"/>
                    <a:pt x="2251" y="0"/>
                    <a:pt x="214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32" name="Google Shape;11632;p81"/>
            <p:cNvSpPr/>
            <p:nvPr/>
          </p:nvSpPr>
          <p:spPr>
            <a:xfrm>
              <a:off x="3185287" y="2636670"/>
              <a:ext cx="73212" cy="10233"/>
            </a:xfrm>
            <a:custGeom>
              <a:avLst/>
              <a:gdLst/>
              <a:ahLst/>
              <a:cxnLst/>
              <a:rect l="l" t="t" r="r" b="b"/>
              <a:pathLst>
                <a:path w="2311" h="323" extrusionOk="0"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8" y="322"/>
                  </a:cubicBezTo>
                  <a:lnTo>
                    <a:pt x="2144" y="322"/>
                  </a:lnTo>
                  <a:cubicBezTo>
                    <a:pt x="2239" y="322"/>
                    <a:pt x="2311" y="251"/>
                    <a:pt x="2311" y="156"/>
                  </a:cubicBezTo>
                  <a:cubicBezTo>
                    <a:pt x="2311" y="72"/>
                    <a:pt x="2251" y="1"/>
                    <a:pt x="214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33" name="Google Shape;11633;p81"/>
            <p:cNvSpPr/>
            <p:nvPr/>
          </p:nvSpPr>
          <p:spPr>
            <a:xfrm>
              <a:off x="3330509" y="2471839"/>
              <a:ext cx="82653" cy="82653"/>
            </a:xfrm>
            <a:custGeom>
              <a:avLst/>
              <a:gdLst/>
              <a:ahLst/>
              <a:cxnLst/>
              <a:rect l="l" t="t" r="r" b="b"/>
              <a:pathLst>
                <a:path w="2609" h="2609" extrusionOk="0">
                  <a:moveTo>
                    <a:pt x="346" y="1287"/>
                  </a:moveTo>
                  <a:lnTo>
                    <a:pt x="429" y="1323"/>
                  </a:lnTo>
                  <a:cubicBezTo>
                    <a:pt x="668" y="1418"/>
                    <a:pt x="727" y="1501"/>
                    <a:pt x="727" y="1549"/>
                  </a:cubicBezTo>
                  <a:cubicBezTo>
                    <a:pt x="727" y="1573"/>
                    <a:pt x="668" y="1656"/>
                    <a:pt x="465" y="1775"/>
                  </a:cubicBezTo>
                  <a:cubicBezTo>
                    <a:pt x="394" y="1644"/>
                    <a:pt x="346" y="1489"/>
                    <a:pt x="346" y="1334"/>
                  </a:cubicBezTo>
                  <a:lnTo>
                    <a:pt x="346" y="1311"/>
                  </a:lnTo>
                  <a:lnTo>
                    <a:pt x="346" y="1287"/>
                  </a:lnTo>
                  <a:close/>
                  <a:moveTo>
                    <a:pt x="1203" y="346"/>
                  </a:moveTo>
                  <a:cubicBezTo>
                    <a:pt x="1191" y="358"/>
                    <a:pt x="1180" y="394"/>
                    <a:pt x="1168" y="406"/>
                  </a:cubicBezTo>
                  <a:cubicBezTo>
                    <a:pt x="1025" y="632"/>
                    <a:pt x="1108" y="799"/>
                    <a:pt x="1168" y="882"/>
                  </a:cubicBezTo>
                  <a:cubicBezTo>
                    <a:pt x="1311" y="1096"/>
                    <a:pt x="1525" y="1132"/>
                    <a:pt x="1668" y="1168"/>
                  </a:cubicBezTo>
                  <a:cubicBezTo>
                    <a:pt x="1846" y="1203"/>
                    <a:pt x="1858" y="1203"/>
                    <a:pt x="1882" y="1334"/>
                  </a:cubicBezTo>
                  <a:cubicBezTo>
                    <a:pt x="1882" y="1430"/>
                    <a:pt x="1703" y="1549"/>
                    <a:pt x="1525" y="1656"/>
                  </a:cubicBezTo>
                  <a:cubicBezTo>
                    <a:pt x="1299" y="1787"/>
                    <a:pt x="1049" y="1954"/>
                    <a:pt x="953" y="2192"/>
                  </a:cubicBezTo>
                  <a:cubicBezTo>
                    <a:pt x="870" y="2156"/>
                    <a:pt x="787" y="2120"/>
                    <a:pt x="715" y="2061"/>
                  </a:cubicBezTo>
                  <a:cubicBezTo>
                    <a:pt x="703" y="2037"/>
                    <a:pt x="691" y="2025"/>
                    <a:pt x="668" y="2025"/>
                  </a:cubicBezTo>
                  <a:cubicBezTo>
                    <a:pt x="941" y="1882"/>
                    <a:pt x="1060" y="1704"/>
                    <a:pt x="1060" y="1525"/>
                  </a:cubicBezTo>
                  <a:cubicBezTo>
                    <a:pt x="1060" y="1370"/>
                    <a:pt x="965" y="1168"/>
                    <a:pt x="549" y="1001"/>
                  </a:cubicBezTo>
                  <a:cubicBezTo>
                    <a:pt x="513" y="989"/>
                    <a:pt x="453" y="953"/>
                    <a:pt x="418" y="930"/>
                  </a:cubicBezTo>
                  <a:cubicBezTo>
                    <a:pt x="549" y="596"/>
                    <a:pt x="870" y="394"/>
                    <a:pt x="1203" y="346"/>
                  </a:cubicBezTo>
                  <a:close/>
                  <a:moveTo>
                    <a:pt x="1644" y="394"/>
                  </a:moveTo>
                  <a:cubicBezTo>
                    <a:pt x="1858" y="465"/>
                    <a:pt x="2049" y="644"/>
                    <a:pt x="2180" y="858"/>
                  </a:cubicBezTo>
                  <a:cubicBezTo>
                    <a:pt x="2251" y="989"/>
                    <a:pt x="2275" y="1132"/>
                    <a:pt x="2275" y="1299"/>
                  </a:cubicBezTo>
                  <a:cubicBezTo>
                    <a:pt x="2251" y="1668"/>
                    <a:pt x="2061" y="2001"/>
                    <a:pt x="1727" y="2168"/>
                  </a:cubicBezTo>
                  <a:cubicBezTo>
                    <a:pt x="1596" y="2239"/>
                    <a:pt x="1441" y="2263"/>
                    <a:pt x="1299" y="2263"/>
                  </a:cubicBezTo>
                  <a:cubicBezTo>
                    <a:pt x="1370" y="2168"/>
                    <a:pt x="1501" y="2061"/>
                    <a:pt x="1703" y="1942"/>
                  </a:cubicBezTo>
                  <a:cubicBezTo>
                    <a:pt x="1942" y="1787"/>
                    <a:pt x="2215" y="1608"/>
                    <a:pt x="2203" y="1311"/>
                  </a:cubicBezTo>
                  <a:cubicBezTo>
                    <a:pt x="2192" y="930"/>
                    <a:pt x="1918" y="870"/>
                    <a:pt x="1739" y="822"/>
                  </a:cubicBezTo>
                  <a:cubicBezTo>
                    <a:pt x="1620" y="799"/>
                    <a:pt x="1501" y="775"/>
                    <a:pt x="1441" y="680"/>
                  </a:cubicBezTo>
                  <a:cubicBezTo>
                    <a:pt x="1418" y="632"/>
                    <a:pt x="1465" y="537"/>
                    <a:pt x="1644" y="394"/>
                  </a:cubicBezTo>
                  <a:close/>
                  <a:moveTo>
                    <a:pt x="1299" y="1"/>
                  </a:moveTo>
                  <a:cubicBezTo>
                    <a:pt x="727" y="1"/>
                    <a:pt x="227" y="358"/>
                    <a:pt x="60" y="918"/>
                  </a:cubicBezTo>
                  <a:cubicBezTo>
                    <a:pt x="13" y="1037"/>
                    <a:pt x="1" y="1168"/>
                    <a:pt x="1" y="1299"/>
                  </a:cubicBezTo>
                  <a:lnTo>
                    <a:pt x="1" y="1334"/>
                  </a:lnTo>
                  <a:cubicBezTo>
                    <a:pt x="1" y="1608"/>
                    <a:pt x="96" y="1870"/>
                    <a:pt x="275" y="2085"/>
                  </a:cubicBezTo>
                  <a:lnTo>
                    <a:pt x="275" y="2108"/>
                  </a:lnTo>
                  <a:cubicBezTo>
                    <a:pt x="346" y="2192"/>
                    <a:pt x="418" y="2263"/>
                    <a:pt x="513" y="2346"/>
                  </a:cubicBezTo>
                  <a:cubicBezTo>
                    <a:pt x="656" y="2466"/>
                    <a:pt x="846" y="2537"/>
                    <a:pt x="1049" y="2585"/>
                  </a:cubicBezTo>
                  <a:cubicBezTo>
                    <a:pt x="1120" y="2596"/>
                    <a:pt x="1203" y="2608"/>
                    <a:pt x="1299" y="2608"/>
                  </a:cubicBezTo>
                  <a:cubicBezTo>
                    <a:pt x="1501" y="2608"/>
                    <a:pt x="1703" y="2561"/>
                    <a:pt x="1894" y="2477"/>
                  </a:cubicBezTo>
                  <a:cubicBezTo>
                    <a:pt x="2323" y="2251"/>
                    <a:pt x="2608" y="1811"/>
                    <a:pt x="2608" y="1311"/>
                  </a:cubicBezTo>
                  <a:cubicBezTo>
                    <a:pt x="2596" y="1096"/>
                    <a:pt x="2549" y="894"/>
                    <a:pt x="2442" y="703"/>
                  </a:cubicBezTo>
                  <a:cubicBezTo>
                    <a:pt x="2275" y="370"/>
                    <a:pt x="1965" y="144"/>
                    <a:pt x="1620" y="49"/>
                  </a:cubicBezTo>
                  <a:cubicBezTo>
                    <a:pt x="1525" y="13"/>
                    <a:pt x="1406" y="1"/>
                    <a:pt x="1299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634" name="Google Shape;11634;p81"/>
          <p:cNvGrpSpPr/>
          <p:nvPr/>
        </p:nvGrpSpPr>
        <p:grpSpPr>
          <a:xfrm>
            <a:off x="3510807" y="2966908"/>
            <a:ext cx="484324" cy="438113"/>
            <a:chOff x="2633105" y="2431859"/>
            <a:chExt cx="363243" cy="328585"/>
          </a:xfrm>
          <a:solidFill>
            <a:srgbClr val="D2DE00"/>
          </a:solidFill>
        </p:grpSpPr>
        <p:sp>
          <p:nvSpPr>
            <p:cNvPr id="11635" name="Google Shape;11635;p81"/>
            <p:cNvSpPr/>
            <p:nvPr/>
          </p:nvSpPr>
          <p:spPr>
            <a:xfrm>
              <a:off x="2633105" y="2498260"/>
              <a:ext cx="250462" cy="262184"/>
            </a:xfrm>
            <a:custGeom>
              <a:avLst/>
              <a:gdLst/>
              <a:ahLst/>
              <a:cxnLst/>
              <a:rect l="l" t="t" r="r" b="b"/>
              <a:pathLst>
                <a:path w="7906" h="8276" extrusionOk="0">
                  <a:moveTo>
                    <a:pt x="5322" y="6644"/>
                  </a:moveTo>
                  <a:lnTo>
                    <a:pt x="5465" y="7263"/>
                  </a:lnTo>
                  <a:lnTo>
                    <a:pt x="4560" y="7263"/>
                  </a:lnTo>
                  <a:lnTo>
                    <a:pt x="4691" y="6644"/>
                  </a:lnTo>
                  <a:close/>
                  <a:moveTo>
                    <a:pt x="6465" y="7608"/>
                  </a:moveTo>
                  <a:lnTo>
                    <a:pt x="6465" y="7954"/>
                  </a:lnTo>
                  <a:lnTo>
                    <a:pt x="3548" y="7954"/>
                  </a:lnTo>
                  <a:lnTo>
                    <a:pt x="3548" y="7608"/>
                  </a:lnTo>
                  <a:close/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6489"/>
                  </a:lnTo>
                  <a:cubicBezTo>
                    <a:pt x="0" y="6585"/>
                    <a:pt x="84" y="6656"/>
                    <a:pt x="167" y="6656"/>
                  </a:cubicBezTo>
                  <a:lnTo>
                    <a:pt x="4346" y="6656"/>
                  </a:lnTo>
                  <a:lnTo>
                    <a:pt x="4203" y="7287"/>
                  </a:lnTo>
                  <a:lnTo>
                    <a:pt x="3370" y="7287"/>
                  </a:lnTo>
                  <a:cubicBezTo>
                    <a:pt x="3274" y="7287"/>
                    <a:pt x="3203" y="7358"/>
                    <a:pt x="3203" y="7442"/>
                  </a:cubicBezTo>
                  <a:lnTo>
                    <a:pt x="3203" y="8120"/>
                  </a:lnTo>
                  <a:cubicBezTo>
                    <a:pt x="3203" y="8204"/>
                    <a:pt x="3274" y="8275"/>
                    <a:pt x="3370" y="8275"/>
                  </a:cubicBezTo>
                  <a:lnTo>
                    <a:pt x="6632" y="8275"/>
                  </a:lnTo>
                  <a:cubicBezTo>
                    <a:pt x="6715" y="8275"/>
                    <a:pt x="6787" y="8204"/>
                    <a:pt x="6787" y="8120"/>
                  </a:cubicBezTo>
                  <a:lnTo>
                    <a:pt x="6787" y="7442"/>
                  </a:lnTo>
                  <a:cubicBezTo>
                    <a:pt x="6787" y="7358"/>
                    <a:pt x="6715" y="7287"/>
                    <a:pt x="6632" y="7287"/>
                  </a:cubicBezTo>
                  <a:lnTo>
                    <a:pt x="5787" y="7287"/>
                  </a:lnTo>
                  <a:lnTo>
                    <a:pt x="5644" y="6656"/>
                  </a:lnTo>
                  <a:lnTo>
                    <a:pt x="7727" y="6656"/>
                  </a:lnTo>
                  <a:cubicBezTo>
                    <a:pt x="7823" y="6656"/>
                    <a:pt x="7894" y="6585"/>
                    <a:pt x="7894" y="6489"/>
                  </a:cubicBezTo>
                  <a:cubicBezTo>
                    <a:pt x="7906" y="6394"/>
                    <a:pt x="7834" y="6311"/>
                    <a:pt x="7739" y="6311"/>
                  </a:cubicBezTo>
                  <a:lnTo>
                    <a:pt x="345" y="6311"/>
                  </a:lnTo>
                  <a:lnTo>
                    <a:pt x="345" y="334"/>
                  </a:lnTo>
                  <a:lnTo>
                    <a:pt x="4763" y="334"/>
                  </a:lnTo>
                  <a:cubicBezTo>
                    <a:pt x="4858" y="334"/>
                    <a:pt x="4929" y="262"/>
                    <a:pt x="4929" y="167"/>
                  </a:cubicBezTo>
                  <a:cubicBezTo>
                    <a:pt x="4929" y="72"/>
                    <a:pt x="4858" y="0"/>
                    <a:pt x="476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36" name="Google Shape;11636;p81"/>
            <p:cNvSpPr/>
            <p:nvPr/>
          </p:nvSpPr>
          <p:spPr>
            <a:xfrm>
              <a:off x="2772655" y="2680800"/>
              <a:ext cx="38491" cy="10613"/>
            </a:xfrm>
            <a:custGeom>
              <a:avLst/>
              <a:gdLst/>
              <a:ahLst/>
              <a:cxnLst/>
              <a:rect l="l" t="t" r="r" b="b"/>
              <a:pathLst>
                <a:path w="1215" h="335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1048" y="334"/>
                  </a:lnTo>
                  <a:cubicBezTo>
                    <a:pt x="1132" y="334"/>
                    <a:pt x="1215" y="251"/>
                    <a:pt x="1215" y="168"/>
                  </a:cubicBezTo>
                  <a:cubicBezTo>
                    <a:pt x="1215" y="72"/>
                    <a:pt x="1132" y="1"/>
                    <a:pt x="104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37" name="Google Shape;11637;p81"/>
            <p:cNvSpPr/>
            <p:nvPr/>
          </p:nvSpPr>
          <p:spPr>
            <a:xfrm>
              <a:off x="2729286" y="2583131"/>
              <a:ext cx="35862" cy="35862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798" y="334"/>
                  </a:moveTo>
                  <a:lnTo>
                    <a:pt x="798" y="810"/>
                  </a:lnTo>
                  <a:lnTo>
                    <a:pt x="334" y="810"/>
                  </a:lnTo>
                  <a:lnTo>
                    <a:pt x="334" y="334"/>
                  </a:lnTo>
                  <a:close/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84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31" y="84"/>
                    <a:pt x="1060" y="0"/>
                    <a:pt x="95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38" name="Google Shape;11638;p81"/>
            <p:cNvSpPr/>
            <p:nvPr/>
          </p:nvSpPr>
          <p:spPr>
            <a:xfrm>
              <a:off x="2774176" y="2583131"/>
              <a:ext cx="35482" cy="35862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786" y="334"/>
                  </a:moveTo>
                  <a:lnTo>
                    <a:pt x="786" y="810"/>
                  </a:lnTo>
                  <a:lnTo>
                    <a:pt x="333" y="810"/>
                  </a:lnTo>
                  <a:lnTo>
                    <a:pt x="333" y="334"/>
                  </a:lnTo>
                  <a:close/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72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19" y="84"/>
                    <a:pt x="1036" y="0"/>
                    <a:pt x="95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39" name="Google Shape;11639;p81"/>
            <p:cNvSpPr/>
            <p:nvPr/>
          </p:nvSpPr>
          <p:spPr>
            <a:xfrm>
              <a:off x="2817926" y="2583131"/>
              <a:ext cx="35862" cy="35862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798" y="334"/>
                  </a:moveTo>
                  <a:lnTo>
                    <a:pt x="798" y="810"/>
                  </a:lnTo>
                  <a:lnTo>
                    <a:pt x="334" y="810"/>
                  </a:lnTo>
                  <a:lnTo>
                    <a:pt x="334" y="334"/>
                  </a:lnTo>
                  <a:close/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84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31" y="84"/>
                    <a:pt x="1060" y="0"/>
                    <a:pt x="95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40" name="Google Shape;11640;p81"/>
            <p:cNvSpPr/>
            <p:nvPr/>
          </p:nvSpPr>
          <p:spPr>
            <a:xfrm>
              <a:off x="2653475" y="2431859"/>
              <a:ext cx="342873" cy="275394"/>
            </a:xfrm>
            <a:custGeom>
              <a:avLst/>
              <a:gdLst/>
              <a:ahLst/>
              <a:cxnLst/>
              <a:rect l="l" t="t" r="r" b="b"/>
              <a:pathLst>
                <a:path w="10823" h="8693" extrusionOk="0">
                  <a:moveTo>
                    <a:pt x="6429" y="3001"/>
                  </a:moveTo>
                  <a:cubicBezTo>
                    <a:pt x="6715" y="3870"/>
                    <a:pt x="7489" y="4513"/>
                    <a:pt x="8406" y="4585"/>
                  </a:cubicBezTo>
                  <a:lnTo>
                    <a:pt x="8406" y="7359"/>
                  </a:lnTo>
                  <a:lnTo>
                    <a:pt x="310" y="7359"/>
                  </a:lnTo>
                  <a:lnTo>
                    <a:pt x="310" y="3001"/>
                  </a:lnTo>
                  <a:close/>
                  <a:moveTo>
                    <a:pt x="8608" y="1"/>
                  </a:moveTo>
                  <a:cubicBezTo>
                    <a:pt x="7430" y="1"/>
                    <a:pt x="6477" y="906"/>
                    <a:pt x="6358" y="2073"/>
                  </a:cubicBezTo>
                  <a:lnTo>
                    <a:pt x="4798" y="2073"/>
                  </a:lnTo>
                  <a:cubicBezTo>
                    <a:pt x="4703" y="2073"/>
                    <a:pt x="4632" y="2144"/>
                    <a:pt x="4632" y="2239"/>
                  </a:cubicBezTo>
                  <a:cubicBezTo>
                    <a:pt x="4632" y="2323"/>
                    <a:pt x="4703" y="2394"/>
                    <a:pt x="4798" y="2394"/>
                  </a:cubicBezTo>
                  <a:lnTo>
                    <a:pt x="6334" y="2394"/>
                  </a:lnTo>
                  <a:cubicBezTo>
                    <a:pt x="6334" y="2489"/>
                    <a:pt x="6358" y="2561"/>
                    <a:pt x="6370" y="2656"/>
                  </a:cubicBezTo>
                  <a:lnTo>
                    <a:pt x="167" y="2656"/>
                  </a:lnTo>
                  <a:cubicBezTo>
                    <a:pt x="72" y="2656"/>
                    <a:pt x="0" y="2727"/>
                    <a:pt x="0" y="2811"/>
                  </a:cubicBezTo>
                  <a:lnTo>
                    <a:pt x="0" y="7502"/>
                  </a:lnTo>
                  <a:cubicBezTo>
                    <a:pt x="0" y="7597"/>
                    <a:pt x="72" y="7668"/>
                    <a:pt x="167" y="7668"/>
                  </a:cubicBezTo>
                  <a:lnTo>
                    <a:pt x="8608" y="7668"/>
                  </a:lnTo>
                  <a:cubicBezTo>
                    <a:pt x="8692" y="7668"/>
                    <a:pt x="8763" y="7597"/>
                    <a:pt x="8763" y="7502"/>
                  </a:cubicBezTo>
                  <a:lnTo>
                    <a:pt x="8763" y="4561"/>
                  </a:lnTo>
                  <a:cubicBezTo>
                    <a:pt x="8858" y="4561"/>
                    <a:pt x="8966" y="4537"/>
                    <a:pt x="9049" y="4513"/>
                  </a:cubicBezTo>
                  <a:lnTo>
                    <a:pt x="9049" y="8371"/>
                  </a:lnTo>
                  <a:lnTo>
                    <a:pt x="7787" y="8371"/>
                  </a:lnTo>
                  <a:cubicBezTo>
                    <a:pt x="7692" y="8371"/>
                    <a:pt x="7620" y="8442"/>
                    <a:pt x="7620" y="8526"/>
                  </a:cubicBezTo>
                  <a:cubicBezTo>
                    <a:pt x="7620" y="8621"/>
                    <a:pt x="7692" y="8692"/>
                    <a:pt x="7787" y="8692"/>
                  </a:cubicBezTo>
                  <a:lnTo>
                    <a:pt x="9216" y="8692"/>
                  </a:lnTo>
                  <a:cubicBezTo>
                    <a:pt x="9299" y="8692"/>
                    <a:pt x="9382" y="8621"/>
                    <a:pt x="9382" y="8526"/>
                  </a:cubicBezTo>
                  <a:lnTo>
                    <a:pt x="9382" y="4406"/>
                  </a:lnTo>
                  <a:cubicBezTo>
                    <a:pt x="9632" y="4323"/>
                    <a:pt x="9858" y="4180"/>
                    <a:pt x="10061" y="4001"/>
                  </a:cubicBezTo>
                  <a:cubicBezTo>
                    <a:pt x="10466" y="3644"/>
                    <a:pt x="10728" y="3168"/>
                    <a:pt x="10823" y="2632"/>
                  </a:cubicBezTo>
                  <a:cubicBezTo>
                    <a:pt x="10823" y="2596"/>
                    <a:pt x="10763" y="2501"/>
                    <a:pt x="10668" y="2489"/>
                  </a:cubicBezTo>
                  <a:cubicBezTo>
                    <a:pt x="10656" y="2486"/>
                    <a:pt x="10643" y="2484"/>
                    <a:pt x="10630" y="2484"/>
                  </a:cubicBezTo>
                  <a:cubicBezTo>
                    <a:pt x="10558" y="2484"/>
                    <a:pt x="10488" y="2539"/>
                    <a:pt x="10478" y="2620"/>
                  </a:cubicBezTo>
                  <a:cubicBezTo>
                    <a:pt x="10359" y="3358"/>
                    <a:pt x="9835" y="3942"/>
                    <a:pt x="9168" y="4156"/>
                  </a:cubicBezTo>
                  <a:lnTo>
                    <a:pt x="9144" y="4156"/>
                  </a:lnTo>
                  <a:cubicBezTo>
                    <a:pt x="8966" y="4216"/>
                    <a:pt x="8763" y="4239"/>
                    <a:pt x="8573" y="4239"/>
                  </a:cubicBezTo>
                  <a:cubicBezTo>
                    <a:pt x="7513" y="4239"/>
                    <a:pt x="6656" y="3358"/>
                    <a:pt x="6656" y="2287"/>
                  </a:cubicBezTo>
                  <a:cubicBezTo>
                    <a:pt x="6656" y="1215"/>
                    <a:pt x="7513" y="346"/>
                    <a:pt x="8573" y="346"/>
                  </a:cubicBezTo>
                  <a:cubicBezTo>
                    <a:pt x="9513" y="346"/>
                    <a:pt x="10335" y="1061"/>
                    <a:pt x="10478" y="1989"/>
                  </a:cubicBezTo>
                  <a:cubicBezTo>
                    <a:pt x="10490" y="2084"/>
                    <a:pt x="10585" y="2144"/>
                    <a:pt x="10668" y="2144"/>
                  </a:cubicBezTo>
                  <a:cubicBezTo>
                    <a:pt x="10763" y="2132"/>
                    <a:pt x="10823" y="2037"/>
                    <a:pt x="10823" y="1953"/>
                  </a:cubicBezTo>
                  <a:cubicBezTo>
                    <a:pt x="10751" y="1418"/>
                    <a:pt x="10478" y="918"/>
                    <a:pt x="10073" y="572"/>
                  </a:cubicBezTo>
                  <a:cubicBezTo>
                    <a:pt x="9656" y="215"/>
                    <a:pt x="9144" y="1"/>
                    <a:pt x="860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41" name="Google Shape;11641;p81"/>
            <p:cNvSpPr/>
            <p:nvPr/>
          </p:nvSpPr>
          <p:spPr>
            <a:xfrm>
              <a:off x="2881286" y="2460529"/>
              <a:ext cx="87532" cy="87912"/>
            </a:xfrm>
            <a:custGeom>
              <a:avLst/>
              <a:gdLst/>
              <a:ahLst/>
              <a:cxnLst/>
              <a:rect l="l" t="t" r="r" b="b"/>
              <a:pathLst>
                <a:path w="2763" h="2775" extrusionOk="0">
                  <a:moveTo>
                    <a:pt x="1414" y="703"/>
                  </a:moveTo>
                  <a:cubicBezTo>
                    <a:pt x="1786" y="703"/>
                    <a:pt x="2084" y="1020"/>
                    <a:pt x="2084" y="1406"/>
                  </a:cubicBezTo>
                  <a:cubicBezTo>
                    <a:pt x="2084" y="1787"/>
                    <a:pt x="1775" y="2108"/>
                    <a:pt x="1394" y="2108"/>
                  </a:cubicBezTo>
                  <a:cubicBezTo>
                    <a:pt x="1013" y="2108"/>
                    <a:pt x="715" y="1787"/>
                    <a:pt x="715" y="1406"/>
                  </a:cubicBezTo>
                  <a:cubicBezTo>
                    <a:pt x="715" y="1013"/>
                    <a:pt x="1024" y="703"/>
                    <a:pt x="1394" y="703"/>
                  </a:cubicBezTo>
                  <a:cubicBezTo>
                    <a:pt x="1400" y="703"/>
                    <a:pt x="1407" y="703"/>
                    <a:pt x="1414" y="703"/>
                  </a:cubicBezTo>
                  <a:close/>
                  <a:moveTo>
                    <a:pt x="1382" y="1"/>
                  </a:moveTo>
                  <a:cubicBezTo>
                    <a:pt x="1286" y="1"/>
                    <a:pt x="1215" y="72"/>
                    <a:pt x="1215" y="167"/>
                  </a:cubicBezTo>
                  <a:lnTo>
                    <a:pt x="1215" y="370"/>
                  </a:lnTo>
                  <a:cubicBezTo>
                    <a:pt x="1048" y="406"/>
                    <a:pt x="917" y="465"/>
                    <a:pt x="786" y="560"/>
                  </a:cubicBezTo>
                  <a:lnTo>
                    <a:pt x="632" y="406"/>
                  </a:lnTo>
                  <a:cubicBezTo>
                    <a:pt x="607" y="374"/>
                    <a:pt x="559" y="356"/>
                    <a:pt x="511" y="356"/>
                  </a:cubicBezTo>
                  <a:cubicBezTo>
                    <a:pt x="467" y="356"/>
                    <a:pt x="422" y="371"/>
                    <a:pt x="393" y="406"/>
                  </a:cubicBezTo>
                  <a:cubicBezTo>
                    <a:pt x="334" y="465"/>
                    <a:pt x="322" y="584"/>
                    <a:pt x="393" y="644"/>
                  </a:cubicBezTo>
                  <a:lnTo>
                    <a:pt x="548" y="798"/>
                  </a:lnTo>
                  <a:cubicBezTo>
                    <a:pt x="453" y="929"/>
                    <a:pt x="393" y="1072"/>
                    <a:pt x="370" y="1227"/>
                  </a:cubicBezTo>
                  <a:lnTo>
                    <a:pt x="155" y="1227"/>
                  </a:lnTo>
                  <a:cubicBezTo>
                    <a:pt x="72" y="1227"/>
                    <a:pt x="0" y="1299"/>
                    <a:pt x="0" y="1394"/>
                  </a:cubicBezTo>
                  <a:cubicBezTo>
                    <a:pt x="0" y="1477"/>
                    <a:pt x="72" y="1549"/>
                    <a:pt x="155" y="1549"/>
                  </a:cubicBezTo>
                  <a:lnTo>
                    <a:pt x="370" y="1549"/>
                  </a:lnTo>
                  <a:cubicBezTo>
                    <a:pt x="393" y="1715"/>
                    <a:pt x="453" y="1870"/>
                    <a:pt x="548" y="1989"/>
                  </a:cubicBezTo>
                  <a:lnTo>
                    <a:pt x="393" y="2132"/>
                  </a:lnTo>
                  <a:cubicBezTo>
                    <a:pt x="334" y="2191"/>
                    <a:pt x="334" y="2311"/>
                    <a:pt x="393" y="2370"/>
                  </a:cubicBezTo>
                  <a:cubicBezTo>
                    <a:pt x="429" y="2406"/>
                    <a:pt x="477" y="2418"/>
                    <a:pt x="512" y="2418"/>
                  </a:cubicBezTo>
                  <a:cubicBezTo>
                    <a:pt x="560" y="2418"/>
                    <a:pt x="608" y="2394"/>
                    <a:pt x="632" y="2370"/>
                  </a:cubicBezTo>
                  <a:lnTo>
                    <a:pt x="786" y="2227"/>
                  </a:lnTo>
                  <a:cubicBezTo>
                    <a:pt x="905" y="2311"/>
                    <a:pt x="1048" y="2370"/>
                    <a:pt x="1215" y="2406"/>
                  </a:cubicBezTo>
                  <a:lnTo>
                    <a:pt x="1215" y="2608"/>
                  </a:lnTo>
                  <a:cubicBezTo>
                    <a:pt x="1215" y="2703"/>
                    <a:pt x="1286" y="2775"/>
                    <a:pt x="1382" y="2775"/>
                  </a:cubicBezTo>
                  <a:cubicBezTo>
                    <a:pt x="1465" y="2775"/>
                    <a:pt x="1548" y="2703"/>
                    <a:pt x="1548" y="2608"/>
                  </a:cubicBezTo>
                  <a:lnTo>
                    <a:pt x="1548" y="2430"/>
                  </a:lnTo>
                  <a:cubicBezTo>
                    <a:pt x="1703" y="2394"/>
                    <a:pt x="1846" y="2346"/>
                    <a:pt x="1977" y="2251"/>
                  </a:cubicBezTo>
                  <a:lnTo>
                    <a:pt x="2120" y="2394"/>
                  </a:lnTo>
                  <a:cubicBezTo>
                    <a:pt x="2156" y="2430"/>
                    <a:pt x="2203" y="2442"/>
                    <a:pt x="2239" y="2442"/>
                  </a:cubicBezTo>
                  <a:cubicBezTo>
                    <a:pt x="2286" y="2442"/>
                    <a:pt x="2334" y="2430"/>
                    <a:pt x="2358" y="2394"/>
                  </a:cubicBezTo>
                  <a:cubicBezTo>
                    <a:pt x="2417" y="2346"/>
                    <a:pt x="2441" y="2215"/>
                    <a:pt x="2358" y="2156"/>
                  </a:cubicBezTo>
                  <a:lnTo>
                    <a:pt x="2215" y="2013"/>
                  </a:lnTo>
                  <a:cubicBezTo>
                    <a:pt x="2298" y="1882"/>
                    <a:pt x="2358" y="1727"/>
                    <a:pt x="2394" y="1584"/>
                  </a:cubicBezTo>
                  <a:lnTo>
                    <a:pt x="2596" y="1584"/>
                  </a:lnTo>
                  <a:cubicBezTo>
                    <a:pt x="2691" y="1584"/>
                    <a:pt x="2763" y="1501"/>
                    <a:pt x="2763" y="1418"/>
                  </a:cubicBezTo>
                  <a:cubicBezTo>
                    <a:pt x="2763" y="1299"/>
                    <a:pt x="2691" y="1227"/>
                    <a:pt x="2608" y="1227"/>
                  </a:cubicBezTo>
                  <a:lnTo>
                    <a:pt x="2394" y="1227"/>
                  </a:lnTo>
                  <a:cubicBezTo>
                    <a:pt x="2370" y="1060"/>
                    <a:pt x="2310" y="906"/>
                    <a:pt x="2215" y="798"/>
                  </a:cubicBezTo>
                  <a:lnTo>
                    <a:pt x="2370" y="644"/>
                  </a:lnTo>
                  <a:cubicBezTo>
                    <a:pt x="2417" y="584"/>
                    <a:pt x="2417" y="465"/>
                    <a:pt x="2370" y="406"/>
                  </a:cubicBezTo>
                  <a:cubicBezTo>
                    <a:pt x="2340" y="376"/>
                    <a:pt x="2292" y="361"/>
                    <a:pt x="2245" y="361"/>
                  </a:cubicBezTo>
                  <a:cubicBezTo>
                    <a:pt x="2197" y="361"/>
                    <a:pt x="2150" y="376"/>
                    <a:pt x="2120" y="406"/>
                  </a:cubicBezTo>
                  <a:lnTo>
                    <a:pt x="1977" y="560"/>
                  </a:lnTo>
                  <a:cubicBezTo>
                    <a:pt x="1858" y="465"/>
                    <a:pt x="1715" y="406"/>
                    <a:pt x="1548" y="370"/>
                  </a:cubicBezTo>
                  <a:lnTo>
                    <a:pt x="1548" y="167"/>
                  </a:lnTo>
                  <a:cubicBezTo>
                    <a:pt x="1548" y="72"/>
                    <a:pt x="1477" y="1"/>
                    <a:pt x="138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42" name="Google Shape;11642;p81"/>
            <p:cNvSpPr/>
            <p:nvPr/>
          </p:nvSpPr>
          <p:spPr>
            <a:xfrm>
              <a:off x="2908436" y="2488059"/>
              <a:ext cx="33612" cy="33993"/>
            </a:xfrm>
            <a:custGeom>
              <a:avLst/>
              <a:gdLst/>
              <a:ahLst/>
              <a:cxnLst/>
              <a:rect l="l" t="t" r="r" b="b"/>
              <a:pathLst>
                <a:path w="1061" h="1073" extrusionOk="0">
                  <a:moveTo>
                    <a:pt x="525" y="346"/>
                  </a:moveTo>
                  <a:cubicBezTo>
                    <a:pt x="632" y="346"/>
                    <a:pt x="715" y="430"/>
                    <a:pt x="715" y="537"/>
                  </a:cubicBezTo>
                  <a:cubicBezTo>
                    <a:pt x="715" y="632"/>
                    <a:pt x="632" y="727"/>
                    <a:pt x="525" y="727"/>
                  </a:cubicBezTo>
                  <a:cubicBezTo>
                    <a:pt x="417" y="727"/>
                    <a:pt x="334" y="632"/>
                    <a:pt x="334" y="537"/>
                  </a:cubicBezTo>
                  <a:cubicBezTo>
                    <a:pt x="334" y="430"/>
                    <a:pt x="417" y="346"/>
                    <a:pt x="525" y="346"/>
                  </a:cubicBezTo>
                  <a:close/>
                  <a:moveTo>
                    <a:pt x="525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25" y="1072"/>
                  </a:cubicBezTo>
                  <a:cubicBezTo>
                    <a:pt x="810" y="1072"/>
                    <a:pt x="1048" y="834"/>
                    <a:pt x="1048" y="537"/>
                  </a:cubicBezTo>
                  <a:cubicBezTo>
                    <a:pt x="1060" y="239"/>
                    <a:pt x="822" y="1"/>
                    <a:pt x="52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643" name="Google Shape;11643;p81"/>
          <p:cNvGrpSpPr/>
          <p:nvPr/>
        </p:nvGrpSpPr>
        <p:grpSpPr>
          <a:xfrm>
            <a:off x="2918856" y="2952841"/>
            <a:ext cx="487872" cy="466752"/>
            <a:chOff x="2189142" y="2421310"/>
            <a:chExt cx="365904" cy="350064"/>
          </a:xfrm>
          <a:solidFill>
            <a:srgbClr val="D2DE00"/>
          </a:solidFill>
        </p:grpSpPr>
        <p:sp>
          <p:nvSpPr>
            <p:cNvPr id="11644" name="Google Shape;11644;p81"/>
            <p:cNvSpPr/>
            <p:nvPr/>
          </p:nvSpPr>
          <p:spPr>
            <a:xfrm>
              <a:off x="2400384" y="2421310"/>
              <a:ext cx="154662" cy="162613"/>
            </a:xfrm>
            <a:custGeom>
              <a:avLst/>
              <a:gdLst/>
              <a:ahLst/>
              <a:cxnLst/>
              <a:rect l="l" t="t" r="r" b="b"/>
              <a:pathLst>
                <a:path w="4882" h="5133" extrusionOk="0">
                  <a:moveTo>
                    <a:pt x="2482" y="0"/>
                  </a:moveTo>
                  <a:cubicBezTo>
                    <a:pt x="1731" y="0"/>
                    <a:pt x="996" y="363"/>
                    <a:pt x="548" y="1036"/>
                  </a:cubicBezTo>
                  <a:cubicBezTo>
                    <a:pt x="0" y="1870"/>
                    <a:pt x="24" y="2941"/>
                    <a:pt x="619" y="3727"/>
                  </a:cubicBezTo>
                  <a:lnTo>
                    <a:pt x="560" y="4953"/>
                  </a:lnTo>
                  <a:cubicBezTo>
                    <a:pt x="560" y="5013"/>
                    <a:pt x="595" y="5073"/>
                    <a:pt x="643" y="5096"/>
                  </a:cubicBezTo>
                  <a:cubicBezTo>
                    <a:pt x="667" y="5108"/>
                    <a:pt x="702" y="5132"/>
                    <a:pt x="726" y="5132"/>
                  </a:cubicBezTo>
                  <a:cubicBezTo>
                    <a:pt x="762" y="5132"/>
                    <a:pt x="774" y="5132"/>
                    <a:pt x="798" y="5108"/>
                  </a:cubicBezTo>
                  <a:lnTo>
                    <a:pt x="1905" y="4596"/>
                  </a:lnTo>
                  <a:cubicBezTo>
                    <a:pt x="2090" y="4640"/>
                    <a:pt x="2289" y="4665"/>
                    <a:pt x="2486" y="4665"/>
                  </a:cubicBezTo>
                  <a:cubicBezTo>
                    <a:pt x="2555" y="4665"/>
                    <a:pt x="2623" y="4662"/>
                    <a:pt x="2691" y="4656"/>
                  </a:cubicBezTo>
                  <a:cubicBezTo>
                    <a:pt x="2786" y="4632"/>
                    <a:pt x="2858" y="4561"/>
                    <a:pt x="2846" y="4477"/>
                  </a:cubicBezTo>
                  <a:cubicBezTo>
                    <a:pt x="2824" y="4389"/>
                    <a:pt x="2761" y="4321"/>
                    <a:pt x="2685" y="4321"/>
                  </a:cubicBezTo>
                  <a:cubicBezTo>
                    <a:pt x="2679" y="4321"/>
                    <a:pt x="2673" y="4322"/>
                    <a:pt x="2667" y="4322"/>
                  </a:cubicBezTo>
                  <a:cubicBezTo>
                    <a:pt x="2597" y="4332"/>
                    <a:pt x="2528" y="4336"/>
                    <a:pt x="2461" y="4336"/>
                  </a:cubicBezTo>
                  <a:cubicBezTo>
                    <a:pt x="2277" y="4336"/>
                    <a:pt x="2103" y="4303"/>
                    <a:pt x="1929" y="4251"/>
                  </a:cubicBezTo>
                  <a:cubicBezTo>
                    <a:pt x="1913" y="4240"/>
                    <a:pt x="1897" y="4234"/>
                    <a:pt x="1880" y="4234"/>
                  </a:cubicBezTo>
                  <a:cubicBezTo>
                    <a:pt x="1859" y="4234"/>
                    <a:pt x="1836" y="4243"/>
                    <a:pt x="1810" y="4263"/>
                  </a:cubicBezTo>
                  <a:lnTo>
                    <a:pt x="905" y="4680"/>
                  </a:lnTo>
                  <a:lnTo>
                    <a:pt x="953" y="3680"/>
                  </a:lnTo>
                  <a:cubicBezTo>
                    <a:pt x="953" y="3632"/>
                    <a:pt x="941" y="3608"/>
                    <a:pt x="917" y="3560"/>
                  </a:cubicBezTo>
                  <a:cubicBezTo>
                    <a:pt x="381" y="2882"/>
                    <a:pt x="345" y="1941"/>
                    <a:pt x="833" y="1215"/>
                  </a:cubicBezTo>
                  <a:cubicBezTo>
                    <a:pt x="1218" y="642"/>
                    <a:pt x="1855" y="327"/>
                    <a:pt x="2504" y="327"/>
                  </a:cubicBezTo>
                  <a:cubicBezTo>
                    <a:pt x="2880" y="327"/>
                    <a:pt x="3259" y="433"/>
                    <a:pt x="3596" y="655"/>
                  </a:cubicBezTo>
                  <a:cubicBezTo>
                    <a:pt x="4048" y="953"/>
                    <a:pt x="4346" y="1405"/>
                    <a:pt x="4453" y="1929"/>
                  </a:cubicBezTo>
                  <a:cubicBezTo>
                    <a:pt x="4548" y="2441"/>
                    <a:pt x="4453" y="2989"/>
                    <a:pt x="4155" y="3418"/>
                  </a:cubicBezTo>
                  <a:cubicBezTo>
                    <a:pt x="3941" y="3727"/>
                    <a:pt x="3643" y="3977"/>
                    <a:pt x="3286" y="4132"/>
                  </a:cubicBezTo>
                  <a:cubicBezTo>
                    <a:pt x="3203" y="4156"/>
                    <a:pt x="3167" y="4263"/>
                    <a:pt x="3203" y="4346"/>
                  </a:cubicBezTo>
                  <a:cubicBezTo>
                    <a:pt x="3221" y="4419"/>
                    <a:pt x="3288" y="4450"/>
                    <a:pt x="3356" y="4450"/>
                  </a:cubicBezTo>
                  <a:cubicBezTo>
                    <a:pt x="3376" y="4450"/>
                    <a:pt x="3397" y="4447"/>
                    <a:pt x="3417" y="4442"/>
                  </a:cubicBezTo>
                  <a:cubicBezTo>
                    <a:pt x="3834" y="4263"/>
                    <a:pt x="4179" y="3977"/>
                    <a:pt x="4429" y="3608"/>
                  </a:cubicBezTo>
                  <a:cubicBezTo>
                    <a:pt x="4763" y="3108"/>
                    <a:pt x="4882" y="2477"/>
                    <a:pt x="4763" y="1882"/>
                  </a:cubicBezTo>
                  <a:cubicBezTo>
                    <a:pt x="4643" y="1274"/>
                    <a:pt x="4286" y="751"/>
                    <a:pt x="3774" y="393"/>
                  </a:cubicBezTo>
                  <a:cubicBezTo>
                    <a:pt x="3376" y="128"/>
                    <a:pt x="2926" y="0"/>
                    <a:pt x="248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45" name="Google Shape;11645;p81"/>
            <p:cNvSpPr/>
            <p:nvPr/>
          </p:nvSpPr>
          <p:spPr>
            <a:xfrm>
              <a:off x="2292862" y="2724899"/>
              <a:ext cx="168252" cy="46475"/>
            </a:xfrm>
            <a:custGeom>
              <a:avLst/>
              <a:gdLst/>
              <a:ahLst/>
              <a:cxnLst/>
              <a:rect l="l" t="t" r="r" b="b"/>
              <a:pathLst>
                <a:path w="5311" h="1467" extrusionOk="0">
                  <a:moveTo>
                    <a:pt x="5139" y="1"/>
                  </a:moveTo>
                  <a:cubicBezTo>
                    <a:pt x="5133" y="1"/>
                    <a:pt x="5127" y="1"/>
                    <a:pt x="5120" y="2"/>
                  </a:cubicBezTo>
                  <a:cubicBezTo>
                    <a:pt x="5025" y="26"/>
                    <a:pt x="4954" y="97"/>
                    <a:pt x="4966" y="193"/>
                  </a:cubicBezTo>
                  <a:cubicBezTo>
                    <a:pt x="4966" y="264"/>
                    <a:pt x="4989" y="323"/>
                    <a:pt x="4989" y="395"/>
                  </a:cubicBezTo>
                  <a:lnTo>
                    <a:pt x="4989" y="1145"/>
                  </a:lnTo>
                  <a:lnTo>
                    <a:pt x="167" y="1145"/>
                  </a:lnTo>
                  <a:cubicBezTo>
                    <a:pt x="72" y="1145"/>
                    <a:pt x="1" y="1216"/>
                    <a:pt x="1" y="1300"/>
                  </a:cubicBezTo>
                  <a:cubicBezTo>
                    <a:pt x="1" y="1395"/>
                    <a:pt x="72" y="1466"/>
                    <a:pt x="167" y="1466"/>
                  </a:cubicBezTo>
                  <a:lnTo>
                    <a:pt x="5144" y="1466"/>
                  </a:lnTo>
                  <a:cubicBezTo>
                    <a:pt x="5239" y="1466"/>
                    <a:pt x="5311" y="1395"/>
                    <a:pt x="5311" y="1300"/>
                  </a:cubicBezTo>
                  <a:lnTo>
                    <a:pt x="5311" y="395"/>
                  </a:lnTo>
                  <a:cubicBezTo>
                    <a:pt x="5311" y="323"/>
                    <a:pt x="5311" y="252"/>
                    <a:pt x="5299" y="157"/>
                  </a:cubicBezTo>
                  <a:cubicBezTo>
                    <a:pt x="5288" y="69"/>
                    <a:pt x="5216" y="1"/>
                    <a:pt x="5139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46" name="Google Shape;11646;p81"/>
            <p:cNvSpPr/>
            <p:nvPr/>
          </p:nvSpPr>
          <p:spPr>
            <a:xfrm>
              <a:off x="2189142" y="2460149"/>
              <a:ext cx="266714" cy="310844"/>
            </a:xfrm>
            <a:custGeom>
              <a:avLst/>
              <a:gdLst/>
              <a:ahLst/>
              <a:cxnLst/>
              <a:rect l="l" t="t" r="r" b="b"/>
              <a:pathLst>
                <a:path w="8419" h="9812" extrusionOk="0">
                  <a:moveTo>
                    <a:pt x="3525" y="787"/>
                  </a:moveTo>
                  <a:lnTo>
                    <a:pt x="3525" y="787"/>
                  </a:lnTo>
                  <a:cubicBezTo>
                    <a:pt x="3322" y="1382"/>
                    <a:pt x="2977" y="1703"/>
                    <a:pt x="2751" y="1834"/>
                  </a:cubicBezTo>
                  <a:cubicBezTo>
                    <a:pt x="2787" y="1358"/>
                    <a:pt x="3096" y="941"/>
                    <a:pt x="3525" y="787"/>
                  </a:cubicBezTo>
                  <a:close/>
                  <a:moveTo>
                    <a:pt x="4692" y="715"/>
                  </a:moveTo>
                  <a:cubicBezTo>
                    <a:pt x="5323" y="715"/>
                    <a:pt x="5846" y="1239"/>
                    <a:pt x="5846" y="1870"/>
                  </a:cubicBezTo>
                  <a:lnTo>
                    <a:pt x="5846" y="2608"/>
                  </a:lnTo>
                  <a:cubicBezTo>
                    <a:pt x="5168" y="2561"/>
                    <a:pt x="4644" y="2215"/>
                    <a:pt x="4299" y="1596"/>
                  </a:cubicBezTo>
                  <a:cubicBezTo>
                    <a:pt x="4108" y="1251"/>
                    <a:pt x="4013" y="906"/>
                    <a:pt x="3977" y="715"/>
                  </a:cubicBezTo>
                  <a:close/>
                  <a:moveTo>
                    <a:pt x="2048" y="2454"/>
                  </a:moveTo>
                  <a:lnTo>
                    <a:pt x="2048" y="3525"/>
                  </a:lnTo>
                  <a:cubicBezTo>
                    <a:pt x="1858" y="3454"/>
                    <a:pt x="1715" y="3275"/>
                    <a:pt x="1715" y="3049"/>
                  </a:cubicBezTo>
                  <a:lnTo>
                    <a:pt x="1715" y="2930"/>
                  </a:lnTo>
                  <a:cubicBezTo>
                    <a:pt x="1715" y="2704"/>
                    <a:pt x="1846" y="2525"/>
                    <a:pt x="2048" y="2454"/>
                  </a:cubicBezTo>
                  <a:close/>
                  <a:moveTo>
                    <a:pt x="6549" y="2454"/>
                  </a:moveTo>
                  <a:cubicBezTo>
                    <a:pt x="6739" y="2537"/>
                    <a:pt x="6894" y="2715"/>
                    <a:pt x="6894" y="2930"/>
                  </a:cubicBezTo>
                  <a:lnTo>
                    <a:pt x="6894" y="3049"/>
                  </a:lnTo>
                  <a:cubicBezTo>
                    <a:pt x="6894" y="3275"/>
                    <a:pt x="6751" y="3454"/>
                    <a:pt x="6549" y="3525"/>
                  </a:cubicBezTo>
                  <a:lnTo>
                    <a:pt x="6549" y="2454"/>
                  </a:lnTo>
                  <a:close/>
                  <a:moveTo>
                    <a:pt x="3739" y="1168"/>
                  </a:moveTo>
                  <a:cubicBezTo>
                    <a:pt x="3799" y="1346"/>
                    <a:pt x="3870" y="1549"/>
                    <a:pt x="3989" y="1763"/>
                  </a:cubicBezTo>
                  <a:cubicBezTo>
                    <a:pt x="4394" y="2489"/>
                    <a:pt x="5025" y="2906"/>
                    <a:pt x="5835" y="2954"/>
                  </a:cubicBezTo>
                  <a:lnTo>
                    <a:pt x="5835" y="3251"/>
                  </a:lnTo>
                  <a:cubicBezTo>
                    <a:pt x="5846" y="3894"/>
                    <a:pt x="5501" y="4489"/>
                    <a:pt x="4942" y="4835"/>
                  </a:cubicBezTo>
                  <a:lnTo>
                    <a:pt x="4692" y="4990"/>
                  </a:lnTo>
                  <a:cubicBezTo>
                    <a:pt x="4573" y="5055"/>
                    <a:pt x="4439" y="5088"/>
                    <a:pt x="4305" y="5088"/>
                  </a:cubicBezTo>
                  <a:cubicBezTo>
                    <a:pt x="4171" y="5088"/>
                    <a:pt x="4037" y="5055"/>
                    <a:pt x="3918" y="4990"/>
                  </a:cubicBezTo>
                  <a:lnTo>
                    <a:pt x="3656" y="4835"/>
                  </a:lnTo>
                  <a:cubicBezTo>
                    <a:pt x="3096" y="4513"/>
                    <a:pt x="2751" y="3906"/>
                    <a:pt x="2751" y="3251"/>
                  </a:cubicBezTo>
                  <a:lnTo>
                    <a:pt x="2751" y="2215"/>
                  </a:lnTo>
                  <a:cubicBezTo>
                    <a:pt x="2965" y="2108"/>
                    <a:pt x="3418" y="1834"/>
                    <a:pt x="3739" y="1168"/>
                  </a:cubicBezTo>
                  <a:close/>
                  <a:moveTo>
                    <a:pt x="4942" y="5228"/>
                  </a:moveTo>
                  <a:lnTo>
                    <a:pt x="4942" y="5656"/>
                  </a:lnTo>
                  <a:cubicBezTo>
                    <a:pt x="4894" y="5656"/>
                    <a:pt x="4834" y="5668"/>
                    <a:pt x="4787" y="5668"/>
                  </a:cubicBezTo>
                  <a:cubicBezTo>
                    <a:pt x="4751" y="5549"/>
                    <a:pt x="4668" y="5454"/>
                    <a:pt x="4573" y="5382"/>
                  </a:cubicBezTo>
                  <a:cubicBezTo>
                    <a:pt x="4668" y="5359"/>
                    <a:pt x="4763" y="5335"/>
                    <a:pt x="4846" y="5275"/>
                  </a:cubicBezTo>
                  <a:lnTo>
                    <a:pt x="4942" y="5228"/>
                  </a:lnTo>
                  <a:close/>
                  <a:moveTo>
                    <a:pt x="4299" y="5656"/>
                  </a:moveTo>
                  <a:cubicBezTo>
                    <a:pt x="4406" y="5656"/>
                    <a:pt x="4477" y="5728"/>
                    <a:pt x="4477" y="5835"/>
                  </a:cubicBezTo>
                  <a:cubicBezTo>
                    <a:pt x="4477" y="5942"/>
                    <a:pt x="4406" y="6013"/>
                    <a:pt x="4299" y="6013"/>
                  </a:cubicBezTo>
                  <a:cubicBezTo>
                    <a:pt x="4215" y="6013"/>
                    <a:pt x="4120" y="5930"/>
                    <a:pt x="4120" y="5835"/>
                  </a:cubicBezTo>
                  <a:cubicBezTo>
                    <a:pt x="4120" y="5728"/>
                    <a:pt x="4192" y="5656"/>
                    <a:pt x="4299" y="5656"/>
                  </a:cubicBezTo>
                  <a:close/>
                  <a:moveTo>
                    <a:pt x="3656" y="5228"/>
                  </a:moveTo>
                  <a:lnTo>
                    <a:pt x="3751" y="5263"/>
                  </a:lnTo>
                  <a:cubicBezTo>
                    <a:pt x="3834" y="5323"/>
                    <a:pt x="3941" y="5359"/>
                    <a:pt x="4037" y="5382"/>
                  </a:cubicBezTo>
                  <a:cubicBezTo>
                    <a:pt x="3882" y="5478"/>
                    <a:pt x="3775" y="5644"/>
                    <a:pt x="3775" y="5835"/>
                  </a:cubicBezTo>
                  <a:cubicBezTo>
                    <a:pt x="3775" y="6121"/>
                    <a:pt x="4013" y="6359"/>
                    <a:pt x="4299" y="6359"/>
                  </a:cubicBezTo>
                  <a:cubicBezTo>
                    <a:pt x="4525" y="6359"/>
                    <a:pt x="4715" y="6204"/>
                    <a:pt x="4787" y="6013"/>
                  </a:cubicBezTo>
                  <a:cubicBezTo>
                    <a:pt x="4834" y="6013"/>
                    <a:pt x="4894" y="6013"/>
                    <a:pt x="4942" y="6002"/>
                  </a:cubicBezTo>
                  <a:lnTo>
                    <a:pt x="4942" y="6073"/>
                  </a:lnTo>
                  <a:lnTo>
                    <a:pt x="4299" y="6514"/>
                  </a:lnTo>
                  <a:lnTo>
                    <a:pt x="3656" y="6061"/>
                  </a:lnTo>
                  <a:lnTo>
                    <a:pt x="3656" y="5228"/>
                  </a:lnTo>
                  <a:close/>
                  <a:moveTo>
                    <a:pt x="3656" y="6466"/>
                  </a:moveTo>
                  <a:lnTo>
                    <a:pt x="4049" y="6740"/>
                  </a:lnTo>
                  <a:lnTo>
                    <a:pt x="3656" y="7204"/>
                  </a:lnTo>
                  <a:lnTo>
                    <a:pt x="3656" y="6549"/>
                  </a:lnTo>
                  <a:lnTo>
                    <a:pt x="3656" y="6466"/>
                  </a:lnTo>
                  <a:close/>
                  <a:moveTo>
                    <a:pt x="4942" y="6466"/>
                  </a:moveTo>
                  <a:lnTo>
                    <a:pt x="4942" y="6549"/>
                  </a:lnTo>
                  <a:lnTo>
                    <a:pt x="4942" y="7204"/>
                  </a:lnTo>
                  <a:lnTo>
                    <a:pt x="4549" y="6740"/>
                  </a:lnTo>
                  <a:lnTo>
                    <a:pt x="4942" y="6466"/>
                  </a:lnTo>
                  <a:close/>
                  <a:moveTo>
                    <a:pt x="3858" y="1"/>
                  </a:moveTo>
                  <a:cubicBezTo>
                    <a:pt x="2858" y="1"/>
                    <a:pt x="2048" y="799"/>
                    <a:pt x="2048" y="1799"/>
                  </a:cubicBezTo>
                  <a:lnTo>
                    <a:pt x="2048" y="2096"/>
                  </a:lnTo>
                  <a:cubicBezTo>
                    <a:pt x="1667" y="2168"/>
                    <a:pt x="1382" y="2513"/>
                    <a:pt x="1382" y="2918"/>
                  </a:cubicBezTo>
                  <a:lnTo>
                    <a:pt x="1382" y="3037"/>
                  </a:lnTo>
                  <a:cubicBezTo>
                    <a:pt x="1382" y="3501"/>
                    <a:pt x="1751" y="3870"/>
                    <a:pt x="2215" y="3870"/>
                  </a:cubicBezTo>
                  <a:cubicBezTo>
                    <a:pt x="2310" y="3870"/>
                    <a:pt x="2382" y="3799"/>
                    <a:pt x="2382" y="3704"/>
                  </a:cubicBezTo>
                  <a:lnTo>
                    <a:pt x="2382" y="2251"/>
                  </a:lnTo>
                  <a:lnTo>
                    <a:pt x="2382" y="1799"/>
                  </a:lnTo>
                  <a:cubicBezTo>
                    <a:pt x="2382" y="1001"/>
                    <a:pt x="3037" y="346"/>
                    <a:pt x="3834" y="346"/>
                  </a:cubicBezTo>
                  <a:lnTo>
                    <a:pt x="4727" y="346"/>
                  </a:lnTo>
                  <a:cubicBezTo>
                    <a:pt x="5537" y="346"/>
                    <a:pt x="6192" y="1001"/>
                    <a:pt x="6192" y="1799"/>
                  </a:cubicBezTo>
                  <a:lnTo>
                    <a:pt x="6192" y="2251"/>
                  </a:lnTo>
                  <a:lnTo>
                    <a:pt x="6192" y="4180"/>
                  </a:lnTo>
                  <a:cubicBezTo>
                    <a:pt x="6192" y="4811"/>
                    <a:pt x="5799" y="5335"/>
                    <a:pt x="5251" y="5549"/>
                  </a:cubicBezTo>
                  <a:lnTo>
                    <a:pt x="5251" y="5001"/>
                  </a:lnTo>
                  <a:cubicBezTo>
                    <a:pt x="5823" y="4597"/>
                    <a:pt x="6156" y="3930"/>
                    <a:pt x="6156" y="3227"/>
                  </a:cubicBezTo>
                  <a:lnTo>
                    <a:pt x="6156" y="1870"/>
                  </a:lnTo>
                  <a:cubicBezTo>
                    <a:pt x="6156" y="1037"/>
                    <a:pt x="5489" y="370"/>
                    <a:pt x="4656" y="370"/>
                  </a:cubicBezTo>
                  <a:lnTo>
                    <a:pt x="3894" y="370"/>
                  </a:lnTo>
                  <a:cubicBezTo>
                    <a:pt x="3834" y="370"/>
                    <a:pt x="3775" y="370"/>
                    <a:pt x="3715" y="382"/>
                  </a:cubicBezTo>
                  <a:cubicBezTo>
                    <a:pt x="2965" y="477"/>
                    <a:pt x="2394" y="1120"/>
                    <a:pt x="2394" y="1870"/>
                  </a:cubicBezTo>
                  <a:lnTo>
                    <a:pt x="2394" y="2084"/>
                  </a:lnTo>
                  <a:lnTo>
                    <a:pt x="2394" y="3227"/>
                  </a:lnTo>
                  <a:cubicBezTo>
                    <a:pt x="2394" y="3930"/>
                    <a:pt x="2739" y="4585"/>
                    <a:pt x="3299" y="5001"/>
                  </a:cubicBezTo>
                  <a:lnTo>
                    <a:pt x="3299" y="6013"/>
                  </a:lnTo>
                  <a:lnTo>
                    <a:pt x="1596" y="6561"/>
                  </a:lnTo>
                  <a:cubicBezTo>
                    <a:pt x="643" y="6859"/>
                    <a:pt x="1" y="7740"/>
                    <a:pt x="1" y="8740"/>
                  </a:cubicBezTo>
                  <a:lnTo>
                    <a:pt x="1" y="9645"/>
                  </a:lnTo>
                  <a:cubicBezTo>
                    <a:pt x="1" y="9740"/>
                    <a:pt x="72" y="9812"/>
                    <a:pt x="167" y="9812"/>
                  </a:cubicBezTo>
                  <a:lnTo>
                    <a:pt x="2739" y="9812"/>
                  </a:lnTo>
                  <a:cubicBezTo>
                    <a:pt x="2822" y="9812"/>
                    <a:pt x="2906" y="9740"/>
                    <a:pt x="2906" y="9645"/>
                  </a:cubicBezTo>
                  <a:cubicBezTo>
                    <a:pt x="2906" y="9550"/>
                    <a:pt x="2822" y="9478"/>
                    <a:pt x="2739" y="9478"/>
                  </a:cubicBezTo>
                  <a:lnTo>
                    <a:pt x="322" y="9478"/>
                  </a:lnTo>
                  <a:lnTo>
                    <a:pt x="322" y="8740"/>
                  </a:lnTo>
                  <a:cubicBezTo>
                    <a:pt x="322" y="7883"/>
                    <a:pt x="882" y="7133"/>
                    <a:pt x="1679" y="6871"/>
                  </a:cubicBezTo>
                  <a:lnTo>
                    <a:pt x="3287" y="6359"/>
                  </a:lnTo>
                  <a:lnTo>
                    <a:pt x="3287" y="6537"/>
                  </a:lnTo>
                  <a:lnTo>
                    <a:pt x="3287" y="7657"/>
                  </a:lnTo>
                  <a:cubicBezTo>
                    <a:pt x="3287" y="7728"/>
                    <a:pt x="3334" y="7788"/>
                    <a:pt x="3394" y="7811"/>
                  </a:cubicBezTo>
                  <a:cubicBezTo>
                    <a:pt x="3406" y="7811"/>
                    <a:pt x="3441" y="7835"/>
                    <a:pt x="3453" y="7835"/>
                  </a:cubicBezTo>
                  <a:cubicBezTo>
                    <a:pt x="3501" y="7835"/>
                    <a:pt x="3537" y="7811"/>
                    <a:pt x="3584" y="7776"/>
                  </a:cubicBezTo>
                  <a:lnTo>
                    <a:pt x="4275" y="6966"/>
                  </a:lnTo>
                  <a:lnTo>
                    <a:pt x="4954" y="7776"/>
                  </a:lnTo>
                  <a:cubicBezTo>
                    <a:pt x="4989" y="7811"/>
                    <a:pt x="5025" y="7835"/>
                    <a:pt x="5084" y="7835"/>
                  </a:cubicBezTo>
                  <a:cubicBezTo>
                    <a:pt x="5108" y="7835"/>
                    <a:pt x="5132" y="7835"/>
                    <a:pt x="5144" y="7811"/>
                  </a:cubicBezTo>
                  <a:cubicBezTo>
                    <a:pt x="5204" y="7788"/>
                    <a:pt x="5251" y="7728"/>
                    <a:pt x="5251" y="7657"/>
                  </a:cubicBezTo>
                  <a:lnTo>
                    <a:pt x="5251" y="6359"/>
                  </a:lnTo>
                  <a:lnTo>
                    <a:pt x="6859" y="6871"/>
                  </a:lnTo>
                  <a:cubicBezTo>
                    <a:pt x="7382" y="7037"/>
                    <a:pt x="7811" y="7430"/>
                    <a:pt x="8037" y="7918"/>
                  </a:cubicBezTo>
                  <a:cubicBezTo>
                    <a:pt x="8074" y="7991"/>
                    <a:pt x="8131" y="8022"/>
                    <a:pt x="8198" y="8022"/>
                  </a:cubicBezTo>
                  <a:cubicBezTo>
                    <a:pt x="8219" y="8022"/>
                    <a:pt x="8241" y="8019"/>
                    <a:pt x="8263" y="8014"/>
                  </a:cubicBezTo>
                  <a:cubicBezTo>
                    <a:pt x="8383" y="7990"/>
                    <a:pt x="8418" y="7895"/>
                    <a:pt x="8383" y="7799"/>
                  </a:cubicBezTo>
                  <a:cubicBezTo>
                    <a:pt x="8109" y="7216"/>
                    <a:pt x="7609" y="6775"/>
                    <a:pt x="6989" y="6561"/>
                  </a:cubicBezTo>
                  <a:lnTo>
                    <a:pt x="5287" y="6013"/>
                  </a:lnTo>
                  <a:lnTo>
                    <a:pt x="5287" y="5906"/>
                  </a:lnTo>
                  <a:cubicBezTo>
                    <a:pt x="6013" y="5680"/>
                    <a:pt x="6549" y="5001"/>
                    <a:pt x="6549" y="4180"/>
                  </a:cubicBezTo>
                  <a:lnTo>
                    <a:pt x="6549" y="3858"/>
                  </a:lnTo>
                  <a:cubicBezTo>
                    <a:pt x="6930" y="3775"/>
                    <a:pt x="7216" y="3442"/>
                    <a:pt x="7216" y="3037"/>
                  </a:cubicBezTo>
                  <a:lnTo>
                    <a:pt x="7216" y="2918"/>
                  </a:lnTo>
                  <a:cubicBezTo>
                    <a:pt x="7216" y="2513"/>
                    <a:pt x="6930" y="2168"/>
                    <a:pt x="6549" y="2096"/>
                  </a:cubicBezTo>
                  <a:lnTo>
                    <a:pt x="6549" y="1799"/>
                  </a:lnTo>
                  <a:cubicBezTo>
                    <a:pt x="6549" y="799"/>
                    <a:pt x="5739" y="1"/>
                    <a:pt x="475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47" name="Google Shape;11647;p81"/>
            <p:cNvSpPr/>
            <p:nvPr/>
          </p:nvSpPr>
          <p:spPr>
            <a:xfrm>
              <a:off x="2320012" y="2699682"/>
              <a:ext cx="10993" cy="11341"/>
            </a:xfrm>
            <a:custGeom>
              <a:avLst/>
              <a:gdLst/>
              <a:ahLst/>
              <a:cxnLst/>
              <a:rect l="l" t="t" r="r" b="b"/>
              <a:pathLst>
                <a:path w="347" h="358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91"/>
                  </a:lnTo>
                  <a:cubicBezTo>
                    <a:pt x="1" y="286"/>
                    <a:pt x="84" y="357"/>
                    <a:pt x="168" y="357"/>
                  </a:cubicBezTo>
                  <a:cubicBezTo>
                    <a:pt x="263" y="357"/>
                    <a:pt x="334" y="286"/>
                    <a:pt x="334" y="191"/>
                  </a:cubicBezTo>
                  <a:lnTo>
                    <a:pt x="334" y="167"/>
                  </a:lnTo>
                  <a:cubicBezTo>
                    <a:pt x="346" y="72"/>
                    <a:pt x="263" y="0"/>
                    <a:pt x="1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48" name="Google Shape;11648;p81"/>
            <p:cNvSpPr/>
            <p:nvPr/>
          </p:nvSpPr>
          <p:spPr>
            <a:xfrm>
              <a:off x="2320012" y="2718151"/>
              <a:ext cx="10993" cy="11341"/>
            </a:xfrm>
            <a:custGeom>
              <a:avLst/>
              <a:gdLst/>
              <a:ahLst/>
              <a:cxnLst/>
              <a:rect l="l" t="t" r="r" b="b"/>
              <a:pathLst>
                <a:path w="347" h="358" extrusionOk="0"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191"/>
                  </a:lnTo>
                  <a:cubicBezTo>
                    <a:pt x="1" y="286"/>
                    <a:pt x="84" y="358"/>
                    <a:pt x="168" y="358"/>
                  </a:cubicBezTo>
                  <a:cubicBezTo>
                    <a:pt x="263" y="358"/>
                    <a:pt x="334" y="286"/>
                    <a:pt x="334" y="191"/>
                  </a:cubicBezTo>
                  <a:lnTo>
                    <a:pt x="334" y="167"/>
                  </a:lnTo>
                  <a:cubicBezTo>
                    <a:pt x="346" y="72"/>
                    <a:pt x="263" y="1"/>
                    <a:pt x="16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49" name="Google Shape;11649;p81"/>
            <p:cNvSpPr/>
            <p:nvPr/>
          </p:nvSpPr>
          <p:spPr>
            <a:xfrm>
              <a:off x="2364522" y="2716662"/>
              <a:ext cx="63804" cy="30571"/>
            </a:xfrm>
            <a:custGeom>
              <a:avLst/>
              <a:gdLst/>
              <a:ahLst/>
              <a:cxnLst/>
              <a:rect l="l" t="t" r="r" b="b"/>
              <a:pathLst>
                <a:path w="2014" h="965" extrusionOk="0">
                  <a:moveTo>
                    <a:pt x="1596" y="322"/>
                  </a:moveTo>
                  <a:cubicBezTo>
                    <a:pt x="1632" y="322"/>
                    <a:pt x="1668" y="357"/>
                    <a:pt x="1668" y="405"/>
                  </a:cubicBezTo>
                  <a:lnTo>
                    <a:pt x="1668" y="560"/>
                  </a:lnTo>
                  <a:cubicBezTo>
                    <a:pt x="1668" y="607"/>
                    <a:pt x="1632" y="643"/>
                    <a:pt x="1596" y="643"/>
                  </a:cubicBezTo>
                  <a:lnTo>
                    <a:pt x="382" y="643"/>
                  </a:lnTo>
                  <a:cubicBezTo>
                    <a:pt x="346" y="643"/>
                    <a:pt x="310" y="607"/>
                    <a:pt x="310" y="560"/>
                  </a:cubicBezTo>
                  <a:lnTo>
                    <a:pt x="310" y="405"/>
                  </a:lnTo>
                  <a:cubicBezTo>
                    <a:pt x="310" y="357"/>
                    <a:pt x="346" y="322"/>
                    <a:pt x="382" y="322"/>
                  </a:cubicBezTo>
                  <a:close/>
                  <a:moveTo>
                    <a:pt x="406" y="0"/>
                  </a:moveTo>
                  <a:cubicBezTo>
                    <a:pt x="180" y="0"/>
                    <a:pt x="1" y="179"/>
                    <a:pt x="1" y="405"/>
                  </a:cubicBezTo>
                  <a:lnTo>
                    <a:pt x="1" y="572"/>
                  </a:lnTo>
                  <a:cubicBezTo>
                    <a:pt x="1" y="786"/>
                    <a:pt x="180" y="964"/>
                    <a:pt x="406" y="964"/>
                  </a:cubicBezTo>
                  <a:lnTo>
                    <a:pt x="1608" y="964"/>
                  </a:lnTo>
                  <a:cubicBezTo>
                    <a:pt x="1834" y="964"/>
                    <a:pt x="2013" y="786"/>
                    <a:pt x="2013" y="572"/>
                  </a:cubicBezTo>
                  <a:lnTo>
                    <a:pt x="2013" y="405"/>
                  </a:lnTo>
                  <a:cubicBezTo>
                    <a:pt x="2013" y="179"/>
                    <a:pt x="1834" y="0"/>
                    <a:pt x="160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50" name="Google Shape;11650;p81"/>
            <p:cNvSpPr/>
            <p:nvPr/>
          </p:nvSpPr>
          <p:spPr>
            <a:xfrm>
              <a:off x="2437323" y="2454510"/>
              <a:ext cx="82273" cy="83002"/>
            </a:xfrm>
            <a:custGeom>
              <a:avLst/>
              <a:gdLst/>
              <a:ahLst/>
              <a:cxnLst/>
              <a:rect l="l" t="t" r="r" b="b"/>
              <a:pathLst>
                <a:path w="2597" h="2620" extrusionOk="0">
                  <a:moveTo>
                    <a:pt x="1299" y="655"/>
                  </a:moveTo>
                  <a:cubicBezTo>
                    <a:pt x="1656" y="655"/>
                    <a:pt x="1942" y="953"/>
                    <a:pt x="1942" y="1310"/>
                  </a:cubicBezTo>
                  <a:cubicBezTo>
                    <a:pt x="1930" y="1667"/>
                    <a:pt x="1644" y="1965"/>
                    <a:pt x="1299" y="1965"/>
                  </a:cubicBezTo>
                  <a:cubicBezTo>
                    <a:pt x="941" y="1965"/>
                    <a:pt x="668" y="1667"/>
                    <a:pt x="668" y="1310"/>
                  </a:cubicBezTo>
                  <a:cubicBezTo>
                    <a:pt x="668" y="953"/>
                    <a:pt x="941" y="655"/>
                    <a:pt x="1299" y="655"/>
                  </a:cubicBezTo>
                  <a:close/>
                  <a:moveTo>
                    <a:pt x="1299" y="0"/>
                  </a:moveTo>
                  <a:cubicBezTo>
                    <a:pt x="1215" y="0"/>
                    <a:pt x="1132" y="72"/>
                    <a:pt x="1132" y="167"/>
                  </a:cubicBezTo>
                  <a:lnTo>
                    <a:pt x="1132" y="346"/>
                  </a:lnTo>
                  <a:cubicBezTo>
                    <a:pt x="989" y="369"/>
                    <a:pt x="858" y="429"/>
                    <a:pt x="751" y="500"/>
                  </a:cubicBezTo>
                  <a:lnTo>
                    <a:pt x="620" y="369"/>
                  </a:lnTo>
                  <a:cubicBezTo>
                    <a:pt x="590" y="340"/>
                    <a:pt x="546" y="325"/>
                    <a:pt x="501" y="325"/>
                  </a:cubicBezTo>
                  <a:cubicBezTo>
                    <a:pt x="456" y="325"/>
                    <a:pt x="412" y="340"/>
                    <a:pt x="382" y="369"/>
                  </a:cubicBezTo>
                  <a:cubicBezTo>
                    <a:pt x="322" y="429"/>
                    <a:pt x="322" y="548"/>
                    <a:pt x="382" y="607"/>
                  </a:cubicBezTo>
                  <a:lnTo>
                    <a:pt x="513" y="750"/>
                  </a:lnTo>
                  <a:cubicBezTo>
                    <a:pt x="441" y="857"/>
                    <a:pt x="382" y="1000"/>
                    <a:pt x="346" y="1143"/>
                  </a:cubicBezTo>
                  <a:lnTo>
                    <a:pt x="168" y="1143"/>
                  </a:lnTo>
                  <a:cubicBezTo>
                    <a:pt x="84" y="1143"/>
                    <a:pt x="1" y="1227"/>
                    <a:pt x="1" y="1310"/>
                  </a:cubicBezTo>
                  <a:cubicBezTo>
                    <a:pt x="1" y="1405"/>
                    <a:pt x="84" y="1477"/>
                    <a:pt x="168" y="1477"/>
                  </a:cubicBezTo>
                  <a:lnTo>
                    <a:pt x="346" y="1477"/>
                  </a:lnTo>
                  <a:cubicBezTo>
                    <a:pt x="382" y="1619"/>
                    <a:pt x="441" y="1762"/>
                    <a:pt x="513" y="1881"/>
                  </a:cubicBezTo>
                  <a:lnTo>
                    <a:pt x="382" y="2012"/>
                  </a:lnTo>
                  <a:cubicBezTo>
                    <a:pt x="322" y="2072"/>
                    <a:pt x="322" y="2191"/>
                    <a:pt x="382" y="2251"/>
                  </a:cubicBezTo>
                  <a:cubicBezTo>
                    <a:pt x="406" y="2274"/>
                    <a:pt x="453" y="2298"/>
                    <a:pt x="501" y="2298"/>
                  </a:cubicBezTo>
                  <a:cubicBezTo>
                    <a:pt x="537" y="2298"/>
                    <a:pt x="584" y="2274"/>
                    <a:pt x="620" y="2251"/>
                  </a:cubicBezTo>
                  <a:lnTo>
                    <a:pt x="751" y="2120"/>
                  </a:lnTo>
                  <a:cubicBezTo>
                    <a:pt x="870" y="2191"/>
                    <a:pt x="1001" y="2251"/>
                    <a:pt x="1132" y="2274"/>
                  </a:cubicBezTo>
                  <a:lnTo>
                    <a:pt x="1132" y="2453"/>
                  </a:lnTo>
                  <a:cubicBezTo>
                    <a:pt x="1132" y="2548"/>
                    <a:pt x="1215" y="2620"/>
                    <a:pt x="1299" y="2620"/>
                  </a:cubicBezTo>
                  <a:cubicBezTo>
                    <a:pt x="1394" y="2620"/>
                    <a:pt x="1465" y="2548"/>
                    <a:pt x="1465" y="2453"/>
                  </a:cubicBezTo>
                  <a:lnTo>
                    <a:pt x="1465" y="2274"/>
                  </a:lnTo>
                  <a:cubicBezTo>
                    <a:pt x="1608" y="2251"/>
                    <a:pt x="1751" y="2191"/>
                    <a:pt x="1846" y="2120"/>
                  </a:cubicBezTo>
                  <a:lnTo>
                    <a:pt x="1989" y="2251"/>
                  </a:lnTo>
                  <a:cubicBezTo>
                    <a:pt x="2013" y="2274"/>
                    <a:pt x="2061" y="2298"/>
                    <a:pt x="2108" y="2298"/>
                  </a:cubicBezTo>
                  <a:cubicBezTo>
                    <a:pt x="2144" y="2298"/>
                    <a:pt x="2192" y="2274"/>
                    <a:pt x="2227" y="2251"/>
                  </a:cubicBezTo>
                  <a:cubicBezTo>
                    <a:pt x="2287" y="2191"/>
                    <a:pt x="2287" y="2072"/>
                    <a:pt x="2227" y="2012"/>
                  </a:cubicBezTo>
                  <a:lnTo>
                    <a:pt x="2084" y="1881"/>
                  </a:lnTo>
                  <a:cubicBezTo>
                    <a:pt x="2168" y="1762"/>
                    <a:pt x="2227" y="1619"/>
                    <a:pt x="2251" y="1477"/>
                  </a:cubicBezTo>
                  <a:lnTo>
                    <a:pt x="2430" y="1477"/>
                  </a:lnTo>
                  <a:cubicBezTo>
                    <a:pt x="2525" y="1477"/>
                    <a:pt x="2596" y="1405"/>
                    <a:pt x="2596" y="1310"/>
                  </a:cubicBezTo>
                  <a:cubicBezTo>
                    <a:pt x="2596" y="1227"/>
                    <a:pt x="2525" y="1143"/>
                    <a:pt x="2430" y="1143"/>
                  </a:cubicBezTo>
                  <a:lnTo>
                    <a:pt x="2251" y="1143"/>
                  </a:lnTo>
                  <a:cubicBezTo>
                    <a:pt x="2227" y="1000"/>
                    <a:pt x="2168" y="869"/>
                    <a:pt x="2096" y="750"/>
                  </a:cubicBezTo>
                  <a:lnTo>
                    <a:pt x="2227" y="607"/>
                  </a:lnTo>
                  <a:cubicBezTo>
                    <a:pt x="2287" y="548"/>
                    <a:pt x="2287" y="429"/>
                    <a:pt x="2227" y="369"/>
                  </a:cubicBezTo>
                  <a:cubicBezTo>
                    <a:pt x="2198" y="340"/>
                    <a:pt x="2153" y="325"/>
                    <a:pt x="2108" y="325"/>
                  </a:cubicBezTo>
                  <a:cubicBezTo>
                    <a:pt x="2064" y="325"/>
                    <a:pt x="2019" y="340"/>
                    <a:pt x="1989" y="369"/>
                  </a:cubicBezTo>
                  <a:lnTo>
                    <a:pt x="1846" y="500"/>
                  </a:lnTo>
                  <a:cubicBezTo>
                    <a:pt x="1727" y="429"/>
                    <a:pt x="1596" y="369"/>
                    <a:pt x="1465" y="346"/>
                  </a:cubicBezTo>
                  <a:lnTo>
                    <a:pt x="1465" y="167"/>
                  </a:lnTo>
                  <a:cubicBezTo>
                    <a:pt x="1465" y="72"/>
                    <a:pt x="1394" y="0"/>
                    <a:pt x="129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51" name="Google Shape;11651;p81"/>
            <p:cNvSpPr/>
            <p:nvPr/>
          </p:nvSpPr>
          <p:spPr>
            <a:xfrm>
              <a:off x="2462603" y="2479759"/>
              <a:ext cx="32092" cy="32092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1" y="358"/>
                  </a:moveTo>
                  <a:cubicBezTo>
                    <a:pt x="596" y="358"/>
                    <a:pt x="667" y="441"/>
                    <a:pt x="667" y="525"/>
                  </a:cubicBezTo>
                  <a:cubicBezTo>
                    <a:pt x="667" y="620"/>
                    <a:pt x="596" y="692"/>
                    <a:pt x="501" y="692"/>
                  </a:cubicBezTo>
                  <a:cubicBezTo>
                    <a:pt x="417" y="692"/>
                    <a:pt x="346" y="620"/>
                    <a:pt x="346" y="525"/>
                  </a:cubicBezTo>
                  <a:cubicBezTo>
                    <a:pt x="346" y="441"/>
                    <a:pt x="417" y="358"/>
                    <a:pt x="501" y="358"/>
                  </a:cubicBezTo>
                  <a:close/>
                  <a:moveTo>
                    <a:pt x="501" y="1"/>
                  </a:moveTo>
                  <a:cubicBezTo>
                    <a:pt x="227" y="1"/>
                    <a:pt x="1" y="227"/>
                    <a:pt x="1" y="513"/>
                  </a:cubicBezTo>
                  <a:cubicBezTo>
                    <a:pt x="1" y="799"/>
                    <a:pt x="227" y="1013"/>
                    <a:pt x="501" y="1013"/>
                  </a:cubicBezTo>
                  <a:cubicBezTo>
                    <a:pt x="786" y="1013"/>
                    <a:pt x="1013" y="799"/>
                    <a:pt x="1013" y="513"/>
                  </a:cubicBezTo>
                  <a:cubicBezTo>
                    <a:pt x="1001" y="251"/>
                    <a:pt x="774" y="1"/>
                    <a:pt x="50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52" name="Google Shape;11652;p81"/>
            <p:cNvSpPr/>
            <p:nvPr/>
          </p:nvSpPr>
          <p:spPr>
            <a:xfrm>
              <a:off x="2314373" y="2546921"/>
              <a:ext cx="21891" cy="36242"/>
            </a:xfrm>
            <a:custGeom>
              <a:avLst/>
              <a:gdLst/>
              <a:ahLst/>
              <a:cxnLst/>
              <a:rect l="l" t="t" r="r" b="b"/>
              <a:pathLst>
                <a:path w="691" h="114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988"/>
                  </a:lnTo>
                  <a:cubicBezTo>
                    <a:pt x="0" y="1072"/>
                    <a:pt x="72" y="1143"/>
                    <a:pt x="167" y="1143"/>
                  </a:cubicBezTo>
                  <a:lnTo>
                    <a:pt x="524" y="1143"/>
                  </a:lnTo>
                  <a:cubicBezTo>
                    <a:pt x="620" y="1143"/>
                    <a:pt x="691" y="1072"/>
                    <a:pt x="691" y="988"/>
                  </a:cubicBezTo>
                  <a:cubicBezTo>
                    <a:pt x="691" y="893"/>
                    <a:pt x="620" y="822"/>
                    <a:pt x="524" y="822"/>
                  </a:cubicBezTo>
                  <a:lnTo>
                    <a:pt x="334" y="822"/>
                  </a:ln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653" name="Google Shape;11653;p81"/>
          <p:cNvSpPr/>
          <p:nvPr/>
        </p:nvSpPr>
        <p:spPr>
          <a:xfrm>
            <a:off x="4691669" y="2944774"/>
            <a:ext cx="485337" cy="481873"/>
          </a:xfrm>
          <a:custGeom>
            <a:avLst/>
            <a:gdLst/>
            <a:ahLst/>
            <a:cxnLst/>
            <a:rect l="l" t="t" r="r" b="b"/>
            <a:pathLst>
              <a:path w="11490" h="11408" extrusionOk="0">
                <a:moveTo>
                  <a:pt x="9311" y="394"/>
                </a:moveTo>
                <a:lnTo>
                  <a:pt x="11073" y="2144"/>
                </a:lnTo>
                <a:lnTo>
                  <a:pt x="10537" y="2680"/>
                </a:lnTo>
                <a:lnTo>
                  <a:pt x="10513" y="2668"/>
                </a:lnTo>
                <a:lnTo>
                  <a:pt x="8799" y="942"/>
                </a:lnTo>
                <a:lnTo>
                  <a:pt x="9311" y="394"/>
                </a:lnTo>
                <a:close/>
                <a:moveTo>
                  <a:pt x="2846" y="1299"/>
                </a:moveTo>
                <a:lnTo>
                  <a:pt x="3000" y="1465"/>
                </a:lnTo>
                <a:cubicBezTo>
                  <a:pt x="3228" y="1693"/>
                  <a:pt x="3531" y="1812"/>
                  <a:pt x="3838" y="1812"/>
                </a:cubicBezTo>
                <a:cubicBezTo>
                  <a:pt x="3852" y="1812"/>
                  <a:pt x="3867" y="1811"/>
                  <a:pt x="3881" y="1811"/>
                </a:cubicBezTo>
                <a:cubicBezTo>
                  <a:pt x="4524" y="1775"/>
                  <a:pt x="5334" y="1704"/>
                  <a:pt x="5763" y="1596"/>
                </a:cubicBezTo>
                <a:cubicBezTo>
                  <a:pt x="5775" y="1608"/>
                  <a:pt x="5798" y="1656"/>
                  <a:pt x="5834" y="1692"/>
                </a:cubicBezTo>
                <a:cubicBezTo>
                  <a:pt x="5858" y="1835"/>
                  <a:pt x="5798" y="1989"/>
                  <a:pt x="5667" y="2073"/>
                </a:cubicBezTo>
                <a:lnTo>
                  <a:pt x="4715" y="2466"/>
                </a:lnTo>
                <a:cubicBezTo>
                  <a:pt x="4655" y="2477"/>
                  <a:pt x="4632" y="2537"/>
                  <a:pt x="4608" y="2585"/>
                </a:cubicBezTo>
                <a:cubicBezTo>
                  <a:pt x="4596" y="2644"/>
                  <a:pt x="4608" y="2704"/>
                  <a:pt x="4655" y="2728"/>
                </a:cubicBezTo>
                <a:lnTo>
                  <a:pt x="5513" y="3597"/>
                </a:lnTo>
                <a:lnTo>
                  <a:pt x="5227" y="3894"/>
                </a:lnTo>
                <a:lnTo>
                  <a:pt x="4929" y="3597"/>
                </a:lnTo>
                <a:cubicBezTo>
                  <a:pt x="4899" y="3567"/>
                  <a:pt x="4852" y="3552"/>
                  <a:pt x="4806" y="3552"/>
                </a:cubicBezTo>
                <a:cubicBezTo>
                  <a:pt x="4760" y="3552"/>
                  <a:pt x="4715" y="3567"/>
                  <a:pt x="4691" y="3597"/>
                </a:cubicBezTo>
                <a:cubicBezTo>
                  <a:pt x="4632" y="3656"/>
                  <a:pt x="4632" y="3775"/>
                  <a:pt x="4691" y="3835"/>
                </a:cubicBezTo>
                <a:lnTo>
                  <a:pt x="4989" y="4132"/>
                </a:lnTo>
                <a:lnTo>
                  <a:pt x="4691" y="4430"/>
                </a:lnTo>
                <a:lnTo>
                  <a:pt x="4191" y="3930"/>
                </a:lnTo>
                <a:cubicBezTo>
                  <a:pt x="4161" y="3900"/>
                  <a:pt x="4117" y="3885"/>
                  <a:pt x="4072" y="3885"/>
                </a:cubicBezTo>
                <a:cubicBezTo>
                  <a:pt x="4027" y="3885"/>
                  <a:pt x="3983" y="3900"/>
                  <a:pt x="3953" y="3930"/>
                </a:cubicBezTo>
                <a:cubicBezTo>
                  <a:pt x="3893" y="3990"/>
                  <a:pt x="3893" y="4109"/>
                  <a:pt x="3953" y="4168"/>
                </a:cubicBezTo>
                <a:lnTo>
                  <a:pt x="4441" y="4668"/>
                </a:lnTo>
                <a:lnTo>
                  <a:pt x="4143" y="4966"/>
                </a:lnTo>
                <a:lnTo>
                  <a:pt x="3846" y="4668"/>
                </a:lnTo>
                <a:cubicBezTo>
                  <a:pt x="3822" y="4638"/>
                  <a:pt x="3777" y="4624"/>
                  <a:pt x="3731" y="4624"/>
                </a:cubicBezTo>
                <a:cubicBezTo>
                  <a:pt x="3685" y="4624"/>
                  <a:pt x="3637" y="4638"/>
                  <a:pt x="3608" y="4668"/>
                </a:cubicBezTo>
                <a:cubicBezTo>
                  <a:pt x="3548" y="4728"/>
                  <a:pt x="3548" y="4847"/>
                  <a:pt x="3608" y="4906"/>
                </a:cubicBezTo>
                <a:lnTo>
                  <a:pt x="3905" y="5204"/>
                </a:lnTo>
                <a:lnTo>
                  <a:pt x="3608" y="5502"/>
                </a:lnTo>
                <a:lnTo>
                  <a:pt x="1976" y="3859"/>
                </a:lnTo>
                <a:cubicBezTo>
                  <a:pt x="1929" y="3811"/>
                  <a:pt x="1881" y="3751"/>
                  <a:pt x="1857" y="3680"/>
                </a:cubicBezTo>
                <a:cubicBezTo>
                  <a:pt x="1822" y="3620"/>
                  <a:pt x="1810" y="3549"/>
                  <a:pt x="1810" y="3478"/>
                </a:cubicBezTo>
                <a:cubicBezTo>
                  <a:pt x="1798" y="3335"/>
                  <a:pt x="1750" y="3216"/>
                  <a:pt x="1667" y="3132"/>
                </a:cubicBezTo>
                <a:lnTo>
                  <a:pt x="1334" y="2799"/>
                </a:lnTo>
                <a:lnTo>
                  <a:pt x="2846" y="1299"/>
                </a:lnTo>
                <a:close/>
                <a:moveTo>
                  <a:pt x="7882" y="5954"/>
                </a:moveTo>
                <a:lnTo>
                  <a:pt x="9525" y="7597"/>
                </a:lnTo>
                <a:cubicBezTo>
                  <a:pt x="9620" y="7704"/>
                  <a:pt x="9680" y="7835"/>
                  <a:pt x="9680" y="7966"/>
                </a:cubicBezTo>
                <a:cubicBezTo>
                  <a:pt x="9680" y="8026"/>
                  <a:pt x="9704" y="8085"/>
                  <a:pt x="9727" y="8145"/>
                </a:cubicBezTo>
                <a:cubicBezTo>
                  <a:pt x="9763" y="8204"/>
                  <a:pt x="9787" y="8252"/>
                  <a:pt x="9835" y="8300"/>
                </a:cubicBezTo>
                <a:lnTo>
                  <a:pt x="10156" y="8621"/>
                </a:lnTo>
                <a:lnTo>
                  <a:pt x="8680" y="10145"/>
                </a:lnTo>
                <a:lnTo>
                  <a:pt x="8513" y="9978"/>
                </a:lnTo>
                <a:cubicBezTo>
                  <a:pt x="8286" y="9751"/>
                  <a:pt x="7993" y="9632"/>
                  <a:pt x="7677" y="9632"/>
                </a:cubicBezTo>
                <a:cubicBezTo>
                  <a:pt x="7662" y="9632"/>
                  <a:pt x="7647" y="9633"/>
                  <a:pt x="7632" y="9633"/>
                </a:cubicBezTo>
                <a:cubicBezTo>
                  <a:pt x="6989" y="9669"/>
                  <a:pt x="6179" y="9740"/>
                  <a:pt x="5763" y="9847"/>
                </a:cubicBezTo>
                <a:cubicBezTo>
                  <a:pt x="5739" y="9824"/>
                  <a:pt x="5715" y="9788"/>
                  <a:pt x="5679" y="9752"/>
                </a:cubicBezTo>
                <a:cubicBezTo>
                  <a:pt x="5656" y="9609"/>
                  <a:pt x="5715" y="9455"/>
                  <a:pt x="5846" y="9371"/>
                </a:cubicBezTo>
                <a:lnTo>
                  <a:pt x="6799" y="8978"/>
                </a:lnTo>
                <a:cubicBezTo>
                  <a:pt x="6858" y="8966"/>
                  <a:pt x="6894" y="8907"/>
                  <a:pt x="6906" y="8859"/>
                </a:cubicBezTo>
                <a:cubicBezTo>
                  <a:pt x="6918" y="8800"/>
                  <a:pt x="6906" y="8740"/>
                  <a:pt x="6858" y="8716"/>
                </a:cubicBezTo>
                <a:lnTo>
                  <a:pt x="6001" y="7847"/>
                </a:lnTo>
                <a:lnTo>
                  <a:pt x="6298" y="7550"/>
                </a:lnTo>
                <a:lnTo>
                  <a:pt x="6596" y="7847"/>
                </a:lnTo>
                <a:cubicBezTo>
                  <a:pt x="6620" y="7883"/>
                  <a:pt x="6668" y="7895"/>
                  <a:pt x="6715" y="7895"/>
                </a:cubicBezTo>
                <a:cubicBezTo>
                  <a:pt x="6751" y="7895"/>
                  <a:pt x="6799" y="7883"/>
                  <a:pt x="6834" y="7847"/>
                </a:cubicBezTo>
                <a:cubicBezTo>
                  <a:pt x="6894" y="7788"/>
                  <a:pt x="6894" y="7669"/>
                  <a:pt x="6834" y="7609"/>
                </a:cubicBezTo>
                <a:lnTo>
                  <a:pt x="6537" y="7311"/>
                </a:lnTo>
                <a:lnTo>
                  <a:pt x="6834" y="7014"/>
                </a:lnTo>
                <a:lnTo>
                  <a:pt x="7322" y="7502"/>
                </a:lnTo>
                <a:cubicBezTo>
                  <a:pt x="7346" y="7538"/>
                  <a:pt x="7394" y="7550"/>
                  <a:pt x="7441" y="7550"/>
                </a:cubicBezTo>
                <a:cubicBezTo>
                  <a:pt x="7477" y="7550"/>
                  <a:pt x="7525" y="7538"/>
                  <a:pt x="7561" y="7502"/>
                </a:cubicBezTo>
                <a:cubicBezTo>
                  <a:pt x="7620" y="7442"/>
                  <a:pt x="7620" y="7323"/>
                  <a:pt x="7561" y="7264"/>
                </a:cubicBezTo>
                <a:lnTo>
                  <a:pt x="7072" y="6776"/>
                </a:lnTo>
                <a:lnTo>
                  <a:pt x="7263" y="6585"/>
                </a:lnTo>
                <a:lnTo>
                  <a:pt x="7346" y="6490"/>
                </a:lnTo>
                <a:lnTo>
                  <a:pt x="7644" y="6788"/>
                </a:lnTo>
                <a:cubicBezTo>
                  <a:pt x="7680" y="6823"/>
                  <a:pt x="7715" y="6835"/>
                  <a:pt x="7763" y="6835"/>
                </a:cubicBezTo>
                <a:cubicBezTo>
                  <a:pt x="7811" y="6835"/>
                  <a:pt x="7858" y="6823"/>
                  <a:pt x="7882" y="6788"/>
                </a:cubicBezTo>
                <a:cubicBezTo>
                  <a:pt x="7942" y="6728"/>
                  <a:pt x="7942" y="6609"/>
                  <a:pt x="7882" y="6549"/>
                </a:cubicBezTo>
                <a:lnTo>
                  <a:pt x="7584" y="6252"/>
                </a:lnTo>
                <a:lnTo>
                  <a:pt x="7882" y="5954"/>
                </a:lnTo>
                <a:close/>
                <a:moveTo>
                  <a:pt x="964" y="8752"/>
                </a:moveTo>
                <a:lnTo>
                  <a:pt x="976" y="8776"/>
                </a:lnTo>
                <a:lnTo>
                  <a:pt x="2703" y="10502"/>
                </a:lnTo>
                <a:lnTo>
                  <a:pt x="2191" y="11050"/>
                </a:lnTo>
                <a:lnTo>
                  <a:pt x="429" y="9288"/>
                </a:lnTo>
                <a:lnTo>
                  <a:pt x="964" y="8752"/>
                </a:lnTo>
                <a:close/>
                <a:moveTo>
                  <a:pt x="10537" y="8752"/>
                </a:moveTo>
                <a:lnTo>
                  <a:pt x="11073" y="9288"/>
                </a:lnTo>
                <a:lnTo>
                  <a:pt x="9311" y="11050"/>
                </a:lnTo>
                <a:lnTo>
                  <a:pt x="8775" y="10514"/>
                </a:lnTo>
                <a:lnTo>
                  <a:pt x="8799" y="10490"/>
                </a:lnTo>
                <a:lnTo>
                  <a:pt x="10525" y="8764"/>
                </a:lnTo>
                <a:lnTo>
                  <a:pt x="10537" y="8752"/>
                </a:lnTo>
                <a:close/>
                <a:moveTo>
                  <a:pt x="2203" y="1"/>
                </a:moveTo>
                <a:cubicBezTo>
                  <a:pt x="2155" y="1"/>
                  <a:pt x="2107" y="13"/>
                  <a:pt x="2084" y="49"/>
                </a:cubicBezTo>
                <a:lnTo>
                  <a:pt x="1429" y="703"/>
                </a:lnTo>
                <a:cubicBezTo>
                  <a:pt x="1369" y="763"/>
                  <a:pt x="1369" y="882"/>
                  <a:pt x="1429" y="942"/>
                </a:cubicBezTo>
                <a:cubicBezTo>
                  <a:pt x="1459" y="971"/>
                  <a:pt x="1503" y="986"/>
                  <a:pt x="1548" y="986"/>
                </a:cubicBezTo>
                <a:cubicBezTo>
                  <a:pt x="1592" y="986"/>
                  <a:pt x="1637" y="971"/>
                  <a:pt x="1667" y="942"/>
                </a:cubicBezTo>
                <a:lnTo>
                  <a:pt x="2203" y="406"/>
                </a:lnTo>
                <a:lnTo>
                  <a:pt x="2738" y="942"/>
                </a:lnTo>
                <a:lnTo>
                  <a:pt x="2727" y="953"/>
                </a:lnTo>
                <a:lnTo>
                  <a:pt x="964" y="2668"/>
                </a:lnTo>
                <a:lnTo>
                  <a:pt x="953" y="2680"/>
                </a:lnTo>
                <a:lnTo>
                  <a:pt x="417" y="2144"/>
                </a:lnTo>
                <a:lnTo>
                  <a:pt x="1155" y="1406"/>
                </a:lnTo>
                <a:cubicBezTo>
                  <a:pt x="1214" y="1346"/>
                  <a:pt x="1214" y="1227"/>
                  <a:pt x="1155" y="1168"/>
                </a:cubicBezTo>
                <a:cubicBezTo>
                  <a:pt x="1125" y="1138"/>
                  <a:pt x="1081" y="1123"/>
                  <a:pt x="1036" y="1123"/>
                </a:cubicBezTo>
                <a:cubicBezTo>
                  <a:pt x="991" y="1123"/>
                  <a:pt x="947" y="1138"/>
                  <a:pt x="917" y="1168"/>
                </a:cubicBezTo>
                <a:lnTo>
                  <a:pt x="60" y="2025"/>
                </a:lnTo>
                <a:cubicBezTo>
                  <a:pt x="24" y="2061"/>
                  <a:pt x="12" y="2096"/>
                  <a:pt x="12" y="2144"/>
                </a:cubicBezTo>
                <a:cubicBezTo>
                  <a:pt x="12" y="2192"/>
                  <a:pt x="24" y="2239"/>
                  <a:pt x="60" y="2263"/>
                </a:cubicBezTo>
                <a:lnTo>
                  <a:pt x="833" y="3037"/>
                </a:lnTo>
                <a:cubicBezTo>
                  <a:pt x="857" y="3073"/>
                  <a:pt x="905" y="3085"/>
                  <a:pt x="953" y="3085"/>
                </a:cubicBezTo>
                <a:cubicBezTo>
                  <a:pt x="1000" y="3085"/>
                  <a:pt x="1036" y="3073"/>
                  <a:pt x="1072" y="3037"/>
                </a:cubicBezTo>
                <a:lnTo>
                  <a:pt x="1084" y="3025"/>
                </a:lnTo>
                <a:lnTo>
                  <a:pt x="1417" y="3347"/>
                </a:lnTo>
                <a:cubicBezTo>
                  <a:pt x="1441" y="3382"/>
                  <a:pt x="1476" y="3430"/>
                  <a:pt x="1476" y="3466"/>
                </a:cubicBezTo>
                <a:cubicBezTo>
                  <a:pt x="1488" y="3573"/>
                  <a:pt x="1500" y="3692"/>
                  <a:pt x="1548" y="3787"/>
                </a:cubicBezTo>
                <a:cubicBezTo>
                  <a:pt x="1595" y="3882"/>
                  <a:pt x="1655" y="3978"/>
                  <a:pt x="1738" y="4049"/>
                </a:cubicBezTo>
                <a:lnTo>
                  <a:pt x="3381" y="5692"/>
                </a:lnTo>
                <a:lnTo>
                  <a:pt x="2691" y="6371"/>
                </a:lnTo>
                <a:lnTo>
                  <a:pt x="2393" y="5645"/>
                </a:lnTo>
                <a:cubicBezTo>
                  <a:pt x="2393" y="5645"/>
                  <a:pt x="2393" y="5633"/>
                  <a:pt x="2381" y="5633"/>
                </a:cubicBezTo>
                <a:cubicBezTo>
                  <a:pt x="2248" y="5404"/>
                  <a:pt x="2016" y="5274"/>
                  <a:pt x="1775" y="5274"/>
                </a:cubicBezTo>
                <a:cubicBezTo>
                  <a:pt x="1715" y="5274"/>
                  <a:pt x="1655" y="5283"/>
                  <a:pt x="1595" y="5299"/>
                </a:cubicBezTo>
                <a:cubicBezTo>
                  <a:pt x="1572" y="5299"/>
                  <a:pt x="1560" y="5311"/>
                  <a:pt x="1548" y="5311"/>
                </a:cubicBezTo>
                <a:cubicBezTo>
                  <a:pt x="1393" y="5406"/>
                  <a:pt x="1214" y="5573"/>
                  <a:pt x="1274" y="5728"/>
                </a:cubicBezTo>
                <a:cubicBezTo>
                  <a:pt x="1369" y="6014"/>
                  <a:pt x="1441" y="6668"/>
                  <a:pt x="1488" y="7573"/>
                </a:cubicBezTo>
                <a:cubicBezTo>
                  <a:pt x="1500" y="7811"/>
                  <a:pt x="1417" y="8038"/>
                  <a:pt x="1250" y="8204"/>
                </a:cubicBezTo>
                <a:lnTo>
                  <a:pt x="1084" y="8371"/>
                </a:lnTo>
                <a:lnTo>
                  <a:pt x="1072" y="8347"/>
                </a:lnTo>
                <a:cubicBezTo>
                  <a:pt x="1042" y="8317"/>
                  <a:pt x="997" y="8303"/>
                  <a:pt x="953" y="8303"/>
                </a:cubicBezTo>
                <a:cubicBezTo>
                  <a:pt x="908" y="8303"/>
                  <a:pt x="863" y="8317"/>
                  <a:pt x="833" y="8347"/>
                </a:cubicBezTo>
                <a:lnTo>
                  <a:pt x="60" y="9121"/>
                </a:lnTo>
                <a:cubicBezTo>
                  <a:pt x="0" y="9181"/>
                  <a:pt x="0" y="9300"/>
                  <a:pt x="60" y="9359"/>
                </a:cubicBezTo>
                <a:lnTo>
                  <a:pt x="2048" y="11360"/>
                </a:lnTo>
                <a:cubicBezTo>
                  <a:pt x="2084" y="11383"/>
                  <a:pt x="2119" y="11407"/>
                  <a:pt x="2167" y="11407"/>
                </a:cubicBezTo>
                <a:cubicBezTo>
                  <a:pt x="2215" y="11407"/>
                  <a:pt x="2262" y="11383"/>
                  <a:pt x="2286" y="11360"/>
                </a:cubicBezTo>
                <a:lnTo>
                  <a:pt x="3060" y="10586"/>
                </a:lnTo>
                <a:cubicBezTo>
                  <a:pt x="3119" y="10526"/>
                  <a:pt x="3119" y="10407"/>
                  <a:pt x="3060" y="10348"/>
                </a:cubicBezTo>
                <a:lnTo>
                  <a:pt x="3048" y="10336"/>
                </a:lnTo>
                <a:lnTo>
                  <a:pt x="3370" y="10002"/>
                </a:lnTo>
                <a:cubicBezTo>
                  <a:pt x="3405" y="9978"/>
                  <a:pt x="3453" y="9943"/>
                  <a:pt x="3489" y="9943"/>
                </a:cubicBezTo>
                <a:cubicBezTo>
                  <a:pt x="3572" y="9943"/>
                  <a:pt x="3631" y="9931"/>
                  <a:pt x="3691" y="9919"/>
                </a:cubicBezTo>
                <a:cubicBezTo>
                  <a:pt x="3751" y="9895"/>
                  <a:pt x="3822" y="9871"/>
                  <a:pt x="3881" y="9836"/>
                </a:cubicBezTo>
                <a:cubicBezTo>
                  <a:pt x="3953" y="9800"/>
                  <a:pt x="3989" y="9693"/>
                  <a:pt x="3941" y="9621"/>
                </a:cubicBezTo>
                <a:cubicBezTo>
                  <a:pt x="3910" y="9566"/>
                  <a:pt x="3853" y="9537"/>
                  <a:pt x="3797" y="9537"/>
                </a:cubicBezTo>
                <a:cubicBezTo>
                  <a:pt x="3768" y="9537"/>
                  <a:pt x="3739" y="9545"/>
                  <a:pt x="3715" y="9562"/>
                </a:cubicBezTo>
                <a:cubicBezTo>
                  <a:pt x="3667" y="9574"/>
                  <a:pt x="3643" y="9597"/>
                  <a:pt x="3596" y="9597"/>
                </a:cubicBezTo>
                <a:cubicBezTo>
                  <a:pt x="3548" y="9621"/>
                  <a:pt x="3512" y="9621"/>
                  <a:pt x="3465" y="9633"/>
                </a:cubicBezTo>
                <a:cubicBezTo>
                  <a:pt x="3334" y="9645"/>
                  <a:pt x="3215" y="9693"/>
                  <a:pt x="3119" y="9776"/>
                </a:cubicBezTo>
                <a:lnTo>
                  <a:pt x="2798" y="10109"/>
                </a:lnTo>
                <a:lnTo>
                  <a:pt x="1286" y="8609"/>
                </a:lnTo>
                <a:lnTo>
                  <a:pt x="1453" y="8443"/>
                </a:lnTo>
                <a:cubicBezTo>
                  <a:pt x="1691" y="8204"/>
                  <a:pt x="1810" y="7895"/>
                  <a:pt x="1798" y="7561"/>
                </a:cubicBezTo>
                <a:cubicBezTo>
                  <a:pt x="1762" y="6919"/>
                  <a:pt x="1691" y="6109"/>
                  <a:pt x="1584" y="5692"/>
                </a:cubicBezTo>
                <a:cubicBezTo>
                  <a:pt x="1607" y="5668"/>
                  <a:pt x="1643" y="5645"/>
                  <a:pt x="1679" y="5609"/>
                </a:cubicBezTo>
                <a:cubicBezTo>
                  <a:pt x="1699" y="5605"/>
                  <a:pt x="1720" y="5604"/>
                  <a:pt x="1741" y="5604"/>
                </a:cubicBezTo>
                <a:cubicBezTo>
                  <a:pt x="1865" y="5604"/>
                  <a:pt x="1989" y="5663"/>
                  <a:pt x="2060" y="5776"/>
                </a:cubicBezTo>
                <a:lnTo>
                  <a:pt x="2453" y="6728"/>
                </a:lnTo>
                <a:cubicBezTo>
                  <a:pt x="2465" y="6788"/>
                  <a:pt x="2524" y="6823"/>
                  <a:pt x="2572" y="6835"/>
                </a:cubicBezTo>
                <a:cubicBezTo>
                  <a:pt x="2586" y="6838"/>
                  <a:pt x="2600" y="6839"/>
                  <a:pt x="2613" y="6839"/>
                </a:cubicBezTo>
                <a:cubicBezTo>
                  <a:pt x="2657" y="6839"/>
                  <a:pt x="2696" y="6824"/>
                  <a:pt x="2715" y="6788"/>
                </a:cubicBezTo>
                <a:lnTo>
                  <a:pt x="4441" y="5061"/>
                </a:lnTo>
                <a:lnTo>
                  <a:pt x="5298" y="4216"/>
                </a:lnTo>
                <a:lnTo>
                  <a:pt x="5382" y="4121"/>
                </a:lnTo>
                <a:cubicBezTo>
                  <a:pt x="5417" y="4085"/>
                  <a:pt x="5465" y="4067"/>
                  <a:pt x="5514" y="4067"/>
                </a:cubicBezTo>
                <a:cubicBezTo>
                  <a:pt x="5563" y="4067"/>
                  <a:pt x="5614" y="4085"/>
                  <a:pt x="5656" y="4121"/>
                </a:cubicBezTo>
                <a:lnTo>
                  <a:pt x="5679" y="4156"/>
                </a:lnTo>
                <a:cubicBezTo>
                  <a:pt x="5715" y="4180"/>
                  <a:pt x="5739" y="4240"/>
                  <a:pt x="5739" y="4287"/>
                </a:cubicBezTo>
                <a:cubicBezTo>
                  <a:pt x="5739" y="4335"/>
                  <a:pt x="5727" y="4382"/>
                  <a:pt x="5679" y="4418"/>
                </a:cubicBezTo>
                <a:lnTo>
                  <a:pt x="5060" y="5049"/>
                </a:lnTo>
                <a:lnTo>
                  <a:pt x="4739" y="5359"/>
                </a:lnTo>
                <a:lnTo>
                  <a:pt x="3584" y="6526"/>
                </a:lnTo>
                <a:cubicBezTo>
                  <a:pt x="3524" y="6585"/>
                  <a:pt x="3524" y="6704"/>
                  <a:pt x="3584" y="6764"/>
                </a:cubicBezTo>
                <a:cubicBezTo>
                  <a:pt x="3608" y="6788"/>
                  <a:pt x="3655" y="6799"/>
                  <a:pt x="3703" y="6799"/>
                </a:cubicBezTo>
                <a:cubicBezTo>
                  <a:pt x="3751" y="6799"/>
                  <a:pt x="3786" y="6788"/>
                  <a:pt x="3822" y="6764"/>
                </a:cubicBezTo>
                <a:lnTo>
                  <a:pt x="5834" y="4752"/>
                </a:lnTo>
                <a:cubicBezTo>
                  <a:pt x="5846" y="4740"/>
                  <a:pt x="5870" y="4716"/>
                  <a:pt x="5894" y="4704"/>
                </a:cubicBezTo>
                <a:cubicBezTo>
                  <a:pt x="5912" y="4696"/>
                  <a:pt x="5934" y="4692"/>
                  <a:pt x="5955" y="4692"/>
                </a:cubicBezTo>
                <a:cubicBezTo>
                  <a:pt x="6002" y="4692"/>
                  <a:pt x="6052" y="4711"/>
                  <a:pt x="6084" y="4752"/>
                </a:cubicBezTo>
                <a:lnTo>
                  <a:pt x="6132" y="4799"/>
                </a:lnTo>
                <a:cubicBezTo>
                  <a:pt x="6203" y="4871"/>
                  <a:pt x="6203" y="4978"/>
                  <a:pt x="6132" y="5049"/>
                </a:cubicBezTo>
                <a:lnTo>
                  <a:pt x="5132" y="6049"/>
                </a:lnTo>
                <a:lnTo>
                  <a:pt x="5072" y="6109"/>
                </a:lnTo>
                <a:lnTo>
                  <a:pt x="3941" y="7240"/>
                </a:lnTo>
                <a:cubicBezTo>
                  <a:pt x="3881" y="7300"/>
                  <a:pt x="3881" y="7419"/>
                  <a:pt x="3941" y="7478"/>
                </a:cubicBezTo>
                <a:cubicBezTo>
                  <a:pt x="3965" y="7502"/>
                  <a:pt x="4012" y="7514"/>
                  <a:pt x="4060" y="7514"/>
                </a:cubicBezTo>
                <a:cubicBezTo>
                  <a:pt x="4108" y="7514"/>
                  <a:pt x="4143" y="7502"/>
                  <a:pt x="4179" y="7478"/>
                </a:cubicBezTo>
                <a:lnTo>
                  <a:pt x="5310" y="6347"/>
                </a:lnTo>
                <a:lnTo>
                  <a:pt x="6310" y="5347"/>
                </a:lnTo>
                <a:cubicBezTo>
                  <a:pt x="6334" y="5311"/>
                  <a:pt x="6382" y="5299"/>
                  <a:pt x="6429" y="5299"/>
                </a:cubicBezTo>
                <a:cubicBezTo>
                  <a:pt x="6465" y="5299"/>
                  <a:pt x="6513" y="5311"/>
                  <a:pt x="6548" y="5347"/>
                </a:cubicBezTo>
                <a:lnTo>
                  <a:pt x="6584" y="5395"/>
                </a:lnTo>
                <a:cubicBezTo>
                  <a:pt x="6620" y="5418"/>
                  <a:pt x="6632" y="5466"/>
                  <a:pt x="6632" y="5514"/>
                </a:cubicBezTo>
                <a:cubicBezTo>
                  <a:pt x="6632" y="5549"/>
                  <a:pt x="6620" y="5597"/>
                  <a:pt x="6584" y="5633"/>
                </a:cubicBezTo>
                <a:lnTo>
                  <a:pt x="5596" y="6621"/>
                </a:lnTo>
                <a:lnTo>
                  <a:pt x="4655" y="7561"/>
                </a:lnTo>
                <a:cubicBezTo>
                  <a:pt x="4596" y="7621"/>
                  <a:pt x="4596" y="7740"/>
                  <a:pt x="4655" y="7800"/>
                </a:cubicBezTo>
                <a:cubicBezTo>
                  <a:pt x="4679" y="7835"/>
                  <a:pt x="4727" y="7847"/>
                  <a:pt x="4774" y="7847"/>
                </a:cubicBezTo>
                <a:cubicBezTo>
                  <a:pt x="4822" y="7847"/>
                  <a:pt x="4858" y="7835"/>
                  <a:pt x="4894" y="7800"/>
                </a:cubicBezTo>
                <a:lnTo>
                  <a:pt x="6691" y="6002"/>
                </a:lnTo>
                <a:cubicBezTo>
                  <a:pt x="6728" y="5965"/>
                  <a:pt x="6764" y="5950"/>
                  <a:pt x="6806" y="5950"/>
                </a:cubicBezTo>
                <a:cubicBezTo>
                  <a:pt x="6819" y="5950"/>
                  <a:pt x="6832" y="5951"/>
                  <a:pt x="6846" y="5954"/>
                </a:cubicBezTo>
                <a:cubicBezTo>
                  <a:pt x="6870" y="5954"/>
                  <a:pt x="6906" y="5966"/>
                  <a:pt x="6918" y="6002"/>
                </a:cubicBezTo>
                <a:lnTo>
                  <a:pt x="6977" y="6061"/>
                </a:lnTo>
                <a:cubicBezTo>
                  <a:pt x="7037" y="6121"/>
                  <a:pt x="7037" y="6228"/>
                  <a:pt x="6977" y="6287"/>
                </a:cubicBezTo>
                <a:lnTo>
                  <a:pt x="5608" y="7657"/>
                </a:lnTo>
                <a:lnTo>
                  <a:pt x="4179" y="9085"/>
                </a:lnTo>
                <a:cubicBezTo>
                  <a:pt x="4120" y="9145"/>
                  <a:pt x="4120" y="9264"/>
                  <a:pt x="4179" y="9324"/>
                </a:cubicBezTo>
                <a:cubicBezTo>
                  <a:pt x="4203" y="9347"/>
                  <a:pt x="4251" y="9359"/>
                  <a:pt x="4298" y="9359"/>
                </a:cubicBezTo>
                <a:cubicBezTo>
                  <a:pt x="4346" y="9359"/>
                  <a:pt x="4382" y="9347"/>
                  <a:pt x="4417" y="9324"/>
                </a:cubicBezTo>
                <a:lnTo>
                  <a:pt x="5727" y="8014"/>
                </a:lnTo>
                <a:lnTo>
                  <a:pt x="6406" y="8693"/>
                </a:lnTo>
                <a:lnTo>
                  <a:pt x="5679" y="8990"/>
                </a:lnTo>
                <a:cubicBezTo>
                  <a:pt x="5679" y="8990"/>
                  <a:pt x="5667" y="8990"/>
                  <a:pt x="5667" y="9002"/>
                </a:cubicBezTo>
                <a:cubicBezTo>
                  <a:pt x="5382" y="9169"/>
                  <a:pt x="5251" y="9502"/>
                  <a:pt x="5334" y="9800"/>
                </a:cubicBezTo>
                <a:cubicBezTo>
                  <a:pt x="5334" y="9812"/>
                  <a:pt x="5358" y="9824"/>
                  <a:pt x="5358" y="9836"/>
                </a:cubicBezTo>
                <a:cubicBezTo>
                  <a:pt x="5430" y="9969"/>
                  <a:pt x="5564" y="10121"/>
                  <a:pt x="5707" y="10121"/>
                </a:cubicBezTo>
                <a:cubicBezTo>
                  <a:pt x="5730" y="10121"/>
                  <a:pt x="5752" y="10117"/>
                  <a:pt x="5775" y="10109"/>
                </a:cubicBezTo>
                <a:cubicBezTo>
                  <a:pt x="6048" y="10014"/>
                  <a:pt x="6703" y="9943"/>
                  <a:pt x="7620" y="9895"/>
                </a:cubicBezTo>
                <a:cubicBezTo>
                  <a:pt x="7633" y="9894"/>
                  <a:pt x="7647" y="9894"/>
                  <a:pt x="7660" y="9894"/>
                </a:cubicBezTo>
                <a:cubicBezTo>
                  <a:pt x="7882" y="9894"/>
                  <a:pt x="8082" y="9987"/>
                  <a:pt x="8239" y="10133"/>
                </a:cubicBezTo>
                <a:lnTo>
                  <a:pt x="8406" y="10300"/>
                </a:lnTo>
                <a:lnTo>
                  <a:pt x="8394" y="10312"/>
                </a:lnTo>
                <a:cubicBezTo>
                  <a:pt x="8334" y="10371"/>
                  <a:pt x="8334" y="10490"/>
                  <a:pt x="8394" y="10550"/>
                </a:cubicBezTo>
                <a:lnTo>
                  <a:pt x="9168" y="11324"/>
                </a:lnTo>
                <a:cubicBezTo>
                  <a:pt x="9192" y="11360"/>
                  <a:pt x="9239" y="11371"/>
                  <a:pt x="9287" y="11371"/>
                </a:cubicBezTo>
                <a:cubicBezTo>
                  <a:pt x="9323" y="11371"/>
                  <a:pt x="9370" y="11360"/>
                  <a:pt x="9406" y="11324"/>
                </a:cubicBezTo>
                <a:lnTo>
                  <a:pt x="11394" y="9335"/>
                </a:lnTo>
                <a:cubicBezTo>
                  <a:pt x="11454" y="9276"/>
                  <a:pt x="11454" y="9157"/>
                  <a:pt x="11394" y="9097"/>
                </a:cubicBezTo>
                <a:lnTo>
                  <a:pt x="10656" y="8395"/>
                </a:lnTo>
                <a:cubicBezTo>
                  <a:pt x="10620" y="8371"/>
                  <a:pt x="10585" y="8359"/>
                  <a:pt x="10537" y="8359"/>
                </a:cubicBezTo>
                <a:cubicBezTo>
                  <a:pt x="10489" y="8359"/>
                  <a:pt x="10442" y="8371"/>
                  <a:pt x="10418" y="8395"/>
                </a:cubicBezTo>
                <a:lnTo>
                  <a:pt x="10406" y="8419"/>
                </a:lnTo>
                <a:lnTo>
                  <a:pt x="10073" y="8085"/>
                </a:lnTo>
                <a:cubicBezTo>
                  <a:pt x="10061" y="8073"/>
                  <a:pt x="10049" y="8050"/>
                  <a:pt x="10025" y="8026"/>
                </a:cubicBezTo>
                <a:cubicBezTo>
                  <a:pt x="10013" y="8014"/>
                  <a:pt x="10013" y="7978"/>
                  <a:pt x="10013" y="7954"/>
                </a:cubicBezTo>
                <a:cubicBezTo>
                  <a:pt x="10001" y="7728"/>
                  <a:pt x="9906" y="7526"/>
                  <a:pt x="9751" y="7359"/>
                </a:cubicBezTo>
                <a:lnTo>
                  <a:pt x="8108" y="5716"/>
                </a:lnTo>
                <a:lnTo>
                  <a:pt x="8799" y="5037"/>
                </a:lnTo>
                <a:lnTo>
                  <a:pt x="9096" y="5764"/>
                </a:lnTo>
                <a:cubicBezTo>
                  <a:pt x="9096" y="5764"/>
                  <a:pt x="9096" y="5776"/>
                  <a:pt x="9108" y="5776"/>
                </a:cubicBezTo>
                <a:cubicBezTo>
                  <a:pt x="9242" y="6004"/>
                  <a:pt x="9474" y="6134"/>
                  <a:pt x="9714" y="6134"/>
                </a:cubicBezTo>
                <a:cubicBezTo>
                  <a:pt x="9774" y="6134"/>
                  <a:pt x="9835" y="6126"/>
                  <a:pt x="9894" y="6109"/>
                </a:cubicBezTo>
                <a:cubicBezTo>
                  <a:pt x="9906" y="6109"/>
                  <a:pt x="9930" y="6097"/>
                  <a:pt x="9942" y="6097"/>
                </a:cubicBezTo>
                <a:cubicBezTo>
                  <a:pt x="10085" y="6002"/>
                  <a:pt x="10263" y="5835"/>
                  <a:pt x="10204" y="5680"/>
                </a:cubicBezTo>
                <a:cubicBezTo>
                  <a:pt x="10120" y="5406"/>
                  <a:pt x="10049" y="4740"/>
                  <a:pt x="10001" y="3835"/>
                </a:cubicBezTo>
                <a:cubicBezTo>
                  <a:pt x="9989" y="3632"/>
                  <a:pt x="10049" y="3442"/>
                  <a:pt x="10168" y="3299"/>
                </a:cubicBezTo>
                <a:cubicBezTo>
                  <a:pt x="10192" y="3263"/>
                  <a:pt x="10204" y="3239"/>
                  <a:pt x="10239" y="3204"/>
                </a:cubicBezTo>
                <a:lnTo>
                  <a:pt x="10406" y="3037"/>
                </a:lnTo>
                <a:lnTo>
                  <a:pt x="10418" y="3061"/>
                </a:lnTo>
                <a:cubicBezTo>
                  <a:pt x="10442" y="3085"/>
                  <a:pt x="10489" y="3097"/>
                  <a:pt x="10537" y="3097"/>
                </a:cubicBezTo>
                <a:cubicBezTo>
                  <a:pt x="10585" y="3097"/>
                  <a:pt x="10620" y="3085"/>
                  <a:pt x="10656" y="3061"/>
                </a:cubicBezTo>
                <a:lnTo>
                  <a:pt x="11430" y="2287"/>
                </a:lnTo>
                <a:cubicBezTo>
                  <a:pt x="11490" y="2227"/>
                  <a:pt x="11490" y="2096"/>
                  <a:pt x="11430" y="2037"/>
                </a:cubicBezTo>
                <a:lnTo>
                  <a:pt x="9430" y="49"/>
                </a:lnTo>
                <a:cubicBezTo>
                  <a:pt x="9406" y="13"/>
                  <a:pt x="9358" y="1"/>
                  <a:pt x="9311" y="1"/>
                </a:cubicBezTo>
                <a:cubicBezTo>
                  <a:pt x="9275" y="1"/>
                  <a:pt x="9227" y="25"/>
                  <a:pt x="9192" y="49"/>
                </a:cubicBezTo>
                <a:lnTo>
                  <a:pt x="8418" y="823"/>
                </a:lnTo>
                <a:cubicBezTo>
                  <a:pt x="8358" y="882"/>
                  <a:pt x="8358" y="1001"/>
                  <a:pt x="8418" y="1061"/>
                </a:cubicBezTo>
                <a:lnTo>
                  <a:pt x="8442" y="1073"/>
                </a:lnTo>
                <a:lnTo>
                  <a:pt x="8108" y="1406"/>
                </a:lnTo>
                <a:cubicBezTo>
                  <a:pt x="8096" y="1418"/>
                  <a:pt x="8084" y="1430"/>
                  <a:pt x="8049" y="1454"/>
                </a:cubicBezTo>
                <a:cubicBezTo>
                  <a:pt x="8037" y="1465"/>
                  <a:pt x="8001" y="1465"/>
                  <a:pt x="7977" y="1465"/>
                </a:cubicBezTo>
                <a:cubicBezTo>
                  <a:pt x="7751" y="1477"/>
                  <a:pt x="7549" y="1573"/>
                  <a:pt x="7382" y="1727"/>
                </a:cubicBezTo>
                <a:lnTo>
                  <a:pt x="7191" y="1930"/>
                </a:lnTo>
                <a:cubicBezTo>
                  <a:pt x="7132" y="1989"/>
                  <a:pt x="7132" y="2108"/>
                  <a:pt x="7191" y="2168"/>
                </a:cubicBezTo>
                <a:cubicBezTo>
                  <a:pt x="7215" y="2192"/>
                  <a:pt x="7263" y="2204"/>
                  <a:pt x="7310" y="2204"/>
                </a:cubicBezTo>
                <a:cubicBezTo>
                  <a:pt x="7346" y="2204"/>
                  <a:pt x="7394" y="2192"/>
                  <a:pt x="7418" y="2168"/>
                </a:cubicBezTo>
                <a:lnTo>
                  <a:pt x="7632" y="1954"/>
                </a:lnTo>
                <a:cubicBezTo>
                  <a:pt x="7739" y="1846"/>
                  <a:pt x="7870" y="1787"/>
                  <a:pt x="8001" y="1787"/>
                </a:cubicBezTo>
                <a:cubicBezTo>
                  <a:pt x="8061" y="1787"/>
                  <a:pt x="8132" y="1775"/>
                  <a:pt x="8180" y="1751"/>
                </a:cubicBezTo>
                <a:cubicBezTo>
                  <a:pt x="8239" y="1715"/>
                  <a:pt x="8287" y="1692"/>
                  <a:pt x="8346" y="1644"/>
                </a:cubicBezTo>
                <a:lnTo>
                  <a:pt x="8680" y="1311"/>
                </a:lnTo>
                <a:lnTo>
                  <a:pt x="10180" y="2823"/>
                </a:lnTo>
                <a:lnTo>
                  <a:pt x="10013" y="2978"/>
                </a:lnTo>
                <a:cubicBezTo>
                  <a:pt x="9966" y="3025"/>
                  <a:pt x="9942" y="3073"/>
                  <a:pt x="9894" y="3120"/>
                </a:cubicBezTo>
                <a:cubicBezTo>
                  <a:pt x="9727" y="3335"/>
                  <a:pt x="9656" y="3597"/>
                  <a:pt x="9668" y="3859"/>
                </a:cubicBezTo>
                <a:cubicBezTo>
                  <a:pt x="9704" y="4502"/>
                  <a:pt x="9775" y="5311"/>
                  <a:pt x="9882" y="5740"/>
                </a:cubicBezTo>
                <a:cubicBezTo>
                  <a:pt x="9870" y="5752"/>
                  <a:pt x="9823" y="5776"/>
                  <a:pt x="9787" y="5811"/>
                </a:cubicBezTo>
                <a:cubicBezTo>
                  <a:pt x="9766" y="5815"/>
                  <a:pt x="9745" y="5816"/>
                  <a:pt x="9725" y="5816"/>
                </a:cubicBezTo>
                <a:cubicBezTo>
                  <a:pt x="9601" y="5816"/>
                  <a:pt x="9477" y="5757"/>
                  <a:pt x="9406" y="5645"/>
                </a:cubicBezTo>
                <a:lnTo>
                  <a:pt x="9013" y="4692"/>
                </a:lnTo>
                <a:cubicBezTo>
                  <a:pt x="9001" y="4633"/>
                  <a:pt x="8942" y="4609"/>
                  <a:pt x="8894" y="4585"/>
                </a:cubicBezTo>
                <a:cubicBezTo>
                  <a:pt x="8880" y="4582"/>
                  <a:pt x="8866" y="4581"/>
                  <a:pt x="8852" y="4581"/>
                </a:cubicBezTo>
                <a:cubicBezTo>
                  <a:pt x="8808" y="4581"/>
                  <a:pt x="8769" y="4596"/>
                  <a:pt x="8751" y="4633"/>
                </a:cubicBezTo>
                <a:lnTo>
                  <a:pt x="7346" y="6026"/>
                </a:lnTo>
                <a:lnTo>
                  <a:pt x="7263" y="5895"/>
                </a:lnTo>
                <a:lnTo>
                  <a:pt x="7203" y="5835"/>
                </a:lnTo>
                <a:cubicBezTo>
                  <a:pt x="7156" y="5799"/>
                  <a:pt x="7108" y="5764"/>
                  <a:pt x="7072" y="5752"/>
                </a:cubicBezTo>
                <a:lnTo>
                  <a:pt x="7906" y="4918"/>
                </a:lnTo>
                <a:cubicBezTo>
                  <a:pt x="7965" y="4859"/>
                  <a:pt x="7965" y="4740"/>
                  <a:pt x="7906" y="4680"/>
                </a:cubicBezTo>
                <a:cubicBezTo>
                  <a:pt x="7876" y="4650"/>
                  <a:pt x="7831" y="4635"/>
                  <a:pt x="7787" y="4635"/>
                </a:cubicBezTo>
                <a:cubicBezTo>
                  <a:pt x="7742" y="4635"/>
                  <a:pt x="7697" y="4650"/>
                  <a:pt x="7668" y="4680"/>
                </a:cubicBezTo>
                <a:lnTo>
                  <a:pt x="6977" y="5359"/>
                </a:lnTo>
                <a:cubicBezTo>
                  <a:pt x="6953" y="5299"/>
                  <a:pt x="6918" y="5252"/>
                  <a:pt x="6870" y="5216"/>
                </a:cubicBezTo>
                <a:lnTo>
                  <a:pt x="6834" y="5168"/>
                </a:lnTo>
                <a:cubicBezTo>
                  <a:pt x="6787" y="5121"/>
                  <a:pt x="6739" y="5097"/>
                  <a:pt x="6679" y="5061"/>
                </a:cubicBezTo>
                <a:lnTo>
                  <a:pt x="7549" y="4204"/>
                </a:lnTo>
                <a:cubicBezTo>
                  <a:pt x="7608" y="4144"/>
                  <a:pt x="7608" y="4025"/>
                  <a:pt x="7549" y="3966"/>
                </a:cubicBezTo>
                <a:cubicBezTo>
                  <a:pt x="7519" y="3936"/>
                  <a:pt x="7474" y="3921"/>
                  <a:pt x="7430" y="3921"/>
                </a:cubicBezTo>
                <a:cubicBezTo>
                  <a:pt x="7385" y="3921"/>
                  <a:pt x="7340" y="3936"/>
                  <a:pt x="7310" y="3966"/>
                </a:cubicBezTo>
                <a:lnTo>
                  <a:pt x="6513" y="4752"/>
                </a:lnTo>
                <a:cubicBezTo>
                  <a:pt x="6489" y="4692"/>
                  <a:pt x="6453" y="4644"/>
                  <a:pt x="6418" y="4597"/>
                </a:cubicBezTo>
                <a:lnTo>
                  <a:pt x="6370" y="4561"/>
                </a:lnTo>
                <a:cubicBezTo>
                  <a:pt x="6322" y="4513"/>
                  <a:pt x="6275" y="4478"/>
                  <a:pt x="6215" y="4454"/>
                </a:cubicBezTo>
                <a:lnTo>
                  <a:pt x="6834" y="3847"/>
                </a:lnTo>
                <a:cubicBezTo>
                  <a:pt x="6894" y="3787"/>
                  <a:pt x="6894" y="3668"/>
                  <a:pt x="6834" y="3609"/>
                </a:cubicBezTo>
                <a:cubicBezTo>
                  <a:pt x="6804" y="3579"/>
                  <a:pt x="6760" y="3564"/>
                  <a:pt x="6715" y="3564"/>
                </a:cubicBezTo>
                <a:cubicBezTo>
                  <a:pt x="6671" y="3564"/>
                  <a:pt x="6626" y="3579"/>
                  <a:pt x="6596" y="3609"/>
                </a:cubicBezTo>
                <a:lnTo>
                  <a:pt x="6084" y="4109"/>
                </a:lnTo>
                <a:cubicBezTo>
                  <a:pt x="6060" y="4049"/>
                  <a:pt x="6025" y="3990"/>
                  <a:pt x="5977" y="3942"/>
                </a:cubicBezTo>
                <a:lnTo>
                  <a:pt x="5953" y="3918"/>
                </a:lnTo>
                <a:cubicBezTo>
                  <a:pt x="5906" y="3871"/>
                  <a:pt x="5846" y="3823"/>
                  <a:pt x="5786" y="3811"/>
                </a:cubicBezTo>
                <a:lnTo>
                  <a:pt x="6965" y="2632"/>
                </a:lnTo>
                <a:cubicBezTo>
                  <a:pt x="7025" y="2573"/>
                  <a:pt x="7025" y="2454"/>
                  <a:pt x="6965" y="2394"/>
                </a:cubicBezTo>
                <a:cubicBezTo>
                  <a:pt x="6935" y="2364"/>
                  <a:pt x="6891" y="2349"/>
                  <a:pt x="6846" y="2349"/>
                </a:cubicBezTo>
                <a:cubicBezTo>
                  <a:pt x="6801" y="2349"/>
                  <a:pt x="6757" y="2364"/>
                  <a:pt x="6727" y="2394"/>
                </a:cubicBezTo>
                <a:lnTo>
                  <a:pt x="5751" y="3370"/>
                </a:lnTo>
                <a:lnTo>
                  <a:pt x="5072" y="2680"/>
                </a:lnTo>
                <a:lnTo>
                  <a:pt x="5798" y="2382"/>
                </a:lnTo>
                <a:cubicBezTo>
                  <a:pt x="5798" y="2382"/>
                  <a:pt x="5810" y="2382"/>
                  <a:pt x="5810" y="2370"/>
                </a:cubicBezTo>
                <a:cubicBezTo>
                  <a:pt x="6096" y="2204"/>
                  <a:pt x="6227" y="1882"/>
                  <a:pt x="6144" y="1585"/>
                </a:cubicBezTo>
                <a:cubicBezTo>
                  <a:pt x="6144" y="1561"/>
                  <a:pt x="6132" y="1549"/>
                  <a:pt x="6132" y="1537"/>
                </a:cubicBezTo>
                <a:cubicBezTo>
                  <a:pt x="6049" y="1403"/>
                  <a:pt x="5914" y="1251"/>
                  <a:pt x="5778" y="1251"/>
                </a:cubicBezTo>
                <a:cubicBezTo>
                  <a:pt x="5757" y="1251"/>
                  <a:pt x="5736" y="1255"/>
                  <a:pt x="5715" y="1263"/>
                </a:cubicBezTo>
                <a:cubicBezTo>
                  <a:pt x="5429" y="1358"/>
                  <a:pt x="4774" y="1430"/>
                  <a:pt x="3870" y="1477"/>
                </a:cubicBezTo>
                <a:cubicBezTo>
                  <a:pt x="3855" y="1478"/>
                  <a:pt x="3840" y="1478"/>
                  <a:pt x="3825" y="1478"/>
                </a:cubicBezTo>
                <a:cubicBezTo>
                  <a:pt x="3603" y="1478"/>
                  <a:pt x="3395" y="1395"/>
                  <a:pt x="3239" y="1239"/>
                </a:cubicBezTo>
                <a:lnTo>
                  <a:pt x="3072" y="1073"/>
                </a:lnTo>
                <a:lnTo>
                  <a:pt x="3096" y="1061"/>
                </a:lnTo>
                <a:cubicBezTo>
                  <a:pt x="3155" y="1001"/>
                  <a:pt x="3155" y="882"/>
                  <a:pt x="3096" y="823"/>
                </a:cubicBezTo>
                <a:lnTo>
                  <a:pt x="2322" y="49"/>
                </a:lnTo>
                <a:cubicBezTo>
                  <a:pt x="2286" y="13"/>
                  <a:pt x="2238" y="1"/>
                  <a:pt x="2203" y="1"/>
                </a:cubicBezTo>
                <a:close/>
              </a:path>
            </a:pathLst>
          </a:custGeom>
          <a:solidFill>
            <a:srgbClr val="D2DE00"/>
          </a:solidFill>
          <a:ln w="9525"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1654" name="Google Shape;11654;p81"/>
          <p:cNvGrpSpPr/>
          <p:nvPr/>
        </p:nvGrpSpPr>
        <p:grpSpPr>
          <a:xfrm>
            <a:off x="5282565" y="3039518"/>
            <a:ext cx="485887" cy="294581"/>
            <a:chOff x="3961923" y="2486317"/>
            <a:chExt cx="364415" cy="220936"/>
          </a:xfrm>
          <a:solidFill>
            <a:srgbClr val="D2DE00"/>
          </a:solidFill>
        </p:grpSpPr>
        <p:sp>
          <p:nvSpPr>
            <p:cNvPr id="11655" name="Google Shape;11655;p81"/>
            <p:cNvSpPr/>
            <p:nvPr/>
          </p:nvSpPr>
          <p:spPr>
            <a:xfrm>
              <a:off x="4106764" y="2486507"/>
              <a:ext cx="219574" cy="220746"/>
            </a:xfrm>
            <a:custGeom>
              <a:avLst/>
              <a:gdLst/>
              <a:ahLst/>
              <a:cxnLst/>
              <a:rect l="l" t="t" r="r" b="b"/>
              <a:pathLst>
                <a:path w="6931" h="6968" extrusionOk="0">
                  <a:moveTo>
                    <a:pt x="4114" y="1"/>
                  </a:moveTo>
                  <a:cubicBezTo>
                    <a:pt x="4035" y="1"/>
                    <a:pt x="3953" y="69"/>
                    <a:pt x="3942" y="157"/>
                  </a:cubicBezTo>
                  <a:cubicBezTo>
                    <a:pt x="3930" y="240"/>
                    <a:pt x="4001" y="336"/>
                    <a:pt x="4085" y="348"/>
                  </a:cubicBezTo>
                  <a:cubicBezTo>
                    <a:pt x="4906" y="455"/>
                    <a:pt x="5633" y="895"/>
                    <a:pt x="6085" y="1574"/>
                  </a:cubicBezTo>
                  <a:cubicBezTo>
                    <a:pt x="6764" y="2610"/>
                    <a:pt x="6728" y="3943"/>
                    <a:pt x="5954" y="4908"/>
                  </a:cubicBezTo>
                  <a:cubicBezTo>
                    <a:pt x="5918" y="4943"/>
                    <a:pt x="5906" y="4991"/>
                    <a:pt x="5918" y="5027"/>
                  </a:cubicBezTo>
                  <a:lnTo>
                    <a:pt x="5990" y="6539"/>
                  </a:lnTo>
                  <a:lnTo>
                    <a:pt x="5990" y="6539"/>
                  </a:lnTo>
                  <a:lnTo>
                    <a:pt x="4644" y="5896"/>
                  </a:lnTo>
                  <a:cubicBezTo>
                    <a:pt x="4609" y="5884"/>
                    <a:pt x="4561" y="5884"/>
                    <a:pt x="4525" y="5884"/>
                  </a:cubicBezTo>
                  <a:cubicBezTo>
                    <a:pt x="4272" y="5957"/>
                    <a:pt x="4014" y="5992"/>
                    <a:pt x="3758" y="5992"/>
                  </a:cubicBezTo>
                  <a:cubicBezTo>
                    <a:pt x="2969" y="5992"/>
                    <a:pt x="2201" y="5659"/>
                    <a:pt x="1644" y="5074"/>
                  </a:cubicBezTo>
                  <a:cubicBezTo>
                    <a:pt x="1584" y="5015"/>
                    <a:pt x="1549" y="4955"/>
                    <a:pt x="1501" y="4896"/>
                  </a:cubicBezTo>
                  <a:cubicBezTo>
                    <a:pt x="1453" y="4836"/>
                    <a:pt x="1430" y="4789"/>
                    <a:pt x="1382" y="4729"/>
                  </a:cubicBezTo>
                  <a:lnTo>
                    <a:pt x="1382" y="4717"/>
                  </a:lnTo>
                  <a:cubicBezTo>
                    <a:pt x="1620" y="4300"/>
                    <a:pt x="1751" y="3836"/>
                    <a:pt x="1787" y="3384"/>
                  </a:cubicBezTo>
                  <a:cubicBezTo>
                    <a:pt x="1787" y="3288"/>
                    <a:pt x="1727" y="3205"/>
                    <a:pt x="1632" y="3205"/>
                  </a:cubicBezTo>
                  <a:cubicBezTo>
                    <a:pt x="1549" y="3205"/>
                    <a:pt x="1453" y="3265"/>
                    <a:pt x="1453" y="3348"/>
                  </a:cubicBezTo>
                  <a:cubicBezTo>
                    <a:pt x="1430" y="3836"/>
                    <a:pt x="1263" y="4312"/>
                    <a:pt x="977" y="4729"/>
                  </a:cubicBezTo>
                  <a:cubicBezTo>
                    <a:pt x="739" y="5074"/>
                    <a:pt x="441" y="5360"/>
                    <a:pt x="96" y="5586"/>
                  </a:cubicBezTo>
                  <a:cubicBezTo>
                    <a:pt x="25" y="5622"/>
                    <a:pt x="1" y="5729"/>
                    <a:pt x="37" y="5801"/>
                  </a:cubicBezTo>
                  <a:cubicBezTo>
                    <a:pt x="72" y="5848"/>
                    <a:pt x="132" y="5884"/>
                    <a:pt x="191" y="5884"/>
                  </a:cubicBezTo>
                  <a:cubicBezTo>
                    <a:pt x="215" y="5884"/>
                    <a:pt x="251" y="5860"/>
                    <a:pt x="275" y="5848"/>
                  </a:cubicBezTo>
                  <a:cubicBezTo>
                    <a:pt x="632" y="5622"/>
                    <a:pt x="953" y="5348"/>
                    <a:pt x="1192" y="5015"/>
                  </a:cubicBezTo>
                  <a:cubicBezTo>
                    <a:pt x="1203" y="5051"/>
                    <a:pt x="1215" y="5062"/>
                    <a:pt x="1251" y="5086"/>
                  </a:cubicBezTo>
                  <a:cubicBezTo>
                    <a:pt x="1311" y="5170"/>
                    <a:pt x="1370" y="5229"/>
                    <a:pt x="1406" y="5301"/>
                  </a:cubicBezTo>
                  <a:cubicBezTo>
                    <a:pt x="1811" y="5729"/>
                    <a:pt x="2323" y="6039"/>
                    <a:pt x="2894" y="6205"/>
                  </a:cubicBezTo>
                  <a:cubicBezTo>
                    <a:pt x="3179" y="6284"/>
                    <a:pt x="3465" y="6323"/>
                    <a:pt x="3749" y="6323"/>
                  </a:cubicBezTo>
                  <a:cubicBezTo>
                    <a:pt x="4021" y="6323"/>
                    <a:pt x="4293" y="6287"/>
                    <a:pt x="4561" y="6217"/>
                  </a:cubicBezTo>
                  <a:lnTo>
                    <a:pt x="6109" y="6956"/>
                  </a:lnTo>
                  <a:cubicBezTo>
                    <a:pt x="6145" y="6967"/>
                    <a:pt x="6156" y="6967"/>
                    <a:pt x="6192" y="6967"/>
                  </a:cubicBezTo>
                  <a:cubicBezTo>
                    <a:pt x="6216" y="6967"/>
                    <a:pt x="6252" y="6956"/>
                    <a:pt x="6275" y="6932"/>
                  </a:cubicBezTo>
                  <a:cubicBezTo>
                    <a:pt x="6323" y="6908"/>
                    <a:pt x="6347" y="6848"/>
                    <a:pt x="6347" y="6789"/>
                  </a:cubicBezTo>
                  <a:lnTo>
                    <a:pt x="6275" y="5074"/>
                  </a:lnTo>
                  <a:cubicBezTo>
                    <a:pt x="6668" y="4574"/>
                    <a:pt x="6883" y="3955"/>
                    <a:pt x="6918" y="3300"/>
                  </a:cubicBezTo>
                  <a:cubicBezTo>
                    <a:pt x="6930" y="2622"/>
                    <a:pt x="6752" y="1967"/>
                    <a:pt x="6371" y="1383"/>
                  </a:cubicBezTo>
                  <a:cubicBezTo>
                    <a:pt x="5859" y="633"/>
                    <a:pt x="5037" y="121"/>
                    <a:pt x="4132" y="2"/>
                  </a:cubicBezTo>
                  <a:cubicBezTo>
                    <a:pt x="4126" y="1"/>
                    <a:pt x="4120" y="1"/>
                    <a:pt x="411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56" name="Google Shape;11656;p81"/>
            <p:cNvSpPr/>
            <p:nvPr/>
          </p:nvSpPr>
          <p:spPr>
            <a:xfrm>
              <a:off x="3961923" y="2486317"/>
              <a:ext cx="259839" cy="220936"/>
            </a:xfrm>
            <a:custGeom>
              <a:avLst/>
              <a:gdLst/>
              <a:ahLst/>
              <a:cxnLst/>
              <a:rect l="l" t="t" r="r" b="b"/>
              <a:pathLst>
                <a:path w="8202" h="6974" extrusionOk="0">
                  <a:moveTo>
                    <a:pt x="3198" y="1"/>
                  </a:moveTo>
                  <a:cubicBezTo>
                    <a:pt x="2177" y="1"/>
                    <a:pt x="1174" y="493"/>
                    <a:pt x="560" y="1413"/>
                  </a:cubicBezTo>
                  <a:cubicBezTo>
                    <a:pt x="179" y="1973"/>
                    <a:pt x="1" y="2640"/>
                    <a:pt x="25" y="3318"/>
                  </a:cubicBezTo>
                  <a:cubicBezTo>
                    <a:pt x="60" y="3949"/>
                    <a:pt x="287" y="4556"/>
                    <a:pt x="668" y="5080"/>
                  </a:cubicBezTo>
                  <a:lnTo>
                    <a:pt x="596" y="6795"/>
                  </a:lnTo>
                  <a:cubicBezTo>
                    <a:pt x="596" y="6854"/>
                    <a:pt x="620" y="6914"/>
                    <a:pt x="668" y="6938"/>
                  </a:cubicBezTo>
                  <a:cubicBezTo>
                    <a:pt x="703" y="6962"/>
                    <a:pt x="727" y="6973"/>
                    <a:pt x="763" y="6973"/>
                  </a:cubicBezTo>
                  <a:cubicBezTo>
                    <a:pt x="787" y="6973"/>
                    <a:pt x="799" y="6973"/>
                    <a:pt x="834" y="6962"/>
                  </a:cubicBezTo>
                  <a:lnTo>
                    <a:pt x="2382" y="6235"/>
                  </a:lnTo>
                  <a:cubicBezTo>
                    <a:pt x="2647" y="6300"/>
                    <a:pt x="2916" y="6333"/>
                    <a:pt x="3186" y="6333"/>
                  </a:cubicBezTo>
                  <a:cubicBezTo>
                    <a:pt x="3512" y="6333"/>
                    <a:pt x="3837" y="6285"/>
                    <a:pt x="4156" y="6188"/>
                  </a:cubicBezTo>
                  <a:cubicBezTo>
                    <a:pt x="4240" y="6152"/>
                    <a:pt x="4287" y="6069"/>
                    <a:pt x="4251" y="5973"/>
                  </a:cubicBezTo>
                  <a:cubicBezTo>
                    <a:pt x="4233" y="5909"/>
                    <a:pt x="4172" y="5866"/>
                    <a:pt x="4107" y="5866"/>
                  </a:cubicBezTo>
                  <a:cubicBezTo>
                    <a:pt x="4088" y="5866"/>
                    <a:pt x="4068" y="5870"/>
                    <a:pt x="4049" y="5878"/>
                  </a:cubicBezTo>
                  <a:cubicBezTo>
                    <a:pt x="3772" y="5971"/>
                    <a:pt x="3484" y="6015"/>
                    <a:pt x="3198" y="6015"/>
                  </a:cubicBezTo>
                  <a:cubicBezTo>
                    <a:pt x="2931" y="6015"/>
                    <a:pt x="2664" y="5976"/>
                    <a:pt x="2406" y="5902"/>
                  </a:cubicBezTo>
                  <a:cubicBezTo>
                    <a:pt x="2391" y="5897"/>
                    <a:pt x="2376" y="5894"/>
                    <a:pt x="2361" y="5894"/>
                  </a:cubicBezTo>
                  <a:cubicBezTo>
                    <a:pt x="2339" y="5894"/>
                    <a:pt x="2315" y="5900"/>
                    <a:pt x="2287" y="5914"/>
                  </a:cubicBezTo>
                  <a:lnTo>
                    <a:pt x="941" y="6533"/>
                  </a:lnTo>
                  <a:lnTo>
                    <a:pt x="941" y="6533"/>
                  </a:lnTo>
                  <a:lnTo>
                    <a:pt x="1013" y="5021"/>
                  </a:lnTo>
                  <a:cubicBezTo>
                    <a:pt x="1013" y="4985"/>
                    <a:pt x="1001" y="4949"/>
                    <a:pt x="977" y="4902"/>
                  </a:cubicBezTo>
                  <a:cubicBezTo>
                    <a:pt x="203" y="3937"/>
                    <a:pt x="168" y="2604"/>
                    <a:pt x="846" y="1568"/>
                  </a:cubicBezTo>
                  <a:cubicBezTo>
                    <a:pt x="1393" y="759"/>
                    <a:pt x="2293" y="318"/>
                    <a:pt x="3208" y="318"/>
                  </a:cubicBezTo>
                  <a:cubicBezTo>
                    <a:pt x="3748" y="318"/>
                    <a:pt x="4294" y="472"/>
                    <a:pt x="4775" y="794"/>
                  </a:cubicBezTo>
                  <a:cubicBezTo>
                    <a:pt x="5430" y="1247"/>
                    <a:pt x="5883" y="1949"/>
                    <a:pt x="6002" y="2735"/>
                  </a:cubicBezTo>
                  <a:cubicBezTo>
                    <a:pt x="6013" y="2811"/>
                    <a:pt x="6083" y="2867"/>
                    <a:pt x="6168" y="2867"/>
                  </a:cubicBezTo>
                  <a:cubicBezTo>
                    <a:pt x="6176" y="2867"/>
                    <a:pt x="6184" y="2867"/>
                    <a:pt x="6192" y="2866"/>
                  </a:cubicBezTo>
                  <a:cubicBezTo>
                    <a:pt x="6275" y="2854"/>
                    <a:pt x="6335" y="2759"/>
                    <a:pt x="6323" y="2675"/>
                  </a:cubicBezTo>
                  <a:cubicBezTo>
                    <a:pt x="6264" y="2282"/>
                    <a:pt x="6133" y="1913"/>
                    <a:pt x="5954" y="1592"/>
                  </a:cubicBezTo>
                  <a:cubicBezTo>
                    <a:pt x="5990" y="1532"/>
                    <a:pt x="6025" y="1473"/>
                    <a:pt x="6073" y="1413"/>
                  </a:cubicBezTo>
                  <a:cubicBezTo>
                    <a:pt x="6133" y="1330"/>
                    <a:pt x="6192" y="1270"/>
                    <a:pt x="6252" y="1199"/>
                  </a:cubicBezTo>
                  <a:cubicBezTo>
                    <a:pt x="6395" y="1056"/>
                    <a:pt x="6561" y="901"/>
                    <a:pt x="6740" y="782"/>
                  </a:cubicBezTo>
                  <a:cubicBezTo>
                    <a:pt x="7121" y="520"/>
                    <a:pt x="7585" y="365"/>
                    <a:pt x="8050" y="318"/>
                  </a:cubicBezTo>
                  <a:cubicBezTo>
                    <a:pt x="8057" y="320"/>
                    <a:pt x="8065" y="322"/>
                    <a:pt x="8073" y="322"/>
                  </a:cubicBezTo>
                  <a:cubicBezTo>
                    <a:pt x="8137" y="322"/>
                    <a:pt x="8202" y="238"/>
                    <a:pt x="8180" y="163"/>
                  </a:cubicBezTo>
                  <a:cubicBezTo>
                    <a:pt x="8169" y="75"/>
                    <a:pt x="8107" y="7"/>
                    <a:pt x="8022" y="7"/>
                  </a:cubicBezTo>
                  <a:cubicBezTo>
                    <a:pt x="8016" y="7"/>
                    <a:pt x="8009" y="7"/>
                    <a:pt x="8002" y="8"/>
                  </a:cubicBezTo>
                  <a:cubicBezTo>
                    <a:pt x="7490" y="56"/>
                    <a:pt x="6978" y="234"/>
                    <a:pt x="6549" y="532"/>
                  </a:cubicBezTo>
                  <a:cubicBezTo>
                    <a:pt x="6359" y="663"/>
                    <a:pt x="6156" y="818"/>
                    <a:pt x="6002" y="996"/>
                  </a:cubicBezTo>
                  <a:cubicBezTo>
                    <a:pt x="5918" y="1068"/>
                    <a:pt x="5859" y="1139"/>
                    <a:pt x="5799" y="1211"/>
                  </a:cubicBezTo>
                  <a:cubicBezTo>
                    <a:pt x="5787" y="1247"/>
                    <a:pt x="5764" y="1258"/>
                    <a:pt x="5740" y="1294"/>
                  </a:cubicBezTo>
                  <a:cubicBezTo>
                    <a:pt x="5525" y="996"/>
                    <a:pt x="5252" y="735"/>
                    <a:pt x="4954" y="532"/>
                  </a:cubicBezTo>
                  <a:cubicBezTo>
                    <a:pt x="4414" y="174"/>
                    <a:pt x="3803" y="1"/>
                    <a:pt x="319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57" name="Google Shape;11657;p81"/>
            <p:cNvSpPr/>
            <p:nvPr/>
          </p:nvSpPr>
          <p:spPr>
            <a:xfrm>
              <a:off x="4015113" y="2540870"/>
              <a:ext cx="96212" cy="95832"/>
            </a:xfrm>
            <a:custGeom>
              <a:avLst/>
              <a:gdLst/>
              <a:ahLst/>
              <a:cxnLst/>
              <a:rect l="l" t="t" r="r" b="b"/>
              <a:pathLst>
                <a:path w="3037" h="3025" extrusionOk="0">
                  <a:moveTo>
                    <a:pt x="1418" y="346"/>
                  </a:moveTo>
                  <a:cubicBezTo>
                    <a:pt x="2013" y="346"/>
                    <a:pt x="2501" y="834"/>
                    <a:pt x="2501" y="1430"/>
                  </a:cubicBezTo>
                  <a:cubicBezTo>
                    <a:pt x="2501" y="1668"/>
                    <a:pt x="2430" y="1894"/>
                    <a:pt x="2299" y="2072"/>
                  </a:cubicBezTo>
                  <a:lnTo>
                    <a:pt x="1537" y="1310"/>
                  </a:lnTo>
                  <a:cubicBezTo>
                    <a:pt x="1507" y="1281"/>
                    <a:pt x="1462" y="1266"/>
                    <a:pt x="1418" y="1266"/>
                  </a:cubicBezTo>
                  <a:cubicBezTo>
                    <a:pt x="1373" y="1266"/>
                    <a:pt x="1328" y="1281"/>
                    <a:pt x="1298" y="1310"/>
                  </a:cubicBezTo>
                  <a:cubicBezTo>
                    <a:pt x="1239" y="1370"/>
                    <a:pt x="1239" y="1489"/>
                    <a:pt x="1298" y="1549"/>
                  </a:cubicBezTo>
                  <a:lnTo>
                    <a:pt x="2060" y="2311"/>
                  </a:lnTo>
                  <a:cubicBezTo>
                    <a:pt x="1870" y="2442"/>
                    <a:pt x="1656" y="2513"/>
                    <a:pt x="1418" y="2513"/>
                  </a:cubicBezTo>
                  <a:cubicBezTo>
                    <a:pt x="822" y="2513"/>
                    <a:pt x="334" y="2025"/>
                    <a:pt x="334" y="1430"/>
                  </a:cubicBezTo>
                  <a:cubicBezTo>
                    <a:pt x="334" y="834"/>
                    <a:pt x="822" y="346"/>
                    <a:pt x="1418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30"/>
                  </a:cubicBezTo>
                  <a:cubicBezTo>
                    <a:pt x="1" y="2215"/>
                    <a:pt x="644" y="2858"/>
                    <a:pt x="1429" y="2858"/>
                  </a:cubicBezTo>
                  <a:cubicBezTo>
                    <a:pt x="1763" y="2858"/>
                    <a:pt x="2072" y="2739"/>
                    <a:pt x="2310" y="2549"/>
                  </a:cubicBezTo>
                  <a:lnTo>
                    <a:pt x="2739" y="2977"/>
                  </a:lnTo>
                  <a:cubicBezTo>
                    <a:pt x="2775" y="3001"/>
                    <a:pt x="2811" y="3025"/>
                    <a:pt x="2858" y="3025"/>
                  </a:cubicBezTo>
                  <a:cubicBezTo>
                    <a:pt x="2906" y="3025"/>
                    <a:pt x="2953" y="3001"/>
                    <a:pt x="2977" y="2977"/>
                  </a:cubicBezTo>
                  <a:cubicBezTo>
                    <a:pt x="3037" y="2918"/>
                    <a:pt x="3037" y="2811"/>
                    <a:pt x="2977" y="2739"/>
                  </a:cubicBezTo>
                  <a:lnTo>
                    <a:pt x="2549" y="2311"/>
                  </a:lnTo>
                  <a:cubicBezTo>
                    <a:pt x="2739" y="2072"/>
                    <a:pt x="2858" y="1751"/>
                    <a:pt x="2858" y="1430"/>
                  </a:cubicBezTo>
                  <a:cubicBezTo>
                    <a:pt x="2858" y="644"/>
                    <a:pt x="2215" y="1"/>
                    <a:pt x="1429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58" name="Google Shape;11658;p81"/>
            <p:cNvSpPr/>
            <p:nvPr/>
          </p:nvSpPr>
          <p:spPr>
            <a:xfrm>
              <a:off x="4186375" y="2539381"/>
              <a:ext cx="77331" cy="90541"/>
            </a:xfrm>
            <a:custGeom>
              <a:avLst/>
              <a:gdLst/>
              <a:ahLst/>
              <a:cxnLst/>
              <a:rect l="l" t="t" r="r" b="b"/>
              <a:pathLst>
                <a:path w="2441" h="2858" extrusionOk="0">
                  <a:moveTo>
                    <a:pt x="1203" y="607"/>
                  </a:moveTo>
                  <a:lnTo>
                    <a:pt x="1572" y="1524"/>
                  </a:lnTo>
                  <a:lnTo>
                    <a:pt x="834" y="1524"/>
                  </a:lnTo>
                  <a:lnTo>
                    <a:pt x="1203" y="607"/>
                  </a:lnTo>
                  <a:close/>
                  <a:moveTo>
                    <a:pt x="1215" y="0"/>
                  </a:moveTo>
                  <a:cubicBezTo>
                    <a:pt x="1155" y="0"/>
                    <a:pt x="1084" y="48"/>
                    <a:pt x="1072" y="107"/>
                  </a:cubicBezTo>
                  <a:lnTo>
                    <a:pt x="441" y="1619"/>
                  </a:lnTo>
                  <a:lnTo>
                    <a:pt x="24" y="2620"/>
                  </a:lnTo>
                  <a:cubicBezTo>
                    <a:pt x="0" y="2715"/>
                    <a:pt x="24" y="2798"/>
                    <a:pt x="119" y="2846"/>
                  </a:cubicBezTo>
                  <a:cubicBezTo>
                    <a:pt x="139" y="2851"/>
                    <a:pt x="159" y="2854"/>
                    <a:pt x="179" y="2854"/>
                  </a:cubicBezTo>
                  <a:cubicBezTo>
                    <a:pt x="245" y="2854"/>
                    <a:pt x="309" y="2823"/>
                    <a:pt x="345" y="2750"/>
                  </a:cubicBezTo>
                  <a:lnTo>
                    <a:pt x="714" y="1858"/>
                  </a:lnTo>
                  <a:lnTo>
                    <a:pt x="1750" y="1858"/>
                  </a:lnTo>
                  <a:lnTo>
                    <a:pt x="2131" y="2750"/>
                  </a:lnTo>
                  <a:cubicBezTo>
                    <a:pt x="2155" y="2810"/>
                    <a:pt x="2215" y="2858"/>
                    <a:pt x="2274" y="2858"/>
                  </a:cubicBezTo>
                  <a:cubicBezTo>
                    <a:pt x="2286" y="2858"/>
                    <a:pt x="2322" y="2858"/>
                    <a:pt x="2334" y="2846"/>
                  </a:cubicBezTo>
                  <a:cubicBezTo>
                    <a:pt x="2405" y="2798"/>
                    <a:pt x="2441" y="2715"/>
                    <a:pt x="2405" y="2620"/>
                  </a:cubicBezTo>
                  <a:lnTo>
                    <a:pt x="1988" y="1619"/>
                  </a:lnTo>
                  <a:lnTo>
                    <a:pt x="1369" y="107"/>
                  </a:lnTo>
                  <a:cubicBezTo>
                    <a:pt x="1334" y="48"/>
                    <a:pt x="1274" y="0"/>
                    <a:pt x="121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659" name="Google Shape;11659;p81"/>
          <p:cNvSpPr/>
          <p:nvPr/>
        </p:nvSpPr>
        <p:spPr>
          <a:xfrm>
            <a:off x="2330452" y="2943295"/>
            <a:ext cx="482339" cy="483352"/>
          </a:xfrm>
          <a:custGeom>
            <a:avLst/>
            <a:gdLst/>
            <a:ahLst/>
            <a:cxnLst/>
            <a:rect l="l" t="t" r="r" b="b"/>
            <a:pathLst>
              <a:path w="11419" h="11443" extrusionOk="0">
                <a:moveTo>
                  <a:pt x="4644" y="3560"/>
                </a:moveTo>
                <a:lnTo>
                  <a:pt x="4727" y="3655"/>
                </a:lnTo>
                <a:lnTo>
                  <a:pt x="4132" y="4263"/>
                </a:lnTo>
                <a:cubicBezTo>
                  <a:pt x="3989" y="4084"/>
                  <a:pt x="3965" y="3834"/>
                  <a:pt x="4108" y="3655"/>
                </a:cubicBezTo>
                <a:lnTo>
                  <a:pt x="4120" y="3655"/>
                </a:lnTo>
                <a:cubicBezTo>
                  <a:pt x="4298" y="3655"/>
                  <a:pt x="4465" y="3620"/>
                  <a:pt x="4644" y="3560"/>
                </a:cubicBezTo>
                <a:close/>
                <a:moveTo>
                  <a:pt x="8751" y="5739"/>
                </a:moveTo>
                <a:lnTo>
                  <a:pt x="8918" y="5906"/>
                </a:lnTo>
                <a:cubicBezTo>
                  <a:pt x="8944" y="5932"/>
                  <a:pt x="8994" y="5951"/>
                  <a:pt x="9043" y="5951"/>
                </a:cubicBezTo>
                <a:cubicBezTo>
                  <a:pt x="9061" y="5951"/>
                  <a:pt x="9080" y="5948"/>
                  <a:pt x="9097" y="5941"/>
                </a:cubicBezTo>
                <a:cubicBezTo>
                  <a:pt x="9275" y="5894"/>
                  <a:pt x="9430" y="5858"/>
                  <a:pt x="9597" y="5846"/>
                </a:cubicBezTo>
                <a:lnTo>
                  <a:pt x="9704" y="5858"/>
                </a:lnTo>
                <a:cubicBezTo>
                  <a:pt x="10478" y="5918"/>
                  <a:pt x="11073" y="6561"/>
                  <a:pt x="11073" y="7335"/>
                </a:cubicBezTo>
                <a:cubicBezTo>
                  <a:pt x="11085" y="7454"/>
                  <a:pt x="11073" y="7585"/>
                  <a:pt x="11025" y="7716"/>
                </a:cubicBezTo>
                <a:lnTo>
                  <a:pt x="10121" y="6811"/>
                </a:lnTo>
                <a:cubicBezTo>
                  <a:pt x="10061" y="6739"/>
                  <a:pt x="9966" y="6692"/>
                  <a:pt x="9870" y="6644"/>
                </a:cubicBezTo>
                <a:cubicBezTo>
                  <a:pt x="9787" y="6620"/>
                  <a:pt x="9704" y="6608"/>
                  <a:pt x="9609" y="6608"/>
                </a:cubicBezTo>
                <a:cubicBezTo>
                  <a:pt x="9418" y="6608"/>
                  <a:pt x="9239" y="6680"/>
                  <a:pt x="9108" y="6811"/>
                </a:cubicBezTo>
                <a:cubicBezTo>
                  <a:pt x="8918" y="7001"/>
                  <a:pt x="8858" y="7299"/>
                  <a:pt x="8942" y="7573"/>
                </a:cubicBezTo>
                <a:cubicBezTo>
                  <a:pt x="8978" y="7680"/>
                  <a:pt x="9037" y="7763"/>
                  <a:pt x="9108" y="7823"/>
                </a:cubicBezTo>
                <a:lnTo>
                  <a:pt x="10013" y="8728"/>
                </a:lnTo>
                <a:cubicBezTo>
                  <a:pt x="9882" y="8775"/>
                  <a:pt x="9751" y="8787"/>
                  <a:pt x="9609" y="8787"/>
                </a:cubicBezTo>
                <a:cubicBezTo>
                  <a:pt x="8835" y="8787"/>
                  <a:pt x="8204" y="8180"/>
                  <a:pt x="8156" y="7418"/>
                </a:cubicBezTo>
                <a:lnTo>
                  <a:pt x="8144" y="7323"/>
                </a:lnTo>
                <a:cubicBezTo>
                  <a:pt x="8144" y="7156"/>
                  <a:pt x="8168" y="6977"/>
                  <a:pt x="8227" y="6811"/>
                </a:cubicBezTo>
                <a:cubicBezTo>
                  <a:pt x="8263" y="6751"/>
                  <a:pt x="8239" y="6680"/>
                  <a:pt x="8180" y="6632"/>
                </a:cubicBezTo>
                <a:lnTo>
                  <a:pt x="8025" y="6465"/>
                </a:lnTo>
                <a:lnTo>
                  <a:pt x="8751" y="5739"/>
                </a:lnTo>
                <a:close/>
                <a:moveTo>
                  <a:pt x="2393" y="6537"/>
                </a:moveTo>
                <a:lnTo>
                  <a:pt x="2751" y="6894"/>
                </a:lnTo>
                <a:lnTo>
                  <a:pt x="4632" y="8775"/>
                </a:lnTo>
                <a:lnTo>
                  <a:pt x="4894" y="9037"/>
                </a:lnTo>
                <a:lnTo>
                  <a:pt x="4358" y="9573"/>
                </a:lnTo>
                <a:lnTo>
                  <a:pt x="1858" y="7084"/>
                </a:lnTo>
                <a:lnTo>
                  <a:pt x="2393" y="6537"/>
                </a:lnTo>
                <a:close/>
                <a:moveTo>
                  <a:pt x="4155" y="0"/>
                </a:moveTo>
                <a:cubicBezTo>
                  <a:pt x="3882" y="0"/>
                  <a:pt x="3632" y="60"/>
                  <a:pt x="3382" y="179"/>
                </a:cubicBezTo>
                <a:cubicBezTo>
                  <a:pt x="3334" y="203"/>
                  <a:pt x="3286" y="250"/>
                  <a:pt x="3286" y="298"/>
                </a:cubicBezTo>
                <a:cubicBezTo>
                  <a:pt x="3274" y="357"/>
                  <a:pt x="3298" y="393"/>
                  <a:pt x="3334" y="441"/>
                </a:cubicBezTo>
                <a:lnTo>
                  <a:pt x="4417" y="1524"/>
                </a:lnTo>
                <a:cubicBezTo>
                  <a:pt x="4453" y="1560"/>
                  <a:pt x="4477" y="1608"/>
                  <a:pt x="4513" y="1667"/>
                </a:cubicBezTo>
                <a:cubicBezTo>
                  <a:pt x="4548" y="1810"/>
                  <a:pt x="4525" y="1965"/>
                  <a:pt x="4417" y="2060"/>
                </a:cubicBezTo>
                <a:cubicBezTo>
                  <a:pt x="4346" y="2143"/>
                  <a:pt x="4251" y="2167"/>
                  <a:pt x="4155" y="2167"/>
                </a:cubicBezTo>
                <a:cubicBezTo>
                  <a:pt x="4108" y="2167"/>
                  <a:pt x="4060" y="2155"/>
                  <a:pt x="4013" y="2143"/>
                </a:cubicBezTo>
                <a:cubicBezTo>
                  <a:pt x="3953" y="2108"/>
                  <a:pt x="3917" y="2096"/>
                  <a:pt x="3882" y="2048"/>
                </a:cubicBezTo>
                <a:lnTo>
                  <a:pt x="2798" y="965"/>
                </a:lnTo>
                <a:cubicBezTo>
                  <a:pt x="2762" y="928"/>
                  <a:pt x="2725" y="913"/>
                  <a:pt x="2684" y="913"/>
                </a:cubicBezTo>
                <a:cubicBezTo>
                  <a:pt x="2671" y="913"/>
                  <a:pt x="2657" y="914"/>
                  <a:pt x="2643" y="917"/>
                </a:cubicBezTo>
                <a:cubicBezTo>
                  <a:pt x="2584" y="929"/>
                  <a:pt x="2548" y="965"/>
                  <a:pt x="2524" y="1012"/>
                </a:cubicBezTo>
                <a:cubicBezTo>
                  <a:pt x="2405" y="1262"/>
                  <a:pt x="2346" y="1512"/>
                  <a:pt x="2346" y="1786"/>
                </a:cubicBezTo>
                <a:cubicBezTo>
                  <a:pt x="2346" y="2239"/>
                  <a:pt x="2524" y="2679"/>
                  <a:pt x="2846" y="3013"/>
                </a:cubicBezTo>
                <a:cubicBezTo>
                  <a:pt x="3096" y="3286"/>
                  <a:pt x="3417" y="3465"/>
                  <a:pt x="3798" y="3548"/>
                </a:cubicBezTo>
                <a:cubicBezTo>
                  <a:pt x="3655" y="3846"/>
                  <a:pt x="3715" y="4203"/>
                  <a:pt x="3941" y="4465"/>
                </a:cubicBezTo>
                <a:lnTo>
                  <a:pt x="3560" y="4846"/>
                </a:lnTo>
                <a:cubicBezTo>
                  <a:pt x="3405" y="5001"/>
                  <a:pt x="3334" y="5191"/>
                  <a:pt x="3334" y="5394"/>
                </a:cubicBezTo>
                <a:cubicBezTo>
                  <a:pt x="3334" y="5596"/>
                  <a:pt x="3405" y="5775"/>
                  <a:pt x="3524" y="5906"/>
                </a:cubicBezTo>
                <a:lnTo>
                  <a:pt x="2917" y="6513"/>
                </a:lnTo>
                <a:lnTo>
                  <a:pt x="2560" y="6156"/>
                </a:lnTo>
                <a:cubicBezTo>
                  <a:pt x="2530" y="6126"/>
                  <a:pt x="2486" y="6111"/>
                  <a:pt x="2441" y="6111"/>
                </a:cubicBezTo>
                <a:cubicBezTo>
                  <a:pt x="2396" y="6111"/>
                  <a:pt x="2352" y="6126"/>
                  <a:pt x="2322" y="6156"/>
                </a:cubicBezTo>
                <a:lnTo>
                  <a:pt x="1417" y="7061"/>
                </a:lnTo>
                <a:lnTo>
                  <a:pt x="60" y="8418"/>
                </a:lnTo>
                <a:cubicBezTo>
                  <a:pt x="0" y="8478"/>
                  <a:pt x="0" y="8597"/>
                  <a:pt x="60" y="8656"/>
                </a:cubicBezTo>
                <a:lnTo>
                  <a:pt x="1096" y="9704"/>
                </a:lnTo>
                <a:cubicBezTo>
                  <a:pt x="1125" y="9734"/>
                  <a:pt x="1170" y="9748"/>
                  <a:pt x="1215" y="9748"/>
                </a:cubicBezTo>
                <a:cubicBezTo>
                  <a:pt x="1259" y="9748"/>
                  <a:pt x="1304" y="9734"/>
                  <a:pt x="1334" y="9704"/>
                </a:cubicBezTo>
                <a:cubicBezTo>
                  <a:pt x="1393" y="9644"/>
                  <a:pt x="1393" y="9525"/>
                  <a:pt x="1334" y="9466"/>
                </a:cubicBezTo>
                <a:lnTo>
                  <a:pt x="417" y="8537"/>
                </a:lnTo>
                <a:lnTo>
                  <a:pt x="1667" y="7287"/>
                </a:lnTo>
                <a:lnTo>
                  <a:pt x="4167" y="9787"/>
                </a:lnTo>
                <a:lnTo>
                  <a:pt x="2917" y="11037"/>
                </a:lnTo>
                <a:lnTo>
                  <a:pt x="1810" y="9942"/>
                </a:lnTo>
                <a:cubicBezTo>
                  <a:pt x="1780" y="9912"/>
                  <a:pt x="1736" y="9897"/>
                  <a:pt x="1691" y="9897"/>
                </a:cubicBezTo>
                <a:cubicBezTo>
                  <a:pt x="1646" y="9897"/>
                  <a:pt x="1602" y="9912"/>
                  <a:pt x="1572" y="9942"/>
                </a:cubicBezTo>
                <a:cubicBezTo>
                  <a:pt x="1512" y="10002"/>
                  <a:pt x="1512" y="10121"/>
                  <a:pt x="1572" y="10180"/>
                </a:cubicBezTo>
                <a:lnTo>
                  <a:pt x="2798" y="11395"/>
                </a:lnTo>
                <a:cubicBezTo>
                  <a:pt x="2822" y="11430"/>
                  <a:pt x="2870" y="11442"/>
                  <a:pt x="2917" y="11442"/>
                </a:cubicBezTo>
                <a:cubicBezTo>
                  <a:pt x="2965" y="11442"/>
                  <a:pt x="3001" y="11430"/>
                  <a:pt x="3036" y="11395"/>
                </a:cubicBezTo>
                <a:lnTo>
                  <a:pt x="4394" y="10037"/>
                </a:lnTo>
                <a:lnTo>
                  <a:pt x="5298" y="9132"/>
                </a:lnTo>
                <a:cubicBezTo>
                  <a:pt x="5322" y="9109"/>
                  <a:pt x="5346" y="9061"/>
                  <a:pt x="5346" y="9013"/>
                </a:cubicBezTo>
                <a:cubicBezTo>
                  <a:pt x="5346" y="8966"/>
                  <a:pt x="5322" y="8930"/>
                  <a:pt x="5298" y="8894"/>
                </a:cubicBezTo>
                <a:lnTo>
                  <a:pt x="5025" y="8632"/>
                </a:lnTo>
                <a:lnTo>
                  <a:pt x="5644" y="8013"/>
                </a:lnTo>
                <a:cubicBezTo>
                  <a:pt x="5770" y="8094"/>
                  <a:pt x="5916" y="8135"/>
                  <a:pt x="6062" y="8135"/>
                </a:cubicBezTo>
                <a:cubicBezTo>
                  <a:pt x="6217" y="8135"/>
                  <a:pt x="6372" y="8088"/>
                  <a:pt x="6501" y="7989"/>
                </a:cubicBezTo>
                <a:cubicBezTo>
                  <a:pt x="6572" y="7930"/>
                  <a:pt x="6596" y="7823"/>
                  <a:pt x="6537" y="7751"/>
                </a:cubicBezTo>
                <a:cubicBezTo>
                  <a:pt x="6500" y="7708"/>
                  <a:pt x="6446" y="7682"/>
                  <a:pt x="6393" y="7682"/>
                </a:cubicBezTo>
                <a:cubicBezTo>
                  <a:pt x="6360" y="7682"/>
                  <a:pt x="6326" y="7692"/>
                  <a:pt x="6299" y="7716"/>
                </a:cubicBezTo>
                <a:cubicBezTo>
                  <a:pt x="6220" y="7778"/>
                  <a:pt x="6131" y="7806"/>
                  <a:pt x="6041" y="7806"/>
                </a:cubicBezTo>
                <a:cubicBezTo>
                  <a:pt x="5927" y="7806"/>
                  <a:pt x="5814" y="7760"/>
                  <a:pt x="5727" y="7680"/>
                </a:cubicBezTo>
                <a:cubicBezTo>
                  <a:pt x="5703" y="7644"/>
                  <a:pt x="5656" y="7632"/>
                  <a:pt x="5608" y="7632"/>
                </a:cubicBezTo>
                <a:cubicBezTo>
                  <a:pt x="5560" y="7632"/>
                  <a:pt x="5525" y="7644"/>
                  <a:pt x="5489" y="7680"/>
                </a:cubicBezTo>
                <a:lnTo>
                  <a:pt x="4763" y="8406"/>
                </a:lnTo>
                <a:lnTo>
                  <a:pt x="3108" y="6799"/>
                </a:lnTo>
                <a:lnTo>
                  <a:pt x="3834" y="6072"/>
                </a:lnTo>
                <a:cubicBezTo>
                  <a:pt x="3894" y="6013"/>
                  <a:pt x="3894" y="5894"/>
                  <a:pt x="3834" y="5834"/>
                </a:cubicBezTo>
                <a:lnTo>
                  <a:pt x="3751" y="5739"/>
                </a:lnTo>
                <a:cubicBezTo>
                  <a:pt x="3655" y="5644"/>
                  <a:pt x="3620" y="5549"/>
                  <a:pt x="3620" y="5430"/>
                </a:cubicBezTo>
                <a:cubicBezTo>
                  <a:pt x="3620" y="5310"/>
                  <a:pt x="3655" y="5203"/>
                  <a:pt x="3751" y="5108"/>
                </a:cubicBezTo>
                <a:lnTo>
                  <a:pt x="4251" y="4608"/>
                </a:lnTo>
                <a:lnTo>
                  <a:pt x="5096" y="3763"/>
                </a:lnTo>
                <a:lnTo>
                  <a:pt x="6013" y="2846"/>
                </a:lnTo>
                <a:cubicBezTo>
                  <a:pt x="6025" y="2834"/>
                  <a:pt x="6037" y="2822"/>
                  <a:pt x="6049" y="2822"/>
                </a:cubicBezTo>
                <a:cubicBezTo>
                  <a:pt x="6106" y="2780"/>
                  <a:pt x="6170" y="2761"/>
                  <a:pt x="6233" y="2761"/>
                </a:cubicBezTo>
                <a:cubicBezTo>
                  <a:pt x="6314" y="2761"/>
                  <a:pt x="6393" y="2792"/>
                  <a:pt x="6453" y="2846"/>
                </a:cubicBezTo>
                <a:lnTo>
                  <a:pt x="6477" y="2870"/>
                </a:lnTo>
                <a:cubicBezTo>
                  <a:pt x="6572" y="2965"/>
                  <a:pt x="6596" y="3132"/>
                  <a:pt x="6501" y="3263"/>
                </a:cubicBezTo>
                <a:cubicBezTo>
                  <a:pt x="6489" y="3286"/>
                  <a:pt x="6477" y="3298"/>
                  <a:pt x="6477" y="3310"/>
                </a:cubicBezTo>
                <a:lnTo>
                  <a:pt x="5477" y="4310"/>
                </a:lnTo>
                <a:cubicBezTo>
                  <a:pt x="5418" y="4370"/>
                  <a:pt x="5418" y="4489"/>
                  <a:pt x="5477" y="4548"/>
                </a:cubicBezTo>
                <a:cubicBezTo>
                  <a:pt x="5501" y="4584"/>
                  <a:pt x="5549" y="4596"/>
                  <a:pt x="5596" y="4596"/>
                </a:cubicBezTo>
                <a:cubicBezTo>
                  <a:pt x="5644" y="4596"/>
                  <a:pt x="5679" y="4572"/>
                  <a:pt x="5715" y="4548"/>
                </a:cubicBezTo>
                <a:lnTo>
                  <a:pt x="6715" y="3548"/>
                </a:lnTo>
                <a:cubicBezTo>
                  <a:pt x="6727" y="3536"/>
                  <a:pt x="6739" y="3525"/>
                  <a:pt x="6751" y="3525"/>
                </a:cubicBezTo>
                <a:cubicBezTo>
                  <a:pt x="6805" y="3481"/>
                  <a:pt x="6872" y="3460"/>
                  <a:pt x="6939" y="3460"/>
                </a:cubicBezTo>
                <a:cubicBezTo>
                  <a:pt x="7018" y="3460"/>
                  <a:pt x="7098" y="3490"/>
                  <a:pt x="7156" y="3548"/>
                </a:cubicBezTo>
                <a:lnTo>
                  <a:pt x="7168" y="3560"/>
                </a:lnTo>
                <a:cubicBezTo>
                  <a:pt x="7275" y="3667"/>
                  <a:pt x="7287" y="3834"/>
                  <a:pt x="7203" y="3965"/>
                </a:cubicBezTo>
                <a:cubicBezTo>
                  <a:pt x="7192" y="3989"/>
                  <a:pt x="7192" y="4001"/>
                  <a:pt x="7168" y="4013"/>
                </a:cubicBezTo>
                <a:lnTo>
                  <a:pt x="6180" y="5013"/>
                </a:lnTo>
                <a:cubicBezTo>
                  <a:pt x="6120" y="5072"/>
                  <a:pt x="6120" y="5191"/>
                  <a:pt x="6180" y="5251"/>
                </a:cubicBezTo>
                <a:cubicBezTo>
                  <a:pt x="6203" y="5275"/>
                  <a:pt x="6251" y="5299"/>
                  <a:pt x="6299" y="5299"/>
                </a:cubicBezTo>
                <a:cubicBezTo>
                  <a:pt x="6334" y="5299"/>
                  <a:pt x="6382" y="5275"/>
                  <a:pt x="6418" y="5251"/>
                </a:cubicBezTo>
                <a:lnTo>
                  <a:pt x="7406" y="4251"/>
                </a:lnTo>
                <a:cubicBezTo>
                  <a:pt x="7430" y="4239"/>
                  <a:pt x="7442" y="4215"/>
                  <a:pt x="7454" y="4215"/>
                </a:cubicBezTo>
                <a:cubicBezTo>
                  <a:pt x="7506" y="4179"/>
                  <a:pt x="7569" y="4160"/>
                  <a:pt x="7633" y="4160"/>
                </a:cubicBezTo>
                <a:cubicBezTo>
                  <a:pt x="7715" y="4160"/>
                  <a:pt x="7798" y="4191"/>
                  <a:pt x="7858" y="4251"/>
                </a:cubicBezTo>
                <a:lnTo>
                  <a:pt x="7870" y="4263"/>
                </a:lnTo>
                <a:cubicBezTo>
                  <a:pt x="7977" y="4370"/>
                  <a:pt x="7989" y="4537"/>
                  <a:pt x="7906" y="4668"/>
                </a:cubicBezTo>
                <a:cubicBezTo>
                  <a:pt x="7882" y="4679"/>
                  <a:pt x="7882" y="4703"/>
                  <a:pt x="7870" y="4715"/>
                </a:cubicBezTo>
                <a:lnTo>
                  <a:pt x="6870" y="5715"/>
                </a:lnTo>
                <a:cubicBezTo>
                  <a:pt x="6811" y="5775"/>
                  <a:pt x="6811" y="5894"/>
                  <a:pt x="6870" y="5953"/>
                </a:cubicBezTo>
                <a:cubicBezTo>
                  <a:pt x="6906" y="5977"/>
                  <a:pt x="6953" y="5989"/>
                  <a:pt x="6989" y="5989"/>
                </a:cubicBezTo>
                <a:cubicBezTo>
                  <a:pt x="7037" y="5989"/>
                  <a:pt x="7084" y="5977"/>
                  <a:pt x="7108" y="5953"/>
                </a:cubicBezTo>
                <a:lnTo>
                  <a:pt x="8108" y="4953"/>
                </a:lnTo>
                <a:cubicBezTo>
                  <a:pt x="8120" y="4941"/>
                  <a:pt x="8144" y="4918"/>
                  <a:pt x="8156" y="4918"/>
                </a:cubicBezTo>
                <a:cubicBezTo>
                  <a:pt x="8208" y="4881"/>
                  <a:pt x="8272" y="4863"/>
                  <a:pt x="8335" y="4863"/>
                </a:cubicBezTo>
                <a:cubicBezTo>
                  <a:pt x="8418" y="4863"/>
                  <a:pt x="8501" y="4893"/>
                  <a:pt x="8561" y="4953"/>
                </a:cubicBezTo>
                <a:lnTo>
                  <a:pt x="8573" y="4965"/>
                </a:lnTo>
                <a:cubicBezTo>
                  <a:pt x="8680" y="5072"/>
                  <a:pt x="8692" y="5239"/>
                  <a:pt x="8597" y="5370"/>
                </a:cubicBezTo>
                <a:cubicBezTo>
                  <a:pt x="8585" y="5382"/>
                  <a:pt x="8573" y="5394"/>
                  <a:pt x="8573" y="5418"/>
                </a:cubicBezTo>
                <a:lnTo>
                  <a:pt x="6715" y="7275"/>
                </a:lnTo>
                <a:cubicBezTo>
                  <a:pt x="6656" y="7335"/>
                  <a:pt x="6656" y="7454"/>
                  <a:pt x="6715" y="7513"/>
                </a:cubicBezTo>
                <a:cubicBezTo>
                  <a:pt x="6739" y="7537"/>
                  <a:pt x="6787" y="7561"/>
                  <a:pt x="6834" y="7561"/>
                </a:cubicBezTo>
                <a:cubicBezTo>
                  <a:pt x="6870" y="7561"/>
                  <a:pt x="6918" y="7537"/>
                  <a:pt x="6953" y="7513"/>
                </a:cubicBezTo>
                <a:lnTo>
                  <a:pt x="7787" y="6680"/>
                </a:lnTo>
                <a:lnTo>
                  <a:pt x="7870" y="6763"/>
                </a:lnTo>
                <a:cubicBezTo>
                  <a:pt x="7811" y="6942"/>
                  <a:pt x="7787" y="7120"/>
                  <a:pt x="7787" y="7287"/>
                </a:cubicBezTo>
                <a:lnTo>
                  <a:pt x="7787" y="7299"/>
                </a:lnTo>
                <a:lnTo>
                  <a:pt x="7799" y="7406"/>
                </a:lnTo>
                <a:cubicBezTo>
                  <a:pt x="7823" y="7870"/>
                  <a:pt x="8037" y="8287"/>
                  <a:pt x="8358" y="8597"/>
                </a:cubicBezTo>
                <a:cubicBezTo>
                  <a:pt x="8692" y="8906"/>
                  <a:pt x="9132" y="9085"/>
                  <a:pt x="9597" y="9085"/>
                </a:cubicBezTo>
                <a:cubicBezTo>
                  <a:pt x="9870" y="9085"/>
                  <a:pt x="10121" y="9025"/>
                  <a:pt x="10371" y="8906"/>
                </a:cubicBezTo>
                <a:cubicBezTo>
                  <a:pt x="10418" y="8882"/>
                  <a:pt x="10466" y="8835"/>
                  <a:pt x="10466" y="8787"/>
                </a:cubicBezTo>
                <a:cubicBezTo>
                  <a:pt x="10478" y="8728"/>
                  <a:pt x="10442" y="8692"/>
                  <a:pt x="10418" y="8644"/>
                </a:cubicBezTo>
                <a:lnTo>
                  <a:pt x="9335" y="7537"/>
                </a:lnTo>
                <a:cubicBezTo>
                  <a:pt x="9287" y="7501"/>
                  <a:pt x="9251" y="7454"/>
                  <a:pt x="9251" y="7406"/>
                </a:cubicBezTo>
                <a:cubicBezTo>
                  <a:pt x="9192" y="7263"/>
                  <a:pt x="9239" y="7108"/>
                  <a:pt x="9347" y="7001"/>
                </a:cubicBezTo>
                <a:cubicBezTo>
                  <a:pt x="9418" y="6930"/>
                  <a:pt x="9513" y="6882"/>
                  <a:pt x="9609" y="6882"/>
                </a:cubicBezTo>
                <a:cubicBezTo>
                  <a:pt x="9656" y="6882"/>
                  <a:pt x="9704" y="6906"/>
                  <a:pt x="9751" y="6918"/>
                </a:cubicBezTo>
                <a:cubicBezTo>
                  <a:pt x="9811" y="6942"/>
                  <a:pt x="9847" y="6965"/>
                  <a:pt x="9882" y="7001"/>
                </a:cubicBezTo>
                <a:lnTo>
                  <a:pt x="10966" y="8097"/>
                </a:lnTo>
                <a:cubicBezTo>
                  <a:pt x="11000" y="8122"/>
                  <a:pt x="11034" y="8142"/>
                  <a:pt x="11073" y="8142"/>
                </a:cubicBezTo>
                <a:cubicBezTo>
                  <a:pt x="11088" y="8142"/>
                  <a:pt x="11104" y="8139"/>
                  <a:pt x="11121" y="8132"/>
                </a:cubicBezTo>
                <a:cubicBezTo>
                  <a:pt x="11180" y="8120"/>
                  <a:pt x="11216" y="8097"/>
                  <a:pt x="11240" y="8049"/>
                </a:cubicBezTo>
                <a:cubicBezTo>
                  <a:pt x="11359" y="7799"/>
                  <a:pt x="11418" y="7537"/>
                  <a:pt x="11418" y="7275"/>
                </a:cubicBezTo>
                <a:cubicBezTo>
                  <a:pt x="11418" y="6858"/>
                  <a:pt x="11252" y="6430"/>
                  <a:pt x="10918" y="6084"/>
                </a:cubicBezTo>
                <a:cubicBezTo>
                  <a:pt x="10609" y="5751"/>
                  <a:pt x="10180" y="5549"/>
                  <a:pt x="9728" y="5513"/>
                </a:cubicBezTo>
                <a:lnTo>
                  <a:pt x="9632" y="5501"/>
                </a:lnTo>
                <a:lnTo>
                  <a:pt x="9609" y="5501"/>
                </a:lnTo>
                <a:cubicBezTo>
                  <a:pt x="9454" y="5501"/>
                  <a:pt x="9275" y="5537"/>
                  <a:pt x="9097" y="5596"/>
                </a:cubicBezTo>
                <a:lnTo>
                  <a:pt x="8954" y="5453"/>
                </a:lnTo>
                <a:cubicBezTo>
                  <a:pt x="9049" y="5215"/>
                  <a:pt x="9001" y="4953"/>
                  <a:pt x="8811" y="4763"/>
                </a:cubicBezTo>
                <a:lnTo>
                  <a:pt x="8799" y="4739"/>
                </a:lnTo>
                <a:cubicBezTo>
                  <a:pt x="8656" y="4608"/>
                  <a:pt x="8477" y="4548"/>
                  <a:pt x="8299" y="4548"/>
                </a:cubicBezTo>
                <a:cubicBezTo>
                  <a:pt x="8323" y="4370"/>
                  <a:pt x="8239" y="4191"/>
                  <a:pt x="8108" y="4060"/>
                </a:cubicBezTo>
                <a:lnTo>
                  <a:pt x="8096" y="4048"/>
                </a:lnTo>
                <a:cubicBezTo>
                  <a:pt x="7965" y="3906"/>
                  <a:pt x="7775" y="3846"/>
                  <a:pt x="7596" y="3846"/>
                </a:cubicBezTo>
                <a:cubicBezTo>
                  <a:pt x="7620" y="3667"/>
                  <a:pt x="7537" y="3489"/>
                  <a:pt x="7406" y="3358"/>
                </a:cubicBezTo>
                <a:lnTo>
                  <a:pt x="7394" y="3346"/>
                </a:lnTo>
                <a:cubicBezTo>
                  <a:pt x="7263" y="3215"/>
                  <a:pt x="7084" y="3155"/>
                  <a:pt x="6906" y="3155"/>
                </a:cubicBezTo>
                <a:cubicBezTo>
                  <a:pt x="6918" y="2977"/>
                  <a:pt x="6846" y="2798"/>
                  <a:pt x="6703" y="2655"/>
                </a:cubicBezTo>
                <a:lnTo>
                  <a:pt x="6692" y="2643"/>
                </a:lnTo>
                <a:cubicBezTo>
                  <a:pt x="6565" y="2516"/>
                  <a:pt x="6400" y="2453"/>
                  <a:pt x="6235" y="2453"/>
                </a:cubicBezTo>
                <a:cubicBezTo>
                  <a:pt x="6152" y="2453"/>
                  <a:pt x="6068" y="2469"/>
                  <a:pt x="5989" y="2501"/>
                </a:cubicBezTo>
                <a:lnTo>
                  <a:pt x="5858" y="2358"/>
                </a:lnTo>
                <a:cubicBezTo>
                  <a:pt x="5918" y="2179"/>
                  <a:pt x="5953" y="2001"/>
                  <a:pt x="5953" y="1846"/>
                </a:cubicBezTo>
                <a:lnTo>
                  <a:pt x="5953" y="1822"/>
                </a:lnTo>
                <a:lnTo>
                  <a:pt x="5930" y="1727"/>
                </a:lnTo>
                <a:cubicBezTo>
                  <a:pt x="5918" y="1465"/>
                  <a:pt x="5846" y="1215"/>
                  <a:pt x="5727" y="988"/>
                </a:cubicBezTo>
                <a:cubicBezTo>
                  <a:pt x="5693" y="937"/>
                  <a:pt x="5628" y="898"/>
                  <a:pt x="5567" y="898"/>
                </a:cubicBezTo>
                <a:cubicBezTo>
                  <a:pt x="5544" y="898"/>
                  <a:pt x="5521" y="904"/>
                  <a:pt x="5501" y="917"/>
                </a:cubicBezTo>
                <a:cubicBezTo>
                  <a:pt x="5429" y="965"/>
                  <a:pt x="5382" y="1072"/>
                  <a:pt x="5429" y="1143"/>
                </a:cubicBezTo>
                <a:cubicBezTo>
                  <a:pt x="5537" y="1334"/>
                  <a:pt x="5596" y="1524"/>
                  <a:pt x="5608" y="1739"/>
                </a:cubicBezTo>
                <a:lnTo>
                  <a:pt x="5620" y="1846"/>
                </a:lnTo>
                <a:cubicBezTo>
                  <a:pt x="5620" y="2001"/>
                  <a:pt x="5596" y="2167"/>
                  <a:pt x="5513" y="2346"/>
                </a:cubicBezTo>
                <a:cubicBezTo>
                  <a:pt x="5489" y="2405"/>
                  <a:pt x="5513" y="2477"/>
                  <a:pt x="5560" y="2524"/>
                </a:cubicBezTo>
                <a:lnTo>
                  <a:pt x="5727" y="2691"/>
                </a:lnTo>
                <a:lnTo>
                  <a:pt x="5001" y="3417"/>
                </a:lnTo>
                <a:lnTo>
                  <a:pt x="4834" y="3251"/>
                </a:lnTo>
                <a:cubicBezTo>
                  <a:pt x="4800" y="3225"/>
                  <a:pt x="4753" y="3205"/>
                  <a:pt x="4707" y="3205"/>
                </a:cubicBezTo>
                <a:cubicBezTo>
                  <a:pt x="4690" y="3205"/>
                  <a:pt x="4672" y="3208"/>
                  <a:pt x="4656" y="3215"/>
                </a:cubicBezTo>
                <a:cubicBezTo>
                  <a:pt x="4477" y="3274"/>
                  <a:pt x="4310" y="3298"/>
                  <a:pt x="4155" y="3298"/>
                </a:cubicBezTo>
                <a:lnTo>
                  <a:pt x="4048" y="3286"/>
                </a:lnTo>
                <a:cubicBezTo>
                  <a:pt x="3274" y="3227"/>
                  <a:pt x="2679" y="2584"/>
                  <a:pt x="2679" y="1822"/>
                </a:cubicBezTo>
                <a:cubicBezTo>
                  <a:pt x="2679" y="1691"/>
                  <a:pt x="2691" y="1560"/>
                  <a:pt x="2739" y="1429"/>
                </a:cubicBezTo>
                <a:lnTo>
                  <a:pt x="3644" y="2334"/>
                </a:lnTo>
                <a:cubicBezTo>
                  <a:pt x="3703" y="2405"/>
                  <a:pt x="3798" y="2453"/>
                  <a:pt x="3894" y="2501"/>
                </a:cubicBezTo>
                <a:cubicBezTo>
                  <a:pt x="3989" y="2524"/>
                  <a:pt x="4060" y="2536"/>
                  <a:pt x="4155" y="2536"/>
                </a:cubicBezTo>
                <a:cubicBezTo>
                  <a:pt x="4346" y="2536"/>
                  <a:pt x="4525" y="2465"/>
                  <a:pt x="4656" y="2334"/>
                </a:cubicBezTo>
                <a:cubicBezTo>
                  <a:pt x="4846" y="2143"/>
                  <a:pt x="4929" y="1846"/>
                  <a:pt x="4822" y="1572"/>
                </a:cubicBezTo>
                <a:lnTo>
                  <a:pt x="4822" y="1560"/>
                </a:lnTo>
                <a:cubicBezTo>
                  <a:pt x="4787" y="1489"/>
                  <a:pt x="4751" y="1393"/>
                  <a:pt x="4656" y="1310"/>
                </a:cubicBezTo>
                <a:lnTo>
                  <a:pt x="3751" y="393"/>
                </a:lnTo>
                <a:cubicBezTo>
                  <a:pt x="3882" y="357"/>
                  <a:pt x="4013" y="334"/>
                  <a:pt x="4144" y="334"/>
                </a:cubicBezTo>
                <a:cubicBezTo>
                  <a:pt x="4489" y="334"/>
                  <a:pt x="4798" y="441"/>
                  <a:pt x="5060" y="655"/>
                </a:cubicBezTo>
                <a:cubicBezTo>
                  <a:pt x="5088" y="678"/>
                  <a:pt x="5121" y="689"/>
                  <a:pt x="5155" y="689"/>
                </a:cubicBezTo>
                <a:cubicBezTo>
                  <a:pt x="5208" y="689"/>
                  <a:pt x="5262" y="663"/>
                  <a:pt x="5298" y="619"/>
                </a:cubicBezTo>
                <a:cubicBezTo>
                  <a:pt x="5358" y="548"/>
                  <a:pt x="5346" y="441"/>
                  <a:pt x="5263" y="381"/>
                </a:cubicBezTo>
                <a:cubicBezTo>
                  <a:pt x="4941" y="131"/>
                  <a:pt x="4548" y="0"/>
                  <a:pt x="4155" y="0"/>
                </a:cubicBezTo>
                <a:close/>
              </a:path>
            </a:pathLst>
          </a:custGeom>
          <a:solidFill>
            <a:srgbClr val="D2DE00"/>
          </a:solidFill>
          <a:ln w="9525"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1660" name="Google Shape;11660;p81"/>
          <p:cNvGrpSpPr/>
          <p:nvPr/>
        </p:nvGrpSpPr>
        <p:grpSpPr>
          <a:xfrm>
            <a:off x="1738502" y="2950264"/>
            <a:ext cx="484367" cy="472835"/>
            <a:chOff x="1303876" y="2419377"/>
            <a:chExt cx="363275" cy="354626"/>
          </a:xfrm>
          <a:solidFill>
            <a:srgbClr val="D2DE00"/>
          </a:solidFill>
        </p:grpSpPr>
        <p:sp>
          <p:nvSpPr>
            <p:cNvPr id="11661" name="Google Shape;11661;p81"/>
            <p:cNvSpPr/>
            <p:nvPr/>
          </p:nvSpPr>
          <p:spPr>
            <a:xfrm>
              <a:off x="1303876" y="2507701"/>
              <a:ext cx="363275" cy="266302"/>
            </a:xfrm>
            <a:custGeom>
              <a:avLst/>
              <a:gdLst/>
              <a:ahLst/>
              <a:cxnLst/>
              <a:rect l="l" t="t" r="r" b="b"/>
              <a:pathLst>
                <a:path w="11467" h="8406" extrusionOk="0">
                  <a:moveTo>
                    <a:pt x="3251" y="1631"/>
                  </a:moveTo>
                  <a:lnTo>
                    <a:pt x="3680" y="2060"/>
                  </a:lnTo>
                  <a:lnTo>
                    <a:pt x="2060" y="3691"/>
                  </a:lnTo>
                  <a:lnTo>
                    <a:pt x="1620" y="3262"/>
                  </a:lnTo>
                  <a:lnTo>
                    <a:pt x="3251" y="1631"/>
                  </a:lnTo>
                  <a:close/>
                  <a:moveTo>
                    <a:pt x="8156" y="1929"/>
                  </a:moveTo>
                  <a:lnTo>
                    <a:pt x="9799" y="3560"/>
                  </a:lnTo>
                  <a:lnTo>
                    <a:pt x="9371" y="3989"/>
                  </a:lnTo>
                  <a:lnTo>
                    <a:pt x="7728" y="2357"/>
                  </a:lnTo>
                  <a:lnTo>
                    <a:pt x="8156" y="1929"/>
                  </a:lnTo>
                  <a:close/>
                  <a:moveTo>
                    <a:pt x="7609" y="2715"/>
                  </a:moveTo>
                  <a:lnTo>
                    <a:pt x="9014" y="4108"/>
                  </a:lnTo>
                  <a:lnTo>
                    <a:pt x="8692" y="4405"/>
                  </a:lnTo>
                  <a:cubicBezTo>
                    <a:pt x="8656" y="4453"/>
                    <a:pt x="8621" y="4501"/>
                    <a:pt x="8597" y="4560"/>
                  </a:cubicBezTo>
                  <a:cubicBezTo>
                    <a:pt x="8561" y="4620"/>
                    <a:pt x="8549" y="4679"/>
                    <a:pt x="8549" y="4739"/>
                  </a:cubicBezTo>
                  <a:cubicBezTo>
                    <a:pt x="8537" y="4870"/>
                    <a:pt x="8490" y="4989"/>
                    <a:pt x="8383" y="5072"/>
                  </a:cubicBezTo>
                  <a:lnTo>
                    <a:pt x="7847" y="5620"/>
                  </a:lnTo>
                  <a:lnTo>
                    <a:pt x="5930" y="3691"/>
                  </a:lnTo>
                  <a:lnTo>
                    <a:pt x="6609" y="3429"/>
                  </a:lnTo>
                  <a:cubicBezTo>
                    <a:pt x="6609" y="3429"/>
                    <a:pt x="6632" y="3429"/>
                    <a:pt x="6632" y="3417"/>
                  </a:cubicBezTo>
                  <a:cubicBezTo>
                    <a:pt x="6739" y="3358"/>
                    <a:pt x="6823" y="3262"/>
                    <a:pt x="6882" y="3155"/>
                  </a:cubicBezTo>
                  <a:cubicBezTo>
                    <a:pt x="7109" y="3119"/>
                    <a:pt x="7299" y="3012"/>
                    <a:pt x="7466" y="2858"/>
                  </a:cubicBezTo>
                  <a:lnTo>
                    <a:pt x="7609" y="2715"/>
                  </a:lnTo>
                  <a:close/>
                  <a:moveTo>
                    <a:pt x="3846" y="6084"/>
                  </a:moveTo>
                  <a:lnTo>
                    <a:pt x="4120" y="6358"/>
                  </a:lnTo>
                  <a:lnTo>
                    <a:pt x="3739" y="6727"/>
                  </a:lnTo>
                  <a:lnTo>
                    <a:pt x="3656" y="6822"/>
                  </a:lnTo>
                  <a:cubicBezTo>
                    <a:pt x="3620" y="6846"/>
                    <a:pt x="3584" y="6858"/>
                    <a:pt x="3537" y="6858"/>
                  </a:cubicBezTo>
                  <a:cubicBezTo>
                    <a:pt x="3489" y="6858"/>
                    <a:pt x="3441" y="6846"/>
                    <a:pt x="3418" y="6822"/>
                  </a:cubicBezTo>
                  <a:lnTo>
                    <a:pt x="3382" y="6787"/>
                  </a:lnTo>
                  <a:cubicBezTo>
                    <a:pt x="3322" y="6727"/>
                    <a:pt x="3322" y="6608"/>
                    <a:pt x="3382" y="6548"/>
                  </a:cubicBezTo>
                  <a:lnTo>
                    <a:pt x="3846" y="6084"/>
                  </a:lnTo>
                  <a:close/>
                  <a:moveTo>
                    <a:pt x="4334" y="6608"/>
                  </a:moveTo>
                  <a:lnTo>
                    <a:pt x="4608" y="6882"/>
                  </a:lnTo>
                  <a:lnTo>
                    <a:pt x="4311" y="7156"/>
                  </a:lnTo>
                  <a:lnTo>
                    <a:pt x="4227" y="7239"/>
                  </a:lnTo>
                  <a:cubicBezTo>
                    <a:pt x="4203" y="7263"/>
                    <a:pt x="4156" y="7275"/>
                    <a:pt x="4108" y="7275"/>
                  </a:cubicBezTo>
                  <a:cubicBezTo>
                    <a:pt x="4072" y="7275"/>
                    <a:pt x="4025" y="7263"/>
                    <a:pt x="3989" y="7239"/>
                  </a:cubicBezTo>
                  <a:lnTo>
                    <a:pt x="3965" y="7203"/>
                  </a:lnTo>
                  <a:cubicBezTo>
                    <a:pt x="3906" y="7144"/>
                    <a:pt x="3906" y="7037"/>
                    <a:pt x="3965" y="6977"/>
                  </a:cubicBezTo>
                  <a:lnTo>
                    <a:pt x="4334" y="6608"/>
                  </a:lnTo>
                  <a:close/>
                  <a:moveTo>
                    <a:pt x="4858" y="7096"/>
                  </a:moveTo>
                  <a:lnTo>
                    <a:pt x="5132" y="7370"/>
                  </a:lnTo>
                  <a:lnTo>
                    <a:pt x="4954" y="7537"/>
                  </a:lnTo>
                  <a:lnTo>
                    <a:pt x="4811" y="7668"/>
                  </a:lnTo>
                  <a:cubicBezTo>
                    <a:pt x="4781" y="7697"/>
                    <a:pt x="4742" y="7712"/>
                    <a:pt x="4704" y="7712"/>
                  </a:cubicBezTo>
                  <a:cubicBezTo>
                    <a:pt x="4665" y="7712"/>
                    <a:pt x="4626" y="7697"/>
                    <a:pt x="4596" y="7668"/>
                  </a:cubicBezTo>
                  <a:lnTo>
                    <a:pt x="4549" y="7620"/>
                  </a:lnTo>
                  <a:cubicBezTo>
                    <a:pt x="4513" y="7596"/>
                    <a:pt x="4501" y="7549"/>
                    <a:pt x="4501" y="7513"/>
                  </a:cubicBezTo>
                  <a:cubicBezTo>
                    <a:pt x="4501" y="7477"/>
                    <a:pt x="4513" y="7441"/>
                    <a:pt x="4549" y="7418"/>
                  </a:cubicBezTo>
                  <a:lnTo>
                    <a:pt x="4858" y="7096"/>
                  </a:lnTo>
                  <a:close/>
                  <a:moveTo>
                    <a:pt x="3811" y="2417"/>
                  </a:moveTo>
                  <a:lnTo>
                    <a:pt x="3965" y="2560"/>
                  </a:lnTo>
                  <a:cubicBezTo>
                    <a:pt x="4181" y="2776"/>
                    <a:pt x="4462" y="2894"/>
                    <a:pt x="4756" y="2894"/>
                  </a:cubicBezTo>
                  <a:cubicBezTo>
                    <a:pt x="4771" y="2894"/>
                    <a:pt x="4785" y="2894"/>
                    <a:pt x="4799" y="2893"/>
                  </a:cubicBezTo>
                  <a:cubicBezTo>
                    <a:pt x="5394" y="2858"/>
                    <a:pt x="6168" y="2798"/>
                    <a:pt x="6549" y="2703"/>
                  </a:cubicBezTo>
                  <a:cubicBezTo>
                    <a:pt x="6573" y="2715"/>
                    <a:pt x="6597" y="2738"/>
                    <a:pt x="6609" y="2774"/>
                  </a:cubicBezTo>
                  <a:cubicBezTo>
                    <a:pt x="6632" y="2834"/>
                    <a:pt x="6632" y="2893"/>
                    <a:pt x="6597" y="2953"/>
                  </a:cubicBezTo>
                  <a:cubicBezTo>
                    <a:pt x="6573" y="3024"/>
                    <a:pt x="6525" y="3084"/>
                    <a:pt x="6466" y="3119"/>
                  </a:cubicBezTo>
                  <a:lnTo>
                    <a:pt x="5561" y="3489"/>
                  </a:lnTo>
                  <a:cubicBezTo>
                    <a:pt x="5501" y="3500"/>
                    <a:pt x="5466" y="3560"/>
                    <a:pt x="5454" y="3608"/>
                  </a:cubicBezTo>
                  <a:cubicBezTo>
                    <a:pt x="5442" y="3667"/>
                    <a:pt x="5454" y="3727"/>
                    <a:pt x="5501" y="3750"/>
                  </a:cubicBezTo>
                  <a:lnTo>
                    <a:pt x="7716" y="5977"/>
                  </a:lnTo>
                  <a:lnTo>
                    <a:pt x="8013" y="6275"/>
                  </a:lnTo>
                  <a:cubicBezTo>
                    <a:pt x="8097" y="6346"/>
                    <a:pt x="8097" y="6453"/>
                    <a:pt x="8025" y="6513"/>
                  </a:cubicBezTo>
                  <a:lnTo>
                    <a:pt x="8002" y="6537"/>
                  </a:lnTo>
                  <a:cubicBezTo>
                    <a:pt x="7972" y="6566"/>
                    <a:pt x="7927" y="6581"/>
                    <a:pt x="7882" y="6581"/>
                  </a:cubicBezTo>
                  <a:cubicBezTo>
                    <a:pt x="7838" y="6581"/>
                    <a:pt x="7793" y="6566"/>
                    <a:pt x="7763" y="6537"/>
                  </a:cubicBezTo>
                  <a:lnTo>
                    <a:pt x="7668" y="6453"/>
                  </a:lnTo>
                  <a:lnTo>
                    <a:pt x="5775" y="4560"/>
                  </a:lnTo>
                  <a:cubicBezTo>
                    <a:pt x="5745" y="4530"/>
                    <a:pt x="5701" y="4515"/>
                    <a:pt x="5656" y="4515"/>
                  </a:cubicBezTo>
                  <a:cubicBezTo>
                    <a:pt x="5611" y="4515"/>
                    <a:pt x="5567" y="4530"/>
                    <a:pt x="5537" y="4560"/>
                  </a:cubicBezTo>
                  <a:cubicBezTo>
                    <a:pt x="5477" y="4620"/>
                    <a:pt x="5477" y="4739"/>
                    <a:pt x="5537" y="4798"/>
                  </a:cubicBezTo>
                  <a:lnTo>
                    <a:pt x="7430" y="6691"/>
                  </a:lnTo>
                  <a:cubicBezTo>
                    <a:pt x="7490" y="6751"/>
                    <a:pt x="7490" y="6846"/>
                    <a:pt x="7430" y="6906"/>
                  </a:cubicBezTo>
                  <a:lnTo>
                    <a:pt x="7406" y="6941"/>
                  </a:lnTo>
                  <a:cubicBezTo>
                    <a:pt x="7376" y="6971"/>
                    <a:pt x="7335" y="6986"/>
                    <a:pt x="7293" y="6986"/>
                  </a:cubicBezTo>
                  <a:cubicBezTo>
                    <a:pt x="7251" y="6986"/>
                    <a:pt x="7210" y="6971"/>
                    <a:pt x="7180" y="6941"/>
                  </a:cubicBezTo>
                  <a:lnTo>
                    <a:pt x="7120" y="6882"/>
                  </a:lnTo>
                  <a:lnTo>
                    <a:pt x="5120" y="4882"/>
                  </a:lnTo>
                  <a:cubicBezTo>
                    <a:pt x="5096" y="4852"/>
                    <a:pt x="5055" y="4837"/>
                    <a:pt x="5010" y="4837"/>
                  </a:cubicBezTo>
                  <a:cubicBezTo>
                    <a:pt x="4965" y="4837"/>
                    <a:pt x="4918" y="4852"/>
                    <a:pt x="4882" y="4882"/>
                  </a:cubicBezTo>
                  <a:cubicBezTo>
                    <a:pt x="4823" y="4941"/>
                    <a:pt x="4823" y="5060"/>
                    <a:pt x="4882" y="5120"/>
                  </a:cubicBezTo>
                  <a:lnTo>
                    <a:pt x="6882" y="7120"/>
                  </a:lnTo>
                  <a:cubicBezTo>
                    <a:pt x="6906" y="7144"/>
                    <a:pt x="6930" y="7191"/>
                    <a:pt x="6930" y="7227"/>
                  </a:cubicBezTo>
                  <a:cubicBezTo>
                    <a:pt x="6930" y="7251"/>
                    <a:pt x="6906" y="7299"/>
                    <a:pt x="6882" y="7322"/>
                  </a:cubicBezTo>
                  <a:lnTo>
                    <a:pt x="6835" y="7370"/>
                  </a:lnTo>
                  <a:cubicBezTo>
                    <a:pt x="6805" y="7400"/>
                    <a:pt x="6763" y="7415"/>
                    <a:pt x="6722" y="7415"/>
                  </a:cubicBezTo>
                  <a:cubicBezTo>
                    <a:pt x="6680" y="7415"/>
                    <a:pt x="6638" y="7400"/>
                    <a:pt x="6609" y="7370"/>
                  </a:cubicBezTo>
                  <a:lnTo>
                    <a:pt x="6478" y="7239"/>
                  </a:lnTo>
                  <a:lnTo>
                    <a:pt x="4799" y="5560"/>
                  </a:lnTo>
                  <a:cubicBezTo>
                    <a:pt x="4769" y="5530"/>
                    <a:pt x="4724" y="5516"/>
                    <a:pt x="4680" y="5516"/>
                  </a:cubicBezTo>
                  <a:cubicBezTo>
                    <a:pt x="4635" y="5516"/>
                    <a:pt x="4590" y="5530"/>
                    <a:pt x="4561" y="5560"/>
                  </a:cubicBezTo>
                  <a:cubicBezTo>
                    <a:pt x="4501" y="5620"/>
                    <a:pt x="4501" y="5739"/>
                    <a:pt x="4561" y="5798"/>
                  </a:cubicBezTo>
                  <a:lnTo>
                    <a:pt x="6239" y="7477"/>
                  </a:lnTo>
                  <a:cubicBezTo>
                    <a:pt x="6275" y="7501"/>
                    <a:pt x="6287" y="7537"/>
                    <a:pt x="6287" y="7584"/>
                  </a:cubicBezTo>
                  <a:cubicBezTo>
                    <a:pt x="6287" y="7620"/>
                    <a:pt x="6275" y="7656"/>
                    <a:pt x="6239" y="7680"/>
                  </a:cubicBezTo>
                  <a:lnTo>
                    <a:pt x="6180" y="7739"/>
                  </a:lnTo>
                  <a:cubicBezTo>
                    <a:pt x="6150" y="7769"/>
                    <a:pt x="6114" y="7784"/>
                    <a:pt x="6080" y="7784"/>
                  </a:cubicBezTo>
                  <a:cubicBezTo>
                    <a:pt x="6046" y="7784"/>
                    <a:pt x="6013" y="7769"/>
                    <a:pt x="5989" y="7739"/>
                  </a:cubicBezTo>
                  <a:lnTo>
                    <a:pt x="3037" y="4798"/>
                  </a:lnTo>
                  <a:cubicBezTo>
                    <a:pt x="2953" y="4703"/>
                    <a:pt x="2894" y="4584"/>
                    <a:pt x="2882" y="4453"/>
                  </a:cubicBezTo>
                  <a:cubicBezTo>
                    <a:pt x="2882" y="4393"/>
                    <a:pt x="2858" y="4334"/>
                    <a:pt x="2834" y="4274"/>
                  </a:cubicBezTo>
                  <a:cubicBezTo>
                    <a:pt x="2799" y="4215"/>
                    <a:pt x="2775" y="4167"/>
                    <a:pt x="2727" y="4131"/>
                  </a:cubicBezTo>
                  <a:lnTo>
                    <a:pt x="2418" y="3810"/>
                  </a:lnTo>
                  <a:lnTo>
                    <a:pt x="3811" y="2417"/>
                  </a:lnTo>
                  <a:close/>
                  <a:moveTo>
                    <a:pt x="5370" y="7572"/>
                  </a:moveTo>
                  <a:lnTo>
                    <a:pt x="5632" y="7846"/>
                  </a:lnTo>
                  <a:lnTo>
                    <a:pt x="5454" y="8025"/>
                  </a:lnTo>
                  <a:cubicBezTo>
                    <a:pt x="5430" y="8061"/>
                    <a:pt x="5394" y="8072"/>
                    <a:pt x="5346" y="8072"/>
                  </a:cubicBezTo>
                  <a:cubicBezTo>
                    <a:pt x="5311" y="8072"/>
                    <a:pt x="5275" y="8049"/>
                    <a:pt x="5251" y="8025"/>
                  </a:cubicBezTo>
                  <a:lnTo>
                    <a:pt x="5192" y="7965"/>
                  </a:lnTo>
                  <a:cubicBezTo>
                    <a:pt x="5156" y="7941"/>
                    <a:pt x="5144" y="7906"/>
                    <a:pt x="5144" y="7858"/>
                  </a:cubicBezTo>
                  <a:cubicBezTo>
                    <a:pt x="5144" y="7822"/>
                    <a:pt x="5156" y="7787"/>
                    <a:pt x="5192" y="7751"/>
                  </a:cubicBezTo>
                  <a:lnTo>
                    <a:pt x="5370" y="7572"/>
                  </a:lnTo>
                  <a:close/>
                  <a:moveTo>
                    <a:pt x="2251" y="0"/>
                  </a:moveTo>
                  <a:cubicBezTo>
                    <a:pt x="2203" y="0"/>
                    <a:pt x="2167" y="12"/>
                    <a:pt x="2132" y="48"/>
                  </a:cubicBezTo>
                  <a:lnTo>
                    <a:pt x="1394" y="786"/>
                  </a:lnTo>
                  <a:cubicBezTo>
                    <a:pt x="1334" y="845"/>
                    <a:pt x="1334" y="964"/>
                    <a:pt x="1394" y="1024"/>
                  </a:cubicBezTo>
                  <a:cubicBezTo>
                    <a:pt x="1423" y="1054"/>
                    <a:pt x="1468" y="1069"/>
                    <a:pt x="1513" y="1069"/>
                  </a:cubicBezTo>
                  <a:cubicBezTo>
                    <a:pt x="1557" y="1069"/>
                    <a:pt x="1602" y="1054"/>
                    <a:pt x="1632" y="1024"/>
                  </a:cubicBezTo>
                  <a:lnTo>
                    <a:pt x="2251" y="405"/>
                  </a:lnTo>
                  <a:lnTo>
                    <a:pt x="3156" y="1310"/>
                  </a:lnTo>
                  <a:lnTo>
                    <a:pt x="1334" y="3143"/>
                  </a:lnTo>
                  <a:lnTo>
                    <a:pt x="417" y="2238"/>
                  </a:lnTo>
                  <a:lnTo>
                    <a:pt x="1155" y="1500"/>
                  </a:lnTo>
                  <a:cubicBezTo>
                    <a:pt x="1215" y="1441"/>
                    <a:pt x="1215" y="1322"/>
                    <a:pt x="1155" y="1262"/>
                  </a:cubicBezTo>
                  <a:cubicBezTo>
                    <a:pt x="1126" y="1232"/>
                    <a:pt x="1081" y="1217"/>
                    <a:pt x="1036" y="1217"/>
                  </a:cubicBezTo>
                  <a:cubicBezTo>
                    <a:pt x="992" y="1217"/>
                    <a:pt x="947" y="1232"/>
                    <a:pt x="917" y="1262"/>
                  </a:cubicBezTo>
                  <a:lnTo>
                    <a:pt x="60" y="2119"/>
                  </a:lnTo>
                  <a:cubicBezTo>
                    <a:pt x="1" y="2179"/>
                    <a:pt x="1" y="2298"/>
                    <a:pt x="60" y="2357"/>
                  </a:cubicBezTo>
                  <a:lnTo>
                    <a:pt x="1191" y="3489"/>
                  </a:lnTo>
                  <a:cubicBezTo>
                    <a:pt x="1227" y="3512"/>
                    <a:pt x="1275" y="3524"/>
                    <a:pt x="1310" y="3524"/>
                  </a:cubicBezTo>
                  <a:cubicBezTo>
                    <a:pt x="1346" y="3524"/>
                    <a:pt x="1370" y="3512"/>
                    <a:pt x="1405" y="3500"/>
                  </a:cubicBezTo>
                  <a:lnTo>
                    <a:pt x="1953" y="4048"/>
                  </a:lnTo>
                  <a:cubicBezTo>
                    <a:pt x="1989" y="4084"/>
                    <a:pt x="2025" y="4096"/>
                    <a:pt x="2072" y="4096"/>
                  </a:cubicBezTo>
                  <a:cubicBezTo>
                    <a:pt x="2120" y="4096"/>
                    <a:pt x="2167" y="4084"/>
                    <a:pt x="2191" y="4048"/>
                  </a:cubicBezTo>
                  <a:lnTo>
                    <a:pt x="2501" y="4358"/>
                  </a:lnTo>
                  <a:cubicBezTo>
                    <a:pt x="2525" y="4382"/>
                    <a:pt x="2537" y="4393"/>
                    <a:pt x="2537" y="4405"/>
                  </a:cubicBezTo>
                  <a:cubicBezTo>
                    <a:pt x="2548" y="4417"/>
                    <a:pt x="2548" y="4453"/>
                    <a:pt x="2548" y="4465"/>
                  </a:cubicBezTo>
                  <a:cubicBezTo>
                    <a:pt x="2560" y="4679"/>
                    <a:pt x="2656" y="4882"/>
                    <a:pt x="2799" y="5036"/>
                  </a:cubicBezTo>
                  <a:lnTo>
                    <a:pt x="3632" y="5870"/>
                  </a:lnTo>
                  <a:lnTo>
                    <a:pt x="3180" y="6322"/>
                  </a:lnTo>
                  <a:cubicBezTo>
                    <a:pt x="2977" y="6525"/>
                    <a:pt x="2977" y="6846"/>
                    <a:pt x="3180" y="7037"/>
                  </a:cubicBezTo>
                  <a:lnTo>
                    <a:pt x="3203" y="7072"/>
                  </a:lnTo>
                  <a:cubicBezTo>
                    <a:pt x="3299" y="7156"/>
                    <a:pt x="3430" y="7215"/>
                    <a:pt x="3561" y="7215"/>
                  </a:cubicBezTo>
                  <a:lnTo>
                    <a:pt x="3632" y="7215"/>
                  </a:lnTo>
                  <a:cubicBezTo>
                    <a:pt x="3656" y="7310"/>
                    <a:pt x="3691" y="7382"/>
                    <a:pt x="3775" y="7453"/>
                  </a:cubicBezTo>
                  <a:lnTo>
                    <a:pt x="3799" y="7489"/>
                  </a:lnTo>
                  <a:cubicBezTo>
                    <a:pt x="3894" y="7572"/>
                    <a:pt x="4025" y="7632"/>
                    <a:pt x="4156" y="7632"/>
                  </a:cubicBezTo>
                  <a:lnTo>
                    <a:pt x="4203" y="7632"/>
                  </a:lnTo>
                  <a:cubicBezTo>
                    <a:pt x="4215" y="7727"/>
                    <a:pt x="4263" y="7811"/>
                    <a:pt x="4334" y="7870"/>
                  </a:cubicBezTo>
                  <a:lnTo>
                    <a:pt x="4382" y="7918"/>
                  </a:lnTo>
                  <a:cubicBezTo>
                    <a:pt x="4475" y="8011"/>
                    <a:pt x="4593" y="8062"/>
                    <a:pt x="4713" y="8062"/>
                  </a:cubicBezTo>
                  <a:cubicBezTo>
                    <a:pt x="4762" y="8062"/>
                    <a:pt x="4810" y="8054"/>
                    <a:pt x="4858" y="8037"/>
                  </a:cubicBezTo>
                  <a:cubicBezTo>
                    <a:pt x="4882" y="8096"/>
                    <a:pt x="4918" y="8156"/>
                    <a:pt x="4977" y="8215"/>
                  </a:cubicBezTo>
                  <a:lnTo>
                    <a:pt x="5037" y="8275"/>
                  </a:lnTo>
                  <a:cubicBezTo>
                    <a:pt x="5120" y="8370"/>
                    <a:pt x="5239" y="8406"/>
                    <a:pt x="5382" y="8406"/>
                  </a:cubicBezTo>
                  <a:cubicBezTo>
                    <a:pt x="5513" y="8406"/>
                    <a:pt x="5632" y="8370"/>
                    <a:pt x="5716" y="8275"/>
                  </a:cubicBezTo>
                  <a:lnTo>
                    <a:pt x="5918" y="8084"/>
                  </a:lnTo>
                  <a:cubicBezTo>
                    <a:pt x="5977" y="8108"/>
                    <a:pt x="6049" y="8132"/>
                    <a:pt x="6120" y="8132"/>
                  </a:cubicBezTo>
                  <a:cubicBezTo>
                    <a:pt x="6239" y="8132"/>
                    <a:pt x="6358" y="8084"/>
                    <a:pt x="6466" y="7989"/>
                  </a:cubicBezTo>
                  <a:lnTo>
                    <a:pt x="6525" y="7930"/>
                  </a:lnTo>
                  <a:cubicBezTo>
                    <a:pt x="6573" y="7894"/>
                    <a:pt x="6609" y="7834"/>
                    <a:pt x="6644" y="7751"/>
                  </a:cubicBezTo>
                  <a:cubicBezTo>
                    <a:pt x="6687" y="7763"/>
                    <a:pt x="6732" y="7769"/>
                    <a:pt x="6777" y="7769"/>
                  </a:cubicBezTo>
                  <a:cubicBezTo>
                    <a:pt x="6905" y="7769"/>
                    <a:pt x="7032" y="7720"/>
                    <a:pt x="7120" y="7632"/>
                  </a:cubicBezTo>
                  <a:lnTo>
                    <a:pt x="7168" y="7596"/>
                  </a:lnTo>
                  <a:cubicBezTo>
                    <a:pt x="7240" y="7513"/>
                    <a:pt x="7287" y="7441"/>
                    <a:pt x="7299" y="7358"/>
                  </a:cubicBezTo>
                  <a:cubicBezTo>
                    <a:pt x="7313" y="7359"/>
                    <a:pt x="7327" y="7360"/>
                    <a:pt x="7341" y="7360"/>
                  </a:cubicBezTo>
                  <a:cubicBezTo>
                    <a:pt x="7470" y="7360"/>
                    <a:pt x="7597" y="7311"/>
                    <a:pt x="7704" y="7203"/>
                  </a:cubicBezTo>
                  <a:lnTo>
                    <a:pt x="7728" y="7179"/>
                  </a:lnTo>
                  <a:cubicBezTo>
                    <a:pt x="7799" y="7096"/>
                    <a:pt x="7835" y="7025"/>
                    <a:pt x="7859" y="6941"/>
                  </a:cubicBezTo>
                  <a:cubicBezTo>
                    <a:pt x="7874" y="6943"/>
                    <a:pt x="7889" y="6943"/>
                    <a:pt x="7905" y="6943"/>
                  </a:cubicBezTo>
                  <a:cubicBezTo>
                    <a:pt x="8046" y="6943"/>
                    <a:pt x="8192" y="6894"/>
                    <a:pt x="8299" y="6787"/>
                  </a:cubicBezTo>
                  <a:lnTo>
                    <a:pt x="8323" y="6763"/>
                  </a:lnTo>
                  <a:cubicBezTo>
                    <a:pt x="8514" y="6560"/>
                    <a:pt x="8514" y="6239"/>
                    <a:pt x="8323" y="6048"/>
                  </a:cubicBezTo>
                  <a:lnTo>
                    <a:pt x="8144" y="5870"/>
                  </a:lnTo>
                  <a:lnTo>
                    <a:pt x="8680" y="5334"/>
                  </a:lnTo>
                  <a:cubicBezTo>
                    <a:pt x="8835" y="5179"/>
                    <a:pt x="8918" y="4989"/>
                    <a:pt x="8930" y="4763"/>
                  </a:cubicBezTo>
                  <a:cubicBezTo>
                    <a:pt x="8930" y="4751"/>
                    <a:pt x="8930" y="4715"/>
                    <a:pt x="8954" y="4703"/>
                  </a:cubicBezTo>
                  <a:cubicBezTo>
                    <a:pt x="8966" y="4691"/>
                    <a:pt x="8966" y="4679"/>
                    <a:pt x="8978" y="4655"/>
                  </a:cubicBezTo>
                  <a:lnTo>
                    <a:pt x="9287" y="4346"/>
                  </a:lnTo>
                  <a:cubicBezTo>
                    <a:pt x="9323" y="4382"/>
                    <a:pt x="9371" y="4393"/>
                    <a:pt x="9406" y="4393"/>
                  </a:cubicBezTo>
                  <a:cubicBezTo>
                    <a:pt x="9454" y="4393"/>
                    <a:pt x="9502" y="4382"/>
                    <a:pt x="9526" y="4346"/>
                  </a:cubicBezTo>
                  <a:lnTo>
                    <a:pt x="10085" y="3798"/>
                  </a:lnTo>
                  <a:cubicBezTo>
                    <a:pt x="10109" y="3810"/>
                    <a:pt x="10145" y="3822"/>
                    <a:pt x="10168" y="3822"/>
                  </a:cubicBezTo>
                  <a:cubicBezTo>
                    <a:pt x="10216" y="3822"/>
                    <a:pt x="10264" y="3810"/>
                    <a:pt x="10288" y="3786"/>
                  </a:cubicBezTo>
                  <a:lnTo>
                    <a:pt x="11419" y="2655"/>
                  </a:lnTo>
                  <a:cubicBezTo>
                    <a:pt x="11466" y="2560"/>
                    <a:pt x="11466" y="2465"/>
                    <a:pt x="11395" y="2393"/>
                  </a:cubicBezTo>
                  <a:lnTo>
                    <a:pt x="10490" y="1488"/>
                  </a:lnTo>
                  <a:cubicBezTo>
                    <a:pt x="10460" y="1459"/>
                    <a:pt x="10416" y="1444"/>
                    <a:pt x="10369" y="1444"/>
                  </a:cubicBezTo>
                  <a:cubicBezTo>
                    <a:pt x="10323" y="1444"/>
                    <a:pt x="10276" y="1459"/>
                    <a:pt x="10240" y="1488"/>
                  </a:cubicBezTo>
                  <a:cubicBezTo>
                    <a:pt x="10180" y="1548"/>
                    <a:pt x="10180" y="1667"/>
                    <a:pt x="10240" y="1726"/>
                  </a:cubicBezTo>
                  <a:lnTo>
                    <a:pt x="11038" y="2512"/>
                  </a:lnTo>
                  <a:lnTo>
                    <a:pt x="10121" y="3429"/>
                  </a:lnTo>
                  <a:lnTo>
                    <a:pt x="8299" y="1595"/>
                  </a:lnTo>
                  <a:lnTo>
                    <a:pt x="9204" y="691"/>
                  </a:lnTo>
                  <a:lnTo>
                    <a:pt x="9787" y="1262"/>
                  </a:lnTo>
                  <a:cubicBezTo>
                    <a:pt x="9817" y="1292"/>
                    <a:pt x="9862" y="1307"/>
                    <a:pt x="9907" y="1307"/>
                  </a:cubicBezTo>
                  <a:cubicBezTo>
                    <a:pt x="9951" y="1307"/>
                    <a:pt x="9996" y="1292"/>
                    <a:pt x="10026" y="1262"/>
                  </a:cubicBezTo>
                  <a:cubicBezTo>
                    <a:pt x="10085" y="1203"/>
                    <a:pt x="10085" y="1083"/>
                    <a:pt x="10026" y="1024"/>
                  </a:cubicBezTo>
                  <a:lnTo>
                    <a:pt x="9323" y="333"/>
                  </a:lnTo>
                  <a:cubicBezTo>
                    <a:pt x="9287" y="298"/>
                    <a:pt x="9252" y="286"/>
                    <a:pt x="9204" y="286"/>
                  </a:cubicBezTo>
                  <a:cubicBezTo>
                    <a:pt x="9156" y="286"/>
                    <a:pt x="9109" y="298"/>
                    <a:pt x="9085" y="333"/>
                  </a:cubicBezTo>
                  <a:lnTo>
                    <a:pt x="7954" y="1464"/>
                  </a:lnTo>
                  <a:cubicBezTo>
                    <a:pt x="7894" y="1524"/>
                    <a:pt x="7894" y="1607"/>
                    <a:pt x="7942" y="1667"/>
                  </a:cubicBezTo>
                  <a:lnTo>
                    <a:pt x="7382" y="2215"/>
                  </a:lnTo>
                  <a:cubicBezTo>
                    <a:pt x="7359" y="2250"/>
                    <a:pt x="7347" y="2298"/>
                    <a:pt x="7347" y="2334"/>
                  </a:cubicBezTo>
                  <a:cubicBezTo>
                    <a:pt x="7347" y="2381"/>
                    <a:pt x="7359" y="2429"/>
                    <a:pt x="7382" y="2453"/>
                  </a:cubicBezTo>
                  <a:lnTo>
                    <a:pt x="7240" y="2607"/>
                  </a:lnTo>
                  <a:cubicBezTo>
                    <a:pt x="7168" y="2679"/>
                    <a:pt x="7073" y="2738"/>
                    <a:pt x="6966" y="2786"/>
                  </a:cubicBezTo>
                  <a:cubicBezTo>
                    <a:pt x="6966" y="2738"/>
                    <a:pt x="6954" y="2691"/>
                    <a:pt x="6942" y="2655"/>
                  </a:cubicBezTo>
                  <a:cubicBezTo>
                    <a:pt x="6942" y="2631"/>
                    <a:pt x="6930" y="2619"/>
                    <a:pt x="6930" y="2607"/>
                  </a:cubicBezTo>
                  <a:cubicBezTo>
                    <a:pt x="6849" y="2476"/>
                    <a:pt x="6734" y="2344"/>
                    <a:pt x="6599" y="2344"/>
                  </a:cubicBezTo>
                  <a:cubicBezTo>
                    <a:pt x="6575" y="2344"/>
                    <a:pt x="6550" y="2349"/>
                    <a:pt x="6525" y="2357"/>
                  </a:cubicBezTo>
                  <a:cubicBezTo>
                    <a:pt x="6275" y="2441"/>
                    <a:pt x="5644" y="2500"/>
                    <a:pt x="4799" y="2548"/>
                  </a:cubicBezTo>
                  <a:cubicBezTo>
                    <a:pt x="4785" y="2549"/>
                    <a:pt x="4770" y="2549"/>
                    <a:pt x="4756" y="2549"/>
                  </a:cubicBezTo>
                  <a:cubicBezTo>
                    <a:pt x="4547" y="2549"/>
                    <a:pt x="4360" y="2467"/>
                    <a:pt x="4215" y="2322"/>
                  </a:cubicBezTo>
                  <a:lnTo>
                    <a:pt x="4072" y="2179"/>
                  </a:lnTo>
                  <a:cubicBezTo>
                    <a:pt x="4132" y="2119"/>
                    <a:pt x="4132" y="2000"/>
                    <a:pt x="4072" y="1941"/>
                  </a:cubicBezTo>
                  <a:lnTo>
                    <a:pt x="3513" y="1381"/>
                  </a:lnTo>
                  <a:cubicBezTo>
                    <a:pt x="3561" y="1322"/>
                    <a:pt x="3561" y="1238"/>
                    <a:pt x="3501" y="1179"/>
                  </a:cubicBezTo>
                  <a:lnTo>
                    <a:pt x="2370" y="48"/>
                  </a:lnTo>
                  <a:cubicBezTo>
                    <a:pt x="2346" y="12"/>
                    <a:pt x="2298" y="0"/>
                    <a:pt x="225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62" name="Google Shape;11662;p81"/>
            <p:cNvSpPr/>
            <p:nvPr/>
          </p:nvSpPr>
          <p:spPr>
            <a:xfrm>
              <a:off x="1399296" y="2419377"/>
              <a:ext cx="172054" cy="104924"/>
            </a:xfrm>
            <a:custGeom>
              <a:avLst/>
              <a:gdLst/>
              <a:ahLst/>
              <a:cxnLst/>
              <a:rect l="l" t="t" r="r" b="b"/>
              <a:pathLst>
                <a:path w="5431" h="3312" extrusionOk="0">
                  <a:moveTo>
                    <a:pt x="1561" y="323"/>
                  </a:moveTo>
                  <a:cubicBezTo>
                    <a:pt x="1787" y="323"/>
                    <a:pt x="2013" y="395"/>
                    <a:pt x="2215" y="514"/>
                  </a:cubicBezTo>
                  <a:cubicBezTo>
                    <a:pt x="2751" y="883"/>
                    <a:pt x="2894" y="1609"/>
                    <a:pt x="2537" y="2157"/>
                  </a:cubicBezTo>
                  <a:cubicBezTo>
                    <a:pt x="2313" y="2493"/>
                    <a:pt x="1942" y="2675"/>
                    <a:pt x="1558" y="2675"/>
                  </a:cubicBezTo>
                  <a:cubicBezTo>
                    <a:pt x="1452" y="2675"/>
                    <a:pt x="1345" y="2662"/>
                    <a:pt x="1239" y="2633"/>
                  </a:cubicBezTo>
                  <a:cubicBezTo>
                    <a:pt x="1218" y="2623"/>
                    <a:pt x="1201" y="2617"/>
                    <a:pt x="1185" y="2617"/>
                  </a:cubicBezTo>
                  <a:cubicBezTo>
                    <a:pt x="1165" y="2617"/>
                    <a:pt x="1146" y="2625"/>
                    <a:pt x="1120" y="2645"/>
                  </a:cubicBezTo>
                  <a:lnTo>
                    <a:pt x="656" y="2871"/>
                  </a:lnTo>
                  <a:lnTo>
                    <a:pt x="656" y="2871"/>
                  </a:lnTo>
                  <a:lnTo>
                    <a:pt x="679" y="2347"/>
                  </a:lnTo>
                  <a:cubicBezTo>
                    <a:pt x="679" y="2300"/>
                    <a:pt x="668" y="2276"/>
                    <a:pt x="656" y="2228"/>
                  </a:cubicBezTo>
                  <a:cubicBezTo>
                    <a:pt x="346" y="1824"/>
                    <a:pt x="310" y="1276"/>
                    <a:pt x="596" y="847"/>
                  </a:cubicBezTo>
                  <a:cubicBezTo>
                    <a:pt x="775" y="585"/>
                    <a:pt x="1025" y="407"/>
                    <a:pt x="1346" y="347"/>
                  </a:cubicBezTo>
                  <a:cubicBezTo>
                    <a:pt x="1418" y="335"/>
                    <a:pt x="1489" y="323"/>
                    <a:pt x="1561" y="323"/>
                  </a:cubicBezTo>
                  <a:close/>
                  <a:moveTo>
                    <a:pt x="3883" y="0"/>
                  </a:moveTo>
                  <a:cubicBezTo>
                    <a:pt x="3588" y="0"/>
                    <a:pt x="3291" y="87"/>
                    <a:pt x="3037" y="264"/>
                  </a:cubicBezTo>
                  <a:cubicBezTo>
                    <a:pt x="2942" y="323"/>
                    <a:pt x="2858" y="395"/>
                    <a:pt x="2787" y="478"/>
                  </a:cubicBezTo>
                  <a:lnTo>
                    <a:pt x="2739" y="526"/>
                  </a:lnTo>
                  <a:cubicBezTo>
                    <a:pt x="2644" y="419"/>
                    <a:pt x="2549" y="335"/>
                    <a:pt x="2442" y="264"/>
                  </a:cubicBezTo>
                  <a:cubicBezTo>
                    <a:pt x="2191" y="94"/>
                    <a:pt x="1906" y="11"/>
                    <a:pt x="1608" y="11"/>
                  </a:cubicBezTo>
                  <a:cubicBezTo>
                    <a:pt x="1510" y="11"/>
                    <a:pt x="1411" y="20"/>
                    <a:pt x="1311" y="38"/>
                  </a:cubicBezTo>
                  <a:cubicBezTo>
                    <a:pt x="906" y="109"/>
                    <a:pt x="584" y="347"/>
                    <a:pt x="358" y="681"/>
                  </a:cubicBezTo>
                  <a:cubicBezTo>
                    <a:pt x="1" y="1193"/>
                    <a:pt x="13" y="1883"/>
                    <a:pt x="382" y="2407"/>
                  </a:cubicBezTo>
                  <a:lnTo>
                    <a:pt x="358" y="3133"/>
                  </a:lnTo>
                  <a:cubicBezTo>
                    <a:pt x="358" y="3193"/>
                    <a:pt x="382" y="3252"/>
                    <a:pt x="429" y="3276"/>
                  </a:cubicBezTo>
                  <a:cubicBezTo>
                    <a:pt x="465" y="3300"/>
                    <a:pt x="489" y="3312"/>
                    <a:pt x="525" y="3312"/>
                  </a:cubicBezTo>
                  <a:cubicBezTo>
                    <a:pt x="549" y="3312"/>
                    <a:pt x="560" y="3312"/>
                    <a:pt x="596" y="3300"/>
                  </a:cubicBezTo>
                  <a:lnTo>
                    <a:pt x="1251" y="2979"/>
                  </a:lnTo>
                  <a:cubicBezTo>
                    <a:pt x="1369" y="3009"/>
                    <a:pt x="1489" y="3024"/>
                    <a:pt x="1608" y="3024"/>
                  </a:cubicBezTo>
                  <a:cubicBezTo>
                    <a:pt x="2040" y="3024"/>
                    <a:pt x="2459" y="2829"/>
                    <a:pt x="2739" y="2502"/>
                  </a:cubicBezTo>
                  <a:cubicBezTo>
                    <a:pt x="2751" y="2526"/>
                    <a:pt x="2751" y="2538"/>
                    <a:pt x="2763" y="2538"/>
                  </a:cubicBezTo>
                  <a:cubicBezTo>
                    <a:pt x="3049" y="2848"/>
                    <a:pt x="3466" y="3026"/>
                    <a:pt x="3882" y="3026"/>
                  </a:cubicBezTo>
                  <a:cubicBezTo>
                    <a:pt x="4001" y="3026"/>
                    <a:pt x="4120" y="3014"/>
                    <a:pt x="4228" y="2979"/>
                  </a:cubicBezTo>
                  <a:lnTo>
                    <a:pt x="4882" y="3300"/>
                  </a:lnTo>
                  <a:cubicBezTo>
                    <a:pt x="4906" y="3312"/>
                    <a:pt x="4930" y="3312"/>
                    <a:pt x="4954" y="3312"/>
                  </a:cubicBezTo>
                  <a:cubicBezTo>
                    <a:pt x="4990" y="3312"/>
                    <a:pt x="5013" y="3300"/>
                    <a:pt x="5049" y="3276"/>
                  </a:cubicBezTo>
                  <a:cubicBezTo>
                    <a:pt x="5085" y="3252"/>
                    <a:pt x="5121" y="3193"/>
                    <a:pt x="5121" y="3133"/>
                  </a:cubicBezTo>
                  <a:lnTo>
                    <a:pt x="5085" y="2407"/>
                  </a:lnTo>
                  <a:cubicBezTo>
                    <a:pt x="5359" y="1978"/>
                    <a:pt x="5430" y="1419"/>
                    <a:pt x="5251" y="943"/>
                  </a:cubicBezTo>
                  <a:cubicBezTo>
                    <a:pt x="5234" y="882"/>
                    <a:pt x="5173" y="840"/>
                    <a:pt x="5109" y="840"/>
                  </a:cubicBezTo>
                  <a:cubicBezTo>
                    <a:pt x="5085" y="840"/>
                    <a:pt x="5060" y="846"/>
                    <a:pt x="5037" y="859"/>
                  </a:cubicBezTo>
                  <a:cubicBezTo>
                    <a:pt x="4942" y="883"/>
                    <a:pt x="4894" y="990"/>
                    <a:pt x="4942" y="1074"/>
                  </a:cubicBezTo>
                  <a:cubicBezTo>
                    <a:pt x="5085" y="1466"/>
                    <a:pt x="5013" y="1895"/>
                    <a:pt x="4763" y="2228"/>
                  </a:cubicBezTo>
                  <a:cubicBezTo>
                    <a:pt x="4740" y="2252"/>
                    <a:pt x="4716" y="2300"/>
                    <a:pt x="4740" y="2347"/>
                  </a:cubicBezTo>
                  <a:lnTo>
                    <a:pt x="4763" y="2859"/>
                  </a:lnTo>
                  <a:lnTo>
                    <a:pt x="4299" y="2645"/>
                  </a:lnTo>
                  <a:cubicBezTo>
                    <a:pt x="4275" y="2621"/>
                    <a:pt x="4228" y="2621"/>
                    <a:pt x="4180" y="2621"/>
                  </a:cubicBezTo>
                  <a:cubicBezTo>
                    <a:pt x="4077" y="2651"/>
                    <a:pt x="3971" y="2665"/>
                    <a:pt x="3864" y="2665"/>
                  </a:cubicBezTo>
                  <a:cubicBezTo>
                    <a:pt x="3539" y="2665"/>
                    <a:pt x="3213" y="2533"/>
                    <a:pt x="2989" y="2300"/>
                  </a:cubicBezTo>
                  <a:cubicBezTo>
                    <a:pt x="2977" y="2288"/>
                    <a:pt x="2942" y="2252"/>
                    <a:pt x="2930" y="2228"/>
                  </a:cubicBezTo>
                  <a:cubicBezTo>
                    <a:pt x="2930" y="2205"/>
                    <a:pt x="2918" y="2205"/>
                    <a:pt x="2918" y="2193"/>
                  </a:cubicBezTo>
                  <a:cubicBezTo>
                    <a:pt x="3144" y="1752"/>
                    <a:pt x="3144" y="1240"/>
                    <a:pt x="2918" y="812"/>
                  </a:cubicBezTo>
                  <a:cubicBezTo>
                    <a:pt x="2918" y="800"/>
                    <a:pt x="2930" y="800"/>
                    <a:pt x="2930" y="776"/>
                  </a:cubicBezTo>
                  <a:cubicBezTo>
                    <a:pt x="2965" y="752"/>
                    <a:pt x="2977" y="716"/>
                    <a:pt x="3001" y="693"/>
                  </a:cubicBezTo>
                  <a:cubicBezTo>
                    <a:pt x="3061" y="633"/>
                    <a:pt x="3144" y="573"/>
                    <a:pt x="3216" y="526"/>
                  </a:cubicBezTo>
                  <a:cubicBezTo>
                    <a:pt x="3411" y="396"/>
                    <a:pt x="3639" y="332"/>
                    <a:pt x="3865" y="332"/>
                  </a:cubicBezTo>
                  <a:cubicBezTo>
                    <a:pt x="4134" y="332"/>
                    <a:pt x="4401" y="422"/>
                    <a:pt x="4609" y="597"/>
                  </a:cubicBezTo>
                  <a:cubicBezTo>
                    <a:pt x="4646" y="624"/>
                    <a:pt x="4686" y="636"/>
                    <a:pt x="4724" y="636"/>
                  </a:cubicBezTo>
                  <a:cubicBezTo>
                    <a:pt x="4770" y="636"/>
                    <a:pt x="4814" y="618"/>
                    <a:pt x="4847" y="585"/>
                  </a:cubicBezTo>
                  <a:cubicBezTo>
                    <a:pt x="4906" y="514"/>
                    <a:pt x="4894" y="407"/>
                    <a:pt x="4835" y="347"/>
                  </a:cubicBezTo>
                  <a:cubicBezTo>
                    <a:pt x="4566" y="117"/>
                    <a:pt x="4226" y="0"/>
                    <a:pt x="388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63" name="Google Shape;11663;p81"/>
            <p:cNvSpPr/>
            <p:nvPr/>
          </p:nvSpPr>
          <p:spPr>
            <a:xfrm>
              <a:off x="1428346" y="2463191"/>
              <a:ext cx="10581" cy="11341"/>
            </a:xfrm>
            <a:custGeom>
              <a:avLst/>
              <a:gdLst/>
              <a:ahLst/>
              <a:cxnLst/>
              <a:rect l="l" t="t" r="r" b="b"/>
              <a:pathLst>
                <a:path w="334" h="358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191"/>
                  </a:lnTo>
                  <a:cubicBezTo>
                    <a:pt x="1" y="274"/>
                    <a:pt x="84" y="357"/>
                    <a:pt x="167" y="357"/>
                  </a:cubicBezTo>
                  <a:cubicBezTo>
                    <a:pt x="263" y="357"/>
                    <a:pt x="334" y="274"/>
                    <a:pt x="334" y="191"/>
                  </a:cubicBezTo>
                  <a:lnTo>
                    <a:pt x="334" y="155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64" name="Google Shape;11664;p81"/>
            <p:cNvSpPr/>
            <p:nvPr/>
          </p:nvSpPr>
          <p:spPr>
            <a:xfrm>
              <a:off x="1443426" y="2463191"/>
              <a:ext cx="10613" cy="11341"/>
            </a:xfrm>
            <a:custGeom>
              <a:avLst/>
              <a:gdLst/>
              <a:ahLst/>
              <a:cxnLst/>
              <a:rect l="l" t="t" r="r" b="b"/>
              <a:pathLst>
                <a:path w="335" h="358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191"/>
                  </a:lnTo>
                  <a:cubicBezTo>
                    <a:pt x="1" y="274"/>
                    <a:pt x="84" y="357"/>
                    <a:pt x="168" y="357"/>
                  </a:cubicBezTo>
                  <a:cubicBezTo>
                    <a:pt x="263" y="357"/>
                    <a:pt x="334" y="274"/>
                    <a:pt x="334" y="191"/>
                  </a:cubicBezTo>
                  <a:lnTo>
                    <a:pt x="334" y="155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65" name="Google Shape;11665;p81"/>
            <p:cNvSpPr/>
            <p:nvPr/>
          </p:nvSpPr>
          <p:spPr>
            <a:xfrm>
              <a:off x="1458537" y="2463191"/>
              <a:ext cx="10581" cy="11341"/>
            </a:xfrm>
            <a:custGeom>
              <a:avLst/>
              <a:gdLst/>
              <a:ahLst/>
              <a:cxnLst/>
              <a:rect l="l" t="t" r="r" b="b"/>
              <a:pathLst>
                <a:path w="334" h="358" extrusionOk="0">
                  <a:moveTo>
                    <a:pt x="167" y="0"/>
                  </a:moveTo>
                  <a:cubicBezTo>
                    <a:pt x="83" y="0"/>
                    <a:pt x="0" y="72"/>
                    <a:pt x="0" y="155"/>
                  </a:cubicBezTo>
                  <a:lnTo>
                    <a:pt x="0" y="191"/>
                  </a:lnTo>
                  <a:cubicBezTo>
                    <a:pt x="0" y="274"/>
                    <a:pt x="83" y="357"/>
                    <a:pt x="167" y="357"/>
                  </a:cubicBezTo>
                  <a:cubicBezTo>
                    <a:pt x="262" y="357"/>
                    <a:pt x="333" y="274"/>
                    <a:pt x="333" y="191"/>
                  </a:cubicBezTo>
                  <a:lnTo>
                    <a:pt x="333" y="155"/>
                  </a:lnTo>
                  <a:cubicBezTo>
                    <a:pt x="333" y="72"/>
                    <a:pt x="262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66" name="Google Shape;11666;p81"/>
            <p:cNvSpPr/>
            <p:nvPr/>
          </p:nvSpPr>
          <p:spPr>
            <a:xfrm>
              <a:off x="1502287" y="2463191"/>
              <a:ext cx="10201" cy="11341"/>
            </a:xfrm>
            <a:custGeom>
              <a:avLst/>
              <a:gdLst/>
              <a:ahLst/>
              <a:cxnLst/>
              <a:rect l="l" t="t" r="r" b="b"/>
              <a:pathLst>
                <a:path w="322" h="358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191"/>
                  </a:lnTo>
                  <a:cubicBezTo>
                    <a:pt x="0" y="274"/>
                    <a:pt x="72" y="357"/>
                    <a:pt x="155" y="357"/>
                  </a:cubicBezTo>
                  <a:cubicBezTo>
                    <a:pt x="250" y="357"/>
                    <a:pt x="322" y="274"/>
                    <a:pt x="322" y="191"/>
                  </a:cubicBezTo>
                  <a:lnTo>
                    <a:pt x="322" y="155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67" name="Google Shape;11667;p81"/>
            <p:cNvSpPr/>
            <p:nvPr/>
          </p:nvSpPr>
          <p:spPr>
            <a:xfrm>
              <a:off x="1517367" y="2463191"/>
              <a:ext cx="10201" cy="11341"/>
            </a:xfrm>
            <a:custGeom>
              <a:avLst/>
              <a:gdLst/>
              <a:ahLst/>
              <a:cxnLst/>
              <a:rect l="l" t="t" r="r" b="b"/>
              <a:pathLst>
                <a:path w="322" h="358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191"/>
                  </a:lnTo>
                  <a:cubicBezTo>
                    <a:pt x="0" y="274"/>
                    <a:pt x="72" y="357"/>
                    <a:pt x="155" y="357"/>
                  </a:cubicBezTo>
                  <a:cubicBezTo>
                    <a:pt x="251" y="357"/>
                    <a:pt x="322" y="274"/>
                    <a:pt x="322" y="191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68" name="Google Shape;11668;p81"/>
            <p:cNvSpPr/>
            <p:nvPr/>
          </p:nvSpPr>
          <p:spPr>
            <a:xfrm>
              <a:off x="1532067" y="2463191"/>
              <a:ext cx="10613" cy="11341"/>
            </a:xfrm>
            <a:custGeom>
              <a:avLst/>
              <a:gdLst/>
              <a:ahLst/>
              <a:cxnLst/>
              <a:rect l="l" t="t" r="r" b="b"/>
              <a:pathLst>
                <a:path w="335" h="358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191"/>
                  </a:lnTo>
                  <a:cubicBezTo>
                    <a:pt x="1" y="274"/>
                    <a:pt x="84" y="357"/>
                    <a:pt x="168" y="357"/>
                  </a:cubicBezTo>
                  <a:cubicBezTo>
                    <a:pt x="263" y="357"/>
                    <a:pt x="334" y="274"/>
                    <a:pt x="334" y="191"/>
                  </a:cubicBezTo>
                  <a:lnTo>
                    <a:pt x="334" y="155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669" name="Google Shape;11669;p81"/>
          <p:cNvGrpSpPr/>
          <p:nvPr/>
        </p:nvGrpSpPr>
        <p:grpSpPr>
          <a:xfrm>
            <a:off x="1148071" y="2944309"/>
            <a:ext cx="482845" cy="484831"/>
            <a:chOff x="861053" y="2414910"/>
            <a:chExt cx="362134" cy="363623"/>
          </a:xfrm>
          <a:solidFill>
            <a:srgbClr val="D2DE00"/>
          </a:solidFill>
        </p:grpSpPr>
        <p:sp>
          <p:nvSpPr>
            <p:cNvPr id="11670" name="Google Shape;11670;p81"/>
            <p:cNvSpPr/>
            <p:nvPr/>
          </p:nvSpPr>
          <p:spPr>
            <a:xfrm>
              <a:off x="965153" y="2609235"/>
              <a:ext cx="64912" cy="63677"/>
            </a:xfrm>
            <a:custGeom>
              <a:avLst/>
              <a:gdLst/>
              <a:ahLst/>
              <a:cxnLst/>
              <a:rect l="l" t="t" r="r" b="b"/>
              <a:pathLst>
                <a:path w="2049" h="2010" extrusionOk="0">
                  <a:moveTo>
                    <a:pt x="1382" y="1"/>
                  </a:moveTo>
                  <a:cubicBezTo>
                    <a:pt x="1337" y="1"/>
                    <a:pt x="1293" y="16"/>
                    <a:pt x="1263" y="45"/>
                  </a:cubicBezTo>
                  <a:lnTo>
                    <a:pt x="858" y="450"/>
                  </a:lnTo>
                  <a:cubicBezTo>
                    <a:pt x="798" y="510"/>
                    <a:pt x="798" y="629"/>
                    <a:pt x="858" y="688"/>
                  </a:cubicBezTo>
                  <a:cubicBezTo>
                    <a:pt x="888" y="718"/>
                    <a:pt x="932" y="733"/>
                    <a:pt x="977" y="733"/>
                  </a:cubicBezTo>
                  <a:cubicBezTo>
                    <a:pt x="1022" y="733"/>
                    <a:pt x="1066" y="718"/>
                    <a:pt x="1096" y="688"/>
                  </a:cubicBezTo>
                  <a:lnTo>
                    <a:pt x="1382" y="403"/>
                  </a:lnTo>
                  <a:lnTo>
                    <a:pt x="1620" y="641"/>
                  </a:lnTo>
                  <a:lnTo>
                    <a:pt x="656" y="1605"/>
                  </a:lnTo>
                  <a:lnTo>
                    <a:pt x="417" y="1367"/>
                  </a:lnTo>
                  <a:lnTo>
                    <a:pt x="620" y="1165"/>
                  </a:lnTo>
                  <a:cubicBezTo>
                    <a:pt x="679" y="1105"/>
                    <a:pt x="679" y="986"/>
                    <a:pt x="620" y="926"/>
                  </a:cubicBezTo>
                  <a:cubicBezTo>
                    <a:pt x="590" y="897"/>
                    <a:pt x="545" y="882"/>
                    <a:pt x="501" y="882"/>
                  </a:cubicBezTo>
                  <a:cubicBezTo>
                    <a:pt x="456" y="882"/>
                    <a:pt x="411" y="897"/>
                    <a:pt x="382" y="926"/>
                  </a:cubicBezTo>
                  <a:lnTo>
                    <a:pt x="60" y="1248"/>
                  </a:lnTo>
                  <a:cubicBezTo>
                    <a:pt x="1" y="1307"/>
                    <a:pt x="1" y="1427"/>
                    <a:pt x="60" y="1486"/>
                  </a:cubicBezTo>
                  <a:lnTo>
                    <a:pt x="537" y="1962"/>
                  </a:lnTo>
                  <a:cubicBezTo>
                    <a:pt x="560" y="1998"/>
                    <a:pt x="608" y="2010"/>
                    <a:pt x="656" y="2010"/>
                  </a:cubicBezTo>
                  <a:cubicBezTo>
                    <a:pt x="703" y="2010"/>
                    <a:pt x="739" y="1998"/>
                    <a:pt x="775" y="1962"/>
                  </a:cubicBezTo>
                  <a:lnTo>
                    <a:pt x="1977" y="760"/>
                  </a:lnTo>
                  <a:cubicBezTo>
                    <a:pt x="2049" y="676"/>
                    <a:pt x="2049" y="581"/>
                    <a:pt x="1977" y="522"/>
                  </a:cubicBezTo>
                  <a:lnTo>
                    <a:pt x="1501" y="45"/>
                  </a:lnTo>
                  <a:cubicBezTo>
                    <a:pt x="1471" y="16"/>
                    <a:pt x="1426" y="1"/>
                    <a:pt x="138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71" name="Google Shape;11671;p81"/>
            <p:cNvSpPr/>
            <p:nvPr/>
          </p:nvSpPr>
          <p:spPr>
            <a:xfrm>
              <a:off x="861053" y="2479854"/>
              <a:ext cx="298394" cy="298679"/>
            </a:xfrm>
            <a:custGeom>
              <a:avLst/>
              <a:gdLst/>
              <a:ahLst/>
              <a:cxnLst/>
              <a:rect l="l" t="t" r="r" b="b"/>
              <a:pathLst>
                <a:path w="9419" h="9428" extrusionOk="0">
                  <a:moveTo>
                    <a:pt x="6938" y="1115"/>
                  </a:moveTo>
                  <a:cubicBezTo>
                    <a:pt x="7280" y="1115"/>
                    <a:pt x="7617" y="1256"/>
                    <a:pt x="7883" y="1510"/>
                  </a:cubicBezTo>
                  <a:cubicBezTo>
                    <a:pt x="8156" y="1772"/>
                    <a:pt x="8287" y="2165"/>
                    <a:pt x="8275" y="2534"/>
                  </a:cubicBezTo>
                  <a:lnTo>
                    <a:pt x="6859" y="1117"/>
                  </a:lnTo>
                  <a:cubicBezTo>
                    <a:pt x="6885" y="1115"/>
                    <a:pt x="6912" y="1115"/>
                    <a:pt x="6938" y="1115"/>
                  </a:cubicBezTo>
                  <a:close/>
                  <a:moveTo>
                    <a:pt x="4799" y="2903"/>
                  </a:moveTo>
                  <a:lnTo>
                    <a:pt x="4954" y="3058"/>
                  </a:lnTo>
                  <a:lnTo>
                    <a:pt x="6335" y="4439"/>
                  </a:lnTo>
                  <a:lnTo>
                    <a:pt x="6490" y="4582"/>
                  </a:lnTo>
                  <a:lnTo>
                    <a:pt x="6311" y="4760"/>
                  </a:lnTo>
                  <a:lnTo>
                    <a:pt x="4620" y="3082"/>
                  </a:lnTo>
                  <a:lnTo>
                    <a:pt x="4799" y="2903"/>
                  </a:lnTo>
                  <a:close/>
                  <a:moveTo>
                    <a:pt x="751" y="7856"/>
                  </a:moveTo>
                  <a:lnTo>
                    <a:pt x="1525" y="8630"/>
                  </a:lnTo>
                  <a:lnTo>
                    <a:pt x="1156" y="9011"/>
                  </a:lnTo>
                  <a:lnTo>
                    <a:pt x="382" y="8237"/>
                  </a:lnTo>
                  <a:lnTo>
                    <a:pt x="751" y="7856"/>
                  </a:lnTo>
                  <a:close/>
                  <a:moveTo>
                    <a:pt x="5668" y="1"/>
                  </a:moveTo>
                  <a:cubicBezTo>
                    <a:pt x="5623" y="1"/>
                    <a:pt x="5579" y="16"/>
                    <a:pt x="5549" y="46"/>
                  </a:cubicBezTo>
                  <a:lnTo>
                    <a:pt x="5073" y="522"/>
                  </a:lnTo>
                  <a:cubicBezTo>
                    <a:pt x="5013" y="581"/>
                    <a:pt x="5013" y="700"/>
                    <a:pt x="5073" y="760"/>
                  </a:cubicBezTo>
                  <a:cubicBezTo>
                    <a:pt x="5102" y="790"/>
                    <a:pt x="5147" y="805"/>
                    <a:pt x="5192" y="805"/>
                  </a:cubicBezTo>
                  <a:cubicBezTo>
                    <a:pt x="5236" y="805"/>
                    <a:pt x="5281" y="790"/>
                    <a:pt x="5311" y="760"/>
                  </a:cubicBezTo>
                  <a:lnTo>
                    <a:pt x="5668" y="403"/>
                  </a:lnTo>
                  <a:lnTo>
                    <a:pt x="9014" y="3760"/>
                  </a:lnTo>
                  <a:lnTo>
                    <a:pt x="8549" y="4213"/>
                  </a:lnTo>
                  <a:cubicBezTo>
                    <a:pt x="8287" y="4487"/>
                    <a:pt x="7942" y="4618"/>
                    <a:pt x="7573" y="4618"/>
                  </a:cubicBezTo>
                  <a:cubicBezTo>
                    <a:pt x="7204" y="4618"/>
                    <a:pt x="6859" y="4475"/>
                    <a:pt x="6585" y="4213"/>
                  </a:cubicBezTo>
                  <a:lnTo>
                    <a:pt x="5906" y="3534"/>
                  </a:lnTo>
                  <a:lnTo>
                    <a:pt x="5216" y="2844"/>
                  </a:lnTo>
                  <a:cubicBezTo>
                    <a:pt x="4799" y="2427"/>
                    <a:pt x="4704" y="1796"/>
                    <a:pt x="4954" y="1260"/>
                  </a:cubicBezTo>
                  <a:cubicBezTo>
                    <a:pt x="5001" y="1165"/>
                    <a:pt x="4954" y="1081"/>
                    <a:pt x="4882" y="1034"/>
                  </a:cubicBezTo>
                  <a:cubicBezTo>
                    <a:pt x="4856" y="1020"/>
                    <a:pt x="4830" y="1015"/>
                    <a:pt x="4806" y="1015"/>
                  </a:cubicBezTo>
                  <a:cubicBezTo>
                    <a:pt x="4743" y="1015"/>
                    <a:pt x="4690" y="1054"/>
                    <a:pt x="4656" y="1105"/>
                  </a:cubicBezTo>
                  <a:cubicBezTo>
                    <a:pt x="4418" y="1593"/>
                    <a:pt x="4430" y="2165"/>
                    <a:pt x="4668" y="2629"/>
                  </a:cubicBezTo>
                  <a:lnTo>
                    <a:pt x="4299" y="2998"/>
                  </a:lnTo>
                  <a:cubicBezTo>
                    <a:pt x="4263" y="3022"/>
                    <a:pt x="4251" y="3070"/>
                    <a:pt x="4251" y="3117"/>
                  </a:cubicBezTo>
                  <a:cubicBezTo>
                    <a:pt x="4251" y="3165"/>
                    <a:pt x="4263" y="3201"/>
                    <a:pt x="4299" y="3236"/>
                  </a:cubicBezTo>
                  <a:lnTo>
                    <a:pt x="4442" y="3379"/>
                  </a:lnTo>
                  <a:lnTo>
                    <a:pt x="489" y="7344"/>
                  </a:lnTo>
                  <a:cubicBezTo>
                    <a:pt x="453" y="7368"/>
                    <a:pt x="441" y="7416"/>
                    <a:pt x="441" y="7463"/>
                  </a:cubicBezTo>
                  <a:cubicBezTo>
                    <a:pt x="441" y="7511"/>
                    <a:pt x="453" y="7547"/>
                    <a:pt x="489" y="7582"/>
                  </a:cubicBezTo>
                  <a:lnTo>
                    <a:pt x="548" y="7642"/>
                  </a:lnTo>
                  <a:lnTo>
                    <a:pt x="60" y="8130"/>
                  </a:lnTo>
                  <a:cubicBezTo>
                    <a:pt x="1" y="8189"/>
                    <a:pt x="1" y="8309"/>
                    <a:pt x="60" y="8368"/>
                  </a:cubicBezTo>
                  <a:lnTo>
                    <a:pt x="1072" y="9380"/>
                  </a:lnTo>
                  <a:cubicBezTo>
                    <a:pt x="1096" y="9416"/>
                    <a:pt x="1144" y="9428"/>
                    <a:pt x="1191" y="9428"/>
                  </a:cubicBezTo>
                  <a:cubicBezTo>
                    <a:pt x="1227" y="9428"/>
                    <a:pt x="1275" y="9404"/>
                    <a:pt x="1310" y="9380"/>
                  </a:cubicBezTo>
                  <a:lnTo>
                    <a:pt x="1798" y="8892"/>
                  </a:lnTo>
                  <a:lnTo>
                    <a:pt x="1858" y="8951"/>
                  </a:lnTo>
                  <a:cubicBezTo>
                    <a:pt x="1882" y="8975"/>
                    <a:pt x="1929" y="8987"/>
                    <a:pt x="1977" y="8987"/>
                  </a:cubicBezTo>
                  <a:cubicBezTo>
                    <a:pt x="2025" y="8987"/>
                    <a:pt x="2060" y="8975"/>
                    <a:pt x="2096" y="8951"/>
                  </a:cubicBezTo>
                  <a:lnTo>
                    <a:pt x="3251" y="7785"/>
                  </a:lnTo>
                  <a:cubicBezTo>
                    <a:pt x="3311" y="7725"/>
                    <a:pt x="3311" y="7606"/>
                    <a:pt x="3251" y="7547"/>
                  </a:cubicBezTo>
                  <a:cubicBezTo>
                    <a:pt x="3221" y="7517"/>
                    <a:pt x="3177" y="7502"/>
                    <a:pt x="3132" y="7502"/>
                  </a:cubicBezTo>
                  <a:cubicBezTo>
                    <a:pt x="3087" y="7502"/>
                    <a:pt x="3043" y="7517"/>
                    <a:pt x="3013" y="7547"/>
                  </a:cubicBezTo>
                  <a:lnTo>
                    <a:pt x="1977" y="8594"/>
                  </a:lnTo>
                  <a:lnTo>
                    <a:pt x="1918" y="8535"/>
                  </a:lnTo>
                  <a:lnTo>
                    <a:pt x="905" y="7523"/>
                  </a:lnTo>
                  <a:lnTo>
                    <a:pt x="846" y="7463"/>
                  </a:lnTo>
                  <a:lnTo>
                    <a:pt x="4680" y="3617"/>
                  </a:lnTo>
                  <a:lnTo>
                    <a:pt x="5835" y="4772"/>
                  </a:lnTo>
                  <a:lnTo>
                    <a:pt x="3489" y="7106"/>
                  </a:lnTo>
                  <a:cubicBezTo>
                    <a:pt x="3430" y="7166"/>
                    <a:pt x="3430" y="7285"/>
                    <a:pt x="3489" y="7344"/>
                  </a:cubicBezTo>
                  <a:cubicBezTo>
                    <a:pt x="3525" y="7368"/>
                    <a:pt x="3572" y="7392"/>
                    <a:pt x="3608" y="7392"/>
                  </a:cubicBezTo>
                  <a:cubicBezTo>
                    <a:pt x="3656" y="7392"/>
                    <a:pt x="3703" y="7368"/>
                    <a:pt x="3727" y="7344"/>
                  </a:cubicBezTo>
                  <a:lnTo>
                    <a:pt x="6073" y="5010"/>
                  </a:lnTo>
                  <a:lnTo>
                    <a:pt x="6216" y="5153"/>
                  </a:lnTo>
                  <a:cubicBezTo>
                    <a:pt x="6251" y="5189"/>
                    <a:pt x="6287" y="5201"/>
                    <a:pt x="6335" y="5201"/>
                  </a:cubicBezTo>
                  <a:cubicBezTo>
                    <a:pt x="6382" y="5201"/>
                    <a:pt x="6430" y="5189"/>
                    <a:pt x="6454" y="5153"/>
                  </a:cubicBezTo>
                  <a:lnTo>
                    <a:pt x="6811" y="4796"/>
                  </a:lnTo>
                  <a:cubicBezTo>
                    <a:pt x="7049" y="4915"/>
                    <a:pt x="7323" y="4975"/>
                    <a:pt x="7585" y="4975"/>
                  </a:cubicBezTo>
                  <a:cubicBezTo>
                    <a:pt x="8049" y="4975"/>
                    <a:pt x="8478" y="4796"/>
                    <a:pt x="8811" y="4475"/>
                  </a:cubicBezTo>
                  <a:lnTo>
                    <a:pt x="9383" y="3891"/>
                  </a:lnTo>
                  <a:cubicBezTo>
                    <a:pt x="9418" y="3784"/>
                    <a:pt x="9418" y="3677"/>
                    <a:pt x="9359" y="3617"/>
                  </a:cubicBezTo>
                  <a:lnTo>
                    <a:pt x="8573" y="2832"/>
                  </a:lnTo>
                  <a:cubicBezTo>
                    <a:pt x="8704" y="2272"/>
                    <a:pt x="8537" y="1689"/>
                    <a:pt x="8121" y="1284"/>
                  </a:cubicBezTo>
                  <a:cubicBezTo>
                    <a:pt x="7809" y="972"/>
                    <a:pt x="7384" y="795"/>
                    <a:pt x="6956" y="795"/>
                  </a:cubicBezTo>
                  <a:cubicBezTo>
                    <a:pt x="6827" y="795"/>
                    <a:pt x="6699" y="810"/>
                    <a:pt x="6573" y="843"/>
                  </a:cubicBezTo>
                  <a:lnTo>
                    <a:pt x="5787" y="46"/>
                  </a:lnTo>
                  <a:cubicBezTo>
                    <a:pt x="5757" y="16"/>
                    <a:pt x="5713" y="1"/>
                    <a:pt x="566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72" name="Google Shape;11672;p81"/>
            <p:cNvSpPr/>
            <p:nvPr/>
          </p:nvSpPr>
          <p:spPr>
            <a:xfrm>
              <a:off x="1128875" y="2455366"/>
              <a:ext cx="54711" cy="53856"/>
            </a:xfrm>
            <a:custGeom>
              <a:avLst/>
              <a:gdLst/>
              <a:ahLst/>
              <a:cxnLst/>
              <a:rect l="l" t="t" r="r" b="b"/>
              <a:pathLst>
                <a:path w="1727" h="1700" extrusionOk="0">
                  <a:moveTo>
                    <a:pt x="1548" y="0"/>
                  </a:moveTo>
                  <a:cubicBezTo>
                    <a:pt x="1503" y="0"/>
                    <a:pt x="1459" y="15"/>
                    <a:pt x="1429" y="45"/>
                  </a:cubicBezTo>
                  <a:lnTo>
                    <a:pt x="60" y="1414"/>
                  </a:lnTo>
                  <a:cubicBezTo>
                    <a:pt x="0" y="1473"/>
                    <a:pt x="0" y="1592"/>
                    <a:pt x="60" y="1652"/>
                  </a:cubicBezTo>
                  <a:cubicBezTo>
                    <a:pt x="83" y="1688"/>
                    <a:pt x="131" y="1700"/>
                    <a:pt x="179" y="1700"/>
                  </a:cubicBezTo>
                  <a:cubicBezTo>
                    <a:pt x="214" y="1700"/>
                    <a:pt x="262" y="1688"/>
                    <a:pt x="298" y="1652"/>
                  </a:cubicBezTo>
                  <a:lnTo>
                    <a:pt x="1667" y="283"/>
                  </a:lnTo>
                  <a:cubicBezTo>
                    <a:pt x="1726" y="223"/>
                    <a:pt x="1726" y="104"/>
                    <a:pt x="1667" y="45"/>
                  </a:cubicBezTo>
                  <a:cubicBezTo>
                    <a:pt x="1637" y="15"/>
                    <a:pt x="1592" y="0"/>
                    <a:pt x="154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73" name="Google Shape;11673;p81"/>
            <p:cNvSpPr/>
            <p:nvPr/>
          </p:nvSpPr>
          <p:spPr>
            <a:xfrm>
              <a:off x="1099445" y="2414910"/>
              <a:ext cx="10581" cy="71692"/>
            </a:xfrm>
            <a:custGeom>
              <a:avLst/>
              <a:gdLst/>
              <a:ahLst/>
              <a:cxnLst/>
              <a:rect l="l" t="t" r="r" b="b"/>
              <a:pathLst>
                <a:path w="334" h="226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2096"/>
                  </a:lnTo>
                  <a:cubicBezTo>
                    <a:pt x="0" y="2191"/>
                    <a:pt x="72" y="2262"/>
                    <a:pt x="167" y="2262"/>
                  </a:cubicBezTo>
                  <a:cubicBezTo>
                    <a:pt x="250" y="2262"/>
                    <a:pt x="334" y="2191"/>
                    <a:pt x="334" y="2096"/>
                  </a:cubicBezTo>
                  <a:lnTo>
                    <a:pt x="334" y="167"/>
                  </a:lnTo>
                  <a:cubicBezTo>
                    <a:pt x="334" y="72"/>
                    <a:pt x="250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74" name="Google Shape;11674;p81"/>
            <p:cNvSpPr/>
            <p:nvPr/>
          </p:nvSpPr>
          <p:spPr>
            <a:xfrm>
              <a:off x="1151495" y="2528420"/>
              <a:ext cx="71692" cy="10613"/>
            </a:xfrm>
            <a:custGeom>
              <a:avLst/>
              <a:gdLst/>
              <a:ahLst/>
              <a:cxnLst/>
              <a:rect l="l" t="t" r="r" b="b"/>
              <a:pathLst>
                <a:path w="2263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2096" y="334"/>
                  </a:lnTo>
                  <a:cubicBezTo>
                    <a:pt x="2179" y="334"/>
                    <a:pt x="2263" y="263"/>
                    <a:pt x="2263" y="168"/>
                  </a:cubicBezTo>
                  <a:cubicBezTo>
                    <a:pt x="2263" y="84"/>
                    <a:pt x="2203" y="1"/>
                    <a:pt x="209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675" name="Google Shape;11675;p81"/>
          <p:cNvGrpSpPr/>
          <p:nvPr/>
        </p:nvGrpSpPr>
        <p:grpSpPr>
          <a:xfrm>
            <a:off x="10125718" y="2944774"/>
            <a:ext cx="372684" cy="474313"/>
            <a:chOff x="7594288" y="2415259"/>
            <a:chExt cx="279513" cy="355735"/>
          </a:xfrm>
          <a:solidFill>
            <a:srgbClr val="D2DE00"/>
          </a:solidFill>
        </p:grpSpPr>
        <p:sp>
          <p:nvSpPr>
            <p:cNvPr id="11676" name="Google Shape;11676;p81"/>
            <p:cNvSpPr/>
            <p:nvPr/>
          </p:nvSpPr>
          <p:spPr>
            <a:xfrm>
              <a:off x="7696108" y="2531841"/>
              <a:ext cx="10233" cy="16220"/>
            </a:xfrm>
            <a:custGeom>
              <a:avLst/>
              <a:gdLst/>
              <a:ahLst/>
              <a:cxnLst/>
              <a:rect l="l" t="t" r="r" b="b"/>
              <a:pathLst>
                <a:path w="323" h="512" extrusionOk="0">
                  <a:moveTo>
                    <a:pt x="167" y="0"/>
                  </a:moveTo>
                  <a:cubicBezTo>
                    <a:pt x="72" y="0"/>
                    <a:pt x="1" y="71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72" y="512"/>
                    <a:pt x="167" y="512"/>
                  </a:cubicBezTo>
                  <a:cubicBezTo>
                    <a:pt x="251" y="512"/>
                    <a:pt x="322" y="429"/>
                    <a:pt x="322" y="345"/>
                  </a:cubicBezTo>
                  <a:lnTo>
                    <a:pt x="322" y="167"/>
                  </a:lnTo>
                  <a:cubicBezTo>
                    <a:pt x="322" y="71"/>
                    <a:pt x="251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77" name="Google Shape;11677;p81"/>
            <p:cNvSpPr/>
            <p:nvPr/>
          </p:nvSpPr>
          <p:spPr>
            <a:xfrm>
              <a:off x="7762889" y="2531841"/>
              <a:ext cx="10581" cy="16220"/>
            </a:xfrm>
            <a:custGeom>
              <a:avLst/>
              <a:gdLst/>
              <a:ahLst/>
              <a:cxnLst/>
              <a:rect l="l" t="t" r="r" b="b"/>
              <a:pathLst>
                <a:path w="334" h="512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84" y="512"/>
                    <a:pt x="167" y="512"/>
                  </a:cubicBezTo>
                  <a:cubicBezTo>
                    <a:pt x="262" y="512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1"/>
                    <a:pt x="262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78" name="Google Shape;11678;p81"/>
            <p:cNvSpPr/>
            <p:nvPr/>
          </p:nvSpPr>
          <p:spPr>
            <a:xfrm>
              <a:off x="7711948" y="2571156"/>
              <a:ext cx="45302" cy="15777"/>
            </a:xfrm>
            <a:custGeom>
              <a:avLst/>
              <a:gdLst/>
              <a:ahLst/>
              <a:cxnLst/>
              <a:rect l="l" t="t" r="r" b="b"/>
              <a:pathLst>
                <a:path w="1430" h="498" extrusionOk="0">
                  <a:moveTo>
                    <a:pt x="188" y="0"/>
                  </a:moveTo>
                  <a:cubicBezTo>
                    <a:pt x="147" y="0"/>
                    <a:pt x="102" y="15"/>
                    <a:pt x="60" y="45"/>
                  </a:cubicBezTo>
                  <a:cubicBezTo>
                    <a:pt x="1" y="93"/>
                    <a:pt x="1" y="200"/>
                    <a:pt x="60" y="283"/>
                  </a:cubicBezTo>
                  <a:cubicBezTo>
                    <a:pt x="215" y="414"/>
                    <a:pt x="453" y="497"/>
                    <a:pt x="703" y="497"/>
                  </a:cubicBezTo>
                  <a:cubicBezTo>
                    <a:pt x="977" y="497"/>
                    <a:pt x="1215" y="414"/>
                    <a:pt x="1346" y="283"/>
                  </a:cubicBezTo>
                  <a:cubicBezTo>
                    <a:pt x="1430" y="223"/>
                    <a:pt x="1430" y="116"/>
                    <a:pt x="1370" y="45"/>
                  </a:cubicBezTo>
                  <a:cubicBezTo>
                    <a:pt x="1340" y="15"/>
                    <a:pt x="1302" y="0"/>
                    <a:pt x="1260" y="0"/>
                  </a:cubicBezTo>
                  <a:cubicBezTo>
                    <a:pt x="1218" y="0"/>
                    <a:pt x="1174" y="15"/>
                    <a:pt x="1132" y="45"/>
                  </a:cubicBezTo>
                  <a:cubicBezTo>
                    <a:pt x="1072" y="93"/>
                    <a:pt x="930" y="176"/>
                    <a:pt x="715" y="176"/>
                  </a:cubicBezTo>
                  <a:cubicBezTo>
                    <a:pt x="513" y="176"/>
                    <a:pt x="358" y="93"/>
                    <a:pt x="298" y="45"/>
                  </a:cubicBezTo>
                  <a:cubicBezTo>
                    <a:pt x="269" y="15"/>
                    <a:pt x="230" y="0"/>
                    <a:pt x="18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79" name="Google Shape;11679;p81"/>
            <p:cNvSpPr/>
            <p:nvPr/>
          </p:nvSpPr>
          <p:spPr>
            <a:xfrm>
              <a:off x="7594288" y="2415259"/>
              <a:ext cx="279513" cy="355735"/>
            </a:xfrm>
            <a:custGeom>
              <a:avLst/>
              <a:gdLst/>
              <a:ahLst/>
              <a:cxnLst/>
              <a:rect l="l" t="t" r="r" b="b"/>
              <a:pathLst>
                <a:path w="8823" h="11229" extrusionOk="0">
                  <a:moveTo>
                    <a:pt x="6846" y="2323"/>
                  </a:moveTo>
                  <a:lnTo>
                    <a:pt x="6751" y="3501"/>
                  </a:lnTo>
                  <a:lnTo>
                    <a:pt x="6727" y="3501"/>
                  </a:lnTo>
                  <a:cubicBezTo>
                    <a:pt x="6620" y="3501"/>
                    <a:pt x="6537" y="3418"/>
                    <a:pt x="6537" y="3311"/>
                  </a:cubicBezTo>
                  <a:lnTo>
                    <a:pt x="6537" y="2406"/>
                  </a:lnTo>
                  <a:cubicBezTo>
                    <a:pt x="6632" y="2406"/>
                    <a:pt x="6739" y="2370"/>
                    <a:pt x="6846" y="2323"/>
                  </a:cubicBezTo>
                  <a:close/>
                  <a:moveTo>
                    <a:pt x="6358" y="346"/>
                  </a:moveTo>
                  <a:cubicBezTo>
                    <a:pt x="6846" y="346"/>
                    <a:pt x="7251" y="751"/>
                    <a:pt x="7251" y="1239"/>
                  </a:cubicBezTo>
                  <a:cubicBezTo>
                    <a:pt x="7251" y="1727"/>
                    <a:pt x="6846" y="2132"/>
                    <a:pt x="6358" y="2132"/>
                  </a:cubicBezTo>
                  <a:cubicBezTo>
                    <a:pt x="6037" y="2132"/>
                    <a:pt x="5739" y="1954"/>
                    <a:pt x="5584" y="1680"/>
                  </a:cubicBezTo>
                  <a:cubicBezTo>
                    <a:pt x="5551" y="1630"/>
                    <a:pt x="5490" y="1604"/>
                    <a:pt x="5432" y="1604"/>
                  </a:cubicBezTo>
                  <a:cubicBezTo>
                    <a:pt x="5406" y="1604"/>
                    <a:pt x="5380" y="1609"/>
                    <a:pt x="5358" y="1620"/>
                  </a:cubicBezTo>
                  <a:cubicBezTo>
                    <a:pt x="5286" y="1668"/>
                    <a:pt x="5251" y="1775"/>
                    <a:pt x="5298" y="1846"/>
                  </a:cubicBezTo>
                  <a:cubicBezTo>
                    <a:pt x="5310" y="1858"/>
                    <a:pt x="5310" y="1882"/>
                    <a:pt x="5322" y="1894"/>
                  </a:cubicBezTo>
                  <a:cubicBezTo>
                    <a:pt x="5263" y="1942"/>
                    <a:pt x="5191" y="1954"/>
                    <a:pt x="5120" y="1954"/>
                  </a:cubicBezTo>
                  <a:cubicBezTo>
                    <a:pt x="4917" y="1954"/>
                    <a:pt x="4763" y="1787"/>
                    <a:pt x="4763" y="1596"/>
                  </a:cubicBezTo>
                  <a:cubicBezTo>
                    <a:pt x="4763" y="1501"/>
                    <a:pt x="4679" y="1430"/>
                    <a:pt x="4596" y="1430"/>
                  </a:cubicBezTo>
                  <a:cubicBezTo>
                    <a:pt x="4513" y="1430"/>
                    <a:pt x="4429" y="1501"/>
                    <a:pt x="4429" y="1596"/>
                  </a:cubicBezTo>
                  <a:cubicBezTo>
                    <a:pt x="4429" y="1977"/>
                    <a:pt x="4739" y="2299"/>
                    <a:pt x="5132" y="2299"/>
                  </a:cubicBezTo>
                  <a:cubicBezTo>
                    <a:pt x="5286" y="2299"/>
                    <a:pt x="5429" y="2251"/>
                    <a:pt x="5548" y="2156"/>
                  </a:cubicBezTo>
                  <a:cubicBezTo>
                    <a:pt x="5727" y="2323"/>
                    <a:pt x="5965" y="2430"/>
                    <a:pt x="6215" y="2454"/>
                  </a:cubicBezTo>
                  <a:lnTo>
                    <a:pt x="6215" y="3347"/>
                  </a:lnTo>
                  <a:cubicBezTo>
                    <a:pt x="6215" y="3632"/>
                    <a:pt x="6453" y="3871"/>
                    <a:pt x="6739" y="3871"/>
                  </a:cubicBezTo>
                  <a:lnTo>
                    <a:pt x="7001" y="3871"/>
                  </a:lnTo>
                  <a:cubicBezTo>
                    <a:pt x="7084" y="3871"/>
                    <a:pt x="7156" y="3906"/>
                    <a:pt x="7215" y="3966"/>
                  </a:cubicBezTo>
                  <a:cubicBezTo>
                    <a:pt x="7275" y="4025"/>
                    <a:pt x="7287" y="4097"/>
                    <a:pt x="7287" y="4168"/>
                  </a:cubicBezTo>
                  <a:cubicBezTo>
                    <a:pt x="7275" y="4299"/>
                    <a:pt x="7144" y="4418"/>
                    <a:pt x="6989" y="4418"/>
                  </a:cubicBezTo>
                  <a:lnTo>
                    <a:pt x="6918" y="4418"/>
                  </a:lnTo>
                  <a:lnTo>
                    <a:pt x="6918" y="4406"/>
                  </a:lnTo>
                  <a:cubicBezTo>
                    <a:pt x="6918" y="4323"/>
                    <a:pt x="6846" y="4240"/>
                    <a:pt x="6751" y="4240"/>
                  </a:cubicBezTo>
                  <a:cubicBezTo>
                    <a:pt x="6668" y="4240"/>
                    <a:pt x="6596" y="4323"/>
                    <a:pt x="6596" y="4406"/>
                  </a:cubicBezTo>
                  <a:cubicBezTo>
                    <a:pt x="6596" y="5585"/>
                    <a:pt x="5644" y="6526"/>
                    <a:pt x="4465" y="6526"/>
                  </a:cubicBezTo>
                  <a:cubicBezTo>
                    <a:pt x="3274" y="6490"/>
                    <a:pt x="2322" y="5561"/>
                    <a:pt x="2322" y="4382"/>
                  </a:cubicBezTo>
                  <a:cubicBezTo>
                    <a:pt x="2322" y="4287"/>
                    <a:pt x="2250" y="4216"/>
                    <a:pt x="2155" y="4216"/>
                  </a:cubicBezTo>
                  <a:cubicBezTo>
                    <a:pt x="2072" y="4216"/>
                    <a:pt x="1988" y="4287"/>
                    <a:pt x="1988" y="4382"/>
                  </a:cubicBezTo>
                  <a:lnTo>
                    <a:pt x="1988" y="4394"/>
                  </a:lnTo>
                  <a:lnTo>
                    <a:pt x="1893" y="4394"/>
                  </a:lnTo>
                  <a:cubicBezTo>
                    <a:pt x="1810" y="4394"/>
                    <a:pt x="1738" y="4371"/>
                    <a:pt x="1679" y="4311"/>
                  </a:cubicBezTo>
                  <a:cubicBezTo>
                    <a:pt x="1619" y="4252"/>
                    <a:pt x="1607" y="4168"/>
                    <a:pt x="1607" y="4097"/>
                  </a:cubicBezTo>
                  <a:cubicBezTo>
                    <a:pt x="1619" y="3966"/>
                    <a:pt x="1750" y="3847"/>
                    <a:pt x="1905" y="3847"/>
                  </a:cubicBezTo>
                  <a:lnTo>
                    <a:pt x="2143" y="3847"/>
                  </a:lnTo>
                  <a:cubicBezTo>
                    <a:pt x="2429" y="3847"/>
                    <a:pt x="2667" y="3609"/>
                    <a:pt x="2667" y="3323"/>
                  </a:cubicBezTo>
                  <a:lnTo>
                    <a:pt x="2667" y="2549"/>
                  </a:lnTo>
                  <a:cubicBezTo>
                    <a:pt x="2667" y="2251"/>
                    <a:pt x="2905" y="2013"/>
                    <a:pt x="3203" y="2013"/>
                  </a:cubicBezTo>
                  <a:lnTo>
                    <a:pt x="3882" y="2013"/>
                  </a:lnTo>
                  <a:cubicBezTo>
                    <a:pt x="3965" y="2013"/>
                    <a:pt x="4048" y="1942"/>
                    <a:pt x="4048" y="1846"/>
                  </a:cubicBezTo>
                  <a:cubicBezTo>
                    <a:pt x="4048" y="1763"/>
                    <a:pt x="3965" y="1680"/>
                    <a:pt x="3882" y="1680"/>
                  </a:cubicBezTo>
                  <a:lnTo>
                    <a:pt x="3203" y="1680"/>
                  </a:lnTo>
                  <a:cubicBezTo>
                    <a:pt x="2727" y="1680"/>
                    <a:pt x="2334" y="2073"/>
                    <a:pt x="2334" y="2549"/>
                  </a:cubicBezTo>
                  <a:lnTo>
                    <a:pt x="2334" y="3323"/>
                  </a:lnTo>
                  <a:cubicBezTo>
                    <a:pt x="2334" y="3430"/>
                    <a:pt x="2250" y="3513"/>
                    <a:pt x="2143" y="3513"/>
                  </a:cubicBezTo>
                  <a:lnTo>
                    <a:pt x="2107" y="3513"/>
                  </a:lnTo>
                  <a:lnTo>
                    <a:pt x="1929" y="1704"/>
                  </a:lnTo>
                  <a:cubicBezTo>
                    <a:pt x="1905" y="1358"/>
                    <a:pt x="2012" y="1001"/>
                    <a:pt x="2238" y="751"/>
                  </a:cubicBezTo>
                  <a:cubicBezTo>
                    <a:pt x="2477" y="489"/>
                    <a:pt x="2810" y="346"/>
                    <a:pt x="3167" y="346"/>
                  </a:cubicBezTo>
                  <a:close/>
                  <a:moveTo>
                    <a:pt x="5525" y="6597"/>
                  </a:moveTo>
                  <a:lnTo>
                    <a:pt x="5525" y="7169"/>
                  </a:lnTo>
                  <a:cubicBezTo>
                    <a:pt x="5525" y="7466"/>
                    <a:pt x="5727" y="7740"/>
                    <a:pt x="6013" y="7835"/>
                  </a:cubicBezTo>
                  <a:lnTo>
                    <a:pt x="6310" y="7919"/>
                  </a:lnTo>
                  <a:cubicBezTo>
                    <a:pt x="6239" y="8204"/>
                    <a:pt x="6084" y="8454"/>
                    <a:pt x="5894" y="8681"/>
                  </a:cubicBezTo>
                  <a:cubicBezTo>
                    <a:pt x="5834" y="8752"/>
                    <a:pt x="5834" y="8859"/>
                    <a:pt x="5906" y="8919"/>
                  </a:cubicBezTo>
                  <a:cubicBezTo>
                    <a:pt x="5941" y="8954"/>
                    <a:pt x="5977" y="8966"/>
                    <a:pt x="6013" y="8966"/>
                  </a:cubicBezTo>
                  <a:cubicBezTo>
                    <a:pt x="6060" y="8966"/>
                    <a:pt x="6096" y="8954"/>
                    <a:pt x="6132" y="8907"/>
                  </a:cubicBezTo>
                  <a:cubicBezTo>
                    <a:pt x="6358" y="8657"/>
                    <a:pt x="6513" y="8359"/>
                    <a:pt x="6608" y="8026"/>
                  </a:cubicBezTo>
                  <a:lnTo>
                    <a:pt x="6965" y="8133"/>
                  </a:lnTo>
                  <a:cubicBezTo>
                    <a:pt x="6810" y="8621"/>
                    <a:pt x="6501" y="9097"/>
                    <a:pt x="6084" y="9443"/>
                  </a:cubicBezTo>
                  <a:cubicBezTo>
                    <a:pt x="5608" y="9824"/>
                    <a:pt x="5048" y="10026"/>
                    <a:pt x="4429" y="10026"/>
                  </a:cubicBezTo>
                  <a:cubicBezTo>
                    <a:pt x="3822" y="10026"/>
                    <a:pt x="3262" y="9812"/>
                    <a:pt x="2786" y="9443"/>
                  </a:cubicBezTo>
                  <a:cubicBezTo>
                    <a:pt x="2346" y="9097"/>
                    <a:pt x="2036" y="8633"/>
                    <a:pt x="1893" y="8121"/>
                  </a:cubicBezTo>
                  <a:lnTo>
                    <a:pt x="2250" y="8014"/>
                  </a:lnTo>
                  <a:cubicBezTo>
                    <a:pt x="2381" y="8454"/>
                    <a:pt x="2631" y="8847"/>
                    <a:pt x="2989" y="9145"/>
                  </a:cubicBezTo>
                  <a:cubicBezTo>
                    <a:pt x="3393" y="9466"/>
                    <a:pt x="3917" y="9669"/>
                    <a:pt x="4429" y="9669"/>
                  </a:cubicBezTo>
                  <a:cubicBezTo>
                    <a:pt x="4834" y="9669"/>
                    <a:pt x="5227" y="9562"/>
                    <a:pt x="5560" y="9371"/>
                  </a:cubicBezTo>
                  <a:cubicBezTo>
                    <a:pt x="5644" y="9324"/>
                    <a:pt x="5667" y="9216"/>
                    <a:pt x="5620" y="9145"/>
                  </a:cubicBezTo>
                  <a:cubicBezTo>
                    <a:pt x="5595" y="9096"/>
                    <a:pt x="5537" y="9064"/>
                    <a:pt x="5480" y="9064"/>
                  </a:cubicBezTo>
                  <a:cubicBezTo>
                    <a:pt x="5454" y="9064"/>
                    <a:pt x="5428" y="9070"/>
                    <a:pt x="5406" y="9085"/>
                  </a:cubicBezTo>
                  <a:cubicBezTo>
                    <a:pt x="5108" y="9252"/>
                    <a:pt x="4774" y="9335"/>
                    <a:pt x="4429" y="9335"/>
                  </a:cubicBezTo>
                  <a:cubicBezTo>
                    <a:pt x="3572" y="9335"/>
                    <a:pt x="2798" y="8752"/>
                    <a:pt x="2560" y="7919"/>
                  </a:cubicBezTo>
                  <a:lnTo>
                    <a:pt x="2881" y="7835"/>
                  </a:lnTo>
                  <a:cubicBezTo>
                    <a:pt x="3179" y="7740"/>
                    <a:pt x="3381" y="7478"/>
                    <a:pt x="3381" y="7169"/>
                  </a:cubicBezTo>
                  <a:lnTo>
                    <a:pt x="3381" y="6597"/>
                  </a:lnTo>
                  <a:cubicBezTo>
                    <a:pt x="3703" y="6764"/>
                    <a:pt x="4060" y="6835"/>
                    <a:pt x="4453" y="6835"/>
                  </a:cubicBezTo>
                  <a:cubicBezTo>
                    <a:pt x="4834" y="6835"/>
                    <a:pt x="5191" y="6752"/>
                    <a:pt x="5525" y="6597"/>
                  </a:cubicBezTo>
                  <a:close/>
                  <a:moveTo>
                    <a:pt x="3155" y="1"/>
                  </a:moveTo>
                  <a:cubicBezTo>
                    <a:pt x="2703" y="1"/>
                    <a:pt x="2286" y="191"/>
                    <a:pt x="1988" y="525"/>
                  </a:cubicBezTo>
                  <a:cubicBezTo>
                    <a:pt x="1691" y="846"/>
                    <a:pt x="1548" y="1299"/>
                    <a:pt x="1596" y="1727"/>
                  </a:cubicBezTo>
                  <a:lnTo>
                    <a:pt x="1774" y="3525"/>
                  </a:lnTo>
                  <a:cubicBezTo>
                    <a:pt x="1500" y="3573"/>
                    <a:pt x="1298" y="3799"/>
                    <a:pt x="1262" y="4073"/>
                  </a:cubicBezTo>
                  <a:cubicBezTo>
                    <a:pt x="1250" y="4228"/>
                    <a:pt x="1310" y="4406"/>
                    <a:pt x="1417" y="4525"/>
                  </a:cubicBezTo>
                  <a:cubicBezTo>
                    <a:pt x="1536" y="4644"/>
                    <a:pt x="1691" y="4716"/>
                    <a:pt x="1857" y="4716"/>
                  </a:cubicBezTo>
                  <a:lnTo>
                    <a:pt x="1977" y="4716"/>
                  </a:lnTo>
                  <a:cubicBezTo>
                    <a:pt x="2060" y="5406"/>
                    <a:pt x="2453" y="6014"/>
                    <a:pt x="3000" y="6395"/>
                  </a:cubicBezTo>
                  <a:lnTo>
                    <a:pt x="3000" y="7145"/>
                  </a:lnTo>
                  <a:cubicBezTo>
                    <a:pt x="3000" y="7311"/>
                    <a:pt x="2905" y="7442"/>
                    <a:pt x="2739" y="7490"/>
                  </a:cubicBezTo>
                  <a:lnTo>
                    <a:pt x="881" y="8038"/>
                  </a:lnTo>
                  <a:cubicBezTo>
                    <a:pt x="357" y="8192"/>
                    <a:pt x="0" y="8681"/>
                    <a:pt x="0" y="9216"/>
                  </a:cubicBezTo>
                  <a:lnTo>
                    <a:pt x="0" y="11062"/>
                  </a:lnTo>
                  <a:cubicBezTo>
                    <a:pt x="0" y="11157"/>
                    <a:pt x="72" y="11229"/>
                    <a:pt x="155" y="11229"/>
                  </a:cubicBezTo>
                  <a:cubicBezTo>
                    <a:pt x="250" y="11229"/>
                    <a:pt x="322" y="11157"/>
                    <a:pt x="322" y="11062"/>
                  </a:cubicBezTo>
                  <a:lnTo>
                    <a:pt x="322" y="9216"/>
                  </a:lnTo>
                  <a:cubicBezTo>
                    <a:pt x="322" y="8835"/>
                    <a:pt x="595" y="8478"/>
                    <a:pt x="964" y="8371"/>
                  </a:cubicBezTo>
                  <a:lnTo>
                    <a:pt x="1500" y="8204"/>
                  </a:lnTo>
                  <a:cubicBezTo>
                    <a:pt x="1667" y="8788"/>
                    <a:pt x="2024" y="9324"/>
                    <a:pt x="2500" y="9693"/>
                  </a:cubicBezTo>
                  <a:cubicBezTo>
                    <a:pt x="3012" y="10109"/>
                    <a:pt x="3691" y="10348"/>
                    <a:pt x="4358" y="10348"/>
                  </a:cubicBezTo>
                  <a:cubicBezTo>
                    <a:pt x="5025" y="10348"/>
                    <a:pt x="5691" y="10109"/>
                    <a:pt x="6215" y="9693"/>
                  </a:cubicBezTo>
                  <a:cubicBezTo>
                    <a:pt x="6691" y="9300"/>
                    <a:pt x="7049" y="8788"/>
                    <a:pt x="7215" y="8192"/>
                  </a:cubicBezTo>
                  <a:lnTo>
                    <a:pt x="7775" y="8347"/>
                  </a:lnTo>
                  <a:cubicBezTo>
                    <a:pt x="8156" y="8454"/>
                    <a:pt x="8418" y="8812"/>
                    <a:pt x="8418" y="9205"/>
                  </a:cubicBezTo>
                  <a:lnTo>
                    <a:pt x="8418" y="11050"/>
                  </a:lnTo>
                  <a:cubicBezTo>
                    <a:pt x="8418" y="11133"/>
                    <a:pt x="8489" y="11217"/>
                    <a:pt x="8584" y="11217"/>
                  </a:cubicBezTo>
                  <a:cubicBezTo>
                    <a:pt x="8668" y="11217"/>
                    <a:pt x="8751" y="11133"/>
                    <a:pt x="8751" y="11050"/>
                  </a:cubicBezTo>
                  <a:lnTo>
                    <a:pt x="8751" y="9216"/>
                  </a:lnTo>
                  <a:cubicBezTo>
                    <a:pt x="8823" y="8681"/>
                    <a:pt x="8465" y="8192"/>
                    <a:pt x="7942" y="8038"/>
                  </a:cubicBezTo>
                  <a:lnTo>
                    <a:pt x="6084" y="7490"/>
                  </a:lnTo>
                  <a:cubicBezTo>
                    <a:pt x="5941" y="7442"/>
                    <a:pt x="5822" y="7300"/>
                    <a:pt x="5822" y="7145"/>
                  </a:cubicBezTo>
                  <a:lnTo>
                    <a:pt x="5822" y="6395"/>
                  </a:lnTo>
                  <a:cubicBezTo>
                    <a:pt x="6370" y="6002"/>
                    <a:pt x="6751" y="5406"/>
                    <a:pt x="6846" y="4716"/>
                  </a:cubicBezTo>
                  <a:lnTo>
                    <a:pt x="6953" y="4716"/>
                  </a:lnTo>
                  <a:cubicBezTo>
                    <a:pt x="7275" y="4716"/>
                    <a:pt x="7549" y="4478"/>
                    <a:pt x="7572" y="4180"/>
                  </a:cubicBezTo>
                  <a:cubicBezTo>
                    <a:pt x="7584" y="4025"/>
                    <a:pt x="7525" y="3847"/>
                    <a:pt x="7430" y="3728"/>
                  </a:cubicBezTo>
                  <a:cubicBezTo>
                    <a:pt x="7334" y="3620"/>
                    <a:pt x="7203" y="3549"/>
                    <a:pt x="7072" y="3525"/>
                  </a:cubicBezTo>
                  <a:lnTo>
                    <a:pt x="7168" y="2120"/>
                  </a:lnTo>
                  <a:cubicBezTo>
                    <a:pt x="7406" y="1894"/>
                    <a:pt x="7561" y="1585"/>
                    <a:pt x="7561" y="1227"/>
                  </a:cubicBezTo>
                  <a:cubicBezTo>
                    <a:pt x="7561" y="549"/>
                    <a:pt x="7013" y="1"/>
                    <a:pt x="633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80" name="Google Shape;11680;p81"/>
            <p:cNvSpPr/>
            <p:nvPr/>
          </p:nvSpPr>
          <p:spPr>
            <a:xfrm>
              <a:off x="7690469" y="2515241"/>
              <a:ext cx="21511" cy="10581"/>
            </a:xfrm>
            <a:custGeom>
              <a:avLst/>
              <a:gdLst/>
              <a:ahLst/>
              <a:cxnLst/>
              <a:rect l="l" t="t" r="r" b="b"/>
              <a:pathLst>
                <a:path w="679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524" y="334"/>
                  </a:lnTo>
                  <a:cubicBezTo>
                    <a:pt x="607" y="334"/>
                    <a:pt x="679" y="262"/>
                    <a:pt x="679" y="167"/>
                  </a:cubicBezTo>
                  <a:cubicBezTo>
                    <a:pt x="679" y="72"/>
                    <a:pt x="607" y="0"/>
                    <a:pt x="52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81" name="Google Shape;11681;p81"/>
            <p:cNvSpPr/>
            <p:nvPr/>
          </p:nvSpPr>
          <p:spPr>
            <a:xfrm>
              <a:off x="7757218" y="2515241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62"/>
                    <a:pt x="84" y="334"/>
                    <a:pt x="167" y="334"/>
                  </a:cubicBezTo>
                  <a:lnTo>
                    <a:pt x="524" y="334"/>
                  </a:lnTo>
                  <a:cubicBezTo>
                    <a:pt x="620" y="334"/>
                    <a:pt x="691" y="262"/>
                    <a:pt x="691" y="167"/>
                  </a:cubicBezTo>
                  <a:cubicBezTo>
                    <a:pt x="691" y="72"/>
                    <a:pt x="620" y="0"/>
                    <a:pt x="52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682" name="Google Shape;11682;p81"/>
          <p:cNvGrpSpPr/>
          <p:nvPr/>
        </p:nvGrpSpPr>
        <p:grpSpPr>
          <a:xfrm>
            <a:off x="9527725" y="2945281"/>
            <a:ext cx="371712" cy="474313"/>
            <a:chOff x="7145794" y="2415639"/>
            <a:chExt cx="278784" cy="355735"/>
          </a:xfrm>
          <a:solidFill>
            <a:srgbClr val="D2DE00"/>
          </a:solidFill>
        </p:grpSpPr>
        <p:sp>
          <p:nvSpPr>
            <p:cNvPr id="11683" name="Google Shape;11683;p81"/>
            <p:cNvSpPr/>
            <p:nvPr/>
          </p:nvSpPr>
          <p:spPr>
            <a:xfrm>
              <a:off x="7247265" y="2520880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346"/>
                  </a:lnTo>
                  <a:cubicBezTo>
                    <a:pt x="0" y="441"/>
                    <a:pt x="72" y="513"/>
                    <a:pt x="167" y="513"/>
                  </a:cubicBezTo>
                  <a:cubicBezTo>
                    <a:pt x="250" y="513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84"/>
                    <a:pt x="250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84" name="Google Shape;11684;p81"/>
            <p:cNvSpPr/>
            <p:nvPr/>
          </p:nvSpPr>
          <p:spPr>
            <a:xfrm>
              <a:off x="7313635" y="2520880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72" y="513"/>
                    <a:pt x="168" y="513"/>
                  </a:cubicBezTo>
                  <a:cubicBezTo>
                    <a:pt x="251" y="513"/>
                    <a:pt x="334" y="441"/>
                    <a:pt x="334" y="346"/>
                  </a:cubicBezTo>
                  <a:lnTo>
                    <a:pt x="334" y="167"/>
                  </a:lnTo>
                  <a:cubicBezTo>
                    <a:pt x="334" y="84"/>
                    <a:pt x="275" y="1"/>
                    <a:pt x="16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85" name="Google Shape;11685;p81"/>
            <p:cNvSpPr/>
            <p:nvPr/>
          </p:nvSpPr>
          <p:spPr>
            <a:xfrm>
              <a:off x="7145794" y="2415639"/>
              <a:ext cx="278784" cy="355735"/>
            </a:xfrm>
            <a:custGeom>
              <a:avLst/>
              <a:gdLst/>
              <a:ahLst/>
              <a:cxnLst/>
              <a:rect l="l" t="t" r="r" b="b"/>
              <a:pathLst>
                <a:path w="8800" h="11229" extrusionOk="0">
                  <a:moveTo>
                    <a:pt x="4763" y="310"/>
                  </a:moveTo>
                  <a:cubicBezTo>
                    <a:pt x="5525" y="310"/>
                    <a:pt x="6192" y="751"/>
                    <a:pt x="6501" y="1382"/>
                  </a:cubicBezTo>
                  <a:lnTo>
                    <a:pt x="6180" y="1382"/>
                  </a:lnTo>
                  <a:cubicBezTo>
                    <a:pt x="6085" y="1382"/>
                    <a:pt x="6013" y="1453"/>
                    <a:pt x="6013" y="1537"/>
                  </a:cubicBezTo>
                  <a:cubicBezTo>
                    <a:pt x="6013" y="1632"/>
                    <a:pt x="6085" y="1703"/>
                    <a:pt x="6180" y="1703"/>
                  </a:cubicBezTo>
                  <a:lnTo>
                    <a:pt x="6644" y="1703"/>
                  </a:lnTo>
                  <a:cubicBezTo>
                    <a:pt x="6668" y="1823"/>
                    <a:pt x="6704" y="1954"/>
                    <a:pt x="6716" y="2073"/>
                  </a:cubicBezTo>
                  <a:lnTo>
                    <a:pt x="2132" y="2073"/>
                  </a:lnTo>
                  <a:cubicBezTo>
                    <a:pt x="2203" y="1096"/>
                    <a:pt x="3037" y="310"/>
                    <a:pt x="4061" y="310"/>
                  </a:cubicBezTo>
                  <a:close/>
                  <a:moveTo>
                    <a:pt x="6501" y="2418"/>
                  </a:moveTo>
                  <a:lnTo>
                    <a:pt x="6501" y="2787"/>
                  </a:lnTo>
                  <a:lnTo>
                    <a:pt x="6311" y="2787"/>
                  </a:lnTo>
                  <a:cubicBezTo>
                    <a:pt x="6228" y="2787"/>
                    <a:pt x="6144" y="2870"/>
                    <a:pt x="6144" y="2954"/>
                  </a:cubicBezTo>
                  <a:cubicBezTo>
                    <a:pt x="6144" y="3049"/>
                    <a:pt x="6228" y="3120"/>
                    <a:pt x="6311" y="3120"/>
                  </a:cubicBezTo>
                  <a:lnTo>
                    <a:pt x="6501" y="3120"/>
                  </a:lnTo>
                  <a:lnTo>
                    <a:pt x="6501" y="3311"/>
                  </a:lnTo>
                  <a:cubicBezTo>
                    <a:pt x="6501" y="3406"/>
                    <a:pt x="6573" y="3478"/>
                    <a:pt x="6668" y="3478"/>
                  </a:cubicBezTo>
                  <a:lnTo>
                    <a:pt x="6930" y="3478"/>
                  </a:lnTo>
                  <a:cubicBezTo>
                    <a:pt x="7013" y="3478"/>
                    <a:pt x="7085" y="3501"/>
                    <a:pt x="7144" y="3561"/>
                  </a:cubicBezTo>
                  <a:cubicBezTo>
                    <a:pt x="7204" y="3620"/>
                    <a:pt x="7216" y="3704"/>
                    <a:pt x="7216" y="3775"/>
                  </a:cubicBezTo>
                  <a:cubicBezTo>
                    <a:pt x="7204" y="3906"/>
                    <a:pt x="7073" y="4025"/>
                    <a:pt x="6918" y="4025"/>
                  </a:cubicBezTo>
                  <a:lnTo>
                    <a:pt x="6847" y="4025"/>
                  </a:lnTo>
                  <a:lnTo>
                    <a:pt x="6847" y="4013"/>
                  </a:lnTo>
                  <a:cubicBezTo>
                    <a:pt x="6847" y="3918"/>
                    <a:pt x="6775" y="3847"/>
                    <a:pt x="6680" y="3847"/>
                  </a:cubicBezTo>
                  <a:cubicBezTo>
                    <a:pt x="6597" y="3847"/>
                    <a:pt x="6525" y="3918"/>
                    <a:pt x="6525" y="4013"/>
                  </a:cubicBezTo>
                  <a:cubicBezTo>
                    <a:pt x="6537" y="5192"/>
                    <a:pt x="5585" y="6145"/>
                    <a:pt x="4406" y="6145"/>
                  </a:cubicBezTo>
                  <a:cubicBezTo>
                    <a:pt x="3227" y="6145"/>
                    <a:pt x="2275" y="5192"/>
                    <a:pt x="2275" y="4013"/>
                  </a:cubicBezTo>
                  <a:cubicBezTo>
                    <a:pt x="2275" y="3918"/>
                    <a:pt x="2203" y="3847"/>
                    <a:pt x="2120" y="3847"/>
                  </a:cubicBezTo>
                  <a:cubicBezTo>
                    <a:pt x="2025" y="3847"/>
                    <a:pt x="1953" y="3918"/>
                    <a:pt x="1953" y="4013"/>
                  </a:cubicBezTo>
                  <a:lnTo>
                    <a:pt x="1953" y="4025"/>
                  </a:lnTo>
                  <a:lnTo>
                    <a:pt x="1846" y="4025"/>
                  </a:lnTo>
                  <a:cubicBezTo>
                    <a:pt x="1775" y="4025"/>
                    <a:pt x="1703" y="4001"/>
                    <a:pt x="1644" y="3942"/>
                  </a:cubicBezTo>
                  <a:cubicBezTo>
                    <a:pt x="1584" y="3882"/>
                    <a:pt x="1560" y="3799"/>
                    <a:pt x="1560" y="3728"/>
                  </a:cubicBezTo>
                  <a:cubicBezTo>
                    <a:pt x="1584" y="3597"/>
                    <a:pt x="1715" y="3478"/>
                    <a:pt x="1858" y="3478"/>
                  </a:cubicBezTo>
                  <a:lnTo>
                    <a:pt x="2096" y="3478"/>
                  </a:lnTo>
                  <a:cubicBezTo>
                    <a:pt x="2144" y="3478"/>
                    <a:pt x="2191" y="3466"/>
                    <a:pt x="2215" y="3430"/>
                  </a:cubicBezTo>
                  <a:cubicBezTo>
                    <a:pt x="2251" y="3406"/>
                    <a:pt x="2263" y="3358"/>
                    <a:pt x="2263" y="3311"/>
                  </a:cubicBezTo>
                  <a:lnTo>
                    <a:pt x="2263" y="3120"/>
                  </a:lnTo>
                  <a:lnTo>
                    <a:pt x="5608" y="3120"/>
                  </a:lnTo>
                  <a:cubicBezTo>
                    <a:pt x="5704" y="3120"/>
                    <a:pt x="5775" y="3049"/>
                    <a:pt x="5775" y="2954"/>
                  </a:cubicBezTo>
                  <a:cubicBezTo>
                    <a:pt x="5775" y="2870"/>
                    <a:pt x="5704" y="2787"/>
                    <a:pt x="5608" y="2787"/>
                  </a:cubicBezTo>
                  <a:lnTo>
                    <a:pt x="2263" y="2787"/>
                  </a:lnTo>
                  <a:lnTo>
                    <a:pt x="2263" y="2418"/>
                  </a:lnTo>
                  <a:close/>
                  <a:moveTo>
                    <a:pt x="4049" y="1"/>
                  </a:moveTo>
                  <a:cubicBezTo>
                    <a:pt x="2846" y="1"/>
                    <a:pt x="1858" y="941"/>
                    <a:pt x="1786" y="2120"/>
                  </a:cubicBezTo>
                  <a:lnTo>
                    <a:pt x="536" y="2120"/>
                  </a:lnTo>
                  <a:cubicBezTo>
                    <a:pt x="453" y="2120"/>
                    <a:pt x="370" y="2192"/>
                    <a:pt x="370" y="2287"/>
                  </a:cubicBezTo>
                  <a:cubicBezTo>
                    <a:pt x="370" y="2370"/>
                    <a:pt x="453" y="2454"/>
                    <a:pt x="536" y="2454"/>
                  </a:cubicBezTo>
                  <a:lnTo>
                    <a:pt x="1965" y="2454"/>
                  </a:lnTo>
                  <a:lnTo>
                    <a:pt x="1965" y="3180"/>
                  </a:lnTo>
                  <a:lnTo>
                    <a:pt x="1894" y="3180"/>
                  </a:lnTo>
                  <a:cubicBezTo>
                    <a:pt x="1560" y="3180"/>
                    <a:pt x="1298" y="3418"/>
                    <a:pt x="1263" y="3716"/>
                  </a:cubicBezTo>
                  <a:cubicBezTo>
                    <a:pt x="1251" y="3882"/>
                    <a:pt x="1310" y="4061"/>
                    <a:pt x="1417" y="4180"/>
                  </a:cubicBezTo>
                  <a:cubicBezTo>
                    <a:pt x="1536" y="4299"/>
                    <a:pt x="1703" y="4370"/>
                    <a:pt x="1858" y="4370"/>
                  </a:cubicBezTo>
                  <a:lnTo>
                    <a:pt x="1977" y="4370"/>
                  </a:lnTo>
                  <a:cubicBezTo>
                    <a:pt x="2072" y="5049"/>
                    <a:pt x="2453" y="5668"/>
                    <a:pt x="3001" y="6037"/>
                  </a:cubicBezTo>
                  <a:lnTo>
                    <a:pt x="3001" y="6799"/>
                  </a:lnTo>
                  <a:cubicBezTo>
                    <a:pt x="3001" y="6954"/>
                    <a:pt x="2906" y="7097"/>
                    <a:pt x="2739" y="7133"/>
                  </a:cubicBezTo>
                  <a:lnTo>
                    <a:pt x="882" y="7692"/>
                  </a:lnTo>
                  <a:cubicBezTo>
                    <a:pt x="358" y="7835"/>
                    <a:pt x="1" y="8323"/>
                    <a:pt x="1" y="8859"/>
                  </a:cubicBezTo>
                  <a:lnTo>
                    <a:pt x="1" y="11062"/>
                  </a:lnTo>
                  <a:cubicBezTo>
                    <a:pt x="1" y="11157"/>
                    <a:pt x="72" y="11228"/>
                    <a:pt x="167" y="11228"/>
                  </a:cubicBezTo>
                  <a:cubicBezTo>
                    <a:pt x="251" y="11228"/>
                    <a:pt x="322" y="11157"/>
                    <a:pt x="322" y="11062"/>
                  </a:cubicBezTo>
                  <a:lnTo>
                    <a:pt x="322" y="8859"/>
                  </a:lnTo>
                  <a:cubicBezTo>
                    <a:pt x="322" y="8478"/>
                    <a:pt x="596" y="8121"/>
                    <a:pt x="965" y="8014"/>
                  </a:cubicBezTo>
                  <a:lnTo>
                    <a:pt x="1501" y="7847"/>
                  </a:lnTo>
                  <a:lnTo>
                    <a:pt x="1501" y="7883"/>
                  </a:lnTo>
                  <a:cubicBezTo>
                    <a:pt x="1513" y="7954"/>
                    <a:pt x="1596" y="8002"/>
                    <a:pt x="1667" y="8002"/>
                  </a:cubicBezTo>
                  <a:lnTo>
                    <a:pt x="1715" y="8002"/>
                  </a:lnTo>
                  <a:cubicBezTo>
                    <a:pt x="1798" y="7966"/>
                    <a:pt x="1846" y="7883"/>
                    <a:pt x="1810" y="7788"/>
                  </a:cubicBezTo>
                  <a:lnTo>
                    <a:pt x="1810" y="7776"/>
                  </a:lnTo>
                  <a:lnTo>
                    <a:pt x="2346" y="7609"/>
                  </a:lnTo>
                  <a:cubicBezTo>
                    <a:pt x="2608" y="8502"/>
                    <a:pt x="3441" y="9133"/>
                    <a:pt x="4370" y="9133"/>
                  </a:cubicBezTo>
                  <a:cubicBezTo>
                    <a:pt x="4715" y="9133"/>
                    <a:pt x="5025" y="9062"/>
                    <a:pt x="5323" y="8907"/>
                  </a:cubicBezTo>
                  <a:cubicBezTo>
                    <a:pt x="5406" y="8859"/>
                    <a:pt x="5442" y="8776"/>
                    <a:pt x="5406" y="8681"/>
                  </a:cubicBezTo>
                  <a:cubicBezTo>
                    <a:pt x="5373" y="8623"/>
                    <a:pt x="5317" y="8588"/>
                    <a:pt x="5258" y="8588"/>
                  </a:cubicBezTo>
                  <a:cubicBezTo>
                    <a:pt x="5232" y="8588"/>
                    <a:pt x="5205" y="8595"/>
                    <a:pt x="5180" y="8609"/>
                  </a:cubicBezTo>
                  <a:cubicBezTo>
                    <a:pt x="4930" y="8740"/>
                    <a:pt x="4656" y="8800"/>
                    <a:pt x="4370" y="8800"/>
                  </a:cubicBezTo>
                  <a:cubicBezTo>
                    <a:pt x="3584" y="8800"/>
                    <a:pt x="2882" y="8264"/>
                    <a:pt x="2679" y="7526"/>
                  </a:cubicBezTo>
                  <a:lnTo>
                    <a:pt x="2810" y="7478"/>
                  </a:lnTo>
                  <a:cubicBezTo>
                    <a:pt x="3108" y="7383"/>
                    <a:pt x="3299" y="7121"/>
                    <a:pt x="3299" y="6811"/>
                  </a:cubicBezTo>
                  <a:lnTo>
                    <a:pt x="3299" y="6228"/>
                  </a:lnTo>
                  <a:cubicBezTo>
                    <a:pt x="3632" y="6395"/>
                    <a:pt x="3989" y="6466"/>
                    <a:pt x="4370" y="6466"/>
                  </a:cubicBezTo>
                  <a:cubicBezTo>
                    <a:pt x="4763" y="6466"/>
                    <a:pt x="5120" y="6383"/>
                    <a:pt x="5442" y="6228"/>
                  </a:cubicBezTo>
                  <a:lnTo>
                    <a:pt x="5442" y="6787"/>
                  </a:lnTo>
                  <a:cubicBezTo>
                    <a:pt x="5442" y="7085"/>
                    <a:pt x="5656" y="7371"/>
                    <a:pt x="5942" y="7466"/>
                  </a:cubicBezTo>
                  <a:lnTo>
                    <a:pt x="6073" y="7502"/>
                  </a:lnTo>
                  <a:cubicBezTo>
                    <a:pt x="6001" y="7764"/>
                    <a:pt x="5882" y="7978"/>
                    <a:pt x="5704" y="8180"/>
                  </a:cubicBezTo>
                  <a:cubicBezTo>
                    <a:pt x="5644" y="8252"/>
                    <a:pt x="5644" y="8359"/>
                    <a:pt x="5716" y="8419"/>
                  </a:cubicBezTo>
                  <a:cubicBezTo>
                    <a:pt x="5739" y="8442"/>
                    <a:pt x="5787" y="8454"/>
                    <a:pt x="5823" y="8454"/>
                  </a:cubicBezTo>
                  <a:cubicBezTo>
                    <a:pt x="5858" y="8454"/>
                    <a:pt x="5906" y="8442"/>
                    <a:pt x="5942" y="8395"/>
                  </a:cubicBezTo>
                  <a:cubicBezTo>
                    <a:pt x="6144" y="8157"/>
                    <a:pt x="6299" y="7895"/>
                    <a:pt x="6370" y="7597"/>
                  </a:cubicBezTo>
                  <a:lnTo>
                    <a:pt x="6894" y="7740"/>
                  </a:lnTo>
                  <a:cubicBezTo>
                    <a:pt x="6870" y="7799"/>
                    <a:pt x="6847" y="7883"/>
                    <a:pt x="6835" y="7942"/>
                  </a:cubicBezTo>
                  <a:cubicBezTo>
                    <a:pt x="6799" y="8026"/>
                    <a:pt x="6847" y="8121"/>
                    <a:pt x="6930" y="8145"/>
                  </a:cubicBezTo>
                  <a:cubicBezTo>
                    <a:pt x="6954" y="8145"/>
                    <a:pt x="6978" y="8157"/>
                    <a:pt x="6990" y="8157"/>
                  </a:cubicBezTo>
                  <a:cubicBezTo>
                    <a:pt x="7049" y="8157"/>
                    <a:pt x="7132" y="8121"/>
                    <a:pt x="7144" y="8061"/>
                  </a:cubicBezTo>
                  <a:cubicBezTo>
                    <a:pt x="7168" y="7978"/>
                    <a:pt x="7192" y="7907"/>
                    <a:pt x="7216" y="7835"/>
                  </a:cubicBezTo>
                  <a:lnTo>
                    <a:pt x="7787" y="8002"/>
                  </a:lnTo>
                  <a:cubicBezTo>
                    <a:pt x="8156" y="8097"/>
                    <a:pt x="8418" y="8454"/>
                    <a:pt x="8418" y="8847"/>
                  </a:cubicBezTo>
                  <a:lnTo>
                    <a:pt x="8418" y="11050"/>
                  </a:lnTo>
                  <a:cubicBezTo>
                    <a:pt x="8418" y="11133"/>
                    <a:pt x="8502" y="11217"/>
                    <a:pt x="8585" y="11217"/>
                  </a:cubicBezTo>
                  <a:cubicBezTo>
                    <a:pt x="8680" y="11217"/>
                    <a:pt x="8752" y="11133"/>
                    <a:pt x="8752" y="11050"/>
                  </a:cubicBezTo>
                  <a:lnTo>
                    <a:pt x="8752" y="8847"/>
                  </a:lnTo>
                  <a:cubicBezTo>
                    <a:pt x="8799" y="8311"/>
                    <a:pt x="8442" y="7835"/>
                    <a:pt x="7918" y="7680"/>
                  </a:cubicBezTo>
                  <a:lnTo>
                    <a:pt x="6061" y="7133"/>
                  </a:lnTo>
                  <a:cubicBezTo>
                    <a:pt x="5906" y="7085"/>
                    <a:pt x="5787" y="6942"/>
                    <a:pt x="5787" y="6787"/>
                  </a:cubicBezTo>
                  <a:lnTo>
                    <a:pt x="5787" y="6037"/>
                  </a:lnTo>
                  <a:cubicBezTo>
                    <a:pt x="6347" y="5644"/>
                    <a:pt x="6728" y="5049"/>
                    <a:pt x="6823" y="4370"/>
                  </a:cubicBezTo>
                  <a:lnTo>
                    <a:pt x="6918" y="4370"/>
                  </a:lnTo>
                  <a:cubicBezTo>
                    <a:pt x="7251" y="4370"/>
                    <a:pt x="7513" y="4132"/>
                    <a:pt x="7549" y="3835"/>
                  </a:cubicBezTo>
                  <a:cubicBezTo>
                    <a:pt x="7561" y="3668"/>
                    <a:pt x="7501" y="3489"/>
                    <a:pt x="7394" y="3370"/>
                  </a:cubicBezTo>
                  <a:cubicBezTo>
                    <a:pt x="7275" y="3251"/>
                    <a:pt x="7120" y="3180"/>
                    <a:pt x="6954" y="3180"/>
                  </a:cubicBezTo>
                  <a:lnTo>
                    <a:pt x="6847" y="3180"/>
                  </a:lnTo>
                  <a:lnTo>
                    <a:pt x="6847" y="2442"/>
                  </a:lnTo>
                  <a:lnTo>
                    <a:pt x="6859" y="2442"/>
                  </a:lnTo>
                  <a:cubicBezTo>
                    <a:pt x="6954" y="2442"/>
                    <a:pt x="7025" y="2370"/>
                    <a:pt x="7025" y="2287"/>
                  </a:cubicBezTo>
                  <a:cubicBezTo>
                    <a:pt x="7025" y="1037"/>
                    <a:pt x="6001" y="1"/>
                    <a:pt x="475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86" name="Google Shape;11686;p81"/>
            <p:cNvSpPr/>
            <p:nvPr/>
          </p:nvSpPr>
          <p:spPr>
            <a:xfrm>
              <a:off x="7254045" y="2717834"/>
              <a:ext cx="23031" cy="12799"/>
            </a:xfrm>
            <a:custGeom>
              <a:avLst/>
              <a:gdLst/>
              <a:ahLst/>
              <a:cxnLst/>
              <a:rect l="l" t="t" r="r" b="b"/>
              <a:pathLst>
                <a:path w="727" h="404" extrusionOk="0">
                  <a:moveTo>
                    <a:pt x="195" y="0"/>
                  </a:moveTo>
                  <a:cubicBezTo>
                    <a:pt x="124" y="0"/>
                    <a:pt x="65" y="54"/>
                    <a:pt x="36" y="130"/>
                  </a:cubicBezTo>
                  <a:cubicBezTo>
                    <a:pt x="1" y="213"/>
                    <a:pt x="72" y="308"/>
                    <a:pt x="155" y="332"/>
                  </a:cubicBezTo>
                  <a:cubicBezTo>
                    <a:pt x="274" y="368"/>
                    <a:pt x="394" y="392"/>
                    <a:pt x="513" y="404"/>
                  </a:cubicBezTo>
                  <a:lnTo>
                    <a:pt x="548" y="404"/>
                  </a:lnTo>
                  <a:cubicBezTo>
                    <a:pt x="620" y="404"/>
                    <a:pt x="691" y="344"/>
                    <a:pt x="703" y="273"/>
                  </a:cubicBezTo>
                  <a:cubicBezTo>
                    <a:pt x="727" y="189"/>
                    <a:pt x="667" y="94"/>
                    <a:pt x="572" y="82"/>
                  </a:cubicBezTo>
                  <a:cubicBezTo>
                    <a:pt x="465" y="70"/>
                    <a:pt x="346" y="35"/>
                    <a:pt x="251" y="11"/>
                  </a:cubicBezTo>
                  <a:cubicBezTo>
                    <a:pt x="232" y="4"/>
                    <a:pt x="213" y="0"/>
                    <a:pt x="19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87" name="Google Shape;11687;p81"/>
            <p:cNvSpPr/>
            <p:nvPr/>
          </p:nvSpPr>
          <p:spPr>
            <a:xfrm>
              <a:off x="7287626" y="2719703"/>
              <a:ext cx="22271" cy="12070"/>
            </a:xfrm>
            <a:custGeom>
              <a:avLst/>
              <a:gdLst/>
              <a:ahLst/>
              <a:cxnLst/>
              <a:rect l="l" t="t" r="r" b="b"/>
              <a:pathLst>
                <a:path w="703" h="381" extrusionOk="0">
                  <a:moveTo>
                    <a:pt x="551" y="1"/>
                  </a:moveTo>
                  <a:cubicBezTo>
                    <a:pt x="534" y="1"/>
                    <a:pt x="517" y="4"/>
                    <a:pt x="500" y="11"/>
                  </a:cubicBezTo>
                  <a:cubicBezTo>
                    <a:pt x="393" y="35"/>
                    <a:pt x="274" y="59"/>
                    <a:pt x="167" y="59"/>
                  </a:cubicBezTo>
                  <a:cubicBezTo>
                    <a:pt x="84" y="71"/>
                    <a:pt x="0" y="142"/>
                    <a:pt x="24" y="237"/>
                  </a:cubicBezTo>
                  <a:cubicBezTo>
                    <a:pt x="36" y="321"/>
                    <a:pt x="96" y="380"/>
                    <a:pt x="179" y="380"/>
                  </a:cubicBezTo>
                  <a:lnTo>
                    <a:pt x="203" y="380"/>
                  </a:lnTo>
                  <a:cubicBezTo>
                    <a:pt x="310" y="368"/>
                    <a:pt x="453" y="357"/>
                    <a:pt x="572" y="321"/>
                  </a:cubicBezTo>
                  <a:cubicBezTo>
                    <a:pt x="643" y="297"/>
                    <a:pt x="703" y="214"/>
                    <a:pt x="691" y="130"/>
                  </a:cubicBezTo>
                  <a:cubicBezTo>
                    <a:pt x="681" y="54"/>
                    <a:pt x="618" y="1"/>
                    <a:pt x="55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88" name="Google Shape;11688;p81"/>
            <p:cNvSpPr/>
            <p:nvPr/>
          </p:nvSpPr>
          <p:spPr>
            <a:xfrm>
              <a:off x="7224614" y="2703357"/>
              <a:ext cx="21162" cy="17107"/>
            </a:xfrm>
            <a:custGeom>
              <a:avLst/>
              <a:gdLst/>
              <a:ahLst/>
              <a:cxnLst/>
              <a:rect l="l" t="t" r="r" b="b"/>
              <a:pathLst>
                <a:path w="668" h="540" extrusionOk="0">
                  <a:moveTo>
                    <a:pt x="193" y="1"/>
                  </a:moveTo>
                  <a:cubicBezTo>
                    <a:pt x="143" y="1"/>
                    <a:pt x="94" y="22"/>
                    <a:pt x="60" y="63"/>
                  </a:cubicBezTo>
                  <a:cubicBezTo>
                    <a:pt x="1" y="134"/>
                    <a:pt x="13" y="241"/>
                    <a:pt x="84" y="301"/>
                  </a:cubicBezTo>
                  <a:cubicBezTo>
                    <a:pt x="191" y="372"/>
                    <a:pt x="299" y="456"/>
                    <a:pt x="406" y="515"/>
                  </a:cubicBezTo>
                  <a:cubicBezTo>
                    <a:pt x="430" y="527"/>
                    <a:pt x="465" y="539"/>
                    <a:pt x="489" y="539"/>
                  </a:cubicBezTo>
                  <a:cubicBezTo>
                    <a:pt x="549" y="539"/>
                    <a:pt x="596" y="515"/>
                    <a:pt x="644" y="468"/>
                  </a:cubicBezTo>
                  <a:cubicBezTo>
                    <a:pt x="668" y="361"/>
                    <a:pt x="644" y="253"/>
                    <a:pt x="561" y="218"/>
                  </a:cubicBezTo>
                  <a:cubicBezTo>
                    <a:pt x="477" y="158"/>
                    <a:pt x="370" y="99"/>
                    <a:pt x="299" y="39"/>
                  </a:cubicBezTo>
                  <a:cubicBezTo>
                    <a:pt x="268" y="13"/>
                    <a:pt x="230" y="1"/>
                    <a:pt x="19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89" name="Google Shape;11689;p81"/>
            <p:cNvSpPr/>
            <p:nvPr/>
          </p:nvSpPr>
          <p:spPr>
            <a:xfrm>
              <a:off x="7319306" y="2706335"/>
              <a:ext cx="21162" cy="15998"/>
            </a:xfrm>
            <a:custGeom>
              <a:avLst/>
              <a:gdLst/>
              <a:ahLst/>
              <a:cxnLst/>
              <a:rect l="l" t="t" r="r" b="b"/>
              <a:pathLst>
                <a:path w="668" h="505" extrusionOk="0">
                  <a:moveTo>
                    <a:pt x="498" y="1"/>
                  </a:moveTo>
                  <a:cubicBezTo>
                    <a:pt x="466" y="1"/>
                    <a:pt x="433" y="10"/>
                    <a:pt x="405" y="28"/>
                  </a:cubicBezTo>
                  <a:cubicBezTo>
                    <a:pt x="310" y="88"/>
                    <a:pt x="215" y="147"/>
                    <a:pt x="119" y="195"/>
                  </a:cubicBezTo>
                  <a:cubicBezTo>
                    <a:pt x="48" y="243"/>
                    <a:pt x="0" y="326"/>
                    <a:pt x="48" y="421"/>
                  </a:cubicBezTo>
                  <a:cubicBezTo>
                    <a:pt x="72" y="481"/>
                    <a:pt x="131" y="505"/>
                    <a:pt x="191" y="505"/>
                  </a:cubicBezTo>
                  <a:cubicBezTo>
                    <a:pt x="227" y="505"/>
                    <a:pt x="239" y="505"/>
                    <a:pt x="274" y="493"/>
                  </a:cubicBezTo>
                  <a:cubicBezTo>
                    <a:pt x="370" y="433"/>
                    <a:pt x="489" y="374"/>
                    <a:pt x="596" y="302"/>
                  </a:cubicBezTo>
                  <a:cubicBezTo>
                    <a:pt x="655" y="255"/>
                    <a:pt x="667" y="147"/>
                    <a:pt x="631" y="76"/>
                  </a:cubicBezTo>
                  <a:cubicBezTo>
                    <a:pt x="602" y="25"/>
                    <a:pt x="550" y="1"/>
                    <a:pt x="49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90" name="Google Shape;11690;p81"/>
            <p:cNvSpPr/>
            <p:nvPr/>
          </p:nvSpPr>
          <p:spPr>
            <a:xfrm>
              <a:off x="7202375" y="2678234"/>
              <a:ext cx="18501" cy="19578"/>
            </a:xfrm>
            <a:custGeom>
              <a:avLst/>
              <a:gdLst/>
              <a:ahLst/>
              <a:cxnLst/>
              <a:rect l="l" t="t" r="r" b="b"/>
              <a:pathLst>
                <a:path w="584" h="618" extrusionOk="0">
                  <a:moveTo>
                    <a:pt x="183" y="1"/>
                  </a:moveTo>
                  <a:cubicBezTo>
                    <a:pt x="156" y="1"/>
                    <a:pt x="130" y="7"/>
                    <a:pt x="108" y="22"/>
                  </a:cubicBezTo>
                  <a:cubicBezTo>
                    <a:pt x="36" y="70"/>
                    <a:pt x="0" y="177"/>
                    <a:pt x="48" y="249"/>
                  </a:cubicBezTo>
                  <a:cubicBezTo>
                    <a:pt x="108" y="356"/>
                    <a:pt x="179" y="451"/>
                    <a:pt x="251" y="558"/>
                  </a:cubicBezTo>
                  <a:cubicBezTo>
                    <a:pt x="286" y="606"/>
                    <a:pt x="334" y="618"/>
                    <a:pt x="393" y="618"/>
                  </a:cubicBezTo>
                  <a:cubicBezTo>
                    <a:pt x="417" y="618"/>
                    <a:pt x="465" y="606"/>
                    <a:pt x="489" y="594"/>
                  </a:cubicBezTo>
                  <a:cubicBezTo>
                    <a:pt x="572" y="534"/>
                    <a:pt x="584" y="427"/>
                    <a:pt x="524" y="356"/>
                  </a:cubicBezTo>
                  <a:cubicBezTo>
                    <a:pt x="453" y="261"/>
                    <a:pt x="393" y="177"/>
                    <a:pt x="334" y="82"/>
                  </a:cubicBezTo>
                  <a:cubicBezTo>
                    <a:pt x="301" y="33"/>
                    <a:pt x="240" y="1"/>
                    <a:pt x="18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91" name="Google Shape;11691;p81"/>
            <p:cNvSpPr/>
            <p:nvPr/>
          </p:nvSpPr>
          <p:spPr>
            <a:xfrm>
              <a:off x="7345695" y="2683335"/>
              <a:ext cx="18913" cy="19388"/>
            </a:xfrm>
            <a:custGeom>
              <a:avLst/>
              <a:gdLst/>
              <a:ahLst/>
              <a:cxnLst/>
              <a:rect l="l" t="t" r="r" b="b"/>
              <a:pathLst>
                <a:path w="597" h="612" extrusionOk="0">
                  <a:moveTo>
                    <a:pt x="397" y="0"/>
                  </a:moveTo>
                  <a:cubicBezTo>
                    <a:pt x="346" y="0"/>
                    <a:pt x="297" y="25"/>
                    <a:pt x="275" y="76"/>
                  </a:cubicBezTo>
                  <a:cubicBezTo>
                    <a:pt x="215" y="159"/>
                    <a:pt x="132" y="254"/>
                    <a:pt x="60" y="326"/>
                  </a:cubicBezTo>
                  <a:cubicBezTo>
                    <a:pt x="1" y="397"/>
                    <a:pt x="1" y="504"/>
                    <a:pt x="72" y="564"/>
                  </a:cubicBezTo>
                  <a:cubicBezTo>
                    <a:pt x="108" y="588"/>
                    <a:pt x="156" y="612"/>
                    <a:pt x="179" y="612"/>
                  </a:cubicBezTo>
                  <a:cubicBezTo>
                    <a:pt x="227" y="612"/>
                    <a:pt x="263" y="588"/>
                    <a:pt x="299" y="552"/>
                  </a:cubicBezTo>
                  <a:cubicBezTo>
                    <a:pt x="382" y="457"/>
                    <a:pt x="465" y="350"/>
                    <a:pt x="525" y="254"/>
                  </a:cubicBezTo>
                  <a:cubicBezTo>
                    <a:pt x="596" y="171"/>
                    <a:pt x="572" y="76"/>
                    <a:pt x="489" y="28"/>
                  </a:cubicBezTo>
                  <a:cubicBezTo>
                    <a:pt x="461" y="10"/>
                    <a:pt x="429" y="0"/>
                    <a:pt x="39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92" name="Google Shape;11692;p81"/>
            <p:cNvSpPr/>
            <p:nvPr/>
          </p:nvSpPr>
          <p:spPr>
            <a:xfrm>
              <a:off x="7280086" y="2559751"/>
              <a:ext cx="21891" cy="10201"/>
            </a:xfrm>
            <a:custGeom>
              <a:avLst/>
              <a:gdLst/>
              <a:ahLst/>
              <a:cxnLst/>
              <a:rect l="l" t="t" r="r" b="b"/>
              <a:pathLst>
                <a:path w="691" h="322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cubicBezTo>
                    <a:pt x="0" y="250"/>
                    <a:pt x="84" y="322"/>
                    <a:pt x="167" y="322"/>
                  </a:cubicBezTo>
                  <a:lnTo>
                    <a:pt x="524" y="322"/>
                  </a:lnTo>
                  <a:cubicBezTo>
                    <a:pt x="619" y="322"/>
                    <a:pt x="691" y="250"/>
                    <a:pt x="691" y="167"/>
                  </a:cubicBezTo>
                  <a:cubicBezTo>
                    <a:pt x="691" y="72"/>
                    <a:pt x="619" y="0"/>
                    <a:pt x="52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693" name="Google Shape;11693;p81"/>
          <p:cNvGrpSpPr/>
          <p:nvPr/>
        </p:nvGrpSpPr>
        <p:grpSpPr>
          <a:xfrm>
            <a:off x="8931255" y="2943801"/>
            <a:ext cx="370192" cy="477312"/>
            <a:chOff x="6698441" y="2414530"/>
            <a:chExt cx="277644" cy="357984"/>
          </a:xfrm>
          <a:solidFill>
            <a:srgbClr val="D2DE00"/>
          </a:solidFill>
        </p:grpSpPr>
        <p:sp>
          <p:nvSpPr>
            <p:cNvPr id="11694" name="Google Shape;11694;p81"/>
            <p:cNvSpPr/>
            <p:nvPr/>
          </p:nvSpPr>
          <p:spPr>
            <a:xfrm>
              <a:off x="6764462" y="2710611"/>
              <a:ext cx="10201" cy="60382"/>
            </a:xfrm>
            <a:custGeom>
              <a:avLst/>
              <a:gdLst/>
              <a:ahLst/>
              <a:cxnLst/>
              <a:rect l="l" t="t" r="r" b="b"/>
              <a:pathLst>
                <a:path w="322" h="1906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739"/>
                  </a:lnTo>
                  <a:cubicBezTo>
                    <a:pt x="0" y="1834"/>
                    <a:pt x="72" y="1906"/>
                    <a:pt x="167" y="1906"/>
                  </a:cubicBezTo>
                  <a:cubicBezTo>
                    <a:pt x="250" y="1906"/>
                    <a:pt x="322" y="1834"/>
                    <a:pt x="322" y="1739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95" name="Google Shape;11695;p81"/>
            <p:cNvSpPr/>
            <p:nvPr/>
          </p:nvSpPr>
          <p:spPr>
            <a:xfrm>
              <a:off x="6898374" y="2710611"/>
              <a:ext cx="10201" cy="60382"/>
            </a:xfrm>
            <a:custGeom>
              <a:avLst/>
              <a:gdLst/>
              <a:ahLst/>
              <a:cxnLst/>
              <a:rect l="l" t="t" r="r" b="b"/>
              <a:pathLst>
                <a:path w="322" h="1906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1739"/>
                  </a:lnTo>
                  <a:cubicBezTo>
                    <a:pt x="0" y="1834"/>
                    <a:pt x="71" y="1906"/>
                    <a:pt x="167" y="1906"/>
                  </a:cubicBezTo>
                  <a:cubicBezTo>
                    <a:pt x="250" y="1906"/>
                    <a:pt x="322" y="1834"/>
                    <a:pt x="322" y="1739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96" name="Google Shape;11696;p81"/>
            <p:cNvSpPr/>
            <p:nvPr/>
          </p:nvSpPr>
          <p:spPr>
            <a:xfrm>
              <a:off x="6698441" y="2414530"/>
              <a:ext cx="277644" cy="357984"/>
            </a:xfrm>
            <a:custGeom>
              <a:avLst/>
              <a:gdLst/>
              <a:ahLst/>
              <a:cxnLst/>
              <a:rect l="l" t="t" r="r" b="b"/>
              <a:pathLst>
                <a:path w="8764" h="11300" extrusionOk="0">
                  <a:moveTo>
                    <a:pt x="3835" y="3334"/>
                  </a:moveTo>
                  <a:lnTo>
                    <a:pt x="3835" y="3691"/>
                  </a:lnTo>
                  <a:cubicBezTo>
                    <a:pt x="3835" y="3798"/>
                    <a:pt x="3751" y="3882"/>
                    <a:pt x="3644" y="3882"/>
                  </a:cubicBezTo>
                  <a:lnTo>
                    <a:pt x="3120" y="3882"/>
                  </a:lnTo>
                  <a:cubicBezTo>
                    <a:pt x="3025" y="3882"/>
                    <a:pt x="2930" y="3786"/>
                    <a:pt x="2930" y="3691"/>
                  </a:cubicBezTo>
                  <a:lnTo>
                    <a:pt x="2930" y="3334"/>
                  </a:lnTo>
                  <a:lnTo>
                    <a:pt x="3215" y="3334"/>
                  </a:lnTo>
                  <a:lnTo>
                    <a:pt x="3215" y="3346"/>
                  </a:lnTo>
                  <a:lnTo>
                    <a:pt x="3215" y="3524"/>
                  </a:lnTo>
                  <a:cubicBezTo>
                    <a:pt x="3227" y="3620"/>
                    <a:pt x="3299" y="3691"/>
                    <a:pt x="3394" y="3691"/>
                  </a:cubicBezTo>
                  <a:cubicBezTo>
                    <a:pt x="3477" y="3691"/>
                    <a:pt x="3561" y="3620"/>
                    <a:pt x="3561" y="3524"/>
                  </a:cubicBezTo>
                  <a:lnTo>
                    <a:pt x="3561" y="3346"/>
                  </a:lnTo>
                  <a:lnTo>
                    <a:pt x="3561" y="3334"/>
                  </a:lnTo>
                  <a:close/>
                  <a:moveTo>
                    <a:pt x="5775" y="3334"/>
                  </a:moveTo>
                  <a:lnTo>
                    <a:pt x="5775" y="3691"/>
                  </a:lnTo>
                  <a:cubicBezTo>
                    <a:pt x="5775" y="3798"/>
                    <a:pt x="5680" y="3882"/>
                    <a:pt x="5585" y="3882"/>
                  </a:cubicBezTo>
                  <a:lnTo>
                    <a:pt x="5061" y="3882"/>
                  </a:lnTo>
                  <a:cubicBezTo>
                    <a:pt x="4954" y="3882"/>
                    <a:pt x="4870" y="3786"/>
                    <a:pt x="4870" y="3691"/>
                  </a:cubicBezTo>
                  <a:lnTo>
                    <a:pt x="4870" y="3334"/>
                  </a:lnTo>
                  <a:lnTo>
                    <a:pt x="5144" y="3334"/>
                  </a:lnTo>
                  <a:lnTo>
                    <a:pt x="5144" y="3346"/>
                  </a:lnTo>
                  <a:lnTo>
                    <a:pt x="5144" y="3524"/>
                  </a:lnTo>
                  <a:cubicBezTo>
                    <a:pt x="5168" y="3620"/>
                    <a:pt x="5239" y="3691"/>
                    <a:pt x="5323" y="3691"/>
                  </a:cubicBezTo>
                  <a:cubicBezTo>
                    <a:pt x="5418" y="3691"/>
                    <a:pt x="5490" y="3620"/>
                    <a:pt x="5490" y="3524"/>
                  </a:cubicBezTo>
                  <a:lnTo>
                    <a:pt x="5490" y="3346"/>
                  </a:lnTo>
                  <a:lnTo>
                    <a:pt x="5490" y="3334"/>
                  </a:lnTo>
                  <a:close/>
                  <a:moveTo>
                    <a:pt x="1858" y="1512"/>
                  </a:moveTo>
                  <a:lnTo>
                    <a:pt x="1858" y="1512"/>
                  </a:lnTo>
                  <a:cubicBezTo>
                    <a:pt x="1644" y="1905"/>
                    <a:pt x="1549" y="2346"/>
                    <a:pt x="1549" y="2810"/>
                  </a:cubicBezTo>
                  <a:lnTo>
                    <a:pt x="1549" y="3239"/>
                  </a:lnTo>
                  <a:cubicBezTo>
                    <a:pt x="1358" y="3334"/>
                    <a:pt x="1215" y="3513"/>
                    <a:pt x="1203" y="3715"/>
                  </a:cubicBezTo>
                  <a:cubicBezTo>
                    <a:pt x="1191" y="3882"/>
                    <a:pt x="1251" y="4060"/>
                    <a:pt x="1358" y="4179"/>
                  </a:cubicBezTo>
                  <a:cubicBezTo>
                    <a:pt x="1477" y="4298"/>
                    <a:pt x="1632" y="4370"/>
                    <a:pt x="1799" y="4370"/>
                  </a:cubicBezTo>
                  <a:lnTo>
                    <a:pt x="1918" y="4370"/>
                  </a:lnTo>
                  <a:cubicBezTo>
                    <a:pt x="1965" y="4691"/>
                    <a:pt x="2072" y="4965"/>
                    <a:pt x="2215" y="5239"/>
                  </a:cubicBezTo>
                  <a:cubicBezTo>
                    <a:pt x="1918" y="5191"/>
                    <a:pt x="1668" y="5108"/>
                    <a:pt x="1501" y="5025"/>
                  </a:cubicBezTo>
                  <a:cubicBezTo>
                    <a:pt x="1382" y="4965"/>
                    <a:pt x="1299" y="4929"/>
                    <a:pt x="1215" y="4882"/>
                  </a:cubicBezTo>
                  <a:cubicBezTo>
                    <a:pt x="1275" y="4751"/>
                    <a:pt x="1358" y="4548"/>
                    <a:pt x="1358" y="4405"/>
                  </a:cubicBezTo>
                  <a:cubicBezTo>
                    <a:pt x="1358" y="4370"/>
                    <a:pt x="1334" y="4334"/>
                    <a:pt x="1322" y="4298"/>
                  </a:cubicBezTo>
                  <a:lnTo>
                    <a:pt x="834" y="3655"/>
                  </a:lnTo>
                  <a:cubicBezTo>
                    <a:pt x="858" y="3501"/>
                    <a:pt x="977" y="3036"/>
                    <a:pt x="1179" y="2560"/>
                  </a:cubicBezTo>
                  <a:cubicBezTo>
                    <a:pt x="1394" y="2048"/>
                    <a:pt x="1632" y="1727"/>
                    <a:pt x="1858" y="1512"/>
                  </a:cubicBezTo>
                  <a:close/>
                  <a:moveTo>
                    <a:pt x="4347" y="334"/>
                  </a:moveTo>
                  <a:cubicBezTo>
                    <a:pt x="5644" y="334"/>
                    <a:pt x="6728" y="1346"/>
                    <a:pt x="6811" y="2643"/>
                  </a:cubicBezTo>
                  <a:cubicBezTo>
                    <a:pt x="6811" y="2732"/>
                    <a:pt x="6893" y="2799"/>
                    <a:pt x="6971" y="2799"/>
                  </a:cubicBezTo>
                  <a:cubicBezTo>
                    <a:pt x="6977" y="2799"/>
                    <a:pt x="6984" y="2799"/>
                    <a:pt x="6990" y="2798"/>
                  </a:cubicBezTo>
                  <a:cubicBezTo>
                    <a:pt x="7085" y="2798"/>
                    <a:pt x="7156" y="2703"/>
                    <a:pt x="7144" y="2620"/>
                  </a:cubicBezTo>
                  <a:cubicBezTo>
                    <a:pt x="7109" y="2215"/>
                    <a:pt x="7002" y="1846"/>
                    <a:pt x="6835" y="1500"/>
                  </a:cubicBezTo>
                  <a:lnTo>
                    <a:pt x="6835" y="1500"/>
                  </a:lnTo>
                  <a:cubicBezTo>
                    <a:pt x="7144" y="1786"/>
                    <a:pt x="7371" y="2179"/>
                    <a:pt x="7514" y="2536"/>
                  </a:cubicBezTo>
                  <a:cubicBezTo>
                    <a:pt x="7728" y="3012"/>
                    <a:pt x="7823" y="3477"/>
                    <a:pt x="7859" y="3643"/>
                  </a:cubicBezTo>
                  <a:lnTo>
                    <a:pt x="7371" y="4286"/>
                  </a:lnTo>
                  <a:cubicBezTo>
                    <a:pt x="7347" y="4310"/>
                    <a:pt x="7335" y="4346"/>
                    <a:pt x="7335" y="4382"/>
                  </a:cubicBezTo>
                  <a:cubicBezTo>
                    <a:pt x="7335" y="4525"/>
                    <a:pt x="7406" y="4727"/>
                    <a:pt x="7466" y="4858"/>
                  </a:cubicBezTo>
                  <a:cubicBezTo>
                    <a:pt x="7406" y="4906"/>
                    <a:pt x="7311" y="4953"/>
                    <a:pt x="7192" y="5013"/>
                  </a:cubicBezTo>
                  <a:cubicBezTo>
                    <a:pt x="7025" y="5084"/>
                    <a:pt x="6775" y="5191"/>
                    <a:pt x="6454" y="5251"/>
                  </a:cubicBezTo>
                  <a:cubicBezTo>
                    <a:pt x="6609" y="4989"/>
                    <a:pt x="6704" y="4691"/>
                    <a:pt x="6752" y="4394"/>
                  </a:cubicBezTo>
                  <a:lnTo>
                    <a:pt x="6859" y="4394"/>
                  </a:lnTo>
                  <a:cubicBezTo>
                    <a:pt x="7192" y="4394"/>
                    <a:pt x="7454" y="4144"/>
                    <a:pt x="7490" y="3846"/>
                  </a:cubicBezTo>
                  <a:cubicBezTo>
                    <a:pt x="7502" y="3691"/>
                    <a:pt x="7442" y="3513"/>
                    <a:pt x="7335" y="3393"/>
                  </a:cubicBezTo>
                  <a:cubicBezTo>
                    <a:pt x="7216" y="3274"/>
                    <a:pt x="7049" y="3203"/>
                    <a:pt x="6894" y="3203"/>
                  </a:cubicBezTo>
                  <a:lnTo>
                    <a:pt x="6085" y="3203"/>
                  </a:lnTo>
                  <a:lnTo>
                    <a:pt x="6085" y="3179"/>
                  </a:lnTo>
                  <a:cubicBezTo>
                    <a:pt x="6085" y="3096"/>
                    <a:pt x="6013" y="3012"/>
                    <a:pt x="5918" y="3012"/>
                  </a:cubicBezTo>
                  <a:lnTo>
                    <a:pt x="4692" y="3012"/>
                  </a:lnTo>
                  <a:cubicBezTo>
                    <a:pt x="4597" y="3012"/>
                    <a:pt x="4525" y="3096"/>
                    <a:pt x="4525" y="3179"/>
                  </a:cubicBezTo>
                  <a:lnTo>
                    <a:pt x="4525" y="3227"/>
                  </a:lnTo>
                  <a:cubicBezTo>
                    <a:pt x="4466" y="3191"/>
                    <a:pt x="4406" y="3191"/>
                    <a:pt x="4335" y="3191"/>
                  </a:cubicBezTo>
                  <a:cubicBezTo>
                    <a:pt x="4251" y="3191"/>
                    <a:pt x="4192" y="3215"/>
                    <a:pt x="4132" y="3227"/>
                  </a:cubicBezTo>
                  <a:lnTo>
                    <a:pt x="4132" y="3179"/>
                  </a:lnTo>
                  <a:cubicBezTo>
                    <a:pt x="4132" y="3096"/>
                    <a:pt x="4061" y="3012"/>
                    <a:pt x="3977" y="3012"/>
                  </a:cubicBezTo>
                  <a:lnTo>
                    <a:pt x="2739" y="3012"/>
                  </a:lnTo>
                  <a:cubicBezTo>
                    <a:pt x="2644" y="3012"/>
                    <a:pt x="2572" y="3096"/>
                    <a:pt x="2572" y="3179"/>
                  </a:cubicBezTo>
                  <a:lnTo>
                    <a:pt x="2572" y="3203"/>
                  </a:lnTo>
                  <a:lnTo>
                    <a:pt x="1846" y="3203"/>
                  </a:lnTo>
                  <a:lnTo>
                    <a:pt x="1846" y="2810"/>
                  </a:lnTo>
                  <a:lnTo>
                    <a:pt x="1870" y="2810"/>
                  </a:lnTo>
                  <a:cubicBezTo>
                    <a:pt x="1870" y="1441"/>
                    <a:pt x="2989" y="334"/>
                    <a:pt x="4347" y="334"/>
                  </a:cubicBezTo>
                  <a:close/>
                  <a:moveTo>
                    <a:pt x="6906" y="3513"/>
                  </a:moveTo>
                  <a:cubicBezTo>
                    <a:pt x="6978" y="3513"/>
                    <a:pt x="7049" y="3536"/>
                    <a:pt x="7109" y="3596"/>
                  </a:cubicBezTo>
                  <a:cubicBezTo>
                    <a:pt x="7168" y="3655"/>
                    <a:pt x="7192" y="3739"/>
                    <a:pt x="7192" y="3810"/>
                  </a:cubicBezTo>
                  <a:cubicBezTo>
                    <a:pt x="7168" y="3941"/>
                    <a:pt x="7037" y="4060"/>
                    <a:pt x="6894" y="4060"/>
                  </a:cubicBezTo>
                  <a:lnTo>
                    <a:pt x="6811" y="4060"/>
                  </a:lnTo>
                  <a:lnTo>
                    <a:pt x="6811" y="4048"/>
                  </a:lnTo>
                  <a:cubicBezTo>
                    <a:pt x="6811" y="3953"/>
                    <a:pt x="6740" y="3882"/>
                    <a:pt x="6656" y="3882"/>
                  </a:cubicBezTo>
                  <a:cubicBezTo>
                    <a:pt x="6561" y="3882"/>
                    <a:pt x="6490" y="3953"/>
                    <a:pt x="6490" y="4048"/>
                  </a:cubicBezTo>
                  <a:cubicBezTo>
                    <a:pt x="6490" y="4536"/>
                    <a:pt x="6323" y="5001"/>
                    <a:pt x="6025" y="5370"/>
                  </a:cubicBezTo>
                  <a:cubicBezTo>
                    <a:pt x="5763" y="5679"/>
                    <a:pt x="5430" y="5918"/>
                    <a:pt x="5049" y="6060"/>
                  </a:cubicBezTo>
                  <a:lnTo>
                    <a:pt x="5049" y="5644"/>
                  </a:lnTo>
                  <a:cubicBezTo>
                    <a:pt x="5049" y="5548"/>
                    <a:pt x="4966" y="5477"/>
                    <a:pt x="4882" y="5477"/>
                  </a:cubicBezTo>
                  <a:lnTo>
                    <a:pt x="3823" y="5477"/>
                  </a:lnTo>
                  <a:cubicBezTo>
                    <a:pt x="3739" y="5477"/>
                    <a:pt x="3656" y="5548"/>
                    <a:pt x="3656" y="5644"/>
                  </a:cubicBezTo>
                  <a:lnTo>
                    <a:pt x="3656" y="6060"/>
                  </a:lnTo>
                  <a:cubicBezTo>
                    <a:pt x="3287" y="5918"/>
                    <a:pt x="2942" y="5679"/>
                    <a:pt x="2692" y="5370"/>
                  </a:cubicBezTo>
                  <a:cubicBezTo>
                    <a:pt x="2394" y="4989"/>
                    <a:pt x="2227" y="4536"/>
                    <a:pt x="2227" y="4048"/>
                  </a:cubicBezTo>
                  <a:cubicBezTo>
                    <a:pt x="2227" y="3953"/>
                    <a:pt x="2156" y="3882"/>
                    <a:pt x="2072" y="3882"/>
                  </a:cubicBezTo>
                  <a:cubicBezTo>
                    <a:pt x="1977" y="3882"/>
                    <a:pt x="1906" y="3953"/>
                    <a:pt x="1906" y="4048"/>
                  </a:cubicBezTo>
                  <a:lnTo>
                    <a:pt x="1906" y="4060"/>
                  </a:lnTo>
                  <a:lnTo>
                    <a:pt x="1799" y="4060"/>
                  </a:lnTo>
                  <a:cubicBezTo>
                    <a:pt x="1727" y="4060"/>
                    <a:pt x="1656" y="4036"/>
                    <a:pt x="1596" y="3977"/>
                  </a:cubicBezTo>
                  <a:cubicBezTo>
                    <a:pt x="1537" y="3917"/>
                    <a:pt x="1513" y="3834"/>
                    <a:pt x="1513" y="3763"/>
                  </a:cubicBezTo>
                  <a:cubicBezTo>
                    <a:pt x="1537" y="3632"/>
                    <a:pt x="1668" y="3513"/>
                    <a:pt x="1810" y="3513"/>
                  </a:cubicBezTo>
                  <a:lnTo>
                    <a:pt x="2584" y="3513"/>
                  </a:lnTo>
                  <a:lnTo>
                    <a:pt x="2584" y="3703"/>
                  </a:lnTo>
                  <a:cubicBezTo>
                    <a:pt x="2584" y="3989"/>
                    <a:pt x="2823" y="4227"/>
                    <a:pt x="3108" y="4227"/>
                  </a:cubicBezTo>
                  <a:lnTo>
                    <a:pt x="3632" y="4227"/>
                  </a:lnTo>
                  <a:cubicBezTo>
                    <a:pt x="3918" y="4227"/>
                    <a:pt x="4156" y="3989"/>
                    <a:pt x="4156" y="3703"/>
                  </a:cubicBezTo>
                  <a:cubicBezTo>
                    <a:pt x="4156" y="3596"/>
                    <a:pt x="4239" y="3513"/>
                    <a:pt x="4347" y="3513"/>
                  </a:cubicBezTo>
                  <a:cubicBezTo>
                    <a:pt x="4454" y="3513"/>
                    <a:pt x="4537" y="3596"/>
                    <a:pt x="4537" y="3703"/>
                  </a:cubicBezTo>
                  <a:cubicBezTo>
                    <a:pt x="4537" y="3989"/>
                    <a:pt x="4775" y="4227"/>
                    <a:pt x="5061" y="4227"/>
                  </a:cubicBezTo>
                  <a:lnTo>
                    <a:pt x="5585" y="4227"/>
                  </a:lnTo>
                  <a:cubicBezTo>
                    <a:pt x="5859" y="4227"/>
                    <a:pt x="6097" y="3989"/>
                    <a:pt x="6097" y="3703"/>
                  </a:cubicBezTo>
                  <a:lnTo>
                    <a:pt x="6097" y="3513"/>
                  </a:lnTo>
                  <a:close/>
                  <a:moveTo>
                    <a:pt x="4716" y="5799"/>
                  </a:moveTo>
                  <a:lnTo>
                    <a:pt x="4716" y="6156"/>
                  </a:lnTo>
                  <a:cubicBezTo>
                    <a:pt x="4716" y="6346"/>
                    <a:pt x="4549" y="6513"/>
                    <a:pt x="4358" y="6513"/>
                  </a:cubicBezTo>
                  <a:cubicBezTo>
                    <a:pt x="4156" y="6513"/>
                    <a:pt x="3989" y="6370"/>
                    <a:pt x="3989" y="6156"/>
                  </a:cubicBezTo>
                  <a:lnTo>
                    <a:pt x="3989" y="5799"/>
                  </a:lnTo>
                  <a:close/>
                  <a:moveTo>
                    <a:pt x="5418" y="6263"/>
                  </a:moveTo>
                  <a:lnTo>
                    <a:pt x="5418" y="6822"/>
                  </a:lnTo>
                  <a:lnTo>
                    <a:pt x="5418" y="6942"/>
                  </a:lnTo>
                  <a:lnTo>
                    <a:pt x="4347" y="7561"/>
                  </a:lnTo>
                  <a:lnTo>
                    <a:pt x="3275" y="6942"/>
                  </a:lnTo>
                  <a:lnTo>
                    <a:pt x="3275" y="6822"/>
                  </a:lnTo>
                  <a:lnTo>
                    <a:pt x="3275" y="6263"/>
                  </a:lnTo>
                  <a:cubicBezTo>
                    <a:pt x="3406" y="6322"/>
                    <a:pt x="3561" y="6382"/>
                    <a:pt x="3692" y="6430"/>
                  </a:cubicBezTo>
                  <a:cubicBezTo>
                    <a:pt x="3811" y="6668"/>
                    <a:pt x="4061" y="6858"/>
                    <a:pt x="4358" y="6858"/>
                  </a:cubicBezTo>
                  <a:cubicBezTo>
                    <a:pt x="4656" y="6858"/>
                    <a:pt x="4894" y="6680"/>
                    <a:pt x="5001" y="6430"/>
                  </a:cubicBezTo>
                  <a:cubicBezTo>
                    <a:pt x="5144" y="6382"/>
                    <a:pt x="5287" y="6334"/>
                    <a:pt x="5418" y="6263"/>
                  </a:cubicBezTo>
                  <a:close/>
                  <a:moveTo>
                    <a:pt x="3204" y="7251"/>
                  </a:moveTo>
                  <a:lnTo>
                    <a:pt x="4096" y="7751"/>
                  </a:lnTo>
                  <a:lnTo>
                    <a:pt x="3632" y="8227"/>
                  </a:lnTo>
                  <a:cubicBezTo>
                    <a:pt x="3585" y="8275"/>
                    <a:pt x="3537" y="8287"/>
                    <a:pt x="3501" y="8287"/>
                  </a:cubicBezTo>
                  <a:cubicBezTo>
                    <a:pt x="3430" y="8287"/>
                    <a:pt x="3394" y="8263"/>
                    <a:pt x="3358" y="8215"/>
                  </a:cubicBezTo>
                  <a:lnTo>
                    <a:pt x="2882" y="7644"/>
                  </a:lnTo>
                  <a:lnTo>
                    <a:pt x="2989" y="7549"/>
                  </a:lnTo>
                  <a:cubicBezTo>
                    <a:pt x="3073" y="7453"/>
                    <a:pt x="3132" y="7370"/>
                    <a:pt x="3204" y="7251"/>
                  </a:cubicBezTo>
                  <a:close/>
                  <a:moveTo>
                    <a:pt x="5513" y="7275"/>
                  </a:moveTo>
                  <a:cubicBezTo>
                    <a:pt x="5561" y="7382"/>
                    <a:pt x="5632" y="7477"/>
                    <a:pt x="5728" y="7573"/>
                  </a:cubicBezTo>
                  <a:lnTo>
                    <a:pt x="5835" y="7668"/>
                  </a:lnTo>
                  <a:lnTo>
                    <a:pt x="5359" y="8227"/>
                  </a:lnTo>
                  <a:cubicBezTo>
                    <a:pt x="5323" y="8275"/>
                    <a:pt x="5263" y="8287"/>
                    <a:pt x="5216" y="8299"/>
                  </a:cubicBezTo>
                  <a:cubicBezTo>
                    <a:pt x="5156" y="8299"/>
                    <a:pt x="5120" y="8287"/>
                    <a:pt x="5085" y="8239"/>
                  </a:cubicBezTo>
                  <a:lnTo>
                    <a:pt x="4620" y="7775"/>
                  </a:lnTo>
                  <a:lnTo>
                    <a:pt x="5513" y="7275"/>
                  </a:lnTo>
                  <a:close/>
                  <a:moveTo>
                    <a:pt x="4358" y="7965"/>
                  </a:moveTo>
                  <a:lnTo>
                    <a:pt x="4704" y="8299"/>
                  </a:lnTo>
                  <a:lnTo>
                    <a:pt x="4632" y="8513"/>
                  </a:lnTo>
                  <a:cubicBezTo>
                    <a:pt x="4608" y="8561"/>
                    <a:pt x="4585" y="8585"/>
                    <a:pt x="4537" y="8620"/>
                  </a:cubicBezTo>
                  <a:lnTo>
                    <a:pt x="4525" y="8620"/>
                  </a:lnTo>
                  <a:cubicBezTo>
                    <a:pt x="4489" y="8632"/>
                    <a:pt x="4477" y="8632"/>
                    <a:pt x="4454" y="8632"/>
                  </a:cubicBezTo>
                  <a:lnTo>
                    <a:pt x="4251" y="8632"/>
                  </a:lnTo>
                  <a:cubicBezTo>
                    <a:pt x="4180" y="8632"/>
                    <a:pt x="4108" y="8585"/>
                    <a:pt x="4073" y="8501"/>
                  </a:cubicBezTo>
                  <a:lnTo>
                    <a:pt x="4013" y="8299"/>
                  </a:lnTo>
                  <a:lnTo>
                    <a:pt x="4358" y="7965"/>
                  </a:lnTo>
                  <a:close/>
                  <a:moveTo>
                    <a:pt x="4370" y="0"/>
                  </a:moveTo>
                  <a:cubicBezTo>
                    <a:pt x="3573" y="0"/>
                    <a:pt x="2823" y="345"/>
                    <a:pt x="2322" y="893"/>
                  </a:cubicBezTo>
                  <a:cubicBezTo>
                    <a:pt x="953" y="1250"/>
                    <a:pt x="537" y="3560"/>
                    <a:pt x="525" y="3643"/>
                  </a:cubicBezTo>
                  <a:cubicBezTo>
                    <a:pt x="501" y="3691"/>
                    <a:pt x="525" y="3739"/>
                    <a:pt x="548" y="3774"/>
                  </a:cubicBezTo>
                  <a:lnTo>
                    <a:pt x="1037" y="4429"/>
                  </a:lnTo>
                  <a:cubicBezTo>
                    <a:pt x="1025" y="4536"/>
                    <a:pt x="941" y="4727"/>
                    <a:pt x="894" y="4834"/>
                  </a:cubicBezTo>
                  <a:cubicBezTo>
                    <a:pt x="858" y="4906"/>
                    <a:pt x="882" y="4989"/>
                    <a:pt x="941" y="5048"/>
                  </a:cubicBezTo>
                  <a:cubicBezTo>
                    <a:pt x="965" y="5060"/>
                    <a:pt x="1549" y="5525"/>
                    <a:pt x="2513" y="5620"/>
                  </a:cubicBezTo>
                  <a:cubicBezTo>
                    <a:pt x="2644" y="5787"/>
                    <a:pt x="2811" y="5941"/>
                    <a:pt x="2989" y="6060"/>
                  </a:cubicBezTo>
                  <a:lnTo>
                    <a:pt x="2989" y="6358"/>
                  </a:lnTo>
                  <a:cubicBezTo>
                    <a:pt x="2703" y="6453"/>
                    <a:pt x="1977" y="6751"/>
                    <a:pt x="1537" y="7489"/>
                  </a:cubicBezTo>
                  <a:lnTo>
                    <a:pt x="882" y="7680"/>
                  </a:lnTo>
                  <a:cubicBezTo>
                    <a:pt x="358" y="7823"/>
                    <a:pt x="1" y="8311"/>
                    <a:pt x="1" y="8858"/>
                  </a:cubicBezTo>
                  <a:lnTo>
                    <a:pt x="1" y="11085"/>
                  </a:lnTo>
                  <a:cubicBezTo>
                    <a:pt x="1" y="11180"/>
                    <a:pt x="72" y="11252"/>
                    <a:pt x="156" y="11252"/>
                  </a:cubicBezTo>
                  <a:cubicBezTo>
                    <a:pt x="251" y="11252"/>
                    <a:pt x="322" y="11180"/>
                    <a:pt x="322" y="11085"/>
                  </a:cubicBezTo>
                  <a:lnTo>
                    <a:pt x="322" y="8858"/>
                  </a:lnTo>
                  <a:cubicBezTo>
                    <a:pt x="322" y="8466"/>
                    <a:pt x="596" y="8108"/>
                    <a:pt x="965" y="8001"/>
                  </a:cubicBezTo>
                  <a:lnTo>
                    <a:pt x="1334" y="7894"/>
                  </a:lnTo>
                  <a:lnTo>
                    <a:pt x="1334" y="7894"/>
                  </a:lnTo>
                  <a:cubicBezTo>
                    <a:pt x="1322" y="7942"/>
                    <a:pt x="1310" y="7977"/>
                    <a:pt x="1287" y="8013"/>
                  </a:cubicBezTo>
                  <a:cubicBezTo>
                    <a:pt x="1251" y="8168"/>
                    <a:pt x="1263" y="8346"/>
                    <a:pt x="1346" y="8477"/>
                  </a:cubicBezTo>
                  <a:lnTo>
                    <a:pt x="1549" y="8763"/>
                  </a:lnTo>
                  <a:lnTo>
                    <a:pt x="1072" y="9239"/>
                  </a:lnTo>
                  <a:cubicBezTo>
                    <a:pt x="953" y="9358"/>
                    <a:pt x="894" y="9537"/>
                    <a:pt x="929" y="9716"/>
                  </a:cubicBezTo>
                  <a:lnTo>
                    <a:pt x="1251" y="11144"/>
                  </a:lnTo>
                  <a:cubicBezTo>
                    <a:pt x="1263" y="11216"/>
                    <a:pt x="1334" y="11275"/>
                    <a:pt x="1406" y="11275"/>
                  </a:cubicBezTo>
                  <a:lnTo>
                    <a:pt x="1441" y="11275"/>
                  </a:lnTo>
                  <a:cubicBezTo>
                    <a:pt x="1525" y="11263"/>
                    <a:pt x="1584" y="11168"/>
                    <a:pt x="1560" y="11085"/>
                  </a:cubicBezTo>
                  <a:lnTo>
                    <a:pt x="1251" y="9656"/>
                  </a:lnTo>
                  <a:cubicBezTo>
                    <a:pt x="1227" y="9597"/>
                    <a:pt x="1251" y="9525"/>
                    <a:pt x="1287" y="9478"/>
                  </a:cubicBezTo>
                  <a:lnTo>
                    <a:pt x="1858" y="8906"/>
                  </a:lnTo>
                  <a:cubicBezTo>
                    <a:pt x="1918" y="8858"/>
                    <a:pt x="1918" y="8763"/>
                    <a:pt x="1870" y="8704"/>
                  </a:cubicBezTo>
                  <a:lnTo>
                    <a:pt x="1608" y="8311"/>
                  </a:lnTo>
                  <a:cubicBezTo>
                    <a:pt x="1572" y="8275"/>
                    <a:pt x="1560" y="8215"/>
                    <a:pt x="1584" y="8156"/>
                  </a:cubicBezTo>
                  <a:cubicBezTo>
                    <a:pt x="1870" y="7287"/>
                    <a:pt x="2620" y="6882"/>
                    <a:pt x="2977" y="6751"/>
                  </a:cubicBezTo>
                  <a:lnTo>
                    <a:pt x="2977" y="6858"/>
                  </a:lnTo>
                  <a:cubicBezTo>
                    <a:pt x="2977" y="7049"/>
                    <a:pt x="2894" y="7227"/>
                    <a:pt x="2763" y="7370"/>
                  </a:cubicBezTo>
                  <a:lnTo>
                    <a:pt x="2561" y="7573"/>
                  </a:lnTo>
                  <a:cubicBezTo>
                    <a:pt x="2263" y="7870"/>
                    <a:pt x="2096" y="8263"/>
                    <a:pt x="2096" y="8692"/>
                  </a:cubicBezTo>
                  <a:lnTo>
                    <a:pt x="2096" y="8835"/>
                  </a:lnTo>
                  <a:cubicBezTo>
                    <a:pt x="2096" y="8930"/>
                    <a:pt x="2168" y="9001"/>
                    <a:pt x="2263" y="9001"/>
                  </a:cubicBezTo>
                  <a:cubicBezTo>
                    <a:pt x="2346" y="9001"/>
                    <a:pt x="2418" y="8930"/>
                    <a:pt x="2418" y="8835"/>
                  </a:cubicBezTo>
                  <a:lnTo>
                    <a:pt x="2418" y="8692"/>
                  </a:lnTo>
                  <a:cubicBezTo>
                    <a:pt x="2418" y="8418"/>
                    <a:pt x="2513" y="8156"/>
                    <a:pt x="2680" y="7942"/>
                  </a:cubicBezTo>
                  <a:lnTo>
                    <a:pt x="3120" y="8477"/>
                  </a:lnTo>
                  <a:cubicBezTo>
                    <a:pt x="3215" y="8585"/>
                    <a:pt x="3346" y="8656"/>
                    <a:pt x="3489" y="8656"/>
                  </a:cubicBezTo>
                  <a:lnTo>
                    <a:pt x="3525" y="8656"/>
                  </a:lnTo>
                  <a:cubicBezTo>
                    <a:pt x="3608" y="8656"/>
                    <a:pt x="3704" y="8632"/>
                    <a:pt x="3775" y="8596"/>
                  </a:cubicBezTo>
                  <a:lnTo>
                    <a:pt x="3787" y="8656"/>
                  </a:lnTo>
                  <a:cubicBezTo>
                    <a:pt x="3823" y="8751"/>
                    <a:pt x="3882" y="8823"/>
                    <a:pt x="3942" y="8882"/>
                  </a:cubicBezTo>
                  <a:lnTo>
                    <a:pt x="3692" y="11121"/>
                  </a:lnTo>
                  <a:cubicBezTo>
                    <a:pt x="3668" y="11204"/>
                    <a:pt x="3751" y="11299"/>
                    <a:pt x="3835" y="11299"/>
                  </a:cubicBezTo>
                  <a:lnTo>
                    <a:pt x="3846" y="11299"/>
                  </a:lnTo>
                  <a:cubicBezTo>
                    <a:pt x="3942" y="11299"/>
                    <a:pt x="4001" y="11240"/>
                    <a:pt x="4013" y="11144"/>
                  </a:cubicBezTo>
                  <a:lnTo>
                    <a:pt x="4251" y="9001"/>
                  </a:lnTo>
                  <a:lnTo>
                    <a:pt x="4501" y="9001"/>
                  </a:lnTo>
                  <a:lnTo>
                    <a:pt x="4739" y="11144"/>
                  </a:lnTo>
                  <a:cubicBezTo>
                    <a:pt x="4763" y="11240"/>
                    <a:pt x="4823" y="11299"/>
                    <a:pt x="4906" y="11299"/>
                  </a:cubicBezTo>
                  <a:lnTo>
                    <a:pt x="4918" y="11299"/>
                  </a:lnTo>
                  <a:cubicBezTo>
                    <a:pt x="5013" y="11275"/>
                    <a:pt x="5073" y="11204"/>
                    <a:pt x="5073" y="11121"/>
                  </a:cubicBezTo>
                  <a:lnTo>
                    <a:pt x="4823" y="8882"/>
                  </a:lnTo>
                  <a:cubicBezTo>
                    <a:pt x="4894" y="8823"/>
                    <a:pt x="4942" y="8751"/>
                    <a:pt x="4966" y="8656"/>
                  </a:cubicBezTo>
                  <a:lnTo>
                    <a:pt x="4978" y="8596"/>
                  </a:lnTo>
                  <a:cubicBezTo>
                    <a:pt x="5061" y="8644"/>
                    <a:pt x="5144" y="8656"/>
                    <a:pt x="5239" y="8656"/>
                  </a:cubicBezTo>
                  <a:lnTo>
                    <a:pt x="5263" y="8656"/>
                  </a:lnTo>
                  <a:cubicBezTo>
                    <a:pt x="5418" y="8656"/>
                    <a:pt x="5549" y="8585"/>
                    <a:pt x="5632" y="8477"/>
                  </a:cubicBezTo>
                  <a:lnTo>
                    <a:pt x="6085" y="7942"/>
                  </a:lnTo>
                  <a:cubicBezTo>
                    <a:pt x="6252" y="8156"/>
                    <a:pt x="6335" y="8418"/>
                    <a:pt x="6335" y="8692"/>
                  </a:cubicBezTo>
                  <a:lnTo>
                    <a:pt x="6335" y="8835"/>
                  </a:lnTo>
                  <a:cubicBezTo>
                    <a:pt x="6335" y="8930"/>
                    <a:pt x="6406" y="9001"/>
                    <a:pt x="6502" y="9001"/>
                  </a:cubicBezTo>
                  <a:cubicBezTo>
                    <a:pt x="6585" y="9001"/>
                    <a:pt x="6668" y="8930"/>
                    <a:pt x="6668" y="8835"/>
                  </a:cubicBezTo>
                  <a:lnTo>
                    <a:pt x="6668" y="8692"/>
                  </a:lnTo>
                  <a:cubicBezTo>
                    <a:pt x="6668" y="8275"/>
                    <a:pt x="6502" y="7870"/>
                    <a:pt x="6204" y="7573"/>
                  </a:cubicBezTo>
                  <a:lnTo>
                    <a:pt x="5990" y="7370"/>
                  </a:lnTo>
                  <a:cubicBezTo>
                    <a:pt x="5859" y="7227"/>
                    <a:pt x="5787" y="7049"/>
                    <a:pt x="5787" y="6858"/>
                  </a:cubicBezTo>
                  <a:lnTo>
                    <a:pt x="5787" y="6715"/>
                  </a:lnTo>
                  <a:cubicBezTo>
                    <a:pt x="6144" y="6858"/>
                    <a:pt x="6883" y="7251"/>
                    <a:pt x="7168" y="8108"/>
                  </a:cubicBezTo>
                  <a:cubicBezTo>
                    <a:pt x="7180" y="8168"/>
                    <a:pt x="7180" y="8227"/>
                    <a:pt x="7156" y="8275"/>
                  </a:cubicBezTo>
                  <a:lnTo>
                    <a:pt x="6883" y="8656"/>
                  </a:lnTo>
                  <a:cubicBezTo>
                    <a:pt x="6847" y="8716"/>
                    <a:pt x="6859" y="8811"/>
                    <a:pt x="6906" y="8870"/>
                  </a:cubicBezTo>
                  <a:lnTo>
                    <a:pt x="7466" y="9430"/>
                  </a:lnTo>
                  <a:cubicBezTo>
                    <a:pt x="7514" y="9478"/>
                    <a:pt x="7525" y="9537"/>
                    <a:pt x="7514" y="9609"/>
                  </a:cubicBezTo>
                  <a:lnTo>
                    <a:pt x="7204" y="11037"/>
                  </a:lnTo>
                  <a:cubicBezTo>
                    <a:pt x="7180" y="11132"/>
                    <a:pt x="7228" y="11216"/>
                    <a:pt x="7323" y="11240"/>
                  </a:cubicBezTo>
                  <a:lnTo>
                    <a:pt x="7347" y="11240"/>
                  </a:lnTo>
                  <a:cubicBezTo>
                    <a:pt x="7418" y="11240"/>
                    <a:pt x="7502" y="11180"/>
                    <a:pt x="7514" y="11097"/>
                  </a:cubicBezTo>
                  <a:lnTo>
                    <a:pt x="7823" y="9668"/>
                  </a:lnTo>
                  <a:cubicBezTo>
                    <a:pt x="7871" y="9489"/>
                    <a:pt x="7811" y="9311"/>
                    <a:pt x="7692" y="9192"/>
                  </a:cubicBezTo>
                  <a:lnTo>
                    <a:pt x="7216" y="8716"/>
                  </a:lnTo>
                  <a:lnTo>
                    <a:pt x="7406" y="8430"/>
                  </a:lnTo>
                  <a:cubicBezTo>
                    <a:pt x="7502" y="8299"/>
                    <a:pt x="7514" y="8132"/>
                    <a:pt x="7466" y="7977"/>
                  </a:cubicBezTo>
                  <a:cubicBezTo>
                    <a:pt x="7454" y="7930"/>
                    <a:pt x="7442" y="7894"/>
                    <a:pt x="7418" y="7858"/>
                  </a:cubicBezTo>
                  <a:lnTo>
                    <a:pt x="7418" y="7858"/>
                  </a:lnTo>
                  <a:lnTo>
                    <a:pt x="7799" y="7965"/>
                  </a:lnTo>
                  <a:cubicBezTo>
                    <a:pt x="8168" y="8061"/>
                    <a:pt x="8430" y="8418"/>
                    <a:pt x="8430" y="8811"/>
                  </a:cubicBezTo>
                  <a:lnTo>
                    <a:pt x="8430" y="11037"/>
                  </a:lnTo>
                  <a:cubicBezTo>
                    <a:pt x="8430" y="11132"/>
                    <a:pt x="8514" y="11204"/>
                    <a:pt x="8597" y="11204"/>
                  </a:cubicBezTo>
                  <a:cubicBezTo>
                    <a:pt x="8692" y="11204"/>
                    <a:pt x="8764" y="11132"/>
                    <a:pt x="8764" y="11037"/>
                  </a:cubicBezTo>
                  <a:lnTo>
                    <a:pt x="8764" y="8811"/>
                  </a:lnTo>
                  <a:cubicBezTo>
                    <a:pt x="8740" y="8311"/>
                    <a:pt x="8383" y="7846"/>
                    <a:pt x="7871" y="7680"/>
                  </a:cubicBezTo>
                  <a:lnTo>
                    <a:pt x="7216" y="7489"/>
                  </a:lnTo>
                  <a:cubicBezTo>
                    <a:pt x="6775" y="6751"/>
                    <a:pt x="6061" y="6453"/>
                    <a:pt x="5763" y="6358"/>
                  </a:cubicBezTo>
                  <a:lnTo>
                    <a:pt x="5763" y="6060"/>
                  </a:lnTo>
                  <a:cubicBezTo>
                    <a:pt x="5942" y="5941"/>
                    <a:pt x="6097" y="5787"/>
                    <a:pt x="6240" y="5620"/>
                  </a:cubicBezTo>
                  <a:cubicBezTo>
                    <a:pt x="7204" y="5525"/>
                    <a:pt x="7787" y="5072"/>
                    <a:pt x="7811" y="5048"/>
                  </a:cubicBezTo>
                  <a:cubicBezTo>
                    <a:pt x="7871" y="5001"/>
                    <a:pt x="7883" y="4906"/>
                    <a:pt x="7859" y="4834"/>
                  </a:cubicBezTo>
                  <a:cubicBezTo>
                    <a:pt x="7799" y="4727"/>
                    <a:pt x="7716" y="4536"/>
                    <a:pt x="7704" y="4429"/>
                  </a:cubicBezTo>
                  <a:lnTo>
                    <a:pt x="8192" y="3774"/>
                  </a:lnTo>
                  <a:cubicBezTo>
                    <a:pt x="8228" y="3751"/>
                    <a:pt x="8240" y="3691"/>
                    <a:pt x="8228" y="3643"/>
                  </a:cubicBezTo>
                  <a:cubicBezTo>
                    <a:pt x="8216" y="3536"/>
                    <a:pt x="7799" y="1250"/>
                    <a:pt x="6430" y="893"/>
                  </a:cubicBezTo>
                  <a:cubicBezTo>
                    <a:pt x="5906" y="345"/>
                    <a:pt x="5180" y="0"/>
                    <a:pt x="437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97" name="Google Shape;11697;p81"/>
            <p:cNvSpPr/>
            <p:nvPr/>
          </p:nvSpPr>
          <p:spPr>
            <a:xfrm>
              <a:off x="6813503" y="2560195"/>
              <a:ext cx="45271" cy="16157"/>
            </a:xfrm>
            <a:custGeom>
              <a:avLst/>
              <a:gdLst/>
              <a:ahLst/>
              <a:cxnLst/>
              <a:rect l="l" t="t" r="r" b="b"/>
              <a:pathLst>
                <a:path w="1429" h="510" extrusionOk="0">
                  <a:moveTo>
                    <a:pt x="183" y="1"/>
                  </a:moveTo>
                  <a:cubicBezTo>
                    <a:pt x="140" y="1"/>
                    <a:pt x="95" y="16"/>
                    <a:pt x="60" y="46"/>
                  </a:cubicBezTo>
                  <a:cubicBezTo>
                    <a:pt x="0" y="105"/>
                    <a:pt x="0" y="212"/>
                    <a:pt x="60" y="284"/>
                  </a:cubicBezTo>
                  <a:cubicBezTo>
                    <a:pt x="203" y="415"/>
                    <a:pt x="441" y="510"/>
                    <a:pt x="703" y="510"/>
                  </a:cubicBezTo>
                  <a:cubicBezTo>
                    <a:pt x="965" y="510"/>
                    <a:pt x="1203" y="415"/>
                    <a:pt x="1334" y="284"/>
                  </a:cubicBezTo>
                  <a:cubicBezTo>
                    <a:pt x="1429" y="212"/>
                    <a:pt x="1429" y="105"/>
                    <a:pt x="1369" y="46"/>
                  </a:cubicBezTo>
                  <a:cubicBezTo>
                    <a:pt x="1340" y="16"/>
                    <a:pt x="1298" y="1"/>
                    <a:pt x="1255" y="1"/>
                  </a:cubicBezTo>
                  <a:cubicBezTo>
                    <a:pt x="1212" y="1"/>
                    <a:pt x="1167" y="16"/>
                    <a:pt x="1131" y="46"/>
                  </a:cubicBezTo>
                  <a:cubicBezTo>
                    <a:pt x="1072" y="105"/>
                    <a:pt x="917" y="177"/>
                    <a:pt x="715" y="177"/>
                  </a:cubicBezTo>
                  <a:cubicBezTo>
                    <a:pt x="500" y="177"/>
                    <a:pt x="357" y="105"/>
                    <a:pt x="298" y="46"/>
                  </a:cubicBezTo>
                  <a:cubicBezTo>
                    <a:pt x="268" y="16"/>
                    <a:pt x="226" y="1"/>
                    <a:pt x="18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98" name="Google Shape;11698;p81"/>
            <p:cNvSpPr/>
            <p:nvPr/>
          </p:nvSpPr>
          <p:spPr>
            <a:xfrm>
              <a:off x="6792372" y="2493350"/>
              <a:ext cx="26801" cy="10233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62" y="322"/>
                    <a:pt x="846" y="251"/>
                    <a:pt x="846" y="155"/>
                  </a:cubicBezTo>
                  <a:cubicBezTo>
                    <a:pt x="846" y="72"/>
                    <a:pt x="786" y="1"/>
                    <a:pt x="679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99" name="Google Shape;11699;p81"/>
            <p:cNvSpPr/>
            <p:nvPr/>
          </p:nvSpPr>
          <p:spPr>
            <a:xfrm>
              <a:off x="6853483" y="2493350"/>
              <a:ext cx="26801" cy="10233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86" y="1"/>
                    <a:pt x="69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700" name="Google Shape;11700;p81"/>
          <p:cNvGrpSpPr/>
          <p:nvPr/>
        </p:nvGrpSpPr>
        <p:grpSpPr>
          <a:xfrm>
            <a:off x="6530334" y="2945281"/>
            <a:ext cx="372684" cy="476340"/>
            <a:chOff x="4897750" y="2415639"/>
            <a:chExt cx="279513" cy="357255"/>
          </a:xfrm>
          <a:solidFill>
            <a:srgbClr val="D2DE00"/>
          </a:solidFill>
        </p:grpSpPr>
        <p:sp>
          <p:nvSpPr>
            <p:cNvPr id="11701" name="Google Shape;11701;p81"/>
            <p:cNvSpPr/>
            <p:nvPr/>
          </p:nvSpPr>
          <p:spPr>
            <a:xfrm>
              <a:off x="4964119" y="2715522"/>
              <a:ext cx="10613" cy="55472"/>
            </a:xfrm>
            <a:custGeom>
              <a:avLst/>
              <a:gdLst/>
              <a:ahLst/>
              <a:cxnLst/>
              <a:rect l="l" t="t" r="r" b="b"/>
              <a:pathLst>
                <a:path w="335" h="1751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1584"/>
                  </a:lnTo>
                  <a:cubicBezTo>
                    <a:pt x="1" y="1679"/>
                    <a:pt x="84" y="1751"/>
                    <a:pt x="167" y="1751"/>
                  </a:cubicBezTo>
                  <a:cubicBezTo>
                    <a:pt x="263" y="1751"/>
                    <a:pt x="334" y="1679"/>
                    <a:pt x="334" y="1584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02" name="Google Shape;11702;p81"/>
            <p:cNvSpPr/>
            <p:nvPr/>
          </p:nvSpPr>
          <p:spPr>
            <a:xfrm>
              <a:off x="5098031" y="2715522"/>
              <a:ext cx="10581" cy="55472"/>
            </a:xfrm>
            <a:custGeom>
              <a:avLst/>
              <a:gdLst/>
              <a:ahLst/>
              <a:cxnLst/>
              <a:rect l="l" t="t" r="r" b="b"/>
              <a:pathLst>
                <a:path w="334" h="1751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1584"/>
                  </a:lnTo>
                  <a:cubicBezTo>
                    <a:pt x="1" y="1679"/>
                    <a:pt x="84" y="1751"/>
                    <a:pt x="167" y="1751"/>
                  </a:cubicBezTo>
                  <a:cubicBezTo>
                    <a:pt x="251" y="1751"/>
                    <a:pt x="334" y="1679"/>
                    <a:pt x="334" y="1584"/>
                  </a:cubicBezTo>
                  <a:lnTo>
                    <a:pt x="334" y="167"/>
                  </a:lnTo>
                  <a:cubicBezTo>
                    <a:pt x="334" y="84"/>
                    <a:pt x="262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03" name="Google Shape;11703;p81"/>
            <p:cNvSpPr/>
            <p:nvPr/>
          </p:nvSpPr>
          <p:spPr>
            <a:xfrm>
              <a:off x="4897750" y="2415639"/>
              <a:ext cx="279513" cy="357255"/>
            </a:xfrm>
            <a:custGeom>
              <a:avLst/>
              <a:gdLst/>
              <a:ahLst/>
              <a:cxnLst/>
              <a:rect l="l" t="t" r="r" b="b"/>
              <a:pathLst>
                <a:path w="8823" h="11277" extrusionOk="0">
                  <a:moveTo>
                    <a:pt x="4787" y="299"/>
                  </a:moveTo>
                  <a:cubicBezTo>
                    <a:pt x="5418" y="299"/>
                    <a:pt x="6013" y="584"/>
                    <a:pt x="6430" y="1061"/>
                  </a:cubicBezTo>
                  <a:cubicBezTo>
                    <a:pt x="6834" y="1549"/>
                    <a:pt x="6989" y="2180"/>
                    <a:pt x="6894" y="2799"/>
                  </a:cubicBezTo>
                  <a:lnTo>
                    <a:pt x="6799" y="3311"/>
                  </a:lnTo>
                  <a:lnTo>
                    <a:pt x="6715" y="3311"/>
                  </a:lnTo>
                  <a:cubicBezTo>
                    <a:pt x="6656" y="3311"/>
                    <a:pt x="6608" y="3299"/>
                    <a:pt x="6573" y="3251"/>
                  </a:cubicBezTo>
                  <a:cubicBezTo>
                    <a:pt x="6549" y="3204"/>
                    <a:pt x="6513" y="3156"/>
                    <a:pt x="6537" y="3097"/>
                  </a:cubicBezTo>
                  <a:lnTo>
                    <a:pt x="6561" y="2882"/>
                  </a:lnTo>
                  <a:cubicBezTo>
                    <a:pt x="6596" y="2585"/>
                    <a:pt x="6501" y="2287"/>
                    <a:pt x="6311" y="2061"/>
                  </a:cubicBezTo>
                  <a:cubicBezTo>
                    <a:pt x="6120" y="1834"/>
                    <a:pt x="5834" y="1715"/>
                    <a:pt x="5537" y="1715"/>
                  </a:cubicBezTo>
                  <a:lnTo>
                    <a:pt x="5465" y="1715"/>
                  </a:lnTo>
                  <a:cubicBezTo>
                    <a:pt x="5370" y="1715"/>
                    <a:pt x="5299" y="1787"/>
                    <a:pt x="5299" y="1882"/>
                  </a:cubicBezTo>
                  <a:cubicBezTo>
                    <a:pt x="5299" y="1965"/>
                    <a:pt x="5370" y="2049"/>
                    <a:pt x="5465" y="2049"/>
                  </a:cubicBezTo>
                  <a:lnTo>
                    <a:pt x="5537" y="2049"/>
                  </a:lnTo>
                  <a:cubicBezTo>
                    <a:pt x="5751" y="2049"/>
                    <a:pt x="5942" y="2132"/>
                    <a:pt x="6072" y="2287"/>
                  </a:cubicBezTo>
                  <a:cubicBezTo>
                    <a:pt x="6203" y="2430"/>
                    <a:pt x="6263" y="2644"/>
                    <a:pt x="6251" y="2835"/>
                  </a:cubicBezTo>
                  <a:lnTo>
                    <a:pt x="6215" y="3061"/>
                  </a:lnTo>
                  <a:cubicBezTo>
                    <a:pt x="6203" y="3204"/>
                    <a:pt x="6251" y="3358"/>
                    <a:pt x="6358" y="3466"/>
                  </a:cubicBezTo>
                  <a:cubicBezTo>
                    <a:pt x="6453" y="3561"/>
                    <a:pt x="6596" y="3644"/>
                    <a:pt x="6739" y="3644"/>
                  </a:cubicBezTo>
                  <a:lnTo>
                    <a:pt x="6965" y="3644"/>
                  </a:lnTo>
                  <a:cubicBezTo>
                    <a:pt x="7037" y="3644"/>
                    <a:pt x="7108" y="3668"/>
                    <a:pt x="7168" y="3728"/>
                  </a:cubicBezTo>
                  <a:cubicBezTo>
                    <a:pt x="7239" y="3787"/>
                    <a:pt x="7251" y="3859"/>
                    <a:pt x="7251" y="3942"/>
                  </a:cubicBezTo>
                  <a:cubicBezTo>
                    <a:pt x="7239" y="4073"/>
                    <a:pt x="7096" y="4192"/>
                    <a:pt x="6954" y="4192"/>
                  </a:cubicBezTo>
                  <a:lnTo>
                    <a:pt x="6870" y="4192"/>
                  </a:lnTo>
                  <a:lnTo>
                    <a:pt x="6870" y="4180"/>
                  </a:lnTo>
                  <a:cubicBezTo>
                    <a:pt x="6870" y="4085"/>
                    <a:pt x="6799" y="4013"/>
                    <a:pt x="6715" y="4013"/>
                  </a:cubicBezTo>
                  <a:cubicBezTo>
                    <a:pt x="6620" y="4013"/>
                    <a:pt x="6549" y="4085"/>
                    <a:pt x="6549" y="4180"/>
                  </a:cubicBezTo>
                  <a:cubicBezTo>
                    <a:pt x="6549" y="5347"/>
                    <a:pt x="5596" y="6287"/>
                    <a:pt x="4418" y="6287"/>
                  </a:cubicBezTo>
                  <a:cubicBezTo>
                    <a:pt x="4395" y="6288"/>
                    <a:pt x="4373" y="6288"/>
                    <a:pt x="4351" y="6288"/>
                  </a:cubicBezTo>
                  <a:cubicBezTo>
                    <a:pt x="3169" y="6288"/>
                    <a:pt x="2251" y="5349"/>
                    <a:pt x="2251" y="4192"/>
                  </a:cubicBezTo>
                  <a:cubicBezTo>
                    <a:pt x="2251" y="4097"/>
                    <a:pt x="2179" y="4025"/>
                    <a:pt x="2084" y="4025"/>
                  </a:cubicBezTo>
                  <a:cubicBezTo>
                    <a:pt x="2001" y="4025"/>
                    <a:pt x="1917" y="4097"/>
                    <a:pt x="1917" y="4192"/>
                  </a:cubicBezTo>
                  <a:lnTo>
                    <a:pt x="1917" y="4204"/>
                  </a:lnTo>
                  <a:lnTo>
                    <a:pt x="1822" y="4204"/>
                  </a:lnTo>
                  <a:cubicBezTo>
                    <a:pt x="1739" y="4204"/>
                    <a:pt x="1667" y="4168"/>
                    <a:pt x="1608" y="4109"/>
                  </a:cubicBezTo>
                  <a:cubicBezTo>
                    <a:pt x="1548" y="4061"/>
                    <a:pt x="1536" y="3978"/>
                    <a:pt x="1536" y="3906"/>
                  </a:cubicBezTo>
                  <a:cubicBezTo>
                    <a:pt x="1548" y="3775"/>
                    <a:pt x="1679" y="3656"/>
                    <a:pt x="1834" y="3656"/>
                  </a:cubicBezTo>
                  <a:lnTo>
                    <a:pt x="2024" y="3656"/>
                  </a:lnTo>
                  <a:cubicBezTo>
                    <a:pt x="2179" y="3656"/>
                    <a:pt x="2310" y="3597"/>
                    <a:pt x="2405" y="3478"/>
                  </a:cubicBezTo>
                  <a:cubicBezTo>
                    <a:pt x="2513" y="3370"/>
                    <a:pt x="2560" y="3216"/>
                    <a:pt x="2548" y="3073"/>
                  </a:cubicBezTo>
                  <a:lnTo>
                    <a:pt x="2513" y="2846"/>
                  </a:lnTo>
                  <a:cubicBezTo>
                    <a:pt x="2489" y="2644"/>
                    <a:pt x="2560" y="2442"/>
                    <a:pt x="2691" y="2299"/>
                  </a:cubicBezTo>
                  <a:cubicBezTo>
                    <a:pt x="2834" y="2144"/>
                    <a:pt x="3024" y="2061"/>
                    <a:pt x="3227" y="2061"/>
                  </a:cubicBezTo>
                  <a:lnTo>
                    <a:pt x="4703" y="2061"/>
                  </a:lnTo>
                  <a:cubicBezTo>
                    <a:pt x="4787" y="2061"/>
                    <a:pt x="4870" y="1989"/>
                    <a:pt x="4870" y="1894"/>
                  </a:cubicBezTo>
                  <a:cubicBezTo>
                    <a:pt x="4870" y="1811"/>
                    <a:pt x="4787" y="1727"/>
                    <a:pt x="4703" y="1727"/>
                  </a:cubicBezTo>
                  <a:lnTo>
                    <a:pt x="3227" y="1727"/>
                  </a:lnTo>
                  <a:cubicBezTo>
                    <a:pt x="2929" y="1727"/>
                    <a:pt x="2643" y="1870"/>
                    <a:pt x="2453" y="2073"/>
                  </a:cubicBezTo>
                  <a:cubicBezTo>
                    <a:pt x="2262" y="2299"/>
                    <a:pt x="2155" y="2596"/>
                    <a:pt x="2203" y="2894"/>
                  </a:cubicBezTo>
                  <a:lnTo>
                    <a:pt x="2227" y="3120"/>
                  </a:lnTo>
                  <a:cubicBezTo>
                    <a:pt x="2227" y="3180"/>
                    <a:pt x="2215" y="3216"/>
                    <a:pt x="2191" y="3263"/>
                  </a:cubicBezTo>
                  <a:cubicBezTo>
                    <a:pt x="2155" y="3311"/>
                    <a:pt x="2096" y="3323"/>
                    <a:pt x="2048" y="3323"/>
                  </a:cubicBezTo>
                  <a:lnTo>
                    <a:pt x="1893" y="3323"/>
                  </a:lnTo>
                  <a:lnTo>
                    <a:pt x="1798" y="2763"/>
                  </a:lnTo>
                  <a:cubicBezTo>
                    <a:pt x="1691" y="2144"/>
                    <a:pt x="1881" y="1525"/>
                    <a:pt x="2274" y="1049"/>
                  </a:cubicBezTo>
                  <a:cubicBezTo>
                    <a:pt x="2679" y="572"/>
                    <a:pt x="3275" y="299"/>
                    <a:pt x="3882" y="299"/>
                  </a:cubicBezTo>
                  <a:close/>
                  <a:moveTo>
                    <a:pt x="5453" y="6395"/>
                  </a:moveTo>
                  <a:lnTo>
                    <a:pt x="5453" y="6954"/>
                  </a:lnTo>
                  <a:lnTo>
                    <a:pt x="5453" y="7073"/>
                  </a:lnTo>
                  <a:lnTo>
                    <a:pt x="4370" y="7692"/>
                  </a:lnTo>
                  <a:lnTo>
                    <a:pt x="3298" y="7073"/>
                  </a:lnTo>
                  <a:lnTo>
                    <a:pt x="3298" y="6954"/>
                  </a:lnTo>
                  <a:lnTo>
                    <a:pt x="3298" y="6395"/>
                  </a:lnTo>
                  <a:cubicBezTo>
                    <a:pt x="3632" y="6561"/>
                    <a:pt x="3989" y="6633"/>
                    <a:pt x="4370" y="6633"/>
                  </a:cubicBezTo>
                  <a:cubicBezTo>
                    <a:pt x="4763" y="6633"/>
                    <a:pt x="5120" y="6537"/>
                    <a:pt x="5453" y="6395"/>
                  </a:cubicBezTo>
                  <a:close/>
                  <a:moveTo>
                    <a:pt x="3215" y="7383"/>
                  </a:moveTo>
                  <a:lnTo>
                    <a:pt x="4108" y="7895"/>
                  </a:lnTo>
                  <a:lnTo>
                    <a:pt x="3644" y="8371"/>
                  </a:lnTo>
                  <a:cubicBezTo>
                    <a:pt x="3608" y="8419"/>
                    <a:pt x="3560" y="8431"/>
                    <a:pt x="3513" y="8431"/>
                  </a:cubicBezTo>
                  <a:cubicBezTo>
                    <a:pt x="3453" y="8431"/>
                    <a:pt x="3405" y="8395"/>
                    <a:pt x="3382" y="8359"/>
                  </a:cubicBezTo>
                  <a:lnTo>
                    <a:pt x="2905" y="7788"/>
                  </a:lnTo>
                  <a:lnTo>
                    <a:pt x="3001" y="7680"/>
                  </a:lnTo>
                  <a:cubicBezTo>
                    <a:pt x="3096" y="7597"/>
                    <a:pt x="3155" y="7502"/>
                    <a:pt x="3215" y="7383"/>
                  </a:cubicBezTo>
                  <a:close/>
                  <a:moveTo>
                    <a:pt x="5537" y="7407"/>
                  </a:moveTo>
                  <a:cubicBezTo>
                    <a:pt x="5584" y="7514"/>
                    <a:pt x="5656" y="7609"/>
                    <a:pt x="5751" y="7704"/>
                  </a:cubicBezTo>
                  <a:lnTo>
                    <a:pt x="5846" y="7788"/>
                  </a:lnTo>
                  <a:lnTo>
                    <a:pt x="5370" y="8359"/>
                  </a:lnTo>
                  <a:cubicBezTo>
                    <a:pt x="5346" y="8395"/>
                    <a:pt x="5287" y="8419"/>
                    <a:pt x="5239" y="8431"/>
                  </a:cubicBezTo>
                  <a:cubicBezTo>
                    <a:pt x="5180" y="8431"/>
                    <a:pt x="5132" y="8419"/>
                    <a:pt x="5108" y="8371"/>
                  </a:cubicBezTo>
                  <a:lnTo>
                    <a:pt x="4644" y="7907"/>
                  </a:lnTo>
                  <a:lnTo>
                    <a:pt x="5537" y="7407"/>
                  </a:lnTo>
                  <a:close/>
                  <a:moveTo>
                    <a:pt x="4394" y="8121"/>
                  </a:moveTo>
                  <a:lnTo>
                    <a:pt x="4727" y="8466"/>
                  </a:lnTo>
                  <a:lnTo>
                    <a:pt x="4656" y="8657"/>
                  </a:lnTo>
                  <a:cubicBezTo>
                    <a:pt x="4632" y="8728"/>
                    <a:pt x="4560" y="8788"/>
                    <a:pt x="4477" y="8788"/>
                  </a:cubicBezTo>
                  <a:lnTo>
                    <a:pt x="4287" y="8788"/>
                  </a:lnTo>
                  <a:cubicBezTo>
                    <a:pt x="4215" y="8788"/>
                    <a:pt x="4144" y="8740"/>
                    <a:pt x="4108" y="8657"/>
                  </a:cubicBezTo>
                  <a:lnTo>
                    <a:pt x="4048" y="8466"/>
                  </a:lnTo>
                  <a:lnTo>
                    <a:pt x="4394" y="8121"/>
                  </a:lnTo>
                  <a:close/>
                  <a:moveTo>
                    <a:pt x="3906" y="1"/>
                  </a:moveTo>
                  <a:cubicBezTo>
                    <a:pt x="3191" y="1"/>
                    <a:pt x="2501" y="322"/>
                    <a:pt x="2036" y="870"/>
                  </a:cubicBezTo>
                  <a:cubicBezTo>
                    <a:pt x="1584" y="1418"/>
                    <a:pt x="1370" y="2132"/>
                    <a:pt x="1489" y="2846"/>
                  </a:cubicBezTo>
                  <a:lnTo>
                    <a:pt x="1584" y="3430"/>
                  </a:lnTo>
                  <a:cubicBezTo>
                    <a:pt x="1393" y="3513"/>
                    <a:pt x="1262" y="3692"/>
                    <a:pt x="1250" y="3906"/>
                  </a:cubicBezTo>
                  <a:cubicBezTo>
                    <a:pt x="1239" y="4073"/>
                    <a:pt x="1298" y="4251"/>
                    <a:pt x="1393" y="4370"/>
                  </a:cubicBezTo>
                  <a:cubicBezTo>
                    <a:pt x="1512" y="4490"/>
                    <a:pt x="1679" y="4561"/>
                    <a:pt x="1846" y="4561"/>
                  </a:cubicBezTo>
                  <a:lnTo>
                    <a:pt x="1965" y="4561"/>
                  </a:lnTo>
                  <a:cubicBezTo>
                    <a:pt x="2048" y="5240"/>
                    <a:pt x="2441" y="5859"/>
                    <a:pt x="2989" y="6228"/>
                  </a:cubicBezTo>
                  <a:lnTo>
                    <a:pt x="2989" y="6526"/>
                  </a:lnTo>
                  <a:cubicBezTo>
                    <a:pt x="2703" y="6633"/>
                    <a:pt x="1977" y="6930"/>
                    <a:pt x="1536" y="7657"/>
                  </a:cubicBezTo>
                  <a:lnTo>
                    <a:pt x="881" y="7847"/>
                  </a:lnTo>
                  <a:cubicBezTo>
                    <a:pt x="357" y="8002"/>
                    <a:pt x="0" y="8490"/>
                    <a:pt x="0" y="9026"/>
                  </a:cubicBezTo>
                  <a:lnTo>
                    <a:pt x="0" y="11074"/>
                  </a:lnTo>
                  <a:cubicBezTo>
                    <a:pt x="0" y="11169"/>
                    <a:pt x="72" y="11240"/>
                    <a:pt x="167" y="11240"/>
                  </a:cubicBezTo>
                  <a:cubicBezTo>
                    <a:pt x="250" y="11240"/>
                    <a:pt x="334" y="11169"/>
                    <a:pt x="334" y="11074"/>
                  </a:cubicBezTo>
                  <a:lnTo>
                    <a:pt x="334" y="9026"/>
                  </a:lnTo>
                  <a:cubicBezTo>
                    <a:pt x="334" y="8633"/>
                    <a:pt x="596" y="8276"/>
                    <a:pt x="965" y="8180"/>
                  </a:cubicBezTo>
                  <a:lnTo>
                    <a:pt x="1346" y="8073"/>
                  </a:lnTo>
                  <a:lnTo>
                    <a:pt x="1346" y="8073"/>
                  </a:lnTo>
                  <a:cubicBezTo>
                    <a:pt x="1322" y="8121"/>
                    <a:pt x="1310" y="8145"/>
                    <a:pt x="1298" y="8192"/>
                  </a:cubicBezTo>
                  <a:cubicBezTo>
                    <a:pt x="1250" y="8335"/>
                    <a:pt x="1262" y="8514"/>
                    <a:pt x="1358" y="8657"/>
                  </a:cubicBezTo>
                  <a:lnTo>
                    <a:pt x="1548" y="8931"/>
                  </a:lnTo>
                  <a:lnTo>
                    <a:pt x="1084" y="9395"/>
                  </a:lnTo>
                  <a:cubicBezTo>
                    <a:pt x="953" y="9526"/>
                    <a:pt x="905" y="9704"/>
                    <a:pt x="953" y="9883"/>
                  </a:cubicBezTo>
                  <a:lnTo>
                    <a:pt x="1250" y="11133"/>
                  </a:lnTo>
                  <a:cubicBezTo>
                    <a:pt x="1262" y="11217"/>
                    <a:pt x="1346" y="11252"/>
                    <a:pt x="1417" y="11252"/>
                  </a:cubicBezTo>
                  <a:lnTo>
                    <a:pt x="1465" y="11252"/>
                  </a:lnTo>
                  <a:cubicBezTo>
                    <a:pt x="1548" y="11240"/>
                    <a:pt x="1608" y="11157"/>
                    <a:pt x="1584" y="11062"/>
                  </a:cubicBezTo>
                  <a:lnTo>
                    <a:pt x="1286" y="9812"/>
                  </a:lnTo>
                  <a:cubicBezTo>
                    <a:pt x="1262" y="9752"/>
                    <a:pt x="1286" y="9681"/>
                    <a:pt x="1322" y="9633"/>
                  </a:cubicBezTo>
                  <a:lnTo>
                    <a:pt x="1893" y="9073"/>
                  </a:lnTo>
                  <a:cubicBezTo>
                    <a:pt x="1953" y="9014"/>
                    <a:pt x="1953" y="8919"/>
                    <a:pt x="1905" y="8859"/>
                  </a:cubicBezTo>
                  <a:lnTo>
                    <a:pt x="1631" y="8478"/>
                  </a:lnTo>
                  <a:cubicBezTo>
                    <a:pt x="1608" y="8431"/>
                    <a:pt x="1596" y="8371"/>
                    <a:pt x="1620" y="8311"/>
                  </a:cubicBezTo>
                  <a:cubicBezTo>
                    <a:pt x="1905" y="7442"/>
                    <a:pt x="2655" y="7049"/>
                    <a:pt x="3001" y="6907"/>
                  </a:cubicBezTo>
                  <a:lnTo>
                    <a:pt x="3001" y="7014"/>
                  </a:lnTo>
                  <a:cubicBezTo>
                    <a:pt x="3001" y="7204"/>
                    <a:pt x="2929" y="7383"/>
                    <a:pt x="2798" y="7526"/>
                  </a:cubicBezTo>
                  <a:lnTo>
                    <a:pt x="2584" y="7728"/>
                  </a:lnTo>
                  <a:cubicBezTo>
                    <a:pt x="2286" y="8026"/>
                    <a:pt x="2132" y="8419"/>
                    <a:pt x="2132" y="8847"/>
                  </a:cubicBezTo>
                  <a:lnTo>
                    <a:pt x="2132" y="8990"/>
                  </a:lnTo>
                  <a:cubicBezTo>
                    <a:pt x="2132" y="9085"/>
                    <a:pt x="2203" y="9157"/>
                    <a:pt x="2286" y="9157"/>
                  </a:cubicBezTo>
                  <a:cubicBezTo>
                    <a:pt x="2382" y="9157"/>
                    <a:pt x="2453" y="9085"/>
                    <a:pt x="2453" y="8990"/>
                  </a:cubicBezTo>
                  <a:lnTo>
                    <a:pt x="2453" y="8847"/>
                  </a:lnTo>
                  <a:cubicBezTo>
                    <a:pt x="2453" y="8573"/>
                    <a:pt x="2548" y="8311"/>
                    <a:pt x="2703" y="8097"/>
                  </a:cubicBezTo>
                  <a:lnTo>
                    <a:pt x="3155" y="8633"/>
                  </a:lnTo>
                  <a:cubicBezTo>
                    <a:pt x="3239" y="8740"/>
                    <a:pt x="3382" y="8812"/>
                    <a:pt x="3525" y="8812"/>
                  </a:cubicBezTo>
                  <a:lnTo>
                    <a:pt x="3560" y="8812"/>
                  </a:lnTo>
                  <a:cubicBezTo>
                    <a:pt x="3644" y="8812"/>
                    <a:pt x="3739" y="8788"/>
                    <a:pt x="3810" y="8752"/>
                  </a:cubicBezTo>
                  <a:lnTo>
                    <a:pt x="3822" y="8812"/>
                  </a:lnTo>
                  <a:cubicBezTo>
                    <a:pt x="3858" y="8907"/>
                    <a:pt x="3894" y="8978"/>
                    <a:pt x="3977" y="9038"/>
                  </a:cubicBezTo>
                  <a:lnTo>
                    <a:pt x="3715" y="11097"/>
                  </a:lnTo>
                  <a:cubicBezTo>
                    <a:pt x="3703" y="11181"/>
                    <a:pt x="3775" y="11276"/>
                    <a:pt x="3870" y="11276"/>
                  </a:cubicBezTo>
                  <a:lnTo>
                    <a:pt x="3882" y="11276"/>
                  </a:lnTo>
                  <a:cubicBezTo>
                    <a:pt x="3977" y="11276"/>
                    <a:pt x="4037" y="11217"/>
                    <a:pt x="4048" y="11121"/>
                  </a:cubicBezTo>
                  <a:lnTo>
                    <a:pt x="4287" y="9157"/>
                  </a:lnTo>
                  <a:lnTo>
                    <a:pt x="4537" y="9157"/>
                  </a:lnTo>
                  <a:lnTo>
                    <a:pt x="4775" y="11121"/>
                  </a:lnTo>
                  <a:cubicBezTo>
                    <a:pt x="4787" y="11217"/>
                    <a:pt x="4846" y="11276"/>
                    <a:pt x="4941" y="11276"/>
                  </a:cubicBezTo>
                  <a:lnTo>
                    <a:pt x="4953" y="11276"/>
                  </a:lnTo>
                  <a:cubicBezTo>
                    <a:pt x="5049" y="11252"/>
                    <a:pt x="5108" y="11181"/>
                    <a:pt x="5108" y="11097"/>
                  </a:cubicBezTo>
                  <a:lnTo>
                    <a:pt x="4846" y="9038"/>
                  </a:lnTo>
                  <a:cubicBezTo>
                    <a:pt x="4906" y="8978"/>
                    <a:pt x="4965" y="8907"/>
                    <a:pt x="5001" y="8812"/>
                  </a:cubicBezTo>
                  <a:lnTo>
                    <a:pt x="5013" y="8752"/>
                  </a:lnTo>
                  <a:cubicBezTo>
                    <a:pt x="5084" y="8800"/>
                    <a:pt x="5180" y="8812"/>
                    <a:pt x="5263" y="8812"/>
                  </a:cubicBezTo>
                  <a:lnTo>
                    <a:pt x="5299" y="8812"/>
                  </a:lnTo>
                  <a:cubicBezTo>
                    <a:pt x="5441" y="8812"/>
                    <a:pt x="5584" y="8740"/>
                    <a:pt x="5668" y="8633"/>
                  </a:cubicBezTo>
                  <a:lnTo>
                    <a:pt x="6120" y="8097"/>
                  </a:lnTo>
                  <a:cubicBezTo>
                    <a:pt x="6275" y="8311"/>
                    <a:pt x="6370" y="8573"/>
                    <a:pt x="6370" y="8847"/>
                  </a:cubicBezTo>
                  <a:lnTo>
                    <a:pt x="6370" y="8990"/>
                  </a:lnTo>
                  <a:cubicBezTo>
                    <a:pt x="6370" y="9085"/>
                    <a:pt x="6442" y="9157"/>
                    <a:pt x="6537" y="9157"/>
                  </a:cubicBezTo>
                  <a:cubicBezTo>
                    <a:pt x="6620" y="9157"/>
                    <a:pt x="6692" y="9085"/>
                    <a:pt x="6692" y="8990"/>
                  </a:cubicBezTo>
                  <a:lnTo>
                    <a:pt x="6692" y="8847"/>
                  </a:lnTo>
                  <a:cubicBezTo>
                    <a:pt x="6692" y="8431"/>
                    <a:pt x="6537" y="8026"/>
                    <a:pt x="6239" y="7728"/>
                  </a:cubicBezTo>
                  <a:lnTo>
                    <a:pt x="6025" y="7526"/>
                  </a:lnTo>
                  <a:cubicBezTo>
                    <a:pt x="5894" y="7383"/>
                    <a:pt x="5822" y="7204"/>
                    <a:pt x="5822" y="7014"/>
                  </a:cubicBezTo>
                  <a:lnTo>
                    <a:pt x="5822" y="6907"/>
                  </a:lnTo>
                  <a:cubicBezTo>
                    <a:pt x="6180" y="7061"/>
                    <a:pt x="6918" y="7442"/>
                    <a:pt x="7204" y="8311"/>
                  </a:cubicBezTo>
                  <a:cubicBezTo>
                    <a:pt x="7215" y="8371"/>
                    <a:pt x="7215" y="8431"/>
                    <a:pt x="7192" y="8478"/>
                  </a:cubicBezTo>
                  <a:lnTo>
                    <a:pt x="6918" y="8859"/>
                  </a:lnTo>
                  <a:cubicBezTo>
                    <a:pt x="6870" y="8919"/>
                    <a:pt x="6894" y="9014"/>
                    <a:pt x="6930" y="9073"/>
                  </a:cubicBezTo>
                  <a:lnTo>
                    <a:pt x="7501" y="9633"/>
                  </a:lnTo>
                  <a:cubicBezTo>
                    <a:pt x="7549" y="9681"/>
                    <a:pt x="7561" y="9752"/>
                    <a:pt x="7549" y="9812"/>
                  </a:cubicBezTo>
                  <a:lnTo>
                    <a:pt x="7251" y="11062"/>
                  </a:lnTo>
                  <a:cubicBezTo>
                    <a:pt x="7227" y="11157"/>
                    <a:pt x="7275" y="11240"/>
                    <a:pt x="7370" y="11252"/>
                  </a:cubicBezTo>
                  <a:lnTo>
                    <a:pt x="7406" y="11252"/>
                  </a:lnTo>
                  <a:cubicBezTo>
                    <a:pt x="7489" y="11252"/>
                    <a:pt x="7549" y="11217"/>
                    <a:pt x="7573" y="11133"/>
                  </a:cubicBezTo>
                  <a:lnTo>
                    <a:pt x="7870" y="9883"/>
                  </a:lnTo>
                  <a:cubicBezTo>
                    <a:pt x="7918" y="9704"/>
                    <a:pt x="7858" y="9526"/>
                    <a:pt x="7739" y="9395"/>
                  </a:cubicBezTo>
                  <a:lnTo>
                    <a:pt x="7275" y="8931"/>
                  </a:lnTo>
                  <a:lnTo>
                    <a:pt x="7466" y="8657"/>
                  </a:lnTo>
                  <a:cubicBezTo>
                    <a:pt x="7561" y="8514"/>
                    <a:pt x="7573" y="8359"/>
                    <a:pt x="7525" y="8192"/>
                  </a:cubicBezTo>
                  <a:cubicBezTo>
                    <a:pt x="7513" y="8145"/>
                    <a:pt x="7501" y="8121"/>
                    <a:pt x="7489" y="8073"/>
                  </a:cubicBezTo>
                  <a:lnTo>
                    <a:pt x="7489" y="8073"/>
                  </a:lnTo>
                  <a:lnTo>
                    <a:pt x="7858" y="8180"/>
                  </a:lnTo>
                  <a:cubicBezTo>
                    <a:pt x="8228" y="8276"/>
                    <a:pt x="8501" y="8633"/>
                    <a:pt x="8501" y="9026"/>
                  </a:cubicBezTo>
                  <a:lnTo>
                    <a:pt x="8501" y="11074"/>
                  </a:lnTo>
                  <a:cubicBezTo>
                    <a:pt x="8501" y="11169"/>
                    <a:pt x="8573" y="11240"/>
                    <a:pt x="8656" y="11240"/>
                  </a:cubicBezTo>
                  <a:cubicBezTo>
                    <a:pt x="8751" y="11240"/>
                    <a:pt x="8823" y="11169"/>
                    <a:pt x="8823" y="11074"/>
                  </a:cubicBezTo>
                  <a:lnTo>
                    <a:pt x="8823" y="9026"/>
                  </a:lnTo>
                  <a:cubicBezTo>
                    <a:pt x="8763" y="8466"/>
                    <a:pt x="8406" y="7966"/>
                    <a:pt x="7894" y="7823"/>
                  </a:cubicBezTo>
                  <a:lnTo>
                    <a:pt x="7239" y="7633"/>
                  </a:lnTo>
                  <a:cubicBezTo>
                    <a:pt x="6787" y="6895"/>
                    <a:pt x="6072" y="6597"/>
                    <a:pt x="5775" y="6502"/>
                  </a:cubicBezTo>
                  <a:lnTo>
                    <a:pt x="5775" y="6204"/>
                  </a:lnTo>
                  <a:cubicBezTo>
                    <a:pt x="6323" y="5811"/>
                    <a:pt x="6715" y="5216"/>
                    <a:pt x="6799" y="4537"/>
                  </a:cubicBezTo>
                  <a:lnTo>
                    <a:pt x="6906" y="4537"/>
                  </a:lnTo>
                  <a:cubicBezTo>
                    <a:pt x="7239" y="4537"/>
                    <a:pt x="7501" y="4299"/>
                    <a:pt x="7537" y="4001"/>
                  </a:cubicBezTo>
                  <a:cubicBezTo>
                    <a:pt x="7549" y="3835"/>
                    <a:pt x="7489" y="3656"/>
                    <a:pt x="7382" y="3537"/>
                  </a:cubicBezTo>
                  <a:cubicBezTo>
                    <a:pt x="7311" y="3466"/>
                    <a:pt x="7215" y="3406"/>
                    <a:pt x="7132" y="3370"/>
                  </a:cubicBezTo>
                  <a:lnTo>
                    <a:pt x="7215" y="2894"/>
                  </a:lnTo>
                  <a:cubicBezTo>
                    <a:pt x="7358" y="2180"/>
                    <a:pt x="7156" y="1430"/>
                    <a:pt x="6704" y="882"/>
                  </a:cubicBezTo>
                  <a:cubicBezTo>
                    <a:pt x="6239" y="334"/>
                    <a:pt x="5537" y="1"/>
                    <a:pt x="4810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04" name="Google Shape;11704;p81"/>
            <p:cNvSpPr/>
            <p:nvPr/>
          </p:nvSpPr>
          <p:spPr>
            <a:xfrm>
              <a:off x="4997700" y="2526551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346"/>
                  </a:lnTo>
                  <a:cubicBezTo>
                    <a:pt x="0" y="441"/>
                    <a:pt x="72" y="512"/>
                    <a:pt x="167" y="512"/>
                  </a:cubicBezTo>
                  <a:cubicBezTo>
                    <a:pt x="250" y="512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60"/>
                    <a:pt x="250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05" name="Google Shape;11705;p81"/>
            <p:cNvSpPr/>
            <p:nvPr/>
          </p:nvSpPr>
          <p:spPr>
            <a:xfrm>
              <a:off x="5064830" y="2526551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72" y="512"/>
                    <a:pt x="156" y="512"/>
                  </a:cubicBezTo>
                  <a:cubicBezTo>
                    <a:pt x="251" y="512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60"/>
                    <a:pt x="251" y="0"/>
                    <a:pt x="15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06" name="Google Shape;11706;p81"/>
            <p:cNvSpPr/>
            <p:nvPr/>
          </p:nvSpPr>
          <p:spPr>
            <a:xfrm>
              <a:off x="5013160" y="2565865"/>
              <a:ext cx="46063" cy="16157"/>
            </a:xfrm>
            <a:custGeom>
              <a:avLst/>
              <a:gdLst/>
              <a:ahLst/>
              <a:cxnLst/>
              <a:rect l="l" t="t" r="r" b="b"/>
              <a:pathLst>
                <a:path w="1454" h="510" extrusionOk="0">
                  <a:moveTo>
                    <a:pt x="188" y="1"/>
                  </a:moveTo>
                  <a:cubicBezTo>
                    <a:pt x="146" y="1"/>
                    <a:pt x="102" y="15"/>
                    <a:pt x="60" y="45"/>
                  </a:cubicBezTo>
                  <a:cubicBezTo>
                    <a:pt x="1" y="105"/>
                    <a:pt x="1" y="212"/>
                    <a:pt x="60" y="283"/>
                  </a:cubicBezTo>
                  <a:cubicBezTo>
                    <a:pt x="215" y="414"/>
                    <a:pt x="453" y="510"/>
                    <a:pt x="703" y="510"/>
                  </a:cubicBezTo>
                  <a:cubicBezTo>
                    <a:pt x="977" y="510"/>
                    <a:pt x="1215" y="414"/>
                    <a:pt x="1346" y="283"/>
                  </a:cubicBezTo>
                  <a:cubicBezTo>
                    <a:pt x="1453" y="212"/>
                    <a:pt x="1453" y="105"/>
                    <a:pt x="1370" y="45"/>
                  </a:cubicBezTo>
                  <a:cubicBezTo>
                    <a:pt x="1340" y="15"/>
                    <a:pt x="1301" y="1"/>
                    <a:pt x="1260" y="1"/>
                  </a:cubicBezTo>
                  <a:cubicBezTo>
                    <a:pt x="1218" y="1"/>
                    <a:pt x="1173" y="15"/>
                    <a:pt x="1132" y="45"/>
                  </a:cubicBezTo>
                  <a:cubicBezTo>
                    <a:pt x="1072" y="105"/>
                    <a:pt x="929" y="176"/>
                    <a:pt x="715" y="176"/>
                  </a:cubicBezTo>
                  <a:cubicBezTo>
                    <a:pt x="513" y="176"/>
                    <a:pt x="358" y="105"/>
                    <a:pt x="298" y="45"/>
                  </a:cubicBezTo>
                  <a:cubicBezTo>
                    <a:pt x="268" y="15"/>
                    <a:pt x="230" y="1"/>
                    <a:pt x="18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07" name="Google Shape;11707;p81"/>
            <p:cNvSpPr/>
            <p:nvPr/>
          </p:nvSpPr>
          <p:spPr>
            <a:xfrm>
              <a:off x="4992030" y="2509570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525" y="334"/>
                  </a:lnTo>
                  <a:cubicBezTo>
                    <a:pt x="608" y="334"/>
                    <a:pt x="691" y="262"/>
                    <a:pt x="691" y="167"/>
                  </a:cubicBezTo>
                  <a:cubicBezTo>
                    <a:pt x="691" y="84"/>
                    <a:pt x="608" y="1"/>
                    <a:pt x="52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08" name="Google Shape;11708;p81"/>
            <p:cNvSpPr/>
            <p:nvPr/>
          </p:nvSpPr>
          <p:spPr>
            <a:xfrm>
              <a:off x="5059191" y="2509570"/>
              <a:ext cx="21511" cy="10581"/>
            </a:xfrm>
            <a:custGeom>
              <a:avLst/>
              <a:gdLst/>
              <a:ahLst/>
              <a:cxnLst/>
              <a:rect l="l" t="t" r="r" b="b"/>
              <a:pathLst>
                <a:path w="679" h="334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55" y="334"/>
                  </a:cubicBezTo>
                  <a:lnTo>
                    <a:pt x="512" y="334"/>
                  </a:lnTo>
                  <a:cubicBezTo>
                    <a:pt x="607" y="334"/>
                    <a:pt x="679" y="262"/>
                    <a:pt x="679" y="167"/>
                  </a:cubicBezTo>
                  <a:cubicBezTo>
                    <a:pt x="679" y="84"/>
                    <a:pt x="607" y="1"/>
                    <a:pt x="51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709" name="Google Shape;11709;p81"/>
          <p:cNvGrpSpPr/>
          <p:nvPr/>
        </p:nvGrpSpPr>
        <p:grpSpPr>
          <a:xfrm>
            <a:off x="7749422" y="2945787"/>
            <a:ext cx="353084" cy="471272"/>
            <a:chOff x="5812066" y="2416019"/>
            <a:chExt cx="264813" cy="353454"/>
          </a:xfrm>
          <a:solidFill>
            <a:srgbClr val="D2DE00"/>
          </a:solidFill>
        </p:grpSpPr>
        <p:sp>
          <p:nvSpPr>
            <p:cNvPr id="11710" name="Google Shape;11710;p81"/>
            <p:cNvSpPr/>
            <p:nvPr/>
          </p:nvSpPr>
          <p:spPr>
            <a:xfrm>
              <a:off x="5812066" y="2416019"/>
              <a:ext cx="264813" cy="353454"/>
            </a:xfrm>
            <a:custGeom>
              <a:avLst/>
              <a:gdLst/>
              <a:ahLst/>
              <a:cxnLst/>
              <a:rect l="l" t="t" r="r" b="b"/>
              <a:pathLst>
                <a:path w="8359" h="11157" extrusionOk="0">
                  <a:moveTo>
                    <a:pt x="1572" y="346"/>
                  </a:moveTo>
                  <a:cubicBezTo>
                    <a:pt x="1905" y="346"/>
                    <a:pt x="2215" y="501"/>
                    <a:pt x="2405" y="751"/>
                  </a:cubicBezTo>
                  <a:cubicBezTo>
                    <a:pt x="1846" y="1144"/>
                    <a:pt x="1405" y="1715"/>
                    <a:pt x="1203" y="2394"/>
                  </a:cubicBezTo>
                  <a:cubicBezTo>
                    <a:pt x="798" y="2239"/>
                    <a:pt x="524" y="1834"/>
                    <a:pt x="524" y="1406"/>
                  </a:cubicBezTo>
                  <a:cubicBezTo>
                    <a:pt x="524" y="822"/>
                    <a:pt x="1000" y="346"/>
                    <a:pt x="1572" y="346"/>
                  </a:cubicBezTo>
                  <a:close/>
                  <a:moveTo>
                    <a:pt x="6799" y="358"/>
                  </a:moveTo>
                  <a:cubicBezTo>
                    <a:pt x="7382" y="358"/>
                    <a:pt x="7858" y="834"/>
                    <a:pt x="7858" y="1406"/>
                  </a:cubicBezTo>
                  <a:cubicBezTo>
                    <a:pt x="7858" y="1858"/>
                    <a:pt x="7572" y="2239"/>
                    <a:pt x="7168" y="2394"/>
                  </a:cubicBezTo>
                  <a:cubicBezTo>
                    <a:pt x="6965" y="1727"/>
                    <a:pt x="6537" y="1144"/>
                    <a:pt x="5965" y="751"/>
                  </a:cubicBezTo>
                  <a:cubicBezTo>
                    <a:pt x="6167" y="501"/>
                    <a:pt x="6465" y="358"/>
                    <a:pt x="6799" y="358"/>
                  </a:cubicBezTo>
                  <a:close/>
                  <a:moveTo>
                    <a:pt x="4191" y="548"/>
                  </a:moveTo>
                  <a:cubicBezTo>
                    <a:pt x="5739" y="548"/>
                    <a:pt x="6989" y="1799"/>
                    <a:pt x="6989" y="3346"/>
                  </a:cubicBezTo>
                  <a:cubicBezTo>
                    <a:pt x="6989" y="3537"/>
                    <a:pt x="6977" y="3727"/>
                    <a:pt x="6929" y="3930"/>
                  </a:cubicBezTo>
                  <a:cubicBezTo>
                    <a:pt x="6870" y="3894"/>
                    <a:pt x="6799" y="3882"/>
                    <a:pt x="6727" y="3882"/>
                  </a:cubicBezTo>
                  <a:lnTo>
                    <a:pt x="6620" y="3882"/>
                  </a:lnTo>
                  <a:lnTo>
                    <a:pt x="6620" y="3489"/>
                  </a:lnTo>
                  <a:lnTo>
                    <a:pt x="6632" y="3489"/>
                  </a:lnTo>
                  <a:cubicBezTo>
                    <a:pt x="6727" y="3489"/>
                    <a:pt x="6799" y="3418"/>
                    <a:pt x="6799" y="3335"/>
                  </a:cubicBezTo>
                  <a:cubicBezTo>
                    <a:pt x="6799" y="3239"/>
                    <a:pt x="6727" y="3168"/>
                    <a:pt x="6632" y="3168"/>
                  </a:cubicBezTo>
                  <a:cubicBezTo>
                    <a:pt x="5263" y="3168"/>
                    <a:pt x="4286" y="2715"/>
                    <a:pt x="3703" y="2346"/>
                  </a:cubicBezTo>
                  <a:cubicBezTo>
                    <a:pt x="3060" y="1942"/>
                    <a:pt x="2750" y="1525"/>
                    <a:pt x="2738" y="1525"/>
                  </a:cubicBezTo>
                  <a:cubicBezTo>
                    <a:pt x="2705" y="1484"/>
                    <a:pt x="2656" y="1463"/>
                    <a:pt x="2608" y="1463"/>
                  </a:cubicBezTo>
                  <a:cubicBezTo>
                    <a:pt x="2573" y="1463"/>
                    <a:pt x="2538" y="1475"/>
                    <a:pt x="2512" y="1501"/>
                  </a:cubicBezTo>
                  <a:cubicBezTo>
                    <a:pt x="2441" y="1561"/>
                    <a:pt x="2417" y="1668"/>
                    <a:pt x="2477" y="1715"/>
                  </a:cubicBezTo>
                  <a:cubicBezTo>
                    <a:pt x="2500" y="1739"/>
                    <a:pt x="2834" y="2168"/>
                    <a:pt x="3512" y="2596"/>
                  </a:cubicBezTo>
                  <a:cubicBezTo>
                    <a:pt x="4084" y="2965"/>
                    <a:pt x="5024" y="3382"/>
                    <a:pt x="6287" y="3466"/>
                  </a:cubicBezTo>
                  <a:lnTo>
                    <a:pt x="6287" y="4013"/>
                  </a:lnTo>
                  <a:cubicBezTo>
                    <a:pt x="6287" y="4073"/>
                    <a:pt x="6322" y="4120"/>
                    <a:pt x="6370" y="4144"/>
                  </a:cubicBezTo>
                  <a:cubicBezTo>
                    <a:pt x="6406" y="4180"/>
                    <a:pt x="6406" y="4180"/>
                    <a:pt x="6572" y="4180"/>
                  </a:cubicBezTo>
                  <a:lnTo>
                    <a:pt x="6715" y="4180"/>
                  </a:lnTo>
                  <a:cubicBezTo>
                    <a:pt x="6858" y="4180"/>
                    <a:pt x="6977" y="4299"/>
                    <a:pt x="6977" y="4442"/>
                  </a:cubicBezTo>
                  <a:cubicBezTo>
                    <a:pt x="6977" y="4597"/>
                    <a:pt x="6858" y="4716"/>
                    <a:pt x="6715" y="4716"/>
                  </a:cubicBezTo>
                  <a:lnTo>
                    <a:pt x="6608" y="4716"/>
                  </a:lnTo>
                  <a:lnTo>
                    <a:pt x="6608" y="4692"/>
                  </a:lnTo>
                  <a:cubicBezTo>
                    <a:pt x="6608" y="4609"/>
                    <a:pt x="6537" y="4537"/>
                    <a:pt x="6441" y="4537"/>
                  </a:cubicBezTo>
                  <a:cubicBezTo>
                    <a:pt x="6358" y="4537"/>
                    <a:pt x="6275" y="4609"/>
                    <a:pt x="6275" y="4692"/>
                  </a:cubicBezTo>
                  <a:cubicBezTo>
                    <a:pt x="6275" y="5859"/>
                    <a:pt x="5346" y="6799"/>
                    <a:pt x="4179" y="6799"/>
                  </a:cubicBezTo>
                  <a:cubicBezTo>
                    <a:pt x="3024" y="6799"/>
                    <a:pt x="2096" y="5871"/>
                    <a:pt x="2096" y="4716"/>
                  </a:cubicBezTo>
                  <a:cubicBezTo>
                    <a:pt x="2096" y="4620"/>
                    <a:pt x="2024" y="4549"/>
                    <a:pt x="1929" y="4549"/>
                  </a:cubicBezTo>
                  <a:cubicBezTo>
                    <a:pt x="1846" y="4549"/>
                    <a:pt x="1774" y="4620"/>
                    <a:pt x="1774" y="4716"/>
                  </a:cubicBezTo>
                  <a:lnTo>
                    <a:pt x="1774" y="4728"/>
                  </a:lnTo>
                  <a:lnTo>
                    <a:pt x="1667" y="4728"/>
                  </a:lnTo>
                  <a:cubicBezTo>
                    <a:pt x="1512" y="4728"/>
                    <a:pt x="1393" y="4609"/>
                    <a:pt x="1393" y="4466"/>
                  </a:cubicBezTo>
                  <a:cubicBezTo>
                    <a:pt x="1393" y="4311"/>
                    <a:pt x="1512" y="4192"/>
                    <a:pt x="1667" y="4192"/>
                  </a:cubicBezTo>
                  <a:lnTo>
                    <a:pt x="1798" y="4192"/>
                  </a:lnTo>
                  <a:cubicBezTo>
                    <a:pt x="1976" y="4192"/>
                    <a:pt x="1976" y="4192"/>
                    <a:pt x="2012" y="4180"/>
                  </a:cubicBezTo>
                  <a:cubicBezTo>
                    <a:pt x="2072" y="4144"/>
                    <a:pt x="2096" y="4085"/>
                    <a:pt x="2096" y="4025"/>
                  </a:cubicBezTo>
                  <a:lnTo>
                    <a:pt x="2096" y="3847"/>
                  </a:lnTo>
                  <a:cubicBezTo>
                    <a:pt x="2096" y="3335"/>
                    <a:pt x="2262" y="2882"/>
                    <a:pt x="2572" y="2513"/>
                  </a:cubicBezTo>
                  <a:cubicBezTo>
                    <a:pt x="2631" y="2442"/>
                    <a:pt x="2619" y="2334"/>
                    <a:pt x="2560" y="2287"/>
                  </a:cubicBezTo>
                  <a:cubicBezTo>
                    <a:pt x="2528" y="2260"/>
                    <a:pt x="2488" y="2248"/>
                    <a:pt x="2450" y="2248"/>
                  </a:cubicBezTo>
                  <a:cubicBezTo>
                    <a:pt x="2404" y="2248"/>
                    <a:pt x="2360" y="2266"/>
                    <a:pt x="2334" y="2299"/>
                  </a:cubicBezTo>
                  <a:cubicBezTo>
                    <a:pt x="1965" y="2739"/>
                    <a:pt x="1774" y="3251"/>
                    <a:pt x="1774" y="3870"/>
                  </a:cubicBezTo>
                  <a:lnTo>
                    <a:pt x="1774" y="3882"/>
                  </a:lnTo>
                  <a:lnTo>
                    <a:pt x="1667" y="3882"/>
                  </a:lnTo>
                  <a:cubicBezTo>
                    <a:pt x="1595" y="3882"/>
                    <a:pt x="1512" y="3894"/>
                    <a:pt x="1453" y="3930"/>
                  </a:cubicBezTo>
                  <a:cubicBezTo>
                    <a:pt x="1417" y="3727"/>
                    <a:pt x="1393" y="3537"/>
                    <a:pt x="1393" y="3346"/>
                  </a:cubicBezTo>
                  <a:cubicBezTo>
                    <a:pt x="1393" y="1799"/>
                    <a:pt x="2643" y="548"/>
                    <a:pt x="4191" y="548"/>
                  </a:cubicBezTo>
                  <a:close/>
                  <a:moveTo>
                    <a:pt x="5084" y="6990"/>
                  </a:moveTo>
                  <a:lnTo>
                    <a:pt x="5084" y="7537"/>
                  </a:lnTo>
                  <a:cubicBezTo>
                    <a:pt x="5084" y="7895"/>
                    <a:pt x="5310" y="8228"/>
                    <a:pt x="5667" y="8347"/>
                  </a:cubicBezTo>
                  <a:lnTo>
                    <a:pt x="6001" y="8466"/>
                  </a:lnTo>
                  <a:lnTo>
                    <a:pt x="5620" y="8811"/>
                  </a:lnTo>
                  <a:cubicBezTo>
                    <a:pt x="5489" y="8942"/>
                    <a:pt x="5429" y="9109"/>
                    <a:pt x="5429" y="9300"/>
                  </a:cubicBezTo>
                  <a:lnTo>
                    <a:pt x="5429" y="9359"/>
                  </a:lnTo>
                  <a:cubicBezTo>
                    <a:pt x="5060" y="9514"/>
                    <a:pt x="4643" y="9621"/>
                    <a:pt x="4191" y="9621"/>
                  </a:cubicBezTo>
                  <a:cubicBezTo>
                    <a:pt x="3762" y="9621"/>
                    <a:pt x="3334" y="9538"/>
                    <a:pt x="2965" y="9359"/>
                  </a:cubicBezTo>
                  <a:lnTo>
                    <a:pt x="2965" y="9300"/>
                  </a:lnTo>
                  <a:cubicBezTo>
                    <a:pt x="2965" y="9121"/>
                    <a:pt x="2881" y="8942"/>
                    <a:pt x="2762" y="8811"/>
                  </a:cubicBezTo>
                  <a:lnTo>
                    <a:pt x="2429" y="8466"/>
                  </a:lnTo>
                  <a:lnTo>
                    <a:pt x="2750" y="8347"/>
                  </a:lnTo>
                  <a:cubicBezTo>
                    <a:pt x="3096" y="8228"/>
                    <a:pt x="3334" y="7895"/>
                    <a:pt x="3334" y="7537"/>
                  </a:cubicBezTo>
                  <a:lnTo>
                    <a:pt x="3334" y="6990"/>
                  </a:lnTo>
                  <a:cubicBezTo>
                    <a:pt x="3596" y="7097"/>
                    <a:pt x="3893" y="7156"/>
                    <a:pt x="4215" y="7156"/>
                  </a:cubicBezTo>
                  <a:cubicBezTo>
                    <a:pt x="4524" y="7156"/>
                    <a:pt x="4822" y="7097"/>
                    <a:pt x="5084" y="6990"/>
                  </a:cubicBezTo>
                  <a:close/>
                  <a:moveTo>
                    <a:pt x="1560" y="1"/>
                  </a:moveTo>
                  <a:cubicBezTo>
                    <a:pt x="798" y="1"/>
                    <a:pt x="179" y="620"/>
                    <a:pt x="179" y="1382"/>
                  </a:cubicBezTo>
                  <a:cubicBezTo>
                    <a:pt x="179" y="1977"/>
                    <a:pt x="548" y="2501"/>
                    <a:pt x="1119" y="2692"/>
                  </a:cubicBezTo>
                  <a:cubicBezTo>
                    <a:pt x="1072" y="2882"/>
                    <a:pt x="1060" y="3096"/>
                    <a:pt x="1060" y="3299"/>
                  </a:cubicBezTo>
                  <a:cubicBezTo>
                    <a:pt x="1060" y="3573"/>
                    <a:pt x="1084" y="3835"/>
                    <a:pt x="1155" y="4108"/>
                  </a:cubicBezTo>
                  <a:cubicBezTo>
                    <a:pt x="1095" y="4192"/>
                    <a:pt x="1060" y="4311"/>
                    <a:pt x="1060" y="4442"/>
                  </a:cubicBezTo>
                  <a:cubicBezTo>
                    <a:pt x="1060" y="4775"/>
                    <a:pt x="1322" y="5037"/>
                    <a:pt x="1655" y="5037"/>
                  </a:cubicBezTo>
                  <a:lnTo>
                    <a:pt x="1774" y="5037"/>
                  </a:lnTo>
                  <a:cubicBezTo>
                    <a:pt x="1869" y="5799"/>
                    <a:pt x="2334" y="6442"/>
                    <a:pt x="2965" y="6811"/>
                  </a:cubicBezTo>
                  <a:lnTo>
                    <a:pt x="2965" y="7526"/>
                  </a:lnTo>
                  <a:cubicBezTo>
                    <a:pt x="2965" y="7752"/>
                    <a:pt x="2810" y="7954"/>
                    <a:pt x="2596" y="8038"/>
                  </a:cubicBezTo>
                  <a:lnTo>
                    <a:pt x="798" y="8669"/>
                  </a:lnTo>
                  <a:cubicBezTo>
                    <a:pt x="322" y="8835"/>
                    <a:pt x="0" y="9300"/>
                    <a:pt x="0" y="9823"/>
                  </a:cubicBezTo>
                  <a:lnTo>
                    <a:pt x="0" y="10990"/>
                  </a:lnTo>
                  <a:cubicBezTo>
                    <a:pt x="0" y="11085"/>
                    <a:pt x="71" y="11157"/>
                    <a:pt x="155" y="11157"/>
                  </a:cubicBezTo>
                  <a:cubicBezTo>
                    <a:pt x="250" y="11157"/>
                    <a:pt x="322" y="11085"/>
                    <a:pt x="322" y="10990"/>
                  </a:cubicBezTo>
                  <a:lnTo>
                    <a:pt x="322" y="9823"/>
                  </a:lnTo>
                  <a:cubicBezTo>
                    <a:pt x="322" y="9442"/>
                    <a:pt x="560" y="9109"/>
                    <a:pt x="917" y="8990"/>
                  </a:cubicBezTo>
                  <a:lnTo>
                    <a:pt x="2048" y="8585"/>
                  </a:lnTo>
                  <a:lnTo>
                    <a:pt x="2512" y="9050"/>
                  </a:lnTo>
                  <a:cubicBezTo>
                    <a:pt x="2584" y="9121"/>
                    <a:pt x="2619" y="9204"/>
                    <a:pt x="2619" y="9300"/>
                  </a:cubicBezTo>
                  <a:lnTo>
                    <a:pt x="2619" y="10990"/>
                  </a:lnTo>
                  <a:cubicBezTo>
                    <a:pt x="2619" y="11085"/>
                    <a:pt x="2691" y="11157"/>
                    <a:pt x="2774" y="11157"/>
                  </a:cubicBezTo>
                  <a:cubicBezTo>
                    <a:pt x="2869" y="11157"/>
                    <a:pt x="2941" y="11085"/>
                    <a:pt x="2941" y="10990"/>
                  </a:cubicBezTo>
                  <a:lnTo>
                    <a:pt x="2941" y="9704"/>
                  </a:lnTo>
                  <a:cubicBezTo>
                    <a:pt x="3334" y="9847"/>
                    <a:pt x="3751" y="9943"/>
                    <a:pt x="4179" y="9943"/>
                  </a:cubicBezTo>
                  <a:cubicBezTo>
                    <a:pt x="4608" y="9943"/>
                    <a:pt x="5024" y="9859"/>
                    <a:pt x="5417" y="9704"/>
                  </a:cubicBezTo>
                  <a:lnTo>
                    <a:pt x="5417" y="9776"/>
                  </a:lnTo>
                  <a:cubicBezTo>
                    <a:pt x="5417" y="9859"/>
                    <a:pt x="5489" y="9943"/>
                    <a:pt x="5572" y="9943"/>
                  </a:cubicBezTo>
                  <a:cubicBezTo>
                    <a:pt x="5667" y="9943"/>
                    <a:pt x="5739" y="9859"/>
                    <a:pt x="5739" y="9776"/>
                  </a:cubicBezTo>
                  <a:lnTo>
                    <a:pt x="5739" y="9300"/>
                  </a:lnTo>
                  <a:cubicBezTo>
                    <a:pt x="5739" y="9204"/>
                    <a:pt x="5786" y="9109"/>
                    <a:pt x="5846" y="9038"/>
                  </a:cubicBezTo>
                  <a:lnTo>
                    <a:pt x="6310" y="8585"/>
                  </a:lnTo>
                  <a:lnTo>
                    <a:pt x="7441" y="8978"/>
                  </a:lnTo>
                  <a:cubicBezTo>
                    <a:pt x="7799" y="9097"/>
                    <a:pt x="8037" y="9442"/>
                    <a:pt x="8037" y="9812"/>
                  </a:cubicBezTo>
                  <a:lnTo>
                    <a:pt x="8037" y="10990"/>
                  </a:lnTo>
                  <a:cubicBezTo>
                    <a:pt x="8037" y="11085"/>
                    <a:pt x="8108" y="11157"/>
                    <a:pt x="8192" y="11157"/>
                  </a:cubicBezTo>
                  <a:cubicBezTo>
                    <a:pt x="8287" y="11157"/>
                    <a:pt x="8358" y="11085"/>
                    <a:pt x="8358" y="10990"/>
                  </a:cubicBezTo>
                  <a:lnTo>
                    <a:pt x="8358" y="9812"/>
                  </a:lnTo>
                  <a:cubicBezTo>
                    <a:pt x="8358" y="9300"/>
                    <a:pt x="8037" y="8835"/>
                    <a:pt x="7561" y="8669"/>
                  </a:cubicBezTo>
                  <a:lnTo>
                    <a:pt x="5763" y="8038"/>
                  </a:lnTo>
                  <a:cubicBezTo>
                    <a:pt x="5548" y="7954"/>
                    <a:pt x="5405" y="7752"/>
                    <a:pt x="5405" y="7526"/>
                  </a:cubicBezTo>
                  <a:lnTo>
                    <a:pt x="5405" y="6811"/>
                  </a:lnTo>
                  <a:cubicBezTo>
                    <a:pt x="6037" y="6442"/>
                    <a:pt x="6489" y="5799"/>
                    <a:pt x="6596" y="5037"/>
                  </a:cubicBezTo>
                  <a:lnTo>
                    <a:pt x="6715" y="5037"/>
                  </a:lnTo>
                  <a:cubicBezTo>
                    <a:pt x="7037" y="5037"/>
                    <a:pt x="7310" y="4775"/>
                    <a:pt x="7310" y="4442"/>
                  </a:cubicBezTo>
                  <a:cubicBezTo>
                    <a:pt x="7310" y="4323"/>
                    <a:pt x="7263" y="4204"/>
                    <a:pt x="7203" y="4108"/>
                  </a:cubicBezTo>
                  <a:cubicBezTo>
                    <a:pt x="7275" y="3847"/>
                    <a:pt x="7310" y="3585"/>
                    <a:pt x="7310" y="3299"/>
                  </a:cubicBezTo>
                  <a:cubicBezTo>
                    <a:pt x="7310" y="3096"/>
                    <a:pt x="7287" y="2882"/>
                    <a:pt x="7251" y="2692"/>
                  </a:cubicBezTo>
                  <a:cubicBezTo>
                    <a:pt x="7799" y="2501"/>
                    <a:pt x="8180" y="1977"/>
                    <a:pt x="8180" y="1382"/>
                  </a:cubicBezTo>
                  <a:cubicBezTo>
                    <a:pt x="8180" y="620"/>
                    <a:pt x="7561" y="1"/>
                    <a:pt x="6799" y="1"/>
                  </a:cubicBezTo>
                  <a:cubicBezTo>
                    <a:pt x="6358" y="1"/>
                    <a:pt x="5953" y="203"/>
                    <a:pt x="5679" y="560"/>
                  </a:cubicBezTo>
                  <a:cubicBezTo>
                    <a:pt x="5239" y="310"/>
                    <a:pt x="4727" y="179"/>
                    <a:pt x="4179" y="179"/>
                  </a:cubicBezTo>
                  <a:cubicBezTo>
                    <a:pt x="3631" y="179"/>
                    <a:pt x="3119" y="310"/>
                    <a:pt x="2679" y="560"/>
                  </a:cubicBezTo>
                  <a:cubicBezTo>
                    <a:pt x="2429" y="203"/>
                    <a:pt x="2012" y="1"/>
                    <a:pt x="1560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11" name="Google Shape;11711;p81"/>
            <p:cNvSpPr/>
            <p:nvPr/>
          </p:nvSpPr>
          <p:spPr>
            <a:xfrm>
              <a:off x="5923707" y="2588136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0"/>
                  </a:moveTo>
                  <a:cubicBezTo>
                    <a:pt x="131" y="0"/>
                    <a:pt x="90" y="15"/>
                    <a:pt x="60" y="45"/>
                  </a:cubicBezTo>
                  <a:cubicBezTo>
                    <a:pt x="0" y="104"/>
                    <a:pt x="0" y="199"/>
                    <a:pt x="60" y="259"/>
                  </a:cubicBezTo>
                  <a:cubicBezTo>
                    <a:pt x="191" y="402"/>
                    <a:pt x="429" y="485"/>
                    <a:pt x="703" y="485"/>
                  </a:cubicBezTo>
                  <a:cubicBezTo>
                    <a:pt x="953" y="485"/>
                    <a:pt x="1191" y="402"/>
                    <a:pt x="1334" y="259"/>
                  </a:cubicBezTo>
                  <a:cubicBezTo>
                    <a:pt x="1370" y="199"/>
                    <a:pt x="1370" y="104"/>
                    <a:pt x="1310" y="45"/>
                  </a:cubicBezTo>
                  <a:cubicBezTo>
                    <a:pt x="1280" y="15"/>
                    <a:pt x="1239" y="0"/>
                    <a:pt x="1197" y="0"/>
                  </a:cubicBezTo>
                  <a:cubicBezTo>
                    <a:pt x="1155" y="0"/>
                    <a:pt x="1114" y="15"/>
                    <a:pt x="1084" y="45"/>
                  </a:cubicBezTo>
                  <a:cubicBezTo>
                    <a:pt x="1024" y="104"/>
                    <a:pt x="881" y="176"/>
                    <a:pt x="679" y="176"/>
                  </a:cubicBezTo>
                  <a:cubicBezTo>
                    <a:pt x="488" y="176"/>
                    <a:pt x="346" y="104"/>
                    <a:pt x="286" y="45"/>
                  </a:cubicBezTo>
                  <a:cubicBezTo>
                    <a:pt x="256" y="15"/>
                    <a:pt x="215" y="0"/>
                    <a:pt x="17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12" name="Google Shape;11712;p81"/>
            <p:cNvSpPr/>
            <p:nvPr/>
          </p:nvSpPr>
          <p:spPr>
            <a:xfrm>
              <a:off x="5983677" y="2742291"/>
              <a:ext cx="10201" cy="26833"/>
            </a:xfrm>
            <a:custGeom>
              <a:avLst/>
              <a:gdLst/>
              <a:ahLst/>
              <a:cxnLst/>
              <a:rect l="l" t="t" r="r" b="b"/>
              <a:pathLst>
                <a:path w="322" h="847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679"/>
                  </a:lnTo>
                  <a:cubicBezTo>
                    <a:pt x="0" y="775"/>
                    <a:pt x="72" y="846"/>
                    <a:pt x="155" y="846"/>
                  </a:cubicBezTo>
                  <a:cubicBezTo>
                    <a:pt x="250" y="846"/>
                    <a:pt x="322" y="775"/>
                    <a:pt x="322" y="679"/>
                  </a:cubicBezTo>
                  <a:lnTo>
                    <a:pt x="322" y="155"/>
                  </a:lnTo>
                  <a:cubicBezTo>
                    <a:pt x="322" y="72"/>
                    <a:pt x="262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13" name="Google Shape;11713;p81"/>
            <p:cNvSpPr/>
            <p:nvPr/>
          </p:nvSpPr>
          <p:spPr>
            <a:xfrm>
              <a:off x="5906726" y="2543531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5"/>
                  </a:lnTo>
                  <a:cubicBezTo>
                    <a:pt x="1" y="441"/>
                    <a:pt x="72" y="512"/>
                    <a:pt x="167" y="512"/>
                  </a:cubicBezTo>
                  <a:cubicBezTo>
                    <a:pt x="251" y="512"/>
                    <a:pt x="322" y="441"/>
                    <a:pt x="322" y="345"/>
                  </a:cubicBezTo>
                  <a:lnTo>
                    <a:pt x="322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14" name="Google Shape;11714;p81"/>
            <p:cNvSpPr/>
            <p:nvPr/>
          </p:nvSpPr>
          <p:spPr>
            <a:xfrm>
              <a:off x="5972747" y="2543531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5"/>
                  </a:lnTo>
                  <a:cubicBezTo>
                    <a:pt x="0" y="441"/>
                    <a:pt x="72" y="512"/>
                    <a:pt x="167" y="512"/>
                  </a:cubicBezTo>
                  <a:cubicBezTo>
                    <a:pt x="250" y="512"/>
                    <a:pt x="322" y="441"/>
                    <a:pt x="322" y="345"/>
                  </a:cubicBezTo>
                  <a:lnTo>
                    <a:pt x="322" y="167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15" name="Google Shape;11715;p81"/>
            <p:cNvSpPr/>
            <p:nvPr/>
          </p:nvSpPr>
          <p:spPr>
            <a:xfrm>
              <a:off x="5901055" y="2526931"/>
              <a:ext cx="16252" cy="10581"/>
            </a:xfrm>
            <a:custGeom>
              <a:avLst/>
              <a:gdLst/>
              <a:ahLst/>
              <a:cxnLst/>
              <a:rect l="l" t="t" r="r" b="b"/>
              <a:pathLst>
                <a:path w="513" h="334" extrusionOk="0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346" y="334"/>
                  </a:lnTo>
                  <a:cubicBezTo>
                    <a:pt x="430" y="334"/>
                    <a:pt x="501" y="262"/>
                    <a:pt x="501" y="167"/>
                  </a:cubicBezTo>
                  <a:cubicBezTo>
                    <a:pt x="513" y="84"/>
                    <a:pt x="430" y="0"/>
                    <a:pt x="34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16" name="Google Shape;11716;p81"/>
            <p:cNvSpPr/>
            <p:nvPr/>
          </p:nvSpPr>
          <p:spPr>
            <a:xfrm>
              <a:off x="5972367" y="2526899"/>
              <a:ext cx="16220" cy="10613"/>
            </a:xfrm>
            <a:custGeom>
              <a:avLst/>
              <a:gdLst/>
              <a:ahLst/>
              <a:cxnLst/>
              <a:rect l="l" t="t" r="r" b="b"/>
              <a:pathLst>
                <a:path w="512" h="335" extrusionOk="0">
                  <a:moveTo>
                    <a:pt x="364" y="0"/>
                  </a:moveTo>
                  <a:cubicBezTo>
                    <a:pt x="358" y="0"/>
                    <a:pt x="352" y="0"/>
                    <a:pt x="345" y="1"/>
                  </a:cubicBezTo>
                  <a:lnTo>
                    <a:pt x="167" y="1"/>
                  </a:lnTo>
                  <a:cubicBezTo>
                    <a:pt x="72" y="1"/>
                    <a:pt x="0" y="85"/>
                    <a:pt x="0" y="168"/>
                  </a:cubicBezTo>
                  <a:cubicBezTo>
                    <a:pt x="0" y="263"/>
                    <a:pt x="72" y="335"/>
                    <a:pt x="167" y="335"/>
                  </a:cubicBezTo>
                  <a:lnTo>
                    <a:pt x="345" y="335"/>
                  </a:lnTo>
                  <a:cubicBezTo>
                    <a:pt x="429" y="335"/>
                    <a:pt x="500" y="263"/>
                    <a:pt x="500" y="168"/>
                  </a:cubicBezTo>
                  <a:cubicBezTo>
                    <a:pt x="511" y="79"/>
                    <a:pt x="450" y="0"/>
                    <a:pt x="36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717" name="Google Shape;11717;p81"/>
          <p:cNvGrpSpPr/>
          <p:nvPr/>
        </p:nvGrpSpPr>
        <p:grpSpPr>
          <a:xfrm>
            <a:off x="10739761" y="2946293"/>
            <a:ext cx="352577" cy="471272"/>
            <a:chOff x="8054820" y="2416399"/>
            <a:chExt cx="264433" cy="353454"/>
          </a:xfrm>
          <a:solidFill>
            <a:srgbClr val="D2DE00"/>
          </a:solidFill>
        </p:grpSpPr>
        <p:sp>
          <p:nvSpPr>
            <p:cNvPr id="11718" name="Google Shape;11718;p81"/>
            <p:cNvSpPr/>
            <p:nvPr/>
          </p:nvSpPr>
          <p:spPr>
            <a:xfrm>
              <a:off x="8148371" y="2538621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334"/>
                  </a:lnTo>
                  <a:cubicBezTo>
                    <a:pt x="0" y="429"/>
                    <a:pt x="72" y="500"/>
                    <a:pt x="155" y="500"/>
                  </a:cubicBezTo>
                  <a:cubicBezTo>
                    <a:pt x="250" y="500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10" y="72"/>
                    <a:pt x="250" y="0"/>
                    <a:pt x="15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19" name="Google Shape;11719;p81"/>
            <p:cNvSpPr/>
            <p:nvPr/>
          </p:nvSpPr>
          <p:spPr>
            <a:xfrm>
              <a:off x="8214361" y="2538621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0"/>
                    <a:pt x="156" y="500"/>
                  </a:cubicBezTo>
                  <a:cubicBezTo>
                    <a:pt x="251" y="500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20" name="Google Shape;11720;p81"/>
            <p:cNvSpPr/>
            <p:nvPr/>
          </p:nvSpPr>
          <p:spPr>
            <a:xfrm>
              <a:off x="8054820" y="2416399"/>
              <a:ext cx="264433" cy="353454"/>
            </a:xfrm>
            <a:custGeom>
              <a:avLst/>
              <a:gdLst/>
              <a:ahLst/>
              <a:cxnLst/>
              <a:rect l="l" t="t" r="r" b="b"/>
              <a:pathLst>
                <a:path w="8347" h="11157" extrusionOk="0">
                  <a:moveTo>
                    <a:pt x="1703" y="5025"/>
                  </a:moveTo>
                  <a:cubicBezTo>
                    <a:pt x="1787" y="5204"/>
                    <a:pt x="1882" y="5418"/>
                    <a:pt x="1882" y="5573"/>
                  </a:cubicBezTo>
                  <a:cubicBezTo>
                    <a:pt x="1882" y="5680"/>
                    <a:pt x="1787" y="5763"/>
                    <a:pt x="1703" y="5763"/>
                  </a:cubicBezTo>
                  <a:cubicBezTo>
                    <a:pt x="1608" y="5763"/>
                    <a:pt x="1525" y="5668"/>
                    <a:pt x="1525" y="5573"/>
                  </a:cubicBezTo>
                  <a:cubicBezTo>
                    <a:pt x="1525" y="5430"/>
                    <a:pt x="1608" y="5204"/>
                    <a:pt x="1703" y="5025"/>
                  </a:cubicBezTo>
                  <a:close/>
                  <a:moveTo>
                    <a:pt x="6585" y="5025"/>
                  </a:moveTo>
                  <a:cubicBezTo>
                    <a:pt x="6668" y="5204"/>
                    <a:pt x="6763" y="5418"/>
                    <a:pt x="6763" y="5573"/>
                  </a:cubicBezTo>
                  <a:cubicBezTo>
                    <a:pt x="6763" y="5680"/>
                    <a:pt x="6668" y="5763"/>
                    <a:pt x="6585" y="5763"/>
                  </a:cubicBezTo>
                  <a:cubicBezTo>
                    <a:pt x="6490" y="5763"/>
                    <a:pt x="6406" y="5668"/>
                    <a:pt x="6406" y="5573"/>
                  </a:cubicBezTo>
                  <a:cubicBezTo>
                    <a:pt x="6406" y="5430"/>
                    <a:pt x="6490" y="5204"/>
                    <a:pt x="6585" y="5025"/>
                  </a:cubicBezTo>
                  <a:close/>
                  <a:moveTo>
                    <a:pt x="4144" y="322"/>
                  </a:moveTo>
                  <a:cubicBezTo>
                    <a:pt x="6073" y="322"/>
                    <a:pt x="7633" y="1894"/>
                    <a:pt x="7633" y="3823"/>
                  </a:cubicBezTo>
                  <a:cubicBezTo>
                    <a:pt x="7633" y="5847"/>
                    <a:pt x="6478" y="7752"/>
                    <a:pt x="6299" y="8049"/>
                  </a:cubicBezTo>
                  <a:lnTo>
                    <a:pt x="5716" y="7847"/>
                  </a:lnTo>
                  <a:cubicBezTo>
                    <a:pt x="5513" y="7764"/>
                    <a:pt x="5358" y="7561"/>
                    <a:pt x="5358" y="7335"/>
                  </a:cubicBezTo>
                  <a:lnTo>
                    <a:pt x="5358" y="6621"/>
                  </a:lnTo>
                  <a:cubicBezTo>
                    <a:pt x="5692" y="6430"/>
                    <a:pt x="5966" y="6180"/>
                    <a:pt x="6180" y="5859"/>
                  </a:cubicBezTo>
                  <a:cubicBezTo>
                    <a:pt x="6263" y="6001"/>
                    <a:pt x="6418" y="6073"/>
                    <a:pt x="6597" y="6073"/>
                  </a:cubicBezTo>
                  <a:cubicBezTo>
                    <a:pt x="6882" y="6073"/>
                    <a:pt x="7097" y="5847"/>
                    <a:pt x="7097" y="5561"/>
                  </a:cubicBezTo>
                  <a:cubicBezTo>
                    <a:pt x="7097" y="5323"/>
                    <a:pt x="6966" y="5025"/>
                    <a:pt x="6859" y="4823"/>
                  </a:cubicBezTo>
                  <a:cubicBezTo>
                    <a:pt x="7097" y="4751"/>
                    <a:pt x="7275" y="4525"/>
                    <a:pt x="7275" y="4251"/>
                  </a:cubicBezTo>
                  <a:cubicBezTo>
                    <a:pt x="7275" y="3930"/>
                    <a:pt x="7013" y="3656"/>
                    <a:pt x="6680" y="3656"/>
                  </a:cubicBezTo>
                  <a:lnTo>
                    <a:pt x="6597" y="3656"/>
                  </a:lnTo>
                  <a:cubicBezTo>
                    <a:pt x="6597" y="3656"/>
                    <a:pt x="6585" y="3656"/>
                    <a:pt x="6585" y="3644"/>
                  </a:cubicBezTo>
                  <a:lnTo>
                    <a:pt x="6585" y="3120"/>
                  </a:lnTo>
                  <a:cubicBezTo>
                    <a:pt x="6585" y="2453"/>
                    <a:pt x="6049" y="1918"/>
                    <a:pt x="5370" y="1918"/>
                  </a:cubicBezTo>
                  <a:lnTo>
                    <a:pt x="5192" y="1918"/>
                  </a:lnTo>
                  <a:cubicBezTo>
                    <a:pt x="5108" y="1918"/>
                    <a:pt x="5037" y="1989"/>
                    <a:pt x="5037" y="2084"/>
                  </a:cubicBezTo>
                  <a:cubicBezTo>
                    <a:pt x="5037" y="2168"/>
                    <a:pt x="5108" y="2251"/>
                    <a:pt x="5192" y="2251"/>
                  </a:cubicBezTo>
                  <a:lnTo>
                    <a:pt x="5370" y="2251"/>
                  </a:lnTo>
                  <a:cubicBezTo>
                    <a:pt x="5870" y="2251"/>
                    <a:pt x="6251" y="2644"/>
                    <a:pt x="6251" y="3120"/>
                  </a:cubicBezTo>
                  <a:lnTo>
                    <a:pt x="6251" y="3644"/>
                  </a:lnTo>
                  <a:cubicBezTo>
                    <a:pt x="6251" y="3823"/>
                    <a:pt x="6406" y="3989"/>
                    <a:pt x="6597" y="3989"/>
                  </a:cubicBezTo>
                  <a:lnTo>
                    <a:pt x="6680" y="3989"/>
                  </a:lnTo>
                  <a:cubicBezTo>
                    <a:pt x="6835" y="3989"/>
                    <a:pt x="6954" y="4108"/>
                    <a:pt x="6954" y="4251"/>
                  </a:cubicBezTo>
                  <a:cubicBezTo>
                    <a:pt x="6954" y="4406"/>
                    <a:pt x="6835" y="4525"/>
                    <a:pt x="6680" y="4525"/>
                  </a:cubicBezTo>
                  <a:lnTo>
                    <a:pt x="6585" y="4525"/>
                  </a:lnTo>
                  <a:lnTo>
                    <a:pt x="6585" y="4501"/>
                  </a:lnTo>
                  <a:cubicBezTo>
                    <a:pt x="6585" y="4418"/>
                    <a:pt x="6501" y="4346"/>
                    <a:pt x="6418" y="4346"/>
                  </a:cubicBezTo>
                  <a:cubicBezTo>
                    <a:pt x="6323" y="4346"/>
                    <a:pt x="6251" y="4418"/>
                    <a:pt x="6251" y="4501"/>
                  </a:cubicBezTo>
                  <a:cubicBezTo>
                    <a:pt x="6251" y="5668"/>
                    <a:pt x="5311" y="6609"/>
                    <a:pt x="4156" y="6609"/>
                  </a:cubicBezTo>
                  <a:cubicBezTo>
                    <a:pt x="2989" y="6609"/>
                    <a:pt x="2060" y="5668"/>
                    <a:pt x="2060" y="4501"/>
                  </a:cubicBezTo>
                  <a:cubicBezTo>
                    <a:pt x="2060" y="4418"/>
                    <a:pt x="1977" y="4346"/>
                    <a:pt x="1894" y="4346"/>
                  </a:cubicBezTo>
                  <a:cubicBezTo>
                    <a:pt x="1798" y="4346"/>
                    <a:pt x="1727" y="4418"/>
                    <a:pt x="1727" y="4501"/>
                  </a:cubicBezTo>
                  <a:lnTo>
                    <a:pt x="1727" y="4525"/>
                  </a:lnTo>
                  <a:lnTo>
                    <a:pt x="1620" y="4525"/>
                  </a:lnTo>
                  <a:cubicBezTo>
                    <a:pt x="1477" y="4525"/>
                    <a:pt x="1358" y="4406"/>
                    <a:pt x="1358" y="4251"/>
                  </a:cubicBezTo>
                  <a:cubicBezTo>
                    <a:pt x="1358" y="4108"/>
                    <a:pt x="1477" y="3989"/>
                    <a:pt x="1620" y="3989"/>
                  </a:cubicBezTo>
                  <a:lnTo>
                    <a:pt x="1715" y="3989"/>
                  </a:lnTo>
                  <a:cubicBezTo>
                    <a:pt x="1894" y="3989"/>
                    <a:pt x="2060" y="3835"/>
                    <a:pt x="2060" y="3644"/>
                  </a:cubicBezTo>
                  <a:lnTo>
                    <a:pt x="2060" y="3120"/>
                  </a:lnTo>
                  <a:cubicBezTo>
                    <a:pt x="2060" y="2632"/>
                    <a:pt x="2453" y="2251"/>
                    <a:pt x="2930" y="2251"/>
                  </a:cubicBezTo>
                  <a:lnTo>
                    <a:pt x="4501" y="2251"/>
                  </a:lnTo>
                  <a:cubicBezTo>
                    <a:pt x="4585" y="2251"/>
                    <a:pt x="4656" y="2168"/>
                    <a:pt x="4656" y="2084"/>
                  </a:cubicBezTo>
                  <a:cubicBezTo>
                    <a:pt x="4656" y="1989"/>
                    <a:pt x="4585" y="1918"/>
                    <a:pt x="4501" y="1918"/>
                  </a:cubicBezTo>
                  <a:lnTo>
                    <a:pt x="2930" y="1918"/>
                  </a:lnTo>
                  <a:cubicBezTo>
                    <a:pt x="2632" y="1918"/>
                    <a:pt x="2394" y="1679"/>
                    <a:pt x="2394" y="1382"/>
                  </a:cubicBezTo>
                  <a:cubicBezTo>
                    <a:pt x="2394" y="798"/>
                    <a:pt x="3025" y="322"/>
                    <a:pt x="3799" y="322"/>
                  </a:cubicBezTo>
                  <a:close/>
                  <a:moveTo>
                    <a:pt x="2084" y="1310"/>
                  </a:moveTo>
                  <a:lnTo>
                    <a:pt x="2084" y="1406"/>
                  </a:lnTo>
                  <a:cubicBezTo>
                    <a:pt x="2084" y="1679"/>
                    <a:pt x="2203" y="1918"/>
                    <a:pt x="2394" y="2084"/>
                  </a:cubicBezTo>
                  <a:cubicBezTo>
                    <a:pt x="2013" y="2275"/>
                    <a:pt x="1727" y="2692"/>
                    <a:pt x="1727" y="3156"/>
                  </a:cubicBezTo>
                  <a:lnTo>
                    <a:pt x="1727" y="3680"/>
                  </a:lnTo>
                  <a:cubicBezTo>
                    <a:pt x="1727" y="3680"/>
                    <a:pt x="1727" y="3692"/>
                    <a:pt x="1715" y="3692"/>
                  </a:cubicBezTo>
                  <a:lnTo>
                    <a:pt x="1620" y="3692"/>
                  </a:lnTo>
                  <a:cubicBezTo>
                    <a:pt x="1298" y="3692"/>
                    <a:pt x="1025" y="3954"/>
                    <a:pt x="1025" y="4287"/>
                  </a:cubicBezTo>
                  <a:cubicBezTo>
                    <a:pt x="1025" y="4549"/>
                    <a:pt x="1203" y="4775"/>
                    <a:pt x="1441" y="4847"/>
                  </a:cubicBezTo>
                  <a:cubicBezTo>
                    <a:pt x="1346" y="5037"/>
                    <a:pt x="1203" y="5335"/>
                    <a:pt x="1203" y="5597"/>
                  </a:cubicBezTo>
                  <a:cubicBezTo>
                    <a:pt x="1203" y="5870"/>
                    <a:pt x="1429" y="6097"/>
                    <a:pt x="1715" y="6097"/>
                  </a:cubicBezTo>
                  <a:cubicBezTo>
                    <a:pt x="1894" y="6097"/>
                    <a:pt x="2037" y="6013"/>
                    <a:pt x="2132" y="5894"/>
                  </a:cubicBezTo>
                  <a:cubicBezTo>
                    <a:pt x="2334" y="6204"/>
                    <a:pt x="2620" y="6466"/>
                    <a:pt x="2953" y="6656"/>
                  </a:cubicBezTo>
                  <a:lnTo>
                    <a:pt x="2953" y="7347"/>
                  </a:lnTo>
                  <a:cubicBezTo>
                    <a:pt x="2953" y="7573"/>
                    <a:pt x="2799" y="7787"/>
                    <a:pt x="2584" y="7859"/>
                  </a:cubicBezTo>
                  <a:lnTo>
                    <a:pt x="1965" y="8085"/>
                  </a:lnTo>
                  <a:cubicBezTo>
                    <a:pt x="1715" y="7621"/>
                    <a:pt x="834" y="5847"/>
                    <a:pt x="834" y="3882"/>
                  </a:cubicBezTo>
                  <a:cubicBezTo>
                    <a:pt x="834" y="3275"/>
                    <a:pt x="989" y="2727"/>
                    <a:pt x="1263" y="2227"/>
                  </a:cubicBezTo>
                  <a:cubicBezTo>
                    <a:pt x="1477" y="1870"/>
                    <a:pt x="1739" y="1560"/>
                    <a:pt x="2084" y="1310"/>
                  </a:cubicBezTo>
                  <a:close/>
                  <a:moveTo>
                    <a:pt x="3811" y="1"/>
                  </a:moveTo>
                  <a:cubicBezTo>
                    <a:pt x="3346" y="1"/>
                    <a:pt x="2918" y="132"/>
                    <a:pt x="2608" y="382"/>
                  </a:cubicBezTo>
                  <a:cubicBezTo>
                    <a:pt x="2453" y="489"/>
                    <a:pt x="2358" y="620"/>
                    <a:pt x="2263" y="763"/>
                  </a:cubicBezTo>
                  <a:cubicBezTo>
                    <a:pt x="1715" y="1084"/>
                    <a:pt x="1286" y="1537"/>
                    <a:pt x="1001" y="2037"/>
                  </a:cubicBezTo>
                  <a:cubicBezTo>
                    <a:pt x="691" y="2572"/>
                    <a:pt x="524" y="3192"/>
                    <a:pt x="524" y="3858"/>
                  </a:cubicBezTo>
                  <a:cubicBezTo>
                    <a:pt x="524" y="5108"/>
                    <a:pt x="870" y="6251"/>
                    <a:pt x="1144" y="6990"/>
                  </a:cubicBezTo>
                  <a:cubicBezTo>
                    <a:pt x="1358" y="7525"/>
                    <a:pt x="1548" y="7942"/>
                    <a:pt x="1667" y="8156"/>
                  </a:cubicBezTo>
                  <a:lnTo>
                    <a:pt x="810" y="8454"/>
                  </a:lnTo>
                  <a:cubicBezTo>
                    <a:pt x="334" y="8621"/>
                    <a:pt x="1" y="9073"/>
                    <a:pt x="1" y="9597"/>
                  </a:cubicBezTo>
                  <a:lnTo>
                    <a:pt x="1" y="10954"/>
                  </a:lnTo>
                  <a:cubicBezTo>
                    <a:pt x="1" y="11038"/>
                    <a:pt x="72" y="11121"/>
                    <a:pt x="167" y="11121"/>
                  </a:cubicBezTo>
                  <a:cubicBezTo>
                    <a:pt x="251" y="11121"/>
                    <a:pt x="322" y="11038"/>
                    <a:pt x="322" y="10954"/>
                  </a:cubicBezTo>
                  <a:lnTo>
                    <a:pt x="322" y="9633"/>
                  </a:lnTo>
                  <a:cubicBezTo>
                    <a:pt x="322" y="9252"/>
                    <a:pt x="560" y="8918"/>
                    <a:pt x="917" y="8799"/>
                  </a:cubicBezTo>
                  <a:lnTo>
                    <a:pt x="1191" y="8704"/>
                  </a:lnTo>
                  <a:cubicBezTo>
                    <a:pt x="1810" y="9561"/>
                    <a:pt x="2941" y="10097"/>
                    <a:pt x="4180" y="10097"/>
                  </a:cubicBezTo>
                  <a:cubicBezTo>
                    <a:pt x="4727" y="10097"/>
                    <a:pt x="5287" y="10002"/>
                    <a:pt x="5775" y="9788"/>
                  </a:cubicBezTo>
                  <a:cubicBezTo>
                    <a:pt x="5858" y="9764"/>
                    <a:pt x="5894" y="9657"/>
                    <a:pt x="5858" y="9585"/>
                  </a:cubicBezTo>
                  <a:cubicBezTo>
                    <a:pt x="5840" y="9512"/>
                    <a:pt x="5773" y="9481"/>
                    <a:pt x="5711" y="9481"/>
                  </a:cubicBezTo>
                  <a:cubicBezTo>
                    <a:pt x="5692" y="9481"/>
                    <a:pt x="5673" y="9484"/>
                    <a:pt x="5656" y="9490"/>
                  </a:cubicBezTo>
                  <a:cubicBezTo>
                    <a:pt x="5204" y="9680"/>
                    <a:pt x="4704" y="9788"/>
                    <a:pt x="4180" y="9788"/>
                  </a:cubicBezTo>
                  <a:cubicBezTo>
                    <a:pt x="3096" y="9788"/>
                    <a:pt x="2084" y="9347"/>
                    <a:pt x="1513" y="8609"/>
                  </a:cubicBezTo>
                  <a:lnTo>
                    <a:pt x="2727" y="8180"/>
                  </a:lnTo>
                  <a:cubicBezTo>
                    <a:pt x="3061" y="8061"/>
                    <a:pt x="3299" y="7740"/>
                    <a:pt x="3299" y="7383"/>
                  </a:cubicBezTo>
                  <a:lnTo>
                    <a:pt x="3299" y="6823"/>
                  </a:lnTo>
                  <a:cubicBezTo>
                    <a:pt x="3572" y="6930"/>
                    <a:pt x="3870" y="6990"/>
                    <a:pt x="4180" y="6990"/>
                  </a:cubicBezTo>
                  <a:cubicBezTo>
                    <a:pt x="4489" y="6990"/>
                    <a:pt x="4787" y="6930"/>
                    <a:pt x="5061" y="6823"/>
                  </a:cubicBezTo>
                  <a:lnTo>
                    <a:pt x="5061" y="7383"/>
                  </a:lnTo>
                  <a:cubicBezTo>
                    <a:pt x="5061" y="7740"/>
                    <a:pt x="5287" y="8061"/>
                    <a:pt x="5644" y="8180"/>
                  </a:cubicBezTo>
                  <a:lnTo>
                    <a:pt x="6847" y="8609"/>
                  </a:lnTo>
                  <a:cubicBezTo>
                    <a:pt x="6680" y="8823"/>
                    <a:pt x="6478" y="9014"/>
                    <a:pt x="6239" y="9180"/>
                  </a:cubicBezTo>
                  <a:cubicBezTo>
                    <a:pt x="6156" y="9228"/>
                    <a:pt x="6144" y="9323"/>
                    <a:pt x="6192" y="9407"/>
                  </a:cubicBezTo>
                  <a:cubicBezTo>
                    <a:pt x="6216" y="9442"/>
                    <a:pt x="6275" y="9478"/>
                    <a:pt x="6323" y="9478"/>
                  </a:cubicBezTo>
                  <a:cubicBezTo>
                    <a:pt x="6359" y="9478"/>
                    <a:pt x="6382" y="9466"/>
                    <a:pt x="6418" y="9442"/>
                  </a:cubicBezTo>
                  <a:cubicBezTo>
                    <a:pt x="6716" y="9240"/>
                    <a:pt x="6966" y="9002"/>
                    <a:pt x="7156" y="8716"/>
                  </a:cubicBezTo>
                  <a:lnTo>
                    <a:pt x="7430" y="8811"/>
                  </a:lnTo>
                  <a:cubicBezTo>
                    <a:pt x="7787" y="8930"/>
                    <a:pt x="8025" y="9264"/>
                    <a:pt x="8025" y="9645"/>
                  </a:cubicBezTo>
                  <a:lnTo>
                    <a:pt x="8025" y="10990"/>
                  </a:lnTo>
                  <a:cubicBezTo>
                    <a:pt x="8025" y="11085"/>
                    <a:pt x="8097" y="11157"/>
                    <a:pt x="8180" y="11157"/>
                  </a:cubicBezTo>
                  <a:cubicBezTo>
                    <a:pt x="8275" y="11157"/>
                    <a:pt x="8347" y="11085"/>
                    <a:pt x="8347" y="10990"/>
                  </a:cubicBezTo>
                  <a:lnTo>
                    <a:pt x="8347" y="9633"/>
                  </a:lnTo>
                  <a:cubicBezTo>
                    <a:pt x="8323" y="9109"/>
                    <a:pt x="7990" y="8657"/>
                    <a:pt x="7513" y="8478"/>
                  </a:cubicBezTo>
                  <a:lnTo>
                    <a:pt x="6620" y="8168"/>
                  </a:lnTo>
                  <a:cubicBezTo>
                    <a:pt x="6740" y="7978"/>
                    <a:pt x="7013" y="7525"/>
                    <a:pt x="7263" y="6918"/>
                  </a:cubicBezTo>
                  <a:cubicBezTo>
                    <a:pt x="7847" y="5561"/>
                    <a:pt x="7978" y="4489"/>
                    <a:pt x="7978" y="3823"/>
                  </a:cubicBezTo>
                  <a:cubicBezTo>
                    <a:pt x="7978" y="1703"/>
                    <a:pt x="6263" y="1"/>
                    <a:pt x="415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21" name="Google Shape;11721;p81"/>
            <p:cNvSpPr/>
            <p:nvPr/>
          </p:nvSpPr>
          <p:spPr>
            <a:xfrm>
              <a:off x="8164972" y="2582371"/>
              <a:ext cx="43782" cy="15492"/>
            </a:xfrm>
            <a:custGeom>
              <a:avLst/>
              <a:gdLst/>
              <a:ahLst/>
              <a:cxnLst/>
              <a:rect l="l" t="t" r="r" b="b"/>
              <a:pathLst>
                <a:path w="1382" h="489" extrusionOk="0">
                  <a:moveTo>
                    <a:pt x="179" y="0"/>
                  </a:moveTo>
                  <a:cubicBezTo>
                    <a:pt x="140" y="0"/>
                    <a:pt x="101" y="12"/>
                    <a:pt x="72" y="36"/>
                  </a:cubicBezTo>
                  <a:cubicBezTo>
                    <a:pt x="0" y="96"/>
                    <a:pt x="0" y="203"/>
                    <a:pt x="72" y="262"/>
                  </a:cubicBezTo>
                  <a:cubicBezTo>
                    <a:pt x="203" y="393"/>
                    <a:pt x="441" y="489"/>
                    <a:pt x="703" y="489"/>
                  </a:cubicBezTo>
                  <a:cubicBezTo>
                    <a:pt x="965" y="489"/>
                    <a:pt x="1191" y="393"/>
                    <a:pt x="1346" y="262"/>
                  </a:cubicBezTo>
                  <a:cubicBezTo>
                    <a:pt x="1381" y="203"/>
                    <a:pt x="1381" y="120"/>
                    <a:pt x="1322" y="36"/>
                  </a:cubicBezTo>
                  <a:cubicBezTo>
                    <a:pt x="1292" y="12"/>
                    <a:pt x="1250" y="0"/>
                    <a:pt x="1209" y="0"/>
                  </a:cubicBezTo>
                  <a:cubicBezTo>
                    <a:pt x="1167" y="0"/>
                    <a:pt x="1125" y="12"/>
                    <a:pt x="1096" y="36"/>
                  </a:cubicBezTo>
                  <a:cubicBezTo>
                    <a:pt x="1036" y="96"/>
                    <a:pt x="881" y="179"/>
                    <a:pt x="691" y="179"/>
                  </a:cubicBezTo>
                  <a:cubicBezTo>
                    <a:pt x="488" y="179"/>
                    <a:pt x="346" y="96"/>
                    <a:pt x="286" y="36"/>
                  </a:cubicBezTo>
                  <a:cubicBezTo>
                    <a:pt x="256" y="12"/>
                    <a:pt x="218" y="0"/>
                    <a:pt x="17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22" name="Google Shape;11722;p81"/>
            <p:cNvSpPr/>
            <p:nvPr/>
          </p:nvSpPr>
          <p:spPr>
            <a:xfrm>
              <a:off x="8141592" y="2519137"/>
              <a:ext cx="18501" cy="13844"/>
            </a:xfrm>
            <a:custGeom>
              <a:avLst/>
              <a:gdLst/>
              <a:ahLst/>
              <a:cxnLst/>
              <a:rect l="l" t="t" r="r" b="b"/>
              <a:pathLst>
                <a:path w="584" h="437" extrusionOk="0">
                  <a:moveTo>
                    <a:pt x="404" y="1"/>
                  </a:moveTo>
                  <a:cubicBezTo>
                    <a:pt x="381" y="1"/>
                    <a:pt x="357" y="7"/>
                    <a:pt x="333" y="20"/>
                  </a:cubicBezTo>
                  <a:lnTo>
                    <a:pt x="119" y="115"/>
                  </a:lnTo>
                  <a:cubicBezTo>
                    <a:pt x="48" y="163"/>
                    <a:pt x="0" y="258"/>
                    <a:pt x="48" y="341"/>
                  </a:cubicBezTo>
                  <a:cubicBezTo>
                    <a:pt x="71" y="401"/>
                    <a:pt x="131" y="437"/>
                    <a:pt x="191" y="437"/>
                  </a:cubicBezTo>
                  <a:cubicBezTo>
                    <a:pt x="226" y="437"/>
                    <a:pt x="238" y="437"/>
                    <a:pt x="274" y="413"/>
                  </a:cubicBezTo>
                  <a:lnTo>
                    <a:pt x="476" y="318"/>
                  </a:lnTo>
                  <a:cubicBezTo>
                    <a:pt x="548" y="270"/>
                    <a:pt x="583" y="163"/>
                    <a:pt x="548" y="91"/>
                  </a:cubicBezTo>
                  <a:cubicBezTo>
                    <a:pt x="522" y="40"/>
                    <a:pt x="465" y="1"/>
                    <a:pt x="40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23" name="Google Shape;11723;p81"/>
            <p:cNvSpPr/>
            <p:nvPr/>
          </p:nvSpPr>
          <p:spPr>
            <a:xfrm>
              <a:off x="8211731" y="2518409"/>
              <a:ext cx="18881" cy="13812"/>
            </a:xfrm>
            <a:custGeom>
              <a:avLst/>
              <a:gdLst/>
              <a:ahLst/>
              <a:cxnLst/>
              <a:rect l="l" t="t" r="r" b="b"/>
              <a:pathLst>
                <a:path w="596" h="436" extrusionOk="0">
                  <a:moveTo>
                    <a:pt x="208" y="0"/>
                  </a:moveTo>
                  <a:cubicBezTo>
                    <a:pt x="148" y="0"/>
                    <a:pt x="83" y="39"/>
                    <a:pt x="48" y="91"/>
                  </a:cubicBezTo>
                  <a:cubicBezTo>
                    <a:pt x="1" y="174"/>
                    <a:pt x="48" y="269"/>
                    <a:pt x="120" y="317"/>
                  </a:cubicBezTo>
                  <a:lnTo>
                    <a:pt x="334" y="424"/>
                  </a:lnTo>
                  <a:cubicBezTo>
                    <a:pt x="358" y="436"/>
                    <a:pt x="382" y="436"/>
                    <a:pt x="405" y="436"/>
                  </a:cubicBezTo>
                  <a:cubicBezTo>
                    <a:pt x="465" y="436"/>
                    <a:pt x="524" y="412"/>
                    <a:pt x="560" y="353"/>
                  </a:cubicBezTo>
                  <a:cubicBezTo>
                    <a:pt x="596" y="257"/>
                    <a:pt x="572" y="174"/>
                    <a:pt x="477" y="126"/>
                  </a:cubicBezTo>
                  <a:lnTo>
                    <a:pt x="274" y="19"/>
                  </a:lnTo>
                  <a:cubicBezTo>
                    <a:pt x="255" y="6"/>
                    <a:pt x="232" y="0"/>
                    <a:pt x="20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724" name="Google Shape;11724;p81"/>
          <p:cNvGrpSpPr/>
          <p:nvPr/>
        </p:nvGrpSpPr>
        <p:grpSpPr>
          <a:xfrm>
            <a:off x="7141884" y="2942281"/>
            <a:ext cx="361616" cy="481832"/>
            <a:chOff x="5356413" y="2413390"/>
            <a:chExt cx="271212" cy="361374"/>
          </a:xfrm>
          <a:solidFill>
            <a:srgbClr val="D2DE00"/>
          </a:solidFill>
        </p:grpSpPr>
        <p:sp>
          <p:nvSpPr>
            <p:cNvPr id="11725" name="Google Shape;11725;p81"/>
            <p:cNvSpPr/>
            <p:nvPr/>
          </p:nvSpPr>
          <p:spPr>
            <a:xfrm>
              <a:off x="5453734" y="2525790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1"/>
                    <a:pt x="167" y="501"/>
                  </a:cubicBezTo>
                  <a:cubicBezTo>
                    <a:pt x="250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26" name="Google Shape;11726;p81"/>
            <p:cNvSpPr/>
            <p:nvPr/>
          </p:nvSpPr>
          <p:spPr>
            <a:xfrm>
              <a:off x="5521624" y="2525790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1"/>
                    <a:pt x="155" y="501"/>
                  </a:cubicBezTo>
                  <a:cubicBezTo>
                    <a:pt x="250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27" name="Google Shape;11727;p81"/>
            <p:cNvSpPr/>
            <p:nvPr/>
          </p:nvSpPr>
          <p:spPr>
            <a:xfrm>
              <a:off x="5356413" y="2413390"/>
              <a:ext cx="271212" cy="361374"/>
            </a:xfrm>
            <a:custGeom>
              <a:avLst/>
              <a:gdLst/>
              <a:ahLst/>
              <a:cxnLst/>
              <a:rect l="l" t="t" r="r" b="b"/>
              <a:pathLst>
                <a:path w="8561" h="11407" extrusionOk="0">
                  <a:moveTo>
                    <a:pt x="4215" y="298"/>
                  </a:moveTo>
                  <a:cubicBezTo>
                    <a:pt x="4394" y="298"/>
                    <a:pt x="4560" y="381"/>
                    <a:pt x="4679" y="512"/>
                  </a:cubicBezTo>
                  <a:cubicBezTo>
                    <a:pt x="4707" y="549"/>
                    <a:pt x="4762" y="564"/>
                    <a:pt x="4813" y="564"/>
                  </a:cubicBezTo>
                  <a:cubicBezTo>
                    <a:pt x="4829" y="564"/>
                    <a:pt x="4844" y="563"/>
                    <a:pt x="4858" y="560"/>
                  </a:cubicBezTo>
                  <a:cubicBezTo>
                    <a:pt x="4965" y="512"/>
                    <a:pt x="5072" y="501"/>
                    <a:pt x="5180" y="501"/>
                  </a:cubicBezTo>
                  <a:cubicBezTo>
                    <a:pt x="5644" y="501"/>
                    <a:pt x="6037" y="834"/>
                    <a:pt x="6072" y="1310"/>
                  </a:cubicBezTo>
                  <a:cubicBezTo>
                    <a:pt x="6072" y="1370"/>
                    <a:pt x="6120" y="1429"/>
                    <a:pt x="6180" y="1453"/>
                  </a:cubicBezTo>
                  <a:cubicBezTo>
                    <a:pt x="6453" y="1560"/>
                    <a:pt x="6608" y="1822"/>
                    <a:pt x="6608" y="2120"/>
                  </a:cubicBezTo>
                  <a:cubicBezTo>
                    <a:pt x="6608" y="2525"/>
                    <a:pt x="6287" y="2846"/>
                    <a:pt x="5882" y="2846"/>
                  </a:cubicBezTo>
                  <a:cubicBezTo>
                    <a:pt x="5632" y="2846"/>
                    <a:pt x="5406" y="2715"/>
                    <a:pt x="5275" y="2501"/>
                  </a:cubicBezTo>
                  <a:cubicBezTo>
                    <a:pt x="5239" y="2465"/>
                    <a:pt x="5180" y="2429"/>
                    <a:pt x="5120" y="2429"/>
                  </a:cubicBezTo>
                  <a:cubicBezTo>
                    <a:pt x="5096" y="2429"/>
                    <a:pt x="5084" y="2429"/>
                    <a:pt x="5049" y="2441"/>
                  </a:cubicBezTo>
                  <a:cubicBezTo>
                    <a:pt x="4977" y="2489"/>
                    <a:pt x="4882" y="2501"/>
                    <a:pt x="4810" y="2501"/>
                  </a:cubicBezTo>
                  <a:cubicBezTo>
                    <a:pt x="4513" y="2501"/>
                    <a:pt x="4263" y="2263"/>
                    <a:pt x="4263" y="1953"/>
                  </a:cubicBezTo>
                  <a:cubicBezTo>
                    <a:pt x="4263" y="1905"/>
                    <a:pt x="4263" y="1858"/>
                    <a:pt x="4275" y="1822"/>
                  </a:cubicBezTo>
                  <a:cubicBezTo>
                    <a:pt x="4287" y="1774"/>
                    <a:pt x="4275" y="1715"/>
                    <a:pt x="4251" y="1691"/>
                  </a:cubicBezTo>
                  <a:cubicBezTo>
                    <a:pt x="4215" y="1644"/>
                    <a:pt x="4167" y="1632"/>
                    <a:pt x="4132" y="1608"/>
                  </a:cubicBezTo>
                  <a:cubicBezTo>
                    <a:pt x="3798" y="1584"/>
                    <a:pt x="3548" y="1310"/>
                    <a:pt x="3548" y="989"/>
                  </a:cubicBezTo>
                  <a:cubicBezTo>
                    <a:pt x="3572" y="596"/>
                    <a:pt x="3858" y="298"/>
                    <a:pt x="4215" y="298"/>
                  </a:cubicBezTo>
                  <a:close/>
                  <a:moveTo>
                    <a:pt x="6763" y="2715"/>
                  </a:moveTo>
                  <a:cubicBezTo>
                    <a:pt x="6787" y="2858"/>
                    <a:pt x="6811" y="3013"/>
                    <a:pt x="6811" y="3179"/>
                  </a:cubicBezTo>
                  <a:lnTo>
                    <a:pt x="6811" y="3370"/>
                  </a:lnTo>
                  <a:lnTo>
                    <a:pt x="6608" y="3370"/>
                  </a:lnTo>
                  <a:cubicBezTo>
                    <a:pt x="6513" y="3370"/>
                    <a:pt x="6418" y="3275"/>
                    <a:pt x="6418" y="3179"/>
                  </a:cubicBezTo>
                  <a:lnTo>
                    <a:pt x="6418" y="3025"/>
                  </a:lnTo>
                  <a:cubicBezTo>
                    <a:pt x="6549" y="2953"/>
                    <a:pt x="6668" y="2834"/>
                    <a:pt x="6763" y="2715"/>
                  </a:cubicBezTo>
                  <a:close/>
                  <a:moveTo>
                    <a:pt x="1608" y="2215"/>
                  </a:moveTo>
                  <a:cubicBezTo>
                    <a:pt x="1512" y="2513"/>
                    <a:pt x="1465" y="2810"/>
                    <a:pt x="1465" y="3144"/>
                  </a:cubicBezTo>
                  <a:lnTo>
                    <a:pt x="1465" y="3382"/>
                  </a:lnTo>
                  <a:cubicBezTo>
                    <a:pt x="1250" y="3489"/>
                    <a:pt x="1108" y="3691"/>
                    <a:pt x="1108" y="3930"/>
                  </a:cubicBezTo>
                  <a:cubicBezTo>
                    <a:pt x="1108" y="4275"/>
                    <a:pt x="1370" y="4549"/>
                    <a:pt x="1715" y="4549"/>
                  </a:cubicBezTo>
                  <a:lnTo>
                    <a:pt x="1822" y="4549"/>
                  </a:lnTo>
                  <a:lnTo>
                    <a:pt x="1822" y="4561"/>
                  </a:lnTo>
                  <a:cubicBezTo>
                    <a:pt x="1822" y="5049"/>
                    <a:pt x="1953" y="5501"/>
                    <a:pt x="2203" y="5882"/>
                  </a:cubicBezTo>
                  <a:cubicBezTo>
                    <a:pt x="2092" y="5973"/>
                    <a:pt x="1972" y="6004"/>
                    <a:pt x="1844" y="6004"/>
                  </a:cubicBezTo>
                  <a:cubicBezTo>
                    <a:pt x="1821" y="6004"/>
                    <a:pt x="1798" y="6003"/>
                    <a:pt x="1774" y="6001"/>
                  </a:cubicBezTo>
                  <a:cubicBezTo>
                    <a:pt x="1334" y="5989"/>
                    <a:pt x="953" y="5632"/>
                    <a:pt x="917" y="5180"/>
                  </a:cubicBezTo>
                  <a:lnTo>
                    <a:pt x="917" y="4989"/>
                  </a:lnTo>
                  <a:cubicBezTo>
                    <a:pt x="929" y="4811"/>
                    <a:pt x="881" y="4644"/>
                    <a:pt x="762" y="4549"/>
                  </a:cubicBezTo>
                  <a:cubicBezTo>
                    <a:pt x="631" y="4406"/>
                    <a:pt x="536" y="4215"/>
                    <a:pt x="536" y="4025"/>
                  </a:cubicBezTo>
                  <a:cubicBezTo>
                    <a:pt x="536" y="3751"/>
                    <a:pt x="691" y="3513"/>
                    <a:pt x="917" y="3394"/>
                  </a:cubicBezTo>
                  <a:cubicBezTo>
                    <a:pt x="1072" y="3310"/>
                    <a:pt x="1155" y="3120"/>
                    <a:pt x="1096" y="2941"/>
                  </a:cubicBezTo>
                  <a:cubicBezTo>
                    <a:pt x="1060" y="2834"/>
                    <a:pt x="1060" y="2727"/>
                    <a:pt x="1096" y="2620"/>
                  </a:cubicBezTo>
                  <a:cubicBezTo>
                    <a:pt x="1131" y="2429"/>
                    <a:pt x="1298" y="2286"/>
                    <a:pt x="1489" y="2239"/>
                  </a:cubicBezTo>
                  <a:cubicBezTo>
                    <a:pt x="1536" y="2215"/>
                    <a:pt x="1572" y="2215"/>
                    <a:pt x="1608" y="2215"/>
                  </a:cubicBezTo>
                  <a:close/>
                  <a:moveTo>
                    <a:pt x="6977" y="2251"/>
                  </a:moveTo>
                  <a:cubicBezTo>
                    <a:pt x="7025" y="2251"/>
                    <a:pt x="7061" y="2251"/>
                    <a:pt x="7108" y="2263"/>
                  </a:cubicBezTo>
                  <a:cubicBezTo>
                    <a:pt x="7299" y="2310"/>
                    <a:pt x="7442" y="2453"/>
                    <a:pt x="7501" y="2656"/>
                  </a:cubicBezTo>
                  <a:cubicBezTo>
                    <a:pt x="7537" y="2763"/>
                    <a:pt x="7537" y="2858"/>
                    <a:pt x="7501" y="2965"/>
                  </a:cubicBezTo>
                  <a:cubicBezTo>
                    <a:pt x="7442" y="3144"/>
                    <a:pt x="7525" y="3334"/>
                    <a:pt x="7680" y="3429"/>
                  </a:cubicBezTo>
                  <a:cubicBezTo>
                    <a:pt x="7918" y="3560"/>
                    <a:pt x="8061" y="3799"/>
                    <a:pt x="8061" y="4049"/>
                  </a:cubicBezTo>
                  <a:cubicBezTo>
                    <a:pt x="8061" y="4251"/>
                    <a:pt x="7977" y="4441"/>
                    <a:pt x="7835" y="4572"/>
                  </a:cubicBezTo>
                  <a:cubicBezTo>
                    <a:pt x="7727" y="4680"/>
                    <a:pt x="7668" y="4846"/>
                    <a:pt x="7680" y="5025"/>
                  </a:cubicBezTo>
                  <a:cubicBezTo>
                    <a:pt x="7704" y="5084"/>
                    <a:pt x="7704" y="5156"/>
                    <a:pt x="7680" y="5215"/>
                  </a:cubicBezTo>
                  <a:cubicBezTo>
                    <a:pt x="7644" y="5644"/>
                    <a:pt x="7263" y="6001"/>
                    <a:pt x="6823" y="6037"/>
                  </a:cubicBezTo>
                  <a:cubicBezTo>
                    <a:pt x="6668" y="6037"/>
                    <a:pt x="6525" y="6001"/>
                    <a:pt x="6394" y="5942"/>
                  </a:cubicBezTo>
                  <a:cubicBezTo>
                    <a:pt x="6632" y="5561"/>
                    <a:pt x="6775" y="5108"/>
                    <a:pt x="6775" y="4620"/>
                  </a:cubicBezTo>
                  <a:lnTo>
                    <a:pt x="6775" y="4608"/>
                  </a:lnTo>
                  <a:lnTo>
                    <a:pt x="6882" y="4608"/>
                  </a:lnTo>
                  <a:cubicBezTo>
                    <a:pt x="7227" y="4608"/>
                    <a:pt x="7489" y="4334"/>
                    <a:pt x="7489" y="3989"/>
                  </a:cubicBezTo>
                  <a:cubicBezTo>
                    <a:pt x="7489" y="3739"/>
                    <a:pt x="7346" y="3537"/>
                    <a:pt x="7132" y="3441"/>
                  </a:cubicBezTo>
                  <a:lnTo>
                    <a:pt x="7132" y="3179"/>
                  </a:lnTo>
                  <a:cubicBezTo>
                    <a:pt x="7132" y="2858"/>
                    <a:pt x="7085" y="2548"/>
                    <a:pt x="6977" y="2251"/>
                  </a:cubicBezTo>
                  <a:close/>
                  <a:moveTo>
                    <a:pt x="3239" y="893"/>
                  </a:moveTo>
                  <a:lnTo>
                    <a:pt x="3239" y="941"/>
                  </a:lnTo>
                  <a:cubicBezTo>
                    <a:pt x="3239" y="1370"/>
                    <a:pt x="3536" y="1763"/>
                    <a:pt x="3953" y="1870"/>
                  </a:cubicBezTo>
                  <a:lnTo>
                    <a:pt x="3953" y="1905"/>
                  </a:lnTo>
                  <a:cubicBezTo>
                    <a:pt x="3953" y="2394"/>
                    <a:pt x="4334" y="2787"/>
                    <a:pt x="4822" y="2787"/>
                  </a:cubicBezTo>
                  <a:cubicBezTo>
                    <a:pt x="4918" y="2787"/>
                    <a:pt x="4989" y="2775"/>
                    <a:pt x="5084" y="2739"/>
                  </a:cubicBezTo>
                  <a:cubicBezTo>
                    <a:pt x="5275" y="3001"/>
                    <a:pt x="5572" y="3132"/>
                    <a:pt x="5894" y="3132"/>
                  </a:cubicBezTo>
                  <a:cubicBezTo>
                    <a:pt x="5953" y="3132"/>
                    <a:pt x="6037" y="3132"/>
                    <a:pt x="6096" y="3120"/>
                  </a:cubicBezTo>
                  <a:lnTo>
                    <a:pt x="6096" y="3144"/>
                  </a:lnTo>
                  <a:cubicBezTo>
                    <a:pt x="6096" y="3429"/>
                    <a:pt x="6334" y="3668"/>
                    <a:pt x="6608" y="3668"/>
                  </a:cubicBezTo>
                  <a:lnTo>
                    <a:pt x="6882" y="3668"/>
                  </a:lnTo>
                  <a:cubicBezTo>
                    <a:pt x="7025" y="3668"/>
                    <a:pt x="7168" y="3787"/>
                    <a:pt x="7168" y="3953"/>
                  </a:cubicBezTo>
                  <a:cubicBezTo>
                    <a:pt x="7168" y="4096"/>
                    <a:pt x="7049" y="4227"/>
                    <a:pt x="6882" y="4227"/>
                  </a:cubicBezTo>
                  <a:lnTo>
                    <a:pt x="6775" y="4227"/>
                  </a:lnTo>
                  <a:lnTo>
                    <a:pt x="6775" y="4215"/>
                  </a:lnTo>
                  <a:cubicBezTo>
                    <a:pt x="6775" y="4132"/>
                    <a:pt x="6704" y="4049"/>
                    <a:pt x="6608" y="4049"/>
                  </a:cubicBezTo>
                  <a:cubicBezTo>
                    <a:pt x="6525" y="4049"/>
                    <a:pt x="6453" y="4132"/>
                    <a:pt x="6453" y="4215"/>
                  </a:cubicBezTo>
                  <a:lnTo>
                    <a:pt x="6453" y="4572"/>
                  </a:lnTo>
                  <a:cubicBezTo>
                    <a:pt x="6453" y="5763"/>
                    <a:pt x="5477" y="6716"/>
                    <a:pt x="4310" y="6716"/>
                  </a:cubicBezTo>
                  <a:cubicBezTo>
                    <a:pt x="4289" y="6716"/>
                    <a:pt x="4268" y="6717"/>
                    <a:pt x="4247" y="6717"/>
                  </a:cubicBezTo>
                  <a:cubicBezTo>
                    <a:pt x="3086" y="6717"/>
                    <a:pt x="2167" y="5754"/>
                    <a:pt x="2167" y="4584"/>
                  </a:cubicBezTo>
                  <a:lnTo>
                    <a:pt x="2167" y="4227"/>
                  </a:lnTo>
                  <a:cubicBezTo>
                    <a:pt x="2167" y="4144"/>
                    <a:pt x="2084" y="4072"/>
                    <a:pt x="2001" y="4072"/>
                  </a:cubicBezTo>
                  <a:cubicBezTo>
                    <a:pt x="1905" y="4072"/>
                    <a:pt x="1834" y="4144"/>
                    <a:pt x="1834" y="4227"/>
                  </a:cubicBezTo>
                  <a:lnTo>
                    <a:pt x="1834" y="4251"/>
                  </a:lnTo>
                  <a:lnTo>
                    <a:pt x="1727" y="4251"/>
                  </a:lnTo>
                  <a:cubicBezTo>
                    <a:pt x="1584" y="4251"/>
                    <a:pt x="1453" y="4132"/>
                    <a:pt x="1453" y="3965"/>
                  </a:cubicBezTo>
                  <a:cubicBezTo>
                    <a:pt x="1453" y="3810"/>
                    <a:pt x="1572" y="3679"/>
                    <a:pt x="1727" y="3679"/>
                  </a:cubicBezTo>
                  <a:lnTo>
                    <a:pt x="2001" y="3679"/>
                  </a:lnTo>
                  <a:cubicBezTo>
                    <a:pt x="2286" y="3679"/>
                    <a:pt x="2524" y="3441"/>
                    <a:pt x="2524" y="3156"/>
                  </a:cubicBezTo>
                  <a:cubicBezTo>
                    <a:pt x="2524" y="2667"/>
                    <a:pt x="2715" y="2191"/>
                    <a:pt x="3084" y="1846"/>
                  </a:cubicBezTo>
                  <a:cubicBezTo>
                    <a:pt x="3155" y="1786"/>
                    <a:pt x="3155" y="1691"/>
                    <a:pt x="3084" y="1608"/>
                  </a:cubicBezTo>
                  <a:cubicBezTo>
                    <a:pt x="3054" y="1572"/>
                    <a:pt x="3013" y="1554"/>
                    <a:pt x="2969" y="1554"/>
                  </a:cubicBezTo>
                  <a:cubicBezTo>
                    <a:pt x="2926" y="1554"/>
                    <a:pt x="2882" y="1572"/>
                    <a:pt x="2846" y="1608"/>
                  </a:cubicBezTo>
                  <a:cubicBezTo>
                    <a:pt x="2417" y="2013"/>
                    <a:pt x="2179" y="2560"/>
                    <a:pt x="2179" y="3156"/>
                  </a:cubicBezTo>
                  <a:cubicBezTo>
                    <a:pt x="2179" y="3263"/>
                    <a:pt x="2084" y="3358"/>
                    <a:pt x="1989" y="3358"/>
                  </a:cubicBezTo>
                  <a:lnTo>
                    <a:pt x="1786" y="3358"/>
                  </a:lnTo>
                  <a:lnTo>
                    <a:pt x="1786" y="3179"/>
                  </a:lnTo>
                  <a:cubicBezTo>
                    <a:pt x="1786" y="2191"/>
                    <a:pt x="2358" y="1310"/>
                    <a:pt x="3239" y="893"/>
                  </a:cubicBezTo>
                  <a:close/>
                  <a:moveTo>
                    <a:pt x="5227" y="6894"/>
                  </a:moveTo>
                  <a:lnTo>
                    <a:pt x="5227" y="7251"/>
                  </a:lnTo>
                  <a:cubicBezTo>
                    <a:pt x="5227" y="7359"/>
                    <a:pt x="5215" y="7454"/>
                    <a:pt x="5168" y="7561"/>
                  </a:cubicBezTo>
                  <a:cubicBezTo>
                    <a:pt x="5144" y="7656"/>
                    <a:pt x="5180" y="7740"/>
                    <a:pt x="5275" y="7775"/>
                  </a:cubicBezTo>
                  <a:cubicBezTo>
                    <a:pt x="5287" y="7775"/>
                    <a:pt x="5322" y="7787"/>
                    <a:pt x="5334" y="7787"/>
                  </a:cubicBezTo>
                  <a:cubicBezTo>
                    <a:pt x="5406" y="7787"/>
                    <a:pt x="5465" y="7740"/>
                    <a:pt x="5501" y="7680"/>
                  </a:cubicBezTo>
                  <a:cubicBezTo>
                    <a:pt x="5537" y="7549"/>
                    <a:pt x="5572" y="7418"/>
                    <a:pt x="5572" y="7263"/>
                  </a:cubicBezTo>
                  <a:lnTo>
                    <a:pt x="5572" y="7192"/>
                  </a:lnTo>
                  <a:cubicBezTo>
                    <a:pt x="5930" y="7251"/>
                    <a:pt x="6299" y="7359"/>
                    <a:pt x="6644" y="7478"/>
                  </a:cubicBezTo>
                  <a:cubicBezTo>
                    <a:pt x="6644" y="7478"/>
                    <a:pt x="6656" y="7478"/>
                    <a:pt x="6656" y="7489"/>
                  </a:cubicBezTo>
                  <a:cubicBezTo>
                    <a:pt x="6561" y="8037"/>
                    <a:pt x="6299" y="8573"/>
                    <a:pt x="5882" y="8978"/>
                  </a:cubicBezTo>
                  <a:cubicBezTo>
                    <a:pt x="5453" y="9383"/>
                    <a:pt x="4906" y="9585"/>
                    <a:pt x="4310" y="9585"/>
                  </a:cubicBezTo>
                  <a:cubicBezTo>
                    <a:pt x="3727" y="9585"/>
                    <a:pt x="3155" y="9371"/>
                    <a:pt x="2727" y="8978"/>
                  </a:cubicBezTo>
                  <a:cubicBezTo>
                    <a:pt x="2298" y="8597"/>
                    <a:pt x="2048" y="8049"/>
                    <a:pt x="1989" y="7478"/>
                  </a:cubicBezTo>
                  <a:cubicBezTo>
                    <a:pt x="1989" y="7478"/>
                    <a:pt x="1989" y="7454"/>
                    <a:pt x="2001" y="7454"/>
                  </a:cubicBezTo>
                  <a:cubicBezTo>
                    <a:pt x="2346" y="7347"/>
                    <a:pt x="2715" y="7251"/>
                    <a:pt x="3072" y="7180"/>
                  </a:cubicBezTo>
                  <a:lnTo>
                    <a:pt x="3072" y="7251"/>
                  </a:lnTo>
                  <a:cubicBezTo>
                    <a:pt x="3072" y="7942"/>
                    <a:pt x="3620" y="8490"/>
                    <a:pt x="4310" y="8490"/>
                  </a:cubicBezTo>
                  <a:cubicBezTo>
                    <a:pt x="4525" y="8490"/>
                    <a:pt x="4739" y="8430"/>
                    <a:pt x="4929" y="8323"/>
                  </a:cubicBezTo>
                  <a:cubicBezTo>
                    <a:pt x="5001" y="8275"/>
                    <a:pt x="5037" y="8168"/>
                    <a:pt x="4989" y="8097"/>
                  </a:cubicBezTo>
                  <a:cubicBezTo>
                    <a:pt x="4956" y="8048"/>
                    <a:pt x="4901" y="8015"/>
                    <a:pt x="4843" y="8015"/>
                  </a:cubicBezTo>
                  <a:cubicBezTo>
                    <a:pt x="4816" y="8015"/>
                    <a:pt x="4789" y="8022"/>
                    <a:pt x="4763" y="8037"/>
                  </a:cubicBezTo>
                  <a:cubicBezTo>
                    <a:pt x="4632" y="8109"/>
                    <a:pt x="4465" y="8156"/>
                    <a:pt x="4322" y="8156"/>
                  </a:cubicBezTo>
                  <a:cubicBezTo>
                    <a:pt x="3834" y="8156"/>
                    <a:pt x="3417" y="7751"/>
                    <a:pt x="3417" y="7251"/>
                  </a:cubicBezTo>
                  <a:lnTo>
                    <a:pt x="3417" y="6894"/>
                  </a:lnTo>
                  <a:cubicBezTo>
                    <a:pt x="3691" y="7001"/>
                    <a:pt x="3989" y="7061"/>
                    <a:pt x="4322" y="7061"/>
                  </a:cubicBezTo>
                  <a:cubicBezTo>
                    <a:pt x="4644" y="7061"/>
                    <a:pt x="4941" y="7001"/>
                    <a:pt x="5227" y="6894"/>
                  </a:cubicBezTo>
                  <a:close/>
                  <a:moveTo>
                    <a:pt x="4203" y="0"/>
                  </a:moveTo>
                  <a:cubicBezTo>
                    <a:pt x="3834" y="0"/>
                    <a:pt x="3501" y="215"/>
                    <a:pt x="3334" y="524"/>
                  </a:cubicBezTo>
                  <a:cubicBezTo>
                    <a:pt x="2620" y="774"/>
                    <a:pt x="2060" y="1298"/>
                    <a:pt x="1727" y="1953"/>
                  </a:cubicBezTo>
                  <a:cubicBezTo>
                    <a:pt x="1687" y="1948"/>
                    <a:pt x="1646" y="1945"/>
                    <a:pt x="1602" y="1945"/>
                  </a:cubicBezTo>
                  <a:cubicBezTo>
                    <a:pt x="1541" y="1945"/>
                    <a:pt x="1475" y="1951"/>
                    <a:pt x="1405" y="1965"/>
                  </a:cubicBezTo>
                  <a:cubicBezTo>
                    <a:pt x="1096" y="2048"/>
                    <a:pt x="834" y="2286"/>
                    <a:pt x="762" y="2596"/>
                  </a:cubicBezTo>
                  <a:cubicBezTo>
                    <a:pt x="715" y="2763"/>
                    <a:pt x="715" y="2941"/>
                    <a:pt x="762" y="3084"/>
                  </a:cubicBezTo>
                  <a:cubicBezTo>
                    <a:pt x="774" y="3120"/>
                    <a:pt x="762" y="3144"/>
                    <a:pt x="738" y="3144"/>
                  </a:cubicBezTo>
                  <a:cubicBezTo>
                    <a:pt x="393" y="3322"/>
                    <a:pt x="179" y="3679"/>
                    <a:pt x="179" y="4072"/>
                  </a:cubicBezTo>
                  <a:cubicBezTo>
                    <a:pt x="179" y="4346"/>
                    <a:pt x="298" y="4620"/>
                    <a:pt x="512" y="4822"/>
                  </a:cubicBezTo>
                  <a:cubicBezTo>
                    <a:pt x="560" y="4870"/>
                    <a:pt x="560" y="4965"/>
                    <a:pt x="560" y="4989"/>
                  </a:cubicBezTo>
                  <a:cubicBezTo>
                    <a:pt x="536" y="5084"/>
                    <a:pt x="536" y="5168"/>
                    <a:pt x="560" y="5263"/>
                  </a:cubicBezTo>
                  <a:cubicBezTo>
                    <a:pt x="619" y="5858"/>
                    <a:pt x="1131" y="6346"/>
                    <a:pt x="1727" y="6370"/>
                  </a:cubicBezTo>
                  <a:lnTo>
                    <a:pt x="1774" y="6370"/>
                  </a:lnTo>
                  <a:cubicBezTo>
                    <a:pt x="1989" y="6370"/>
                    <a:pt x="2191" y="6311"/>
                    <a:pt x="2370" y="6227"/>
                  </a:cubicBezTo>
                  <a:cubicBezTo>
                    <a:pt x="2560" y="6454"/>
                    <a:pt x="2786" y="6632"/>
                    <a:pt x="3024" y="6775"/>
                  </a:cubicBezTo>
                  <a:lnTo>
                    <a:pt x="3024" y="6882"/>
                  </a:lnTo>
                  <a:cubicBezTo>
                    <a:pt x="2620" y="6954"/>
                    <a:pt x="2227" y="7049"/>
                    <a:pt x="1846" y="7180"/>
                  </a:cubicBezTo>
                  <a:cubicBezTo>
                    <a:pt x="1703" y="7228"/>
                    <a:pt x="1608" y="7359"/>
                    <a:pt x="1608" y="7501"/>
                  </a:cubicBezTo>
                  <a:lnTo>
                    <a:pt x="941" y="7740"/>
                  </a:lnTo>
                  <a:cubicBezTo>
                    <a:pt x="381" y="7942"/>
                    <a:pt x="0" y="8478"/>
                    <a:pt x="0" y="9085"/>
                  </a:cubicBezTo>
                  <a:lnTo>
                    <a:pt x="0" y="11240"/>
                  </a:lnTo>
                  <a:cubicBezTo>
                    <a:pt x="0" y="11335"/>
                    <a:pt x="84" y="11407"/>
                    <a:pt x="167" y="11407"/>
                  </a:cubicBezTo>
                  <a:cubicBezTo>
                    <a:pt x="262" y="11407"/>
                    <a:pt x="334" y="11335"/>
                    <a:pt x="334" y="11240"/>
                  </a:cubicBezTo>
                  <a:lnTo>
                    <a:pt x="334" y="9085"/>
                  </a:lnTo>
                  <a:cubicBezTo>
                    <a:pt x="334" y="8621"/>
                    <a:pt x="619" y="8216"/>
                    <a:pt x="1048" y="8073"/>
                  </a:cubicBezTo>
                  <a:lnTo>
                    <a:pt x="1655" y="7859"/>
                  </a:lnTo>
                  <a:cubicBezTo>
                    <a:pt x="1774" y="8394"/>
                    <a:pt x="2036" y="8894"/>
                    <a:pt x="2465" y="9275"/>
                  </a:cubicBezTo>
                  <a:cubicBezTo>
                    <a:pt x="2905" y="9692"/>
                    <a:pt x="3489" y="9930"/>
                    <a:pt x="4096" y="9978"/>
                  </a:cubicBezTo>
                  <a:lnTo>
                    <a:pt x="4096" y="11240"/>
                  </a:lnTo>
                  <a:cubicBezTo>
                    <a:pt x="4096" y="11335"/>
                    <a:pt x="4167" y="11407"/>
                    <a:pt x="4263" y="11407"/>
                  </a:cubicBezTo>
                  <a:cubicBezTo>
                    <a:pt x="4346" y="11407"/>
                    <a:pt x="4418" y="11335"/>
                    <a:pt x="4418" y="11240"/>
                  </a:cubicBezTo>
                  <a:lnTo>
                    <a:pt x="4418" y="9978"/>
                  </a:lnTo>
                  <a:cubicBezTo>
                    <a:pt x="5037" y="9930"/>
                    <a:pt x="5596" y="9692"/>
                    <a:pt x="6061" y="9275"/>
                  </a:cubicBezTo>
                  <a:cubicBezTo>
                    <a:pt x="6477" y="8906"/>
                    <a:pt x="6739" y="8418"/>
                    <a:pt x="6858" y="7859"/>
                  </a:cubicBezTo>
                  <a:lnTo>
                    <a:pt x="7477" y="8073"/>
                  </a:lnTo>
                  <a:cubicBezTo>
                    <a:pt x="7906" y="8216"/>
                    <a:pt x="8192" y="8632"/>
                    <a:pt x="8192" y="9085"/>
                  </a:cubicBezTo>
                  <a:lnTo>
                    <a:pt x="8192" y="11240"/>
                  </a:lnTo>
                  <a:cubicBezTo>
                    <a:pt x="8192" y="11335"/>
                    <a:pt x="8263" y="11407"/>
                    <a:pt x="8347" y="11407"/>
                  </a:cubicBezTo>
                  <a:cubicBezTo>
                    <a:pt x="8442" y="11407"/>
                    <a:pt x="8513" y="11335"/>
                    <a:pt x="8513" y="11240"/>
                  </a:cubicBezTo>
                  <a:lnTo>
                    <a:pt x="8513" y="9085"/>
                  </a:lnTo>
                  <a:cubicBezTo>
                    <a:pt x="8561" y="8442"/>
                    <a:pt x="8192" y="7906"/>
                    <a:pt x="7620" y="7716"/>
                  </a:cubicBezTo>
                  <a:lnTo>
                    <a:pt x="6954" y="7478"/>
                  </a:lnTo>
                  <a:cubicBezTo>
                    <a:pt x="6954" y="7323"/>
                    <a:pt x="6870" y="7192"/>
                    <a:pt x="6715" y="7144"/>
                  </a:cubicBezTo>
                  <a:cubicBezTo>
                    <a:pt x="6334" y="7013"/>
                    <a:pt x="5942" y="6906"/>
                    <a:pt x="5537" y="6847"/>
                  </a:cubicBezTo>
                  <a:lnTo>
                    <a:pt x="5537" y="6751"/>
                  </a:lnTo>
                  <a:cubicBezTo>
                    <a:pt x="5799" y="6597"/>
                    <a:pt x="6013" y="6418"/>
                    <a:pt x="6192" y="6192"/>
                  </a:cubicBezTo>
                  <a:cubicBezTo>
                    <a:pt x="6370" y="6299"/>
                    <a:pt x="6584" y="6346"/>
                    <a:pt x="6787" y="6346"/>
                  </a:cubicBezTo>
                  <a:lnTo>
                    <a:pt x="6834" y="6346"/>
                  </a:lnTo>
                  <a:cubicBezTo>
                    <a:pt x="7442" y="6311"/>
                    <a:pt x="7954" y="5835"/>
                    <a:pt x="8013" y="5227"/>
                  </a:cubicBezTo>
                  <a:cubicBezTo>
                    <a:pt x="8025" y="5132"/>
                    <a:pt x="8025" y="5049"/>
                    <a:pt x="8013" y="4965"/>
                  </a:cubicBezTo>
                  <a:cubicBezTo>
                    <a:pt x="8013" y="4930"/>
                    <a:pt x="8001" y="4846"/>
                    <a:pt x="8061" y="4799"/>
                  </a:cubicBezTo>
                  <a:cubicBezTo>
                    <a:pt x="8263" y="4608"/>
                    <a:pt x="8382" y="4322"/>
                    <a:pt x="8382" y="4037"/>
                  </a:cubicBezTo>
                  <a:cubicBezTo>
                    <a:pt x="8382" y="3644"/>
                    <a:pt x="8180" y="3287"/>
                    <a:pt x="7835" y="3108"/>
                  </a:cubicBezTo>
                  <a:cubicBezTo>
                    <a:pt x="7823" y="3096"/>
                    <a:pt x="7799" y="3072"/>
                    <a:pt x="7799" y="3048"/>
                  </a:cubicBezTo>
                  <a:cubicBezTo>
                    <a:pt x="7847" y="2894"/>
                    <a:pt x="7847" y="2727"/>
                    <a:pt x="7799" y="2560"/>
                  </a:cubicBezTo>
                  <a:cubicBezTo>
                    <a:pt x="7716" y="2251"/>
                    <a:pt x="7466" y="2013"/>
                    <a:pt x="7168" y="1941"/>
                  </a:cubicBezTo>
                  <a:cubicBezTo>
                    <a:pt x="7107" y="1924"/>
                    <a:pt x="7052" y="1913"/>
                    <a:pt x="6999" y="1913"/>
                  </a:cubicBezTo>
                  <a:cubicBezTo>
                    <a:pt x="6980" y="1913"/>
                    <a:pt x="6961" y="1914"/>
                    <a:pt x="6942" y="1917"/>
                  </a:cubicBezTo>
                  <a:cubicBezTo>
                    <a:pt x="6882" y="1608"/>
                    <a:pt x="6692" y="1322"/>
                    <a:pt x="6406" y="1179"/>
                  </a:cubicBezTo>
                  <a:cubicBezTo>
                    <a:pt x="6299" y="596"/>
                    <a:pt x="5799" y="167"/>
                    <a:pt x="5180" y="167"/>
                  </a:cubicBezTo>
                  <a:cubicBezTo>
                    <a:pt x="5060" y="167"/>
                    <a:pt x="4941" y="179"/>
                    <a:pt x="4822" y="227"/>
                  </a:cubicBezTo>
                  <a:cubicBezTo>
                    <a:pt x="4644" y="72"/>
                    <a:pt x="4441" y="0"/>
                    <a:pt x="420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28" name="Google Shape;11728;p81"/>
            <p:cNvSpPr/>
            <p:nvPr/>
          </p:nvSpPr>
          <p:spPr>
            <a:xfrm>
              <a:off x="5459373" y="2530701"/>
              <a:ext cx="66813" cy="72832"/>
            </a:xfrm>
            <a:custGeom>
              <a:avLst/>
              <a:gdLst/>
              <a:ahLst/>
              <a:cxnLst/>
              <a:rect l="l" t="t" r="r" b="b"/>
              <a:pathLst>
                <a:path w="2109" h="2299" extrusionOk="0">
                  <a:moveTo>
                    <a:pt x="1060" y="346"/>
                  </a:moveTo>
                  <a:cubicBezTo>
                    <a:pt x="1263" y="346"/>
                    <a:pt x="1429" y="512"/>
                    <a:pt x="1429" y="727"/>
                  </a:cubicBezTo>
                  <a:cubicBezTo>
                    <a:pt x="1429" y="929"/>
                    <a:pt x="1263" y="1096"/>
                    <a:pt x="1060" y="1096"/>
                  </a:cubicBezTo>
                  <a:cubicBezTo>
                    <a:pt x="846" y="1096"/>
                    <a:pt x="679" y="929"/>
                    <a:pt x="679" y="727"/>
                  </a:cubicBezTo>
                  <a:cubicBezTo>
                    <a:pt x="679" y="512"/>
                    <a:pt x="846" y="346"/>
                    <a:pt x="1060" y="346"/>
                  </a:cubicBezTo>
                  <a:close/>
                  <a:moveTo>
                    <a:pt x="1775" y="1417"/>
                  </a:moveTo>
                  <a:cubicBezTo>
                    <a:pt x="1679" y="1739"/>
                    <a:pt x="1394" y="1965"/>
                    <a:pt x="1060" y="1965"/>
                  </a:cubicBezTo>
                  <a:cubicBezTo>
                    <a:pt x="715" y="1965"/>
                    <a:pt x="429" y="1727"/>
                    <a:pt x="358" y="1417"/>
                  </a:cubicBezTo>
                  <a:close/>
                  <a:moveTo>
                    <a:pt x="1060" y="0"/>
                  </a:moveTo>
                  <a:cubicBezTo>
                    <a:pt x="667" y="0"/>
                    <a:pt x="358" y="322"/>
                    <a:pt x="358" y="703"/>
                  </a:cubicBezTo>
                  <a:cubicBezTo>
                    <a:pt x="358" y="834"/>
                    <a:pt x="406" y="977"/>
                    <a:pt x="465" y="1072"/>
                  </a:cubicBezTo>
                  <a:lnTo>
                    <a:pt x="167" y="1072"/>
                  </a:lnTo>
                  <a:cubicBezTo>
                    <a:pt x="72" y="1072"/>
                    <a:pt x="1" y="1155"/>
                    <a:pt x="1" y="1239"/>
                  </a:cubicBezTo>
                  <a:cubicBezTo>
                    <a:pt x="1" y="1822"/>
                    <a:pt x="477" y="2298"/>
                    <a:pt x="1060" y="2298"/>
                  </a:cubicBezTo>
                  <a:cubicBezTo>
                    <a:pt x="1632" y="2298"/>
                    <a:pt x="2108" y="1822"/>
                    <a:pt x="2108" y="1239"/>
                  </a:cubicBezTo>
                  <a:cubicBezTo>
                    <a:pt x="2108" y="1155"/>
                    <a:pt x="2037" y="1072"/>
                    <a:pt x="1953" y="1072"/>
                  </a:cubicBezTo>
                  <a:lnTo>
                    <a:pt x="1656" y="1072"/>
                  </a:lnTo>
                  <a:cubicBezTo>
                    <a:pt x="1715" y="977"/>
                    <a:pt x="1751" y="834"/>
                    <a:pt x="1751" y="703"/>
                  </a:cubicBezTo>
                  <a:cubicBezTo>
                    <a:pt x="1751" y="322"/>
                    <a:pt x="1441" y="0"/>
                    <a:pt x="106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29" name="Google Shape;11729;p81"/>
            <p:cNvSpPr/>
            <p:nvPr/>
          </p:nvSpPr>
          <p:spPr>
            <a:xfrm>
              <a:off x="5446923" y="2502854"/>
              <a:ext cx="23792" cy="16188"/>
            </a:xfrm>
            <a:custGeom>
              <a:avLst/>
              <a:gdLst/>
              <a:ahLst/>
              <a:cxnLst/>
              <a:rect l="l" t="t" r="r" b="b"/>
              <a:pathLst>
                <a:path w="751" h="511" extrusionOk="0">
                  <a:moveTo>
                    <a:pt x="560" y="1"/>
                  </a:moveTo>
                  <a:cubicBezTo>
                    <a:pt x="534" y="1"/>
                    <a:pt x="506" y="7"/>
                    <a:pt x="477" y="22"/>
                  </a:cubicBezTo>
                  <a:lnTo>
                    <a:pt x="120" y="201"/>
                  </a:lnTo>
                  <a:cubicBezTo>
                    <a:pt x="37" y="248"/>
                    <a:pt x="1" y="355"/>
                    <a:pt x="48" y="427"/>
                  </a:cubicBezTo>
                  <a:cubicBezTo>
                    <a:pt x="84" y="486"/>
                    <a:pt x="132" y="510"/>
                    <a:pt x="203" y="510"/>
                  </a:cubicBezTo>
                  <a:cubicBezTo>
                    <a:pt x="227" y="510"/>
                    <a:pt x="239" y="510"/>
                    <a:pt x="275" y="498"/>
                  </a:cubicBezTo>
                  <a:lnTo>
                    <a:pt x="632" y="320"/>
                  </a:lnTo>
                  <a:cubicBezTo>
                    <a:pt x="715" y="272"/>
                    <a:pt x="751" y="165"/>
                    <a:pt x="703" y="93"/>
                  </a:cubicBezTo>
                  <a:cubicBezTo>
                    <a:pt x="670" y="36"/>
                    <a:pt x="620" y="1"/>
                    <a:pt x="560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730" name="Google Shape;11730;p81"/>
          <p:cNvGrpSpPr/>
          <p:nvPr/>
        </p:nvGrpSpPr>
        <p:grpSpPr>
          <a:xfrm>
            <a:off x="8340317" y="2940760"/>
            <a:ext cx="361659" cy="481325"/>
            <a:chOff x="6255238" y="2412249"/>
            <a:chExt cx="271244" cy="360994"/>
          </a:xfrm>
          <a:solidFill>
            <a:srgbClr val="D2DE00"/>
          </a:solidFill>
        </p:grpSpPr>
        <p:sp>
          <p:nvSpPr>
            <p:cNvPr id="11731" name="Google Shape;11731;p81"/>
            <p:cNvSpPr/>
            <p:nvPr/>
          </p:nvSpPr>
          <p:spPr>
            <a:xfrm>
              <a:off x="6351799" y="2554080"/>
              <a:ext cx="10613" cy="15872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32" name="Google Shape;11732;p81"/>
            <p:cNvSpPr/>
            <p:nvPr/>
          </p:nvSpPr>
          <p:spPr>
            <a:xfrm>
              <a:off x="6419720" y="2554080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71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1" y="501"/>
                    <a:pt x="167" y="501"/>
                  </a:cubicBezTo>
                  <a:cubicBezTo>
                    <a:pt x="250" y="501"/>
                    <a:pt x="321" y="429"/>
                    <a:pt x="321" y="346"/>
                  </a:cubicBezTo>
                  <a:lnTo>
                    <a:pt x="321" y="167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33" name="Google Shape;11733;p81"/>
            <p:cNvSpPr/>
            <p:nvPr/>
          </p:nvSpPr>
          <p:spPr>
            <a:xfrm>
              <a:off x="6368399" y="2593775"/>
              <a:ext cx="45302" cy="15777"/>
            </a:xfrm>
            <a:custGeom>
              <a:avLst/>
              <a:gdLst/>
              <a:ahLst/>
              <a:cxnLst/>
              <a:rect l="l" t="t" r="r" b="b"/>
              <a:pathLst>
                <a:path w="1430" h="498" extrusionOk="0">
                  <a:moveTo>
                    <a:pt x="179" y="1"/>
                  </a:moveTo>
                  <a:cubicBezTo>
                    <a:pt x="135" y="1"/>
                    <a:pt x="90" y="15"/>
                    <a:pt x="60" y="45"/>
                  </a:cubicBezTo>
                  <a:cubicBezTo>
                    <a:pt x="1" y="105"/>
                    <a:pt x="1" y="224"/>
                    <a:pt x="60" y="283"/>
                  </a:cubicBezTo>
                  <a:cubicBezTo>
                    <a:pt x="203" y="426"/>
                    <a:pt x="441" y="498"/>
                    <a:pt x="715" y="498"/>
                  </a:cubicBezTo>
                  <a:cubicBezTo>
                    <a:pt x="977" y="498"/>
                    <a:pt x="1215" y="414"/>
                    <a:pt x="1370" y="283"/>
                  </a:cubicBezTo>
                  <a:cubicBezTo>
                    <a:pt x="1430" y="200"/>
                    <a:pt x="1430" y="105"/>
                    <a:pt x="1370" y="45"/>
                  </a:cubicBezTo>
                  <a:cubicBezTo>
                    <a:pt x="1340" y="15"/>
                    <a:pt x="1299" y="1"/>
                    <a:pt x="1255" y="1"/>
                  </a:cubicBezTo>
                  <a:cubicBezTo>
                    <a:pt x="1212" y="1"/>
                    <a:pt x="1168" y="15"/>
                    <a:pt x="1132" y="45"/>
                  </a:cubicBezTo>
                  <a:cubicBezTo>
                    <a:pt x="1072" y="105"/>
                    <a:pt x="918" y="176"/>
                    <a:pt x="715" y="176"/>
                  </a:cubicBezTo>
                  <a:cubicBezTo>
                    <a:pt x="501" y="176"/>
                    <a:pt x="358" y="105"/>
                    <a:pt x="298" y="45"/>
                  </a:cubicBezTo>
                  <a:cubicBezTo>
                    <a:pt x="269" y="15"/>
                    <a:pt x="224" y="1"/>
                    <a:pt x="179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34" name="Google Shape;11734;p81"/>
            <p:cNvSpPr/>
            <p:nvPr/>
          </p:nvSpPr>
          <p:spPr>
            <a:xfrm>
              <a:off x="6255238" y="2412249"/>
              <a:ext cx="271244" cy="360994"/>
            </a:xfrm>
            <a:custGeom>
              <a:avLst/>
              <a:gdLst/>
              <a:ahLst/>
              <a:cxnLst/>
              <a:rect l="l" t="t" r="r" b="b"/>
              <a:pathLst>
                <a:path w="8562" h="11395" extrusionOk="0">
                  <a:moveTo>
                    <a:pt x="4287" y="334"/>
                  </a:moveTo>
                  <a:cubicBezTo>
                    <a:pt x="5621" y="334"/>
                    <a:pt x="6442" y="751"/>
                    <a:pt x="6442" y="1072"/>
                  </a:cubicBezTo>
                  <a:lnTo>
                    <a:pt x="6442" y="1489"/>
                  </a:lnTo>
                  <a:cubicBezTo>
                    <a:pt x="5823" y="1215"/>
                    <a:pt x="5073" y="1084"/>
                    <a:pt x="4287" y="1084"/>
                  </a:cubicBezTo>
                  <a:cubicBezTo>
                    <a:pt x="3501" y="1084"/>
                    <a:pt x="2763" y="1227"/>
                    <a:pt x="2132" y="1489"/>
                  </a:cubicBezTo>
                  <a:lnTo>
                    <a:pt x="2132" y="1072"/>
                  </a:lnTo>
                  <a:cubicBezTo>
                    <a:pt x="2132" y="775"/>
                    <a:pt x="2942" y="334"/>
                    <a:pt x="4287" y="334"/>
                  </a:cubicBezTo>
                  <a:close/>
                  <a:moveTo>
                    <a:pt x="4299" y="1394"/>
                  </a:moveTo>
                  <a:cubicBezTo>
                    <a:pt x="5263" y="1394"/>
                    <a:pt x="6168" y="1632"/>
                    <a:pt x="6859" y="2049"/>
                  </a:cubicBezTo>
                  <a:cubicBezTo>
                    <a:pt x="7514" y="2453"/>
                    <a:pt x="7871" y="2989"/>
                    <a:pt x="7871" y="3549"/>
                  </a:cubicBezTo>
                  <a:cubicBezTo>
                    <a:pt x="7871" y="3882"/>
                    <a:pt x="7740" y="4204"/>
                    <a:pt x="7478" y="4501"/>
                  </a:cubicBezTo>
                  <a:lnTo>
                    <a:pt x="7478" y="3549"/>
                  </a:lnTo>
                  <a:cubicBezTo>
                    <a:pt x="7478" y="3084"/>
                    <a:pt x="7180" y="2656"/>
                    <a:pt x="6633" y="2334"/>
                  </a:cubicBezTo>
                  <a:cubicBezTo>
                    <a:pt x="6608" y="2318"/>
                    <a:pt x="6579" y="2310"/>
                    <a:pt x="6550" y="2310"/>
                  </a:cubicBezTo>
                  <a:cubicBezTo>
                    <a:pt x="6495" y="2310"/>
                    <a:pt x="6438" y="2339"/>
                    <a:pt x="6406" y="2394"/>
                  </a:cubicBezTo>
                  <a:cubicBezTo>
                    <a:pt x="6371" y="2465"/>
                    <a:pt x="6395" y="2572"/>
                    <a:pt x="6466" y="2608"/>
                  </a:cubicBezTo>
                  <a:cubicBezTo>
                    <a:pt x="6918" y="2882"/>
                    <a:pt x="7157" y="3204"/>
                    <a:pt x="7157" y="3537"/>
                  </a:cubicBezTo>
                  <a:lnTo>
                    <a:pt x="7157" y="6394"/>
                  </a:lnTo>
                  <a:cubicBezTo>
                    <a:pt x="7157" y="6990"/>
                    <a:pt x="7299" y="7490"/>
                    <a:pt x="7418" y="7823"/>
                  </a:cubicBezTo>
                  <a:cubicBezTo>
                    <a:pt x="7454" y="7906"/>
                    <a:pt x="7418" y="8002"/>
                    <a:pt x="7359" y="8049"/>
                  </a:cubicBezTo>
                  <a:cubicBezTo>
                    <a:pt x="7157" y="8216"/>
                    <a:pt x="6847" y="8407"/>
                    <a:pt x="6395" y="8573"/>
                  </a:cubicBezTo>
                  <a:lnTo>
                    <a:pt x="5894" y="8383"/>
                  </a:lnTo>
                  <a:cubicBezTo>
                    <a:pt x="5668" y="8311"/>
                    <a:pt x="5537" y="8109"/>
                    <a:pt x="5537" y="7871"/>
                  </a:cubicBezTo>
                  <a:lnTo>
                    <a:pt x="5537" y="7144"/>
                  </a:lnTo>
                  <a:cubicBezTo>
                    <a:pt x="6275" y="6704"/>
                    <a:pt x="6787" y="5906"/>
                    <a:pt x="6787" y="4978"/>
                  </a:cubicBezTo>
                  <a:lnTo>
                    <a:pt x="6787" y="4263"/>
                  </a:lnTo>
                  <a:cubicBezTo>
                    <a:pt x="6787" y="3775"/>
                    <a:pt x="6383" y="3394"/>
                    <a:pt x="5906" y="3394"/>
                  </a:cubicBezTo>
                  <a:lnTo>
                    <a:pt x="5621" y="3394"/>
                  </a:lnTo>
                  <a:lnTo>
                    <a:pt x="4775" y="2537"/>
                  </a:lnTo>
                  <a:cubicBezTo>
                    <a:pt x="4744" y="2514"/>
                    <a:pt x="4703" y="2495"/>
                    <a:pt x="4662" y="2495"/>
                  </a:cubicBezTo>
                  <a:cubicBezTo>
                    <a:pt x="4640" y="2495"/>
                    <a:pt x="4617" y="2501"/>
                    <a:pt x="4597" y="2513"/>
                  </a:cubicBezTo>
                  <a:cubicBezTo>
                    <a:pt x="4537" y="2537"/>
                    <a:pt x="4490" y="2596"/>
                    <a:pt x="4490" y="2656"/>
                  </a:cubicBezTo>
                  <a:lnTo>
                    <a:pt x="4490" y="3382"/>
                  </a:lnTo>
                  <a:lnTo>
                    <a:pt x="3585" y="3382"/>
                  </a:lnTo>
                  <a:cubicBezTo>
                    <a:pt x="3489" y="3382"/>
                    <a:pt x="3418" y="3465"/>
                    <a:pt x="3418" y="3549"/>
                  </a:cubicBezTo>
                  <a:cubicBezTo>
                    <a:pt x="3418" y="3644"/>
                    <a:pt x="3489" y="3715"/>
                    <a:pt x="3585" y="3715"/>
                  </a:cubicBezTo>
                  <a:lnTo>
                    <a:pt x="4656" y="3715"/>
                  </a:lnTo>
                  <a:cubicBezTo>
                    <a:pt x="4740" y="3715"/>
                    <a:pt x="4823" y="3644"/>
                    <a:pt x="4823" y="3549"/>
                  </a:cubicBezTo>
                  <a:lnTo>
                    <a:pt x="4823" y="3061"/>
                  </a:lnTo>
                  <a:lnTo>
                    <a:pt x="5430" y="3668"/>
                  </a:lnTo>
                  <a:cubicBezTo>
                    <a:pt x="5454" y="3704"/>
                    <a:pt x="5502" y="3715"/>
                    <a:pt x="5549" y="3715"/>
                  </a:cubicBezTo>
                  <a:lnTo>
                    <a:pt x="5906" y="3715"/>
                  </a:lnTo>
                  <a:cubicBezTo>
                    <a:pt x="6204" y="3715"/>
                    <a:pt x="6454" y="3954"/>
                    <a:pt x="6454" y="4263"/>
                  </a:cubicBezTo>
                  <a:lnTo>
                    <a:pt x="6454" y="4978"/>
                  </a:lnTo>
                  <a:cubicBezTo>
                    <a:pt x="6454" y="6168"/>
                    <a:pt x="5490" y="7144"/>
                    <a:pt x="4299" y="7144"/>
                  </a:cubicBezTo>
                  <a:cubicBezTo>
                    <a:pt x="3108" y="7144"/>
                    <a:pt x="2144" y="6168"/>
                    <a:pt x="2144" y="4978"/>
                  </a:cubicBezTo>
                  <a:lnTo>
                    <a:pt x="2144" y="4263"/>
                  </a:lnTo>
                  <a:cubicBezTo>
                    <a:pt x="2144" y="3966"/>
                    <a:pt x="2382" y="3715"/>
                    <a:pt x="2692" y="3715"/>
                  </a:cubicBezTo>
                  <a:lnTo>
                    <a:pt x="2870" y="3715"/>
                  </a:lnTo>
                  <a:cubicBezTo>
                    <a:pt x="2954" y="3715"/>
                    <a:pt x="3037" y="3644"/>
                    <a:pt x="3037" y="3549"/>
                  </a:cubicBezTo>
                  <a:cubicBezTo>
                    <a:pt x="3037" y="3465"/>
                    <a:pt x="2954" y="3382"/>
                    <a:pt x="2870" y="3382"/>
                  </a:cubicBezTo>
                  <a:lnTo>
                    <a:pt x="2692" y="3382"/>
                  </a:lnTo>
                  <a:cubicBezTo>
                    <a:pt x="2204" y="3382"/>
                    <a:pt x="1811" y="3787"/>
                    <a:pt x="1811" y="4263"/>
                  </a:cubicBezTo>
                  <a:lnTo>
                    <a:pt x="1811" y="4978"/>
                  </a:lnTo>
                  <a:cubicBezTo>
                    <a:pt x="1811" y="5906"/>
                    <a:pt x="2323" y="6704"/>
                    <a:pt x="3061" y="7133"/>
                  </a:cubicBezTo>
                  <a:lnTo>
                    <a:pt x="3061" y="7871"/>
                  </a:lnTo>
                  <a:cubicBezTo>
                    <a:pt x="3061" y="8109"/>
                    <a:pt x="2918" y="8299"/>
                    <a:pt x="2704" y="8383"/>
                  </a:cubicBezTo>
                  <a:lnTo>
                    <a:pt x="2204" y="8561"/>
                  </a:lnTo>
                  <a:cubicBezTo>
                    <a:pt x="1751" y="8407"/>
                    <a:pt x="1430" y="8204"/>
                    <a:pt x="1251" y="8061"/>
                  </a:cubicBezTo>
                  <a:cubicBezTo>
                    <a:pt x="1168" y="8014"/>
                    <a:pt x="1144" y="7930"/>
                    <a:pt x="1192" y="7835"/>
                  </a:cubicBezTo>
                  <a:cubicBezTo>
                    <a:pt x="1311" y="7514"/>
                    <a:pt x="1453" y="7002"/>
                    <a:pt x="1453" y="6406"/>
                  </a:cubicBezTo>
                  <a:lnTo>
                    <a:pt x="1453" y="3549"/>
                  </a:lnTo>
                  <a:cubicBezTo>
                    <a:pt x="1453" y="2775"/>
                    <a:pt x="2763" y="2108"/>
                    <a:pt x="4311" y="2108"/>
                  </a:cubicBezTo>
                  <a:cubicBezTo>
                    <a:pt x="4859" y="2108"/>
                    <a:pt x="5394" y="2180"/>
                    <a:pt x="5859" y="2346"/>
                  </a:cubicBezTo>
                  <a:cubicBezTo>
                    <a:pt x="5878" y="2351"/>
                    <a:pt x="5896" y="2353"/>
                    <a:pt x="5914" y="2353"/>
                  </a:cubicBezTo>
                  <a:cubicBezTo>
                    <a:pt x="5985" y="2353"/>
                    <a:pt x="6044" y="2315"/>
                    <a:pt x="6073" y="2239"/>
                  </a:cubicBezTo>
                  <a:cubicBezTo>
                    <a:pt x="6097" y="2156"/>
                    <a:pt x="6049" y="2061"/>
                    <a:pt x="5966" y="2037"/>
                  </a:cubicBezTo>
                  <a:cubicBezTo>
                    <a:pt x="5478" y="1870"/>
                    <a:pt x="4894" y="1775"/>
                    <a:pt x="4311" y="1775"/>
                  </a:cubicBezTo>
                  <a:cubicBezTo>
                    <a:pt x="3478" y="1775"/>
                    <a:pt x="2692" y="1953"/>
                    <a:pt x="2096" y="2275"/>
                  </a:cubicBezTo>
                  <a:cubicBezTo>
                    <a:pt x="1465" y="2596"/>
                    <a:pt x="1108" y="3061"/>
                    <a:pt x="1108" y="3549"/>
                  </a:cubicBezTo>
                  <a:lnTo>
                    <a:pt x="1108" y="4501"/>
                  </a:lnTo>
                  <a:cubicBezTo>
                    <a:pt x="858" y="4204"/>
                    <a:pt x="727" y="3882"/>
                    <a:pt x="727" y="3549"/>
                  </a:cubicBezTo>
                  <a:cubicBezTo>
                    <a:pt x="727" y="2989"/>
                    <a:pt x="1084" y="2465"/>
                    <a:pt x="1739" y="2049"/>
                  </a:cubicBezTo>
                  <a:cubicBezTo>
                    <a:pt x="2418" y="1632"/>
                    <a:pt x="3335" y="1394"/>
                    <a:pt x="4299" y="1394"/>
                  </a:cubicBezTo>
                  <a:close/>
                  <a:moveTo>
                    <a:pt x="5192" y="7323"/>
                  </a:moveTo>
                  <a:lnTo>
                    <a:pt x="5192" y="7883"/>
                  </a:lnTo>
                  <a:cubicBezTo>
                    <a:pt x="5192" y="8252"/>
                    <a:pt x="5430" y="8585"/>
                    <a:pt x="5775" y="8716"/>
                  </a:cubicBezTo>
                  <a:lnTo>
                    <a:pt x="6430" y="8942"/>
                  </a:lnTo>
                  <a:cubicBezTo>
                    <a:pt x="6264" y="9323"/>
                    <a:pt x="5978" y="9669"/>
                    <a:pt x="5621" y="9919"/>
                  </a:cubicBezTo>
                  <a:cubicBezTo>
                    <a:pt x="5240" y="10204"/>
                    <a:pt x="4763" y="10359"/>
                    <a:pt x="4287" y="10359"/>
                  </a:cubicBezTo>
                  <a:cubicBezTo>
                    <a:pt x="3347" y="10359"/>
                    <a:pt x="2501" y="9788"/>
                    <a:pt x="2144" y="8942"/>
                  </a:cubicBezTo>
                  <a:lnTo>
                    <a:pt x="2799" y="8716"/>
                  </a:lnTo>
                  <a:cubicBezTo>
                    <a:pt x="3156" y="8597"/>
                    <a:pt x="3382" y="8252"/>
                    <a:pt x="3382" y="7883"/>
                  </a:cubicBezTo>
                  <a:lnTo>
                    <a:pt x="3382" y="7323"/>
                  </a:lnTo>
                  <a:cubicBezTo>
                    <a:pt x="3656" y="7418"/>
                    <a:pt x="3954" y="7478"/>
                    <a:pt x="4287" y="7478"/>
                  </a:cubicBezTo>
                  <a:cubicBezTo>
                    <a:pt x="4597" y="7478"/>
                    <a:pt x="4906" y="7418"/>
                    <a:pt x="5192" y="7323"/>
                  </a:cubicBezTo>
                  <a:close/>
                  <a:moveTo>
                    <a:pt x="4263" y="1"/>
                  </a:moveTo>
                  <a:cubicBezTo>
                    <a:pt x="3061" y="1"/>
                    <a:pt x="1787" y="370"/>
                    <a:pt x="1787" y="1048"/>
                  </a:cubicBezTo>
                  <a:lnTo>
                    <a:pt x="1787" y="1632"/>
                  </a:lnTo>
                  <a:cubicBezTo>
                    <a:pt x="1692" y="1680"/>
                    <a:pt x="1620" y="1727"/>
                    <a:pt x="1525" y="1787"/>
                  </a:cubicBezTo>
                  <a:cubicBezTo>
                    <a:pt x="775" y="2263"/>
                    <a:pt x="358" y="2882"/>
                    <a:pt x="358" y="3573"/>
                  </a:cubicBezTo>
                  <a:cubicBezTo>
                    <a:pt x="358" y="4085"/>
                    <a:pt x="608" y="4573"/>
                    <a:pt x="1072" y="5001"/>
                  </a:cubicBezTo>
                  <a:lnTo>
                    <a:pt x="1072" y="6406"/>
                  </a:lnTo>
                  <a:cubicBezTo>
                    <a:pt x="1072" y="6978"/>
                    <a:pt x="918" y="7478"/>
                    <a:pt x="811" y="7716"/>
                  </a:cubicBezTo>
                  <a:cubicBezTo>
                    <a:pt x="727" y="7942"/>
                    <a:pt x="799" y="8192"/>
                    <a:pt x="989" y="8335"/>
                  </a:cubicBezTo>
                  <a:cubicBezTo>
                    <a:pt x="1144" y="8430"/>
                    <a:pt x="1370" y="8585"/>
                    <a:pt x="1680" y="8728"/>
                  </a:cubicBezTo>
                  <a:lnTo>
                    <a:pt x="811" y="9049"/>
                  </a:lnTo>
                  <a:cubicBezTo>
                    <a:pt x="322" y="9228"/>
                    <a:pt x="1" y="9681"/>
                    <a:pt x="1" y="10204"/>
                  </a:cubicBezTo>
                  <a:lnTo>
                    <a:pt x="1" y="11228"/>
                  </a:lnTo>
                  <a:cubicBezTo>
                    <a:pt x="1" y="11324"/>
                    <a:pt x="72" y="11395"/>
                    <a:pt x="156" y="11395"/>
                  </a:cubicBezTo>
                  <a:cubicBezTo>
                    <a:pt x="251" y="11395"/>
                    <a:pt x="322" y="11324"/>
                    <a:pt x="322" y="11228"/>
                  </a:cubicBezTo>
                  <a:lnTo>
                    <a:pt x="322" y="10204"/>
                  </a:lnTo>
                  <a:cubicBezTo>
                    <a:pt x="322" y="9823"/>
                    <a:pt x="560" y="9478"/>
                    <a:pt x="918" y="9359"/>
                  </a:cubicBezTo>
                  <a:lnTo>
                    <a:pt x="1799" y="9038"/>
                  </a:lnTo>
                  <a:cubicBezTo>
                    <a:pt x="2215" y="10026"/>
                    <a:pt x="3180" y="10681"/>
                    <a:pt x="4251" y="10681"/>
                  </a:cubicBezTo>
                  <a:cubicBezTo>
                    <a:pt x="4799" y="10681"/>
                    <a:pt x="5335" y="10514"/>
                    <a:pt x="5787" y="10192"/>
                  </a:cubicBezTo>
                  <a:cubicBezTo>
                    <a:pt x="6204" y="9895"/>
                    <a:pt x="6514" y="9502"/>
                    <a:pt x="6704" y="9038"/>
                  </a:cubicBezTo>
                  <a:lnTo>
                    <a:pt x="7585" y="9359"/>
                  </a:lnTo>
                  <a:cubicBezTo>
                    <a:pt x="7942" y="9490"/>
                    <a:pt x="8180" y="9835"/>
                    <a:pt x="8180" y="10204"/>
                  </a:cubicBezTo>
                  <a:lnTo>
                    <a:pt x="8180" y="11228"/>
                  </a:lnTo>
                  <a:cubicBezTo>
                    <a:pt x="8180" y="11324"/>
                    <a:pt x="8252" y="11395"/>
                    <a:pt x="8347" y="11395"/>
                  </a:cubicBezTo>
                  <a:cubicBezTo>
                    <a:pt x="8431" y="11395"/>
                    <a:pt x="8514" y="11324"/>
                    <a:pt x="8514" y="11228"/>
                  </a:cubicBezTo>
                  <a:lnTo>
                    <a:pt x="8514" y="10204"/>
                  </a:lnTo>
                  <a:cubicBezTo>
                    <a:pt x="8561" y="9681"/>
                    <a:pt x="8216" y="9204"/>
                    <a:pt x="7728" y="9049"/>
                  </a:cubicBezTo>
                  <a:lnTo>
                    <a:pt x="6859" y="8728"/>
                  </a:lnTo>
                  <a:cubicBezTo>
                    <a:pt x="7157" y="8585"/>
                    <a:pt x="7395" y="8454"/>
                    <a:pt x="7549" y="8335"/>
                  </a:cubicBezTo>
                  <a:cubicBezTo>
                    <a:pt x="7740" y="8192"/>
                    <a:pt x="7811" y="7942"/>
                    <a:pt x="7728" y="7716"/>
                  </a:cubicBezTo>
                  <a:cubicBezTo>
                    <a:pt x="7633" y="7466"/>
                    <a:pt x="7466" y="6978"/>
                    <a:pt x="7466" y="6406"/>
                  </a:cubicBezTo>
                  <a:lnTo>
                    <a:pt x="7466" y="5001"/>
                  </a:lnTo>
                  <a:cubicBezTo>
                    <a:pt x="7930" y="4585"/>
                    <a:pt x="8180" y="4085"/>
                    <a:pt x="8180" y="3573"/>
                  </a:cubicBezTo>
                  <a:cubicBezTo>
                    <a:pt x="8180" y="2882"/>
                    <a:pt x="7764" y="2263"/>
                    <a:pt x="7002" y="1787"/>
                  </a:cubicBezTo>
                  <a:cubicBezTo>
                    <a:pt x="6930" y="1739"/>
                    <a:pt x="6847" y="1680"/>
                    <a:pt x="6752" y="1632"/>
                  </a:cubicBezTo>
                  <a:lnTo>
                    <a:pt x="6752" y="1048"/>
                  </a:lnTo>
                  <a:cubicBezTo>
                    <a:pt x="6752" y="370"/>
                    <a:pt x="5478" y="1"/>
                    <a:pt x="426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35" name="Google Shape;11735;p81"/>
            <p:cNvSpPr/>
            <p:nvPr/>
          </p:nvSpPr>
          <p:spPr>
            <a:xfrm>
              <a:off x="6345779" y="2535167"/>
              <a:ext cx="22651" cy="12545"/>
            </a:xfrm>
            <a:custGeom>
              <a:avLst/>
              <a:gdLst/>
              <a:ahLst/>
              <a:cxnLst/>
              <a:rect l="l" t="t" r="r" b="b"/>
              <a:pathLst>
                <a:path w="715" h="396" extrusionOk="0">
                  <a:moveTo>
                    <a:pt x="529" y="0"/>
                  </a:moveTo>
                  <a:cubicBezTo>
                    <a:pt x="520" y="0"/>
                    <a:pt x="510" y="1"/>
                    <a:pt x="500" y="2"/>
                  </a:cubicBezTo>
                  <a:lnTo>
                    <a:pt x="143" y="74"/>
                  </a:lnTo>
                  <a:cubicBezTo>
                    <a:pt x="60" y="86"/>
                    <a:pt x="0" y="181"/>
                    <a:pt x="12" y="264"/>
                  </a:cubicBezTo>
                  <a:cubicBezTo>
                    <a:pt x="24" y="336"/>
                    <a:pt x="96" y="395"/>
                    <a:pt x="179" y="395"/>
                  </a:cubicBezTo>
                  <a:lnTo>
                    <a:pt x="203" y="395"/>
                  </a:lnTo>
                  <a:lnTo>
                    <a:pt x="560" y="324"/>
                  </a:lnTo>
                  <a:cubicBezTo>
                    <a:pt x="667" y="312"/>
                    <a:pt x="715" y="228"/>
                    <a:pt x="703" y="133"/>
                  </a:cubicBezTo>
                  <a:cubicBezTo>
                    <a:pt x="681" y="48"/>
                    <a:pt x="612" y="0"/>
                    <a:pt x="52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36" name="Google Shape;11736;p81"/>
            <p:cNvSpPr/>
            <p:nvPr/>
          </p:nvSpPr>
          <p:spPr>
            <a:xfrm>
              <a:off x="6413670" y="2535167"/>
              <a:ext cx="22651" cy="12545"/>
            </a:xfrm>
            <a:custGeom>
              <a:avLst/>
              <a:gdLst/>
              <a:ahLst/>
              <a:cxnLst/>
              <a:rect l="l" t="t" r="r" b="b"/>
              <a:pathLst>
                <a:path w="715" h="396" extrusionOk="0">
                  <a:moveTo>
                    <a:pt x="177" y="0"/>
                  </a:moveTo>
                  <a:cubicBezTo>
                    <a:pt x="101" y="0"/>
                    <a:pt x="23" y="48"/>
                    <a:pt x="12" y="133"/>
                  </a:cubicBezTo>
                  <a:cubicBezTo>
                    <a:pt x="1" y="228"/>
                    <a:pt x="60" y="312"/>
                    <a:pt x="143" y="324"/>
                  </a:cubicBezTo>
                  <a:lnTo>
                    <a:pt x="501" y="395"/>
                  </a:lnTo>
                  <a:lnTo>
                    <a:pt x="536" y="395"/>
                  </a:lnTo>
                  <a:cubicBezTo>
                    <a:pt x="608" y="395"/>
                    <a:pt x="679" y="336"/>
                    <a:pt x="703" y="264"/>
                  </a:cubicBezTo>
                  <a:cubicBezTo>
                    <a:pt x="715" y="193"/>
                    <a:pt x="655" y="109"/>
                    <a:pt x="560" y="74"/>
                  </a:cubicBezTo>
                  <a:lnTo>
                    <a:pt x="203" y="2"/>
                  </a:lnTo>
                  <a:cubicBezTo>
                    <a:pt x="194" y="1"/>
                    <a:pt x="186" y="0"/>
                    <a:pt x="17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737" name="Google Shape;11737;p81"/>
          <p:cNvGrpSpPr/>
          <p:nvPr/>
        </p:nvGrpSpPr>
        <p:grpSpPr>
          <a:xfrm>
            <a:off x="2913830" y="2334827"/>
            <a:ext cx="488885" cy="489308"/>
            <a:chOff x="2185372" y="1957799"/>
            <a:chExt cx="366664" cy="366981"/>
          </a:xfrm>
          <a:solidFill>
            <a:srgbClr val="D2DE00"/>
          </a:solidFill>
        </p:grpSpPr>
        <p:sp>
          <p:nvSpPr>
            <p:cNvPr id="11738" name="Google Shape;11738;p81"/>
            <p:cNvSpPr/>
            <p:nvPr/>
          </p:nvSpPr>
          <p:spPr>
            <a:xfrm>
              <a:off x="2228742" y="2000853"/>
              <a:ext cx="75082" cy="74226"/>
            </a:xfrm>
            <a:custGeom>
              <a:avLst/>
              <a:gdLst/>
              <a:ahLst/>
              <a:cxnLst/>
              <a:rect l="l" t="t" r="r" b="b"/>
              <a:pathLst>
                <a:path w="2370" h="2343" extrusionOk="0">
                  <a:moveTo>
                    <a:pt x="179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104"/>
                    <a:pt x="1" y="223"/>
                    <a:pt x="60" y="283"/>
                  </a:cubicBezTo>
                  <a:lnTo>
                    <a:pt x="2072" y="2295"/>
                  </a:lnTo>
                  <a:cubicBezTo>
                    <a:pt x="2096" y="2331"/>
                    <a:pt x="2144" y="2343"/>
                    <a:pt x="2191" y="2343"/>
                  </a:cubicBezTo>
                  <a:cubicBezTo>
                    <a:pt x="2227" y="2343"/>
                    <a:pt x="2275" y="2331"/>
                    <a:pt x="2310" y="2295"/>
                  </a:cubicBezTo>
                  <a:cubicBezTo>
                    <a:pt x="2370" y="2235"/>
                    <a:pt x="2370" y="2116"/>
                    <a:pt x="2310" y="2057"/>
                  </a:cubicBezTo>
                  <a:lnTo>
                    <a:pt x="298" y="45"/>
                  </a:lnTo>
                  <a:cubicBezTo>
                    <a:pt x="269" y="15"/>
                    <a:pt x="224" y="0"/>
                    <a:pt x="17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39" name="Google Shape;11739;p81"/>
            <p:cNvSpPr/>
            <p:nvPr/>
          </p:nvSpPr>
          <p:spPr>
            <a:xfrm>
              <a:off x="2188001" y="2067159"/>
              <a:ext cx="98873" cy="35070"/>
            </a:xfrm>
            <a:custGeom>
              <a:avLst/>
              <a:gdLst/>
              <a:ahLst/>
              <a:cxnLst/>
              <a:rect l="l" t="t" r="r" b="b"/>
              <a:pathLst>
                <a:path w="3121" h="1107" extrusionOk="0">
                  <a:moveTo>
                    <a:pt x="188" y="1"/>
                  </a:moveTo>
                  <a:cubicBezTo>
                    <a:pt x="120" y="1"/>
                    <a:pt x="56" y="54"/>
                    <a:pt x="37" y="131"/>
                  </a:cubicBezTo>
                  <a:cubicBezTo>
                    <a:pt x="1" y="214"/>
                    <a:pt x="60" y="309"/>
                    <a:pt x="156" y="333"/>
                  </a:cubicBezTo>
                  <a:lnTo>
                    <a:pt x="2882" y="1107"/>
                  </a:lnTo>
                  <a:lnTo>
                    <a:pt x="2918" y="1107"/>
                  </a:lnTo>
                  <a:cubicBezTo>
                    <a:pt x="3001" y="1107"/>
                    <a:pt x="3073" y="1071"/>
                    <a:pt x="3085" y="988"/>
                  </a:cubicBezTo>
                  <a:cubicBezTo>
                    <a:pt x="3120" y="904"/>
                    <a:pt x="3061" y="809"/>
                    <a:pt x="2965" y="785"/>
                  </a:cubicBezTo>
                  <a:lnTo>
                    <a:pt x="239" y="11"/>
                  </a:lnTo>
                  <a:cubicBezTo>
                    <a:pt x="222" y="4"/>
                    <a:pt x="205" y="1"/>
                    <a:pt x="18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40" name="Google Shape;11740;p81"/>
            <p:cNvSpPr/>
            <p:nvPr/>
          </p:nvSpPr>
          <p:spPr>
            <a:xfrm>
              <a:off x="2185372" y="2119114"/>
              <a:ext cx="97733" cy="37066"/>
            </a:xfrm>
            <a:custGeom>
              <a:avLst/>
              <a:gdLst/>
              <a:ahLst/>
              <a:cxnLst/>
              <a:rect l="l" t="t" r="r" b="b"/>
              <a:pathLst>
                <a:path w="3085" h="1170" extrusionOk="0">
                  <a:moveTo>
                    <a:pt x="2872" y="1"/>
                  </a:moveTo>
                  <a:cubicBezTo>
                    <a:pt x="2863" y="1"/>
                    <a:pt x="2855" y="1"/>
                    <a:pt x="2846" y="3"/>
                  </a:cubicBezTo>
                  <a:lnTo>
                    <a:pt x="131" y="836"/>
                  </a:lnTo>
                  <a:cubicBezTo>
                    <a:pt x="48" y="872"/>
                    <a:pt x="0" y="955"/>
                    <a:pt x="12" y="1050"/>
                  </a:cubicBezTo>
                  <a:cubicBezTo>
                    <a:pt x="48" y="1122"/>
                    <a:pt x="108" y="1169"/>
                    <a:pt x="179" y="1169"/>
                  </a:cubicBezTo>
                  <a:cubicBezTo>
                    <a:pt x="191" y="1169"/>
                    <a:pt x="203" y="1169"/>
                    <a:pt x="227" y="1158"/>
                  </a:cubicBezTo>
                  <a:lnTo>
                    <a:pt x="2929" y="324"/>
                  </a:lnTo>
                  <a:cubicBezTo>
                    <a:pt x="3037" y="300"/>
                    <a:pt x="3084" y="217"/>
                    <a:pt x="3048" y="122"/>
                  </a:cubicBezTo>
                  <a:cubicBezTo>
                    <a:pt x="3027" y="47"/>
                    <a:pt x="2948" y="1"/>
                    <a:pt x="287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41" name="Google Shape;11741;p81"/>
            <p:cNvSpPr/>
            <p:nvPr/>
          </p:nvSpPr>
          <p:spPr>
            <a:xfrm>
              <a:off x="2294763" y="1960587"/>
              <a:ext cx="36242" cy="97131"/>
            </a:xfrm>
            <a:custGeom>
              <a:avLst/>
              <a:gdLst/>
              <a:ahLst/>
              <a:cxnLst/>
              <a:rect l="l" t="t" r="r" b="b"/>
              <a:pathLst>
                <a:path w="1144" h="3066" extrusionOk="0">
                  <a:moveTo>
                    <a:pt x="185" y="1"/>
                  </a:moveTo>
                  <a:cubicBezTo>
                    <a:pt x="172" y="1"/>
                    <a:pt x="158" y="2"/>
                    <a:pt x="143" y="6"/>
                  </a:cubicBezTo>
                  <a:cubicBezTo>
                    <a:pt x="60" y="42"/>
                    <a:pt x="0" y="125"/>
                    <a:pt x="24" y="220"/>
                  </a:cubicBezTo>
                  <a:lnTo>
                    <a:pt x="798" y="2947"/>
                  </a:lnTo>
                  <a:cubicBezTo>
                    <a:pt x="822" y="3018"/>
                    <a:pt x="893" y="3066"/>
                    <a:pt x="965" y="3066"/>
                  </a:cubicBezTo>
                  <a:lnTo>
                    <a:pt x="1012" y="3066"/>
                  </a:lnTo>
                  <a:cubicBezTo>
                    <a:pt x="1096" y="3030"/>
                    <a:pt x="1143" y="2947"/>
                    <a:pt x="1131" y="2852"/>
                  </a:cubicBezTo>
                  <a:lnTo>
                    <a:pt x="357" y="125"/>
                  </a:lnTo>
                  <a:cubicBezTo>
                    <a:pt x="327" y="54"/>
                    <a:pt x="262" y="1"/>
                    <a:pt x="18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42" name="Google Shape;11742;p81"/>
            <p:cNvSpPr/>
            <p:nvPr/>
          </p:nvSpPr>
          <p:spPr>
            <a:xfrm>
              <a:off x="2346433" y="1957799"/>
              <a:ext cx="38491" cy="96909"/>
            </a:xfrm>
            <a:custGeom>
              <a:avLst/>
              <a:gdLst/>
              <a:ahLst/>
              <a:cxnLst/>
              <a:rect l="l" t="t" r="r" b="b"/>
              <a:pathLst>
                <a:path w="1215" h="3059" extrusionOk="0">
                  <a:moveTo>
                    <a:pt x="1021" y="0"/>
                  </a:moveTo>
                  <a:cubicBezTo>
                    <a:pt x="953" y="0"/>
                    <a:pt x="889" y="54"/>
                    <a:pt x="870" y="130"/>
                  </a:cubicBezTo>
                  <a:lnTo>
                    <a:pt x="36" y="2832"/>
                  </a:lnTo>
                  <a:cubicBezTo>
                    <a:pt x="0" y="2928"/>
                    <a:pt x="60" y="3011"/>
                    <a:pt x="155" y="3047"/>
                  </a:cubicBezTo>
                  <a:cubicBezTo>
                    <a:pt x="167" y="3047"/>
                    <a:pt x="179" y="3059"/>
                    <a:pt x="203" y="3059"/>
                  </a:cubicBezTo>
                  <a:cubicBezTo>
                    <a:pt x="274" y="3059"/>
                    <a:pt x="334" y="3011"/>
                    <a:pt x="358" y="2940"/>
                  </a:cubicBezTo>
                  <a:lnTo>
                    <a:pt x="1191" y="237"/>
                  </a:lnTo>
                  <a:cubicBezTo>
                    <a:pt x="1215" y="130"/>
                    <a:pt x="1167" y="23"/>
                    <a:pt x="1072" y="11"/>
                  </a:cubicBezTo>
                  <a:cubicBezTo>
                    <a:pt x="1055" y="4"/>
                    <a:pt x="1038" y="0"/>
                    <a:pt x="102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43" name="Google Shape;11743;p81"/>
            <p:cNvSpPr/>
            <p:nvPr/>
          </p:nvSpPr>
          <p:spPr>
            <a:xfrm>
              <a:off x="2290993" y="2100391"/>
              <a:ext cx="37731" cy="121778"/>
            </a:xfrm>
            <a:custGeom>
              <a:avLst/>
              <a:gdLst/>
              <a:ahLst/>
              <a:cxnLst/>
              <a:rect l="l" t="t" r="r" b="b"/>
              <a:pathLst>
                <a:path w="1191" h="3844" extrusionOk="0">
                  <a:moveTo>
                    <a:pt x="721" y="1"/>
                  </a:moveTo>
                  <a:cubicBezTo>
                    <a:pt x="670" y="1"/>
                    <a:pt x="616" y="30"/>
                    <a:pt x="572" y="82"/>
                  </a:cubicBezTo>
                  <a:cubicBezTo>
                    <a:pt x="191" y="629"/>
                    <a:pt x="0" y="1296"/>
                    <a:pt x="60" y="1987"/>
                  </a:cubicBezTo>
                  <a:cubicBezTo>
                    <a:pt x="119" y="2665"/>
                    <a:pt x="417" y="3308"/>
                    <a:pt x="893" y="3796"/>
                  </a:cubicBezTo>
                  <a:cubicBezTo>
                    <a:pt x="917" y="3832"/>
                    <a:pt x="965" y="3844"/>
                    <a:pt x="1012" y="3844"/>
                  </a:cubicBezTo>
                  <a:cubicBezTo>
                    <a:pt x="1060" y="3844"/>
                    <a:pt x="1096" y="3832"/>
                    <a:pt x="1131" y="3796"/>
                  </a:cubicBezTo>
                  <a:cubicBezTo>
                    <a:pt x="1191" y="3725"/>
                    <a:pt x="1191" y="3618"/>
                    <a:pt x="1131" y="3546"/>
                  </a:cubicBezTo>
                  <a:cubicBezTo>
                    <a:pt x="250" y="2665"/>
                    <a:pt x="131" y="1284"/>
                    <a:pt x="857" y="272"/>
                  </a:cubicBezTo>
                  <a:cubicBezTo>
                    <a:pt x="917" y="201"/>
                    <a:pt x="893" y="94"/>
                    <a:pt x="810" y="34"/>
                  </a:cubicBezTo>
                  <a:cubicBezTo>
                    <a:pt x="783" y="12"/>
                    <a:pt x="752" y="1"/>
                    <a:pt x="72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44" name="Google Shape;11744;p81"/>
            <p:cNvSpPr/>
            <p:nvPr/>
          </p:nvSpPr>
          <p:spPr>
            <a:xfrm>
              <a:off x="2353592" y="2091362"/>
              <a:ext cx="68302" cy="20307"/>
            </a:xfrm>
            <a:custGeom>
              <a:avLst/>
              <a:gdLst/>
              <a:ahLst/>
              <a:cxnLst/>
              <a:rect l="l" t="t" r="r" b="b"/>
              <a:pathLst>
                <a:path w="2156" h="641" extrusionOk="0">
                  <a:moveTo>
                    <a:pt x="971" y="1"/>
                  </a:moveTo>
                  <a:cubicBezTo>
                    <a:pt x="708" y="1"/>
                    <a:pt x="417" y="59"/>
                    <a:pt x="120" y="224"/>
                  </a:cubicBezTo>
                  <a:cubicBezTo>
                    <a:pt x="24" y="271"/>
                    <a:pt x="1" y="379"/>
                    <a:pt x="60" y="462"/>
                  </a:cubicBezTo>
                  <a:cubicBezTo>
                    <a:pt x="90" y="522"/>
                    <a:pt x="144" y="554"/>
                    <a:pt x="201" y="554"/>
                  </a:cubicBezTo>
                  <a:cubicBezTo>
                    <a:pt x="234" y="554"/>
                    <a:pt x="268" y="543"/>
                    <a:pt x="298" y="521"/>
                  </a:cubicBezTo>
                  <a:cubicBezTo>
                    <a:pt x="537" y="391"/>
                    <a:pt x="771" y="345"/>
                    <a:pt x="982" y="345"/>
                  </a:cubicBezTo>
                  <a:cubicBezTo>
                    <a:pt x="1488" y="345"/>
                    <a:pt x="1869" y="608"/>
                    <a:pt x="1894" y="617"/>
                  </a:cubicBezTo>
                  <a:cubicBezTo>
                    <a:pt x="1918" y="629"/>
                    <a:pt x="1953" y="640"/>
                    <a:pt x="2001" y="640"/>
                  </a:cubicBezTo>
                  <a:cubicBezTo>
                    <a:pt x="2060" y="640"/>
                    <a:pt x="2096" y="617"/>
                    <a:pt x="2132" y="569"/>
                  </a:cubicBezTo>
                  <a:cubicBezTo>
                    <a:pt x="2156" y="498"/>
                    <a:pt x="2144" y="390"/>
                    <a:pt x="2072" y="331"/>
                  </a:cubicBezTo>
                  <a:cubicBezTo>
                    <a:pt x="2039" y="314"/>
                    <a:pt x="1581" y="1"/>
                    <a:pt x="97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45" name="Google Shape;11745;p81"/>
            <p:cNvSpPr/>
            <p:nvPr/>
          </p:nvSpPr>
          <p:spPr>
            <a:xfrm>
              <a:off x="2321532" y="2064434"/>
              <a:ext cx="230504" cy="260346"/>
            </a:xfrm>
            <a:custGeom>
              <a:avLst/>
              <a:gdLst/>
              <a:ahLst/>
              <a:cxnLst/>
              <a:rect l="l" t="t" r="r" b="b"/>
              <a:pathLst>
                <a:path w="7276" h="8218" extrusionOk="0">
                  <a:moveTo>
                    <a:pt x="3322" y="3038"/>
                  </a:moveTo>
                  <a:cubicBezTo>
                    <a:pt x="3394" y="3038"/>
                    <a:pt x="3489" y="3074"/>
                    <a:pt x="3549" y="3134"/>
                  </a:cubicBezTo>
                  <a:cubicBezTo>
                    <a:pt x="3668" y="3241"/>
                    <a:pt x="3668" y="3431"/>
                    <a:pt x="3525" y="3562"/>
                  </a:cubicBezTo>
                  <a:cubicBezTo>
                    <a:pt x="3465" y="3622"/>
                    <a:pt x="3388" y="3651"/>
                    <a:pt x="3311" y="3651"/>
                  </a:cubicBezTo>
                  <a:cubicBezTo>
                    <a:pt x="3233" y="3651"/>
                    <a:pt x="3156" y="3622"/>
                    <a:pt x="3096" y="3562"/>
                  </a:cubicBezTo>
                  <a:cubicBezTo>
                    <a:pt x="2977" y="3443"/>
                    <a:pt x="2977" y="3253"/>
                    <a:pt x="3096" y="3134"/>
                  </a:cubicBezTo>
                  <a:cubicBezTo>
                    <a:pt x="3156" y="3074"/>
                    <a:pt x="3227" y="3038"/>
                    <a:pt x="3322" y="3038"/>
                  </a:cubicBezTo>
                  <a:close/>
                  <a:moveTo>
                    <a:pt x="2441" y="3919"/>
                  </a:moveTo>
                  <a:cubicBezTo>
                    <a:pt x="2537" y="3919"/>
                    <a:pt x="2608" y="3955"/>
                    <a:pt x="2668" y="4015"/>
                  </a:cubicBezTo>
                  <a:cubicBezTo>
                    <a:pt x="2727" y="4074"/>
                    <a:pt x="2751" y="4146"/>
                    <a:pt x="2751" y="4229"/>
                  </a:cubicBezTo>
                  <a:cubicBezTo>
                    <a:pt x="2739" y="4312"/>
                    <a:pt x="2715" y="4384"/>
                    <a:pt x="2656" y="4443"/>
                  </a:cubicBezTo>
                  <a:cubicBezTo>
                    <a:pt x="2596" y="4503"/>
                    <a:pt x="2516" y="4533"/>
                    <a:pt x="2435" y="4533"/>
                  </a:cubicBezTo>
                  <a:cubicBezTo>
                    <a:pt x="2355" y="4533"/>
                    <a:pt x="2275" y="4503"/>
                    <a:pt x="2215" y="4443"/>
                  </a:cubicBezTo>
                  <a:cubicBezTo>
                    <a:pt x="2096" y="4324"/>
                    <a:pt x="2096" y="4134"/>
                    <a:pt x="2215" y="4015"/>
                  </a:cubicBezTo>
                  <a:cubicBezTo>
                    <a:pt x="2275" y="3955"/>
                    <a:pt x="2358" y="3919"/>
                    <a:pt x="2441" y="3919"/>
                  </a:cubicBezTo>
                  <a:close/>
                  <a:moveTo>
                    <a:pt x="6109" y="5062"/>
                  </a:moveTo>
                  <a:lnTo>
                    <a:pt x="6620" y="5586"/>
                  </a:lnTo>
                  <a:lnTo>
                    <a:pt x="4775" y="7432"/>
                  </a:lnTo>
                  <a:lnTo>
                    <a:pt x="4656" y="7551"/>
                  </a:lnTo>
                  <a:lnTo>
                    <a:pt x="4144" y="7027"/>
                  </a:lnTo>
                  <a:lnTo>
                    <a:pt x="4215" y="6955"/>
                  </a:lnTo>
                  <a:lnTo>
                    <a:pt x="4680" y="6491"/>
                  </a:lnTo>
                  <a:lnTo>
                    <a:pt x="5573" y="5598"/>
                  </a:lnTo>
                  <a:lnTo>
                    <a:pt x="6025" y="5146"/>
                  </a:lnTo>
                  <a:lnTo>
                    <a:pt x="6109" y="5062"/>
                  </a:lnTo>
                  <a:close/>
                  <a:moveTo>
                    <a:pt x="6644" y="6062"/>
                  </a:moveTo>
                  <a:lnTo>
                    <a:pt x="6668" y="6098"/>
                  </a:lnTo>
                  <a:cubicBezTo>
                    <a:pt x="6859" y="6289"/>
                    <a:pt x="6978" y="6551"/>
                    <a:pt x="6978" y="6836"/>
                  </a:cubicBezTo>
                  <a:cubicBezTo>
                    <a:pt x="6978" y="7122"/>
                    <a:pt x="6859" y="7384"/>
                    <a:pt x="6668" y="7586"/>
                  </a:cubicBezTo>
                  <a:cubicBezTo>
                    <a:pt x="6478" y="7777"/>
                    <a:pt x="6204" y="7896"/>
                    <a:pt x="5930" y="7896"/>
                  </a:cubicBezTo>
                  <a:cubicBezTo>
                    <a:pt x="5644" y="7896"/>
                    <a:pt x="5370" y="7789"/>
                    <a:pt x="5180" y="7586"/>
                  </a:cubicBezTo>
                  <a:lnTo>
                    <a:pt x="5156" y="7551"/>
                  </a:lnTo>
                  <a:lnTo>
                    <a:pt x="6644" y="6062"/>
                  </a:lnTo>
                  <a:close/>
                  <a:moveTo>
                    <a:pt x="1942" y="1"/>
                  </a:moveTo>
                  <a:cubicBezTo>
                    <a:pt x="1249" y="1"/>
                    <a:pt x="584" y="249"/>
                    <a:pt x="72" y="693"/>
                  </a:cubicBezTo>
                  <a:cubicBezTo>
                    <a:pt x="1" y="752"/>
                    <a:pt x="1" y="859"/>
                    <a:pt x="60" y="931"/>
                  </a:cubicBezTo>
                  <a:cubicBezTo>
                    <a:pt x="91" y="968"/>
                    <a:pt x="135" y="986"/>
                    <a:pt x="181" y="986"/>
                  </a:cubicBezTo>
                  <a:cubicBezTo>
                    <a:pt x="222" y="986"/>
                    <a:pt x="264" y="971"/>
                    <a:pt x="298" y="943"/>
                  </a:cubicBezTo>
                  <a:cubicBezTo>
                    <a:pt x="775" y="540"/>
                    <a:pt x="1365" y="340"/>
                    <a:pt x="1953" y="340"/>
                  </a:cubicBezTo>
                  <a:cubicBezTo>
                    <a:pt x="2601" y="340"/>
                    <a:pt x="3247" y="582"/>
                    <a:pt x="3739" y="1062"/>
                  </a:cubicBezTo>
                  <a:cubicBezTo>
                    <a:pt x="4144" y="1467"/>
                    <a:pt x="4406" y="1967"/>
                    <a:pt x="4477" y="2538"/>
                  </a:cubicBezTo>
                  <a:cubicBezTo>
                    <a:pt x="4620" y="3491"/>
                    <a:pt x="5013" y="4336"/>
                    <a:pt x="5668" y="5003"/>
                  </a:cubicBezTo>
                  <a:lnTo>
                    <a:pt x="5454" y="5229"/>
                  </a:lnTo>
                  <a:lnTo>
                    <a:pt x="3882" y="3669"/>
                  </a:lnTo>
                  <a:cubicBezTo>
                    <a:pt x="4037" y="3419"/>
                    <a:pt x="3989" y="3098"/>
                    <a:pt x="3787" y="2884"/>
                  </a:cubicBezTo>
                  <a:cubicBezTo>
                    <a:pt x="3656" y="2753"/>
                    <a:pt x="3486" y="2687"/>
                    <a:pt x="3318" y="2687"/>
                  </a:cubicBezTo>
                  <a:cubicBezTo>
                    <a:pt x="3150" y="2687"/>
                    <a:pt x="2983" y="2753"/>
                    <a:pt x="2858" y="2884"/>
                  </a:cubicBezTo>
                  <a:cubicBezTo>
                    <a:pt x="2656" y="3086"/>
                    <a:pt x="2608" y="3419"/>
                    <a:pt x="2751" y="3669"/>
                  </a:cubicBezTo>
                  <a:cubicBezTo>
                    <a:pt x="2656" y="3610"/>
                    <a:pt x="2549" y="3574"/>
                    <a:pt x="2429" y="3574"/>
                  </a:cubicBezTo>
                  <a:cubicBezTo>
                    <a:pt x="2251" y="3574"/>
                    <a:pt x="2084" y="3657"/>
                    <a:pt x="1965" y="3776"/>
                  </a:cubicBezTo>
                  <a:cubicBezTo>
                    <a:pt x="1715" y="4027"/>
                    <a:pt x="1715" y="4443"/>
                    <a:pt x="1965" y="4693"/>
                  </a:cubicBezTo>
                  <a:cubicBezTo>
                    <a:pt x="2096" y="4824"/>
                    <a:pt x="2263" y="4884"/>
                    <a:pt x="2429" y="4884"/>
                  </a:cubicBezTo>
                  <a:cubicBezTo>
                    <a:pt x="2537" y="4884"/>
                    <a:pt x="2656" y="4860"/>
                    <a:pt x="2739" y="4800"/>
                  </a:cubicBezTo>
                  <a:cubicBezTo>
                    <a:pt x="2834" y="4884"/>
                    <a:pt x="2906" y="4967"/>
                    <a:pt x="2989" y="5039"/>
                  </a:cubicBezTo>
                  <a:cubicBezTo>
                    <a:pt x="3025" y="5062"/>
                    <a:pt x="3072" y="5086"/>
                    <a:pt x="3108" y="5086"/>
                  </a:cubicBezTo>
                  <a:cubicBezTo>
                    <a:pt x="3156" y="5086"/>
                    <a:pt x="3203" y="5062"/>
                    <a:pt x="3227" y="5027"/>
                  </a:cubicBezTo>
                  <a:cubicBezTo>
                    <a:pt x="3287" y="4943"/>
                    <a:pt x="3287" y="4848"/>
                    <a:pt x="3215" y="4789"/>
                  </a:cubicBezTo>
                  <a:cubicBezTo>
                    <a:pt x="3144" y="4705"/>
                    <a:pt x="3049" y="4634"/>
                    <a:pt x="2977" y="4562"/>
                  </a:cubicBezTo>
                  <a:cubicBezTo>
                    <a:pt x="3037" y="4455"/>
                    <a:pt x="3072" y="4348"/>
                    <a:pt x="3072" y="4229"/>
                  </a:cubicBezTo>
                  <a:cubicBezTo>
                    <a:pt x="3072" y="4110"/>
                    <a:pt x="3037" y="3991"/>
                    <a:pt x="2977" y="3907"/>
                  </a:cubicBezTo>
                  <a:lnTo>
                    <a:pt x="2977" y="3907"/>
                  </a:lnTo>
                  <a:cubicBezTo>
                    <a:pt x="3084" y="3967"/>
                    <a:pt x="3203" y="3991"/>
                    <a:pt x="3311" y="3991"/>
                  </a:cubicBezTo>
                  <a:cubicBezTo>
                    <a:pt x="3430" y="3991"/>
                    <a:pt x="3525" y="3967"/>
                    <a:pt x="3632" y="3907"/>
                  </a:cubicBezTo>
                  <a:lnTo>
                    <a:pt x="5192" y="5467"/>
                  </a:lnTo>
                  <a:lnTo>
                    <a:pt x="4537" y="6122"/>
                  </a:lnTo>
                  <a:lnTo>
                    <a:pt x="3751" y="5336"/>
                  </a:lnTo>
                  <a:cubicBezTo>
                    <a:pt x="3721" y="5300"/>
                    <a:pt x="3677" y="5283"/>
                    <a:pt x="3632" y="5283"/>
                  </a:cubicBezTo>
                  <a:cubicBezTo>
                    <a:pt x="3587" y="5283"/>
                    <a:pt x="3543" y="5300"/>
                    <a:pt x="3513" y="5336"/>
                  </a:cubicBezTo>
                  <a:cubicBezTo>
                    <a:pt x="3442" y="5396"/>
                    <a:pt x="3442" y="5515"/>
                    <a:pt x="3513" y="5574"/>
                  </a:cubicBezTo>
                  <a:lnTo>
                    <a:pt x="4299" y="6360"/>
                  </a:lnTo>
                  <a:lnTo>
                    <a:pt x="4084" y="6586"/>
                  </a:lnTo>
                  <a:cubicBezTo>
                    <a:pt x="3394" y="5932"/>
                    <a:pt x="2537" y="5515"/>
                    <a:pt x="1620" y="5396"/>
                  </a:cubicBezTo>
                  <a:cubicBezTo>
                    <a:pt x="1286" y="5348"/>
                    <a:pt x="941" y="5229"/>
                    <a:pt x="644" y="5050"/>
                  </a:cubicBezTo>
                  <a:cubicBezTo>
                    <a:pt x="621" y="5035"/>
                    <a:pt x="595" y="5029"/>
                    <a:pt x="568" y="5029"/>
                  </a:cubicBezTo>
                  <a:cubicBezTo>
                    <a:pt x="510" y="5029"/>
                    <a:pt x="446" y="5061"/>
                    <a:pt x="405" y="5110"/>
                  </a:cubicBezTo>
                  <a:cubicBezTo>
                    <a:pt x="358" y="5181"/>
                    <a:pt x="394" y="5289"/>
                    <a:pt x="465" y="5348"/>
                  </a:cubicBezTo>
                  <a:cubicBezTo>
                    <a:pt x="810" y="5562"/>
                    <a:pt x="1179" y="5681"/>
                    <a:pt x="1560" y="5741"/>
                  </a:cubicBezTo>
                  <a:cubicBezTo>
                    <a:pt x="2394" y="5836"/>
                    <a:pt x="3191" y="6229"/>
                    <a:pt x="3823" y="6824"/>
                  </a:cubicBezTo>
                  <a:lnTo>
                    <a:pt x="3751" y="6896"/>
                  </a:lnTo>
                  <a:cubicBezTo>
                    <a:pt x="3692" y="6955"/>
                    <a:pt x="3692" y="7075"/>
                    <a:pt x="3751" y="7134"/>
                  </a:cubicBezTo>
                  <a:lnTo>
                    <a:pt x="4525" y="7908"/>
                  </a:lnTo>
                  <a:cubicBezTo>
                    <a:pt x="4561" y="7944"/>
                    <a:pt x="4596" y="7956"/>
                    <a:pt x="4644" y="7956"/>
                  </a:cubicBezTo>
                  <a:cubicBezTo>
                    <a:pt x="4692" y="7956"/>
                    <a:pt x="4739" y="7944"/>
                    <a:pt x="4763" y="7908"/>
                  </a:cubicBezTo>
                  <a:lnTo>
                    <a:pt x="4882" y="7789"/>
                  </a:lnTo>
                  <a:lnTo>
                    <a:pt x="4918" y="7825"/>
                  </a:lnTo>
                  <a:cubicBezTo>
                    <a:pt x="5180" y="8087"/>
                    <a:pt x="5525" y="8217"/>
                    <a:pt x="5894" y="8217"/>
                  </a:cubicBezTo>
                  <a:cubicBezTo>
                    <a:pt x="6263" y="8217"/>
                    <a:pt x="6620" y="8075"/>
                    <a:pt x="6882" y="7825"/>
                  </a:cubicBezTo>
                  <a:cubicBezTo>
                    <a:pt x="7144" y="7551"/>
                    <a:pt x="7275" y="7205"/>
                    <a:pt x="7275" y="6836"/>
                  </a:cubicBezTo>
                  <a:cubicBezTo>
                    <a:pt x="7275" y="6467"/>
                    <a:pt x="7180" y="6122"/>
                    <a:pt x="6906" y="5860"/>
                  </a:cubicBezTo>
                  <a:lnTo>
                    <a:pt x="6882" y="5824"/>
                  </a:lnTo>
                  <a:lnTo>
                    <a:pt x="6990" y="5705"/>
                  </a:lnTo>
                  <a:cubicBezTo>
                    <a:pt x="7049" y="5646"/>
                    <a:pt x="7049" y="5527"/>
                    <a:pt x="6990" y="5467"/>
                  </a:cubicBezTo>
                  <a:lnTo>
                    <a:pt x="6216" y="4693"/>
                  </a:lnTo>
                  <a:cubicBezTo>
                    <a:pt x="6192" y="4669"/>
                    <a:pt x="6144" y="4646"/>
                    <a:pt x="6097" y="4646"/>
                  </a:cubicBezTo>
                  <a:cubicBezTo>
                    <a:pt x="6061" y="4646"/>
                    <a:pt x="6013" y="4669"/>
                    <a:pt x="5989" y="4693"/>
                  </a:cubicBezTo>
                  <a:lnTo>
                    <a:pt x="5906" y="4765"/>
                  </a:lnTo>
                  <a:cubicBezTo>
                    <a:pt x="5311" y="4157"/>
                    <a:pt x="4942" y="3372"/>
                    <a:pt x="4823" y="2491"/>
                  </a:cubicBezTo>
                  <a:cubicBezTo>
                    <a:pt x="4739" y="1848"/>
                    <a:pt x="4454" y="1276"/>
                    <a:pt x="3977" y="824"/>
                  </a:cubicBezTo>
                  <a:cubicBezTo>
                    <a:pt x="3453" y="324"/>
                    <a:pt x="2775" y="26"/>
                    <a:pt x="2037" y="2"/>
                  </a:cubicBezTo>
                  <a:cubicBezTo>
                    <a:pt x="2005" y="1"/>
                    <a:pt x="1973" y="1"/>
                    <a:pt x="194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746" name="Google Shape;11746;p81"/>
          <p:cNvGrpSpPr/>
          <p:nvPr/>
        </p:nvGrpSpPr>
        <p:grpSpPr>
          <a:xfrm>
            <a:off x="2316344" y="2375590"/>
            <a:ext cx="494419" cy="409812"/>
            <a:chOff x="1737258" y="1988371"/>
            <a:chExt cx="370814" cy="307359"/>
          </a:xfrm>
          <a:solidFill>
            <a:srgbClr val="D2DE00"/>
          </a:solidFill>
        </p:grpSpPr>
        <p:sp>
          <p:nvSpPr>
            <p:cNvPr id="11747" name="Google Shape;11747;p81"/>
            <p:cNvSpPr/>
            <p:nvPr/>
          </p:nvSpPr>
          <p:spPr>
            <a:xfrm>
              <a:off x="1963200" y="1996607"/>
              <a:ext cx="144873" cy="144492"/>
            </a:xfrm>
            <a:custGeom>
              <a:avLst/>
              <a:gdLst/>
              <a:ahLst/>
              <a:cxnLst/>
              <a:rect l="l" t="t" r="r" b="b"/>
              <a:pathLst>
                <a:path w="4573" h="4561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4393"/>
                  </a:lnTo>
                  <a:cubicBezTo>
                    <a:pt x="1" y="4489"/>
                    <a:pt x="72" y="4560"/>
                    <a:pt x="167" y="4560"/>
                  </a:cubicBezTo>
                  <a:lnTo>
                    <a:pt x="4394" y="4560"/>
                  </a:lnTo>
                  <a:cubicBezTo>
                    <a:pt x="4477" y="4560"/>
                    <a:pt x="4561" y="4489"/>
                    <a:pt x="4561" y="4393"/>
                  </a:cubicBezTo>
                  <a:cubicBezTo>
                    <a:pt x="4573" y="3596"/>
                    <a:pt x="4346" y="2798"/>
                    <a:pt x="3930" y="2119"/>
                  </a:cubicBezTo>
                  <a:cubicBezTo>
                    <a:pt x="3897" y="2070"/>
                    <a:pt x="3842" y="2038"/>
                    <a:pt x="3780" y="2038"/>
                  </a:cubicBezTo>
                  <a:cubicBezTo>
                    <a:pt x="3751" y="2038"/>
                    <a:pt x="3721" y="2045"/>
                    <a:pt x="3692" y="2060"/>
                  </a:cubicBezTo>
                  <a:cubicBezTo>
                    <a:pt x="3620" y="2107"/>
                    <a:pt x="3584" y="2203"/>
                    <a:pt x="3632" y="2298"/>
                  </a:cubicBezTo>
                  <a:cubicBezTo>
                    <a:pt x="3989" y="2881"/>
                    <a:pt x="4204" y="3548"/>
                    <a:pt x="4227" y="4227"/>
                  </a:cubicBezTo>
                  <a:lnTo>
                    <a:pt x="346" y="4227"/>
                  </a:lnTo>
                  <a:lnTo>
                    <a:pt x="346" y="345"/>
                  </a:lnTo>
                  <a:cubicBezTo>
                    <a:pt x="1465" y="393"/>
                    <a:pt x="2513" y="893"/>
                    <a:pt x="3251" y="1762"/>
                  </a:cubicBezTo>
                  <a:cubicBezTo>
                    <a:pt x="3276" y="1800"/>
                    <a:pt x="3317" y="1817"/>
                    <a:pt x="3363" y="1817"/>
                  </a:cubicBezTo>
                  <a:cubicBezTo>
                    <a:pt x="3404" y="1817"/>
                    <a:pt x="3449" y="1803"/>
                    <a:pt x="3489" y="1774"/>
                  </a:cubicBezTo>
                  <a:cubicBezTo>
                    <a:pt x="3561" y="1715"/>
                    <a:pt x="3561" y="1607"/>
                    <a:pt x="3501" y="1536"/>
                  </a:cubicBezTo>
                  <a:cubicBezTo>
                    <a:pt x="2668" y="560"/>
                    <a:pt x="1441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48" name="Google Shape;11748;p81"/>
            <p:cNvSpPr/>
            <p:nvPr/>
          </p:nvSpPr>
          <p:spPr>
            <a:xfrm>
              <a:off x="1737258" y="1988371"/>
              <a:ext cx="350064" cy="307359"/>
            </a:xfrm>
            <a:custGeom>
              <a:avLst/>
              <a:gdLst/>
              <a:ahLst/>
              <a:cxnLst/>
              <a:rect l="l" t="t" r="r" b="b"/>
              <a:pathLst>
                <a:path w="11050" h="9702" extrusionOk="0">
                  <a:moveTo>
                    <a:pt x="10693" y="5463"/>
                  </a:moveTo>
                  <a:cubicBezTo>
                    <a:pt x="10621" y="7320"/>
                    <a:pt x="9323" y="8868"/>
                    <a:pt x="7502" y="9249"/>
                  </a:cubicBezTo>
                  <a:lnTo>
                    <a:pt x="6847" y="5463"/>
                  </a:lnTo>
                  <a:close/>
                  <a:moveTo>
                    <a:pt x="6537" y="5666"/>
                  </a:moveTo>
                  <a:lnTo>
                    <a:pt x="7168" y="9297"/>
                  </a:lnTo>
                  <a:cubicBezTo>
                    <a:pt x="7002" y="9345"/>
                    <a:pt x="6823" y="9345"/>
                    <a:pt x="6656" y="9345"/>
                  </a:cubicBezTo>
                  <a:cubicBezTo>
                    <a:pt x="5752" y="9345"/>
                    <a:pt x="4859" y="9035"/>
                    <a:pt x="4144" y="8463"/>
                  </a:cubicBezTo>
                  <a:lnTo>
                    <a:pt x="4561" y="7975"/>
                  </a:lnTo>
                  <a:lnTo>
                    <a:pt x="6537" y="5666"/>
                  </a:lnTo>
                  <a:close/>
                  <a:moveTo>
                    <a:pt x="2413" y="1"/>
                  </a:moveTo>
                  <a:cubicBezTo>
                    <a:pt x="1956" y="1"/>
                    <a:pt x="1511" y="130"/>
                    <a:pt x="1120" y="379"/>
                  </a:cubicBezTo>
                  <a:cubicBezTo>
                    <a:pt x="394" y="879"/>
                    <a:pt x="1" y="1725"/>
                    <a:pt x="96" y="2582"/>
                  </a:cubicBezTo>
                  <a:cubicBezTo>
                    <a:pt x="107" y="2670"/>
                    <a:pt x="169" y="2738"/>
                    <a:pt x="264" y="2738"/>
                  </a:cubicBezTo>
                  <a:cubicBezTo>
                    <a:pt x="271" y="2738"/>
                    <a:pt x="279" y="2737"/>
                    <a:pt x="287" y="2737"/>
                  </a:cubicBezTo>
                  <a:cubicBezTo>
                    <a:pt x="382" y="2725"/>
                    <a:pt x="453" y="2641"/>
                    <a:pt x="441" y="2546"/>
                  </a:cubicBezTo>
                  <a:cubicBezTo>
                    <a:pt x="346" y="1796"/>
                    <a:pt x="691" y="1070"/>
                    <a:pt x="1311" y="653"/>
                  </a:cubicBezTo>
                  <a:cubicBezTo>
                    <a:pt x="1648" y="431"/>
                    <a:pt x="2026" y="315"/>
                    <a:pt x="2408" y="315"/>
                  </a:cubicBezTo>
                  <a:cubicBezTo>
                    <a:pt x="2538" y="315"/>
                    <a:pt x="2669" y="328"/>
                    <a:pt x="2799" y="355"/>
                  </a:cubicBezTo>
                  <a:cubicBezTo>
                    <a:pt x="3323" y="462"/>
                    <a:pt x="3775" y="760"/>
                    <a:pt x="4073" y="1201"/>
                  </a:cubicBezTo>
                  <a:cubicBezTo>
                    <a:pt x="4168" y="1367"/>
                    <a:pt x="4263" y="1534"/>
                    <a:pt x="4311" y="1713"/>
                  </a:cubicBezTo>
                  <a:lnTo>
                    <a:pt x="4311" y="1725"/>
                  </a:lnTo>
                  <a:cubicBezTo>
                    <a:pt x="4501" y="2332"/>
                    <a:pt x="4382" y="3022"/>
                    <a:pt x="3966" y="3558"/>
                  </a:cubicBezTo>
                  <a:cubicBezTo>
                    <a:pt x="3930" y="3582"/>
                    <a:pt x="3918" y="3630"/>
                    <a:pt x="3930" y="3677"/>
                  </a:cubicBezTo>
                  <a:lnTo>
                    <a:pt x="3978" y="4665"/>
                  </a:lnTo>
                  <a:lnTo>
                    <a:pt x="3073" y="4249"/>
                  </a:lnTo>
                  <a:cubicBezTo>
                    <a:pt x="3037" y="4237"/>
                    <a:pt x="3001" y="4237"/>
                    <a:pt x="2954" y="4237"/>
                  </a:cubicBezTo>
                  <a:cubicBezTo>
                    <a:pt x="2799" y="4284"/>
                    <a:pt x="2644" y="4308"/>
                    <a:pt x="2489" y="4308"/>
                  </a:cubicBezTo>
                  <a:lnTo>
                    <a:pt x="2465" y="4308"/>
                  </a:lnTo>
                  <a:cubicBezTo>
                    <a:pt x="2442" y="4309"/>
                    <a:pt x="2418" y="4309"/>
                    <a:pt x="2395" y="4309"/>
                  </a:cubicBezTo>
                  <a:cubicBezTo>
                    <a:pt x="1742" y="4309"/>
                    <a:pt x="1119" y="3991"/>
                    <a:pt x="751" y="3439"/>
                  </a:cubicBezTo>
                  <a:cubicBezTo>
                    <a:pt x="691" y="3344"/>
                    <a:pt x="644" y="3272"/>
                    <a:pt x="596" y="3177"/>
                  </a:cubicBezTo>
                  <a:cubicBezTo>
                    <a:pt x="571" y="3119"/>
                    <a:pt x="512" y="3084"/>
                    <a:pt x="454" y="3084"/>
                  </a:cubicBezTo>
                  <a:cubicBezTo>
                    <a:pt x="429" y="3084"/>
                    <a:pt x="404" y="3091"/>
                    <a:pt x="382" y="3106"/>
                  </a:cubicBezTo>
                  <a:cubicBezTo>
                    <a:pt x="287" y="3153"/>
                    <a:pt x="263" y="3260"/>
                    <a:pt x="298" y="3332"/>
                  </a:cubicBezTo>
                  <a:cubicBezTo>
                    <a:pt x="346" y="3439"/>
                    <a:pt x="406" y="3534"/>
                    <a:pt x="477" y="3630"/>
                  </a:cubicBezTo>
                  <a:cubicBezTo>
                    <a:pt x="894" y="4249"/>
                    <a:pt x="1584" y="4630"/>
                    <a:pt x="2299" y="4653"/>
                  </a:cubicBezTo>
                  <a:cubicBezTo>
                    <a:pt x="2263" y="4868"/>
                    <a:pt x="2251" y="5082"/>
                    <a:pt x="2251" y="5308"/>
                  </a:cubicBezTo>
                  <a:cubicBezTo>
                    <a:pt x="2251" y="5916"/>
                    <a:pt x="2370" y="6499"/>
                    <a:pt x="2608" y="7047"/>
                  </a:cubicBezTo>
                  <a:cubicBezTo>
                    <a:pt x="2632" y="7106"/>
                    <a:pt x="2692" y="7154"/>
                    <a:pt x="2751" y="7154"/>
                  </a:cubicBezTo>
                  <a:cubicBezTo>
                    <a:pt x="2787" y="7154"/>
                    <a:pt x="2799" y="7154"/>
                    <a:pt x="2835" y="7142"/>
                  </a:cubicBezTo>
                  <a:cubicBezTo>
                    <a:pt x="2918" y="7094"/>
                    <a:pt x="2954" y="7011"/>
                    <a:pt x="2918" y="6916"/>
                  </a:cubicBezTo>
                  <a:cubicBezTo>
                    <a:pt x="2692" y="6416"/>
                    <a:pt x="2596" y="5868"/>
                    <a:pt x="2596" y="5308"/>
                  </a:cubicBezTo>
                  <a:cubicBezTo>
                    <a:pt x="2596" y="5082"/>
                    <a:pt x="2608" y="4856"/>
                    <a:pt x="2656" y="4653"/>
                  </a:cubicBezTo>
                  <a:cubicBezTo>
                    <a:pt x="2775" y="4642"/>
                    <a:pt x="2894" y="4630"/>
                    <a:pt x="3013" y="4594"/>
                  </a:cubicBezTo>
                  <a:lnTo>
                    <a:pt x="4108" y="5118"/>
                  </a:lnTo>
                  <a:cubicBezTo>
                    <a:pt x="4144" y="5130"/>
                    <a:pt x="4156" y="5130"/>
                    <a:pt x="4180" y="5130"/>
                  </a:cubicBezTo>
                  <a:cubicBezTo>
                    <a:pt x="4216" y="5130"/>
                    <a:pt x="4239" y="5118"/>
                    <a:pt x="4275" y="5106"/>
                  </a:cubicBezTo>
                  <a:cubicBezTo>
                    <a:pt x="4323" y="5070"/>
                    <a:pt x="4347" y="5011"/>
                    <a:pt x="4347" y="4951"/>
                  </a:cubicBezTo>
                  <a:lnTo>
                    <a:pt x="4287" y="3737"/>
                  </a:lnTo>
                  <a:cubicBezTo>
                    <a:pt x="4716" y="3153"/>
                    <a:pt x="4859" y="2439"/>
                    <a:pt x="4692" y="1772"/>
                  </a:cubicBezTo>
                  <a:cubicBezTo>
                    <a:pt x="5240" y="1475"/>
                    <a:pt x="5847" y="1296"/>
                    <a:pt x="6478" y="1260"/>
                  </a:cubicBezTo>
                  <a:lnTo>
                    <a:pt x="6478" y="5249"/>
                  </a:lnTo>
                  <a:lnTo>
                    <a:pt x="4787" y="7201"/>
                  </a:lnTo>
                  <a:lnTo>
                    <a:pt x="3870" y="8261"/>
                  </a:lnTo>
                  <a:cubicBezTo>
                    <a:pt x="3632" y="8035"/>
                    <a:pt x="3406" y="7785"/>
                    <a:pt x="3239" y="7499"/>
                  </a:cubicBezTo>
                  <a:cubicBezTo>
                    <a:pt x="3208" y="7453"/>
                    <a:pt x="3152" y="7421"/>
                    <a:pt x="3091" y="7421"/>
                  </a:cubicBezTo>
                  <a:cubicBezTo>
                    <a:pt x="3058" y="7421"/>
                    <a:pt x="3023" y="7431"/>
                    <a:pt x="2989" y="7451"/>
                  </a:cubicBezTo>
                  <a:cubicBezTo>
                    <a:pt x="2918" y="7499"/>
                    <a:pt x="2894" y="7606"/>
                    <a:pt x="2954" y="7690"/>
                  </a:cubicBezTo>
                  <a:cubicBezTo>
                    <a:pt x="3168" y="8047"/>
                    <a:pt x="3454" y="8356"/>
                    <a:pt x="3763" y="8642"/>
                  </a:cubicBezTo>
                  <a:cubicBezTo>
                    <a:pt x="4561" y="9333"/>
                    <a:pt x="5585" y="9702"/>
                    <a:pt x="6645" y="9702"/>
                  </a:cubicBezTo>
                  <a:cubicBezTo>
                    <a:pt x="6895" y="9702"/>
                    <a:pt x="7145" y="9690"/>
                    <a:pt x="7383" y="9642"/>
                  </a:cubicBezTo>
                  <a:cubicBezTo>
                    <a:pt x="8395" y="9464"/>
                    <a:pt x="9323" y="8940"/>
                    <a:pt x="9990" y="8154"/>
                  </a:cubicBezTo>
                  <a:cubicBezTo>
                    <a:pt x="10657" y="7368"/>
                    <a:pt x="11026" y="6356"/>
                    <a:pt x="11026" y="5308"/>
                  </a:cubicBezTo>
                  <a:cubicBezTo>
                    <a:pt x="11050" y="5201"/>
                    <a:pt x="10978" y="5130"/>
                    <a:pt x="10871" y="5130"/>
                  </a:cubicBezTo>
                  <a:lnTo>
                    <a:pt x="6823" y="5130"/>
                  </a:lnTo>
                  <a:lnTo>
                    <a:pt x="6823" y="1082"/>
                  </a:lnTo>
                  <a:cubicBezTo>
                    <a:pt x="6823" y="998"/>
                    <a:pt x="6752" y="915"/>
                    <a:pt x="6656" y="915"/>
                  </a:cubicBezTo>
                  <a:cubicBezTo>
                    <a:pt x="5930" y="915"/>
                    <a:pt x="5228" y="1094"/>
                    <a:pt x="4585" y="1439"/>
                  </a:cubicBezTo>
                  <a:cubicBezTo>
                    <a:pt x="4525" y="1308"/>
                    <a:pt x="4454" y="1177"/>
                    <a:pt x="4370" y="1034"/>
                  </a:cubicBezTo>
                  <a:cubicBezTo>
                    <a:pt x="4025" y="522"/>
                    <a:pt x="3489" y="177"/>
                    <a:pt x="2882" y="46"/>
                  </a:cubicBezTo>
                  <a:cubicBezTo>
                    <a:pt x="2725" y="16"/>
                    <a:pt x="2569" y="1"/>
                    <a:pt x="241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49" name="Google Shape;11749;p81"/>
            <p:cNvSpPr/>
            <p:nvPr/>
          </p:nvSpPr>
          <p:spPr>
            <a:xfrm>
              <a:off x="1799129" y="2040738"/>
              <a:ext cx="28322" cy="53571"/>
            </a:xfrm>
            <a:custGeom>
              <a:avLst/>
              <a:gdLst/>
              <a:ahLst/>
              <a:cxnLst/>
              <a:rect l="l" t="t" r="r" b="b"/>
              <a:pathLst>
                <a:path w="894" h="1691" extrusionOk="0">
                  <a:moveTo>
                    <a:pt x="179" y="0"/>
                  </a:moveTo>
                  <a:cubicBezTo>
                    <a:pt x="84" y="0"/>
                    <a:pt x="12" y="72"/>
                    <a:pt x="12" y="155"/>
                  </a:cubicBezTo>
                  <a:cubicBezTo>
                    <a:pt x="12" y="250"/>
                    <a:pt x="84" y="322"/>
                    <a:pt x="179" y="322"/>
                  </a:cubicBezTo>
                  <a:lnTo>
                    <a:pt x="262" y="322"/>
                  </a:lnTo>
                  <a:lnTo>
                    <a:pt x="262" y="1369"/>
                  </a:lnTo>
                  <a:lnTo>
                    <a:pt x="167" y="1369"/>
                  </a:lnTo>
                  <a:cubicBezTo>
                    <a:pt x="72" y="1369"/>
                    <a:pt x="0" y="1441"/>
                    <a:pt x="0" y="1524"/>
                  </a:cubicBezTo>
                  <a:cubicBezTo>
                    <a:pt x="0" y="1619"/>
                    <a:pt x="72" y="1691"/>
                    <a:pt x="167" y="1691"/>
                  </a:cubicBezTo>
                  <a:lnTo>
                    <a:pt x="727" y="1691"/>
                  </a:lnTo>
                  <a:cubicBezTo>
                    <a:pt x="822" y="1691"/>
                    <a:pt x="893" y="1619"/>
                    <a:pt x="893" y="1524"/>
                  </a:cubicBezTo>
                  <a:cubicBezTo>
                    <a:pt x="893" y="1441"/>
                    <a:pt x="834" y="1381"/>
                    <a:pt x="727" y="1381"/>
                  </a:cubicBezTo>
                  <a:lnTo>
                    <a:pt x="608" y="1381"/>
                  </a:lnTo>
                  <a:lnTo>
                    <a:pt x="608" y="155"/>
                  </a:lnTo>
                  <a:cubicBezTo>
                    <a:pt x="608" y="72"/>
                    <a:pt x="536" y="0"/>
                    <a:pt x="44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50" name="Google Shape;11750;p81"/>
            <p:cNvSpPr/>
            <p:nvPr/>
          </p:nvSpPr>
          <p:spPr>
            <a:xfrm>
              <a:off x="1802899" y="2024137"/>
              <a:ext cx="16252" cy="15872"/>
            </a:xfrm>
            <a:custGeom>
              <a:avLst/>
              <a:gdLst/>
              <a:ahLst/>
              <a:cxnLst/>
              <a:rect l="l" t="t" r="r" b="b"/>
              <a:pathLst>
                <a:path w="513" h="501" extrusionOk="0">
                  <a:moveTo>
                    <a:pt x="251" y="0"/>
                  </a:moveTo>
                  <a:cubicBezTo>
                    <a:pt x="120" y="0"/>
                    <a:pt x="1" y="107"/>
                    <a:pt x="1" y="250"/>
                  </a:cubicBezTo>
                  <a:cubicBezTo>
                    <a:pt x="1" y="381"/>
                    <a:pt x="108" y="500"/>
                    <a:pt x="251" y="500"/>
                  </a:cubicBezTo>
                  <a:cubicBezTo>
                    <a:pt x="393" y="500"/>
                    <a:pt x="512" y="405"/>
                    <a:pt x="512" y="250"/>
                  </a:cubicBezTo>
                  <a:cubicBezTo>
                    <a:pt x="512" y="119"/>
                    <a:pt x="393" y="0"/>
                    <a:pt x="25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751" name="Google Shape;11751;p81"/>
          <p:cNvGrpSpPr/>
          <p:nvPr/>
        </p:nvGrpSpPr>
        <p:grpSpPr>
          <a:xfrm>
            <a:off x="1131977" y="2377109"/>
            <a:ext cx="492392" cy="405800"/>
            <a:chOff x="848983" y="1989511"/>
            <a:chExt cx="369294" cy="304350"/>
          </a:xfrm>
          <a:solidFill>
            <a:srgbClr val="D2DE00"/>
          </a:solidFill>
        </p:grpSpPr>
        <p:sp>
          <p:nvSpPr>
            <p:cNvPr id="11752" name="Google Shape;11752;p81"/>
            <p:cNvSpPr/>
            <p:nvPr/>
          </p:nvSpPr>
          <p:spPr>
            <a:xfrm>
              <a:off x="890483" y="1989511"/>
              <a:ext cx="286704" cy="304350"/>
            </a:xfrm>
            <a:custGeom>
              <a:avLst/>
              <a:gdLst/>
              <a:ahLst/>
              <a:cxnLst/>
              <a:rect l="l" t="t" r="r" b="b"/>
              <a:pathLst>
                <a:path w="9050" h="9607" extrusionOk="0">
                  <a:moveTo>
                    <a:pt x="3798" y="3677"/>
                  </a:moveTo>
                  <a:cubicBezTo>
                    <a:pt x="3831" y="3677"/>
                    <a:pt x="3864" y="3689"/>
                    <a:pt x="3882" y="3713"/>
                  </a:cubicBezTo>
                  <a:cubicBezTo>
                    <a:pt x="3917" y="3736"/>
                    <a:pt x="3929" y="3772"/>
                    <a:pt x="3929" y="3796"/>
                  </a:cubicBezTo>
                  <a:cubicBezTo>
                    <a:pt x="3929" y="3832"/>
                    <a:pt x="3917" y="3879"/>
                    <a:pt x="3882" y="3891"/>
                  </a:cubicBezTo>
                  <a:cubicBezTo>
                    <a:pt x="3864" y="3915"/>
                    <a:pt x="3831" y="3927"/>
                    <a:pt x="3798" y="3927"/>
                  </a:cubicBezTo>
                  <a:cubicBezTo>
                    <a:pt x="3766" y="3927"/>
                    <a:pt x="3733" y="3915"/>
                    <a:pt x="3715" y="3891"/>
                  </a:cubicBezTo>
                  <a:cubicBezTo>
                    <a:pt x="3656" y="3844"/>
                    <a:pt x="3656" y="3760"/>
                    <a:pt x="3715" y="3713"/>
                  </a:cubicBezTo>
                  <a:cubicBezTo>
                    <a:pt x="3733" y="3689"/>
                    <a:pt x="3766" y="3677"/>
                    <a:pt x="3798" y="3677"/>
                  </a:cubicBezTo>
                  <a:close/>
                  <a:moveTo>
                    <a:pt x="5239" y="3665"/>
                  </a:moveTo>
                  <a:cubicBezTo>
                    <a:pt x="5275" y="3665"/>
                    <a:pt x="5299" y="3677"/>
                    <a:pt x="5334" y="3713"/>
                  </a:cubicBezTo>
                  <a:cubicBezTo>
                    <a:pt x="5382" y="3760"/>
                    <a:pt x="5382" y="3844"/>
                    <a:pt x="5334" y="3891"/>
                  </a:cubicBezTo>
                  <a:cubicBezTo>
                    <a:pt x="5310" y="3915"/>
                    <a:pt x="5278" y="3927"/>
                    <a:pt x="5245" y="3927"/>
                  </a:cubicBezTo>
                  <a:cubicBezTo>
                    <a:pt x="5212" y="3927"/>
                    <a:pt x="5180" y="3915"/>
                    <a:pt x="5156" y="3891"/>
                  </a:cubicBezTo>
                  <a:cubicBezTo>
                    <a:pt x="5120" y="3855"/>
                    <a:pt x="5108" y="3832"/>
                    <a:pt x="5108" y="3796"/>
                  </a:cubicBezTo>
                  <a:cubicBezTo>
                    <a:pt x="5108" y="3772"/>
                    <a:pt x="5120" y="3725"/>
                    <a:pt x="5156" y="3713"/>
                  </a:cubicBezTo>
                  <a:cubicBezTo>
                    <a:pt x="5180" y="3677"/>
                    <a:pt x="5215" y="3665"/>
                    <a:pt x="5239" y="3665"/>
                  </a:cubicBezTo>
                  <a:close/>
                  <a:moveTo>
                    <a:pt x="8323" y="4665"/>
                  </a:moveTo>
                  <a:lnTo>
                    <a:pt x="8323" y="4844"/>
                  </a:lnTo>
                  <a:lnTo>
                    <a:pt x="8358" y="4844"/>
                  </a:lnTo>
                  <a:cubicBezTo>
                    <a:pt x="8335" y="5034"/>
                    <a:pt x="8013" y="5332"/>
                    <a:pt x="7108" y="5570"/>
                  </a:cubicBezTo>
                  <a:cubicBezTo>
                    <a:pt x="6394" y="5749"/>
                    <a:pt x="5465" y="5856"/>
                    <a:pt x="4513" y="5856"/>
                  </a:cubicBezTo>
                  <a:cubicBezTo>
                    <a:pt x="3560" y="5856"/>
                    <a:pt x="2643" y="5749"/>
                    <a:pt x="1929" y="5570"/>
                  </a:cubicBezTo>
                  <a:cubicBezTo>
                    <a:pt x="1000" y="5332"/>
                    <a:pt x="679" y="5034"/>
                    <a:pt x="679" y="4844"/>
                  </a:cubicBezTo>
                  <a:lnTo>
                    <a:pt x="679" y="4665"/>
                  </a:lnTo>
                  <a:cubicBezTo>
                    <a:pt x="893" y="4832"/>
                    <a:pt x="1203" y="4975"/>
                    <a:pt x="1631" y="5094"/>
                  </a:cubicBezTo>
                  <a:cubicBezTo>
                    <a:pt x="2393" y="5320"/>
                    <a:pt x="3417" y="5451"/>
                    <a:pt x="4501" y="5451"/>
                  </a:cubicBezTo>
                  <a:cubicBezTo>
                    <a:pt x="5584" y="5451"/>
                    <a:pt x="6608" y="5332"/>
                    <a:pt x="7370" y="5094"/>
                  </a:cubicBezTo>
                  <a:cubicBezTo>
                    <a:pt x="7787" y="4975"/>
                    <a:pt x="8097" y="4832"/>
                    <a:pt x="8323" y="4665"/>
                  </a:cubicBezTo>
                  <a:close/>
                  <a:moveTo>
                    <a:pt x="8358" y="5403"/>
                  </a:moveTo>
                  <a:lnTo>
                    <a:pt x="8358" y="8249"/>
                  </a:lnTo>
                  <a:cubicBezTo>
                    <a:pt x="8358" y="8439"/>
                    <a:pt x="8025" y="8713"/>
                    <a:pt x="7311" y="8916"/>
                  </a:cubicBezTo>
                  <a:lnTo>
                    <a:pt x="7311" y="5868"/>
                  </a:lnTo>
                  <a:cubicBezTo>
                    <a:pt x="7680" y="5760"/>
                    <a:pt x="8073" y="5618"/>
                    <a:pt x="8358" y="5403"/>
                  </a:cubicBezTo>
                  <a:close/>
                  <a:moveTo>
                    <a:pt x="715" y="5379"/>
                  </a:moveTo>
                  <a:cubicBezTo>
                    <a:pt x="953" y="5558"/>
                    <a:pt x="1298" y="5701"/>
                    <a:pt x="1751" y="5820"/>
                  </a:cubicBezTo>
                  <a:lnTo>
                    <a:pt x="1751" y="6951"/>
                  </a:lnTo>
                  <a:cubicBezTo>
                    <a:pt x="1751" y="7046"/>
                    <a:pt x="1822" y="7118"/>
                    <a:pt x="1905" y="7118"/>
                  </a:cubicBezTo>
                  <a:cubicBezTo>
                    <a:pt x="2001" y="7118"/>
                    <a:pt x="2072" y="7046"/>
                    <a:pt x="2072" y="6951"/>
                  </a:cubicBezTo>
                  <a:lnTo>
                    <a:pt x="2072" y="5915"/>
                  </a:lnTo>
                  <a:cubicBezTo>
                    <a:pt x="2727" y="6058"/>
                    <a:pt x="3536" y="6153"/>
                    <a:pt x="4370" y="6153"/>
                  </a:cubicBezTo>
                  <a:lnTo>
                    <a:pt x="4346" y="9249"/>
                  </a:lnTo>
                  <a:cubicBezTo>
                    <a:pt x="4203" y="9249"/>
                    <a:pt x="4048" y="9249"/>
                    <a:pt x="3906" y="9225"/>
                  </a:cubicBezTo>
                  <a:cubicBezTo>
                    <a:pt x="3334" y="9201"/>
                    <a:pt x="2822" y="9142"/>
                    <a:pt x="2358" y="9059"/>
                  </a:cubicBezTo>
                  <a:cubicBezTo>
                    <a:pt x="2262" y="9035"/>
                    <a:pt x="2167" y="9011"/>
                    <a:pt x="2072" y="8999"/>
                  </a:cubicBezTo>
                  <a:lnTo>
                    <a:pt x="2072" y="7689"/>
                  </a:lnTo>
                  <a:cubicBezTo>
                    <a:pt x="2072" y="7594"/>
                    <a:pt x="2001" y="7523"/>
                    <a:pt x="1905" y="7511"/>
                  </a:cubicBezTo>
                  <a:cubicBezTo>
                    <a:pt x="1822" y="7511"/>
                    <a:pt x="1751" y="7582"/>
                    <a:pt x="1751" y="7665"/>
                  </a:cubicBezTo>
                  <a:lnTo>
                    <a:pt x="1751" y="8892"/>
                  </a:lnTo>
                  <a:cubicBezTo>
                    <a:pt x="1655" y="8856"/>
                    <a:pt x="1548" y="8832"/>
                    <a:pt x="1477" y="8797"/>
                  </a:cubicBezTo>
                  <a:cubicBezTo>
                    <a:pt x="1000" y="8618"/>
                    <a:pt x="715" y="8416"/>
                    <a:pt x="715" y="8225"/>
                  </a:cubicBezTo>
                  <a:lnTo>
                    <a:pt x="715" y="5379"/>
                  </a:lnTo>
                  <a:close/>
                  <a:moveTo>
                    <a:pt x="8870" y="1"/>
                  </a:moveTo>
                  <a:cubicBezTo>
                    <a:pt x="8826" y="1"/>
                    <a:pt x="8781" y="16"/>
                    <a:pt x="8751" y="45"/>
                  </a:cubicBezTo>
                  <a:lnTo>
                    <a:pt x="5977" y="2832"/>
                  </a:lnTo>
                  <a:cubicBezTo>
                    <a:pt x="5680" y="2808"/>
                    <a:pt x="5358" y="2772"/>
                    <a:pt x="5049" y="2760"/>
                  </a:cubicBezTo>
                  <a:cubicBezTo>
                    <a:pt x="4965" y="2760"/>
                    <a:pt x="4870" y="2832"/>
                    <a:pt x="4870" y="2927"/>
                  </a:cubicBezTo>
                  <a:cubicBezTo>
                    <a:pt x="4870" y="3010"/>
                    <a:pt x="4941" y="3105"/>
                    <a:pt x="5037" y="3105"/>
                  </a:cubicBezTo>
                  <a:cubicBezTo>
                    <a:pt x="5263" y="3117"/>
                    <a:pt x="5465" y="3117"/>
                    <a:pt x="5656" y="3141"/>
                  </a:cubicBezTo>
                  <a:lnTo>
                    <a:pt x="5441" y="3367"/>
                  </a:lnTo>
                  <a:cubicBezTo>
                    <a:pt x="5379" y="3342"/>
                    <a:pt x="5311" y="3329"/>
                    <a:pt x="5245" y="3329"/>
                  </a:cubicBezTo>
                  <a:cubicBezTo>
                    <a:pt x="5122" y="3329"/>
                    <a:pt x="5002" y="3374"/>
                    <a:pt x="4918" y="3474"/>
                  </a:cubicBezTo>
                  <a:cubicBezTo>
                    <a:pt x="4822" y="3558"/>
                    <a:pt x="4787" y="3677"/>
                    <a:pt x="4787" y="3796"/>
                  </a:cubicBezTo>
                  <a:cubicBezTo>
                    <a:pt x="4787" y="3915"/>
                    <a:pt x="4822" y="4034"/>
                    <a:pt x="4918" y="4129"/>
                  </a:cubicBezTo>
                  <a:cubicBezTo>
                    <a:pt x="5001" y="4213"/>
                    <a:pt x="5120" y="4260"/>
                    <a:pt x="5239" y="4260"/>
                  </a:cubicBezTo>
                  <a:cubicBezTo>
                    <a:pt x="5358" y="4260"/>
                    <a:pt x="5477" y="4213"/>
                    <a:pt x="5572" y="4129"/>
                  </a:cubicBezTo>
                  <a:cubicBezTo>
                    <a:pt x="5703" y="3998"/>
                    <a:pt x="5751" y="3784"/>
                    <a:pt x="5668" y="3605"/>
                  </a:cubicBezTo>
                  <a:lnTo>
                    <a:pt x="6096" y="3189"/>
                  </a:lnTo>
                  <a:cubicBezTo>
                    <a:pt x="7561" y="3379"/>
                    <a:pt x="8347" y="3796"/>
                    <a:pt x="8347" y="4094"/>
                  </a:cubicBezTo>
                  <a:cubicBezTo>
                    <a:pt x="8347" y="4510"/>
                    <a:pt x="6894" y="5106"/>
                    <a:pt x="4525" y="5106"/>
                  </a:cubicBezTo>
                  <a:cubicBezTo>
                    <a:pt x="2167" y="5106"/>
                    <a:pt x="703" y="4534"/>
                    <a:pt x="703" y="4094"/>
                  </a:cubicBezTo>
                  <a:cubicBezTo>
                    <a:pt x="703" y="3784"/>
                    <a:pt x="1489" y="3367"/>
                    <a:pt x="2965" y="3189"/>
                  </a:cubicBezTo>
                  <a:lnTo>
                    <a:pt x="3394" y="3617"/>
                  </a:lnTo>
                  <a:cubicBezTo>
                    <a:pt x="3322" y="3796"/>
                    <a:pt x="3358" y="4010"/>
                    <a:pt x="3501" y="4141"/>
                  </a:cubicBezTo>
                  <a:cubicBezTo>
                    <a:pt x="3584" y="4236"/>
                    <a:pt x="3715" y="4272"/>
                    <a:pt x="3822" y="4272"/>
                  </a:cubicBezTo>
                  <a:cubicBezTo>
                    <a:pt x="3953" y="4272"/>
                    <a:pt x="4060" y="4225"/>
                    <a:pt x="4156" y="4141"/>
                  </a:cubicBezTo>
                  <a:cubicBezTo>
                    <a:pt x="4239" y="4046"/>
                    <a:pt x="4287" y="3939"/>
                    <a:pt x="4287" y="3820"/>
                  </a:cubicBezTo>
                  <a:cubicBezTo>
                    <a:pt x="4287" y="3701"/>
                    <a:pt x="4239" y="3570"/>
                    <a:pt x="4156" y="3486"/>
                  </a:cubicBezTo>
                  <a:cubicBezTo>
                    <a:pt x="4066" y="3397"/>
                    <a:pt x="3937" y="3346"/>
                    <a:pt x="3807" y="3346"/>
                  </a:cubicBezTo>
                  <a:cubicBezTo>
                    <a:pt x="3748" y="3346"/>
                    <a:pt x="3688" y="3357"/>
                    <a:pt x="3632" y="3379"/>
                  </a:cubicBezTo>
                  <a:lnTo>
                    <a:pt x="3405" y="3165"/>
                  </a:lnTo>
                  <a:cubicBezTo>
                    <a:pt x="3703" y="3129"/>
                    <a:pt x="4048" y="3117"/>
                    <a:pt x="4394" y="3117"/>
                  </a:cubicBezTo>
                  <a:cubicBezTo>
                    <a:pt x="4477" y="3117"/>
                    <a:pt x="4560" y="3046"/>
                    <a:pt x="4560" y="2939"/>
                  </a:cubicBezTo>
                  <a:cubicBezTo>
                    <a:pt x="4560" y="2843"/>
                    <a:pt x="4477" y="2772"/>
                    <a:pt x="4382" y="2772"/>
                  </a:cubicBezTo>
                  <a:cubicBezTo>
                    <a:pt x="3941" y="2772"/>
                    <a:pt x="3501" y="2808"/>
                    <a:pt x="3084" y="2843"/>
                  </a:cubicBezTo>
                  <a:lnTo>
                    <a:pt x="298" y="69"/>
                  </a:lnTo>
                  <a:cubicBezTo>
                    <a:pt x="268" y="40"/>
                    <a:pt x="224" y="25"/>
                    <a:pt x="179" y="25"/>
                  </a:cubicBezTo>
                  <a:cubicBezTo>
                    <a:pt x="134" y="25"/>
                    <a:pt x="90" y="40"/>
                    <a:pt x="60" y="69"/>
                  </a:cubicBezTo>
                  <a:cubicBezTo>
                    <a:pt x="0" y="129"/>
                    <a:pt x="0" y="248"/>
                    <a:pt x="60" y="307"/>
                  </a:cubicBezTo>
                  <a:lnTo>
                    <a:pt x="2667" y="2903"/>
                  </a:lnTo>
                  <a:cubicBezTo>
                    <a:pt x="1370" y="3105"/>
                    <a:pt x="357" y="3522"/>
                    <a:pt x="357" y="4117"/>
                  </a:cubicBezTo>
                  <a:lnTo>
                    <a:pt x="357" y="4415"/>
                  </a:lnTo>
                  <a:lnTo>
                    <a:pt x="357" y="4856"/>
                  </a:lnTo>
                  <a:lnTo>
                    <a:pt x="357" y="8261"/>
                  </a:lnTo>
                  <a:cubicBezTo>
                    <a:pt x="357" y="8499"/>
                    <a:pt x="524" y="8856"/>
                    <a:pt x="1346" y="9154"/>
                  </a:cubicBezTo>
                  <a:cubicBezTo>
                    <a:pt x="1608" y="9261"/>
                    <a:pt x="1941" y="9332"/>
                    <a:pt x="2298" y="9416"/>
                  </a:cubicBezTo>
                  <a:cubicBezTo>
                    <a:pt x="2786" y="9499"/>
                    <a:pt x="3322" y="9570"/>
                    <a:pt x="3906" y="9594"/>
                  </a:cubicBezTo>
                  <a:cubicBezTo>
                    <a:pt x="4108" y="9606"/>
                    <a:pt x="4334" y="9606"/>
                    <a:pt x="4548" y="9606"/>
                  </a:cubicBezTo>
                  <a:cubicBezTo>
                    <a:pt x="4965" y="9606"/>
                    <a:pt x="5382" y="9594"/>
                    <a:pt x="5775" y="9547"/>
                  </a:cubicBezTo>
                  <a:cubicBezTo>
                    <a:pt x="5870" y="9535"/>
                    <a:pt x="5942" y="9451"/>
                    <a:pt x="5930" y="9368"/>
                  </a:cubicBezTo>
                  <a:cubicBezTo>
                    <a:pt x="5919" y="9280"/>
                    <a:pt x="5846" y="9212"/>
                    <a:pt x="5769" y="9212"/>
                  </a:cubicBezTo>
                  <a:cubicBezTo>
                    <a:pt x="5763" y="9212"/>
                    <a:pt x="5757" y="9212"/>
                    <a:pt x="5751" y="9213"/>
                  </a:cubicBezTo>
                  <a:cubicBezTo>
                    <a:pt x="5406" y="9249"/>
                    <a:pt x="5060" y="9261"/>
                    <a:pt x="4703" y="9273"/>
                  </a:cubicBezTo>
                  <a:lnTo>
                    <a:pt x="4703" y="6213"/>
                  </a:lnTo>
                  <a:cubicBezTo>
                    <a:pt x="5537" y="6201"/>
                    <a:pt x="6334" y="6118"/>
                    <a:pt x="7001" y="5975"/>
                  </a:cubicBezTo>
                  <a:lnTo>
                    <a:pt x="7001" y="9035"/>
                  </a:lnTo>
                  <a:cubicBezTo>
                    <a:pt x="6823" y="9082"/>
                    <a:pt x="6632" y="9118"/>
                    <a:pt x="6406" y="9154"/>
                  </a:cubicBezTo>
                  <a:cubicBezTo>
                    <a:pt x="6311" y="9178"/>
                    <a:pt x="6251" y="9261"/>
                    <a:pt x="6251" y="9356"/>
                  </a:cubicBezTo>
                  <a:cubicBezTo>
                    <a:pt x="6275" y="9440"/>
                    <a:pt x="6346" y="9499"/>
                    <a:pt x="6418" y="9499"/>
                  </a:cubicBezTo>
                  <a:lnTo>
                    <a:pt x="6453" y="9499"/>
                  </a:lnTo>
                  <a:cubicBezTo>
                    <a:pt x="6644" y="9475"/>
                    <a:pt x="6906" y="9428"/>
                    <a:pt x="7180" y="9356"/>
                  </a:cubicBezTo>
                  <a:cubicBezTo>
                    <a:pt x="7192" y="9356"/>
                    <a:pt x="7192" y="9356"/>
                    <a:pt x="7204" y="9332"/>
                  </a:cubicBezTo>
                  <a:cubicBezTo>
                    <a:pt x="7906" y="9154"/>
                    <a:pt x="8692" y="8832"/>
                    <a:pt x="8692" y="8297"/>
                  </a:cubicBezTo>
                  <a:lnTo>
                    <a:pt x="8692" y="4903"/>
                  </a:lnTo>
                  <a:lnTo>
                    <a:pt x="8692" y="4891"/>
                  </a:lnTo>
                  <a:lnTo>
                    <a:pt x="8692" y="4141"/>
                  </a:lnTo>
                  <a:cubicBezTo>
                    <a:pt x="8692" y="3772"/>
                    <a:pt x="8311" y="3439"/>
                    <a:pt x="7585" y="3201"/>
                  </a:cubicBezTo>
                  <a:cubicBezTo>
                    <a:pt x="7239" y="3082"/>
                    <a:pt x="6834" y="2998"/>
                    <a:pt x="6406" y="2939"/>
                  </a:cubicBezTo>
                  <a:lnTo>
                    <a:pt x="9013" y="331"/>
                  </a:lnTo>
                  <a:cubicBezTo>
                    <a:pt x="9049" y="224"/>
                    <a:pt x="9049" y="105"/>
                    <a:pt x="8990" y="45"/>
                  </a:cubicBezTo>
                  <a:cubicBezTo>
                    <a:pt x="8960" y="16"/>
                    <a:pt x="8915" y="1"/>
                    <a:pt x="8870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53" name="Google Shape;11753;p81"/>
            <p:cNvSpPr/>
            <p:nvPr/>
          </p:nvSpPr>
          <p:spPr>
            <a:xfrm>
              <a:off x="882943" y="2031107"/>
              <a:ext cx="42641" cy="56802"/>
            </a:xfrm>
            <a:custGeom>
              <a:avLst/>
              <a:gdLst/>
              <a:ahLst/>
              <a:cxnLst/>
              <a:rect l="l" t="t" r="r" b="b"/>
              <a:pathLst>
                <a:path w="1346" h="1793" extrusionOk="0">
                  <a:moveTo>
                    <a:pt x="195" y="0"/>
                  </a:moveTo>
                  <a:cubicBezTo>
                    <a:pt x="163" y="0"/>
                    <a:pt x="132" y="9"/>
                    <a:pt x="107" y="30"/>
                  </a:cubicBezTo>
                  <a:cubicBezTo>
                    <a:pt x="36" y="78"/>
                    <a:pt x="0" y="197"/>
                    <a:pt x="60" y="268"/>
                  </a:cubicBezTo>
                  <a:lnTo>
                    <a:pt x="1000" y="1709"/>
                  </a:lnTo>
                  <a:cubicBezTo>
                    <a:pt x="1036" y="1757"/>
                    <a:pt x="1096" y="1792"/>
                    <a:pt x="1155" y="1792"/>
                  </a:cubicBezTo>
                  <a:cubicBezTo>
                    <a:pt x="1179" y="1792"/>
                    <a:pt x="1215" y="1769"/>
                    <a:pt x="1238" y="1757"/>
                  </a:cubicBezTo>
                  <a:cubicBezTo>
                    <a:pt x="1310" y="1697"/>
                    <a:pt x="1346" y="1590"/>
                    <a:pt x="1286" y="1519"/>
                  </a:cubicBezTo>
                  <a:lnTo>
                    <a:pt x="345" y="78"/>
                  </a:lnTo>
                  <a:cubicBezTo>
                    <a:pt x="315" y="32"/>
                    <a:pt x="254" y="0"/>
                    <a:pt x="19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54" name="Google Shape;11754;p81"/>
            <p:cNvSpPr/>
            <p:nvPr/>
          </p:nvSpPr>
          <p:spPr>
            <a:xfrm>
              <a:off x="848983" y="2072354"/>
              <a:ext cx="59622" cy="30635"/>
            </a:xfrm>
            <a:custGeom>
              <a:avLst/>
              <a:gdLst/>
              <a:ahLst/>
              <a:cxnLst/>
              <a:rect l="l" t="t" r="r" b="b"/>
              <a:pathLst>
                <a:path w="1882" h="967" extrusionOk="0">
                  <a:moveTo>
                    <a:pt x="187" y="0"/>
                  </a:moveTo>
                  <a:cubicBezTo>
                    <a:pt x="117" y="0"/>
                    <a:pt x="54" y="36"/>
                    <a:pt x="36" y="97"/>
                  </a:cubicBezTo>
                  <a:cubicBezTo>
                    <a:pt x="1" y="193"/>
                    <a:pt x="36" y="288"/>
                    <a:pt x="120" y="324"/>
                  </a:cubicBezTo>
                  <a:lnTo>
                    <a:pt x="1608" y="943"/>
                  </a:lnTo>
                  <a:cubicBezTo>
                    <a:pt x="1620" y="967"/>
                    <a:pt x="1656" y="967"/>
                    <a:pt x="1667" y="967"/>
                  </a:cubicBezTo>
                  <a:cubicBezTo>
                    <a:pt x="1727" y="967"/>
                    <a:pt x="1810" y="919"/>
                    <a:pt x="1834" y="859"/>
                  </a:cubicBezTo>
                  <a:cubicBezTo>
                    <a:pt x="1882" y="764"/>
                    <a:pt x="1834" y="669"/>
                    <a:pt x="1751" y="633"/>
                  </a:cubicBezTo>
                  <a:lnTo>
                    <a:pt x="263" y="14"/>
                  </a:lnTo>
                  <a:cubicBezTo>
                    <a:pt x="238" y="5"/>
                    <a:pt x="212" y="0"/>
                    <a:pt x="18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55" name="Google Shape;11755;p81"/>
            <p:cNvSpPr/>
            <p:nvPr/>
          </p:nvSpPr>
          <p:spPr>
            <a:xfrm>
              <a:off x="1142054" y="2031265"/>
              <a:ext cx="41913" cy="56644"/>
            </a:xfrm>
            <a:custGeom>
              <a:avLst/>
              <a:gdLst/>
              <a:ahLst/>
              <a:cxnLst/>
              <a:rect l="l" t="t" r="r" b="b"/>
              <a:pathLst>
                <a:path w="1323" h="1788" extrusionOk="0">
                  <a:moveTo>
                    <a:pt x="1130" y="0"/>
                  </a:moveTo>
                  <a:cubicBezTo>
                    <a:pt x="1074" y="0"/>
                    <a:pt x="1016" y="27"/>
                    <a:pt x="977" y="73"/>
                  </a:cubicBezTo>
                  <a:lnTo>
                    <a:pt x="36" y="1514"/>
                  </a:lnTo>
                  <a:cubicBezTo>
                    <a:pt x="1" y="1585"/>
                    <a:pt x="13" y="1692"/>
                    <a:pt x="84" y="1752"/>
                  </a:cubicBezTo>
                  <a:cubicBezTo>
                    <a:pt x="120" y="1764"/>
                    <a:pt x="144" y="1787"/>
                    <a:pt x="179" y="1787"/>
                  </a:cubicBezTo>
                  <a:cubicBezTo>
                    <a:pt x="239" y="1787"/>
                    <a:pt x="275" y="1752"/>
                    <a:pt x="322" y="1704"/>
                  </a:cubicBezTo>
                  <a:lnTo>
                    <a:pt x="1263" y="263"/>
                  </a:lnTo>
                  <a:cubicBezTo>
                    <a:pt x="1322" y="180"/>
                    <a:pt x="1287" y="73"/>
                    <a:pt x="1215" y="25"/>
                  </a:cubicBezTo>
                  <a:cubicBezTo>
                    <a:pt x="1190" y="8"/>
                    <a:pt x="1160" y="0"/>
                    <a:pt x="113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56" name="Google Shape;11756;p81"/>
            <p:cNvSpPr/>
            <p:nvPr/>
          </p:nvSpPr>
          <p:spPr>
            <a:xfrm>
              <a:off x="1158274" y="2072196"/>
              <a:ext cx="60002" cy="30413"/>
            </a:xfrm>
            <a:custGeom>
              <a:avLst/>
              <a:gdLst/>
              <a:ahLst/>
              <a:cxnLst/>
              <a:rect l="l" t="t" r="r" b="b"/>
              <a:pathLst>
                <a:path w="1894" h="960" extrusionOk="0">
                  <a:moveTo>
                    <a:pt x="1703" y="0"/>
                  </a:moveTo>
                  <a:cubicBezTo>
                    <a:pt x="1679" y="0"/>
                    <a:pt x="1655" y="6"/>
                    <a:pt x="1632" y="19"/>
                  </a:cubicBezTo>
                  <a:lnTo>
                    <a:pt x="144" y="638"/>
                  </a:lnTo>
                  <a:cubicBezTo>
                    <a:pt x="48" y="662"/>
                    <a:pt x="1" y="769"/>
                    <a:pt x="48" y="864"/>
                  </a:cubicBezTo>
                  <a:cubicBezTo>
                    <a:pt x="84" y="924"/>
                    <a:pt x="144" y="960"/>
                    <a:pt x="215" y="960"/>
                  </a:cubicBezTo>
                  <a:cubicBezTo>
                    <a:pt x="227" y="960"/>
                    <a:pt x="263" y="960"/>
                    <a:pt x="275" y="948"/>
                  </a:cubicBezTo>
                  <a:lnTo>
                    <a:pt x="1763" y="329"/>
                  </a:lnTo>
                  <a:cubicBezTo>
                    <a:pt x="1846" y="293"/>
                    <a:pt x="1894" y="198"/>
                    <a:pt x="1846" y="102"/>
                  </a:cubicBezTo>
                  <a:cubicBezTo>
                    <a:pt x="1829" y="42"/>
                    <a:pt x="1768" y="0"/>
                    <a:pt x="170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757" name="Google Shape;11757;p81"/>
          <p:cNvGrpSpPr/>
          <p:nvPr/>
        </p:nvGrpSpPr>
        <p:grpSpPr>
          <a:xfrm>
            <a:off x="4098703" y="2369464"/>
            <a:ext cx="507472" cy="418472"/>
            <a:chOff x="3074027" y="1983777"/>
            <a:chExt cx="380604" cy="313854"/>
          </a:xfrm>
          <a:solidFill>
            <a:srgbClr val="D2DE00"/>
          </a:solidFill>
        </p:grpSpPr>
        <p:sp>
          <p:nvSpPr>
            <p:cNvPr id="11758" name="Google Shape;11758;p81"/>
            <p:cNvSpPr/>
            <p:nvPr/>
          </p:nvSpPr>
          <p:spPr>
            <a:xfrm>
              <a:off x="3130608" y="1984886"/>
              <a:ext cx="324023" cy="312745"/>
            </a:xfrm>
            <a:custGeom>
              <a:avLst/>
              <a:gdLst/>
              <a:ahLst/>
              <a:cxnLst/>
              <a:rect l="l" t="t" r="r" b="b"/>
              <a:pathLst>
                <a:path w="10228" h="9872" extrusionOk="0">
                  <a:moveTo>
                    <a:pt x="3918" y="5704"/>
                  </a:moveTo>
                  <a:cubicBezTo>
                    <a:pt x="3941" y="5752"/>
                    <a:pt x="3989" y="5811"/>
                    <a:pt x="4049" y="5847"/>
                  </a:cubicBezTo>
                  <a:cubicBezTo>
                    <a:pt x="4096" y="5895"/>
                    <a:pt x="4156" y="5942"/>
                    <a:pt x="4203" y="5990"/>
                  </a:cubicBezTo>
                  <a:lnTo>
                    <a:pt x="3430" y="6764"/>
                  </a:lnTo>
                  <a:lnTo>
                    <a:pt x="3144" y="6478"/>
                  </a:lnTo>
                  <a:lnTo>
                    <a:pt x="3918" y="5704"/>
                  </a:lnTo>
                  <a:close/>
                  <a:moveTo>
                    <a:pt x="6466" y="1"/>
                  </a:moveTo>
                  <a:cubicBezTo>
                    <a:pt x="5537" y="1"/>
                    <a:pt x="4692" y="358"/>
                    <a:pt x="4037" y="1001"/>
                  </a:cubicBezTo>
                  <a:cubicBezTo>
                    <a:pt x="3394" y="1644"/>
                    <a:pt x="3037" y="2501"/>
                    <a:pt x="3037" y="3430"/>
                  </a:cubicBezTo>
                  <a:cubicBezTo>
                    <a:pt x="3037" y="4156"/>
                    <a:pt x="3263" y="4859"/>
                    <a:pt x="3691" y="5430"/>
                  </a:cubicBezTo>
                  <a:lnTo>
                    <a:pt x="2894" y="6240"/>
                  </a:lnTo>
                  <a:lnTo>
                    <a:pt x="2846" y="6192"/>
                  </a:lnTo>
                  <a:cubicBezTo>
                    <a:pt x="2816" y="6162"/>
                    <a:pt x="2772" y="6148"/>
                    <a:pt x="2727" y="6148"/>
                  </a:cubicBezTo>
                  <a:cubicBezTo>
                    <a:pt x="2682" y="6148"/>
                    <a:pt x="2638" y="6162"/>
                    <a:pt x="2608" y="6192"/>
                  </a:cubicBezTo>
                  <a:lnTo>
                    <a:pt x="1501" y="7288"/>
                  </a:lnTo>
                  <a:cubicBezTo>
                    <a:pt x="1441" y="7347"/>
                    <a:pt x="1441" y="7466"/>
                    <a:pt x="1501" y="7538"/>
                  </a:cubicBezTo>
                  <a:cubicBezTo>
                    <a:pt x="1530" y="7561"/>
                    <a:pt x="1575" y="7573"/>
                    <a:pt x="1620" y="7573"/>
                  </a:cubicBezTo>
                  <a:cubicBezTo>
                    <a:pt x="1664" y="7573"/>
                    <a:pt x="1709" y="7561"/>
                    <a:pt x="1739" y="7538"/>
                  </a:cubicBezTo>
                  <a:lnTo>
                    <a:pt x="2727" y="6549"/>
                  </a:lnTo>
                  <a:lnTo>
                    <a:pt x="2775" y="6597"/>
                  </a:lnTo>
                  <a:lnTo>
                    <a:pt x="3287" y="7121"/>
                  </a:lnTo>
                  <a:lnTo>
                    <a:pt x="3334" y="7157"/>
                  </a:lnTo>
                  <a:lnTo>
                    <a:pt x="1048" y="9455"/>
                  </a:lnTo>
                  <a:lnTo>
                    <a:pt x="417" y="8824"/>
                  </a:lnTo>
                  <a:lnTo>
                    <a:pt x="1251" y="7990"/>
                  </a:lnTo>
                  <a:cubicBezTo>
                    <a:pt x="1310" y="7931"/>
                    <a:pt x="1310" y="7811"/>
                    <a:pt x="1251" y="7752"/>
                  </a:cubicBezTo>
                  <a:cubicBezTo>
                    <a:pt x="1221" y="7722"/>
                    <a:pt x="1176" y="7707"/>
                    <a:pt x="1132" y="7707"/>
                  </a:cubicBezTo>
                  <a:cubicBezTo>
                    <a:pt x="1087" y="7707"/>
                    <a:pt x="1042" y="7722"/>
                    <a:pt x="1013" y="7752"/>
                  </a:cubicBezTo>
                  <a:lnTo>
                    <a:pt x="48" y="8716"/>
                  </a:lnTo>
                  <a:cubicBezTo>
                    <a:pt x="12" y="8752"/>
                    <a:pt x="1" y="8800"/>
                    <a:pt x="1" y="8835"/>
                  </a:cubicBezTo>
                  <a:cubicBezTo>
                    <a:pt x="1" y="8883"/>
                    <a:pt x="12" y="8931"/>
                    <a:pt x="48" y="8954"/>
                  </a:cubicBezTo>
                  <a:lnTo>
                    <a:pt x="905" y="9824"/>
                  </a:lnTo>
                  <a:cubicBezTo>
                    <a:pt x="941" y="9847"/>
                    <a:pt x="989" y="9871"/>
                    <a:pt x="1024" y="9871"/>
                  </a:cubicBezTo>
                  <a:cubicBezTo>
                    <a:pt x="1072" y="9871"/>
                    <a:pt x="1120" y="9847"/>
                    <a:pt x="1144" y="9824"/>
                  </a:cubicBezTo>
                  <a:lnTo>
                    <a:pt x="3691" y="7276"/>
                  </a:lnTo>
                  <a:cubicBezTo>
                    <a:pt x="3727" y="7252"/>
                    <a:pt x="3739" y="7204"/>
                    <a:pt x="3739" y="7157"/>
                  </a:cubicBezTo>
                  <a:cubicBezTo>
                    <a:pt x="3739" y="7109"/>
                    <a:pt x="3715" y="7073"/>
                    <a:pt x="3691" y="7038"/>
                  </a:cubicBezTo>
                  <a:lnTo>
                    <a:pt x="3644" y="6990"/>
                  </a:lnTo>
                  <a:lnTo>
                    <a:pt x="4453" y="6192"/>
                  </a:lnTo>
                  <a:cubicBezTo>
                    <a:pt x="4942" y="6549"/>
                    <a:pt x="5537" y="6776"/>
                    <a:pt x="6144" y="6835"/>
                  </a:cubicBezTo>
                  <a:lnTo>
                    <a:pt x="6168" y="6835"/>
                  </a:lnTo>
                  <a:cubicBezTo>
                    <a:pt x="6251" y="6835"/>
                    <a:pt x="6323" y="6776"/>
                    <a:pt x="6323" y="6680"/>
                  </a:cubicBezTo>
                  <a:cubicBezTo>
                    <a:pt x="6347" y="6597"/>
                    <a:pt x="6263" y="6502"/>
                    <a:pt x="6180" y="6502"/>
                  </a:cubicBezTo>
                  <a:cubicBezTo>
                    <a:pt x="5465" y="6442"/>
                    <a:pt x="4799" y="6121"/>
                    <a:pt x="4287" y="5609"/>
                  </a:cubicBezTo>
                  <a:cubicBezTo>
                    <a:pt x="4192" y="5525"/>
                    <a:pt x="4120" y="5430"/>
                    <a:pt x="4049" y="5347"/>
                  </a:cubicBezTo>
                  <a:cubicBezTo>
                    <a:pt x="3620" y="4787"/>
                    <a:pt x="3382" y="4132"/>
                    <a:pt x="3382" y="3418"/>
                  </a:cubicBezTo>
                  <a:cubicBezTo>
                    <a:pt x="3382" y="2608"/>
                    <a:pt x="3703" y="1835"/>
                    <a:pt x="4287" y="1239"/>
                  </a:cubicBezTo>
                  <a:cubicBezTo>
                    <a:pt x="4870" y="656"/>
                    <a:pt x="5644" y="322"/>
                    <a:pt x="6478" y="322"/>
                  </a:cubicBezTo>
                  <a:cubicBezTo>
                    <a:pt x="7299" y="322"/>
                    <a:pt x="8073" y="656"/>
                    <a:pt x="8668" y="1239"/>
                  </a:cubicBezTo>
                  <a:cubicBezTo>
                    <a:pt x="9871" y="2442"/>
                    <a:pt x="9871" y="4394"/>
                    <a:pt x="8668" y="5597"/>
                  </a:cubicBezTo>
                  <a:cubicBezTo>
                    <a:pt x="8156" y="6097"/>
                    <a:pt x="7537" y="6395"/>
                    <a:pt x="6835" y="6478"/>
                  </a:cubicBezTo>
                  <a:cubicBezTo>
                    <a:pt x="6739" y="6490"/>
                    <a:pt x="6668" y="6561"/>
                    <a:pt x="6680" y="6668"/>
                  </a:cubicBezTo>
                  <a:cubicBezTo>
                    <a:pt x="6702" y="6757"/>
                    <a:pt x="6765" y="6825"/>
                    <a:pt x="6859" y="6825"/>
                  </a:cubicBezTo>
                  <a:cubicBezTo>
                    <a:pt x="6867" y="6825"/>
                    <a:pt x="6874" y="6824"/>
                    <a:pt x="6882" y="6823"/>
                  </a:cubicBezTo>
                  <a:cubicBezTo>
                    <a:pt x="7656" y="6728"/>
                    <a:pt x="8371" y="6383"/>
                    <a:pt x="8918" y="5835"/>
                  </a:cubicBezTo>
                  <a:cubicBezTo>
                    <a:pt x="10228" y="4513"/>
                    <a:pt x="10228" y="2335"/>
                    <a:pt x="8883" y="1001"/>
                  </a:cubicBezTo>
                  <a:cubicBezTo>
                    <a:pt x="8252" y="358"/>
                    <a:pt x="7382" y="1"/>
                    <a:pt x="646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59" name="Google Shape;11759;p81"/>
            <p:cNvSpPr/>
            <p:nvPr/>
          </p:nvSpPr>
          <p:spPr>
            <a:xfrm>
              <a:off x="3243008" y="2008678"/>
              <a:ext cx="185613" cy="169741"/>
            </a:xfrm>
            <a:custGeom>
              <a:avLst/>
              <a:gdLst/>
              <a:ahLst/>
              <a:cxnLst/>
              <a:rect l="l" t="t" r="r" b="b"/>
              <a:pathLst>
                <a:path w="5859" h="5358" extrusionOk="0">
                  <a:moveTo>
                    <a:pt x="2918" y="333"/>
                  </a:moveTo>
                  <a:cubicBezTo>
                    <a:pt x="3513" y="333"/>
                    <a:pt x="4108" y="560"/>
                    <a:pt x="4561" y="1024"/>
                  </a:cubicBezTo>
                  <a:cubicBezTo>
                    <a:pt x="5489" y="1929"/>
                    <a:pt x="5489" y="3417"/>
                    <a:pt x="4561" y="4322"/>
                  </a:cubicBezTo>
                  <a:cubicBezTo>
                    <a:pt x="4108" y="4780"/>
                    <a:pt x="3510" y="5010"/>
                    <a:pt x="2912" y="5010"/>
                  </a:cubicBezTo>
                  <a:cubicBezTo>
                    <a:pt x="2313" y="5010"/>
                    <a:pt x="1715" y="4780"/>
                    <a:pt x="1263" y="4322"/>
                  </a:cubicBezTo>
                  <a:cubicBezTo>
                    <a:pt x="346" y="3417"/>
                    <a:pt x="346" y="1929"/>
                    <a:pt x="1263" y="1024"/>
                  </a:cubicBezTo>
                  <a:cubicBezTo>
                    <a:pt x="1727" y="560"/>
                    <a:pt x="2322" y="333"/>
                    <a:pt x="2918" y="333"/>
                  </a:cubicBezTo>
                  <a:close/>
                  <a:moveTo>
                    <a:pt x="2930" y="0"/>
                  </a:moveTo>
                  <a:cubicBezTo>
                    <a:pt x="2245" y="0"/>
                    <a:pt x="1560" y="262"/>
                    <a:pt x="1036" y="786"/>
                  </a:cubicBezTo>
                  <a:cubicBezTo>
                    <a:pt x="1" y="1822"/>
                    <a:pt x="1" y="3524"/>
                    <a:pt x="1036" y="4560"/>
                  </a:cubicBezTo>
                  <a:cubicBezTo>
                    <a:pt x="1560" y="5084"/>
                    <a:pt x="2239" y="5358"/>
                    <a:pt x="2930" y="5358"/>
                  </a:cubicBezTo>
                  <a:cubicBezTo>
                    <a:pt x="3608" y="5358"/>
                    <a:pt x="4299" y="5084"/>
                    <a:pt x="4823" y="4560"/>
                  </a:cubicBezTo>
                  <a:cubicBezTo>
                    <a:pt x="5858" y="3524"/>
                    <a:pt x="5858" y="1822"/>
                    <a:pt x="4823" y="786"/>
                  </a:cubicBezTo>
                  <a:cubicBezTo>
                    <a:pt x="4299" y="262"/>
                    <a:pt x="3614" y="0"/>
                    <a:pt x="293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60" name="Google Shape;11760;p81"/>
            <p:cNvSpPr/>
            <p:nvPr/>
          </p:nvSpPr>
          <p:spPr>
            <a:xfrm>
              <a:off x="3074027" y="1983777"/>
              <a:ext cx="155802" cy="163342"/>
            </a:xfrm>
            <a:custGeom>
              <a:avLst/>
              <a:gdLst/>
              <a:ahLst/>
              <a:cxnLst/>
              <a:rect l="l" t="t" r="r" b="b"/>
              <a:pathLst>
                <a:path w="4918" h="5156" extrusionOk="0">
                  <a:moveTo>
                    <a:pt x="2370" y="0"/>
                  </a:moveTo>
                  <a:cubicBezTo>
                    <a:pt x="1917" y="24"/>
                    <a:pt x="1489" y="155"/>
                    <a:pt x="1120" y="405"/>
                  </a:cubicBezTo>
                  <a:cubicBezTo>
                    <a:pt x="596" y="750"/>
                    <a:pt x="239" y="1286"/>
                    <a:pt x="120" y="1893"/>
                  </a:cubicBezTo>
                  <a:cubicBezTo>
                    <a:pt x="1" y="2501"/>
                    <a:pt x="120" y="3132"/>
                    <a:pt x="477" y="3655"/>
                  </a:cubicBezTo>
                  <a:cubicBezTo>
                    <a:pt x="913" y="4319"/>
                    <a:pt x="1643" y="4696"/>
                    <a:pt x="2409" y="4696"/>
                  </a:cubicBezTo>
                  <a:cubicBezTo>
                    <a:pt x="2605" y="4696"/>
                    <a:pt x="2804" y="4671"/>
                    <a:pt x="3001" y="4620"/>
                  </a:cubicBezTo>
                  <a:lnTo>
                    <a:pt x="4108" y="5144"/>
                  </a:lnTo>
                  <a:cubicBezTo>
                    <a:pt x="4132" y="5156"/>
                    <a:pt x="4156" y="5156"/>
                    <a:pt x="4180" y="5156"/>
                  </a:cubicBezTo>
                  <a:cubicBezTo>
                    <a:pt x="4215" y="5156"/>
                    <a:pt x="4239" y="5144"/>
                    <a:pt x="4275" y="5120"/>
                  </a:cubicBezTo>
                  <a:cubicBezTo>
                    <a:pt x="4311" y="5096"/>
                    <a:pt x="4346" y="5037"/>
                    <a:pt x="4346" y="4977"/>
                  </a:cubicBezTo>
                  <a:lnTo>
                    <a:pt x="4287" y="3751"/>
                  </a:lnTo>
                  <a:cubicBezTo>
                    <a:pt x="4882" y="2989"/>
                    <a:pt x="4918" y="1893"/>
                    <a:pt x="4358" y="1084"/>
                  </a:cubicBezTo>
                  <a:cubicBezTo>
                    <a:pt x="4061" y="631"/>
                    <a:pt x="3608" y="286"/>
                    <a:pt x="3084" y="143"/>
                  </a:cubicBezTo>
                  <a:cubicBezTo>
                    <a:pt x="3065" y="136"/>
                    <a:pt x="3047" y="133"/>
                    <a:pt x="3029" y="133"/>
                  </a:cubicBezTo>
                  <a:cubicBezTo>
                    <a:pt x="2958" y="133"/>
                    <a:pt x="2899" y="186"/>
                    <a:pt x="2870" y="262"/>
                  </a:cubicBezTo>
                  <a:cubicBezTo>
                    <a:pt x="2846" y="346"/>
                    <a:pt x="2906" y="441"/>
                    <a:pt x="2989" y="465"/>
                  </a:cubicBezTo>
                  <a:cubicBezTo>
                    <a:pt x="3441" y="607"/>
                    <a:pt x="3822" y="881"/>
                    <a:pt x="4096" y="1274"/>
                  </a:cubicBezTo>
                  <a:cubicBezTo>
                    <a:pt x="4584" y="2001"/>
                    <a:pt x="4537" y="2941"/>
                    <a:pt x="4001" y="3620"/>
                  </a:cubicBezTo>
                  <a:cubicBezTo>
                    <a:pt x="3977" y="3655"/>
                    <a:pt x="3965" y="3703"/>
                    <a:pt x="3977" y="3739"/>
                  </a:cubicBezTo>
                  <a:lnTo>
                    <a:pt x="4013" y="4739"/>
                  </a:lnTo>
                  <a:lnTo>
                    <a:pt x="3108" y="4310"/>
                  </a:lnTo>
                  <a:cubicBezTo>
                    <a:pt x="3084" y="4298"/>
                    <a:pt x="3037" y="4298"/>
                    <a:pt x="2989" y="4298"/>
                  </a:cubicBezTo>
                  <a:cubicBezTo>
                    <a:pt x="2810" y="4346"/>
                    <a:pt x="2620" y="4370"/>
                    <a:pt x="2441" y="4370"/>
                  </a:cubicBezTo>
                  <a:cubicBezTo>
                    <a:pt x="1787" y="4370"/>
                    <a:pt x="1155" y="4036"/>
                    <a:pt x="774" y="3477"/>
                  </a:cubicBezTo>
                  <a:cubicBezTo>
                    <a:pt x="477" y="3024"/>
                    <a:pt x="370" y="2489"/>
                    <a:pt x="477" y="1965"/>
                  </a:cubicBezTo>
                  <a:cubicBezTo>
                    <a:pt x="584" y="1453"/>
                    <a:pt x="882" y="988"/>
                    <a:pt x="1322" y="691"/>
                  </a:cubicBezTo>
                  <a:cubicBezTo>
                    <a:pt x="1632" y="477"/>
                    <a:pt x="2013" y="357"/>
                    <a:pt x="2382" y="346"/>
                  </a:cubicBezTo>
                  <a:cubicBezTo>
                    <a:pt x="2465" y="346"/>
                    <a:pt x="2549" y="274"/>
                    <a:pt x="2549" y="167"/>
                  </a:cubicBezTo>
                  <a:cubicBezTo>
                    <a:pt x="2549" y="84"/>
                    <a:pt x="2465" y="0"/>
                    <a:pt x="237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61" name="Google Shape;11761;p81"/>
            <p:cNvSpPr/>
            <p:nvPr/>
          </p:nvSpPr>
          <p:spPr>
            <a:xfrm>
              <a:off x="3135518" y="2038077"/>
              <a:ext cx="28322" cy="54363"/>
            </a:xfrm>
            <a:custGeom>
              <a:avLst/>
              <a:gdLst/>
              <a:ahLst/>
              <a:cxnLst/>
              <a:rect l="l" t="t" r="r" b="b"/>
              <a:pathLst>
                <a:path w="894" h="1716" extrusionOk="0">
                  <a:moveTo>
                    <a:pt x="179" y="1"/>
                  </a:moveTo>
                  <a:cubicBezTo>
                    <a:pt x="84" y="1"/>
                    <a:pt x="12" y="84"/>
                    <a:pt x="12" y="167"/>
                  </a:cubicBezTo>
                  <a:cubicBezTo>
                    <a:pt x="12" y="263"/>
                    <a:pt x="84" y="334"/>
                    <a:pt x="179" y="334"/>
                  </a:cubicBezTo>
                  <a:lnTo>
                    <a:pt x="262" y="334"/>
                  </a:lnTo>
                  <a:lnTo>
                    <a:pt x="262" y="1394"/>
                  </a:lnTo>
                  <a:lnTo>
                    <a:pt x="155" y="1394"/>
                  </a:lnTo>
                  <a:cubicBezTo>
                    <a:pt x="72" y="1394"/>
                    <a:pt x="0" y="1465"/>
                    <a:pt x="0" y="1549"/>
                  </a:cubicBezTo>
                  <a:cubicBezTo>
                    <a:pt x="0" y="1644"/>
                    <a:pt x="72" y="1715"/>
                    <a:pt x="155" y="1715"/>
                  </a:cubicBezTo>
                  <a:lnTo>
                    <a:pt x="727" y="1715"/>
                  </a:lnTo>
                  <a:cubicBezTo>
                    <a:pt x="810" y="1715"/>
                    <a:pt x="893" y="1644"/>
                    <a:pt x="893" y="1549"/>
                  </a:cubicBezTo>
                  <a:cubicBezTo>
                    <a:pt x="893" y="1465"/>
                    <a:pt x="834" y="1394"/>
                    <a:pt x="727" y="1394"/>
                  </a:cubicBezTo>
                  <a:lnTo>
                    <a:pt x="608" y="1394"/>
                  </a:lnTo>
                  <a:lnTo>
                    <a:pt x="608" y="167"/>
                  </a:lnTo>
                  <a:cubicBezTo>
                    <a:pt x="608" y="84"/>
                    <a:pt x="536" y="1"/>
                    <a:pt x="44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62" name="Google Shape;11762;p81"/>
            <p:cNvSpPr/>
            <p:nvPr/>
          </p:nvSpPr>
          <p:spPr>
            <a:xfrm>
              <a:off x="3138908" y="2021096"/>
              <a:ext cx="16252" cy="16252"/>
            </a:xfrm>
            <a:custGeom>
              <a:avLst/>
              <a:gdLst/>
              <a:ahLst/>
              <a:cxnLst/>
              <a:rect l="l" t="t" r="r" b="b"/>
              <a:pathLst>
                <a:path w="513" h="513" extrusionOk="0">
                  <a:moveTo>
                    <a:pt x="262" y="1"/>
                  </a:moveTo>
                  <a:cubicBezTo>
                    <a:pt x="131" y="1"/>
                    <a:pt x="0" y="120"/>
                    <a:pt x="0" y="263"/>
                  </a:cubicBezTo>
                  <a:cubicBezTo>
                    <a:pt x="0" y="394"/>
                    <a:pt x="120" y="513"/>
                    <a:pt x="262" y="513"/>
                  </a:cubicBezTo>
                  <a:cubicBezTo>
                    <a:pt x="393" y="513"/>
                    <a:pt x="512" y="394"/>
                    <a:pt x="512" y="263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763" name="Google Shape;11763;p81"/>
          <p:cNvGrpSpPr/>
          <p:nvPr/>
        </p:nvGrpSpPr>
        <p:grpSpPr>
          <a:xfrm>
            <a:off x="4696695" y="2358904"/>
            <a:ext cx="489351" cy="441704"/>
            <a:chOff x="3522521" y="1975857"/>
            <a:chExt cx="367013" cy="331278"/>
          </a:xfrm>
          <a:solidFill>
            <a:srgbClr val="D2DE00"/>
          </a:solidFill>
        </p:grpSpPr>
        <p:sp>
          <p:nvSpPr>
            <p:cNvPr id="11764" name="Google Shape;11764;p81"/>
            <p:cNvSpPr/>
            <p:nvPr/>
          </p:nvSpPr>
          <p:spPr>
            <a:xfrm>
              <a:off x="3665841" y="1975857"/>
              <a:ext cx="91302" cy="91682"/>
            </a:xfrm>
            <a:custGeom>
              <a:avLst/>
              <a:gdLst/>
              <a:ahLst/>
              <a:cxnLst/>
              <a:rect l="l" t="t" r="r" b="b"/>
              <a:pathLst>
                <a:path w="2882" h="2894" extrusionOk="0">
                  <a:moveTo>
                    <a:pt x="1429" y="703"/>
                  </a:moveTo>
                  <a:cubicBezTo>
                    <a:pt x="1846" y="703"/>
                    <a:pt x="2167" y="1036"/>
                    <a:pt x="2167" y="1453"/>
                  </a:cubicBezTo>
                  <a:cubicBezTo>
                    <a:pt x="2167" y="1870"/>
                    <a:pt x="1834" y="2191"/>
                    <a:pt x="1429" y="2191"/>
                  </a:cubicBezTo>
                  <a:cubicBezTo>
                    <a:pt x="1024" y="2191"/>
                    <a:pt x="679" y="1870"/>
                    <a:pt x="679" y="1453"/>
                  </a:cubicBezTo>
                  <a:cubicBezTo>
                    <a:pt x="679" y="1048"/>
                    <a:pt x="1013" y="703"/>
                    <a:pt x="1429" y="703"/>
                  </a:cubicBezTo>
                  <a:close/>
                  <a:moveTo>
                    <a:pt x="1441" y="0"/>
                  </a:moveTo>
                  <a:cubicBezTo>
                    <a:pt x="1358" y="0"/>
                    <a:pt x="1274" y="84"/>
                    <a:pt x="1274" y="167"/>
                  </a:cubicBezTo>
                  <a:lnTo>
                    <a:pt x="1274" y="393"/>
                  </a:lnTo>
                  <a:cubicBezTo>
                    <a:pt x="1096" y="417"/>
                    <a:pt x="953" y="476"/>
                    <a:pt x="822" y="584"/>
                  </a:cubicBezTo>
                  <a:lnTo>
                    <a:pt x="655" y="417"/>
                  </a:lnTo>
                  <a:cubicBezTo>
                    <a:pt x="626" y="387"/>
                    <a:pt x="581" y="372"/>
                    <a:pt x="536" y="372"/>
                  </a:cubicBezTo>
                  <a:cubicBezTo>
                    <a:pt x="492" y="372"/>
                    <a:pt x="447" y="387"/>
                    <a:pt x="417" y="417"/>
                  </a:cubicBezTo>
                  <a:cubicBezTo>
                    <a:pt x="358" y="476"/>
                    <a:pt x="358" y="596"/>
                    <a:pt x="417" y="655"/>
                  </a:cubicBezTo>
                  <a:lnTo>
                    <a:pt x="584" y="822"/>
                  </a:lnTo>
                  <a:cubicBezTo>
                    <a:pt x="477" y="953"/>
                    <a:pt x="417" y="1119"/>
                    <a:pt x="381" y="1286"/>
                  </a:cubicBezTo>
                  <a:lnTo>
                    <a:pt x="167" y="1286"/>
                  </a:lnTo>
                  <a:cubicBezTo>
                    <a:pt x="72" y="1286"/>
                    <a:pt x="0" y="1358"/>
                    <a:pt x="0" y="1453"/>
                  </a:cubicBezTo>
                  <a:cubicBezTo>
                    <a:pt x="0" y="1536"/>
                    <a:pt x="72" y="1608"/>
                    <a:pt x="167" y="1608"/>
                  </a:cubicBezTo>
                  <a:lnTo>
                    <a:pt x="381" y="1608"/>
                  </a:lnTo>
                  <a:cubicBezTo>
                    <a:pt x="417" y="1786"/>
                    <a:pt x="477" y="1941"/>
                    <a:pt x="584" y="2072"/>
                  </a:cubicBezTo>
                  <a:lnTo>
                    <a:pt x="417" y="2239"/>
                  </a:lnTo>
                  <a:cubicBezTo>
                    <a:pt x="358" y="2298"/>
                    <a:pt x="358" y="2417"/>
                    <a:pt x="417" y="2477"/>
                  </a:cubicBezTo>
                  <a:cubicBezTo>
                    <a:pt x="441" y="2501"/>
                    <a:pt x="489" y="2524"/>
                    <a:pt x="536" y="2524"/>
                  </a:cubicBezTo>
                  <a:cubicBezTo>
                    <a:pt x="572" y="2524"/>
                    <a:pt x="620" y="2501"/>
                    <a:pt x="655" y="2477"/>
                  </a:cubicBezTo>
                  <a:lnTo>
                    <a:pt x="810" y="2310"/>
                  </a:lnTo>
                  <a:cubicBezTo>
                    <a:pt x="953" y="2417"/>
                    <a:pt x="1108" y="2477"/>
                    <a:pt x="1274" y="2501"/>
                  </a:cubicBezTo>
                  <a:lnTo>
                    <a:pt x="1274" y="2727"/>
                  </a:lnTo>
                  <a:cubicBezTo>
                    <a:pt x="1274" y="2822"/>
                    <a:pt x="1346" y="2893"/>
                    <a:pt x="1441" y="2893"/>
                  </a:cubicBezTo>
                  <a:cubicBezTo>
                    <a:pt x="1536" y="2893"/>
                    <a:pt x="1608" y="2822"/>
                    <a:pt x="1608" y="2727"/>
                  </a:cubicBezTo>
                  <a:lnTo>
                    <a:pt x="1608" y="2501"/>
                  </a:lnTo>
                  <a:cubicBezTo>
                    <a:pt x="1786" y="2477"/>
                    <a:pt x="1929" y="2417"/>
                    <a:pt x="2072" y="2310"/>
                  </a:cubicBezTo>
                  <a:lnTo>
                    <a:pt x="2227" y="2477"/>
                  </a:lnTo>
                  <a:cubicBezTo>
                    <a:pt x="2263" y="2501"/>
                    <a:pt x="2310" y="2524"/>
                    <a:pt x="2346" y="2524"/>
                  </a:cubicBezTo>
                  <a:cubicBezTo>
                    <a:pt x="2394" y="2524"/>
                    <a:pt x="2441" y="2501"/>
                    <a:pt x="2465" y="2477"/>
                  </a:cubicBezTo>
                  <a:cubicBezTo>
                    <a:pt x="2525" y="2417"/>
                    <a:pt x="2525" y="2298"/>
                    <a:pt x="2465" y="2239"/>
                  </a:cubicBezTo>
                  <a:lnTo>
                    <a:pt x="2298" y="2072"/>
                  </a:lnTo>
                  <a:cubicBezTo>
                    <a:pt x="2406" y="1941"/>
                    <a:pt x="2465" y="1774"/>
                    <a:pt x="2501" y="1608"/>
                  </a:cubicBezTo>
                  <a:lnTo>
                    <a:pt x="2715" y="1608"/>
                  </a:lnTo>
                  <a:cubicBezTo>
                    <a:pt x="2810" y="1608"/>
                    <a:pt x="2882" y="1536"/>
                    <a:pt x="2882" y="1453"/>
                  </a:cubicBezTo>
                  <a:cubicBezTo>
                    <a:pt x="2882" y="1358"/>
                    <a:pt x="2810" y="1286"/>
                    <a:pt x="2727" y="1286"/>
                  </a:cubicBezTo>
                  <a:lnTo>
                    <a:pt x="2501" y="1286"/>
                  </a:lnTo>
                  <a:cubicBezTo>
                    <a:pt x="2465" y="1108"/>
                    <a:pt x="2406" y="953"/>
                    <a:pt x="2310" y="822"/>
                  </a:cubicBezTo>
                  <a:lnTo>
                    <a:pt x="2465" y="655"/>
                  </a:lnTo>
                  <a:cubicBezTo>
                    <a:pt x="2525" y="596"/>
                    <a:pt x="2525" y="476"/>
                    <a:pt x="2465" y="417"/>
                  </a:cubicBezTo>
                  <a:cubicBezTo>
                    <a:pt x="2435" y="387"/>
                    <a:pt x="2391" y="372"/>
                    <a:pt x="2346" y="372"/>
                  </a:cubicBezTo>
                  <a:cubicBezTo>
                    <a:pt x="2301" y="372"/>
                    <a:pt x="2257" y="387"/>
                    <a:pt x="2227" y="417"/>
                  </a:cubicBezTo>
                  <a:lnTo>
                    <a:pt x="2072" y="584"/>
                  </a:lnTo>
                  <a:cubicBezTo>
                    <a:pt x="1929" y="476"/>
                    <a:pt x="1775" y="417"/>
                    <a:pt x="1608" y="393"/>
                  </a:cubicBezTo>
                  <a:lnTo>
                    <a:pt x="1608" y="167"/>
                  </a:lnTo>
                  <a:cubicBezTo>
                    <a:pt x="1608" y="84"/>
                    <a:pt x="1536" y="0"/>
                    <a:pt x="144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65" name="Google Shape;11765;p81"/>
            <p:cNvSpPr/>
            <p:nvPr/>
          </p:nvSpPr>
          <p:spPr>
            <a:xfrm>
              <a:off x="3693751" y="2004147"/>
              <a:ext cx="34721" cy="35101"/>
            </a:xfrm>
            <a:custGeom>
              <a:avLst/>
              <a:gdLst/>
              <a:ahLst/>
              <a:cxnLst/>
              <a:rect l="l" t="t" r="r" b="b"/>
              <a:pathLst>
                <a:path w="1096" h="1108" extrusionOk="0">
                  <a:moveTo>
                    <a:pt x="548" y="345"/>
                  </a:moveTo>
                  <a:cubicBezTo>
                    <a:pt x="667" y="345"/>
                    <a:pt x="751" y="441"/>
                    <a:pt x="751" y="560"/>
                  </a:cubicBezTo>
                  <a:cubicBezTo>
                    <a:pt x="751" y="679"/>
                    <a:pt x="667" y="762"/>
                    <a:pt x="548" y="762"/>
                  </a:cubicBezTo>
                  <a:cubicBezTo>
                    <a:pt x="429" y="762"/>
                    <a:pt x="334" y="679"/>
                    <a:pt x="334" y="560"/>
                  </a:cubicBezTo>
                  <a:cubicBezTo>
                    <a:pt x="334" y="441"/>
                    <a:pt x="429" y="345"/>
                    <a:pt x="548" y="345"/>
                  </a:cubicBezTo>
                  <a:close/>
                  <a:moveTo>
                    <a:pt x="548" y="0"/>
                  </a:moveTo>
                  <a:cubicBezTo>
                    <a:pt x="251" y="0"/>
                    <a:pt x="1" y="262"/>
                    <a:pt x="1" y="560"/>
                  </a:cubicBezTo>
                  <a:cubicBezTo>
                    <a:pt x="1" y="857"/>
                    <a:pt x="251" y="1107"/>
                    <a:pt x="548" y="1107"/>
                  </a:cubicBezTo>
                  <a:cubicBezTo>
                    <a:pt x="846" y="1107"/>
                    <a:pt x="1096" y="857"/>
                    <a:pt x="1096" y="560"/>
                  </a:cubicBezTo>
                  <a:cubicBezTo>
                    <a:pt x="1096" y="262"/>
                    <a:pt x="846" y="0"/>
                    <a:pt x="54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66" name="Google Shape;11766;p81"/>
            <p:cNvSpPr/>
            <p:nvPr/>
          </p:nvSpPr>
          <p:spPr>
            <a:xfrm>
              <a:off x="3679052" y="2008297"/>
              <a:ext cx="210482" cy="228983"/>
            </a:xfrm>
            <a:custGeom>
              <a:avLst/>
              <a:gdLst/>
              <a:ahLst/>
              <a:cxnLst/>
              <a:rect l="l" t="t" r="r" b="b"/>
              <a:pathLst>
                <a:path w="6644" h="7228" extrusionOk="0">
                  <a:moveTo>
                    <a:pt x="4179" y="334"/>
                  </a:moveTo>
                  <a:lnTo>
                    <a:pt x="4179" y="762"/>
                  </a:lnTo>
                  <a:lnTo>
                    <a:pt x="4179" y="786"/>
                  </a:lnTo>
                  <a:cubicBezTo>
                    <a:pt x="4179" y="869"/>
                    <a:pt x="4239" y="941"/>
                    <a:pt x="4334" y="965"/>
                  </a:cubicBezTo>
                  <a:cubicBezTo>
                    <a:pt x="4596" y="988"/>
                    <a:pt x="4846" y="1107"/>
                    <a:pt x="5072" y="1274"/>
                  </a:cubicBezTo>
                  <a:cubicBezTo>
                    <a:pt x="5102" y="1299"/>
                    <a:pt x="5138" y="1311"/>
                    <a:pt x="5174" y="1311"/>
                  </a:cubicBezTo>
                  <a:cubicBezTo>
                    <a:pt x="5225" y="1311"/>
                    <a:pt x="5276" y="1287"/>
                    <a:pt x="5310" y="1238"/>
                  </a:cubicBezTo>
                  <a:lnTo>
                    <a:pt x="5322" y="1227"/>
                  </a:lnTo>
                  <a:lnTo>
                    <a:pt x="5620" y="929"/>
                  </a:lnTo>
                  <a:lnTo>
                    <a:pt x="5715" y="1024"/>
                  </a:lnTo>
                  <a:lnTo>
                    <a:pt x="5418" y="1322"/>
                  </a:lnTo>
                  <a:lnTo>
                    <a:pt x="5406" y="1334"/>
                  </a:lnTo>
                  <a:cubicBezTo>
                    <a:pt x="5322" y="1393"/>
                    <a:pt x="5322" y="1500"/>
                    <a:pt x="5370" y="1572"/>
                  </a:cubicBezTo>
                  <a:cubicBezTo>
                    <a:pt x="5537" y="1798"/>
                    <a:pt x="5632" y="2048"/>
                    <a:pt x="5679" y="2310"/>
                  </a:cubicBezTo>
                  <a:cubicBezTo>
                    <a:pt x="5703" y="2405"/>
                    <a:pt x="5775" y="2465"/>
                    <a:pt x="5858" y="2465"/>
                  </a:cubicBezTo>
                  <a:lnTo>
                    <a:pt x="6311" y="2465"/>
                  </a:lnTo>
                  <a:lnTo>
                    <a:pt x="6311" y="2572"/>
                  </a:lnTo>
                  <a:lnTo>
                    <a:pt x="5846" y="2572"/>
                  </a:lnTo>
                  <a:cubicBezTo>
                    <a:pt x="5763" y="2572"/>
                    <a:pt x="5679" y="2631"/>
                    <a:pt x="5668" y="2715"/>
                  </a:cubicBezTo>
                  <a:cubicBezTo>
                    <a:pt x="5632" y="2989"/>
                    <a:pt x="5525" y="3239"/>
                    <a:pt x="5358" y="3465"/>
                  </a:cubicBezTo>
                  <a:cubicBezTo>
                    <a:pt x="5298" y="3536"/>
                    <a:pt x="5310" y="3643"/>
                    <a:pt x="5382" y="3703"/>
                  </a:cubicBezTo>
                  <a:lnTo>
                    <a:pt x="5406" y="3715"/>
                  </a:lnTo>
                  <a:lnTo>
                    <a:pt x="5715" y="4024"/>
                  </a:lnTo>
                  <a:lnTo>
                    <a:pt x="5620" y="4120"/>
                  </a:lnTo>
                  <a:lnTo>
                    <a:pt x="5310" y="3798"/>
                  </a:lnTo>
                  <a:cubicBezTo>
                    <a:pt x="5310" y="3798"/>
                    <a:pt x="5310" y="3786"/>
                    <a:pt x="5298" y="3786"/>
                  </a:cubicBezTo>
                  <a:cubicBezTo>
                    <a:pt x="5266" y="3747"/>
                    <a:pt x="5218" y="3729"/>
                    <a:pt x="5171" y="3729"/>
                  </a:cubicBezTo>
                  <a:cubicBezTo>
                    <a:pt x="5132" y="3729"/>
                    <a:pt x="5092" y="3741"/>
                    <a:pt x="5060" y="3763"/>
                  </a:cubicBezTo>
                  <a:cubicBezTo>
                    <a:pt x="4846" y="3917"/>
                    <a:pt x="4584" y="4024"/>
                    <a:pt x="4310" y="4072"/>
                  </a:cubicBezTo>
                  <a:cubicBezTo>
                    <a:pt x="4227" y="4084"/>
                    <a:pt x="4167" y="4155"/>
                    <a:pt x="4167" y="4251"/>
                  </a:cubicBezTo>
                  <a:lnTo>
                    <a:pt x="4167" y="4263"/>
                  </a:lnTo>
                  <a:lnTo>
                    <a:pt x="4167" y="4715"/>
                  </a:lnTo>
                  <a:lnTo>
                    <a:pt x="4060" y="4715"/>
                  </a:lnTo>
                  <a:lnTo>
                    <a:pt x="4060" y="4275"/>
                  </a:lnTo>
                  <a:lnTo>
                    <a:pt x="4060" y="4263"/>
                  </a:lnTo>
                  <a:cubicBezTo>
                    <a:pt x="4060" y="4179"/>
                    <a:pt x="4001" y="4096"/>
                    <a:pt x="3917" y="4084"/>
                  </a:cubicBezTo>
                  <a:cubicBezTo>
                    <a:pt x="3644" y="4060"/>
                    <a:pt x="3393" y="3941"/>
                    <a:pt x="3167" y="3774"/>
                  </a:cubicBezTo>
                  <a:cubicBezTo>
                    <a:pt x="3136" y="3749"/>
                    <a:pt x="3099" y="3736"/>
                    <a:pt x="3061" y="3736"/>
                  </a:cubicBezTo>
                  <a:cubicBezTo>
                    <a:pt x="3012" y="3736"/>
                    <a:pt x="2963" y="3758"/>
                    <a:pt x="2929" y="3798"/>
                  </a:cubicBezTo>
                  <a:cubicBezTo>
                    <a:pt x="2929" y="3798"/>
                    <a:pt x="2929" y="3822"/>
                    <a:pt x="2917" y="3822"/>
                  </a:cubicBezTo>
                  <a:lnTo>
                    <a:pt x="2608" y="4132"/>
                  </a:lnTo>
                  <a:lnTo>
                    <a:pt x="2512" y="4036"/>
                  </a:lnTo>
                  <a:lnTo>
                    <a:pt x="2810" y="3739"/>
                  </a:lnTo>
                  <a:lnTo>
                    <a:pt x="2822" y="3727"/>
                  </a:lnTo>
                  <a:cubicBezTo>
                    <a:pt x="2822" y="3727"/>
                    <a:pt x="2846" y="3727"/>
                    <a:pt x="2846" y="3715"/>
                  </a:cubicBezTo>
                  <a:cubicBezTo>
                    <a:pt x="2917" y="3655"/>
                    <a:pt x="2917" y="3548"/>
                    <a:pt x="2870" y="3477"/>
                  </a:cubicBezTo>
                  <a:cubicBezTo>
                    <a:pt x="2703" y="3262"/>
                    <a:pt x="2608" y="3001"/>
                    <a:pt x="2560" y="2727"/>
                  </a:cubicBezTo>
                  <a:cubicBezTo>
                    <a:pt x="2548" y="2643"/>
                    <a:pt x="2465" y="2584"/>
                    <a:pt x="2381" y="2584"/>
                  </a:cubicBezTo>
                  <a:lnTo>
                    <a:pt x="1929" y="2584"/>
                  </a:lnTo>
                  <a:lnTo>
                    <a:pt x="1929" y="2465"/>
                  </a:lnTo>
                  <a:lnTo>
                    <a:pt x="2381" y="2465"/>
                  </a:lnTo>
                  <a:cubicBezTo>
                    <a:pt x="2465" y="2465"/>
                    <a:pt x="2548" y="2405"/>
                    <a:pt x="2560" y="2310"/>
                  </a:cubicBezTo>
                  <a:cubicBezTo>
                    <a:pt x="2584" y="2048"/>
                    <a:pt x="2703" y="1798"/>
                    <a:pt x="2870" y="1572"/>
                  </a:cubicBezTo>
                  <a:cubicBezTo>
                    <a:pt x="2929" y="1500"/>
                    <a:pt x="2917" y="1393"/>
                    <a:pt x="2846" y="1334"/>
                  </a:cubicBezTo>
                  <a:lnTo>
                    <a:pt x="2822" y="1322"/>
                  </a:lnTo>
                  <a:lnTo>
                    <a:pt x="2524" y="1024"/>
                  </a:lnTo>
                  <a:lnTo>
                    <a:pt x="2620" y="929"/>
                  </a:lnTo>
                  <a:lnTo>
                    <a:pt x="2917" y="1227"/>
                  </a:lnTo>
                  <a:lnTo>
                    <a:pt x="2929" y="1238"/>
                  </a:lnTo>
                  <a:cubicBezTo>
                    <a:pt x="2963" y="1286"/>
                    <a:pt x="3012" y="1306"/>
                    <a:pt x="3062" y="1306"/>
                  </a:cubicBezTo>
                  <a:cubicBezTo>
                    <a:pt x="3099" y="1306"/>
                    <a:pt x="3137" y="1295"/>
                    <a:pt x="3167" y="1274"/>
                  </a:cubicBezTo>
                  <a:cubicBezTo>
                    <a:pt x="3393" y="1107"/>
                    <a:pt x="3644" y="1000"/>
                    <a:pt x="3917" y="953"/>
                  </a:cubicBezTo>
                  <a:cubicBezTo>
                    <a:pt x="4001" y="941"/>
                    <a:pt x="4060" y="869"/>
                    <a:pt x="4060" y="774"/>
                  </a:cubicBezTo>
                  <a:lnTo>
                    <a:pt x="4060" y="762"/>
                  </a:lnTo>
                  <a:lnTo>
                    <a:pt x="4060" y="334"/>
                  </a:lnTo>
                  <a:close/>
                  <a:moveTo>
                    <a:pt x="3894" y="0"/>
                  </a:moveTo>
                  <a:cubicBezTo>
                    <a:pt x="3810" y="0"/>
                    <a:pt x="3739" y="84"/>
                    <a:pt x="3739" y="167"/>
                  </a:cubicBezTo>
                  <a:lnTo>
                    <a:pt x="3739" y="667"/>
                  </a:lnTo>
                  <a:cubicBezTo>
                    <a:pt x="3513" y="703"/>
                    <a:pt x="3298" y="798"/>
                    <a:pt x="3108" y="929"/>
                  </a:cubicBezTo>
                  <a:lnTo>
                    <a:pt x="2762" y="584"/>
                  </a:lnTo>
                  <a:cubicBezTo>
                    <a:pt x="2733" y="554"/>
                    <a:pt x="2688" y="539"/>
                    <a:pt x="2643" y="539"/>
                  </a:cubicBezTo>
                  <a:cubicBezTo>
                    <a:pt x="2599" y="539"/>
                    <a:pt x="2554" y="554"/>
                    <a:pt x="2524" y="584"/>
                  </a:cubicBezTo>
                  <a:lnTo>
                    <a:pt x="2203" y="917"/>
                  </a:lnTo>
                  <a:cubicBezTo>
                    <a:pt x="2167" y="941"/>
                    <a:pt x="2155" y="988"/>
                    <a:pt x="2155" y="1036"/>
                  </a:cubicBezTo>
                  <a:cubicBezTo>
                    <a:pt x="2155" y="1084"/>
                    <a:pt x="2167" y="1119"/>
                    <a:pt x="2203" y="1155"/>
                  </a:cubicBezTo>
                  <a:lnTo>
                    <a:pt x="2536" y="1500"/>
                  </a:lnTo>
                  <a:cubicBezTo>
                    <a:pt x="2417" y="1691"/>
                    <a:pt x="2334" y="1893"/>
                    <a:pt x="2274" y="2119"/>
                  </a:cubicBezTo>
                  <a:lnTo>
                    <a:pt x="1786" y="2119"/>
                  </a:lnTo>
                  <a:cubicBezTo>
                    <a:pt x="1691" y="2119"/>
                    <a:pt x="1619" y="2191"/>
                    <a:pt x="1619" y="2286"/>
                  </a:cubicBezTo>
                  <a:lnTo>
                    <a:pt x="1619" y="2751"/>
                  </a:lnTo>
                  <a:cubicBezTo>
                    <a:pt x="1619" y="2834"/>
                    <a:pt x="1691" y="2905"/>
                    <a:pt x="1786" y="2905"/>
                  </a:cubicBezTo>
                  <a:lnTo>
                    <a:pt x="2274" y="2905"/>
                  </a:lnTo>
                  <a:cubicBezTo>
                    <a:pt x="2322" y="3084"/>
                    <a:pt x="2381" y="3251"/>
                    <a:pt x="2465" y="3417"/>
                  </a:cubicBezTo>
                  <a:lnTo>
                    <a:pt x="1084" y="3417"/>
                  </a:lnTo>
                  <a:cubicBezTo>
                    <a:pt x="988" y="3417"/>
                    <a:pt x="917" y="3489"/>
                    <a:pt x="917" y="3584"/>
                  </a:cubicBezTo>
                  <a:cubicBezTo>
                    <a:pt x="917" y="3667"/>
                    <a:pt x="988" y="3739"/>
                    <a:pt x="1084" y="3739"/>
                  </a:cubicBezTo>
                  <a:lnTo>
                    <a:pt x="2334" y="3739"/>
                  </a:lnTo>
                  <a:lnTo>
                    <a:pt x="2203" y="3882"/>
                  </a:lnTo>
                  <a:cubicBezTo>
                    <a:pt x="2143" y="3941"/>
                    <a:pt x="2143" y="4060"/>
                    <a:pt x="2203" y="4120"/>
                  </a:cubicBezTo>
                  <a:lnTo>
                    <a:pt x="2524" y="4441"/>
                  </a:lnTo>
                  <a:cubicBezTo>
                    <a:pt x="2560" y="4477"/>
                    <a:pt x="2608" y="4489"/>
                    <a:pt x="2643" y="4489"/>
                  </a:cubicBezTo>
                  <a:cubicBezTo>
                    <a:pt x="2691" y="4489"/>
                    <a:pt x="2739" y="4477"/>
                    <a:pt x="2762" y="4441"/>
                  </a:cubicBezTo>
                  <a:lnTo>
                    <a:pt x="3108" y="4096"/>
                  </a:lnTo>
                  <a:cubicBezTo>
                    <a:pt x="3286" y="4215"/>
                    <a:pt x="3489" y="4310"/>
                    <a:pt x="3703" y="4358"/>
                  </a:cubicBezTo>
                  <a:lnTo>
                    <a:pt x="3703" y="4370"/>
                  </a:lnTo>
                  <a:lnTo>
                    <a:pt x="3703" y="5144"/>
                  </a:lnTo>
                  <a:lnTo>
                    <a:pt x="155" y="5144"/>
                  </a:lnTo>
                  <a:cubicBezTo>
                    <a:pt x="72" y="5144"/>
                    <a:pt x="0" y="5215"/>
                    <a:pt x="0" y="5310"/>
                  </a:cubicBezTo>
                  <a:cubicBezTo>
                    <a:pt x="0" y="5394"/>
                    <a:pt x="72" y="5465"/>
                    <a:pt x="155" y="5465"/>
                  </a:cubicBezTo>
                  <a:lnTo>
                    <a:pt x="4417" y="5465"/>
                  </a:lnTo>
                  <a:lnTo>
                    <a:pt x="4120" y="7037"/>
                  </a:lnTo>
                  <a:cubicBezTo>
                    <a:pt x="4108" y="7120"/>
                    <a:pt x="4167" y="7215"/>
                    <a:pt x="4251" y="7227"/>
                  </a:cubicBezTo>
                  <a:lnTo>
                    <a:pt x="4286" y="7227"/>
                  </a:lnTo>
                  <a:cubicBezTo>
                    <a:pt x="4358" y="7227"/>
                    <a:pt x="4429" y="7168"/>
                    <a:pt x="4441" y="7096"/>
                  </a:cubicBezTo>
                  <a:lnTo>
                    <a:pt x="4787" y="5322"/>
                  </a:lnTo>
                  <a:cubicBezTo>
                    <a:pt x="4798" y="5275"/>
                    <a:pt x="4787" y="5215"/>
                    <a:pt x="4763" y="5191"/>
                  </a:cubicBezTo>
                  <a:cubicBezTo>
                    <a:pt x="4727" y="5144"/>
                    <a:pt x="4679" y="5132"/>
                    <a:pt x="4620" y="5132"/>
                  </a:cubicBezTo>
                  <a:lnTo>
                    <a:pt x="4048" y="5132"/>
                  </a:lnTo>
                  <a:lnTo>
                    <a:pt x="4048" y="5013"/>
                  </a:lnTo>
                  <a:lnTo>
                    <a:pt x="4370" y="5013"/>
                  </a:lnTo>
                  <a:cubicBezTo>
                    <a:pt x="4465" y="5013"/>
                    <a:pt x="4536" y="4929"/>
                    <a:pt x="4536" y="4846"/>
                  </a:cubicBezTo>
                  <a:lnTo>
                    <a:pt x="4536" y="4358"/>
                  </a:lnTo>
                  <a:cubicBezTo>
                    <a:pt x="4763" y="4310"/>
                    <a:pt x="4965" y="4215"/>
                    <a:pt x="5168" y="4084"/>
                  </a:cubicBezTo>
                  <a:lnTo>
                    <a:pt x="5501" y="4429"/>
                  </a:lnTo>
                  <a:cubicBezTo>
                    <a:pt x="5537" y="4453"/>
                    <a:pt x="5584" y="4477"/>
                    <a:pt x="5620" y="4477"/>
                  </a:cubicBezTo>
                  <a:cubicBezTo>
                    <a:pt x="5668" y="4477"/>
                    <a:pt x="5715" y="4453"/>
                    <a:pt x="5739" y="4429"/>
                  </a:cubicBezTo>
                  <a:lnTo>
                    <a:pt x="6072" y="4096"/>
                  </a:lnTo>
                  <a:cubicBezTo>
                    <a:pt x="6096" y="4072"/>
                    <a:pt x="6108" y="4024"/>
                    <a:pt x="6108" y="3977"/>
                  </a:cubicBezTo>
                  <a:cubicBezTo>
                    <a:pt x="6108" y="3941"/>
                    <a:pt x="6096" y="3894"/>
                    <a:pt x="6072" y="3858"/>
                  </a:cubicBezTo>
                  <a:lnTo>
                    <a:pt x="5727" y="3524"/>
                  </a:lnTo>
                  <a:cubicBezTo>
                    <a:pt x="5846" y="3322"/>
                    <a:pt x="5930" y="3120"/>
                    <a:pt x="5989" y="2893"/>
                  </a:cubicBezTo>
                  <a:lnTo>
                    <a:pt x="6489" y="2893"/>
                  </a:lnTo>
                  <a:cubicBezTo>
                    <a:pt x="6572" y="2893"/>
                    <a:pt x="6644" y="2822"/>
                    <a:pt x="6644" y="2727"/>
                  </a:cubicBezTo>
                  <a:lnTo>
                    <a:pt x="6644" y="2274"/>
                  </a:lnTo>
                  <a:cubicBezTo>
                    <a:pt x="6632" y="2191"/>
                    <a:pt x="6561" y="2119"/>
                    <a:pt x="6477" y="2119"/>
                  </a:cubicBezTo>
                  <a:lnTo>
                    <a:pt x="5977" y="2119"/>
                  </a:lnTo>
                  <a:cubicBezTo>
                    <a:pt x="5941" y="1893"/>
                    <a:pt x="5846" y="1691"/>
                    <a:pt x="5715" y="1500"/>
                  </a:cubicBezTo>
                  <a:lnTo>
                    <a:pt x="6060" y="1155"/>
                  </a:lnTo>
                  <a:cubicBezTo>
                    <a:pt x="6084" y="1119"/>
                    <a:pt x="6096" y="1084"/>
                    <a:pt x="6096" y="1036"/>
                  </a:cubicBezTo>
                  <a:cubicBezTo>
                    <a:pt x="6096" y="988"/>
                    <a:pt x="6084" y="941"/>
                    <a:pt x="6060" y="917"/>
                  </a:cubicBezTo>
                  <a:lnTo>
                    <a:pt x="5727" y="584"/>
                  </a:lnTo>
                  <a:cubicBezTo>
                    <a:pt x="5697" y="554"/>
                    <a:pt x="5653" y="539"/>
                    <a:pt x="5608" y="539"/>
                  </a:cubicBezTo>
                  <a:cubicBezTo>
                    <a:pt x="5563" y="539"/>
                    <a:pt x="5519" y="554"/>
                    <a:pt x="5489" y="584"/>
                  </a:cubicBezTo>
                  <a:lnTo>
                    <a:pt x="5144" y="929"/>
                  </a:lnTo>
                  <a:cubicBezTo>
                    <a:pt x="4953" y="810"/>
                    <a:pt x="4751" y="726"/>
                    <a:pt x="4525" y="667"/>
                  </a:cubicBezTo>
                  <a:lnTo>
                    <a:pt x="4525" y="167"/>
                  </a:lnTo>
                  <a:cubicBezTo>
                    <a:pt x="4525" y="84"/>
                    <a:pt x="4453" y="0"/>
                    <a:pt x="435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67" name="Google Shape;11767;p81"/>
            <p:cNvSpPr/>
            <p:nvPr/>
          </p:nvSpPr>
          <p:spPr>
            <a:xfrm>
              <a:off x="3772951" y="2050907"/>
              <a:ext cx="73973" cy="73593"/>
            </a:xfrm>
            <a:custGeom>
              <a:avLst/>
              <a:gdLst/>
              <a:ahLst/>
              <a:cxnLst/>
              <a:rect l="l" t="t" r="r" b="b"/>
              <a:pathLst>
                <a:path w="2335" h="2323" extrusionOk="0">
                  <a:moveTo>
                    <a:pt x="1156" y="322"/>
                  </a:moveTo>
                  <a:cubicBezTo>
                    <a:pt x="1620" y="322"/>
                    <a:pt x="1989" y="703"/>
                    <a:pt x="1989" y="1167"/>
                  </a:cubicBezTo>
                  <a:cubicBezTo>
                    <a:pt x="1989" y="1620"/>
                    <a:pt x="1620" y="2001"/>
                    <a:pt x="1156" y="2001"/>
                  </a:cubicBezTo>
                  <a:cubicBezTo>
                    <a:pt x="691" y="2001"/>
                    <a:pt x="322" y="1620"/>
                    <a:pt x="322" y="1167"/>
                  </a:cubicBezTo>
                  <a:cubicBezTo>
                    <a:pt x="322" y="703"/>
                    <a:pt x="691" y="322"/>
                    <a:pt x="1156" y="322"/>
                  </a:cubicBezTo>
                  <a:close/>
                  <a:moveTo>
                    <a:pt x="1156" y="1"/>
                  </a:moveTo>
                  <a:cubicBezTo>
                    <a:pt x="513" y="1"/>
                    <a:pt x="1" y="524"/>
                    <a:pt x="1" y="1167"/>
                  </a:cubicBezTo>
                  <a:cubicBezTo>
                    <a:pt x="1" y="1798"/>
                    <a:pt x="513" y="2322"/>
                    <a:pt x="1156" y="2322"/>
                  </a:cubicBezTo>
                  <a:cubicBezTo>
                    <a:pt x="1799" y="2322"/>
                    <a:pt x="2323" y="1798"/>
                    <a:pt x="2323" y="1167"/>
                  </a:cubicBezTo>
                  <a:cubicBezTo>
                    <a:pt x="2334" y="524"/>
                    <a:pt x="1811" y="1"/>
                    <a:pt x="115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68" name="Google Shape;11768;p81"/>
            <p:cNvSpPr/>
            <p:nvPr/>
          </p:nvSpPr>
          <p:spPr>
            <a:xfrm>
              <a:off x="3790312" y="2069028"/>
              <a:ext cx="38491" cy="38491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322"/>
                  </a:moveTo>
                  <a:cubicBezTo>
                    <a:pt x="763" y="322"/>
                    <a:pt x="882" y="441"/>
                    <a:pt x="882" y="595"/>
                  </a:cubicBezTo>
                  <a:cubicBezTo>
                    <a:pt x="882" y="738"/>
                    <a:pt x="763" y="857"/>
                    <a:pt x="608" y="857"/>
                  </a:cubicBezTo>
                  <a:cubicBezTo>
                    <a:pt x="465" y="857"/>
                    <a:pt x="346" y="738"/>
                    <a:pt x="346" y="595"/>
                  </a:cubicBezTo>
                  <a:cubicBezTo>
                    <a:pt x="346" y="441"/>
                    <a:pt x="465" y="322"/>
                    <a:pt x="608" y="322"/>
                  </a:cubicBezTo>
                  <a:close/>
                  <a:moveTo>
                    <a:pt x="608" y="0"/>
                  </a:moveTo>
                  <a:cubicBezTo>
                    <a:pt x="286" y="0"/>
                    <a:pt x="1" y="262"/>
                    <a:pt x="1" y="607"/>
                  </a:cubicBezTo>
                  <a:cubicBezTo>
                    <a:pt x="1" y="929"/>
                    <a:pt x="262" y="1215"/>
                    <a:pt x="608" y="1215"/>
                  </a:cubicBezTo>
                  <a:cubicBezTo>
                    <a:pt x="941" y="1215"/>
                    <a:pt x="1215" y="953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69" name="Google Shape;11769;p81"/>
            <p:cNvSpPr/>
            <p:nvPr/>
          </p:nvSpPr>
          <p:spPr>
            <a:xfrm>
              <a:off x="3522521" y="2081447"/>
              <a:ext cx="294212" cy="225688"/>
            </a:xfrm>
            <a:custGeom>
              <a:avLst/>
              <a:gdLst/>
              <a:ahLst/>
              <a:cxnLst/>
              <a:rect l="l" t="t" r="r" b="b"/>
              <a:pathLst>
                <a:path w="9287" h="7124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6954"/>
                  </a:lnTo>
                  <a:cubicBezTo>
                    <a:pt x="0" y="7121"/>
                    <a:pt x="143" y="7121"/>
                    <a:pt x="262" y="7121"/>
                  </a:cubicBezTo>
                  <a:cubicBezTo>
                    <a:pt x="351" y="7121"/>
                    <a:pt x="2483" y="7124"/>
                    <a:pt x="4603" y="7124"/>
                  </a:cubicBezTo>
                  <a:cubicBezTo>
                    <a:pt x="6724" y="7124"/>
                    <a:pt x="8835" y="7121"/>
                    <a:pt x="8882" y="7109"/>
                  </a:cubicBezTo>
                  <a:cubicBezTo>
                    <a:pt x="8942" y="7085"/>
                    <a:pt x="8989" y="7026"/>
                    <a:pt x="9001" y="6966"/>
                  </a:cubicBezTo>
                  <a:lnTo>
                    <a:pt x="9287" y="5466"/>
                  </a:lnTo>
                  <a:cubicBezTo>
                    <a:pt x="9275" y="5395"/>
                    <a:pt x="9216" y="5299"/>
                    <a:pt x="9120" y="5287"/>
                  </a:cubicBezTo>
                  <a:cubicBezTo>
                    <a:pt x="9113" y="5286"/>
                    <a:pt x="9106" y="5286"/>
                    <a:pt x="9099" y="5286"/>
                  </a:cubicBezTo>
                  <a:cubicBezTo>
                    <a:pt x="9021" y="5286"/>
                    <a:pt x="8941" y="5342"/>
                    <a:pt x="8930" y="5418"/>
                  </a:cubicBezTo>
                  <a:lnTo>
                    <a:pt x="8680" y="6788"/>
                  </a:lnTo>
                  <a:lnTo>
                    <a:pt x="357" y="6788"/>
                  </a:lnTo>
                  <a:lnTo>
                    <a:pt x="1036" y="3192"/>
                  </a:lnTo>
                  <a:lnTo>
                    <a:pt x="4429" y="3192"/>
                  </a:lnTo>
                  <a:cubicBezTo>
                    <a:pt x="4524" y="3192"/>
                    <a:pt x="4596" y="3120"/>
                    <a:pt x="4596" y="3025"/>
                  </a:cubicBezTo>
                  <a:cubicBezTo>
                    <a:pt x="4596" y="2930"/>
                    <a:pt x="4524" y="2858"/>
                    <a:pt x="4429" y="2858"/>
                  </a:cubicBezTo>
                  <a:lnTo>
                    <a:pt x="905" y="2858"/>
                  </a:lnTo>
                  <a:cubicBezTo>
                    <a:pt x="834" y="2858"/>
                    <a:pt x="750" y="2918"/>
                    <a:pt x="738" y="2989"/>
                  </a:cubicBezTo>
                  <a:lnTo>
                    <a:pt x="322" y="5168"/>
                  </a:lnTo>
                  <a:lnTo>
                    <a:pt x="322" y="334"/>
                  </a:lnTo>
                  <a:lnTo>
                    <a:pt x="2453" y="334"/>
                  </a:lnTo>
                  <a:lnTo>
                    <a:pt x="3536" y="1418"/>
                  </a:lnTo>
                  <a:cubicBezTo>
                    <a:pt x="3572" y="1442"/>
                    <a:pt x="3608" y="1465"/>
                    <a:pt x="3655" y="1465"/>
                  </a:cubicBezTo>
                  <a:lnTo>
                    <a:pt x="5358" y="1465"/>
                  </a:lnTo>
                  <a:cubicBezTo>
                    <a:pt x="5441" y="1465"/>
                    <a:pt x="5513" y="1394"/>
                    <a:pt x="5513" y="1299"/>
                  </a:cubicBezTo>
                  <a:cubicBezTo>
                    <a:pt x="5513" y="1204"/>
                    <a:pt x="5441" y="1132"/>
                    <a:pt x="5358" y="1132"/>
                  </a:cubicBezTo>
                  <a:lnTo>
                    <a:pt x="3727" y="1132"/>
                  </a:lnTo>
                  <a:lnTo>
                    <a:pt x="2643" y="49"/>
                  </a:lnTo>
                  <a:cubicBezTo>
                    <a:pt x="2619" y="13"/>
                    <a:pt x="2572" y="1"/>
                    <a:pt x="252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70" name="Google Shape;11770;p81"/>
            <p:cNvSpPr/>
            <p:nvPr/>
          </p:nvSpPr>
          <p:spPr>
            <a:xfrm>
              <a:off x="3810682" y="2248812"/>
              <a:ext cx="1774" cy="253"/>
            </a:xfrm>
            <a:custGeom>
              <a:avLst/>
              <a:gdLst/>
              <a:ahLst/>
              <a:cxnLst/>
              <a:rect l="l" t="t" r="r" b="b"/>
              <a:pathLst>
                <a:path w="56" h="8" extrusionOk="0">
                  <a:moveTo>
                    <a:pt x="1" y="1"/>
                  </a:moveTo>
                  <a:cubicBezTo>
                    <a:pt x="1" y="1"/>
                    <a:pt x="7" y="2"/>
                    <a:pt x="24" y="4"/>
                  </a:cubicBezTo>
                  <a:cubicBezTo>
                    <a:pt x="44" y="7"/>
                    <a:pt x="52" y="8"/>
                    <a:pt x="53" y="8"/>
                  </a:cubicBezTo>
                  <a:cubicBezTo>
                    <a:pt x="55" y="8"/>
                    <a:pt x="3" y="1"/>
                    <a:pt x="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771" name="Google Shape;11771;p81"/>
          <p:cNvGrpSpPr/>
          <p:nvPr/>
        </p:nvGrpSpPr>
        <p:grpSpPr>
          <a:xfrm>
            <a:off x="3507766" y="2360383"/>
            <a:ext cx="490913" cy="440605"/>
            <a:chOff x="2630824" y="1976966"/>
            <a:chExt cx="368185" cy="330454"/>
          </a:xfrm>
          <a:solidFill>
            <a:srgbClr val="D2DE00"/>
          </a:solidFill>
        </p:grpSpPr>
        <p:sp>
          <p:nvSpPr>
            <p:cNvPr id="11772" name="Google Shape;11772;p81"/>
            <p:cNvSpPr/>
            <p:nvPr/>
          </p:nvSpPr>
          <p:spPr>
            <a:xfrm>
              <a:off x="2630824" y="2059967"/>
              <a:ext cx="229743" cy="247072"/>
            </a:xfrm>
            <a:custGeom>
              <a:avLst/>
              <a:gdLst/>
              <a:ahLst/>
              <a:cxnLst/>
              <a:rect l="l" t="t" r="r" b="b"/>
              <a:pathLst>
                <a:path w="7252" h="779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632"/>
                  </a:lnTo>
                  <a:cubicBezTo>
                    <a:pt x="1" y="7727"/>
                    <a:pt x="72" y="7799"/>
                    <a:pt x="167" y="7799"/>
                  </a:cubicBezTo>
                  <a:lnTo>
                    <a:pt x="7085" y="7799"/>
                  </a:lnTo>
                  <a:cubicBezTo>
                    <a:pt x="7180" y="7799"/>
                    <a:pt x="7252" y="7727"/>
                    <a:pt x="7252" y="7632"/>
                  </a:cubicBezTo>
                  <a:cubicBezTo>
                    <a:pt x="7252" y="7549"/>
                    <a:pt x="7180" y="7454"/>
                    <a:pt x="7085" y="7454"/>
                  </a:cubicBezTo>
                  <a:lnTo>
                    <a:pt x="346" y="7454"/>
                  </a:lnTo>
                  <a:lnTo>
                    <a:pt x="346" y="322"/>
                  </a:lnTo>
                  <a:lnTo>
                    <a:pt x="2715" y="322"/>
                  </a:lnTo>
                  <a:lnTo>
                    <a:pt x="3906" y="1512"/>
                  </a:lnTo>
                  <a:cubicBezTo>
                    <a:pt x="3930" y="1548"/>
                    <a:pt x="3977" y="1560"/>
                    <a:pt x="4025" y="1560"/>
                  </a:cubicBezTo>
                  <a:lnTo>
                    <a:pt x="4597" y="1560"/>
                  </a:lnTo>
                  <a:cubicBezTo>
                    <a:pt x="4692" y="1560"/>
                    <a:pt x="4763" y="1489"/>
                    <a:pt x="4763" y="1393"/>
                  </a:cubicBezTo>
                  <a:cubicBezTo>
                    <a:pt x="4763" y="1310"/>
                    <a:pt x="4692" y="1239"/>
                    <a:pt x="4597" y="1239"/>
                  </a:cubicBezTo>
                  <a:lnTo>
                    <a:pt x="4073" y="1239"/>
                  </a:lnTo>
                  <a:lnTo>
                    <a:pt x="2882" y="48"/>
                  </a:lnTo>
                  <a:cubicBezTo>
                    <a:pt x="2858" y="12"/>
                    <a:pt x="2811" y="0"/>
                    <a:pt x="277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73" name="Google Shape;11773;p81"/>
            <p:cNvSpPr/>
            <p:nvPr/>
          </p:nvSpPr>
          <p:spPr>
            <a:xfrm>
              <a:off x="2792646" y="1976966"/>
              <a:ext cx="206364" cy="330454"/>
            </a:xfrm>
            <a:custGeom>
              <a:avLst/>
              <a:gdLst/>
              <a:ahLst/>
              <a:cxnLst/>
              <a:rect l="l" t="t" r="r" b="b"/>
              <a:pathLst>
                <a:path w="6514" h="10431" extrusionOk="0">
                  <a:moveTo>
                    <a:pt x="3894" y="1"/>
                  </a:moveTo>
                  <a:cubicBezTo>
                    <a:pt x="2453" y="1"/>
                    <a:pt x="1286" y="1180"/>
                    <a:pt x="1286" y="2608"/>
                  </a:cubicBezTo>
                  <a:cubicBezTo>
                    <a:pt x="1286" y="3061"/>
                    <a:pt x="1405" y="3513"/>
                    <a:pt x="1632" y="3882"/>
                  </a:cubicBezTo>
                  <a:lnTo>
                    <a:pt x="155" y="3882"/>
                  </a:lnTo>
                  <a:cubicBezTo>
                    <a:pt x="72" y="3882"/>
                    <a:pt x="1" y="3954"/>
                    <a:pt x="1" y="4049"/>
                  </a:cubicBezTo>
                  <a:cubicBezTo>
                    <a:pt x="1" y="4132"/>
                    <a:pt x="72" y="4216"/>
                    <a:pt x="155" y="4216"/>
                  </a:cubicBezTo>
                  <a:lnTo>
                    <a:pt x="1858" y="4216"/>
                  </a:lnTo>
                  <a:cubicBezTo>
                    <a:pt x="2334" y="4811"/>
                    <a:pt x="3072" y="5192"/>
                    <a:pt x="3894" y="5192"/>
                  </a:cubicBezTo>
                  <a:cubicBezTo>
                    <a:pt x="4061" y="5192"/>
                    <a:pt x="4227" y="5180"/>
                    <a:pt x="4382" y="5144"/>
                  </a:cubicBezTo>
                  <a:lnTo>
                    <a:pt x="4382" y="10109"/>
                  </a:lnTo>
                  <a:lnTo>
                    <a:pt x="2632" y="10109"/>
                  </a:lnTo>
                  <a:cubicBezTo>
                    <a:pt x="2537" y="10109"/>
                    <a:pt x="2465" y="10181"/>
                    <a:pt x="2465" y="10264"/>
                  </a:cubicBezTo>
                  <a:cubicBezTo>
                    <a:pt x="2465" y="10359"/>
                    <a:pt x="2537" y="10431"/>
                    <a:pt x="2632" y="10431"/>
                  </a:cubicBezTo>
                  <a:lnTo>
                    <a:pt x="4549" y="10431"/>
                  </a:lnTo>
                  <a:cubicBezTo>
                    <a:pt x="4644" y="10431"/>
                    <a:pt x="4715" y="10359"/>
                    <a:pt x="4715" y="10264"/>
                  </a:cubicBezTo>
                  <a:lnTo>
                    <a:pt x="4715" y="5061"/>
                  </a:lnTo>
                  <a:cubicBezTo>
                    <a:pt x="5061" y="4942"/>
                    <a:pt x="5382" y="4752"/>
                    <a:pt x="5656" y="4490"/>
                  </a:cubicBezTo>
                  <a:cubicBezTo>
                    <a:pt x="6132" y="4049"/>
                    <a:pt x="6430" y="3442"/>
                    <a:pt x="6466" y="2787"/>
                  </a:cubicBezTo>
                  <a:cubicBezTo>
                    <a:pt x="6513" y="2680"/>
                    <a:pt x="6442" y="2585"/>
                    <a:pt x="6358" y="2585"/>
                  </a:cubicBezTo>
                  <a:cubicBezTo>
                    <a:pt x="6263" y="2585"/>
                    <a:pt x="6168" y="2644"/>
                    <a:pt x="6168" y="2751"/>
                  </a:cubicBezTo>
                  <a:cubicBezTo>
                    <a:pt x="6085" y="3930"/>
                    <a:pt x="5096" y="4847"/>
                    <a:pt x="3906" y="4847"/>
                  </a:cubicBezTo>
                  <a:cubicBezTo>
                    <a:pt x="2656" y="4847"/>
                    <a:pt x="1644" y="3835"/>
                    <a:pt x="1644" y="2585"/>
                  </a:cubicBezTo>
                  <a:cubicBezTo>
                    <a:pt x="1644" y="1334"/>
                    <a:pt x="2656" y="322"/>
                    <a:pt x="3906" y="322"/>
                  </a:cubicBezTo>
                  <a:cubicBezTo>
                    <a:pt x="4977" y="322"/>
                    <a:pt x="5918" y="1084"/>
                    <a:pt x="6132" y="2144"/>
                  </a:cubicBezTo>
                  <a:cubicBezTo>
                    <a:pt x="6143" y="2220"/>
                    <a:pt x="6214" y="2277"/>
                    <a:pt x="6299" y="2277"/>
                  </a:cubicBezTo>
                  <a:cubicBezTo>
                    <a:pt x="6306" y="2277"/>
                    <a:pt x="6315" y="2276"/>
                    <a:pt x="6323" y="2275"/>
                  </a:cubicBezTo>
                  <a:cubicBezTo>
                    <a:pt x="6406" y="2263"/>
                    <a:pt x="6466" y="2168"/>
                    <a:pt x="6454" y="2085"/>
                  </a:cubicBezTo>
                  <a:cubicBezTo>
                    <a:pt x="6204" y="882"/>
                    <a:pt x="5132" y="1"/>
                    <a:pt x="389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74" name="Google Shape;11774;p81"/>
            <p:cNvSpPr/>
            <p:nvPr/>
          </p:nvSpPr>
          <p:spPr>
            <a:xfrm>
              <a:off x="2876376" y="2005256"/>
              <a:ext cx="78123" cy="91333"/>
            </a:xfrm>
            <a:custGeom>
              <a:avLst/>
              <a:gdLst/>
              <a:ahLst/>
              <a:cxnLst/>
              <a:rect l="l" t="t" r="r" b="b"/>
              <a:pathLst>
                <a:path w="2466" h="2883" extrusionOk="0">
                  <a:moveTo>
                    <a:pt x="1239" y="346"/>
                  </a:moveTo>
                  <a:cubicBezTo>
                    <a:pt x="1406" y="346"/>
                    <a:pt x="1537" y="477"/>
                    <a:pt x="1537" y="644"/>
                  </a:cubicBezTo>
                  <a:lnTo>
                    <a:pt x="1537" y="1061"/>
                  </a:lnTo>
                  <a:lnTo>
                    <a:pt x="941" y="1061"/>
                  </a:lnTo>
                  <a:lnTo>
                    <a:pt x="941" y="644"/>
                  </a:lnTo>
                  <a:cubicBezTo>
                    <a:pt x="941" y="477"/>
                    <a:pt x="1072" y="346"/>
                    <a:pt x="1239" y="346"/>
                  </a:cubicBezTo>
                  <a:close/>
                  <a:moveTo>
                    <a:pt x="2120" y="1394"/>
                  </a:moveTo>
                  <a:lnTo>
                    <a:pt x="2120" y="2561"/>
                  </a:lnTo>
                  <a:lnTo>
                    <a:pt x="358" y="2561"/>
                  </a:lnTo>
                  <a:lnTo>
                    <a:pt x="358" y="1394"/>
                  </a:lnTo>
                  <a:close/>
                  <a:moveTo>
                    <a:pt x="1227" y="1"/>
                  </a:moveTo>
                  <a:cubicBezTo>
                    <a:pt x="870" y="1"/>
                    <a:pt x="584" y="275"/>
                    <a:pt x="584" y="644"/>
                  </a:cubicBezTo>
                  <a:lnTo>
                    <a:pt x="584" y="1061"/>
                  </a:lnTo>
                  <a:lnTo>
                    <a:pt x="167" y="1061"/>
                  </a:lnTo>
                  <a:cubicBezTo>
                    <a:pt x="84" y="1061"/>
                    <a:pt x="1" y="1132"/>
                    <a:pt x="1" y="1215"/>
                  </a:cubicBezTo>
                  <a:lnTo>
                    <a:pt x="1" y="2727"/>
                  </a:lnTo>
                  <a:cubicBezTo>
                    <a:pt x="1" y="2811"/>
                    <a:pt x="84" y="2882"/>
                    <a:pt x="167" y="2882"/>
                  </a:cubicBezTo>
                  <a:lnTo>
                    <a:pt x="2263" y="2882"/>
                  </a:lnTo>
                  <a:cubicBezTo>
                    <a:pt x="2358" y="2882"/>
                    <a:pt x="2430" y="2811"/>
                    <a:pt x="2430" y="2727"/>
                  </a:cubicBezTo>
                  <a:lnTo>
                    <a:pt x="2430" y="1215"/>
                  </a:lnTo>
                  <a:cubicBezTo>
                    <a:pt x="2465" y="1132"/>
                    <a:pt x="2382" y="1061"/>
                    <a:pt x="2275" y="1061"/>
                  </a:cubicBezTo>
                  <a:lnTo>
                    <a:pt x="1870" y="1061"/>
                  </a:lnTo>
                  <a:lnTo>
                    <a:pt x="1870" y="644"/>
                  </a:lnTo>
                  <a:cubicBezTo>
                    <a:pt x="1870" y="287"/>
                    <a:pt x="1584" y="1"/>
                    <a:pt x="122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75" name="Google Shape;11775;p81"/>
            <p:cNvSpPr/>
            <p:nvPr/>
          </p:nvSpPr>
          <p:spPr>
            <a:xfrm>
              <a:off x="2715695" y="2177659"/>
              <a:ext cx="43782" cy="43402"/>
            </a:xfrm>
            <a:custGeom>
              <a:avLst/>
              <a:gdLst/>
              <a:ahLst/>
              <a:cxnLst/>
              <a:rect l="l" t="t" r="r" b="b"/>
              <a:pathLst>
                <a:path w="1382" h="1370" extrusionOk="0">
                  <a:moveTo>
                    <a:pt x="1048" y="345"/>
                  </a:moveTo>
                  <a:lnTo>
                    <a:pt x="1048" y="1048"/>
                  </a:lnTo>
                  <a:lnTo>
                    <a:pt x="346" y="1048"/>
                  </a:lnTo>
                  <a:lnTo>
                    <a:pt x="346" y="345"/>
                  </a:lnTo>
                  <a:close/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1215"/>
                  </a:lnTo>
                  <a:cubicBezTo>
                    <a:pt x="1" y="1298"/>
                    <a:pt x="72" y="1369"/>
                    <a:pt x="167" y="1369"/>
                  </a:cubicBezTo>
                  <a:lnTo>
                    <a:pt x="1203" y="1369"/>
                  </a:lnTo>
                  <a:cubicBezTo>
                    <a:pt x="1298" y="1369"/>
                    <a:pt x="1370" y="1298"/>
                    <a:pt x="1370" y="1215"/>
                  </a:cubicBezTo>
                  <a:lnTo>
                    <a:pt x="1370" y="167"/>
                  </a:lnTo>
                  <a:cubicBezTo>
                    <a:pt x="1382" y="83"/>
                    <a:pt x="1310" y="0"/>
                    <a:pt x="120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76" name="Google Shape;11776;p81"/>
            <p:cNvSpPr/>
            <p:nvPr/>
          </p:nvSpPr>
          <p:spPr>
            <a:xfrm>
              <a:off x="2770026" y="2177659"/>
              <a:ext cx="88292" cy="10581"/>
            </a:xfrm>
            <a:custGeom>
              <a:avLst/>
              <a:gdLst/>
              <a:ahLst/>
              <a:cxnLst/>
              <a:rect l="l" t="t" r="r" b="b"/>
              <a:pathLst>
                <a:path w="2787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2620" y="333"/>
                  </a:lnTo>
                  <a:cubicBezTo>
                    <a:pt x="2703" y="333"/>
                    <a:pt x="2786" y="262"/>
                    <a:pt x="2786" y="167"/>
                  </a:cubicBezTo>
                  <a:cubicBezTo>
                    <a:pt x="2786" y="83"/>
                    <a:pt x="2703" y="0"/>
                    <a:pt x="262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77" name="Google Shape;11777;p81"/>
            <p:cNvSpPr/>
            <p:nvPr/>
          </p:nvSpPr>
          <p:spPr>
            <a:xfrm>
              <a:off x="2770026" y="2194227"/>
              <a:ext cx="88292" cy="10613"/>
            </a:xfrm>
            <a:custGeom>
              <a:avLst/>
              <a:gdLst/>
              <a:ahLst/>
              <a:cxnLst/>
              <a:rect l="l" t="t" r="r" b="b"/>
              <a:pathLst>
                <a:path w="2787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620" y="334"/>
                  </a:lnTo>
                  <a:cubicBezTo>
                    <a:pt x="2703" y="334"/>
                    <a:pt x="2786" y="251"/>
                    <a:pt x="2786" y="168"/>
                  </a:cubicBezTo>
                  <a:cubicBezTo>
                    <a:pt x="2786" y="72"/>
                    <a:pt x="2703" y="1"/>
                    <a:pt x="2620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78" name="Google Shape;11778;p81"/>
            <p:cNvSpPr/>
            <p:nvPr/>
          </p:nvSpPr>
          <p:spPr>
            <a:xfrm>
              <a:off x="2770026" y="2210828"/>
              <a:ext cx="88292" cy="10233"/>
            </a:xfrm>
            <a:custGeom>
              <a:avLst/>
              <a:gdLst/>
              <a:ahLst/>
              <a:cxnLst/>
              <a:rect l="l" t="t" r="r" b="b"/>
              <a:pathLst>
                <a:path w="2787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2620" y="322"/>
                  </a:lnTo>
                  <a:cubicBezTo>
                    <a:pt x="2703" y="322"/>
                    <a:pt x="2786" y="251"/>
                    <a:pt x="2786" y="168"/>
                  </a:cubicBezTo>
                  <a:cubicBezTo>
                    <a:pt x="2786" y="72"/>
                    <a:pt x="2703" y="1"/>
                    <a:pt x="2620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79" name="Google Shape;11779;p81"/>
            <p:cNvSpPr/>
            <p:nvPr/>
          </p:nvSpPr>
          <p:spPr>
            <a:xfrm>
              <a:off x="2908436" y="2058447"/>
              <a:ext cx="16252" cy="18913"/>
            </a:xfrm>
            <a:custGeom>
              <a:avLst/>
              <a:gdLst/>
              <a:ahLst/>
              <a:cxnLst/>
              <a:rect l="l" t="t" r="r" b="b"/>
              <a:pathLst>
                <a:path w="513" h="597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27"/>
                    <a:pt x="36" y="286"/>
                    <a:pt x="96" y="310"/>
                  </a:cubicBezTo>
                  <a:lnTo>
                    <a:pt x="96" y="429"/>
                  </a:lnTo>
                  <a:cubicBezTo>
                    <a:pt x="96" y="525"/>
                    <a:pt x="167" y="596"/>
                    <a:pt x="263" y="596"/>
                  </a:cubicBezTo>
                  <a:cubicBezTo>
                    <a:pt x="346" y="596"/>
                    <a:pt x="417" y="525"/>
                    <a:pt x="417" y="429"/>
                  </a:cubicBezTo>
                  <a:lnTo>
                    <a:pt x="417" y="310"/>
                  </a:lnTo>
                  <a:cubicBezTo>
                    <a:pt x="465" y="286"/>
                    <a:pt x="513" y="227"/>
                    <a:pt x="513" y="167"/>
                  </a:cubicBezTo>
                  <a:cubicBezTo>
                    <a:pt x="513" y="72"/>
                    <a:pt x="441" y="1"/>
                    <a:pt x="33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780" name="Google Shape;11780;p81"/>
          <p:cNvGrpSpPr/>
          <p:nvPr/>
        </p:nvGrpSpPr>
        <p:grpSpPr>
          <a:xfrm>
            <a:off x="1724941" y="2346316"/>
            <a:ext cx="492392" cy="467259"/>
            <a:chOff x="1293706" y="1966416"/>
            <a:chExt cx="369294" cy="350444"/>
          </a:xfrm>
          <a:solidFill>
            <a:srgbClr val="D2DE00"/>
          </a:solidFill>
        </p:grpSpPr>
        <p:sp>
          <p:nvSpPr>
            <p:cNvPr id="11781" name="Google Shape;11781;p81"/>
            <p:cNvSpPr/>
            <p:nvPr/>
          </p:nvSpPr>
          <p:spPr>
            <a:xfrm>
              <a:off x="1509067" y="1966416"/>
              <a:ext cx="153933" cy="162994"/>
            </a:xfrm>
            <a:custGeom>
              <a:avLst/>
              <a:gdLst/>
              <a:ahLst/>
              <a:cxnLst/>
              <a:rect l="l" t="t" r="r" b="b"/>
              <a:pathLst>
                <a:path w="4859" h="5145" extrusionOk="0">
                  <a:moveTo>
                    <a:pt x="2514" y="0"/>
                  </a:moveTo>
                  <a:cubicBezTo>
                    <a:pt x="1759" y="0"/>
                    <a:pt x="1016" y="363"/>
                    <a:pt x="560" y="1036"/>
                  </a:cubicBezTo>
                  <a:cubicBezTo>
                    <a:pt x="1" y="1870"/>
                    <a:pt x="36" y="2953"/>
                    <a:pt x="632" y="3739"/>
                  </a:cubicBezTo>
                  <a:lnTo>
                    <a:pt x="572" y="4965"/>
                  </a:lnTo>
                  <a:cubicBezTo>
                    <a:pt x="572" y="5025"/>
                    <a:pt x="596" y="5085"/>
                    <a:pt x="643" y="5108"/>
                  </a:cubicBezTo>
                  <a:cubicBezTo>
                    <a:pt x="679" y="5120"/>
                    <a:pt x="703" y="5144"/>
                    <a:pt x="739" y="5144"/>
                  </a:cubicBezTo>
                  <a:cubicBezTo>
                    <a:pt x="763" y="5144"/>
                    <a:pt x="774" y="5144"/>
                    <a:pt x="810" y="5120"/>
                  </a:cubicBezTo>
                  <a:lnTo>
                    <a:pt x="1929" y="4608"/>
                  </a:lnTo>
                  <a:cubicBezTo>
                    <a:pt x="2120" y="4644"/>
                    <a:pt x="2310" y="4680"/>
                    <a:pt x="2501" y="4680"/>
                  </a:cubicBezTo>
                  <a:cubicBezTo>
                    <a:pt x="3275" y="4680"/>
                    <a:pt x="4013" y="4311"/>
                    <a:pt x="4453" y="3632"/>
                  </a:cubicBezTo>
                  <a:cubicBezTo>
                    <a:pt x="4692" y="3275"/>
                    <a:pt x="4823" y="2858"/>
                    <a:pt x="4846" y="2441"/>
                  </a:cubicBezTo>
                  <a:cubicBezTo>
                    <a:pt x="4858" y="2370"/>
                    <a:pt x="4787" y="2287"/>
                    <a:pt x="4692" y="2287"/>
                  </a:cubicBezTo>
                  <a:cubicBezTo>
                    <a:pt x="4608" y="2287"/>
                    <a:pt x="4513" y="2358"/>
                    <a:pt x="4513" y="2441"/>
                  </a:cubicBezTo>
                  <a:cubicBezTo>
                    <a:pt x="4501" y="2799"/>
                    <a:pt x="4382" y="3156"/>
                    <a:pt x="4168" y="3453"/>
                  </a:cubicBezTo>
                  <a:cubicBezTo>
                    <a:pt x="3786" y="4030"/>
                    <a:pt x="3158" y="4352"/>
                    <a:pt x="2504" y="4352"/>
                  </a:cubicBezTo>
                  <a:cubicBezTo>
                    <a:pt x="2321" y="4352"/>
                    <a:pt x="2136" y="4327"/>
                    <a:pt x="1953" y="4275"/>
                  </a:cubicBezTo>
                  <a:cubicBezTo>
                    <a:pt x="1933" y="4270"/>
                    <a:pt x="1918" y="4267"/>
                    <a:pt x="1903" y="4267"/>
                  </a:cubicBezTo>
                  <a:cubicBezTo>
                    <a:pt x="1882" y="4267"/>
                    <a:pt x="1862" y="4273"/>
                    <a:pt x="1834" y="4287"/>
                  </a:cubicBezTo>
                  <a:lnTo>
                    <a:pt x="929" y="4727"/>
                  </a:lnTo>
                  <a:lnTo>
                    <a:pt x="977" y="3715"/>
                  </a:lnTo>
                  <a:cubicBezTo>
                    <a:pt x="977" y="3668"/>
                    <a:pt x="953" y="3632"/>
                    <a:pt x="941" y="3596"/>
                  </a:cubicBezTo>
                  <a:cubicBezTo>
                    <a:pt x="393" y="2906"/>
                    <a:pt x="358" y="1953"/>
                    <a:pt x="858" y="1227"/>
                  </a:cubicBezTo>
                  <a:cubicBezTo>
                    <a:pt x="1237" y="646"/>
                    <a:pt x="1868" y="336"/>
                    <a:pt x="2512" y="336"/>
                  </a:cubicBezTo>
                  <a:cubicBezTo>
                    <a:pt x="2898" y="336"/>
                    <a:pt x="3288" y="447"/>
                    <a:pt x="3632" y="679"/>
                  </a:cubicBezTo>
                  <a:cubicBezTo>
                    <a:pt x="4037" y="941"/>
                    <a:pt x="4334" y="1358"/>
                    <a:pt x="4453" y="1822"/>
                  </a:cubicBezTo>
                  <a:cubicBezTo>
                    <a:pt x="4484" y="1893"/>
                    <a:pt x="4548" y="1947"/>
                    <a:pt x="4618" y="1947"/>
                  </a:cubicBezTo>
                  <a:cubicBezTo>
                    <a:pt x="4631" y="1947"/>
                    <a:pt x="4643" y="1945"/>
                    <a:pt x="4656" y="1941"/>
                  </a:cubicBezTo>
                  <a:cubicBezTo>
                    <a:pt x="4751" y="1906"/>
                    <a:pt x="4811" y="1822"/>
                    <a:pt x="4787" y="1727"/>
                  </a:cubicBezTo>
                  <a:cubicBezTo>
                    <a:pt x="4632" y="1179"/>
                    <a:pt x="4287" y="703"/>
                    <a:pt x="3811" y="393"/>
                  </a:cubicBezTo>
                  <a:cubicBezTo>
                    <a:pt x="3412" y="128"/>
                    <a:pt x="2961" y="0"/>
                    <a:pt x="251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82" name="Google Shape;11782;p81"/>
            <p:cNvSpPr/>
            <p:nvPr/>
          </p:nvSpPr>
          <p:spPr>
            <a:xfrm>
              <a:off x="1574328" y="2021096"/>
              <a:ext cx="28702" cy="54363"/>
            </a:xfrm>
            <a:custGeom>
              <a:avLst/>
              <a:gdLst/>
              <a:ahLst/>
              <a:cxnLst/>
              <a:rect l="l" t="t" r="r" b="b"/>
              <a:pathLst>
                <a:path w="906" h="1716" extrusionOk="0">
                  <a:moveTo>
                    <a:pt x="179" y="1"/>
                  </a:moveTo>
                  <a:cubicBezTo>
                    <a:pt x="84" y="1"/>
                    <a:pt x="12" y="84"/>
                    <a:pt x="12" y="168"/>
                  </a:cubicBezTo>
                  <a:cubicBezTo>
                    <a:pt x="12" y="263"/>
                    <a:pt x="84" y="334"/>
                    <a:pt x="179" y="334"/>
                  </a:cubicBezTo>
                  <a:lnTo>
                    <a:pt x="262" y="334"/>
                  </a:lnTo>
                  <a:lnTo>
                    <a:pt x="262" y="1394"/>
                  </a:lnTo>
                  <a:lnTo>
                    <a:pt x="155" y="1394"/>
                  </a:lnTo>
                  <a:cubicBezTo>
                    <a:pt x="72" y="1394"/>
                    <a:pt x="0" y="1465"/>
                    <a:pt x="0" y="1549"/>
                  </a:cubicBezTo>
                  <a:cubicBezTo>
                    <a:pt x="0" y="1644"/>
                    <a:pt x="72" y="1715"/>
                    <a:pt x="155" y="1715"/>
                  </a:cubicBezTo>
                  <a:lnTo>
                    <a:pt x="727" y="1715"/>
                  </a:lnTo>
                  <a:cubicBezTo>
                    <a:pt x="822" y="1715"/>
                    <a:pt x="893" y="1644"/>
                    <a:pt x="893" y="1549"/>
                  </a:cubicBezTo>
                  <a:cubicBezTo>
                    <a:pt x="905" y="1465"/>
                    <a:pt x="834" y="1394"/>
                    <a:pt x="727" y="1394"/>
                  </a:cubicBezTo>
                  <a:lnTo>
                    <a:pt x="608" y="1394"/>
                  </a:lnTo>
                  <a:lnTo>
                    <a:pt x="608" y="168"/>
                  </a:lnTo>
                  <a:cubicBezTo>
                    <a:pt x="608" y="84"/>
                    <a:pt x="536" y="1"/>
                    <a:pt x="44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83" name="Google Shape;11783;p81"/>
            <p:cNvSpPr/>
            <p:nvPr/>
          </p:nvSpPr>
          <p:spPr>
            <a:xfrm>
              <a:off x="1578098" y="2004147"/>
              <a:ext cx="15872" cy="16252"/>
            </a:xfrm>
            <a:custGeom>
              <a:avLst/>
              <a:gdLst/>
              <a:ahLst/>
              <a:cxnLst/>
              <a:rect l="l" t="t" r="r" b="b"/>
              <a:pathLst>
                <a:path w="501" h="513" extrusionOk="0">
                  <a:moveTo>
                    <a:pt x="250" y="0"/>
                  </a:moveTo>
                  <a:cubicBezTo>
                    <a:pt x="119" y="0"/>
                    <a:pt x="0" y="119"/>
                    <a:pt x="0" y="262"/>
                  </a:cubicBezTo>
                  <a:cubicBezTo>
                    <a:pt x="0" y="393"/>
                    <a:pt x="119" y="512"/>
                    <a:pt x="250" y="512"/>
                  </a:cubicBezTo>
                  <a:cubicBezTo>
                    <a:pt x="381" y="512"/>
                    <a:pt x="500" y="393"/>
                    <a:pt x="500" y="262"/>
                  </a:cubicBezTo>
                  <a:cubicBezTo>
                    <a:pt x="489" y="107"/>
                    <a:pt x="381" y="0"/>
                    <a:pt x="25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84" name="Google Shape;11784;p81"/>
            <p:cNvSpPr/>
            <p:nvPr/>
          </p:nvSpPr>
          <p:spPr>
            <a:xfrm>
              <a:off x="1293706" y="1999997"/>
              <a:ext cx="274982" cy="316863"/>
            </a:xfrm>
            <a:custGeom>
              <a:avLst/>
              <a:gdLst/>
              <a:ahLst/>
              <a:cxnLst/>
              <a:rect l="l" t="t" r="r" b="b"/>
              <a:pathLst>
                <a:path w="8680" h="10002" extrusionOk="0">
                  <a:moveTo>
                    <a:pt x="2096" y="2655"/>
                  </a:moveTo>
                  <a:lnTo>
                    <a:pt x="2096" y="3727"/>
                  </a:lnTo>
                  <a:cubicBezTo>
                    <a:pt x="1905" y="3644"/>
                    <a:pt x="1762" y="3465"/>
                    <a:pt x="1762" y="3251"/>
                  </a:cubicBezTo>
                  <a:lnTo>
                    <a:pt x="1762" y="3132"/>
                  </a:lnTo>
                  <a:cubicBezTo>
                    <a:pt x="1762" y="2905"/>
                    <a:pt x="1893" y="2727"/>
                    <a:pt x="2096" y="2655"/>
                  </a:cubicBezTo>
                  <a:close/>
                  <a:moveTo>
                    <a:pt x="6620" y="2655"/>
                  </a:moveTo>
                  <a:cubicBezTo>
                    <a:pt x="6822" y="2727"/>
                    <a:pt x="6965" y="2905"/>
                    <a:pt x="6965" y="3132"/>
                  </a:cubicBezTo>
                  <a:lnTo>
                    <a:pt x="6965" y="3251"/>
                  </a:lnTo>
                  <a:cubicBezTo>
                    <a:pt x="6965" y="3465"/>
                    <a:pt x="6834" y="3644"/>
                    <a:pt x="6620" y="3727"/>
                  </a:cubicBezTo>
                  <a:lnTo>
                    <a:pt x="6620" y="2655"/>
                  </a:lnTo>
                  <a:close/>
                  <a:moveTo>
                    <a:pt x="6703" y="4060"/>
                  </a:moveTo>
                  <a:lnTo>
                    <a:pt x="6858" y="5394"/>
                  </a:lnTo>
                  <a:lnTo>
                    <a:pt x="6346" y="5394"/>
                  </a:lnTo>
                  <a:cubicBezTo>
                    <a:pt x="6525" y="5108"/>
                    <a:pt x="6620" y="4763"/>
                    <a:pt x="6620" y="4406"/>
                  </a:cubicBezTo>
                  <a:lnTo>
                    <a:pt x="6620" y="4084"/>
                  </a:lnTo>
                  <a:cubicBezTo>
                    <a:pt x="6656" y="4084"/>
                    <a:pt x="6668" y="4060"/>
                    <a:pt x="6703" y="4060"/>
                  </a:cubicBezTo>
                  <a:close/>
                  <a:moveTo>
                    <a:pt x="3739" y="1405"/>
                  </a:moveTo>
                  <a:cubicBezTo>
                    <a:pt x="3810" y="1643"/>
                    <a:pt x="3941" y="1953"/>
                    <a:pt x="4132" y="2251"/>
                  </a:cubicBezTo>
                  <a:cubicBezTo>
                    <a:pt x="4572" y="2870"/>
                    <a:pt x="5179" y="3227"/>
                    <a:pt x="5917" y="3274"/>
                  </a:cubicBezTo>
                  <a:lnTo>
                    <a:pt x="5917" y="3572"/>
                  </a:lnTo>
                  <a:cubicBezTo>
                    <a:pt x="5906" y="4215"/>
                    <a:pt x="5572" y="4822"/>
                    <a:pt x="5001" y="5168"/>
                  </a:cubicBezTo>
                  <a:lnTo>
                    <a:pt x="4751" y="5310"/>
                  </a:lnTo>
                  <a:cubicBezTo>
                    <a:pt x="4632" y="5382"/>
                    <a:pt x="4498" y="5418"/>
                    <a:pt x="4364" y="5418"/>
                  </a:cubicBezTo>
                  <a:cubicBezTo>
                    <a:pt x="4230" y="5418"/>
                    <a:pt x="4096" y="5382"/>
                    <a:pt x="3977" y="5310"/>
                  </a:cubicBezTo>
                  <a:lnTo>
                    <a:pt x="3727" y="5168"/>
                  </a:lnTo>
                  <a:cubicBezTo>
                    <a:pt x="3155" y="4834"/>
                    <a:pt x="2810" y="4227"/>
                    <a:pt x="2810" y="3572"/>
                  </a:cubicBezTo>
                  <a:lnTo>
                    <a:pt x="2810" y="2322"/>
                  </a:lnTo>
                  <a:cubicBezTo>
                    <a:pt x="3024" y="2239"/>
                    <a:pt x="3429" y="1977"/>
                    <a:pt x="3739" y="1405"/>
                  </a:cubicBezTo>
                  <a:close/>
                  <a:moveTo>
                    <a:pt x="5477" y="5715"/>
                  </a:moveTo>
                  <a:cubicBezTo>
                    <a:pt x="5429" y="5727"/>
                    <a:pt x="5394" y="5763"/>
                    <a:pt x="5346" y="5775"/>
                  </a:cubicBezTo>
                  <a:lnTo>
                    <a:pt x="5346" y="5715"/>
                  </a:lnTo>
                  <a:close/>
                  <a:moveTo>
                    <a:pt x="5001" y="5549"/>
                  </a:moveTo>
                  <a:lnTo>
                    <a:pt x="5001" y="5870"/>
                  </a:lnTo>
                  <a:cubicBezTo>
                    <a:pt x="4953" y="5882"/>
                    <a:pt x="4894" y="5882"/>
                    <a:pt x="4846" y="5882"/>
                  </a:cubicBezTo>
                  <a:cubicBezTo>
                    <a:pt x="4822" y="5810"/>
                    <a:pt x="4798" y="5751"/>
                    <a:pt x="4727" y="5691"/>
                  </a:cubicBezTo>
                  <a:cubicBezTo>
                    <a:pt x="4786" y="5656"/>
                    <a:pt x="4846" y="5644"/>
                    <a:pt x="4905" y="5596"/>
                  </a:cubicBezTo>
                  <a:lnTo>
                    <a:pt x="5001" y="5549"/>
                  </a:lnTo>
                  <a:close/>
                  <a:moveTo>
                    <a:pt x="4378" y="5881"/>
                  </a:moveTo>
                  <a:cubicBezTo>
                    <a:pt x="4474" y="5881"/>
                    <a:pt x="4536" y="5960"/>
                    <a:pt x="4536" y="6061"/>
                  </a:cubicBezTo>
                  <a:cubicBezTo>
                    <a:pt x="4536" y="6168"/>
                    <a:pt x="4465" y="6239"/>
                    <a:pt x="4358" y="6239"/>
                  </a:cubicBezTo>
                  <a:cubicBezTo>
                    <a:pt x="4263" y="6239"/>
                    <a:pt x="4179" y="6168"/>
                    <a:pt x="4179" y="6061"/>
                  </a:cubicBezTo>
                  <a:cubicBezTo>
                    <a:pt x="4179" y="5953"/>
                    <a:pt x="4263" y="5882"/>
                    <a:pt x="4358" y="5882"/>
                  </a:cubicBezTo>
                  <a:cubicBezTo>
                    <a:pt x="4365" y="5881"/>
                    <a:pt x="4371" y="5881"/>
                    <a:pt x="4378" y="5881"/>
                  </a:cubicBezTo>
                  <a:close/>
                  <a:moveTo>
                    <a:pt x="3703" y="5537"/>
                  </a:moveTo>
                  <a:lnTo>
                    <a:pt x="3798" y="5584"/>
                  </a:lnTo>
                  <a:lnTo>
                    <a:pt x="3977" y="5668"/>
                  </a:lnTo>
                  <a:cubicBezTo>
                    <a:pt x="3882" y="5763"/>
                    <a:pt x="3822" y="5894"/>
                    <a:pt x="3822" y="6025"/>
                  </a:cubicBezTo>
                  <a:cubicBezTo>
                    <a:pt x="3846" y="6144"/>
                    <a:pt x="3870" y="6251"/>
                    <a:pt x="3917" y="6322"/>
                  </a:cubicBezTo>
                  <a:lnTo>
                    <a:pt x="3703" y="6180"/>
                  </a:lnTo>
                  <a:lnTo>
                    <a:pt x="3703" y="5537"/>
                  </a:lnTo>
                  <a:close/>
                  <a:moveTo>
                    <a:pt x="4870" y="6203"/>
                  </a:moveTo>
                  <a:cubicBezTo>
                    <a:pt x="4882" y="6215"/>
                    <a:pt x="4897" y="6221"/>
                    <a:pt x="4914" y="6221"/>
                  </a:cubicBezTo>
                  <a:cubicBezTo>
                    <a:pt x="4932" y="6221"/>
                    <a:pt x="4953" y="6215"/>
                    <a:pt x="4977" y="6203"/>
                  </a:cubicBezTo>
                  <a:lnTo>
                    <a:pt x="4977" y="6203"/>
                  </a:lnTo>
                  <a:lnTo>
                    <a:pt x="4810" y="6322"/>
                  </a:lnTo>
                  <a:cubicBezTo>
                    <a:pt x="4834" y="6299"/>
                    <a:pt x="4846" y="6251"/>
                    <a:pt x="4870" y="6203"/>
                  </a:cubicBezTo>
                  <a:close/>
                  <a:moveTo>
                    <a:pt x="4465" y="6561"/>
                  </a:moveTo>
                  <a:lnTo>
                    <a:pt x="4358" y="6644"/>
                  </a:lnTo>
                  <a:lnTo>
                    <a:pt x="4239" y="6561"/>
                  </a:lnTo>
                  <a:lnTo>
                    <a:pt x="4239" y="6561"/>
                  </a:lnTo>
                  <a:cubicBezTo>
                    <a:pt x="4274" y="6584"/>
                    <a:pt x="4322" y="6584"/>
                    <a:pt x="4346" y="6584"/>
                  </a:cubicBezTo>
                  <a:cubicBezTo>
                    <a:pt x="4393" y="6584"/>
                    <a:pt x="4417" y="6584"/>
                    <a:pt x="4465" y="6561"/>
                  </a:cubicBezTo>
                  <a:close/>
                  <a:moveTo>
                    <a:pt x="5013" y="6596"/>
                  </a:moveTo>
                  <a:lnTo>
                    <a:pt x="5013" y="7334"/>
                  </a:lnTo>
                  <a:lnTo>
                    <a:pt x="4620" y="6882"/>
                  </a:lnTo>
                  <a:lnTo>
                    <a:pt x="5013" y="6596"/>
                  </a:lnTo>
                  <a:close/>
                  <a:moveTo>
                    <a:pt x="3727" y="6608"/>
                  </a:moveTo>
                  <a:lnTo>
                    <a:pt x="4120" y="6894"/>
                  </a:lnTo>
                  <a:lnTo>
                    <a:pt x="3727" y="7358"/>
                  </a:lnTo>
                  <a:lnTo>
                    <a:pt x="3727" y="6608"/>
                  </a:lnTo>
                  <a:close/>
                  <a:moveTo>
                    <a:pt x="4334" y="0"/>
                  </a:moveTo>
                  <a:cubicBezTo>
                    <a:pt x="3715" y="0"/>
                    <a:pt x="3143" y="226"/>
                    <a:pt x="2691" y="631"/>
                  </a:cubicBezTo>
                  <a:cubicBezTo>
                    <a:pt x="2250" y="1024"/>
                    <a:pt x="1953" y="1584"/>
                    <a:pt x="1869" y="2179"/>
                  </a:cubicBezTo>
                  <a:lnTo>
                    <a:pt x="1846" y="2370"/>
                  </a:lnTo>
                  <a:cubicBezTo>
                    <a:pt x="1560" y="2501"/>
                    <a:pt x="1369" y="2798"/>
                    <a:pt x="1369" y="3132"/>
                  </a:cubicBezTo>
                  <a:lnTo>
                    <a:pt x="1369" y="3251"/>
                  </a:lnTo>
                  <a:cubicBezTo>
                    <a:pt x="1369" y="3501"/>
                    <a:pt x="1488" y="3727"/>
                    <a:pt x="1655" y="3882"/>
                  </a:cubicBezTo>
                  <a:lnTo>
                    <a:pt x="1453" y="5537"/>
                  </a:lnTo>
                  <a:cubicBezTo>
                    <a:pt x="1453" y="5584"/>
                    <a:pt x="1476" y="5644"/>
                    <a:pt x="1500" y="5668"/>
                  </a:cubicBezTo>
                  <a:cubicBezTo>
                    <a:pt x="1536" y="5703"/>
                    <a:pt x="1572" y="5727"/>
                    <a:pt x="1631" y="5727"/>
                  </a:cubicBezTo>
                  <a:lnTo>
                    <a:pt x="3334" y="5727"/>
                  </a:lnTo>
                  <a:lnTo>
                    <a:pt x="3334" y="6168"/>
                  </a:lnTo>
                  <a:lnTo>
                    <a:pt x="1607" y="6715"/>
                  </a:lnTo>
                  <a:cubicBezTo>
                    <a:pt x="655" y="7025"/>
                    <a:pt x="0" y="7906"/>
                    <a:pt x="0" y="8918"/>
                  </a:cubicBezTo>
                  <a:lnTo>
                    <a:pt x="0" y="9835"/>
                  </a:lnTo>
                  <a:cubicBezTo>
                    <a:pt x="0" y="9930"/>
                    <a:pt x="72" y="10001"/>
                    <a:pt x="167" y="10001"/>
                  </a:cubicBezTo>
                  <a:lnTo>
                    <a:pt x="2262" y="10001"/>
                  </a:lnTo>
                  <a:cubicBezTo>
                    <a:pt x="2346" y="10001"/>
                    <a:pt x="2429" y="9930"/>
                    <a:pt x="2429" y="9835"/>
                  </a:cubicBezTo>
                  <a:cubicBezTo>
                    <a:pt x="2429" y="9751"/>
                    <a:pt x="2346" y="9680"/>
                    <a:pt x="2262" y="9680"/>
                  </a:cubicBezTo>
                  <a:lnTo>
                    <a:pt x="322" y="9680"/>
                  </a:lnTo>
                  <a:lnTo>
                    <a:pt x="322" y="8930"/>
                  </a:lnTo>
                  <a:cubicBezTo>
                    <a:pt x="322" y="8073"/>
                    <a:pt x="881" y="7323"/>
                    <a:pt x="1691" y="7061"/>
                  </a:cubicBezTo>
                  <a:lnTo>
                    <a:pt x="3322" y="6537"/>
                  </a:lnTo>
                  <a:lnTo>
                    <a:pt x="3322" y="7835"/>
                  </a:lnTo>
                  <a:cubicBezTo>
                    <a:pt x="3322" y="7906"/>
                    <a:pt x="3358" y="7966"/>
                    <a:pt x="3417" y="7989"/>
                  </a:cubicBezTo>
                  <a:cubicBezTo>
                    <a:pt x="3441" y="7989"/>
                    <a:pt x="3465" y="8013"/>
                    <a:pt x="3477" y="8013"/>
                  </a:cubicBezTo>
                  <a:cubicBezTo>
                    <a:pt x="3524" y="8013"/>
                    <a:pt x="3584" y="7989"/>
                    <a:pt x="3620" y="7954"/>
                  </a:cubicBezTo>
                  <a:lnTo>
                    <a:pt x="4298" y="7144"/>
                  </a:lnTo>
                  <a:lnTo>
                    <a:pt x="4989" y="7954"/>
                  </a:lnTo>
                  <a:cubicBezTo>
                    <a:pt x="5013" y="7989"/>
                    <a:pt x="5060" y="8013"/>
                    <a:pt x="5120" y="8013"/>
                  </a:cubicBezTo>
                  <a:cubicBezTo>
                    <a:pt x="5132" y="8013"/>
                    <a:pt x="5167" y="8013"/>
                    <a:pt x="5179" y="7989"/>
                  </a:cubicBezTo>
                  <a:cubicBezTo>
                    <a:pt x="5251" y="7966"/>
                    <a:pt x="5286" y="7906"/>
                    <a:pt x="5286" y="7835"/>
                  </a:cubicBezTo>
                  <a:lnTo>
                    <a:pt x="5286" y="6537"/>
                  </a:lnTo>
                  <a:lnTo>
                    <a:pt x="6906" y="7061"/>
                  </a:lnTo>
                  <a:cubicBezTo>
                    <a:pt x="7727" y="7323"/>
                    <a:pt x="8275" y="8073"/>
                    <a:pt x="8275" y="8930"/>
                  </a:cubicBezTo>
                  <a:lnTo>
                    <a:pt x="8275" y="9680"/>
                  </a:lnTo>
                  <a:lnTo>
                    <a:pt x="2917" y="9680"/>
                  </a:lnTo>
                  <a:cubicBezTo>
                    <a:pt x="2822" y="9680"/>
                    <a:pt x="2750" y="9751"/>
                    <a:pt x="2750" y="9835"/>
                  </a:cubicBezTo>
                  <a:cubicBezTo>
                    <a:pt x="2750" y="9930"/>
                    <a:pt x="2822" y="10001"/>
                    <a:pt x="2917" y="10001"/>
                  </a:cubicBezTo>
                  <a:lnTo>
                    <a:pt x="8513" y="10001"/>
                  </a:lnTo>
                  <a:cubicBezTo>
                    <a:pt x="8608" y="10001"/>
                    <a:pt x="8680" y="9930"/>
                    <a:pt x="8680" y="9835"/>
                  </a:cubicBezTo>
                  <a:lnTo>
                    <a:pt x="8680" y="8918"/>
                  </a:lnTo>
                  <a:cubicBezTo>
                    <a:pt x="8680" y="7906"/>
                    <a:pt x="8037" y="7013"/>
                    <a:pt x="7072" y="6715"/>
                  </a:cubicBezTo>
                  <a:lnTo>
                    <a:pt x="5346" y="6168"/>
                  </a:lnTo>
                  <a:lnTo>
                    <a:pt x="5346" y="6144"/>
                  </a:lnTo>
                  <a:cubicBezTo>
                    <a:pt x="5608" y="6061"/>
                    <a:pt x="5846" y="5930"/>
                    <a:pt x="6060" y="5727"/>
                  </a:cubicBezTo>
                  <a:lnTo>
                    <a:pt x="7037" y="5727"/>
                  </a:lnTo>
                  <a:cubicBezTo>
                    <a:pt x="7084" y="5727"/>
                    <a:pt x="7132" y="5715"/>
                    <a:pt x="7180" y="5668"/>
                  </a:cubicBezTo>
                  <a:cubicBezTo>
                    <a:pt x="7203" y="5644"/>
                    <a:pt x="7215" y="5584"/>
                    <a:pt x="7215" y="5537"/>
                  </a:cubicBezTo>
                  <a:lnTo>
                    <a:pt x="7025" y="3882"/>
                  </a:lnTo>
                  <a:cubicBezTo>
                    <a:pt x="7203" y="3739"/>
                    <a:pt x="7311" y="3501"/>
                    <a:pt x="7311" y="3251"/>
                  </a:cubicBezTo>
                  <a:lnTo>
                    <a:pt x="7311" y="3132"/>
                  </a:lnTo>
                  <a:cubicBezTo>
                    <a:pt x="7311" y="2798"/>
                    <a:pt x="7108" y="2501"/>
                    <a:pt x="6834" y="2370"/>
                  </a:cubicBezTo>
                  <a:lnTo>
                    <a:pt x="6799" y="2179"/>
                  </a:lnTo>
                  <a:cubicBezTo>
                    <a:pt x="6727" y="1548"/>
                    <a:pt x="6418" y="988"/>
                    <a:pt x="5941" y="584"/>
                  </a:cubicBezTo>
                  <a:cubicBezTo>
                    <a:pt x="5909" y="557"/>
                    <a:pt x="5870" y="545"/>
                    <a:pt x="5831" y="545"/>
                  </a:cubicBezTo>
                  <a:cubicBezTo>
                    <a:pt x="5783" y="545"/>
                    <a:pt x="5736" y="563"/>
                    <a:pt x="5703" y="596"/>
                  </a:cubicBezTo>
                  <a:cubicBezTo>
                    <a:pt x="5644" y="667"/>
                    <a:pt x="5656" y="774"/>
                    <a:pt x="5715" y="834"/>
                  </a:cubicBezTo>
                  <a:cubicBezTo>
                    <a:pt x="6132" y="1179"/>
                    <a:pt x="6382" y="1667"/>
                    <a:pt x="6465" y="2203"/>
                  </a:cubicBezTo>
                  <a:lnTo>
                    <a:pt x="6465" y="2262"/>
                  </a:lnTo>
                  <a:lnTo>
                    <a:pt x="6429" y="2262"/>
                  </a:lnTo>
                  <a:cubicBezTo>
                    <a:pt x="6334" y="2262"/>
                    <a:pt x="6263" y="2334"/>
                    <a:pt x="6263" y="2429"/>
                  </a:cubicBezTo>
                  <a:lnTo>
                    <a:pt x="6263" y="3905"/>
                  </a:lnTo>
                  <a:lnTo>
                    <a:pt x="6263" y="3917"/>
                  </a:lnTo>
                  <a:lnTo>
                    <a:pt x="6263" y="3929"/>
                  </a:lnTo>
                  <a:lnTo>
                    <a:pt x="6263" y="4382"/>
                  </a:lnTo>
                  <a:cubicBezTo>
                    <a:pt x="6263" y="4751"/>
                    <a:pt x="6132" y="5096"/>
                    <a:pt x="5894" y="5358"/>
                  </a:cubicBezTo>
                  <a:lnTo>
                    <a:pt x="5322" y="5358"/>
                  </a:lnTo>
                  <a:lnTo>
                    <a:pt x="5322" y="5310"/>
                  </a:lnTo>
                  <a:cubicBezTo>
                    <a:pt x="5894" y="4894"/>
                    <a:pt x="6239" y="4239"/>
                    <a:pt x="6239" y="3524"/>
                  </a:cubicBezTo>
                  <a:lnTo>
                    <a:pt x="6239" y="3072"/>
                  </a:lnTo>
                  <a:cubicBezTo>
                    <a:pt x="6239" y="2977"/>
                    <a:pt x="6168" y="2905"/>
                    <a:pt x="6072" y="2905"/>
                  </a:cubicBezTo>
                  <a:cubicBezTo>
                    <a:pt x="4596" y="2905"/>
                    <a:pt x="4096" y="1619"/>
                    <a:pt x="3929" y="869"/>
                  </a:cubicBezTo>
                  <a:cubicBezTo>
                    <a:pt x="3929" y="846"/>
                    <a:pt x="3917" y="834"/>
                    <a:pt x="3917" y="822"/>
                  </a:cubicBezTo>
                  <a:cubicBezTo>
                    <a:pt x="3889" y="720"/>
                    <a:pt x="3811" y="683"/>
                    <a:pt x="3755" y="683"/>
                  </a:cubicBezTo>
                  <a:cubicBezTo>
                    <a:pt x="3739" y="683"/>
                    <a:pt x="3725" y="686"/>
                    <a:pt x="3715" y="691"/>
                  </a:cubicBezTo>
                  <a:cubicBezTo>
                    <a:pt x="3655" y="703"/>
                    <a:pt x="3596" y="750"/>
                    <a:pt x="3584" y="810"/>
                  </a:cubicBezTo>
                  <a:cubicBezTo>
                    <a:pt x="3310" y="1679"/>
                    <a:pt x="2750" y="1953"/>
                    <a:pt x="2608" y="2012"/>
                  </a:cubicBezTo>
                  <a:cubicBezTo>
                    <a:pt x="2512" y="2012"/>
                    <a:pt x="2441" y="2084"/>
                    <a:pt x="2441" y="2179"/>
                  </a:cubicBezTo>
                  <a:lnTo>
                    <a:pt x="2441" y="3548"/>
                  </a:lnTo>
                  <a:cubicBezTo>
                    <a:pt x="2441" y="4239"/>
                    <a:pt x="2786" y="4918"/>
                    <a:pt x="3346" y="5334"/>
                  </a:cubicBezTo>
                  <a:lnTo>
                    <a:pt x="3346" y="5370"/>
                  </a:lnTo>
                  <a:lnTo>
                    <a:pt x="1846" y="5370"/>
                  </a:lnTo>
                  <a:lnTo>
                    <a:pt x="2012" y="4048"/>
                  </a:lnTo>
                  <a:cubicBezTo>
                    <a:pt x="2084" y="4060"/>
                    <a:pt x="2155" y="4084"/>
                    <a:pt x="2250" y="4084"/>
                  </a:cubicBezTo>
                  <a:cubicBezTo>
                    <a:pt x="2334" y="4084"/>
                    <a:pt x="2417" y="4001"/>
                    <a:pt x="2417" y="3917"/>
                  </a:cubicBezTo>
                  <a:lnTo>
                    <a:pt x="2417" y="2441"/>
                  </a:lnTo>
                  <a:cubicBezTo>
                    <a:pt x="2417" y="2358"/>
                    <a:pt x="2334" y="2274"/>
                    <a:pt x="2250" y="2274"/>
                  </a:cubicBezTo>
                  <a:lnTo>
                    <a:pt x="2215" y="2274"/>
                  </a:lnTo>
                  <a:lnTo>
                    <a:pt x="2215" y="2215"/>
                  </a:lnTo>
                  <a:cubicBezTo>
                    <a:pt x="2274" y="1703"/>
                    <a:pt x="2536" y="1227"/>
                    <a:pt x="2917" y="881"/>
                  </a:cubicBezTo>
                  <a:cubicBezTo>
                    <a:pt x="3310" y="536"/>
                    <a:pt x="3810" y="346"/>
                    <a:pt x="4334" y="346"/>
                  </a:cubicBezTo>
                  <a:cubicBezTo>
                    <a:pt x="4608" y="346"/>
                    <a:pt x="4894" y="405"/>
                    <a:pt x="5167" y="512"/>
                  </a:cubicBezTo>
                  <a:cubicBezTo>
                    <a:pt x="5187" y="518"/>
                    <a:pt x="5208" y="521"/>
                    <a:pt x="5229" y="521"/>
                  </a:cubicBezTo>
                  <a:cubicBezTo>
                    <a:pt x="5297" y="521"/>
                    <a:pt x="5366" y="490"/>
                    <a:pt x="5394" y="417"/>
                  </a:cubicBezTo>
                  <a:cubicBezTo>
                    <a:pt x="5417" y="334"/>
                    <a:pt x="5394" y="226"/>
                    <a:pt x="5298" y="191"/>
                  </a:cubicBezTo>
                  <a:cubicBezTo>
                    <a:pt x="4989" y="60"/>
                    <a:pt x="4679" y="0"/>
                    <a:pt x="433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85" name="Google Shape;11785;p81"/>
            <p:cNvSpPr/>
            <p:nvPr/>
          </p:nvSpPr>
          <p:spPr>
            <a:xfrm>
              <a:off x="1426826" y="2243648"/>
              <a:ext cx="10233" cy="11341"/>
            </a:xfrm>
            <a:custGeom>
              <a:avLst/>
              <a:gdLst/>
              <a:ahLst/>
              <a:cxnLst/>
              <a:rect l="l" t="t" r="r" b="b"/>
              <a:pathLst>
                <a:path w="323" h="358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203"/>
                  </a:lnTo>
                  <a:cubicBezTo>
                    <a:pt x="1" y="286"/>
                    <a:pt x="72" y="358"/>
                    <a:pt x="156" y="358"/>
                  </a:cubicBezTo>
                  <a:cubicBezTo>
                    <a:pt x="251" y="358"/>
                    <a:pt x="322" y="286"/>
                    <a:pt x="322" y="203"/>
                  </a:cubicBezTo>
                  <a:lnTo>
                    <a:pt x="322" y="167"/>
                  </a:lnTo>
                  <a:cubicBezTo>
                    <a:pt x="322" y="84"/>
                    <a:pt x="251" y="1"/>
                    <a:pt x="15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86" name="Google Shape;11786;p81"/>
            <p:cNvSpPr/>
            <p:nvPr/>
          </p:nvSpPr>
          <p:spPr>
            <a:xfrm>
              <a:off x="1426826" y="2262149"/>
              <a:ext cx="10233" cy="11341"/>
            </a:xfrm>
            <a:custGeom>
              <a:avLst/>
              <a:gdLst/>
              <a:ahLst/>
              <a:cxnLst/>
              <a:rect l="l" t="t" r="r" b="b"/>
              <a:pathLst>
                <a:path w="323" h="358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191"/>
                  </a:lnTo>
                  <a:cubicBezTo>
                    <a:pt x="1" y="286"/>
                    <a:pt x="72" y="357"/>
                    <a:pt x="156" y="357"/>
                  </a:cubicBezTo>
                  <a:cubicBezTo>
                    <a:pt x="251" y="357"/>
                    <a:pt x="322" y="286"/>
                    <a:pt x="322" y="191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87" name="Google Shape;11787;p81"/>
            <p:cNvSpPr/>
            <p:nvPr/>
          </p:nvSpPr>
          <p:spPr>
            <a:xfrm>
              <a:off x="1471336" y="2261389"/>
              <a:ext cx="63804" cy="30571"/>
            </a:xfrm>
            <a:custGeom>
              <a:avLst/>
              <a:gdLst/>
              <a:ahLst/>
              <a:cxnLst/>
              <a:rect l="l" t="t" r="r" b="b"/>
              <a:pathLst>
                <a:path w="2014" h="965" extrusionOk="0">
                  <a:moveTo>
                    <a:pt x="1596" y="322"/>
                  </a:moveTo>
                  <a:cubicBezTo>
                    <a:pt x="1644" y="322"/>
                    <a:pt x="1668" y="346"/>
                    <a:pt x="1668" y="393"/>
                  </a:cubicBezTo>
                  <a:lnTo>
                    <a:pt x="1668" y="560"/>
                  </a:lnTo>
                  <a:cubicBezTo>
                    <a:pt x="1668" y="607"/>
                    <a:pt x="1644" y="631"/>
                    <a:pt x="1596" y="631"/>
                  </a:cubicBezTo>
                  <a:lnTo>
                    <a:pt x="394" y="631"/>
                  </a:lnTo>
                  <a:cubicBezTo>
                    <a:pt x="346" y="631"/>
                    <a:pt x="310" y="607"/>
                    <a:pt x="310" y="560"/>
                  </a:cubicBezTo>
                  <a:lnTo>
                    <a:pt x="310" y="393"/>
                  </a:lnTo>
                  <a:cubicBezTo>
                    <a:pt x="310" y="346"/>
                    <a:pt x="346" y="322"/>
                    <a:pt x="394" y="322"/>
                  </a:cubicBezTo>
                  <a:close/>
                  <a:moveTo>
                    <a:pt x="406" y="0"/>
                  </a:moveTo>
                  <a:cubicBezTo>
                    <a:pt x="180" y="0"/>
                    <a:pt x="1" y="179"/>
                    <a:pt x="1" y="393"/>
                  </a:cubicBezTo>
                  <a:lnTo>
                    <a:pt x="1" y="560"/>
                  </a:lnTo>
                  <a:cubicBezTo>
                    <a:pt x="1" y="786"/>
                    <a:pt x="180" y="965"/>
                    <a:pt x="406" y="965"/>
                  </a:cubicBezTo>
                  <a:lnTo>
                    <a:pt x="1608" y="965"/>
                  </a:lnTo>
                  <a:cubicBezTo>
                    <a:pt x="1834" y="965"/>
                    <a:pt x="2013" y="786"/>
                    <a:pt x="2013" y="560"/>
                  </a:cubicBezTo>
                  <a:lnTo>
                    <a:pt x="2013" y="393"/>
                  </a:lnTo>
                  <a:cubicBezTo>
                    <a:pt x="2013" y="179"/>
                    <a:pt x="1834" y="0"/>
                    <a:pt x="160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88" name="Google Shape;11788;p81"/>
            <p:cNvSpPr/>
            <p:nvPr/>
          </p:nvSpPr>
          <p:spPr>
            <a:xfrm>
              <a:off x="1420807" y="2092788"/>
              <a:ext cx="22271" cy="36971"/>
            </a:xfrm>
            <a:custGeom>
              <a:avLst/>
              <a:gdLst/>
              <a:ahLst/>
              <a:cxnLst/>
              <a:rect l="l" t="t" r="r" b="b"/>
              <a:pathLst>
                <a:path w="703" h="1167" extrusionOk="0"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1000"/>
                  </a:lnTo>
                  <a:cubicBezTo>
                    <a:pt x="0" y="1096"/>
                    <a:pt x="84" y="1167"/>
                    <a:pt x="167" y="1167"/>
                  </a:cubicBezTo>
                  <a:lnTo>
                    <a:pt x="536" y="1167"/>
                  </a:lnTo>
                  <a:cubicBezTo>
                    <a:pt x="632" y="1167"/>
                    <a:pt x="703" y="1096"/>
                    <a:pt x="703" y="1000"/>
                  </a:cubicBezTo>
                  <a:cubicBezTo>
                    <a:pt x="703" y="893"/>
                    <a:pt x="620" y="822"/>
                    <a:pt x="524" y="822"/>
                  </a:cubicBezTo>
                  <a:lnTo>
                    <a:pt x="334" y="822"/>
                  </a:lnTo>
                  <a:lnTo>
                    <a:pt x="334" y="167"/>
                  </a:lnTo>
                  <a:cubicBezTo>
                    <a:pt x="334" y="84"/>
                    <a:pt x="262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789" name="Google Shape;11789;p81"/>
          <p:cNvGrpSpPr/>
          <p:nvPr/>
        </p:nvGrpSpPr>
        <p:grpSpPr>
          <a:xfrm>
            <a:off x="5289618" y="2358398"/>
            <a:ext cx="490913" cy="442421"/>
            <a:chOff x="3967213" y="1975477"/>
            <a:chExt cx="368185" cy="331816"/>
          </a:xfrm>
          <a:solidFill>
            <a:srgbClr val="D2DE00"/>
          </a:solidFill>
        </p:grpSpPr>
        <p:sp>
          <p:nvSpPr>
            <p:cNvPr id="11790" name="Google Shape;11790;p81"/>
            <p:cNvSpPr/>
            <p:nvPr/>
          </p:nvSpPr>
          <p:spPr>
            <a:xfrm>
              <a:off x="3967213" y="1975477"/>
              <a:ext cx="368185" cy="331816"/>
            </a:xfrm>
            <a:custGeom>
              <a:avLst/>
              <a:gdLst/>
              <a:ahLst/>
              <a:cxnLst/>
              <a:rect l="l" t="t" r="r" b="b"/>
              <a:pathLst>
                <a:path w="11622" h="10474" extrusionOk="0">
                  <a:moveTo>
                    <a:pt x="9026" y="0"/>
                  </a:moveTo>
                  <a:cubicBezTo>
                    <a:pt x="7585" y="0"/>
                    <a:pt x="6430" y="1179"/>
                    <a:pt x="6430" y="2608"/>
                  </a:cubicBezTo>
                  <a:cubicBezTo>
                    <a:pt x="6430" y="3072"/>
                    <a:pt x="6549" y="3513"/>
                    <a:pt x="6763" y="3882"/>
                  </a:cubicBezTo>
                  <a:lnTo>
                    <a:pt x="5680" y="3882"/>
                  </a:lnTo>
                  <a:cubicBezTo>
                    <a:pt x="5597" y="3882"/>
                    <a:pt x="5513" y="3965"/>
                    <a:pt x="5513" y="4048"/>
                  </a:cubicBezTo>
                  <a:cubicBezTo>
                    <a:pt x="5513" y="4144"/>
                    <a:pt x="5597" y="4215"/>
                    <a:pt x="5680" y="4215"/>
                  </a:cubicBezTo>
                  <a:lnTo>
                    <a:pt x="6978" y="4215"/>
                  </a:lnTo>
                  <a:cubicBezTo>
                    <a:pt x="7454" y="4810"/>
                    <a:pt x="8192" y="5191"/>
                    <a:pt x="9014" y="5191"/>
                  </a:cubicBezTo>
                  <a:cubicBezTo>
                    <a:pt x="9180" y="5191"/>
                    <a:pt x="9359" y="5180"/>
                    <a:pt x="9502" y="5156"/>
                  </a:cubicBezTo>
                  <a:lnTo>
                    <a:pt x="9502" y="5775"/>
                  </a:lnTo>
                  <a:lnTo>
                    <a:pt x="977" y="5775"/>
                  </a:lnTo>
                  <a:cubicBezTo>
                    <a:pt x="905" y="5775"/>
                    <a:pt x="834" y="5834"/>
                    <a:pt x="810" y="5906"/>
                  </a:cubicBezTo>
                  <a:lnTo>
                    <a:pt x="322" y="8466"/>
                  </a:lnTo>
                  <a:lnTo>
                    <a:pt x="322" y="2965"/>
                  </a:lnTo>
                  <a:lnTo>
                    <a:pt x="2691" y="2965"/>
                  </a:lnTo>
                  <a:lnTo>
                    <a:pt x="3882" y="4156"/>
                  </a:lnTo>
                  <a:cubicBezTo>
                    <a:pt x="3906" y="4179"/>
                    <a:pt x="3953" y="4203"/>
                    <a:pt x="4001" y="4203"/>
                  </a:cubicBezTo>
                  <a:lnTo>
                    <a:pt x="5001" y="4203"/>
                  </a:lnTo>
                  <a:cubicBezTo>
                    <a:pt x="5085" y="4203"/>
                    <a:pt x="5156" y="4120"/>
                    <a:pt x="5156" y="4037"/>
                  </a:cubicBezTo>
                  <a:cubicBezTo>
                    <a:pt x="5156" y="3941"/>
                    <a:pt x="5085" y="3870"/>
                    <a:pt x="5001" y="3870"/>
                  </a:cubicBezTo>
                  <a:lnTo>
                    <a:pt x="4073" y="3870"/>
                  </a:lnTo>
                  <a:lnTo>
                    <a:pt x="2882" y="2679"/>
                  </a:lnTo>
                  <a:cubicBezTo>
                    <a:pt x="2858" y="2655"/>
                    <a:pt x="2810" y="2632"/>
                    <a:pt x="2763" y="2632"/>
                  </a:cubicBezTo>
                  <a:lnTo>
                    <a:pt x="155" y="2632"/>
                  </a:lnTo>
                  <a:cubicBezTo>
                    <a:pt x="72" y="2632"/>
                    <a:pt x="1" y="2715"/>
                    <a:pt x="1" y="2798"/>
                  </a:cubicBezTo>
                  <a:lnTo>
                    <a:pt x="1" y="10299"/>
                  </a:lnTo>
                  <a:cubicBezTo>
                    <a:pt x="1" y="10457"/>
                    <a:pt x="121" y="10466"/>
                    <a:pt x="248" y="10466"/>
                  </a:cubicBezTo>
                  <a:cubicBezTo>
                    <a:pt x="264" y="10466"/>
                    <a:pt x="281" y="10466"/>
                    <a:pt x="298" y="10466"/>
                  </a:cubicBezTo>
                  <a:cubicBezTo>
                    <a:pt x="414" y="10466"/>
                    <a:pt x="3457" y="10474"/>
                    <a:pt x="6062" y="10474"/>
                  </a:cubicBezTo>
                  <a:cubicBezTo>
                    <a:pt x="8016" y="10474"/>
                    <a:pt x="9723" y="10469"/>
                    <a:pt x="9764" y="10454"/>
                  </a:cubicBezTo>
                  <a:cubicBezTo>
                    <a:pt x="9799" y="10418"/>
                    <a:pt x="9847" y="10371"/>
                    <a:pt x="9859" y="10335"/>
                  </a:cubicBezTo>
                  <a:lnTo>
                    <a:pt x="10192" y="8609"/>
                  </a:lnTo>
                  <a:cubicBezTo>
                    <a:pt x="10204" y="8513"/>
                    <a:pt x="10145" y="8430"/>
                    <a:pt x="10061" y="8406"/>
                  </a:cubicBezTo>
                  <a:cubicBezTo>
                    <a:pt x="10053" y="8405"/>
                    <a:pt x="10045" y="8405"/>
                    <a:pt x="10037" y="8405"/>
                  </a:cubicBezTo>
                  <a:cubicBezTo>
                    <a:pt x="9952" y="8405"/>
                    <a:pt x="9881" y="8461"/>
                    <a:pt x="9859" y="8537"/>
                  </a:cubicBezTo>
                  <a:lnTo>
                    <a:pt x="9561" y="10121"/>
                  </a:lnTo>
                  <a:lnTo>
                    <a:pt x="393" y="10121"/>
                  </a:lnTo>
                  <a:lnTo>
                    <a:pt x="1155" y="6132"/>
                  </a:lnTo>
                  <a:lnTo>
                    <a:pt x="10335" y="6132"/>
                  </a:lnTo>
                  <a:lnTo>
                    <a:pt x="10014" y="7870"/>
                  </a:lnTo>
                  <a:cubicBezTo>
                    <a:pt x="10002" y="7966"/>
                    <a:pt x="10061" y="8049"/>
                    <a:pt x="10145" y="8061"/>
                  </a:cubicBezTo>
                  <a:cubicBezTo>
                    <a:pt x="10159" y="8064"/>
                    <a:pt x="10173" y="8066"/>
                    <a:pt x="10186" y="8066"/>
                  </a:cubicBezTo>
                  <a:cubicBezTo>
                    <a:pt x="10263" y="8066"/>
                    <a:pt x="10325" y="8011"/>
                    <a:pt x="10335" y="7930"/>
                  </a:cubicBezTo>
                  <a:lnTo>
                    <a:pt x="10716" y="6001"/>
                  </a:lnTo>
                  <a:cubicBezTo>
                    <a:pt x="10728" y="5953"/>
                    <a:pt x="10716" y="5894"/>
                    <a:pt x="10680" y="5870"/>
                  </a:cubicBezTo>
                  <a:cubicBezTo>
                    <a:pt x="10657" y="5822"/>
                    <a:pt x="10609" y="5811"/>
                    <a:pt x="10550" y="5811"/>
                  </a:cubicBezTo>
                  <a:lnTo>
                    <a:pt x="9847" y="5811"/>
                  </a:lnTo>
                  <a:lnTo>
                    <a:pt x="9847" y="5096"/>
                  </a:lnTo>
                  <a:cubicBezTo>
                    <a:pt x="10776" y="4775"/>
                    <a:pt x="11466" y="3965"/>
                    <a:pt x="11585" y="2965"/>
                  </a:cubicBezTo>
                  <a:cubicBezTo>
                    <a:pt x="11609" y="2858"/>
                    <a:pt x="11550" y="2774"/>
                    <a:pt x="11454" y="2751"/>
                  </a:cubicBezTo>
                  <a:cubicBezTo>
                    <a:pt x="11448" y="2750"/>
                    <a:pt x="11442" y="2749"/>
                    <a:pt x="11436" y="2749"/>
                  </a:cubicBezTo>
                  <a:cubicBezTo>
                    <a:pt x="11358" y="2749"/>
                    <a:pt x="11275" y="2817"/>
                    <a:pt x="11264" y="2905"/>
                  </a:cubicBezTo>
                  <a:cubicBezTo>
                    <a:pt x="11109" y="4025"/>
                    <a:pt x="10145" y="4870"/>
                    <a:pt x="9014" y="4870"/>
                  </a:cubicBezTo>
                  <a:cubicBezTo>
                    <a:pt x="7763" y="4870"/>
                    <a:pt x="6751" y="3858"/>
                    <a:pt x="6751" y="2608"/>
                  </a:cubicBezTo>
                  <a:cubicBezTo>
                    <a:pt x="6751" y="1358"/>
                    <a:pt x="7763" y="346"/>
                    <a:pt x="9014" y="346"/>
                  </a:cubicBezTo>
                  <a:cubicBezTo>
                    <a:pt x="10133" y="346"/>
                    <a:pt x="11097" y="1179"/>
                    <a:pt x="11264" y="2274"/>
                  </a:cubicBezTo>
                  <a:cubicBezTo>
                    <a:pt x="11275" y="2363"/>
                    <a:pt x="11358" y="2431"/>
                    <a:pt x="11436" y="2431"/>
                  </a:cubicBezTo>
                  <a:cubicBezTo>
                    <a:pt x="11442" y="2431"/>
                    <a:pt x="11448" y="2430"/>
                    <a:pt x="11454" y="2429"/>
                  </a:cubicBezTo>
                  <a:cubicBezTo>
                    <a:pt x="11550" y="2417"/>
                    <a:pt x="11621" y="2322"/>
                    <a:pt x="11609" y="2239"/>
                  </a:cubicBezTo>
                  <a:cubicBezTo>
                    <a:pt x="11514" y="1620"/>
                    <a:pt x="11204" y="1060"/>
                    <a:pt x="10740" y="643"/>
                  </a:cubicBezTo>
                  <a:cubicBezTo>
                    <a:pt x="10264" y="227"/>
                    <a:pt x="9657" y="0"/>
                    <a:pt x="902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91" name="Google Shape;11791;p81"/>
            <p:cNvSpPr/>
            <p:nvPr/>
          </p:nvSpPr>
          <p:spPr>
            <a:xfrm>
              <a:off x="4237665" y="2034307"/>
              <a:ext cx="32092" cy="63772"/>
            </a:xfrm>
            <a:custGeom>
              <a:avLst/>
              <a:gdLst/>
              <a:ahLst/>
              <a:cxnLst/>
              <a:rect l="l" t="t" r="r" b="b"/>
              <a:pathLst>
                <a:path w="1013" h="2013" extrusionOk="0">
                  <a:moveTo>
                    <a:pt x="179" y="1"/>
                  </a:moveTo>
                  <a:cubicBezTo>
                    <a:pt x="84" y="1"/>
                    <a:pt x="12" y="72"/>
                    <a:pt x="12" y="167"/>
                  </a:cubicBezTo>
                  <a:cubicBezTo>
                    <a:pt x="12" y="263"/>
                    <a:pt x="84" y="334"/>
                    <a:pt x="179" y="334"/>
                  </a:cubicBezTo>
                  <a:lnTo>
                    <a:pt x="322" y="334"/>
                  </a:lnTo>
                  <a:lnTo>
                    <a:pt x="322" y="1691"/>
                  </a:lnTo>
                  <a:lnTo>
                    <a:pt x="167" y="1691"/>
                  </a:lnTo>
                  <a:cubicBezTo>
                    <a:pt x="72" y="1691"/>
                    <a:pt x="0" y="1763"/>
                    <a:pt x="0" y="1846"/>
                  </a:cubicBezTo>
                  <a:cubicBezTo>
                    <a:pt x="0" y="1941"/>
                    <a:pt x="72" y="2013"/>
                    <a:pt x="167" y="2013"/>
                  </a:cubicBezTo>
                  <a:lnTo>
                    <a:pt x="846" y="2013"/>
                  </a:lnTo>
                  <a:cubicBezTo>
                    <a:pt x="941" y="2013"/>
                    <a:pt x="1012" y="1941"/>
                    <a:pt x="1012" y="1846"/>
                  </a:cubicBezTo>
                  <a:cubicBezTo>
                    <a:pt x="1012" y="1775"/>
                    <a:pt x="941" y="1703"/>
                    <a:pt x="846" y="1703"/>
                  </a:cubicBezTo>
                  <a:lnTo>
                    <a:pt x="667" y="1703"/>
                  </a:lnTo>
                  <a:lnTo>
                    <a:pt x="667" y="167"/>
                  </a:lnTo>
                  <a:cubicBezTo>
                    <a:pt x="667" y="72"/>
                    <a:pt x="596" y="1"/>
                    <a:pt x="500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92" name="Google Shape;11792;p81"/>
            <p:cNvSpPr/>
            <p:nvPr/>
          </p:nvSpPr>
          <p:spPr>
            <a:xfrm>
              <a:off x="4241815" y="2014317"/>
              <a:ext cx="17012" cy="17012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74" y="1"/>
                  </a:moveTo>
                  <a:cubicBezTo>
                    <a:pt x="119" y="1"/>
                    <a:pt x="0" y="120"/>
                    <a:pt x="0" y="263"/>
                  </a:cubicBezTo>
                  <a:cubicBezTo>
                    <a:pt x="0" y="417"/>
                    <a:pt x="119" y="536"/>
                    <a:pt x="274" y="536"/>
                  </a:cubicBezTo>
                  <a:cubicBezTo>
                    <a:pt x="417" y="536"/>
                    <a:pt x="536" y="417"/>
                    <a:pt x="536" y="263"/>
                  </a:cubicBezTo>
                  <a:cubicBezTo>
                    <a:pt x="536" y="120"/>
                    <a:pt x="417" y="1"/>
                    <a:pt x="27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793" name="Google Shape;11793;p81"/>
          <p:cNvGrpSpPr/>
          <p:nvPr/>
        </p:nvGrpSpPr>
        <p:grpSpPr>
          <a:xfrm>
            <a:off x="10730215" y="2349824"/>
            <a:ext cx="372176" cy="475833"/>
            <a:chOff x="8047661" y="1969046"/>
            <a:chExt cx="279132" cy="356875"/>
          </a:xfrm>
          <a:solidFill>
            <a:srgbClr val="D2DE00"/>
          </a:solidFill>
        </p:grpSpPr>
        <p:sp>
          <p:nvSpPr>
            <p:cNvPr id="11794" name="Google Shape;11794;p81"/>
            <p:cNvSpPr/>
            <p:nvPr/>
          </p:nvSpPr>
          <p:spPr>
            <a:xfrm>
              <a:off x="8169502" y="2126115"/>
              <a:ext cx="33961" cy="15713"/>
            </a:xfrm>
            <a:custGeom>
              <a:avLst/>
              <a:gdLst/>
              <a:ahLst/>
              <a:cxnLst/>
              <a:rect l="l" t="t" r="r" b="b"/>
              <a:pathLst>
                <a:path w="1072" h="496" extrusionOk="0">
                  <a:moveTo>
                    <a:pt x="175" y="0"/>
                  </a:moveTo>
                  <a:cubicBezTo>
                    <a:pt x="145" y="0"/>
                    <a:pt x="113" y="7"/>
                    <a:pt x="83" y="20"/>
                  </a:cubicBezTo>
                  <a:cubicBezTo>
                    <a:pt x="12" y="67"/>
                    <a:pt x="0" y="175"/>
                    <a:pt x="48" y="246"/>
                  </a:cubicBezTo>
                  <a:cubicBezTo>
                    <a:pt x="143" y="413"/>
                    <a:pt x="322" y="496"/>
                    <a:pt x="536" y="496"/>
                  </a:cubicBezTo>
                  <a:cubicBezTo>
                    <a:pt x="738" y="496"/>
                    <a:pt x="917" y="413"/>
                    <a:pt x="1024" y="246"/>
                  </a:cubicBezTo>
                  <a:cubicBezTo>
                    <a:pt x="1072" y="175"/>
                    <a:pt x="1060" y="67"/>
                    <a:pt x="976" y="20"/>
                  </a:cubicBezTo>
                  <a:cubicBezTo>
                    <a:pt x="951" y="7"/>
                    <a:pt x="921" y="0"/>
                    <a:pt x="891" y="0"/>
                  </a:cubicBezTo>
                  <a:cubicBezTo>
                    <a:pt x="837" y="0"/>
                    <a:pt x="785" y="22"/>
                    <a:pt x="762" y="67"/>
                  </a:cubicBezTo>
                  <a:cubicBezTo>
                    <a:pt x="714" y="127"/>
                    <a:pt x="643" y="175"/>
                    <a:pt x="536" y="175"/>
                  </a:cubicBezTo>
                  <a:cubicBezTo>
                    <a:pt x="429" y="175"/>
                    <a:pt x="357" y="127"/>
                    <a:pt x="310" y="67"/>
                  </a:cubicBezTo>
                  <a:cubicBezTo>
                    <a:pt x="279" y="22"/>
                    <a:pt x="229" y="0"/>
                    <a:pt x="17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95" name="Google Shape;11795;p81"/>
            <p:cNvSpPr/>
            <p:nvPr/>
          </p:nvSpPr>
          <p:spPr>
            <a:xfrm>
              <a:off x="8141592" y="2047517"/>
              <a:ext cx="27562" cy="10581"/>
            </a:xfrm>
            <a:custGeom>
              <a:avLst/>
              <a:gdLst/>
              <a:ahLst/>
              <a:cxnLst/>
              <a:rect l="l" t="t" r="r" b="b"/>
              <a:pathLst>
                <a:path w="870" h="334" extrusionOk="0">
                  <a:moveTo>
                    <a:pt x="167" y="0"/>
                  </a:moveTo>
                  <a:cubicBezTo>
                    <a:pt x="71" y="0"/>
                    <a:pt x="0" y="84"/>
                    <a:pt x="0" y="167"/>
                  </a:cubicBezTo>
                  <a:cubicBezTo>
                    <a:pt x="0" y="262"/>
                    <a:pt x="71" y="334"/>
                    <a:pt x="167" y="334"/>
                  </a:cubicBezTo>
                  <a:lnTo>
                    <a:pt x="703" y="334"/>
                  </a:lnTo>
                  <a:cubicBezTo>
                    <a:pt x="786" y="334"/>
                    <a:pt x="869" y="262"/>
                    <a:pt x="869" y="167"/>
                  </a:cubicBezTo>
                  <a:cubicBezTo>
                    <a:pt x="869" y="84"/>
                    <a:pt x="786" y="0"/>
                    <a:pt x="70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96" name="Google Shape;11796;p81"/>
            <p:cNvSpPr/>
            <p:nvPr/>
          </p:nvSpPr>
          <p:spPr>
            <a:xfrm>
              <a:off x="8203431" y="2047517"/>
              <a:ext cx="27181" cy="10581"/>
            </a:xfrm>
            <a:custGeom>
              <a:avLst/>
              <a:gdLst/>
              <a:ahLst/>
              <a:cxnLst/>
              <a:rect l="l" t="t" r="r" b="b"/>
              <a:pathLst>
                <a:path w="858" h="334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7" y="334"/>
                  </a:cubicBezTo>
                  <a:lnTo>
                    <a:pt x="703" y="334"/>
                  </a:lnTo>
                  <a:cubicBezTo>
                    <a:pt x="786" y="334"/>
                    <a:pt x="858" y="262"/>
                    <a:pt x="858" y="167"/>
                  </a:cubicBezTo>
                  <a:cubicBezTo>
                    <a:pt x="858" y="84"/>
                    <a:pt x="786" y="0"/>
                    <a:pt x="70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97" name="Google Shape;11797;p81"/>
            <p:cNvSpPr/>
            <p:nvPr/>
          </p:nvSpPr>
          <p:spPr>
            <a:xfrm>
              <a:off x="8047661" y="1969046"/>
              <a:ext cx="279132" cy="356875"/>
            </a:xfrm>
            <a:custGeom>
              <a:avLst/>
              <a:gdLst/>
              <a:ahLst/>
              <a:cxnLst/>
              <a:rect l="l" t="t" r="r" b="b"/>
              <a:pathLst>
                <a:path w="8811" h="11265" extrusionOk="0">
                  <a:moveTo>
                    <a:pt x="4382" y="334"/>
                  </a:moveTo>
                  <a:cubicBezTo>
                    <a:pt x="5751" y="334"/>
                    <a:pt x="6870" y="1453"/>
                    <a:pt x="6870" y="2823"/>
                  </a:cubicBezTo>
                  <a:lnTo>
                    <a:pt x="6870" y="3192"/>
                  </a:lnTo>
                  <a:lnTo>
                    <a:pt x="6132" y="3192"/>
                  </a:lnTo>
                  <a:lnTo>
                    <a:pt x="6132" y="3180"/>
                  </a:lnTo>
                  <a:cubicBezTo>
                    <a:pt x="6132" y="3085"/>
                    <a:pt x="6061" y="3013"/>
                    <a:pt x="5977" y="3013"/>
                  </a:cubicBezTo>
                  <a:lnTo>
                    <a:pt x="4739" y="3013"/>
                  </a:lnTo>
                  <a:cubicBezTo>
                    <a:pt x="4644" y="3013"/>
                    <a:pt x="4572" y="3085"/>
                    <a:pt x="4572" y="3180"/>
                  </a:cubicBezTo>
                  <a:lnTo>
                    <a:pt x="4572" y="3228"/>
                  </a:lnTo>
                  <a:cubicBezTo>
                    <a:pt x="4513" y="3192"/>
                    <a:pt x="4453" y="3192"/>
                    <a:pt x="4382" y="3192"/>
                  </a:cubicBezTo>
                  <a:cubicBezTo>
                    <a:pt x="4310" y="3192"/>
                    <a:pt x="4251" y="3216"/>
                    <a:pt x="4191" y="3228"/>
                  </a:cubicBezTo>
                  <a:lnTo>
                    <a:pt x="4191" y="3180"/>
                  </a:lnTo>
                  <a:cubicBezTo>
                    <a:pt x="4191" y="3085"/>
                    <a:pt x="4108" y="3013"/>
                    <a:pt x="4025" y="3013"/>
                  </a:cubicBezTo>
                  <a:lnTo>
                    <a:pt x="2786" y="3013"/>
                  </a:lnTo>
                  <a:cubicBezTo>
                    <a:pt x="2703" y="3013"/>
                    <a:pt x="2620" y="3085"/>
                    <a:pt x="2620" y="3180"/>
                  </a:cubicBezTo>
                  <a:lnTo>
                    <a:pt x="2620" y="3192"/>
                  </a:lnTo>
                  <a:lnTo>
                    <a:pt x="1893" y="3192"/>
                  </a:lnTo>
                  <a:lnTo>
                    <a:pt x="1893" y="2823"/>
                  </a:lnTo>
                  <a:cubicBezTo>
                    <a:pt x="1893" y="1453"/>
                    <a:pt x="3013" y="334"/>
                    <a:pt x="4382" y="334"/>
                  </a:cubicBezTo>
                  <a:close/>
                  <a:moveTo>
                    <a:pt x="3846" y="3323"/>
                  </a:moveTo>
                  <a:lnTo>
                    <a:pt x="3846" y="3704"/>
                  </a:lnTo>
                  <a:cubicBezTo>
                    <a:pt x="3846" y="3799"/>
                    <a:pt x="3751" y="3894"/>
                    <a:pt x="3656" y="3894"/>
                  </a:cubicBezTo>
                  <a:lnTo>
                    <a:pt x="3120" y="3894"/>
                  </a:lnTo>
                  <a:cubicBezTo>
                    <a:pt x="3013" y="3894"/>
                    <a:pt x="2917" y="3799"/>
                    <a:pt x="2917" y="3704"/>
                  </a:cubicBezTo>
                  <a:lnTo>
                    <a:pt x="2917" y="3323"/>
                  </a:lnTo>
                  <a:lnTo>
                    <a:pt x="3203" y="3323"/>
                  </a:lnTo>
                  <a:lnTo>
                    <a:pt x="3203" y="3525"/>
                  </a:lnTo>
                  <a:cubicBezTo>
                    <a:pt x="3239" y="3609"/>
                    <a:pt x="3310" y="3692"/>
                    <a:pt x="3394" y="3692"/>
                  </a:cubicBezTo>
                  <a:cubicBezTo>
                    <a:pt x="3489" y="3692"/>
                    <a:pt x="3560" y="3609"/>
                    <a:pt x="3560" y="3525"/>
                  </a:cubicBezTo>
                  <a:lnTo>
                    <a:pt x="3560" y="3323"/>
                  </a:lnTo>
                  <a:close/>
                  <a:moveTo>
                    <a:pt x="5799" y="3323"/>
                  </a:moveTo>
                  <a:lnTo>
                    <a:pt x="5799" y="3704"/>
                  </a:lnTo>
                  <a:cubicBezTo>
                    <a:pt x="5799" y="3799"/>
                    <a:pt x="5703" y="3894"/>
                    <a:pt x="5596" y="3894"/>
                  </a:cubicBezTo>
                  <a:lnTo>
                    <a:pt x="5061" y="3894"/>
                  </a:lnTo>
                  <a:cubicBezTo>
                    <a:pt x="4965" y="3894"/>
                    <a:pt x="4870" y="3799"/>
                    <a:pt x="4870" y="3704"/>
                  </a:cubicBezTo>
                  <a:lnTo>
                    <a:pt x="4870" y="3323"/>
                  </a:lnTo>
                  <a:lnTo>
                    <a:pt x="5156" y="3323"/>
                  </a:lnTo>
                  <a:lnTo>
                    <a:pt x="5156" y="3525"/>
                  </a:lnTo>
                  <a:cubicBezTo>
                    <a:pt x="5180" y="3609"/>
                    <a:pt x="5263" y="3692"/>
                    <a:pt x="5346" y="3692"/>
                  </a:cubicBezTo>
                  <a:cubicBezTo>
                    <a:pt x="5442" y="3692"/>
                    <a:pt x="5513" y="3609"/>
                    <a:pt x="5513" y="3525"/>
                  </a:cubicBezTo>
                  <a:lnTo>
                    <a:pt x="5513" y="3323"/>
                  </a:lnTo>
                  <a:close/>
                  <a:moveTo>
                    <a:pt x="6954" y="3525"/>
                  </a:moveTo>
                  <a:cubicBezTo>
                    <a:pt x="7025" y="3525"/>
                    <a:pt x="7097" y="3549"/>
                    <a:pt x="7168" y="3609"/>
                  </a:cubicBezTo>
                  <a:cubicBezTo>
                    <a:pt x="7227" y="3668"/>
                    <a:pt x="7239" y="3751"/>
                    <a:pt x="7239" y="3823"/>
                  </a:cubicBezTo>
                  <a:cubicBezTo>
                    <a:pt x="7227" y="3954"/>
                    <a:pt x="7085" y="4073"/>
                    <a:pt x="6942" y="4073"/>
                  </a:cubicBezTo>
                  <a:lnTo>
                    <a:pt x="6870" y="4073"/>
                  </a:lnTo>
                  <a:lnTo>
                    <a:pt x="6870" y="4061"/>
                  </a:lnTo>
                  <a:cubicBezTo>
                    <a:pt x="6870" y="3966"/>
                    <a:pt x="6787" y="3894"/>
                    <a:pt x="6704" y="3894"/>
                  </a:cubicBezTo>
                  <a:cubicBezTo>
                    <a:pt x="6608" y="3894"/>
                    <a:pt x="6537" y="3966"/>
                    <a:pt x="6537" y="4061"/>
                  </a:cubicBezTo>
                  <a:cubicBezTo>
                    <a:pt x="6537" y="4775"/>
                    <a:pt x="6180" y="5442"/>
                    <a:pt x="5584" y="5835"/>
                  </a:cubicBezTo>
                  <a:lnTo>
                    <a:pt x="5584" y="5799"/>
                  </a:lnTo>
                  <a:lnTo>
                    <a:pt x="5501" y="5037"/>
                  </a:lnTo>
                  <a:cubicBezTo>
                    <a:pt x="5453" y="4680"/>
                    <a:pt x="5156" y="4418"/>
                    <a:pt x="4811" y="4418"/>
                  </a:cubicBezTo>
                  <a:lnTo>
                    <a:pt x="3989" y="4418"/>
                  </a:lnTo>
                  <a:cubicBezTo>
                    <a:pt x="3632" y="4418"/>
                    <a:pt x="3334" y="4680"/>
                    <a:pt x="3310" y="5037"/>
                  </a:cubicBezTo>
                  <a:lnTo>
                    <a:pt x="3215" y="5799"/>
                  </a:lnTo>
                  <a:lnTo>
                    <a:pt x="3215" y="5835"/>
                  </a:lnTo>
                  <a:cubicBezTo>
                    <a:pt x="2953" y="5668"/>
                    <a:pt x="2739" y="5454"/>
                    <a:pt x="2584" y="5204"/>
                  </a:cubicBezTo>
                  <a:cubicBezTo>
                    <a:pt x="2358" y="4859"/>
                    <a:pt x="2239" y="4466"/>
                    <a:pt x="2239" y="4061"/>
                  </a:cubicBezTo>
                  <a:cubicBezTo>
                    <a:pt x="2239" y="3966"/>
                    <a:pt x="2167" y="3894"/>
                    <a:pt x="2072" y="3894"/>
                  </a:cubicBezTo>
                  <a:cubicBezTo>
                    <a:pt x="1989" y="3894"/>
                    <a:pt x="1905" y="3966"/>
                    <a:pt x="1905" y="4061"/>
                  </a:cubicBezTo>
                  <a:lnTo>
                    <a:pt x="1905" y="4073"/>
                  </a:lnTo>
                  <a:lnTo>
                    <a:pt x="1810" y="4073"/>
                  </a:lnTo>
                  <a:cubicBezTo>
                    <a:pt x="1727" y="4073"/>
                    <a:pt x="1655" y="4049"/>
                    <a:pt x="1596" y="3990"/>
                  </a:cubicBezTo>
                  <a:cubicBezTo>
                    <a:pt x="1536" y="3930"/>
                    <a:pt x="1524" y="3847"/>
                    <a:pt x="1524" y="3775"/>
                  </a:cubicBezTo>
                  <a:cubicBezTo>
                    <a:pt x="1536" y="3644"/>
                    <a:pt x="1667" y="3525"/>
                    <a:pt x="1822" y="3525"/>
                  </a:cubicBezTo>
                  <a:lnTo>
                    <a:pt x="2608" y="3525"/>
                  </a:lnTo>
                  <a:lnTo>
                    <a:pt x="2608" y="3716"/>
                  </a:lnTo>
                  <a:cubicBezTo>
                    <a:pt x="2608" y="4001"/>
                    <a:pt x="2846" y="4240"/>
                    <a:pt x="3132" y="4240"/>
                  </a:cubicBezTo>
                  <a:lnTo>
                    <a:pt x="3668" y="4240"/>
                  </a:lnTo>
                  <a:cubicBezTo>
                    <a:pt x="3953" y="4240"/>
                    <a:pt x="4191" y="4001"/>
                    <a:pt x="4191" y="3716"/>
                  </a:cubicBezTo>
                  <a:cubicBezTo>
                    <a:pt x="4191" y="3609"/>
                    <a:pt x="4275" y="3525"/>
                    <a:pt x="4382" y="3525"/>
                  </a:cubicBezTo>
                  <a:cubicBezTo>
                    <a:pt x="4489" y="3525"/>
                    <a:pt x="4572" y="3609"/>
                    <a:pt x="4572" y="3716"/>
                  </a:cubicBezTo>
                  <a:cubicBezTo>
                    <a:pt x="4572" y="4001"/>
                    <a:pt x="4811" y="4240"/>
                    <a:pt x="5096" y="4240"/>
                  </a:cubicBezTo>
                  <a:lnTo>
                    <a:pt x="5632" y="4240"/>
                  </a:lnTo>
                  <a:cubicBezTo>
                    <a:pt x="5906" y="4240"/>
                    <a:pt x="6144" y="4001"/>
                    <a:pt x="6144" y="3716"/>
                  </a:cubicBezTo>
                  <a:lnTo>
                    <a:pt x="6144" y="3525"/>
                  </a:lnTo>
                  <a:close/>
                  <a:moveTo>
                    <a:pt x="4799" y="4740"/>
                  </a:moveTo>
                  <a:cubicBezTo>
                    <a:pt x="4989" y="4740"/>
                    <a:pt x="5144" y="4882"/>
                    <a:pt x="5156" y="5073"/>
                  </a:cubicBezTo>
                  <a:lnTo>
                    <a:pt x="5239" y="5835"/>
                  </a:lnTo>
                  <a:cubicBezTo>
                    <a:pt x="5239" y="5978"/>
                    <a:pt x="5168" y="6133"/>
                    <a:pt x="5037" y="6204"/>
                  </a:cubicBezTo>
                  <a:lnTo>
                    <a:pt x="4549" y="6454"/>
                  </a:lnTo>
                  <a:cubicBezTo>
                    <a:pt x="4495" y="6478"/>
                    <a:pt x="4438" y="6490"/>
                    <a:pt x="4382" y="6490"/>
                  </a:cubicBezTo>
                  <a:cubicBezTo>
                    <a:pt x="4325" y="6490"/>
                    <a:pt x="4269" y="6478"/>
                    <a:pt x="4215" y="6454"/>
                  </a:cubicBezTo>
                  <a:lnTo>
                    <a:pt x="3727" y="6204"/>
                  </a:lnTo>
                  <a:cubicBezTo>
                    <a:pt x="3596" y="6133"/>
                    <a:pt x="3501" y="5990"/>
                    <a:pt x="3537" y="5835"/>
                  </a:cubicBezTo>
                  <a:lnTo>
                    <a:pt x="3620" y="5073"/>
                  </a:lnTo>
                  <a:cubicBezTo>
                    <a:pt x="3632" y="4894"/>
                    <a:pt x="3798" y="4740"/>
                    <a:pt x="3977" y="4740"/>
                  </a:cubicBezTo>
                  <a:close/>
                  <a:moveTo>
                    <a:pt x="2965" y="6633"/>
                  </a:moveTo>
                  <a:lnTo>
                    <a:pt x="2965" y="6966"/>
                  </a:lnTo>
                  <a:cubicBezTo>
                    <a:pt x="2965" y="7109"/>
                    <a:pt x="2882" y="7240"/>
                    <a:pt x="2727" y="7299"/>
                  </a:cubicBezTo>
                  <a:lnTo>
                    <a:pt x="2346" y="7049"/>
                  </a:lnTo>
                  <a:cubicBezTo>
                    <a:pt x="2239" y="6978"/>
                    <a:pt x="2227" y="6871"/>
                    <a:pt x="2251" y="6799"/>
                  </a:cubicBezTo>
                  <a:cubicBezTo>
                    <a:pt x="2286" y="6728"/>
                    <a:pt x="2346" y="6633"/>
                    <a:pt x="2465" y="6633"/>
                  </a:cubicBezTo>
                  <a:close/>
                  <a:moveTo>
                    <a:pt x="6275" y="6633"/>
                  </a:moveTo>
                  <a:cubicBezTo>
                    <a:pt x="6382" y="6633"/>
                    <a:pt x="6465" y="6728"/>
                    <a:pt x="6477" y="6799"/>
                  </a:cubicBezTo>
                  <a:cubicBezTo>
                    <a:pt x="6513" y="6871"/>
                    <a:pt x="6489" y="6978"/>
                    <a:pt x="6394" y="7049"/>
                  </a:cubicBezTo>
                  <a:lnTo>
                    <a:pt x="6001" y="7299"/>
                  </a:lnTo>
                  <a:cubicBezTo>
                    <a:pt x="5870" y="7240"/>
                    <a:pt x="5763" y="7109"/>
                    <a:pt x="5763" y="6966"/>
                  </a:cubicBezTo>
                  <a:lnTo>
                    <a:pt x="5763" y="6633"/>
                  </a:lnTo>
                  <a:close/>
                  <a:moveTo>
                    <a:pt x="2953" y="6109"/>
                  </a:moveTo>
                  <a:lnTo>
                    <a:pt x="2953" y="6311"/>
                  </a:lnTo>
                  <a:lnTo>
                    <a:pt x="2465" y="6311"/>
                  </a:lnTo>
                  <a:cubicBezTo>
                    <a:pt x="2203" y="6311"/>
                    <a:pt x="2001" y="6454"/>
                    <a:pt x="1929" y="6692"/>
                  </a:cubicBezTo>
                  <a:cubicBezTo>
                    <a:pt x="1846" y="6930"/>
                    <a:pt x="1941" y="7168"/>
                    <a:pt x="2144" y="7323"/>
                  </a:cubicBezTo>
                  <a:lnTo>
                    <a:pt x="4191" y="8669"/>
                  </a:lnTo>
                  <a:lnTo>
                    <a:pt x="4191" y="8954"/>
                  </a:lnTo>
                  <a:lnTo>
                    <a:pt x="3489" y="8954"/>
                  </a:lnTo>
                  <a:cubicBezTo>
                    <a:pt x="3370" y="8954"/>
                    <a:pt x="3239" y="8943"/>
                    <a:pt x="3120" y="8931"/>
                  </a:cubicBezTo>
                  <a:lnTo>
                    <a:pt x="3120" y="8776"/>
                  </a:lnTo>
                  <a:cubicBezTo>
                    <a:pt x="3120" y="8692"/>
                    <a:pt x="3036" y="8609"/>
                    <a:pt x="2953" y="8609"/>
                  </a:cubicBezTo>
                  <a:cubicBezTo>
                    <a:pt x="2858" y="8609"/>
                    <a:pt x="2786" y="8692"/>
                    <a:pt x="2786" y="8776"/>
                  </a:cubicBezTo>
                  <a:lnTo>
                    <a:pt x="2786" y="8835"/>
                  </a:lnTo>
                  <a:cubicBezTo>
                    <a:pt x="2060" y="8550"/>
                    <a:pt x="1524" y="7835"/>
                    <a:pt x="1524" y="7002"/>
                  </a:cubicBezTo>
                  <a:cubicBezTo>
                    <a:pt x="1524" y="6514"/>
                    <a:pt x="1929" y="6109"/>
                    <a:pt x="2417" y="6109"/>
                  </a:cubicBezTo>
                  <a:close/>
                  <a:moveTo>
                    <a:pt x="6323" y="6133"/>
                  </a:moveTo>
                  <a:cubicBezTo>
                    <a:pt x="6823" y="6133"/>
                    <a:pt x="7216" y="6526"/>
                    <a:pt x="7216" y="7026"/>
                  </a:cubicBezTo>
                  <a:cubicBezTo>
                    <a:pt x="7227" y="7835"/>
                    <a:pt x="6692" y="8550"/>
                    <a:pt x="5954" y="8835"/>
                  </a:cubicBezTo>
                  <a:lnTo>
                    <a:pt x="5954" y="8776"/>
                  </a:lnTo>
                  <a:cubicBezTo>
                    <a:pt x="5954" y="8692"/>
                    <a:pt x="5882" y="8609"/>
                    <a:pt x="5799" y="8609"/>
                  </a:cubicBezTo>
                  <a:cubicBezTo>
                    <a:pt x="5703" y="8609"/>
                    <a:pt x="5632" y="8692"/>
                    <a:pt x="5632" y="8776"/>
                  </a:cubicBezTo>
                  <a:lnTo>
                    <a:pt x="5632" y="8931"/>
                  </a:lnTo>
                  <a:cubicBezTo>
                    <a:pt x="5513" y="8954"/>
                    <a:pt x="5394" y="8954"/>
                    <a:pt x="5263" y="8954"/>
                  </a:cubicBezTo>
                  <a:lnTo>
                    <a:pt x="4549" y="8954"/>
                  </a:lnTo>
                  <a:lnTo>
                    <a:pt x="4549" y="8669"/>
                  </a:lnTo>
                  <a:lnTo>
                    <a:pt x="5180" y="8252"/>
                  </a:lnTo>
                  <a:cubicBezTo>
                    <a:pt x="5263" y="8216"/>
                    <a:pt x="5275" y="8109"/>
                    <a:pt x="5227" y="8038"/>
                  </a:cubicBezTo>
                  <a:cubicBezTo>
                    <a:pt x="5198" y="7986"/>
                    <a:pt x="5151" y="7962"/>
                    <a:pt x="5099" y="7962"/>
                  </a:cubicBezTo>
                  <a:cubicBezTo>
                    <a:pt x="5067" y="7962"/>
                    <a:pt x="5033" y="7972"/>
                    <a:pt x="5001" y="7990"/>
                  </a:cubicBezTo>
                  <a:lnTo>
                    <a:pt x="4394" y="8407"/>
                  </a:lnTo>
                  <a:lnTo>
                    <a:pt x="3060" y="7514"/>
                  </a:lnTo>
                  <a:cubicBezTo>
                    <a:pt x="3215" y="7383"/>
                    <a:pt x="3322" y="7180"/>
                    <a:pt x="3322" y="6966"/>
                  </a:cubicBezTo>
                  <a:lnTo>
                    <a:pt x="3322" y="6276"/>
                  </a:lnTo>
                  <a:cubicBezTo>
                    <a:pt x="3322" y="6276"/>
                    <a:pt x="3334" y="6276"/>
                    <a:pt x="3358" y="6287"/>
                  </a:cubicBezTo>
                  <a:cubicBezTo>
                    <a:pt x="3417" y="6383"/>
                    <a:pt x="3501" y="6442"/>
                    <a:pt x="3596" y="6502"/>
                  </a:cubicBezTo>
                  <a:lnTo>
                    <a:pt x="4084" y="6752"/>
                  </a:lnTo>
                  <a:cubicBezTo>
                    <a:pt x="4191" y="6799"/>
                    <a:pt x="4287" y="6823"/>
                    <a:pt x="4394" y="6823"/>
                  </a:cubicBezTo>
                  <a:cubicBezTo>
                    <a:pt x="4501" y="6823"/>
                    <a:pt x="4608" y="6799"/>
                    <a:pt x="4703" y="6752"/>
                  </a:cubicBezTo>
                  <a:lnTo>
                    <a:pt x="5192" y="6502"/>
                  </a:lnTo>
                  <a:cubicBezTo>
                    <a:pt x="5299" y="6454"/>
                    <a:pt x="5382" y="6383"/>
                    <a:pt x="5430" y="6287"/>
                  </a:cubicBezTo>
                  <a:cubicBezTo>
                    <a:pt x="5453" y="6287"/>
                    <a:pt x="5453" y="6287"/>
                    <a:pt x="5465" y="6276"/>
                  </a:cubicBezTo>
                  <a:lnTo>
                    <a:pt x="5465" y="6966"/>
                  </a:lnTo>
                  <a:cubicBezTo>
                    <a:pt x="5465" y="7168"/>
                    <a:pt x="5573" y="7383"/>
                    <a:pt x="5727" y="7514"/>
                  </a:cubicBezTo>
                  <a:lnTo>
                    <a:pt x="5632" y="7585"/>
                  </a:lnTo>
                  <a:cubicBezTo>
                    <a:pt x="5549" y="7633"/>
                    <a:pt x="5537" y="7740"/>
                    <a:pt x="5584" y="7811"/>
                  </a:cubicBezTo>
                  <a:cubicBezTo>
                    <a:pt x="5608" y="7859"/>
                    <a:pt x="5668" y="7883"/>
                    <a:pt x="5715" y="7883"/>
                  </a:cubicBezTo>
                  <a:cubicBezTo>
                    <a:pt x="5751" y="7883"/>
                    <a:pt x="5775" y="7871"/>
                    <a:pt x="5811" y="7859"/>
                  </a:cubicBezTo>
                  <a:lnTo>
                    <a:pt x="6596" y="7335"/>
                  </a:lnTo>
                  <a:cubicBezTo>
                    <a:pt x="6799" y="7204"/>
                    <a:pt x="6894" y="6942"/>
                    <a:pt x="6823" y="6704"/>
                  </a:cubicBezTo>
                  <a:cubicBezTo>
                    <a:pt x="6739" y="6466"/>
                    <a:pt x="6537" y="6323"/>
                    <a:pt x="6287" y="6323"/>
                  </a:cubicBezTo>
                  <a:lnTo>
                    <a:pt x="5787" y="6323"/>
                  </a:lnTo>
                  <a:lnTo>
                    <a:pt x="5787" y="6133"/>
                  </a:lnTo>
                  <a:close/>
                  <a:moveTo>
                    <a:pt x="4406" y="1"/>
                  </a:moveTo>
                  <a:cubicBezTo>
                    <a:pt x="2858" y="1"/>
                    <a:pt x="1596" y="1263"/>
                    <a:pt x="1596" y="2811"/>
                  </a:cubicBezTo>
                  <a:lnTo>
                    <a:pt x="1596" y="3239"/>
                  </a:lnTo>
                  <a:cubicBezTo>
                    <a:pt x="1405" y="3335"/>
                    <a:pt x="1262" y="3513"/>
                    <a:pt x="1239" y="3716"/>
                  </a:cubicBezTo>
                  <a:cubicBezTo>
                    <a:pt x="1227" y="3894"/>
                    <a:pt x="1286" y="4061"/>
                    <a:pt x="1382" y="4192"/>
                  </a:cubicBezTo>
                  <a:cubicBezTo>
                    <a:pt x="1501" y="4323"/>
                    <a:pt x="1667" y="4382"/>
                    <a:pt x="1834" y="4382"/>
                  </a:cubicBezTo>
                  <a:lnTo>
                    <a:pt x="1953" y="4382"/>
                  </a:lnTo>
                  <a:cubicBezTo>
                    <a:pt x="2001" y="4740"/>
                    <a:pt x="2132" y="5073"/>
                    <a:pt x="2322" y="5371"/>
                  </a:cubicBezTo>
                  <a:cubicBezTo>
                    <a:pt x="2417" y="5502"/>
                    <a:pt x="2513" y="5633"/>
                    <a:pt x="2632" y="5752"/>
                  </a:cubicBezTo>
                  <a:lnTo>
                    <a:pt x="2453" y="5752"/>
                  </a:lnTo>
                  <a:cubicBezTo>
                    <a:pt x="1786" y="5752"/>
                    <a:pt x="1239" y="6311"/>
                    <a:pt x="1239" y="6978"/>
                  </a:cubicBezTo>
                  <a:cubicBezTo>
                    <a:pt x="1239" y="7228"/>
                    <a:pt x="1286" y="7466"/>
                    <a:pt x="1358" y="7692"/>
                  </a:cubicBezTo>
                  <a:lnTo>
                    <a:pt x="881" y="7823"/>
                  </a:lnTo>
                  <a:cubicBezTo>
                    <a:pt x="358" y="7978"/>
                    <a:pt x="0" y="8466"/>
                    <a:pt x="0" y="9002"/>
                  </a:cubicBezTo>
                  <a:lnTo>
                    <a:pt x="0" y="11098"/>
                  </a:lnTo>
                  <a:cubicBezTo>
                    <a:pt x="0" y="11193"/>
                    <a:pt x="72" y="11264"/>
                    <a:pt x="167" y="11264"/>
                  </a:cubicBezTo>
                  <a:cubicBezTo>
                    <a:pt x="250" y="11264"/>
                    <a:pt x="334" y="11193"/>
                    <a:pt x="334" y="11098"/>
                  </a:cubicBezTo>
                  <a:lnTo>
                    <a:pt x="334" y="9002"/>
                  </a:lnTo>
                  <a:cubicBezTo>
                    <a:pt x="334" y="8597"/>
                    <a:pt x="596" y="8252"/>
                    <a:pt x="965" y="8133"/>
                  </a:cubicBezTo>
                  <a:lnTo>
                    <a:pt x="1477" y="7990"/>
                  </a:lnTo>
                  <a:cubicBezTo>
                    <a:pt x="1739" y="8538"/>
                    <a:pt x="2239" y="8954"/>
                    <a:pt x="2834" y="9145"/>
                  </a:cubicBezTo>
                  <a:lnTo>
                    <a:pt x="2834" y="11098"/>
                  </a:lnTo>
                  <a:cubicBezTo>
                    <a:pt x="2834" y="11193"/>
                    <a:pt x="2906" y="11264"/>
                    <a:pt x="2989" y="11264"/>
                  </a:cubicBezTo>
                  <a:cubicBezTo>
                    <a:pt x="3084" y="11264"/>
                    <a:pt x="3156" y="11193"/>
                    <a:pt x="3156" y="11098"/>
                  </a:cubicBezTo>
                  <a:lnTo>
                    <a:pt x="3156" y="9228"/>
                  </a:lnTo>
                  <a:cubicBezTo>
                    <a:pt x="3275" y="9240"/>
                    <a:pt x="3394" y="9252"/>
                    <a:pt x="3525" y="9252"/>
                  </a:cubicBezTo>
                  <a:lnTo>
                    <a:pt x="4239" y="9252"/>
                  </a:lnTo>
                  <a:lnTo>
                    <a:pt x="4239" y="11098"/>
                  </a:lnTo>
                  <a:cubicBezTo>
                    <a:pt x="4239" y="11193"/>
                    <a:pt x="4322" y="11264"/>
                    <a:pt x="4406" y="11264"/>
                  </a:cubicBezTo>
                  <a:cubicBezTo>
                    <a:pt x="4501" y="11264"/>
                    <a:pt x="4572" y="11193"/>
                    <a:pt x="4572" y="11098"/>
                  </a:cubicBezTo>
                  <a:lnTo>
                    <a:pt x="4572" y="9252"/>
                  </a:lnTo>
                  <a:lnTo>
                    <a:pt x="5287" y="9252"/>
                  </a:lnTo>
                  <a:cubicBezTo>
                    <a:pt x="5406" y="9252"/>
                    <a:pt x="5537" y="9240"/>
                    <a:pt x="5656" y="9228"/>
                  </a:cubicBezTo>
                  <a:lnTo>
                    <a:pt x="5656" y="11098"/>
                  </a:lnTo>
                  <a:cubicBezTo>
                    <a:pt x="5656" y="11193"/>
                    <a:pt x="5727" y="11264"/>
                    <a:pt x="5823" y="11264"/>
                  </a:cubicBezTo>
                  <a:cubicBezTo>
                    <a:pt x="5906" y="11264"/>
                    <a:pt x="5989" y="11193"/>
                    <a:pt x="5989" y="11098"/>
                  </a:cubicBezTo>
                  <a:lnTo>
                    <a:pt x="5989" y="9145"/>
                  </a:lnTo>
                  <a:cubicBezTo>
                    <a:pt x="6585" y="8954"/>
                    <a:pt x="7061" y="8538"/>
                    <a:pt x="7335" y="7990"/>
                  </a:cubicBezTo>
                  <a:lnTo>
                    <a:pt x="7847" y="8133"/>
                  </a:lnTo>
                  <a:cubicBezTo>
                    <a:pt x="8216" y="8240"/>
                    <a:pt x="8490" y="8597"/>
                    <a:pt x="8490" y="9002"/>
                  </a:cubicBezTo>
                  <a:lnTo>
                    <a:pt x="8490" y="11098"/>
                  </a:lnTo>
                  <a:cubicBezTo>
                    <a:pt x="8490" y="11193"/>
                    <a:pt x="8561" y="11264"/>
                    <a:pt x="8644" y="11264"/>
                  </a:cubicBezTo>
                  <a:cubicBezTo>
                    <a:pt x="8740" y="11264"/>
                    <a:pt x="8811" y="11193"/>
                    <a:pt x="8811" y="11098"/>
                  </a:cubicBezTo>
                  <a:lnTo>
                    <a:pt x="8811" y="9002"/>
                  </a:lnTo>
                  <a:cubicBezTo>
                    <a:pt x="8787" y="8490"/>
                    <a:pt x="8430" y="8014"/>
                    <a:pt x="7906" y="7859"/>
                  </a:cubicBezTo>
                  <a:lnTo>
                    <a:pt x="7430" y="7716"/>
                  </a:lnTo>
                  <a:cubicBezTo>
                    <a:pt x="7501" y="7502"/>
                    <a:pt x="7549" y="7264"/>
                    <a:pt x="7549" y="7002"/>
                  </a:cubicBezTo>
                  <a:cubicBezTo>
                    <a:pt x="7549" y="6335"/>
                    <a:pt x="7001" y="5787"/>
                    <a:pt x="6335" y="5787"/>
                  </a:cubicBezTo>
                  <a:lnTo>
                    <a:pt x="6156" y="5787"/>
                  </a:lnTo>
                  <a:cubicBezTo>
                    <a:pt x="6513" y="5418"/>
                    <a:pt x="6763" y="4942"/>
                    <a:pt x="6835" y="4406"/>
                  </a:cubicBezTo>
                  <a:lnTo>
                    <a:pt x="6942" y="4406"/>
                  </a:lnTo>
                  <a:cubicBezTo>
                    <a:pt x="7263" y="4406"/>
                    <a:pt x="7537" y="4168"/>
                    <a:pt x="7561" y="3847"/>
                  </a:cubicBezTo>
                  <a:cubicBezTo>
                    <a:pt x="7573" y="3668"/>
                    <a:pt x="7525" y="3513"/>
                    <a:pt x="7418" y="3370"/>
                  </a:cubicBezTo>
                  <a:cubicBezTo>
                    <a:pt x="7358" y="3311"/>
                    <a:pt x="7299" y="3275"/>
                    <a:pt x="7227" y="3228"/>
                  </a:cubicBezTo>
                  <a:lnTo>
                    <a:pt x="7227" y="2811"/>
                  </a:lnTo>
                  <a:cubicBezTo>
                    <a:pt x="7227" y="1263"/>
                    <a:pt x="5954" y="1"/>
                    <a:pt x="440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798" name="Google Shape;11798;p81"/>
          <p:cNvGrpSpPr/>
          <p:nvPr/>
        </p:nvGrpSpPr>
        <p:grpSpPr>
          <a:xfrm>
            <a:off x="10128210" y="2348640"/>
            <a:ext cx="372725" cy="477523"/>
            <a:chOff x="7596157" y="1968159"/>
            <a:chExt cx="279544" cy="358142"/>
          </a:xfrm>
          <a:solidFill>
            <a:srgbClr val="D2DE00"/>
          </a:solidFill>
        </p:grpSpPr>
        <p:sp>
          <p:nvSpPr>
            <p:cNvPr id="11799" name="Google Shape;11799;p81"/>
            <p:cNvSpPr/>
            <p:nvPr/>
          </p:nvSpPr>
          <p:spPr>
            <a:xfrm>
              <a:off x="7696868" y="2092408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84" y="512"/>
                    <a:pt x="167" y="512"/>
                  </a:cubicBezTo>
                  <a:cubicBezTo>
                    <a:pt x="263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00" name="Google Shape;11800;p81"/>
            <p:cNvSpPr/>
            <p:nvPr/>
          </p:nvSpPr>
          <p:spPr>
            <a:xfrm>
              <a:off x="7764378" y="2092408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67" y="512"/>
                  </a:cubicBezTo>
                  <a:cubicBezTo>
                    <a:pt x="251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01" name="Google Shape;11801;p81"/>
            <p:cNvSpPr/>
            <p:nvPr/>
          </p:nvSpPr>
          <p:spPr>
            <a:xfrm>
              <a:off x="7713088" y="2143032"/>
              <a:ext cx="45302" cy="15777"/>
            </a:xfrm>
            <a:custGeom>
              <a:avLst/>
              <a:gdLst/>
              <a:ahLst/>
              <a:cxnLst/>
              <a:rect l="l" t="t" r="r" b="b"/>
              <a:pathLst>
                <a:path w="1430" h="498" extrusionOk="0">
                  <a:moveTo>
                    <a:pt x="184" y="1"/>
                  </a:moveTo>
                  <a:cubicBezTo>
                    <a:pt x="140" y="1"/>
                    <a:pt x="96" y="16"/>
                    <a:pt x="60" y="45"/>
                  </a:cubicBezTo>
                  <a:cubicBezTo>
                    <a:pt x="1" y="105"/>
                    <a:pt x="1" y="200"/>
                    <a:pt x="60" y="283"/>
                  </a:cubicBezTo>
                  <a:cubicBezTo>
                    <a:pt x="203" y="414"/>
                    <a:pt x="441" y="498"/>
                    <a:pt x="703" y="498"/>
                  </a:cubicBezTo>
                  <a:cubicBezTo>
                    <a:pt x="953" y="498"/>
                    <a:pt x="1203" y="414"/>
                    <a:pt x="1334" y="283"/>
                  </a:cubicBezTo>
                  <a:cubicBezTo>
                    <a:pt x="1429" y="200"/>
                    <a:pt x="1429" y="105"/>
                    <a:pt x="1370" y="45"/>
                  </a:cubicBezTo>
                  <a:cubicBezTo>
                    <a:pt x="1340" y="16"/>
                    <a:pt x="1298" y="1"/>
                    <a:pt x="1255" y="1"/>
                  </a:cubicBezTo>
                  <a:cubicBezTo>
                    <a:pt x="1212" y="1"/>
                    <a:pt x="1167" y="16"/>
                    <a:pt x="1132" y="45"/>
                  </a:cubicBezTo>
                  <a:cubicBezTo>
                    <a:pt x="1072" y="105"/>
                    <a:pt x="917" y="176"/>
                    <a:pt x="715" y="176"/>
                  </a:cubicBezTo>
                  <a:cubicBezTo>
                    <a:pt x="501" y="176"/>
                    <a:pt x="358" y="105"/>
                    <a:pt x="298" y="45"/>
                  </a:cubicBezTo>
                  <a:cubicBezTo>
                    <a:pt x="268" y="16"/>
                    <a:pt x="227" y="1"/>
                    <a:pt x="18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02" name="Google Shape;11802;p81"/>
            <p:cNvSpPr/>
            <p:nvPr/>
          </p:nvSpPr>
          <p:spPr>
            <a:xfrm>
              <a:off x="7691197" y="2075427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1"/>
                    <a:pt x="84" y="334"/>
                    <a:pt x="168" y="334"/>
                  </a:cubicBezTo>
                  <a:lnTo>
                    <a:pt x="525" y="334"/>
                  </a:lnTo>
                  <a:cubicBezTo>
                    <a:pt x="620" y="334"/>
                    <a:pt x="692" y="251"/>
                    <a:pt x="692" y="167"/>
                  </a:cubicBezTo>
                  <a:cubicBezTo>
                    <a:pt x="692" y="72"/>
                    <a:pt x="620" y="0"/>
                    <a:pt x="52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03" name="Google Shape;11803;p81"/>
            <p:cNvSpPr/>
            <p:nvPr/>
          </p:nvSpPr>
          <p:spPr>
            <a:xfrm>
              <a:off x="7758739" y="2075427"/>
              <a:ext cx="21891" cy="10581"/>
            </a:xfrm>
            <a:custGeom>
              <a:avLst/>
              <a:gdLst/>
              <a:ahLst/>
              <a:cxnLst/>
              <a:rect l="l" t="t" r="r" b="b"/>
              <a:pathLst>
                <a:path w="691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524" y="334"/>
                  </a:lnTo>
                  <a:cubicBezTo>
                    <a:pt x="607" y="334"/>
                    <a:pt x="691" y="251"/>
                    <a:pt x="691" y="167"/>
                  </a:cubicBezTo>
                  <a:cubicBezTo>
                    <a:pt x="691" y="72"/>
                    <a:pt x="607" y="0"/>
                    <a:pt x="52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04" name="Google Shape;11804;p81"/>
            <p:cNvSpPr/>
            <p:nvPr/>
          </p:nvSpPr>
          <p:spPr>
            <a:xfrm>
              <a:off x="7596157" y="1968159"/>
              <a:ext cx="279544" cy="358142"/>
            </a:xfrm>
            <a:custGeom>
              <a:avLst/>
              <a:gdLst/>
              <a:ahLst/>
              <a:cxnLst/>
              <a:rect l="l" t="t" r="r" b="b"/>
              <a:pathLst>
                <a:path w="8824" h="11305" extrusionOk="0">
                  <a:moveTo>
                    <a:pt x="2287" y="481"/>
                  </a:moveTo>
                  <a:cubicBezTo>
                    <a:pt x="2394" y="565"/>
                    <a:pt x="2525" y="600"/>
                    <a:pt x="2691" y="636"/>
                  </a:cubicBezTo>
                  <a:cubicBezTo>
                    <a:pt x="3001" y="708"/>
                    <a:pt x="3322" y="708"/>
                    <a:pt x="3537" y="708"/>
                  </a:cubicBezTo>
                  <a:lnTo>
                    <a:pt x="5299" y="708"/>
                  </a:lnTo>
                  <a:cubicBezTo>
                    <a:pt x="5739" y="708"/>
                    <a:pt x="6192" y="898"/>
                    <a:pt x="6490" y="1243"/>
                  </a:cubicBezTo>
                  <a:cubicBezTo>
                    <a:pt x="6787" y="1589"/>
                    <a:pt x="6930" y="2029"/>
                    <a:pt x="6894" y="2482"/>
                  </a:cubicBezTo>
                  <a:lnTo>
                    <a:pt x="6751" y="3744"/>
                  </a:lnTo>
                  <a:lnTo>
                    <a:pt x="6728" y="3744"/>
                  </a:lnTo>
                  <a:cubicBezTo>
                    <a:pt x="6620" y="3744"/>
                    <a:pt x="6537" y="3660"/>
                    <a:pt x="6537" y="3553"/>
                  </a:cubicBezTo>
                  <a:lnTo>
                    <a:pt x="6537" y="2839"/>
                  </a:lnTo>
                  <a:cubicBezTo>
                    <a:pt x="6537" y="2446"/>
                    <a:pt x="6216" y="2136"/>
                    <a:pt x="5835" y="2136"/>
                  </a:cubicBezTo>
                  <a:lnTo>
                    <a:pt x="4954" y="2136"/>
                  </a:lnTo>
                  <a:cubicBezTo>
                    <a:pt x="3846" y="2136"/>
                    <a:pt x="3072" y="1886"/>
                    <a:pt x="2644" y="1374"/>
                  </a:cubicBezTo>
                  <a:cubicBezTo>
                    <a:pt x="2382" y="1065"/>
                    <a:pt x="2299" y="719"/>
                    <a:pt x="2287" y="481"/>
                  </a:cubicBezTo>
                  <a:close/>
                  <a:moveTo>
                    <a:pt x="2215" y="1398"/>
                  </a:moveTo>
                  <a:cubicBezTo>
                    <a:pt x="2263" y="1458"/>
                    <a:pt x="2310" y="1529"/>
                    <a:pt x="2370" y="1589"/>
                  </a:cubicBezTo>
                  <a:cubicBezTo>
                    <a:pt x="2858" y="2172"/>
                    <a:pt x="3715" y="2470"/>
                    <a:pt x="4942" y="2470"/>
                  </a:cubicBezTo>
                  <a:lnTo>
                    <a:pt x="5823" y="2470"/>
                  </a:lnTo>
                  <a:cubicBezTo>
                    <a:pt x="6025" y="2470"/>
                    <a:pt x="6192" y="2624"/>
                    <a:pt x="6192" y="2839"/>
                  </a:cubicBezTo>
                  <a:lnTo>
                    <a:pt x="6192" y="3553"/>
                  </a:lnTo>
                  <a:cubicBezTo>
                    <a:pt x="6192" y="3839"/>
                    <a:pt x="6430" y="4077"/>
                    <a:pt x="6716" y="4077"/>
                  </a:cubicBezTo>
                  <a:lnTo>
                    <a:pt x="6978" y="4077"/>
                  </a:lnTo>
                  <a:cubicBezTo>
                    <a:pt x="7049" y="4077"/>
                    <a:pt x="7132" y="4101"/>
                    <a:pt x="7192" y="4160"/>
                  </a:cubicBezTo>
                  <a:cubicBezTo>
                    <a:pt x="7252" y="4220"/>
                    <a:pt x="7263" y="4291"/>
                    <a:pt x="7263" y="4375"/>
                  </a:cubicBezTo>
                  <a:cubicBezTo>
                    <a:pt x="7252" y="4506"/>
                    <a:pt x="7109" y="4625"/>
                    <a:pt x="6966" y="4625"/>
                  </a:cubicBezTo>
                  <a:lnTo>
                    <a:pt x="6894" y="4625"/>
                  </a:lnTo>
                  <a:lnTo>
                    <a:pt x="6894" y="4613"/>
                  </a:lnTo>
                  <a:cubicBezTo>
                    <a:pt x="6894" y="4518"/>
                    <a:pt x="6811" y="4446"/>
                    <a:pt x="6728" y="4446"/>
                  </a:cubicBezTo>
                  <a:cubicBezTo>
                    <a:pt x="6632" y="4446"/>
                    <a:pt x="6561" y="4518"/>
                    <a:pt x="6561" y="4613"/>
                  </a:cubicBezTo>
                  <a:cubicBezTo>
                    <a:pt x="6561" y="4815"/>
                    <a:pt x="6537" y="5006"/>
                    <a:pt x="6478" y="5208"/>
                  </a:cubicBezTo>
                  <a:cubicBezTo>
                    <a:pt x="6359" y="4982"/>
                    <a:pt x="6120" y="4803"/>
                    <a:pt x="5835" y="4803"/>
                  </a:cubicBezTo>
                  <a:lnTo>
                    <a:pt x="3001" y="4803"/>
                  </a:lnTo>
                  <a:cubicBezTo>
                    <a:pt x="2727" y="4803"/>
                    <a:pt x="2489" y="4970"/>
                    <a:pt x="2370" y="5208"/>
                  </a:cubicBezTo>
                  <a:cubicBezTo>
                    <a:pt x="2310" y="5006"/>
                    <a:pt x="2275" y="4815"/>
                    <a:pt x="2275" y="4613"/>
                  </a:cubicBezTo>
                  <a:cubicBezTo>
                    <a:pt x="2275" y="4518"/>
                    <a:pt x="2203" y="4446"/>
                    <a:pt x="2108" y="4446"/>
                  </a:cubicBezTo>
                  <a:cubicBezTo>
                    <a:pt x="2025" y="4446"/>
                    <a:pt x="1953" y="4518"/>
                    <a:pt x="1953" y="4613"/>
                  </a:cubicBezTo>
                  <a:lnTo>
                    <a:pt x="1953" y="4625"/>
                  </a:lnTo>
                  <a:lnTo>
                    <a:pt x="1846" y="4625"/>
                  </a:lnTo>
                  <a:cubicBezTo>
                    <a:pt x="1775" y="4625"/>
                    <a:pt x="1691" y="4589"/>
                    <a:pt x="1632" y="4529"/>
                  </a:cubicBezTo>
                  <a:cubicBezTo>
                    <a:pt x="1572" y="4470"/>
                    <a:pt x="1560" y="4399"/>
                    <a:pt x="1560" y="4327"/>
                  </a:cubicBezTo>
                  <a:cubicBezTo>
                    <a:pt x="1572" y="4196"/>
                    <a:pt x="1715" y="4077"/>
                    <a:pt x="1858" y="4077"/>
                  </a:cubicBezTo>
                  <a:lnTo>
                    <a:pt x="2096" y="4077"/>
                  </a:lnTo>
                  <a:cubicBezTo>
                    <a:pt x="2382" y="4077"/>
                    <a:pt x="2620" y="3839"/>
                    <a:pt x="2620" y="3553"/>
                  </a:cubicBezTo>
                  <a:lnTo>
                    <a:pt x="2620" y="2672"/>
                  </a:lnTo>
                  <a:cubicBezTo>
                    <a:pt x="2620" y="2601"/>
                    <a:pt x="2644" y="2541"/>
                    <a:pt x="2703" y="2505"/>
                  </a:cubicBezTo>
                  <a:cubicBezTo>
                    <a:pt x="2787" y="2470"/>
                    <a:pt x="2810" y="2363"/>
                    <a:pt x="2763" y="2291"/>
                  </a:cubicBezTo>
                  <a:cubicBezTo>
                    <a:pt x="2739" y="2236"/>
                    <a:pt x="2685" y="2207"/>
                    <a:pt x="2630" y="2207"/>
                  </a:cubicBezTo>
                  <a:cubicBezTo>
                    <a:pt x="2602" y="2207"/>
                    <a:pt x="2573" y="2215"/>
                    <a:pt x="2549" y="2232"/>
                  </a:cubicBezTo>
                  <a:cubicBezTo>
                    <a:pt x="2382" y="2315"/>
                    <a:pt x="2287" y="2494"/>
                    <a:pt x="2287" y="2672"/>
                  </a:cubicBezTo>
                  <a:lnTo>
                    <a:pt x="2287" y="3553"/>
                  </a:lnTo>
                  <a:cubicBezTo>
                    <a:pt x="2287" y="3660"/>
                    <a:pt x="2203" y="3744"/>
                    <a:pt x="2096" y="3744"/>
                  </a:cubicBezTo>
                  <a:lnTo>
                    <a:pt x="2072" y="3744"/>
                  </a:lnTo>
                  <a:lnTo>
                    <a:pt x="1929" y="2482"/>
                  </a:lnTo>
                  <a:cubicBezTo>
                    <a:pt x="1894" y="2089"/>
                    <a:pt x="1989" y="1708"/>
                    <a:pt x="2215" y="1398"/>
                  </a:cubicBezTo>
                  <a:close/>
                  <a:moveTo>
                    <a:pt x="5823" y="5125"/>
                  </a:moveTo>
                  <a:cubicBezTo>
                    <a:pt x="6025" y="5125"/>
                    <a:pt x="6192" y="5291"/>
                    <a:pt x="6192" y="5506"/>
                  </a:cubicBezTo>
                  <a:lnTo>
                    <a:pt x="6192" y="5684"/>
                  </a:lnTo>
                  <a:cubicBezTo>
                    <a:pt x="6192" y="6661"/>
                    <a:pt x="5382" y="7470"/>
                    <a:pt x="4406" y="7470"/>
                  </a:cubicBezTo>
                  <a:cubicBezTo>
                    <a:pt x="3418" y="7470"/>
                    <a:pt x="2620" y="6661"/>
                    <a:pt x="2620" y="5684"/>
                  </a:cubicBezTo>
                  <a:lnTo>
                    <a:pt x="2620" y="5506"/>
                  </a:lnTo>
                  <a:cubicBezTo>
                    <a:pt x="2620" y="5291"/>
                    <a:pt x="2775" y="5125"/>
                    <a:pt x="2989" y="5125"/>
                  </a:cubicBezTo>
                  <a:close/>
                  <a:moveTo>
                    <a:pt x="2114" y="1"/>
                  </a:moveTo>
                  <a:cubicBezTo>
                    <a:pt x="2100" y="1"/>
                    <a:pt x="2086" y="2"/>
                    <a:pt x="2072" y="5"/>
                  </a:cubicBezTo>
                  <a:cubicBezTo>
                    <a:pt x="2013" y="29"/>
                    <a:pt x="1965" y="77"/>
                    <a:pt x="1953" y="136"/>
                  </a:cubicBezTo>
                  <a:cubicBezTo>
                    <a:pt x="1953" y="172"/>
                    <a:pt x="1870" y="577"/>
                    <a:pt x="2072" y="1053"/>
                  </a:cubicBezTo>
                  <a:cubicBezTo>
                    <a:pt x="1727" y="1446"/>
                    <a:pt x="1572" y="1970"/>
                    <a:pt x="1620" y="2494"/>
                  </a:cubicBezTo>
                  <a:lnTo>
                    <a:pt x="1751" y="3732"/>
                  </a:lnTo>
                  <a:cubicBezTo>
                    <a:pt x="1489" y="3779"/>
                    <a:pt x="1275" y="3994"/>
                    <a:pt x="1251" y="4268"/>
                  </a:cubicBezTo>
                  <a:cubicBezTo>
                    <a:pt x="1239" y="4446"/>
                    <a:pt x="1298" y="4613"/>
                    <a:pt x="1394" y="4744"/>
                  </a:cubicBezTo>
                  <a:cubicBezTo>
                    <a:pt x="1513" y="4875"/>
                    <a:pt x="1679" y="4934"/>
                    <a:pt x="1846" y="4934"/>
                  </a:cubicBezTo>
                  <a:lnTo>
                    <a:pt x="1965" y="4934"/>
                  </a:lnTo>
                  <a:cubicBezTo>
                    <a:pt x="2013" y="5280"/>
                    <a:pt x="2132" y="5589"/>
                    <a:pt x="2310" y="5887"/>
                  </a:cubicBezTo>
                  <a:cubicBezTo>
                    <a:pt x="2334" y="6196"/>
                    <a:pt x="2441" y="6482"/>
                    <a:pt x="2584" y="6732"/>
                  </a:cubicBezTo>
                  <a:cubicBezTo>
                    <a:pt x="2429" y="6768"/>
                    <a:pt x="2287" y="6899"/>
                    <a:pt x="2287" y="7077"/>
                  </a:cubicBezTo>
                  <a:lnTo>
                    <a:pt x="2287" y="7923"/>
                  </a:lnTo>
                  <a:cubicBezTo>
                    <a:pt x="2287" y="8089"/>
                    <a:pt x="2191" y="8220"/>
                    <a:pt x="2037" y="8268"/>
                  </a:cubicBezTo>
                  <a:lnTo>
                    <a:pt x="858" y="8625"/>
                  </a:lnTo>
                  <a:cubicBezTo>
                    <a:pt x="346" y="8792"/>
                    <a:pt x="1" y="9244"/>
                    <a:pt x="1" y="9804"/>
                  </a:cubicBezTo>
                  <a:lnTo>
                    <a:pt x="1" y="11137"/>
                  </a:lnTo>
                  <a:cubicBezTo>
                    <a:pt x="1" y="11233"/>
                    <a:pt x="72" y="11304"/>
                    <a:pt x="167" y="11304"/>
                  </a:cubicBezTo>
                  <a:cubicBezTo>
                    <a:pt x="251" y="11304"/>
                    <a:pt x="322" y="11233"/>
                    <a:pt x="322" y="11137"/>
                  </a:cubicBezTo>
                  <a:lnTo>
                    <a:pt x="322" y="9804"/>
                  </a:lnTo>
                  <a:cubicBezTo>
                    <a:pt x="322" y="9399"/>
                    <a:pt x="584" y="9054"/>
                    <a:pt x="953" y="8935"/>
                  </a:cubicBezTo>
                  <a:lnTo>
                    <a:pt x="2025" y="8613"/>
                  </a:lnTo>
                  <a:cubicBezTo>
                    <a:pt x="2322" y="9352"/>
                    <a:pt x="3287" y="9887"/>
                    <a:pt x="4394" y="9887"/>
                  </a:cubicBezTo>
                  <a:cubicBezTo>
                    <a:pt x="4775" y="9887"/>
                    <a:pt x="5168" y="9828"/>
                    <a:pt x="5501" y="9697"/>
                  </a:cubicBezTo>
                  <a:cubicBezTo>
                    <a:pt x="5597" y="9661"/>
                    <a:pt x="5644" y="9578"/>
                    <a:pt x="5608" y="9482"/>
                  </a:cubicBezTo>
                  <a:cubicBezTo>
                    <a:pt x="5590" y="9418"/>
                    <a:pt x="5529" y="9375"/>
                    <a:pt x="5464" y="9375"/>
                  </a:cubicBezTo>
                  <a:cubicBezTo>
                    <a:pt x="5445" y="9375"/>
                    <a:pt x="5425" y="9379"/>
                    <a:pt x="5406" y="9387"/>
                  </a:cubicBezTo>
                  <a:cubicBezTo>
                    <a:pt x="5085" y="9482"/>
                    <a:pt x="4751" y="9554"/>
                    <a:pt x="4394" y="9554"/>
                  </a:cubicBezTo>
                  <a:cubicBezTo>
                    <a:pt x="3870" y="9554"/>
                    <a:pt x="3382" y="9435"/>
                    <a:pt x="2989" y="9197"/>
                  </a:cubicBezTo>
                  <a:cubicBezTo>
                    <a:pt x="2668" y="8994"/>
                    <a:pt x="2429" y="8744"/>
                    <a:pt x="2322" y="8459"/>
                  </a:cubicBezTo>
                  <a:cubicBezTo>
                    <a:pt x="2501" y="8328"/>
                    <a:pt x="2608" y="8125"/>
                    <a:pt x="2608" y="7899"/>
                  </a:cubicBezTo>
                  <a:lnTo>
                    <a:pt x="2608" y="7054"/>
                  </a:lnTo>
                  <a:cubicBezTo>
                    <a:pt x="2608" y="7054"/>
                    <a:pt x="2608" y="7030"/>
                    <a:pt x="2620" y="7030"/>
                  </a:cubicBezTo>
                  <a:lnTo>
                    <a:pt x="2810" y="7030"/>
                  </a:lnTo>
                  <a:cubicBezTo>
                    <a:pt x="3191" y="7470"/>
                    <a:pt x="3763" y="7744"/>
                    <a:pt x="4382" y="7744"/>
                  </a:cubicBezTo>
                  <a:cubicBezTo>
                    <a:pt x="5013" y="7744"/>
                    <a:pt x="5573" y="7482"/>
                    <a:pt x="5966" y="7030"/>
                  </a:cubicBezTo>
                  <a:lnTo>
                    <a:pt x="6156" y="7030"/>
                  </a:lnTo>
                  <a:cubicBezTo>
                    <a:pt x="6156" y="7030"/>
                    <a:pt x="6168" y="7030"/>
                    <a:pt x="6168" y="7054"/>
                  </a:cubicBezTo>
                  <a:lnTo>
                    <a:pt x="6168" y="7899"/>
                  </a:lnTo>
                  <a:cubicBezTo>
                    <a:pt x="6168" y="8125"/>
                    <a:pt x="6275" y="8328"/>
                    <a:pt x="6454" y="8459"/>
                  </a:cubicBezTo>
                  <a:cubicBezTo>
                    <a:pt x="6382" y="8673"/>
                    <a:pt x="6216" y="8875"/>
                    <a:pt x="5989" y="9042"/>
                  </a:cubicBezTo>
                  <a:cubicBezTo>
                    <a:pt x="5918" y="9101"/>
                    <a:pt x="5906" y="9209"/>
                    <a:pt x="5966" y="9280"/>
                  </a:cubicBezTo>
                  <a:cubicBezTo>
                    <a:pt x="5989" y="9328"/>
                    <a:pt x="6037" y="9340"/>
                    <a:pt x="6097" y="9340"/>
                  </a:cubicBezTo>
                  <a:cubicBezTo>
                    <a:pt x="6132" y="9340"/>
                    <a:pt x="6168" y="9328"/>
                    <a:pt x="6204" y="9316"/>
                  </a:cubicBezTo>
                  <a:cubicBezTo>
                    <a:pt x="6466" y="9101"/>
                    <a:pt x="6644" y="8863"/>
                    <a:pt x="6751" y="8601"/>
                  </a:cubicBezTo>
                  <a:lnTo>
                    <a:pt x="7823" y="8923"/>
                  </a:lnTo>
                  <a:cubicBezTo>
                    <a:pt x="8204" y="9042"/>
                    <a:pt x="8454" y="9387"/>
                    <a:pt x="8454" y="9792"/>
                  </a:cubicBezTo>
                  <a:lnTo>
                    <a:pt x="8454" y="11126"/>
                  </a:lnTo>
                  <a:cubicBezTo>
                    <a:pt x="8454" y="11221"/>
                    <a:pt x="8525" y="11292"/>
                    <a:pt x="8621" y="11292"/>
                  </a:cubicBezTo>
                  <a:cubicBezTo>
                    <a:pt x="8704" y="11292"/>
                    <a:pt x="8776" y="11221"/>
                    <a:pt x="8776" y="11126"/>
                  </a:cubicBezTo>
                  <a:lnTo>
                    <a:pt x="8776" y="9792"/>
                  </a:lnTo>
                  <a:cubicBezTo>
                    <a:pt x="8823" y="9280"/>
                    <a:pt x="8478" y="8804"/>
                    <a:pt x="7966" y="8661"/>
                  </a:cubicBezTo>
                  <a:lnTo>
                    <a:pt x="6787" y="8304"/>
                  </a:lnTo>
                  <a:cubicBezTo>
                    <a:pt x="6632" y="8256"/>
                    <a:pt x="6537" y="8101"/>
                    <a:pt x="6537" y="7958"/>
                  </a:cubicBezTo>
                  <a:lnTo>
                    <a:pt x="6537" y="7113"/>
                  </a:lnTo>
                  <a:cubicBezTo>
                    <a:pt x="6537" y="6935"/>
                    <a:pt x="6394" y="6792"/>
                    <a:pt x="6239" y="6768"/>
                  </a:cubicBezTo>
                  <a:cubicBezTo>
                    <a:pt x="6382" y="6518"/>
                    <a:pt x="6490" y="6232"/>
                    <a:pt x="6513" y="5923"/>
                  </a:cubicBezTo>
                  <a:cubicBezTo>
                    <a:pt x="6692" y="5625"/>
                    <a:pt x="6811" y="5303"/>
                    <a:pt x="6859" y="4970"/>
                  </a:cubicBezTo>
                  <a:lnTo>
                    <a:pt x="6966" y="4970"/>
                  </a:lnTo>
                  <a:cubicBezTo>
                    <a:pt x="7287" y="4970"/>
                    <a:pt x="7561" y="4732"/>
                    <a:pt x="7585" y="4410"/>
                  </a:cubicBezTo>
                  <a:cubicBezTo>
                    <a:pt x="7609" y="4232"/>
                    <a:pt x="7549" y="4077"/>
                    <a:pt x="7442" y="3934"/>
                  </a:cubicBezTo>
                  <a:cubicBezTo>
                    <a:pt x="7347" y="3839"/>
                    <a:pt x="7216" y="3779"/>
                    <a:pt x="7085" y="3744"/>
                  </a:cubicBezTo>
                  <a:lnTo>
                    <a:pt x="7216" y="2505"/>
                  </a:lnTo>
                  <a:cubicBezTo>
                    <a:pt x="7275" y="1958"/>
                    <a:pt x="7097" y="1422"/>
                    <a:pt x="6728" y="1005"/>
                  </a:cubicBezTo>
                  <a:cubicBezTo>
                    <a:pt x="6359" y="600"/>
                    <a:pt x="5835" y="362"/>
                    <a:pt x="5287" y="362"/>
                  </a:cubicBezTo>
                  <a:lnTo>
                    <a:pt x="3525" y="362"/>
                  </a:lnTo>
                  <a:cubicBezTo>
                    <a:pt x="2918" y="362"/>
                    <a:pt x="2406" y="243"/>
                    <a:pt x="2227" y="53"/>
                  </a:cubicBezTo>
                  <a:cubicBezTo>
                    <a:pt x="2200" y="16"/>
                    <a:pt x="2159" y="1"/>
                    <a:pt x="211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805" name="Google Shape;11805;p81"/>
          <p:cNvGrpSpPr/>
          <p:nvPr/>
        </p:nvGrpSpPr>
        <p:grpSpPr>
          <a:xfrm>
            <a:off x="9529754" y="2349823"/>
            <a:ext cx="372684" cy="476848"/>
            <a:chOff x="7147315" y="1969046"/>
            <a:chExt cx="279513" cy="357636"/>
          </a:xfrm>
          <a:solidFill>
            <a:srgbClr val="D2DE00"/>
          </a:solidFill>
        </p:grpSpPr>
        <p:sp>
          <p:nvSpPr>
            <p:cNvPr id="11806" name="Google Shape;11806;p81"/>
            <p:cNvSpPr/>
            <p:nvPr/>
          </p:nvSpPr>
          <p:spPr>
            <a:xfrm>
              <a:off x="7248026" y="2081098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83" y="0"/>
                    <a:pt x="0" y="72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83" y="512"/>
                    <a:pt x="167" y="512"/>
                  </a:cubicBezTo>
                  <a:cubicBezTo>
                    <a:pt x="262" y="512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07" name="Google Shape;11807;p81"/>
            <p:cNvSpPr/>
            <p:nvPr/>
          </p:nvSpPr>
          <p:spPr>
            <a:xfrm>
              <a:off x="7315536" y="2081098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72" y="512"/>
                    <a:pt x="167" y="512"/>
                  </a:cubicBezTo>
                  <a:cubicBezTo>
                    <a:pt x="250" y="512"/>
                    <a:pt x="322" y="429"/>
                    <a:pt x="322" y="345"/>
                  </a:cubicBezTo>
                  <a:lnTo>
                    <a:pt x="322" y="167"/>
                  </a:lnTo>
                  <a:cubicBezTo>
                    <a:pt x="334" y="72"/>
                    <a:pt x="250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08" name="Google Shape;11808;p81"/>
            <p:cNvSpPr/>
            <p:nvPr/>
          </p:nvSpPr>
          <p:spPr>
            <a:xfrm>
              <a:off x="7241595" y="2064308"/>
              <a:ext cx="28702" cy="16442"/>
            </a:xfrm>
            <a:custGeom>
              <a:avLst/>
              <a:gdLst/>
              <a:ahLst/>
              <a:cxnLst/>
              <a:rect l="l" t="t" r="r" b="b"/>
              <a:pathLst>
                <a:path w="906" h="519" extrusionOk="0">
                  <a:moveTo>
                    <a:pt x="190" y="0"/>
                  </a:moveTo>
                  <a:cubicBezTo>
                    <a:pt x="116" y="0"/>
                    <a:pt x="54" y="45"/>
                    <a:pt x="25" y="113"/>
                  </a:cubicBezTo>
                  <a:cubicBezTo>
                    <a:pt x="1" y="209"/>
                    <a:pt x="48" y="292"/>
                    <a:pt x="132" y="316"/>
                  </a:cubicBezTo>
                  <a:lnTo>
                    <a:pt x="667" y="494"/>
                  </a:lnTo>
                  <a:cubicBezTo>
                    <a:pt x="679" y="494"/>
                    <a:pt x="703" y="518"/>
                    <a:pt x="727" y="518"/>
                  </a:cubicBezTo>
                  <a:cubicBezTo>
                    <a:pt x="798" y="518"/>
                    <a:pt x="858" y="471"/>
                    <a:pt x="894" y="399"/>
                  </a:cubicBezTo>
                  <a:cubicBezTo>
                    <a:pt x="906" y="304"/>
                    <a:pt x="858" y="221"/>
                    <a:pt x="775" y="185"/>
                  </a:cubicBezTo>
                  <a:lnTo>
                    <a:pt x="239" y="6"/>
                  </a:lnTo>
                  <a:cubicBezTo>
                    <a:pt x="222" y="2"/>
                    <a:pt x="206" y="0"/>
                    <a:pt x="19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09" name="Google Shape;11809;p81"/>
            <p:cNvSpPr/>
            <p:nvPr/>
          </p:nvSpPr>
          <p:spPr>
            <a:xfrm>
              <a:off x="7303466" y="2064276"/>
              <a:ext cx="28702" cy="16474"/>
            </a:xfrm>
            <a:custGeom>
              <a:avLst/>
              <a:gdLst/>
              <a:ahLst/>
              <a:cxnLst/>
              <a:rect l="l" t="t" r="r" b="b"/>
              <a:pathLst>
                <a:path w="906" h="520" extrusionOk="0">
                  <a:moveTo>
                    <a:pt x="718" y="0"/>
                  </a:moveTo>
                  <a:cubicBezTo>
                    <a:pt x="701" y="0"/>
                    <a:pt x="684" y="2"/>
                    <a:pt x="667" y="7"/>
                  </a:cubicBezTo>
                  <a:lnTo>
                    <a:pt x="131" y="186"/>
                  </a:lnTo>
                  <a:cubicBezTo>
                    <a:pt x="36" y="222"/>
                    <a:pt x="0" y="305"/>
                    <a:pt x="24" y="400"/>
                  </a:cubicBezTo>
                  <a:cubicBezTo>
                    <a:pt x="60" y="472"/>
                    <a:pt x="108" y="519"/>
                    <a:pt x="191" y="519"/>
                  </a:cubicBezTo>
                  <a:cubicBezTo>
                    <a:pt x="203" y="519"/>
                    <a:pt x="215" y="519"/>
                    <a:pt x="250" y="495"/>
                  </a:cubicBezTo>
                  <a:lnTo>
                    <a:pt x="786" y="317"/>
                  </a:lnTo>
                  <a:cubicBezTo>
                    <a:pt x="858" y="293"/>
                    <a:pt x="905" y="210"/>
                    <a:pt x="870" y="114"/>
                  </a:cubicBezTo>
                  <a:cubicBezTo>
                    <a:pt x="850" y="38"/>
                    <a:pt x="786" y="0"/>
                    <a:pt x="71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10" name="Google Shape;11810;p81"/>
            <p:cNvSpPr/>
            <p:nvPr/>
          </p:nvSpPr>
          <p:spPr>
            <a:xfrm>
              <a:off x="7281575" y="2277229"/>
              <a:ext cx="10993" cy="49452"/>
            </a:xfrm>
            <a:custGeom>
              <a:avLst/>
              <a:gdLst/>
              <a:ahLst/>
              <a:cxnLst/>
              <a:rect l="l" t="t" r="r" b="b"/>
              <a:pathLst>
                <a:path w="347" h="1561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1405"/>
                  </a:lnTo>
                  <a:cubicBezTo>
                    <a:pt x="1" y="1489"/>
                    <a:pt x="72" y="1560"/>
                    <a:pt x="167" y="1560"/>
                  </a:cubicBezTo>
                  <a:cubicBezTo>
                    <a:pt x="251" y="1560"/>
                    <a:pt x="334" y="1489"/>
                    <a:pt x="334" y="1405"/>
                  </a:cubicBezTo>
                  <a:lnTo>
                    <a:pt x="334" y="167"/>
                  </a:lnTo>
                  <a:cubicBezTo>
                    <a:pt x="346" y="72"/>
                    <a:pt x="275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11" name="Google Shape;11811;p81"/>
            <p:cNvSpPr/>
            <p:nvPr/>
          </p:nvSpPr>
          <p:spPr>
            <a:xfrm>
              <a:off x="7147315" y="1969046"/>
              <a:ext cx="279513" cy="357255"/>
            </a:xfrm>
            <a:custGeom>
              <a:avLst/>
              <a:gdLst/>
              <a:ahLst/>
              <a:cxnLst/>
              <a:rect l="l" t="t" r="r" b="b"/>
              <a:pathLst>
                <a:path w="8823" h="11277" extrusionOk="0">
                  <a:moveTo>
                    <a:pt x="4906" y="370"/>
                  </a:moveTo>
                  <a:cubicBezTo>
                    <a:pt x="5977" y="370"/>
                    <a:pt x="6858" y="1239"/>
                    <a:pt x="6858" y="2323"/>
                  </a:cubicBezTo>
                  <a:lnTo>
                    <a:pt x="6858" y="3394"/>
                  </a:lnTo>
                  <a:lnTo>
                    <a:pt x="6632" y="3394"/>
                  </a:lnTo>
                  <a:cubicBezTo>
                    <a:pt x="6632" y="3394"/>
                    <a:pt x="6620" y="3394"/>
                    <a:pt x="6620" y="3370"/>
                  </a:cubicBezTo>
                  <a:cubicBezTo>
                    <a:pt x="6549" y="3001"/>
                    <a:pt x="6275" y="2037"/>
                    <a:pt x="5537" y="1311"/>
                  </a:cubicBezTo>
                  <a:cubicBezTo>
                    <a:pt x="5507" y="1281"/>
                    <a:pt x="5465" y="1266"/>
                    <a:pt x="5422" y="1266"/>
                  </a:cubicBezTo>
                  <a:cubicBezTo>
                    <a:pt x="5379" y="1266"/>
                    <a:pt x="5334" y="1281"/>
                    <a:pt x="5298" y="1311"/>
                  </a:cubicBezTo>
                  <a:cubicBezTo>
                    <a:pt x="5298" y="1311"/>
                    <a:pt x="4822" y="1787"/>
                    <a:pt x="4358" y="1965"/>
                  </a:cubicBezTo>
                  <a:cubicBezTo>
                    <a:pt x="3882" y="1787"/>
                    <a:pt x="3417" y="1323"/>
                    <a:pt x="3417" y="1311"/>
                  </a:cubicBezTo>
                  <a:cubicBezTo>
                    <a:pt x="3387" y="1281"/>
                    <a:pt x="3349" y="1266"/>
                    <a:pt x="3307" y="1266"/>
                  </a:cubicBezTo>
                  <a:cubicBezTo>
                    <a:pt x="3265" y="1266"/>
                    <a:pt x="3221" y="1281"/>
                    <a:pt x="3179" y="1311"/>
                  </a:cubicBezTo>
                  <a:cubicBezTo>
                    <a:pt x="3120" y="1370"/>
                    <a:pt x="3060" y="1442"/>
                    <a:pt x="3001" y="1513"/>
                  </a:cubicBezTo>
                  <a:cubicBezTo>
                    <a:pt x="2941" y="1584"/>
                    <a:pt x="2965" y="1692"/>
                    <a:pt x="3024" y="1751"/>
                  </a:cubicBezTo>
                  <a:cubicBezTo>
                    <a:pt x="3057" y="1778"/>
                    <a:pt x="3096" y="1790"/>
                    <a:pt x="3134" y="1790"/>
                  </a:cubicBezTo>
                  <a:cubicBezTo>
                    <a:pt x="3180" y="1790"/>
                    <a:pt x="3224" y="1772"/>
                    <a:pt x="3251" y="1739"/>
                  </a:cubicBezTo>
                  <a:cubicBezTo>
                    <a:pt x="3274" y="1704"/>
                    <a:pt x="3298" y="1692"/>
                    <a:pt x="3322" y="1680"/>
                  </a:cubicBezTo>
                  <a:cubicBezTo>
                    <a:pt x="3513" y="1858"/>
                    <a:pt x="3917" y="2168"/>
                    <a:pt x="4310" y="2299"/>
                  </a:cubicBezTo>
                  <a:cubicBezTo>
                    <a:pt x="4328" y="2311"/>
                    <a:pt x="4349" y="2317"/>
                    <a:pt x="4368" y="2317"/>
                  </a:cubicBezTo>
                  <a:cubicBezTo>
                    <a:pt x="4388" y="2317"/>
                    <a:pt x="4405" y="2311"/>
                    <a:pt x="4417" y="2299"/>
                  </a:cubicBezTo>
                  <a:cubicBezTo>
                    <a:pt x="4822" y="2168"/>
                    <a:pt x="5227" y="1834"/>
                    <a:pt x="5418" y="1680"/>
                  </a:cubicBezTo>
                  <a:cubicBezTo>
                    <a:pt x="6001" y="2335"/>
                    <a:pt x="6215" y="3132"/>
                    <a:pt x="6299" y="3466"/>
                  </a:cubicBezTo>
                  <a:cubicBezTo>
                    <a:pt x="6322" y="3632"/>
                    <a:pt x="6477" y="3728"/>
                    <a:pt x="6620" y="3728"/>
                  </a:cubicBezTo>
                  <a:lnTo>
                    <a:pt x="6918" y="3728"/>
                  </a:lnTo>
                  <a:cubicBezTo>
                    <a:pt x="6989" y="3728"/>
                    <a:pt x="7072" y="3763"/>
                    <a:pt x="7132" y="3823"/>
                  </a:cubicBezTo>
                  <a:cubicBezTo>
                    <a:pt x="7192" y="3882"/>
                    <a:pt x="7203" y="3954"/>
                    <a:pt x="7203" y="4025"/>
                  </a:cubicBezTo>
                  <a:cubicBezTo>
                    <a:pt x="7192" y="4168"/>
                    <a:pt x="7049" y="4287"/>
                    <a:pt x="6906" y="4287"/>
                  </a:cubicBezTo>
                  <a:lnTo>
                    <a:pt x="6834" y="4287"/>
                  </a:lnTo>
                  <a:lnTo>
                    <a:pt x="6834" y="4263"/>
                  </a:lnTo>
                  <a:cubicBezTo>
                    <a:pt x="6834" y="4180"/>
                    <a:pt x="6751" y="4097"/>
                    <a:pt x="6668" y="4097"/>
                  </a:cubicBezTo>
                  <a:cubicBezTo>
                    <a:pt x="6572" y="4097"/>
                    <a:pt x="6501" y="4180"/>
                    <a:pt x="6501" y="4263"/>
                  </a:cubicBezTo>
                  <a:cubicBezTo>
                    <a:pt x="6501" y="5442"/>
                    <a:pt x="5548" y="6395"/>
                    <a:pt x="4370" y="6395"/>
                  </a:cubicBezTo>
                  <a:cubicBezTo>
                    <a:pt x="3203" y="6395"/>
                    <a:pt x="2250" y="5442"/>
                    <a:pt x="2250" y="4263"/>
                  </a:cubicBezTo>
                  <a:cubicBezTo>
                    <a:pt x="2250" y="4180"/>
                    <a:pt x="2167" y="4097"/>
                    <a:pt x="2084" y="4097"/>
                  </a:cubicBezTo>
                  <a:cubicBezTo>
                    <a:pt x="1989" y="4097"/>
                    <a:pt x="1953" y="4144"/>
                    <a:pt x="1953" y="4240"/>
                  </a:cubicBezTo>
                  <a:lnTo>
                    <a:pt x="1846" y="4251"/>
                  </a:lnTo>
                  <a:cubicBezTo>
                    <a:pt x="1774" y="4251"/>
                    <a:pt x="1691" y="4228"/>
                    <a:pt x="1631" y="4168"/>
                  </a:cubicBezTo>
                  <a:cubicBezTo>
                    <a:pt x="1572" y="4109"/>
                    <a:pt x="1560" y="4025"/>
                    <a:pt x="1560" y="3954"/>
                  </a:cubicBezTo>
                  <a:cubicBezTo>
                    <a:pt x="1572" y="3823"/>
                    <a:pt x="1715" y="3704"/>
                    <a:pt x="1858" y="3704"/>
                  </a:cubicBezTo>
                  <a:lnTo>
                    <a:pt x="2131" y="3704"/>
                  </a:lnTo>
                  <a:cubicBezTo>
                    <a:pt x="2286" y="3704"/>
                    <a:pt x="2429" y="3597"/>
                    <a:pt x="2453" y="3430"/>
                  </a:cubicBezTo>
                  <a:cubicBezTo>
                    <a:pt x="2500" y="3216"/>
                    <a:pt x="2631" y="2751"/>
                    <a:pt x="2905" y="2275"/>
                  </a:cubicBezTo>
                  <a:cubicBezTo>
                    <a:pt x="2941" y="2204"/>
                    <a:pt x="2917" y="2096"/>
                    <a:pt x="2846" y="2049"/>
                  </a:cubicBezTo>
                  <a:cubicBezTo>
                    <a:pt x="2820" y="2034"/>
                    <a:pt x="2791" y="2027"/>
                    <a:pt x="2763" y="2027"/>
                  </a:cubicBezTo>
                  <a:cubicBezTo>
                    <a:pt x="2702" y="2027"/>
                    <a:pt x="2644" y="2059"/>
                    <a:pt x="2620" y="2108"/>
                  </a:cubicBezTo>
                  <a:cubicBezTo>
                    <a:pt x="2322" y="2632"/>
                    <a:pt x="2203" y="3120"/>
                    <a:pt x="2143" y="3370"/>
                  </a:cubicBezTo>
                  <a:cubicBezTo>
                    <a:pt x="2143" y="3370"/>
                    <a:pt x="2143" y="3394"/>
                    <a:pt x="2131" y="3394"/>
                  </a:cubicBezTo>
                  <a:lnTo>
                    <a:pt x="1905" y="3394"/>
                  </a:lnTo>
                  <a:lnTo>
                    <a:pt x="1905" y="2323"/>
                  </a:lnTo>
                  <a:cubicBezTo>
                    <a:pt x="1905" y="1251"/>
                    <a:pt x="2786" y="370"/>
                    <a:pt x="3846" y="370"/>
                  </a:cubicBezTo>
                  <a:close/>
                  <a:moveTo>
                    <a:pt x="2096" y="5121"/>
                  </a:moveTo>
                  <a:cubicBezTo>
                    <a:pt x="2274" y="5573"/>
                    <a:pt x="2584" y="5978"/>
                    <a:pt x="2989" y="6264"/>
                  </a:cubicBezTo>
                  <a:lnTo>
                    <a:pt x="2989" y="7214"/>
                  </a:lnTo>
                  <a:lnTo>
                    <a:pt x="1357" y="5240"/>
                  </a:lnTo>
                  <a:lnTo>
                    <a:pt x="2096" y="5121"/>
                  </a:lnTo>
                  <a:close/>
                  <a:moveTo>
                    <a:pt x="6715" y="5121"/>
                  </a:moveTo>
                  <a:lnTo>
                    <a:pt x="7453" y="5240"/>
                  </a:lnTo>
                  <a:lnTo>
                    <a:pt x="5822" y="7228"/>
                  </a:lnTo>
                  <a:lnTo>
                    <a:pt x="5822" y="6264"/>
                  </a:lnTo>
                  <a:cubicBezTo>
                    <a:pt x="6215" y="5978"/>
                    <a:pt x="6537" y="5573"/>
                    <a:pt x="6715" y="5121"/>
                  </a:cubicBezTo>
                  <a:close/>
                  <a:moveTo>
                    <a:pt x="5489" y="6454"/>
                  </a:moveTo>
                  <a:lnTo>
                    <a:pt x="5489" y="7633"/>
                  </a:lnTo>
                  <a:lnTo>
                    <a:pt x="4417" y="8931"/>
                  </a:lnTo>
                  <a:lnTo>
                    <a:pt x="3346" y="7633"/>
                  </a:lnTo>
                  <a:lnTo>
                    <a:pt x="3346" y="6454"/>
                  </a:lnTo>
                  <a:cubicBezTo>
                    <a:pt x="3679" y="6621"/>
                    <a:pt x="4036" y="6704"/>
                    <a:pt x="4417" y="6704"/>
                  </a:cubicBezTo>
                  <a:cubicBezTo>
                    <a:pt x="4810" y="6704"/>
                    <a:pt x="5167" y="6621"/>
                    <a:pt x="5489" y="6454"/>
                  </a:cubicBezTo>
                  <a:close/>
                  <a:moveTo>
                    <a:pt x="3894" y="1"/>
                  </a:moveTo>
                  <a:cubicBezTo>
                    <a:pt x="2631" y="1"/>
                    <a:pt x="1608" y="1025"/>
                    <a:pt x="1608" y="2287"/>
                  </a:cubicBezTo>
                  <a:lnTo>
                    <a:pt x="1608" y="3418"/>
                  </a:lnTo>
                  <a:cubicBezTo>
                    <a:pt x="1417" y="3513"/>
                    <a:pt x="1274" y="3692"/>
                    <a:pt x="1250" y="3894"/>
                  </a:cubicBezTo>
                  <a:cubicBezTo>
                    <a:pt x="1238" y="4073"/>
                    <a:pt x="1286" y="4240"/>
                    <a:pt x="1393" y="4371"/>
                  </a:cubicBezTo>
                  <a:cubicBezTo>
                    <a:pt x="1512" y="4501"/>
                    <a:pt x="1679" y="4561"/>
                    <a:pt x="1846" y="4561"/>
                  </a:cubicBezTo>
                  <a:lnTo>
                    <a:pt x="1965" y="4561"/>
                  </a:lnTo>
                  <a:cubicBezTo>
                    <a:pt x="1977" y="4644"/>
                    <a:pt x="1989" y="4716"/>
                    <a:pt x="2000" y="4775"/>
                  </a:cubicBezTo>
                  <a:lnTo>
                    <a:pt x="1262" y="4894"/>
                  </a:lnTo>
                  <a:cubicBezTo>
                    <a:pt x="1155" y="4906"/>
                    <a:pt x="1048" y="4978"/>
                    <a:pt x="1012" y="5073"/>
                  </a:cubicBezTo>
                  <a:cubicBezTo>
                    <a:pt x="965" y="5180"/>
                    <a:pt x="965" y="5275"/>
                    <a:pt x="1012" y="5383"/>
                  </a:cubicBezTo>
                  <a:lnTo>
                    <a:pt x="2108" y="7502"/>
                  </a:lnTo>
                  <a:lnTo>
                    <a:pt x="857" y="7883"/>
                  </a:lnTo>
                  <a:cubicBezTo>
                    <a:pt x="334" y="8050"/>
                    <a:pt x="0" y="8514"/>
                    <a:pt x="0" y="9062"/>
                  </a:cubicBezTo>
                  <a:lnTo>
                    <a:pt x="0" y="11109"/>
                  </a:lnTo>
                  <a:cubicBezTo>
                    <a:pt x="0" y="11205"/>
                    <a:pt x="72" y="11276"/>
                    <a:pt x="155" y="11276"/>
                  </a:cubicBezTo>
                  <a:cubicBezTo>
                    <a:pt x="250" y="11276"/>
                    <a:pt x="322" y="11205"/>
                    <a:pt x="322" y="11109"/>
                  </a:cubicBezTo>
                  <a:lnTo>
                    <a:pt x="322" y="9062"/>
                  </a:lnTo>
                  <a:cubicBezTo>
                    <a:pt x="322" y="8943"/>
                    <a:pt x="357" y="8823"/>
                    <a:pt x="381" y="8716"/>
                  </a:cubicBezTo>
                  <a:lnTo>
                    <a:pt x="1215" y="9431"/>
                  </a:lnTo>
                  <a:cubicBezTo>
                    <a:pt x="1334" y="9538"/>
                    <a:pt x="1405" y="9681"/>
                    <a:pt x="1405" y="9847"/>
                  </a:cubicBezTo>
                  <a:lnTo>
                    <a:pt x="1405" y="11109"/>
                  </a:lnTo>
                  <a:cubicBezTo>
                    <a:pt x="1405" y="11205"/>
                    <a:pt x="1488" y="11276"/>
                    <a:pt x="1572" y="11276"/>
                  </a:cubicBezTo>
                  <a:cubicBezTo>
                    <a:pt x="1667" y="11276"/>
                    <a:pt x="1738" y="11205"/>
                    <a:pt x="1738" y="11109"/>
                  </a:cubicBezTo>
                  <a:lnTo>
                    <a:pt x="1738" y="9847"/>
                  </a:lnTo>
                  <a:cubicBezTo>
                    <a:pt x="1738" y="9597"/>
                    <a:pt x="1631" y="9359"/>
                    <a:pt x="1441" y="9181"/>
                  </a:cubicBezTo>
                  <a:lnTo>
                    <a:pt x="572" y="8431"/>
                  </a:lnTo>
                  <a:cubicBezTo>
                    <a:pt x="679" y="8335"/>
                    <a:pt x="810" y="8240"/>
                    <a:pt x="965" y="8192"/>
                  </a:cubicBezTo>
                  <a:lnTo>
                    <a:pt x="2274" y="7776"/>
                  </a:lnTo>
                  <a:lnTo>
                    <a:pt x="2989" y="9145"/>
                  </a:lnTo>
                  <a:lnTo>
                    <a:pt x="2762" y="9597"/>
                  </a:lnTo>
                  <a:cubicBezTo>
                    <a:pt x="2679" y="9776"/>
                    <a:pt x="2691" y="9966"/>
                    <a:pt x="2810" y="10133"/>
                  </a:cubicBezTo>
                  <a:lnTo>
                    <a:pt x="3572" y="11205"/>
                  </a:lnTo>
                  <a:cubicBezTo>
                    <a:pt x="3596" y="11252"/>
                    <a:pt x="3655" y="11276"/>
                    <a:pt x="3703" y="11276"/>
                  </a:cubicBezTo>
                  <a:cubicBezTo>
                    <a:pt x="3727" y="11276"/>
                    <a:pt x="3763" y="11264"/>
                    <a:pt x="3786" y="11252"/>
                  </a:cubicBezTo>
                  <a:cubicBezTo>
                    <a:pt x="3870" y="11193"/>
                    <a:pt x="3882" y="11086"/>
                    <a:pt x="3834" y="11014"/>
                  </a:cubicBezTo>
                  <a:lnTo>
                    <a:pt x="3072" y="9943"/>
                  </a:lnTo>
                  <a:cubicBezTo>
                    <a:pt x="3036" y="9883"/>
                    <a:pt x="3036" y="9800"/>
                    <a:pt x="3060" y="9740"/>
                  </a:cubicBezTo>
                  <a:lnTo>
                    <a:pt x="3310" y="9228"/>
                  </a:lnTo>
                  <a:cubicBezTo>
                    <a:pt x="3346" y="9181"/>
                    <a:pt x="3346" y="9121"/>
                    <a:pt x="3310" y="9073"/>
                  </a:cubicBezTo>
                  <a:lnTo>
                    <a:pt x="1917" y="6395"/>
                  </a:lnTo>
                  <a:lnTo>
                    <a:pt x="4263" y="9252"/>
                  </a:lnTo>
                  <a:cubicBezTo>
                    <a:pt x="4298" y="9300"/>
                    <a:pt x="4346" y="9312"/>
                    <a:pt x="4405" y="9312"/>
                  </a:cubicBezTo>
                  <a:cubicBezTo>
                    <a:pt x="4441" y="9312"/>
                    <a:pt x="4489" y="9300"/>
                    <a:pt x="4536" y="9252"/>
                  </a:cubicBezTo>
                  <a:lnTo>
                    <a:pt x="6882" y="6395"/>
                  </a:lnTo>
                  <a:lnTo>
                    <a:pt x="5489" y="9073"/>
                  </a:lnTo>
                  <a:cubicBezTo>
                    <a:pt x="5453" y="9121"/>
                    <a:pt x="5453" y="9181"/>
                    <a:pt x="5489" y="9228"/>
                  </a:cubicBezTo>
                  <a:lnTo>
                    <a:pt x="5739" y="9740"/>
                  </a:lnTo>
                  <a:cubicBezTo>
                    <a:pt x="5775" y="9800"/>
                    <a:pt x="5775" y="9871"/>
                    <a:pt x="5727" y="9943"/>
                  </a:cubicBezTo>
                  <a:lnTo>
                    <a:pt x="4965" y="11014"/>
                  </a:lnTo>
                  <a:cubicBezTo>
                    <a:pt x="4906" y="11086"/>
                    <a:pt x="4941" y="11193"/>
                    <a:pt x="5013" y="11252"/>
                  </a:cubicBezTo>
                  <a:cubicBezTo>
                    <a:pt x="5037" y="11264"/>
                    <a:pt x="5072" y="11276"/>
                    <a:pt x="5096" y="11276"/>
                  </a:cubicBezTo>
                  <a:cubicBezTo>
                    <a:pt x="5144" y="11276"/>
                    <a:pt x="5203" y="11252"/>
                    <a:pt x="5239" y="11205"/>
                  </a:cubicBezTo>
                  <a:lnTo>
                    <a:pt x="5989" y="10133"/>
                  </a:lnTo>
                  <a:cubicBezTo>
                    <a:pt x="6108" y="9966"/>
                    <a:pt x="6132" y="9776"/>
                    <a:pt x="6037" y="9597"/>
                  </a:cubicBezTo>
                  <a:lnTo>
                    <a:pt x="5810" y="9145"/>
                  </a:lnTo>
                  <a:lnTo>
                    <a:pt x="6525" y="7776"/>
                  </a:lnTo>
                  <a:lnTo>
                    <a:pt x="7834" y="8192"/>
                  </a:lnTo>
                  <a:cubicBezTo>
                    <a:pt x="7989" y="8240"/>
                    <a:pt x="8120" y="8335"/>
                    <a:pt x="8227" y="8431"/>
                  </a:cubicBezTo>
                  <a:lnTo>
                    <a:pt x="7358" y="9181"/>
                  </a:lnTo>
                  <a:cubicBezTo>
                    <a:pt x="7168" y="9347"/>
                    <a:pt x="7061" y="9585"/>
                    <a:pt x="7061" y="9847"/>
                  </a:cubicBezTo>
                  <a:lnTo>
                    <a:pt x="7061" y="11109"/>
                  </a:lnTo>
                  <a:cubicBezTo>
                    <a:pt x="7061" y="11205"/>
                    <a:pt x="7144" y="11276"/>
                    <a:pt x="7227" y="11276"/>
                  </a:cubicBezTo>
                  <a:cubicBezTo>
                    <a:pt x="7323" y="11276"/>
                    <a:pt x="7394" y="11205"/>
                    <a:pt x="7394" y="11109"/>
                  </a:cubicBezTo>
                  <a:lnTo>
                    <a:pt x="7394" y="9847"/>
                  </a:lnTo>
                  <a:cubicBezTo>
                    <a:pt x="7394" y="9681"/>
                    <a:pt x="7465" y="9538"/>
                    <a:pt x="7584" y="9431"/>
                  </a:cubicBezTo>
                  <a:lnTo>
                    <a:pt x="8418" y="8716"/>
                  </a:lnTo>
                  <a:cubicBezTo>
                    <a:pt x="8466" y="8823"/>
                    <a:pt x="8477" y="8943"/>
                    <a:pt x="8477" y="9062"/>
                  </a:cubicBezTo>
                  <a:lnTo>
                    <a:pt x="8477" y="11109"/>
                  </a:lnTo>
                  <a:cubicBezTo>
                    <a:pt x="8477" y="11205"/>
                    <a:pt x="8549" y="11276"/>
                    <a:pt x="8644" y="11276"/>
                  </a:cubicBezTo>
                  <a:cubicBezTo>
                    <a:pt x="8727" y="11276"/>
                    <a:pt x="8811" y="11205"/>
                    <a:pt x="8811" y="11109"/>
                  </a:cubicBezTo>
                  <a:lnTo>
                    <a:pt x="8811" y="9062"/>
                  </a:lnTo>
                  <a:cubicBezTo>
                    <a:pt x="8823" y="8538"/>
                    <a:pt x="8477" y="8073"/>
                    <a:pt x="7965" y="7919"/>
                  </a:cubicBezTo>
                  <a:lnTo>
                    <a:pt x="6715" y="7526"/>
                  </a:lnTo>
                  <a:lnTo>
                    <a:pt x="7811" y="5418"/>
                  </a:lnTo>
                  <a:cubicBezTo>
                    <a:pt x="7858" y="5311"/>
                    <a:pt x="7858" y="5204"/>
                    <a:pt x="7811" y="5097"/>
                  </a:cubicBezTo>
                  <a:cubicBezTo>
                    <a:pt x="7763" y="5002"/>
                    <a:pt x="7668" y="4942"/>
                    <a:pt x="7561" y="4918"/>
                  </a:cubicBezTo>
                  <a:lnTo>
                    <a:pt x="6811" y="4799"/>
                  </a:lnTo>
                  <a:cubicBezTo>
                    <a:pt x="6822" y="4728"/>
                    <a:pt x="6846" y="4656"/>
                    <a:pt x="6858" y="4597"/>
                  </a:cubicBezTo>
                  <a:lnTo>
                    <a:pt x="6965" y="4597"/>
                  </a:lnTo>
                  <a:cubicBezTo>
                    <a:pt x="7287" y="4597"/>
                    <a:pt x="7561" y="4359"/>
                    <a:pt x="7584" y="4049"/>
                  </a:cubicBezTo>
                  <a:cubicBezTo>
                    <a:pt x="7608" y="3870"/>
                    <a:pt x="7549" y="3704"/>
                    <a:pt x="7442" y="3573"/>
                  </a:cubicBezTo>
                  <a:cubicBezTo>
                    <a:pt x="7382" y="3513"/>
                    <a:pt x="7323" y="3466"/>
                    <a:pt x="7251" y="3418"/>
                  </a:cubicBezTo>
                  <a:lnTo>
                    <a:pt x="7251" y="2287"/>
                  </a:lnTo>
                  <a:cubicBezTo>
                    <a:pt x="7251" y="1025"/>
                    <a:pt x="6215" y="1"/>
                    <a:pt x="495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12" name="Google Shape;11812;p81"/>
            <p:cNvSpPr/>
            <p:nvPr/>
          </p:nvSpPr>
          <p:spPr>
            <a:xfrm>
              <a:off x="7248026" y="2111067"/>
              <a:ext cx="78471" cy="36052"/>
            </a:xfrm>
            <a:custGeom>
              <a:avLst/>
              <a:gdLst/>
              <a:ahLst/>
              <a:cxnLst/>
              <a:rect l="l" t="t" r="r" b="b"/>
              <a:pathLst>
                <a:path w="2477" h="1138" extrusionOk="0">
                  <a:moveTo>
                    <a:pt x="619" y="411"/>
                  </a:moveTo>
                  <a:cubicBezTo>
                    <a:pt x="679" y="411"/>
                    <a:pt x="738" y="423"/>
                    <a:pt x="798" y="423"/>
                  </a:cubicBezTo>
                  <a:lnTo>
                    <a:pt x="703" y="602"/>
                  </a:lnTo>
                  <a:lnTo>
                    <a:pt x="619" y="411"/>
                  </a:lnTo>
                  <a:close/>
                  <a:moveTo>
                    <a:pt x="1846" y="411"/>
                  </a:moveTo>
                  <a:lnTo>
                    <a:pt x="1762" y="602"/>
                  </a:lnTo>
                  <a:lnTo>
                    <a:pt x="1667" y="423"/>
                  </a:lnTo>
                  <a:cubicBezTo>
                    <a:pt x="1727" y="423"/>
                    <a:pt x="1786" y="411"/>
                    <a:pt x="1846" y="411"/>
                  </a:cubicBezTo>
                  <a:close/>
                  <a:moveTo>
                    <a:pt x="2310" y="1"/>
                  </a:moveTo>
                  <a:cubicBezTo>
                    <a:pt x="2295" y="1"/>
                    <a:pt x="2279" y="2"/>
                    <a:pt x="2262" y="7"/>
                  </a:cubicBezTo>
                  <a:cubicBezTo>
                    <a:pt x="1965" y="78"/>
                    <a:pt x="1607" y="114"/>
                    <a:pt x="1238" y="114"/>
                  </a:cubicBezTo>
                  <a:cubicBezTo>
                    <a:pt x="869" y="114"/>
                    <a:pt x="524" y="66"/>
                    <a:pt x="214" y="7"/>
                  </a:cubicBezTo>
                  <a:cubicBezTo>
                    <a:pt x="203" y="5"/>
                    <a:pt x="191" y="4"/>
                    <a:pt x="180" y="4"/>
                  </a:cubicBezTo>
                  <a:cubicBezTo>
                    <a:pt x="100" y="4"/>
                    <a:pt x="34" y="42"/>
                    <a:pt x="24" y="126"/>
                  </a:cubicBezTo>
                  <a:cubicBezTo>
                    <a:pt x="0" y="221"/>
                    <a:pt x="48" y="304"/>
                    <a:pt x="143" y="316"/>
                  </a:cubicBezTo>
                  <a:cubicBezTo>
                    <a:pt x="167" y="316"/>
                    <a:pt x="203" y="340"/>
                    <a:pt x="226" y="340"/>
                  </a:cubicBezTo>
                  <a:lnTo>
                    <a:pt x="560" y="1054"/>
                  </a:lnTo>
                  <a:cubicBezTo>
                    <a:pt x="584" y="1114"/>
                    <a:pt x="643" y="1138"/>
                    <a:pt x="703" y="1138"/>
                  </a:cubicBezTo>
                  <a:cubicBezTo>
                    <a:pt x="762" y="1138"/>
                    <a:pt x="822" y="1114"/>
                    <a:pt x="857" y="1054"/>
                  </a:cubicBezTo>
                  <a:lnTo>
                    <a:pt x="1167" y="435"/>
                  </a:lnTo>
                  <a:lnTo>
                    <a:pt x="1310" y="435"/>
                  </a:lnTo>
                  <a:lnTo>
                    <a:pt x="1619" y="1054"/>
                  </a:lnTo>
                  <a:cubicBezTo>
                    <a:pt x="1655" y="1114"/>
                    <a:pt x="1715" y="1138"/>
                    <a:pt x="1774" y="1138"/>
                  </a:cubicBezTo>
                  <a:cubicBezTo>
                    <a:pt x="1834" y="1138"/>
                    <a:pt x="1893" y="1090"/>
                    <a:pt x="1917" y="1054"/>
                  </a:cubicBezTo>
                  <a:lnTo>
                    <a:pt x="2250" y="340"/>
                  </a:lnTo>
                  <a:cubicBezTo>
                    <a:pt x="2274" y="340"/>
                    <a:pt x="2310" y="316"/>
                    <a:pt x="2334" y="316"/>
                  </a:cubicBezTo>
                  <a:cubicBezTo>
                    <a:pt x="2417" y="304"/>
                    <a:pt x="2477" y="221"/>
                    <a:pt x="2465" y="126"/>
                  </a:cubicBezTo>
                  <a:cubicBezTo>
                    <a:pt x="2445" y="47"/>
                    <a:pt x="2384" y="1"/>
                    <a:pt x="2310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813" name="Google Shape;11813;p81"/>
          <p:cNvGrpSpPr/>
          <p:nvPr/>
        </p:nvGrpSpPr>
        <p:grpSpPr>
          <a:xfrm>
            <a:off x="8930242" y="2348851"/>
            <a:ext cx="373740" cy="478791"/>
            <a:chOff x="6697681" y="1968317"/>
            <a:chExt cx="280305" cy="359093"/>
          </a:xfrm>
          <a:solidFill>
            <a:srgbClr val="D2DE00"/>
          </a:solidFill>
        </p:grpSpPr>
        <p:sp>
          <p:nvSpPr>
            <p:cNvPr id="11814" name="Google Shape;11814;p81"/>
            <p:cNvSpPr/>
            <p:nvPr/>
          </p:nvSpPr>
          <p:spPr>
            <a:xfrm>
              <a:off x="6799152" y="2092408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84" y="512"/>
                    <a:pt x="167" y="512"/>
                  </a:cubicBezTo>
                  <a:cubicBezTo>
                    <a:pt x="251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15" name="Google Shape;11815;p81"/>
            <p:cNvSpPr/>
            <p:nvPr/>
          </p:nvSpPr>
          <p:spPr>
            <a:xfrm>
              <a:off x="6866662" y="2092408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68" y="512"/>
                  </a:cubicBezTo>
                  <a:cubicBezTo>
                    <a:pt x="251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16" name="Google Shape;11816;p81"/>
            <p:cNvSpPr/>
            <p:nvPr/>
          </p:nvSpPr>
          <p:spPr>
            <a:xfrm>
              <a:off x="6815372" y="2143032"/>
              <a:ext cx="45302" cy="15777"/>
            </a:xfrm>
            <a:custGeom>
              <a:avLst/>
              <a:gdLst/>
              <a:ahLst/>
              <a:cxnLst/>
              <a:rect l="l" t="t" r="r" b="b"/>
              <a:pathLst>
                <a:path w="1430" h="498" extrusionOk="0">
                  <a:moveTo>
                    <a:pt x="184" y="1"/>
                  </a:moveTo>
                  <a:cubicBezTo>
                    <a:pt x="141" y="1"/>
                    <a:pt x="96" y="16"/>
                    <a:pt x="60" y="45"/>
                  </a:cubicBezTo>
                  <a:cubicBezTo>
                    <a:pt x="1" y="105"/>
                    <a:pt x="1" y="200"/>
                    <a:pt x="60" y="283"/>
                  </a:cubicBezTo>
                  <a:cubicBezTo>
                    <a:pt x="203" y="414"/>
                    <a:pt x="441" y="498"/>
                    <a:pt x="703" y="498"/>
                  </a:cubicBezTo>
                  <a:cubicBezTo>
                    <a:pt x="965" y="498"/>
                    <a:pt x="1203" y="414"/>
                    <a:pt x="1334" y="283"/>
                  </a:cubicBezTo>
                  <a:cubicBezTo>
                    <a:pt x="1429" y="200"/>
                    <a:pt x="1429" y="105"/>
                    <a:pt x="1370" y="45"/>
                  </a:cubicBezTo>
                  <a:cubicBezTo>
                    <a:pt x="1340" y="16"/>
                    <a:pt x="1298" y="1"/>
                    <a:pt x="1255" y="1"/>
                  </a:cubicBezTo>
                  <a:cubicBezTo>
                    <a:pt x="1212" y="1"/>
                    <a:pt x="1167" y="16"/>
                    <a:pt x="1132" y="45"/>
                  </a:cubicBezTo>
                  <a:cubicBezTo>
                    <a:pt x="1072" y="105"/>
                    <a:pt x="917" y="176"/>
                    <a:pt x="715" y="176"/>
                  </a:cubicBezTo>
                  <a:cubicBezTo>
                    <a:pt x="501" y="176"/>
                    <a:pt x="358" y="105"/>
                    <a:pt x="298" y="45"/>
                  </a:cubicBezTo>
                  <a:cubicBezTo>
                    <a:pt x="269" y="16"/>
                    <a:pt x="227" y="1"/>
                    <a:pt x="18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17" name="Google Shape;11817;p81"/>
            <p:cNvSpPr/>
            <p:nvPr/>
          </p:nvSpPr>
          <p:spPr>
            <a:xfrm>
              <a:off x="6697681" y="1968317"/>
              <a:ext cx="280305" cy="358713"/>
            </a:xfrm>
            <a:custGeom>
              <a:avLst/>
              <a:gdLst/>
              <a:ahLst/>
              <a:cxnLst/>
              <a:rect l="l" t="t" r="r" b="b"/>
              <a:pathLst>
                <a:path w="8848" h="11323" extrusionOk="0">
                  <a:moveTo>
                    <a:pt x="4430" y="345"/>
                  </a:moveTo>
                  <a:cubicBezTo>
                    <a:pt x="4978" y="345"/>
                    <a:pt x="5502" y="512"/>
                    <a:pt x="5918" y="822"/>
                  </a:cubicBezTo>
                  <a:cubicBezTo>
                    <a:pt x="6252" y="1072"/>
                    <a:pt x="6526" y="1417"/>
                    <a:pt x="6668" y="1786"/>
                  </a:cubicBezTo>
                  <a:lnTo>
                    <a:pt x="6371" y="1786"/>
                  </a:lnTo>
                  <a:cubicBezTo>
                    <a:pt x="6287" y="1786"/>
                    <a:pt x="6216" y="1857"/>
                    <a:pt x="6216" y="1953"/>
                  </a:cubicBezTo>
                  <a:cubicBezTo>
                    <a:pt x="6216" y="2048"/>
                    <a:pt x="6287" y="2119"/>
                    <a:pt x="6371" y="2119"/>
                  </a:cubicBezTo>
                  <a:lnTo>
                    <a:pt x="7085" y="2119"/>
                  </a:lnTo>
                  <a:cubicBezTo>
                    <a:pt x="7085" y="2119"/>
                    <a:pt x="7109" y="2119"/>
                    <a:pt x="7109" y="2131"/>
                  </a:cubicBezTo>
                  <a:lnTo>
                    <a:pt x="7109" y="2846"/>
                  </a:lnTo>
                  <a:cubicBezTo>
                    <a:pt x="7109" y="2846"/>
                    <a:pt x="7109" y="2858"/>
                    <a:pt x="7085" y="2858"/>
                  </a:cubicBezTo>
                  <a:lnTo>
                    <a:pt x="1787" y="2858"/>
                  </a:lnTo>
                  <a:cubicBezTo>
                    <a:pt x="1787" y="2858"/>
                    <a:pt x="1775" y="2858"/>
                    <a:pt x="1775" y="2846"/>
                  </a:cubicBezTo>
                  <a:lnTo>
                    <a:pt x="1775" y="2131"/>
                  </a:lnTo>
                  <a:lnTo>
                    <a:pt x="1763" y="2131"/>
                  </a:lnTo>
                  <a:lnTo>
                    <a:pt x="5668" y="2119"/>
                  </a:lnTo>
                  <a:cubicBezTo>
                    <a:pt x="5752" y="2119"/>
                    <a:pt x="5823" y="2048"/>
                    <a:pt x="5823" y="1953"/>
                  </a:cubicBezTo>
                  <a:cubicBezTo>
                    <a:pt x="5823" y="1857"/>
                    <a:pt x="5752" y="1786"/>
                    <a:pt x="5668" y="1786"/>
                  </a:cubicBezTo>
                  <a:lnTo>
                    <a:pt x="2180" y="1786"/>
                  </a:lnTo>
                  <a:cubicBezTo>
                    <a:pt x="2335" y="1417"/>
                    <a:pt x="2585" y="1072"/>
                    <a:pt x="2942" y="822"/>
                  </a:cubicBezTo>
                  <a:cubicBezTo>
                    <a:pt x="3370" y="512"/>
                    <a:pt x="3870" y="345"/>
                    <a:pt x="4430" y="345"/>
                  </a:cubicBezTo>
                  <a:close/>
                  <a:moveTo>
                    <a:pt x="6918" y="3179"/>
                  </a:moveTo>
                  <a:lnTo>
                    <a:pt x="6918" y="3191"/>
                  </a:lnTo>
                  <a:lnTo>
                    <a:pt x="6918" y="3739"/>
                  </a:lnTo>
                  <a:lnTo>
                    <a:pt x="6716" y="3739"/>
                  </a:lnTo>
                  <a:cubicBezTo>
                    <a:pt x="6621" y="3739"/>
                    <a:pt x="6526" y="3643"/>
                    <a:pt x="6526" y="3548"/>
                  </a:cubicBezTo>
                  <a:lnTo>
                    <a:pt x="6526" y="3179"/>
                  </a:lnTo>
                  <a:close/>
                  <a:moveTo>
                    <a:pt x="2335" y="3203"/>
                  </a:moveTo>
                  <a:lnTo>
                    <a:pt x="2335" y="3560"/>
                  </a:lnTo>
                  <a:cubicBezTo>
                    <a:pt x="2335" y="3667"/>
                    <a:pt x="2239" y="3751"/>
                    <a:pt x="2132" y="3751"/>
                  </a:cubicBezTo>
                  <a:lnTo>
                    <a:pt x="1942" y="3751"/>
                  </a:lnTo>
                  <a:lnTo>
                    <a:pt x="1942" y="3203"/>
                  </a:lnTo>
                  <a:close/>
                  <a:moveTo>
                    <a:pt x="6180" y="3179"/>
                  </a:moveTo>
                  <a:lnTo>
                    <a:pt x="6180" y="3548"/>
                  </a:lnTo>
                  <a:cubicBezTo>
                    <a:pt x="6180" y="3834"/>
                    <a:pt x="6418" y="4072"/>
                    <a:pt x="6704" y="4072"/>
                  </a:cubicBezTo>
                  <a:lnTo>
                    <a:pt x="6978" y="4072"/>
                  </a:lnTo>
                  <a:cubicBezTo>
                    <a:pt x="7049" y="4072"/>
                    <a:pt x="7121" y="4096"/>
                    <a:pt x="7180" y="4155"/>
                  </a:cubicBezTo>
                  <a:cubicBezTo>
                    <a:pt x="7240" y="4215"/>
                    <a:pt x="7252" y="4286"/>
                    <a:pt x="7252" y="4370"/>
                  </a:cubicBezTo>
                  <a:cubicBezTo>
                    <a:pt x="7240" y="4501"/>
                    <a:pt x="7109" y="4620"/>
                    <a:pt x="6954" y="4620"/>
                  </a:cubicBezTo>
                  <a:lnTo>
                    <a:pt x="6883" y="4620"/>
                  </a:lnTo>
                  <a:lnTo>
                    <a:pt x="6883" y="4608"/>
                  </a:lnTo>
                  <a:cubicBezTo>
                    <a:pt x="6883" y="4513"/>
                    <a:pt x="6811" y="4441"/>
                    <a:pt x="6716" y="4441"/>
                  </a:cubicBezTo>
                  <a:cubicBezTo>
                    <a:pt x="6633" y="4441"/>
                    <a:pt x="6561" y="4513"/>
                    <a:pt x="6561" y="4608"/>
                  </a:cubicBezTo>
                  <a:cubicBezTo>
                    <a:pt x="6561" y="4810"/>
                    <a:pt x="6526" y="5001"/>
                    <a:pt x="6466" y="5203"/>
                  </a:cubicBezTo>
                  <a:cubicBezTo>
                    <a:pt x="6383" y="4977"/>
                    <a:pt x="6121" y="4798"/>
                    <a:pt x="5847" y="4798"/>
                  </a:cubicBezTo>
                  <a:lnTo>
                    <a:pt x="3013" y="4798"/>
                  </a:lnTo>
                  <a:cubicBezTo>
                    <a:pt x="2727" y="4798"/>
                    <a:pt x="2489" y="4965"/>
                    <a:pt x="2370" y="5203"/>
                  </a:cubicBezTo>
                  <a:cubicBezTo>
                    <a:pt x="2311" y="5001"/>
                    <a:pt x="2287" y="4810"/>
                    <a:pt x="2287" y="4608"/>
                  </a:cubicBezTo>
                  <a:cubicBezTo>
                    <a:pt x="2287" y="4513"/>
                    <a:pt x="2215" y="4441"/>
                    <a:pt x="2120" y="4441"/>
                  </a:cubicBezTo>
                  <a:cubicBezTo>
                    <a:pt x="2037" y="4441"/>
                    <a:pt x="1954" y="4513"/>
                    <a:pt x="1954" y="4608"/>
                  </a:cubicBezTo>
                  <a:lnTo>
                    <a:pt x="1954" y="4620"/>
                  </a:lnTo>
                  <a:lnTo>
                    <a:pt x="1858" y="4620"/>
                  </a:lnTo>
                  <a:cubicBezTo>
                    <a:pt x="1775" y="4620"/>
                    <a:pt x="1704" y="4584"/>
                    <a:pt x="1644" y="4524"/>
                  </a:cubicBezTo>
                  <a:cubicBezTo>
                    <a:pt x="1584" y="4465"/>
                    <a:pt x="1573" y="4394"/>
                    <a:pt x="1573" y="4322"/>
                  </a:cubicBezTo>
                  <a:cubicBezTo>
                    <a:pt x="1584" y="4191"/>
                    <a:pt x="1715" y="4072"/>
                    <a:pt x="1870" y="4072"/>
                  </a:cubicBezTo>
                  <a:lnTo>
                    <a:pt x="2108" y="4072"/>
                  </a:lnTo>
                  <a:cubicBezTo>
                    <a:pt x="2394" y="4072"/>
                    <a:pt x="2632" y="3834"/>
                    <a:pt x="2632" y="3548"/>
                  </a:cubicBezTo>
                  <a:lnTo>
                    <a:pt x="2632" y="3179"/>
                  </a:lnTo>
                  <a:close/>
                  <a:moveTo>
                    <a:pt x="2013" y="5108"/>
                  </a:moveTo>
                  <a:cubicBezTo>
                    <a:pt x="2073" y="5394"/>
                    <a:pt x="2180" y="5656"/>
                    <a:pt x="2335" y="5894"/>
                  </a:cubicBezTo>
                  <a:lnTo>
                    <a:pt x="2335" y="7108"/>
                  </a:lnTo>
                  <a:cubicBezTo>
                    <a:pt x="2335" y="7251"/>
                    <a:pt x="2346" y="7382"/>
                    <a:pt x="2370" y="7537"/>
                  </a:cubicBezTo>
                  <a:lnTo>
                    <a:pt x="1215" y="7846"/>
                  </a:lnTo>
                  <a:cubicBezTo>
                    <a:pt x="1168" y="7727"/>
                    <a:pt x="1120" y="7477"/>
                    <a:pt x="1346" y="7180"/>
                  </a:cubicBezTo>
                  <a:cubicBezTo>
                    <a:pt x="1596" y="6822"/>
                    <a:pt x="1620" y="6584"/>
                    <a:pt x="1620" y="6239"/>
                  </a:cubicBezTo>
                  <a:lnTo>
                    <a:pt x="1620" y="6156"/>
                  </a:lnTo>
                  <a:cubicBezTo>
                    <a:pt x="1632" y="5763"/>
                    <a:pt x="1715" y="5608"/>
                    <a:pt x="1834" y="5429"/>
                  </a:cubicBezTo>
                  <a:cubicBezTo>
                    <a:pt x="1894" y="5346"/>
                    <a:pt x="1954" y="5239"/>
                    <a:pt x="2013" y="5108"/>
                  </a:cubicBezTo>
                  <a:close/>
                  <a:moveTo>
                    <a:pt x="6871" y="5084"/>
                  </a:moveTo>
                  <a:cubicBezTo>
                    <a:pt x="6918" y="5215"/>
                    <a:pt x="6990" y="5322"/>
                    <a:pt x="7049" y="5406"/>
                  </a:cubicBezTo>
                  <a:cubicBezTo>
                    <a:pt x="7168" y="5584"/>
                    <a:pt x="7252" y="5751"/>
                    <a:pt x="7276" y="6120"/>
                  </a:cubicBezTo>
                  <a:lnTo>
                    <a:pt x="7276" y="6215"/>
                  </a:lnTo>
                  <a:cubicBezTo>
                    <a:pt x="7276" y="6549"/>
                    <a:pt x="7288" y="6787"/>
                    <a:pt x="7538" y="7144"/>
                  </a:cubicBezTo>
                  <a:cubicBezTo>
                    <a:pt x="7728" y="7477"/>
                    <a:pt x="7704" y="7727"/>
                    <a:pt x="7657" y="7846"/>
                  </a:cubicBezTo>
                  <a:lnTo>
                    <a:pt x="6514" y="7501"/>
                  </a:lnTo>
                  <a:cubicBezTo>
                    <a:pt x="6537" y="7370"/>
                    <a:pt x="6561" y="7227"/>
                    <a:pt x="6561" y="7072"/>
                  </a:cubicBezTo>
                  <a:lnTo>
                    <a:pt x="6561" y="5870"/>
                  </a:lnTo>
                  <a:cubicBezTo>
                    <a:pt x="6704" y="5632"/>
                    <a:pt x="6811" y="5358"/>
                    <a:pt x="6871" y="5084"/>
                  </a:cubicBezTo>
                  <a:close/>
                  <a:moveTo>
                    <a:pt x="5847" y="5120"/>
                  </a:moveTo>
                  <a:cubicBezTo>
                    <a:pt x="6049" y="5120"/>
                    <a:pt x="6216" y="5286"/>
                    <a:pt x="6216" y="5501"/>
                  </a:cubicBezTo>
                  <a:lnTo>
                    <a:pt x="6216" y="7084"/>
                  </a:lnTo>
                  <a:cubicBezTo>
                    <a:pt x="6216" y="8073"/>
                    <a:pt x="5406" y="8870"/>
                    <a:pt x="4430" y="8870"/>
                  </a:cubicBezTo>
                  <a:cubicBezTo>
                    <a:pt x="3442" y="8870"/>
                    <a:pt x="2644" y="8073"/>
                    <a:pt x="2644" y="7084"/>
                  </a:cubicBezTo>
                  <a:lnTo>
                    <a:pt x="2644" y="5501"/>
                  </a:lnTo>
                  <a:cubicBezTo>
                    <a:pt x="2644" y="5286"/>
                    <a:pt x="2811" y="5120"/>
                    <a:pt x="3013" y="5120"/>
                  </a:cubicBezTo>
                  <a:close/>
                  <a:moveTo>
                    <a:pt x="4442" y="0"/>
                  </a:moveTo>
                  <a:cubicBezTo>
                    <a:pt x="3823" y="0"/>
                    <a:pt x="3239" y="179"/>
                    <a:pt x="2763" y="536"/>
                  </a:cubicBezTo>
                  <a:cubicBezTo>
                    <a:pt x="2335" y="857"/>
                    <a:pt x="2001" y="1286"/>
                    <a:pt x="1858" y="1774"/>
                  </a:cubicBezTo>
                  <a:lnTo>
                    <a:pt x="1799" y="1774"/>
                  </a:lnTo>
                  <a:cubicBezTo>
                    <a:pt x="1596" y="1774"/>
                    <a:pt x="1453" y="1929"/>
                    <a:pt x="1453" y="2119"/>
                  </a:cubicBezTo>
                  <a:lnTo>
                    <a:pt x="1453" y="2834"/>
                  </a:lnTo>
                  <a:cubicBezTo>
                    <a:pt x="1453" y="2965"/>
                    <a:pt x="1525" y="3072"/>
                    <a:pt x="1632" y="3131"/>
                  </a:cubicBezTo>
                  <a:lnTo>
                    <a:pt x="1632" y="3786"/>
                  </a:lnTo>
                  <a:cubicBezTo>
                    <a:pt x="1442" y="3870"/>
                    <a:pt x="1299" y="4048"/>
                    <a:pt x="1275" y="4263"/>
                  </a:cubicBezTo>
                  <a:cubicBezTo>
                    <a:pt x="1263" y="4441"/>
                    <a:pt x="1323" y="4608"/>
                    <a:pt x="1418" y="4739"/>
                  </a:cubicBezTo>
                  <a:cubicBezTo>
                    <a:pt x="1501" y="4822"/>
                    <a:pt x="1620" y="4882"/>
                    <a:pt x="1715" y="4917"/>
                  </a:cubicBezTo>
                  <a:cubicBezTo>
                    <a:pt x="1680" y="5036"/>
                    <a:pt x="1632" y="5120"/>
                    <a:pt x="1561" y="5227"/>
                  </a:cubicBezTo>
                  <a:cubicBezTo>
                    <a:pt x="1442" y="5417"/>
                    <a:pt x="1287" y="5644"/>
                    <a:pt x="1275" y="6120"/>
                  </a:cubicBezTo>
                  <a:lnTo>
                    <a:pt x="1275" y="6227"/>
                  </a:lnTo>
                  <a:cubicBezTo>
                    <a:pt x="1275" y="6549"/>
                    <a:pt x="1263" y="6715"/>
                    <a:pt x="1061" y="6989"/>
                  </a:cubicBezTo>
                  <a:cubicBezTo>
                    <a:pt x="763" y="7382"/>
                    <a:pt x="811" y="7739"/>
                    <a:pt x="882" y="7942"/>
                  </a:cubicBezTo>
                  <a:cubicBezTo>
                    <a:pt x="370" y="8084"/>
                    <a:pt x="1" y="8573"/>
                    <a:pt x="1" y="9108"/>
                  </a:cubicBezTo>
                  <a:lnTo>
                    <a:pt x="1" y="11144"/>
                  </a:lnTo>
                  <a:cubicBezTo>
                    <a:pt x="1" y="11240"/>
                    <a:pt x="84" y="11311"/>
                    <a:pt x="168" y="11311"/>
                  </a:cubicBezTo>
                  <a:cubicBezTo>
                    <a:pt x="263" y="11311"/>
                    <a:pt x="334" y="11240"/>
                    <a:pt x="334" y="11144"/>
                  </a:cubicBezTo>
                  <a:lnTo>
                    <a:pt x="334" y="9108"/>
                  </a:lnTo>
                  <a:cubicBezTo>
                    <a:pt x="334" y="8704"/>
                    <a:pt x="596" y="8370"/>
                    <a:pt x="977" y="8251"/>
                  </a:cubicBezTo>
                  <a:lnTo>
                    <a:pt x="1596" y="8073"/>
                  </a:lnTo>
                  <a:lnTo>
                    <a:pt x="1596" y="11144"/>
                  </a:lnTo>
                  <a:cubicBezTo>
                    <a:pt x="1596" y="11240"/>
                    <a:pt x="1668" y="11311"/>
                    <a:pt x="1763" y="11311"/>
                  </a:cubicBezTo>
                  <a:cubicBezTo>
                    <a:pt x="1846" y="11311"/>
                    <a:pt x="1930" y="11240"/>
                    <a:pt x="1930" y="11144"/>
                  </a:cubicBezTo>
                  <a:lnTo>
                    <a:pt x="1930" y="7977"/>
                  </a:lnTo>
                  <a:lnTo>
                    <a:pt x="2430" y="7834"/>
                  </a:lnTo>
                  <a:cubicBezTo>
                    <a:pt x="2442" y="7858"/>
                    <a:pt x="2466" y="7906"/>
                    <a:pt x="2477" y="7930"/>
                  </a:cubicBezTo>
                  <a:lnTo>
                    <a:pt x="2477" y="11168"/>
                  </a:lnTo>
                  <a:cubicBezTo>
                    <a:pt x="2477" y="11251"/>
                    <a:pt x="2549" y="11323"/>
                    <a:pt x="2644" y="11323"/>
                  </a:cubicBezTo>
                  <a:cubicBezTo>
                    <a:pt x="2727" y="11323"/>
                    <a:pt x="2799" y="11251"/>
                    <a:pt x="2799" y="11168"/>
                  </a:cubicBezTo>
                  <a:lnTo>
                    <a:pt x="2799" y="8465"/>
                  </a:lnTo>
                  <a:cubicBezTo>
                    <a:pt x="3192" y="8918"/>
                    <a:pt x="3775" y="9216"/>
                    <a:pt x="4406" y="9216"/>
                  </a:cubicBezTo>
                  <a:cubicBezTo>
                    <a:pt x="5323" y="9216"/>
                    <a:pt x="6097" y="8644"/>
                    <a:pt x="6395" y="7846"/>
                  </a:cubicBezTo>
                  <a:lnTo>
                    <a:pt x="6895" y="7989"/>
                  </a:lnTo>
                  <a:lnTo>
                    <a:pt x="6895" y="11168"/>
                  </a:lnTo>
                  <a:cubicBezTo>
                    <a:pt x="6895" y="11251"/>
                    <a:pt x="6966" y="11323"/>
                    <a:pt x="7061" y="11323"/>
                  </a:cubicBezTo>
                  <a:cubicBezTo>
                    <a:pt x="7145" y="11323"/>
                    <a:pt x="7228" y="11251"/>
                    <a:pt x="7228" y="11168"/>
                  </a:cubicBezTo>
                  <a:lnTo>
                    <a:pt x="7228" y="8084"/>
                  </a:lnTo>
                  <a:lnTo>
                    <a:pt x="7847" y="8263"/>
                  </a:lnTo>
                  <a:cubicBezTo>
                    <a:pt x="8216" y="8370"/>
                    <a:pt x="8490" y="8727"/>
                    <a:pt x="8490" y="9120"/>
                  </a:cubicBezTo>
                  <a:lnTo>
                    <a:pt x="8490" y="11168"/>
                  </a:lnTo>
                  <a:cubicBezTo>
                    <a:pt x="8490" y="11251"/>
                    <a:pt x="8562" y="11323"/>
                    <a:pt x="8657" y="11323"/>
                  </a:cubicBezTo>
                  <a:cubicBezTo>
                    <a:pt x="8740" y="11323"/>
                    <a:pt x="8812" y="11251"/>
                    <a:pt x="8812" y="11168"/>
                  </a:cubicBezTo>
                  <a:lnTo>
                    <a:pt x="8812" y="9120"/>
                  </a:lnTo>
                  <a:cubicBezTo>
                    <a:pt x="8847" y="8573"/>
                    <a:pt x="8490" y="8096"/>
                    <a:pt x="7966" y="7953"/>
                  </a:cubicBezTo>
                  <a:cubicBezTo>
                    <a:pt x="8026" y="7763"/>
                    <a:pt x="8085" y="7406"/>
                    <a:pt x="7788" y="7001"/>
                  </a:cubicBezTo>
                  <a:cubicBezTo>
                    <a:pt x="7597" y="6727"/>
                    <a:pt x="7597" y="6572"/>
                    <a:pt x="7585" y="6239"/>
                  </a:cubicBezTo>
                  <a:lnTo>
                    <a:pt x="7585" y="6132"/>
                  </a:lnTo>
                  <a:cubicBezTo>
                    <a:pt x="7573" y="5656"/>
                    <a:pt x="7430" y="5441"/>
                    <a:pt x="7299" y="5239"/>
                  </a:cubicBezTo>
                  <a:cubicBezTo>
                    <a:pt x="7240" y="5144"/>
                    <a:pt x="7180" y="5048"/>
                    <a:pt x="7133" y="4929"/>
                  </a:cubicBezTo>
                  <a:cubicBezTo>
                    <a:pt x="7371" y="4870"/>
                    <a:pt x="7573" y="4667"/>
                    <a:pt x="7597" y="4405"/>
                  </a:cubicBezTo>
                  <a:cubicBezTo>
                    <a:pt x="7609" y="4227"/>
                    <a:pt x="7549" y="4072"/>
                    <a:pt x="7442" y="3929"/>
                  </a:cubicBezTo>
                  <a:cubicBezTo>
                    <a:pt x="7383" y="3870"/>
                    <a:pt x="7323" y="3834"/>
                    <a:pt x="7252" y="3786"/>
                  </a:cubicBezTo>
                  <a:lnTo>
                    <a:pt x="7252" y="3131"/>
                  </a:lnTo>
                  <a:cubicBezTo>
                    <a:pt x="7359" y="3072"/>
                    <a:pt x="7430" y="2965"/>
                    <a:pt x="7430" y="2834"/>
                  </a:cubicBezTo>
                  <a:lnTo>
                    <a:pt x="7430" y="2119"/>
                  </a:lnTo>
                  <a:cubicBezTo>
                    <a:pt x="7430" y="1929"/>
                    <a:pt x="7288" y="1774"/>
                    <a:pt x="7097" y="1774"/>
                  </a:cubicBezTo>
                  <a:lnTo>
                    <a:pt x="7026" y="1774"/>
                  </a:lnTo>
                  <a:cubicBezTo>
                    <a:pt x="6871" y="1298"/>
                    <a:pt x="6549" y="857"/>
                    <a:pt x="6121" y="536"/>
                  </a:cubicBezTo>
                  <a:cubicBezTo>
                    <a:pt x="5644" y="179"/>
                    <a:pt x="5049" y="0"/>
                    <a:pt x="444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18" name="Google Shape;11818;p81"/>
            <p:cNvSpPr/>
            <p:nvPr/>
          </p:nvSpPr>
          <p:spPr>
            <a:xfrm>
              <a:off x="6888933" y="2249319"/>
              <a:ext cx="10201" cy="78091"/>
            </a:xfrm>
            <a:custGeom>
              <a:avLst/>
              <a:gdLst/>
              <a:ahLst/>
              <a:cxnLst/>
              <a:rect l="l" t="t" r="r" b="b"/>
              <a:pathLst>
                <a:path w="322" h="246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2298"/>
                  </a:lnTo>
                  <a:cubicBezTo>
                    <a:pt x="0" y="2381"/>
                    <a:pt x="72" y="2465"/>
                    <a:pt x="167" y="2465"/>
                  </a:cubicBezTo>
                  <a:cubicBezTo>
                    <a:pt x="250" y="2465"/>
                    <a:pt x="322" y="2381"/>
                    <a:pt x="322" y="2298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19" name="Google Shape;11819;p81"/>
            <p:cNvSpPr/>
            <p:nvPr/>
          </p:nvSpPr>
          <p:spPr>
            <a:xfrm>
              <a:off x="6793133" y="2075364"/>
              <a:ext cx="22651" cy="13306"/>
            </a:xfrm>
            <a:custGeom>
              <a:avLst/>
              <a:gdLst/>
              <a:ahLst/>
              <a:cxnLst/>
              <a:rect l="l" t="t" r="r" b="b"/>
              <a:pathLst>
                <a:path w="715" h="420" extrusionOk="0">
                  <a:moveTo>
                    <a:pt x="517" y="1"/>
                  </a:moveTo>
                  <a:cubicBezTo>
                    <a:pt x="508" y="1"/>
                    <a:pt x="498" y="1"/>
                    <a:pt x="488" y="2"/>
                  </a:cubicBezTo>
                  <a:lnTo>
                    <a:pt x="131" y="98"/>
                  </a:lnTo>
                  <a:cubicBezTo>
                    <a:pt x="48" y="122"/>
                    <a:pt x="0" y="217"/>
                    <a:pt x="12" y="300"/>
                  </a:cubicBezTo>
                  <a:cubicBezTo>
                    <a:pt x="36" y="372"/>
                    <a:pt x="107" y="419"/>
                    <a:pt x="179" y="419"/>
                  </a:cubicBezTo>
                  <a:lnTo>
                    <a:pt x="226" y="419"/>
                  </a:lnTo>
                  <a:lnTo>
                    <a:pt x="584" y="336"/>
                  </a:lnTo>
                  <a:cubicBezTo>
                    <a:pt x="667" y="300"/>
                    <a:pt x="715" y="217"/>
                    <a:pt x="703" y="122"/>
                  </a:cubicBezTo>
                  <a:cubicBezTo>
                    <a:pt x="671" y="47"/>
                    <a:pt x="600" y="1"/>
                    <a:pt x="51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20" name="Google Shape;11820;p81"/>
            <p:cNvSpPr/>
            <p:nvPr/>
          </p:nvSpPr>
          <p:spPr>
            <a:xfrm>
              <a:off x="6859502" y="2075649"/>
              <a:ext cx="23792" cy="13401"/>
            </a:xfrm>
            <a:custGeom>
              <a:avLst/>
              <a:gdLst/>
              <a:ahLst/>
              <a:cxnLst/>
              <a:rect l="l" t="t" r="r" b="b"/>
              <a:pathLst>
                <a:path w="751" h="423" extrusionOk="0">
                  <a:moveTo>
                    <a:pt x="201" y="0"/>
                  </a:moveTo>
                  <a:cubicBezTo>
                    <a:pt x="128" y="0"/>
                    <a:pt x="57" y="54"/>
                    <a:pt x="36" y="124"/>
                  </a:cubicBezTo>
                  <a:cubicBezTo>
                    <a:pt x="1" y="220"/>
                    <a:pt x="60" y="303"/>
                    <a:pt x="155" y="339"/>
                  </a:cubicBezTo>
                  <a:lnTo>
                    <a:pt x="513" y="422"/>
                  </a:lnTo>
                  <a:lnTo>
                    <a:pt x="548" y="422"/>
                  </a:lnTo>
                  <a:cubicBezTo>
                    <a:pt x="632" y="422"/>
                    <a:pt x="691" y="386"/>
                    <a:pt x="715" y="303"/>
                  </a:cubicBezTo>
                  <a:cubicBezTo>
                    <a:pt x="751" y="220"/>
                    <a:pt x="691" y="124"/>
                    <a:pt x="596" y="101"/>
                  </a:cubicBezTo>
                  <a:lnTo>
                    <a:pt x="239" y="5"/>
                  </a:lnTo>
                  <a:cubicBezTo>
                    <a:pt x="226" y="2"/>
                    <a:pt x="213" y="0"/>
                    <a:pt x="20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821" name="Google Shape;11821;p81"/>
          <p:cNvGrpSpPr/>
          <p:nvPr/>
        </p:nvGrpSpPr>
        <p:grpSpPr>
          <a:xfrm>
            <a:off x="8331786" y="2348344"/>
            <a:ext cx="373697" cy="478325"/>
            <a:chOff x="6248839" y="1967937"/>
            <a:chExt cx="280273" cy="358744"/>
          </a:xfrm>
          <a:solidFill>
            <a:srgbClr val="D2DE00"/>
          </a:solidFill>
        </p:grpSpPr>
        <p:sp>
          <p:nvSpPr>
            <p:cNvPr id="11822" name="Google Shape;11822;p81"/>
            <p:cNvSpPr/>
            <p:nvPr/>
          </p:nvSpPr>
          <p:spPr>
            <a:xfrm>
              <a:off x="6383859" y="2316449"/>
              <a:ext cx="10613" cy="10233"/>
            </a:xfrm>
            <a:custGeom>
              <a:avLst/>
              <a:gdLst/>
              <a:ahLst/>
              <a:cxnLst/>
              <a:rect l="l" t="t" r="r" b="b"/>
              <a:pathLst>
                <a:path w="335" h="323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8" y="322"/>
                  </a:cubicBezTo>
                  <a:cubicBezTo>
                    <a:pt x="251" y="322"/>
                    <a:pt x="334" y="251"/>
                    <a:pt x="334" y="167"/>
                  </a:cubicBezTo>
                  <a:cubicBezTo>
                    <a:pt x="334" y="72"/>
                    <a:pt x="275" y="1"/>
                    <a:pt x="16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23" name="Google Shape;11823;p81"/>
            <p:cNvSpPr/>
            <p:nvPr/>
          </p:nvSpPr>
          <p:spPr>
            <a:xfrm>
              <a:off x="6248839" y="1967937"/>
              <a:ext cx="280273" cy="358364"/>
            </a:xfrm>
            <a:custGeom>
              <a:avLst/>
              <a:gdLst/>
              <a:ahLst/>
              <a:cxnLst/>
              <a:rect l="l" t="t" r="r" b="b"/>
              <a:pathLst>
                <a:path w="8847" h="11312" extrusionOk="0">
                  <a:moveTo>
                    <a:pt x="4001" y="357"/>
                  </a:moveTo>
                  <a:cubicBezTo>
                    <a:pt x="4156" y="357"/>
                    <a:pt x="4311" y="476"/>
                    <a:pt x="4358" y="643"/>
                  </a:cubicBezTo>
                  <a:lnTo>
                    <a:pt x="4430" y="953"/>
                  </a:lnTo>
                  <a:cubicBezTo>
                    <a:pt x="4442" y="1024"/>
                    <a:pt x="4513" y="1072"/>
                    <a:pt x="4596" y="1072"/>
                  </a:cubicBezTo>
                  <a:lnTo>
                    <a:pt x="4632" y="1072"/>
                  </a:lnTo>
                  <a:cubicBezTo>
                    <a:pt x="4727" y="1060"/>
                    <a:pt x="4787" y="953"/>
                    <a:pt x="4751" y="881"/>
                  </a:cubicBezTo>
                  <a:lnTo>
                    <a:pt x="4680" y="560"/>
                  </a:lnTo>
                  <a:cubicBezTo>
                    <a:pt x="4668" y="488"/>
                    <a:pt x="4632" y="429"/>
                    <a:pt x="4596" y="369"/>
                  </a:cubicBezTo>
                  <a:lnTo>
                    <a:pt x="5549" y="369"/>
                  </a:lnTo>
                  <a:cubicBezTo>
                    <a:pt x="5942" y="369"/>
                    <a:pt x="6299" y="643"/>
                    <a:pt x="6406" y="1036"/>
                  </a:cubicBezTo>
                  <a:lnTo>
                    <a:pt x="6656" y="1989"/>
                  </a:lnTo>
                  <a:lnTo>
                    <a:pt x="6001" y="1989"/>
                  </a:lnTo>
                  <a:cubicBezTo>
                    <a:pt x="5918" y="1989"/>
                    <a:pt x="5846" y="2072"/>
                    <a:pt x="5846" y="2155"/>
                  </a:cubicBezTo>
                  <a:cubicBezTo>
                    <a:pt x="5846" y="2250"/>
                    <a:pt x="5918" y="2322"/>
                    <a:pt x="6001" y="2322"/>
                  </a:cubicBezTo>
                  <a:lnTo>
                    <a:pt x="6751" y="2322"/>
                  </a:lnTo>
                  <a:lnTo>
                    <a:pt x="6858" y="2691"/>
                  </a:lnTo>
                  <a:lnTo>
                    <a:pt x="1977" y="2691"/>
                  </a:lnTo>
                  <a:lnTo>
                    <a:pt x="2096" y="2310"/>
                  </a:lnTo>
                  <a:lnTo>
                    <a:pt x="5311" y="2310"/>
                  </a:lnTo>
                  <a:cubicBezTo>
                    <a:pt x="5394" y="2310"/>
                    <a:pt x="5465" y="2239"/>
                    <a:pt x="5465" y="2143"/>
                  </a:cubicBezTo>
                  <a:cubicBezTo>
                    <a:pt x="5465" y="2048"/>
                    <a:pt x="5394" y="1977"/>
                    <a:pt x="5311" y="1977"/>
                  </a:cubicBezTo>
                  <a:lnTo>
                    <a:pt x="2167" y="1977"/>
                  </a:lnTo>
                  <a:lnTo>
                    <a:pt x="2417" y="1024"/>
                  </a:lnTo>
                  <a:cubicBezTo>
                    <a:pt x="2525" y="643"/>
                    <a:pt x="2882" y="357"/>
                    <a:pt x="3287" y="357"/>
                  </a:cubicBezTo>
                  <a:close/>
                  <a:moveTo>
                    <a:pt x="2310" y="3024"/>
                  </a:moveTo>
                  <a:lnTo>
                    <a:pt x="2310" y="3572"/>
                  </a:lnTo>
                  <a:lnTo>
                    <a:pt x="1941" y="3572"/>
                  </a:lnTo>
                  <a:lnTo>
                    <a:pt x="1941" y="3024"/>
                  </a:lnTo>
                  <a:close/>
                  <a:moveTo>
                    <a:pt x="6918" y="3024"/>
                  </a:moveTo>
                  <a:lnTo>
                    <a:pt x="6918" y="3572"/>
                  </a:lnTo>
                  <a:lnTo>
                    <a:pt x="6537" y="3572"/>
                  </a:lnTo>
                  <a:lnTo>
                    <a:pt x="6537" y="3024"/>
                  </a:lnTo>
                  <a:close/>
                  <a:moveTo>
                    <a:pt x="6204" y="3024"/>
                  </a:moveTo>
                  <a:lnTo>
                    <a:pt x="6204" y="3572"/>
                  </a:lnTo>
                  <a:lnTo>
                    <a:pt x="6168" y="3572"/>
                  </a:lnTo>
                  <a:lnTo>
                    <a:pt x="6168" y="3560"/>
                  </a:lnTo>
                  <a:cubicBezTo>
                    <a:pt x="6180" y="3465"/>
                    <a:pt x="6108" y="3393"/>
                    <a:pt x="6025" y="3393"/>
                  </a:cubicBezTo>
                  <a:lnTo>
                    <a:pt x="4787" y="3393"/>
                  </a:lnTo>
                  <a:cubicBezTo>
                    <a:pt x="4692" y="3393"/>
                    <a:pt x="4620" y="3465"/>
                    <a:pt x="4620" y="3560"/>
                  </a:cubicBezTo>
                  <a:lnTo>
                    <a:pt x="4620" y="3608"/>
                  </a:lnTo>
                  <a:cubicBezTo>
                    <a:pt x="4561" y="3572"/>
                    <a:pt x="4501" y="3572"/>
                    <a:pt x="4430" y="3572"/>
                  </a:cubicBezTo>
                  <a:cubicBezTo>
                    <a:pt x="4358" y="3572"/>
                    <a:pt x="4299" y="3584"/>
                    <a:pt x="4239" y="3608"/>
                  </a:cubicBezTo>
                  <a:lnTo>
                    <a:pt x="4239" y="3560"/>
                  </a:lnTo>
                  <a:cubicBezTo>
                    <a:pt x="4239" y="3465"/>
                    <a:pt x="4156" y="3393"/>
                    <a:pt x="4072" y="3393"/>
                  </a:cubicBezTo>
                  <a:lnTo>
                    <a:pt x="2834" y="3393"/>
                  </a:lnTo>
                  <a:cubicBezTo>
                    <a:pt x="2751" y="3393"/>
                    <a:pt x="2667" y="3465"/>
                    <a:pt x="2667" y="3560"/>
                  </a:cubicBezTo>
                  <a:lnTo>
                    <a:pt x="2667" y="3572"/>
                  </a:lnTo>
                  <a:lnTo>
                    <a:pt x="2644" y="3572"/>
                  </a:lnTo>
                  <a:lnTo>
                    <a:pt x="2644" y="3024"/>
                  </a:lnTo>
                  <a:close/>
                  <a:moveTo>
                    <a:pt x="3894" y="3727"/>
                  </a:moveTo>
                  <a:lnTo>
                    <a:pt x="3894" y="4096"/>
                  </a:lnTo>
                  <a:cubicBezTo>
                    <a:pt x="3894" y="4203"/>
                    <a:pt x="3799" y="4286"/>
                    <a:pt x="3703" y="4286"/>
                  </a:cubicBezTo>
                  <a:lnTo>
                    <a:pt x="3168" y="4286"/>
                  </a:lnTo>
                  <a:cubicBezTo>
                    <a:pt x="3060" y="4286"/>
                    <a:pt x="2965" y="4203"/>
                    <a:pt x="2965" y="4096"/>
                  </a:cubicBezTo>
                  <a:lnTo>
                    <a:pt x="2965" y="3727"/>
                  </a:lnTo>
                  <a:lnTo>
                    <a:pt x="3287" y="3727"/>
                  </a:lnTo>
                  <a:lnTo>
                    <a:pt x="3287" y="3739"/>
                  </a:lnTo>
                  <a:lnTo>
                    <a:pt x="3287" y="3917"/>
                  </a:lnTo>
                  <a:cubicBezTo>
                    <a:pt x="3287" y="4001"/>
                    <a:pt x="3358" y="4084"/>
                    <a:pt x="3441" y="4084"/>
                  </a:cubicBezTo>
                  <a:cubicBezTo>
                    <a:pt x="3537" y="4084"/>
                    <a:pt x="3608" y="4001"/>
                    <a:pt x="3608" y="3917"/>
                  </a:cubicBezTo>
                  <a:lnTo>
                    <a:pt x="3608" y="3739"/>
                  </a:lnTo>
                  <a:lnTo>
                    <a:pt x="3608" y="3727"/>
                  </a:lnTo>
                  <a:close/>
                  <a:moveTo>
                    <a:pt x="5858" y="3727"/>
                  </a:moveTo>
                  <a:lnTo>
                    <a:pt x="5858" y="4096"/>
                  </a:lnTo>
                  <a:cubicBezTo>
                    <a:pt x="5858" y="4203"/>
                    <a:pt x="5763" y="4286"/>
                    <a:pt x="5668" y="4286"/>
                  </a:cubicBezTo>
                  <a:lnTo>
                    <a:pt x="5132" y="4286"/>
                  </a:lnTo>
                  <a:cubicBezTo>
                    <a:pt x="5025" y="4286"/>
                    <a:pt x="4930" y="4203"/>
                    <a:pt x="4930" y="4096"/>
                  </a:cubicBezTo>
                  <a:lnTo>
                    <a:pt x="4930" y="3727"/>
                  </a:lnTo>
                  <a:lnTo>
                    <a:pt x="5215" y="3727"/>
                  </a:lnTo>
                  <a:lnTo>
                    <a:pt x="5215" y="3739"/>
                  </a:lnTo>
                  <a:lnTo>
                    <a:pt x="5215" y="3917"/>
                  </a:lnTo>
                  <a:cubicBezTo>
                    <a:pt x="5227" y="4001"/>
                    <a:pt x="5311" y="4084"/>
                    <a:pt x="5406" y="4084"/>
                  </a:cubicBezTo>
                  <a:cubicBezTo>
                    <a:pt x="5501" y="4084"/>
                    <a:pt x="5573" y="4001"/>
                    <a:pt x="5573" y="3917"/>
                  </a:cubicBezTo>
                  <a:lnTo>
                    <a:pt x="5573" y="3739"/>
                  </a:lnTo>
                  <a:lnTo>
                    <a:pt x="5573" y="3727"/>
                  </a:lnTo>
                  <a:close/>
                  <a:moveTo>
                    <a:pt x="7013" y="3917"/>
                  </a:moveTo>
                  <a:cubicBezTo>
                    <a:pt x="7085" y="3917"/>
                    <a:pt x="7168" y="3941"/>
                    <a:pt x="7228" y="4001"/>
                  </a:cubicBezTo>
                  <a:cubicBezTo>
                    <a:pt x="7287" y="4060"/>
                    <a:pt x="7299" y="4144"/>
                    <a:pt x="7299" y="4215"/>
                  </a:cubicBezTo>
                  <a:cubicBezTo>
                    <a:pt x="7287" y="4346"/>
                    <a:pt x="7144" y="4465"/>
                    <a:pt x="7001" y="4465"/>
                  </a:cubicBezTo>
                  <a:lnTo>
                    <a:pt x="6930" y="4465"/>
                  </a:lnTo>
                  <a:lnTo>
                    <a:pt x="6930" y="4453"/>
                  </a:lnTo>
                  <a:cubicBezTo>
                    <a:pt x="6930" y="4358"/>
                    <a:pt x="6847" y="4286"/>
                    <a:pt x="6763" y="4286"/>
                  </a:cubicBezTo>
                  <a:cubicBezTo>
                    <a:pt x="6680" y="4286"/>
                    <a:pt x="6597" y="4358"/>
                    <a:pt x="6597" y="4453"/>
                  </a:cubicBezTo>
                  <a:lnTo>
                    <a:pt x="6597" y="4536"/>
                  </a:lnTo>
                  <a:cubicBezTo>
                    <a:pt x="6156" y="4858"/>
                    <a:pt x="5608" y="4941"/>
                    <a:pt x="5418" y="4953"/>
                  </a:cubicBezTo>
                  <a:cubicBezTo>
                    <a:pt x="5311" y="4870"/>
                    <a:pt x="5156" y="4810"/>
                    <a:pt x="4989" y="4810"/>
                  </a:cubicBezTo>
                  <a:lnTo>
                    <a:pt x="3930" y="4810"/>
                  </a:lnTo>
                  <a:cubicBezTo>
                    <a:pt x="3775" y="4810"/>
                    <a:pt x="3620" y="4870"/>
                    <a:pt x="3501" y="4953"/>
                  </a:cubicBezTo>
                  <a:cubicBezTo>
                    <a:pt x="3334" y="4941"/>
                    <a:pt x="2775" y="4858"/>
                    <a:pt x="2322" y="4536"/>
                  </a:cubicBezTo>
                  <a:lnTo>
                    <a:pt x="2322" y="4453"/>
                  </a:lnTo>
                  <a:cubicBezTo>
                    <a:pt x="2298" y="4358"/>
                    <a:pt x="2227" y="4286"/>
                    <a:pt x="2132" y="4286"/>
                  </a:cubicBezTo>
                  <a:cubicBezTo>
                    <a:pt x="2048" y="4286"/>
                    <a:pt x="1977" y="4358"/>
                    <a:pt x="1977" y="4453"/>
                  </a:cubicBezTo>
                  <a:lnTo>
                    <a:pt x="1977" y="4465"/>
                  </a:lnTo>
                  <a:lnTo>
                    <a:pt x="1870" y="4465"/>
                  </a:lnTo>
                  <a:cubicBezTo>
                    <a:pt x="1798" y="4465"/>
                    <a:pt x="1715" y="4441"/>
                    <a:pt x="1655" y="4382"/>
                  </a:cubicBezTo>
                  <a:cubicBezTo>
                    <a:pt x="1596" y="4322"/>
                    <a:pt x="1584" y="4239"/>
                    <a:pt x="1584" y="4167"/>
                  </a:cubicBezTo>
                  <a:cubicBezTo>
                    <a:pt x="1596" y="4036"/>
                    <a:pt x="1739" y="3917"/>
                    <a:pt x="1882" y="3917"/>
                  </a:cubicBezTo>
                  <a:lnTo>
                    <a:pt x="2667" y="3917"/>
                  </a:lnTo>
                  <a:lnTo>
                    <a:pt x="2667" y="4108"/>
                  </a:lnTo>
                  <a:cubicBezTo>
                    <a:pt x="2667" y="4394"/>
                    <a:pt x="2906" y="4632"/>
                    <a:pt x="3191" y="4632"/>
                  </a:cubicBezTo>
                  <a:lnTo>
                    <a:pt x="3727" y="4632"/>
                  </a:lnTo>
                  <a:cubicBezTo>
                    <a:pt x="4013" y="4632"/>
                    <a:pt x="4251" y="4394"/>
                    <a:pt x="4251" y="4108"/>
                  </a:cubicBezTo>
                  <a:cubicBezTo>
                    <a:pt x="4251" y="4001"/>
                    <a:pt x="4334" y="3917"/>
                    <a:pt x="4442" y="3917"/>
                  </a:cubicBezTo>
                  <a:cubicBezTo>
                    <a:pt x="4549" y="3917"/>
                    <a:pt x="4632" y="4001"/>
                    <a:pt x="4632" y="4108"/>
                  </a:cubicBezTo>
                  <a:cubicBezTo>
                    <a:pt x="4632" y="4394"/>
                    <a:pt x="4870" y="4632"/>
                    <a:pt x="5156" y="4632"/>
                  </a:cubicBezTo>
                  <a:lnTo>
                    <a:pt x="5692" y="4632"/>
                  </a:lnTo>
                  <a:cubicBezTo>
                    <a:pt x="5977" y="4632"/>
                    <a:pt x="6216" y="4394"/>
                    <a:pt x="6216" y="4108"/>
                  </a:cubicBezTo>
                  <a:lnTo>
                    <a:pt x="6216" y="3917"/>
                  </a:lnTo>
                  <a:close/>
                  <a:moveTo>
                    <a:pt x="4215" y="5132"/>
                  </a:moveTo>
                  <a:cubicBezTo>
                    <a:pt x="4156" y="5251"/>
                    <a:pt x="4037" y="5334"/>
                    <a:pt x="3894" y="5334"/>
                  </a:cubicBezTo>
                  <a:lnTo>
                    <a:pt x="3560" y="5334"/>
                  </a:lnTo>
                  <a:cubicBezTo>
                    <a:pt x="3620" y="5215"/>
                    <a:pt x="3739" y="5132"/>
                    <a:pt x="3894" y="5132"/>
                  </a:cubicBezTo>
                  <a:close/>
                  <a:moveTo>
                    <a:pt x="5006" y="5152"/>
                  </a:moveTo>
                  <a:cubicBezTo>
                    <a:pt x="5123" y="5152"/>
                    <a:pt x="5234" y="5239"/>
                    <a:pt x="5287" y="5346"/>
                  </a:cubicBezTo>
                  <a:lnTo>
                    <a:pt x="4965" y="5346"/>
                  </a:lnTo>
                  <a:cubicBezTo>
                    <a:pt x="4811" y="5346"/>
                    <a:pt x="4692" y="5275"/>
                    <a:pt x="4632" y="5156"/>
                  </a:cubicBezTo>
                  <a:lnTo>
                    <a:pt x="4965" y="5156"/>
                  </a:lnTo>
                  <a:cubicBezTo>
                    <a:pt x="4979" y="5153"/>
                    <a:pt x="4993" y="5152"/>
                    <a:pt x="5006" y="5152"/>
                  </a:cubicBezTo>
                  <a:close/>
                  <a:moveTo>
                    <a:pt x="6549" y="4941"/>
                  </a:moveTo>
                  <a:lnTo>
                    <a:pt x="6549" y="4941"/>
                  </a:lnTo>
                  <a:cubicBezTo>
                    <a:pt x="6406" y="5965"/>
                    <a:pt x="5513" y="6763"/>
                    <a:pt x="4442" y="6763"/>
                  </a:cubicBezTo>
                  <a:cubicBezTo>
                    <a:pt x="3370" y="6763"/>
                    <a:pt x="2477" y="5965"/>
                    <a:pt x="2334" y="4941"/>
                  </a:cubicBezTo>
                  <a:lnTo>
                    <a:pt x="2334" y="4941"/>
                  </a:lnTo>
                  <a:cubicBezTo>
                    <a:pt x="2667" y="5132"/>
                    <a:pt x="3025" y="5227"/>
                    <a:pt x="3251" y="5251"/>
                  </a:cubicBezTo>
                  <a:cubicBezTo>
                    <a:pt x="3227" y="5334"/>
                    <a:pt x="3203" y="5418"/>
                    <a:pt x="3203" y="5489"/>
                  </a:cubicBezTo>
                  <a:cubicBezTo>
                    <a:pt x="3203" y="5584"/>
                    <a:pt x="3287" y="5656"/>
                    <a:pt x="3370" y="5656"/>
                  </a:cubicBezTo>
                  <a:lnTo>
                    <a:pt x="3906" y="5656"/>
                  </a:lnTo>
                  <a:cubicBezTo>
                    <a:pt x="4120" y="5656"/>
                    <a:pt x="4311" y="5572"/>
                    <a:pt x="4442" y="5406"/>
                  </a:cubicBezTo>
                  <a:cubicBezTo>
                    <a:pt x="4572" y="5549"/>
                    <a:pt x="4751" y="5656"/>
                    <a:pt x="4977" y="5656"/>
                  </a:cubicBezTo>
                  <a:lnTo>
                    <a:pt x="5513" y="5656"/>
                  </a:lnTo>
                  <a:cubicBezTo>
                    <a:pt x="5596" y="5656"/>
                    <a:pt x="5680" y="5584"/>
                    <a:pt x="5680" y="5489"/>
                  </a:cubicBezTo>
                  <a:cubicBezTo>
                    <a:pt x="5680" y="5406"/>
                    <a:pt x="5656" y="5334"/>
                    <a:pt x="5632" y="5251"/>
                  </a:cubicBezTo>
                  <a:cubicBezTo>
                    <a:pt x="5858" y="5215"/>
                    <a:pt x="6216" y="5120"/>
                    <a:pt x="6549" y="4941"/>
                  </a:cubicBezTo>
                  <a:close/>
                  <a:moveTo>
                    <a:pt x="5501" y="6846"/>
                  </a:moveTo>
                  <a:lnTo>
                    <a:pt x="5501" y="7203"/>
                  </a:lnTo>
                  <a:lnTo>
                    <a:pt x="4430" y="7799"/>
                  </a:lnTo>
                  <a:lnTo>
                    <a:pt x="3358" y="7203"/>
                  </a:lnTo>
                  <a:lnTo>
                    <a:pt x="3358" y="6846"/>
                  </a:lnTo>
                  <a:cubicBezTo>
                    <a:pt x="3680" y="7013"/>
                    <a:pt x="4037" y="7096"/>
                    <a:pt x="4430" y="7096"/>
                  </a:cubicBezTo>
                  <a:cubicBezTo>
                    <a:pt x="4811" y="7096"/>
                    <a:pt x="5168" y="7013"/>
                    <a:pt x="5501" y="6846"/>
                  </a:cubicBezTo>
                  <a:close/>
                  <a:moveTo>
                    <a:pt x="5954" y="7323"/>
                  </a:moveTo>
                  <a:lnTo>
                    <a:pt x="6168" y="7751"/>
                  </a:lnTo>
                  <a:lnTo>
                    <a:pt x="5311" y="8501"/>
                  </a:lnTo>
                  <a:cubicBezTo>
                    <a:pt x="5263" y="8525"/>
                    <a:pt x="5215" y="8549"/>
                    <a:pt x="5168" y="8549"/>
                  </a:cubicBezTo>
                  <a:cubicBezTo>
                    <a:pt x="5132" y="8549"/>
                    <a:pt x="5073" y="8513"/>
                    <a:pt x="5037" y="8466"/>
                  </a:cubicBezTo>
                  <a:lnTo>
                    <a:pt x="4680" y="8025"/>
                  </a:lnTo>
                  <a:lnTo>
                    <a:pt x="5942" y="7323"/>
                  </a:lnTo>
                  <a:close/>
                  <a:moveTo>
                    <a:pt x="2906" y="7334"/>
                  </a:moveTo>
                  <a:lnTo>
                    <a:pt x="4180" y="8037"/>
                  </a:lnTo>
                  <a:lnTo>
                    <a:pt x="3822" y="8489"/>
                  </a:lnTo>
                  <a:cubicBezTo>
                    <a:pt x="3787" y="8525"/>
                    <a:pt x="3739" y="8549"/>
                    <a:pt x="3680" y="8561"/>
                  </a:cubicBezTo>
                  <a:cubicBezTo>
                    <a:pt x="3644" y="8561"/>
                    <a:pt x="3584" y="8549"/>
                    <a:pt x="3549" y="8513"/>
                  </a:cubicBezTo>
                  <a:lnTo>
                    <a:pt x="2691" y="7775"/>
                  </a:lnTo>
                  <a:lnTo>
                    <a:pt x="2894" y="7334"/>
                  </a:lnTo>
                  <a:close/>
                  <a:moveTo>
                    <a:pt x="3299" y="0"/>
                  </a:moveTo>
                  <a:cubicBezTo>
                    <a:pt x="2739" y="0"/>
                    <a:pt x="2251" y="369"/>
                    <a:pt x="2108" y="905"/>
                  </a:cubicBezTo>
                  <a:lnTo>
                    <a:pt x="1644" y="2655"/>
                  </a:lnTo>
                  <a:lnTo>
                    <a:pt x="1060" y="2655"/>
                  </a:lnTo>
                  <a:cubicBezTo>
                    <a:pt x="977" y="2655"/>
                    <a:pt x="893" y="2727"/>
                    <a:pt x="893" y="2810"/>
                  </a:cubicBezTo>
                  <a:cubicBezTo>
                    <a:pt x="893" y="2905"/>
                    <a:pt x="977" y="2977"/>
                    <a:pt x="1060" y="2977"/>
                  </a:cubicBezTo>
                  <a:lnTo>
                    <a:pt x="1596" y="2977"/>
                  </a:lnTo>
                  <a:lnTo>
                    <a:pt x="1596" y="3584"/>
                  </a:lnTo>
                  <a:cubicBezTo>
                    <a:pt x="1405" y="3679"/>
                    <a:pt x="1274" y="3858"/>
                    <a:pt x="1239" y="4060"/>
                  </a:cubicBezTo>
                  <a:cubicBezTo>
                    <a:pt x="1227" y="4239"/>
                    <a:pt x="1286" y="4406"/>
                    <a:pt x="1394" y="4536"/>
                  </a:cubicBezTo>
                  <a:cubicBezTo>
                    <a:pt x="1513" y="4679"/>
                    <a:pt x="1667" y="4739"/>
                    <a:pt x="1834" y="4739"/>
                  </a:cubicBezTo>
                  <a:lnTo>
                    <a:pt x="1941" y="4739"/>
                  </a:lnTo>
                  <a:cubicBezTo>
                    <a:pt x="1989" y="5513"/>
                    <a:pt x="2406" y="6180"/>
                    <a:pt x="3001" y="6596"/>
                  </a:cubicBezTo>
                  <a:lnTo>
                    <a:pt x="3001" y="6965"/>
                  </a:lnTo>
                  <a:cubicBezTo>
                    <a:pt x="2959" y="6953"/>
                    <a:pt x="2920" y="6947"/>
                    <a:pt x="2885" y="6947"/>
                  </a:cubicBezTo>
                  <a:cubicBezTo>
                    <a:pt x="2849" y="6947"/>
                    <a:pt x="2816" y="6953"/>
                    <a:pt x="2787" y="6965"/>
                  </a:cubicBezTo>
                  <a:cubicBezTo>
                    <a:pt x="2703" y="7001"/>
                    <a:pt x="2620" y="7061"/>
                    <a:pt x="2584" y="7144"/>
                  </a:cubicBezTo>
                  <a:lnTo>
                    <a:pt x="2322" y="7668"/>
                  </a:lnTo>
                  <a:lnTo>
                    <a:pt x="882" y="8096"/>
                  </a:lnTo>
                  <a:cubicBezTo>
                    <a:pt x="358" y="8251"/>
                    <a:pt x="0" y="8739"/>
                    <a:pt x="0" y="9275"/>
                  </a:cubicBezTo>
                  <a:lnTo>
                    <a:pt x="0" y="11133"/>
                  </a:lnTo>
                  <a:cubicBezTo>
                    <a:pt x="0" y="11228"/>
                    <a:pt x="84" y="11299"/>
                    <a:pt x="167" y="11299"/>
                  </a:cubicBezTo>
                  <a:cubicBezTo>
                    <a:pt x="262" y="11299"/>
                    <a:pt x="334" y="11228"/>
                    <a:pt x="334" y="11133"/>
                  </a:cubicBezTo>
                  <a:lnTo>
                    <a:pt x="334" y="9275"/>
                  </a:lnTo>
                  <a:cubicBezTo>
                    <a:pt x="334" y="8870"/>
                    <a:pt x="596" y="8525"/>
                    <a:pt x="977" y="8406"/>
                  </a:cubicBezTo>
                  <a:lnTo>
                    <a:pt x="1596" y="8227"/>
                  </a:lnTo>
                  <a:lnTo>
                    <a:pt x="1596" y="11133"/>
                  </a:lnTo>
                  <a:cubicBezTo>
                    <a:pt x="1596" y="11228"/>
                    <a:pt x="1667" y="11299"/>
                    <a:pt x="1763" y="11299"/>
                  </a:cubicBezTo>
                  <a:cubicBezTo>
                    <a:pt x="1846" y="11299"/>
                    <a:pt x="1929" y="11228"/>
                    <a:pt x="1929" y="11133"/>
                  </a:cubicBezTo>
                  <a:lnTo>
                    <a:pt x="1929" y="8144"/>
                  </a:lnTo>
                  <a:lnTo>
                    <a:pt x="2298" y="8037"/>
                  </a:lnTo>
                  <a:lnTo>
                    <a:pt x="2298" y="11144"/>
                  </a:lnTo>
                  <a:cubicBezTo>
                    <a:pt x="2298" y="11240"/>
                    <a:pt x="2370" y="11311"/>
                    <a:pt x="2465" y="11311"/>
                  </a:cubicBezTo>
                  <a:cubicBezTo>
                    <a:pt x="2548" y="11311"/>
                    <a:pt x="2620" y="11240"/>
                    <a:pt x="2620" y="11144"/>
                  </a:cubicBezTo>
                  <a:lnTo>
                    <a:pt x="2620" y="8144"/>
                  </a:lnTo>
                  <a:lnTo>
                    <a:pt x="3310" y="8739"/>
                  </a:lnTo>
                  <a:cubicBezTo>
                    <a:pt x="3394" y="8811"/>
                    <a:pt x="3513" y="8858"/>
                    <a:pt x="3656" y="8858"/>
                  </a:cubicBezTo>
                  <a:lnTo>
                    <a:pt x="3691" y="8858"/>
                  </a:lnTo>
                  <a:cubicBezTo>
                    <a:pt x="3846" y="8847"/>
                    <a:pt x="3965" y="8787"/>
                    <a:pt x="4049" y="8668"/>
                  </a:cubicBezTo>
                  <a:lnTo>
                    <a:pt x="4394" y="8227"/>
                  </a:lnTo>
                  <a:lnTo>
                    <a:pt x="4739" y="8668"/>
                  </a:lnTo>
                  <a:cubicBezTo>
                    <a:pt x="4823" y="8763"/>
                    <a:pt x="4942" y="8847"/>
                    <a:pt x="5096" y="8858"/>
                  </a:cubicBezTo>
                  <a:lnTo>
                    <a:pt x="5144" y="8858"/>
                  </a:lnTo>
                  <a:cubicBezTo>
                    <a:pt x="5263" y="8858"/>
                    <a:pt x="5382" y="8811"/>
                    <a:pt x="5477" y="8739"/>
                  </a:cubicBezTo>
                  <a:lnTo>
                    <a:pt x="6347" y="7989"/>
                  </a:lnTo>
                  <a:lnTo>
                    <a:pt x="6882" y="8144"/>
                  </a:lnTo>
                  <a:lnTo>
                    <a:pt x="6882" y="11133"/>
                  </a:lnTo>
                  <a:cubicBezTo>
                    <a:pt x="6882" y="11228"/>
                    <a:pt x="6954" y="11299"/>
                    <a:pt x="7049" y="11299"/>
                  </a:cubicBezTo>
                  <a:cubicBezTo>
                    <a:pt x="7132" y="11299"/>
                    <a:pt x="7204" y="11228"/>
                    <a:pt x="7204" y="11133"/>
                  </a:cubicBezTo>
                  <a:lnTo>
                    <a:pt x="7204" y="8227"/>
                  </a:lnTo>
                  <a:lnTo>
                    <a:pt x="7835" y="8406"/>
                  </a:lnTo>
                  <a:cubicBezTo>
                    <a:pt x="8204" y="8513"/>
                    <a:pt x="8478" y="8870"/>
                    <a:pt x="8478" y="9275"/>
                  </a:cubicBezTo>
                  <a:lnTo>
                    <a:pt x="8478" y="11133"/>
                  </a:lnTo>
                  <a:cubicBezTo>
                    <a:pt x="8478" y="11228"/>
                    <a:pt x="8549" y="11299"/>
                    <a:pt x="8633" y="11299"/>
                  </a:cubicBezTo>
                  <a:cubicBezTo>
                    <a:pt x="8728" y="11299"/>
                    <a:pt x="8799" y="11228"/>
                    <a:pt x="8799" y="11133"/>
                  </a:cubicBezTo>
                  <a:lnTo>
                    <a:pt x="8799" y="9275"/>
                  </a:lnTo>
                  <a:cubicBezTo>
                    <a:pt x="8847" y="8763"/>
                    <a:pt x="8478" y="8287"/>
                    <a:pt x="7954" y="8132"/>
                  </a:cubicBezTo>
                  <a:lnTo>
                    <a:pt x="6513" y="7692"/>
                  </a:lnTo>
                  <a:lnTo>
                    <a:pt x="6263" y="7180"/>
                  </a:lnTo>
                  <a:cubicBezTo>
                    <a:pt x="6216" y="7084"/>
                    <a:pt x="6144" y="7025"/>
                    <a:pt x="6049" y="7001"/>
                  </a:cubicBezTo>
                  <a:cubicBezTo>
                    <a:pt x="6013" y="6989"/>
                    <a:pt x="5977" y="6983"/>
                    <a:pt x="5942" y="6983"/>
                  </a:cubicBezTo>
                  <a:cubicBezTo>
                    <a:pt x="5906" y="6983"/>
                    <a:pt x="5870" y="6989"/>
                    <a:pt x="5835" y="7001"/>
                  </a:cubicBezTo>
                  <a:lnTo>
                    <a:pt x="5835" y="6620"/>
                  </a:lnTo>
                  <a:cubicBezTo>
                    <a:pt x="6430" y="6203"/>
                    <a:pt x="6835" y="5537"/>
                    <a:pt x="6894" y="4763"/>
                  </a:cubicBezTo>
                  <a:lnTo>
                    <a:pt x="6966" y="4763"/>
                  </a:lnTo>
                  <a:cubicBezTo>
                    <a:pt x="7299" y="4763"/>
                    <a:pt x="7561" y="4525"/>
                    <a:pt x="7597" y="4215"/>
                  </a:cubicBezTo>
                  <a:cubicBezTo>
                    <a:pt x="7609" y="4036"/>
                    <a:pt x="7549" y="3870"/>
                    <a:pt x="7442" y="3739"/>
                  </a:cubicBezTo>
                  <a:cubicBezTo>
                    <a:pt x="7382" y="3679"/>
                    <a:pt x="7323" y="3632"/>
                    <a:pt x="7251" y="3584"/>
                  </a:cubicBezTo>
                  <a:lnTo>
                    <a:pt x="7251" y="2977"/>
                  </a:lnTo>
                  <a:lnTo>
                    <a:pt x="7787" y="2977"/>
                  </a:lnTo>
                  <a:cubicBezTo>
                    <a:pt x="7882" y="2977"/>
                    <a:pt x="7954" y="2905"/>
                    <a:pt x="7954" y="2810"/>
                  </a:cubicBezTo>
                  <a:cubicBezTo>
                    <a:pt x="7954" y="2727"/>
                    <a:pt x="7882" y="2655"/>
                    <a:pt x="7787" y="2655"/>
                  </a:cubicBezTo>
                  <a:lnTo>
                    <a:pt x="7204" y="2655"/>
                  </a:lnTo>
                  <a:lnTo>
                    <a:pt x="6751" y="905"/>
                  </a:lnTo>
                  <a:cubicBezTo>
                    <a:pt x="6597" y="369"/>
                    <a:pt x="6120" y="0"/>
                    <a:pt x="556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24" name="Google Shape;11824;p81"/>
            <p:cNvSpPr/>
            <p:nvPr/>
          </p:nvSpPr>
          <p:spPr>
            <a:xfrm>
              <a:off x="6445730" y="2238009"/>
              <a:ext cx="10201" cy="88672"/>
            </a:xfrm>
            <a:custGeom>
              <a:avLst/>
              <a:gdLst/>
              <a:ahLst/>
              <a:cxnLst/>
              <a:rect l="l" t="t" r="r" b="b"/>
              <a:pathLst>
                <a:path w="322" h="2799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643"/>
                  </a:lnTo>
                  <a:cubicBezTo>
                    <a:pt x="1" y="2727"/>
                    <a:pt x="72" y="2798"/>
                    <a:pt x="167" y="2798"/>
                  </a:cubicBezTo>
                  <a:cubicBezTo>
                    <a:pt x="251" y="2798"/>
                    <a:pt x="322" y="2727"/>
                    <a:pt x="322" y="2643"/>
                  </a:cubicBezTo>
                  <a:lnTo>
                    <a:pt x="322" y="167"/>
                  </a:lnTo>
                  <a:cubicBezTo>
                    <a:pt x="322" y="83"/>
                    <a:pt x="251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25" name="Google Shape;11825;p81"/>
            <p:cNvSpPr/>
            <p:nvPr/>
          </p:nvSpPr>
          <p:spPr>
            <a:xfrm>
              <a:off x="6383859" y="2249319"/>
              <a:ext cx="10613" cy="10581"/>
            </a:xfrm>
            <a:custGeom>
              <a:avLst/>
              <a:gdLst/>
              <a:ahLst/>
              <a:cxnLst/>
              <a:rect l="l" t="t" r="r" b="b"/>
              <a:pathLst>
                <a:path w="335" h="334" extrusionOk="0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cubicBezTo>
                    <a:pt x="251" y="334"/>
                    <a:pt x="334" y="262"/>
                    <a:pt x="334" y="167"/>
                  </a:cubicBezTo>
                  <a:cubicBezTo>
                    <a:pt x="334" y="84"/>
                    <a:pt x="275" y="0"/>
                    <a:pt x="1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26" name="Google Shape;11826;p81"/>
            <p:cNvSpPr/>
            <p:nvPr/>
          </p:nvSpPr>
          <p:spPr>
            <a:xfrm>
              <a:off x="6383859" y="2282868"/>
              <a:ext cx="10613" cy="10613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8" y="334"/>
                  </a:cubicBezTo>
                  <a:cubicBezTo>
                    <a:pt x="251" y="334"/>
                    <a:pt x="334" y="251"/>
                    <a:pt x="334" y="168"/>
                  </a:cubicBezTo>
                  <a:cubicBezTo>
                    <a:pt x="334" y="72"/>
                    <a:pt x="275" y="1"/>
                    <a:pt x="16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27" name="Google Shape;11827;p81"/>
            <p:cNvSpPr/>
            <p:nvPr/>
          </p:nvSpPr>
          <p:spPr>
            <a:xfrm>
              <a:off x="6378220" y="2154247"/>
              <a:ext cx="21891" cy="10233"/>
            </a:xfrm>
            <a:custGeom>
              <a:avLst/>
              <a:gdLst/>
              <a:ahLst/>
              <a:cxnLst/>
              <a:rect l="l" t="t" r="r" b="b"/>
              <a:pathLst>
                <a:path w="691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91" y="251"/>
                    <a:pt x="691" y="168"/>
                  </a:cubicBezTo>
                  <a:cubicBezTo>
                    <a:pt x="691" y="60"/>
                    <a:pt x="608" y="1"/>
                    <a:pt x="52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828" name="Google Shape;11828;p81"/>
          <p:cNvGrpSpPr/>
          <p:nvPr/>
        </p:nvGrpSpPr>
        <p:grpSpPr>
          <a:xfrm>
            <a:off x="7735313" y="2349823"/>
            <a:ext cx="372219" cy="477059"/>
            <a:chOff x="5801485" y="1969046"/>
            <a:chExt cx="279164" cy="357794"/>
          </a:xfrm>
          <a:solidFill>
            <a:srgbClr val="D2DE00"/>
          </a:solidFill>
        </p:grpSpPr>
        <p:sp>
          <p:nvSpPr>
            <p:cNvPr id="11829" name="Google Shape;11829;p81"/>
            <p:cNvSpPr/>
            <p:nvPr/>
          </p:nvSpPr>
          <p:spPr>
            <a:xfrm>
              <a:off x="5901436" y="2092408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84" y="512"/>
                    <a:pt x="168" y="512"/>
                  </a:cubicBezTo>
                  <a:cubicBezTo>
                    <a:pt x="263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30" name="Google Shape;11830;p81"/>
            <p:cNvSpPr/>
            <p:nvPr/>
          </p:nvSpPr>
          <p:spPr>
            <a:xfrm>
              <a:off x="5968597" y="2092408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12"/>
                    <a:pt x="167" y="512"/>
                  </a:cubicBezTo>
                  <a:cubicBezTo>
                    <a:pt x="250" y="512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31" name="Google Shape;11831;p81"/>
            <p:cNvSpPr/>
            <p:nvPr/>
          </p:nvSpPr>
          <p:spPr>
            <a:xfrm>
              <a:off x="5801485" y="1969046"/>
              <a:ext cx="279164" cy="357636"/>
            </a:xfrm>
            <a:custGeom>
              <a:avLst/>
              <a:gdLst/>
              <a:ahLst/>
              <a:cxnLst/>
              <a:rect l="l" t="t" r="r" b="b"/>
              <a:pathLst>
                <a:path w="8812" h="11289" extrusionOk="0">
                  <a:moveTo>
                    <a:pt x="1739" y="1025"/>
                  </a:moveTo>
                  <a:cubicBezTo>
                    <a:pt x="1834" y="1037"/>
                    <a:pt x="1929" y="1132"/>
                    <a:pt x="1929" y="1227"/>
                  </a:cubicBezTo>
                  <a:lnTo>
                    <a:pt x="1929" y="1275"/>
                  </a:lnTo>
                  <a:cubicBezTo>
                    <a:pt x="1858" y="1323"/>
                    <a:pt x="1822" y="1370"/>
                    <a:pt x="1775" y="1406"/>
                  </a:cubicBezTo>
                  <a:lnTo>
                    <a:pt x="1739" y="1406"/>
                  </a:lnTo>
                  <a:cubicBezTo>
                    <a:pt x="1644" y="1406"/>
                    <a:pt x="1548" y="1323"/>
                    <a:pt x="1548" y="1215"/>
                  </a:cubicBezTo>
                  <a:cubicBezTo>
                    <a:pt x="1548" y="1108"/>
                    <a:pt x="1644" y="1025"/>
                    <a:pt x="1739" y="1025"/>
                  </a:cubicBezTo>
                  <a:close/>
                  <a:moveTo>
                    <a:pt x="7064" y="1048"/>
                  </a:moveTo>
                  <a:cubicBezTo>
                    <a:pt x="7143" y="1048"/>
                    <a:pt x="7228" y="1137"/>
                    <a:pt x="7228" y="1227"/>
                  </a:cubicBezTo>
                  <a:cubicBezTo>
                    <a:pt x="7228" y="1334"/>
                    <a:pt x="7133" y="1430"/>
                    <a:pt x="7025" y="1430"/>
                  </a:cubicBezTo>
                  <a:lnTo>
                    <a:pt x="7002" y="1430"/>
                  </a:lnTo>
                  <a:cubicBezTo>
                    <a:pt x="6954" y="1382"/>
                    <a:pt x="6894" y="1334"/>
                    <a:pt x="6847" y="1287"/>
                  </a:cubicBezTo>
                  <a:lnTo>
                    <a:pt x="6847" y="1251"/>
                  </a:lnTo>
                  <a:cubicBezTo>
                    <a:pt x="6847" y="1144"/>
                    <a:pt x="6942" y="1049"/>
                    <a:pt x="7049" y="1049"/>
                  </a:cubicBezTo>
                  <a:cubicBezTo>
                    <a:pt x="7054" y="1048"/>
                    <a:pt x="7059" y="1048"/>
                    <a:pt x="7064" y="1048"/>
                  </a:cubicBezTo>
                  <a:close/>
                  <a:moveTo>
                    <a:pt x="7025" y="334"/>
                  </a:moveTo>
                  <a:cubicBezTo>
                    <a:pt x="7514" y="334"/>
                    <a:pt x="7918" y="739"/>
                    <a:pt x="7918" y="1227"/>
                  </a:cubicBezTo>
                  <a:cubicBezTo>
                    <a:pt x="7918" y="1549"/>
                    <a:pt x="7764" y="1846"/>
                    <a:pt x="7490" y="1989"/>
                  </a:cubicBezTo>
                  <a:cubicBezTo>
                    <a:pt x="7418" y="1882"/>
                    <a:pt x="7335" y="1787"/>
                    <a:pt x="7252" y="1692"/>
                  </a:cubicBezTo>
                  <a:cubicBezTo>
                    <a:pt x="7418" y="1608"/>
                    <a:pt x="7537" y="1430"/>
                    <a:pt x="7537" y="1227"/>
                  </a:cubicBezTo>
                  <a:cubicBezTo>
                    <a:pt x="7537" y="953"/>
                    <a:pt x="7299" y="715"/>
                    <a:pt x="7013" y="715"/>
                  </a:cubicBezTo>
                  <a:cubicBezTo>
                    <a:pt x="6787" y="715"/>
                    <a:pt x="6609" y="846"/>
                    <a:pt x="6537" y="1037"/>
                  </a:cubicBezTo>
                  <a:cubicBezTo>
                    <a:pt x="6430" y="965"/>
                    <a:pt x="6323" y="906"/>
                    <a:pt x="6204" y="834"/>
                  </a:cubicBezTo>
                  <a:cubicBezTo>
                    <a:pt x="6371" y="537"/>
                    <a:pt x="6692" y="334"/>
                    <a:pt x="7025" y="334"/>
                  </a:cubicBezTo>
                  <a:close/>
                  <a:moveTo>
                    <a:pt x="1727" y="334"/>
                  </a:moveTo>
                  <a:cubicBezTo>
                    <a:pt x="2072" y="334"/>
                    <a:pt x="2382" y="537"/>
                    <a:pt x="2537" y="846"/>
                  </a:cubicBezTo>
                  <a:cubicBezTo>
                    <a:pt x="2430" y="906"/>
                    <a:pt x="2310" y="977"/>
                    <a:pt x="2203" y="1049"/>
                  </a:cubicBezTo>
                  <a:cubicBezTo>
                    <a:pt x="2132" y="858"/>
                    <a:pt x="1941" y="727"/>
                    <a:pt x="1727" y="727"/>
                  </a:cubicBezTo>
                  <a:cubicBezTo>
                    <a:pt x="1441" y="727"/>
                    <a:pt x="1215" y="965"/>
                    <a:pt x="1215" y="1239"/>
                  </a:cubicBezTo>
                  <a:cubicBezTo>
                    <a:pt x="1215" y="1453"/>
                    <a:pt x="1334" y="1620"/>
                    <a:pt x="1489" y="1704"/>
                  </a:cubicBezTo>
                  <a:cubicBezTo>
                    <a:pt x="1406" y="1799"/>
                    <a:pt x="1334" y="1906"/>
                    <a:pt x="1251" y="2001"/>
                  </a:cubicBezTo>
                  <a:cubicBezTo>
                    <a:pt x="1001" y="1823"/>
                    <a:pt x="834" y="1549"/>
                    <a:pt x="834" y="1227"/>
                  </a:cubicBezTo>
                  <a:cubicBezTo>
                    <a:pt x="834" y="739"/>
                    <a:pt x="1239" y="334"/>
                    <a:pt x="1727" y="334"/>
                  </a:cubicBezTo>
                  <a:close/>
                  <a:moveTo>
                    <a:pt x="4382" y="691"/>
                  </a:moveTo>
                  <a:cubicBezTo>
                    <a:pt x="6287" y="691"/>
                    <a:pt x="7835" y="2239"/>
                    <a:pt x="7835" y="4144"/>
                  </a:cubicBezTo>
                  <a:cubicBezTo>
                    <a:pt x="7847" y="6049"/>
                    <a:pt x="6287" y="7597"/>
                    <a:pt x="4382" y="7597"/>
                  </a:cubicBezTo>
                  <a:cubicBezTo>
                    <a:pt x="2477" y="7597"/>
                    <a:pt x="929" y="6049"/>
                    <a:pt x="929" y="4144"/>
                  </a:cubicBezTo>
                  <a:cubicBezTo>
                    <a:pt x="929" y="2239"/>
                    <a:pt x="2477" y="691"/>
                    <a:pt x="4382" y="691"/>
                  </a:cubicBezTo>
                  <a:close/>
                  <a:moveTo>
                    <a:pt x="1739" y="1"/>
                  </a:moveTo>
                  <a:cubicBezTo>
                    <a:pt x="1072" y="1"/>
                    <a:pt x="525" y="549"/>
                    <a:pt x="525" y="1215"/>
                  </a:cubicBezTo>
                  <a:cubicBezTo>
                    <a:pt x="525" y="1644"/>
                    <a:pt x="751" y="2037"/>
                    <a:pt x="1108" y="2263"/>
                  </a:cubicBezTo>
                  <a:cubicBezTo>
                    <a:pt x="786" y="2811"/>
                    <a:pt x="608" y="3454"/>
                    <a:pt x="608" y="4132"/>
                  </a:cubicBezTo>
                  <a:cubicBezTo>
                    <a:pt x="608" y="5621"/>
                    <a:pt x="1477" y="6918"/>
                    <a:pt x="2739" y="7538"/>
                  </a:cubicBezTo>
                  <a:lnTo>
                    <a:pt x="882" y="8097"/>
                  </a:lnTo>
                  <a:cubicBezTo>
                    <a:pt x="358" y="8240"/>
                    <a:pt x="1" y="8728"/>
                    <a:pt x="1" y="9264"/>
                  </a:cubicBezTo>
                  <a:lnTo>
                    <a:pt x="1" y="11133"/>
                  </a:lnTo>
                  <a:cubicBezTo>
                    <a:pt x="1" y="11217"/>
                    <a:pt x="72" y="11288"/>
                    <a:pt x="167" y="11288"/>
                  </a:cubicBezTo>
                  <a:cubicBezTo>
                    <a:pt x="251" y="11288"/>
                    <a:pt x="334" y="11217"/>
                    <a:pt x="334" y="11133"/>
                  </a:cubicBezTo>
                  <a:lnTo>
                    <a:pt x="334" y="9264"/>
                  </a:lnTo>
                  <a:cubicBezTo>
                    <a:pt x="334" y="8871"/>
                    <a:pt x="596" y="8526"/>
                    <a:pt x="965" y="8407"/>
                  </a:cubicBezTo>
                  <a:lnTo>
                    <a:pt x="2834" y="7859"/>
                  </a:lnTo>
                  <a:cubicBezTo>
                    <a:pt x="2930" y="7823"/>
                    <a:pt x="3025" y="7764"/>
                    <a:pt x="3108" y="7692"/>
                  </a:cubicBezTo>
                  <a:cubicBezTo>
                    <a:pt x="3513" y="7835"/>
                    <a:pt x="3965" y="7919"/>
                    <a:pt x="4406" y="7919"/>
                  </a:cubicBezTo>
                  <a:cubicBezTo>
                    <a:pt x="4858" y="7919"/>
                    <a:pt x="5299" y="7835"/>
                    <a:pt x="5704" y="7692"/>
                  </a:cubicBezTo>
                  <a:cubicBezTo>
                    <a:pt x="5775" y="7764"/>
                    <a:pt x="5882" y="7811"/>
                    <a:pt x="5990" y="7859"/>
                  </a:cubicBezTo>
                  <a:lnTo>
                    <a:pt x="7847" y="8407"/>
                  </a:lnTo>
                  <a:cubicBezTo>
                    <a:pt x="8216" y="8514"/>
                    <a:pt x="8490" y="8871"/>
                    <a:pt x="8490" y="9264"/>
                  </a:cubicBezTo>
                  <a:lnTo>
                    <a:pt x="8490" y="11133"/>
                  </a:lnTo>
                  <a:cubicBezTo>
                    <a:pt x="8490" y="11217"/>
                    <a:pt x="8561" y="11288"/>
                    <a:pt x="8645" y="11288"/>
                  </a:cubicBezTo>
                  <a:cubicBezTo>
                    <a:pt x="8740" y="11288"/>
                    <a:pt x="8811" y="11217"/>
                    <a:pt x="8811" y="11133"/>
                  </a:cubicBezTo>
                  <a:lnTo>
                    <a:pt x="8811" y="9264"/>
                  </a:lnTo>
                  <a:cubicBezTo>
                    <a:pt x="8787" y="8728"/>
                    <a:pt x="8430" y="8252"/>
                    <a:pt x="7906" y="8097"/>
                  </a:cubicBezTo>
                  <a:lnTo>
                    <a:pt x="6049" y="7538"/>
                  </a:lnTo>
                  <a:cubicBezTo>
                    <a:pt x="7299" y="6918"/>
                    <a:pt x="8180" y="5633"/>
                    <a:pt x="8180" y="4132"/>
                  </a:cubicBezTo>
                  <a:cubicBezTo>
                    <a:pt x="8180" y="3454"/>
                    <a:pt x="7990" y="2811"/>
                    <a:pt x="7680" y="2263"/>
                  </a:cubicBezTo>
                  <a:cubicBezTo>
                    <a:pt x="8037" y="2037"/>
                    <a:pt x="8264" y="1644"/>
                    <a:pt x="8264" y="1215"/>
                  </a:cubicBezTo>
                  <a:cubicBezTo>
                    <a:pt x="8264" y="549"/>
                    <a:pt x="7716" y="1"/>
                    <a:pt x="7049" y="1"/>
                  </a:cubicBezTo>
                  <a:cubicBezTo>
                    <a:pt x="6573" y="1"/>
                    <a:pt x="6156" y="263"/>
                    <a:pt x="5942" y="680"/>
                  </a:cubicBezTo>
                  <a:cubicBezTo>
                    <a:pt x="5466" y="477"/>
                    <a:pt x="4942" y="358"/>
                    <a:pt x="4394" y="358"/>
                  </a:cubicBezTo>
                  <a:cubicBezTo>
                    <a:pt x="3846" y="358"/>
                    <a:pt x="3323" y="477"/>
                    <a:pt x="2846" y="680"/>
                  </a:cubicBezTo>
                  <a:cubicBezTo>
                    <a:pt x="2632" y="263"/>
                    <a:pt x="2215" y="1"/>
                    <a:pt x="1739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32" name="Google Shape;11832;p81"/>
            <p:cNvSpPr/>
            <p:nvPr/>
          </p:nvSpPr>
          <p:spPr>
            <a:xfrm>
              <a:off x="5895797" y="2075427"/>
              <a:ext cx="21891" cy="10581"/>
            </a:xfrm>
            <a:custGeom>
              <a:avLst/>
              <a:gdLst/>
              <a:ahLst/>
              <a:cxnLst/>
              <a:rect l="l" t="t" r="r" b="b"/>
              <a:pathLst>
                <a:path w="691" h="334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524" y="334"/>
                  </a:lnTo>
                  <a:cubicBezTo>
                    <a:pt x="619" y="334"/>
                    <a:pt x="691" y="251"/>
                    <a:pt x="691" y="167"/>
                  </a:cubicBezTo>
                  <a:cubicBezTo>
                    <a:pt x="691" y="72"/>
                    <a:pt x="619" y="0"/>
                    <a:pt x="52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33" name="Google Shape;11833;p81"/>
            <p:cNvSpPr/>
            <p:nvPr/>
          </p:nvSpPr>
          <p:spPr>
            <a:xfrm>
              <a:off x="5962927" y="2075427"/>
              <a:ext cx="21542" cy="10581"/>
            </a:xfrm>
            <a:custGeom>
              <a:avLst/>
              <a:gdLst/>
              <a:ahLst/>
              <a:cxnLst/>
              <a:rect l="l" t="t" r="r" b="b"/>
              <a:pathLst>
                <a:path w="680" h="334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1"/>
                    <a:pt x="72" y="334"/>
                    <a:pt x="155" y="334"/>
                  </a:cubicBezTo>
                  <a:lnTo>
                    <a:pt x="513" y="334"/>
                  </a:lnTo>
                  <a:cubicBezTo>
                    <a:pt x="608" y="334"/>
                    <a:pt x="679" y="251"/>
                    <a:pt x="679" y="167"/>
                  </a:cubicBezTo>
                  <a:cubicBezTo>
                    <a:pt x="679" y="72"/>
                    <a:pt x="608" y="0"/>
                    <a:pt x="51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34" name="Google Shape;11834;p81"/>
            <p:cNvSpPr/>
            <p:nvPr/>
          </p:nvSpPr>
          <p:spPr>
            <a:xfrm>
              <a:off x="5845615" y="2282868"/>
              <a:ext cx="10233" cy="43813"/>
            </a:xfrm>
            <a:custGeom>
              <a:avLst/>
              <a:gdLst/>
              <a:ahLst/>
              <a:cxnLst/>
              <a:rect l="l" t="t" r="r" b="b"/>
              <a:pathLst>
                <a:path w="323" h="1383" extrusionOk="0">
                  <a:moveTo>
                    <a:pt x="155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1227"/>
                  </a:lnTo>
                  <a:cubicBezTo>
                    <a:pt x="1" y="1311"/>
                    <a:pt x="72" y="1382"/>
                    <a:pt x="155" y="1382"/>
                  </a:cubicBezTo>
                  <a:cubicBezTo>
                    <a:pt x="251" y="1382"/>
                    <a:pt x="322" y="1311"/>
                    <a:pt x="322" y="1227"/>
                  </a:cubicBezTo>
                  <a:lnTo>
                    <a:pt x="322" y="168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35" name="Google Shape;11835;p81"/>
            <p:cNvSpPr/>
            <p:nvPr/>
          </p:nvSpPr>
          <p:spPr>
            <a:xfrm>
              <a:off x="6024798" y="2282868"/>
              <a:ext cx="10201" cy="43813"/>
            </a:xfrm>
            <a:custGeom>
              <a:avLst/>
              <a:gdLst/>
              <a:ahLst/>
              <a:cxnLst/>
              <a:rect l="l" t="t" r="r" b="b"/>
              <a:pathLst>
                <a:path w="322" h="1383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1227"/>
                  </a:lnTo>
                  <a:cubicBezTo>
                    <a:pt x="0" y="1311"/>
                    <a:pt x="72" y="1382"/>
                    <a:pt x="155" y="1382"/>
                  </a:cubicBezTo>
                  <a:cubicBezTo>
                    <a:pt x="250" y="1382"/>
                    <a:pt x="322" y="1311"/>
                    <a:pt x="322" y="1227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36" name="Google Shape;11836;p81"/>
            <p:cNvSpPr/>
            <p:nvPr/>
          </p:nvSpPr>
          <p:spPr>
            <a:xfrm>
              <a:off x="5868267" y="2260248"/>
              <a:ext cx="144112" cy="66591"/>
            </a:xfrm>
            <a:custGeom>
              <a:avLst/>
              <a:gdLst/>
              <a:ahLst/>
              <a:cxnLst/>
              <a:rect l="l" t="t" r="r" b="b"/>
              <a:pathLst>
                <a:path w="4549" h="2102" extrusionOk="0">
                  <a:moveTo>
                    <a:pt x="2274" y="1"/>
                  </a:moveTo>
                  <a:cubicBezTo>
                    <a:pt x="1715" y="1"/>
                    <a:pt x="1203" y="191"/>
                    <a:pt x="786" y="548"/>
                  </a:cubicBezTo>
                  <a:cubicBezTo>
                    <a:pt x="381" y="894"/>
                    <a:pt x="95" y="1382"/>
                    <a:pt x="12" y="1906"/>
                  </a:cubicBezTo>
                  <a:cubicBezTo>
                    <a:pt x="0" y="2001"/>
                    <a:pt x="48" y="2084"/>
                    <a:pt x="143" y="2096"/>
                  </a:cubicBezTo>
                  <a:cubicBezTo>
                    <a:pt x="155" y="2100"/>
                    <a:pt x="168" y="2101"/>
                    <a:pt x="181" y="2101"/>
                  </a:cubicBezTo>
                  <a:cubicBezTo>
                    <a:pt x="253" y="2101"/>
                    <a:pt x="323" y="2046"/>
                    <a:pt x="333" y="1965"/>
                  </a:cubicBezTo>
                  <a:cubicBezTo>
                    <a:pt x="500" y="1024"/>
                    <a:pt x="1310" y="334"/>
                    <a:pt x="2262" y="334"/>
                  </a:cubicBezTo>
                  <a:cubicBezTo>
                    <a:pt x="3215" y="334"/>
                    <a:pt x="4024" y="1013"/>
                    <a:pt x="4179" y="1965"/>
                  </a:cubicBezTo>
                  <a:cubicBezTo>
                    <a:pt x="4191" y="2036"/>
                    <a:pt x="4263" y="2096"/>
                    <a:pt x="4346" y="2096"/>
                  </a:cubicBezTo>
                  <a:lnTo>
                    <a:pt x="4370" y="2096"/>
                  </a:lnTo>
                  <a:cubicBezTo>
                    <a:pt x="4489" y="2084"/>
                    <a:pt x="4548" y="2001"/>
                    <a:pt x="4536" y="1906"/>
                  </a:cubicBezTo>
                  <a:cubicBezTo>
                    <a:pt x="4441" y="1382"/>
                    <a:pt x="4179" y="894"/>
                    <a:pt x="3762" y="548"/>
                  </a:cubicBezTo>
                  <a:cubicBezTo>
                    <a:pt x="3346" y="191"/>
                    <a:pt x="2822" y="1"/>
                    <a:pt x="227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37" name="Google Shape;11837;p81"/>
            <p:cNvSpPr/>
            <p:nvPr/>
          </p:nvSpPr>
          <p:spPr>
            <a:xfrm>
              <a:off x="5890126" y="2013556"/>
              <a:ext cx="10581" cy="10613"/>
            </a:xfrm>
            <a:custGeom>
              <a:avLst/>
              <a:gdLst/>
              <a:ahLst/>
              <a:cxnLst/>
              <a:rect l="l" t="t" r="r" b="b"/>
              <a:pathLst>
                <a:path w="334" h="335" extrusionOk="0">
                  <a:moveTo>
                    <a:pt x="167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63"/>
                    <a:pt x="84" y="334"/>
                    <a:pt x="167" y="334"/>
                  </a:cubicBezTo>
                  <a:cubicBezTo>
                    <a:pt x="251" y="334"/>
                    <a:pt x="334" y="263"/>
                    <a:pt x="334" y="168"/>
                  </a:cubicBezTo>
                  <a:cubicBezTo>
                    <a:pt x="334" y="84"/>
                    <a:pt x="263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38" name="Google Shape;11838;p81"/>
            <p:cNvSpPr/>
            <p:nvPr/>
          </p:nvSpPr>
          <p:spPr>
            <a:xfrm>
              <a:off x="5979907" y="2013556"/>
              <a:ext cx="10201" cy="10613"/>
            </a:xfrm>
            <a:custGeom>
              <a:avLst/>
              <a:gdLst/>
              <a:ahLst/>
              <a:cxnLst/>
              <a:rect l="l" t="t" r="r" b="b"/>
              <a:pathLst>
                <a:path w="322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cubicBezTo>
                    <a:pt x="250" y="334"/>
                    <a:pt x="322" y="263"/>
                    <a:pt x="322" y="168"/>
                  </a:cubicBezTo>
                  <a:cubicBezTo>
                    <a:pt x="322" y="84"/>
                    <a:pt x="250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39" name="Google Shape;11839;p81"/>
            <p:cNvSpPr/>
            <p:nvPr/>
          </p:nvSpPr>
          <p:spPr>
            <a:xfrm>
              <a:off x="5861455" y="2002247"/>
              <a:ext cx="127892" cy="155454"/>
            </a:xfrm>
            <a:custGeom>
              <a:avLst/>
              <a:gdLst/>
              <a:ahLst/>
              <a:cxnLst/>
              <a:rect l="l" t="t" r="r" b="b"/>
              <a:pathLst>
                <a:path w="4037" h="4907" extrusionOk="0">
                  <a:moveTo>
                    <a:pt x="2489" y="346"/>
                  </a:moveTo>
                  <a:cubicBezTo>
                    <a:pt x="2596" y="346"/>
                    <a:pt x="2680" y="441"/>
                    <a:pt x="2680" y="536"/>
                  </a:cubicBezTo>
                  <a:cubicBezTo>
                    <a:pt x="2680" y="644"/>
                    <a:pt x="2596" y="739"/>
                    <a:pt x="2489" y="739"/>
                  </a:cubicBezTo>
                  <a:cubicBezTo>
                    <a:pt x="2382" y="739"/>
                    <a:pt x="2299" y="644"/>
                    <a:pt x="2299" y="536"/>
                  </a:cubicBezTo>
                  <a:cubicBezTo>
                    <a:pt x="2311" y="441"/>
                    <a:pt x="2382" y="346"/>
                    <a:pt x="2489" y="346"/>
                  </a:cubicBezTo>
                  <a:close/>
                  <a:moveTo>
                    <a:pt x="2954" y="715"/>
                  </a:moveTo>
                  <a:cubicBezTo>
                    <a:pt x="3084" y="775"/>
                    <a:pt x="3192" y="894"/>
                    <a:pt x="3192" y="1060"/>
                  </a:cubicBezTo>
                  <a:cubicBezTo>
                    <a:pt x="3204" y="1275"/>
                    <a:pt x="3037" y="1429"/>
                    <a:pt x="2846" y="1429"/>
                  </a:cubicBezTo>
                  <a:lnTo>
                    <a:pt x="2132" y="1429"/>
                  </a:lnTo>
                  <a:cubicBezTo>
                    <a:pt x="1918" y="1429"/>
                    <a:pt x="1763" y="1275"/>
                    <a:pt x="1763" y="1060"/>
                  </a:cubicBezTo>
                  <a:cubicBezTo>
                    <a:pt x="1763" y="917"/>
                    <a:pt x="1858" y="775"/>
                    <a:pt x="2001" y="715"/>
                  </a:cubicBezTo>
                  <a:cubicBezTo>
                    <a:pt x="2072" y="917"/>
                    <a:pt x="2263" y="1048"/>
                    <a:pt x="2477" y="1048"/>
                  </a:cubicBezTo>
                  <a:cubicBezTo>
                    <a:pt x="2692" y="1048"/>
                    <a:pt x="2870" y="917"/>
                    <a:pt x="2954" y="715"/>
                  </a:cubicBezTo>
                  <a:close/>
                  <a:moveTo>
                    <a:pt x="2501" y="1"/>
                  </a:moveTo>
                  <a:cubicBezTo>
                    <a:pt x="2263" y="1"/>
                    <a:pt x="2072" y="155"/>
                    <a:pt x="2013" y="370"/>
                  </a:cubicBezTo>
                  <a:cubicBezTo>
                    <a:pt x="1703" y="429"/>
                    <a:pt x="1453" y="715"/>
                    <a:pt x="1453" y="1060"/>
                  </a:cubicBezTo>
                  <a:lnTo>
                    <a:pt x="1453" y="1132"/>
                  </a:lnTo>
                  <a:cubicBezTo>
                    <a:pt x="1203" y="1251"/>
                    <a:pt x="965" y="1418"/>
                    <a:pt x="763" y="1632"/>
                  </a:cubicBezTo>
                  <a:cubicBezTo>
                    <a:pt x="346" y="2049"/>
                    <a:pt x="84" y="2596"/>
                    <a:pt x="48" y="3192"/>
                  </a:cubicBezTo>
                  <a:cubicBezTo>
                    <a:pt x="1" y="3763"/>
                    <a:pt x="167" y="4346"/>
                    <a:pt x="501" y="4823"/>
                  </a:cubicBezTo>
                  <a:cubicBezTo>
                    <a:pt x="537" y="4870"/>
                    <a:pt x="596" y="4906"/>
                    <a:pt x="644" y="4906"/>
                  </a:cubicBezTo>
                  <a:cubicBezTo>
                    <a:pt x="668" y="4906"/>
                    <a:pt x="715" y="4882"/>
                    <a:pt x="739" y="4870"/>
                  </a:cubicBezTo>
                  <a:cubicBezTo>
                    <a:pt x="822" y="4811"/>
                    <a:pt x="834" y="4704"/>
                    <a:pt x="775" y="4632"/>
                  </a:cubicBezTo>
                  <a:cubicBezTo>
                    <a:pt x="477" y="4227"/>
                    <a:pt x="334" y="3727"/>
                    <a:pt x="370" y="3215"/>
                  </a:cubicBezTo>
                  <a:cubicBezTo>
                    <a:pt x="406" y="2715"/>
                    <a:pt x="632" y="2227"/>
                    <a:pt x="1001" y="1858"/>
                  </a:cubicBezTo>
                  <a:cubicBezTo>
                    <a:pt x="1156" y="1703"/>
                    <a:pt x="1358" y="1548"/>
                    <a:pt x="1584" y="1465"/>
                  </a:cubicBezTo>
                  <a:cubicBezTo>
                    <a:pt x="1703" y="1656"/>
                    <a:pt x="1918" y="1775"/>
                    <a:pt x="2156" y="1775"/>
                  </a:cubicBezTo>
                  <a:lnTo>
                    <a:pt x="2870" y="1775"/>
                  </a:lnTo>
                  <a:cubicBezTo>
                    <a:pt x="3108" y="1775"/>
                    <a:pt x="3335" y="1656"/>
                    <a:pt x="3454" y="1465"/>
                  </a:cubicBezTo>
                  <a:cubicBezTo>
                    <a:pt x="3573" y="1525"/>
                    <a:pt x="3680" y="1584"/>
                    <a:pt x="3787" y="1656"/>
                  </a:cubicBezTo>
                  <a:cubicBezTo>
                    <a:pt x="3811" y="1668"/>
                    <a:pt x="3846" y="1679"/>
                    <a:pt x="3882" y="1679"/>
                  </a:cubicBezTo>
                  <a:cubicBezTo>
                    <a:pt x="3930" y="1679"/>
                    <a:pt x="3989" y="1656"/>
                    <a:pt x="4025" y="1608"/>
                  </a:cubicBezTo>
                  <a:cubicBezTo>
                    <a:pt x="4037" y="1537"/>
                    <a:pt x="4013" y="1429"/>
                    <a:pt x="3942" y="1370"/>
                  </a:cubicBezTo>
                  <a:cubicBezTo>
                    <a:pt x="3811" y="1287"/>
                    <a:pt x="3680" y="1191"/>
                    <a:pt x="3537" y="1132"/>
                  </a:cubicBezTo>
                  <a:lnTo>
                    <a:pt x="3537" y="1060"/>
                  </a:lnTo>
                  <a:cubicBezTo>
                    <a:pt x="3537" y="739"/>
                    <a:pt x="3311" y="453"/>
                    <a:pt x="2989" y="370"/>
                  </a:cubicBezTo>
                  <a:cubicBezTo>
                    <a:pt x="2930" y="167"/>
                    <a:pt x="2727" y="1"/>
                    <a:pt x="250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40" name="Google Shape;11840;p81"/>
            <p:cNvSpPr/>
            <p:nvPr/>
          </p:nvSpPr>
          <p:spPr>
            <a:xfrm>
              <a:off x="5890886" y="2060633"/>
              <a:ext cx="128652" cy="127227"/>
            </a:xfrm>
            <a:custGeom>
              <a:avLst/>
              <a:gdLst/>
              <a:ahLst/>
              <a:cxnLst/>
              <a:rect l="l" t="t" r="r" b="b"/>
              <a:pathLst>
                <a:path w="4061" h="4016" extrusionOk="0">
                  <a:moveTo>
                    <a:pt x="3421" y="1"/>
                  </a:moveTo>
                  <a:cubicBezTo>
                    <a:pt x="3385" y="1"/>
                    <a:pt x="3346" y="13"/>
                    <a:pt x="3310" y="39"/>
                  </a:cubicBezTo>
                  <a:cubicBezTo>
                    <a:pt x="3239" y="98"/>
                    <a:pt x="3227" y="206"/>
                    <a:pt x="3287" y="277"/>
                  </a:cubicBezTo>
                  <a:cubicBezTo>
                    <a:pt x="3584" y="682"/>
                    <a:pt x="3727" y="1182"/>
                    <a:pt x="3691" y="1694"/>
                  </a:cubicBezTo>
                  <a:cubicBezTo>
                    <a:pt x="3656" y="2194"/>
                    <a:pt x="3429" y="2682"/>
                    <a:pt x="3060" y="3039"/>
                  </a:cubicBezTo>
                  <a:cubicBezTo>
                    <a:pt x="2703" y="3396"/>
                    <a:pt x="2215" y="3623"/>
                    <a:pt x="1703" y="3670"/>
                  </a:cubicBezTo>
                  <a:cubicBezTo>
                    <a:pt x="1665" y="3672"/>
                    <a:pt x="1626" y="3673"/>
                    <a:pt x="1588" y="3673"/>
                  </a:cubicBezTo>
                  <a:cubicBezTo>
                    <a:pt x="1125" y="3673"/>
                    <a:pt x="661" y="3540"/>
                    <a:pt x="298" y="3265"/>
                  </a:cubicBezTo>
                  <a:cubicBezTo>
                    <a:pt x="263" y="3241"/>
                    <a:pt x="227" y="3228"/>
                    <a:pt x="191" y="3228"/>
                  </a:cubicBezTo>
                  <a:cubicBezTo>
                    <a:pt x="142" y="3228"/>
                    <a:pt x="95" y="3253"/>
                    <a:pt x="60" y="3301"/>
                  </a:cubicBezTo>
                  <a:cubicBezTo>
                    <a:pt x="0" y="3373"/>
                    <a:pt x="12" y="3480"/>
                    <a:pt x="84" y="3539"/>
                  </a:cubicBezTo>
                  <a:cubicBezTo>
                    <a:pt x="501" y="3849"/>
                    <a:pt x="1024" y="4016"/>
                    <a:pt x="1548" y="4016"/>
                  </a:cubicBezTo>
                  <a:lnTo>
                    <a:pt x="1727" y="4016"/>
                  </a:lnTo>
                  <a:cubicBezTo>
                    <a:pt x="2322" y="3968"/>
                    <a:pt x="2870" y="3718"/>
                    <a:pt x="3287" y="3301"/>
                  </a:cubicBezTo>
                  <a:cubicBezTo>
                    <a:pt x="3703" y="2884"/>
                    <a:pt x="3953" y="2325"/>
                    <a:pt x="4001" y="1730"/>
                  </a:cubicBezTo>
                  <a:cubicBezTo>
                    <a:pt x="4060" y="1122"/>
                    <a:pt x="3894" y="539"/>
                    <a:pt x="3549" y="63"/>
                  </a:cubicBezTo>
                  <a:cubicBezTo>
                    <a:pt x="3515" y="22"/>
                    <a:pt x="3469" y="1"/>
                    <a:pt x="342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41" name="Google Shape;11841;p81"/>
            <p:cNvSpPr/>
            <p:nvPr/>
          </p:nvSpPr>
          <p:spPr>
            <a:xfrm>
              <a:off x="5910116" y="2122947"/>
              <a:ext cx="61142" cy="33232"/>
            </a:xfrm>
            <a:custGeom>
              <a:avLst/>
              <a:gdLst/>
              <a:ahLst/>
              <a:cxnLst/>
              <a:rect l="l" t="t" r="r" b="b"/>
              <a:pathLst>
                <a:path w="1930" h="1049" extrusionOk="0">
                  <a:moveTo>
                    <a:pt x="1560" y="346"/>
                  </a:moveTo>
                  <a:cubicBezTo>
                    <a:pt x="1477" y="560"/>
                    <a:pt x="1239" y="715"/>
                    <a:pt x="953" y="715"/>
                  </a:cubicBezTo>
                  <a:cubicBezTo>
                    <a:pt x="667" y="715"/>
                    <a:pt x="429" y="548"/>
                    <a:pt x="358" y="346"/>
                  </a:cubicBezTo>
                  <a:close/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644"/>
                    <a:pt x="429" y="1048"/>
                    <a:pt x="965" y="1048"/>
                  </a:cubicBezTo>
                  <a:cubicBezTo>
                    <a:pt x="1501" y="1048"/>
                    <a:pt x="1929" y="656"/>
                    <a:pt x="1929" y="167"/>
                  </a:cubicBezTo>
                  <a:cubicBezTo>
                    <a:pt x="1918" y="84"/>
                    <a:pt x="1846" y="1"/>
                    <a:pt x="175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842" name="Google Shape;11842;p81"/>
          <p:cNvGrpSpPr/>
          <p:nvPr/>
        </p:nvGrpSpPr>
        <p:grpSpPr>
          <a:xfrm>
            <a:off x="7136858" y="2349823"/>
            <a:ext cx="371205" cy="477819"/>
            <a:chOff x="5352643" y="1969046"/>
            <a:chExt cx="278404" cy="358364"/>
          </a:xfrm>
          <a:solidFill>
            <a:srgbClr val="D2DE00"/>
          </a:solidFill>
        </p:grpSpPr>
        <p:sp>
          <p:nvSpPr>
            <p:cNvPr id="11843" name="Google Shape;11843;p81"/>
            <p:cNvSpPr/>
            <p:nvPr/>
          </p:nvSpPr>
          <p:spPr>
            <a:xfrm>
              <a:off x="5352643" y="1969046"/>
              <a:ext cx="278404" cy="358364"/>
            </a:xfrm>
            <a:custGeom>
              <a:avLst/>
              <a:gdLst/>
              <a:ahLst/>
              <a:cxnLst/>
              <a:rect l="l" t="t" r="r" b="b"/>
              <a:pathLst>
                <a:path w="8788" h="11312" extrusionOk="0">
                  <a:moveTo>
                    <a:pt x="4882" y="453"/>
                  </a:moveTo>
                  <a:cubicBezTo>
                    <a:pt x="5418" y="739"/>
                    <a:pt x="5834" y="1430"/>
                    <a:pt x="5953" y="2299"/>
                  </a:cubicBezTo>
                  <a:lnTo>
                    <a:pt x="5239" y="2299"/>
                  </a:lnTo>
                  <a:cubicBezTo>
                    <a:pt x="5215" y="1632"/>
                    <a:pt x="5096" y="918"/>
                    <a:pt x="4882" y="453"/>
                  </a:cubicBezTo>
                  <a:close/>
                  <a:moveTo>
                    <a:pt x="5667" y="687"/>
                  </a:moveTo>
                  <a:lnTo>
                    <a:pt x="5667" y="687"/>
                  </a:lnTo>
                  <a:cubicBezTo>
                    <a:pt x="6245" y="1045"/>
                    <a:pt x="6669" y="1625"/>
                    <a:pt x="6811" y="2299"/>
                  </a:cubicBezTo>
                  <a:lnTo>
                    <a:pt x="6299" y="2299"/>
                  </a:lnTo>
                  <a:cubicBezTo>
                    <a:pt x="6227" y="1692"/>
                    <a:pt x="6013" y="1144"/>
                    <a:pt x="5691" y="727"/>
                  </a:cubicBezTo>
                  <a:cubicBezTo>
                    <a:pt x="5682" y="708"/>
                    <a:pt x="5680" y="697"/>
                    <a:pt x="5667" y="687"/>
                  </a:cubicBezTo>
                  <a:close/>
                  <a:moveTo>
                    <a:pt x="3894" y="477"/>
                  </a:moveTo>
                  <a:lnTo>
                    <a:pt x="3894" y="477"/>
                  </a:lnTo>
                  <a:cubicBezTo>
                    <a:pt x="3679" y="918"/>
                    <a:pt x="3572" y="1632"/>
                    <a:pt x="3524" y="2311"/>
                  </a:cubicBezTo>
                  <a:lnTo>
                    <a:pt x="2810" y="2311"/>
                  </a:lnTo>
                  <a:cubicBezTo>
                    <a:pt x="2810" y="2263"/>
                    <a:pt x="2834" y="2215"/>
                    <a:pt x="2846" y="2156"/>
                  </a:cubicBezTo>
                  <a:cubicBezTo>
                    <a:pt x="2858" y="2061"/>
                    <a:pt x="2798" y="1977"/>
                    <a:pt x="2715" y="1954"/>
                  </a:cubicBezTo>
                  <a:cubicBezTo>
                    <a:pt x="2707" y="1953"/>
                    <a:pt x="2699" y="1952"/>
                    <a:pt x="2691" y="1952"/>
                  </a:cubicBezTo>
                  <a:cubicBezTo>
                    <a:pt x="2606" y="1952"/>
                    <a:pt x="2534" y="2009"/>
                    <a:pt x="2512" y="2096"/>
                  </a:cubicBezTo>
                  <a:cubicBezTo>
                    <a:pt x="2501" y="2168"/>
                    <a:pt x="2489" y="2239"/>
                    <a:pt x="2489" y="2311"/>
                  </a:cubicBezTo>
                  <a:lnTo>
                    <a:pt x="1977" y="2311"/>
                  </a:lnTo>
                  <a:cubicBezTo>
                    <a:pt x="2108" y="1620"/>
                    <a:pt x="2512" y="1037"/>
                    <a:pt x="3096" y="691"/>
                  </a:cubicBezTo>
                  <a:lnTo>
                    <a:pt x="3096" y="691"/>
                  </a:lnTo>
                  <a:cubicBezTo>
                    <a:pt x="2953" y="870"/>
                    <a:pt x="2834" y="1096"/>
                    <a:pt x="2727" y="1346"/>
                  </a:cubicBezTo>
                  <a:cubicBezTo>
                    <a:pt x="2703" y="1442"/>
                    <a:pt x="2727" y="1525"/>
                    <a:pt x="2810" y="1573"/>
                  </a:cubicBezTo>
                  <a:cubicBezTo>
                    <a:pt x="2835" y="1582"/>
                    <a:pt x="2860" y="1586"/>
                    <a:pt x="2884" y="1586"/>
                  </a:cubicBezTo>
                  <a:cubicBezTo>
                    <a:pt x="2951" y="1586"/>
                    <a:pt x="3010" y="1551"/>
                    <a:pt x="3036" y="1489"/>
                  </a:cubicBezTo>
                  <a:cubicBezTo>
                    <a:pt x="3251" y="1013"/>
                    <a:pt x="3548" y="644"/>
                    <a:pt x="3894" y="477"/>
                  </a:cubicBezTo>
                  <a:close/>
                  <a:moveTo>
                    <a:pt x="4382" y="334"/>
                  </a:moveTo>
                  <a:cubicBezTo>
                    <a:pt x="4417" y="334"/>
                    <a:pt x="4560" y="441"/>
                    <a:pt x="4691" y="894"/>
                  </a:cubicBezTo>
                  <a:cubicBezTo>
                    <a:pt x="4810" y="1263"/>
                    <a:pt x="4882" y="1763"/>
                    <a:pt x="4918" y="2323"/>
                  </a:cubicBezTo>
                  <a:lnTo>
                    <a:pt x="3846" y="2323"/>
                  </a:lnTo>
                  <a:cubicBezTo>
                    <a:pt x="3870" y="1763"/>
                    <a:pt x="3941" y="1263"/>
                    <a:pt x="4060" y="894"/>
                  </a:cubicBezTo>
                  <a:cubicBezTo>
                    <a:pt x="4203" y="430"/>
                    <a:pt x="4334" y="334"/>
                    <a:pt x="4382" y="334"/>
                  </a:cubicBezTo>
                  <a:close/>
                  <a:moveTo>
                    <a:pt x="7025" y="2632"/>
                  </a:moveTo>
                  <a:cubicBezTo>
                    <a:pt x="7025" y="2632"/>
                    <a:pt x="7037" y="2632"/>
                    <a:pt x="7037" y="2644"/>
                  </a:cubicBezTo>
                  <a:lnTo>
                    <a:pt x="7037" y="3180"/>
                  </a:lnTo>
                  <a:lnTo>
                    <a:pt x="1715" y="3180"/>
                  </a:lnTo>
                  <a:lnTo>
                    <a:pt x="1715" y="2644"/>
                  </a:lnTo>
                  <a:cubicBezTo>
                    <a:pt x="1715" y="2644"/>
                    <a:pt x="1715" y="2632"/>
                    <a:pt x="1727" y="2632"/>
                  </a:cubicBezTo>
                  <a:close/>
                  <a:moveTo>
                    <a:pt x="1905" y="3525"/>
                  </a:moveTo>
                  <a:lnTo>
                    <a:pt x="1905" y="3716"/>
                  </a:lnTo>
                  <a:lnTo>
                    <a:pt x="1834" y="3716"/>
                  </a:lnTo>
                  <a:cubicBezTo>
                    <a:pt x="1810" y="3716"/>
                    <a:pt x="1762" y="3716"/>
                    <a:pt x="1715" y="3728"/>
                  </a:cubicBezTo>
                  <a:lnTo>
                    <a:pt x="1715" y="3525"/>
                  </a:lnTo>
                  <a:close/>
                  <a:moveTo>
                    <a:pt x="7049" y="3525"/>
                  </a:moveTo>
                  <a:lnTo>
                    <a:pt x="7049" y="3728"/>
                  </a:lnTo>
                  <a:cubicBezTo>
                    <a:pt x="7013" y="3728"/>
                    <a:pt x="6977" y="3716"/>
                    <a:pt x="6942" y="3716"/>
                  </a:cubicBezTo>
                  <a:lnTo>
                    <a:pt x="6846" y="3716"/>
                  </a:lnTo>
                  <a:lnTo>
                    <a:pt x="6846" y="3525"/>
                  </a:lnTo>
                  <a:close/>
                  <a:moveTo>
                    <a:pt x="1905" y="4049"/>
                  </a:moveTo>
                  <a:lnTo>
                    <a:pt x="1905" y="4585"/>
                  </a:lnTo>
                  <a:lnTo>
                    <a:pt x="1905" y="4597"/>
                  </a:lnTo>
                  <a:lnTo>
                    <a:pt x="1822" y="4597"/>
                  </a:lnTo>
                  <a:cubicBezTo>
                    <a:pt x="1750" y="4597"/>
                    <a:pt x="1667" y="4561"/>
                    <a:pt x="1608" y="4501"/>
                  </a:cubicBezTo>
                  <a:cubicBezTo>
                    <a:pt x="1548" y="4442"/>
                    <a:pt x="1536" y="4371"/>
                    <a:pt x="1536" y="4299"/>
                  </a:cubicBezTo>
                  <a:cubicBezTo>
                    <a:pt x="1548" y="4168"/>
                    <a:pt x="1691" y="4049"/>
                    <a:pt x="1834" y="4049"/>
                  </a:cubicBezTo>
                  <a:close/>
                  <a:moveTo>
                    <a:pt x="6953" y="4049"/>
                  </a:moveTo>
                  <a:cubicBezTo>
                    <a:pt x="7025" y="4049"/>
                    <a:pt x="7108" y="4073"/>
                    <a:pt x="7168" y="4132"/>
                  </a:cubicBezTo>
                  <a:cubicBezTo>
                    <a:pt x="7204" y="4192"/>
                    <a:pt x="7227" y="4263"/>
                    <a:pt x="7227" y="4359"/>
                  </a:cubicBezTo>
                  <a:cubicBezTo>
                    <a:pt x="7204" y="4490"/>
                    <a:pt x="7073" y="4609"/>
                    <a:pt x="6930" y="4609"/>
                  </a:cubicBezTo>
                  <a:lnTo>
                    <a:pt x="6846" y="4609"/>
                  </a:lnTo>
                  <a:lnTo>
                    <a:pt x="6846" y="4597"/>
                  </a:lnTo>
                  <a:lnTo>
                    <a:pt x="6846" y="4049"/>
                  </a:lnTo>
                  <a:close/>
                  <a:moveTo>
                    <a:pt x="6525" y="3525"/>
                  </a:moveTo>
                  <a:lnTo>
                    <a:pt x="6513" y="4049"/>
                  </a:lnTo>
                  <a:lnTo>
                    <a:pt x="5644" y="4644"/>
                  </a:lnTo>
                  <a:cubicBezTo>
                    <a:pt x="5559" y="4703"/>
                    <a:pt x="5463" y="4727"/>
                    <a:pt x="5363" y="4727"/>
                  </a:cubicBezTo>
                  <a:cubicBezTo>
                    <a:pt x="5322" y="4727"/>
                    <a:pt x="5281" y="4723"/>
                    <a:pt x="5239" y="4716"/>
                  </a:cubicBezTo>
                  <a:cubicBezTo>
                    <a:pt x="5108" y="4668"/>
                    <a:pt x="4989" y="4561"/>
                    <a:pt x="4929" y="4442"/>
                  </a:cubicBezTo>
                  <a:cubicBezTo>
                    <a:pt x="4846" y="4228"/>
                    <a:pt x="4620" y="4085"/>
                    <a:pt x="4382" y="4085"/>
                  </a:cubicBezTo>
                  <a:cubicBezTo>
                    <a:pt x="4144" y="4085"/>
                    <a:pt x="3917" y="4228"/>
                    <a:pt x="3834" y="4442"/>
                  </a:cubicBezTo>
                  <a:cubicBezTo>
                    <a:pt x="3775" y="4585"/>
                    <a:pt x="3655" y="4680"/>
                    <a:pt x="3513" y="4716"/>
                  </a:cubicBezTo>
                  <a:cubicBezTo>
                    <a:pt x="3473" y="4730"/>
                    <a:pt x="3431" y="4737"/>
                    <a:pt x="3390" y="4737"/>
                  </a:cubicBezTo>
                  <a:cubicBezTo>
                    <a:pt x="3296" y="4737"/>
                    <a:pt x="3202" y="4702"/>
                    <a:pt x="3120" y="4644"/>
                  </a:cubicBezTo>
                  <a:lnTo>
                    <a:pt x="2251" y="4049"/>
                  </a:lnTo>
                  <a:lnTo>
                    <a:pt x="2251" y="3525"/>
                  </a:lnTo>
                  <a:close/>
                  <a:moveTo>
                    <a:pt x="4382" y="4406"/>
                  </a:moveTo>
                  <a:cubicBezTo>
                    <a:pt x="4501" y="4406"/>
                    <a:pt x="4584" y="4466"/>
                    <a:pt x="4632" y="4561"/>
                  </a:cubicBezTo>
                  <a:cubicBezTo>
                    <a:pt x="4715" y="4787"/>
                    <a:pt x="4918" y="4954"/>
                    <a:pt x="5156" y="5025"/>
                  </a:cubicBezTo>
                  <a:cubicBezTo>
                    <a:pt x="5227" y="5037"/>
                    <a:pt x="5299" y="5061"/>
                    <a:pt x="5382" y="5061"/>
                  </a:cubicBezTo>
                  <a:cubicBezTo>
                    <a:pt x="5537" y="5061"/>
                    <a:pt x="5703" y="5013"/>
                    <a:pt x="5834" y="4906"/>
                  </a:cubicBezTo>
                  <a:lnTo>
                    <a:pt x="6501" y="4442"/>
                  </a:lnTo>
                  <a:lnTo>
                    <a:pt x="6501" y="4597"/>
                  </a:lnTo>
                  <a:cubicBezTo>
                    <a:pt x="6501" y="5775"/>
                    <a:pt x="5549" y="6728"/>
                    <a:pt x="4382" y="6728"/>
                  </a:cubicBezTo>
                  <a:cubicBezTo>
                    <a:pt x="3203" y="6728"/>
                    <a:pt x="2251" y="5775"/>
                    <a:pt x="2251" y="4597"/>
                  </a:cubicBezTo>
                  <a:lnTo>
                    <a:pt x="2251" y="4442"/>
                  </a:lnTo>
                  <a:lnTo>
                    <a:pt x="2917" y="4906"/>
                  </a:lnTo>
                  <a:cubicBezTo>
                    <a:pt x="3070" y="5000"/>
                    <a:pt x="3235" y="5051"/>
                    <a:pt x="3403" y="5051"/>
                  </a:cubicBezTo>
                  <a:cubicBezTo>
                    <a:pt x="3471" y="5051"/>
                    <a:pt x="3539" y="5042"/>
                    <a:pt x="3608" y="5025"/>
                  </a:cubicBezTo>
                  <a:cubicBezTo>
                    <a:pt x="3846" y="4954"/>
                    <a:pt x="4036" y="4787"/>
                    <a:pt x="4120" y="4561"/>
                  </a:cubicBezTo>
                  <a:cubicBezTo>
                    <a:pt x="4167" y="4478"/>
                    <a:pt x="4263" y="4406"/>
                    <a:pt x="4382" y="4406"/>
                  </a:cubicBezTo>
                  <a:close/>
                  <a:moveTo>
                    <a:pt x="2977" y="7228"/>
                  </a:moveTo>
                  <a:lnTo>
                    <a:pt x="2977" y="7561"/>
                  </a:lnTo>
                  <a:cubicBezTo>
                    <a:pt x="2977" y="7704"/>
                    <a:pt x="2893" y="7835"/>
                    <a:pt x="2739" y="7895"/>
                  </a:cubicBezTo>
                  <a:lnTo>
                    <a:pt x="2358" y="7645"/>
                  </a:lnTo>
                  <a:cubicBezTo>
                    <a:pt x="2251" y="7573"/>
                    <a:pt x="2239" y="7466"/>
                    <a:pt x="2262" y="7395"/>
                  </a:cubicBezTo>
                  <a:cubicBezTo>
                    <a:pt x="2298" y="7323"/>
                    <a:pt x="2358" y="7228"/>
                    <a:pt x="2477" y="7228"/>
                  </a:cubicBezTo>
                  <a:close/>
                  <a:moveTo>
                    <a:pt x="6275" y="7228"/>
                  </a:moveTo>
                  <a:cubicBezTo>
                    <a:pt x="6382" y="7228"/>
                    <a:pt x="6465" y="7323"/>
                    <a:pt x="6477" y="7395"/>
                  </a:cubicBezTo>
                  <a:cubicBezTo>
                    <a:pt x="6513" y="7466"/>
                    <a:pt x="6489" y="7573"/>
                    <a:pt x="6394" y="7645"/>
                  </a:cubicBezTo>
                  <a:lnTo>
                    <a:pt x="6001" y="7895"/>
                  </a:lnTo>
                  <a:cubicBezTo>
                    <a:pt x="5882" y="7835"/>
                    <a:pt x="5775" y="7704"/>
                    <a:pt x="5775" y="7561"/>
                  </a:cubicBezTo>
                  <a:lnTo>
                    <a:pt x="5775" y="7228"/>
                  </a:lnTo>
                  <a:close/>
                  <a:moveTo>
                    <a:pt x="2977" y="6704"/>
                  </a:moveTo>
                  <a:lnTo>
                    <a:pt x="2977" y="6907"/>
                  </a:lnTo>
                  <a:lnTo>
                    <a:pt x="2489" y="6907"/>
                  </a:lnTo>
                  <a:cubicBezTo>
                    <a:pt x="2239" y="6907"/>
                    <a:pt x="2024" y="7049"/>
                    <a:pt x="1953" y="7288"/>
                  </a:cubicBezTo>
                  <a:cubicBezTo>
                    <a:pt x="1881" y="7526"/>
                    <a:pt x="1965" y="7764"/>
                    <a:pt x="2179" y="7919"/>
                  </a:cubicBezTo>
                  <a:lnTo>
                    <a:pt x="4167" y="9240"/>
                  </a:lnTo>
                  <a:cubicBezTo>
                    <a:pt x="4036" y="9300"/>
                    <a:pt x="3929" y="9419"/>
                    <a:pt x="3894" y="9550"/>
                  </a:cubicBezTo>
                  <a:lnTo>
                    <a:pt x="3501" y="9550"/>
                  </a:lnTo>
                  <a:cubicBezTo>
                    <a:pt x="2429" y="9550"/>
                    <a:pt x="1548" y="8669"/>
                    <a:pt x="1548" y="7597"/>
                  </a:cubicBezTo>
                  <a:cubicBezTo>
                    <a:pt x="1548" y="7109"/>
                    <a:pt x="1953" y="6704"/>
                    <a:pt x="2441" y="6704"/>
                  </a:cubicBezTo>
                  <a:close/>
                  <a:moveTo>
                    <a:pt x="6311" y="6728"/>
                  </a:moveTo>
                  <a:cubicBezTo>
                    <a:pt x="6811" y="6728"/>
                    <a:pt x="7204" y="7121"/>
                    <a:pt x="7204" y="7621"/>
                  </a:cubicBezTo>
                  <a:cubicBezTo>
                    <a:pt x="7227" y="8669"/>
                    <a:pt x="6346" y="9550"/>
                    <a:pt x="5263" y="9550"/>
                  </a:cubicBezTo>
                  <a:lnTo>
                    <a:pt x="4870" y="9550"/>
                  </a:lnTo>
                  <a:cubicBezTo>
                    <a:pt x="4822" y="9419"/>
                    <a:pt x="4727" y="9300"/>
                    <a:pt x="4584" y="9240"/>
                  </a:cubicBezTo>
                  <a:lnTo>
                    <a:pt x="5168" y="8847"/>
                  </a:lnTo>
                  <a:cubicBezTo>
                    <a:pt x="5239" y="8812"/>
                    <a:pt x="5263" y="8704"/>
                    <a:pt x="5215" y="8633"/>
                  </a:cubicBezTo>
                  <a:cubicBezTo>
                    <a:pt x="5186" y="8582"/>
                    <a:pt x="5134" y="8557"/>
                    <a:pt x="5082" y="8557"/>
                  </a:cubicBezTo>
                  <a:cubicBezTo>
                    <a:pt x="5049" y="8557"/>
                    <a:pt x="5016" y="8567"/>
                    <a:pt x="4989" y="8585"/>
                  </a:cubicBezTo>
                  <a:lnTo>
                    <a:pt x="4382" y="9002"/>
                  </a:lnTo>
                  <a:lnTo>
                    <a:pt x="3036" y="8109"/>
                  </a:lnTo>
                  <a:cubicBezTo>
                    <a:pt x="3203" y="7978"/>
                    <a:pt x="3310" y="7776"/>
                    <a:pt x="3310" y="7561"/>
                  </a:cubicBezTo>
                  <a:lnTo>
                    <a:pt x="3310" y="6811"/>
                  </a:lnTo>
                  <a:cubicBezTo>
                    <a:pt x="3632" y="6978"/>
                    <a:pt x="3989" y="7061"/>
                    <a:pt x="4382" y="7061"/>
                  </a:cubicBezTo>
                  <a:cubicBezTo>
                    <a:pt x="4763" y="7061"/>
                    <a:pt x="5120" y="6978"/>
                    <a:pt x="5453" y="6811"/>
                  </a:cubicBezTo>
                  <a:lnTo>
                    <a:pt x="5453" y="7561"/>
                  </a:lnTo>
                  <a:cubicBezTo>
                    <a:pt x="5453" y="7764"/>
                    <a:pt x="5560" y="7978"/>
                    <a:pt x="5715" y="8109"/>
                  </a:cubicBezTo>
                  <a:lnTo>
                    <a:pt x="5620" y="8181"/>
                  </a:lnTo>
                  <a:cubicBezTo>
                    <a:pt x="5537" y="8228"/>
                    <a:pt x="5525" y="8335"/>
                    <a:pt x="5572" y="8407"/>
                  </a:cubicBezTo>
                  <a:cubicBezTo>
                    <a:pt x="5596" y="8454"/>
                    <a:pt x="5656" y="8478"/>
                    <a:pt x="5703" y="8478"/>
                  </a:cubicBezTo>
                  <a:cubicBezTo>
                    <a:pt x="5739" y="8478"/>
                    <a:pt x="5763" y="8466"/>
                    <a:pt x="5799" y="8454"/>
                  </a:cubicBezTo>
                  <a:lnTo>
                    <a:pt x="6584" y="7930"/>
                  </a:lnTo>
                  <a:cubicBezTo>
                    <a:pt x="6787" y="7800"/>
                    <a:pt x="6882" y="7538"/>
                    <a:pt x="6811" y="7299"/>
                  </a:cubicBezTo>
                  <a:cubicBezTo>
                    <a:pt x="6727" y="7061"/>
                    <a:pt x="6525" y="6918"/>
                    <a:pt x="6275" y="6918"/>
                  </a:cubicBezTo>
                  <a:lnTo>
                    <a:pt x="5775" y="6918"/>
                  </a:lnTo>
                  <a:lnTo>
                    <a:pt x="5775" y="6728"/>
                  </a:lnTo>
                  <a:close/>
                  <a:moveTo>
                    <a:pt x="4382" y="9526"/>
                  </a:moveTo>
                  <a:cubicBezTo>
                    <a:pt x="4489" y="9538"/>
                    <a:pt x="4572" y="9609"/>
                    <a:pt x="4572" y="9716"/>
                  </a:cubicBezTo>
                  <a:cubicBezTo>
                    <a:pt x="4572" y="9824"/>
                    <a:pt x="4489" y="9907"/>
                    <a:pt x="4382" y="9907"/>
                  </a:cubicBezTo>
                  <a:cubicBezTo>
                    <a:pt x="4275" y="9907"/>
                    <a:pt x="4191" y="9824"/>
                    <a:pt x="4191" y="9716"/>
                  </a:cubicBezTo>
                  <a:cubicBezTo>
                    <a:pt x="4191" y="9609"/>
                    <a:pt x="4275" y="9526"/>
                    <a:pt x="4382" y="9526"/>
                  </a:cubicBezTo>
                  <a:close/>
                  <a:moveTo>
                    <a:pt x="4406" y="1"/>
                  </a:moveTo>
                  <a:cubicBezTo>
                    <a:pt x="3727" y="1"/>
                    <a:pt x="3060" y="251"/>
                    <a:pt x="2548" y="691"/>
                  </a:cubicBezTo>
                  <a:cubicBezTo>
                    <a:pt x="2072" y="1108"/>
                    <a:pt x="1750" y="1692"/>
                    <a:pt x="1643" y="2323"/>
                  </a:cubicBezTo>
                  <a:cubicBezTo>
                    <a:pt x="1512" y="2358"/>
                    <a:pt x="1417" y="2501"/>
                    <a:pt x="1417" y="2644"/>
                  </a:cubicBezTo>
                  <a:lnTo>
                    <a:pt x="1417" y="3906"/>
                  </a:lnTo>
                  <a:cubicBezTo>
                    <a:pt x="1334" y="4001"/>
                    <a:pt x="1250" y="4132"/>
                    <a:pt x="1238" y="4263"/>
                  </a:cubicBezTo>
                  <a:cubicBezTo>
                    <a:pt x="1227" y="4442"/>
                    <a:pt x="1286" y="4609"/>
                    <a:pt x="1393" y="4740"/>
                  </a:cubicBezTo>
                  <a:cubicBezTo>
                    <a:pt x="1512" y="4882"/>
                    <a:pt x="1667" y="4942"/>
                    <a:pt x="1834" y="4942"/>
                  </a:cubicBezTo>
                  <a:lnTo>
                    <a:pt x="1953" y="4942"/>
                  </a:lnTo>
                  <a:cubicBezTo>
                    <a:pt x="2024" y="5502"/>
                    <a:pt x="2298" y="5990"/>
                    <a:pt x="2703" y="6383"/>
                  </a:cubicBezTo>
                  <a:lnTo>
                    <a:pt x="2465" y="6383"/>
                  </a:lnTo>
                  <a:cubicBezTo>
                    <a:pt x="1786" y="6383"/>
                    <a:pt x="1238" y="6930"/>
                    <a:pt x="1238" y="7597"/>
                  </a:cubicBezTo>
                  <a:cubicBezTo>
                    <a:pt x="1238" y="7859"/>
                    <a:pt x="1286" y="8097"/>
                    <a:pt x="1358" y="8311"/>
                  </a:cubicBezTo>
                  <a:lnTo>
                    <a:pt x="881" y="8454"/>
                  </a:lnTo>
                  <a:cubicBezTo>
                    <a:pt x="357" y="8597"/>
                    <a:pt x="0" y="9085"/>
                    <a:pt x="0" y="9621"/>
                  </a:cubicBezTo>
                  <a:lnTo>
                    <a:pt x="0" y="11133"/>
                  </a:lnTo>
                  <a:cubicBezTo>
                    <a:pt x="0" y="11217"/>
                    <a:pt x="84" y="11288"/>
                    <a:pt x="167" y="11288"/>
                  </a:cubicBezTo>
                  <a:cubicBezTo>
                    <a:pt x="250" y="11288"/>
                    <a:pt x="334" y="11217"/>
                    <a:pt x="334" y="11133"/>
                  </a:cubicBezTo>
                  <a:lnTo>
                    <a:pt x="334" y="9621"/>
                  </a:lnTo>
                  <a:cubicBezTo>
                    <a:pt x="334" y="9490"/>
                    <a:pt x="357" y="9359"/>
                    <a:pt x="417" y="9252"/>
                  </a:cubicBezTo>
                  <a:lnTo>
                    <a:pt x="1227" y="9955"/>
                  </a:lnTo>
                  <a:cubicBezTo>
                    <a:pt x="1346" y="10050"/>
                    <a:pt x="1417" y="10205"/>
                    <a:pt x="1417" y="10371"/>
                  </a:cubicBezTo>
                  <a:lnTo>
                    <a:pt x="1417" y="11145"/>
                  </a:lnTo>
                  <a:cubicBezTo>
                    <a:pt x="1417" y="11228"/>
                    <a:pt x="1489" y="11312"/>
                    <a:pt x="1584" y="11312"/>
                  </a:cubicBezTo>
                  <a:cubicBezTo>
                    <a:pt x="1667" y="11312"/>
                    <a:pt x="1739" y="11228"/>
                    <a:pt x="1739" y="11145"/>
                  </a:cubicBezTo>
                  <a:lnTo>
                    <a:pt x="1739" y="10359"/>
                  </a:lnTo>
                  <a:cubicBezTo>
                    <a:pt x="1739" y="10097"/>
                    <a:pt x="1643" y="9859"/>
                    <a:pt x="1441" y="9681"/>
                  </a:cubicBezTo>
                  <a:lnTo>
                    <a:pt x="607" y="8966"/>
                  </a:lnTo>
                  <a:cubicBezTo>
                    <a:pt x="715" y="8883"/>
                    <a:pt x="834" y="8812"/>
                    <a:pt x="965" y="8764"/>
                  </a:cubicBezTo>
                  <a:lnTo>
                    <a:pt x="1477" y="8609"/>
                  </a:lnTo>
                  <a:cubicBezTo>
                    <a:pt x="1846" y="9359"/>
                    <a:pt x="2620" y="9883"/>
                    <a:pt x="3513" y="9883"/>
                  </a:cubicBezTo>
                  <a:lnTo>
                    <a:pt x="3905" y="9883"/>
                  </a:lnTo>
                  <a:cubicBezTo>
                    <a:pt x="3941" y="10026"/>
                    <a:pt x="4084" y="10145"/>
                    <a:pt x="4227" y="10205"/>
                  </a:cubicBezTo>
                  <a:lnTo>
                    <a:pt x="4227" y="11133"/>
                  </a:lnTo>
                  <a:cubicBezTo>
                    <a:pt x="4227" y="11217"/>
                    <a:pt x="4298" y="11288"/>
                    <a:pt x="4394" y="11288"/>
                  </a:cubicBezTo>
                  <a:cubicBezTo>
                    <a:pt x="4477" y="11288"/>
                    <a:pt x="4560" y="11217"/>
                    <a:pt x="4560" y="11133"/>
                  </a:cubicBezTo>
                  <a:lnTo>
                    <a:pt x="4560" y="10205"/>
                  </a:lnTo>
                  <a:cubicBezTo>
                    <a:pt x="4703" y="10157"/>
                    <a:pt x="4822" y="10026"/>
                    <a:pt x="4882" y="9883"/>
                  </a:cubicBezTo>
                  <a:lnTo>
                    <a:pt x="5275" y="9883"/>
                  </a:lnTo>
                  <a:cubicBezTo>
                    <a:pt x="6168" y="9883"/>
                    <a:pt x="6942" y="9359"/>
                    <a:pt x="7311" y="8609"/>
                  </a:cubicBezTo>
                  <a:lnTo>
                    <a:pt x="7811" y="8764"/>
                  </a:lnTo>
                  <a:cubicBezTo>
                    <a:pt x="7954" y="8812"/>
                    <a:pt x="8085" y="8883"/>
                    <a:pt x="8168" y="8966"/>
                  </a:cubicBezTo>
                  <a:lnTo>
                    <a:pt x="7346" y="9681"/>
                  </a:lnTo>
                  <a:cubicBezTo>
                    <a:pt x="7144" y="9847"/>
                    <a:pt x="7049" y="10086"/>
                    <a:pt x="7049" y="10359"/>
                  </a:cubicBezTo>
                  <a:lnTo>
                    <a:pt x="7049" y="11133"/>
                  </a:lnTo>
                  <a:cubicBezTo>
                    <a:pt x="7049" y="11217"/>
                    <a:pt x="7120" y="11288"/>
                    <a:pt x="7204" y="11288"/>
                  </a:cubicBezTo>
                  <a:cubicBezTo>
                    <a:pt x="7299" y="11288"/>
                    <a:pt x="7370" y="11217"/>
                    <a:pt x="7370" y="11133"/>
                  </a:cubicBezTo>
                  <a:lnTo>
                    <a:pt x="7370" y="10359"/>
                  </a:lnTo>
                  <a:cubicBezTo>
                    <a:pt x="7370" y="10193"/>
                    <a:pt x="7442" y="10038"/>
                    <a:pt x="7561" y="9943"/>
                  </a:cubicBezTo>
                  <a:lnTo>
                    <a:pt x="8370" y="9240"/>
                  </a:lnTo>
                  <a:cubicBezTo>
                    <a:pt x="8430" y="9359"/>
                    <a:pt x="8454" y="9478"/>
                    <a:pt x="8454" y="9609"/>
                  </a:cubicBezTo>
                  <a:lnTo>
                    <a:pt x="8454" y="11109"/>
                  </a:lnTo>
                  <a:cubicBezTo>
                    <a:pt x="8454" y="11205"/>
                    <a:pt x="8525" y="11276"/>
                    <a:pt x="8620" y="11276"/>
                  </a:cubicBezTo>
                  <a:cubicBezTo>
                    <a:pt x="8704" y="11276"/>
                    <a:pt x="8787" y="11205"/>
                    <a:pt x="8787" y="11109"/>
                  </a:cubicBezTo>
                  <a:lnTo>
                    <a:pt x="8787" y="9609"/>
                  </a:lnTo>
                  <a:cubicBezTo>
                    <a:pt x="8787" y="9085"/>
                    <a:pt x="8430" y="8597"/>
                    <a:pt x="7906" y="8454"/>
                  </a:cubicBezTo>
                  <a:lnTo>
                    <a:pt x="7430" y="8311"/>
                  </a:lnTo>
                  <a:cubicBezTo>
                    <a:pt x="7501" y="8097"/>
                    <a:pt x="7549" y="7859"/>
                    <a:pt x="7549" y="7597"/>
                  </a:cubicBezTo>
                  <a:cubicBezTo>
                    <a:pt x="7549" y="6930"/>
                    <a:pt x="7001" y="6383"/>
                    <a:pt x="6322" y="6383"/>
                  </a:cubicBezTo>
                  <a:lnTo>
                    <a:pt x="6084" y="6383"/>
                  </a:lnTo>
                  <a:cubicBezTo>
                    <a:pt x="6477" y="6014"/>
                    <a:pt x="6751" y="5502"/>
                    <a:pt x="6834" y="4942"/>
                  </a:cubicBezTo>
                  <a:lnTo>
                    <a:pt x="6942" y="4942"/>
                  </a:lnTo>
                  <a:cubicBezTo>
                    <a:pt x="7263" y="4942"/>
                    <a:pt x="7537" y="4704"/>
                    <a:pt x="7561" y="4382"/>
                  </a:cubicBezTo>
                  <a:cubicBezTo>
                    <a:pt x="7573" y="4204"/>
                    <a:pt x="7525" y="4049"/>
                    <a:pt x="7418" y="3906"/>
                  </a:cubicBezTo>
                  <a:lnTo>
                    <a:pt x="7406" y="3894"/>
                  </a:lnTo>
                  <a:lnTo>
                    <a:pt x="7406" y="2644"/>
                  </a:lnTo>
                  <a:cubicBezTo>
                    <a:pt x="7406" y="2501"/>
                    <a:pt x="7311" y="2382"/>
                    <a:pt x="7180" y="2323"/>
                  </a:cubicBezTo>
                  <a:cubicBezTo>
                    <a:pt x="7073" y="1692"/>
                    <a:pt x="6751" y="1132"/>
                    <a:pt x="6275" y="691"/>
                  </a:cubicBezTo>
                  <a:cubicBezTo>
                    <a:pt x="5751" y="239"/>
                    <a:pt x="5096" y="1"/>
                    <a:pt x="440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44" name="Google Shape;11844;p81"/>
            <p:cNvSpPr/>
            <p:nvPr/>
          </p:nvSpPr>
          <p:spPr>
            <a:xfrm>
              <a:off x="5452593" y="2092408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12"/>
                    <a:pt x="167" y="512"/>
                  </a:cubicBezTo>
                  <a:cubicBezTo>
                    <a:pt x="250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0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45" name="Google Shape;11845;p81"/>
            <p:cNvSpPr/>
            <p:nvPr/>
          </p:nvSpPr>
          <p:spPr>
            <a:xfrm>
              <a:off x="5519723" y="2092408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67" y="512"/>
                  </a:cubicBezTo>
                  <a:cubicBezTo>
                    <a:pt x="251" y="512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46" name="Google Shape;11846;p81"/>
            <p:cNvSpPr/>
            <p:nvPr/>
          </p:nvSpPr>
          <p:spPr>
            <a:xfrm>
              <a:off x="5474833" y="2137298"/>
              <a:ext cx="32852" cy="10201"/>
            </a:xfrm>
            <a:custGeom>
              <a:avLst/>
              <a:gdLst/>
              <a:ahLst/>
              <a:cxnLst/>
              <a:rect l="l" t="t" r="r" b="b"/>
              <a:pathLst>
                <a:path w="1037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882" y="322"/>
                  </a:lnTo>
                  <a:cubicBezTo>
                    <a:pt x="965" y="322"/>
                    <a:pt x="1037" y="250"/>
                    <a:pt x="1037" y="167"/>
                  </a:cubicBezTo>
                  <a:cubicBezTo>
                    <a:pt x="1037" y="72"/>
                    <a:pt x="965" y="0"/>
                    <a:pt x="88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847" name="Google Shape;11847;p81"/>
          <p:cNvGrpSpPr/>
          <p:nvPr/>
        </p:nvGrpSpPr>
        <p:grpSpPr>
          <a:xfrm>
            <a:off x="6530333" y="2348851"/>
            <a:ext cx="372176" cy="477819"/>
            <a:chOff x="4897750" y="1968317"/>
            <a:chExt cx="279132" cy="358364"/>
          </a:xfrm>
          <a:solidFill>
            <a:srgbClr val="D2DE00"/>
          </a:solidFill>
        </p:grpSpPr>
        <p:sp>
          <p:nvSpPr>
            <p:cNvPr id="11848" name="Google Shape;11848;p81"/>
            <p:cNvSpPr/>
            <p:nvPr/>
          </p:nvSpPr>
          <p:spPr>
            <a:xfrm>
              <a:off x="4997700" y="2075427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12"/>
                    <a:pt x="167" y="512"/>
                  </a:cubicBezTo>
                  <a:cubicBezTo>
                    <a:pt x="250" y="512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49" name="Google Shape;11849;p81"/>
            <p:cNvSpPr/>
            <p:nvPr/>
          </p:nvSpPr>
          <p:spPr>
            <a:xfrm>
              <a:off x="5064830" y="2075427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56" y="512"/>
                  </a:cubicBezTo>
                  <a:cubicBezTo>
                    <a:pt x="251" y="512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50" name="Google Shape;11850;p81"/>
            <p:cNvSpPr/>
            <p:nvPr/>
          </p:nvSpPr>
          <p:spPr>
            <a:xfrm>
              <a:off x="5013920" y="2115122"/>
              <a:ext cx="45302" cy="16157"/>
            </a:xfrm>
            <a:custGeom>
              <a:avLst/>
              <a:gdLst/>
              <a:ahLst/>
              <a:cxnLst/>
              <a:rect l="l" t="t" r="r" b="b"/>
              <a:pathLst>
                <a:path w="1430" h="510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cubicBezTo>
                    <a:pt x="203" y="414"/>
                    <a:pt x="441" y="510"/>
                    <a:pt x="691" y="510"/>
                  </a:cubicBezTo>
                  <a:cubicBezTo>
                    <a:pt x="953" y="510"/>
                    <a:pt x="1203" y="414"/>
                    <a:pt x="1334" y="283"/>
                  </a:cubicBezTo>
                  <a:cubicBezTo>
                    <a:pt x="1429" y="212"/>
                    <a:pt x="1429" y="105"/>
                    <a:pt x="1370" y="45"/>
                  </a:cubicBezTo>
                  <a:cubicBezTo>
                    <a:pt x="1334" y="15"/>
                    <a:pt x="1292" y="1"/>
                    <a:pt x="1251" y="1"/>
                  </a:cubicBezTo>
                  <a:cubicBezTo>
                    <a:pt x="1209" y="1"/>
                    <a:pt x="1167" y="15"/>
                    <a:pt x="1132" y="45"/>
                  </a:cubicBezTo>
                  <a:cubicBezTo>
                    <a:pt x="1072" y="105"/>
                    <a:pt x="917" y="176"/>
                    <a:pt x="715" y="176"/>
                  </a:cubicBezTo>
                  <a:cubicBezTo>
                    <a:pt x="500" y="176"/>
                    <a:pt x="358" y="105"/>
                    <a:pt x="298" y="45"/>
                  </a:cubicBez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51" name="Google Shape;11851;p81"/>
            <p:cNvSpPr/>
            <p:nvPr/>
          </p:nvSpPr>
          <p:spPr>
            <a:xfrm>
              <a:off x="4897750" y="1968317"/>
              <a:ext cx="279132" cy="358364"/>
            </a:xfrm>
            <a:custGeom>
              <a:avLst/>
              <a:gdLst/>
              <a:ahLst/>
              <a:cxnLst/>
              <a:rect l="l" t="t" r="r" b="b"/>
              <a:pathLst>
                <a:path w="8811" h="11312" extrusionOk="0">
                  <a:moveTo>
                    <a:pt x="6108" y="357"/>
                  </a:moveTo>
                  <a:cubicBezTo>
                    <a:pt x="6263" y="357"/>
                    <a:pt x="6418" y="476"/>
                    <a:pt x="6465" y="643"/>
                  </a:cubicBezTo>
                  <a:lnTo>
                    <a:pt x="6668" y="1441"/>
                  </a:lnTo>
                  <a:lnTo>
                    <a:pt x="6180" y="1441"/>
                  </a:lnTo>
                  <a:cubicBezTo>
                    <a:pt x="6084" y="1441"/>
                    <a:pt x="6013" y="1524"/>
                    <a:pt x="6013" y="1607"/>
                  </a:cubicBezTo>
                  <a:cubicBezTo>
                    <a:pt x="6013" y="1703"/>
                    <a:pt x="6084" y="1774"/>
                    <a:pt x="6180" y="1774"/>
                  </a:cubicBezTo>
                  <a:lnTo>
                    <a:pt x="6763" y="1774"/>
                  </a:lnTo>
                  <a:lnTo>
                    <a:pt x="6846" y="2143"/>
                  </a:lnTo>
                  <a:lnTo>
                    <a:pt x="1965" y="2143"/>
                  </a:lnTo>
                  <a:lnTo>
                    <a:pt x="2024" y="1774"/>
                  </a:lnTo>
                  <a:lnTo>
                    <a:pt x="5430" y="1774"/>
                  </a:lnTo>
                  <a:cubicBezTo>
                    <a:pt x="5525" y="1774"/>
                    <a:pt x="5596" y="1703"/>
                    <a:pt x="5596" y="1607"/>
                  </a:cubicBezTo>
                  <a:cubicBezTo>
                    <a:pt x="5596" y="1524"/>
                    <a:pt x="5525" y="1441"/>
                    <a:pt x="5430" y="1441"/>
                  </a:cubicBezTo>
                  <a:lnTo>
                    <a:pt x="2120" y="1441"/>
                  </a:lnTo>
                  <a:lnTo>
                    <a:pt x="2322" y="643"/>
                  </a:lnTo>
                  <a:cubicBezTo>
                    <a:pt x="2370" y="476"/>
                    <a:pt x="2513" y="357"/>
                    <a:pt x="2679" y="357"/>
                  </a:cubicBezTo>
                  <a:close/>
                  <a:moveTo>
                    <a:pt x="2262" y="2477"/>
                  </a:moveTo>
                  <a:lnTo>
                    <a:pt x="2262" y="3012"/>
                  </a:lnTo>
                  <a:cubicBezTo>
                    <a:pt x="2262" y="3120"/>
                    <a:pt x="2179" y="3203"/>
                    <a:pt x="2072" y="3203"/>
                  </a:cubicBezTo>
                  <a:lnTo>
                    <a:pt x="1881" y="3203"/>
                  </a:lnTo>
                  <a:lnTo>
                    <a:pt x="1881" y="2477"/>
                  </a:lnTo>
                  <a:close/>
                  <a:moveTo>
                    <a:pt x="6858" y="2477"/>
                  </a:moveTo>
                  <a:lnTo>
                    <a:pt x="6858" y="3203"/>
                  </a:lnTo>
                  <a:lnTo>
                    <a:pt x="6668" y="3203"/>
                  </a:lnTo>
                  <a:cubicBezTo>
                    <a:pt x="6561" y="3203"/>
                    <a:pt x="6477" y="3108"/>
                    <a:pt x="6477" y="3012"/>
                  </a:cubicBezTo>
                  <a:lnTo>
                    <a:pt x="6477" y="2477"/>
                  </a:lnTo>
                  <a:close/>
                  <a:moveTo>
                    <a:pt x="6144" y="2489"/>
                  </a:moveTo>
                  <a:lnTo>
                    <a:pt x="6144" y="3024"/>
                  </a:lnTo>
                  <a:cubicBezTo>
                    <a:pt x="6144" y="3310"/>
                    <a:pt x="6382" y="3548"/>
                    <a:pt x="6668" y="3548"/>
                  </a:cubicBezTo>
                  <a:lnTo>
                    <a:pt x="6942" y="3548"/>
                  </a:lnTo>
                  <a:cubicBezTo>
                    <a:pt x="7013" y="3548"/>
                    <a:pt x="7085" y="3572"/>
                    <a:pt x="7144" y="3632"/>
                  </a:cubicBezTo>
                  <a:cubicBezTo>
                    <a:pt x="7204" y="3691"/>
                    <a:pt x="7215" y="3774"/>
                    <a:pt x="7215" y="3846"/>
                  </a:cubicBezTo>
                  <a:cubicBezTo>
                    <a:pt x="7204" y="3977"/>
                    <a:pt x="7073" y="4096"/>
                    <a:pt x="6918" y="4096"/>
                  </a:cubicBezTo>
                  <a:lnTo>
                    <a:pt x="6846" y="4096"/>
                  </a:lnTo>
                  <a:lnTo>
                    <a:pt x="6846" y="4084"/>
                  </a:lnTo>
                  <a:cubicBezTo>
                    <a:pt x="6846" y="3989"/>
                    <a:pt x="6775" y="3917"/>
                    <a:pt x="6680" y="3917"/>
                  </a:cubicBezTo>
                  <a:cubicBezTo>
                    <a:pt x="6596" y="3917"/>
                    <a:pt x="6525" y="3989"/>
                    <a:pt x="6525" y="4084"/>
                  </a:cubicBezTo>
                  <a:cubicBezTo>
                    <a:pt x="6525" y="5263"/>
                    <a:pt x="5572" y="6215"/>
                    <a:pt x="4394" y="6215"/>
                  </a:cubicBezTo>
                  <a:cubicBezTo>
                    <a:pt x="3203" y="6215"/>
                    <a:pt x="2251" y="5263"/>
                    <a:pt x="2251" y="4084"/>
                  </a:cubicBezTo>
                  <a:cubicBezTo>
                    <a:pt x="2251" y="3989"/>
                    <a:pt x="2179" y="3917"/>
                    <a:pt x="2084" y="3917"/>
                  </a:cubicBezTo>
                  <a:cubicBezTo>
                    <a:pt x="2001" y="3917"/>
                    <a:pt x="1917" y="3989"/>
                    <a:pt x="1917" y="4084"/>
                  </a:cubicBezTo>
                  <a:lnTo>
                    <a:pt x="1917" y="4096"/>
                  </a:lnTo>
                  <a:lnTo>
                    <a:pt x="1822" y="4096"/>
                  </a:lnTo>
                  <a:cubicBezTo>
                    <a:pt x="1739" y="4096"/>
                    <a:pt x="1667" y="4072"/>
                    <a:pt x="1608" y="4013"/>
                  </a:cubicBezTo>
                  <a:cubicBezTo>
                    <a:pt x="1548" y="3953"/>
                    <a:pt x="1536" y="3870"/>
                    <a:pt x="1536" y="3798"/>
                  </a:cubicBezTo>
                  <a:cubicBezTo>
                    <a:pt x="1548" y="3667"/>
                    <a:pt x="1679" y="3548"/>
                    <a:pt x="1834" y="3548"/>
                  </a:cubicBezTo>
                  <a:lnTo>
                    <a:pt x="2072" y="3548"/>
                  </a:lnTo>
                  <a:cubicBezTo>
                    <a:pt x="2358" y="3548"/>
                    <a:pt x="2584" y="3310"/>
                    <a:pt x="2584" y="3024"/>
                  </a:cubicBezTo>
                  <a:lnTo>
                    <a:pt x="2584" y="2489"/>
                  </a:lnTo>
                  <a:close/>
                  <a:moveTo>
                    <a:pt x="2989" y="6894"/>
                  </a:moveTo>
                  <a:cubicBezTo>
                    <a:pt x="3013" y="6894"/>
                    <a:pt x="3024" y="6894"/>
                    <a:pt x="3036" y="6906"/>
                  </a:cubicBezTo>
                  <a:cubicBezTo>
                    <a:pt x="3227" y="7120"/>
                    <a:pt x="3513" y="7263"/>
                    <a:pt x="3858" y="7358"/>
                  </a:cubicBezTo>
                  <a:lnTo>
                    <a:pt x="3858" y="7370"/>
                  </a:lnTo>
                  <a:lnTo>
                    <a:pt x="3858" y="8120"/>
                  </a:lnTo>
                  <a:cubicBezTo>
                    <a:pt x="3334" y="8025"/>
                    <a:pt x="2858" y="7799"/>
                    <a:pt x="2536" y="7465"/>
                  </a:cubicBezTo>
                  <a:lnTo>
                    <a:pt x="2929" y="6918"/>
                  </a:lnTo>
                  <a:cubicBezTo>
                    <a:pt x="2953" y="6906"/>
                    <a:pt x="2965" y="6894"/>
                    <a:pt x="2989" y="6894"/>
                  </a:cubicBezTo>
                  <a:close/>
                  <a:moveTo>
                    <a:pt x="5763" y="6894"/>
                  </a:moveTo>
                  <a:cubicBezTo>
                    <a:pt x="5775" y="6894"/>
                    <a:pt x="5799" y="6906"/>
                    <a:pt x="5822" y="6918"/>
                  </a:cubicBezTo>
                  <a:lnTo>
                    <a:pt x="6227" y="7465"/>
                  </a:lnTo>
                  <a:cubicBezTo>
                    <a:pt x="5894" y="7799"/>
                    <a:pt x="5418" y="8025"/>
                    <a:pt x="4894" y="8120"/>
                  </a:cubicBezTo>
                  <a:lnTo>
                    <a:pt x="4894" y="7370"/>
                  </a:lnTo>
                  <a:lnTo>
                    <a:pt x="4894" y="7358"/>
                  </a:lnTo>
                  <a:cubicBezTo>
                    <a:pt x="5239" y="7263"/>
                    <a:pt x="5525" y="7120"/>
                    <a:pt x="5715" y="6906"/>
                  </a:cubicBezTo>
                  <a:cubicBezTo>
                    <a:pt x="5727" y="6894"/>
                    <a:pt x="5751" y="6894"/>
                    <a:pt x="5763" y="6894"/>
                  </a:cubicBezTo>
                  <a:close/>
                  <a:moveTo>
                    <a:pt x="5465" y="6299"/>
                  </a:moveTo>
                  <a:lnTo>
                    <a:pt x="5465" y="6727"/>
                  </a:lnTo>
                  <a:cubicBezTo>
                    <a:pt x="5310" y="6882"/>
                    <a:pt x="5096" y="6989"/>
                    <a:pt x="4834" y="7049"/>
                  </a:cubicBezTo>
                  <a:cubicBezTo>
                    <a:pt x="4668" y="7084"/>
                    <a:pt x="4572" y="7227"/>
                    <a:pt x="4572" y="7370"/>
                  </a:cubicBezTo>
                  <a:lnTo>
                    <a:pt x="4572" y="8144"/>
                  </a:lnTo>
                  <a:cubicBezTo>
                    <a:pt x="4513" y="8150"/>
                    <a:pt x="4450" y="8153"/>
                    <a:pt x="4388" y="8153"/>
                  </a:cubicBezTo>
                  <a:cubicBezTo>
                    <a:pt x="4325" y="8153"/>
                    <a:pt x="4263" y="8150"/>
                    <a:pt x="4203" y="8144"/>
                  </a:cubicBezTo>
                  <a:lnTo>
                    <a:pt x="4203" y="7370"/>
                  </a:lnTo>
                  <a:cubicBezTo>
                    <a:pt x="4203" y="7203"/>
                    <a:pt x="4096" y="7072"/>
                    <a:pt x="3941" y="7049"/>
                  </a:cubicBezTo>
                  <a:cubicBezTo>
                    <a:pt x="3691" y="6989"/>
                    <a:pt x="3465" y="6870"/>
                    <a:pt x="3322" y="6727"/>
                  </a:cubicBezTo>
                  <a:lnTo>
                    <a:pt x="3322" y="6299"/>
                  </a:lnTo>
                  <a:cubicBezTo>
                    <a:pt x="3644" y="6465"/>
                    <a:pt x="4001" y="6549"/>
                    <a:pt x="4394" y="6549"/>
                  </a:cubicBezTo>
                  <a:cubicBezTo>
                    <a:pt x="4775" y="6549"/>
                    <a:pt x="5132" y="6465"/>
                    <a:pt x="5465" y="6299"/>
                  </a:cubicBezTo>
                  <a:close/>
                  <a:moveTo>
                    <a:pt x="2691" y="0"/>
                  </a:moveTo>
                  <a:cubicBezTo>
                    <a:pt x="2382" y="0"/>
                    <a:pt x="2096" y="226"/>
                    <a:pt x="2024" y="524"/>
                  </a:cubicBezTo>
                  <a:lnTo>
                    <a:pt x="1596" y="2250"/>
                  </a:lnTo>
                  <a:lnTo>
                    <a:pt x="1596" y="2298"/>
                  </a:lnTo>
                  <a:lnTo>
                    <a:pt x="1596" y="3251"/>
                  </a:lnTo>
                  <a:cubicBezTo>
                    <a:pt x="1393" y="3334"/>
                    <a:pt x="1262" y="3512"/>
                    <a:pt x="1239" y="3727"/>
                  </a:cubicBezTo>
                  <a:cubicBezTo>
                    <a:pt x="1215" y="3905"/>
                    <a:pt x="1274" y="4072"/>
                    <a:pt x="1381" y="4203"/>
                  </a:cubicBezTo>
                  <a:cubicBezTo>
                    <a:pt x="1500" y="4334"/>
                    <a:pt x="1667" y="4394"/>
                    <a:pt x="1834" y="4394"/>
                  </a:cubicBezTo>
                  <a:lnTo>
                    <a:pt x="1953" y="4394"/>
                  </a:lnTo>
                  <a:cubicBezTo>
                    <a:pt x="2048" y="5096"/>
                    <a:pt x="2441" y="5691"/>
                    <a:pt x="2989" y="6072"/>
                  </a:cubicBezTo>
                  <a:lnTo>
                    <a:pt x="2989" y="6537"/>
                  </a:lnTo>
                  <a:cubicBezTo>
                    <a:pt x="2870" y="6537"/>
                    <a:pt x="2763" y="6596"/>
                    <a:pt x="2691" y="6703"/>
                  </a:cubicBezTo>
                  <a:lnTo>
                    <a:pt x="2215" y="7346"/>
                  </a:lnTo>
                  <a:lnTo>
                    <a:pt x="881" y="7739"/>
                  </a:lnTo>
                  <a:cubicBezTo>
                    <a:pt x="357" y="7894"/>
                    <a:pt x="0" y="8382"/>
                    <a:pt x="0" y="8918"/>
                  </a:cubicBezTo>
                  <a:lnTo>
                    <a:pt x="0" y="11132"/>
                  </a:lnTo>
                  <a:cubicBezTo>
                    <a:pt x="0" y="11228"/>
                    <a:pt x="72" y="11299"/>
                    <a:pt x="167" y="11299"/>
                  </a:cubicBezTo>
                  <a:cubicBezTo>
                    <a:pt x="250" y="11299"/>
                    <a:pt x="322" y="11228"/>
                    <a:pt x="322" y="11132"/>
                  </a:cubicBezTo>
                  <a:lnTo>
                    <a:pt x="322" y="8918"/>
                  </a:lnTo>
                  <a:cubicBezTo>
                    <a:pt x="322" y="8513"/>
                    <a:pt x="596" y="8180"/>
                    <a:pt x="965" y="8061"/>
                  </a:cubicBezTo>
                  <a:lnTo>
                    <a:pt x="2322" y="7656"/>
                  </a:lnTo>
                  <a:cubicBezTo>
                    <a:pt x="2501" y="7846"/>
                    <a:pt x="2727" y="8001"/>
                    <a:pt x="2977" y="8132"/>
                  </a:cubicBezTo>
                  <a:lnTo>
                    <a:pt x="2286" y="8132"/>
                  </a:lnTo>
                  <a:cubicBezTo>
                    <a:pt x="1810" y="8132"/>
                    <a:pt x="1417" y="8513"/>
                    <a:pt x="1417" y="9001"/>
                  </a:cubicBezTo>
                  <a:cubicBezTo>
                    <a:pt x="1417" y="9096"/>
                    <a:pt x="1489" y="9168"/>
                    <a:pt x="1572" y="9168"/>
                  </a:cubicBezTo>
                  <a:cubicBezTo>
                    <a:pt x="1667" y="9168"/>
                    <a:pt x="1739" y="9096"/>
                    <a:pt x="1739" y="9001"/>
                  </a:cubicBezTo>
                  <a:cubicBezTo>
                    <a:pt x="1739" y="8704"/>
                    <a:pt x="1977" y="8465"/>
                    <a:pt x="2274" y="8465"/>
                  </a:cubicBezTo>
                  <a:lnTo>
                    <a:pt x="4406" y="8465"/>
                  </a:lnTo>
                  <a:cubicBezTo>
                    <a:pt x="5239" y="8465"/>
                    <a:pt x="6001" y="8168"/>
                    <a:pt x="6489" y="7668"/>
                  </a:cubicBezTo>
                  <a:lnTo>
                    <a:pt x="7847" y="8073"/>
                  </a:lnTo>
                  <a:cubicBezTo>
                    <a:pt x="8216" y="8168"/>
                    <a:pt x="8478" y="8537"/>
                    <a:pt x="8478" y="8930"/>
                  </a:cubicBezTo>
                  <a:lnTo>
                    <a:pt x="8478" y="11144"/>
                  </a:lnTo>
                  <a:cubicBezTo>
                    <a:pt x="8478" y="11240"/>
                    <a:pt x="8561" y="11311"/>
                    <a:pt x="8644" y="11311"/>
                  </a:cubicBezTo>
                  <a:cubicBezTo>
                    <a:pt x="8739" y="11311"/>
                    <a:pt x="8811" y="11240"/>
                    <a:pt x="8811" y="11144"/>
                  </a:cubicBezTo>
                  <a:lnTo>
                    <a:pt x="8811" y="8930"/>
                  </a:lnTo>
                  <a:cubicBezTo>
                    <a:pt x="8787" y="8394"/>
                    <a:pt x="8430" y="7918"/>
                    <a:pt x="7906" y="7775"/>
                  </a:cubicBezTo>
                  <a:lnTo>
                    <a:pt x="6561" y="7370"/>
                  </a:lnTo>
                  <a:lnTo>
                    <a:pt x="6084" y="6727"/>
                  </a:lnTo>
                  <a:cubicBezTo>
                    <a:pt x="6013" y="6644"/>
                    <a:pt x="5906" y="6584"/>
                    <a:pt x="5787" y="6572"/>
                  </a:cubicBezTo>
                  <a:lnTo>
                    <a:pt x="5787" y="6108"/>
                  </a:lnTo>
                  <a:cubicBezTo>
                    <a:pt x="6346" y="5715"/>
                    <a:pt x="6727" y="5120"/>
                    <a:pt x="6834" y="4417"/>
                  </a:cubicBezTo>
                  <a:lnTo>
                    <a:pt x="6942" y="4417"/>
                  </a:lnTo>
                  <a:cubicBezTo>
                    <a:pt x="7263" y="4417"/>
                    <a:pt x="7537" y="4179"/>
                    <a:pt x="7561" y="3870"/>
                  </a:cubicBezTo>
                  <a:cubicBezTo>
                    <a:pt x="7573" y="3691"/>
                    <a:pt x="7513" y="3524"/>
                    <a:pt x="7418" y="3393"/>
                  </a:cubicBezTo>
                  <a:cubicBezTo>
                    <a:pt x="7346" y="3334"/>
                    <a:pt x="7299" y="3298"/>
                    <a:pt x="7215" y="3251"/>
                  </a:cubicBezTo>
                  <a:lnTo>
                    <a:pt x="7215" y="2298"/>
                  </a:lnTo>
                  <a:lnTo>
                    <a:pt x="7215" y="2250"/>
                  </a:lnTo>
                  <a:lnTo>
                    <a:pt x="6787" y="524"/>
                  </a:lnTo>
                  <a:cubicBezTo>
                    <a:pt x="6715" y="214"/>
                    <a:pt x="6430" y="0"/>
                    <a:pt x="612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52" name="Google Shape;11852;p81"/>
            <p:cNvSpPr/>
            <p:nvPr/>
          </p:nvSpPr>
          <p:spPr>
            <a:xfrm>
              <a:off x="4992030" y="2058827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525" y="334"/>
                  </a:lnTo>
                  <a:cubicBezTo>
                    <a:pt x="608" y="334"/>
                    <a:pt x="691" y="263"/>
                    <a:pt x="691" y="167"/>
                  </a:cubicBezTo>
                  <a:cubicBezTo>
                    <a:pt x="691" y="60"/>
                    <a:pt x="608" y="1"/>
                    <a:pt x="52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53" name="Google Shape;11853;p81"/>
            <p:cNvSpPr/>
            <p:nvPr/>
          </p:nvSpPr>
          <p:spPr>
            <a:xfrm>
              <a:off x="5059191" y="2058827"/>
              <a:ext cx="21511" cy="10581"/>
            </a:xfrm>
            <a:custGeom>
              <a:avLst/>
              <a:gdLst/>
              <a:ahLst/>
              <a:cxnLst/>
              <a:rect l="l" t="t" r="r" b="b"/>
              <a:pathLst>
                <a:path w="679" h="334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512" y="334"/>
                  </a:lnTo>
                  <a:cubicBezTo>
                    <a:pt x="607" y="334"/>
                    <a:pt x="679" y="263"/>
                    <a:pt x="679" y="167"/>
                  </a:cubicBezTo>
                  <a:cubicBezTo>
                    <a:pt x="679" y="60"/>
                    <a:pt x="607" y="1"/>
                    <a:pt x="51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54" name="Google Shape;11854;p81"/>
            <p:cNvSpPr/>
            <p:nvPr/>
          </p:nvSpPr>
          <p:spPr>
            <a:xfrm>
              <a:off x="4941500" y="2271558"/>
              <a:ext cx="10581" cy="55123"/>
            </a:xfrm>
            <a:custGeom>
              <a:avLst/>
              <a:gdLst/>
              <a:ahLst/>
              <a:cxnLst/>
              <a:rect l="l" t="t" r="r" b="b"/>
              <a:pathLst>
                <a:path w="334" h="1740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1584"/>
                  </a:lnTo>
                  <a:cubicBezTo>
                    <a:pt x="0" y="1668"/>
                    <a:pt x="84" y="1739"/>
                    <a:pt x="167" y="1739"/>
                  </a:cubicBezTo>
                  <a:cubicBezTo>
                    <a:pt x="250" y="1739"/>
                    <a:pt x="334" y="1668"/>
                    <a:pt x="334" y="1584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55" name="Google Shape;11855;p81"/>
            <p:cNvSpPr/>
            <p:nvPr/>
          </p:nvSpPr>
          <p:spPr>
            <a:xfrm>
              <a:off x="4963739" y="2254578"/>
              <a:ext cx="10993" cy="10613"/>
            </a:xfrm>
            <a:custGeom>
              <a:avLst/>
              <a:gdLst/>
              <a:ahLst/>
              <a:cxnLst/>
              <a:rect l="l" t="t" r="r" b="b"/>
              <a:pathLst>
                <a:path w="347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8" y="334"/>
                  </a:cubicBezTo>
                  <a:cubicBezTo>
                    <a:pt x="251" y="334"/>
                    <a:pt x="322" y="251"/>
                    <a:pt x="322" y="168"/>
                  </a:cubicBezTo>
                  <a:cubicBezTo>
                    <a:pt x="346" y="72"/>
                    <a:pt x="275" y="1"/>
                    <a:pt x="16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56" name="Google Shape;11856;p81"/>
            <p:cNvSpPr/>
            <p:nvPr/>
          </p:nvSpPr>
          <p:spPr>
            <a:xfrm>
              <a:off x="5098791" y="2254578"/>
              <a:ext cx="10201" cy="10613"/>
            </a:xfrm>
            <a:custGeom>
              <a:avLst/>
              <a:gdLst/>
              <a:ahLst/>
              <a:cxnLst/>
              <a:rect l="l" t="t" r="r" b="b"/>
              <a:pathLst>
                <a:path w="322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cubicBezTo>
                    <a:pt x="250" y="334"/>
                    <a:pt x="322" y="251"/>
                    <a:pt x="322" y="168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57" name="Google Shape;11857;p81"/>
            <p:cNvSpPr/>
            <p:nvPr/>
          </p:nvSpPr>
          <p:spPr>
            <a:xfrm>
              <a:off x="5098791" y="2282868"/>
              <a:ext cx="10201" cy="10613"/>
            </a:xfrm>
            <a:custGeom>
              <a:avLst/>
              <a:gdLst/>
              <a:ahLst/>
              <a:cxnLst/>
              <a:rect l="l" t="t" r="r" b="b"/>
              <a:pathLst>
                <a:path w="322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cubicBezTo>
                    <a:pt x="250" y="334"/>
                    <a:pt x="322" y="251"/>
                    <a:pt x="322" y="168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58" name="Google Shape;11858;p81"/>
            <p:cNvSpPr/>
            <p:nvPr/>
          </p:nvSpPr>
          <p:spPr>
            <a:xfrm>
              <a:off x="4963739" y="2282868"/>
              <a:ext cx="10993" cy="10613"/>
            </a:xfrm>
            <a:custGeom>
              <a:avLst/>
              <a:gdLst/>
              <a:ahLst/>
              <a:cxnLst/>
              <a:rect l="l" t="t" r="r" b="b"/>
              <a:pathLst>
                <a:path w="347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8" y="334"/>
                  </a:cubicBezTo>
                  <a:cubicBezTo>
                    <a:pt x="251" y="334"/>
                    <a:pt x="322" y="251"/>
                    <a:pt x="322" y="168"/>
                  </a:cubicBezTo>
                  <a:cubicBezTo>
                    <a:pt x="346" y="72"/>
                    <a:pt x="275" y="1"/>
                    <a:pt x="16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59" name="Google Shape;11859;p81"/>
            <p:cNvSpPr/>
            <p:nvPr/>
          </p:nvSpPr>
          <p:spPr>
            <a:xfrm>
              <a:off x="5098791" y="2310778"/>
              <a:ext cx="10201" cy="10233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55" y="322"/>
                  </a:cubicBezTo>
                  <a:cubicBezTo>
                    <a:pt x="250" y="322"/>
                    <a:pt x="322" y="251"/>
                    <a:pt x="322" y="168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60" name="Google Shape;11860;p81"/>
            <p:cNvSpPr/>
            <p:nvPr/>
          </p:nvSpPr>
          <p:spPr>
            <a:xfrm>
              <a:off x="4963739" y="2310778"/>
              <a:ext cx="10233" cy="10233"/>
            </a:xfrm>
            <a:custGeom>
              <a:avLst/>
              <a:gdLst/>
              <a:ahLst/>
              <a:cxnLst/>
              <a:rect l="l" t="t" r="r" b="b"/>
              <a:pathLst>
                <a:path w="323" h="323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68" y="322"/>
                  </a:cubicBezTo>
                  <a:cubicBezTo>
                    <a:pt x="251" y="322"/>
                    <a:pt x="322" y="251"/>
                    <a:pt x="322" y="168"/>
                  </a:cubicBezTo>
                  <a:cubicBezTo>
                    <a:pt x="322" y="72"/>
                    <a:pt x="275" y="1"/>
                    <a:pt x="168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861" name="Google Shape;11861;p81"/>
          <p:cNvSpPr/>
          <p:nvPr/>
        </p:nvSpPr>
        <p:spPr>
          <a:xfrm>
            <a:off x="1163149" y="1741821"/>
            <a:ext cx="433552" cy="463711"/>
          </a:xfrm>
          <a:custGeom>
            <a:avLst/>
            <a:gdLst/>
            <a:ahLst/>
            <a:cxnLst/>
            <a:rect l="l" t="t" r="r" b="b"/>
            <a:pathLst>
              <a:path w="10264" h="10978" extrusionOk="0">
                <a:moveTo>
                  <a:pt x="3096" y="310"/>
                </a:moveTo>
                <a:lnTo>
                  <a:pt x="3096" y="381"/>
                </a:lnTo>
                <a:lnTo>
                  <a:pt x="3096" y="3870"/>
                </a:lnTo>
                <a:cubicBezTo>
                  <a:pt x="3096" y="4787"/>
                  <a:pt x="3811" y="5549"/>
                  <a:pt x="4704" y="5644"/>
                </a:cubicBezTo>
                <a:lnTo>
                  <a:pt x="4704" y="6965"/>
                </a:lnTo>
                <a:lnTo>
                  <a:pt x="2656" y="6965"/>
                </a:lnTo>
                <a:lnTo>
                  <a:pt x="2656" y="310"/>
                </a:lnTo>
                <a:close/>
                <a:moveTo>
                  <a:pt x="7585" y="310"/>
                </a:moveTo>
                <a:lnTo>
                  <a:pt x="7585" y="6965"/>
                </a:lnTo>
                <a:lnTo>
                  <a:pt x="5549" y="6965"/>
                </a:lnTo>
                <a:lnTo>
                  <a:pt x="5549" y="5644"/>
                </a:lnTo>
                <a:cubicBezTo>
                  <a:pt x="6454" y="5549"/>
                  <a:pt x="7168" y="4787"/>
                  <a:pt x="7168" y="3870"/>
                </a:cubicBezTo>
                <a:lnTo>
                  <a:pt x="7168" y="381"/>
                </a:lnTo>
                <a:lnTo>
                  <a:pt x="7168" y="310"/>
                </a:lnTo>
                <a:close/>
                <a:moveTo>
                  <a:pt x="2370" y="310"/>
                </a:moveTo>
                <a:lnTo>
                  <a:pt x="2370" y="7132"/>
                </a:lnTo>
                <a:cubicBezTo>
                  <a:pt x="2370" y="7215"/>
                  <a:pt x="2453" y="7287"/>
                  <a:pt x="2537" y="7287"/>
                </a:cubicBezTo>
                <a:lnTo>
                  <a:pt x="4728" y="7287"/>
                </a:lnTo>
                <a:lnTo>
                  <a:pt x="4728" y="7823"/>
                </a:lnTo>
                <a:lnTo>
                  <a:pt x="334" y="7823"/>
                </a:lnTo>
                <a:lnTo>
                  <a:pt x="334" y="7287"/>
                </a:lnTo>
                <a:lnTo>
                  <a:pt x="1668" y="7287"/>
                </a:lnTo>
                <a:cubicBezTo>
                  <a:pt x="1751" y="7287"/>
                  <a:pt x="1822" y="7215"/>
                  <a:pt x="1822" y="7132"/>
                </a:cubicBezTo>
                <a:lnTo>
                  <a:pt x="1822" y="6692"/>
                </a:lnTo>
                <a:cubicBezTo>
                  <a:pt x="1822" y="6608"/>
                  <a:pt x="1751" y="6537"/>
                  <a:pt x="1668" y="6537"/>
                </a:cubicBezTo>
                <a:cubicBezTo>
                  <a:pt x="1572" y="6537"/>
                  <a:pt x="1501" y="6608"/>
                  <a:pt x="1501" y="6692"/>
                </a:cubicBezTo>
                <a:lnTo>
                  <a:pt x="1501" y="6965"/>
                </a:lnTo>
                <a:lnTo>
                  <a:pt x="322" y="6965"/>
                </a:lnTo>
                <a:lnTo>
                  <a:pt x="322" y="5501"/>
                </a:lnTo>
                <a:cubicBezTo>
                  <a:pt x="596" y="5477"/>
                  <a:pt x="846" y="5346"/>
                  <a:pt x="1049" y="5144"/>
                </a:cubicBezTo>
                <a:cubicBezTo>
                  <a:pt x="1287" y="4906"/>
                  <a:pt x="1430" y="4596"/>
                  <a:pt x="1430" y="4275"/>
                </a:cubicBezTo>
                <a:lnTo>
                  <a:pt x="1430" y="310"/>
                </a:lnTo>
                <a:lnTo>
                  <a:pt x="1513" y="310"/>
                </a:lnTo>
                <a:lnTo>
                  <a:pt x="1513" y="6061"/>
                </a:lnTo>
                <a:cubicBezTo>
                  <a:pt x="1513" y="6144"/>
                  <a:pt x="1584" y="6215"/>
                  <a:pt x="1680" y="6215"/>
                </a:cubicBezTo>
                <a:cubicBezTo>
                  <a:pt x="1763" y="6215"/>
                  <a:pt x="1846" y="6144"/>
                  <a:pt x="1846" y="6061"/>
                </a:cubicBezTo>
                <a:lnTo>
                  <a:pt x="1846" y="310"/>
                </a:lnTo>
                <a:close/>
                <a:moveTo>
                  <a:pt x="8430" y="310"/>
                </a:moveTo>
                <a:lnTo>
                  <a:pt x="8430" y="7132"/>
                </a:lnTo>
                <a:cubicBezTo>
                  <a:pt x="8430" y="7215"/>
                  <a:pt x="8502" y="7287"/>
                  <a:pt x="8597" y="7287"/>
                </a:cubicBezTo>
                <a:lnTo>
                  <a:pt x="9943" y="7287"/>
                </a:lnTo>
                <a:lnTo>
                  <a:pt x="9943" y="7823"/>
                </a:lnTo>
                <a:lnTo>
                  <a:pt x="5549" y="7823"/>
                </a:lnTo>
                <a:lnTo>
                  <a:pt x="5549" y="7287"/>
                </a:lnTo>
                <a:lnTo>
                  <a:pt x="7728" y="7287"/>
                </a:lnTo>
                <a:cubicBezTo>
                  <a:pt x="7823" y="7287"/>
                  <a:pt x="7895" y="7215"/>
                  <a:pt x="7895" y="7132"/>
                </a:cubicBezTo>
                <a:lnTo>
                  <a:pt x="7895" y="310"/>
                </a:lnTo>
                <a:close/>
                <a:moveTo>
                  <a:pt x="4716" y="8144"/>
                </a:moveTo>
                <a:lnTo>
                  <a:pt x="4716" y="8751"/>
                </a:lnTo>
                <a:lnTo>
                  <a:pt x="322" y="8751"/>
                </a:lnTo>
                <a:lnTo>
                  <a:pt x="322" y="8144"/>
                </a:lnTo>
                <a:close/>
                <a:moveTo>
                  <a:pt x="9943" y="8144"/>
                </a:moveTo>
                <a:lnTo>
                  <a:pt x="9943" y="8751"/>
                </a:lnTo>
                <a:lnTo>
                  <a:pt x="5549" y="8751"/>
                </a:lnTo>
                <a:lnTo>
                  <a:pt x="5549" y="8144"/>
                </a:lnTo>
                <a:close/>
                <a:moveTo>
                  <a:pt x="4716" y="9073"/>
                </a:moveTo>
                <a:lnTo>
                  <a:pt x="4716" y="9609"/>
                </a:lnTo>
                <a:lnTo>
                  <a:pt x="322" y="9609"/>
                </a:lnTo>
                <a:lnTo>
                  <a:pt x="322" y="9073"/>
                </a:lnTo>
                <a:close/>
                <a:moveTo>
                  <a:pt x="9943" y="9073"/>
                </a:moveTo>
                <a:lnTo>
                  <a:pt x="9943" y="9609"/>
                </a:lnTo>
                <a:lnTo>
                  <a:pt x="5549" y="9609"/>
                </a:lnTo>
                <a:lnTo>
                  <a:pt x="5549" y="9073"/>
                </a:lnTo>
                <a:close/>
                <a:moveTo>
                  <a:pt x="6823" y="619"/>
                </a:moveTo>
                <a:lnTo>
                  <a:pt x="6823" y="3834"/>
                </a:lnTo>
                <a:cubicBezTo>
                  <a:pt x="6847" y="4668"/>
                  <a:pt x="6192" y="5322"/>
                  <a:pt x="5394" y="5322"/>
                </a:cubicBezTo>
                <a:cubicBezTo>
                  <a:pt x="5311" y="5322"/>
                  <a:pt x="5240" y="5406"/>
                  <a:pt x="5240" y="5489"/>
                </a:cubicBezTo>
                <a:lnTo>
                  <a:pt x="5240" y="7132"/>
                </a:lnTo>
                <a:lnTo>
                  <a:pt x="5240" y="7977"/>
                </a:lnTo>
                <a:lnTo>
                  <a:pt x="5240" y="8918"/>
                </a:lnTo>
                <a:lnTo>
                  <a:pt x="5240" y="9763"/>
                </a:lnTo>
                <a:lnTo>
                  <a:pt x="5240" y="10644"/>
                </a:lnTo>
                <a:lnTo>
                  <a:pt x="5025" y="10644"/>
                </a:lnTo>
                <a:lnTo>
                  <a:pt x="5025" y="9752"/>
                </a:lnTo>
                <a:lnTo>
                  <a:pt x="5025" y="8894"/>
                </a:lnTo>
                <a:lnTo>
                  <a:pt x="5025" y="7966"/>
                </a:lnTo>
                <a:lnTo>
                  <a:pt x="5025" y="7108"/>
                </a:lnTo>
                <a:lnTo>
                  <a:pt x="5025" y="5465"/>
                </a:lnTo>
                <a:cubicBezTo>
                  <a:pt x="5025" y="5370"/>
                  <a:pt x="4954" y="5299"/>
                  <a:pt x="4859" y="5299"/>
                </a:cubicBezTo>
                <a:cubicBezTo>
                  <a:pt x="4061" y="5299"/>
                  <a:pt x="3406" y="4644"/>
                  <a:pt x="3406" y="3834"/>
                </a:cubicBezTo>
                <a:lnTo>
                  <a:pt x="3406" y="619"/>
                </a:lnTo>
                <a:cubicBezTo>
                  <a:pt x="3942" y="869"/>
                  <a:pt x="4525" y="1012"/>
                  <a:pt x="5120" y="1012"/>
                </a:cubicBezTo>
                <a:cubicBezTo>
                  <a:pt x="5716" y="1012"/>
                  <a:pt x="6287" y="881"/>
                  <a:pt x="6823" y="619"/>
                </a:cubicBezTo>
                <a:close/>
                <a:moveTo>
                  <a:pt x="4716" y="9930"/>
                </a:moveTo>
                <a:lnTo>
                  <a:pt x="4716" y="10656"/>
                </a:lnTo>
                <a:lnTo>
                  <a:pt x="322" y="10656"/>
                </a:lnTo>
                <a:lnTo>
                  <a:pt x="322" y="9930"/>
                </a:lnTo>
                <a:close/>
                <a:moveTo>
                  <a:pt x="1251" y="0"/>
                </a:moveTo>
                <a:cubicBezTo>
                  <a:pt x="1156" y="0"/>
                  <a:pt x="1084" y="72"/>
                  <a:pt x="1084" y="155"/>
                </a:cubicBezTo>
                <a:lnTo>
                  <a:pt x="1084" y="4287"/>
                </a:lnTo>
                <a:cubicBezTo>
                  <a:pt x="1084" y="4537"/>
                  <a:pt x="989" y="4763"/>
                  <a:pt x="810" y="4941"/>
                </a:cubicBezTo>
                <a:cubicBezTo>
                  <a:pt x="632" y="5120"/>
                  <a:pt x="418" y="5203"/>
                  <a:pt x="156" y="5203"/>
                </a:cubicBezTo>
                <a:cubicBezTo>
                  <a:pt x="72" y="5203"/>
                  <a:pt x="1" y="5275"/>
                  <a:pt x="1" y="5370"/>
                </a:cubicBezTo>
                <a:lnTo>
                  <a:pt x="1" y="7144"/>
                </a:lnTo>
                <a:lnTo>
                  <a:pt x="1" y="7989"/>
                </a:lnTo>
                <a:lnTo>
                  <a:pt x="1" y="8930"/>
                </a:lnTo>
                <a:lnTo>
                  <a:pt x="1" y="9775"/>
                </a:lnTo>
                <a:lnTo>
                  <a:pt x="1" y="10811"/>
                </a:lnTo>
                <a:cubicBezTo>
                  <a:pt x="1" y="10906"/>
                  <a:pt x="72" y="10978"/>
                  <a:pt x="156" y="10978"/>
                </a:cubicBezTo>
                <a:lnTo>
                  <a:pt x="8180" y="10978"/>
                </a:lnTo>
                <a:cubicBezTo>
                  <a:pt x="8276" y="10978"/>
                  <a:pt x="8347" y="10906"/>
                  <a:pt x="8347" y="10811"/>
                </a:cubicBezTo>
                <a:cubicBezTo>
                  <a:pt x="8347" y="10728"/>
                  <a:pt x="8276" y="10656"/>
                  <a:pt x="8180" y="10656"/>
                </a:cubicBezTo>
                <a:lnTo>
                  <a:pt x="5549" y="10656"/>
                </a:lnTo>
                <a:lnTo>
                  <a:pt x="5549" y="9918"/>
                </a:lnTo>
                <a:lnTo>
                  <a:pt x="9943" y="9918"/>
                </a:lnTo>
                <a:lnTo>
                  <a:pt x="9943" y="10656"/>
                </a:lnTo>
                <a:lnTo>
                  <a:pt x="8811" y="10656"/>
                </a:lnTo>
                <a:cubicBezTo>
                  <a:pt x="8716" y="10656"/>
                  <a:pt x="8645" y="10728"/>
                  <a:pt x="8645" y="10811"/>
                </a:cubicBezTo>
                <a:cubicBezTo>
                  <a:pt x="8645" y="10906"/>
                  <a:pt x="8716" y="10978"/>
                  <a:pt x="8811" y="10978"/>
                </a:cubicBezTo>
                <a:lnTo>
                  <a:pt x="10085" y="10978"/>
                </a:lnTo>
                <a:cubicBezTo>
                  <a:pt x="10181" y="10978"/>
                  <a:pt x="10252" y="10906"/>
                  <a:pt x="10252" y="10811"/>
                </a:cubicBezTo>
                <a:lnTo>
                  <a:pt x="10252" y="6644"/>
                </a:lnTo>
                <a:cubicBezTo>
                  <a:pt x="10252" y="6561"/>
                  <a:pt x="10181" y="6489"/>
                  <a:pt x="10085" y="6489"/>
                </a:cubicBezTo>
                <a:cubicBezTo>
                  <a:pt x="10002" y="6489"/>
                  <a:pt x="9919" y="6561"/>
                  <a:pt x="9919" y="6644"/>
                </a:cubicBezTo>
                <a:lnTo>
                  <a:pt x="9919" y="6977"/>
                </a:lnTo>
                <a:lnTo>
                  <a:pt x="8752" y="6977"/>
                </a:lnTo>
                <a:lnTo>
                  <a:pt x="8752" y="322"/>
                </a:lnTo>
                <a:lnTo>
                  <a:pt x="8835" y="322"/>
                </a:lnTo>
                <a:lnTo>
                  <a:pt x="8835" y="4287"/>
                </a:lnTo>
                <a:cubicBezTo>
                  <a:pt x="8835" y="4608"/>
                  <a:pt x="8966" y="4941"/>
                  <a:pt x="9204" y="5156"/>
                </a:cubicBezTo>
                <a:cubicBezTo>
                  <a:pt x="9407" y="5358"/>
                  <a:pt x="9657" y="5489"/>
                  <a:pt x="9943" y="5513"/>
                </a:cubicBezTo>
                <a:lnTo>
                  <a:pt x="9943" y="6013"/>
                </a:lnTo>
                <a:cubicBezTo>
                  <a:pt x="9943" y="6096"/>
                  <a:pt x="10014" y="6180"/>
                  <a:pt x="10097" y="6180"/>
                </a:cubicBezTo>
                <a:cubicBezTo>
                  <a:pt x="10193" y="6180"/>
                  <a:pt x="10264" y="6096"/>
                  <a:pt x="10264" y="6013"/>
                </a:cubicBezTo>
                <a:lnTo>
                  <a:pt x="10264" y="5370"/>
                </a:lnTo>
                <a:cubicBezTo>
                  <a:pt x="10264" y="5275"/>
                  <a:pt x="10193" y="5203"/>
                  <a:pt x="10097" y="5203"/>
                </a:cubicBezTo>
                <a:cubicBezTo>
                  <a:pt x="9847" y="5203"/>
                  <a:pt x="9621" y="5120"/>
                  <a:pt x="9442" y="4941"/>
                </a:cubicBezTo>
                <a:cubicBezTo>
                  <a:pt x="9264" y="4763"/>
                  <a:pt x="9181" y="4537"/>
                  <a:pt x="9181" y="4287"/>
                </a:cubicBezTo>
                <a:lnTo>
                  <a:pt x="9181" y="155"/>
                </a:lnTo>
                <a:cubicBezTo>
                  <a:pt x="9181" y="72"/>
                  <a:pt x="9109" y="0"/>
                  <a:pt x="9014" y="0"/>
                </a:cubicBezTo>
                <a:lnTo>
                  <a:pt x="7002" y="0"/>
                </a:lnTo>
                <a:cubicBezTo>
                  <a:pt x="6918" y="0"/>
                  <a:pt x="6847" y="72"/>
                  <a:pt x="6847" y="155"/>
                </a:cubicBezTo>
                <a:lnTo>
                  <a:pt x="6847" y="310"/>
                </a:lnTo>
                <a:cubicBezTo>
                  <a:pt x="6323" y="596"/>
                  <a:pt x="5728" y="738"/>
                  <a:pt x="5132" y="738"/>
                </a:cubicBezTo>
                <a:cubicBezTo>
                  <a:pt x="4537" y="738"/>
                  <a:pt x="3942" y="596"/>
                  <a:pt x="3418" y="310"/>
                </a:cubicBezTo>
                <a:lnTo>
                  <a:pt x="3418" y="155"/>
                </a:lnTo>
                <a:cubicBezTo>
                  <a:pt x="3418" y="72"/>
                  <a:pt x="3346" y="0"/>
                  <a:pt x="3251" y="0"/>
                </a:cubicBezTo>
                <a:close/>
              </a:path>
            </a:pathLst>
          </a:custGeom>
          <a:solidFill>
            <a:srgbClr val="D2DE00"/>
          </a:solidFill>
          <a:ln w="9525"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1862" name="Google Shape;11862;p81"/>
          <p:cNvGrpSpPr/>
          <p:nvPr/>
        </p:nvGrpSpPr>
        <p:grpSpPr>
          <a:xfrm>
            <a:off x="2356600" y="1741821"/>
            <a:ext cx="432537" cy="463711"/>
            <a:chOff x="1767449" y="1513044"/>
            <a:chExt cx="324403" cy="347783"/>
          </a:xfrm>
          <a:solidFill>
            <a:srgbClr val="D2DE00"/>
          </a:solidFill>
        </p:grpSpPr>
        <p:sp>
          <p:nvSpPr>
            <p:cNvPr id="11863" name="Google Shape;11863;p81"/>
            <p:cNvSpPr/>
            <p:nvPr/>
          </p:nvSpPr>
          <p:spPr>
            <a:xfrm>
              <a:off x="1850039" y="1513044"/>
              <a:ext cx="159604" cy="347783"/>
            </a:xfrm>
            <a:custGeom>
              <a:avLst/>
              <a:gdLst/>
              <a:ahLst/>
              <a:cxnLst/>
              <a:rect l="l" t="t" r="r" b="b"/>
              <a:pathLst>
                <a:path w="5038" h="10978" extrusionOk="0">
                  <a:moveTo>
                    <a:pt x="1918" y="1893"/>
                  </a:moveTo>
                  <a:cubicBezTo>
                    <a:pt x="2156" y="1893"/>
                    <a:pt x="2358" y="2084"/>
                    <a:pt x="2358" y="2322"/>
                  </a:cubicBezTo>
                  <a:lnTo>
                    <a:pt x="2358" y="3465"/>
                  </a:lnTo>
                  <a:lnTo>
                    <a:pt x="1501" y="3465"/>
                  </a:lnTo>
                  <a:lnTo>
                    <a:pt x="1501" y="2703"/>
                  </a:lnTo>
                  <a:lnTo>
                    <a:pt x="1501" y="2310"/>
                  </a:lnTo>
                  <a:cubicBezTo>
                    <a:pt x="1501" y="2191"/>
                    <a:pt x="1549" y="2084"/>
                    <a:pt x="1620" y="2012"/>
                  </a:cubicBezTo>
                  <a:cubicBezTo>
                    <a:pt x="1703" y="1929"/>
                    <a:pt x="1822" y="1893"/>
                    <a:pt x="1918" y="1893"/>
                  </a:cubicBezTo>
                  <a:close/>
                  <a:moveTo>
                    <a:pt x="751" y="322"/>
                  </a:moveTo>
                  <a:cubicBezTo>
                    <a:pt x="989" y="322"/>
                    <a:pt x="1180" y="524"/>
                    <a:pt x="1180" y="750"/>
                  </a:cubicBezTo>
                  <a:lnTo>
                    <a:pt x="1180" y="2322"/>
                  </a:lnTo>
                  <a:lnTo>
                    <a:pt x="1180" y="2715"/>
                  </a:lnTo>
                  <a:lnTo>
                    <a:pt x="1180" y="3465"/>
                  </a:lnTo>
                  <a:lnTo>
                    <a:pt x="715" y="3465"/>
                  </a:lnTo>
                  <a:cubicBezTo>
                    <a:pt x="572" y="3465"/>
                    <a:pt x="429" y="3513"/>
                    <a:pt x="310" y="3584"/>
                  </a:cubicBezTo>
                  <a:lnTo>
                    <a:pt x="310" y="738"/>
                  </a:lnTo>
                  <a:lnTo>
                    <a:pt x="334" y="738"/>
                  </a:lnTo>
                  <a:cubicBezTo>
                    <a:pt x="334" y="619"/>
                    <a:pt x="370" y="524"/>
                    <a:pt x="453" y="441"/>
                  </a:cubicBezTo>
                  <a:cubicBezTo>
                    <a:pt x="525" y="369"/>
                    <a:pt x="644" y="322"/>
                    <a:pt x="751" y="322"/>
                  </a:cubicBezTo>
                  <a:close/>
                  <a:moveTo>
                    <a:pt x="4335" y="1870"/>
                  </a:moveTo>
                  <a:cubicBezTo>
                    <a:pt x="4537" y="1870"/>
                    <a:pt x="4716" y="2036"/>
                    <a:pt x="4716" y="2262"/>
                  </a:cubicBezTo>
                  <a:lnTo>
                    <a:pt x="4716" y="3275"/>
                  </a:lnTo>
                  <a:cubicBezTo>
                    <a:pt x="4704" y="3477"/>
                    <a:pt x="4537" y="3656"/>
                    <a:pt x="4335" y="3656"/>
                  </a:cubicBezTo>
                  <a:lnTo>
                    <a:pt x="4239" y="3656"/>
                  </a:lnTo>
                  <a:cubicBezTo>
                    <a:pt x="4037" y="3656"/>
                    <a:pt x="3858" y="3501"/>
                    <a:pt x="3858" y="3275"/>
                  </a:cubicBezTo>
                  <a:lnTo>
                    <a:pt x="3858" y="2286"/>
                  </a:lnTo>
                  <a:lnTo>
                    <a:pt x="3858" y="2262"/>
                  </a:lnTo>
                  <a:cubicBezTo>
                    <a:pt x="3858" y="2048"/>
                    <a:pt x="4013" y="1870"/>
                    <a:pt x="4239" y="1870"/>
                  </a:cubicBezTo>
                  <a:close/>
                  <a:moveTo>
                    <a:pt x="3108" y="1870"/>
                  </a:moveTo>
                  <a:cubicBezTo>
                    <a:pt x="3335" y="1870"/>
                    <a:pt x="3525" y="2048"/>
                    <a:pt x="3525" y="2286"/>
                  </a:cubicBezTo>
                  <a:lnTo>
                    <a:pt x="3525" y="3275"/>
                  </a:lnTo>
                  <a:lnTo>
                    <a:pt x="3525" y="3501"/>
                  </a:lnTo>
                  <a:cubicBezTo>
                    <a:pt x="3525" y="3715"/>
                    <a:pt x="3346" y="3917"/>
                    <a:pt x="3108" y="3917"/>
                  </a:cubicBezTo>
                  <a:lnTo>
                    <a:pt x="3037" y="3917"/>
                  </a:lnTo>
                  <a:lnTo>
                    <a:pt x="3037" y="3620"/>
                  </a:lnTo>
                  <a:cubicBezTo>
                    <a:pt x="3037" y="3525"/>
                    <a:pt x="2965" y="3453"/>
                    <a:pt x="2870" y="3453"/>
                  </a:cubicBezTo>
                  <a:lnTo>
                    <a:pt x="2668" y="3453"/>
                  </a:lnTo>
                  <a:lnTo>
                    <a:pt x="2668" y="2310"/>
                  </a:lnTo>
                  <a:lnTo>
                    <a:pt x="2668" y="2286"/>
                  </a:lnTo>
                  <a:cubicBezTo>
                    <a:pt x="2668" y="2072"/>
                    <a:pt x="2846" y="1870"/>
                    <a:pt x="3085" y="1870"/>
                  </a:cubicBezTo>
                  <a:close/>
                  <a:moveTo>
                    <a:pt x="2727" y="3763"/>
                  </a:moveTo>
                  <a:lnTo>
                    <a:pt x="2727" y="4632"/>
                  </a:lnTo>
                  <a:cubicBezTo>
                    <a:pt x="2727" y="4846"/>
                    <a:pt x="2549" y="5025"/>
                    <a:pt x="2323" y="5025"/>
                  </a:cubicBezTo>
                  <a:lnTo>
                    <a:pt x="727" y="5025"/>
                  </a:lnTo>
                  <a:cubicBezTo>
                    <a:pt x="513" y="5025"/>
                    <a:pt x="334" y="4846"/>
                    <a:pt x="334" y="4632"/>
                  </a:cubicBezTo>
                  <a:lnTo>
                    <a:pt x="334" y="4167"/>
                  </a:lnTo>
                  <a:cubicBezTo>
                    <a:pt x="334" y="3941"/>
                    <a:pt x="513" y="3763"/>
                    <a:pt x="727" y="3763"/>
                  </a:cubicBezTo>
                  <a:close/>
                  <a:moveTo>
                    <a:pt x="763" y="0"/>
                  </a:moveTo>
                  <a:cubicBezTo>
                    <a:pt x="572" y="0"/>
                    <a:pt x="370" y="72"/>
                    <a:pt x="227" y="227"/>
                  </a:cubicBezTo>
                  <a:cubicBezTo>
                    <a:pt x="72" y="369"/>
                    <a:pt x="1" y="548"/>
                    <a:pt x="1" y="762"/>
                  </a:cubicBezTo>
                  <a:lnTo>
                    <a:pt x="1" y="6751"/>
                  </a:lnTo>
                  <a:cubicBezTo>
                    <a:pt x="1" y="6846"/>
                    <a:pt x="72" y="6918"/>
                    <a:pt x="167" y="6918"/>
                  </a:cubicBezTo>
                  <a:cubicBezTo>
                    <a:pt x="251" y="6918"/>
                    <a:pt x="334" y="6846"/>
                    <a:pt x="334" y="6751"/>
                  </a:cubicBezTo>
                  <a:lnTo>
                    <a:pt x="334" y="5239"/>
                  </a:lnTo>
                  <a:cubicBezTo>
                    <a:pt x="453" y="5310"/>
                    <a:pt x="584" y="5358"/>
                    <a:pt x="727" y="5358"/>
                  </a:cubicBezTo>
                  <a:lnTo>
                    <a:pt x="2323" y="5358"/>
                  </a:lnTo>
                  <a:cubicBezTo>
                    <a:pt x="2727" y="5358"/>
                    <a:pt x="3037" y="5025"/>
                    <a:pt x="3037" y="4644"/>
                  </a:cubicBezTo>
                  <a:lnTo>
                    <a:pt x="3037" y="4239"/>
                  </a:lnTo>
                  <a:lnTo>
                    <a:pt x="3108" y="4239"/>
                  </a:lnTo>
                  <a:cubicBezTo>
                    <a:pt x="3394" y="4239"/>
                    <a:pt x="3644" y="4072"/>
                    <a:pt x="3763" y="3822"/>
                  </a:cubicBezTo>
                  <a:cubicBezTo>
                    <a:pt x="3882" y="3929"/>
                    <a:pt x="4049" y="3989"/>
                    <a:pt x="4216" y="3989"/>
                  </a:cubicBezTo>
                  <a:lnTo>
                    <a:pt x="4299" y="3989"/>
                  </a:lnTo>
                  <a:cubicBezTo>
                    <a:pt x="4442" y="3989"/>
                    <a:pt x="4573" y="3941"/>
                    <a:pt x="4692" y="3870"/>
                  </a:cubicBezTo>
                  <a:lnTo>
                    <a:pt x="4692" y="8335"/>
                  </a:lnTo>
                  <a:lnTo>
                    <a:pt x="2989" y="8335"/>
                  </a:lnTo>
                  <a:cubicBezTo>
                    <a:pt x="2906" y="8335"/>
                    <a:pt x="2834" y="8406"/>
                    <a:pt x="2834" y="8501"/>
                  </a:cubicBezTo>
                  <a:cubicBezTo>
                    <a:pt x="2834" y="8585"/>
                    <a:pt x="2906" y="8656"/>
                    <a:pt x="2989" y="8656"/>
                  </a:cubicBezTo>
                  <a:lnTo>
                    <a:pt x="4692" y="8656"/>
                  </a:lnTo>
                  <a:lnTo>
                    <a:pt x="4692" y="9299"/>
                  </a:lnTo>
                  <a:lnTo>
                    <a:pt x="334" y="9299"/>
                  </a:lnTo>
                  <a:lnTo>
                    <a:pt x="334" y="8656"/>
                  </a:lnTo>
                  <a:lnTo>
                    <a:pt x="2311" y="8656"/>
                  </a:lnTo>
                  <a:cubicBezTo>
                    <a:pt x="2394" y="8656"/>
                    <a:pt x="2477" y="8585"/>
                    <a:pt x="2477" y="8501"/>
                  </a:cubicBezTo>
                  <a:cubicBezTo>
                    <a:pt x="2477" y="8406"/>
                    <a:pt x="2394" y="8335"/>
                    <a:pt x="2311" y="8335"/>
                  </a:cubicBezTo>
                  <a:lnTo>
                    <a:pt x="346" y="8335"/>
                  </a:lnTo>
                  <a:lnTo>
                    <a:pt x="346" y="7382"/>
                  </a:lnTo>
                  <a:cubicBezTo>
                    <a:pt x="346" y="7287"/>
                    <a:pt x="275" y="7215"/>
                    <a:pt x="179" y="7215"/>
                  </a:cubicBezTo>
                  <a:cubicBezTo>
                    <a:pt x="96" y="7215"/>
                    <a:pt x="13" y="7287"/>
                    <a:pt x="13" y="7382"/>
                  </a:cubicBezTo>
                  <a:lnTo>
                    <a:pt x="13" y="9454"/>
                  </a:lnTo>
                  <a:cubicBezTo>
                    <a:pt x="13" y="9537"/>
                    <a:pt x="96" y="9609"/>
                    <a:pt x="179" y="9609"/>
                  </a:cubicBezTo>
                  <a:lnTo>
                    <a:pt x="1299" y="9609"/>
                  </a:lnTo>
                  <a:lnTo>
                    <a:pt x="1299" y="10823"/>
                  </a:lnTo>
                  <a:cubicBezTo>
                    <a:pt x="1299" y="10906"/>
                    <a:pt x="1370" y="10978"/>
                    <a:pt x="1465" y="10978"/>
                  </a:cubicBezTo>
                  <a:lnTo>
                    <a:pt x="2203" y="10978"/>
                  </a:lnTo>
                  <a:cubicBezTo>
                    <a:pt x="2299" y="10978"/>
                    <a:pt x="2370" y="10906"/>
                    <a:pt x="2370" y="10823"/>
                  </a:cubicBezTo>
                  <a:cubicBezTo>
                    <a:pt x="2370" y="10728"/>
                    <a:pt x="2299" y="10656"/>
                    <a:pt x="2203" y="10656"/>
                  </a:cubicBezTo>
                  <a:lnTo>
                    <a:pt x="1608" y="10656"/>
                  </a:lnTo>
                  <a:lnTo>
                    <a:pt x="1608" y="9597"/>
                  </a:lnTo>
                  <a:lnTo>
                    <a:pt x="3442" y="9597"/>
                  </a:lnTo>
                  <a:lnTo>
                    <a:pt x="3442" y="10656"/>
                  </a:lnTo>
                  <a:lnTo>
                    <a:pt x="2834" y="10656"/>
                  </a:lnTo>
                  <a:cubicBezTo>
                    <a:pt x="2739" y="10656"/>
                    <a:pt x="2668" y="10728"/>
                    <a:pt x="2668" y="10823"/>
                  </a:cubicBezTo>
                  <a:cubicBezTo>
                    <a:pt x="2668" y="10906"/>
                    <a:pt x="2739" y="10978"/>
                    <a:pt x="2834" y="10978"/>
                  </a:cubicBezTo>
                  <a:lnTo>
                    <a:pt x="3585" y="10978"/>
                  </a:lnTo>
                  <a:cubicBezTo>
                    <a:pt x="3680" y="10978"/>
                    <a:pt x="3751" y="10906"/>
                    <a:pt x="3751" y="10823"/>
                  </a:cubicBezTo>
                  <a:lnTo>
                    <a:pt x="3751" y="9609"/>
                  </a:lnTo>
                  <a:lnTo>
                    <a:pt x="4870" y="9609"/>
                  </a:lnTo>
                  <a:cubicBezTo>
                    <a:pt x="4954" y="9609"/>
                    <a:pt x="5037" y="9537"/>
                    <a:pt x="5037" y="9454"/>
                  </a:cubicBezTo>
                  <a:lnTo>
                    <a:pt x="5037" y="2703"/>
                  </a:lnTo>
                  <a:lnTo>
                    <a:pt x="5037" y="2262"/>
                  </a:lnTo>
                  <a:cubicBezTo>
                    <a:pt x="5037" y="1870"/>
                    <a:pt x="4716" y="1560"/>
                    <a:pt x="4335" y="1560"/>
                  </a:cubicBezTo>
                  <a:lnTo>
                    <a:pt x="4239" y="1560"/>
                  </a:lnTo>
                  <a:cubicBezTo>
                    <a:pt x="4025" y="1560"/>
                    <a:pt x="3823" y="1667"/>
                    <a:pt x="3692" y="1834"/>
                  </a:cubicBezTo>
                  <a:cubicBezTo>
                    <a:pt x="3561" y="1667"/>
                    <a:pt x="3346" y="1560"/>
                    <a:pt x="3132" y="1560"/>
                  </a:cubicBezTo>
                  <a:lnTo>
                    <a:pt x="3096" y="1560"/>
                  </a:lnTo>
                  <a:cubicBezTo>
                    <a:pt x="2858" y="1560"/>
                    <a:pt x="2656" y="1667"/>
                    <a:pt x="2513" y="1846"/>
                  </a:cubicBezTo>
                  <a:cubicBezTo>
                    <a:pt x="2382" y="1679"/>
                    <a:pt x="2180" y="1560"/>
                    <a:pt x="1942" y="1560"/>
                  </a:cubicBezTo>
                  <a:cubicBezTo>
                    <a:pt x="1787" y="1560"/>
                    <a:pt x="1644" y="1608"/>
                    <a:pt x="1501" y="1691"/>
                  </a:cubicBezTo>
                  <a:lnTo>
                    <a:pt x="1501" y="738"/>
                  </a:lnTo>
                  <a:cubicBezTo>
                    <a:pt x="1501" y="322"/>
                    <a:pt x="1168" y="0"/>
                    <a:pt x="76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64" name="Google Shape;11864;p81"/>
            <p:cNvSpPr/>
            <p:nvPr/>
          </p:nvSpPr>
          <p:spPr>
            <a:xfrm>
              <a:off x="1887009" y="1702332"/>
              <a:ext cx="53222" cy="48375"/>
            </a:xfrm>
            <a:custGeom>
              <a:avLst/>
              <a:gdLst/>
              <a:ahLst/>
              <a:cxnLst/>
              <a:rect l="l" t="t" r="r" b="b"/>
              <a:pathLst>
                <a:path w="1680" h="1527" extrusionOk="0">
                  <a:moveTo>
                    <a:pt x="1084" y="562"/>
                  </a:moveTo>
                  <a:lnTo>
                    <a:pt x="1013" y="979"/>
                  </a:lnTo>
                  <a:lnTo>
                    <a:pt x="608" y="979"/>
                  </a:lnTo>
                  <a:lnTo>
                    <a:pt x="679" y="562"/>
                  </a:lnTo>
                  <a:close/>
                  <a:moveTo>
                    <a:pt x="572" y="1"/>
                  </a:moveTo>
                  <a:cubicBezTo>
                    <a:pt x="487" y="1"/>
                    <a:pt x="415" y="57"/>
                    <a:pt x="394" y="133"/>
                  </a:cubicBezTo>
                  <a:lnTo>
                    <a:pt x="382" y="228"/>
                  </a:lnTo>
                  <a:lnTo>
                    <a:pt x="310" y="228"/>
                  </a:lnTo>
                  <a:cubicBezTo>
                    <a:pt x="215" y="228"/>
                    <a:pt x="143" y="300"/>
                    <a:pt x="143" y="395"/>
                  </a:cubicBezTo>
                  <a:cubicBezTo>
                    <a:pt x="143" y="478"/>
                    <a:pt x="215" y="562"/>
                    <a:pt x="310" y="562"/>
                  </a:cubicBezTo>
                  <a:lnTo>
                    <a:pt x="322" y="562"/>
                  </a:lnTo>
                  <a:lnTo>
                    <a:pt x="251" y="979"/>
                  </a:lnTo>
                  <a:lnTo>
                    <a:pt x="155" y="979"/>
                  </a:lnTo>
                  <a:cubicBezTo>
                    <a:pt x="72" y="979"/>
                    <a:pt x="1" y="1050"/>
                    <a:pt x="1" y="1133"/>
                  </a:cubicBezTo>
                  <a:cubicBezTo>
                    <a:pt x="1" y="1229"/>
                    <a:pt x="72" y="1300"/>
                    <a:pt x="155" y="1300"/>
                  </a:cubicBezTo>
                  <a:lnTo>
                    <a:pt x="191" y="1300"/>
                  </a:lnTo>
                  <a:lnTo>
                    <a:pt x="191" y="1336"/>
                  </a:lnTo>
                  <a:cubicBezTo>
                    <a:pt x="167" y="1419"/>
                    <a:pt x="239" y="1514"/>
                    <a:pt x="322" y="1526"/>
                  </a:cubicBezTo>
                  <a:lnTo>
                    <a:pt x="346" y="1526"/>
                  </a:lnTo>
                  <a:cubicBezTo>
                    <a:pt x="429" y="1526"/>
                    <a:pt x="501" y="1467"/>
                    <a:pt x="513" y="1395"/>
                  </a:cubicBezTo>
                  <a:lnTo>
                    <a:pt x="536" y="1300"/>
                  </a:lnTo>
                  <a:lnTo>
                    <a:pt x="929" y="1300"/>
                  </a:lnTo>
                  <a:lnTo>
                    <a:pt x="929" y="1336"/>
                  </a:lnTo>
                  <a:cubicBezTo>
                    <a:pt x="917" y="1419"/>
                    <a:pt x="977" y="1514"/>
                    <a:pt x="1060" y="1526"/>
                  </a:cubicBezTo>
                  <a:lnTo>
                    <a:pt x="1096" y="1526"/>
                  </a:lnTo>
                  <a:cubicBezTo>
                    <a:pt x="1167" y="1526"/>
                    <a:pt x="1239" y="1467"/>
                    <a:pt x="1263" y="1395"/>
                  </a:cubicBezTo>
                  <a:lnTo>
                    <a:pt x="1275" y="1300"/>
                  </a:lnTo>
                  <a:lnTo>
                    <a:pt x="1370" y="1300"/>
                  </a:lnTo>
                  <a:cubicBezTo>
                    <a:pt x="1453" y="1300"/>
                    <a:pt x="1525" y="1229"/>
                    <a:pt x="1525" y="1133"/>
                  </a:cubicBezTo>
                  <a:cubicBezTo>
                    <a:pt x="1525" y="1050"/>
                    <a:pt x="1453" y="979"/>
                    <a:pt x="1370" y="979"/>
                  </a:cubicBezTo>
                  <a:lnTo>
                    <a:pt x="1334" y="979"/>
                  </a:lnTo>
                  <a:lnTo>
                    <a:pt x="1406" y="562"/>
                  </a:lnTo>
                  <a:lnTo>
                    <a:pt x="1513" y="562"/>
                  </a:lnTo>
                  <a:cubicBezTo>
                    <a:pt x="1608" y="562"/>
                    <a:pt x="1679" y="478"/>
                    <a:pt x="1679" y="395"/>
                  </a:cubicBezTo>
                  <a:cubicBezTo>
                    <a:pt x="1679" y="300"/>
                    <a:pt x="1608" y="228"/>
                    <a:pt x="1513" y="228"/>
                  </a:cubicBezTo>
                  <a:lnTo>
                    <a:pt x="1465" y="228"/>
                  </a:lnTo>
                  <a:lnTo>
                    <a:pt x="1465" y="205"/>
                  </a:lnTo>
                  <a:cubicBezTo>
                    <a:pt x="1489" y="109"/>
                    <a:pt x="1429" y="26"/>
                    <a:pt x="1334" y="2"/>
                  </a:cubicBezTo>
                  <a:cubicBezTo>
                    <a:pt x="1327" y="1"/>
                    <a:pt x="1320" y="1"/>
                    <a:pt x="1312" y="1"/>
                  </a:cubicBezTo>
                  <a:cubicBezTo>
                    <a:pt x="1235" y="1"/>
                    <a:pt x="1154" y="57"/>
                    <a:pt x="1144" y="133"/>
                  </a:cubicBezTo>
                  <a:lnTo>
                    <a:pt x="1132" y="228"/>
                  </a:lnTo>
                  <a:lnTo>
                    <a:pt x="727" y="228"/>
                  </a:lnTo>
                  <a:lnTo>
                    <a:pt x="727" y="205"/>
                  </a:lnTo>
                  <a:cubicBezTo>
                    <a:pt x="739" y="109"/>
                    <a:pt x="679" y="26"/>
                    <a:pt x="596" y="2"/>
                  </a:cubicBezTo>
                  <a:cubicBezTo>
                    <a:pt x="588" y="1"/>
                    <a:pt x="580" y="1"/>
                    <a:pt x="57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65" name="Google Shape;11865;p81"/>
            <p:cNvSpPr/>
            <p:nvPr/>
          </p:nvSpPr>
          <p:spPr>
            <a:xfrm>
              <a:off x="1943970" y="1686745"/>
              <a:ext cx="28702" cy="63962"/>
            </a:xfrm>
            <a:custGeom>
              <a:avLst/>
              <a:gdLst/>
              <a:ahLst/>
              <a:cxnLst/>
              <a:rect l="l" t="t" r="r" b="b"/>
              <a:pathLst>
                <a:path w="906" h="2019" extrusionOk="0">
                  <a:moveTo>
                    <a:pt x="457" y="0"/>
                  </a:moveTo>
                  <a:cubicBezTo>
                    <a:pt x="429" y="0"/>
                    <a:pt x="399" y="6"/>
                    <a:pt x="370" y="18"/>
                  </a:cubicBezTo>
                  <a:lnTo>
                    <a:pt x="108" y="173"/>
                  </a:lnTo>
                  <a:cubicBezTo>
                    <a:pt x="24" y="220"/>
                    <a:pt x="0" y="304"/>
                    <a:pt x="48" y="399"/>
                  </a:cubicBezTo>
                  <a:cubicBezTo>
                    <a:pt x="73" y="448"/>
                    <a:pt x="126" y="475"/>
                    <a:pt x="184" y="475"/>
                  </a:cubicBezTo>
                  <a:cubicBezTo>
                    <a:pt x="210" y="475"/>
                    <a:pt x="237" y="470"/>
                    <a:pt x="262" y="459"/>
                  </a:cubicBezTo>
                  <a:lnTo>
                    <a:pt x="298" y="435"/>
                  </a:lnTo>
                  <a:lnTo>
                    <a:pt x="298" y="1685"/>
                  </a:lnTo>
                  <a:lnTo>
                    <a:pt x="191" y="1685"/>
                  </a:lnTo>
                  <a:cubicBezTo>
                    <a:pt x="108" y="1685"/>
                    <a:pt x="24" y="1768"/>
                    <a:pt x="24" y="1852"/>
                  </a:cubicBezTo>
                  <a:cubicBezTo>
                    <a:pt x="24" y="1947"/>
                    <a:pt x="108" y="2018"/>
                    <a:pt x="191" y="2018"/>
                  </a:cubicBezTo>
                  <a:lnTo>
                    <a:pt x="739" y="2018"/>
                  </a:lnTo>
                  <a:cubicBezTo>
                    <a:pt x="834" y="2018"/>
                    <a:pt x="905" y="1947"/>
                    <a:pt x="905" y="1852"/>
                  </a:cubicBezTo>
                  <a:cubicBezTo>
                    <a:pt x="905" y="1768"/>
                    <a:pt x="822" y="1673"/>
                    <a:pt x="727" y="1673"/>
                  </a:cubicBezTo>
                  <a:lnTo>
                    <a:pt x="608" y="1673"/>
                  </a:lnTo>
                  <a:lnTo>
                    <a:pt x="608" y="161"/>
                  </a:lnTo>
                  <a:cubicBezTo>
                    <a:pt x="608" y="101"/>
                    <a:pt x="584" y="54"/>
                    <a:pt x="536" y="18"/>
                  </a:cubicBezTo>
                  <a:cubicBezTo>
                    <a:pt x="512" y="6"/>
                    <a:pt x="486" y="0"/>
                    <a:pt x="45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66" name="Google Shape;11866;p81"/>
            <p:cNvSpPr/>
            <p:nvPr/>
          </p:nvSpPr>
          <p:spPr>
            <a:xfrm>
              <a:off x="2029221" y="1707306"/>
              <a:ext cx="62631" cy="10201"/>
            </a:xfrm>
            <a:custGeom>
              <a:avLst/>
              <a:gdLst/>
              <a:ahLst/>
              <a:cxnLst/>
              <a:rect l="l" t="t" r="r" b="b"/>
              <a:pathLst>
                <a:path w="1977" h="322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21"/>
                    <a:pt x="167" y="321"/>
                  </a:cubicBezTo>
                  <a:lnTo>
                    <a:pt x="1822" y="321"/>
                  </a:lnTo>
                  <a:cubicBezTo>
                    <a:pt x="1905" y="321"/>
                    <a:pt x="1977" y="250"/>
                    <a:pt x="1977" y="167"/>
                  </a:cubicBezTo>
                  <a:cubicBezTo>
                    <a:pt x="1977" y="60"/>
                    <a:pt x="1905" y="0"/>
                    <a:pt x="182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67" name="Google Shape;11867;p81"/>
            <p:cNvSpPr/>
            <p:nvPr/>
          </p:nvSpPr>
          <p:spPr>
            <a:xfrm>
              <a:off x="2029221" y="1758311"/>
              <a:ext cx="47552" cy="46696"/>
            </a:xfrm>
            <a:custGeom>
              <a:avLst/>
              <a:gdLst/>
              <a:ahLst/>
              <a:cxnLst/>
              <a:rect l="l" t="t" r="r" b="b"/>
              <a:pathLst>
                <a:path w="1501" h="1474" extrusionOk="0">
                  <a:moveTo>
                    <a:pt x="173" y="0"/>
                  </a:moveTo>
                  <a:cubicBezTo>
                    <a:pt x="131" y="0"/>
                    <a:pt x="90" y="15"/>
                    <a:pt x="60" y="45"/>
                  </a:cubicBezTo>
                  <a:cubicBezTo>
                    <a:pt x="0" y="105"/>
                    <a:pt x="0" y="200"/>
                    <a:pt x="60" y="259"/>
                  </a:cubicBezTo>
                  <a:lnTo>
                    <a:pt x="1227" y="1426"/>
                  </a:lnTo>
                  <a:cubicBezTo>
                    <a:pt x="1250" y="1450"/>
                    <a:pt x="1298" y="1474"/>
                    <a:pt x="1346" y="1474"/>
                  </a:cubicBezTo>
                  <a:cubicBezTo>
                    <a:pt x="1381" y="1474"/>
                    <a:pt x="1429" y="1450"/>
                    <a:pt x="1465" y="1426"/>
                  </a:cubicBezTo>
                  <a:cubicBezTo>
                    <a:pt x="1500" y="1378"/>
                    <a:pt x="1500" y="1271"/>
                    <a:pt x="1441" y="1200"/>
                  </a:cubicBezTo>
                  <a:lnTo>
                    <a:pt x="286" y="45"/>
                  </a:lnTo>
                  <a:cubicBezTo>
                    <a:pt x="256" y="15"/>
                    <a:pt x="215" y="0"/>
                    <a:pt x="17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68" name="Google Shape;11868;p81"/>
            <p:cNvSpPr/>
            <p:nvPr/>
          </p:nvSpPr>
          <p:spPr>
            <a:xfrm>
              <a:off x="2029221" y="1615339"/>
              <a:ext cx="47552" cy="46728"/>
            </a:xfrm>
            <a:custGeom>
              <a:avLst/>
              <a:gdLst/>
              <a:ahLst/>
              <a:cxnLst/>
              <a:rect l="l" t="t" r="r" b="b"/>
              <a:pathLst>
                <a:path w="1501" h="1475" extrusionOk="0">
                  <a:moveTo>
                    <a:pt x="1334" y="1"/>
                  </a:moveTo>
                  <a:cubicBezTo>
                    <a:pt x="1295" y="1"/>
                    <a:pt x="1256" y="16"/>
                    <a:pt x="1227" y="46"/>
                  </a:cubicBezTo>
                  <a:lnTo>
                    <a:pt x="60" y="1200"/>
                  </a:lnTo>
                  <a:cubicBezTo>
                    <a:pt x="0" y="1260"/>
                    <a:pt x="0" y="1367"/>
                    <a:pt x="60" y="1427"/>
                  </a:cubicBezTo>
                  <a:cubicBezTo>
                    <a:pt x="96" y="1462"/>
                    <a:pt x="131" y="1474"/>
                    <a:pt x="179" y="1474"/>
                  </a:cubicBezTo>
                  <a:cubicBezTo>
                    <a:pt x="226" y="1474"/>
                    <a:pt x="274" y="1462"/>
                    <a:pt x="298" y="1427"/>
                  </a:cubicBezTo>
                  <a:lnTo>
                    <a:pt x="1465" y="272"/>
                  </a:lnTo>
                  <a:cubicBezTo>
                    <a:pt x="1500" y="212"/>
                    <a:pt x="1500" y="105"/>
                    <a:pt x="1441" y="46"/>
                  </a:cubicBezTo>
                  <a:cubicBezTo>
                    <a:pt x="1411" y="16"/>
                    <a:pt x="1372" y="1"/>
                    <a:pt x="133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69" name="Google Shape;11869;p81"/>
            <p:cNvSpPr/>
            <p:nvPr/>
          </p:nvSpPr>
          <p:spPr>
            <a:xfrm>
              <a:off x="1767449" y="1703504"/>
              <a:ext cx="63012" cy="10233"/>
            </a:xfrm>
            <a:custGeom>
              <a:avLst/>
              <a:gdLst/>
              <a:ahLst/>
              <a:cxnLst/>
              <a:rect l="l" t="t" r="r" b="b"/>
              <a:pathLst>
                <a:path w="1989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1822" y="322"/>
                  </a:lnTo>
                  <a:cubicBezTo>
                    <a:pt x="1905" y="322"/>
                    <a:pt x="1989" y="251"/>
                    <a:pt x="1989" y="168"/>
                  </a:cubicBezTo>
                  <a:cubicBezTo>
                    <a:pt x="1989" y="72"/>
                    <a:pt x="1905" y="1"/>
                    <a:pt x="182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70" name="Google Shape;11870;p81"/>
            <p:cNvSpPr/>
            <p:nvPr/>
          </p:nvSpPr>
          <p:spPr>
            <a:xfrm>
              <a:off x="1783289" y="1615719"/>
              <a:ext cx="47552" cy="46728"/>
            </a:xfrm>
            <a:custGeom>
              <a:avLst/>
              <a:gdLst/>
              <a:ahLst/>
              <a:cxnLst/>
              <a:rect l="l" t="t" r="r" b="b"/>
              <a:pathLst>
                <a:path w="1501" h="1475" extrusionOk="0">
                  <a:moveTo>
                    <a:pt x="167" y="1"/>
                  </a:moveTo>
                  <a:cubicBezTo>
                    <a:pt x="128" y="1"/>
                    <a:pt x="90" y="16"/>
                    <a:pt x="60" y="45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1215" y="1427"/>
                  </a:lnTo>
                  <a:cubicBezTo>
                    <a:pt x="1251" y="1462"/>
                    <a:pt x="1286" y="1474"/>
                    <a:pt x="1334" y="1474"/>
                  </a:cubicBezTo>
                  <a:cubicBezTo>
                    <a:pt x="1382" y="1474"/>
                    <a:pt x="1429" y="1462"/>
                    <a:pt x="1453" y="1427"/>
                  </a:cubicBezTo>
                  <a:cubicBezTo>
                    <a:pt x="1501" y="1367"/>
                    <a:pt x="1501" y="1272"/>
                    <a:pt x="1441" y="1212"/>
                  </a:cubicBezTo>
                  <a:lnTo>
                    <a:pt x="274" y="45"/>
                  </a:lnTo>
                  <a:cubicBezTo>
                    <a:pt x="244" y="16"/>
                    <a:pt x="206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71" name="Google Shape;11871;p81"/>
            <p:cNvSpPr/>
            <p:nvPr/>
          </p:nvSpPr>
          <p:spPr>
            <a:xfrm>
              <a:off x="1783289" y="1758311"/>
              <a:ext cx="47552" cy="46696"/>
            </a:xfrm>
            <a:custGeom>
              <a:avLst/>
              <a:gdLst/>
              <a:ahLst/>
              <a:cxnLst/>
              <a:rect l="l" t="t" r="r" b="b"/>
              <a:pathLst>
                <a:path w="1501" h="1474" extrusionOk="0">
                  <a:moveTo>
                    <a:pt x="1328" y="0"/>
                  </a:moveTo>
                  <a:cubicBezTo>
                    <a:pt x="1286" y="0"/>
                    <a:pt x="1245" y="15"/>
                    <a:pt x="1215" y="45"/>
                  </a:cubicBezTo>
                  <a:lnTo>
                    <a:pt x="60" y="1200"/>
                  </a:lnTo>
                  <a:cubicBezTo>
                    <a:pt x="0" y="1259"/>
                    <a:pt x="0" y="1367"/>
                    <a:pt x="60" y="1426"/>
                  </a:cubicBezTo>
                  <a:cubicBezTo>
                    <a:pt x="84" y="1450"/>
                    <a:pt x="131" y="1474"/>
                    <a:pt x="179" y="1474"/>
                  </a:cubicBezTo>
                  <a:cubicBezTo>
                    <a:pt x="215" y="1474"/>
                    <a:pt x="262" y="1450"/>
                    <a:pt x="298" y="1426"/>
                  </a:cubicBezTo>
                  <a:lnTo>
                    <a:pt x="1453" y="259"/>
                  </a:lnTo>
                  <a:cubicBezTo>
                    <a:pt x="1501" y="200"/>
                    <a:pt x="1501" y="105"/>
                    <a:pt x="1441" y="45"/>
                  </a:cubicBezTo>
                  <a:cubicBezTo>
                    <a:pt x="1411" y="15"/>
                    <a:pt x="1370" y="0"/>
                    <a:pt x="132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872" name="Google Shape;11872;p81"/>
          <p:cNvGrpSpPr/>
          <p:nvPr/>
        </p:nvGrpSpPr>
        <p:grpSpPr>
          <a:xfrm>
            <a:off x="5342925" y="1741398"/>
            <a:ext cx="427511" cy="464133"/>
            <a:chOff x="4007193" y="1512727"/>
            <a:chExt cx="320633" cy="348100"/>
          </a:xfrm>
          <a:solidFill>
            <a:srgbClr val="D2DE00"/>
          </a:solidFill>
        </p:grpSpPr>
        <p:sp>
          <p:nvSpPr>
            <p:cNvPr id="11873" name="Google Shape;11873;p81"/>
            <p:cNvSpPr/>
            <p:nvPr/>
          </p:nvSpPr>
          <p:spPr>
            <a:xfrm>
              <a:off x="4177695" y="1512727"/>
              <a:ext cx="143732" cy="153109"/>
            </a:xfrm>
            <a:custGeom>
              <a:avLst/>
              <a:gdLst/>
              <a:ahLst/>
              <a:cxnLst/>
              <a:rect l="l" t="t" r="r" b="b"/>
              <a:pathLst>
                <a:path w="4537" h="4833" extrusionOk="0">
                  <a:moveTo>
                    <a:pt x="2359" y="1"/>
                  </a:moveTo>
                  <a:cubicBezTo>
                    <a:pt x="2213" y="1"/>
                    <a:pt x="2065" y="16"/>
                    <a:pt x="1917" y="46"/>
                  </a:cubicBezTo>
                  <a:cubicBezTo>
                    <a:pt x="1346" y="165"/>
                    <a:pt x="846" y="498"/>
                    <a:pt x="524" y="987"/>
                  </a:cubicBezTo>
                  <a:cubicBezTo>
                    <a:pt x="0" y="1761"/>
                    <a:pt x="36" y="2773"/>
                    <a:pt x="584" y="3523"/>
                  </a:cubicBezTo>
                  <a:lnTo>
                    <a:pt x="536" y="4666"/>
                  </a:lnTo>
                  <a:cubicBezTo>
                    <a:pt x="536" y="4725"/>
                    <a:pt x="572" y="4773"/>
                    <a:pt x="607" y="4797"/>
                  </a:cubicBezTo>
                  <a:cubicBezTo>
                    <a:pt x="643" y="4809"/>
                    <a:pt x="667" y="4832"/>
                    <a:pt x="703" y="4832"/>
                  </a:cubicBezTo>
                  <a:cubicBezTo>
                    <a:pt x="727" y="4832"/>
                    <a:pt x="750" y="4832"/>
                    <a:pt x="774" y="4809"/>
                  </a:cubicBezTo>
                  <a:lnTo>
                    <a:pt x="1822" y="4332"/>
                  </a:lnTo>
                  <a:cubicBezTo>
                    <a:pt x="2006" y="4381"/>
                    <a:pt x="2191" y="4404"/>
                    <a:pt x="2373" y="4404"/>
                  </a:cubicBezTo>
                  <a:cubicBezTo>
                    <a:pt x="3091" y="4404"/>
                    <a:pt x="3771" y="4044"/>
                    <a:pt x="4179" y="3427"/>
                  </a:cubicBezTo>
                  <a:cubicBezTo>
                    <a:pt x="4382" y="3142"/>
                    <a:pt x="4501" y="2832"/>
                    <a:pt x="4537" y="2487"/>
                  </a:cubicBezTo>
                  <a:cubicBezTo>
                    <a:pt x="4525" y="2392"/>
                    <a:pt x="4453" y="2320"/>
                    <a:pt x="4382" y="2296"/>
                  </a:cubicBezTo>
                  <a:cubicBezTo>
                    <a:pt x="4374" y="2295"/>
                    <a:pt x="4366" y="2295"/>
                    <a:pt x="4358" y="2295"/>
                  </a:cubicBezTo>
                  <a:cubicBezTo>
                    <a:pt x="4275" y="2295"/>
                    <a:pt x="4214" y="2352"/>
                    <a:pt x="4203" y="2439"/>
                  </a:cubicBezTo>
                  <a:cubicBezTo>
                    <a:pt x="4156" y="2713"/>
                    <a:pt x="4072" y="2987"/>
                    <a:pt x="3906" y="3237"/>
                  </a:cubicBezTo>
                  <a:cubicBezTo>
                    <a:pt x="3554" y="3774"/>
                    <a:pt x="2971" y="4074"/>
                    <a:pt x="2360" y="4074"/>
                  </a:cubicBezTo>
                  <a:cubicBezTo>
                    <a:pt x="2185" y="4074"/>
                    <a:pt x="2008" y="4049"/>
                    <a:pt x="1834" y="3999"/>
                  </a:cubicBezTo>
                  <a:cubicBezTo>
                    <a:pt x="1814" y="3994"/>
                    <a:pt x="1798" y="3991"/>
                    <a:pt x="1784" y="3991"/>
                  </a:cubicBezTo>
                  <a:cubicBezTo>
                    <a:pt x="1762" y="3991"/>
                    <a:pt x="1743" y="3997"/>
                    <a:pt x="1715" y="4011"/>
                  </a:cubicBezTo>
                  <a:lnTo>
                    <a:pt x="869" y="4416"/>
                  </a:lnTo>
                  <a:lnTo>
                    <a:pt x="905" y="3475"/>
                  </a:lnTo>
                  <a:cubicBezTo>
                    <a:pt x="905" y="3427"/>
                    <a:pt x="893" y="3404"/>
                    <a:pt x="881" y="3368"/>
                  </a:cubicBezTo>
                  <a:cubicBezTo>
                    <a:pt x="369" y="2737"/>
                    <a:pt x="346" y="1856"/>
                    <a:pt x="786" y="1165"/>
                  </a:cubicBezTo>
                  <a:cubicBezTo>
                    <a:pt x="1072" y="748"/>
                    <a:pt x="1489" y="475"/>
                    <a:pt x="1977" y="379"/>
                  </a:cubicBezTo>
                  <a:cubicBezTo>
                    <a:pt x="2104" y="352"/>
                    <a:pt x="2231" y="339"/>
                    <a:pt x="2357" y="339"/>
                  </a:cubicBezTo>
                  <a:cubicBezTo>
                    <a:pt x="2721" y="339"/>
                    <a:pt x="3071" y="452"/>
                    <a:pt x="3382" y="665"/>
                  </a:cubicBezTo>
                  <a:cubicBezTo>
                    <a:pt x="3798" y="939"/>
                    <a:pt x="4084" y="1380"/>
                    <a:pt x="4179" y="1868"/>
                  </a:cubicBezTo>
                  <a:cubicBezTo>
                    <a:pt x="4200" y="1949"/>
                    <a:pt x="4263" y="2004"/>
                    <a:pt x="4340" y="2004"/>
                  </a:cubicBezTo>
                  <a:cubicBezTo>
                    <a:pt x="4354" y="2004"/>
                    <a:pt x="4368" y="2002"/>
                    <a:pt x="4382" y="1999"/>
                  </a:cubicBezTo>
                  <a:cubicBezTo>
                    <a:pt x="4465" y="1987"/>
                    <a:pt x="4525" y="1903"/>
                    <a:pt x="4513" y="1808"/>
                  </a:cubicBezTo>
                  <a:cubicBezTo>
                    <a:pt x="4406" y="1225"/>
                    <a:pt x="4060" y="725"/>
                    <a:pt x="3572" y="379"/>
                  </a:cubicBezTo>
                  <a:cubicBezTo>
                    <a:pt x="3208" y="130"/>
                    <a:pt x="2790" y="1"/>
                    <a:pt x="2359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74" name="Google Shape;11874;p81"/>
            <p:cNvSpPr/>
            <p:nvPr/>
          </p:nvSpPr>
          <p:spPr>
            <a:xfrm>
              <a:off x="4214666" y="1543583"/>
              <a:ext cx="77711" cy="77363"/>
            </a:xfrm>
            <a:custGeom>
              <a:avLst/>
              <a:gdLst/>
              <a:ahLst/>
              <a:cxnLst/>
              <a:rect l="l" t="t" r="r" b="b"/>
              <a:pathLst>
                <a:path w="2453" h="2442" extrusionOk="0">
                  <a:moveTo>
                    <a:pt x="1072" y="346"/>
                  </a:moveTo>
                  <a:lnTo>
                    <a:pt x="1072" y="1239"/>
                  </a:lnTo>
                  <a:cubicBezTo>
                    <a:pt x="1072" y="1322"/>
                    <a:pt x="1143" y="1406"/>
                    <a:pt x="1238" y="1406"/>
                  </a:cubicBezTo>
                  <a:lnTo>
                    <a:pt x="2131" y="1406"/>
                  </a:lnTo>
                  <a:cubicBezTo>
                    <a:pt x="2048" y="1822"/>
                    <a:pt x="1679" y="2144"/>
                    <a:pt x="1238" y="2144"/>
                  </a:cubicBezTo>
                  <a:cubicBezTo>
                    <a:pt x="726" y="2144"/>
                    <a:pt x="322" y="1739"/>
                    <a:pt x="322" y="1239"/>
                  </a:cubicBezTo>
                  <a:cubicBezTo>
                    <a:pt x="322" y="787"/>
                    <a:pt x="655" y="417"/>
                    <a:pt x="1072" y="346"/>
                  </a:cubicBezTo>
                  <a:close/>
                  <a:moveTo>
                    <a:pt x="1215" y="1"/>
                  </a:moveTo>
                  <a:cubicBezTo>
                    <a:pt x="548" y="1"/>
                    <a:pt x="0" y="548"/>
                    <a:pt x="0" y="1215"/>
                  </a:cubicBezTo>
                  <a:cubicBezTo>
                    <a:pt x="0" y="1894"/>
                    <a:pt x="548" y="2441"/>
                    <a:pt x="1215" y="2441"/>
                  </a:cubicBezTo>
                  <a:cubicBezTo>
                    <a:pt x="1893" y="2441"/>
                    <a:pt x="2441" y="1894"/>
                    <a:pt x="2441" y="1215"/>
                  </a:cubicBezTo>
                  <a:cubicBezTo>
                    <a:pt x="2453" y="1144"/>
                    <a:pt x="2381" y="1072"/>
                    <a:pt x="2286" y="1072"/>
                  </a:cubicBezTo>
                  <a:lnTo>
                    <a:pt x="1381" y="1072"/>
                  </a:lnTo>
                  <a:lnTo>
                    <a:pt x="1381" y="167"/>
                  </a:lnTo>
                  <a:cubicBezTo>
                    <a:pt x="1381" y="72"/>
                    <a:pt x="1310" y="1"/>
                    <a:pt x="121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75" name="Google Shape;11875;p81"/>
            <p:cNvSpPr/>
            <p:nvPr/>
          </p:nvSpPr>
          <p:spPr>
            <a:xfrm>
              <a:off x="4007193" y="1541334"/>
              <a:ext cx="320633" cy="319493"/>
            </a:xfrm>
            <a:custGeom>
              <a:avLst/>
              <a:gdLst/>
              <a:ahLst/>
              <a:cxnLst/>
              <a:rect l="l" t="t" r="r" b="b"/>
              <a:pathLst>
                <a:path w="10121" h="10085" extrusionOk="0">
                  <a:moveTo>
                    <a:pt x="3823" y="1239"/>
                  </a:moveTo>
                  <a:lnTo>
                    <a:pt x="4823" y="2227"/>
                  </a:lnTo>
                  <a:cubicBezTo>
                    <a:pt x="5418" y="2822"/>
                    <a:pt x="5525" y="3739"/>
                    <a:pt x="5085" y="4453"/>
                  </a:cubicBezTo>
                  <a:cubicBezTo>
                    <a:pt x="5049" y="4501"/>
                    <a:pt x="5061" y="4596"/>
                    <a:pt x="5120" y="4644"/>
                  </a:cubicBezTo>
                  <a:lnTo>
                    <a:pt x="5442" y="4965"/>
                  </a:lnTo>
                  <a:cubicBezTo>
                    <a:pt x="5478" y="5002"/>
                    <a:pt x="5524" y="5016"/>
                    <a:pt x="5567" y="5016"/>
                  </a:cubicBezTo>
                  <a:cubicBezTo>
                    <a:pt x="5594" y="5016"/>
                    <a:pt x="5621" y="5010"/>
                    <a:pt x="5644" y="5001"/>
                  </a:cubicBezTo>
                  <a:cubicBezTo>
                    <a:pt x="5939" y="4824"/>
                    <a:pt x="6267" y="4736"/>
                    <a:pt x="6591" y="4736"/>
                  </a:cubicBezTo>
                  <a:cubicBezTo>
                    <a:pt x="7053" y="4736"/>
                    <a:pt x="7509" y="4913"/>
                    <a:pt x="7859" y="5263"/>
                  </a:cubicBezTo>
                  <a:lnTo>
                    <a:pt x="8859" y="6263"/>
                  </a:lnTo>
                  <a:lnTo>
                    <a:pt x="6299" y="8823"/>
                  </a:lnTo>
                  <a:lnTo>
                    <a:pt x="5299" y="7823"/>
                  </a:lnTo>
                  <a:cubicBezTo>
                    <a:pt x="5073" y="7608"/>
                    <a:pt x="4906" y="7335"/>
                    <a:pt x="4835" y="7037"/>
                  </a:cubicBezTo>
                  <a:cubicBezTo>
                    <a:pt x="4704" y="6561"/>
                    <a:pt x="4775" y="6037"/>
                    <a:pt x="5025" y="5608"/>
                  </a:cubicBezTo>
                  <a:cubicBezTo>
                    <a:pt x="5073" y="5549"/>
                    <a:pt x="5061" y="5465"/>
                    <a:pt x="5001" y="5418"/>
                  </a:cubicBezTo>
                  <a:lnTo>
                    <a:pt x="4668" y="5084"/>
                  </a:lnTo>
                  <a:cubicBezTo>
                    <a:pt x="4634" y="5051"/>
                    <a:pt x="4597" y="5036"/>
                    <a:pt x="4560" y="5036"/>
                  </a:cubicBezTo>
                  <a:cubicBezTo>
                    <a:pt x="4532" y="5036"/>
                    <a:pt x="4503" y="5045"/>
                    <a:pt x="4477" y="5060"/>
                  </a:cubicBezTo>
                  <a:cubicBezTo>
                    <a:pt x="4186" y="5235"/>
                    <a:pt x="3864" y="5321"/>
                    <a:pt x="3543" y="5321"/>
                  </a:cubicBezTo>
                  <a:cubicBezTo>
                    <a:pt x="3077" y="5321"/>
                    <a:pt x="2616" y="5139"/>
                    <a:pt x="2263" y="4787"/>
                  </a:cubicBezTo>
                  <a:lnTo>
                    <a:pt x="1263" y="3798"/>
                  </a:lnTo>
                  <a:lnTo>
                    <a:pt x="3823" y="1239"/>
                  </a:lnTo>
                  <a:close/>
                  <a:moveTo>
                    <a:pt x="9371" y="6192"/>
                  </a:moveTo>
                  <a:lnTo>
                    <a:pt x="9716" y="6537"/>
                  </a:lnTo>
                  <a:lnTo>
                    <a:pt x="6561" y="9692"/>
                  </a:lnTo>
                  <a:lnTo>
                    <a:pt x="6216" y="9347"/>
                  </a:lnTo>
                  <a:lnTo>
                    <a:pt x="9192" y="6370"/>
                  </a:lnTo>
                  <a:lnTo>
                    <a:pt x="9371" y="6192"/>
                  </a:lnTo>
                  <a:close/>
                  <a:moveTo>
                    <a:pt x="3561" y="0"/>
                  </a:moveTo>
                  <a:cubicBezTo>
                    <a:pt x="3513" y="0"/>
                    <a:pt x="3465" y="12"/>
                    <a:pt x="3442" y="36"/>
                  </a:cubicBezTo>
                  <a:lnTo>
                    <a:pt x="2191" y="1286"/>
                  </a:lnTo>
                  <a:cubicBezTo>
                    <a:pt x="2132" y="1346"/>
                    <a:pt x="2132" y="1453"/>
                    <a:pt x="2191" y="1512"/>
                  </a:cubicBezTo>
                  <a:cubicBezTo>
                    <a:pt x="2221" y="1542"/>
                    <a:pt x="2260" y="1557"/>
                    <a:pt x="2299" y="1557"/>
                  </a:cubicBezTo>
                  <a:cubicBezTo>
                    <a:pt x="2337" y="1557"/>
                    <a:pt x="2376" y="1542"/>
                    <a:pt x="2406" y="1512"/>
                  </a:cubicBezTo>
                  <a:lnTo>
                    <a:pt x="3561" y="369"/>
                  </a:lnTo>
                  <a:lnTo>
                    <a:pt x="3894" y="715"/>
                  </a:lnTo>
                  <a:lnTo>
                    <a:pt x="3715" y="893"/>
                  </a:lnTo>
                  <a:lnTo>
                    <a:pt x="917" y="3691"/>
                  </a:lnTo>
                  <a:lnTo>
                    <a:pt x="739" y="3870"/>
                  </a:lnTo>
                  <a:lnTo>
                    <a:pt x="405" y="3525"/>
                  </a:lnTo>
                  <a:lnTo>
                    <a:pt x="1965" y="1965"/>
                  </a:lnTo>
                  <a:cubicBezTo>
                    <a:pt x="2025" y="1905"/>
                    <a:pt x="2025" y="1798"/>
                    <a:pt x="1965" y="1739"/>
                  </a:cubicBezTo>
                  <a:cubicBezTo>
                    <a:pt x="1935" y="1709"/>
                    <a:pt x="1894" y="1694"/>
                    <a:pt x="1852" y="1694"/>
                  </a:cubicBezTo>
                  <a:cubicBezTo>
                    <a:pt x="1810" y="1694"/>
                    <a:pt x="1769" y="1709"/>
                    <a:pt x="1739" y="1739"/>
                  </a:cubicBezTo>
                  <a:lnTo>
                    <a:pt x="60" y="3417"/>
                  </a:lnTo>
                  <a:cubicBezTo>
                    <a:pt x="1" y="3477"/>
                    <a:pt x="1" y="3584"/>
                    <a:pt x="60" y="3644"/>
                  </a:cubicBezTo>
                  <a:lnTo>
                    <a:pt x="620" y="4203"/>
                  </a:lnTo>
                  <a:cubicBezTo>
                    <a:pt x="655" y="4239"/>
                    <a:pt x="703" y="4251"/>
                    <a:pt x="739" y="4251"/>
                  </a:cubicBezTo>
                  <a:cubicBezTo>
                    <a:pt x="786" y="4251"/>
                    <a:pt x="834" y="4239"/>
                    <a:pt x="858" y="4203"/>
                  </a:cubicBezTo>
                  <a:lnTo>
                    <a:pt x="1036" y="4025"/>
                  </a:lnTo>
                  <a:lnTo>
                    <a:pt x="2037" y="5025"/>
                  </a:lnTo>
                  <a:cubicBezTo>
                    <a:pt x="2453" y="5441"/>
                    <a:pt x="3003" y="5657"/>
                    <a:pt x="3558" y="5657"/>
                  </a:cubicBezTo>
                  <a:cubicBezTo>
                    <a:pt x="3892" y="5657"/>
                    <a:pt x="4228" y="5579"/>
                    <a:pt x="4537" y="5418"/>
                  </a:cubicBezTo>
                  <a:lnTo>
                    <a:pt x="4692" y="5560"/>
                  </a:lnTo>
                  <a:cubicBezTo>
                    <a:pt x="4430" y="6037"/>
                    <a:pt x="4370" y="6608"/>
                    <a:pt x="4525" y="7144"/>
                  </a:cubicBezTo>
                  <a:cubicBezTo>
                    <a:pt x="4632" y="7501"/>
                    <a:pt x="4811" y="7811"/>
                    <a:pt x="5073" y="8085"/>
                  </a:cubicBezTo>
                  <a:lnTo>
                    <a:pt x="6073" y="9073"/>
                  </a:lnTo>
                  <a:lnTo>
                    <a:pt x="5894" y="9251"/>
                  </a:lnTo>
                  <a:cubicBezTo>
                    <a:pt x="5835" y="9311"/>
                    <a:pt x="5835" y="9418"/>
                    <a:pt x="5894" y="9478"/>
                  </a:cubicBezTo>
                  <a:lnTo>
                    <a:pt x="6454" y="10049"/>
                  </a:lnTo>
                  <a:cubicBezTo>
                    <a:pt x="6490" y="10073"/>
                    <a:pt x="6537" y="10085"/>
                    <a:pt x="6573" y="10085"/>
                  </a:cubicBezTo>
                  <a:cubicBezTo>
                    <a:pt x="6621" y="10085"/>
                    <a:pt x="6668" y="10073"/>
                    <a:pt x="6692" y="10049"/>
                  </a:cubicBezTo>
                  <a:lnTo>
                    <a:pt x="10073" y="6668"/>
                  </a:lnTo>
                  <a:cubicBezTo>
                    <a:pt x="10121" y="6596"/>
                    <a:pt x="10121" y="6489"/>
                    <a:pt x="10061" y="6430"/>
                  </a:cubicBezTo>
                  <a:lnTo>
                    <a:pt x="9490" y="5858"/>
                  </a:lnTo>
                  <a:cubicBezTo>
                    <a:pt x="9460" y="5828"/>
                    <a:pt x="9421" y="5813"/>
                    <a:pt x="9383" y="5813"/>
                  </a:cubicBezTo>
                  <a:cubicBezTo>
                    <a:pt x="9344" y="5813"/>
                    <a:pt x="9305" y="5828"/>
                    <a:pt x="9276" y="5858"/>
                  </a:cubicBezTo>
                  <a:lnTo>
                    <a:pt x="9097" y="6037"/>
                  </a:lnTo>
                  <a:lnTo>
                    <a:pt x="8097" y="5049"/>
                  </a:lnTo>
                  <a:cubicBezTo>
                    <a:pt x="7683" y="4627"/>
                    <a:pt x="7137" y="4413"/>
                    <a:pt x="6585" y="4413"/>
                  </a:cubicBezTo>
                  <a:cubicBezTo>
                    <a:pt x="6248" y="4413"/>
                    <a:pt x="5908" y="4493"/>
                    <a:pt x="5597" y="4656"/>
                  </a:cubicBezTo>
                  <a:lnTo>
                    <a:pt x="5442" y="4501"/>
                  </a:lnTo>
                  <a:cubicBezTo>
                    <a:pt x="5882" y="3691"/>
                    <a:pt x="5728" y="2679"/>
                    <a:pt x="5061" y="2001"/>
                  </a:cubicBezTo>
                  <a:lnTo>
                    <a:pt x="4061" y="1012"/>
                  </a:lnTo>
                  <a:lnTo>
                    <a:pt x="4239" y="834"/>
                  </a:lnTo>
                  <a:cubicBezTo>
                    <a:pt x="4299" y="774"/>
                    <a:pt x="4299" y="667"/>
                    <a:pt x="4239" y="607"/>
                  </a:cubicBezTo>
                  <a:lnTo>
                    <a:pt x="3680" y="36"/>
                  </a:lnTo>
                  <a:cubicBezTo>
                    <a:pt x="3644" y="12"/>
                    <a:pt x="3596" y="0"/>
                    <a:pt x="356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76" name="Google Shape;11876;p81"/>
            <p:cNvSpPr/>
            <p:nvPr/>
          </p:nvSpPr>
          <p:spPr>
            <a:xfrm>
              <a:off x="4064914" y="1665805"/>
              <a:ext cx="101123" cy="40012"/>
            </a:xfrm>
            <a:custGeom>
              <a:avLst/>
              <a:gdLst/>
              <a:ahLst/>
              <a:cxnLst/>
              <a:rect l="l" t="t" r="r" b="b"/>
              <a:pathLst>
                <a:path w="3192" h="1263" extrusionOk="0">
                  <a:moveTo>
                    <a:pt x="2703" y="310"/>
                  </a:moveTo>
                  <a:lnTo>
                    <a:pt x="2608" y="417"/>
                  </a:lnTo>
                  <a:cubicBezTo>
                    <a:pt x="2346" y="739"/>
                    <a:pt x="2001" y="941"/>
                    <a:pt x="1631" y="941"/>
                  </a:cubicBezTo>
                  <a:cubicBezTo>
                    <a:pt x="1274" y="941"/>
                    <a:pt x="929" y="774"/>
                    <a:pt x="679" y="477"/>
                  </a:cubicBezTo>
                  <a:cubicBezTo>
                    <a:pt x="679" y="477"/>
                    <a:pt x="619" y="393"/>
                    <a:pt x="548" y="310"/>
                  </a:cubicBezTo>
                  <a:close/>
                  <a:moveTo>
                    <a:pt x="191" y="0"/>
                  </a:moveTo>
                  <a:cubicBezTo>
                    <a:pt x="131" y="0"/>
                    <a:pt x="72" y="24"/>
                    <a:pt x="36" y="84"/>
                  </a:cubicBezTo>
                  <a:cubicBezTo>
                    <a:pt x="0" y="143"/>
                    <a:pt x="24" y="203"/>
                    <a:pt x="48" y="250"/>
                  </a:cubicBezTo>
                  <a:cubicBezTo>
                    <a:pt x="155" y="369"/>
                    <a:pt x="393" y="667"/>
                    <a:pt x="393" y="679"/>
                  </a:cubicBezTo>
                  <a:cubicBezTo>
                    <a:pt x="703" y="1060"/>
                    <a:pt x="1143" y="1262"/>
                    <a:pt x="1584" y="1262"/>
                  </a:cubicBezTo>
                  <a:lnTo>
                    <a:pt x="1620" y="1262"/>
                  </a:lnTo>
                  <a:cubicBezTo>
                    <a:pt x="2072" y="1250"/>
                    <a:pt x="2524" y="1024"/>
                    <a:pt x="2846" y="619"/>
                  </a:cubicBezTo>
                  <a:lnTo>
                    <a:pt x="3132" y="262"/>
                  </a:lnTo>
                  <a:cubicBezTo>
                    <a:pt x="3191" y="203"/>
                    <a:pt x="3191" y="143"/>
                    <a:pt x="3167" y="84"/>
                  </a:cubicBezTo>
                  <a:cubicBezTo>
                    <a:pt x="3132" y="24"/>
                    <a:pt x="3072" y="0"/>
                    <a:pt x="301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77" name="Google Shape;11877;p81"/>
            <p:cNvSpPr/>
            <p:nvPr/>
          </p:nvSpPr>
          <p:spPr>
            <a:xfrm>
              <a:off x="4162235" y="1749155"/>
              <a:ext cx="101851" cy="60382"/>
            </a:xfrm>
            <a:custGeom>
              <a:avLst/>
              <a:gdLst/>
              <a:ahLst/>
              <a:cxnLst/>
              <a:rect l="l" t="t" r="r" b="b"/>
              <a:pathLst>
                <a:path w="3215" h="1906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536"/>
                    <a:pt x="238" y="786"/>
                    <a:pt x="286" y="834"/>
                  </a:cubicBezTo>
                  <a:lnTo>
                    <a:pt x="1310" y="1858"/>
                  </a:lnTo>
                  <a:cubicBezTo>
                    <a:pt x="1346" y="1894"/>
                    <a:pt x="1381" y="1906"/>
                    <a:pt x="1429" y="1906"/>
                  </a:cubicBezTo>
                  <a:cubicBezTo>
                    <a:pt x="1476" y="1906"/>
                    <a:pt x="1512" y="1894"/>
                    <a:pt x="1548" y="1858"/>
                  </a:cubicBezTo>
                  <a:lnTo>
                    <a:pt x="3143" y="274"/>
                  </a:lnTo>
                  <a:cubicBezTo>
                    <a:pt x="3203" y="239"/>
                    <a:pt x="3215" y="167"/>
                    <a:pt x="3191" y="108"/>
                  </a:cubicBezTo>
                  <a:cubicBezTo>
                    <a:pt x="3155" y="48"/>
                    <a:pt x="3096" y="1"/>
                    <a:pt x="3036" y="1"/>
                  </a:cubicBezTo>
                  <a:lnTo>
                    <a:pt x="1607" y="1"/>
                  </a:lnTo>
                  <a:cubicBezTo>
                    <a:pt x="1524" y="1"/>
                    <a:pt x="1441" y="72"/>
                    <a:pt x="1441" y="167"/>
                  </a:cubicBezTo>
                  <a:cubicBezTo>
                    <a:pt x="1441" y="251"/>
                    <a:pt x="1524" y="334"/>
                    <a:pt x="1607" y="334"/>
                  </a:cubicBezTo>
                  <a:lnTo>
                    <a:pt x="2631" y="334"/>
                  </a:lnTo>
                  <a:lnTo>
                    <a:pt x="1429" y="1537"/>
                  </a:lnTo>
                  <a:lnTo>
                    <a:pt x="500" y="608"/>
                  </a:lnTo>
                  <a:cubicBezTo>
                    <a:pt x="488" y="596"/>
                    <a:pt x="393" y="489"/>
                    <a:pt x="345" y="334"/>
                  </a:cubicBezTo>
                  <a:lnTo>
                    <a:pt x="965" y="334"/>
                  </a:lnTo>
                  <a:cubicBezTo>
                    <a:pt x="1060" y="334"/>
                    <a:pt x="1131" y="251"/>
                    <a:pt x="1131" y="167"/>
                  </a:cubicBezTo>
                  <a:cubicBezTo>
                    <a:pt x="1131" y="72"/>
                    <a:pt x="1060" y="1"/>
                    <a:pt x="96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878" name="Google Shape;11878;p81"/>
          <p:cNvGrpSpPr/>
          <p:nvPr/>
        </p:nvGrpSpPr>
        <p:grpSpPr>
          <a:xfrm>
            <a:off x="4707234" y="1736091"/>
            <a:ext cx="490900" cy="459459"/>
            <a:chOff x="3530425" y="1508747"/>
            <a:chExt cx="368175" cy="344594"/>
          </a:xfrm>
          <a:solidFill>
            <a:srgbClr val="D2DE00"/>
          </a:solidFill>
        </p:grpSpPr>
        <p:sp>
          <p:nvSpPr>
            <p:cNvPr id="11879" name="Google Shape;11879;p81"/>
            <p:cNvSpPr/>
            <p:nvPr/>
          </p:nvSpPr>
          <p:spPr>
            <a:xfrm>
              <a:off x="3530425" y="1508747"/>
              <a:ext cx="316765" cy="344594"/>
            </a:xfrm>
            <a:custGeom>
              <a:avLst/>
              <a:gdLst/>
              <a:ahLst/>
              <a:cxnLst/>
              <a:rect l="l" t="t" r="r" b="b"/>
              <a:pathLst>
                <a:path w="7848" h="8538" extrusionOk="0">
                  <a:moveTo>
                    <a:pt x="6835" y="3406"/>
                  </a:moveTo>
                  <a:cubicBezTo>
                    <a:pt x="7252" y="3466"/>
                    <a:pt x="7561" y="3823"/>
                    <a:pt x="7561" y="4251"/>
                  </a:cubicBezTo>
                  <a:cubicBezTo>
                    <a:pt x="7573" y="4704"/>
                    <a:pt x="7264" y="5061"/>
                    <a:pt x="6835" y="5121"/>
                  </a:cubicBezTo>
                  <a:lnTo>
                    <a:pt x="6835" y="3406"/>
                  </a:lnTo>
                  <a:close/>
                  <a:moveTo>
                    <a:pt x="2144" y="3263"/>
                  </a:moveTo>
                  <a:lnTo>
                    <a:pt x="2144" y="5263"/>
                  </a:lnTo>
                  <a:lnTo>
                    <a:pt x="1263" y="5263"/>
                  </a:lnTo>
                  <a:lnTo>
                    <a:pt x="1263" y="3263"/>
                  </a:lnTo>
                  <a:close/>
                  <a:moveTo>
                    <a:pt x="1013" y="3275"/>
                  </a:moveTo>
                  <a:lnTo>
                    <a:pt x="1013" y="5287"/>
                  </a:lnTo>
                  <a:lnTo>
                    <a:pt x="715" y="5287"/>
                  </a:lnTo>
                  <a:cubicBezTo>
                    <a:pt x="477" y="5287"/>
                    <a:pt x="287" y="5085"/>
                    <a:pt x="287" y="4847"/>
                  </a:cubicBezTo>
                  <a:lnTo>
                    <a:pt x="287" y="3704"/>
                  </a:lnTo>
                  <a:cubicBezTo>
                    <a:pt x="287" y="3466"/>
                    <a:pt x="477" y="3275"/>
                    <a:pt x="715" y="3275"/>
                  </a:cubicBezTo>
                  <a:close/>
                  <a:moveTo>
                    <a:pt x="2287" y="6252"/>
                  </a:moveTo>
                  <a:lnTo>
                    <a:pt x="2287" y="6847"/>
                  </a:lnTo>
                  <a:lnTo>
                    <a:pt x="2037" y="6847"/>
                  </a:lnTo>
                  <a:lnTo>
                    <a:pt x="2204" y="6252"/>
                  </a:lnTo>
                  <a:close/>
                  <a:moveTo>
                    <a:pt x="2108" y="5549"/>
                  </a:moveTo>
                  <a:lnTo>
                    <a:pt x="1608" y="7407"/>
                  </a:lnTo>
                  <a:lnTo>
                    <a:pt x="1275" y="7407"/>
                  </a:lnTo>
                  <a:lnTo>
                    <a:pt x="1275" y="5549"/>
                  </a:lnTo>
                  <a:close/>
                  <a:moveTo>
                    <a:pt x="6561" y="263"/>
                  </a:moveTo>
                  <a:lnTo>
                    <a:pt x="6561" y="8276"/>
                  </a:lnTo>
                  <a:lnTo>
                    <a:pt x="5966" y="8276"/>
                  </a:lnTo>
                  <a:lnTo>
                    <a:pt x="5966" y="2632"/>
                  </a:lnTo>
                  <a:cubicBezTo>
                    <a:pt x="5966" y="2561"/>
                    <a:pt x="5906" y="2501"/>
                    <a:pt x="5835" y="2501"/>
                  </a:cubicBezTo>
                  <a:cubicBezTo>
                    <a:pt x="5764" y="2501"/>
                    <a:pt x="5704" y="2561"/>
                    <a:pt x="5704" y="2632"/>
                  </a:cubicBezTo>
                  <a:lnTo>
                    <a:pt x="5704" y="7395"/>
                  </a:lnTo>
                  <a:cubicBezTo>
                    <a:pt x="5537" y="7157"/>
                    <a:pt x="5264" y="6847"/>
                    <a:pt x="4942" y="6537"/>
                  </a:cubicBezTo>
                  <a:cubicBezTo>
                    <a:pt x="4573" y="6180"/>
                    <a:pt x="4180" y="5883"/>
                    <a:pt x="3775" y="5668"/>
                  </a:cubicBezTo>
                  <a:cubicBezTo>
                    <a:pt x="3323" y="5430"/>
                    <a:pt x="2858" y="5299"/>
                    <a:pt x="2394" y="5287"/>
                  </a:cubicBezTo>
                  <a:lnTo>
                    <a:pt x="2394" y="3263"/>
                  </a:lnTo>
                  <a:cubicBezTo>
                    <a:pt x="2858" y="3239"/>
                    <a:pt x="3335" y="3108"/>
                    <a:pt x="3775" y="2870"/>
                  </a:cubicBezTo>
                  <a:cubicBezTo>
                    <a:pt x="4180" y="2668"/>
                    <a:pt x="4573" y="2382"/>
                    <a:pt x="4942" y="2001"/>
                  </a:cubicBezTo>
                  <a:cubicBezTo>
                    <a:pt x="5264" y="1692"/>
                    <a:pt x="5525" y="1370"/>
                    <a:pt x="5704" y="1144"/>
                  </a:cubicBezTo>
                  <a:lnTo>
                    <a:pt x="5704" y="1989"/>
                  </a:lnTo>
                  <a:cubicBezTo>
                    <a:pt x="5704" y="2061"/>
                    <a:pt x="5764" y="2120"/>
                    <a:pt x="5835" y="2120"/>
                  </a:cubicBezTo>
                  <a:cubicBezTo>
                    <a:pt x="5906" y="2120"/>
                    <a:pt x="5966" y="2061"/>
                    <a:pt x="5966" y="1989"/>
                  </a:cubicBezTo>
                  <a:lnTo>
                    <a:pt x="5966" y="263"/>
                  </a:lnTo>
                  <a:close/>
                  <a:moveTo>
                    <a:pt x="5847" y="1"/>
                  </a:moveTo>
                  <a:cubicBezTo>
                    <a:pt x="5776" y="1"/>
                    <a:pt x="5716" y="60"/>
                    <a:pt x="5716" y="132"/>
                  </a:cubicBezTo>
                  <a:lnTo>
                    <a:pt x="5716" y="668"/>
                  </a:lnTo>
                  <a:cubicBezTo>
                    <a:pt x="5645" y="799"/>
                    <a:pt x="5299" y="1311"/>
                    <a:pt x="4763" y="1834"/>
                  </a:cubicBezTo>
                  <a:cubicBezTo>
                    <a:pt x="4216" y="2370"/>
                    <a:pt x="3335" y="3001"/>
                    <a:pt x="2275" y="3001"/>
                  </a:cubicBezTo>
                  <a:lnTo>
                    <a:pt x="703" y="3001"/>
                  </a:lnTo>
                  <a:cubicBezTo>
                    <a:pt x="311" y="3001"/>
                    <a:pt x="1" y="3323"/>
                    <a:pt x="1" y="3704"/>
                  </a:cubicBezTo>
                  <a:lnTo>
                    <a:pt x="1" y="4847"/>
                  </a:lnTo>
                  <a:cubicBezTo>
                    <a:pt x="1" y="5240"/>
                    <a:pt x="311" y="5549"/>
                    <a:pt x="703" y="5549"/>
                  </a:cubicBezTo>
                  <a:lnTo>
                    <a:pt x="1001" y="5549"/>
                  </a:lnTo>
                  <a:lnTo>
                    <a:pt x="1001" y="7561"/>
                  </a:lnTo>
                  <a:cubicBezTo>
                    <a:pt x="1001" y="7633"/>
                    <a:pt x="1061" y="7692"/>
                    <a:pt x="1132" y="7692"/>
                  </a:cubicBezTo>
                  <a:lnTo>
                    <a:pt x="1692" y="7692"/>
                  </a:lnTo>
                  <a:cubicBezTo>
                    <a:pt x="1751" y="7692"/>
                    <a:pt x="1811" y="7645"/>
                    <a:pt x="1823" y="7585"/>
                  </a:cubicBezTo>
                  <a:lnTo>
                    <a:pt x="1942" y="7109"/>
                  </a:lnTo>
                  <a:lnTo>
                    <a:pt x="2406" y="7109"/>
                  </a:lnTo>
                  <a:cubicBezTo>
                    <a:pt x="2477" y="7109"/>
                    <a:pt x="2537" y="7049"/>
                    <a:pt x="2537" y="6978"/>
                  </a:cubicBezTo>
                  <a:lnTo>
                    <a:pt x="2537" y="6121"/>
                  </a:lnTo>
                  <a:cubicBezTo>
                    <a:pt x="2537" y="6037"/>
                    <a:pt x="2477" y="5978"/>
                    <a:pt x="2406" y="5978"/>
                  </a:cubicBezTo>
                  <a:lnTo>
                    <a:pt x="2239" y="5978"/>
                  </a:lnTo>
                  <a:lnTo>
                    <a:pt x="2358" y="5537"/>
                  </a:lnTo>
                  <a:cubicBezTo>
                    <a:pt x="3370" y="5585"/>
                    <a:pt x="4228" y="6192"/>
                    <a:pt x="4740" y="6716"/>
                  </a:cubicBezTo>
                  <a:cubicBezTo>
                    <a:pt x="5264" y="7216"/>
                    <a:pt x="5609" y="7740"/>
                    <a:pt x="5692" y="7871"/>
                  </a:cubicBezTo>
                  <a:lnTo>
                    <a:pt x="5692" y="8407"/>
                  </a:lnTo>
                  <a:cubicBezTo>
                    <a:pt x="5692" y="8478"/>
                    <a:pt x="5752" y="8538"/>
                    <a:pt x="5835" y="8538"/>
                  </a:cubicBezTo>
                  <a:lnTo>
                    <a:pt x="6692" y="8538"/>
                  </a:lnTo>
                  <a:cubicBezTo>
                    <a:pt x="6764" y="8538"/>
                    <a:pt x="6823" y="8478"/>
                    <a:pt x="6823" y="8407"/>
                  </a:cubicBezTo>
                  <a:lnTo>
                    <a:pt x="6823" y="5406"/>
                  </a:lnTo>
                  <a:cubicBezTo>
                    <a:pt x="7395" y="5323"/>
                    <a:pt x="7823" y="4847"/>
                    <a:pt x="7823" y="4275"/>
                  </a:cubicBezTo>
                  <a:cubicBezTo>
                    <a:pt x="7847" y="3692"/>
                    <a:pt x="7407" y="3216"/>
                    <a:pt x="6835" y="3144"/>
                  </a:cubicBezTo>
                  <a:lnTo>
                    <a:pt x="6835" y="132"/>
                  </a:lnTo>
                  <a:cubicBezTo>
                    <a:pt x="6835" y="60"/>
                    <a:pt x="6776" y="1"/>
                    <a:pt x="669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80" name="Google Shape;11880;p81"/>
            <p:cNvSpPr/>
            <p:nvPr/>
          </p:nvSpPr>
          <p:spPr>
            <a:xfrm>
              <a:off x="3870185" y="1675515"/>
              <a:ext cx="28415" cy="11099"/>
            </a:xfrm>
            <a:custGeom>
              <a:avLst/>
              <a:gdLst/>
              <a:ahLst/>
              <a:cxnLst/>
              <a:rect l="l" t="t" r="r" b="b"/>
              <a:pathLst>
                <a:path w="704" h="275" extrusionOk="0">
                  <a:moveTo>
                    <a:pt x="144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44" y="274"/>
                  </a:cubicBezTo>
                  <a:lnTo>
                    <a:pt x="572" y="274"/>
                  </a:lnTo>
                  <a:cubicBezTo>
                    <a:pt x="644" y="274"/>
                    <a:pt x="703" y="215"/>
                    <a:pt x="703" y="143"/>
                  </a:cubicBezTo>
                  <a:cubicBezTo>
                    <a:pt x="703" y="60"/>
                    <a:pt x="644" y="0"/>
                    <a:pt x="57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81" name="Google Shape;11881;p81"/>
            <p:cNvSpPr/>
            <p:nvPr/>
          </p:nvSpPr>
          <p:spPr>
            <a:xfrm>
              <a:off x="3846170" y="1610293"/>
              <a:ext cx="25993" cy="22965"/>
            </a:xfrm>
            <a:custGeom>
              <a:avLst/>
              <a:gdLst/>
              <a:ahLst/>
              <a:cxnLst/>
              <a:rect l="l" t="t" r="r" b="b"/>
              <a:pathLst>
                <a:path w="644" h="569" extrusionOk="0">
                  <a:moveTo>
                    <a:pt x="489" y="0"/>
                  </a:moveTo>
                  <a:cubicBezTo>
                    <a:pt x="456" y="0"/>
                    <a:pt x="423" y="15"/>
                    <a:pt x="393" y="45"/>
                  </a:cubicBezTo>
                  <a:lnTo>
                    <a:pt x="96" y="342"/>
                  </a:lnTo>
                  <a:cubicBezTo>
                    <a:pt x="0" y="426"/>
                    <a:pt x="60" y="569"/>
                    <a:pt x="179" y="569"/>
                  </a:cubicBezTo>
                  <a:cubicBezTo>
                    <a:pt x="215" y="569"/>
                    <a:pt x="262" y="545"/>
                    <a:pt x="274" y="521"/>
                  </a:cubicBezTo>
                  <a:lnTo>
                    <a:pt x="572" y="223"/>
                  </a:lnTo>
                  <a:cubicBezTo>
                    <a:pt x="643" y="176"/>
                    <a:pt x="643" y="104"/>
                    <a:pt x="584" y="45"/>
                  </a:cubicBezTo>
                  <a:cubicBezTo>
                    <a:pt x="554" y="15"/>
                    <a:pt x="521" y="0"/>
                    <a:pt x="48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82" name="Google Shape;11882;p81"/>
            <p:cNvSpPr/>
            <p:nvPr/>
          </p:nvSpPr>
          <p:spPr>
            <a:xfrm>
              <a:off x="3847623" y="1728508"/>
              <a:ext cx="24540" cy="23086"/>
            </a:xfrm>
            <a:custGeom>
              <a:avLst/>
              <a:gdLst/>
              <a:ahLst/>
              <a:cxnLst/>
              <a:rect l="l" t="t" r="r" b="b"/>
              <a:pathLst>
                <a:path w="608" h="572" extrusionOk="0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4"/>
                    <a:pt x="0" y="176"/>
                    <a:pt x="60" y="235"/>
                  </a:cubicBezTo>
                  <a:lnTo>
                    <a:pt x="357" y="533"/>
                  </a:lnTo>
                  <a:cubicBezTo>
                    <a:pt x="384" y="560"/>
                    <a:pt x="416" y="572"/>
                    <a:pt x="447" y="572"/>
                  </a:cubicBezTo>
                  <a:cubicBezTo>
                    <a:pt x="485" y="572"/>
                    <a:pt x="522" y="554"/>
                    <a:pt x="548" y="521"/>
                  </a:cubicBezTo>
                  <a:cubicBezTo>
                    <a:pt x="607" y="473"/>
                    <a:pt x="607" y="390"/>
                    <a:pt x="548" y="342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883" name="Google Shape;11883;p81"/>
          <p:cNvGrpSpPr/>
          <p:nvPr/>
        </p:nvGrpSpPr>
        <p:grpSpPr>
          <a:xfrm>
            <a:off x="4170131" y="1742074"/>
            <a:ext cx="386285" cy="463457"/>
            <a:chOff x="3127598" y="1513234"/>
            <a:chExt cx="289714" cy="347593"/>
          </a:xfrm>
          <a:solidFill>
            <a:srgbClr val="D2DE00"/>
          </a:solidFill>
        </p:grpSpPr>
        <p:sp>
          <p:nvSpPr>
            <p:cNvPr id="11884" name="Google Shape;11884;p81"/>
            <p:cNvSpPr/>
            <p:nvPr/>
          </p:nvSpPr>
          <p:spPr>
            <a:xfrm>
              <a:off x="3127598" y="1513234"/>
              <a:ext cx="289714" cy="347593"/>
            </a:xfrm>
            <a:custGeom>
              <a:avLst/>
              <a:gdLst/>
              <a:ahLst/>
              <a:cxnLst/>
              <a:rect l="l" t="t" r="r" b="b"/>
              <a:pathLst>
                <a:path w="9145" h="10972" extrusionOk="0">
                  <a:moveTo>
                    <a:pt x="1917" y="8995"/>
                  </a:moveTo>
                  <a:lnTo>
                    <a:pt x="1917" y="10412"/>
                  </a:lnTo>
                  <a:lnTo>
                    <a:pt x="1358" y="9841"/>
                  </a:lnTo>
                  <a:lnTo>
                    <a:pt x="548" y="8995"/>
                  </a:lnTo>
                  <a:close/>
                  <a:moveTo>
                    <a:pt x="6192" y="0"/>
                  </a:moveTo>
                  <a:cubicBezTo>
                    <a:pt x="5828" y="0"/>
                    <a:pt x="5465" y="137"/>
                    <a:pt x="5191" y="411"/>
                  </a:cubicBezTo>
                  <a:lnTo>
                    <a:pt x="5156" y="435"/>
                  </a:lnTo>
                  <a:cubicBezTo>
                    <a:pt x="5096" y="494"/>
                    <a:pt x="5096" y="602"/>
                    <a:pt x="5168" y="661"/>
                  </a:cubicBezTo>
                  <a:cubicBezTo>
                    <a:pt x="5196" y="689"/>
                    <a:pt x="5235" y="704"/>
                    <a:pt x="5275" y="704"/>
                  </a:cubicBezTo>
                  <a:cubicBezTo>
                    <a:pt x="5319" y="704"/>
                    <a:pt x="5363" y="686"/>
                    <a:pt x="5394" y="649"/>
                  </a:cubicBezTo>
                  <a:lnTo>
                    <a:pt x="5430" y="613"/>
                  </a:lnTo>
                  <a:cubicBezTo>
                    <a:pt x="5644" y="399"/>
                    <a:pt x="5927" y="292"/>
                    <a:pt x="6209" y="292"/>
                  </a:cubicBezTo>
                  <a:cubicBezTo>
                    <a:pt x="6492" y="292"/>
                    <a:pt x="6775" y="399"/>
                    <a:pt x="6989" y="613"/>
                  </a:cubicBezTo>
                  <a:cubicBezTo>
                    <a:pt x="7418" y="1042"/>
                    <a:pt x="7418" y="1745"/>
                    <a:pt x="6989" y="2185"/>
                  </a:cubicBezTo>
                  <a:cubicBezTo>
                    <a:pt x="6775" y="2399"/>
                    <a:pt x="6492" y="2507"/>
                    <a:pt x="6209" y="2507"/>
                  </a:cubicBezTo>
                  <a:cubicBezTo>
                    <a:pt x="5927" y="2507"/>
                    <a:pt x="5644" y="2399"/>
                    <a:pt x="5430" y="2185"/>
                  </a:cubicBezTo>
                  <a:cubicBezTo>
                    <a:pt x="5168" y="1923"/>
                    <a:pt x="5049" y="1554"/>
                    <a:pt x="5132" y="1209"/>
                  </a:cubicBezTo>
                  <a:cubicBezTo>
                    <a:pt x="5144" y="1125"/>
                    <a:pt x="5084" y="1030"/>
                    <a:pt x="4989" y="1018"/>
                  </a:cubicBezTo>
                  <a:cubicBezTo>
                    <a:pt x="4982" y="1017"/>
                    <a:pt x="4975" y="1017"/>
                    <a:pt x="4967" y="1017"/>
                  </a:cubicBezTo>
                  <a:cubicBezTo>
                    <a:pt x="4890" y="1017"/>
                    <a:pt x="4809" y="1073"/>
                    <a:pt x="4798" y="1149"/>
                  </a:cubicBezTo>
                  <a:cubicBezTo>
                    <a:pt x="4751" y="1387"/>
                    <a:pt x="4775" y="1614"/>
                    <a:pt x="4846" y="1840"/>
                  </a:cubicBezTo>
                  <a:lnTo>
                    <a:pt x="3132" y="1840"/>
                  </a:lnTo>
                  <a:cubicBezTo>
                    <a:pt x="3048" y="1840"/>
                    <a:pt x="2965" y="1911"/>
                    <a:pt x="2965" y="2006"/>
                  </a:cubicBezTo>
                  <a:cubicBezTo>
                    <a:pt x="2965" y="2090"/>
                    <a:pt x="3048" y="2161"/>
                    <a:pt x="3132" y="2161"/>
                  </a:cubicBezTo>
                  <a:lnTo>
                    <a:pt x="4989" y="2161"/>
                  </a:lnTo>
                  <a:lnTo>
                    <a:pt x="5084" y="2304"/>
                  </a:lnTo>
                  <a:lnTo>
                    <a:pt x="4310" y="3078"/>
                  </a:lnTo>
                  <a:cubicBezTo>
                    <a:pt x="4251" y="3126"/>
                    <a:pt x="4251" y="3233"/>
                    <a:pt x="4310" y="3292"/>
                  </a:cubicBezTo>
                  <a:cubicBezTo>
                    <a:pt x="4334" y="3328"/>
                    <a:pt x="4382" y="3340"/>
                    <a:pt x="4429" y="3340"/>
                  </a:cubicBezTo>
                  <a:cubicBezTo>
                    <a:pt x="4477" y="3340"/>
                    <a:pt x="4513" y="3328"/>
                    <a:pt x="4548" y="3292"/>
                  </a:cubicBezTo>
                  <a:lnTo>
                    <a:pt x="5322" y="2518"/>
                  </a:lnTo>
                  <a:cubicBezTo>
                    <a:pt x="5572" y="2733"/>
                    <a:pt x="5882" y="2840"/>
                    <a:pt x="6203" y="2840"/>
                  </a:cubicBezTo>
                  <a:cubicBezTo>
                    <a:pt x="6561" y="2840"/>
                    <a:pt x="6930" y="2697"/>
                    <a:pt x="7215" y="2423"/>
                  </a:cubicBezTo>
                  <a:cubicBezTo>
                    <a:pt x="7287" y="2340"/>
                    <a:pt x="7358" y="2256"/>
                    <a:pt x="7418" y="2161"/>
                  </a:cubicBezTo>
                  <a:lnTo>
                    <a:pt x="8835" y="2161"/>
                  </a:lnTo>
                  <a:lnTo>
                    <a:pt x="8835" y="10662"/>
                  </a:lnTo>
                  <a:lnTo>
                    <a:pt x="2239" y="10662"/>
                  </a:lnTo>
                  <a:lnTo>
                    <a:pt x="2239" y="8864"/>
                  </a:lnTo>
                  <a:cubicBezTo>
                    <a:pt x="2239" y="8769"/>
                    <a:pt x="2167" y="8698"/>
                    <a:pt x="2072" y="8698"/>
                  </a:cubicBezTo>
                  <a:lnTo>
                    <a:pt x="334" y="8698"/>
                  </a:lnTo>
                  <a:lnTo>
                    <a:pt x="334" y="2161"/>
                  </a:lnTo>
                  <a:lnTo>
                    <a:pt x="2489" y="2161"/>
                  </a:lnTo>
                  <a:cubicBezTo>
                    <a:pt x="2584" y="2161"/>
                    <a:pt x="2655" y="2090"/>
                    <a:pt x="2655" y="2006"/>
                  </a:cubicBezTo>
                  <a:cubicBezTo>
                    <a:pt x="2655" y="1911"/>
                    <a:pt x="2584" y="1840"/>
                    <a:pt x="2489" y="1840"/>
                  </a:cubicBezTo>
                  <a:lnTo>
                    <a:pt x="167" y="1840"/>
                  </a:lnTo>
                  <a:cubicBezTo>
                    <a:pt x="84" y="1840"/>
                    <a:pt x="0" y="1911"/>
                    <a:pt x="0" y="2006"/>
                  </a:cubicBezTo>
                  <a:lnTo>
                    <a:pt x="0" y="8853"/>
                  </a:lnTo>
                  <a:cubicBezTo>
                    <a:pt x="0" y="8888"/>
                    <a:pt x="24" y="8936"/>
                    <a:pt x="48" y="8972"/>
                  </a:cubicBezTo>
                  <a:lnTo>
                    <a:pt x="1060" y="10007"/>
                  </a:lnTo>
                  <a:lnTo>
                    <a:pt x="1953" y="10936"/>
                  </a:lnTo>
                  <a:cubicBezTo>
                    <a:pt x="1989" y="10960"/>
                    <a:pt x="2024" y="10972"/>
                    <a:pt x="2072" y="10972"/>
                  </a:cubicBezTo>
                  <a:lnTo>
                    <a:pt x="8978" y="10972"/>
                  </a:lnTo>
                  <a:cubicBezTo>
                    <a:pt x="9073" y="10972"/>
                    <a:pt x="9144" y="10900"/>
                    <a:pt x="9144" y="10817"/>
                  </a:cubicBezTo>
                  <a:lnTo>
                    <a:pt x="9144" y="2006"/>
                  </a:lnTo>
                  <a:cubicBezTo>
                    <a:pt x="9132" y="1911"/>
                    <a:pt x="9073" y="1840"/>
                    <a:pt x="8978" y="1840"/>
                  </a:cubicBezTo>
                  <a:lnTo>
                    <a:pt x="7549" y="1840"/>
                  </a:lnTo>
                  <a:cubicBezTo>
                    <a:pt x="7704" y="1352"/>
                    <a:pt x="7585" y="792"/>
                    <a:pt x="7192" y="411"/>
                  </a:cubicBezTo>
                  <a:cubicBezTo>
                    <a:pt x="6918" y="137"/>
                    <a:pt x="6555" y="0"/>
                    <a:pt x="619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85" name="Google Shape;11885;p81"/>
            <p:cNvSpPr/>
            <p:nvPr/>
          </p:nvSpPr>
          <p:spPr>
            <a:xfrm>
              <a:off x="3254698" y="1788375"/>
              <a:ext cx="121493" cy="10233"/>
            </a:xfrm>
            <a:custGeom>
              <a:avLst/>
              <a:gdLst/>
              <a:ahLst/>
              <a:cxnLst/>
              <a:rect l="l" t="t" r="r" b="b"/>
              <a:pathLst>
                <a:path w="3835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3680" y="322"/>
                  </a:lnTo>
                  <a:cubicBezTo>
                    <a:pt x="3763" y="322"/>
                    <a:pt x="3834" y="251"/>
                    <a:pt x="3834" y="168"/>
                  </a:cubicBezTo>
                  <a:cubicBezTo>
                    <a:pt x="3834" y="72"/>
                    <a:pt x="3763" y="1"/>
                    <a:pt x="3680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86" name="Google Shape;11886;p81"/>
            <p:cNvSpPr/>
            <p:nvPr/>
          </p:nvSpPr>
          <p:spPr>
            <a:xfrm>
              <a:off x="3185668" y="1638275"/>
              <a:ext cx="172783" cy="29051"/>
            </a:xfrm>
            <a:custGeom>
              <a:avLst/>
              <a:gdLst/>
              <a:ahLst/>
              <a:cxnLst/>
              <a:rect l="l" t="t" r="r" b="b"/>
              <a:pathLst>
                <a:path w="5454" h="917" extrusionOk="0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750"/>
                  </a:lnTo>
                  <a:cubicBezTo>
                    <a:pt x="1" y="834"/>
                    <a:pt x="72" y="917"/>
                    <a:pt x="168" y="917"/>
                  </a:cubicBezTo>
                  <a:lnTo>
                    <a:pt x="5275" y="917"/>
                  </a:lnTo>
                  <a:cubicBezTo>
                    <a:pt x="5359" y="917"/>
                    <a:pt x="5430" y="834"/>
                    <a:pt x="5430" y="750"/>
                  </a:cubicBezTo>
                  <a:lnTo>
                    <a:pt x="5430" y="167"/>
                  </a:lnTo>
                  <a:cubicBezTo>
                    <a:pt x="5454" y="84"/>
                    <a:pt x="5382" y="0"/>
                    <a:pt x="5287" y="0"/>
                  </a:cubicBezTo>
                  <a:lnTo>
                    <a:pt x="4228" y="0"/>
                  </a:lnTo>
                  <a:cubicBezTo>
                    <a:pt x="4144" y="0"/>
                    <a:pt x="4073" y="84"/>
                    <a:pt x="4073" y="167"/>
                  </a:cubicBezTo>
                  <a:cubicBezTo>
                    <a:pt x="4073" y="262"/>
                    <a:pt x="4144" y="334"/>
                    <a:pt x="4228" y="334"/>
                  </a:cubicBezTo>
                  <a:lnTo>
                    <a:pt x="5121" y="334"/>
                  </a:lnTo>
                  <a:lnTo>
                    <a:pt x="5121" y="584"/>
                  </a:lnTo>
                  <a:lnTo>
                    <a:pt x="334" y="584"/>
                  </a:lnTo>
                  <a:lnTo>
                    <a:pt x="334" y="334"/>
                  </a:lnTo>
                  <a:lnTo>
                    <a:pt x="3597" y="334"/>
                  </a:lnTo>
                  <a:cubicBezTo>
                    <a:pt x="3680" y="334"/>
                    <a:pt x="3751" y="262"/>
                    <a:pt x="3751" y="167"/>
                  </a:cubicBezTo>
                  <a:cubicBezTo>
                    <a:pt x="3751" y="84"/>
                    <a:pt x="3680" y="0"/>
                    <a:pt x="359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87" name="Google Shape;11887;p81"/>
            <p:cNvSpPr/>
            <p:nvPr/>
          </p:nvSpPr>
          <p:spPr>
            <a:xfrm>
              <a:off x="3186428" y="1681645"/>
              <a:ext cx="172022" cy="10581"/>
            </a:xfrm>
            <a:custGeom>
              <a:avLst/>
              <a:gdLst/>
              <a:ahLst/>
              <a:cxnLst/>
              <a:rect l="l" t="t" r="r" b="b"/>
              <a:pathLst>
                <a:path w="5430" h="334" extrusionOk="0">
                  <a:moveTo>
                    <a:pt x="155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5" y="334"/>
                  </a:cubicBezTo>
                  <a:lnTo>
                    <a:pt x="5263" y="334"/>
                  </a:lnTo>
                  <a:cubicBezTo>
                    <a:pt x="5358" y="334"/>
                    <a:pt x="5430" y="262"/>
                    <a:pt x="5430" y="167"/>
                  </a:cubicBezTo>
                  <a:cubicBezTo>
                    <a:pt x="5430" y="84"/>
                    <a:pt x="5358" y="0"/>
                    <a:pt x="526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88" name="Google Shape;11888;p81"/>
            <p:cNvSpPr/>
            <p:nvPr/>
          </p:nvSpPr>
          <p:spPr>
            <a:xfrm>
              <a:off x="3186428" y="1707306"/>
              <a:ext cx="172022" cy="10201"/>
            </a:xfrm>
            <a:custGeom>
              <a:avLst/>
              <a:gdLst/>
              <a:ahLst/>
              <a:cxnLst/>
              <a:rect l="l" t="t" r="r" b="b"/>
              <a:pathLst>
                <a:path w="5430" h="322" extrusionOk="0">
                  <a:moveTo>
                    <a:pt x="155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1"/>
                    <a:pt x="155" y="321"/>
                  </a:cubicBezTo>
                  <a:lnTo>
                    <a:pt x="5263" y="321"/>
                  </a:lnTo>
                  <a:cubicBezTo>
                    <a:pt x="5358" y="321"/>
                    <a:pt x="5430" y="250"/>
                    <a:pt x="5430" y="167"/>
                  </a:cubicBezTo>
                  <a:cubicBezTo>
                    <a:pt x="5430" y="71"/>
                    <a:pt x="5358" y="0"/>
                    <a:pt x="526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889" name="Google Shape;11889;p81"/>
          <p:cNvGrpSpPr/>
          <p:nvPr/>
        </p:nvGrpSpPr>
        <p:grpSpPr>
          <a:xfrm>
            <a:off x="3550512" y="1741821"/>
            <a:ext cx="430552" cy="464724"/>
            <a:chOff x="2662884" y="1513044"/>
            <a:chExt cx="322914" cy="348543"/>
          </a:xfrm>
          <a:solidFill>
            <a:srgbClr val="D2DE00"/>
          </a:solidFill>
        </p:grpSpPr>
        <p:sp>
          <p:nvSpPr>
            <p:cNvPr id="11890" name="Google Shape;11890;p81"/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91" name="Google Shape;11891;p81"/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92" name="Google Shape;11892;p81"/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93" name="Google Shape;11893;p81"/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94" name="Google Shape;11894;p81"/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95" name="Google Shape;11895;p81"/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96" name="Google Shape;11896;p81"/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97" name="Google Shape;11897;p81"/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98" name="Google Shape;11898;p81"/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99" name="Google Shape;11899;p81"/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900" name="Google Shape;11900;p81"/>
          <p:cNvGrpSpPr/>
          <p:nvPr/>
        </p:nvGrpSpPr>
        <p:grpSpPr>
          <a:xfrm>
            <a:off x="2976681" y="1741440"/>
            <a:ext cx="399379" cy="464091"/>
            <a:chOff x="2232511" y="1512759"/>
            <a:chExt cx="299534" cy="348068"/>
          </a:xfrm>
          <a:solidFill>
            <a:srgbClr val="D2DE00"/>
          </a:solidFill>
        </p:grpSpPr>
        <p:sp>
          <p:nvSpPr>
            <p:cNvPr id="11901" name="Google Shape;11901;p81"/>
            <p:cNvSpPr/>
            <p:nvPr/>
          </p:nvSpPr>
          <p:spPr>
            <a:xfrm>
              <a:off x="2278162" y="1715226"/>
              <a:ext cx="95452" cy="10581"/>
            </a:xfrm>
            <a:custGeom>
              <a:avLst/>
              <a:gdLst/>
              <a:ahLst/>
              <a:cxnLst/>
              <a:rect l="l" t="t" r="r" b="b"/>
              <a:pathLst>
                <a:path w="3013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846" y="333"/>
                  </a:lnTo>
                  <a:cubicBezTo>
                    <a:pt x="2929" y="333"/>
                    <a:pt x="3013" y="250"/>
                    <a:pt x="3013" y="167"/>
                  </a:cubicBezTo>
                  <a:cubicBezTo>
                    <a:pt x="3013" y="71"/>
                    <a:pt x="2929" y="0"/>
                    <a:pt x="284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02" name="Google Shape;11902;p81"/>
            <p:cNvSpPr/>
            <p:nvPr/>
          </p:nvSpPr>
          <p:spPr>
            <a:xfrm>
              <a:off x="2278162" y="1734455"/>
              <a:ext cx="95452" cy="10581"/>
            </a:xfrm>
            <a:custGeom>
              <a:avLst/>
              <a:gdLst/>
              <a:ahLst/>
              <a:cxnLst/>
              <a:rect l="l" t="t" r="r" b="b"/>
              <a:pathLst>
                <a:path w="3013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846" y="334"/>
                  </a:lnTo>
                  <a:cubicBezTo>
                    <a:pt x="2929" y="334"/>
                    <a:pt x="3013" y="262"/>
                    <a:pt x="3013" y="167"/>
                  </a:cubicBezTo>
                  <a:cubicBezTo>
                    <a:pt x="3013" y="84"/>
                    <a:pt x="2929" y="0"/>
                    <a:pt x="284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03" name="Google Shape;11903;p81"/>
            <p:cNvSpPr/>
            <p:nvPr/>
          </p:nvSpPr>
          <p:spPr>
            <a:xfrm>
              <a:off x="2278162" y="1754446"/>
              <a:ext cx="95452" cy="10201"/>
            </a:xfrm>
            <a:custGeom>
              <a:avLst/>
              <a:gdLst/>
              <a:ahLst/>
              <a:cxnLst/>
              <a:rect l="l" t="t" r="r" b="b"/>
              <a:pathLst>
                <a:path w="3013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2846" y="322"/>
                  </a:lnTo>
                  <a:cubicBezTo>
                    <a:pt x="2929" y="322"/>
                    <a:pt x="3013" y="250"/>
                    <a:pt x="3013" y="167"/>
                  </a:cubicBezTo>
                  <a:cubicBezTo>
                    <a:pt x="3013" y="72"/>
                    <a:pt x="2929" y="0"/>
                    <a:pt x="284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04" name="Google Shape;11904;p81"/>
            <p:cNvSpPr/>
            <p:nvPr/>
          </p:nvSpPr>
          <p:spPr>
            <a:xfrm>
              <a:off x="2278162" y="1773675"/>
              <a:ext cx="95452" cy="10581"/>
            </a:xfrm>
            <a:custGeom>
              <a:avLst/>
              <a:gdLst/>
              <a:ahLst/>
              <a:cxnLst/>
              <a:rect l="l" t="t" r="r" b="b"/>
              <a:pathLst>
                <a:path w="3013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846" y="334"/>
                  </a:lnTo>
                  <a:cubicBezTo>
                    <a:pt x="2929" y="334"/>
                    <a:pt x="3013" y="251"/>
                    <a:pt x="3013" y="167"/>
                  </a:cubicBezTo>
                  <a:cubicBezTo>
                    <a:pt x="3013" y="72"/>
                    <a:pt x="2929" y="1"/>
                    <a:pt x="284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05" name="Google Shape;11905;p81"/>
            <p:cNvSpPr/>
            <p:nvPr/>
          </p:nvSpPr>
          <p:spPr>
            <a:xfrm>
              <a:off x="2232511" y="1512759"/>
              <a:ext cx="299534" cy="348068"/>
            </a:xfrm>
            <a:custGeom>
              <a:avLst/>
              <a:gdLst/>
              <a:ahLst/>
              <a:cxnLst/>
              <a:rect l="l" t="t" r="r" b="b"/>
              <a:pathLst>
                <a:path w="9455" h="10987" extrusionOk="0">
                  <a:moveTo>
                    <a:pt x="2965" y="1700"/>
                  </a:moveTo>
                  <a:cubicBezTo>
                    <a:pt x="3275" y="1700"/>
                    <a:pt x="3537" y="1950"/>
                    <a:pt x="3561" y="2271"/>
                  </a:cubicBezTo>
                  <a:cubicBezTo>
                    <a:pt x="3561" y="2355"/>
                    <a:pt x="3632" y="2414"/>
                    <a:pt x="3715" y="2414"/>
                  </a:cubicBezTo>
                  <a:lnTo>
                    <a:pt x="4275" y="2414"/>
                  </a:lnTo>
                  <a:lnTo>
                    <a:pt x="4275" y="3367"/>
                  </a:lnTo>
                  <a:lnTo>
                    <a:pt x="3977" y="3367"/>
                  </a:lnTo>
                  <a:cubicBezTo>
                    <a:pt x="3882" y="3367"/>
                    <a:pt x="3811" y="3438"/>
                    <a:pt x="3811" y="3534"/>
                  </a:cubicBezTo>
                  <a:cubicBezTo>
                    <a:pt x="3811" y="3629"/>
                    <a:pt x="3882" y="3700"/>
                    <a:pt x="3977" y="3700"/>
                  </a:cubicBezTo>
                  <a:lnTo>
                    <a:pt x="4418" y="3700"/>
                  </a:lnTo>
                  <a:cubicBezTo>
                    <a:pt x="4513" y="3700"/>
                    <a:pt x="4585" y="3629"/>
                    <a:pt x="4585" y="3534"/>
                  </a:cubicBezTo>
                  <a:lnTo>
                    <a:pt x="4585" y="3403"/>
                  </a:lnTo>
                  <a:lnTo>
                    <a:pt x="5073" y="3403"/>
                  </a:lnTo>
                  <a:lnTo>
                    <a:pt x="5073" y="9891"/>
                  </a:lnTo>
                  <a:lnTo>
                    <a:pt x="834" y="9891"/>
                  </a:lnTo>
                  <a:lnTo>
                    <a:pt x="834" y="3403"/>
                  </a:lnTo>
                  <a:lnTo>
                    <a:pt x="1322" y="3403"/>
                  </a:lnTo>
                  <a:lnTo>
                    <a:pt x="1322" y="3534"/>
                  </a:lnTo>
                  <a:cubicBezTo>
                    <a:pt x="1322" y="3629"/>
                    <a:pt x="1394" y="3700"/>
                    <a:pt x="1489" y="3700"/>
                  </a:cubicBezTo>
                  <a:lnTo>
                    <a:pt x="3346" y="3700"/>
                  </a:lnTo>
                  <a:cubicBezTo>
                    <a:pt x="3442" y="3700"/>
                    <a:pt x="3513" y="3629"/>
                    <a:pt x="3513" y="3534"/>
                  </a:cubicBezTo>
                  <a:cubicBezTo>
                    <a:pt x="3513" y="3438"/>
                    <a:pt x="3442" y="3367"/>
                    <a:pt x="3346" y="3367"/>
                  </a:cubicBezTo>
                  <a:lnTo>
                    <a:pt x="1656" y="3367"/>
                  </a:lnTo>
                  <a:lnTo>
                    <a:pt x="1656" y="2414"/>
                  </a:lnTo>
                  <a:lnTo>
                    <a:pt x="2203" y="2414"/>
                  </a:lnTo>
                  <a:cubicBezTo>
                    <a:pt x="2287" y="2414"/>
                    <a:pt x="2346" y="2355"/>
                    <a:pt x="2370" y="2271"/>
                  </a:cubicBezTo>
                  <a:cubicBezTo>
                    <a:pt x="2382" y="1950"/>
                    <a:pt x="2644" y="1700"/>
                    <a:pt x="2965" y="1700"/>
                  </a:cubicBezTo>
                  <a:close/>
                  <a:moveTo>
                    <a:pt x="7091" y="1"/>
                  </a:moveTo>
                  <a:cubicBezTo>
                    <a:pt x="6970" y="1"/>
                    <a:pt x="6849" y="12"/>
                    <a:pt x="6728" y="33"/>
                  </a:cubicBezTo>
                  <a:cubicBezTo>
                    <a:pt x="6192" y="140"/>
                    <a:pt x="5728" y="450"/>
                    <a:pt x="5418" y="914"/>
                  </a:cubicBezTo>
                  <a:cubicBezTo>
                    <a:pt x="5085" y="1402"/>
                    <a:pt x="5001" y="1986"/>
                    <a:pt x="5120" y="2522"/>
                  </a:cubicBezTo>
                  <a:lnTo>
                    <a:pt x="4585" y="2522"/>
                  </a:lnTo>
                  <a:lnTo>
                    <a:pt x="4585" y="2248"/>
                  </a:lnTo>
                  <a:cubicBezTo>
                    <a:pt x="4585" y="2164"/>
                    <a:pt x="4501" y="2093"/>
                    <a:pt x="4418" y="2093"/>
                  </a:cubicBezTo>
                  <a:lnTo>
                    <a:pt x="3846" y="2093"/>
                  </a:lnTo>
                  <a:cubicBezTo>
                    <a:pt x="3763" y="1676"/>
                    <a:pt x="3394" y="1379"/>
                    <a:pt x="2953" y="1379"/>
                  </a:cubicBezTo>
                  <a:cubicBezTo>
                    <a:pt x="2525" y="1379"/>
                    <a:pt x="2156" y="1676"/>
                    <a:pt x="2061" y="2093"/>
                  </a:cubicBezTo>
                  <a:lnTo>
                    <a:pt x="1501" y="2093"/>
                  </a:lnTo>
                  <a:cubicBezTo>
                    <a:pt x="1406" y="2093"/>
                    <a:pt x="1334" y="2164"/>
                    <a:pt x="1334" y="2248"/>
                  </a:cubicBezTo>
                  <a:lnTo>
                    <a:pt x="1334" y="2522"/>
                  </a:lnTo>
                  <a:lnTo>
                    <a:pt x="156" y="2522"/>
                  </a:lnTo>
                  <a:cubicBezTo>
                    <a:pt x="72" y="2522"/>
                    <a:pt x="1" y="2593"/>
                    <a:pt x="1" y="2688"/>
                  </a:cubicBezTo>
                  <a:lnTo>
                    <a:pt x="1" y="10832"/>
                  </a:lnTo>
                  <a:cubicBezTo>
                    <a:pt x="1" y="10915"/>
                    <a:pt x="72" y="10987"/>
                    <a:pt x="156" y="10987"/>
                  </a:cubicBezTo>
                  <a:lnTo>
                    <a:pt x="3370" y="10987"/>
                  </a:lnTo>
                  <a:cubicBezTo>
                    <a:pt x="3465" y="10987"/>
                    <a:pt x="3537" y="10915"/>
                    <a:pt x="3537" y="10832"/>
                  </a:cubicBezTo>
                  <a:cubicBezTo>
                    <a:pt x="3537" y="10737"/>
                    <a:pt x="3465" y="10665"/>
                    <a:pt x="3370" y="10665"/>
                  </a:cubicBezTo>
                  <a:lnTo>
                    <a:pt x="322" y="10665"/>
                  </a:lnTo>
                  <a:lnTo>
                    <a:pt x="322" y="2843"/>
                  </a:lnTo>
                  <a:lnTo>
                    <a:pt x="1334" y="2843"/>
                  </a:lnTo>
                  <a:lnTo>
                    <a:pt x="1334" y="3069"/>
                  </a:lnTo>
                  <a:lnTo>
                    <a:pt x="679" y="3069"/>
                  </a:lnTo>
                  <a:cubicBezTo>
                    <a:pt x="596" y="3069"/>
                    <a:pt x="513" y="3141"/>
                    <a:pt x="513" y="3236"/>
                  </a:cubicBezTo>
                  <a:lnTo>
                    <a:pt x="513" y="10058"/>
                  </a:lnTo>
                  <a:cubicBezTo>
                    <a:pt x="513" y="10142"/>
                    <a:pt x="596" y="10213"/>
                    <a:pt x="679" y="10213"/>
                  </a:cubicBezTo>
                  <a:lnTo>
                    <a:pt x="5228" y="10213"/>
                  </a:lnTo>
                  <a:cubicBezTo>
                    <a:pt x="5311" y="10213"/>
                    <a:pt x="5382" y="10142"/>
                    <a:pt x="5382" y="10058"/>
                  </a:cubicBezTo>
                  <a:lnTo>
                    <a:pt x="5382" y="3236"/>
                  </a:lnTo>
                  <a:cubicBezTo>
                    <a:pt x="5382" y="3141"/>
                    <a:pt x="5311" y="3069"/>
                    <a:pt x="5228" y="3069"/>
                  </a:cubicBezTo>
                  <a:lnTo>
                    <a:pt x="4585" y="3069"/>
                  </a:lnTo>
                  <a:lnTo>
                    <a:pt x="4585" y="2843"/>
                  </a:lnTo>
                  <a:lnTo>
                    <a:pt x="5228" y="2843"/>
                  </a:lnTo>
                  <a:cubicBezTo>
                    <a:pt x="5287" y="2998"/>
                    <a:pt x="5370" y="3141"/>
                    <a:pt x="5478" y="3284"/>
                  </a:cubicBezTo>
                  <a:lnTo>
                    <a:pt x="5430" y="4331"/>
                  </a:lnTo>
                  <a:cubicBezTo>
                    <a:pt x="5430" y="4391"/>
                    <a:pt x="5466" y="4438"/>
                    <a:pt x="5501" y="4474"/>
                  </a:cubicBezTo>
                  <a:cubicBezTo>
                    <a:pt x="5537" y="4486"/>
                    <a:pt x="5561" y="4498"/>
                    <a:pt x="5597" y="4498"/>
                  </a:cubicBezTo>
                  <a:lnTo>
                    <a:pt x="5609" y="4498"/>
                  </a:lnTo>
                  <a:lnTo>
                    <a:pt x="5609" y="10665"/>
                  </a:lnTo>
                  <a:lnTo>
                    <a:pt x="3989" y="10665"/>
                  </a:lnTo>
                  <a:cubicBezTo>
                    <a:pt x="3894" y="10665"/>
                    <a:pt x="3823" y="10737"/>
                    <a:pt x="3823" y="10820"/>
                  </a:cubicBezTo>
                  <a:cubicBezTo>
                    <a:pt x="3823" y="10915"/>
                    <a:pt x="3894" y="10987"/>
                    <a:pt x="3989" y="10987"/>
                  </a:cubicBezTo>
                  <a:lnTo>
                    <a:pt x="5775" y="10987"/>
                  </a:lnTo>
                  <a:cubicBezTo>
                    <a:pt x="5859" y="10987"/>
                    <a:pt x="5942" y="10915"/>
                    <a:pt x="5942" y="10820"/>
                  </a:cubicBezTo>
                  <a:lnTo>
                    <a:pt x="5942" y="4367"/>
                  </a:lnTo>
                  <a:lnTo>
                    <a:pt x="6621" y="4046"/>
                  </a:lnTo>
                  <a:cubicBezTo>
                    <a:pt x="6796" y="4092"/>
                    <a:pt x="6971" y="4109"/>
                    <a:pt x="7152" y="4109"/>
                  </a:cubicBezTo>
                  <a:cubicBezTo>
                    <a:pt x="7205" y="4109"/>
                    <a:pt x="7258" y="4108"/>
                    <a:pt x="7311" y="4105"/>
                  </a:cubicBezTo>
                  <a:cubicBezTo>
                    <a:pt x="7395" y="4081"/>
                    <a:pt x="7454" y="4010"/>
                    <a:pt x="7454" y="3926"/>
                  </a:cubicBezTo>
                  <a:cubicBezTo>
                    <a:pt x="7454" y="3831"/>
                    <a:pt x="7371" y="3772"/>
                    <a:pt x="7275" y="3772"/>
                  </a:cubicBezTo>
                  <a:cubicBezTo>
                    <a:pt x="7230" y="3774"/>
                    <a:pt x="7184" y="3776"/>
                    <a:pt x="7137" y="3776"/>
                  </a:cubicBezTo>
                  <a:cubicBezTo>
                    <a:pt x="6977" y="3776"/>
                    <a:pt x="6813" y="3758"/>
                    <a:pt x="6656" y="3712"/>
                  </a:cubicBezTo>
                  <a:cubicBezTo>
                    <a:pt x="6637" y="3707"/>
                    <a:pt x="6619" y="3704"/>
                    <a:pt x="6602" y="3704"/>
                  </a:cubicBezTo>
                  <a:cubicBezTo>
                    <a:pt x="6579" y="3704"/>
                    <a:pt x="6558" y="3710"/>
                    <a:pt x="6537" y="3724"/>
                  </a:cubicBezTo>
                  <a:lnTo>
                    <a:pt x="5763" y="4081"/>
                  </a:lnTo>
                  <a:lnTo>
                    <a:pt x="5799" y="3236"/>
                  </a:lnTo>
                  <a:cubicBezTo>
                    <a:pt x="5799" y="3188"/>
                    <a:pt x="5787" y="3164"/>
                    <a:pt x="5775" y="3129"/>
                  </a:cubicBezTo>
                  <a:cubicBezTo>
                    <a:pt x="5656" y="2986"/>
                    <a:pt x="5561" y="2819"/>
                    <a:pt x="5501" y="2652"/>
                  </a:cubicBezTo>
                  <a:cubicBezTo>
                    <a:pt x="5501" y="2641"/>
                    <a:pt x="5501" y="2641"/>
                    <a:pt x="5490" y="2629"/>
                  </a:cubicBezTo>
                  <a:cubicBezTo>
                    <a:pt x="5311" y="2117"/>
                    <a:pt x="5382" y="1557"/>
                    <a:pt x="5680" y="1093"/>
                  </a:cubicBezTo>
                  <a:cubicBezTo>
                    <a:pt x="5942" y="712"/>
                    <a:pt x="6323" y="450"/>
                    <a:pt x="6787" y="366"/>
                  </a:cubicBezTo>
                  <a:cubicBezTo>
                    <a:pt x="6900" y="342"/>
                    <a:pt x="7015" y="330"/>
                    <a:pt x="7129" y="330"/>
                  </a:cubicBezTo>
                  <a:cubicBezTo>
                    <a:pt x="7461" y="330"/>
                    <a:pt x="7793" y="431"/>
                    <a:pt x="8085" y="617"/>
                  </a:cubicBezTo>
                  <a:cubicBezTo>
                    <a:pt x="8871" y="1152"/>
                    <a:pt x="9097" y="2224"/>
                    <a:pt x="8561" y="3010"/>
                  </a:cubicBezTo>
                  <a:cubicBezTo>
                    <a:pt x="8383" y="3284"/>
                    <a:pt x="8145" y="3486"/>
                    <a:pt x="7847" y="3629"/>
                  </a:cubicBezTo>
                  <a:cubicBezTo>
                    <a:pt x="7764" y="3665"/>
                    <a:pt x="7728" y="3760"/>
                    <a:pt x="7764" y="3831"/>
                  </a:cubicBezTo>
                  <a:cubicBezTo>
                    <a:pt x="7798" y="3883"/>
                    <a:pt x="7857" y="3922"/>
                    <a:pt x="7914" y="3922"/>
                  </a:cubicBezTo>
                  <a:cubicBezTo>
                    <a:pt x="7936" y="3922"/>
                    <a:pt x="7958" y="3916"/>
                    <a:pt x="7978" y="3903"/>
                  </a:cubicBezTo>
                  <a:cubicBezTo>
                    <a:pt x="8323" y="3748"/>
                    <a:pt x="8597" y="3510"/>
                    <a:pt x="8811" y="3188"/>
                  </a:cubicBezTo>
                  <a:cubicBezTo>
                    <a:pt x="9454" y="2260"/>
                    <a:pt x="9192" y="974"/>
                    <a:pt x="8264" y="355"/>
                  </a:cubicBezTo>
                  <a:cubicBezTo>
                    <a:pt x="7904" y="124"/>
                    <a:pt x="7503" y="1"/>
                    <a:pt x="709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06" name="Google Shape;11906;p81"/>
            <p:cNvSpPr/>
            <p:nvPr/>
          </p:nvSpPr>
          <p:spPr>
            <a:xfrm>
              <a:off x="2422623" y="1574883"/>
              <a:ext cx="10201" cy="11373"/>
            </a:xfrm>
            <a:custGeom>
              <a:avLst/>
              <a:gdLst/>
              <a:ahLst/>
              <a:cxnLst/>
              <a:rect l="l" t="t" r="r" b="b"/>
              <a:pathLst>
                <a:path w="322" h="359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191"/>
                  </a:lnTo>
                  <a:cubicBezTo>
                    <a:pt x="0" y="275"/>
                    <a:pt x="72" y="358"/>
                    <a:pt x="155" y="358"/>
                  </a:cubicBezTo>
                  <a:cubicBezTo>
                    <a:pt x="251" y="358"/>
                    <a:pt x="322" y="275"/>
                    <a:pt x="322" y="191"/>
                  </a:cubicBezTo>
                  <a:lnTo>
                    <a:pt x="322" y="156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07" name="Google Shape;11907;p81"/>
            <p:cNvSpPr/>
            <p:nvPr/>
          </p:nvSpPr>
          <p:spPr>
            <a:xfrm>
              <a:off x="2442613" y="1574883"/>
              <a:ext cx="10581" cy="11373"/>
            </a:xfrm>
            <a:custGeom>
              <a:avLst/>
              <a:gdLst/>
              <a:ahLst/>
              <a:cxnLst/>
              <a:rect l="l" t="t" r="r" b="b"/>
              <a:pathLst>
                <a:path w="334" h="359" extrusionOk="0">
                  <a:moveTo>
                    <a:pt x="167" y="1"/>
                  </a:moveTo>
                  <a:cubicBezTo>
                    <a:pt x="84" y="1"/>
                    <a:pt x="1" y="72"/>
                    <a:pt x="1" y="156"/>
                  </a:cubicBezTo>
                  <a:lnTo>
                    <a:pt x="1" y="191"/>
                  </a:lnTo>
                  <a:cubicBezTo>
                    <a:pt x="1" y="275"/>
                    <a:pt x="84" y="358"/>
                    <a:pt x="167" y="358"/>
                  </a:cubicBezTo>
                  <a:cubicBezTo>
                    <a:pt x="262" y="358"/>
                    <a:pt x="334" y="275"/>
                    <a:pt x="334" y="191"/>
                  </a:cubicBezTo>
                  <a:lnTo>
                    <a:pt x="334" y="156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08" name="Google Shape;11908;p81"/>
            <p:cNvSpPr/>
            <p:nvPr/>
          </p:nvSpPr>
          <p:spPr>
            <a:xfrm>
              <a:off x="2462983" y="1574883"/>
              <a:ext cx="10581" cy="11373"/>
            </a:xfrm>
            <a:custGeom>
              <a:avLst/>
              <a:gdLst/>
              <a:ahLst/>
              <a:cxnLst/>
              <a:rect l="l" t="t" r="r" b="b"/>
              <a:pathLst>
                <a:path w="334" h="359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191"/>
                  </a:lnTo>
                  <a:cubicBezTo>
                    <a:pt x="0" y="275"/>
                    <a:pt x="72" y="358"/>
                    <a:pt x="167" y="358"/>
                  </a:cubicBezTo>
                  <a:cubicBezTo>
                    <a:pt x="250" y="358"/>
                    <a:pt x="334" y="275"/>
                    <a:pt x="334" y="191"/>
                  </a:cubicBezTo>
                  <a:lnTo>
                    <a:pt x="334" y="156"/>
                  </a:lnTo>
                  <a:cubicBezTo>
                    <a:pt x="310" y="72"/>
                    <a:pt x="250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09" name="Google Shape;11909;p81"/>
            <p:cNvSpPr/>
            <p:nvPr/>
          </p:nvSpPr>
          <p:spPr>
            <a:xfrm>
              <a:off x="2482974" y="1574883"/>
              <a:ext cx="10201" cy="11373"/>
            </a:xfrm>
            <a:custGeom>
              <a:avLst/>
              <a:gdLst/>
              <a:ahLst/>
              <a:cxnLst/>
              <a:rect l="l" t="t" r="r" b="b"/>
              <a:pathLst>
                <a:path w="322" h="359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191"/>
                  </a:lnTo>
                  <a:cubicBezTo>
                    <a:pt x="0" y="275"/>
                    <a:pt x="72" y="358"/>
                    <a:pt x="155" y="358"/>
                  </a:cubicBezTo>
                  <a:cubicBezTo>
                    <a:pt x="251" y="358"/>
                    <a:pt x="322" y="275"/>
                    <a:pt x="322" y="191"/>
                  </a:cubicBezTo>
                  <a:lnTo>
                    <a:pt x="322" y="156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10" name="Google Shape;11910;p81"/>
            <p:cNvSpPr/>
            <p:nvPr/>
          </p:nvSpPr>
          <p:spPr>
            <a:xfrm>
              <a:off x="2312852" y="1654495"/>
              <a:ext cx="26073" cy="49041"/>
            </a:xfrm>
            <a:custGeom>
              <a:avLst/>
              <a:gdLst/>
              <a:ahLst/>
              <a:cxnLst/>
              <a:rect l="l" t="t" r="r" b="b"/>
              <a:pathLst>
                <a:path w="823" h="1548" extrusionOk="0">
                  <a:moveTo>
                    <a:pt x="179" y="0"/>
                  </a:moveTo>
                  <a:cubicBezTo>
                    <a:pt x="96" y="0"/>
                    <a:pt x="25" y="72"/>
                    <a:pt x="25" y="167"/>
                  </a:cubicBezTo>
                  <a:cubicBezTo>
                    <a:pt x="25" y="250"/>
                    <a:pt x="96" y="322"/>
                    <a:pt x="179" y="322"/>
                  </a:cubicBezTo>
                  <a:lnTo>
                    <a:pt x="263" y="322"/>
                  </a:lnTo>
                  <a:lnTo>
                    <a:pt x="263" y="1215"/>
                  </a:lnTo>
                  <a:lnTo>
                    <a:pt x="167" y="1215"/>
                  </a:lnTo>
                  <a:cubicBezTo>
                    <a:pt x="84" y="1215"/>
                    <a:pt x="1" y="1298"/>
                    <a:pt x="1" y="1381"/>
                  </a:cubicBezTo>
                  <a:cubicBezTo>
                    <a:pt x="1" y="1477"/>
                    <a:pt x="84" y="1548"/>
                    <a:pt x="167" y="1548"/>
                  </a:cubicBezTo>
                  <a:lnTo>
                    <a:pt x="656" y="1548"/>
                  </a:lnTo>
                  <a:cubicBezTo>
                    <a:pt x="751" y="1548"/>
                    <a:pt x="822" y="1477"/>
                    <a:pt x="822" y="1381"/>
                  </a:cubicBezTo>
                  <a:cubicBezTo>
                    <a:pt x="822" y="1274"/>
                    <a:pt x="751" y="1203"/>
                    <a:pt x="668" y="1203"/>
                  </a:cubicBezTo>
                  <a:lnTo>
                    <a:pt x="572" y="1203"/>
                  </a:lnTo>
                  <a:lnTo>
                    <a:pt x="572" y="167"/>
                  </a:lnTo>
                  <a:cubicBezTo>
                    <a:pt x="572" y="72"/>
                    <a:pt x="501" y="0"/>
                    <a:pt x="406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11" name="Google Shape;11911;p81"/>
            <p:cNvSpPr/>
            <p:nvPr/>
          </p:nvSpPr>
          <p:spPr>
            <a:xfrm>
              <a:off x="2316242" y="1637135"/>
              <a:ext cx="14383" cy="13971"/>
            </a:xfrm>
            <a:custGeom>
              <a:avLst/>
              <a:gdLst/>
              <a:ahLst/>
              <a:cxnLst/>
              <a:rect l="l" t="t" r="r" b="b"/>
              <a:pathLst>
                <a:path w="454" h="441" extrusionOk="0">
                  <a:moveTo>
                    <a:pt x="227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108" y="441"/>
                    <a:pt x="227" y="441"/>
                  </a:cubicBezTo>
                  <a:cubicBezTo>
                    <a:pt x="358" y="441"/>
                    <a:pt x="453" y="334"/>
                    <a:pt x="453" y="215"/>
                  </a:cubicBezTo>
                  <a:cubicBezTo>
                    <a:pt x="453" y="96"/>
                    <a:pt x="358" y="0"/>
                    <a:pt x="22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912" name="Google Shape;11912;p81"/>
          <p:cNvGrpSpPr/>
          <p:nvPr/>
        </p:nvGrpSpPr>
        <p:grpSpPr>
          <a:xfrm>
            <a:off x="1775208" y="1742244"/>
            <a:ext cx="402379" cy="464809"/>
            <a:chOff x="1331406" y="1513361"/>
            <a:chExt cx="301784" cy="348607"/>
          </a:xfrm>
          <a:solidFill>
            <a:srgbClr val="D2DE00"/>
          </a:solidFill>
        </p:grpSpPr>
        <p:sp>
          <p:nvSpPr>
            <p:cNvPr id="11913" name="Google Shape;11913;p81"/>
            <p:cNvSpPr/>
            <p:nvPr/>
          </p:nvSpPr>
          <p:spPr>
            <a:xfrm>
              <a:off x="1473237" y="1513361"/>
              <a:ext cx="159952" cy="169076"/>
            </a:xfrm>
            <a:custGeom>
              <a:avLst/>
              <a:gdLst/>
              <a:ahLst/>
              <a:cxnLst/>
              <a:rect l="l" t="t" r="r" b="b"/>
              <a:pathLst>
                <a:path w="5049" h="5337" extrusionOk="0">
                  <a:moveTo>
                    <a:pt x="2623" y="0"/>
                  </a:moveTo>
                  <a:cubicBezTo>
                    <a:pt x="2460" y="0"/>
                    <a:pt x="2295" y="17"/>
                    <a:pt x="2132" y="50"/>
                  </a:cubicBezTo>
                  <a:cubicBezTo>
                    <a:pt x="1489" y="169"/>
                    <a:pt x="941" y="538"/>
                    <a:pt x="584" y="1074"/>
                  </a:cubicBezTo>
                  <a:cubicBezTo>
                    <a:pt x="0" y="1943"/>
                    <a:pt x="36" y="3050"/>
                    <a:pt x="655" y="3884"/>
                  </a:cubicBezTo>
                  <a:lnTo>
                    <a:pt x="596" y="5170"/>
                  </a:lnTo>
                  <a:cubicBezTo>
                    <a:pt x="596" y="5229"/>
                    <a:pt x="631" y="5277"/>
                    <a:pt x="679" y="5300"/>
                  </a:cubicBezTo>
                  <a:cubicBezTo>
                    <a:pt x="703" y="5312"/>
                    <a:pt x="739" y="5336"/>
                    <a:pt x="762" y="5336"/>
                  </a:cubicBezTo>
                  <a:cubicBezTo>
                    <a:pt x="798" y="5336"/>
                    <a:pt x="810" y="5336"/>
                    <a:pt x="834" y="5312"/>
                  </a:cubicBezTo>
                  <a:lnTo>
                    <a:pt x="2001" y="4777"/>
                  </a:lnTo>
                  <a:cubicBezTo>
                    <a:pt x="2203" y="4836"/>
                    <a:pt x="2417" y="4860"/>
                    <a:pt x="2608" y="4860"/>
                  </a:cubicBezTo>
                  <a:cubicBezTo>
                    <a:pt x="3394" y="4860"/>
                    <a:pt x="4156" y="4467"/>
                    <a:pt x="4620" y="3765"/>
                  </a:cubicBezTo>
                  <a:cubicBezTo>
                    <a:pt x="4870" y="3395"/>
                    <a:pt x="5001" y="2967"/>
                    <a:pt x="5025" y="2514"/>
                  </a:cubicBezTo>
                  <a:cubicBezTo>
                    <a:pt x="5049" y="2431"/>
                    <a:pt x="4989" y="2360"/>
                    <a:pt x="4906" y="2360"/>
                  </a:cubicBezTo>
                  <a:cubicBezTo>
                    <a:pt x="4811" y="2360"/>
                    <a:pt x="4739" y="2431"/>
                    <a:pt x="4739" y="2503"/>
                  </a:cubicBezTo>
                  <a:cubicBezTo>
                    <a:pt x="4715" y="2895"/>
                    <a:pt x="4608" y="3265"/>
                    <a:pt x="4382" y="3586"/>
                  </a:cubicBezTo>
                  <a:cubicBezTo>
                    <a:pt x="3981" y="4183"/>
                    <a:pt x="3325" y="4524"/>
                    <a:pt x="2630" y="4524"/>
                  </a:cubicBezTo>
                  <a:cubicBezTo>
                    <a:pt x="2438" y="4524"/>
                    <a:pt x="2242" y="4498"/>
                    <a:pt x="2048" y="4443"/>
                  </a:cubicBezTo>
                  <a:cubicBezTo>
                    <a:pt x="2027" y="4433"/>
                    <a:pt x="2008" y="4427"/>
                    <a:pt x="1990" y="4427"/>
                  </a:cubicBezTo>
                  <a:cubicBezTo>
                    <a:pt x="1969" y="4427"/>
                    <a:pt x="1949" y="4435"/>
                    <a:pt x="1929" y="4455"/>
                  </a:cubicBezTo>
                  <a:lnTo>
                    <a:pt x="953" y="4919"/>
                  </a:lnTo>
                  <a:lnTo>
                    <a:pt x="1001" y="3848"/>
                  </a:lnTo>
                  <a:cubicBezTo>
                    <a:pt x="1001" y="3800"/>
                    <a:pt x="989" y="3765"/>
                    <a:pt x="977" y="3741"/>
                  </a:cubicBezTo>
                  <a:cubicBezTo>
                    <a:pt x="405" y="3026"/>
                    <a:pt x="358" y="2026"/>
                    <a:pt x="870" y="1252"/>
                  </a:cubicBezTo>
                  <a:cubicBezTo>
                    <a:pt x="1179" y="788"/>
                    <a:pt x="1655" y="467"/>
                    <a:pt x="2203" y="359"/>
                  </a:cubicBezTo>
                  <a:cubicBezTo>
                    <a:pt x="2344" y="332"/>
                    <a:pt x="2485" y="319"/>
                    <a:pt x="2624" y="319"/>
                  </a:cubicBezTo>
                  <a:cubicBezTo>
                    <a:pt x="3038" y="319"/>
                    <a:pt x="3439" y="437"/>
                    <a:pt x="3787" y="669"/>
                  </a:cubicBezTo>
                  <a:cubicBezTo>
                    <a:pt x="4227" y="967"/>
                    <a:pt x="4525" y="1419"/>
                    <a:pt x="4668" y="1919"/>
                  </a:cubicBezTo>
                  <a:cubicBezTo>
                    <a:pt x="4678" y="1998"/>
                    <a:pt x="4736" y="2044"/>
                    <a:pt x="4811" y="2044"/>
                  </a:cubicBezTo>
                  <a:cubicBezTo>
                    <a:pt x="4826" y="2044"/>
                    <a:pt x="4842" y="2042"/>
                    <a:pt x="4858" y="2038"/>
                  </a:cubicBezTo>
                  <a:cubicBezTo>
                    <a:pt x="4942" y="2026"/>
                    <a:pt x="4989" y="1943"/>
                    <a:pt x="4977" y="1848"/>
                  </a:cubicBezTo>
                  <a:cubicBezTo>
                    <a:pt x="4822" y="1252"/>
                    <a:pt x="4465" y="752"/>
                    <a:pt x="3965" y="407"/>
                  </a:cubicBezTo>
                  <a:cubicBezTo>
                    <a:pt x="3566" y="141"/>
                    <a:pt x="3100" y="0"/>
                    <a:pt x="262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14" name="Google Shape;11914;p81"/>
            <p:cNvSpPr/>
            <p:nvPr/>
          </p:nvSpPr>
          <p:spPr>
            <a:xfrm>
              <a:off x="1331406" y="1579033"/>
              <a:ext cx="152412" cy="282934"/>
            </a:xfrm>
            <a:custGeom>
              <a:avLst/>
              <a:gdLst/>
              <a:ahLst/>
              <a:cxnLst/>
              <a:rect l="l" t="t" r="r" b="b"/>
              <a:pathLst>
                <a:path w="4811" h="8931" extrusionOk="0">
                  <a:moveTo>
                    <a:pt x="1132" y="310"/>
                  </a:moveTo>
                  <a:cubicBezTo>
                    <a:pt x="1203" y="310"/>
                    <a:pt x="1263" y="346"/>
                    <a:pt x="1310" y="382"/>
                  </a:cubicBezTo>
                  <a:cubicBezTo>
                    <a:pt x="1358" y="430"/>
                    <a:pt x="1382" y="501"/>
                    <a:pt x="1382" y="560"/>
                  </a:cubicBezTo>
                  <a:lnTo>
                    <a:pt x="1382" y="2073"/>
                  </a:lnTo>
                  <a:lnTo>
                    <a:pt x="858" y="2073"/>
                  </a:lnTo>
                  <a:lnTo>
                    <a:pt x="858" y="560"/>
                  </a:lnTo>
                  <a:cubicBezTo>
                    <a:pt x="870" y="430"/>
                    <a:pt x="977" y="310"/>
                    <a:pt x="1132" y="310"/>
                  </a:cubicBezTo>
                  <a:close/>
                  <a:moveTo>
                    <a:pt x="3644" y="310"/>
                  </a:moveTo>
                  <a:cubicBezTo>
                    <a:pt x="3727" y="310"/>
                    <a:pt x="3787" y="346"/>
                    <a:pt x="3823" y="382"/>
                  </a:cubicBezTo>
                  <a:cubicBezTo>
                    <a:pt x="3870" y="430"/>
                    <a:pt x="3906" y="501"/>
                    <a:pt x="3906" y="560"/>
                  </a:cubicBezTo>
                  <a:lnTo>
                    <a:pt x="3906" y="2073"/>
                  </a:lnTo>
                  <a:lnTo>
                    <a:pt x="3382" y="2073"/>
                  </a:lnTo>
                  <a:lnTo>
                    <a:pt x="3382" y="560"/>
                  </a:lnTo>
                  <a:cubicBezTo>
                    <a:pt x="3394" y="430"/>
                    <a:pt x="3513" y="310"/>
                    <a:pt x="3644" y="310"/>
                  </a:cubicBezTo>
                  <a:close/>
                  <a:moveTo>
                    <a:pt x="4454" y="2406"/>
                  </a:moveTo>
                  <a:lnTo>
                    <a:pt x="4454" y="2918"/>
                  </a:lnTo>
                  <a:lnTo>
                    <a:pt x="310" y="2918"/>
                  </a:lnTo>
                  <a:lnTo>
                    <a:pt x="310" y="2406"/>
                  </a:lnTo>
                  <a:close/>
                  <a:moveTo>
                    <a:pt x="2989" y="5513"/>
                  </a:moveTo>
                  <a:lnTo>
                    <a:pt x="2989" y="5978"/>
                  </a:lnTo>
                  <a:lnTo>
                    <a:pt x="1787" y="5978"/>
                  </a:lnTo>
                  <a:lnTo>
                    <a:pt x="1787" y="5513"/>
                  </a:lnTo>
                  <a:close/>
                  <a:moveTo>
                    <a:pt x="2846" y="6299"/>
                  </a:moveTo>
                  <a:lnTo>
                    <a:pt x="2846" y="6752"/>
                  </a:lnTo>
                  <a:lnTo>
                    <a:pt x="1930" y="6752"/>
                  </a:lnTo>
                  <a:lnTo>
                    <a:pt x="1930" y="6299"/>
                  </a:lnTo>
                  <a:close/>
                  <a:moveTo>
                    <a:pt x="1132" y="1"/>
                  </a:moveTo>
                  <a:cubicBezTo>
                    <a:pt x="798" y="1"/>
                    <a:pt x="548" y="263"/>
                    <a:pt x="548" y="572"/>
                  </a:cubicBezTo>
                  <a:lnTo>
                    <a:pt x="548" y="2084"/>
                  </a:lnTo>
                  <a:lnTo>
                    <a:pt x="167" y="2084"/>
                  </a:lnTo>
                  <a:cubicBezTo>
                    <a:pt x="72" y="2084"/>
                    <a:pt x="1" y="2156"/>
                    <a:pt x="1" y="2239"/>
                  </a:cubicBezTo>
                  <a:lnTo>
                    <a:pt x="1" y="3061"/>
                  </a:lnTo>
                  <a:cubicBezTo>
                    <a:pt x="1" y="3156"/>
                    <a:pt x="72" y="3227"/>
                    <a:pt x="167" y="3227"/>
                  </a:cubicBezTo>
                  <a:lnTo>
                    <a:pt x="203" y="3227"/>
                  </a:lnTo>
                  <a:lnTo>
                    <a:pt x="203" y="3823"/>
                  </a:lnTo>
                  <a:cubicBezTo>
                    <a:pt x="203" y="3847"/>
                    <a:pt x="227" y="3894"/>
                    <a:pt x="239" y="3930"/>
                  </a:cubicBezTo>
                  <a:lnTo>
                    <a:pt x="727" y="4537"/>
                  </a:lnTo>
                  <a:cubicBezTo>
                    <a:pt x="760" y="4576"/>
                    <a:pt x="807" y="4594"/>
                    <a:pt x="853" y="4594"/>
                  </a:cubicBezTo>
                  <a:cubicBezTo>
                    <a:pt x="890" y="4594"/>
                    <a:pt x="926" y="4582"/>
                    <a:pt x="953" y="4561"/>
                  </a:cubicBezTo>
                  <a:cubicBezTo>
                    <a:pt x="1025" y="4501"/>
                    <a:pt x="1025" y="4406"/>
                    <a:pt x="977" y="4347"/>
                  </a:cubicBezTo>
                  <a:lnTo>
                    <a:pt x="525" y="3775"/>
                  </a:lnTo>
                  <a:lnTo>
                    <a:pt x="525" y="3239"/>
                  </a:lnTo>
                  <a:lnTo>
                    <a:pt x="4239" y="3239"/>
                  </a:lnTo>
                  <a:lnTo>
                    <a:pt x="4239" y="3775"/>
                  </a:lnTo>
                  <a:lnTo>
                    <a:pt x="3084" y="5216"/>
                  </a:lnTo>
                  <a:lnTo>
                    <a:pt x="1691" y="5216"/>
                  </a:lnTo>
                  <a:lnTo>
                    <a:pt x="1429" y="4882"/>
                  </a:lnTo>
                  <a:cubicBezTo>
                    <a:pt x="1418" y="4847"/>
                    <a:pt x="1394" y="4835"/>
                    <a:pt x="1382" y="4823"/>
                  </a:cubicBezTo>
                  <a:cubicBezTo>
                    <a:pt x="1351" y="4797"/>
                    <a:pt x="1313" y="4785"/>
                    <a:pt x="1277" y="4785"/>
                  </a:cubicBezTo>
                  <a:cubicBezTo>
                    <a:pt x="1229" y="4785"/>
                    <a:pt x="1183" y="4806"/>
                    <a:pt x="1156" y="4847"/>
                  </a:cubicBezTo>
                  <a:cubicBezTo>
                    <a:pt x="1120" y="4906"/>
                    <a:pt x="1120" y="4978"/>
                    <a:pt x="1156" y="5037"/>
                  </a:cubicBezTo>
                  <a:lnTo>
                    <a:pt x="1489" y="5442"/>
                  </a:lnTo>
                  <a:lnTo>
                    <a:pt x="1489" y="6156"/>
                  </a:lnTo>
                  <a:cubicBezTo>
                    <a:pt x="1489" y="6252"/>
                    <a:pt x="1560" y="6311"/>
                    <a:pt x="1632" y="6323"/>
                  </a:cubicBezTo>
                  <a:lnTo>
                    <a:pt x="1632" y="6942"/>
                  </a:lnTo>
                  <a:cubicBezTo>
                    <a:pt x="1632" y="7037"/>
                    <a:pt x="1715" y="7109"/>
                    <a:pt x="1799" y="7109"/>
                  </a:cubicBezTo>
                  <a:lnTo>
                    <a:pt x="1834" y="7109"/>
                  </a:lnTo>
                  <a:lnTo>
                    <a:pt x="1834" y="8764"/>
                  </a:lnTo>
                  <a:cubicBezTo>
                    <a:pt x="1834" y="8859"/>
                    <a:pt x="1906" y="8931"/>
                    <a:pt x="1989" y="8931"/>
                  </a:cubicBezTo>
                  <a:lnTo>
                    <a:pt x="2846" y="8931"/>
                  </a:lnTo>
                  <a:cubicBezTo>
                    <a:pt x="2930" y="8931"/>
                    <a:pt x="3001" y="8859"/>
                    <a:pt x="3001" y="8764"/>
                  </a:cubicBezTo>
                  <a:lnTo>
                    <a:pt x="3001" y="8145"/>
                  </a:lnTo>
                  <a:cubicBezTo>
                    <a:pt x="3001" y="8050"/>
                    <a:pt x="2930" y="7978"/>
                    <a:pt x="2846" y="7978"/>
                  </a:cubicBezTo>
                  <a:cubicBezTo>
                    <a:pt x="2751" y="7978"/>
                    <a:pt x="2680" y="8050"/>
                    <a:pt x="2680" y="8145"/>
                  </a:cubicBezTo>
                  <a:lnTo>
                    <a:pt x="2680" y="8597"/>
                  </a:lnTo>
                  <a:lnTo>
                    <a:pt x="2156" y="8597"/>
                  </a:lnTo>
                  <a:lnTo>
                    <a:pt x="2156" y="7109"/>
                  </a:lnTo>
                  <a:lnTo>
                    <a:pt x="2680" y="7109"/>
                  </a:lnTo>
                  <a:lnTo>
                    <a:pt x="2680" y="7502"/>
                  </a:lnTo>
                  <a:cubicBezTo>
                    <a:pt x="2680" y="7585"/>
                    <a:pt x="2751" y="7669"/>
                    <a:pt x="2846" y="7669"/>
                  </a:cubicBezTo>
                  <a:cubicBezTo>
                    <a:pt x="2930" y="7669"/>
                    <a:pt x="3001" y="7585"/>
                    <a:pt x="3001" y="7502"/>
                  </a:cubicBezTo>
                  <a:lnTo>
                    <a:pt x="3001" y="7109"/>
                  </a:lnTo>
                  <a:lnTo>
                    <a:pt x="3037" y="7109"/>
                  </a:lnTo>
                  <a:cubicBezTo>
                    <a:pt x="3120" y="7109"/>
                    <a:pt x="3203" y="7037"/>
                    <a:pt x="3203" y="6954"/>
                  </a:cubicBezTo>
                  <a:lnTo>
                    <a:pt x="3203" y="6323"/>
                  </a:lnTo>
                  <a:cubicBezTo>
                    <a:pt x="3287" y="6323"/>
                    <a:pt x="3346" y="6252"/>
                    <a:pt x="3346" y="6156"/>
                  </a:cubicBezTo>
                  <a:lnTo>
                    <a:pt x="3346" y="5442"/>
                  </a:lnTo>
                  <a:lnTo>
                    <a:pt x="4573" y="3942"/>
                  </a:lnTo>
                  <a:cubicBezTo>
                    <a:pt x="4597" y="3906"/>
                    <a:pt x="4597" y="3882"/>
                    <a:pt x="4597" y="3835"/>
                  </a:cubicBezTo>
                  <a:lnTo>
                    <a:pt x="4597" y="3239"/>
                  </a:lnTo>
                  <a:lnTo>
                    <a:pt x="4644" y="3239"/>
                  </a:lnTo>
                  <a:cubicBezTo>
                    <a:pt x="4727" y="3239"/>
                    <a:pt x="4811" y="3168"/>
                    <a:pt x="4811" y="3073"/>
                  </a:cubicBezTo>
                  <a:lnTo>
                    <a:pt x="4811" y="2263"/>
                  </a:lnTo>
                  <a:cubicBezTo>
                    <a:pt x="4775" y="2156"/>
                    <a:pt x="4704" y="2084"/>
                    <a:pt x="4620" y="2084"/>
                  </a:cubicBezTo>
                  <a:lnTo>
                    <a:pt x="4227" y="2084"/>
                  </a:lnTo>
                  <a:lnTo>
                    <a:pt x="4227" y="584"/>
                  </a:lnTo>
                  <a:cubicBezTo>
                    <a:pt x="4227" y="430"/>
                    <a:pt x="4168" y="287"/>
                    <a:pt x="4061" y="156"/>
                  </a:cubicBezTo>
                  <a:cubicBezTo>
                    <a:pt x="3954" y="60"/>
                    <a:pt x="3811" y="1"/>
                    <a:pt x="3644" y="1"/>
                  </a:cubicBezTo>
                  <a:cubicBezTo>
                    <a:pt x="3323" y="1"/>
                    <a:pt x="3061" y="263"/>
                    <a:pt x="3061" y="572"/>
                  </a:cubicBezTo>
                  <a:lnTo>
                    <a:pt x="3061" y="2084"/>
                  </a:lnTo>
                  <a:lnTo>
                    <a:pt x="1715" y="2084"/>
                  </a:lnTo>
                  <a:lnTo>
                    <a:pt x="1715" y="572"/>
                  </a:lnTo>
                  <a:cubicBezTo>
                    <a:pt x="1715" y="430"/>
                    <a:pt x="1656" y="275"/>
                    <a:pt x="1549" y="156"/>
                  </a:cubicBezTo>
                  <a:cubicBezTo>
                    <a:pt x="1441" y="60"/>
                    <a:pt x="1298" y="1"/>
                    <a:pt x="1132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15" name="Google Shape;11915;p81"/>
            <p:cNvSpPr/>
            <p:nvPr/>
          </p:nvSpPr>
          <p:spPr>
            <a:xfrm>
              <a:off x="1373667" y="1686935"/>
              <a:ext cx="66401" cy="10581"/>
            </a:xfrm>
            <a:custGeom>
              <a:avLst/>
              <a:gdLst/>
              <a:ahLst/>
              <a:cxnLst/>
              <a:rect l="l" t="t" r="r" b="b"/>
              <a:pathLst>
                <a:path w="2096" h="334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cubicBezTo>
                    <a:pt x="0" y="250"/>
                    <a:pt x="84" y="333"/>
                    <a:pt x="167" y="333"/>
                  </a:cubicBezTo>
                  <a:lnTo>
                    <a:pt x="1929" y="333"/>
                  </a:lnTo>
                  <a:cubicBezTo>
                    <a:pt x="2012" y="333"/>
                    <a:pt x="2096" y="250"/>
                    <a:pt x="2096" y="167"/>
                  </a:cubicBezTo>
                  <a:cubicBezTo>
                    <a:pt x="2096" y="72"/>
                    <a:pt x="2012" y="0"/>
                    <a:pt x="1929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16" name="Google Shape;11916;p81"/>
            <p:cNvSpPr/>
            <p:nvPr/>
          </p:nvSpPr>
          <p:spPr>
            <a:xfrm>
              <a:off x="1518508" y="1536044"/>
              <a:ext cx="72452" cy="112812"/>
            </a:xfrm>
            <a:custGeom>
              <a:avLst/>
              <a:gdLst/>
              <a:ahLst/>
              <a:cxnLst/>
              <a:rect l="l" t="t" r="r" b="b"/>
              <a:pathLst>
                <a:path w="2287" h="3561" extrusionOk="0">
                  <a:moveTo>
                    <a:pt x="1596" y="334"/>
                  </a:moveTo>
                  <a:lnTo>
                    <a:pt x="1024" y="1084"/>
                  </a:lnTo>
                  <a:cubicBezTo>
                    <a:pt x="1000" y="1132"/>
                    <a:pt x="988" y="1203"/>
                    <a:pt x="1012" y="1251"/>
                  </a:cubicBezTo>
                  <a:cubicBezTo>
                    <a:pt x="1048" y="1310"/>
                    <a:pt x="1107" y="1346"/>
                    <a:pt x="1167" y="1346"/>
                  </a:cubicBezTo>
                  <a:lnTo>
                    <a:pt x="1774" y="1346"/>
                  </a:lnTo>
                  <a:lnTo>
                    <a:pt x="893" y="2370"/>
                  </a:lnTo>
                  <a:lnTo>
                    <a:pt x="1167" y="1775"/>
                  </a:lnTo>
                  <a:cubicBezTo>
                    <a:pt x="1191" y="1727"/>
                    <a:pt x="1179" y="1667"/>
                    <a:pt x="1155" y="1620"/>
                  </a:cubicBezTo>
                  <a:cubicBezTo>
                    <a:pt x="1119" y="1584"/>
                    <a:pt x="1072" y="1548"/>
                    <a:pt x="1012" y="1548"/>
                  </a:cubicBezTo>
                  <a:lnTo>
                    <a:pt x="453" y="1548"/>
                  </a:lnTo>
                  <a:lnTo>
                    <a:pt x="1155" y="334"/>
                  </a:lnTo>
                  <a:close/>
                  <a:moveTo>
                    <a:pt x="1048" y="1"/>
                  </a:moveTo>
                  <a:cubicBezTo>
                    <a:pt x="988" y="1"/>
                    <a:pt x="941" y="24"/>
                    <a:pt x="917" y="72"/>
                  </a:cubicBezTo>
                  <a:lnTo>
                    <a:pt x="36" y="1620"/>
                  </a:lnTo>
                  <a:cubicBezTo>
                    <a:pt x="0" y="1667"/>
                    <a:pt x="0" y="1727"/>
                    <a:pt x="36" y="1787"/>
                  </a:cubicBezTo>
                  <a:cubicBezTo>
                    <a:pt x="60" y="1834"/>
                    <a:pt x="107" y="1858"/>
                    <a:pt x="167" y="1858"/>
                  </a:cubicBezTo>
                  <a:lnTo>
                    <a:pt x="762" y="1858"/>
                  </a:lnTo>
                  <a:lnTo>
                    <a:pt x="95" y="3322"/>
                  </a:lnTo>
                  <a:cubicBezTo>
                    <a:pt x="60" y="3394"/>
                    <a:pt x="95" y="3477"/>
                    <a:pt x="155" y="3525"/>
                  </a:cubicBezTo>
                  <a:cubicBezTo>
                    <a:pt x="179" y="3537"/>
                    <a:pt x="215" y="3561"/>
                    <a:pt x="238" y="3561"/>
                  </a:cubicBezTo>
                  <a:cubicBezTo>
                    <a:pt x="286" y="3561"/>
                    <a:pt x="334" y="3537"/>
                    <a:pt x="357" y="3501"/>
                  </a:cubicBezTo>
                  <a:lnTo>
                    <a:pt x="2203" y="1275"/>
                  </a:lnTo>
                  <a:cubicBezTo>
                    <a:pt x="2262" y="1227"/>
                    <a:pt x="2286" y="1167"/>
                    <a:pt x="2250" y="1108"/>
                  </a:cubicBezTo>
                  <a:cubicBezTo>
                    <a:pt x="2227" y="1048"/>
                    <a:pt x="2167" y="1013"/>
                    <a:pt x="2108" y="1013"/>
                  </a:cubicBezTo>
                  <a:lnTo>
                    <a:pt x="1477" y="1013"/>
                  </a:lnTo>
                  <a:lnTo>
                    <a:pt x="2048" y="251"/>
                  </a:lnTo>
                  <a:cubicBezTo>
                    <a:pt x="2072" y="203"/>
                    <a:pt x="2084" y="132"/>
                    <a:pt x="2060" y="84"/>
                  </a:cubicBezTo>
                  <a:cubicBezTo>
                    <a:pt x="2024" y="24"/>
                    <a:pt x="1965" y="1"/>
                    <a:pt x="190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917" name="Google Shape;11917;p81"/>
          <p:cNvGrpSpPr/>
          <p:nvPr/>
        </p:nvGrpSpPr>
        <p:grpSpPr>
          <a:xfrm>
            <a:off x="9525699" y="1724714"/>
            <a:ext cx="376232" cy="474313"/>
            <a:chOff x="7144274" y="1500214"/>
            <a:chExt cx="282174" cy="355735"/>
          </a:xfrm>
          <a:solidFill>
            <a:srgbClr val="D2DE00"/>
          </a:solidFill>
        </p:grpSpPr>
        <p:sp>
          <p:nvSpPr>
            <p:cNvPr id="11918" name="Google Shape;11918;p81"/>
            <p:cNvSpPr/>
            <p:nvPr/>
          </p:nvSpPr>
          <p:spPr>
            <a:xfrm>
              <a:off x="7245745" y="1613375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67" y="512"/>
                  </a:cubicBezTo>
                  <a:cubicBezTo>
                    <a:pt x="251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19" name="Google Shape;11919;p81"/>
            <p:cNvSpPr/>
            <p:nvPr/>
          </p:nvSpPr>
          <p:spPr>
            <a:xfrm>
              <a:off x="7313635" y="1613375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68" y="512"/>
                  </a:cubicBezTo>
                  <a:cubicBezTo>
                    <a:pt x="251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20" name="Google Shape;11920;p81"/>
            <p:cNvSpPr/>
            <p:nvPr/>
          </p:nvSpPr>
          <p:spPr>
            <a:xfrm>
              <a:off x="7262345" y="1653070"/>
              <a:ext cx="45302" cy="16157"/>
            </a:xfrm>
            <a:custGeom>
              <a:avLst/>
              <a:gdLst/>
              <a:ahLst/>
              <a:cxnLst/>
              <a:rect l="l" t="t" r="r" b="b"/>
              <a:pathLst>
                <a:path w="1430" h="510" extrusionOk="0">
                  <a:moveTo>
                    <a:pt x="184" y="0"/>
                  </a:moveTo>
                  <a:cubicBezTo>
                    <a:pt x="140" y="0"/>
                    <a:pt x="96" y="15"/>
                    <a:pt x="60" y="45"/>
                  </a:cubicBezTo>
                  <a:cubicBezTo>
                    <a:pt x="1" y="105"/>
                    <a:pt x="1" y="212"/>
                    <a:pt x="60" y="283"/>
                  </a:cubicBezTo>
                  <a:cubicBezTo>
                    <a:pt x="203" y="426"/>
                    <a:pt x="441" y="509"/>
                    <a:pt x="715" y="509"/>
                  </a:cubicBezTo>
                  <a:cubicBezTo>
                    <a:pt x="977" y="509"/>
                    <a:pt x="1215" y="414"/>
                    <a:pt x="1370" y="283"/>
                  </a:cubicBezTo>
                  <a:cubicBezTo>
                    <a:pt x="1429" y="212"/>
                    <a:pt x="1429" y="105"/>
                    <a:pt x="1370" y="45"/>
                  </a:cubicBezTo>
                  <a:cubicBezTo>
                    <a:pt x="1340" y="15"/>
                    <a:pt x="1298" y="0"/>
                    <a:pt x="1255" y="0"/>
                  </a:cubicBezTo>
                  <a:cubicBezTo>
                    <a:pt x="1212" y="0"/>
                    <a:pt x="1167" y="15"/>
                    <a:pt x="1132" y="45"/>
                  </a:cubicBezTo>
                  <a:cubicBezTo>
                    <a:pt x="1072" y="105"/>
                    <a:pt x="917" y="176"/>
                    <a:pt x="715" y="176"/>
                  </a:cubicBezTo>
                  <a:cubicBezTo>
                    <a:pt x="501" y="176"/>
                    <a:pt x="358" y="105"/>
                    <a:pt x="298" y="45"/>
                  </a:cubicBezTo>
                  <a:cubicBezTo>
                    <a:pt x="268" y="15"/>
                    <a:pt x="227" y="0"/>
                    <a:pt x="18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21" name="Google Shape;11921;p81"/>
            <p:cNvSpPr/>
            <p:nvPr/>
          </p:nvSpPr>
          <p:spPr>
            <a:xfrm>
              <a:off x="7144274" y="1500214"/>
              <a:ext cx="282174" cy="355735"/>
            </a:xfrm>
            <a:custGeom>
              <a:avLst/>
              <a:gdLst/>
              <a:ahLst/>
              <a:cxnLst/>
              <a:rect l="l" t="t" r="r" b="b"/>
              <a:pathLst>
                <a:path w="8907" h="11229" extrusionOk="0">
                  <a:moveTo>
                    <a:pt x="7299" y="334"/>
                  </a:moveTo>
                  <a:cubicBezTo>
                    <a:pt x="7228" y="1048"/>
                    <a:pt x="6597" y="1608"/>
                    <a:pt x="5871" y="1608"/>
                  </a:cubicBezTo>
                  <a:lnTo>
                    <a:pt x="2656" y="1608"/>
                  </a:lnTo>
                  <a:cubicBezTo>
                    <a:pt x="2561" y="1608"/>
                    <a:pt x="2489" y="1679"/>
                    <a:pt x="2489" y="1775"/>
                  </a:cubicBezTo>
                  <a:cubicBezTo>
                    <a:pt x="2489" y="1858"/>
                    <a:pt x="2561" y="1941"/>
                    <a:pt x="2656" y="1941"/>
                  </a:cubicBezTo>
                  <a:lnTo>
                    <a:pt x="5871" y="1941"/>
                  </a:lnTo>
                  <a:cubicBezTo>
                    <a:pt x="6192" y="1941"/>
                    <a:pt x="6514" y="1846"/>
                    <a:pt x="6776" y="1679"/>
                  </a:cubicBezTo>
                  <a:lnTo>
                    <a:pt x="6776" y="3560"/>
                  </a:lnTo>
                  <a:cubicBezTo>
                    <a:pt x="6776" y="3644"/>
                    <a:pt x="6847" y="3727"/>
                    <a:pt x="6942" y="3727"/>
                  </a:cubicBezTo>
                  <a:lnTo>
                    <a:pt x="7026" y="3727"/>
                  </a:lnTo>
                  <a:cubicBezTo>
                    <a:pt x="7109" y="3727"/>
                    <a:pt x="7180" y="3751"/>
                    <a:pt x="7240" y="3810"/>
                  </a:cubicBezTo>
                  <a:cubicBezTo>
                    <a:pt x="7299" y="3870"/>
                    <a:pt x="7311" y="3941"/>
                    <a:pt x="7311" y="4037"/>
                  </a:cubicBezTo>
                  <a:cubicBezTo>
                    <a:pt x="7299" y="4180"/>
                    <a:pt x="7168" y="4287"/>
                    <a:pt x="7002" y="4287"/>
                  </a:cubicBezTo>
                  <a:lnTo>
                    <a:pt x="6930" y="4287"/>
                  </a:lnTo>
                  <a:lnTo>
                    <a:pt x="6930" y="4275"/>
                  </a:lnTo>
                  <a:cubicBezTo>
                    <a:pt x="6930" y="4180"/>
                    <a:pt x="6847" y="4108"/>
                    <a:pt x="6764" y="4108"/>
                  </a:cubicBezTo>
                  <a:cubicBezTo>
                    <a:pt x="6668" y="4108"/>
                    <a:pt x="6597" y="4180"/>
                    <a:pt x="6597" y="4275"/>
                  </a:cubicBezTo>
                  <a:cubicBezTo>
                    <a:pt x="6597" y="5465"/>
                    <a:pt x="5633" y="6430"/>
                    <a:pt x="4442" y="6430"/>
                  </a:cubicBezTo>
                  <a:cubicBezTo>
                    <a:pt x="3251" y="6430"/>
                    <a:pt x="2287" y="5465"/>
                    <a:pt x="2287" y="4275"/>
                  </a:cubicBezTo>
                  <a:cubicBezTo>
                    <a:pt x="2287" y="4180"/>
                    <a:pt x="2204" y="4108"/>
                    <a:pt x="2120" y="4108"/>
                  </a:cubicBezTo>
                  <a:cubicBezTo>
                    <a:pt x="2025" y="4108"/>
                    <a:pt x="1954" y="4180"/>
                    <a:pt x="1954" y="4275"/>
                  </a:cubicBezTo>
                  <a:lnTo>
                    <a:pt x="1954" y="4287"/>
                  </a:lnTo>
                  <a:lnTo>
                    <a:pt x="1846" y="4287"/>
                  </a:lnTo>
                  <a:cubicBezTo>
                    <a:pt x="1775" y="4287"/>
                    <a:pt x="1704" y="4263"/>
                    <a:pt x="1644" y="4203"/>
                  </a:cubicBezTo>
                  <a:cubicBezTo>
                    <a:pt x="1584" y="4144"/>
                    <a:pt x="1573" y="4061"/>
                    <a:pt x="1573" y="3977"/>
                  </a:cubicBezTo>
                  <a:cubicBezTo>
                    <a:pt x="1584" y="3822"/>
                    <a:pt x="1715" y="3727"/>
                    <a:pt x="1882" y="3727"/>
                  </a:cubicBezTo>
                  <a:lnTo>
                    <a:pt x="1942" y="3727"/>
                  </a:lnTo>
                  <a:cubicBezTo>
                    <a:pt x="2025" y="3727"/>
                    <a:pt x="2108" y="3644"/>
                    <a:pt x="2108" y="3560"/>
                  </a:cubicBezTo>
                  <a:lnTo>
                    <a:pt x="2108" y="1775"/>
                  </a:lnTo>
                  <a:cubicBezTo>
                    <a:pt x="2108" y="989"/>
                    <a:pt x="2739" y="334"/>
                    <a:pt x="3549" y="334"/>
                  </a:cubicBezTo>
                  <a:close/>
                  <a:moveTo>
                    <a:pt x="3025" y="6763"/>
                  </a:moveTo>
                  <a:lnTo>
                    <a:pt x="3025" y="7085"/>
                  </a:lnTo>
                  <a:cubicBezTo>
                    <a:pt x="3025" y="7239"/>
                    <a:pt x="2918" y="7382"/>
                    <a:pt x="2787" y="7430"/>
                  </a:cubicBezTo>
                  <a:lnTo>
                    <a:pt x="2406" y="7180"/>
                  </a:lnTo>
                  <a:cubicBezTo>
                    <a:pt x="2299" y="7097"/>
                    <a:pt x="2287" y="7001"/>
                    <a:pt x="2311" y="6918"/>
                  </a:cubicBezTo>
                  <a:cubicBezTo>
                    <a:pt x="2346" y="6847"/>
                    <a:pt x="2406" y="6763"/>
                    <a:pt x="2537" y="6763"/>
                  </a:cubicBezTo>
                  <a:close/>
                  <a:moveTo>
                    <a:pt x="6359" y="6763"/>
                  </a:moveTo>
                  <a:cubicBezTo>
                    <a:pt x="6478" y="6763"/>
                    <a:pt x="6549" y="6847"/>
                    <a:pt x="6585" y="6918"/>
                  </a:cubicBezTo>
                  <a:cubicBezTo>
                    <a:pt x="6609" y="7001"/>
                    <a:pt x="6597" y="7120"/>
                    <a:pt x="6490" y="7180"/>
                  </a:cubicBezTo>
                  <a:lnTo>
                    <a:pt x="6109" y="7430"/>
                  </a:lnTo>
                  <a:cubicBezTo>
                    <a:pt x="5954" y="7382"/>
                    <a:pt x="5859" y="7239"/>
                    <a:pt x="5859" y="7085"/>
                  </a:cubicBezTo>
                  <a:lnTo>
                    <a:pt x="5859" y="6763"/>
                  </a:lnTo>
                  <a:close/>
                  <a:moveTo>
                    <a:pt x="6371" y="6216"/>
                  </a:moveTo>
                  <a:cubicBezTo>
                    <a:pt x="6883" y="6216"/>
                    <a:pt x="7276" y="6620"/>
                    <a:pt x="7276" y="7132"/>
                  </a:cubicBezTo>
                  <a:cubicBezTo>
                    <a:pt x="7311" y="8156"/>
                    <a:pt x="6514" y="9025"/>
                    <a:pt x="5502" y="9097"/>
                  </a:cubicBezTo>
                  <a:lnTo>
                    <a:pt x="5502" y="8918"/>
                  </a:lnTo>
                  <a:cubicBezTo>
                    <a:pt x="5502" y="8823"/>
                    <a:pt x="5418" y="8752"/>
                    <a:pt x="5335" y="8752"/>
                  </a:cubicBezTo>
                  <a:cubicBezTo>
                    <a:pt x="5240" y="8752"/>
                    <a:pt x="5168" y="8823"/>
                    <a:pt x="5168" y="8918"/>
                  </a:cubicBezTo>
                  <a:lnTo>
                    <a:pt x="5168" y="9109"/>
                  </a:lnTo>
                  <a:lnTo>
                    <a:pt x="3716" y="9109"/>
                  </a:lnTo>
                  <a:lnTo>
                    <a:pt x="3716" y="8918"/>
                  </a:lnTo>
                  <a:cubicBezTo>
                    <a:pt x="3716" y="8823"/>
                    <a:pt x="3632" y="8752"/>
                    <a:pt x="3549" y="8752"/>
                  </a:cubicBezTo>
                  <a:cubicBezTo>
                    <a:pt x="3454" y="8752"/>
                    <a:pt x="3382" y="8823"/>
                    <a:pt x="3382" y="8918"/>
                  </a:cubicBezTo>
                  <a:lnTo>
                    <a:pt x="3382" y="9097"/>
                  </a:lnTo>
                  <a:cubicBezTo>
                    <a:pt x="2370" y="9002"/>
                    <a:pt x="1573" y="8156"/>
                    <a:pt x="1573" y="7132"/>
                  </a:cubicBezTo>
                  <a:cubicBezTo>
                    <a:pt x="1573" y="6620"/>
                    <a:pt x="1965" y="6227"/>
                    <a:pt x="2477" y="6227"/>
                  </a:cubicBezTo>
                  <a:lnTo>
                    <a:pt x="2906" y="6227"/>
                  </a:lnTo>
                  <a:cubicBezTo>
                    <a:pt x="2954" y="6251"/>
                    <a:pt x="3001" y="6287"/>
                    <a:pt x="3025" y="6311"/>
                  </a:cubicBezTo>
                  <a:lnTo>
                    <a:pt x="3025" y="6430"/>
                  </a:lnTo>
                  <a:lnTo>
                    <a:pt x="2525" y="6430"/>
                  </a:lnTo>
                  <a:cubicBezTo>
                    <a:pt x="2263" y="6430"/>
                    <a:pt x="2061" y="6585"/>
                    <a:pt x="1989" y="6835"/>
                  </a:cubicBezTo>
                  <a:cubicBezTo>
                    <a:pt x="1906" y="7085"/>
                    <a:pt x="2001" y="7323"/>
                    <a:pt x="2204" y="7454"/>
                  </a:cubicBezTo>
                  <a:lnTo>
                    <a:pt x="4037" y="8680"/>
                  </a:lnTo>
                  <a:cubicBezTo>
                    <a:pt x="4156" y="8752"/>
                    <a:pt x="4287" y="8799"/>
                    <a:pt x="4430" y="8799"/>
                  </a:cubicBezTo>
                  <a:cubicBezTo>
                    <a:pt x="4561" y="8799"/>
                    <a:pt x="4692" y="8752"/>
                    <a:pt x="4811" y="8680"/>
                  </a:cubicBezTo>
                  <a:lnTo>
                    <a:pt x="5228" y="8394"/>
                  </a:lnTo>
                  <a:cubicBezTo>
                    <a:pt x="5299" y="8347"/>
                    <a:pt x="5323" y="8252"/>
                    <a:pt x="5275" y="8168"/>
                  </a:cubicBezTo>
                  <a:cubicBezTo>
                    <a:pt x="5247" y="8125"/>
                    <a:pt x="5197" y="8104"/>
                    <a:pt x="5146" y="8104"/>
                  </a:cubicBezTo>
                  <a:cubicBezTo>
                    <a:pt x="5112" y="8104"/>
                    <a:pt x="5078" y="8113"/>
                    <a:pt x="5049" y="8132"/>
                  </a:cubicBezTo>
                  <a:lnTo>
                    <a:pt x="4632" y="8406"/>
                  </a:lnTo>
                  <a:cubicBezTo>
                    <a:pt x="4573" y="8454"/>
                    <a:pt x="4501" y="8478"/>
                    <a:pt x="4429" y="8478"/>
                  </a:cubicBezTo>
                  <a:cubicBezTo>
                    <a:pt x="4356" y="8478"/>
                    <a:pt x="4281" y="8454"/>
                    <a:pt x="4216" y="8406"/>
                  </a:cubicBezTo>
                  <a:lnTo>
                    <a:pt x="3073" y="7656"/>
                  </a:lnTo>
                  <a:cubicBezTo>
                    <a:pt x="3239" y="7513"/>
                    <a:pt x="3335" y="7323"/>
                    <a:pt x="3335" y="7097"/>
                  </a:cubicBezTo>
                  <a:lnTo>
                    <a:pt x="3335" y="6525"/>
                  </a:lnTo>
                  <a:cubicBezTo>
                    <a:pt x="3668" y="6680"/>
                    <a:pt x="4037" y="6775"/>
                    <a:pt x="4430" y="6775"/>
                  </a:cubicBezTo>
                  <a:cubicBezTo>
                    <a:pt x="4811" y="6775"/>
                    <a:pt x="5180" y="6680"/>
                    <a:pt x="5514" y="6525"/>
                  </a:cubicBezTo>
                  <a:lnTo>
                    <a:pt x="5514" y="7097"/>
                  </a:lnTo>
                  <a:cubicBezTo>
                    <a:pt x="5514" y="7323"/>
                    <a:pt x="5621" y="7513"/>
                    <a:pt x="5775" y="7656"/>
                  </a:cubicBezTo>
                  <a:lnTo>
                    <a:pt x="5668" y="7728"/>
                  </a:lnTo>
                  <a:cubicBezTo>
                    <a:pt x="5597" y="7775"/>
                    <a:pt x="5585" y="7871"/>
                    <a:pt x="5633" y="7954"/>
                  </a:cubicBezTo>
                  <a:cubicBezTo>
                    <a:pt x="5656" y="7990"/>
                    <a:pt x="5716" y="8025"/>
                    <a:pt x="5764" y="8025"/>
                  </a:cubicBezTo>
                  <a:cubicBezTo>
                    <a:pt x="5799" y="8025"/>
                    <a:pt x="5823" y="8001"/>
                    <a:pt x="5847" y="7990"/>
                  </a:cubicBezTo>
                  <a:lnTo>
                    <a:pt x="6645" y="7454"/>
                  </a:lnTo>
                  <a:cubicBezTo>
                    <a:pt x="6847" y="7323"/>
                    <a:pt x="6942" y="7073"/>
                    <a:pt x="6859" y="6835"/>
                  </a:cubicBezTo>
                  <a:cubicBezTo>
                    <a:pt x="6787" y="6597"/>
                    <a:pt x="6585" y="6430"/>
                    <a:pt x="6323" y="6430"/>
                  </a:cubicBezTo>
                  <a:lnTo>
                    <a:pt x="5823" y="6430"/>
                  </a:lnTo>
                  <a:lnTo>
                    <a:pt x="5823" y="6311"/>
                  </a:lnTo>
                  <a:cubicBezTo>
                    <a:pt x="5871" y="6287"/>
                    <a:pt x="5906" y="6251"/>
                    <a:pt x="5942" y="6216"/>
                  </a:cubicBezTo>
                  <a:close/>
                  <a:moveTo>
                    <a:pt x="3561" y="0"/>
                  </a:moveTo>
                  <a:cubicBezTo>
                    <a:pt x="2585" y="0"/>
                    <a:pt x="1787" y="786"/>
                    <a:pt x="1787" y="1775"/>
                  </a:cubicBezTo>
                  <a:lnTo>
                    <a:pt x="1787" y="3394"/>
                  </a:lnTo>
                  <a:cubicBezTo>
                    <a:pt x="1513" y="3441"/>
                    <a:pt x="1287" y="3668"/>
                    <a:pt x="1251" y="3930"/>
                  </a:cubicBezTo>
                  <a:cubicBezTo>
                    <a:pt x="1239" y="4108"/>
                    <a:pt x="1299" y="4275"/>
                    <a:pt x="1406" y="4406"/>
                  </a:cubicBezTo>
                  <a:cubicBezTo>
                    <a:pt x="1525" y="4537"/>
                    <a:pt x="1692" y="4608"/>
                    <a:pt x="1846" y="4608"/>
                  </a:cubicBezTo>
                  <a:lnTo>
                    <a:pt x="1989" y="4608"/>
                  </a:lnTo>
                  <a:cubicBezTo>
                    <a:pt x="2061" y="5108"/>
                    <a:pt x="2251" y="5537"/>
                    <a:pt x="2561" y="5894"/>
                  </a:cubicBezTo>
                  <a:lnTo>
                    <a:pt x="2489" y="5894"/>
                  </a:lnTo>
                  <a:cubicBezTo>
                    <a:pt x="1811" y="5894"/>
                    <a:pt x="1251" y="6442"/>
                    <a:pt x="1251" y="7132"/>
                  </a:cubicBezTo>
                  <a:cubicBezTo>
                    <a:pt x="1251" y="7382"/>
                    <a:pt x="1299" y="7620"/>
                    <a:pt x="1370" y="7859"/>
                  </a:cubicBezTo>
                  <a:lnTo>
                    <a:pt x="894" y="7990"/>
                  </a:lnTo>
                  <a:cubicBezTo>
                    <a:pt x="382" y="8144"/>
                    <a:pt x="1" y="8633"/>
                    <a:pt x="1" y="9180"/>
                  </a:cubicBezTo>
                  <a:lnTo>
                    <a:pt x="1" y="11061"/>
                  </a:lnTo>
                  <a:cubicBezTo>
                    <a:pt x="1" y="11145"/>
                    <a:pt x="84" y="11228"/>
                    <a:pt x="168" y="11228"/>
                  </a:cubicBezTo>
                  <a:cubicBezTo>
                    <a:pt x="263" y="11228"/>
                    <a:pt x="334" y="11145"/>
                    <a:pt x="334" y="11061"/>
                  </a:cubicBezTo>
                  <a:lnTo>
                    <a:pt x="334" y="9180"/>
                  </a:lnTo>
                  <a:cubicBezTo>
                    <a:pt x="334" y="8775"/>
                    <a:pt x="596" y="8418"/>
                    <a:pt x="989" y="8323"/>
                  </a:cubicBezTo>
                  <a:lnTo>
                    <a:pt x="1489" y="8168"/>
                  </a:lnTo>
                  <a:cubicBezTo>
                    <a:pt x="1846" y="8883"/>
                    <a:pt x="2561" y="9371"/>
                    <a:pt x="3394" y="9430"/>
                  </a:cubicBezTo>
                  <a:lnTo>
                    <a:pt x="3394" y="11061"/>
                  </a:lnTo>
                  <a:cubicBezTo>
                    <a:pt x="3394" y="11145"/>
                    <a:pt x="3478" y="11216"/>
                    <a:pt x="3561" y="11216"/>
                  </a:cubicBezTo>
                  <a:cubicBezTo>
                    <a:pt x="3656" y="11216"/>
                    <a:pt x="3728" y="11145"/>
                    <a:pt x="3728" y="11061"/>
                  </a:cubicBezTo>
                  <a:lnTo>
                    <a:pt x="3728" y="9430"/>
                  </a:lnTo>
                  <a:lnTo>
                    <a:pt x="5180" y="9430"/>
                  </a:lnTo>
                  <a:lnTo>
                    <a:pt x="5180" y="11061"/>
                  </a:lnTo>
                  <a:cubicBezTo>
                    <a:pt x="5180" y="11145"/>
                    <a:pt x="5263" y="11216"/>
                    <a:pt x="5347" y="11216"/>
                  </a:cubicBezTo>
                  <a:cubicBezTo>
                    <a:pt x="5430" y="11216"/>
                    <a:pt x="5514" y="11145"/>
                    <a:pt x="5514" y="11061"/>
                  </a:cubicBezTo>
                  <a:lnTo>
                    <a:pt x="5514" y="9430"/>
                  </a:lnTo>
                  <a:cubicBezTo>
                    <a:pt x="6347" y="9371"/>
                    <a:pt x="7061" y="8871"/>
                    <a:pt x="7419" y="8168"/>
                  </a:cubicBezTo>
                  <a:lnTo>
                    <a:pt x="7919" y="8323"/>
                  </a:lnTo>
                  <a:cubicBezTo>
                    <a:pt x="8311" y="8442"/>
                    <a:pt x="8573" y="8799"/>
                    <a:pt x="8573" y="9180"/>
                  </a:cubicBezTo>
                  <a:lnTo>
                    <a:pt x="8573" y="11061"/>
                  </a:lnTo>
                  <a:cubicBezTo>
                    <a:pt x="8573" y="11145"/>
                    <a:pt x="8657" y="11228"/>
                    <a:pt x="8740" y="11228"/>
                  </a:cubicBezTo>
                  <a:cubicBezTo>
                    <a:pt x="8823" y="11228"/>
                    <a:pt x="8907" y="11145"/>
                    <a:pt x="8907" y="11061"/>
                  </a:cubicBezTo>
                  <a:lnTo>
                    <a:pt x="8907" y="9180"/>
                  </a:lnTo>
                  <a:cubicBezTo>
                    <a:pt x="8895" y="8633"/>
                    <a:pt x="8514" y="8144"/>
                    <a:pt x="8002" y="7990"/>
                  </a:cubicBezTo>
                  <a:lnTo>
                    <a:pt x="7526" y="7859"/>
                  </a:lnTo>
                  <a:cubicBezTo>
                    <a:pt x="7597" y="7632"/>
                    <a:pt x="7645" y="7382"/>
                    <a:pt x="7645" y="7132"/>
                  </a:cubicBezTo>
                  <a:cubicBezTo>
                    <a:pt x="7645" y="6442"/>
                    <a:pt x="7085" y="5894"/>
                    <a:pt x="6406" y="5894"/>
                  </a:cubicBezTo>
                  <a:lnTo>
                    <a:pt x="6311" y="5894"/>
                  </a:lnTo>
                  <a:cubicBezTo>
                    <a:pt x="6609" y="5537"/>
                    <a:pt x="6823" y="5108"/>
                    <a:pt x="6895" y="4620"/>
                  </a:cubicBezTo>
                  <a:lnTo>
                    <a:pt x="7002" y="4620"/>
                  </a:lnTo>
                  <a:cubicBezTo>
                    <a:pt x="7323" y="4620"/>
                    <a:pt x="7597" y="4382"/>
                    <a:pt x="7645" y="4061"/>
                  </a:cubicBezTo>
                  <a:cubicBezTo>
                    <a:pt x="7657" y="3882"/>
                    <a:pt x="7597" y="3727"/>
                    <a:pt x="7490" y="3584"/>
                  </a:cubicBezTo>
                  <a:cubicBezTo>
                    <a:pt x="7383" y="3489"/>
                    <a:pt x="7252" y="3406"/>
                    <a:pt x="7121" y="3394"/>
                  </a:cubicBezTo>
                  <a:lnTo>
                    <a:pt x="7121" y="1429"/>
                  </a:lnTo>
                  <a:cubicBezTo>
                    <a:pt x="7442" y="1108"/>
                    <a:pt x="7657" y="655"/>
                    <a:pt x="7657" y="167"/>
                  </a:cubicBezTo>
                  <a:cubicBezTo>
                    <a:pt x="7657" y="72"/>
                    <a:pt x="7585" y="0"/>
                    <a:pt x="7490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22" name="Google Shape;11922;p81"/>
            <p:cNvSpPr/>
            <p:nvPr/>
          </p:nvSpPr>
          <p:spPr>
            <a:xfrm>
              <a:off x="7239726" y="1594081"/>
              <a:ext cx="22651" cy="12165"/>
            </a:xfrm>
            <a:custGeom>
              <a:avLst/>
              <a:gdLst/>
              <a:ahLst/>
              <a:cxnLst/>
              <a:rect l="l" t="t" r="r" b="b"/>
              <a:pathLst>
                <a:path w="715" h="384" extrusionOk="0">
                  <a:moveTo>
                    <a:pt x="524" y="1"/>
                  </a:moveTo>
                  <a:cubicBezTo>
                    <a:pt x="517" y="1"/>
                    <a:pt x="508" y="1"/>
                    <a:pt x="500" y="2"/>
                  </a:cubicBezTo>
                  <a:lnTo>
                    <a:pt x="143" y="62"/>
                  </a:lnTo>
                  <a:cubicBezTo>
                    <a:pt x="60" y="74"/>
                    <a:pt x="0" y="169"/>
                    <a:pt x="12" y="252"/>
                  </a:cubicBezTo>
                  <a:cubicBezTo>
                    <a:pt x="24" y="324"/>
                    <a:pt x="95" y="383"/>
                    <a:pt x="179" y="383"/>
                  </a:cubicBezTo>
                  <a:lnTo>
                    <a:pt x="203" y="383"/>
                  </a:lnTo>
                  <a:lnTo>
                    <a:pt x="560" y="324"/>
                  </a:lnTo>
                  <a:cubicBezTo>
                    <a:pt x="655" y="312"/>
                    <a:pt x="715" y="228"/>
                    <a:pt x="703" y="133"/>
                  </a:cubicBezTo>
                  <a:cubicBezTo>
                    <a:pt x="681" y="57"/>
                    <a:pt x="609" y="1"/>
                    <a:pt x="52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23" name="Google Shape;11923;p81"/>
            <p:cNvSpPr/>
            <p:nvPr/>
          </p:nvSpPr>
          <p:spPr>
            <a:xfrm>
              <a:off x="7307616" y="1594462"/>
              <a:ext cx="22651" cy="12514"/>
            </a:xfrm>
            <a:custGeom>
              <a:avLst/>
              <a:gdLst/>
              <a:ahLst/>
              <a:cxnLst/>
              <a:rect l="l" t="t" r="r" b="b"/>
              <a:pathLst>
                <a:path w="715" h="395" extrusionOk="0">
                  <a:moveTo>
                    <a:pt x="181" y="1"/>
                  </a:moveTo>
                  <a:cubicBezTo>
                    <a:pt x="104" y="1"/>
                    <a:pt x="23" y="57"/>
                    <a:pt x="12" y="133"/>
                  </a:cubicBezTo>
                  <a:cubicBezTo>
                    <a:pt x="0" y="228"/>
                    <a:pt x="60" y="312"/>
                    <a:pt x="143" y="335"/>
                  </a:cubicBezTo>
                  <a:lnTo>
                    <a:pt x="500" y="395"/>
                  </a:lnTo>
                  <a:lnTo>
                    <a:pt x="536" y="395"/>
                  </a:lnTo>
                  <a:cubicBezTo>
                    <a:pt x="608" y="395"/>
                    <a:pt x="679" y="335"/>
                    <a:pt x="703" y="252"/>
                  </a:cubicBezTo>
                  <a:cubicBezTo>
                    <a:pt x="715" y="169"/>
                    <a:pt x="655" y="73"/>
                    <a:pt x="560" y="62"/>
                  </a:cubicBezTo>
                  <a:lnTo>
                    <a:pt x="203" y="2"/>
                  </a:lnTo>
                  <a:cubicBezTo>
                    <a:pt x="196" y="1"/>
                    <a:pt x="188" y="1"/>
                    <a:pt x="181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924" name="Google Shape;11924;p81"/>
          <p:cNvGrpSpPr/>
          <p:nvPr/>
        </p:nvGrpSpPr>
        <p:grpSpPr>
          <a:xfrm>
            <a:off x="8913683" y="1724713"/>
            <a:ext cx="386243" cy="472792"/>
            <a:chOff x="6685262" y="1500214"/>
            <a:chExt cx="289682" cy="354594"/>
          </a:xfrm>
          <a:solidFill>
            <a:srgbClr val="D2DE00"/>
          </a:solidFill>
        </p:grpSpPr>
        <p:sp>
          <p:nvSpPr>
            <p:cNvPr id="11925" name="Google Shape;11925;p81"/>
            <p:cNvSpPr/>
            <p:nvPr/>
          </p:nvSpPr>
          <p:spPr>
            <a:xfrm>
              <a:off x="6685262" y="1500214"/>
              <a:ext cx="289682" cy="354594"/>
            </a:xfrm>
            <a:custGeom>
              <a:avLst/>
              <a:gdLst/>
              <a:ahLst/>
              <a:cxnLst/>
              <a:rect l="l" t="t" r="r" b="b"/>
              <a:pathLst>
                <a:path w="9144" h="11193" extrusionOk="0">
                  <a:moveTo>
                    <a:pt x="7037" y="3310"/>
                  </a:moveTo>
                  <a:lnTo>
                    <a:pt x="7037" y="3322"/>
                  </a:lnTo>
                  <a:lnTo>
                    <a:pt x="7037" y="3691"/>
                  </a:lnTo>
                  <a:lnTo>
                    <a:pt x="6846" y="3691"/>
                  </a:lnTo>
                  <a:cubicBezTo>
                    <a:pt x="6739" y="3691"/>
                    <a:pt x="6656" y="3608"/>
                    <a:pt x="6656" y="3501"/>
                  </a:cubicBezTo>
                  <a:lnTo>
                    <a:pt x="6656" y="3310"/>
                  </a:lnTo>
                  <a:close/>
                  <a:moveTo>
                    <a:pt x="2465" y="3322"/>
                  </a:moveTo>
                  <a:lnTo>
                    <a:pt x="2465" y="3513"/>
                  </a:lnTo>
                  <a:cubicBezTo>
                    <a:pt x="2465" y="3620"/>
                    <a:pt x="2381" y="3703"/>
                    <a:pt x="2274" y="3703"/>
                  </a:cubicBezTo>
                  <a:lnTo>
                    <a:pt x="2096" y="3703"/>
                  </a:lnTo>
                  <a:lnTo>
                    <a:pt x="2096" y="3691"/>
                  </a:lnTo>
                  <a:lnTo>
                    <a:pt x="2096" y="3322"/>
                  </a:lnTo>
                  <a:close/>
                  <a:moveTo>
                    <a:pt x="4596" y="370"/>
                  </a:moveTo>
                  <a:lnTo>
                    <a:pt x="8453" y="2989"/>
                  </a:lnTo>
                  <a:lnTo>
                    <a:pt x="3691" y="2989"/>
                  </a:lnTo>
                  <a:cubicBezTo>
                    <a:pt x="3596" y="2989"/>
                    <a:pt x="3524" y="3072"/>
                    <a:pt x="3524" y="3156"/>
                  </a:cubicBezTo>
                  <a:cubicBezTo>
                    <a:pt x="3524" y="3251"/>
                    <a:pt x="3596" y="3322"/>
                    <a:pt x="3691" y="3322"/>
                  </a:cubicBezTo>
                  <a:lnTo>
                    <a:pt x="6334" y="3322"/>
                  </a:lnTo>
                  <a:lnTo>
                    <a:pt x="6334" y="3513"/>
                  </a:lnTo>
                  <a:cubicBezTo>
                    <a:pt x="6334" y="3799"/>
                    <a:pt x="6572" y="4037"/>
                    <a:pt x="6858" y="4037"/>
                  </a:cubicBezTo>
                  <a:lnTo>
                    <a:pt x="7120" y="4037"/>
                  </a:lnTo>
                  <a:cubicBezTo>
                    <a:pt x="7203" y="4037"/>
                    <a:pt x="7275" y="4061"/>
                    <a:pt x="7334" y="4120"/>
                  </a:cubicBezTo>
                  <a:cubicBezTo>
                    <a:pt x="7394" y="4180"/>
                    <a:pt x="7406" y="4263"/>
                    <a:pt x="7406" y="4334"/>
                  </a:cubicBezTo>
                  <a:cubicBezTo>
                    <a:pt x="7394" y="4465"/>
                    <a:pt x="7263" y="4584"/>
                    <a:pt x="7108" y="4584"/>
                  </a:cubicBezTo>
                  <a:lnTo>
                    <a:pt x="7037" y="4584"/>
                  </a:lnTo>
                  <a:lnTo>
                    <a:pt x="7037" y="4572"/>
                  </a:lnTo>
                  <a:cubicBezTo>
                    <a:pt x="7037" y="4477"/>
                    <a:pt x="6965" y="4406"/>
                    <a:pt x="6870" y="4406"/>
                  </a:cubicBezTo>
                  <a:cubicBezTo>
                    <a:pt x="6787" y="4406"/>
                    <a:pt x="6715" y="4477"/>
                    <a:pt x="6715" y="4572"/>
                  </a:cubicBezTo>
                  <a:cubicBezTo>
                    <a:pt x="6715" y="5692"/>
                    <a:pt x="5846" y="6597"/>
                    <a:pt x="4763" y="6680"/>
                  </a:cubicBezTo>
                  <a:lnTo>
                    <a:pt x="4763" y="6501"/>
                  </a:lnTo>
                  <a:cubicBezTo>
                    <a:pt x="4763" y="6418"/>
                    <a:pt x="4691" y="6347"/>
                    <a:pt x="4596" y="6347"/>
                  </a:cubicBezTo>
                  <a:cubicBezTo>
                    <a:pt x="4512" y="6347"/>
                    <a:pt x="4429" y="6418"/>
                    <a:pt x="4429" y="6501"/>
                  </a:cubicBezTo>
                  <a:lnTo>
                    <a:pt x="4429" y="6680"/>
                  </a:lnTo>
                  <a:cubicBezTo>
                    <a:pt x="3346" y="6597"/>
                    <a:pt x="2488" y="5692"/>
                    <a:pt x="2488" y="4572"/>
                  </a:cubicBezTo>
                  <a:cubicBezTo>
                    <a:pt x="2488" y="4477"/>
                    <a:pt x="2405" y="4406"/>
                    <a:pt x="2322" y="4406"/>
                  </a:cubicBezTo>
                  <a:cubicBezTo>
                    <a:pt x="2226" y="4406"/>
                    <a:pt x="2155" y="4477"/>
                    <a:pt x="2155" y="4572"/>
                  </a:cubicBezTo>
                  <a:lnTo>
                    <a:pt x="2155" y="4584"/>
                  </a:lnTo>
                  <a:lnTo>
                    <a:pt x="2048" y="4584"/>
                  </a:lnTo>
                  <a:cubicBezTo>
                    <a:pt x="1976" y="4584"/>
                    <a:pt x="1905" y="4561"/>
                    <a:pt x="1845" y="4501"/>
                  </a:cubicBezTo>
                  <a:cubicBezTo>
                    <a:pt x="1786" y="4442"/>
                    <a:pt x="1774" y="4358"/>
                    <a:pt x="1774" y="4287"/>
                  </a:cubicBezTo>
                  <a:cubicBezTo>
                    <a:pt x="1786" y="4156"/>
                    <a:pt x="1917" y="4037"/>
                    <a:pt x="2072" y="4037"/>
                  </a:cubicBezTo>
                  <a:lnTo>
                    <a:pt x="2310" y="4037"/>
                  </a:lnTo>
                  <a:cubicBezTo>
                    <a:pt x="2584" y="4037"/>
                    <a:pt x="2822" y="3799"/>
                    <a:pt x="2822" y="3513"/>
                  </a:cubicBezTo>
                  <a:lnTo>
                    <a:pt x="2822" y="3322"/>
                  </a:lnTo>
                  <a:lnTo>
                    <a:pt x="3024" y="3322"/>
                  </a:lnTo>
                  <a:cubicBezTo>
                    <a:pt x="3108" y="3322"/>
                    <a:pt x="3179" y="3251"/>
                    <a:pt x="3179" y="3156"/>
                  </a:cubicBezTo>
                  <a:cubicBezTo>
                    <a:pt x="3179" y="3072"/>
                    <a:pt x="3108" y="2989"/>
                    <a:pt x="3024" y="2989"/>
                  </a:cubicBezTo>
                  <a:lnTo>
                    <a:pt x="738" y="2989"/>
                  </a:lnTo>
                  <a:lnTo>
                    <a:pt x="4596" y="370"/>
                  </a:lnTo>
                  <a:close/>
                  <a:moveTo>
                    <a:pt x="5632" y="6763"/>
                  </a:moveTo>
                  <a:lnTo>
                    <a:pt x="5632" y="7144"/>
                  </a:lnTo>
                  <a:cubicBezTo>
                    <a:pt x="5644" y="7430"/>
                    <a:pt x="5798" y="7668"/>
                    <a:pt x="6060" y="7787"/>
                  </a:cubicBezTo>
                  <a:cubicBezTo>
                    <a:pt x="5977" y="7978"/>
                    <a:pt x="5858" y="8156"/>
                    <a:pt x="5715" y="8311"/>
                  </a:cubicBezTo>
                  <a:cubicBezTo>
                    <a:pt x="5655" y="8371"/>
                    <a:pt x="5655" y="8466"/>
                    <a:pt x="5715" y="8549"/>
                  </a:cubicBezTo>
                  <a:cubicBezTo>
                    <a:pt x="5739" y="8573"/>
                    <a:pt x="5786" y="8585"/>
                    <a:pt x="5834" y="8585"/>
                  </a:cubicBezTo>
                  <a:cubicBezTo>
                    <a:pt x="5882" y="8585"/>
                    <a:pt x="5917" y="8573"/>
                    <a:pt x="5953" y="8549"/>
                  </a:cubicBezTo>
                  <a:cubicBezTo>
                    <a:pt x="6132" y="8347"/>
                    <a:pt x="6275" y="8132"/>
                    <a:pt x="6370" y="7894"/>
                  </a:cubicBezTo>
                  <a:lnTo>
                    <a:pt x="6727" y="7990"/>
                  </a:lnTo>
                  <a:cubicBezTo>
                    <a:pt x="6572" y="8394"/>
                    <a:pt x="6310" y="8763"/>
                    <a:pt x="5953" y="9037"/>
                  </a:cubicBezTo>
                  <a:cubicBezTo>
                    <a:pt x="5548" y="9335"/>
                    <a:pt x="5072" y="9502"/>
                    <a:pt x="4572" y="9502"/>
                  </a:cubicBezTo>
                  <a:cubicBezTo>
                    <a:pt x="4072" y="9502"/>
                    <a:pt x="3596" y="9335"/>
                    <a:pt x="3203" y="9049"/>
                  </a:cubicBezTo>
                  <a:cubicBezTo>
                    <a:pt x="2846" y="8787"/>
                    <a:pt x="2572" y="8406"/>
                    <a:pt x="2405" y="8013"/>
                  </a:cubicBezTo>
                  <a:lnTo>
                    <a:pt x="2762" y="7906"/>
                  </a:lnTo>
                  <a:cubicBezTo>
                    <a:pt x="2905" y="8252"/>
                    <a:pt x="3119" y="8549"/>
                    <a:pt x="3405" y="8752"/>
                  </a:cubicBezTo>
                  <a:cubicBezTo>
                    <a:pt x="3739" y="9002"/>
                    <a:pt x="4131" y="9144"/>
                    <a:pt x="4548" y="9144"/>
                  </a:cubicBezTo>
                  <a:cubicBezTo>
                    <a:pt x="4822" y="9144"/>
                    <a:pt x="5072" y="9085"/>
                    <a:pt x="5322" y="8978"/>
                  </a:cubicBezTo>
                  <a:cubicBezTo>
                    <a:pt x="5417" y="8942"/>
                    <a:pt x="5441" y="8847"/>
                    <a:pt x="5417" y="8752"/>
                  </a:cubicBezTo>
                  <a:cubicBezTo>
                    <a:pt x="5391" y="8690"/>
                    <a:pt x="5332" y="8654"/>
                    <a:pt x="5265" y="8654"/>
                  </a:cubicBezTo>
                  <a:cubicBezTo>
                    <a:pt x="5241" y="8654"/>
                    <a:pt x="5216" y="8659"/>
                    <a:pt x="5191" y="8668"/>
                  </a:cubicBezTo>
                  <a:cubicBezTo>
                    <a:pt x="4989" y="8752"/>
                    <a:pt x="4774" y="8799"/>
                    <a:pt x="4548" y="8799"/>
                  </a:cubicBezTo>
                  <a:cubicBezTo>
                    <a:pt x="3893" y="8799"/>
                    <a:pt x="3322" y="8394"/>
                    <a:pt x="3084" y="7799"/>
                  </a:cubicBezTo>
                  <a:cubicBezTo>
                    <a:pt x="3334" y="7692"/>
                    <a:pt x="3500" y="7442"/>
                    <a:pt x="3500" y="7180"/>
                  </a:cubicBezTo>
                  <a:lnTo>
                    <a:pt x="3500" y="6787"/>
                  </a:lnTo>
                  <a:cubicBezTo>
                    <a:pt x="3774" y="6918"/>
                    <a:pt x="4072" y="7013"/>
                    <a:pt x="4405" y="7025"/>
                  </a:cubicBezTo>
                  <a:lnTo>
                    <a:pt x="4405" y="7573"/>
                  </a:lnTo>
                  <a:cubicBezTo>
                    <a:pt x="4405" y="7668"/>
                    <a:pt x="4477" y="7740"/>
                    <a:pt x="4560" y="7740"/>
                  </a:cubicBezTo>
                  <a:cubicBezTo>
                    <a:pt x="4655" y="7740"/>
                    <a:pt x="4727" y="7668"/>
                    <a:pt x="4727" y="7573"/>
                  </a:cubicBezTo>
                  <a:lnTo>
                    <a:pt x="4727" y="7001"/>
                  </a:lnTo>
                  <a:cubicBezTo>
                    <a:pt x="5060" y="6978"/>
                    <a:pt x="5358" y="6894"/>
                    <a:pt x="5632" y="6763"/>
                  </a:cubicBezTo>
                  <a:close/>
                  <a:moveTo>
                    <a:pt x="4562" y="0"/>
                  </a:moveTo>
                  <a:cubicBezTo>
                    <a:pt x="4530" y="0"/>
                    <a:pt x="4501" y="12"/>
                    <a:pt x="4477" y="36"/>
                  </a:cubicBezTo>
                  <a:lnTo>
                    <a:pt x="83" y="3025"/>
                  </a:lnTo>
                  <a:cubicBezTo>
                    <a:pt x="24" y="3072"/>
                    <a:pt x="0" y="3144"/>
                    <a:pt x="24" y="3203"/>
                  </a:cubicBezTo>
                  <a:cubicBezTo>
                    <a:pt x="60" y="3263"/>
                    <a:pt x="119" y="3322"/>
                    <a:pt x="191" y="3322"/>
                  </a:cubicBezTo>
                  <a:lnTo>
                    <a:pt x="1786" y="3322"/>
                  </a:lnTo>
                  <a:lnTo>
                    <a:pt x="1786" y="3751"/>
                  </a:lnTo>
                  <a:cubicBezTo>
                    <a:pt x="1584" y="3846"/>
                    <a:pt x="1453" y="4025"/>
                    <a:pt x="1441" y="4227"/>
                  </a:cubicBezTo>
                  <a:cubicBezTo>
                    <a:pt x="1429" y="4394"/>
                    <a:pt x="1488" y="4572"/>
                    <a:pt x="1584" y="4692"/>
                  </a:cubicBezTo>
                  <a:cubicBezTo>
                    <a:pt x="1703" y="4811"/>
                    <a:pt x="1869" y="4882"/>
                    <a:pt x="2036" y="4882"/>
                  </a:cubicBezTo>
                  <a:lnTo>
                    <a:pt x="2155" y="4882"/>
                  </a:lnTo>
                  <a:cubicBezTo>
                    <a:pt x="2238" y="5573"/>
                    <a:pt x="2631" y="6180"/>
                    <a:pt x="3179" y="6549"/>
                  </a:cubicBezTo>
                  <a:lnTo>
                    <a:pt x="3179" y="7132"/>
                  </a:lnTo>
                  <a:cubicBezTo>
                    <a:pt x="3179" y="7299"/>
                    <a:pt x="3072" y="7430"/>
                    <a:pt x="2929" y="7478"/>
                  </a:cubicBezTo>
                  <a:lnTo>
                    <a:pt x="1203" y="7978"/>
                  </a:lnTo>
                  <a:cubicBezTo>
                    <a:pt x="607" y="8156"/>
                    <a:pt x="202" y="8704"/>
                    <a:pt x="202" y="9323"/>
                  </a:cubicBezTo>
                  <a:lnTo>
                    <a:pt x="202" y="11026"/>
                  </a:lnTo>
                  <a:cubicBezTo>
                    <a:pt x="202" y="11121"/>
                    <a:pt x="274" y="11192"/>
                    <a:pt x="369" y="11192"/>
                  </a:cubicBezTo>
                  <a:cubicBezTo>
                    <a:pt x="452" y="11192"/>
                    <a:pt x="536" y="11121"/>
                    <a:pt x="536" y="11026"/>
                  </a:cubicBezTo>
                  <a:lnTo>
                    <a:pt x="536" y="9323"/>
                  </a:lnTo>
                  <a:cubicBezTo>
                    <a:pt x="536" y="8847"/>
                    <a:pt x="845" y="8430"/>
                    <a:pt x="1286" y="8287"/>
                  </a:cubicBezTo>
                  <a:lnTo>
                    <a:pt x="2107" y="8049"/>
                  </a:lnTo>
                  <a:cubicBezTo>
                    <a:pt x="2286" y="8549"/>
                    <a:pt x="2596" y="8966"/>
                    <a:pt x="3012" y="9275"/>
                  </a:cubicBezTo>
                  <a:cubicBezTo>
                    <a:pt x="3429" y="9585"/>
                    <a:pt x="3905" y="9752"/>
                    <a:pt x="4417" y="9776"/>
                  </a:cubicBezTo>
                  <a:lnTo>
                    <a:pt x="4417" y="11026"/>
                  </a:lnTo>
                  <a:cubicBezTo>
                    <a:pt x="4417" y="11121"/>
                    <a:pt x="4489" y="11192"/>
                    <a:pt x="4584" y="11192"/>
                  </a:cubicBezTo>
                  <a:cubicBezTo>
                    <a:pt x="4667" y="11192"/>
                    <a:pt x="4739" y="11121"/>
                    <a:pt x="4739" y="11026"/>
                  </a:cubicBezTo>
                  <a:lnTo>
                    <a:pt x="4739" y="9776"/>
                  </a:lnTo>
                  <a:cubicBezTo>
                    <a:pt x="5263" y="9752"/>
                    <a:pt x="5739" y="9573"/>
                    <a:pt x="6156" y="9252"/>
                  </a:cubicBezTo>
                  <a:cubicBezTo>
                    <a:pt x="6560" y="8942"/>
                    <a:pt x="6870" y="8525"/>
                    <a:pt x="7049" y="8049"/>
                  </a:cubicBezTo>
                  <a:lnTo>
                    <a:pt x="7870" y="8287"/>
                  </a:lnTo>
                  <a:cubicBezTo>
                    <a:pt x="8311" y="8418"/>
                    <a:pt x="8632" y="8835"/>
                    <a:pt x="8632" y="9311"/>
                  </a:cubicBezTo>
                  <a:lnTo>
                    <a:pt x="8632" y="11026"/>
                  </a:lnTo>
                  <a:cubicBezTo>
                    <a:pt x="8632" y="11121"/>
                    <a:pt x="8703" y="11192"/>
                    <a:pt x="8787" y="11192"/>
                  </a:cubicBezTo>
                  <a:cubicBezTo>
                    <a:pt x="8882" y="11192"/>
                    <a:pt x="8954" y="11121"/>
                    <a:pt x="8954" y="11026"/>
                  </a:cubicBezTo>
                  <a:lnTo>
                    <a:pt x="8954" y="9311"/>
                  </a:lnTo>
                  <a:cubicBezTo>
                    <a:pt x="8954" y="8704"/>
                    <a:pt x="8537" y="8156"/>
                    <a:pt x="7953" y="7978"/>
                  </a:cubicBezTo>
                  <a:lnTo>
                    <a:pt x="6227" y="7466"/>
                  </a:lnTo>
                  <a:cubicBezTo>
                    <a:pt x="6084" y="7430"/>
                    <a:pt x="5977" y="7275"/>
                    <a:pt x="5977" y="7132"/>
                  </a:cubicBezTo>
                  <a:lnTo>
                    <a:pt x="5977" y="6549"/>
                  </a:lnTo>
                  <a:cubicBezTo>
                    <a:pt x="6525" y="6156"/>
                    <a:pt x="6918" y="5561"/>
                    <a:pt x="7001" y="4882"/>
                  </a:cubicBezTo>
                  <a:lnTo>
                    <a:pt x="7108" y="4882"/>
                  </a:lnTo>
                  <a:cubicBezTo>
                    <a:pt x="7441" y="4882"/>
                    <a:pt x="7703" y="4644"/>
                    <a:pt x="7739" y="4346"/>
                  </a:cubicBezTo>
                  <a:cubicBezTo>
                    <a:pt x="7751" y="4180"/>
                    <a:pt x="7691" y="4001"/>
                    <a:pt x="7584" y="3882"/>
                  </a:cubicBezTo>
                  <a:cubicBezTo>
                    <a:pt x="7525" y="3822"/>
                    <a:pt x="7465" y="3775"/>
                    <a:pt x="7394" y="3739"/>
                  </a:cubicBezTo>
                  <a:lnTo>
                    <a:pt x="7394" y="3299"/>
                  </a:lnTo>
                  <a:lnTo>
                    <a:pt x="8989" y="3299"/>
                  </a:lnTo>
                  <a:cubicBezTo>
                    <a:pt x="9061" y="3299"/>
                    <a:pt x="9120" y="3263"/>
                    <a:pt x="9144" y="3179"/>
                  </a:cubicBezTo>
                  <a:cubicBezTo>
                    <a:pt x="9132" y="3132"/>
                    <a:pt x="9108" y="3048"/>
                    <a:pt x="9049" y="3025"/>
                  </a:cubicBezTo>
                  <a:lnTo>
                    <a:pt x="4655" y="36"/>
                  </a:lnTo>
                  <a:cubicBezTo>
                    <a:pt x="4626" y="12"/>
                    <a:pt x="4593" y="0"/>
                    <a:pt x="456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26" name="Google Shape;11926;p81"/>
            <p:cNvSpPr/>
            <p:nvPr/>
          </p:nvSpPr>
          <p:spPr>
            <a:xfrm>
              <a:off x="6792372" y="1655984"/>
              <a:ext cx="76222" cy="38143"/>
            </a:xfrm>
            <a:custGeom>
              <a:avLst/>
              <a:gdLst/>
              <a:ahLst/>
              <a:cxnLst/>
              <a:rect l="l" t="t" r="r" b="b"/>
              <a:pathLst>
                <a:path w="2406" h="1204" extrusionOk="0">
                  <a:moveTo>
                    <a:pt x="989" y="334"/>
                  </a:moveTo>
                  <a:cubicBezTo>
                    <a:pt x="917" y="441"/>
                    <a:pt x="798" y="537"/>
                    <a:pt x="667" y="537"/>
                  </a:cubicBezTo>
                  <a:lnTo>
                    <a:pt x="334" y="537"/>
                  </a:lnTo>
                  <a:cubicBezTo>
                    <a:pt x="393" y="417"/>
                    <a:pt x="512" y="334"/>
                    <a:pt x="667" y="334"/>
                  </a:cubicBezTo>
                  <a:close/>
                  <a:moveTo>
                    <a:pt x="1727" y="334"/>
                  </a:moveTo>
                  <a:cubicBezTo>
                    <a:pt x="1858" y="334"/>
                    <a:pt x="1989" y="417"/>
                    <a:pt x="2048" y="537"/>
                  </a:cubicBezTo>
                  <a:lnTo>
                    <a:pt x="1727" y="537"/>
                  </a:lnTo>
                  <a:cubicBezTo>
                    <a:pt x="1584" y="537"/>
                    <a:pt x="1453" y="453"/>
                    <a:pt x="1393" y="334"/>
                  </a:cubicBezTo>
                  <a:close/>
                  <a:moveTo>
                    <a:pt x="679" y="1"/>
                  </a:moveTo>
                  <a:cubicBezTo>
                    <a:pt x="298" y="1"/>
                    <a:pt x="0" y="310"/>
                    <a:pt x="0" y="679"/>
                  </a:cubicBezTo>
                  <a:lnTo>
                    <a:pt x="0" y="1037"/>
                  </a:lnTo>
                  <a:cubicBezTo>
                    <a:pt x="0" y="1132"/>
                    <a:pt x="72" y="1203"/>
                    <a:pt x="155" y="1203"/>
                  </a:cubicBezTo>
                  <a:cubicBezTo>
                    <a:pt x="250" y="1203"/>
                    <a:pt x="322" y="1132"/>
                    <a:pt x="322" y="1037"/>
                  </a:cubicBezTo>
                  <a:lnTo>
                    <a:pt x="322" y="846"/>
                  </a:lnTo>
                  <a:lnTo>
                    <a:pt x="679" y="846"/>
                  </a:lnTo>
                  <a:cubicBezTo>
                    <a:pt x="893" y="846"/>
                    <a:pt x="1084" y="751"/>
                    <a:pt x="1203" y="608"/>
                  </a:cubicBezTo>
                  <a:cubicBezTo>
                    <a:pt x="1334" y="751"/>
                    <a:pt x="1512" y="846"/>
                    <a:pt x="1727" y="846"/>
                  </a:cubicBezTo>
                  <a:lnTo>
                    <a:pt x="2084" y="846"/>
                  </a:lnTo>
                  <a:lnTo>
                    <a:pt x="2084" y="1037"/>
                  </a:lnTo>
                  <a:cubicBezTo>
                    <a:pt x="2084" y="1132"/>
                    <a:pt x="2155" y="1203"/>
                    <a:pt x="2239" y="1203"/>
                  </a:cubicBezTo>
                  <a:cubicBezTo>
                    <a:pt x="2334" y="1203"/>
                    <a:pt x="2405" y="1132"/>
                    <a:pt x="2405" y="1037"/>
                  </a:cubicBezTo>
                  <a:lnTo>
                    <a:pt x="2405" y="679"/>
                  </a:lnTo>
                  <a:cubicBezTo>
                    <a:pt x="2405" y="310"/>
                    <a:pt x="2096" y="1"/>
                    <a:pt x="172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27" name="Google Shape;11927;p81"/>
            <p:cNvSpPr/>
            <p:nvPr/>
          </p:nvSpPr>
          <p:spPr>
            <a:xfrm>
              <a:off x="6785593" y="1622815"/>
              <a:ext cx="21891" cy="10581"/>
            </a:xfrm>
            <a:custGeom>
              <a:avLst/>
              <a:gdLst/>
              <a:ahLst/>
              <a:cxnLst/>
              <a:rect l="l" t="t" r="r" b="b"/>
              <a:pathLst>
                <a:path w="691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524" y="333"/>
                  </a:lnTo>
                  <a:cubicBezTo>
                    <a:pt x="607" y="333"/>
                    <a:pt x="679" y="250"/>
                    <a:pt x="679" y="167"/>
                  </a:cubicBezTo>
                  <a:cubicBezTo>
                    <a:pt x="691" y="71"/>
                    <a:pt x="607" y="0"/>
                    <a:pt x="52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28" name="Google Shape;11928;p81"/>
            <p:cNvSpPr/>
            <p:nvPr/>
          </p:nvSpPr>
          <p:spPr>
            <a:xfrm>
              <a:off x="6852723" y="1622815"/>
              <a:ext cx="21542" cy="10581"/>
            </a:xfrm>
            <a:custGeom>
              <a:avLst/>
              <a:gdLst/>
              <a:ahLst/>
              <a:cxnLst/>
              <a:rect l="l" t="t" r="r" b="b"/>
              <a:pathLst>
                <a:path w="680" h="334" extrusionOk="0">
                  <a:moveTo>
                    <a:pt x="155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55" y="333"/>
                  </a:cubicBezTo>
                  <a:lnTo>
                    <a:pt x="512" y="333"/>
                  </a:lnTo>
                  <a:cubicBezTo>
                    <a:pt x="608" y="333"/>
                    <a:pt x="679" y="250"/>
                    <a:pt x="679" y="167"/>
                  </a:cubicBezTo>
                  <a:cubicBezTo>
                    <a:pt x="679" y="71"/>
                    <a:pt x="608" y="0"/>
                    <a:pt x="51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929" name="Google Shape;11929;p81"/>
          <p:cNvGrpSpPr/>
          <p:nvPr/>
        </p:nvGrpSpPr>
        <p:grpSpPr>
          <a:xfrm>
            <a:off x="8267917" y="1725221"/>
            <a:ext cx="429539" cy="473807"/>
            <a:chOff x="6200938" y="1500594"/>
            <a:chExt cx="322154" cy="355355"/>
          </a:xfrm>
          <a:solidFill>
            <a:srgbClr val="D2DE00"/>
          </a:solidFill>
        </p:grpSpPr>
        <p:sp>
          <p:nvSpPr>
            <p:cNvPr id="11930" name="Google Shape;11930;p81"/>
            <p:cNvSpPr/>
            <p:nvPr/>
          </p:nvSpPr>
          <p:spPr>
            <a:xfrm>
              <a:off x="6325789" y="1605835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12"/>
                    <a:pt x="167" y="512"/>
                  </a:cubicBezTo>
                  <a:cubicBezTo>
                    <a:pt x="262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31" name="Google Shape;11931;p81"/>
            <p:cNvSpPr/>
            <p:nvPr/>
          </p:nvSpPr>
          <p:spPr>
            <a:xfrm>
              <a:off x="6387280" y="1605835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12"/>
                    <a:pt x="167" y="512"/>
                  </a:cubicBezTo>
                  <a:cubicBezTo>
                    <a:pt x="250" y="512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32" name="Google Shape;11932;p81"/>
            <p:cNvSpPr/>
            <p:nvPr/>
          </p:nvSpPr>
          <p:spPr>
            <a:xfrm>
              <a:off x="6345779" y="1650725"/>
              <a:ext cx="32472" cy="10201"/>
            </a:xfrm>
            <a:custGeom>
              <a:avLst/>
              <a:gdLst/>
              <a:ahLst/>
              <a:cxnLst/>
              <a:rect l="l" t="t" r="r" b="b"/>
              <a:pathLst>
                <a:path w="1025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858" y="322"/>
                  </a:lnTo>
                  <a:cubicBezTo>
                    <a:pt x="953" y="322"/>
                    <a:pt x="1024" y="250"/>
                    <a:pt x="1024" y="167"/>
                  </a:cubicBezTo>
                  <a:cubicBezTo>
                    <a:pt x="1024" y="72"/>
                    <a:pt x="953" y="0"/>
                    <a:pt x="85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33" name="Google Shape;11933;p81"/>
            <p:cNvSpPr/>
            <p:nvPr/>
          </p:nvSpPr>
          <p:spPr>
            <a:xfrm>
              <a:off x="6200938" y="1500594"/>
              <a:ext cx="322154" cy="355355"/>
            </a:xfrm>
            <a:custGeom>
              <a:avLst/>
              <a:gdLst/>
              <a:ahLst/>
              <a:cxnLst/>
              <a:rect l="l" t="t" r="r" b="b"/>
              <a:pathLst>
                <a:path w="10169" h="11217" extrusionOk="0">
                  <a:moveTo>
                    <a:pt x="5072" y="322"/>
                  </a:moveTo>
                  <a:cubicBezTo>
                    <a:pt x="5251" y="322"/>
                    <a:pt x="5442" y="334"/>
                    <a:pt x="5608" y="381"/>
                  </a:cubicBezTo>
                  <a:lnTo>
                    <a:pt x="5608" y="1727"/>
                  </a:lnTo>
                  <a:cubicBezTo>
                    <a:pt x="5608" y="1822"/>
                    <a:pt x="5680" y="1893"/>
                    <a:pt x="5775" y="1893"/>
                  </a:cubicBezTo>
                  <a:cubicBezTo>
                    <a:pt x="5858" y="1893"/>
                    <a:pt x="5942" y="1822"/>
                    <a:pt x="5942" y="1727"/>
                  </a:cubicBezTo>
                  <a:lnTo>
                    <a:pt x="5942" y="465"/>
                  </a:lnTo>
                  <a:cubicBezTo>
                    <a:pt x="6835" y="798"/>
                    <a:pt x="7466" y="1632"/>
                    <a:pt x="7525" y="2608"/>
                  </a:cubicBezTo>
                  <a:lnTo>
                    <a:pt x="5942" y="2608"/>
                  </a:lnTo>
                  <a:lnTo>
                    <a:pt x="5942" y="2417"/>
                  </a:lnTo>
                  <a:cubicBezTo>
                    <a:pt x="5942" y="2322"/>
                    <a:pt x="5858" y="2251"/>
                    <a:pt x="5775" y="2251"/>
                  </a:cubicBezTo>
                  <a:cubicBezTo>
                    <a:pt x="5680" y="2251"/>
                    <a:pt x="5608" y="2322"/>
                    <a:pt x="5608" y="2417"/>
                  </a:cubicBezTo>
                  <a:lnTo>
                    <a:pt x="5608" y="2608"/>
                  </a:lnTo>
                  <a:lnTo>
                    <a:pt x="4537" y="2608"/>
                  </a:lnTo>
                  <a:lnTo>
                    <a:pt x="4537" y="381"/>
                  </a:lnTo>
                  <a:cubicBezTo>
                    <a:pt x="4715" y="334"/>
                    <a:pt x="4894" y="322"/>
                    <a:pt x="5072" y="322"/>
                  </a:cubicBezTo>
                  <a:close/>
                  <a:moveTo>
                    <a:pt x="4215" y="477"/>
                  </a:moveTo>
                  <a:lnTo>
                    <a:pt x="4215" y="2620"/>
                  </a:lnTo>
                  <a:lnTo>
                    <a:pt x="2620" y="2620"/>
                  </a:lnTo>
                  <a:cubicBezTo>
                    <a:pt x="2679" y="1643"/>
                    <a:pt x="3322" y="810"/>
                    <a:pt x="4215" y="477"/>
                  </a:cubicBezTo>
                  <a:close/>
                  <a:moveTo>
                    <a:pt x="7204" y="2941"/>
                  </a:moveTo>
                  <a:lnTo>
                    <a:pt x="7204" y="4013"/>
                  </a:lnTo>
                  <a:cubicBezTo>
                    <a:pt x="7204" y="4072"/>
                    <a:pt x="7204" y="4132"/>
                    <a:pt x="7192" y="4203"/>
                  </a:cubicBezTo>
                  <a:lnTo>
                    <a:pt x="2965" y="4203"/>
                  </a:lnTo>
                  <a:cubicBezTo>
                    <a:pt x="2965" y="4144"/>
                    <a:pt x="2953" y="4084"/>
                    <a:pt x="2953" y="4013"/>
                  </a:cubicBezTo>
                  <a:lnTo>
                    <a:pt x="2953" y="3656"/>
                  </a:lnTo>
                  <a:cubicBezTo>
                    <a:pt x="2953" y="3560"/>
                    <a:pt x="2870" y="3489"/>
                    <a:pt x="2786" y="3489"/>
                  </a:cubicBezTo>
                  <a:cubicBezTo>
                    <a:pt x="2691" y="3489"/>
                    <a:pt x="2620" y="3560"/>
                    <a:pt x="2620" y="3656"/>
                  </a:cubicBezTo>
                  <a:lnTo>
                    <a:pt x="2620" y="4013"/>
                  </a:lnTo>
                  <a:lnTo>
                    <a:pt x="2620" y="4203"/>
                  </a:lnTo>
                  <a:lnTo>
                    <a:pt x="2441" y="4203"/>
                  </a:lnTo>
                  <a:cubicBezTo>
                    <a:pt x="2334" y="4203"/>
                    <a:pt x="2251" y="4108"/>
                    <a:pt x="2251" y="4013"/>
                  </a:cubicBezTo>
                  <a:lnTo>
                    <a:pt x="2251" y="3132"/>
                  </a:lnTo>
                  <a:cubicBezTo>
                    <a:pt x="2251" y="3025"/>
                    <a:pt x="2334" y="2941"/>
                    <a:pt x="2441" y="2941"/>
                  </a:cubicBezTo>
                  <a:lnTo>
                    <a:pt x="2632" y="2941"/>
                  </a:lnTo>
                  <a:lnTo>
                    <a:pt x="2632" y="2953"/>
                  </a:lnTo>
                  <a:cubicBezTo>
                    <a:pt x="2632" y="3036"/>
                    <a:pt x="2715" y="3120"/>
                    <a:pt x="2798" y="3120"/>
                  </a:cubicBezTo>
                  <a:cubicBezTo>
                    <a:pt x="2882" y="3120"/>
                    <a:pt x="2965" y="3036"/>
                    <a:pt x="2965" y="2953"/>
                  </a:cubicBezTo>
                  <a:lnTo>
                    <a:pt x="2965" y="2941"/>
                  </a:lnTo>
                  <a:close/>
                  <a:moveTo>
                    <a:pt x="7692" y="2953"/>
                  </a:moveTo>
                  <a:cubicBezTo>
                    <a:pt x="7811" y="2953"/>
                    <a:pt x="7894" y="3036"/>
                    <a:pt x="7894" y="3144"/>
                  </a:cubicBezTo>
                  <a:lnTo>
                    <a:pt x="7894" y="4025"/>
                  </a:lnTo>
                  <a:cubicBezTo>
                    <a:pt x="7894" y="4120"/>
                    <a:pt x="7799" y="4215"/>
                    <a:pt x="7692" y="4215"/>
                  </a:cubicBezTo>
                  <a:lnTo>
                    <a:pt x="7501" y="4215"/>
                  </a:lnTo>
                  <a:lnTo>
                    <a:pt x="7501" y="4025"/>
                  </a:lnTo>
                  <a:lnTo>
                    <a:pt x="7501" y="2953"/>
                  </a:lnTo>
                  <a:close/>
                  <a:moveTo>
                    <a:pt x="7513" y="4513"/>
                  </a:moveTo>
                  <a:lnTo>
                    <a:pt x="7418" y="5096"/>
                  </a:lnTo>
                  <a:cubicBezTo>
                    <a:pt x="7394" y="5180"/>
                    <a:pt x="7323" y="5239"/>
                    <a:pt x="7239" y="5239"/>
                  </a:cubicBezTo>
                  <a:lnTo>
                    <a:pt x="7192" y="5239"/>
                  </a:lnTo>
                  <a:cubicBezTo>
                    <a:pt x="7323" y="5025"/>
                    <a:pt x="7418" y="4763"/>
                    <a:pt x="7478" y="4513"/>
                  </a:cubicBezTo>
                  <a:close/>
                  <a:moveTo>
                    <a:pt x="3691" y="4525"/>
                  </a:moveTo>
                  <a:lnTo>
                    <a:pt x="3822" y="5263"/>
                  </a:lnTo>
                  <a:lnTo>
                    <a:pt x="3346" y="5263"/>
                  </a:lnTo>
                  <a:cubicBezTo>
                    <a:pt x="3203" y="5037"/>
                    <a:pt x="3084" y="4799"/>
                    <a:pt x="3013" y="4525"/>
                  </a:cubicBezTo>
                  <a:close/>
                  <a:moveTo>
                    <a:pt x="6108" y="4525"/>
                  </a:moveTo>
                  <a:lnTo>
                    <a:pt x="5965" y="5263"/>
                  </a:lnTo>
                  <a:lnTo>
                    <a:pt x="4168" y="5263"/>
                  </a:lnTo>
                  <a:lnTo>
                    <a:pt x="4037" y="4525"/>
                  </a:lnTo>
                  <a:close/>
                  <a:moveTo>
                    <a:pt x="7144" y="4525"/>
                  </a:moveTo>
                  <a:cubicBezTo>
                    <a:pt x="7073" y="4787"/>
                    <a:pt x="6966" y="5025"/>
                    <a:pt x="6823" y="5227"/>
                  </a:cubicBezTo>
                  <a:cubicBezTo>
                    <a:pt x="6823" y="5239"/>
                    <a:pt x="6799" y="5239"/>
                    <a:pt x="6799" y="5263"/>
                  </a:cubicBezTo>
                  <a:lnTo>
                    <a:pt x="6323" y="5263"/>
                  </a:lnTo>
                  <a:lnTo>
                    <a:pt x="6465" y="4525"/>
                  </a:lnTo>
                  <a:close/>
                  <a:moveTo>
                    <a:pt x="2691" y="4549"/>
                  </a:moveTo>
                  <a:cubicBezTo>
                    <a:pt x="2751" y="4799"/>
                    <a:pt x="2846" y="5049"/>
                    <a:pt x="2977" y="5275"/>
                  </a:cubicBezTo>
                  <a:lnTo>
                    <a:pt x="2917" y="5275"/>
                  </a:lnTo>
                  <a:lnTo>
                    <a:pt x="2917" y="5263"/>
                  </a:lnTo>
                  <a:cubicBezTo>
                    <a:pt x="2834" y="5263"/>
                    <a:pt x="2751" y="5203"/>
                    <a:pt x="2739" y="5108"/>
                  </a:cubicBezTo>
                  <a:lnTo>
                    <a:pt x="2655" y="4549"/>
                  </a:lnTo>
                  <a:close/>
                  <a:moveTo>
                    <a:pt x="3906" y="5584"/>
                  </a:moveTo>
                  <a:lnTo>
                    <a:pt x="3941" y="5811"/>
                  </a:lnTo>
                  <a:cubicBezTo>
                    <a:pt x="3846" y="5751"/>
                    <a:pt x="3739" y="5680"/>
                    <a:pt x="3644" y="5584"/>
                  </a:cubicBezTo>
                  <a:close/>
                  <a:moveTo>
                    <a:pt x="6501" y="5584"/>
                  </a:moveTo>
                  <a:cubicBezTo>
                    <a:pt x="6418" y="5680"/>
                    <a:pt x="6311" y="5739"/>
                    <a:pt x="6204" y="5811"/>
                  </a:cubicBezTo>
                  <a:lnTo>
                    <a:pt x="6251" y="5584"/>
                  </a:lnTo>
                  <a:close/>
                  <a:moveTo>
                    <a:pt x="5906" y="5584"/>
                  </a:moveTo>
                  <a:lnTo>
                    <a:pt x="5870" y="5834"/>
                  </a:lnTo>
                  <a:cubicBezTo>
                    <a:pt x="5834" y="6013"/>
                    <a:pt x="5692" y="6132"/>
                    <a:pt x="5513" y="6132"/>
                  </a:cubicBezTo>
                  <a:lnTo>
                    <a:pt x="4632" y="6132"/>
                  </a:lnTo>
                  <a:cubicBezTo>
                    <a:pt x="4453" y="6132"/>
                    <a:pt x="4299" y="6013"/>
                    <a:pt x="4275" y="5834"/>
                  </a:cubicBezTo>
                  <a:lnTo>
                    <a:pt x="4227" y="5584"/>
                  </a:lnTo>
                  <a:close/>
                  <a:moveTo>
                    <a:pt x="6132" y="6204"/>
                  </a:moveTo>
                  <a:lnTo>
                    <a:pt x="6132" y="6775"/>
                  </a:lnTo>
                  <a:cubicBezTo>
                    <a:pt x="6132" y="7073"/>
                    <a:pt x="6346" y="7358"/>
                    <a:pt x="6620" y="7442"/>
                  </a:cubicBezTo>
                  <a:lnTo>
                    <a:pt x="6704" y="7466"/>
                  </a:lnTo>
                  <a:cubicBezTo>
                    <a:pt x="6406" y="7859"/>
                    <a:pt x="5870" y="8442"/>
                    <a:pt x="5072" y="8751"/>
                  </a:cubicBezTo>
                  <a:cubicBezTo>
                    <a:pt x="4287" y="8442"/>
                    <a:pt x="3751" y="7859"/>
                    <a:pt x="3441" y="7466"/>
                  </a:cubicBezTo>
                  <a:lnTo>
                    <a:pt x="3513" y="7442"/>
                  </a:lnTo>
                  <a:cubicBezTo>
                    <a:pt x="3810" y="7358"/>
                    <a:pt x="4001" y="7085"/>
                    <a:pt x="4001" y="6775"/>
                  </a:cubicBezTo>
                  <a:lnTo>
                    <a:pt x="4001" y="6204"/>
                  </a:lnTo>
                  <a:cubicBezTo>
                    <a:pt x="4049" y="6239"/>
                    <a:pt x="4108" y="6251"/>
                    <a:pt x="4168" y="6287"/>
                  </a:cubicBezTo>
                  <a:lnTo>
                    <a:pt x="4179" y="6287"/>
                  </a:lnTo>
                  <a:cubicBezTo>
                    <a:pt x="4299" y="6382"/>
                    <a:pt x="4465" y="6454"/>
                    <a:pt x="4632" y="6454"/>
                  </a:cubicBezTo>
                  <a:lnTo>
                    <a:pt x="5513" y="6454"/>
                  </a:lnTo>
                  <a:cubicBezTo>
                    <a:pt x="5668" y="6454"/>
                    <a:pt x="5834" y="6394"/>
                    <a:pt x="5954" y="6287"/>
                  </a:cubicBezTo>
                  <a:cubicBezTo>
                    <a:pt x="6013" y="6251"/>
                    <a:pt x="6073" y="6239"/>
                    <a:pt x="6132" y="6204"/>
                  </a:cubicBezTo>
                  <a:close/>
                  <a:moveTo>
                    <a:pt x="8942" y="6632"/>
                  </a:moveTo>
                  <a:cubicBezTo>
                    <a:pt x="9442" y="6632"/>
                    <a:pt x="9835" y="7025"/>
                    <a:pt x="9835" y="7525"/>
                  </a:cubicBezTo>
                  <a:lnTo>
                    <a:pt x="9835" y="8751"/>
                  </a:lnTo>
                  <a:lnTo>
                    <a:pt x="9823" y="8751"/>
                  </a:lnTo>
                  <a:cubicBezTo>
                    <a:pt x="9823" y="9049"/>
                    <a:pt x="9585" y="9287"/>
                    <a:pt x="9287" y="9287"/>
                  </a:cubicBezTo>
                  <a:lnTo>
                    <a:pt x="8049" y="9287"/>
                  </a:lnTo>
                  <a:lnTo>
                    <a:pt x="8049" y="7061"/>
                  </a:lnTo>
                  <a:cubicBezTo>
                    <a:pt x="8109" y="7025"/>
                    <a:pt x="8168" y="7001"/>
                    <a:pt x="8216" y="6954"/>
                  </a:cubicBezTo>
                  <a:lnTo>
                    <a:pt x="8454" y="6775"/>
                  </a:lnTo>
                  <a:cubicBezTo>
                    <a:pt x="8573" y="6692"/>
                    <a:pt x="8716" y="6632"/>
                    <a:pt x="8882" y="6632"/>
                  </a:cubicBezTo>
                  <a:close/>
                  <a:moveTo>
                    <a:pt x="5072" y="0"/>
                  </a:moveTo>
                  <a:cubicBezTo>
                    <a:pt x="3572" y="0"/>
                    <a:pt x="2358" y="1179"/>
                    <a:pt x="2274" y="2667"/>
                  </a:cubicBezTo>
                  <a:cubicBezTo>
                    <a:pt x="2072" y="2739"/>
                    <a:pt x="1917" y="2929"/>
                    <a:pt x="1917" y="3156"/>
                  </a:cubicBezTo>
                  <a:lnTo>
                    <a:pt x="1917" y="4037"/>
                  </a:lnTo>
                  <a:cubicBezTo>
                    <a:pt x="1917" y="4275"/>
                    <a:pt x="2084" y="4465"/>
                    <a:pt x="2298" y="4525"/>
                  </a:cubicBezTo>
                  <a:lnTo>
                    <a:pt x="2394" y="5168"/>
                  </a:lnTo>
                  <a:cubicBezTo>
                    <a:pt x="2441" y="5418"/>
                    <a:pt x="2655" y="5596"/>
                    <a:pt x="2906" y="5596"/>
                  </a:cubicBezTo>
                  <a:lnTo>
                    <a:pt x="3191" y="5596"/>
                  </a:lnTo>
                  <a:cubicBezTo>
                    <a:pt x="3334" y="5763"/>
                    <a:pt x="3489" y="5906"/>
                    <a:pt x="3679" y="6049"/>
                  </a:cubicBezTo>
                  <a:lnTo>
                    <a:pt x="3679" y="6799"/>
                  </a:lnTo>
                  <a:cubicBezTo>
                    <a:pt x="3679" y="6966"/>
                    <a:pt x="3572" y="7097"/>
                    <a:pt x="3429" y="7144"/>
                  </a:cubicBezTo>
                  <a:lnTo>
                    <a:pt x="3263" y="7192"/>
                  </a:lnTo>
                  <a:cubicBezTo>
                    <a:pt x="3203" y="7097"/>
                    <a:pt x="3167" y="7049"/>
                    <a:pt x="3167" y="7025"/>
                  </a:cubicBezTo>
                  <a:cubicBezTo>
                    <a:pt x="3108" y="6906"/>
                    <a:pt x="2989" y="6846"/>
                    <a:pt x="2870" y="6846"/>
                  </a:cubicBezTo>
                  <a:lnTo>
                    <a:pt x="2572" y="6846"/>
                  </a:lnTo>
                  <a:cubicBezTo>
                    <a:pt x="2429" y="6846"/>
                    <a:pt x="2263" y="6799"/>
                    <a:pt x="2144" y="6704"/>
                  </a:cubicBezTo>
                  <a:lnTo>
                    <a:pt x="1905" y="6525"/>
                  </a:lnTo>
                  <a:cubicBezTo>
                    <a:pt x="1727" y="6394"/>
                    <a:pt x="1501" y="6311"/>
                    <a:pt x="1286" y="6311"/>
                  </a:cubicBezTo>
                  <a:lnTo>
                    <a:pt x="1227" y="6311"/>
                  </a:lnTo>
                  <a:cubicBezTo>
                    <a:pt x="548" y="6311"/>
                    <a:pt x="0" y="6870"/>
                    <a:pt x="0" y="7537"/>
                  </a:cubicBezTo>
                  <a:lnTo>
                    <a:pt x="0" y="8775"/>
                  </a:lnTo>
                  <a:cubicBezTo>
                    <a:pt x="0" y="9192"/>
                    <a:pt x="298" y="9549"/>
                    <a:pt x="703" y="9621"/>
                  </a:cubicBezTo>
                  <a:lnTo>
                    <a:pt x="703" y="11049"/>
                  </a:lnTo>
                  <a:cubicBezTo>
                    <a:pt x="703" y="11133"/>
                    <a:pt x="774" y="11216"/>
                    <a:pt x="870" y="11216"/>
                  </a:cubicBezTo>
                  <a:cubicBezTo>
                    <a:pt x="953" y="11216"/>
                    <a:pt x="1024" y="11133"/>
                    <a:pt x="1024" y="11049"/>
                  </a:cubicBezTo>
                  <a:lnTo>
                    <a:pt x="1024" y="9633"/>
                  </a:lnTo>
                  <a:lnTo>
                    <a:pt x="2096" y="9633"/>
                  </a:lnTo>
                  <a:lnTo>
                    <a:pt x="2096" y="11049"/>
                  </a:lnTo>
                  <a:cubicBezTo>
                    <a:pt x="2096" y="11133"/>
                    <a:pt x="2179" y="11216"/>
                    <a:pt x="2263" y="11216"/>
                  </a:cubicBezTo>
                  <a:cubicBezTo>
                    <a:pt x="2358" y="11216"/>
                    <a:pt x="2429" y="11133"/>
                    <a:pt x="2429" y="11049"/>
                  </a:cubicBezTo>
                  <a:lnTo>
                    <a:pt x="2429" y="9109"/>
                  </a:lnTo>
                  <a:cubicBezTo>
                    <a:pt x="2429" y="9025"/>
                    <a:pt x="2358" y="8954"/>
                    <a:pt x="2263" y="8954"/>
                  </a:cubicBezTo>
                  <a:cubicBezTo>
                    <a:pt x="2179" y="8954"/>
                    <a:pt x="2096" y="9025"/>
                    <a:pt x="2096" y="9109"/>
                  </a:cubicBezTo>
                  <a:lnTo>
                    <a:pt x="2096" y="9311"/>
                  </a:lnTo>
                  <a:lnTo>
                    <a:pt x="870" y="9311"/>
                  </a:lnTo>
                  <a:cubicBezTo>
                    <a:pt x="572" y="9311"/>
                    <a:pt x="334" y="9073"/>
                    <a:pt x="334" y="8775"/>
                  </a:cubicBezTo>
                  <a:lnTo>
                    <a:pt x="334" y="7537"/>
                  </a:lnTo>
                  <a:cubicBezTo>
                    <a:pt x="334" y="7049"/>
                    <a:pt x="727" y="6644"/>
                    <a:pt x="1227" y="6644"/>
                  </a:cubicBezTo>
                  <a:lnTo>
                    <a:pt x="1286" y="6644"/>
                  </a:lnTo>
                  <a:cubicBezTo>
                    <a:pt x="1429" y="6644"/>
                    <a:pt x="1596" y="6692"/>
                    <a:pt x="1715" y="6787"/>
                  </a:cubicBezTo>
                  <a:lnTo>
                    <a:pt x="1953" y="6966"/>
                  </a:lnTo>
                  <a:cubicBezTo>
                    <a:pt x="2013" y="7013"/>
                    <a:pt x="2060" y="7049"/>
                    <a:pt x="2120" y="7073"/>
                  </a:cubicBezTo>
                  <a:lnTo>
                    <a:pt x="2120" y="8418"/>
                  </a:lnTo>
                  <a:cubicBezTo>
                    <a:pt x="2120" y="8501"/>
                    <a:pt x="2191" y="8573"/>
                    <a:pt x="2274" y="8573"/>
                  </a:cubicBezTo>
                  <a:cubicBezTo>
                    <a:pt x="2370" y="8573"/>
                    <a:pt x="2441" y="8501"/>
                    <a:pt x="2441" y="8418"/>
                  </a:cubicBezTo>
                  <a:lnTo>
                    <a:pt x="2441" y="7168"/>
                  </a:lnTo>
                  <a:cubicBezTo>
                    <a:pt x="2489" y="7168"/>
                    <a:pt x="2536" y="7180"/>
                    <a:pt x="2572" y="7180"/>
                  </a:cubicBezTo>
                  <a:lnTo>
                    <a:pt x="2894" y="7180"/>
                  </a:lnTo>
                  <a:cubicBezTo>
                    <a:pt x="2917" y="7239"/>
                    <a:pt x="3608" y="8549"/>
                    <a:pt x="5037" y="9097"/>
                  </a:cubicBezTo>
                  <a:cubicBezTo>
                    <a:pt x="5055" y="9103"/>
                    <a:pt x="5072" y="9106"/>
                    <a:pt x="5092" y="9106"/>
                  </a:cubicBezTo>
                  <a:cubicBezTo>
                    <a:pt x="5111" y="9106"/>
                    <a:pt x="5132" y="9103"/>
                    <a:pt x="5156" y="9097"/>
                  </a:cubicBezTo>
                  <a:cubicBezTo>
                    <a:pt x="6596" y="8561"/>
                    <a:pt x="7275" y="7239"/>
                    <a:pt x="7299" y="7180"/>
                  </a:cubicBezTo>
                  <a:lnTo>
                    <a:pt x="7608" y="7180"/>
                  </a:lnTo>
                  <a:cubicBezTo>
                    <a:pt x="7656" y="7180"/>
                    <a:pt x="7692" y="7180"/>
                    <a:pt x="7739" y="7168"/>
                  </a:cubicBezTo>
                  <a:lnTo>
                    <a:pt x="7739" y="11049"/>
                  </a:lnTo>
                  <a:cubicBezTo>
                    <a:pt x="7739" y="11133"/>
                    <a:pt x="7811" y="11216"/>
                    <a:pt x="7906" y="11216"/>
                  </a:cubicBezTo>
                  <a:cubicBezTo>
                    <a:pt x="7989" y="11216"/>
                    <a:pt x="8073" y="11133"/>
                    <a:pt x="8073" y="11049"/>
                  </a:cubicBezTo>
                  <a:lnTo>
                    <a:pt x="8073" y="9633"/>
                  </a:lnTo>
                  <a:lnTo>
                    <a:pt x="9144" y="9633"/>
                  </a:lnTo>
                  <a:lnTo>
                    <a:pt x="9144" y="11049"/>
                  </a:lnTo>
                  <a:cubicBezTo>
                    <a:pt x="9144" y="11133"/>
                    <a:pt x="9216" y="11216"/>
                    <a:pt x="9299" y="11216"/>
                  </a:cubicBezTo>
                  <a:cubicBezTo>
                    <a:pt x="9394" y="11216"/>
                    <a:pt x="9466" y="11133"/>
                    <a:pt x="9466" y="11049"/>
                  </a:cubicBezTo>
                  <a:lnTo>
                    <a:pt x="9466" y="9621"/>
                  </a:lnTo>
                  <a:cubicBezTo>
                    <a:pt x="9871" y="9549"/>
                    <a:pt x="10168" y="9192"/>
                    <a:pt x="10168" y="8775"/>
                  </a:cubicBezTo>
                  <a:lnTo>
                    <a:pt x="10168" y="7537"/>
                  </a:lnTo>
                  <a:cubicBezTo>
                    <a:pt x="10156" y="6846"/>
                    <a:pt x="9621" y="6311"/>
                    <a:pt x="8930" y="6311"/>
                  </a:cubicBezTo>
                  <a:lnTo>
                    <a:pt x="8871" y="6311"/>
                  </a:lnTo>
                  <a:cubicBezTo>
                    <a:pt x="8644" y="6311"/>
                    <a:pt x="8418" y="6394"/>
                    <a:pt x="8240" y="6525"/>
                  </a:cubicBezTo>
                  <a:lnTo>
                    <a:pt x="8013" y="6704"/>
                  </a:lnTo>
                  <a:cubicBezTo>
                    <a:pt x="7894" y="6787"/>
                    <a:pt x="7739" y="6846"/>
                    <a:pt x="7573" y="6846"/>
                  </a:cubicBezTo>
                  <a:lnTo>
                    <a:pt x="7275" y="6846"/>
                  </a:lnTo>
                  <a:cubicBezTo>
                    <a:pt x="7144" y="6846"/>
                    <a:pt x="7037" y="6930"/>
                    <a:pt x="6977" y="7025"/>
                  </a:cubicBezTo>
                  <a:cubicBezTo>
                    <a:pt x="6977" y="7049"/>
                    <a:pt x="6954" y="7097"/>
                    <a:pt x="6894" y="7192"/>
                  </a:cubicBezTo>
                  <a:lnTo>
                    <a:pt x="6727" y="7144"/>
                  </a:lnTo>
                  <a:cubicBezTo>
                    <a:pt x="6585" y="7097"/>
                    <a:pt x="6477" y="6954"/>
                    <a:pt x="6477" y="6799"/>
                  </a:cubicBezTo>
                  <a:lnTo>
                    <a:pt x="6477" y="6049"/>
                  </a:lnTo>
                  <a:cubicBezTo>
                    <a:pt x="6656" y="5930"/>
                    <a:pt x="6823" y="5775"/>
                    <a:pt x="6966" y="5596"/>
                  </a:cubicBezTo>
                  <a:lnTo>
                    <a:pt x="7251" y="5596"/>
                  </a:lnTo>
                  <a:cubicBezTo>
                    <a:pt x="7501" y="5596"/>
                    <a:pt x="7716" y="5418"/>
                    <a:pt x="7751" y="5168"/>
                  </a:cubicBezTo>
                  <a:lnTo>
                    <a:pt x="7859" y="4525"/>
                  </a:lnTo>
                  <a:cubicBezTo>
                    <a:pt x="8073" y="4465"/>
                    <a:pt x="8228" y="4263"/>
                    <a:pt x="8228" y="4037"/>
                  </a:cubicBezTo>
                  <a:lnTo>
                    <a:pt x="8228" y="3156"/>
                  </a:lnTo>
                  <a:cubicBezTo>
                    <a:pt x="8228" y="2929"/>
                    <a:pt x="8085" y="2739"/>
                    <a:pt x="7870" y="2667"/>
                  </a:cubicBezTo>
                  <a:cubicBezTo>
                    <a:pt x="7799" y="1191"/>
                    <a:pt x="6585" y="0"/>
                    <a:pt x="5072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34" name="Google Shape;11934;p81"/>
            <p:cNvSpPr/>
            <p:nvPr/>
          </p:nvSpPr>
          <p:spPr>
            <a:xfrm>
              <a:off x="6312199" y="1800445"/>
              <a:ext cx="99253" cy="54743"/>
            </a:xfrm>
            <a:custGeom>
              <a:avLst/>
              <a:gdLst/>
              <a:ahLst/>
              <a:cxnLst/>
              <a:rect l="l" t="t" r="r" b="b"/>
              <a:pathLst>
                <a:path w="3133" h="1728" extrusionOk="0">
                  <a:moveTo>
                    <a:pt x="1560" y="1"/>
                  </a:moveTo>
                  <a:cubicBezTo>
                    <a:pt x="703" y="1"/>
                    <a:pt x="1" y="703"/>
                    <a:pt x="1" y="1572"/>
                  </a:cubicBezTo>
                  <a:cubicBezTo>
                    <a:pt x="1" y="1656"/>
                    <a:pt x="72" y="1727"/>
                    <a:pt x="167" y="1727"/>
                  </a:cubicBezTo>
                  <a:cubicBezTo>
                    <a:pt x="251" y="1727"/>
                    <a:pt x="334" y="1656"/>
                    <a:pt x="334" y="1572"/>
                  </a:cubicBezTo>
                  <a:cubicBezTo>
                    <a:pt x="334" y="882"/>
                    <a:pt x="882" y="334"/>
                    <a:pt x="1560" y="334"/>
                  </a:cubicBezTo>
                  <a:cubicBezTo>
                    <a:pt x="2251" y="334"/>
                    <a:pt x="2799" y="882"/>
                    <a:pt x="2799" y="1572"/>
                  </a:cubicBezTo>
                  <a:cubicBezTo>
                    <a:pt x="2799" y="1656"/>
                    <a:pt x="2870" y="1727"/>
                    <a:pt x="2965" y="1727"/>
                  </a:cubicBezTo>
                  <a:cubicBezTo>
                    <a:pt x="3049" y="1727"/>
                    <a:pt x="3120" y="1656"/>
                    <a:pt x="3120" y="1572"/>
                  </a:cubicBezTo>
                  <a:cubicBezTo>
                    <a:pt x="3132" y="703"/>
                    <a:pt x="2430" y="1"/>
                    <a:pt x="1560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935" name="Google Shape;11935;p81"/>
          <p:cNvGrpSpPr/>
          <p:nvPr/>
        </p:nvGrpSpPr>
        <p:grpSpPr>
          <a:xfrm>
            <a:off x="7052842" y="1724713"/>
            <a:ext cx="443140" cy="473299"/>
            <a:chOff x="5289631" y="1500214"/>
            <a:chExt cx="332355" cy="354974"/>
          </a:xfrm>
          <a:solidFill>
            <a:srgbClr val="D2DE00"/>
          </a:solidFill>
        </p:grpSpPr>
        <p:sp>
          <p:nvSpPr>
            <p:cNvPr id="11936" name="Google Shape;11936;p81"/>
            <p:cNvSpPr/>
            <p:nvPr/>
          </p:nvSpPr>
          <p:spPr>
            <a:xfrm>
              <a:off x="5432603" y="1667040"/>
              <a:ext cx="45651" cy="16157"/>
            </a:xfrm>
            <a:custGeom>
              <a:avLst/>
              <a:gdLst/>
              <a:ahLst/>
              <a:cxnLst/>
              <a:rect l="l" t="t" r="r" b="b"/>
              <a:pathLst>
                <a:path w="1441" h="510" extrusionOk="0">
                  <a:moveTo>
                    <a:pt x="183" y="0"/>
                  </a:moveTo>
                  <a:cubicBezTo>
                    <a:pt x="140" y="0"/>
                    <a:pt x="96" y="15"/>
                    <a:pt x="60" y="45"/>
                  </a:cubicBezTo>
                  <a:cubicBezTo>
                    <a:pt x="0" y="104"/>
                    <a:pt x="0" y="211"/>
                    <a:pt x="60" y="283"/>
                  </a:cubicBezTo>
                  <a:cubicBezTo>
                    <a:pt x="203" y="426"/>
                    <a:pt x="441" y="509"/>
                    <a:pt x="691" y="509"/>
                  </a:cubicBezTo>
                  <a:cubicBezTo>
                    <a:pt x="965" y="509"/>
                    <a:pt x="1203" y="426"/>
                    <a:pt x="1334" y="283"/>
                  </a:cubicBezTo>
                  <a:cubicBezTo>
                    <a:pt x="1441" y="223"/>
                    <a:pt x="1441" y="128"/>
                    <a:pt x="1370" y="45"/>
                  </a:cubicBezTo>
                  <a:cubicBezTo>
                    <a:pt x="1334" y="15"/>
                    <a:pt x="1292" y="0"/>
                    <a:pt x="1251" y="0"/>
                  </a:cubicBezTo>
                  <a:cubicBezTo>
                    <a:pt x="1209" y="0"/>
                    <a:pt x="1167" y="15"/>
                    <a:pt x="1131" y="45"/>
                  </a:cubicBezTo>
                  <a:cubicBezTo>
                    <a:pt x="1072" y="104"/>
                    <a:pt x="917" y="188"/>
                    <a:pt x="715" y="188"/>
                  </a:cubicBezTo>
                  <a:cubicBezTo>
                    <a:pt x="500" y="188"/>
                    <a:pt x="358" y="104"/>
                    <a:pt x="298" y="45"/>
                  </a:cubicBezTo>
                  <a:cubicBezTo>
                    <a:pt x="268" y="15"/>
                    <a:pt x="227" y="0"/>
                    <a:pt x="18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37" name="Google Shape;11937;p81"/>
            <p:cNvSpPr/>
            <p:nvPr/>
          </p:nvSpPr>
          <p:spPr>
            <a:xfrm>
              <a:off x="5416763" y="1628074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1"/>
                    <a:pt x="167" y="501"/>
                  </a:cubicBezTo>
                  <a:cubicBezTo>
                    <a:pt x="262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38" name="Google Shape;11938;p81"/>
            <p:cNvSpPr/>
            <p:nvPr/>
          </p:nvSpPr>
          <p:spPr>
            <a:xfrm>
              <a:off x="5483893" y="1628074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55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39" name="Google Shape;11939;p81"/>
            <p:cNvSpPr/>
            <p:nvPr/>
          </p:nvSpPr>
          <p:spPr>
            <a:xfrm>
              <a:off x="5411093" y="1611474"/>
              <a:ext cx="21923" cy="10613"/>
            </a:xfrm>
            <a:custGeom>
              <a:avLst/>
              <a:gdLst/>
              <a:ahLst/>
              <a:cxnLst/>
              <a:rect l="l" t="t" r="r" b="b"/>
              <a:pathLst>
                <a:path w="692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525" y="334"/>
                  </a:lnTo>
                  <a:cubicBezTo>
                    <a:pt x="608" y="334"/>
                    <a:pt x="691" y="251"/>
                    <a:pt x="691" y="168"/>
                  </a:cubicBezTo>
                  <a:cubicBezTo>
                    <a:pt x="691" y="72"/>
                    <a:pt x="620" y="1"/>
                    <a:pt x="52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40" name="Google Shape;11940;p81"/>
            <p:cNvSpPr/>
            <p:nvPr/>
          </p:nvSpPr>
          <p:spPr>
            <a:xfrm>
              <a:off x="5478254" y="1611474"/>
              <a:ext cx="21511" cy="10613"/>
            </a:xfrm>
            <a:custGeom>
              <a:avLst/>
              <a:gdLst/>
              <a:ahLst/>
              <a:cxnLst/>
              <a:rect l="l" t="t" r="r" b="b"/>
              <a:pathLst>
                <a:path w="679" h="335" extrusionOk="0">
                  <a:moveTo>
                    <a:pt x="155" y="1"/>
                  </a:moveTo>
                  <a:cubicBezTo>
                    <a:pt x="71" y="1"/>
                    <a:pt x="0" y="72"/>
                    <a:pt x="0" y="168"/>
                  </a:cubicBezTo>
                  <a:cubicBezTo>
                    <a:pt x="0" y="251"/>
                    <a:pt x="71" y="334"/>
                    <a:pt x="155" y="334"/>
                  </a:cubicBezTo>
                  <a:lnTo>
                    <a:pt x="524" y="334"/>
                  </a:lnTo>
                  <a:cubicBezTo>
                    <a:pt x="607" y="334"/>
                    <a:pt x="679" y="251"/>
                    <a:pt x="679" y="168"/>
                  </a:cubicBezTo>
                  <a:cubicBezTo>
                    <a:pt x="679" y="72"/>
                    <a:pt x="607" y="1"/>
                    <a:pt x="52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41" name="Google Shape;11941;p81"/>
            <p:cNvSpPr/>
            <p:nvPr/>
          </p:nvSpPr>
          <p:spPr>
            <a:xfrm>
              <a:off x="5289631" y="1500214"/>
              <a:ext cx="332355" cy="354974"/>
            </a:xfrm>
            <a:custGeom>
              <a:avLst/>
              <a:gdLst/>
              <a:ahLst/>
              <a:cxnLst/>
              <a:rect l="l" t="t" r="r" b="b"/>
              <a:pathLst>
                <a:path w="10491" h="11205" extrusionOk="0">
                  <a:moveTo>
                    <a:pt x="5930" y="322"/>
                  </a:moveTo>
                  <a:cubicBezTo>
                    <a:pt x="6395" y="322"/>
                    <a:pt x="6978" y="596"/>
                    <a:pt x="7347" y="858"/>
                  </a:cubicBezTo>
                  <a:cubicBezTo>
                    <a:pt x="7752" y="1143"/>
                    <a:pt x="8240" y="1655"/>
                    <a:pt x="8335" y="2429"/>
                  </a:cubicBezTo>
                  <a:cubicBezTo>
                    <a:pt x="8395" y="2989"/>
                    <a:pt x="8550" y="3263"/>
                    <a:pt x="8716" y="3513"/>
                  </a:cubicBezTo>
                  <a:cubicBezTo>
                    <a:pt x="8812" y="3680"/>
                    <a:pt x="8895" y="3822"/>
                    <a:pt x="8966" y="4049"/>
                  </a:cubicBezTo>
                  <a:cubicBezTo>
                    <a:pt x="9073" y="4370"/>
                    <a:pt x="9073" y="4632"/>
                    <a:pt x="9073" y="4894"/>
                  </a:cubicBezTo>
                  <a:cubicBezTo>
                    <a:pt x="9073" y="5144"/>
                    <a:pt x="9073" y="5406"/>
                    <a:pt x="9169" y="5715"/>
                  </a:cubicBezTo>
                  <a:cubicBezTo>
                    <a:pt x="9228" y="5918"/>
                    <a:pt x="9300" y="6085"/>
                    <a:pt x="9371" y="6239"/>
                  </a:cubicBezTo>
                  <a:cubicBezTo>
                    <a:pt x="9526" y="6537"/>
                    <a:pt x="9657" y="6799"/>
                    <a:pt x="9645" y="7442"/>
                  </a:cubicBezTo>
                  <a:cubicBezTo>
                    <a:pt x="9621" y="8037"/>
                    <a:pt x="9800" y="8430"/>
                    <a:pt x="9919" y="8740"/>
                  </a:cubicBezTo>
                  <a:cubicBezTo>
                    <a:pt x="10062" y="9049"/>
                    <a:pt x="10145" y="9264"/>
                    <a:pt x="10026" y="9597"/>
                  </a:cubicBezTo>
                  <a:cubicBezTo>
                    <a:pt x="9931" y="9918"/>
                    <a:pt x="9645" y="10133"/>
                    <a:pt x="9454" y="10252"/>
                  </a:cubicBezTo>
                  <a:lnTo>
                    <a:pt x="9454" y="9692"/>
                  </a:lnTo>
                  <a:cubicBezTo>
                    <a:pt x="9454" y="9168"/>
                    <a:pt x="9121" y="8704"/>
                    <a:pt x="8633" y="8549"/>
                  </a:cubicBezTo>
                  <a:lnTo>
                    <a:pt x="6811" y="7906"/>
                  </a:lnTo>
                  <a:cubicBezTo>
                    <a:pt x="6609" y="7835"/>
                    <a:pt x="6454" y="7620"/>
                    <a:pt x="6454" y="7394"/>
                  </a:cubicBezTo>
                  <a:lnTo>
                    <a:pt x="6454" y="6680"/>
                  </a:lnTo>
                  <a:cubicBezTo>
                    <a:pt x="7180" y="6263"/>
                    <a:pt x="7692" y="5465"/>
                    <a:pt x="7692" y="4561"/>
                  </a:cubicBezTo>
                  <a:lnTo>
                    <a:pt x="7692" y="3977"/>
                  </a:lnTo>
                  <a:cubicBezTo>
                    <a:pt x="7704" y="3989"/>
                    <a:pt x="7716" y="3989"/>
                    <a:pt x="7716" y="4001"/>
                  </a:cubicBezTo>
                  <a:cubicBezTo>
                    <a:pt x="8073" y="4263"/>
                    <a:pt x="8300" y="4418"/>
                    <a:pt x="8347" y="4989"/>
                  </a:cubicBezTo>
                  <a:cubicBezTo>
                    <a:pt x="8347" y="5073"/>
                    <a:pt x="8419" y="5132"/>
                    <a:pt x="8514" y="5132"/>
                  </a:cubicBezTo>
                  <a:lnTo>
                    <a:pt x="8526" y="5132"/>
                  </a:lnTo>
                  <a:cubicBezTo>
                    <a:pt x="8609" y="5132"/>
                    <a:pt x="8692" y="5049"/>
                    <a:pt x="8669" y="4953"/>
                  </a:cubicBezTo>
                  <a:cubicBezTo>
                    <a:pt x="8609" y="4239"/>
                    <a:pt x="8276" y="3989"/>
                    <a:pt x="7895" y="3739"/>
                  </a:cubicBezTo>
                  <a:cubicBezTo>
                    <a:pt x="7633" y="3560"/>
                    <a:pt x="7359" y="3370"/>
                    <a:pt x="7121" y="2965"/>
                  </a:cubicBezTo>
                  <a:cubicBezTo>
                    <a:pt x="6728" y="2322"/>
                    <a:pt x="6287" y="2215"/>
                    <a:pt x="5954" y="2132"/>
                  </a:cubicBezTo>
                  <a:cubicBezTo>
                    <a:pt x="5787" y="2084"/>
                    <a:pt x="5633" y="2060"/>
                    <a:pt x="5513" y="1965"/>
                  </a:cubicBezTo>
                  <a:cubicBezTo>
                    <a:pt x="5442" y="1917"/>
                    <a:pt x="5418" y="1834"/>
                    <a:pt x="5418" y="1763"/>
                  </a:cubicBezTo>
                  <a:lnTo>
                    <a:pt x="5418" y="1417"/>
                  </a:lnTo>
                  <a:cubicBezTo>
                    <a:pt x="5418" y="1322"/>
                    <a:pt x="5335" y="1251"/>
                    <a:pt x="5252" y="1251"/>
                  </a:cubicBezTo>
                  <a:cubicBezTo>
                    <a:pt x="5156" y="1251"/>
                    <a:pt x="5085" y="1322"/>
                    <a:pt x="5085" y="1417"/>
                  </a:cubicBezTo>
                  <a:lnTo>
                    <a:pt x="5085" y="1763"/>
                  </a:lnTo>
                  <a:cubicBezTo>
                    <a:pt x="5085" y="1846"/>
                    <a:pt x="5037" y="1917"/>
                    <a:pt x="4978" y="1965"/>
                  </a:cubicBezTo>
                  <a:cubicBezTo>
                    <a:pt x="4859" y="2060"/>
                    <a:pt x="4716" y="2084"/>
                    <a:pt x="4549" y="2132"/>
                  </a:cubicBezTo>
                  <a:cubicBezTo>
                    <a:pt x="4204" y="2215"/>
                    <a:pt x="3763" y="2322"/>
                    <a:pt x="3370" y="2965"/>
                  </a:cubicBezTo>
                  <a:cubicBezTo>
                    <a:pt x="3120" y="3370"/>
                    <a:pt x="2858" y="3549"/>
                    <a:pt x="2596" y="3739"/>
                  </a:cubicBezTo>
                  <a:cubicBezTo>
                    <a:pt x="2227" y="3989"/>
                    <a:pt x="1882" y="4239"/>
                    <a:pt x="1823" y="4953"/>
                  </a:cubicBezTo>
                  <a:cubicBezTo>
                    <a:pt x="1823" y="5049"/>
                    <a:pt x="1882" y="5120"/>
                    <a:pt x="1977" y="5132"/>
                  </a:cubicBezTo>
                  <a:cubicBezTo>
                    <a:pt x="2061" y="5132"/>
                    <a:pt x="2144" y="5073"/>
                    <a:pt x="2156" y="4989"/>
                  </a:cubicBezTo>
                  <a:cubicBezTo>
                    <a:pt x="2204" y="4418"/>
                    <a:pt x="2442" y="4263"/>
                    <a:pt x="2775" y="4001"/>
                  </a:cubicBezTo>
                  <a:cubicBezTo>
                    <a:pt x="3049" y="3822"/>
                    <a:pt x="3358" y="3584"/>
                    <a:pt x="3644" y="3144"/>
                  </a:cubicBezTo>
                  <a:cubicBezTo>
                    <a:pt x="3966" y="2620"/>
                    <a:pt x="4287" y="2525"/>
                    <a:pt x="4621" y="2453"/>
                  </a:cubicBezTo>
                  <a:cubicBezTo>
                    <a:pt x="4835" y="2394"/>
                    <a:pt x="5061" y="2346"/>
                    <a:pt x="5263" y="2179"/>
                  </a:cubicBezTo>
                  <a:cubicBezTo>
                    <a:pt x="5454" y="2346"/>
                    <a:pt x="5680" y="2394"/>
                    <a:pt x="5906" y="2453"/>
                  </a:cubicBezTo>
                  <a:cubicBezTo>
                    <a:pt x="6252" y="2548"/>
                    <a:pt x="6561" y="2620"/>
                    <a:pt x="6883" y="3144"/>
                  </a:cubicBezTo>
                  <a:cubicBezTo>
                    <a:pt x="7049" y="3394"/>
                    <a:pt x="7216" y="3584"/>
                    <a:pt x="7395" y="3715"/>
                  </a:cubicBezTo>
                  <a:lnTo>
                    <a:pt x="7395" y="4525"/>
                  </a:lnTo>
                  <a:cubicBezTo>
                    <a:pt x="7395" y="5680"/>
                    <a:pt x="6454" y="6656"/>
                    <a:pt x="5299" y="6668"/>
                  </a:cubicBezTo>
                  <a:cubicBezTo>
                    <a:pt x="5292" y="6668"/>
                    <a:pt x="5285" y="6668"/>
                    <a:pt x="5277" y="6668"/>
                  </a:cubicBezTo>
                  <a:cubicBezTo>
                    <a:pt x="4109" y="6668"/>
                    <a:pt x="3156" y="5720"/>
                    <a:pt x="3156" y="4549"/>
                  </a:cubicBezTo>
                  <a:lnTo>
                    <a:pt x="3156" y="4489"/>
                  </a:lnTo>
                  <a:cubicBezTo>
                    <a:pt x="3156" y="4406"/>
                    <a:pt x="3073" y="4334"/>
                    <a:pt x="2989" y="4334"/>
                  </a:cubicBezTo>
                  <a:cubicBezTo>
                    <a:pt x="2894" y="4334"/>
                    <a:pt x="2823" y="4406"/>
                    <a:pt x="2823" y="4489"/>
                  </a:cubicBezTo>
                  <a:lnTo>
                    <a:pt x="2823" y="4549"/>
                  </a:lnTo>
                  <a:cubicBezTo>
                    <a:pt x="2823" y="5465"/>
                    <a:pt x="3311" y="6251"/>
                    <a:pt x="4061" y="6680"/>
                  </a:cubicBezTo>
                  <a:lnTo>
                    <a:pt x="4061" y="7394"/>
                  </a:lnTo>
                  <a:cubicBezTo>
                    <a:pt x="4061" y="7620"/>
                    <a:pt x="3906" y="7823"/>
                    <a:pt x="3704" y="7906"/>
                  </a:cubicBezTo>
                  <a:lnTo>
                    <a:pt x="1882" y="8537"/>
                  </a:lnTo>
                  <a:cubicBezTo>
                    <a:pt x="1394" y="8716"/>
                    <a:pt x="1072" y="9180"/>
                    <a:pt x="1072" y="9692"/>
                  </a:cubicBezTo>
                  <a:lnTo>
                    <a:pt x="1072" y="10252"/>
                  </a:lnTo>
                  <a:cubicBezTo>
                    <a:pt x="858" y="10133"/>
                    <a:pt x="596" y="9906"/>
                    <a:pt x="489" y="9597"/>
                  </a:cubicBezTo>
                  <a:cubicBezTo>
                    <a:pt x="370" y="9252"/>
                    <a:pt x="453" y="9049"/>
                    <a:pt x="608" y="8740"/>
                  </a:cubicBezTo>
                  <a:cubicBezTo>
                    <a:pt x="739" y="8418"/>
                    <a:pt x="906" y="8049"/>
                    <a:pt x="894" y="7442"/>
                  </a:cubicBezTo>
                  <a:cubicBezTo>
                    <a:pt x="870" y="6799"/>
                    <a:pt x="1025" y="6513"/>
                    <a:pt x="1156" y="6239"/>
                  </a:cubicBezTo>
                  <a:cubicBezTo>
                    <a:pt x="1227" y="6085"/>
                    <a:pt x="1311" y="5918"/>
                    <a:pt x="1370" y="5715"/>
                  </a:cubicBezTo>
                  <a:cubicBezTo>
                    <a:pt x="1453" y="5406"/>
                    <a:pt x="1453" y="5144"/>
                    <a:pt x="1453" y="4894"/>
                  </a:cubicBezTo>
                  <a:cubicBezTo>
                    <a:pt x="1453" y="4632"/>
                    <a:pt x="1453" y="4370"/>
                    <a:pt x="1561" y="4049"/>
                  </a:cubicBezTo>
                  <a:cubicBezTo>
                    <a:pt x="1632" y="3822"/>
                    <a:pt x="1727" y="3680"/>
                    <a:pt x="1811" y="3513"/>
                  </a:cubicBezTo>
                  <a:cubicBezTo>
                    <a:pt x="1965" y="3263"/>
                    <a:pt x="2120" y="2989"/>
                    <a:pt x="2204" y="2429"/>
                  </a:cubicBezTo>
                  <a:cubicBezTo>
                    <a:pt x="2287" y="1655"/>
                    <a:pt x="2775" y="1155"/>
                    <a:pt x="3180" y="858"/>
                  </a:cubicBezTo>
                  <a:cubicBezTo>
                    <a:pt x="3692" y="489"/>
                    <a:pt x="4251" y="322"/>
                    <a:pt x="4597" y="322"/>
                  </a:cubicBezTo>
                  <a:cubicBezTo>
                    <a:pt x="4763" y="322"/>
                    <a:pt x="4894" y="358"/>
                    <a:pt x="4978" y="429"/>
                  </a:cubicBezTo>
                  <a:cubicBezTo>
                    <a:pt x="5067" y="489"/>
                    <a:pt x="5168" y="518"/>
                    <a:pt x="5268" y="518"/>
                  </a:cubicBezTo>
                  <a:cubicBezTo>
                    <a:pt x="5368" y="518"/>
                    <a:pt x="5466" y="489"/>
                    <a:pt x="5549" y="429"/>
                  </a:cubicBezTo>
                  <a:cubicBezTo>
                    <a:pt x="5656" y="370"/>
                    <a:pt x="5775" y="322"/>
                    <a:pt x="5930" y="322"/>
                  </a:cubicBezTo>
                  <a:close/>
                  <a:moveTo>
                    <a:pt x="4585" y="0"/>
                  </a:moveTo>
                  <a:cubicBezTo>
                    <a:pt x="4109" y="0"/>
                    <a:pt x="3478" y="239"/>
                    <a:pt x="2977" y="596"/>
                  </a:cubicBezTo>
                  <a:cubicBezTo>
                    <a:pt x="2525" y="917"/>
                    <a:pt x="1965" y="1489"/>
                    <a:pt x="1858" y="2382"/>
                  </a:cubicBezTo>
                  <a:cubicBezTo>
                    <a:pt x="1799" y="2870"/>
                    <a:pt x="1668" y="3096"/>
                    <a:pt x="1513" y="3334"/>
                  </a:cubicBezTo>
                  <a:cubicBezTo>
                    <a:pt x="1418" y="3501"/>
                    <a:pt x="1311" y="3680"/>
                    <a:pt x="1239" y="3941"/>
                  </a:cubicBezTo>
                  <a:cubicBezTo>
                    <a:pt x="1132" y="4311"/>
                    <a:pt x="1120" y="4596"/>
                    <a:pt x="1120" y="4882"/>
                  </a:cubicBezTo>
                  <a:cubicBezTo>
                    <a:pt x="1120" y="5120"/>
                    <a:pt x="1120" y="5346"/>
                    <a:pt x="1037" y="5608"/>
                  </a:cubicBezTo>
                  <a:cubicBezTo>
                    <a:pt x="1001" y="5787"/>
                    <a:pt x="918" y="5918"/>
                    <a:pt x="846" y="6073"/>
                  </a:cubicBezTo>
                  <a:cubicBezTo>
                    <a:pt x="703" y="6382"/>
                    <a:pt x="537" y="6716"/>
                    <a:pt x="549" y="7430"/>
                  </a:cubicBezTo>
                  <a:cubicBezTo>
                    <a:pt x="560" y="7966"/>
                    <a:pt x="418" y="8287"/>
                    <a:pt x="287" y="8585"/>
                  </a:cubicBezTo>
                  <a:cubicBezTo>
                    <a:pt x="132" y="8918"/>
                    <a:pt x="1" y="9228"/>
                    <a:pt x="168" y="9692"/>
                  </a:cubicBezTo>
                  <a:cubicBezTo>
                    <a:pt x="346" y="10192"/>
                    <a:pt x="846" y="10514"/>
                    <a:pt x="1061" y="10609"/>
                  </a:cubicBezTo>
                  <a:lnTo>
                    <a:pt x="1061" y="11026"/>
                  </a:lnTo>
                  <a:cubicBezTo>
                    <a:pt x="1061" y="11121"/>
                    <a:pt x="1132" y="11192"/>
                    <a:pt x="1215" y="11192"/>
                  </a:cubicBezTo>
                  <a:cubicBezTo>
                    <a:pt x="1311" y="11192"/>
                    <a:pt x="1382" y="11121"/>
                    <a:pt x="1382" y="11026"/>
                  </a:cubicBezTo>
                  <a:lnTo>
                    <a:pt x="1382" y="9668"/>
                  </a:lnTo>
                  <a:cubicBezTo>
                    <a:pt x="1382" y="9514"/>
                    <a:pt x="1430" y="9359"/>
                    <a:pt x="1501" y="9228"/>
                  </a:cubicBezTo>
                  <a:lnTo>
                    <a:pt x="2275" y="9895"/>
                  </a:lnTo>
                  <a:cubicBezTo>
                    <a:pt x="2394" y="10002"/>
                    <a:pt x="2465" y="10145"/>
                    <a:pt x="2465" y="10299"/>
                  </a:cubicBezTo>
                  <a:lnTo>
                    <a:pt x="2465" y="11026"/>
                  </a:lnTo>
                  <a:cubicBezTo>
                    <a:pt x="2465" y="11121"/>
                    <a:pt x="2549" y="11192"/>
                    <a:pt x="2632" y="11192"/>
                  </a:cubicBezTo>
                  <a:cubicBezTo>
                    <a:pt x="2716" y="11192"/>
                    <a:pt x="2799" y="11121"/>
                    <a:pt x="2799" y="11026"/>
                  </a:cubicBezTo>
                  <a:lnTo>
                    <a:pt x="2799" y="10299"/>
                  </a:lnTo>
                  <a:cubicBezTo>
                    <a:pt x="2799" y="10049"/>
                    <a:pt x="2692" y="9811"/>
                    <a:pt x="2501" y="9645"/>
                  </a:cubicBezTo>
                  <a:lnTo>
                    <a:pt x="1727" y="8978"/>
                  </a:lnTo>
                  <a:cubicBezTo>
                    <a:pt x="1799" y="8918"/>
                    <a:pt x="1882" y="8871"/>
                    <a:pt x="1977" y="8823"/>
                  </a:cubicBezTo>
                  <a:lnTo>
                    <a:pt x="3013" y="8454"/>
                  </a:lnTo>
                  <a:cubicBezTo>
                    <a:pt x="3728" y="9371"/>
                    <a:pt x="4466" y="10002"/>
                    <a:pt x="5192" y="10299"/>
                  </a:cubicBezTo>
                  <a:cubicBezTo>
                    <a:pt x="5204" y="10311"/>
                    <a:pt x="5240" y="10311"/>
                    <a:pt x="5252" y="10311"/>
                  </a:cubicBezTo>
                  <a:cubicBezTo>
                    <a:pt x="5263" y="10311"/>
                    <a:pt x="5299" y="10311"/>
                    <a:pt x="5311" y="10299"/>
                  </a:cubicBezTo>
                  <a:cubicBezTo>
                    <a:pt x="5764" y="10121"/>
                    <a:pt x="6216" y="9811"/>
                    <a:pt x="6668" y="9395"/>
                  </a:cubicBezTo>
                  <a:cubicBezTo>
                    <a:pt x="6728" y="9335"/>
                    <a:pt x="6740" y="9228"/>
                    <a:pt x="6668" y="9156"/>
                  </a:cubicBezTo>
                  <a:cubicBezTo>
                    <a:pt x="6636" y="9124"/>
                    <a:pt x="6590" y="9102"/>
                    <a:pt x="6543" y="9102"/>
                  </a:cubicBezTo>
                  <a:cubicBezTo>
                    <a:pt x="6503" y="9102"/>
                    <a:pt x="6463" y="9118"/>
                    <a:pt x="6430" y="9156"/>
                  </a:cubicBezTo>
                  <a:cubicBezTo>
                    <a:pt x="6025" y="9525"/>
                    <a:pt x="5644" y="9811"/>
                    <a:pt x="5252" y="9966"/>
                  </a:cubicBezTo>
                  <a:cubicBezTo>
                    <a:pt x="4478" y="9633"/>
                    <a:pt x="3811" y="8930"/>
                    <a:pt x="3347" y="8347"/>
                  </a:cubicBezTo>
                  <a:lnTo>
                    <a:pt x="3799" y="8204"/>
                  </a:lnTo>
                  <a:cubicBezTo>
                    <a:pt x="4132" y="8085"/>
                    <a:pt x="4370" y="7751"/>
                    <a:pt x="4370" y="7382"/>
                  </a:cubicBezTo>
                  <a:lnTo>
                    <a:pt x="4370" y="6811"/>
                  </a:lnTo>
                  <a:cubicBezTo>
                    <a:pt x="4656" y="6918"/>
                    <a:pt x="4954" y="6978"/>
                    <a:pt x="5263" y="6978"/>
                  </a:cubicBezTo>
                  <a:cubicBezTo>
                    <a:pt x="5585" y="6978"/>
                    <a:pt x="5883" y="6918"/>
                    <a:pt x="6156" y="6811"/>
                  </a:cubicBezTo>
                  <a:lnTo>
                    <a:pt x="6156" y="7382"/>
                  </a:lnTo>
                  <a:cubicBezTo>
                    <a:pt x="6156" y="7751"/>
                    <a:pt x="6395" y="8085"/>
                    <a:pt x="6740" y="8204"/>
                  </a:cubicBezTo>
                  <a:lnTo>
                    <a:pt x="7192" y="8347"/>
                  </a:lnTo>
                  <a:cubicBezTo>
                    <a:pt x="7097" y="8466"/>
                    <a:pt x="7014" y="8573"/>
                    <a:pt x="6907" y="8692"/>
                  </a:cubicBezTo>
                  <a:cubicBezTo>
                    <a:pt x="6847" y="8763"/>
                    <a:pt x="6847" y="8871"/>
                    <a:pt x="6918" y="8930"/>
                  </a:cubicBezTo>
                  <a:cubicBezTo>
                    <a:pt x="6954" y="8954"/>
                    <a:pt x="6990" y="8978"/>
                    <a:pt x="7026" y="8978"/>
                  </a:cubicBezTo>
                  <a:cubicBezTo>
                    <a:pt x="7073" y="8978"/>
                    <a:pt x="7109" y="8954"/>
                    <a:pt x="7145" y="8918"/>
                  </a:cubicBezTo>
                  <a:cubicBezTo>
                    <a:pt x="7264" y="8787"/>
                    <a:pt x="7383" y="8633"/>
                    <a:pt x="7502" y="8490"/>
                  </a:cubicBezTo>
                  <a:lnTo>
                    <a:pt x="8538" y="8859"/>
                  </a:lnTo>
                  <a:cubicBezTo>
                    <a:pt x="8645" y="8883"/>
                    <a:pt x="8740" y="8942"/>
                    <a:pt x="8812" y="9002"/>
                  </a:cubicBezTo>
                  <a:lnTo>
                    <a:pt x="8038" y="9656"/>
                  </a:lnTo>
                  <a:cubicBezTo>
                    <a:pt x="7847" y="9823"/>
                    <a:pt x="7740" y="10061"/>
                    <a:pt x="7740" y="10311"/>
                  </a:cubicBezTo>
                  <a:lnTo>
                    <a:pt x="7740" y="11038"/>
                  </a:lnTo>
                  <a:cubicBezTo>
                    <a:pt x="7740" y="11133"/>
                    <a:pt x="7811" y="11204"/>
                    <a:pt x="7895" y="11204"/>
                  </a:cubicBezTo>
                  <a:cubicBezTo>
                    <a:pt x="7990" y="11204"/>
                    <a:pt x="8061" y="11133"/>
                    <a:pt x="8061" y="11038"/>
                  </a:cubicBezTo>
                  <a:lnTo>
                    <a:pt x="8061" y="10311"/>
                  </a:lnTo>
                  <a:cubicBezTo>
                    <a:pt x="8061" y="10145"/>
                    <a:pt x="8133" y="10002"/>
                    <a:pt x="8252" y="9918"/>
                  </a:cubicBezTo>
                  <a:lnTo>
                    <a:pt x="9014" y="9264"/>
                  </a:lnTo>
                  <a:cubicBezTo>
                    <a:pt x="9085" y="9395"/>
                    <a:pt x="9133" y="9537"/>
                    <a:pt x="9133" y="9692"/>
                  </a:cubicBezTo>
                  <a:lnTo>
                    <a:pt x="9133" y="11049"/>
                  </a:lnTo>
                  <a:cubicBezTo>
                    <a:pt x="9133" y="11133"/>
                    <a:pt x="9204" y="11204"/>
                    <a:pt x="9300" y="11204"/>
                  </a:cubicBezTo>
                  <a:cubicBezTo>
                    <a:pt x="9383" y="11204"/>
                    <a:pt x="9466" y="11133"/>
                    <a:pt x="9466" y="11049"/>
                  </a:cubicBezTo>
                  <a:lnTo>
                    <a:pt x="9466" y="10633"/>
                  </a:lnTo>
                  <a:cubicBezTo>
                    <a:pt x="9681" y="10514"/>
                    <a:pt x="10193" y="10216"/>
                    <a:pt x="10359" y="9704"/>
                  </a:cubicBezTo>
                  <a:cubicBezTo>
                    <a:pt x="10490" y="9240"/>
                    <a:pt x="10359" y="8930"/>
                    <a:pt x="10228" y="8585"/>
                  </a:cubicBezTo>
                  <a:cubicBezTo>
                    <a:pt x="10085" y="8287"/>
                    <a:pt x="9955" y="7966"/>
                    <a:pt x="9955" y="7430"/>
                  </a:cubicBezTo>
                  <a:cubicBezTo>
                    <a:pt x="9966" y="6716"/>
                    <a:pt x="9812" y="6382"/>
                    <a:pt x="9657" y="6073"/>
                  </a:cubicBezTo>
                  <a:cubicBezTo>
                    <a:pt x="9585" y="5918"/>
                    <a:pt x="9526" y="5787"/>
                    <a:pt x="9466" y="5608"/>
                  </a:cubicBezTo>
                  <a:cubicBezTo>
                    <a:pt x="9395" y="5346"/>
                    <a:pt x="9395" y="5120"/>
                    <a:pt x="9395" y="4882"/>
                  </a:cubicBezTo>
                  <a:cubicBezTo>
                    <a:pt x="9395" y="4596"/>
                    <a:pt x="9395" y="4311"/>
                    <a:pt x="9276" y="3941"/>
                  </a:cubicBezTo>
                  <a:cubicBezTo>
                    <a:pt x="9193" y="3680"/>
                    <a:pt x="9097" y="3513"/>
                    <a:pt x="8990" y="3334"/>
                  </a:cubicBezTo>
                  <a:cubicBezTo>
                    <a:pt x="8835" y="3096"/>
                    <a:pt x="8704" y="2870"/>
                    <a:pt x="8645" y="2382"/>
                  </a:cubicBezTo>
                  <a:cubicBezTo>
                    <a:pt x="8538" y="1489"/>
                    <a:pt x="7978" y="917"/>
                    <a:pt x="7526" y="596"/>
                  </a:cubicBezTo>
                  <a:cubicBezTo>
                    <a:pt x="7026" y="239"/>
                    <a:pt x="6395" y="0"/>
                    <a:pt x="5918" y="0"/>
                  </a:cubicBezTo>
                  <a:cubicBezTo>
                    <a:pt x="5704" y="0"/>
                    <a:pt x="5502" y="48"/>
                    <a:pt x="5359" y="143"/>
                  </a:cubicBezTo>
                  <a:cubicBezTo>
                    <a:pt x="5329" y="167"/>
                    <a:pt x="5290" y="179"/>
                    <a:pt x="5252" y="179"/>
                  </a:cubicBezTo>
                  <a:cubicBezTo>
                    <a:pt x="5213" y="179"/>
                    <a:pt x="5174" y="167"/>
                    <a:pt x="5144" y="143"/>
                  </a:cubicBezTo>
                  <a:cubicBezTo>
                    <a:pt x="5002" y="48"/>
                    <a:pt x="4811" y="0"/>
                    <a:pt x="458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942" name="Google Shape;11942;p81"/>
          <p:cNvGrpSpPr/>
          <p:nvPr/>
        </p:nvGrpSpPr>
        <p:grpSpPr>
          <a:xfrm>
            <a:off x="7664393" y="1724206"/>
            <a:ext cx="431059" cy="474820"/>
            <a:chOff x="5748295" y="1499833"/>
            <a:chExt cx="323294" cy="356115"/>
          </a:xfrm>
          <a:solidFill>
            <a:srgbClr val="D2DE00"/>
          </a:solidFill>
        </p:grpSpPr>
        <p:sp>
          <p:nvSpPr>
            <p:cNvPr id="11943" name="Google Shape;11943;p81"/>
            <p:cNvSpPr/>
            <p:nvPr/>
          </p:nvSpPr>
          <p:spPr>
            <a:xfrm>
              <a:off x="5871276" y="1611474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lnTo>
                    <a:pt x="0" y="346"/>
                  </a:lnTo>
                  <a:cubicBezTo>
                    <a:pt x="0" y="429"/>
                    <a:pt x="84" y="513"/>
                    <a:pt x="167" y="513"/>
                  </a:cubicBezTo>
                  <a:cubicBezTo>
                    <a:pt x="250" y="513"/>
                    <a:pt x="334" y="429"/>
                    <a:pt x="334" y="346"/>
                  </a:cubicBezTo>
                  <a:lnTo>
                    <a:pt x="334" y="168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44" name="Google Shape;11944;p81"/>
            <p:cNvSpPr/>
            <p:nvPr/>
          </p:nvSpPr>
          <p:spPr>
            <a:xfrm>
              <a:off x="5938406" y="1611474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346"/>
                  </a:lnTo>
                  <a:cubicBezTo>
                    <a:pt x="1" y="429"/>
                    <a:pt x="72" y="513"/>
                    <a:pt x="167" y="513"/>
                  </a:cubicBezTo>
                  <a:cubicBezTo>
                    <a:pt x="251" y="513"/>
                    <a:pt x="322" y="429"/>
                    <a:pt x="322" y="346"/>
                  </a:cubicBezTo>
                  <a:lnTo>
                    <a:pt x="322" y="168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45" name="Google Shape;11945;p81"/>
            <p:cNvSpPr/>
            <p:nvPr/>
          </p:nvSpPr>
          <p:spPr>
            <a:xfrm>
              <a:off x="5887116" y="1650820"/>
              <a:ext cx="45683" cy="15777"/>
            </a:xfrm>
            <a:custGeom>
              <a:avLst/>
              <a:gdLst/>
              <a:ahLst/>
              <a:cxnLst/>
              <a:rect l="l" t="t" r="r" b="b"/>
              <a:pathLst>
                <a:path w="1442" h="498" extrusionOk="0">
                  <a:moveTo>
                    <a:pt x="183" y="0"/>
                  </a:moveTo>
                  <a:cubicBezTo>
                    <a:pt x="140" y="0"/>
                    <a:pt x="96" y="15"/>
                    <a:pt x="60" y="45"/>
                  </a:cubicBezTo>
                  <a:cubicBezTo>
                    <a:pt x="0" y="104"/>
                    <a:pt x="0" y="199"/>
                    <a:pt x="60" y="283"/>
                  </a:cubicBezTo>
                  <a:cubicBezTo>
                    <a:pt x="203" y="414"/>
                    <a:pt x="441" y="497"/>
                    <a:pt x="691" y="497"/>
                  </a:cubicBezTo>
                  <a:cubicBezTo>
                    <a:pt x="965" y="497"/>
                    <a:pt x="1203" y="414"/>
                    <a:pt x="1334" y="283"/>
                  </a:cubicBezTo>
                  <a:cubicBezTo>
                    <a:pt x="1441" y="199"/>
                    <a:pt x="1441" y="104"/>
                    <a:pt x="1370" y="45"/>
                  </a:cubicBezTo>
                  <a:cubicBezTo>
                    <a:pt x="1340" y="15"/>
                    <a:pt x="1298" y="0"/>
                    <a:pt x="1255" y="0"/>
                  </a:cubicBezTo>
                  <a:cubicBezTo>
                    <a:pt x="1212" y="0"/>
                    <a:pt x="1167" y="15"/>
                    <a:pt x="1131" y="45"/>
                  </a:cubicBezTo>
                  <a:cubicBezTo>
                    <a:pt x="1072" y="104"/>
                    <a:pt x="917" y="176"/>
                    <a:pt x="715" y="176"/>
                  </a:cubicBezTo>
                  <a:cubicBezTo>
                    <a:pt x="500" y="176"/>
                    <a:pt x="358" y="104"/>
                    <a:pt x="298" y="45"/>
                  </a:cubicBezTo>
                  <a:cubicBezTo>
                    <a:pt x="268" y="15"/>
                    <a:pt x="227" y="0"/>
                    <a:pt x="183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46" name="Google Shape;11946;p81"/>
            <p:cNvSpPr/>
            <p:nvPr/>
          </p:nvSpPr>
          <p:spPr>
            <a:xfrm>
              <a:off x="5748295" y="1499833"/>
              <a:ext cx="323294" cy="355355"/>
            </a:xfrm>
            <a:custGeom>
              <a:avLst/>
              <a:gdLst/>
              <a:ahLst/>
              <a:cxnLst/>
              <a:rect l="l" t="t" r="r" b="b"/>
              <a:pathLst>
                <a:path w="10205" h="11217" extrusionOk="0">
                  <a:moveTo>
                    <a:pt x="7026" y="334"/>
                  </a:moveTo>
                  <a:cubicBezTo>
                    <a:pt x="7323" y="334"/>
                    <a:pt x="7561" y="572"/>
                    <a:pt x="7561" y="870"/>
                  </a:cubicBezTo>
                  <a:lnTo>
                    <a:pt x="7561" y="3346"/>
                  </a:lnTo>
                  <a:lnTo>
                    <a:pt x="7371" y="3346"/>
                  </a:lnTo>
                  <a:cubicBezTo>
                    <a:pt x="7264" y="3346"/>
                    <a:pt x="7180" y="3251"/>
                    <a:pt x="7180" y="3156"/>
                  </a:cubicBezTo>
                  <a:lnTo>
                    <a:pt x="7180" y="2632"/>
                  </a:lnTo>
                  <a:cubicBezTo>
                    <a:pt x="7180" y="2156"/>
                    <a:pt x="6787" y="1763"/>
                    <a:pt x="6311" y="1763"/>
                  </a:cubicBezTo>
                  <a:lnTo>
                    <a:pt x="4561" y="1763"/>
                  </a:lnTo>
                  <a:cubicBezTo>
                    <a:pt x="4466" y="1763"/>
                    <a:pt x="4394" y="1846"/>
                    <a:pt x="4394" y="1929"/>
                  </a:cubicBezTo>
                  <a:cubicBezTo>
                    <a:pt x="4394" y="2025"/>
                    <a:pt x="4466" y="2096"/>
                    <a:pt x="4561" y="2096"/>
                  </a:cubicBezTo>
                  <a:lnTo>
                    <a:pt x="6311" y="2096"/>
                  </a:lnTo>
                  <a:cubicBezTo>
                    <a:pt x="6609" y="2096"/>
                    <a:pt x="6847" y="2334"/>
                    <a:pt x="6847" y="2632"/>
                  </a:cubicBezTo>
                  <a:lnTo>
                    <a:pt x="6847" y="3156"/>
                  </a:lnTo>
                  <a:cubicBezTo>
                    <a:pt x="6847" y="3441"/>
                    <a:pt x="7085" y="3680"/>
                    <a:pt x="7371" y="3680"/>
                  </a:cubicBezTo>
                  <a:lnTo>
                    <a:pt x="7633" y="3680"/>
                  </a:lnTo>
                  <a:cubicBezTo>
                    <a:pt x="7704" y="3680"/>
                    <a:pt x="7788" y="3703"/>
                    <a:pt x="7847" y="3763"/>
                  </a:cubicBezTo>
                  <a:cubicBezTo>
                    <a:pt x="7907" y="3822"/>
                    <a:pt x="7919" y="3894"/>
                    <a:pt x="7919" y="3977"/>
                  </a:cubicBezTo>
                  <a:cubicBezTo>
                    <a:pt x="7907" y="4108"/>
                    <a:pt x="7776" y="4227"/>
                    <a:pt x="7621" y="4227"/>
                  </a:cubicBezTo>
                  <a:lnTo>
                    <a:pt x="7549" y="4227"/>
                  </a:lnTo>
                  <a:lnTo>
                    <a:pt x="7549" y="4215"/>
                  </a:lnTo>
                  <a:cubicBezTo>
                    <a:pt x="7549" y="4120"/>
                    <a:pt x="7478" y="4049"/>
                    <a:pt x="7383" y="4049"/>
                  </a:cubicBezTo>
                  <a:cubicBezTo>
                    <a:pt x="7299" y="4049"/>
                    <a:pt x="7216" y="4120"/>
                    <a:pt x="7216" y="4215"/>
                  </a:cubicBezTo>
                  <a:cubicBezTo>
                    <a:pt x="7216" y="5370"/>
                    <a:pt x="6264" y="6323"/>
                    <a:pt x="5109" y="6323"/>
                  </a:cubicBezTo>
                  <a:cubicBezTo>
                    <a:pt x="5101" y="6323"/>
                    <a:pt x="5094" y="6323"/>
                    <a:pt x="5087" y="6323"/>
                  </a:cubicBezTo>
                  <a:cubicBezTo>
                    <a:pt x="3930" y="6323"/>
                    <a:pt x="2989" y="5375"/>
                    <a:pt x="2989" y="4215"/>
                  </a:cubicBezTo>
                  <a:cubicBezTo>
                    <a:pt x="2989" y="4120"/>
                    <a:pt x="2918" y="4049"/>
                    <a:pt x="2835" y="4049"/>
                  </a:cubicBezTo>
                  <a:cubicBezTo>
                    <a:pt x="2739" y="4049"/>
                    <a:pt x="2668" y="4120"/>
                    <a:pt x="2668" y="4215"/>
                  </a:cubicBezTo>
                  <a:lnTo>
                    <a:pt x="2668" y="4227"/>
                  </a:lnTo>
                  <a:lnTo>
                    <a:pt x="2561" y="4227"/>
                  </a:lnTo>
                  <a:cubicBezTo>
                    <a:pt x="2489" y="4227"/>
                    <a:pt x="2418" y="4192"/>
                    <a:pt x="2358" y="4132"/>
                  </a:cubicBezTo>
                  <a:cubicBezTo>
                    <a:pt x="2299" y="4073"/>
                    <a:pt x="2275" y="4001"/>
                    <a:pt x="2275" y="3930"/>
                  </a:cubicBezTo>
                  <a:cubicBezTo>
                    <a:pt x="2299" y="3799"/>
                    <a:pt x="2430" y="3680"/>
                    <a:pt x="2573" y="3680"/>
                  </a:cubicBezTo>
                  <a:lnTo>
                    <a:pt x="2811" y="3680"/>
                  </a:lnTo>
                  <a:cubicBezTo>
                    <a:pt x="3097" y="3680"/>
                    <a:pt x="3335" y="3441"/>
                    <a:pt x="3335" y="3156"/>
                  </a:cubicBezTo>
                  <a:lnTo>
                    <a:pt x="3335" y="2632"/>
                  </a:lnTo>
                  <a:cubicBezTo>
                    <a:pt x="3335" y="2334"/>
                    <a:pt x="3573" y="2096"/>
                    <a:pt x="3870" y="2096"/>
                  </a:cubicBezTo>
                  <a:cubicBezTo>
                    <a:pt x="3954" y="2096"/>
                    <a:pt x="4037" y="2025"/>
                    <a:pt x="4037" y="1929"/>
                  </a:cubicBezTo>
                  <a:cubicBezTo>
                    <a:pt x="4037" y="1846"/>
                    <a:pt x="3954" y="1763"/>
                    <a:pt x="3870" y="1763"/>
                  </a:cubicBezTo>
                  <a:cubicBezTo>
                    <a:pt x="3394" y="1763"/>
                    <a:pt x="3013" y="2156"/>
                    <a:pt x="3013" y="2632"/>
                  </a:cubicBezTo>
                  <a:lnTo>
                    <a:pt x="3013" y="3156"/>
                  </a:lnTo>
                  <a:cubicBezTo>
                    <a:pt x="3013" y="3251"/>
                    <a:pt x="2918" y="3346"/>
                    <a:pt x="2811" y="3346"/>
                  </a:cubicBezTo>
                  <a:lnTo>
                    <a:pt x="2620" y="3346"/>
                  </a:lnTo>
                  <a:lnTo>
                    <a:pt x="2620" y="870"/>
                  </a:lnTo>
                  <a:cubicBezTo>
                    <a:pt x="2620" y="572"/>
                    <a:pt x="2858" y="334"/>
                    <a:pt x="3156" y="334"/>
                  </a:cubicBezTo>
                  <a:close/>
                  <a:moveTo>
                    <a:pt x="6549" y="6204"/>
                  </a:moveTo>
                  <a:lnTo>
                    <a:pt x="6549" y="6632"/>
                  </a:lnTo>
                  <a:cubicBezTo>
                    <a:pt x="6549" y="6811"/>
                    <a:pt x="6621" y="6990"/>
                    <a:pt x="6764" y="7121"/>
                  </a:cubicBezTo>
                  <a:lnTo>
                    <a:pt x="7085" y="7454"/>
                  </a:lnTo>
                  <a:lnTo>
                    <a:pt x="7085" y="8085"/>
                  </a:lnTo>
                  <a:lnTo>
                    <a:pt x="7061" y="8085"/>
                  </a:lnTo>
                  <a:cubicBezTo>
                    <a:pt x="7061" y="9097"/>
                    <a:pt x="6264" y="9930"/>
                    <a:pt x="5287" y="10014"/>
                  </a:cubicBezTo>
                  <a:lnTo>
                    <a:pt x="5287" y="9835"/>
                  </a:lnTo>
                  <a:cubicBezTo>
                    <a:pt x="5287" y="9752"/>
                    <a:pt x="5204" y="9668"/>
                    <a:pt x="5121" y="9668"/>
                  </a:cubicBezTo>
                  <a:cubicBezTo>
                    <a:pt x="5037" y="9668"/>
                    <a:pt x="4954" y="9752"/>
                    <a:pt x="4954" y="9835"/>
                  </a:cubicBezTo>
                  <a:lnTo>
                    <a:pt x="4954" y="10014"/>
                  </a:lnTo>
                  <a:cubicBezTo>
                    <a:pt x="3966" y="9930"/>
                    <a:pt x="3192" y="9097"/>
                    <a:pt x="3192" y="8085"/>
                  </a:cubicBezTo>
                  <a:lnTo>
                    <a:pt x="3192" y="7442"/>
                  </a:lnTo>
                  <a:lnTo>
                    <a:pt x="3513" y="7109"/>
                  </a:lnTo>
                  <a:cubicBezTo>
                    <a:pt x="3644" y="6978"/>
                    <a:pt x="3728" y="6811"/>
                    <a:pt x="3728" y="6620"/>
                  </a:cubicBezTo>
                  <a:lnTo>
                    <a:pt x="3728" y="6204"/>
                  </a:lnTo>
                  <a:cubicBezTo>
                    <a:pt x="4120" y="6489"/>
                    <a:pt x="4621" y="6668"/>
                    <a:pt x="5132" y="6668"/>
                  </a:cubicBezTo>
                  <a:cubicBezTo>
                    <a:pt x="5668" y="6668"/>
                    <a:pt x="6145" y="6501"/>
                    <a:pt x="6549" y="6204"/>
                  </a:cubicBezTo>
                  <a:close/>
                  <a:moveTo>
                    <a:pt x="3168" y="1"/>
                  </a:moveTo>
                  <a:cubicBezTo>
                    <a:pt x="2692" y="1"/>
                    <a:pt x="2311" y="382"/>
                    <a:pt x="2311" y="858"/>
                  </a:cubicBezTo>
                  <a:lnTo>
                    <a:pt x="2311" y="3394"/>
                  </a:lnTo>
                  <a:cubicBezTo>
                    <a:pt x="2120" y="3477"/>
                    <a:pt x="1977" y="3656"/>
                    <a:pt x="1965" y="3870"/>
                  </a:cubicBezTo>
                  <a:cubicBezTo>
                    <a:pt x="1954" y="4037"/>
                    <a:pt x="2013" y="4215"/>
                    <a:pt x="2120" y="4334"/>
                  </a:cubicBezTo>
                  <a:cubicBezTo>
                    <a:pt x="2239" y="4454"/>
                    <a:pt x="2394" y="4525"/>
                    <a:pt x="2561" y="4525"/>
                  </a:cubicBezTo>
                  <a:lnTo>
                    <a:pt x="2680" y="4525"/>
                  </a:lnTo>
                  <a:cubicBezTo>
                    <a:pt x="2751" y="5049"/>
                    <a:pt x="2989" y="5525"/>
                    <a:pt x="3347" y="5894"/>
                  </a:cubicBezTo>
                  <a:lnTo>
                    <a:pt x="3347" y="6609"/>
                  </a:lnTo>
                  <a:cubicBezTo>
                    <a:pt x="3347" y="6716"/>
                    <a:pt x="3311" y="6799"/>
                    <a:pt x="3251" y="6859"/>
                  </a:cubicBezTo>
                  <a:lnTo>
                    <a:pt x="2632" y="7466"/>
                  </a:lnTo>
                  <a:cubicBezTo>
                    <a:pt x="2573" y="7525"/>
                    <a:pt x="2513" y="7561"/>
                    <a:pt x="2442" y="7573"/>
                  </a:cubicBezTo>
                  <a:lnTo>
                    <a:pt x="1299" y="7787"/>
                  </a:lnTo>
                  <a:cubicBezTo>
                    <a:pt x="549" y="7918"/>
                    <a:pt x="1" y="8573"/>
                    <a:pt x="1" y="9335"/>
                  </a:cubicBezTo>
                  <a:lnTo>
                    <a:pt x="1" y="11038"/>
                  </a:lnTo>
                  <a:cubicBezTo>
                    <a:pt x="1" y="11133"/>
                    <a:pt x="72" y="11204"/>
                    <a:pt x="168" y="11204"/>
                  </a:cubicBezTo>
                  <a:cubicBezTo>
                    <a:pt x="251" y="11204"/>
                    <a:pt x="334" y="11133"/>
                    <a:pt x="334" y="11038"/>
                  </a:cubicBezTo>
                  <a:lnTo>
                    <a:pt x="334" y="9335"/>
                  </a:lnTo>
                  <a:cubicBezTo>
                    <a:pt x="334" y="8740"/>
                    <a:pt x="763" y="8216"/>
                    <a:pt x="1358" y="8109"/>
                  </a:cubicBezTo>
                  <a:lnTo>
                    <a:pt x="2120" y="7978"/>
                  </a:lnTo>
                  <a:lnTo>
                    <a:pt x="2120" y="11061"/>
                  </a:lnTo>
                  <a:cubicBezTo>
                    <a:pt x="2120" y="11145"/>
                    <a:pt x="2192" y="11216"/>
                    <a:pt x="2275" y="11216"/>
                  </a:cubicBezTo>
                  <a:cubicBezTo>
                    <a:pt x="2370" y="11216"/>
                    <a:pt x="2442" y="11145"/>
                    <a:pt x="2442" y="11061"/>
                  </a:cubicBezTo>
                  <a:lnTo>
                    <a:pt x="2442" y="7918"/>
                  </a:lnTo>
                  <a:lnTo>
                    <a:pt x="2501" y="7894"/>
                  </a:lnTo>
                  <a:cubicBezTo>
                    <a:pt x="2620" y="7883"/>
                    <a:pt x="2727" y="7823"/>
                    <a:pt x="2835" y="7752"/>
                  </a:cubicBezTo>
                  <a:lnTo>
                    <a:pt x="2835" y="8061"/>
                  </a:lnTo>
                  <a:cubicBezTo>
                    <a:pt x="2835" y="9311"/>
                    <a:pt x="3847" y="10347"/>
                    <a:pt x="5109" y="10347"/>
                  </a:cubicBezTo>
                  <a:cubicBezTo>
                    <a:pt x="6359" y="10347"/>
                    <a:pt x="7383" y="9335"/>
                    <a:pt x="7383" y="8061"/>
                  </a:cubicBezTo>
                  <a:lnTo>
                    <a:pt x="7383" y="7752"/>
                  </a:lnTo>
                  <a:cubicBezTo>
                    <a:pt x="7478" y="7823"/>
                    <a:pt x="7597" y="7883"/>
                    <a:pt x="7716" y="7894"/>
                  </a:cubicBezTo>
                  <a:lnTo>
                    <a:pt x="7776" y="7918"/>
                  </a:lnTo>
                  <a:lnTo>
                    <a:pt x="7776" y="8240"/>
                  </a:lnTo>
                  <a:cubicBezTo>
                    <a:pt x="7776" y="8335"/>
                    <a:pt x="7847" y="8406"/>
                    <a:pt x="7930" y="8406"/>
                  </a:cubicBezTo>
                  <a:cubicBezTo>
                    <a:pt x="8026" y="8406"/>
                    <a:pt x="8097" y="8335"/>
                    <a:pt x="8097" y="8240"/>
                  </a:cubicBezTo>
                  <a:lnTo>
                    <a:pt x="8097" y="7978"/>
                  </a:lnTo>
                  <a:lnTo>
                    <a:pt x="8859" y="8109"/>
                  </a:lnTo>
                  <a:cubicBezTo>
                    <a:pt x="9454" y="8216"/>
                    <a:pt x="9883" y="8728"/>
                    <a:pt x="9883" y="9323"/>
                  </a:cubicBezTo>
                  <a:lnTo>
                    <a:pt x="9883" y="11038"/>
                  </a:lnTo>
                  <a:cubicBezTo>
                    <a:pt x="9883" y="11133"/>
                    <a:pt x="9955" y="11204"/>
                    <a:pt x="10050" y="11204"/>
                  </a:cubicBezTo>
                  <a:cubicBezTo>
                    <a:pt x="10133" y="11204"/>
                    <a:pt x="10205" y="11133"/>
                    <a:pt x="10205" y="11038"/>
                  </a:cubicBezTo>
                  <a:lnTo>
                    <a:pt x="10205" y="9323"/>
                  </a:lnTo>
                  <a:cubicBezTo>
                    <a:pt x="10181" y="8585"/>
                    <a:pt x="9645" y="7930"/>
                    <a:pt x="8907" y="7799"/>
                  </a:cubicBezTo>
                  <a:lnTo>
                    <a:pt x="7752" y="7585"/>
                  </a:lnTo>
                  <a:cubicBezTo>
                    <a:pt x="7680" y="7573"/>
                    <a:pt x="7621" y="7549"/>
                    <a:pt x="7561" y="7490"/>
                  </a:cubicBezTo>
                  <a:lnTo>
                    <a:pt x="6954" y="6870"/>
                  </a:lnTo>
                  <a:cubicBezTo>
                    <a:pt x="6883" y="6799"/>
                    <a:pt x="6847" y="6716"/>
                    <a:pt x="6847" y="6620"/>
                  </a:cubicBezTo>
                  <a:lnTo>
                    <a:pt x="6847" y="5906"/>
                  </a:lnTo>
                  <a:cubicBezTo>
                    <a:pt x="7204" y="5549"/>
                    <a:pt x="7442" y="5073"/>
                    <a:pt x="7514" y="4537"/>
                  </a:cubicBezTo>
                  <a:lnTo>
                    <a:pt x="7621" y="4537"/>
                  </a:lnTo>
                  <a:cubicBezTo>
                    <a:pt x="7954" y="4537"/>
                    <a:pt x="8216" y="4299"/>
                    <a:pt x="8252" y="4001"/>
                  </a:cubicBezTo>
                  <a:cubicBezTo>
                    <a:pt x="8264" y="3834"/>
                    <a:pt x="8204" y="3656"/>
                    <a:pt x="8097" y="3537"/>
                  </a:cubicBezTo>
                  <a:cubicBezTo>
                    <a:pt x="8038" y="3477"/>
                    <a:pt x="7978" y="3441"/>
                    <a:pt x="7907" y="3394"/>
                  </a:cubicBezTo>
                  <a:lnTo>
                    <a:pt x="7907" y="858"/>
                  </a:lnTo>
                  <a:cubicBezTo>
                    <a:pt x="7907" y="382"/>
                    <a:pt x="7514" y="1"/>
                    <a:pt x="703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47" name="Google Shape;11947;p81"/>
            <p:cNvSpPr/>
            <p:nvPr/>
          </p:nvSpPr>
          <p:spPr>
            <a:xfrm>
              <a:off x="5865225" y="1594842"/>
              <a:ext cx="22683" cy="12894"/>
            </a:xfrm>
            <a:custGeom>
              <a:avLst/>
              <a:gdLst/>
              <a:ahLst/>
              <a:cxnLst/>
              <a:rect l="l" t="t" r="r" b="b"/>
              <a:pathLst>
                <a:path w="716" h="407" extrusionOk="0">
                  <a:moveTo>
                    <a:pt x="191" y="0"/>
                  </a:moveTo>
                  <a:cubicBezTo>
                    <a:pt x="104" y="0"/>
                    <a:pt x="24" y="58"/>
                    <a:pt x="13" y="145"/>
                  </a:cubicBezTo>
                  <a:cubicBezTo>
                    <a:pt x="1" y="228"/>
                    <a:pt x="60" y="323"/>
                    <a:pt x="156" y="335"/>
                  </a:cubicBezTo>
                  <a:lnTo>
                    <a:pt x="513" y="407"/>
                  </a:lnTo>
                  <a:lnTo>
                    <a:pt x="537" y="407"/>
                  </a:lnTo>
                  <a:cubicBezTo>
                    <a:pt x="608" y="407"/>
                    <a:pt x="691" y="347"/>
                    <a:pt x="703" y="276"/>
                  </a:cubicBezTo>
                  <a:cubicBezTo>
                    <a:pt x="715" y="181"/>
                    <a:pt x="656" y="97"/>
                    <a:pt x="572" y="85"/>
                  </a:cubicBezTo>
                  <a:lnTo>
                    <a:pt x="215" y="2"/>
                  </a:lnTo>
                  <a:cubicBezTo>
                    <a:pt x="207" y="1"/>
                    <a:pt x="199" y="0"/>
                    <a:pt x="191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48" name="Google Shape;11948;p81"/>
            <p:cNvSpPr/>
            <p:nvPr/>
          </p:nvSpPr>
          <p:spPr>
            <a:xfrm>
              <a:off x="5931627" y="1594462"/>
              <a:ext cx="23412" cy="12894"/>
            </a:xfrm>
            <a:custGeom>
              <a:avLst/>
              <a:gdLst/>
              <a:ahLst/>
              <a:cxnLst/>
              <a:rect l="l" t="t" r="r" b="b"/>
              <a:pathLst>
                <a:path w="739" h="407" extrusionOk="0">
                  <a:moveTo>
                    <a:pt x="534" y="1"/>
                  </a:moveTo>
                  <a:cubicBezTo>
                    <a:pt x="527" y="1"/>
                    <a:pt x="519" y="1"/>
                    <a:pt x="512" y="2"/>
                  </a:cubicBezTo>
                  <a:lnTo>
                    <a:pt x="155" y="73"/>
                  </a:lnTo>
                  <a:cubicBezTo>
                    <a:pt x="60" y="97"/>
                    <a:pt x="0" y="181"/>
                    <a:pt x="12" y="276"/>
                  </a:cubicBezTo>
                  <a:cubicBezTo>
                    <a:pt x="36" y="347"/>
                    <a:pt x="107" y="407"/>
                    <a:pt x="179" y="407"/>
                  </a:cubicBezTo>
                  <a:lnTo>
                    <a:pt x="215" y="407"/>
                  </a:lnTo>
                  <a:lnTo>
                    <a:pt x="572" y="335"/>
                  </a:lnTo>
                  <a:cubicBezTo>
                    <a:pt x="679" y="312"/>
                    <a:pt x="739" y="228"/>
                    <a:pt x="703" y="133"/>
                  </a:cubicBezTo>
                  <a:cubicBezTo>
                    <a:pt x="692" y="57"/>
                    <a:pt x="611" y="1"/>
                    <a:pt x="534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49" name="Google Shape;11949;p81"/>
            <p:cNvSpPr/>
            <p:nvPr/>
          </p:nvSpPr>
          <p:spPr>
            <a:xfrm>
              <a:off x="5993846" y="1778586"/>
              <a:ext cx="10613" cy="77363"/>
            </a:xfrm>
            <a:custGeom>
              <a:avLst/>
              <a:gdLst/>
              <a:ahLst/>
              <a:cxnLst/>
              <a:rect l="l" t="t" r="r" b="b"/>
              <a:pathLst>
                <a:path w="335" h="2442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2274"/>
                  </a:lnTo>
                  <a:cubicBezTo>
                    <a:pt x="1" y="2358"/>
                    <a:pt x="84" y="2441"/>
                    <a:pt x="168" y="2441"/>
                  </a:cubicBezTo>
                  <a:cubicBezTo>
                    <a:pt x="251" y="2441"/>
                    <a:pt x="334" y="2358"/>
                    <a:pt x="334" y="2274"/>
                  </a:cubicBezTo>
                  <a:lnTo>
                    <a:pt x="334" y="155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950" name="Google Shape;11950;p81"/>
          <p:cNvGrpSpPr/>
          <p:nvPr/>
        </p:nvGrpSpPr>
        <p:grpSpPr>
          <a:xfrm>
            <a:off x="10730215" y="1725811"/>
            <a:ext cx="371205" cy="473680"/>
            <a:chOff x="8047661" y="1501037"/>
            <a:chExt cx="278404" cy="355260"/>
          </a:xfrm>
          <a:solidFill>
            <a:srgbClr val="D2DE00"/>
          </a:solidFill>
        </p:grpSpPr>
        <p:sp>
          <p:nvSpPr>
            <p:cNvPr id="11951" name="Google Shape;11951;p81"/>
            <p:cNvSpPr/>
            <p:nvPr/>
          </p:nvSpPr>
          <p:spPr>
            <a:xfrm>
              <a:off x="8147611" y="1622815"/>
              <a:ext cx="10581" cy="16220"/>
            </a:xfrm>
            <a:custGeom>
              <a:avLst/>
              <a:gdLst/>
              <a:ahLst/>
              <a:cxnLst/>
              <a:rect l="l" t="t" r="r" b="b"/>
              <a:pathLst>
                <a:path w="334" h="512" extrusionOk="0">
                  <a:moveTo>
                    <a:pt x="167" y="0"/>
                  </a:moveTo>
                  <a:cubicBezTo>
                    <a:pt x="84" y="0"/>
                    <a:pt x="1" y="71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84" y="512"/>
                    <a:pt x="167" y="512"/>
                  </a:cubicBezTo>
                  <a:cubicBezTo>
                    <a:pt x="251" y="512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1"/>
                    <a:pt x="262" y="0"/>
                    <a:pt x="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52" name="Google Shape;11952;p81"/>
            <p:cNvSpPr/>
            <p:nvPr/>
          </p:nvSpPr>
          <p:spPr>
            <a:xfrm>
              <a:off x="8214741" y="1622815"/>
              <a:ext cx="10233" cy="16220"/>
            </a:xfrm>
            <a:custGeom>
              <a:avLst/>
              <a:gdLst/>
              <a:ahLst/>
              <a:cxnLst/>
              <a:rect l="l" t="t" r="r" b="b"/>
              <a:pathLst>
                <a:path w="323" h="512" extrusionOk="0">
                  <a:moveTo>
                    <a:pt x="168" y="0"/>
                  </a:moveTo>
                  <a:cubicBezTo>
                    <a:pt x="72" y="0"/>
                    <a:pt x="1" y="71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72" y="512"/>
                    <a:pt x="168" y="512"/>
                  </a:cubicBezTo>
                  <a:cubicBezTo>
                    <a:pt x="251" y="512"/>
                    <a:pt x="322" y="429"/>
                    <a:pt x="322" y="345"/>
                  </a:cubicBezTo>
                  <a:lnTo>
                    <a:pt x="322" y="167"/>
                  </a:lnTo>
                  <a:cubicBezTo>
                    <a:pt x="322" y="71"/>
                    <a:pt x="251" y="0"/>
                    <a:pt x="16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53" name="Google Shape;11953;p81"/>
            <p:cNvSpPr/>
            <p:nvPr/>
          </p:nvSpPr>
          <p:spPr>
            <a:xfrm>
              <a:off x="8163451" y="1661370"/>
              <a:ext cx="45302" cy="16157"/>
            </a:xfrm>
            <a:custGeom>
              <a:avLst/>
              <a:gdLst/>
              <a:ahLst/>
              <a:cxnLst/>
              <a:rect l="l" t="t" r="r" b="b"/>
              <a:pathLst>
                <a:path w="1430" h="510" extrusionOk="0">
                  <a:moveTo>
                    <a:pt x="184" y="0"/>
                  </a:moveTo>
                  <a:cubicBezTo>
                    <a:pt x="141" y="0"/>
                    <a:pt x="96" y="15"/>
                    <a:pt x="60" y="45"/>
                  </a:cubicBezTo>
                  <a:cubicBezTo>
                    <a:pt x="1" y="105"/>
                    <a:pt x="1" y="212"/>
                    <a:pt x="60" y="283"/>
                  </a:cubicBezTo>
                  <a:cubicBezTo>
                    <a:pt x="203" y="426"/>
                    <a:pt x="441" y="509"/>
                    <a:pt x="691" y="509"/>
                  </a:cubicBezTo>
                  <a:cubicBezTo>
                    <a:pt x="965" y="509"/>
                    <a:pt x="1203" y="426"/>
                    <a:pt x="1334" y="283"/>
                  </a:cubicBezTo>
                  <a:cubicBezTo>
                    <a:pt x="1429" y="224"/>
                    <a:pt x="1429" y="128"/>
                    <a:pt x="1370" y="45"/>
                  </a:cubicBezTo>
                  <a:cubicBezTo>
                    <a:pt x="1340" y="15"/>
                    <a:pt x="1298" y="0"/>
                    <a:pt x="1255" y="0"/>
                  </a:cubicBezTo>
                  <a:cubicBezTo>
                    <a:pt x="1212" y="0"/>
                    <a:pt x="1167" y="15"/>
                    <a:pt x="1132" y="45"/>
                  </a:cubicBezTo>
                  <a:cubicBezTo>
                    <a:pt x="1072" y="105"/>
                    <a:pt x="917" y="188"/>
                    <a:pt x="715" y="188"/>
                  </a:cubicBezTo>
                  <a:cubicBezTo>
                    <a:pt x="501" y="188"/>
                    <a:pt x="358" y="105"/>
                    <a:pt x="298" y="45"/>
                  </a:cubicBezTo>
                  <a:cubicBezTo>
                    <a:pt x="269" y="15"/>
                    <a:pt x="227" y="0"/>
                    <a:pt x="18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54" name="Google Shape;11954;p81"/>
            <p:cNvSpPr/>
            <p:nvPr/>
          </p:nvSpPr>
          <p:spPr>
            <a:xfrm>
              <a:off x="8047661" y="1501037"/>
              <a:ext cx="278404" cy="355260"/>
            </a:xfrm>
            <a:custGeom>
              <a:avLst/>
              <a:gdLst/>
              <a:ahLst/>
              <a:cxnLst/>
              <a:rect l="l" t="t" r="r" b="b"/>
              <a:pathLst>
                <a:path w="8788" h="11214" extrusionOk="0">
                  <a:moveTo>
                    <a:pt x="5358" y="344"/>
                  </a:moveTo>
                  <a:lnTo>
                    <a:pt x="5823" y="808"/>
                  </a:lnTo>
                  <a:cubicBezTo>
                    <a:pt x="5858" y="844"/>
                    <a:pt x="5894" y="856"/>
                    <a:pt x="5942" y="856"/>
                  </a:cubicBezTo>
                  <a:lnTo>
                    <a:pt x="6751" y="856"/>
                  </a:lnTo>
                  <a:lnTo>
                    <a:pt x="6477" y="1510"/>
                  </a:lnTo>
                  <a:cubicBezTo>
                    <a:pt x="6465" y="1558"/>
                    <a:pt x="6465" y="1618"/>
                    <a:pt x="6489" y="1653"/>
                  </a:cubicBezTo>
                  <a:cubicBezTo>
                    <a:pt x="6525" y="1701"/>
                    <a:pt x="6573" y="1737"/>
                    <a:pt x="6632" y="1737"/>
                  </a:cubicBezTo>
                  <a:lnTo>
                    <a:pt x="7287" y="1737"/>
                  </a:lnTo>
                  <a:lnTo>
                    <a:pt x="7001" y="2570"/>
                  </a:lnTo>
                  <a:cubicBezTo>
                    <a:pt x="6989" y="2630"/>
                    <a:pt x="7001" y="2689"/>
                    <a:pt x="7049" y="2725"/>
                  </a:cubicBezTo>
                  <a:lnTo>
                    <a:pt x="7311" y="2999"/>
                  </a:lnTo>
                  <a:lnTo>
                    <a:pt x="7025" y="3677"/>
                  </a:lnTo>
                  <a:cubicBezTo>
                    <a:pt x="6989" y="3665"/>
                    <a:pt x="6942" y="3665"/>
                    <a:pt x="6882" y="3665"/>
                  </a:cubicBezTo>
                  <a:lnTo>
                    <a:pt x="6608" y="3665"/>
                  </a:lnTo>
                  <a:cubicBezTo>
                    <a:pt x="6513" y="3665"/>
                    <a:pt x="6418" y="3582"/>
                    <a:pt x="6418" y="3475"/>
                  </a:cubicBezTo>
                  <a:lnTo>
                    <a:pt x="6418" y="3118"/>
                  </a:lnTo>
                  <a:cubicBezTo>
                    <a:pt x="6418" y="3058"/>
                    <a:pt x="6394" y="3011"/>
                    <a:pt x="6346" y="2987"/>
                  </a:cubicBezTo>
                  <a:lnTo>
                    <a:pt x="5287" y="2284"/>
                  </a:lnTo>
                  <a:cubicBezTo>
                    <a:pt x="5261" y="2265"/>
                    <a:pt x="5227" y="2256"/>
                    <a:pt x="5194" y="2256"/>
                  </a:cubicBezTo>
                  <a:cubicBezTo>
                    <a:pt x="5168" y="2256"/>
                    <a:pt x="5141" y="2262"/>
                    <a:pt x="5120" y="2272"/>
                  </a:cubicBezTo>
                  <a:cubicBezTo>
                    <a:pt x="5061" y="2296"/>
                    <a:pt x="5037" y="2356"/>
                    <a:pt x="5037" y="2415"/>
                  </a:cubicBezTo>
                  <a:lnTo>
                    <a:pt x="5037" y="2832"/>
                  </a:lnTo>
                  <a:lnTo>
                    <a:pt x="4049" y="2272"/>
                  </a:lnTo>
                  <a:cubicBezTo>
                    <a:pt x="4022" y="2255"/>
                    <a:pt x="3994" y="2247"/>
                    <a:pt x="3967" y="2247"/>
                  </a:cubicBezTo>
                  <a:cubicBezTo>
                    <a:pt x="3919" y="2247"/>
                    <a:pt x="3872" y="2270"/>
                    <a:pt x="3834" y="2308"/>
                  </a:cubicBezTo>
                  <a:lnTo>
                    <a:pt x="3560" y="2725"/>
                  </a:lnTo>
                  <a:lnTo>
                    <a:pt x="3156" y="2534"/>
                  </a:lnTo>
                  <a:cubicBezTo>
                    <a:pt x="3132" y="2521"/>
                    <a:pt x="3108" y="2515"/>
                    <a:pt x="3084" y="2515"/>
                  </a:cubicBezTo>
                  <a:cubicBezTo>
                    <a:pt x="3024" y="2515"/>
                    <a:pt x="2967" y="2554"/>
                    <a:pt x="2941" y="2606"/>
                  </a:cubicBezTo>
                  <a:cubicBezTo>
                    <a:pt x="2894" y="2701"/>
                    <a:pt x="2941" y="2784"/>
                    <a:pt x="3013" y="2832"/>
                  </a:cubicBezTo>
                  <a:lnTo>
                    <a:pt x="3537" y="3082"/>
                  </a:lnTo>
                  <a:cubicBezTo>
                    <a:pt x="3561" y="3094"/>
                    <a:pt x="3587" y="3101"/>
                    <a:pt x="3613" y="3101"/>
                  </a:cubicBezTo>
                  <a:cubicBezTo>
                    <a:pt x="3661" y="3101"/>
                    <a:pt x="3708" y="3077"/>
                    <a:pt x="3739" y="3022"/>
                  </a:cubicBezTo>
                  <a:lnTo>
                    <a:pt x="4013" y="2630"/>
                  </a:lnTo>
                  <a:lnTo>
                    <a:pt x="5108" y="3249"/>
                  </a:lnTo>
                  <a:cubicBezTo>
                    <a:pt x="5132" y="3267"/>
                    <a:pt x="5162" y="3275"/>
                    <a:pt x="5192" y="3275"/>
                  </a:cubicBezTo>
                  <a:cubicBezTo>
                    <a:pt x="5221" y="3275"/>
                    <a:pt x="5251" y="3267"/>
                    <a:pt x="5275" y="3249"/>
                  </a:cubicBezTo>
                  <a:cubicBezTo>
                    <a:pt x="5322" y="3225"/>
                    <a:pt x="5346" y="3165"/>
                    <a:pt x="5346" y="3106"/>
                  </a:cubicBezTo>
                  <a:lnTo>
                    <a:pt x="5346" y="2701"/>
                  </a:lnTo>
                  <a:lnTo>
                    <a:pt x="6073" y="3177"/>
                  </a:lnTo>
                  <a:lnTo>
                    <a:pt x="6073" y="3439"/>
                  </a:lnTo>
                  <a:cubicBezTo>
                    <a:pt x="6073" y="3725"/>
                    <a:pt x="6311" y="3963"/>
                    <a:pt x="6596" y="3963"/>
                  </a:cubicBezTo>
                  <a:lnTo>
                    <a:pt x="6870" y="3963"/>
                  </a:lnTo>
                  <a:cubicBezTo>
                    <a:pt x="6942" y="3963"/>
                    <a:pt x="7013" y="3999"/>
                    <a:pt x="7073" y="4058"/>
                  </a:cubicBezTo>
                  <a:cubicBezTo>
                    <a:pt x="7132" y="4118"/>
                    <a:pt x="7144" y="4189"/>
                    <a:pt x="7144" y="4261"/>
                  </a:cubicBezTo>
                  <a:cubicBezTo>
                    <a:pt x="7132" y="4392"/>
                    <a:pt x="7001" y="4511"/>
                    <a:pt x="6846" y="4511"/>
                  </a:cubicBezTo>
                  <a:lnTo>
                    <a:pt x="6775" y="4511"/>
                  </a:lnTo>
                  <a:lnTo>
                    <a:pt x="6775" y="4499"/>
                  </a:lnTo>
                  <a:cubicBezTo>
                    <a:pt x="6775" y="4416"/>
                    <a:pt x="6704" y="4332"/>
                    <a:pt x="6608" y="4332"/>
                  </a:cubicBezTo>
                  <a:cubicBezTo>
                    <a:pt x="6525" y="4332"/>
                    <a:pt x="6454" y="4416"/>
                    <a:pt x="6454" y="4499"/>
                  </a:cubicBezTo>
                  <a:cubicBezTo>
                    <a:pt x="6454" y="5666"/>
                    <a:pt x="5501" y="6618"/>
                    <a:pt x="4334" y="6618"/>
                  </a:cubicBezTo>
                  <a:cubicBezTo>
                    <a:pt x="4320" y="6618"/>
                    <a:pt x="4306" y="6619"/>
                    <a:pt x="4292" y="6619"/>
                  </a:cubicBezTo>
                  <a:cubicBezTo>
                    <a:pt x="3180" y="6619"/>
                    <a:pt x="2263" y="5687"/>
                    <a:pt x="2263" y="4535"/>
                  </a:cubicBezTo>
                  <a:cubicBezTo>
                    <a:pt x="2263" y="4439"/>
                    <a:pt x="2191" y="4368"/>
                    <a:pt x="2108" y="4368"/>
                  </a:cubicBezTo>
                  <a:cubicBezTo>
                    <a:pt x="2013" y="4368"/>
                    <a:pt x="1941" y="4439"/>
                    <a:pt x="1941" y="4535"/>
                  </a:cubicBezTo>
                  <a:lnTo>
                    <a:pt x="1941" y="4546"/>
                  </a:lnTo>
                  <a:lnTo>
                    <a:pt x="1834" y="4546"/>
                  </a:lnTo>
                  <a:cubicBezTo>
                    <a:pt x="1763" y="4546"/>
                    <a:pt x="1691" y="4511"/>
                    <a:pt x="1632" y="4451"/>
                  </a:cubicBezTo>
                  <a:cubicBezTo>
                    <a:pt x="1572" y="4392"/>
                    <a:pt x="1548" y="4320"/>
                    <a:pt x="1548" y="4249"/>
                  </a:cubicBezTo>
                  <a:cubicBezTo>
                    <a:pt x="1572" y="4118"/>
                    <a:pt x="1703" y="3999"/>
                    <a:pt x="1846" y="3999"/>
                  </a:cubicBezTo>
                  <a:lnTo>
                    <a:pt x="2084" y="3999"/>
                  </a:lnTo>
                  <a:cubicBezTo>
                    <a:pt x="2370" y="3999"/>
                    <a:pt x="2608" y="3761"/>
                    <a:pt x="2608" y="3475"/>
                  </a:cubicBezTo>
                  <a:lnTo>
                    <a:pt x="2608" y="2415"/>
                  </a:lnTo>
                  <a:cubicBezTo>
                    <a:pt x="2608" y="2332"/>
                    <a:pt x="2536" y="2249"/>
                    <a:pt x="2441" y="2249"/>
                  </a:cubicBezTo>
                  <a:cubicBezTo>
                    <a:pt x="2358" y="2249"/>
                    <a:pt x="2286" y="2332"/>
                    <a:pt x="2286" y="2415"/>
                  </a:cubicBezTo>
                  <a:lnTo>
                    <a:pt x="2286" y="3475"/>
                  </a:lnTo>
                  <a:cubicBezTo>
                    <a:pt x="2286" y="3582"/>
                    <a:pt x="2191" y="3665"/>
                    <a:pt x="2084" y="3665"/>
                  </a:cubicBezTo>
                  <a:lnTo>
                    <a:pt x="1846" y="3665"/>
                  </a:lnTo>
                  <a:cubicBezTo>
                    <a:pt x="1786" y="3665"/>
                    <a:pt x="1727" y="3677"/>
                    <a:pt x="1691" y="3701"/>
                  </a:cubicBezTo>
                  <a:lnTo>
                    <a:pt x="1405" y="2999"/>
                  </a:lnTo>
                  <a:lnTo>
                    <a:pt x="1667" y="2725"/>
                  </a:lnTo>
                  <a:cubicBezTo>
                    <a:pt x="1715" y="2689"/>
                    <a:pt x="1727" y="2630"/>
                    <a:pt x="1715" y="2570"/>
                  </a:cubicBezTo>
                  <a:lnTo>
                    <a:pt x="1429" y="1737"/>
                  </a:lnTo>
                  <a:lnTo>
                    <a:pt x="1905" y="1737"/>
                  </a:lnTo>
                  <a:cubicBezTo>
                    <a:pt x="2001" y="1737"/>
                    <a:pt x="2072" y="1653"/>
                    <a:pt x="2072" y="1570"/>
                  </a:cubicBezTo>
                  <a:lnTo>
                    <a:pt x="2072" y="856"/>
                  </a:lnTo>
                  <a:lnTo>
                    <a:pt x="2786" y="856"/>
                  </a:lnTo>
                  <a:cubicBezTo>
                    <a:pt x="2822" y="856"/>
                    <a:pt x="2858" y="832"/>
                    <a:pt x="2894" y="820"/>
                  </a:cubicBezTo>
                  <a:lnTo>
                    <a:pt x="3537" y="344"/>
                  </a:lnTo>
                  <a:lnTo>
                    <a:pt x="4156" y="510"/>
                  </a:lnTo>
                  <a:lnTo>
                    <a:pt x="4215" y="510"/>
                  </a:lnTo>
                  <a:lnTo>
                    <a:pt x="5358" y="344"/>
                  </a:lnTo>
                  <a:close/>
                  <a:moveTo>
                    <a:pt x="2882" y="7225"/>
                  </a:moveTo>
                  <a:lnTo>
                    <a:pt x="4096" y="7892"/>
                  </a:lnTo>
                  <a:lnTo>
                    <a:pt x="3203" y="8654"/>
                  </a:lnTo>
                  <a:lnTo>
                    <a:pt x="3191" y="8654"/>
                  </a:lnTo>
                  <a:lnTo>
                    <a:pt x="2644" y="7690"/>
                  </a:lnTo>
                  <a:lnTo>
                    <a:pt x="2858" y="7225"/>
                  </a:lnTo>
                  <a:close/>
                  <a:moveTo>
                    <a:pt x="5442" y="6737"/>
                  </a:moveTo>
                  <a:lnTo>
                    <a:pt x="5442" y="7094"/>
                  </a:lnTo>
                  <a:lnTo>
                    <a:pt x="5239" y="7190"/>
                  </a:lnTo>
                  <a:cubicBezTo>
                    <a:pt x="5168" y="7237"/>
                    <a:pt x="5144" y="7344"/>
                    <a:pt x="5180" y="7416"/>
                  </a:cubicBezTo>
                  <a:cubicBezTo>
                    <a:pt x="5212" y="7465"/>
                    <a:pt x="5273" y="7497"/>
                    <a:pt x="5331" y="7497"/>
                  </a:cubicBezTo>
                  <a:cubicBezTo>
                    <a:pt x="5357" y="7497"/>
                    <a:pt x="5383" y="7490"/>
                    <a:pt x="5406" y="7475"/>
                  </a:cubicBezTo>
                  <a:lnTo>
                    <a:pt x="5882" y="7213"/>
                  </a:lnTo>
                  <a:lnTo>
                    <a:pt x="5894" y="7213"/>
                  </a:lnTo>
                  <a:lnTo>
                    <a:pt x="6120" y="7666"/>
                  </a:lnTo>
                  <a:lnTo>
                    <a:pt x="5573" y="8654"/>
                  </a:lnTo>
                  <a:lnTo>
                    <a:pt x="5561" y="8654"/>
                  </a:lnTo>
                  <a:lnTo>
                    <a:pt x="4668" y="7892"/>
                  </a:lnTo>
                  <a:lnTo>
                    <a:pt x="4811" y="7821"/>
                  </a:lnTo>
                  <a:cubicBezTo>
                    <a:pt x="4882" y="7773"/>
                    <a:pt x="4918" y="7666"/>
                    <a:pt x="4870" y="7594"/>
                  </a:cubicBezTo>
                  <a:cubicBezTo>
                    <a:pt x="4837" y="7545"/>
                    <a:pt x="4782" y="7513"/>
                    <a:pt x="4724" y="7513"/>
                  </a:cubicBezTo>
                  <a:cubicBezTo>
                    <a:pt x="4697" y="7513"/>
                    <a:pt x="4670" y="7520"/>
                    <a:pt x="4644" y="7535"/>
                  </a:cubicBezTo>
                  <a:lnTo>
                    <a:pt x="4382" y="7690"/>
                  </a:lnTo>
                  <a:lnTo>
                    <a:pt x="3310" y="7094"/>
                  </a:lnTo>
                  <a:lnTo>
                    <a:pt x="3310" y="6737"/>
                  </a:lnTo>
                  <a:cubicBezTo>
                    <a:pt x="3632" y="6892"/>
                    <a:pt x="3989" y="6975"/>
                    <a:pt x="4382" y="6975"/>
                  </a:cubicBezTo>
                  <a:cubicBezTo>
                    <a:pt x="4763" y="6975"/>
                    <a:pt x="5120" y="6880"/>
                    <a:pt x="5442" y="6737"/>
                  </a:cubicBezTo>
                  <a:close/>
                  <a:moveTo>
                    <a:pt x="4382" y="8071"/>
                  </a:moveTo>
                  <a:lnTo>
                    <a:pt x="4572" y="8237"/>
                  </a:lnTo>
                  <a:lnTo>
                    <a:pt x="4560" y="9630"/>
                  </a:lnTo>
                  <a:lnTo>
                    <a:pt x="4203" y="9630"/>
                  </a:lnTo>
                  <a:cubicBezTo>
                    <a:pt x="4203" y="9630"/>
                    <a:pt x="4191" y="9630"/>
                    <a:pt x="4191" y="9619"/>
                  </a:cubicBezTo>
                  <a:lnTo>
                    <a:pt x="4191" y="8237"/>
                  </a:lnTo>
                  <a:lnTo>
                    <a:pt x="4382" y="8071"/>
                  </a:lnTo>
                  <a:close/>
                  <a:moveTo>
                    <a:pt x="453" y="8726"/>
                  </a:moveTo>
                  <a:lnTo>
                    <a:pt x="1393" y="9535"/>
                  </a:lnTo>
                  <a:cubicBezTo>
                    <a:pt x="1512" y="9630"/>
                    <a:pt x="1584" y="9785"/>
                    <a:pt x="1584" y="9928"/>
                  </a:cubicBezTo>
                  <a:lnTo>
                    <a:pt x="1584" y="10107"/>
                  </a:lnTo>
                  <a:lnTo>
                    <a:pt x="334" y="9833"/>
                  </a:lnTo>
                  <a:lnTo>
                    <a:pt x="334" y="9178"/>
                  </a:lnTo>
                  <a:cubicBezTo>
                    <a:pt x="334" y="9011"/>
                    <a:pt x="369" y="8857"/>
                    <a:pt x="453" y="8726"/>
                  </a:cubicBezTo>
                  <a:close/>
                  <a:moveTo>
                    <a:pt x="3504" y="0"/>
                  </a:moveTo>
                  <a:cubicBezTo>
                    <a:pt x="3468" y="0"/>
                    <a:pt x="3431" y="17"/>
                    <a:pt x="3406" y="34"/>
                  </a:cubicBezTo>
                  <a:lnTo>
                    <a:pt x="2751" y="522"/>
                  </a:lnTo>
                  <a:lnTo>
                    <a:pt x="1941" y="522"/>
                  </a:lnTo>
                  <a:cubicBezTo>
                    <a:pt x="1846" y="522"/>
                    <a:pt x="1774" y="606"/>
                    <a:pt x="1774" y="689"/>
                  </a:cubicBezTo>
                  <a:lnTo>
                    <a:pt x="1774" y="1403"/>
                  </a:lnTo>
                  <a:lnTo>
                    <a:pt x="1239" y="1403"/>
                  </a:lnTo>
                  <a:cubicBezTo>
                    <a:pt x="1179" y="1403"/>
                    <a:pt x="1131" y="1439"/>
                    <a:pt x="1108" y="1475"/>
                  </a:cubicBezTo>
                  <a:cubicBezTo>
                    <a:pt x="1072" y="1522"/>
                    <a:pt x="1060" y="1582"/>
                    <a:pt x="1072" y="1629"/>
                  </a:cubicBezTo>
                  <a:lnTo>
                    <a:pt x="1382" y="2582"/>
                  </a:lnTo>
                  <a:lnTo>
                    <a:pt x="1108" y="2868"/>
                  </a:lnTo>
                  <a:cubicBezTo>
                    <a:pt x="1060" y="2903"/>
                    <a:pt x="1048" y="2987"/>
                    <a:pt x="1072" y="3046"/>
                  </a:cubicBezTo>
                  <a:lnTo>
                    <a:pt x="1417" y="3892"/>
                  </a:lnTo>
                  <a:cubicBezTo>
                    <a:pt x="1322" y="3975"/>
                    <a:pt x="1262" y="4106"/>
                    <a:pt x="1251" y="4249"/>
                  </a:cubicBezTo>
                  <a:cubicBezTo>
                    <a:pt x="1239" y="4404"/>
                    <a:pt x="1298" y="4582"/>
                    <a:pt x="1405" y="4701"/>
                  </a:cubicBezTo>
                  <a:cubicBezTo>
                    <a:pt x="1524" y="4832"/>
                    <a:pt x="1679" y="4904"/>
                    <a:pt x="1846" y="4904"/>
                  </a:cubicBezTo>
                  <a:lnTo>
                    <a:pt x="1965" y="4904"/>
                  </a:lnTo>
                  <a:cubicBezTo>
                    <a:pt x="2060" y="5582"/>
                    <a:pt x="2441" y="6190"/>
                    <a:pt x="2989" y="6571"/>
                  </a:cubicBezTo>
                  <a:lnTo>
                    <a:pt x="2989" y="6940"/>
                  </a:lnTo>
                  <a:cubicBezTo>
                    <a:pt x="2953" y="6928"/>
                    <a:pt x="2917" y="6922"/>
                    <a:pt x="2883" y="6922"/>
                  </a:cubicBezTo>
                  <a:cubicBezTo>
                    <a:pt x="2849" y="6922"/>
                    <a:pt x="2816" y="6928"/>
                    <a:pt x="2786" y="6940"/>
                  </a:cubicBezTo>
                  <a:cubicBezTo>
                    <a:pt x="2691" y="6963"/>
                    <a:pt x="2620" y="7035"/>
                    <a:pt x="2572" y="7118"/>
                  </a:cubicBezTo>
                  <a:lnTo>
                    <a:pt x="2322" y="7618"/>
                  </a:lnTo>
                  <a:lnTo>
                    <a:pt x="881" y="8035"/>
                  </a:lnTo>
                  <a:cubicBezTo>
                    <a:pt x="358" y="8190"/>
                    <a:pt x="0" y="8666"/>
                    <a:pt x="0" y="9202"/>
                  </a:cubicBezTo>
                  <a:lnTo>
                    <a:pt x="0" y="11047"/>
                  </a:lnTo>
                  <a:cubicBezTo>
                    <a:pt x="0" y="11131"/>
                    <a:pt x="72" y="11214"/>
                    <a:pt x="167" y="11214"/>
                  </a:cubicBezTo>
                  <a:cubicBezTo>
                    <a:pt x="250" y="11214"/>
                    <a:pt x="334" y="11131"/>
                    <a:pt x="334" y="11047"/>
                  </a:cubicBezTo>
                  <a:lnTo>
                    <a:pt x="334" y="10202"/>
                  </a:lnTo>
                  <a:lnTo>
                    <a:pt x="1584" y="10476"/>
                  </a:lnTo>
                  <a:lnTo>
                    <a:pt x="1584" y="11047"/>
                  </a:lnTo>
                  <a:cubicBezTo>
                    <a:pt x="1584" y="11131"/>
                    <a:pt x="1655" y="11214"/>
                    <a:pt x="1739" y="11214"/>
                  </a:cubicBezTo>
                  <a:cubicBezTo>
                    <a:pt x="1834" y="11214"/>
                    <a:pt x="1905" y="11131"/>
                    <a:pt x="1905" y="11047"/>
                  </a:cubicBezTo>
                  <a:lnTo>
                    <a:pt x="1905" y="9952"/>
                  </a:lnTo>
                  <a:cubicBezTo>
                    <a:pt x="1905" y="9690"/>
                    <a:pt x="1798" y="9452"/>
                    <a:pt x="1608" y="9297"/>
                  </a:cubicBezTo>
                  <a:lnTo>
                    <a:pt x="667" y="8487"/>
                  </a:lnTo>
                  <a:cubicBezTo>
                    <a:pt x="762" y="8416"/>
                    <a:pt x="870" y="8368"/>
                    <a:pt x="965" y="8345"/>
                  </a:cubicBezTo>
                  <a:lnTo>
                    <a:pt x="2382" y="7928"/>
                  </a:lnTo>
                  <a:lnTo>
                    <a:pt x="2906" y="8833"/>
                  </a:lnTo>
                  <a:cubicBezTo>
                    <a:pt x="2953" y="8916"/>
                    <a:pt x="3036" y="8976"/>
                    <a:pt x="3144" y="8999"/>
                  </a:cubicBezTo>
                  <a:lnTo>
                    <a:pt x="3203" y="8999"/>
                  </a:lnTo>
                  <a:cubicBezTo>
                    <a:pt x="3275" y="8999"/>
                    <a:pt x="3370" y="8964"/>
                    <a:pt x="3429" y="8916"/>
                  </a:cubicBezTo>
                  <a:lnTo>
                    <a:pt x="3870" y="8535"/>
                  </a:lnTo>
                  <a:lnTo>
                    <a:pt x="3870" y="9630"/>
                  </a:lnTo>
                  <a:cubicBezTo>
                    <a:pt x="3870" y="9833"/>
                    <a:pt x="4025" y="9976"/>
                    <a:pt x="4215" y="9976"/>
                  </a:cubicBezTo>
                  <a:lnTo>
                    <a:pt x="4572" y="9976"/>
                  </a:lnTo>
                  <a:cubicBezTo>
                    <a:pt x="4763" y="9976"/>
                    <a:pt x="4918" y="9833"/>
                    <a:pt x="4918" y="9630"/>
                  </a:cubicBezTo>
                  <a:lnTo>
                    <a:pt x="4918" y="8535"/>
                  </a:lnTo>
                  <a:lnTo>
                    <a:pt x="5358" y="8916"/>
                  </a:lnTo>
                  <a:cubicBezTo>
                    <a:pt x="5418" y="8976"/>
                    <a:pt x="5489" y="8999"/>
                    <a:pt x="5584" y="8999"/>
                  </a:cubicBezTo>
                  <a:lnTo>
                    <a:pt x="5644" y="8999"/>
                  </a:lnTo>
                  <a:cubicBezTo>
                    <a:pt x="5751" y="8976"/>
                    <a:pt x="5834" y="8916"/>
                    <a:pt x="5882" y="8833"/>
                  </a:cubicBezTo>
                  <a:lnTo>
                    <a:pt x="6406" y="7928"/>
                  </a:lnTo>
                  <a:lnTo>
                    <a:pt x="7811" y="8345"/>
                  </a:lnTo>
                  <a:cubicBezTo>
                    <a:pt x="7918" y="8368"/>
                    <a:pt x="8025" y="8428"/>
                    <a:pt x="8109" y="8487"/>
                  </a:cubicBezTo>
                  <a:lnTo>
                    <a:pt x="7180" y="9297"/>
                  </a:lnTo>
                  <a:cubicBezTo>
                    <a:pt x="6977" y="9452"/>
                    <a:pt x="6882" y="9690"/>
                    <a:pt x="6882" y="9952"/>
                  </a:cubicBezTo>
                  <a:lnTo>
                    <a:pt x="6882" y="11035"/>
                  </a:lnTo>
                  <a:cubicBezTo>
                    <a:pt x="6882" y="11119"/>
                    <a:pt x="6954" y="11202"/>
                    <a:pt x="7037" y="11202"/>
                  </a:cubicBezTo>
                  <a:cubicBezTo>
                    <a:pt x="7132" y="11202"/>
                    <a:pt x="7204" y="11119"/>
                    <a:pt x="7204" y="11035"/>
                  </a:cubicBezTo>
                  <a:lnTo>
                    <a:pt x="7204" y="10464"/>
                  </a:lnTo>
                  <a:lnTo>
                    <a:pt x="7430" y="10428"/>
                  </a:lnTo>
                  <a:cubicBezTo>
                    <a:pt x="7513" y="10404"/>
                    <a:pt x="7573" y="10321"/>
                    <a:pt x="7549" y="10226"/>
                  </a:cubicBezTo>
                  <a:cubicBezTo>
                    <a:pt x="7539" y="10155"/>
                    <a:pt x="7469" y="10101"/>
                    <a:pt x="7397" y="10101"/>
                  </a:cubicBezTo>
                  <a:cubicBezTo>
                    <a:pt x="7384" y="10101"/>
                    <a:pt x="7371" y="10103"/>
                    <a:pt x="7358" y="10107"/>
                  </a:cubicBezTo>
                  <a:lnTo>
                    <a:pt x="7204" y="10142"/>
                  </a:lnTo>
                  <a:lnTo>
                    <a:pt x="7204" y="9952"/>
                  </a:lnTo>
                  <a:cubicBezTo>
                    <a:pt x="7204" y="9785"/>
                    <a:pt x="7275" y="9630"/>
                    <a:pt x="7394" y="9547"/>
                  </a:cubicBezTo>
                  <a:lnTo>
                    <a:pt x="8335" y="8737"/>
                  </a:lnTo>
                  <a:cubicBezTo>
                    <a:pt x="8406" y="8880"/>
                    <a:pt x="8454" y="9023"/>
                    <a:pt x="8454" y="9190"/>
                  </a:cubicBezTo>
                  <a:lnTo>
                    <a:pt x="8454" y="9845"/>
                  </a:lnTo>
                  <a:lnTo>
                    <a:pt x="8049" y="9928"/>
                  </a:lnTo>
                  <a:cubicBezTo>
                    <a:pt x="7966" y="9952"/>
                    <a:pt x="7906" y="10035"/>
                    <a:pt x="7930" y="10131"/>
                  </a:cubicBezTo>
                  <a:cubicBezTo>
                    <a:pt x="7954" y="10202"/>
                    <a:pt x="8025" y="10261"/>
                    <a:pt x="8097" y="10261"/>
                  </a:cubicBezTo>
                  <a:lnTo>
                    <a:pt x="8132" y="10261"/>
                  </a:lnTo>
                  <a:lnTo>
                    <a:pt x="8454" y="10190"/>
                  </a:lnTo>
                  <a:lnTo>
                    <a:pt x="8454" y="11035"/>
                  </a:lnTo>
                  <a:cubicBezTo>
                    <a:pt x="8454" y="11119"/>
                    <a:pt x="8525" y="11202"/>
                    <a:pt x="8621" y="11202"/>
                  </a:cubicBezTo>
                  <a:cubicBezTo>
                    <a:pt x="8704" y="11202"/>
                    <a:pt x="8787" y="11119"/>
                    <a:pt x="8787" y="11035"/>
                  </a:cubicBezTo>
                  <a:lnTo>
                    <a:pt x="8751" y="9190"/>
                  </a:lnTo>
                  <a:cubicBezTo>
                    <a:pt x="8751" y="8654"/>
                    <a:pt x="8394" y="8178"/>
                    <a:pt x="7870" y="8023"/>
                  </a:cubicBezTo>
                  <a:lnTo>
                    <a:pt x="6430" y="7606"/>
                  </a:lnTo>
                  <a:lnTo>
                    <a:pt x="6180" y="7106"/>
                  </a:lnTo>
                  <a:cubicBezTo>
                    <a:pt x="6132" y="7011"/>
                    <a:pt x="6061" y="6952"/>
                    <a:pt x="5965" y="6928"/>
                  </a:cubicBezTo>
                  <a:cubicBezTo>
                    <a:pt x="5930" y="6922"/>
                    <a:pt x="5894" y="6919"/>
                    <a:pt x="5860" y="6919"/>
                  </a:cubicBezTo>
                  <a:cubicBezTo>
                    <a:pt x="5826" y="6919"/>
                    <a:pt x="5793" y="6922"/>
                    <a:pt x="5763" y="6928"/>
                  </a:cubicBezTo>
                  <a:lnTo>
                    <a:pt x="5763" y="6559"/>
                  </a:lnTo>
                  <a:cubicBezTo>
                    <a:pt x="6311" y="6166"/>
                    <a:pt x="6704" y="5570"/>
                    <a:pt x="6787" y="4892"/>
                  </a:cubicBezTo>
                  <a:lnTo>
                    <a:pt x="6894" y="4892"/>
                  </a:lnTo>
                  <a:cubicBezTo>
                    <a:pt x="7216" y="4892"/>
                    <a:pt x="7489" y="4654"/>
                    <a:pt x="7513" y="4356"/>
                  </a:cubicBezTo>
                  <a:cubicBezTo>
                    <a:pt x="7537" y="4189"/>
                    <a:pt x="7478" y="4011"/>
                    <a:pt x="7370" y="3892"/>
                  </a:cubicBezTo>
                  <a:lnTo>
                    <a:pt x="7358" y="3868"/>
                  </a:lnTo>
                  <a:lnTo>
                    <a:pt x="7680" y="3034"/>
                  </a:lnTo>
                  <a:cubicBezTo>
                    <a:pt x="7716" y="2975"/>
                    <a:pt x="7692" y="2903"/>
                    <a:pt x="7656" y="2856"/>
                  </a:cubicBezTo>
                  <a:lnTo>
                    <a:pt x="7370" y="2582"/>
                  </a:lnTo>
                  <a:lnTo>
                    <a:pt x="7680" y="1629"/>
                  </a:lnTo>
                  <a:cubicBezTo>
                    <a:pt x="7692" y="1582"/>
                    <a:pt x="7692" y="1522"/>
                    <a:pt x="7656" y="1475"/>
                  </a:cubicBezTo>
                  <a:cubicBezTo>
                    <a:pt x="7620" y="1427"/>
                    <a:pt x="7573" y="1403"/>
                    <a:pt x="7513" y="1403"/>
                  </a:cubicBezTo>
                  <a:lnTo>
                    <a:pt x="6882" y="1403"/>
                  </a:lnTo>
                  <a:lnTo>
                    <a:pt x="7144" y="748"/>
                  </a:lnTo>
                  <a:cubicBezTo>
                    <a:pt x="7156" y="701"/>
                    <a:pt x="7156" y="641"/>
                    <a:pt x="7132" y="606"/>
                  </a:cubicBezTo>
                  <a:cubicBezTo>
                    <a:pt x="7097" y="558"/>
                    <a:pt x="7061" y="522"/>
                    <a:pt x="7001" y="522"/>
                  </a:cubicBezTo>
                  <a:lnTo>
                    <a:pt x="6013" y="522"/>
                  </a:lnTo>
                  <a:lnTo>
                    <a:pt x="5537" y="46"/>
                  </a:lnTo>
                  <a:cubicBezTo>
                    <a:pt x="5519" y="28"/>
                    <a:pt x="5479" y="2"/>
                    <a:pt x="5440" y="2"/>
                  </a:cubicBezTo>
                  <a:cubicBezTo>
                    <a:pt x="5429" y="2"/>
                    <a:pt x="5417" y="5"/>
                    <a:pt x="5406" y="10"/>
                  </a:cubicBezTo>
                  <a:lnTo>
                    <a:pt x="4215" y="165"/>
                  </a:lnTo>
                  <a:lnTo>
                    <a:pt x="3548" y="10"/>
                  </a:lnTo>
                  <a:cubicBezTo>
                    <a:pt x="3535" y="3"/>
                    <a:pt x="3520" y="0"/>
                    <a:pt x="350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955" name="Google Shape;11955;p81"/>
          <p:cNvGrpSpPr/>
          <p:nvPr/>
        </p:nvGrpSpPr>
        <p:grpSpPr>
          <a:xfrm>
            <a:off x="6537852" y="1724714"/>
            <a:ext cx="357139" cy="474313"/>
            <a:chOff x="4903389" y="1500214"/>
            <a:chExt cx="267854" cy="355735"/>
          </a:xfrm>
          <a:solidFill>
            <a:srgbClr val="D2DE00"/>
          </a:solidFill>
        </p:grpSpPr>
        <p:sp>
          <p:nvSpPr>
            <p:cNvPr id="11956" name="Google Shape;11956;p81"/>
            <p:cNvSpPr/>
            <p:nvPr/>
          </p:nvSpPr>
          <p:spPr>
            <a:xfrm>
              <a:off x="4997700" y="1611854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346"/>
                  </a:lnTo>
                  <a:cubicBezTo>
                    <a:pt x="0" y="441"/>
                    <a:pt x="72" y="513"/>
                    <a:pt x="167" y="513"/>
                  </a:cubicBezTo>
                  <a:cubicBezTo>
                    <a:pt x="250" y="513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84"/>
                    <a:pt x="250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57" name="Google Shape;11957;p81"/>
            <p:cNvSpPr/>
            <p:nvPr/>
          </p:nvSpPr>
          <p:spPr>
            <a:xfrm>
              <a:off x="5064830" y="1611854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72" y="513"/>
                    <a:pt x="156" y="513"/>
                  </a:cubicBezTo>
                  <a:cubicBezTo>
                    <a:pt x="251" y="513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84"/>
                    <a:pt x="251" y="1"/>
                    <a:pt x="156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58" name="Google Shape;11958;p81"/>
            <p:cNvSpPr/>
            <p:nvPr/>
          </p:nvSpPr>
          <p:spPr>
            <a:xfrm>
              <a:off x="5013160" y="1650820"/>
              <a:ext cx="45302" cy="15777"/>
            </a:xfrm>
            <a:custGeom>
              <a:avLst/>
              <a:gdLst/>
              <a:ahLst/>
              <a:cxnLst/>
              <a:rect l="l" t="t" r="r" b="b"/>
              <a:pathLst>
                <a:path w="1430" h="498" extrusionOk="0">
                  <a:moveTo>
                    <a:pt x="188" y="0"/>
                  </a:moveTo>
                  <a:cubicBezTo>
                    <a:pt x="146" y="0"/>
                    <a:pt x="102" y="15"/>
                    <a:pt x="60" y="45"/>
                  </a:cubicBezTo>
                  <a:cubicBezTo>
                    <a:pt x="1" y="104"/>
                    <a:pt x="1" y="199"/>
                    <a:pt x="60" y="283"/>
                  </a:cubicBezTo>
                  <a:cubicBezTo>
                    <a:pt x="203" y="414"/>
                    <a:pt x="453" y="497"/>
                    <a:pt x="703" y="497"/>
                  </a:cubicBezTo>
                  <a:cubicBezTo>
                    <a:pt x="953" y="497"/>
                    <a:pt x="1215" y="414"/>
                    <a:pt x="1346" y="283"/>
                  </a:cubicBezTo>
                  <a:cubicBezTo>
                    <a:pt x="1429" y="223"/>
                    <a:pt x="1429" y="116"/>
                    <a:pt x="1370" y="45"/>
                  </a:cubicBezTo>
                  <a:cubicBezTo>
                    <a:pt x="1340" y="15"/>
                    <a:pt x="1301" y="0"/>
                    <a:pt x="1260" y="0"/>
                  </a:cubicBezTo>
                  <a:cubicBezTo>
                    <a:pt x="1218" y="0"/>
                    <a:pt x="1173" y="15"/>
                    <a:pt x="1132" y="45"/>
                  </a:cubicBezTo>
                  <a:cubicBezTo>
                    <a:pt x="1072" y="104"/>
                    <a:pt x="929" y="176"/>
                    <a:pt x="715" y="176"/>
                  </a:cubicBezTo>
                  <a:cubicBezTo>
                    <a:pt x="513" y="176"/>
                    <a:pt x="358" y="104"/>
                    <a:pt x="298" y="45"/>
                  </a:cubicBezTo>
                  <a:cubicBezTo>
                    <a:pt x="268" y="15"/>
                    <a:pt x="230" y="0"/>
                    <a:pt x="188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59" name="Google Shape;11959;p81"/>
            <p:cNvSpPr/>
            <p:nvPr/>
          </p:nvSpPr>
          <p:spPr>
            <a:xfrm>
              <a:off x="4903389" y="1500214"/>
              <a:ext cx="267854" cy="355735"/>
            </a:xfrm>
            <a:custGeom>
              <a:avLst/>
              <a:gdLst/>
              <a:ahLst/>
              <a:cxnLst/>
              <a:rect l="l" t="t" r="r" b="b"/>
              <a:pathLst>
                <a:path w="8455" h="11229" extrusionOk="0">
                  <a:moveTo>
                    <a:pt x="1382" y="3144"/>
                  </a:moveTo>
                  <a:lnTo>
                    <a:pt x="1382" y="3394"/>
                  </a:lnTo>
                  <a:cubicBezTo>
                    <a:pt x="1180" y="3489"/>
                    <a:pt x="1025" y="3691"/>
                    <a:pt x="1025" y="3941"/>
                  </a:cubicBezTo>
                  <a:cubicBezTo>
                    <a:pt x="1025" y="4275"/>
                    <a:pt x="1299" y="4537"/>
                    <a:pt x="1620" y="4537"/>
                  </a:cubicBezTo>
                  <a:lnTo>
                    <a:pt x="1739" y="4537"/>
                  </a:lnTo>
                  <a:cubicBezTo>
                    <a:pt x="1811" y="5073"/>
                    <a:pt x="2073" y="5549"/>
                    <a:pt x="2430" y="5930"/>
                  </a:cubicBezTo>
                  <a:cubicBezTo>
                    <a:pt x="2362" y="5952"/>
                    <a:pt x="2270" y="5961"/>
                    <a:pt x="2172" y="5961"/>
                  </a:cubicBezTo>
                  <a:cubicBezTo>
                    <a:pt x="2116" y="5961"/>
                    <a:pt x="2058" y="5958"/>
                    <a:pt x="2001" y="5954"/>
                  </a:cubicBezTo>
                  <a:cubicBezTo>
                    <a:pt x="1656" y="5894"/>
                    <a:pt x="1370" y="5644"/>
                    <a:pt x="1251" y="5299"/>
                  </a:cubicBezTo>
                  <a:cubicBezTo>
                    <a:pt x="1203" y="5168"/>
                    <a:pt x="1192" y="5037"/>
                    <a:pt x="1203" y="4894"/>
                  </a:cubicBezTo>
                  <a:cubicBezTo>
                    <a:pt x="1215" y="4715"/>
                    <a:pt x="1144" y="4537"/>
                    <a:pt x="989" y="4442"/>
                  </a:cubicBezTo>
                  <a:cubicBezTo>
                    <a:pt x="751" y="4275"/>
                    <a:pt x="620" y="3989"/>
                    <a:pt x="691" y="3703"/>
                  </a:cubicBezTo>
                  <a:cubicBezTo>
                    <a:pt x="751" y="3429"/>
                    <a:pt x="965" y="3203"/>
                    <a:pt x="1251" y="3156"/>
                  </a:cubicBezTo>
                  <a:cubicBezTo>
                    <a:pt x="1299" y="3144"/>
                    <a:pt x="1334" y="3144"/>
                    <a:pt x="1382" y="3144"/>
                  </a:cubicBezTo>
                  <a:close/>
                  <a:moveTo>
                    <a:pt x="7002" y="3144"/>
                  </a:moveTo>
                  <a:cubicBezTo>
                    <a:pt x="7037" y="3144"/>
                    <a:pt x="7085" y="3144"/>
                    <a:pt x="7145" y="3156"/>
                  </a:cubicBezTo>
                  <a:cubicBezTo>
                    <a:pt x="7430" y="3203"/>
                    <a:pt x="7669" y="3441"/>
                    <a:pt x="7716" y="3703"/>
                  </a:cubicBezTo>
                  <a:cubicBezTo>
                    <a:pt x="7776" y="3989"/>
                    <a:pt x="7657" y="4275"/>
                    <a:pt x="7418" y="4442"/>
                  </a:cubicBezTo>
                  <a:cubicBezTo>
                    <a:pt x="7264" y="4537"/>
                    <a:pt x="7180" y="4715"/>
                    <a:pt x="7192" y="4894"/>
                  </a:cubicBezTo>
                  <a:cubicBezTo>
                    <a:pt x="7204" y="5037"/>
                    <a:pt x="7192" y="5168"/>
                    <a:pt x="7145" y="5299"/>
                  </a:cubicBezTo>
                  <a:cubicBezTo>
                    <a:pt x="7037" y="5632"/>
                    <a:pt x="6740" y="5894"/>
                    <a:pt x="6406" y="5954"/>
                  </a:cubicBezTo>
                  <a:cubicBezTo>
                    <a:pt x="6348" y="5966"/>
                    <a:pt x="6290" y="5971"/>
                    <a:pt x="6233" y="5971"/>
                  </a:cubicBezTo>
                  <a:cubicBezTo>
                    <a:pt x="6126" y="5971"/>
                    <a:pt x="6023" y="5953"/>
                    <a:pt x="5930" y="5930"/>
                  </a:cubicBezTo>
                  <a:cubicBezTo>
                    <a:pt x="6287" y="5549"/>
                    <a:pt x="6537" y="5073"/>
                    <a:pt x="6609" y="4537"/>
                  </a:cubicBezTo>
                  <a:lnTo>
                    <a:pt x="6728" y="4537"/>
                  </a:lnTo>
                  <a:cubicBezTo>
                    <a:pt x="7061" y="4537"/>
                    <a:pt x="7323" y="4275"/>
                    <a:pt x="7323" y="3941"/>
                  </a:cubicBezTo>
                  <a:cubicBezTo>
                    <a:pt x="7323" y="3703"/>
                    <a:pt x="7168" y="3501"/>
                    <a:pt x="6966" y="3394"/>
                  </a:cubicBezTo>
                  <a:lnTo>
                    <a:pt x="6966" y="3144"/>
                  </a:lnTo>
                  <a:close/>
                  <a:moveTo>
                    <a:pt x="4216" y="346"/>
                  </a:moveTo>
                  <a:cubicBezTo>
                    <a:pt x="5585" y="346"/>
                    <a:pt x="6680" y="1441"/>
                    <a:pt x="6680" y="2810"/>
                  </a:cubicBezTo>
                  <a:lnTo>
                    <a:pt x="6680" y="3346"/>
                  </a:lnTo>
                  <a:lnTo>
                    <a:pt x="6668" y="3346"/>
                  </a:lnTo>
                  <a:cubicBezTo>
                    <a:pt x="6502" y="3346"/>
                    <a:pt x="6347" y="3322"/>
                    <a:pt x="6192" y="3287"/>
                  </a:cubicBezTo>
                  <a:cubicBezTo>
                    <a:pt x="6180" y="3283"/>
                    <a:pt x="6167" y="3281"/>
                    <a:pt x="6154" y="3281"/>
                  </a:cubicBezTo>
                  <a:cubicBezTo>
                    <a:pt x="6081" y="3281"/>
                    <a:pt x="6008" y="3335"/>
                    <a:pt x="5978" y="3406"/>
                  </a:cubicBezTo>
                  <a:cubicBezTo>
                    <a:pt x="5954" y="3501"/>
                    <a:pt x="6014" y="3584"/>
                    <a:pt x="6097" y="3620"/>
                  </a:cubicBezTo>
                  <a:cubicBezTo>
                    <a:pt x="6299" y="3680"/>
                    <a:pt x="6490" y="3691"/>
                    <a:pt x="6668" y="3691"/>
                  </a:cubicBezTo>
                  <a:lnTo>
                    <a:pt x="6752" y="3691"/>
                  </a:lnTo>
                  <a:cubicBezTo>
                    <a:pt x="6907" y="3691"/>
                    <a:pt x="7026" y="3810"/>
                    <a:pt x="7026" y="3965"/>
                  </a:cubicBezTo>
                  <a:cubicBezTo>
                    <a:pt x="7026" y="4108"/>
                    <a:pt x="6907" y="4227"/>
                    <a:pt x="6752" y="4227"/>
                  </a:cubicBezTo>
                  <a:lnTo>
                    <a:pt x="6656" y="4227"/>
                  </a:lnTo>
                  <a:lnTo>
                    <a:pt x="6656" y="4215"/>
                  </a:lnTo>
                  <a:cubicBezTo>
                    <a:pt x="6656" y="4120"/>
                    <a:pt x="6573" y="4049"/>
                    <a:pt x="6490" y="4049"/>
                  </a:cubicBezTo>
                  <a:cubicBezTo>
                    <a:pt x="6395" y="4049"/>
                    <a:pt x="6323" y="4120"/>
                    <a:pt x="6323" y="4215"/>
                  </a:cubicBezTo>
                  <a:cubicBezTo>
                    <a:pt x="6323" y="5370"/>
                    <a:pt x="5371" y="6323"/>
                    <a:pt x="4216" y="6323"/>
                  </a:cubicBezTo>
                  <a:cubicBezTo>
                    <a:pt x="3037" y="6311"/>
                    <a:pt x="2084" y="5358"/>
                    <a:pt x="2084" y="4203"/>
                  </a:cubicBezTo>
                  <a:cubicBezTo>
                    <a:pt x="2084" y="4108"/>
                    <a:pt x="2013" y="4037"/>
                    <a:pt x="1918" y="4037"/>
                  </a:cubicBezTo>
                  <a:cubicBezTo>
                    <a:pt x="1834" y="4037"/>
                    <a:pt x="1763" y="4108"/>
                    <a:pt x="1763" y="4203"/>
                  </a:cubicBezTo>
                  <a:lnTo>
                    <a:pt x="1763" y="4215"/>
                  </a:lnTo>
                  <a:lnTo>
                    <a:pt x="1656" y="4215"/>
                  </a:lnTo>
                  <a:cubicBezTo>
                    <a:pt x="1501" y="4215"/>
                    <a:pt x="1382" y="4096"/>
                    <a:pt x="1382" y="3941"/>
                  </a:cubicBezTo>
                  <a:cubicBezTo>
                    <a:pt x="1382" y="3799"/>
                    <a:pt x="1501" y="3680"/>
                    <a:pt x="1656" y="3680"/>
                  </a:cubicBezTo>
                  <a:lnTo>
                    <a:pt x="1739" y="3680"/>
                  </a:lnTo>
                  <a:cubicBezTo>
                    <a:pt x="2918" y="3680"/>
                    <a:pt x="3847" y="2667"/>
                    <a:pt x="4180" y="2215"/>
                  </a:cubicBezTo>
                  <a:lnTo>
                    <a:pt x="4216" y="2215"/>
                  </a:lnTo>
                  <a:cubicBezTo>
                    <a:pt x="4418" y="2489"/>
                    <a:pt x="4871" y="2977"/>
                    <a:pt x="5454" y="3322"/>
                  </a:cubicBezTo>
                  <a:cubicBezTo>
                    <a:pt x="5476" y="3337"/>
                    <a:pt x="5502" y="3344"/>
                    <a:pt x="5528" y="3344"/>
                  </a:cubicBezTo>
                  <a:cubicBezTo>
                    <a:pt x="5586" y="3344"/>
                    <a:pt x="5644" y="3312"/>
                    <a:pt x="5668" y="3263"/>
                  </a:cubicBezTo>
                  <a:cubicBezTo>
                    <a:pt x="5716" y="3191"/>
                    <a:pt x="5680" y="3084"/>
                    <a:pt x="5609" y="3037"/>
                  </a:cubicBezTo>
                  <a:cubicBezTo>
                    <a:pt x="5073" y="2727"/>
                    <a:pt x="4680" y="2263"/>
                    <a:pt x="4478" y="2025"/>
                  </a:cubicBezTo>
                  <a:cubicBezTo>
                    <a:pt x="4418" y="1929"/>
                    <a:pt x="4323" y="1894"/>
                    <a:pt x="4216" y="1894"/>
                  </a:cubicBezTo>
                  <a:cubicBezTo>
                    <a:pt x="4109" y="1894"/>
                    <a:pt x="4001" y="1941"/>
                    <a:pt x="3942" y="2025"/>
                  </a:cubicBezTo>
                  <a:cubicBezTo>
                    <a:pt x="2989" y="3227"/>
                    <a:pt x="2096" y="3346"/>
                    <a:pt x="1763" y="3346"/>
                  </a:cubicBezTo>
                  <a:lnTo>
                    <a:pt x="1739" y="3346"/>
                  </a:lnTo>
                  <a:lnTo>
                    <a:pt x="1739" y="2810"/>
                  </a:lnTo>
                  <a:cubicBezTo>
                    <a:pt x="1739" y="1453"/>
                    <a:pt x="2846" y="346"/>
                    <a:pt x="4216" y="346"/>
                  </a:cubicBezTo>
                  <a:close/>
                  <a:moveTo>
                    <a:pt x="5085" y="6477"/>
                  </a:moveTo>
                  <a:lnTo>
                    <a:pt x="5085" y="7359"/>
                  </a:lnTo>
                  <a:cubicBezTo>
                    <a:pt x="5085" y="7847"/>
                    <a:pt x="4692" y="8252"/>
                    <a:pt x="4192" y="8252"/>
                  </a:cubicBezTo>
                  <a:cubicBezTo>
                    <a:pt x="3704" y="8252"/>
                    <a:pt x="3299" y="7847"/>
                    <a:pt x="3299" y="7359"/>
                  </a:cubicBezTo>
                  <a:lnTo>
                    <a:pt x="3299" y="6477"/>
                  </a:lnTo>
                  <a:cubicBezTo>
                    <a:pt x="3573" y="6585"/>
                    <a:pt x="3882" y="6644"/>
                    <a:pt x="4192" y="6644"/>
                  </a:cubicBezTo>
                  <a:cubicBezTo>
                    <a:pt x="4513" y="6644"/>
                    <a:pt x="4811" y="6585"/>
                    <a:pt x="5085" y="6477"/>
                  </a:cubicBezTo>
                  <a:close/>
                  <a:moveTo>
                    <a:pt x="5430" y="7061"/>
                  </a:moveTo>
                  <a:lnTo>
                    <a:pt x="5883" y="7204"/>
                  </a:lnTo>
                  <a:cubicBezTo>
                    <a:pt x="5954" y="7239"/>
                    <a:pt x="6002" y="7299"/>
                    <a:pt x="6002" y="7370"/>
                  </a:cubicBezTo>
                  <a:cubicBezTo>
                    <a:pt x="6014" y="7990"/>
                    <a:pt x="5883" y="8502"/>
                    <a:pt x="5752" y="8799"/>
                  </a:cubicBezTo>
                  <a:cubicBezTo>
                    <a:pt x="5664" y="9003"/>
                    <a:pt x="5465" y="9128"/>
                    <a:pt x="5259" y="9128"/>
                  </a:cubicBezTo>
                  <a:cubicBezTo>
                    <a:pt x="5213" y="9128"/>
                    <a:pt x="5166" y="9122"/>
                    <a:pt x="5121" y="9109"/>
                  </a:cubicBezTo>
                  <a:lnTo>
                    <a:pt x="4240" y="8883"/>
                  </a:lnTo>
                  <a:lnTo>
                    <a:pt x="4168" y="8883"/>
                  </a:lnTo>
                  <a:lnTo>
                    <a:pt x="3287" y="9109"/>
                  </a:lnTo>
                  <a:cubicBezTo>
                    <a:pt x="3247" y="9118"/>
                    <a:pt x="3205" y="9123"/>
                    <a:pt x="3164" y="9123"/>
                  </a:cubicBezTo>
                  <a:cubicBezTo>
                    <a:pt x="2953" y="9123"/>
                    <a:pt x="2748" y="8999"/>
                    <a:pt x="2668" y="8799"/>
                  </a:cubicBezTo>
                  <a:cubicBezTo>
                    <a:pt x="2525" y="8490"/>
                    <a:pt x="2394" y="7990"/>
                    <a:pt x="2430" y="7370"/>
                  </a:cubicBezTo>
                  <a:cubicBezTo>
                    <a:pt x="2430" y="7299"/>
                    <a:pt x="2489" y="7216"/>
                    <a:pt x="2549" y="7204"/>
                  </a:cubicBezTo>
                  <a:lnTo>
                    <a:pt x="2989" y="7061"/>
                  </a:lnTo>
                  <a:lnTo>
                    <a:pt x="2989" y="7359"/>
                  </a:lnTo>
                  <a:cubicBezTo>
                    <a:pt x="2989" y="8025"/>
                    <a:pt x="3537" y="8573"/>
                    <a:pt x="4216" y="8573"/>
                  </a:cubicBezTo>
                  <a:cubicBezTo>
                    <a:pt x="4882" y="8573"/>
                    <a:pt x="5430" y="8025"/>
                    <a:pt x="5430" y="7359"/>
                  </a:cubicBezTo>
                  <a:lnTo>
                    <a:pt x="5430" y="7061"/>
                  </a:lnTo>
                  <a:close/>
                  <a:moveTo>
                    <a:pt x="4204" y="0"/>
                  </a:moveTo>
                  <a:cubicBezTo>
                    <a:pt x="2656" y="0"/>
                    <a:pt x="1406" y="1251"/>
                    <a:pt x="1406" y="2798"/>
                  </a:cubicBezTo>
                  <a:lnTo>
                    <a:pt x="1406" y="2810"/>
                  </a:lnTo>
                  <a:cubicBezTo>
                    <a:pt x="1346" y="2810"/>
                    <a:pt x="1263" y="2810"/>
                    <a:pt x="1203" y="2822"/>
                  </a:cubicBezTo>
                  <a:cubicBezTo>
                    <a:pt x="787" y="2906"/>
                    <a:pt x="453" y="3227"/>
                    <a:pt x="370" y="3644"/>
                  </a:cubicBezTo>
                  <a:cubicBezTo>
                    <a:pt x="287" y="4061"/>
                    <a:pt x="465" y="4477"/>
                    <a:pt x="811" y="4715"/>
                  </a:cubicBezTo>
                  <a:cubicBezTo>
                    <a:pt x="870" y="4751"/>
                    <a:pt x="894" y="4823"/>
                    <a:pt x="882" y="4882"/>
                  </a:cubicBezTo>
                  <a:cubicBezTo>
                    <a:pt x="870" y="5061"/>
                    <a:pt x="882" y="5239"/>
                    <a:pt x="941" y="5418"/>
                  </a:cubicBezTo>
                  <a:cubicBezTo>
                    <a:pt x="1084" y="5858"/>
                    <a:pt x="1477" y="6204"/>
                    <a:pt x="1942" y="6299"/>
                  </a:cubicBezTo>
                  <a:cubicBezTo>
                    <a:pt x="2013" y="6311"/>
                    <a:pt x="2096" y="6311"/>
                    <a:pt x="2180" y="6311"/>
                  </a:cubicBezTo>
                  <a:cubicBezTo>
                    <a:pt x="2370" y="6311"/>
                    <a:pt x="2561" y="6263"/>
                    <a:pt x="2739" y="6180"/>
                  </a:cubicBezTo>
                  <a:cubicBezTo>
                    <a:pt x="2811" y="6239"/>
                    <a:pt x="2894" y="6275"/>
                    <a:pt x="2977" y="6323"/>
                  </a:cubicBezTo>
                  <a:lnTo>
                    <a:pt x="2977" y="6716"/>
                  </a:lnTo>
                  <a:lnTo>
                    <a:pt x="2430" y="6906"/>
                  </a:lnTo>
                  <a:cubicBezTo>
                    <a:pt x="2239" y="6978"/>
                    <a:pt x="2096" y="7156"/>
                    <a:pt x="2084" y="7370"/>
                  </a:cubicBezTo>
                  <a:lnTo>
                    <a:pt x="2084" y="7394"/>
                  </a:lnTo>
                  <a:lnTo>
                    <a:pt x="822" y="7847"/>
                  </a:lnTo>
                  <a:cubicBezTo>
                    <a:pt x="334" y="8025"/>
                    <a:pt x="1" y="8466"/>
                    <a:pt x="1" y="8990"/>
                  </a:cubicBezTo>
                  <a:lnTo>
                    <a:pt x="1" y="11061"/>
                  </a:lnTo>
                  <a:cubicBezTo>
                    <a:pt x="1" y="11145"/>
                    <a:pt x="72" y="11228"/>
                    <a:pt x="168" y="11228"/>
                  </a:cubicBezTo>
                  <a:cubicBezTo>
                    <a:pt x="251" y="11228"/>
                    <a:pt x="334" y="11145"/>
                    <a:pt x="334" y="11061"/>
                  </a:cubicBezTo>
                  <a:lnTo>
                    <a:pt x="334" y="8990"/>
                  </a:lnTo>
                  <a:cubicBezTo>
                    <a:pt x="334" y="8883"/>
                    <a:pt x="346" y="8787"/>
                    <a:pt x="394" y="8680"/>
                  </a:cubicBezTo>
                  <a:lnTo>
                    <a:pt x="1227" y="9395"/>
                  </a:lnTo>
                  <a:cubicBezTo>
                    <a:pt x="1346" y="9490"/>
                    <a:pt x="1418" y="9645"/>
                    <a:pt x="1418" y="9787"/>
                  </a:cubicBezTo>
                  <a:lnTo>
                    <a:pt x="1418" y="11061"/>
                  </a:lnTo>
                  <a:cubicBezTo>
                    <a:pt x="1418" y="11145"/>
                    <a:pt x="1489" y="11228"/>
                    <a:pt x="1584" y="11228"/>
                  </a:cubicBezTo>
                  <a:cubicBezTo>
                    <a:pt x="1668" y="11228"/>
                    <a:pt x="1739" y="11145"/>
                    <a:pt x="1739" y="11061"/>
                  </a:cubicBezTo>
                  <a:lnTo>
                    <a:pt x="1739" y="9787"/>
                  </a:lnTo>
                  <a:cubicBezTo>
                    <a:pt x="1739" y="9537"/>
                    <a:pt x="1644" y="9299"/>
                    <a:pt x="1442" y="9144"/>
                  </a:cubicBezTo>
                  <a:lnTo>
                    <a:pt x="584" y="8394"/>
                  </a:lnTo>
                  <a:cubicBezTo>
                    <a:pt x="668" y="8287"/>
                    <a:pt x="811" y="8204"/>
                    <a:pt x="941" y="8156"/>
                  </a:cubicBezTo>
                  <a:lnTo>
                    <a:pt x="2096" y="7751"/>
                  </a:lnTo>
                  <a:cubicBezTo>
                    <a:pt x="2132" y="8263"/>
                    <a:pt x="2251" y="8680"/>
                    <a:pt x="2370" y="8942"/>
                  </a:cubicBezTo>
                  <a:cubicBezTo>
                    <a:pt x="2508" y="9277"/>
                    <a:pt x="2825" y="9481"/>
                    <a:pt x="3167" y="9481"/>
                  </a:cubicBezTo>
                  <a:cubicBezTo>
                    <a:pt x="3238" y="9481"/>
                    <a:pt x="3310" y="9473"/>
                    <a:pt x="3382" y="9454"/>
                  </a:cubicBezTo>
                  <a:lnTo>
                    <a:pt x="4061" y="9287"/>
                  </a:lnTo>
                  <a:lnTo>
                    <a:pt x="4061" y="9823"/>
                  </a:lnTo>
                  <a:cubicBezTo>
                    <a:pt x="4061" y="9918"/>
                    <a:pt x="4144" y="9990"/>
                    <a:pt x="4228" y="9990"/>
                  </a:cubicBezTo>
                  <a:cubicBezTo>
                    <a:pt x="4311" y="9990"/>
                    <a:pt x="4394" y="9918"/>
                    <a:pt x="4394" y="9823"/>
                  </a:cubicBezTo>
                  <a:lnTo>
                    <a:pt x="4394" y="9287"/>
                  </a:lnTo>
                  <a:lnTo>
                    <a:pt x="5073" y="9454"/>
                  </a:lnTo>
                  <a:cubicBezTo>
                    <a:pt x="5144" y="9466"/>
                    <a:pt x="5228" y="9478"/>
                    <a:pt x="5287" y="9478"/>
                  </a:cubicBezTo>
                  <a:cubicBezTo>
                    <a:pt x="5621" y="9478"/>
                    <a:pt x="5942" y="9275"/>
                    <a:pt x="6085" y="8942"/>
                  </a:cubicBezTo>
                  <a:cubicBezTo>
                    <a:pt x="6204" y="8680"/>
                    <a:pt x="6323" y="8263"/>
                    <a:pt x="6359" y="7751"/>
                  </a:cubicBezTo>
                  <a:lnTo>
                    <a:pt x="7514" y="8156"/>
                  </a:lnTo>
                  <a:cubicBezTo>
                    <a:pt x="7669" y="8204"/>
                    <a:pt x="7788" y="8287"/>
                    <a:pt x="7871" y="8394"/>
                  </a:cubicBezTo>
                  <a:lnTo>
                    <a:pt x="7014" y="9133"/>
                  </a:lnTo>
                  <a:cubicBezTo>
                    <a:pt x="6823" y="9299"/>
                    <a:pt x="6716" y="9537"/>
                    <a:pt x="6716" y="9787"/>
                  </a:cubicBezTo>
                  <a:lnTo>
                    <a:pt x="6716" y="11061"/>
                  </a:lnTo>
                  <a:cubicBezTo>
                    <a:pt x="6716" y="11145"/>
                    <a:pt x="6787" y="11216"/>
                    <a:pt x="6871" y="11216"/>
                  </a:cubicBezTo>
                  <a:cubicBezTo>
                    <a:pt x="6966" y="11216"/>
                    <a:pt x="7037" y="11145"/>
                    <a:pt x="7037" y="11061"/>
                  </a:cubicBezTo>
                  <a:lnTo>
                    <a:pt x="7037" y="9787"/>
                  </a:lnTo>
                  <a:cubicBezTo>
                    <a:pt x="7037" y="9633"/>
                    <a:pt x="7109" y="9478"/>
                    <a:pt x="7228" y="9395"/>
                  </a:cubicBezTo>
                  <a:lnTo>
                    <a:pt x="8061" y="8680"/>
                  </a:lnTo>
                  <a:cubicBezTo>
                    <a:pt x="8097" y="8775"/>
                    <a:pt x="8121" y="8883"/>
                    <a:pt x="8121" y="8990"/>
                  </a:cubicBezTo>
                  <a:lnTo>
                    <a:pt x="8121" y="11061"/>
                  </a:lnTo>
                  <a:cubicBezTo>
                    <a:pt x="8121" y="11145"/>
                    <a:pt x="8204" y="11216"/>
                    <a:pt x="8288" y="11216"/>
                  </a:cubicBezTo>
                  <a:cubicBezTo>
                    <a:pt x="8383" y="11216"/>
                    <a:pt x="8454" y="11145"/>
                    <a:pt x="8454" y="11061"/>
                  </a:cubicBezTo>
                  <a:lnTo>
                    <a:pt x="8454" y="8990"/>
                  </a:lnTo>
                  <a:cubicBezTo>
                    <a:pt x="8395" y="8466"/>
                    <a:pt x="8061" y="8013"/>
                    <a:pt x="7573" y="7847"/>
                  </a:cubicBezTo>
                  <a:lnTo>
                    <a:pt x="6311" y="7394"/>
                  </a:lnTo>
                  <a:lnTo>
                    <a:pt x="6311" y="7370"/>
                  </a:lnTo>
                  <a:cubicBezTo>
                    <a:pt x="6299" y="7156"/>
                    <a:pt x="6168" y="6978"/>
                    <a:pt x="5966" y="6906"/>
                  </a:cubicBezTo>
                  <a:lnTo>
                    <a:pt x="5418" y="6716"/>
                  </a:lnTo>
                  <a:lnTo>
                    <a:pt x="5418" y="6323"/>
                  </a:lnTo>
                  <a:cubicBezTo>
                    <a:pt x="5502" y="6275"/>
                    <a:pt x="5585" y="6216"/>
                    <a:pt x="5656" y="6180"/>
                  </a:cubicBezTo>
                  <a:cubicBezTo>
                    <a:pt x="5835" y="6263"/>
                    <a:pt x="6025" y="6311"/>
                    <a:pt x="6216" y="6311"/>
                  </a:cubicBezTo>
                  <a:cubicBezTo>
                    <a:pt x="6299" y="6311"/>
                    <a:pt x="6383" y="6311"/>
                    <a:pt x="6454" y="6299"/>
                  </a:cubicBezTo>
                  <a:cubicBezTo>
                    <a:pt x="6918" y="6204"/>
                    <a:pt x="7311" y="5858"/>
                    <a:pt x="7454" y="5418"/>
                  </a:cubicBezTo>
                  <a:cubicBezTo>
                    <a:pt x="7514" y="5239"/>
                    <a:pt x="7526" y="5061"/>
                    <a:pt x="7514" y="4882"/>
                  </a:cubicBezTo>
                  <a:cubicBezTo>
                    <a:pt x="7514" y="4823"/>
                    <a:pt x="7549" y="4751"/>
                    <a:pt x="7585" y="4715"/>
                  </a:cubicBezTo>
                  <a:cubicBezTo>
                    <a:pt x="7954" y="4477"/>
                    <a:pt x="8109" y="4061"/>
                    <a:pt x="8026" y="3644"/>
                  </a:cubicBezTo>
                  <a:cubicBezTo>
                    <a:pt x="7930" y="3227"/>
                    <a:pt x="7609" y="2906"/>
                    <a:pt x="7192" y="2822"/>
                  </a:cubicBezTo>
                  <a:cubicBezTo>
                    <a:pt x="7133" y="2810"/>
                    <a:pt x="7061" y="2810"/>
                    <a:pt x="7002" y="2810"/>
                  </a:cubicBezTo>
                  <a:lnTo>
                    <a:pt x="7002" y="2798"/>
                  </a:lnTo>
                  <a:cubicBezTo>
                    <a:pt x="7002" y="1251"/>
                    <a:pt x="5752" y="0"/>
                    <a:pt x="4204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60" name="Google Shape;11960;p81"/>
            <p:cNvSpPr/>
            <p:nvPr/>
          </p:nvSpPr>
          <p:spPr>
            <a:xfrm>
              <a:off x="5031281" y="1828007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72" y="500"/>
                    <a:pt x="155" y="500"/>
                  </a:cubicBezTo>
                  <a:cubicBezTo>
                    <a:pt x="250" y="500"/>
                    <a:pt x="322" y="429"/>
                    <a:pt x="322" y="345"/>
                  </a:cubicBezTo>
                  <a:lnTo>
                    <a:pt x="322" y="167"/>
                  </a:lnTo>
                  <a:cubicBezTo>
                    <a:pt x="322" y="71"/>
                    <a:pt x="250" y="0"/>
                    <a:pt x="155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961" name="Google Shape;11961;p81"/>
          <p:cNvGrpSpPr/>
          <p:nvPr/>
        </p:nvGrpSpPr>
        <p:grpSpPr>
          <a:xfrm>
            <a:off x="10151358" y="1726234"/>
            <a:ext cx="352577" cy="470765"/>
            <a:chOff x="7613518" y="1501354"/>
            <a:chExt cx="264433" cy="353074"/>
          </a:xfrm>
          <a:solidFill>
            <a:srgbClr val="D2DE00"/>
          </a:solidFill>
        </p:grpSpPr>
        <p:sp>
          <p:nvSpPr>
            <p:cNvPr id="11962" name="Google Shape;11962;p81"/>
            <p:cNvSpPr/>
            <p:nvPr/>
          </p:nvSpPr>
          <p:spPr>
            <a:xfrm>
              <a:off x="7707069" y="1628454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55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1" y="513"/>
                    <a:pt x="155" y="513"/>
                  </a:cubicBezTo>
                  <a:cubicBezTo>
                    <a:pt x="250" y="513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63" name="Google Shape;11963;p81"/>
            <p:cNvSpPr/>
            <p:nvPr/>
          </p:nvSpPr>
          <p:spPr>
            <a:xfrm>
              <a:off x="7773439" y="1628454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3"/>
                    <a:pt x="167" y="513"/>
                  </a:cubicBezTo>
                  <a:cubicBezTo>
                    <a:pt x="251" y="513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64" name="Google Shape;11964;p81"/>
            <p:cNvSpPr/>
            <p:nvPr/>
          </p:nvSpPr>
          <p:spPr>
            <a:xfrm>
              <a:off x="7613518" y="1501354"/>
              <a:ext cx="264433" cy="353074"/>
            </a:xfrm>
            <a:custGeom>
              <a:avLst/>
              <a:gdLst/>
              <a:ahLst/>
              <a:cxnLst/>
              <a:rect l="l" t="t" r="r" b="b"/>
              <a:pathLst>
                <a:path w="8347" h="11145" extrusionOk="0">
                  <a:moveTo>
                    <a:pt x="4156" y="334"/>
                  </a:moveTo>
                  <a:cubicBezTo>
                    <a:pt x="5703" y="334"/>
                    <a:pt x="6954" y="1584"/>
                    <a:pt x="6954" y="3132"/>
                  </a:cubicBezTo>
                  <a:lnTo>
                    <a:pt x="6954" y="4358"/>
                  </a:lnTo>
                  <a:cubicBezTo>
                    <a:pt x="6954" y="5263"/>
                    <a:pt x="7156" y="5941"/>
                    <a:pt x="7335" y="6382"/>
                  </a:cubicBezTo>
                  <a:cubicBezTo>
                    <a:pt x="7346" y="6418"/>
                    <a:pt x="7346" y="6465"/>
                    <a:pt x="7335" y="6513"/>
                  </a:cubicBezTo>
                  <a:cubicBezTo>
                    <a:pt x="7323" y="6561"/>
                    <a:pt x="7275" y="6596"/>
                    <a:pt x="7227" y="6620"/>
                  </a:cubicBezTo>
                  <a:cubicBezTo>
                    <a:pt x="7156" y="6644"/>
                    <a:pt x="7073" y="6680"/>
                    <a:pt x="6989" y="6703"/>
                  </a:cubicBezTo>
                  <a:cubicBezTo>
                    <a:pt x="6787" y="6441"/>
                    <a:pt x="6442" y="6263"/>
                    <a:pt x="6072" y="6263"/>
                  </a:cubicBezTo>
                  <a:lnTo>
                    <a:pt x="5846" y="6263"/>
                  </a:lnTo>
                  <a:cubicBezTo>
                    <a:pt x="6299" y="5810"/>
                    <a:pt x="6584" y="5203"/>
                    <a:pt x="6584" y="4525"/>
                  </a:cubicBezTo>
                  <a:lnTo>
                    <a:pt x="6584" y="3834"/>
                  </a:lnTo>
                  <a:cubicBezTo>
                    <a:pt x="6584" y="3358"/>
                    <a:pt x="6192" y="2977"/>
                    <a:pt x="5715" y="2977"/>
                  </a:cubicBezTo>
                  <a:lnTo>
                    <a:pt x="5430" y="2977"/>
                  </a:lnTo>
                  <a:lnTo>
                    <a:pt x="4620" y="2155"/>
                  </a:lnTo>
                  <a:cubicBezTo>
                    <a:pt x="4588" y="2123"/>
                    <a:pt x="4546" y="2108"/>
                    <a:pt x="4503" y="2108"/>
                  </a:cubicBezTo>
                  <a:cubicBezTo>
                    <a:pt x="4482" y="2108"/>
                    <a:pt x="4461" y="2112"/>
                    <a:pt x="4441" y="2120"/>
                  </a:cubicBezTo>
                  <a:cubicBezTo>
                    <a:pt x="4382" y="2155"/>
                    <a:pt x="4334" y="2215"/>
                    <a:pt x="4334" y="2274"/>
                  </a:cubicBezTo>
                  <a:lnTo>
                    <a:pt x="4334" y="2989"/>
                  </a:lnTo>
                  <a:lnTo>
                    <a:pt x="3453" y="2989"/>
                  </a:lnTo>
                  <a:cubicBezTo>
                    <a:pt x="3370" y="2989"/>
                    <a:pt x="3286" y="3060"/>
                    <a:pt x="3286" y="3155"/>
                  </a:cubicBezTo>
                  <a:cubicBezTo>
                    <a:pt x="3286" y="3239"/>
                    <a:pt x="3370" y="3310"/>
                    <a:pt x="3453" y="3310"/>
                  </a:cubicBezTo>
                  <a:lnTo>
                    <a:pt x="4501" y="3310"/>
                  </a:lnTo>
                  <a:cubicBezTo>
                    <a:pt x="4584" y="3310"/>
                    <a:pt x="4656" y="3239"/>
                    <a:pt x="4656" y="3155"/>
                  </a:cubicBezTo>
                  <a:lnTo>
                    <a:pt x="4656" y="2679"/>
                  </a:lnTo>
                  <a:lnTo>
                    <a:pt x="5251" y="3274"/>
                  </a:lnTo>
                  <a:cubicBezTo>
                    <a:pt x="5287" y="3298"/>
                    <a:pt x="5322" y="3310"/>
                    <a:pt x="5370" y="3310"/>
                  </a:cubicBezTo>
                  <a:lnTo>
                    <a:pt x="5715" y="3310"/>
                  </a:lnTo>
                  <a:cubicBezTo>
                    <a:pt x="6013" y="3310"/>
                    <a:pt x="6251" y="3548"/>
                    <a:pt x="6251" y="3846"/>
                  </a:cubicBezTo>
                  <a:lnTo>
                    <a:pt x="6251" y="4548"/>
                  </a:lnTo>
                  <a:cubicBezTo>
                    <a:pt x="6251" y="5715"/>
                    <a:pt x="5310" y="6644"/>
                    <a:pt x="4156" y="6644"/>
                  </a:cubicBezTo>
                  <a:cubicBezTo>
                    <a:pt x="2989" y="6644"/>
                    <a:pt x="2048" y="5715"/>
                    <a:pt x="2048" y="4548"/>
                  </a:cubicBezTo>
                  <a:lnTo>
                    <a:pt x="2048" y="3834"/>
                  </a:lnTo>
                  <a:cubicBezTo>
                    <a:pt x="2048" y="3536"/>
                    <a:pt x="2286" y="3298"/>
                    <a:pt x="2584" y="3298"/>
                  </a:cubicBezTo>
                  <a:lnTo>
                    <a:pt x="2763" y="3298"/>
                  </a:lnTo>
                  <a:cubicBezTo>
                    <a:pt x="2858" y="3298"/>
                    <a:pt x="2929" y="3227"/>
                    <a:pt x="2929" y="3132"/>
                  </a:cubicBezTo>
                  <a:cubicBezTo>
                    <a:pt x="2929" y="3048"/>
                    <a:pt x="2858" y="2965"/>
                    <a:pt x="2763" y="2965"/>
                  </a:cubicBezTo>
                  <a:lnTo>
                    <a:pt x="2584" y="2965"/>
                  </a:lnTo>
                  <a:cubicBezTo>
                    <a:pt x="2108" y="2965"/>
                    <a:pt x="1727" y="3358"/>
                    <a:pt x="1727" y="3834"/>
                  </a:cubicBezTo>
                  <a:lnTo>
                    <a:pt x="1727" y="4536"/>
                  </a:lnTo>
                  <a:cubicBezTo>
                    <a:pt x="1727" y="5215"/>
                    <a:pt x="2012" y="5822"/>
                    <a:pt x="2453" y="6275"/>
                  </a:cubicBezTo>
                  <a:lnTo>
                    <a:pt x="2227" y="6275"/>
                  </a:lnTo>
                  <a:cubicBezTo>
                    <a:pt x="1858" y="6275"/>
                    <a:pt x="1536" y="6441"/>
                    <a:pt x="1310" y="6703"/>
                  </a:cubicBezTo>
                  <a:cubicBezTo>
                    <a:pt x="1239" y="6680"/>
                    <a:pt x="1143" y="6644"/>
                    <a:pt x="1072" y="6620"/>
                  </a:cubicBezTo>
                  <a:cubicBezTo>
                    <a:pt x="1024" y="6596"/>
                    <a:pt x="989" y="6561"/>
                    <a:pt x="965" y="6513"/>
                  </a:cubicBezTo>
                  <a:cubicBezTo>
                    <a:pt x="953" y="6465"/>
                    <a:pt x="953" y="6418"/>
                    <a:pt x="965" y="6382"/>
                  </a:cubicBezTo>
                  <a:cubicBezTo>
                    <a:pt x="1143" y="5965"/>
                    <a:pt x="1358" y="5263"/>
                    <a:pt x="1358" y="4358"/>
                  </a:cubicBezTo>
                  <a:lnTo>
                    <a:pt x="1358" y="3132"/>
                  </a:lnTo>
                  <a:cubicBezTo>
                    <a:pt x="1358" y="1584"/>
                    <a:pt x="2608" y="334"/>
                    <a:pt x="4156" y="334"/>
                  </a:cubicBezTo>
                  <a:close/>
                  <a:moveTo>
                    <a:pt x="2953" y="7096"/>
                  </a:moveTo>
                  <a:lnTo>
                    <a:pt x="2953" y="7108"/>
                  </a:lnTo>
                  <a:lnTo>
                    <a:pt x="2953" y="7334"/>
                  </a:lnTo>
                  <a:cubicBezTo>
                    <a:pt x="2953" y="7537"/>
                    <a:pt x="2834" y="7739"/>
                    <a:pt x="2632" y="7823"/>
                  </a:cubicBezTo>
                  <a:lnTo>
                    <a:pt x="2155" y="7513"/>
                  </a:lnTo>
                  <a:cubicBezTo>
                    <a:pt x="2060" y="7454"/>
                    <a:pt x="2060" y="7334"/>
                    <a:pt x="2072" y="7263"/>
                  </a:cubicBezTo>
                  <a:cubicBezTo>
                    <a:pt x="2096" y="7180"/>
                    <a:pt x="2155" y="7096"/>
                    <a:pt x="2274" y="7096"/>
                  </a:cubicBezTo>
                  <a:close/>
                  <a:moveTo>
                    <a:pt x="6025" y="7108"/>
                  </a:moveTo>
                  <a:cubicBezTo>
                    <a:pt x="6144" y="7108"/>
                    <a:pt x="6227" y="7180"/>
                    <a:pt x="6239" y="7275"/>
                  </a:cubicBezTo>
                  <a:cubicBezTo>
                    <a:pt x="6263" y="7346"/>
                    <a:pt x="6251" y="7454"/>
                    <a:pt x="6144" y="7525"/>
                  </a:cubicBezTo>
                  <a:lnTo>
                    <a:pt x="5668" y="7835"/>
                  </a:lnTo>
                  <a:cubicBezTo>
                    <a:pt x="5489" y="7751"/>
                    <a:pt x="5370" y="7561"/>
                    <a:pt x="5370" y="7346"/>
                  </a:cubicBezTo>
                  <a:lnTo>
                    <a:pt x="5370" y="7108"/>
                  </a:lnTo>
                  <a:close/>
                  <a:moveTo>
                    <a:pt x="6096" y="6584"/>
                  </a:moveTo>
                  <a:cubicBezTo>
                    <a:pt x="6596" y="6584"/>
                    <a:pt x="6977" y="6989"/>
                    <a:pt x="6977" y="7465"/>
                  </a:cubicBezTo>
                  <a:cubicBezTo>
                    <a:pt x="6965" y="8477"/>
                    <a:pt x="6180" y="9311"/>
                    <a:pt x="5191" y="9406"/>
                  </a:cubicBezTo>
                  <a:lnTo>
                    <a:pt x="5191" y="9228"/>
                  </a:lnTo>
                  <a:cubicBezTo>
                    <a:pt x="5191" y="9132"/>
                    <a:pt x="5120" y="9061"/>
                    <a:pt x="5037" y="9061"/>
                  </a:cubicBezTo>
                  <a:cubicBezTo>
                    <a:pt x="4941" y="9061"/>
                    <a:pt x="4870" y="9132"/>
                    <a:pt x="4870" y="9228"/>
                  </a:cubicBezTo>
                  <a:lnTo>
                    <a:pt x="4870" y="9406"/>
                  </a:lnTo>
                  <a:lnTo>
                    <a:pt x="3453" y="9406"/>
                  </a:lnTo>
                  <a:lnTo>
                    <a:pt x="3453" y="9228"/>
                  </a:lnTo>
                  <a:cubicBezTo>
                    <a:pt x="3453" y="9132"/>
                    <a:pt x="3382" y="9061"/>
                    <a:pt x="3286" y="9061"/>
                  </a:cubicBezTo>
                  <a:cubicBezTo>
                    <a:pt x="3203" y="9061"/>
                    <a:pt x="3132" y="9132"/>
                    <a:pt x="3132" y="9228"/>
                  </a:cubicBezTo>
                  <a:lnTo>
                    <a:pt x="3132" y="9406"/>
                  </a:lnTo>
                  <a:cubicBezTo>
                    <a:pt x="2143" y="9311"/>
                    <a:pt x="1358" y="8489"/>
                    <a:pt x="1358" y="7477"/>
                  </a:cubicBezTo>
                  <a:cubicBezTo>
                    <a:pt x="1358" y="6989"/>
                    <a:pt x="1762" y="6608"/>
                    <a:pt x="2239" y="6608"/>
                  </a:cubicBezTo>
                  <a:lnTo>
                    <a:pt x="2870" y="6608"/>
                  </a:lnTo>
                  <a:cubicBezTo>
                    <a:pt x="2905" y="6620"/>
                    <a:pt x="2917" y="6632"/>
                    <a:pt x="2953" y="6644"/>
                  </a:cubicBezTo>
                  <a:lnTo>
                    <a:pt x="2953" y="6799"/>
                  </a:lnTo>
                  <a:lnTo>
                    <a:pt x="2298" y="6799"/>
                  </a:lnTo>
                  <a:cubicBezTo>
                    <a:pt x="2036" y="6799"/>
                    <a:pt x="1846" y="6942"/>
                    <a:pt x="1774" y="7180"/>
                  </a:cubicBezTo>
                  <a:cubicBezTo>
                    <a:pt x="1703" y="7418"/>
                    <a:pt x="1786" y="7656"/>
                    <a:pt x="2001" y="7799"/>
                  </a:cubicBezTo>
                  <a:lnTo>
                    <a:pt x="3786" y="8989"/>
                  </a:lnTo>
                  <a:cubicBezTo>
                    <a:pt x="3906" y="9061"/>
                    <a:pt x="4037" y="9108"/>
                    <a:pt x="4167" y="9108"/>
                  </a:cubicBezTo>
                  <a:cubicBezTo>
                    <a:pt x="4298" y="9108"/>
                    <a:pt x="4441" y="9061"/>
                    <a:pt x="4560" y="8989"/>
                  </a:cubicBezTo>
                  <a:lnTo>
                    <a:pt x="4953" y="8716"/>
                  </a:lnTo>
                  <a:cubicBezTo>
                    <a:pt x="5037" y="8668"/>
                    <a:pt x="5049" y="8573"/>
                    <a:pt x="5001" y="8489"/>
                  </a:cubicBezTo>
                  <a:cubicBezTo>
                    <a:pt x="4972" y="8446"/>
                    <a:pt x="4927" y="8425"/>
                    <a:pt x="4877" y="8425"/>
                  </a:cubicBezTo>
                  <a:cubicBezTo>
                    <a:pt x="4843" y="8425"/>
                    <a:pt x="4808" y="8435"/>
                    <a:pt x="4775" y="8454"/>
                  </a:cubicBezTo>
                  <a:lnTo>
                    <a:pt x="4382" y="8716"/>
                  </a:lnTo>
                  <a:cubicBezTo>
                    <a:pt x="4322" y="8751"/>
                    <a:pt x="4251" y="8769"/>
                    <a:pt x="4179" y="8769"/>
                  </a:cubicBezTo>
                  <a:cubicBezTo>
                    <a:pt x="4108" y="8769"/>
                    <a:pt x="4037" y="8751"/>
                    <a:pt x="3977" y="8716"/>
                  </a:cubicBezTo>
                  <a:lnTo>
                    <a:pt x="2941" y="8037"/>
                  </a:lnTo>
                  <a:cubicBezTo>
                    <a:pt x="3155" y="7870"/>
                    <a:pt x="3286" y="7620"/>
                    <a:pt x="3286" y="7346"/>
                  </a:cubicBezTo>
                  <a:lnTo>
                    <a:pt x="3286" y="6799"/>
                  </a:lnTo>
                  <a:cubicBezTo>
                    <a:pt x="3560" y="6906"/>
                    <a:pt x="3858" y="6965"/>
                    <a:pt x="4167" y="6965"/>
                  </a:cubicBezTo>
                  <a:cubicBezTo>
                    <a:pt x="4477" y="6965"/>
                    <a:pt x="4775" y="6906"/>
                    <a:pt x="5049" y="6799"/>
                  </a:cubicBezTo>
                  <a:lnTo>
                    <a:pt x="5049" y="7346"/>
                  </a:lnTo>
                  <a:cubicBezTo>
                    <a:pt x="5049" y="7620"/>
                    <a:pt x="5180" y="7870"/>
                    <a:pt x="5394" y="8037"/>
                  </a:cubicBezTo>
                  <a:cubicBezTo>
                    <a:pt x="5310" y="8073"/>
                    <a:pt x="5299" y="8180"/>
                    <a:pt x="5346" y="8251"/>
                  </a:cubicBezTo>
                  <a:cubicBezTo>
                    <a:pt x="5370" y="8299"/>
                    <a:pt x="5430" y="8335"/>
                    <a:pt x="5477" y="8335"/>
                  </a:cubicBezTo>
                  <a:cubicBezTo>
                    <a:pt x="5513" y="8335"/>
                    <a:pt x="5537" y="8311"/>
                    <a:pt x="5572" y="8299"/>
                  </a:cubicBezTo>
                  <a:lnTo>
                    <a:pt x="6346" y="7775"/>
                  </a:lnTo>
                  <a:cubicBezTo>
                    <a:pt x="6549" y="7644"/>
                    <a:pt x="6644" y="7406"/>
                    <a:pt x="6561" y="7168"/>
                  </a:cubicBezTo>
                  <a:cubicBezTo>
                    <a:pt x="6489" y="6930"/>
                    <a:pt x="6287" y="6787"/>
                    <a:pt x="6049" y="6787"/>
                  </a:cubicBezTo>
                  <a:lnTo>
                    <a:pt x="5394" y="6787"/>
                  </a:lnTo>
                  <a:lnTo>
                    <a:pt x="5394" y="6632"/>
                  </a:lnTo>
                  <a:cubicBezTo>
                    <a:pt x="5418" y="6620"/>
                    <a:pt x="5430" y="6608"/>
                    <a:pt x="5465" y="6584"/>
                  </a:cubicBezTo>
                  <a:close/>
                  <a:moveTo>
                    <a:pt x="4167" y="0"/>
                  </a:moveTo>
                  <a:cubicBezTo>
                    <a:pt x="2441" y="0"/>
                    <a:pt x="1048" y="1393"/>
                    <a:pt x="1048" y="3120"/>
                  </a:cubicBezTo>
                  <a:lnTo>
                    <a:pt x="1048" y="4346"/>
                  </a:lnTo>
                  <a:cubicBezTo>
                    <a:pt x="1048" y="5239"/>
                    <a:pt x="822" y="5906"/>
                    <a:pt x="691" y="6227"/>
                  </a:cubicBezTo>
                  <a:cubicBezTo>
                    <a:pt x="631" y="6346"/>
                    <a:pt x="631" y="6501"/>
                    <a:pt x="691" y="6620"/>
                  </a:cubicBezTo>
                  <a:cubicBezTo>
                    <a:pt x="750" y="6751"/>
                    <a:pt x="834" y="6846"/>
                    <a:pt x="965" y="6906"/>
                  </a:cubicBezTo>
                  <a:cubicBezTo>
                    <a:pt x="1024" y="6930"/>
                    <a:pt x="1084" y="6942"/>
                    <a:pt x="1143" y="6977"/>
                  </a:cubicBezTo>
                  <a:cubicBezTo>
                    <a:pt x="1084" y="7120"/>
                    <a:pt x="1048" y="7287"/>
                    <a:pt x="1048" y="7465"/>
                  </a:cubicBezTo>
                  <a:cubicBezTo>
                    <a:pt x="1048" y="7775"/>
                    <a:pt x="1108" y="8061"/>
                    <a:pt x="1227" y="8335"/>
                  </a:cubicBezTo>
                  <a:lnTo>
                    <a:pt x="810" y="8477"/>
                  </a:lnTo>
                  <a:cubicBezTo>
                    <a:pt x="334" y="8644"/>
                    <a:pt x="0" y="9108"/>
                    <a:pt x="0" y="9620"/>
                  </a:cubicBezTo>
                  <a:lnTo>
                    <a:pt x="0" y="10978"/>
                  </a:lnTo>
                  <a:cubicBezTo>
                    <a:pt x="0" y="11073"/>
                    <a:pt x="72" y="11144"/>
                    <a:pt x="167" y="11144"/>
                  </a:cubicBezTo>
                  <a:cubicBezTo>
                    <a:pt x="250" y="11144"/>
                    <a:pt x="334" y="11073"/>
                    <a:pt x="334" y="10978"/>
                  </a:cubicBezTo>
                  <a:lnTo>
                    <a:pt x="334" y="9620"/>
                  </a:lnTo>
                  <a:cubicBezTo>
                    <a:pt x="334" y="9525"/>
                    <a:pt x="346" y="9418"/>
                    <a:pt x="393" y="9311"/>
                  </a:cubicBezTo>
                  <a:lnTo>
                    <a:pt x="1203" y="10013"/>
                  </a:lnTo>
                  <a:cubicBezTo>
                    <a:pt x="1322" y="10109"/>
                    <a:pt x="1405" y="10263"/>
                    <a:pt x="1405" y="10406"/>
                  </a:cubicBezTo>
                  <a:lnTo>
                    <a:pt x="1405" y="10966"/>
                  </a:lnTo>
                  <a:cubicBezTo>
                    <a:pt x="1405" y="11049"/>
                    <a:pt x="1477" y="11121"/>
                    <a:pt x="1560" y="11121"/>
                  </a:cubicBezTo>
                  <a:cubicBezTo>
                    <a:pt x="1655" y="11121"/>
                    <a:pt x="1727" y="11049"/>
                    <a:pt x="1727" y="10966"/>
                  </a:cubicBezTo>
                  <a:lnTo>
                    <a:pt x="1727" y="10406"/>
                  </a:lnTo>
                  <a:cubicBezTo>
                    <a:pt x="1727" y="10156"/>
                    <a:pt x="1620" y="9918"/>
                    <a:pt x="1429" y="9751"/>
                  </a:cubicBezTo>
                  <a:lnTo>
                    <a:pt x="560" y="9013"/>
                  </a:lnTo>
                  <a:cubicBezTo>
                    <a:pt x="655" y="8906"/>
                    <a:pt x="786" y="8823"/>
                    <a:pt x="929" y="8775"/>
                  </a:cubicBezTo>
                  <a:lnTo>
                    <a:pt x="1370" y="8608"/>
                  </a:lnTo>
                  <a:cubicBezTo>
                    <a:pt x="1739" y="9216"/>
                    <a:pt x="2382" y="9656"/>
                    <a:pt x="3144" y="9692"/>
                  </a:cubicBezTo>
                  <a:lnTo>
                    <a:pt x="3144" y="10930"/>
                  </a:lnTo>
                  <a:cubicBezTo>
                    <a:pt x="3144" y="11025"/>
                    <a:pt x="3215" y="11097"/>
                    <a:pt x="3310" y="11097"/>
                  </a:cubicBezTo>
                  <a:cubicBezTo>
                    <a:pt x="3394" y="11097"/>
                    <a:pt x="3465" y="11025"/>
                    <a:pt x="3465" y="10930"/>
                  </a:cubicBezTo>
                  <a:lnTo>
                    <a:pt x="3465" y="9692"/>
                  </a:lnTo>
                  <a:lnTo>
                    <a:pt x="4882" y="9692"/>
                  </a:lnTo>
                  <a:lnTo>
                    <a:pt x="4882" y="10930"/>
                  </a:lnTo>
                  <a:cubicBezTo>
                    <a:pt x="4882" y="11025"/>
                    <a:pt x="4953" y="11097"/>
                    <a:pt x="5049" y="11097"/>
                  </a:cubicBezTo>
                  <a:cubicBezTo>
                    <a:pt x="5132" y="11097"/>
                    <a:pt x="5203" y="11025"/>
                    <a:pt x="5203" y="10930"/>
                  </a:cubicBezTo>
                  <a:lnTo>
                    <a:pt x="5203" y="9692"/>
                  </a:lnTo>
                  <a:cubicBezTo>
                    <a:pt x="5953" y="9632"/>
                    <a:pt x="6608" y="9216"/>
                    <a:pt x="6977" y="8608"/>
                  </a:cubicBezTo>
                  <a:lnTo>
                    <a:pt x="7430" y="8775"/>
                  </a:lnTo>
                  <a:cubicBezTo>
                    <a:pt x="7561" y="8823"/>
                    <a:pt x="7692" y="8906"/>
                    <a:pt x="7787" y="9013"/>
                  </a:cubicBezTo>
                  <a:lnTo>
                    <a:pt x="6918" y="9751"/>
                  </a:lnTo>
                  <a:cubicBezTo>
                    <a:pt x="6727" y="9918"/>
                    <a:pt x="6620" y="10156"/>
                    <a:pt x="6620" y="10406"/>
                  </a:cubicBezTo>
                  <a:lnTo>
                    <a:pt x="6620" y="10966"/>
                  </a:lnTo>
                  <a:cubicBezTo>
                    <a:pt x="6620" y="11049"/>
                    <a:pt x="6692" y="11121"/>
                    <a:pt x="6787" y="11121"/>
                  </a:cubicBezTo>
                  <a:cubicBezTo>
                    <a:pt x="6870" y="11121"/>
                    <a:pt x="6954" y="11049"/>
                    <a:pt x="6954" y="10966"/>
                  </a:cubicBezTo>
                  <a:lnTo>
                    <a:pt x="6954" y="10406"/>
                  </a:lnTo>
                  <a:cubicBezTo>
                    <a:pt x="6954" y="10263"/>
                    <a:pt x="7025" y="10109"/>
                    <a:pt x="7144" y="10013"/>
                  </a:cubicBezTo>
                  <a:lnTo>
                    <a:pt x="7966" y="9311"/>
                  </a:lnTo>
                  <a:cubicBezTo>
                    <a:pt x="7989" y="9418"/>
                    <a:pt x="8025" y="9513"/>
                    <a:pt x="8025" y="9620"/>
                  </a:cubicBezTo>
                  <a:lnTo>
                    <a:pt x="8025" y="10978"/>
                  </a:lnTo>
                  <a:cubicBezTo>
                    <a:pt x="8025" y="11073"/>
                    <a:pt x="8097" y="11144"/>
                    <a:pt x="8180" y="11144"/>
                  </a:cubicBezTo>
                  <a:cubicBezTo>
                    <a:pt x="8275" y="11144"/>
                    <a:pt x="8347" y="11073"/>
                    <a:pt x="8347" y="10978"/>
                  </a:cubicBezTo>
                  <a:lnTo>
                    <a:pt x="8347" y="9620"/>
                  </a:lnTo>
                  <a:cubicBezTo>
                    <a:pt x="8335" y="9120"/>
                    <a:pt x="8013" y="8656"/>
                    <a:pt x="7537" y="8477"/>
                  </a:cubicBezTo>
                  <a:lnTo>
                    <a:pt x="7120" y="8335"/>
                  </a:lnTo>
                  <a:cubicBezTo>
                    <a:pt x="7215" y="8061"/>
                    <a:pt x="7299" y="7775"/>
                    <a:pt x="7299" y="7465"/>
                  </a:cubicBezTo>
                  <a:cubicBezTo>
                    <a:pt x="7299" y="7287"/>
                    <a:pt x="7251" y="7120"/>
                    <a:pt x="7192" y="6977"/>
                  </a:cubicBezTo>
                  <a:cubicBezTo>
                    <a:pt x="7251" y="6942"/>
                    <a:pt x="7311" y="6930"/>
                    <a:pt x="7370" y="6906"/>
                  </a:cubicBezTo>
                  <a:cubicBezTo>
                    <a:pt x="7501" y="6858"/>
                    <a:pt x="7596" y="6751"/>
                    <a:pt x="7656" y="6620"/>
                  </a:cubicBezTo>
                  <a:cubicBezTo>
                    <a:pt x="7716" y="6501"/>
                    <a:pt x="7716" y="6346"/>
                    <a:pt x="7656" y="6227"/>
                  </a:cubicBezTo>
                  <a:cubicBezTo>
                    <a:pt x="7513" y="5906"/>
                    <a:pt x="7299" y="5239"/>
                    <a:pt x="7299" y="4346"/>
                  </a:cubicBezTo>
                  <a:lnTo>
                    <a:pt x="7299" y="3120"/>
                  </a:lnTo>
                  <a:cubicBezTo>
                    <a:pt x="7299" y="1393"/>
                    <a:pt x="5894" y="0"/>
                    <a:pt x="416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65" name="Google Shape;11965;p81"/>
            <p:cNvSpPr/>
            <p:nvPr/>
          </p:nvSpPr>
          <p:spPr>
            <a:xfrm>
              <a:off x="7701778" y="1611474"/>
              <a:ext cx="21162" cy="10613"/>
            </a:xfrm>
            <a:custGeom>
              <a:avLst/>
              <a:gdLst/>
              <a:ahLst/>
              <a:cxnLst/>
              <a:rect l="l" t="t" r="r" b="b"/>
              <a:pathLst>
                <a:path w="668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500" y="334"/>
                  </a:lnTo>
                  <a:cubicBezTo>
                    <a:pt x="596" y="334"/>
                    <a:pt x="667" y="251"/>
                    <a:pt x="667" y="168"/>
                  </a:cubicBezTo>
                  <a:cubicBezTo>
                    <a:pt x="667" y="72"/>
                    <a:pt x="596" y="1"/>
                    <a:pt x="500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66" name="Google Shape;11966;p81"/>
            <p:cNvSpPr/>
            <p:nvPr/>
          </p:nvSpPr>
          <p:spPr>
            <a:xfrm>
              <a:off x="7768148" y="1611474"/>
              <a:ext cx="21162" cy="10613"/>
            </a:xfrm>
            <a:custGeom>
              <a:avLst/>
              <a:gdLst/>
              <a:ahLst/>
              <a:cxnLst/>
              <a:rect l="l" t="t" r="r" b="b"/>
              <a:pathLst>
                <a:path w="668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513" y="334"/>
                  </a:lnTo>
                  <a:cubicBezTo>
                    <a:pt x="596" y="334"/>
                    <a:pt x="668" y="251"/>
                    <a:pt x="668" y="168"/>
                  </a:cubicBezTo>
                  <a:cubicBezTo>
                    <a:pt x="668" y="72"/>
                    <a:pt x="596" y="1"/>
                    <a:pt x="513" y="1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67" name="Google Shape;11967;p81"/>
            <p:cNvSpPr/>
            <p:nvPr/>
          </p:nvSpPr>
          <p:spPr>
            <a:xfrm>
              <a:off x="7715337" y="1659025"/>
              <a:ext cx="60382" cy="32820"/>
            </a:xfrm>
            <a:custGeom>
              <a:avLst/>
              <a:gdLst/>
              <a:ahLst/>
              <a:cxnLst/>
              <a:rect l="l" t="t" r="r" b="b"/>
              <a:pathLst>
                <a:path w="1906" h="1036" extrusionOk="0">
                  <a:moveTo>
                    <a:pt x="1537" y="321"/>
                  </a:moveTo>
                  <a:cubicBezTo>
                    <a:pt x="1465" y="536"/>
                    <a:pt x="1227" y="691"/>
                    <a:pt x="953" y="691"/>
                  </a:cubicBezTo>
                  <a:cubicBezTo>
                    <a:pt x="668" y="691"/>
                    <a:pt x="453" y="536"/>
                    <a:pt x="358" y="321"/>
                  </a:cubicBezTo>
                  <a:close/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643"/>
                    <a:pt x="430" y="1036"/>
                    <a:pt x="953" y="1036"/>
                  </a:cubicBezTo>
                  <a:cubicBezTo>
                    <a:pt x="1477" y="1036"/>
                    <a:pt x="1906" y="643"/>
                    <a:pt x="1906" y="167"/>
                  </a:cubicBezTo>
                  <a:cubicBezTo>
                    <a:pt x="1894" y="60"/>
                    <a:pt x="1823" y="0"/>
                    <a:pt x="1727" y="0"/>
                  </a:cubicBezTo>
                  <a:close/>
                </a:path>
              </a:pathLst>
            </a:custGeom>
            <a:grpFill/>
            <a:ln w="9525"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742" name="Text Placeholder 2">
            <a:extLst>
              <a:ext uri="{FF2B5EF4-FFF2-40B4-BE49-F238E27FC236}">
                <a16:creationId xmlns:a16="http://schemas.microsoft.com/office/drawing/2014/main" id="{DDF57BDB-76B2-997B-84B6-8FDA7258CF12}"/>
              </a:ext>
            </a:extLst>
          </p:cNvPr>
          <p:cNvSpPr txBox="1">
            <a:spLocks/>
          </p:cNvSpPr>
          <p:nvPr/>
        </p:nvSpPr>
        <p:spPr>
          <a:xfrm>
            <a:off x="936537" y="858164"/>
            <a:ext cx="4698509" cy="3275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408F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Help and Support Icons</a:t>
            </a:r>
          </a:p>
        </p:txBody>
      </p:sp>
      <p:sp>
        <p:nvSpPr>
          <p:cNvPr id="743" name="Text Placeholder 2">
            <a:extLst>
              <a:ext uri="{FF2B5EF4-FFF2-40B4-BE49-F238E27FC236}">
                <a16:creationId xmlns:a16="http://schemas.microsoft.com/office/drawing/2014/main" id="{6FE28E9F-603A-5506-C6A8-C623E6D33723}"/>
              </a:ext>
            </a:extLst>
          </p:cNvPr>
          <p:cNvSpPr txBox="1">
            <a:spLocks/>
          </p:cNvSpPr>
          <p:nvPr/>
        </p:nvSpPr>
        <p:spPr>
          <a:xfrm>
            <a:off x="6556956" y="858164"/>
            <a:ext cx="4698509" cy="3275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408F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Avatar Icons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3EC8085-939F-5D14-EF86-4EF182F41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2CEE69-EF26-6924-C504-A8F03EE7B2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CC3E5EE-FCAE-0549-0CF2-2D46DB7755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974" name="Google Shape;11974;p82"/>
          <p:cNvGrpSpPr/>
          <p:nvPr/>
        </p:nvGrpSpPr>
        <p:grpSpPr>
          <a:xfrm>
            <a:off x="2342781" y="1762906"/>
            <a:ext cx="494759" cy="479195"/>
            <a:chOff x="1757085" y="1500675"/>
            <a:chExt cx="371069" cy="359396"/>
          </a:xfrm>
          <a:solidFill>
            <a:srgbClr val="D2DE00"/>
          </a:solidFill>
        </p:grpSpPr>
        <p:sp>
          <p:nvSpPr>
            <p:cNvPr id="11975" name="Google Shape;11975;p82"/>
            <p:cNvSpPr/>
            <p:nvPr/>
          </p:nvSpPr>
          <p:spPr>
            <a:xfrm>
              <a:off x="2032389" y="1667206"/>
              <a:ext cx="66313" cy="60684"/>
            </a:xfrm>
            <a:custGeom>
              <a:avLst/>
              <a:gdLst/>
              <a:ahLst/>
              <a:cxnLst/>
              <a:rect l="l" t="t" r="r" b="b"/>
              <a:pathLst>
                <a:path w="2085" h="1908" extrusionOk="0">
                  <a:moveTo>
                    <a:pt x="978" y="0"/>
                  </a:moveTo>
                  <a:cubicBezTo>
                    <a:pt x="891" y="0"/>
                    <a:pt x="803" y="13"/>
                    <a:pt x="715" y="39"/>
                  </a:cubicBezTo>
                  <a:cubicBezTo>
                    <a:pt x="298" y="158"/>
                    <a:pt x="1" y="539"/>
                    <a:pt x="1" y="979"/>
                  </a:cubicBezTo>
                  <a:cubicBezTo>
                    <a:pt x="1" y="1348"/>
                    <a:pt x="215" y="1670"/>
                    <a:pt x="524" y="1836"/>
                  </a:cubicBezTo>
                  <a:cubicBezTo>
                    <a:pt x="546" y="1851"/>
                    <a:pt x="571" y="1858"/>
                    <a:pt x="597" y="1858"/>
                  </a:cubicBezTo>
                  <a:cubicBezTo>
                    <a:pt x="656" y="1858"/>
                    <a:pt x="718" y="1823"/>
                    <a:pt x="751" y="1765"/>
                  </a:cubicBezTo>
                  <a:cubicBezTo>
                    <a:pt x="798" y="1694"/>
                    <a:pt x="763" y="1586"/>
                    <a:pt x="679" y="1539"/>
                  </a:cubicBezTo>
                  <a:cubicBezTo>
                    <a:pt x="155" y="1277"/>
                    <a:pt x="239" y="503"/>
                    <a:pt x="810" y="348"/>
                  </a:cubicBezTo>
                  <a:cubicBezTo>
                    <a:pt x="866" y="333"/>
                    <a:pt x="922" y="326"/>
                    <a:pt x="977" y="326"/>
                  </a:cubicBezTo>
                  <a:cubicBezTo>
                    <a:pt x="1316" y="326"/>
                    <a:pt x="1608" y="600"/>
                    <a:pt x="1608" y="979"/>
                  </a:cubicBezTo>
                  <a:cubicBezTo>
                    <a:pt x="1608" y="1241"/>
                    <a:pt x="1429" y="1491"/>
                    <a:pt x="1179" y="1586"/>
                  </a:cubicBezTo>
                  <a:cubicBezTo>
                    <a:pt x="1001" y="1646"/>
                    <a:pt x="1048" y="1908"/>
                    <a:pt x="1239" y="1908"/>
                  </a:cubicBezTo>
                  <a:cubicBezTo>
                    <a:pt x="1477" y="1908"/>
                    <a:pt x="2084" y="1420"/>
                    <a:pt x="1906" y="717"/>
                  </a:cubicBezTo>
                  <a:cubicBezTo>
                    <a:pt x="1797" y="301"/>
                    <a:pt x="1407" y="0"/>
                    <a:pt x="97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76" name="Google Shape;11976;p82"/>
            <p:cNvSpPr/>
            <p:nvPr/>
          </p:nvSpPr>
          <p:spPr>
            <a:xfrm>
              <a:off x="1971419" y="1747609"/>
              <a:ext cx="12531" cy="11513"/>
            </a:xfrm>
            <a:custGeom>
              <a:avLst/>
              <a:gdLst/>
              <a:ahLst/>
              <a:cxnLst/>
              <a:rect l="l" t="t" r="r" b="b"/>
              <a:pathLst>
                <a:path w="394" h="362" extrusionOk="0">
                  <a:moveTo>
                    <a:pt x="212" y="0"/>
                  </a:moveTo>
                  <a:cubicBezTo>
                    <a:pt x="194" y="0"/>
                    <a:pt x="175" y="4"/>
                    <a:pt x="155" y="11"/>
                  </a:cubicBezTo>
                  <a:cubicBezTo>
                    <a:pt x="60" y="35"/>
                    <a:pt x="1" y="130"/>
                    <a:pt x="36" y="237"/>
                  </a:cubicBezTo>
                  <a:cubicBezTo>
                    <a:pt x="57" y="308"/>
                    <a:pt x="128" y="361"/>
                    <a:pt x="208" y="361"/>
                  </a:cubicBezTo>
                  <a:cubicBezTo>
                    <a:pt x="222" y="361"/>
                    <a:pt x="236" y="360"/>
                    <a:pt x="251" y="356"/>
                  </a:cubicBezTo>
                  <a:cubicBezTo>
                    <a:pt x="346" y="320"/>
                    <a:pt x="394" y="213"/>
                    <a:pt x="370" y="130"/>
                  </a:cubicBezTo>
                  <a:cubicBezTo>
                    <a:pt x="351" y="54"/>
                    <a:pt x="286" y="0"/>
                    <a:pt x="21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77" name="Google Shape;11977;p82"/>
            <p:cNvSpPr/>
            <p:nvPr/>
          </p:nvSpPr>
          <p:spPr>
            <a:xfrm>
              <a:off x="2032008" y="1776202"/>
              <a:ext cx="62910" cy="61702"/>
            </a:xfrm>
            <a:custGeom>
              <a:avLst/>
              <a:gdLst/>
              <a:ahLst/>
              <a:cxnLst/>
              <a:rect l="l" t="t" r="r" b="b"/>
              <a:pathLst>
                <a:path w="1978" h="1940" extrusionOk="0">
                  <a:moveTo>
                    <a:pt x="988" y="0"/>
                  </a:moveTo>
                  <a:cubicBezTo>
                    <a:pt x="490" y="0"/>
                    <a:pt x="1" y="379"/>
                    <a:pt x="1" y="969"/>
                  </a:cubicBezTo>
                  <a:cubicBezTo>
                    <a:pt x="1" y="1543"/>
                    <a:pt x="471" y="1940"/>
                    <a:pt x="975" y="1940"/>
                  </a:cubicBezTo>
                  <a:cubicBezTo>
                    <a:pt x="1161" y="1940"/>
                    <a:pt x="1351" y="1886"/>
                    <a:pt x="1525" y="1767"/>
                  </a:cubicBezTo>
                  <a:cubicBezTo>
                    <a:pt x="1596" y="1731"/>
                    <a:pt x="1608" y="1624"/>
                    <a:pt x="1560" y="1553"/>
                  </a:cubicBezTo>
                  <a:cubicBezTo>
                    <a:pt x="1538" y="1501"/>
                    <a:pt x="1489" y="1477"/>
                    <a:pt x="1438" y="1477"/>
                  </a:cubicBezTo>
                  <a:cubicBezTo>
                    <a:pt x="1406" y="1477"/>
                    <a:pt x="1374" y="1487"/>
                    <a:pt x="1346" y="1505"/>
                  </a:cubicBezTo>
                  <a:cubicBezTo>
                    <a:pt x="1237" y="1576"/>
                    <a:pt x="1111" y="1612"/>
                    <a:pt x="985" y="1612"/>
                  </a:cubicBezTo>
                  <a:cubicBezTo>
                    <a:pt x="795" y="1612"/>
                    <a:pt x="606" y="1532"/>
                    <a:pt x="477" y="1374"/>
                  </a:cubicBezTo>
                  <a:cubicBezTo>
                    <a:pt x="155" y="957"/>
                    <a:pt x="453" y="326"/>
                    <a:pt x="989" y="326"/>
                  </a:cubicBezTo>
                  <a:cubicBezTo>
                    <a:pt x="1370" y="326"/>
                    <a:pt x="1679" y="672"/>
                    <a:pt x="1620" y="1076"/>
                  </a:cubicBezTo>
                  <a:cubicBezTo>
                    <a:pt x="1608" y="1160"/>
                    <a:pt x="1668" y="1255"/>
                    <a:pt x="1763" y="1267"/>
                  </a:cubicBezTo>
                  <a:cubicBezTo>
                    <a:pt x="1770" y="1268"/>
                    <a:pt x="1777" y="1268"/>
                    <a:pt x="1784" y="1268"/>
                  </a:cubicBezTo>
                  <a:cubicBezTo>
                    <a:pt x="1862" y="1268"/>
                    <a:pt x="1942" y="1212"/>
                    <a:pt x="1953" y="1136"/>
                  </a:cubicBezTo>
                  <a:cubicBezTo>
                    <a:pt x="1977" y="862"/>
                    <a:pt x="1918" y="600"/>
                    <a:pt x="1739" y="374"/>
                  </a:cubicBezTo>
                  <a:cubicBezTo>
                    <a:pt x="1540" y="116"/>
                    <a:pt x="1263" y="0"/>
                    <a:pt x="98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78" name="Google Shape;11978;p82"/>
            <p:cNvSpPr/>
            <p:nvPr/>
          </p:nvSpPr>
          <p:spPr>
            <a:xfrm>
              <a:off x="1976349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79" name="Google Shape;11979;p82"/>
            <p:cNvSpPr/>
            <p:nvPr/>
          </p:nvSpPr>
          <p:spPr>
            <a:xfrm>
              <a:off x="2016487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0" name="Google Shape;11980;p82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1" name="Google Shape;11981;p82"/>
            <p:cNvSpPr/>
            <p:nvPr/>
          </p:nvSpPr>
          <p:spPr>
            <a:xfrm>
              <a:off x="1976349" y="173053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2" name="Google Shape;11982;p82"/>
            <p:cNvSpPr/>
            <p:nvPr/>
          </p:nvSpPr>
          <p:spPr>
            <a:xfrm>
              <a:off x="1976349" y="1730530"/>
              <a:ext cx="413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0"/>
                    <a:pt x="12" y="0"/>
                    <a:pt x="0" y="0"/>
                  </a:cubicBezTo>
                  <a:cubicBezTo>
                    <a:pt x="12" y="0"/>
                    <a:pt x="12" y="0"/>
                    <a:pt x="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3" name="Google Shape;11983;p82"/>
            <p:cNvSpPr/>
            <p:nvPr/>
          </p:nvSpPr>
          <p:spPr>
            <a:xfrm>
              <a:off x="1976349" y="173053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4" name="Google Shape;11984;p82"/>
            <p:cNvSpPr/>
            <p:nvPr/>
          </p:nvSpPr>
          <p:spPr>
            <a:xfrm>
              <a:off x="1757085" y="1500675"/>
              <a:ext cx="371069" cy="359396"/>
            </a:xfrm>
            <a:custGeom>
              <a:avLst/>
              <a:gdLst/>
              <a:ahLst/>
              <a:cxnLst/>
              <a:rect l="l" t="t" r="r" b="b"/>
              <a:pathLst>
                <a:path w="11667" h="11300" extrusionOk="0">
                  <a:moveTo>
                    <a:pt x="9644" y="4908"/>
                  </a:moveTo>
                  <a:cubicBezTo>
                    <a:pt x="9857" y="4908"/>
                    <a:pt x="10077" y="4962"/>
                    <a:pt x="10288" y="5084"/>
                  </a:cubicBezTo>
                  <a:cubicBezTo>
                    <a:pt x="11264" y="5644"/>
                    <a:pt x="11085" y="7132"/>
                    <a:pt x="10002" y="7442"/>
                  </a:cubicBezTo>
                  <a:lnTo>
                    <a:pt x="9990" y="7442"/>
                  </a:lnTo>
                  <a:lnTo>
                    <a:pt x="8883" y="7739"/>
                  </a:lnTo>
                  <a:lnTo>
                    <a:pt x="7907" y="7477"/>
                  </a:lnTo>
                  <a:lnTo>
                    <a:pt x="7526" y="7370"/>
                  </a:lnTo>
                  <a:cubicBezTo>
                    <a:pt x="7978" y="7263"/>
                    <a:pt x="8145" y="7239"/>
                    <a:pt x="8168" y="7227"/>
                  </a:cubicBezTo>
                  <a:lnTo>
                    <a:pt x="8168" y="7227"/>
                  </a:lnTo>
                  <a:cubicBezTo>
                    <a:pt x="8139" y="7233"/>
                    <a:pt x="8037" y="7257"/>
                    <a:pt x="8029" y="7257"/>
                  </a:cubicBezTo>
                  <a:cubicBezTo>
                    <a:pt x="8020" y="7257"/>
                    <a:pt x="8103" y="7233"/>
                    <a:pt x="8442" y="7144"/>
                  </a:cubicBezTo>
                  <a:cubicBezTo>
                    <a:pt x="8538" y="7120"/>
                    <a:pt x="8597" y="7001"/>
                    <a:pt x="8538" y="6894"/>
                  </a:cubicBezTo>
                  <a:cubicBezTo>
                    <a:pt x="8466" y="6787"/>
                    <a:pt x="8418" y="6668"/>
                    <a:pt x="8395" y="6537"/>
                  </a:cubicBezTo>
                  <a:cubicBezTo>
                    <a:pt x="8160" y="5656"/>
                    <a:pt x="8855" y="4908"/>
                    <a:pt x="9644" y="4908"/>
                  </a:cubicBezTo>
                  <a:close/>
                  <a:moveTo>
                    <a:pt x="3874" y="6792"/>
                  </a:moveTo>
                  <a:cubicBezTo>
                    <a:pt x="3951" y="6792"/>
                    <a:pt x="4030" y="6802"/>
                    <a:pt x="4108" y="6822"/>
                  </a:cubicBezTo>
                  <a:lnTo>
                    <a:pt x="4632" y="6965"/>
                  </a:lnTo>
                  <a:lnTo>
                    <a:pt x="4954" y="7061"/>
                  </a:lnTo>
                  <a:cubicBezTo>
                    <a:pt x="4978" y="7072"/>
                    <a:pt x="5227" y="7132"/>
                    <a:pt x="6415" y="7452"/>
                  </a:cubicBezTo>
                  <a:lnTo>
                    <a:pt x="6415" y="7452"/>
                  </a:lnTo>
                  <a:cubicBezTo>
                    <a:pt x="6414" y="7452"/>
                    <a:pt x="6414" y="7452"/>
                    <a:pt x="6414" y="7452"/>
                  </a:cubicBezTo>
                  <a:cubicBezTo>
                    <a:pt x="6388" y="7452"/>
                    <a:pt x="6335" y="7537"/>
                    <a:pt x="6335" y="7537"/>
                  </a:cubicBezTo>
                  <a:cubicBezTo>
                    <a:pt x="6323" y="7549"/>
                    <a:pt x="6311" y="7561"/>
                    <a:pt x="6311" y="7596"/>
                  </a:cubicBezTo>
                  <a:cubicBezTo>
                    <a:pt x="6216" y="7751"/>
                    <a:pt x="6192" y="7954"/>
                    <a:pt x="6252" y="8108"/>
                  </a:cubicBezTo>
                  <a:cubicBezTo>
                    <a:pt x="4120" y="7537"/>
                    <a:pt x="5478" y="7906"/>
                    <a:pt x="3120" y="7275"/>
                  </a:cubicBezTo>
                  <a:cubicBezTo>
                    <a:pt x="3108" y="7275"/>
                    <a:pt x="3108" y="7263"/>
                    <a:pt x="3108" y="7251"/>
                  </a:cubicBezTo>
                  <a:cubicBezTo>
                    <a:pt x="3262" y="6963"/>
                    <a:pt x="3554" y="6792"/>
                    <a:pt x="3874" y="6792"/>
                  </a:cubicBezTo>
                  <a:close/>
                  <a:moveTo>
                    <a:pt x="4894" y="8096"/>
                  </a:moveTo>
                  <a:cubicBezTo>
                    <a:pt x="5966" y="8382"/>
                    <a:pt x="6204" y="8454"/>
                    <a:pt x="6252" y="8454"/>
                  </a:cubicBezTo>
                  <a:cubicBezTo>
                    <a:pt x="6216" y="8477"/>
                    <a:pt x="5954" y="8537"/>
                    <a:pt x="4097" y="9037"/>
                  </a:cubicBezTo>
                  <a:cubicBezTo>
                    <a:pt x="4020" y="9058"/>
                    <a:pt x="3943" y="9068"/>
                    <a:pt x="3866" y="9068"/>
                  </a:cubicBezTo>
                  <a:cubicBezTo>
                    <a:pt x="3550" y="9068"/>
                    <a:pt x="3250" y="8896"/>
                    <a:pt x="3096" y="8608"/>
                  </a:cubicBezTo>
                  <a:cubicBezTo>
                    <a:pt x="3096" y="8596"/>
                    <a:pt x="3096" y="8573"/>
                    <a:pt x="3108" y="8573"/>
                  </a:cubicBezTo>
                  <a:cubicBezTo>
                    <a:pt x="3096" y="8573"/>
                    <a:pt x="3180" y="8561"/>
                    <a:pt x="4894" y="8096"/>
                  </a:cubicBezTo>
                  <a:close/>
                  <a:moveTo>
                    <a:pt x="6895" y="7575"/>
                  </a:moveTo>
                  <a:cubicBezTo>
                    <a:pt x="6922" y="7575"/>
                    <a:pt x="6950" y="7578"/>
                    <a:pt x="6978" y="7584"/>
                  </a:cubicBezTo>
                  <a:cubicBezTo>
                    <a:pt x="8847" y="8084"/>
                    <a:pt x="9597" y="8275"/>
                    <a:pt x="9847" y="8346"/>
                  </a:cubicBezTo>
                  <a:cubicBezTo>
                    <a:pt x="9847" y="8346"/>
                    <a:pt x="9883" y="8370"/>
                    <a:pt x="9966" y="8394"/>
                  </a:cubicBezTo>
                  <a:cubicBezTo>
                    <a:pt x="10657" y="8596"/>
                    <a:pt x="11062" y="9311"/>
                    <a:pt x="10883" y="9978"/>
                  </a:cubicBezTo>
                  <a:cubicBezTo>
                    <a:pt x="10734" y="10545"/>
                    <a:pt x="10211" y="10929"/>
                    <a:pt x="9633" y="10929"/>
                  </a:cubicBezTo>
                  <a:cubicBezTo>
                    <a:pt x="9519" y="10929"/>
                    <a:pt x="9403" y="10914"/>
                    <a:pt x="9288" y="10882"/>
                  </a:cubicBezTo>
                  <a:cubicBezTo>
                    <a:pt x="8454" y="10656"/>
                    <a:pt x="8061" y="9692"/>
                    <a:pt x="8526" y="8954"/>
                  </a:cubicBezTo>
                  <a:cubicBezTo>
                    <a:pt x="8585" y="8858"/>
                    <a:pt x="8538" y="8727"/>
                    <a:pt x="8418" y="8692"/>
                  </a:cubicBezTo>
                  <a:lnTo>
                    <a:pt x="8157" y="8620"/>
                  </a:lnTo>
                  <a:cubicBezTo>
                    <a:pt x="8121" y="8608"/>
                    <a:pt x="7990" y="8573"/>
                    <a:pt x="7526" y="8454"/>
                  </a:cubicBezTo>
                  <a:cubicBezTo>
                    <a:pt x="7347" y="8418"/>
                    <a:pt x="7252" y="8382"/>
                    <a:pt x="7192" y="8370"/>
                  </a:cubicBezTo>
                  <a:lnTo>
                    <a:pt x="7192" y="8370"/>
                  </a:lnTo>
                  <a:cubicBezTo>
                    <a:pt x="7201" y="8373"/>
                    <a:pt x="7207" y="8375"/>
                    <a:pt x="7205" y="8375"/>
                  </a:cubicBezTo>
                  <a:cubicBezTo>
                    <a:pt x="7199" y="8375"/>
                    <a:pt x="7116" y="8354"/>
                    <a:pt x="6799" y="8263"/>
                  </a:cubicBezTo>
                  <a:cubicBezTo>
                    <a:pt x="6644" y="8215"/>
                    <a:pt x="6525" y="8084"/>
                    <a:pt x="6549" y="7906"/>
                  </a:cubicBezTo>
                  <a:lnTo>
                    <a:pt x="6549" y="7894"/>
                  </a:lnTo>
                  <a:cubicBezTo>
                    <a:pt x="6560" y="7708"/>
                    <a:pt x="6714" y="7575"/>
                    <a:pt x="6895" y="7575"/>
                  </a:cubicBezTo>
                  <a:close/>
                  <a:moveTo>
                    <a:pt x="2906" y="0"/>
                  </a:moveTo>
                  <a:cubicBezTo>
                    <a:pt x="2406" y="24"/>
                    <a:pt x="1930" y="143"/>
                    <a:pt x="1501" y="393"/>
                  </a:cubicBezTo>
                  <a:cubicBezTo>
                    <a:pt x="1084" y="631"/>
                    <a:pt x="739" y="953"/>
                    <a:pt x="489" y="1357"/>
                  </a:cubicBezTo>
                  <a:cubicBezTo>
                    <a:pt x="441" y="1429"/>
                    <a:pt x="465" y="1536"/>
                    <a:pt x="537" y="1584"/>
                  </a:cubicBezTo>
                  <a:cubicBezTo>
                    <a:pt x="562" y="1601"/>
                    <a:pt x="592" y="1608"/>
                    <a:pt x="622" y="1608"/>
                  </a:cubicBezTo>
                  <a:cubicBezTo>
                    <a:pt x="676" y="1608"/>
                    <a:pt x="732" y="1582"/>
                    <a:pt x="763" y="1536"/>
                  </a:cubicBezTo>
                  <a:cubicBezTo>
                    <a:pt x="977" y="1179"/>
                    <a:pt x="1299" y="881"/>
                    <a:pt x="1656" y="679"/>
                  </a:cubicBezTo>
                  <a:cubicBezTo>
                    <a:pt x="2056" y="446"/>
                    <a:pt x="2494" y="336"/>
                    <a:pt x="2927" y="336"/>
                  </a:cubicBezTo>
                  <a:cubicBezTo>
                    <a:pt x="3822" y="336"/>
                    <a:pt x="4695" y="805"/>
                    <a:pt x="5168" y="1631"/>
                  </a:cubicBezTo>
                  <a:cubicBezTo>
                    <a:pt x="5382" y="2012"/>
                    <a:pt x="5501" y="2465"/>
                    <a:pt x="5501" y="2905"/>
                  </a:cubicBezTo>
                  <a:cubicBezTo>
                    <a:pt x="5501" y="4336"/>
                    <a:pt x="4332" y="5485"/>
                    <a:pt x="2912" y="5485"/>
                  </a:cubicBezTo>
                  <a:cubicBezTo>
                    <a:pt x="2843" y="5485"/>
                    <a:pt x="2773" y="5483"/>
                    <a:pt x="2703" y="5477"/>
                  </a:cubicBezTo>
                  <a:cubicBezTo>
                    <a:pt x="1870" y="5406"/>
                    <a:pt x="1120" y="4929"/>
                    <a:pt x="679" y="4203"/>
                  </a:cubicBezTo>
                  <a:cubicBezTo>
                    <a:pt x="489" y="3858"/>
                    <a:pt x="370" y="3489"/>
                    <a:pt x="346" y="3084"/>
                  </a:cubicBezTo>
                  <a:cubicBezTo>
                    <a:pt x="310" y="2739"/>
                    <a:pt x="370" y="2405"/>
                    <a:pt x="465" y="2108"/>
                  </a:cubicBezTo>
                  <a:cubicBezTo>
                    <a:pt x="489" y="2012"/>
                    <a:pt x="441" y="1929"/>
                    <a:pt x="358" y="1893"/>
                  </a:cubicBezTo>
                  <a:cubicBezTo>
                    <a:pt x="339" y="1888"/>
                    <a:pt x="320" y="1886"/>
                    <a:pt x="303" y="1886"/>
                  </a:cubicBezTo>
                  <a:cubicBezTo>
                    <a:pt x="231" y="1886"/>
                    <a:pt x="172" y="1924"/>
                    <a:pt x="144" y="2000"/>
                  </a:cubicBezTo>
                  <a:cubicBezTo>
                    <a:pt x="48" y="2298"/>
                    <a:pt x="1" y="2608"/>
                    <a:pt x="1" y="2917"/>
                  </a:cubicBezTo>
                  <a:lnTo>
                    <a:pt x="1" y="2953"/>
                  </a:lnTo>
                  <a:lnTo>
                    <a:pt x="1" y="5679"/>
                  </a:lnTo>
                  <a:cubicBezTo>
                    <a:pt x="1" y="5763"/>
                    <a:pt x="72" y="5834"/>
                    <a:pt x="167" y="5834"/>
                  </a:cubicBezTo>
                  <a:cubicBezTo>
                    <a:pt x="251" y="5834"/>
                    <a:pt x="322" y="5763"/>
                    <a:pt x="322" y="5679"/>
                  </a:cubicBezTo>
                  <a:lnTo>
                    <a:pt x="322" y="4274"/>
                  </a:lnTo>
                  <a:cubicBezTo>
                    <a:pt x="346" y="4310"/>
                    <a:pt x="358" y="4334"/>
                    <a:pt x="382" y="4382"/>
                  </a:cubicBezTo>
                  <a:cubicBezTo>
                    <a:pt x="895" y="5257"/>
                    <a:pt x="1832" y="5835"/>
                    <a:pt x="2901" y="5835"/>
                  </a:cubicBezTo>
                  <a:cubicBezTo>
                    <a:pt x="2922" y="5835"/>
                    <a:pt x="2944" y="5835"/>
                    <a:pt x="2965" y="5834"/>
                  </a:cubicBezTo>
                  <a:lnTo>
                    <a:pt x="4549" y="5834"/>
                  </a:lnTo>
                  <a:lnTo>
                    <a:pt x="4549" y="6656"/>
                  </a:lnTo>
                  <a:lnTo>
                    <a:pt x="4120" y="6537"/>
                  </a:lnTo>
                  <a:cubicBezTo>
                    <a:pt x="4019" y="6510"/>
                    <a:pt x="3916" y="6497"/>
                    <a:pt x="3814" y="6497"/>
                  </a:cubicBezTo>
                  <a:cubicBezTo>
                    <a:pt x="3376" y="6497"/>
                    <a:pt x="2954" y="6736"/>
                    <a:pt x="2751" y="7132"/>
                  </a:cubicBezTo>
                  <a:cubicBezTo>
                    <a:pt x="2703" y="7227"/>
                    <a:pt x="2692" y="7346"/>
                    <a:pt x="2739" y="7430"/>
                  </a:cubicBezTo>
                  <a:cubicBezTo>
                    <a:pt x="2799" y="7584"/>
                    <a:pt x="2918" y="7620"/>
                    <a:pt x="3061" y="7656"/>
                  </a:cubicBezTo>
                  <a:cubicBezTo>
                    <a:pt x="3215" y="7703"/>
                    <a:pt x="4073" y="7918"/>
                    <a:pt x="4216" y="7965"/>
                  </a:cubicBezTo>
                  <a:cubicBezTo>
                    <a:pt x="3209" y="8241"/>
                    <a:pt x="3066" y="8279"/>
                    <a:pt x="3058" y="8279"/>
                  </a:cubicBezTo>
                  <a:cubicBezTo>
                    <a:pt x="3055" y="8279"/>
                    <a:pt x="3071" y="8274"/>
                    <a:pt x="3067" y="8274"/>
                  </a:cubicBezTo>
                  <a:cubicBezTo>
                    <a:pt x="3066" y="8274"/>
                    <a:pt x="3064" y="8274"/>
                    <a:pt x="3061" y="8275"/>
                  </a:cubicBezTo>
                  <a:cubicBezTo>
                    <a:pt x="3025" y="8299"/>
                    <a:pt x="2823" y="8311"/>
                    <a:pt x="2739" y="8501"/>
                  </a:cubicBezTo>
                  <a:cubicBezTo>
                    <a:pt x="2692" y="8608"/>
                    <a:pt x="2692" y="8716"/>
                    <a:pt x="2751" y="8799"/>
                  </a:cubicBezTo>
                  <a:cubicBezTo>
                    <a:pt x="2953" y="9192"/>
                    <a:pt x="3370" y="9439"/>
                    <a:pt x="3805" y="9439"/>
                  </a:cubicBezTo>
                  <a:cubicBezTo>
                    <a:pt x="3910" y="9439"/>
                    <a:pt x="4016" y="9424"/>
                    <a:pt x="4120" y="9394"/>
                  </a:cubicBezTo>
                  <a:lnTo>
                    <a:pt x="4549" y="9275"/>
                  </a:lnTo>
                  <a:lnTo>
                    <a:pt x="4549" y="10561"/>
                  </a:lnTo>
                  <a:cubicBezTo>
                    <a:pt x="4549" y="10704"/>
                    <a:pt x="4430" y="10823"/>
                    <a:pt x="4287" y="10823"/>
                  </a:cubicBezTo>
                  <a:lnTo>
                    <a:pt x="3632" y="10823"/>
                  </a:lnTo>
                  <a:cubicBezTo>
                    <a:pt x="3537" y="10823"/>
                    <a:pt x="3465" y="10894"/>
                    <a:pt x="3465" y="10990"/>
                  </a:cubicBezTo>
                  <a:cubicBezTo>
                    <a:pt x="3465" y="11073"/>
                    <a:pt x="3537" y="11156"/>
                    <a:pt x="3632" y="11156"/>
                  </a:cubicBezTo>
                  <a:lnTo>
                    <a:pt x="4287" y="11156"/>
                  </a:lnTo>
                  <a:cubicBezTo>
                    <a:pt x="4608" y="11156"/>
                    <a:pt x="4882" y="10882"/>
                    <a:pt x="4882" y="10561"/>
                  </a:cubicBezTo>
                  <a:lnTo>
                    <a:pt x="4882" y="9192"/>
                  </a:lnTo>
                  <a:lnTo>
                    <a:pt x="6835" y="8668"/>
                  </a:lnTo>
                  <a:cubicBezTo>
                    <a:pt x="6871" y="8680"/>
                    <a:pt x="7097" y="8739"/>
                    <a:pt x="8085" y="9013"/>
                  </a:cubicBezTo>
                  <a:cubicBezTo>
                    <a:pt x="7585" y="10085"/>
                    <a:pt x="8383" y="11299"/>
                    <a:pt x="9573" y="11299"/>
                  </a:cubicBezTo>
                  <a:cubicBezTo>
                    <a:pt x="10824" y="11299"/>
                    <a:pt x="11597" y="9942"/>
                    <a:pt x="10978" y="8870"/>
                  </a:cubicBezTo>
                  <a:cubicBezTo>
                    <a:pt x="10585" y="8037"/>
                    <a:pt x="9788" y="8037"/>
                    <a:pt x="9514" y="7918"/>
                  </a:cubicBezTo>
                  <a:cubicBezTo>
                    <a:pt x="9788" y="7799"/>
                    <a:pt x="10585" y="7799"/>
                    <a:pt x="11038" y="7001"/>
                  </a:cubicBezTo>
                  <a:cubicBezTo>
                    <a:pt x="11666" y="5883"/>
                    <a:pt x="10818" y="4574"/>
                    <a:pt x="9627" y="4574"/>
                  </a:cubicBezTo>
                  <a:cubicBezTo>
                    <a:pt x="9486" y="4574"/>
                    <a:pt x="9341" y="4593"/>
                    <a:pt x="9192" y="4632"/>
                  </a:cubicBezTo>
                  <a:cubicBezTo>
                    <a:pt x="8216" y="4906"/>
                    <a:pt x="7728" y="5977"/>
                    <a:pt x="8145" y="6882"/>
                  </a:cubicBezTo>
                  <a:cubicBezTo>
                    <a:pt x="7156" y="7144"/>
                    <a:pt x="6930" y="7203"/>
                    <a:pt x="6894" y="7227"/>
                  </a:cubicBezTo>
                  <a:lnTo>
                    <a:pt x="4942" y="6703"/>
                  </a:lnTo>
                  <a:lnTo>
                    <a:pt x="4942" y="5798"/>
                  </a:lnTo>
                  <a:cubicBezTo>
                    <a:pt x="5478" y="5763"/>
                    <a:pt x="6002" y="5584"/>
                    <a:pt x="6442" y="5287"/>
                  </a:cubicBezTo>
                  <a:cubicBezTo>
                    <a:pt x="6513" y="5227"/>
                    <a:pt x="6537" y="5144"/>
                    <a:pt x="6490" y="5060"/>
                  </a:cubicBezTo>
                  <a:cubicBezTo>
                    <a:pt x="6461" y="5017"/>
                    <a:pt x="6411" y="4996"/>
                    <a:pt x="6360" y="4996"/>
                  </a:cubicBezTo>
                  <a:cubicBezTo>
                    <a:pt x="6326" y="4996"/>
                    <a:pt x="6292" y="5006"/>
                    <a:pt x="6263" y="5025"/>
                  </a:cubicBezTo>
                  <a:cubicBezTo>
                    <a:pt x="5682" y="5429"/>
                    <a:pt x="5116" y="5476"/>
                    <a:pt x="4727" y="5476"/>
                  </a:cubicBezTo>
                  <a:cubicBezTo>
                    <a:pt x="4608" y="5476"/>
                    <a:pt x="4505" y="5472"/>
                    <a:pt x="4423" y="5472"/>
                  </a:cubicBezTo>
                  <a:cubicBezTo>
                    <a:pt x="4379" y="5472"/>
                    <a:pt x="4342" y="5473"/>
                    <a:pt x="4311" y="5477"/>
                  </a:cubicBezTo>
                  <a:cubicBezTo>
                    <a:pt x="4418" y="5417"/>
                    <a:pt x="4513" y="5358"/>
                    <a:pt x="4608" y="5298"/>
                  </a:cubicBezTo>
                  <a:cubicBezTo>
                    <a:pt x="4728" y="5227"/>
                    <a:pt x="4847" y="5120"/>
                    <a:pt x="4942" y="5036"/>
                  </a:cubicBezTo>
                  <a:cubicBezTo>
                    <a:pt x="5525" y="4489"/>
                    <a:pt x="5882" y="3715"/>
                    <a:pt x="5882" y="2905"/>
                  </a:cubicBezTo>
                  <a:cubicBezTo>
                    <a:pt x="5882" y="2405"/>
                    <a:pt x="5740" y="1905"/>
                    <a:pt x="5490" y="1465"/>
                  </a:cubicBezTo>
                  <a:cubicBezTo>
                    <a:pt x="5204" y="976"/>
                    <a:pt x="4787" y="584"/>
                    <a:pt x="4311" y="334"/>
                  </a:cubicBezTo>
                  <a:lnTo>
                    <a:pt x="4847" y="334"/>
                  </a:lnTo>
                  <a:cubicBezTo>
                    <a:pt x="6252" y="357"/>
                    <a:pt x="7383" y="1512"/>
                    <a:pt x="7383" y="2905"/>
                  </a:cubicBezTo>
                  <a:cubicBezTo>
                    <a:pt x="7383" y="3536"/>
                    <a:pt x="7156" y="4144"/>
                    <a:pt x="6728" y="4620"/>
                  </a:cubicBezTo>
                  <a:cubicBezTo>
                    <a:pt x="6633" y="4727"/>
                    <a:pt x="6716" y="4906"/>
                    <a:pt x="6847" y="4906"/>
                  </a:cubicBezTo>
                  <a:cubicBezTo>
                    <a:pt x="6894" y="4906"/>
                    <a:pt x="6930" y="4882"/>
                    <a:pt x="6966" y="4846"/>
                  </a:cubicBezTo>
                  <a:cubicBezTo>
                    <a:pt x="7442" y="4310"/>
                    <a:pt x="7692" y="3620"/>
                    <a:pt x="7692" y="2905"/>
                  </a:cubicBezTo>
                  <a:cubicBezTo>
                    <a:pt x="7692" y="2131"/>
                    <a:pt x="7395" y="1417"/>
                    <a:pt x="6859" y="869"/>
                  </a:cubicBezTo>
                  <a:cubicBezTo>
                    <a:pt x="6299" y="298"/>
                    <a:pt x="5537" y="0"/>
                    <a:pt x="483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5" name="Google Shape;11985;p82"/>
            <p:cNvSpPr/>
            <p:nvPr/>
          </p:nvSpPr>
          <p:spPr>
            <a:xfrm>
              <a:off x="1976349" y="1775216"/>
              <a:ext cx="413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0"/>
                  </a:moveTo>
                  <a:cubicBezTo>
                    <a:pt x="0" y="0"/>
                    <a:pt x="12" y="0"/>
                    <a:pt x="0" y="0"/>
                  </a:cubicBezTo>
                  <a:cubicBezTo>
                    <a:pt x="12" y="0"/>
                    <a:pt x="12" y="0"/>
                    <a:pt x="0" y="0"/>
                  </a:cubicBezTo>
                  <a:cubicBezTo>
                    <a:pt x="12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6" name="Google Shape;11986;p82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7" name="Google Shape;11987;p82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8" name="Google Shape;11988;p82"/>
            <p:cNvSpPr/>
            <p:nvPr/>
          </p:nvSpPr>
          <p:spPr>
            <a:xfrm>
              <a:off x="2016868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9" name="Google Shape;11989;p82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0" name="Google Shape;11990;p82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1" name="Google Shape;11991;p82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2" name="Google Shape;11992;p82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3" name="Google Shape;11993;p82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4" name="Google Shape;11994;p82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5" name="Google Shape;11995;p82"/>
            <p:cNvSpPr/>
            <p:nvPr/>
          </p:nvSpPr>
          <p:spPr>
            <a:xfrm>
              <a:off x="2016487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6" name="Google Shape;11996;p82"/>
            <p:cNvSpPr/>
            <p:nvPr/>
          </p:nvSpPr>
          <p:spPr>
            <a:xfrm>
              <a:off x="2016487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7" name="Google Shape;11997;p82"/>
            <p:cNvSpPr/>
            <p:nvPr/>
          </p:nvSpPr>
          <p:spPr>
            <a:xfrm>
              <a:off x="2016868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8" name="Google Shape;11998;p82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9" name="Google Shape;11999;p82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00" name="Google Shape;12000;p82"/>
            <p:cNvSpPr/>
            <p:nvPr/>
          </p:nvSpPr>
          <p:spPr>
            <a:xfrm>
              <a:off x="1812744" y="1556302"/>
              <a:ext cx="77668" cy="72929"/>
            </a:xfrm>
            <a:custGeom>
              <a:avLst/>
              <a:gdLst/>
              <a:ahLst/>
              <a:cxnLst/>
              <a:rect l="l" t="t" r="r" b="b"/>
              <a:pathLst>
                <a:path w="2442" h="2293" extrusionOk="0">
                  <a:moveTo>
                    <a:pt x="1212" y="326"/>
                  </a:moveTo>
                  <a:cubicBezTo>
                    <a:pt x="1252" y="326"/>
                    <a:pt x="1293" y="329"/>
                    <a:pt x="1334" y="335"/>
                  </a:cubicBezTo>
                  <a:cubicBezTo>
                    <a:pt x="1811" y="394"/>
                    <a:pt x="2120" y="859"/>
                    <a:pt x="2013" y="1311"/>
                  </a:cubicBezTo>
                  <a:cubicBezTo>
                    <a:pt x="1923" y="1684"/>
                    <a:pt x="1585" y="1945"/>
                    <a:pt x="1209" y="1945"/>
                  </a:cubicBezTo>
                  <a:cubicBezTo>
                    <a:pt x="1141" y="1945"/>
                    <a:pt x="1071" y="1937"/>
                    <a:pt x="1001" y="1918"/>
                  </a:cubicBezTo>
                  <a:cubicBezTo>
                    <a:pt x="715" y="1847"/>
                    <a:pt x="501" y="1609"/>
                    <a:pt x="418" y="1311"/>
                  </a:cubicBezTo>
                  <a:cubicBezTo>
                    <a:pt x="307" y="793"/>
                    <a:pt x="708" y="326"/>
                    <a:pt x="1212" y="326"/>
                  </a:cubicBezTo>
                  <a:close/>
                  <a:moveTo>
                    <a:pt x="1259" y="1"/>
                  </a:moveTo>
                  <a:cubicBezTo>
                    <a:pt x="1205" y="1"/>
                    <a:pt x="1151" y="5"/>
                    <a:pt x="1096" y="13"/>
                  </a:cubicBezTo>
                  <a:cubicBezTo>
                    <a:pt x="453" y="85"/>
                    <a:pt x="1" y="680"/>
                    <a:pt x="108" y="1323"/>
                  </a:cubicBezTo>
                  <a:cubicBezTo>
                    <a:pt x="197" y="1881"/>
                    <a:pt x="685" y="2293"/>
                    <a:pt x="1246" y="2293"/>
                  </a:cubicBezTo>
                  <a:cubicBezTo>
                    <a:pt x="1283" y="2293"/>
                    <a:pt x="1320" y="2291"/>
                    <a:pt x="1358" y="2287"/>
                  </a:cubicBezTo>
                  <a:cubicBezTo>
                    <a:pt x="1989" y="2204"/>
                    <a:pt x="2442" y="1621"/>
                    <a:pt x="2358" y="978"/>
                  </a:cubicBezTo>
                  <a:cubicBezTo>
                    <a:pt x="2272" y="425"/>
                    <a:pt x="1800" y="1"/>
                    <a:pt x="125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01" name="Google Shape;12001;p82"/>
            <p:cNvSpPr/>
            <p:nvPr/>
          </p:nvSpPr>
          <p:spPr>
            <a:xfrm>
              <a:off x="1759375" y="1695671"/>
              <a:ext cx="99613" cy="158707"/>
            </a:xfrm>
            <a:custGeom>
              <a:avLst/>
              <a:gdLst/>
              <a:ahLst/>
              <a:cxnLst/>
              <a:rect l="l" t="t" r="r" b="b"/>
              <a:pathLst>
                <a:path w="3132" h="4990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394"/>
                  </a:lnTo>
                  <a:cubicBezTo>
                    <a:pt x="0" y="4728"/>
                    <a:pt x="274" y="4990"/>
                    <a:pt x="596" y="4990"/>
                  </a:cubicBezTo>
                  <a:lnTo>
                    <a:pt x="2965" y="4990"/>
                  </a:lnTo>
                  <a:cubicBezTo>
                    <a:pt x="3048" y="4990"/>
                    <a:pt x="3120" y="4918"/>
                    <a:pt x="3120" y="4823"/>
                  </a:cubicBezTo>
                  <a:cubicBezTo>
                    <a:pt x="3132" y="4740"/>
                    <a:pt x="3048" y="4668"/>
                    <a:pt x="2965" y="4668"/>
                  </a:cubicBezTo>
                  <a:lnTo>
                    <a:pt x="596" y="4668"/>
                  </a:lnTo>
                  <a:cubicBezTo>
                    <a:pt x="453" y="4668"/>
                    <a:pt x="334" y="4549"/>
                    <a:pt x="334" y="4394"/>
                  </a:cubicBezTo>
                  <a:lnTo>
                    <a:pt x="334" y="1965"/>
                  </a:lnTo>
                  <a:lnTo>
                    <a:pt x="762" y="1965"/>
                  </a:lnTo>
                  <a:cubicBezTo>
                    <a:pt x="846" y="1965"/>
                    <a:pt x="929" y="1894"/>
                    <a:pt x="929" y="1799"/>
                  </a:cubicBezTo>
                  <a:cubicBezTo>
                    <a:pt x="929" y="1715"/>
                    <a:pt x="846" y="1644"/>
                    <a:pt x="762" y="1644"/>
                  </a:cubicBezTo>
                  <a:lnTo>
                    <a:pt x="334" y="1644"/>
                  </a:lnTo>
                  <a:lnTo>
                    <a:pt x="334" y="168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02" name="Google Shape;12002;p82"/>
            <p:cNvSpPr/>
            <p:nvPr/>
          </p:nvSpPr>
          <p:spPr>
            <a:xfrm>
              <a:off x="1794965" y="1747195"/>
              <a:ext cx="38261" cy="10623"/>
            </a:xfrm>
            <a:custGeom>
              <a:avLst/>
              <a:gdLst/>
              <a:ahLst/>
              <a:cxnLst/>
              <a:rect l="l" t="t" r="r" b="b"/>
              <a:pathLst>
                <a:path w="1203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1024" y="333"/>
                  </a:lnTo>
                  <a:cubicBezTo>
                    <a:pt x="1120" y="333"/>
                    <a:pt x="1191" y="262"/>
                    <a:pt x="1191" y="167"/>
                  </a:cubicBezTo>
                  <a:cubicBezTo>
                    <a:pt x="1203" y="83"/>
                    <a:pt x="1131" y="0"/>
                    <a:pt x="10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03" name="Google Shape;12003;p82"/>
            <p:cNvSpPr/>
            <p:nvPr/>
          </p:nvSpPr>
          <p:spPr>
            <a:xfrm>
              <a:off x="1839269" y="1747195"/>
              <a:ext cx="37912" cy="10623"/>
            </a:xfrm>
            <a:custGeom>
              <a:avLst/>
              <a:gdLst/>
              <a:ahLst/>
              <a:cxnLst/>
              <a:rect l="l" t="t" r="r" b="b"/>
              <a:pathLst>
                <a:path w="1192" h="334" extrusionOk="0">
                  <a:moveTo>
                    <a:pt x="167" y="0"/>
                  </a:moveTo>
                  <a:cubicBezTo>
                    <a:pt x="84" y="0"/>
                    <a:pt x="0" y="83"/>
                    <a:pt x="0" y="167"/>
                  </a:cubicBezTo>
                  <a:cubicBezTo>
                    <a:pt x="0" y="262"/>
                    <a:pt x="84" y="333"/>
                    <a:pt x="167" y="333"/>
                  </a:cubicBezTo>
                  <a:lnTo>
                    <a:pt x="1036" y="333"/>
                  </a:lnTo>
                  <a:cubicBezTo>
                    <a:pt x="1120" y="333"/>
                    <a:pt x="1191" y="262"/>
                    <a:pt x="1191" y="167"/>
                  </a:cubicBezTo>
                  <a:cubicBezTo>
                    <a:pt x="1191" y="83"/>
                    <a:pt x="1120" y="0"/>
                    <a:pt x="103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004" name="Google Shape;12004;p82"/>
          <p:cNvGrpSpPr/>
          <p:nvPr/>
        </p:nvGrpSpPr>
        <p:grpSpPr>
          <a:xfrm>
            <a:off x="3698946" y="2368261"/>
            <a:ext cx="155591" cy="498915"/>
            <a:chOff x="2774209" y="1954691"/>
            <a:chExt cx="116693" cy="374186"/>
          </a:xfrm>
          <a:solidFill>
            <a:srgbClr val="D2DE00"/>
          </a:solidFill>
        </p:grpSpPr>
        <p:sp>
          <p:nvSpPr>
            <p:cNvPr id="12005" name="Google Shape;12005;p82"/>
            <p:cNvSpPr/>
            <p:nvPr/>
          </p:nvSpPr>
          <p:spPr>
            <a:xfrm>
              <a:off x="2774209" y="2181525"/>
              <a:ext cx="115166" cy="147353"/>
            </a:xfrm>
            <a:custGeom>
              <a:avLst/>
              <a:gdLst/>
              <a:ahLst/>
              <a:cxnLst/>
              <a:rect l="l" t="t" r="r" b="b"/>
              <a:pathLst>
                <a:path w="3621" h="4633" extrusionOk="0">
                  <a:moveTo>
                    <a:pt x="3263" y="3263"/>
                  </a:moveTo>
                  <a:lnTo>
                    <a:pt x="3263" y="4013"/>
                  </a:lnTo>
                  <a:lnTo>
                    <a:pt x="3275" y="4013"/>
                  </a:lnTo>
                  <a:cubicBezTo>
                    <a:pt x="3275" y="4168"/>
                    <a:pt x="3156" y="4287"/>
                    <a:pt x="3025" y="4287"/>
                  </a:cubicBezTo>
                  <a:lnTo>
                    <a:pt x="3025" y="3751"/>
                  </a:lnTo>
                  <a:cubicBezTo>
                    <a:pt x="3025" y="3656"/>
                    <a:pt x="2954" y="3572"/>
                    <a:pt x="2847" y="3572"/>
                  </a:cubicBezTo>
                  <a:cubicBezTo>
                    <a:pt x="2739" y="3572"/>
                    <a:pt x="2668" y="3644"/>
                    <a:pt x="2668" y="3751"/>
                  </a:cubicBezTo>
                  <a:lnTo>
                    <a:pt x="2668" y="4287"/>
                  </a:lnTo>
                  <a:lnTo>
                    <a:pt x="2335" y="4287"/>
                  </a:lnTo>
                  <a:lnTo>
                    <a:pt x="2335" y="3751"/>
                  </a:lnTo>
                  <a:cubicBezTo>
                    <a:pt x="2335" y="3656"/>
                    <a:pt x="2263" y="3572"/>
                    <a:pt x="2156" y="3572"/>
                  </a:cubicBezTo>
                  <a:cubicBezTo>
                    <a:pt x="2073" y="3572"/>
                    <a:pt x="1977" y="3644"/>
                    <a:pt x="1977" y="3751"/>
                  </a:cubicBezTo>
                  <a:lnTo>
                    <a:pt x="1977" y="4287"/>
                  </a:lnTo>
                  <a:lnTo>
                    <a:pt x="1656" y="4287"/>
                  </a:lnTo>
                  <a:lnTo>
                    <a:pt x="1656" y="3751"/>
                  </a:lnTo>
                  <a:cubicBezTo>
                    <a:pt x="1656" y="3656"/>
                    <a:pt x="1573" y="3572"/>
                    <a:pt x="1477" y="3572"/>
                  </a:cubicBezTo>
                  <a:cubicBezTo>
                    <a:pt x="1370" y="3572"/>
                    <a:pt x="1299" y="3644"/>
                    <a:pt x="1299" y="3751"/>
                  </a:cubicBezTo>
                  <a:lnTo>
                    <a:pt x="1299" y="4287"/>
                  </a:lnTo>
                  <a:lnTo>
                    <a:pt x="965" y="4287"/>
                  </a:lnTo>
                  <a:lnTo>
                    <a:pt x="965" y="3751"/>
                  </a:lnTo>
                  <a:cubicBezTo>
                    <a:pt x="965" y="3656"/>
                    <a:pt x="894" y="3572"/>
                    <a:pt x="787" y="3572"/>
                  </a:cubicBezTo>
                  <a:cubicBezTo>
                    <a:pt x="680" y="3572"/>
                    <a:pt x="608" y="3644"/>
                    <a:pt x="608" y="3751"/>
                  </a:cubicBezTo>
                  <a:lnTo>
                    <a:pt x="608" y="4287"/>
                  </a:lnTo>
                  <a:cubicBezTo>
                    <a:pt x="465" y="4287"/>
                    <a:pt x="358" y="4168"/>
                    <a:pt x="358" y="4013"/>
                  </a:cubicBezTo>
                  <a:lnTo>
                    <a:pt x="358" y="3263"/>
                  </a:lnTo>
                  <a:close/>
                  <a:moveTo>
                    <a:pt x="3442" y="1"/>
                  </a:moveTo>
                  <a:cubicBezTo>
                    <a:pt x="3347" y="1"/>
                    <a:pt x="3263" y="72"/>
                    <a:pt x="3263" y="179"/>
                  </a:cubicBezTo>
                  <a:lnTo>
                    <a:pt x="3263" y="2906"/>
                  </a:lnTo>
                  <a:lnTo>
                    <a:pt x="358" y="2906"/>
                  </a:lnTo>
                  <a:lnTo>
                    <a:pt x="358" y="1429"/>
                  </a:lnTo>
                  <a:cubicBezTo>
                    <a:pt x="358" y="1334"/>
                    <a:pt x="287" y="1251"/>
                    <a:pt x="180" y="1251"/>
                  </a:cubicBezTo>
                  <a:cubicBezTo>
                    <a:pt x="84" y="1251"/>
                    <a:pt x="1" y="1322"/>
                    <a:pt x="1" y="1429"/>
                  </a:cubicBezTo>
                  <a:lnTo>
                    <a:pt x="1" y="4013"/>
                  </a:lnTo>
                  <a:cubicBezTo>
                    <a:pt x="1" y="4358"/>
                    <a:pt x="287" y="4632"/>
                    <a:pt x="608" y="4632"/>
                  </a:cubicBezTo>
                  <a:lnTo>
                    <a:pt x="2978" y="4632"/>
                  </a:lnTo>
                  <a:cubicBezTo>
                    <a:pt x="3323" y="4632"/>
                    <a:pt x="3585" y="4346"/>
                    <a:pt x="3585" y="4013"/>
                  </a:cubicBezTo>
                  <a:lnTo>
                    <a:pt x="3585" y="191"/>
                  </a:lnTo>
                  <a:cubicBezTo>
                    <a:pt x="3620" y="84"/>
                    <a:pt x="3549" y="1"/>
                    <a:pt x="344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06" name="Google Shape;12006;p82"/>
            <p:cNvSpPr/>
            <p:nvPr/>
          </p:nvSpPr>
          <p:spPr>
            <a:xfrm>
              <a:off x="2774591" y="1954691"/>
              <a:ext cx="116311" cy="255649"/>
            </a:xfrm>
            <a:custGeom>
              <a:avLst/>
              <a:gdLst/>
              <a:ahLst/>
              <a:cxnLst/>
              <a:rect l="l" t="t" r="r" b="b"/>
              <a:pathLst>
                <a:path w="3657" h="8038" extrusionOk="0">
                  <a:moveTo>
                    <a:pt x="1156" y="1870"/>
                  </a:moveTo>
                  <a:lnTo>
                    <a:pt x="1156" y="2537"/>
                  </a:lnTo>
                  <a:lnTo>
                    <a:pt x="644" y="2537"/>
                  </a:lnTo>
                  <a:lnTo>
                    <a:pt x="644" y="2144"/>
                  </a:lnTo>
                  <a:cubicBezTo>
                    <a:pt x="644" y="2001"/>
                    <a:pt x="763" y="1870"/>
                    <a:pt x="918" y="1870"/>
                  </a:cubicBezTo>
                  <a:close/>
                  <a:moveTo>
                    <a:pt x="2108" y="1882"/>
                  </a:moveTo>
                  <a:lnTo>
                    <a:pt x="2108" y="2537"/>
                  </a:lnTo>
                  <a:lnTo>
                    <a:pt x="1513" y="2537"/>
                  </a:lnTo>
                  <a:lnTo>
                    <a:pt x="1513" y="1882"/>
                  </a:lnTo>
                  <a:close/>
                  <a:moveTo>
                    <a:pt x="2680" y="1882"/>
                  </a:moveTo>
                  <a:cubicBezTo>
                    <a:pt x="2835" y="1882"/>
                    <a:pt x="2954" y="2001"/>
                    <a:pt x="2954" y="2144"/>
                  </a:cubicBezTo>
                  <a:lnTo>
                    <a:pt x="2954" y="2537"/>
                  </a:lnTo>
                  <a:lnTo>
                    <a:pt x="2442" y="2537"/>
                  </a:lnTo>
                  <a:lnTo>
                    <a:pt x="2442" y="1882"/>
                  </a:lnTo>
                  <a:close/>
                  <a:moveTo>
                    <a:pt x="1180" y="1"/>
                  </a:moveTo>
                  <a:cubicBezTo>
                    <a:pt x="834" y="1"/>
                    <a:pt x="572" y="286"/>
                    <a:pt x="572" y="608"/>
                  </a:cubicBezTo>
                  <a:lnTo>
                    <a:pt x="572" y="1644"/>
                  </a:lnTo>
                  <a:cubicBezTo>
                    <a:pt x="406" y="1739"/>
                    <a:pt x="299" y="1941"/>
                    <a:pt x="299" y="2144"/>
                  </a:cubicBezTo>
                  <a:lnTo>
                    <a:pt x="299" y="2596"/>
                  </a:lnTo>
                  <a:cubicBezTo>
                    <a:pt x="120" y="2680"/>
                    <a:pt x="1" y="2870"/>
                    <a:pt x="1" y="3084"/>
                  </a:cubicBezTo>
                  <a:lnTo>
                    <a:pt x="1" y="7859"/>
                  </a:lnTo>
                  <a:cubicBezTo>
                    <a:pt x="1" y="7954"/>
                    <a:pt x="84" y="8037"/>
                    <a:pt x="179" y="8037"/>
                  </a:cubicBezTo>
                  <a:cubicBezTo>
                    <a:pt x="287" y="8037"/>
                    <a:pt x="358" y="7966"/>
                    <a:pt x="358" y="7859"/>
                  </a:cubicBezTo>
                  <a:lnTo>
                    <a:pt x="358" y="3084"/>
                  </a:lnTo>
                  <a:cubicBezTo>
                    <a:pt x="358" y="2965"/>
                    <a:pt x="453" y="2870"/>
                    <a:pt x="572" y="2870"/>
                  </a:cubicBezTo>
                  <a:lnTo>
                    <a:pt x="1549" y="2870"/>
                  </a:lnTo>
                  <a:lnTo>
                    <a:pt x="1549" y="5168"/>
                  </a:lnTo>
                  <a:cubicBezTo>
                    <a:pt x="1549" y="5466"/>
                    <a:pt x="1787" y="5716"/>
                    <a:pt x="2108" y="5716"/>
                  </a:cubicBezTo>
                  <a:cubicBezTo>
                    <a:pt x="2406" y="5716"/>
                    <a:pt x="2656" y="5478"/>
                    <a:pt x="2656" y="5168"/>
                  </a:cubicBezTo>
                  <a:lnTo>
                    <a:pt x="2656" y="4477"/>
                  </a:lnTo>
                  <a:cubicBezTo>
                    <a:pt x="2656" y="4394"/>
                    <a:pt x="2585" y="4299"/>
                    <a:pt x="2477" y="4299"/>
                  </a:cubicBezTo>
                  <a:cubicBezTo>
                    <a:pt x="2382" y="4299"/>
                    <a:pt x="2299" y="4382"/>
                    <a:pt x="2299" y="4477"/>
                  </a:cubicBezTo>
                  <a:lnTo>
                    <a:pt x="2299" y="5168"/>
                  </a:lnTo>
                  <a:cubicBezTo>
                    <a:pt x="2299" y="5275"/>
                    <a:pt x="2204" y="5359"/>
                    <a:pt x="2108" y="5359"/>
                  </a:cubicBezTo>
                  <a:cubicBezTo>
                    <a:pt x="2001" y="5359"/>
                    <a:pt x="1906" y="5275"/>
                    <a:pt x="1906" y="5168"/>
                  </a:cubicBezTo>
                  <a:lnTo>
                    <a:pt x="1906" y="2870"/>
                  </a:lnTo>
                  <a:lnTo>
                    <a:pt x="2311" y="2870"/>
                  </a:lnTo>
                  <a:lnTo>
                    <a:pt x="2311" y="3799"/>
                  </a:lnTo>
                  <a:cubicBezTo>
                    <a:pt x="2311" y="3882"/>
                    <a:pt x="2382" y="3977"/>
                    <a:pt x="2489" y="3977"/>
                  </a:cubicBezTo>
                  <a:cubicBezTo>
                    <a:pt x="2585" y="3977"/>
                    <a:pt x="2668" y="3906"/>
                    <a:pt x="2668" y="3799"/>
                  </a:cubicBezTo>
                  <a:lnTo>
                    <a:pt x="2668" y="2870"/>
                  </a:lnTo>
                  <a:lnTo>
                    <a:pt x="3085" y="2870"/>
                  </a:lnTo>
                  <a:cubicBezTo>
                    <a:pt x="3204" y="2870"/>
                    <a:pt x="3299" y="2965"/>
                    <a:pt x="3299" y="3084"/>
                  </a:cubicBezTo>
                  <a:lnTo>
                    <a:pt x="3299" y="6609"/>
                  </a:lnTo>
                  <a:cubicBezTo>
                    <a:pt x="3299" y="6704"/>
                    <a:pt x="3370" y="6787"/>
                    <a:pt x="3477" y="6787"/>
                  </a:cubicBezTo>
                  <a:cubicBezTo>
                    <a:pt x="3561" y="6787"/>
                    <a:pt x="3656" y="6716"/>
                    <a:pt x="3656" y="6609"/>
                  </a:cubicBezTo>
                  <a:lnTo>
                    <a:pt x="3656" y="3084"/>
                  </a:lnTo>
                  <a:cubicBezTo>
                    <a:pt x="3608" y="2870"/>
                    <a:pt x="3489" y="2680"/>
                    <a:pt x="3311" y="2596"/>
                  </a:cubicBezTo>
                  <a:lnTo>
                    <a:pt x="3311" y="2144"/>
                  </a:lnTo>
                  <a:cubicBezTo>
                    <a:pt x="3311" y="1941"/>
                    <a:pt x="3204" y="1739"/>
                    <a:pt x="3037" y="1644"/>
                  </a:cubicBezTo>
                  <a:lnTo>
                    <a:pt x="3037" y="1132"/>
                  </a:lnTo>
                  <a:cubicBezTo>
                    <a:pt x="3037" y="1048"/>
                    <a:pt x="2966" y="953"/>
                    <a:pt x="2858" y="953"/>
                  </a:cubicBezTo>
                  <a:cubicBezTo>
                    <a:pt x="2775" y="953"/>
                    <a:pt x="2680" y="1025"/>
                    <a:pt x="2680" y="1132"/>
                  </a:cubicBezTo>
                  <a:lnTo>
                    <a:pt x="2680" y="1537"/>
                  </a:lnTo>
                  <a:lnTo>
                    <a:pt x="918" y="1537"/>
                  </a:lnTo>
                  <a:lnTo>
                    <a:pt x="918" y="608"/>
                  </a:lnTo>
                  <a:cubicBezTo>
                    <a:pt x="918" y="465"/>
                    <a:pt x="1025" y="346"/>
                    <a:pt x="1180" y="346"/>
                  </a:cubicBezTo>
                  <a:lnTo>
                    <a:pt x="2418" y="346"/>
                  </a:lnTo>
                  <a:cubicBezTo>
                    <a:pt x="2513" y="346"/>
                    <a:pt x="2620" y="406"/>
                    <a:pt x="2668" y="513"/>
                  </a:cubicBezTo>
                  <a:cubicBezTo>
                    <a:pt x="2702" y="573"/>
                    <a:pt x="2756" y="615"/>
                    <a:pt x="2819" y="615"/>
                  </a:cubicBezTo>
                  <a:cubicBezTo>
                    <a:pt x="2843" y="615"/>
                    <a:pt x="2868" y="609"/>
                    <a:pt x="2894" y="596"/>
                  </a:cubicBezTo>
                  <a:cubicBezTo>
                    <a:pt x="2977" y="548"/>
                    <a:pt x="3025" y="465"/>
                    <a:pt x="2977" y="370"/>
                  </a:cubicBezTo>
                  <a:cubicBezTo>
                    <a:pt x="2894" y="155"/>
                    <a:pt x="2668" y="1"/>
                    <a:pt x="241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007" name="Google Shape;12007;p82"/>
          <p:cNvGrpSpPr/>
          <p:nvPr/>
        </p:nvGrpSpPr>
        <p:grpSpPr>
          <a:xfrm>
            <a:off x="5356580" y="1761889"/>
            <a:ext cx="420123" cy="479196"/>
            <a:chOff x="4017435" y="1499912"/>
            <a:chExt cx="315092" cy="359397"/>
          </a:xfrm>
          <a:solidFill>
            <a:srgbClr val="D2DE00"/>
          </a:solidFill>
        </p:grpSpPr>
        <p:sp>
          <p:nvSpPr>
            <p:cNvPr id="12008" name="Google Shape;12008;p82"/>
            <p:cNvSpPr/>
            <p:nvPr/>
          </p:nvSpPr>
          <p:spPr>
            <a:xfrm>
              <a:off x="4017816" y="1499912"/>
              <a:ext cx="314710" cy="359397"/>
            </a:xfrm>
            <a:custGeom>
              <a:avLst/>
              <a:gdLst/>
              <a:ahLst/>
              <a:cxnLst/>
              <a:rect l="l" t="t" r="r" b="b"/>
              <a:pathLst>
                <a:path w="9895" h="11300" extrusionOk="0">
                  <a:moveTo>
                    <a:pt x="4929" y="0"/>
                  </a:moveTo>
                  <a:cubicBezTo>
                    <a:pt x="4810" y="0"/>
                    <a:pt x="4691" y="24"/>
                    <a:pt x="4584" y="84"/>
                  </a:cubicBezTo>
                  <a:lnTo>
                    <a:pt x="4048" y="405"/>
                  </a:lnTo>
                  <a:cubicBezTo>
                    <a:pt x="3977" y="441"/>
                    <a:pt x="3941" y="548"/>
                    <a:pt x="3989" y="643"/>
                  </a:cubicBezTo>
                  <a:cubicBezTo>
                    <a:pt x="4022" y="693"/>
                    <a:pt x="4077" y="719"/>
                    <a:pt x="4140" y="719"/>
                  </a:cubicBezTo>
                  <a:cubicBezTo>
                    <a:pt x="4168" y="719"/>
                    <a:pt x="4197" y="714"/>
                    <a:pt x="4227" y="703"/>
                  </a:cubicBezTo>
                  <a:lnTo>
                    <a:pt x="4763" y="381"/>
                  </a:lnTo>
                  <a:cubicBezTo>
                    <a:pt x="4816" y="352"/>
                    <a:pt x="4876" y="337"/>
                    <a:pt x="4935" y="337"/>
                  </a:cubicBezTo>
                  <a:cubicBezTo>
                    <a:pt x="4995" y="337"/>
                    <a:pt x="5054" y="352"/>
                    <a:pt x="5108" y="381"/>
                  </a:cubicBezTo>
                  <a:lnTo>
                    <a:pt x="9335" y="2822"/>
                  </a:lnTo>
                  <a:cubicBezTo>
                    <a:pt x="9346" y="2846"/>
                    <a:pt x="9358" y="2846"/>
                    <a:pt x="9370" y="2858"/>
                  </a:cubicBezTo>
                  <a:lnTo>
                    <a:pt x="4941" y="5382"/>
                  </a:lnTo>
                  <a:lnTo>
                    <a:pt x="4298" y="5013"/>
                  </a:lnTo>
                  <a:cubicBezTo>
                    <a:pt x="4276" y="4998"/>
                    <a:pt x="4250" y="4991"/>
                    <a:pt x="4223" y="4991"/>
                  </a:cubicBezTo>
                  <a:cubicBezTo>
                    <a:pt x="4165" y="4991"/>
                    <a:pt x="4105" y="5023"/>
                    <a:pt x="4072" y="5072"/>
                  </a:cubicBezTo>
                  <a:cubicBezTo>
                    <a:pt x="4036" y="5144"/>
                    <a:pt x="4060" y="5251"/>
                    <a:pt x="4132" y="5299"/>
                  </a:cubicBezTo>
                  <a:lnTo>
                    <a:pt x="4774" y="5668"/>
                  </a:lnTo>
                  <a:lnTo>
                    <a:pt x="4774" y="10823"/>
                  </a:lnTo>
                  <a:lnTo>
                    <a:pt x="488" y="8347"/>
                  </a:lnTo>
                  <a:cubicBezTo>
                    <a:pt x="381" y="8287"/>
                    <a:pt x="322" y="8180"/>
                    <a:pt x="322" y="8073"/>
                  </a:cubicBezTo>
                  <a:lnTo>
                    <a:pt x="322" y="7704"/>
                  </a:lnTo>
                  <a:cubicBezTo>
                    <a:pt x="322" y="7620"/>
                    <a:pt x="250" y="7537"/>
                    <a:pt x="167" y="7537"/>
                  </a:cubicBezTo>
                  <a:cubicBezTo>
                    <a:pt x="72" y="7537"/>
                    <a:pt x="0" y="7620"/>
                    <a:pt x="0" y="7704"/>
                  </a:cubicBezTo>
                  <a:lnTo>
                    <a:pt x="0" y="8073"/>
                  </a:lnTo>
                  <a:cubicBezTo>
                    <a:pt x="0" y="8323"/>
                    <a:pt x="119" y="8525"/>
                    <a:pt x="322" y="8644"/>
                  </a:cubicBezTo>
                  <a:lnTo>
                    <a:pt x="4870" y="11264"/>
                  </a:lnTo>
                  <a:cubicBezTo>
                    <a:pt x="4894" y="11276"/>
                    <a:pt x="4929" y="11299"/>
                    <a:pt x="4953" y="11299"/>
                  </a:cubicBezTo>
                  <a:cubicBezTo>
                    <a:pt x="4989" y="11299"/>
                    <a:pt x="5013" y="11276"/>
                    <a:pt x="5048" y="11264"/>
                  </a:cubicBezTo>
                  <a:lnTo>
                    <a:pt x="6715" y="10311"/>
                  </a:lnTo>
                  <a:cubicBezTo>
                    <a:pt x="6787" y="10263"/>
                    <a:pt x="6810" y="10168"/>
                    <a:pt x="6775" y="10073"/>
                  </a:cubicBezTo>
                  <a:cubicBezTo>
                    <a:pt x="6742" y="10024"/>
                    <a:pt x="6681" y="9992"/>
                    <a:pt x="6620" y="9992"/>
                  </a:cubicBezTo>
                  <a:cubicBezTo>
                    <a:pt x="6591" y="9992"/>
                    <a:pt x="6563" y="9999"/>
                    <a:pt x="6537" y="10013"/>
                  </a:cubicBezTo>
                  <a:lnTo>
                    <a:pt x="5120" y="10835"/>
                  </a:lnTo>
                  <a:lnTo>
                    <a:pt x="5120" y="5680"/>
                  </a:lnTo>
                  <a:lnTo>
                    <a:pt x="9549" y="3155"/>
                  </a:lnTo>
                  <a:lnTo>
                    <a:pt x="9549" y="3167"/>
                  </a:lnTo>
                  <a:lnTo>
                    <a:pt x="9549" y="3179"/>
                  </a:lnTo>
                  <a:lnTo>
                    <a:pt x="9549" y="3215"/>
                  </a:lnTo>
                  <a:lnTo>
                    <a:pt x="9549" y="8108"/>
                  </a:lnTo>
                  <a:cubicBezTo>
                    <a:pt x="9549" y="8228"/>
                    <a:pt x="9489" y="8335"/>
                    <a:pt x="9394" y="8382"/>
                  </a:cubicBezTo>
                  <a:lnTo>
                    <a:pt x="7096" y="9704"/>
                  </a:lnTo>
                  <a:cubicBezTo>
                    <a:pt x="7025" y="9752"/>
                    <a:pt x="6989" y="9847"/>
                    <a:pt x="7037" y="9942"/>
                  </a:cubicBezTo>
                  <a:cubicBezTo>
                    <a:pt x="7069" y="9991"/>
                    <a:pt x="7130" y="10023"/>
                    <a:pt x="7192" y="10023"/>
                  </a:cubicBezTo>
                  <a:cubicBezTo>
                    <a:pt x="7220" y="10023"/>
                    <a:pt x="7249" y="10017"/>
                    <a:pt x="7275" y="10002"/>
                  </a:cubicBezTo>
                  <a:lnTo>
                    <a:pt x="9573" y="8680"/>
                  </a:lnTo>
                  <a:cubicBezTo>
                    <a:pt x="9775" y="8561"/>
                    <a:pt x="9894" y="8347"/>
                    <a:pt x="9894" y="8108"/>
                  </a:cubicBezTo>
                  <a:lnTo>
                    <a:pt x="9894" y="3215"/>
                  </a:lnTo>
                  <a:cubicBezTo>
                    <a:pt x="9882" y="3060"/>
                    <a:pt x="9847" y="2929"/>
                    <a:pt x="9775" y="2810"/>
                  </a:cubicBezTo>
                  <a:cubicBezTo>
                    <a:pt x="9704" y="2691"/>
                    <a:pt x="9608" y="2608"/>
                    <a:pt x="9489" y="2524"/>
                  </a:cubicBezTo>
                  <a:lnTo>
                    <a:pt x="5263" y="84"/>
                  </a:lnTo>
                  <a:cubicBezTo>
                    <a:pt x="5167" y="24"/>
                    <a:pt x="5048" y="0"/>
                    <a:pt x="492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09" name="Google Shape;12009;p82"/>
            <p:cNvSpPr/>
            <p:nvPr/>
          </p:nvSpPr>
          <p:spPr>
            <a:xfrm>
              <a:off x="4017435" y="1522302"/>
              <a:ext cx="121591" cy="207114"/>
            </a:xfrm>
            <a:custGeom>
              <a:avLst/>
              <a:gdLst/>
              <a:ahLst/>
              <a:cxnLst/>
              <a:rect l="l" t="t" r="r" b="b"/>
              <a:pathLst>
                <a:path w="3823" h="6512" extrusionOk="0">
                  <a:moveTo>
                    <a:pt x="3552" y="1"/>
                  </a:moveTo>
                  <a:cubicBezTo>
                    <a:pt x="3525" y="1"/>
                    <a:pt x="3499" y="8"/>
                    <a:pt x="3477" y="23"/>
                  </a:cubicBezTo>
                  <a:lnTo>
                    <a:pt x="429" y="1809"/>
                  </a:lnTo>
                  <a:cubicBezTo>
                    <a:pt x="298" y="1880"/>
                    <a:pt x="191" y="1987"/>
                    <a:pt x="119" y="2118"/>
                  </a:cubicBezTo>
                  <a:cubicBezTo>
                    <a:pt x="36" y="2261"/>
                    <a:pt x="0" y="2404"/>
                    <a:pt x="0" y="2559"/>
                  </a:cubicBezTo>
                  <a:lnTo>
                    <a:pt x="0" y="6345"/>
                  </a:lnTo>
                  <a:cubicBezTo>
                    <a:pt x="0" y="6440"/>
                    <a:pt x="72" y="6512"/>
                    <a:pt x="155" y="6512"/>
                  </a:cubicBezTo>
                  <a:cubicBezTo>
                    <a:pt x="250" y="6512"/>
                    <a:pt x="322" y="6440"/>
                    <a:pt x="322" y="6345"/>
                  </a:cubicBezTo>
                  <a:lnTo>
                    <a:pt x="322" y="2559"/>
                  </a:lnTo>
                  <a:lnTo>
                    <a:pt x="322" y="2511"/>
                  </a:lnTo>
                  <a:lnTo>
                    <a:pt x="322" y="2487"/>
                  </a:lnTo>
                  <a:lnTo>
                    <a:pt x="322" y="2451"/>
                  </a:lnTo>
                  <a:lnTo>
                    <a:pt x="3524" y="4273"/>
                  </a:lnTo>
                  <a:cubicBezTo>
                    <a:pt x="3550" y="4290"/>
                    <a:pt x="3580" y="4298"/>
                    <a:pt x="3610" y="4298"/>
                  </a:cubicBezTo>
                  <a:cubicBezTo>
                    <a:pt x="3664" y="4298"/>
                    <a:pt x="3720" y="4272"/>
                    <a:pt x="3751" y="4226"/>
                  </a:cubicBezTo>
                  <a:cubicBezTo>
                    <a:pt x="3822" y="4130"/>
                    <a:pt x="3810" y="4023"/>
                    <a:pt x="3715" y="3987"/>
                  </a:cubicBezTo>
                  <a:lnTo>
                    <a:pt x="512" y="2154"/>
                  </a:lnTo>
                  <a:cubicBezTo>
                    <a:pt x="548" y="2142"/>
                    <a:pt x="560" y="2106"/>
                    <a:pt x="595" y="2094"/>
                  </a:cubicBezTo>
                  <a:lnTo>
                    <a:pt x="3643" y="320"/>
                  </a:lnTo>
                  <a:cubicBezTo>
                    <a:pt x="3715" y="273"/>
                    <a:pt x="3751" y="177"/>
                    <a:pt x="3703" y="82"/>
                  </a:cubicBezTo>
                  <a:cubicBezTo>
                    <a:pt x="3670" y="33"/>
                    <a:pt x="3610" y="1"/>
                    <a:pt x="355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010" name="Google Shape;12010;p82"/>
          <p:cNvGrpSpPr/>
          <p:nvPr/>
        </p:nvGrpSpPr>
        <p:grpSpPr>
          <a:xfrm>
            <a:off x="5284869" y="2428352"/>
            <a:ext cx="498872" cy="378733"/>
            <a:chOff x="3963652" y="1999759"/>
            <a:chExt cx="374154" cy="284050"/>
          </a:xfrm>
          <a:solidFill>
            <a:srgbClr val="D2DE00"/>
          </a:solidFill>
        </p:grpSpPr>
        <p:sp>
          <p:nvSpPr>
            <p:cNvPr id="12011" name="Google Shape;12011;p82"/>
            <p:cNvSpPr/>
            <p:nvPr/>
          </p:nvSpPr>
          <p:spPr>
            <a:xfrm>
              <a:off x="4123441" y="2104652"/>
              <a:ext cx="214366" cy="179158"/>
            </a:xfrm>
            <a:custGeom>
              <a:avLst/>
              <a:gdLst/>
              <a:ahLst/>
              <a:cxnLst/>
              <a:rect l="l" t="t" r="r" b="b"/>
              <a:pathLst>
                <a:path w="6740" h="5633" extrusionOk="0">
                  <a:moveTo>
                    <a:pt x="6573" y="1"/>
                  </a:moveTo>
                  <a:cubicBezTo>
                    <a:pt x="6490" y="1"/>
                    <a:pt x="6395" y="84"/>
                    <a:pt x="6395" y="179"/>
                  </a:cubicBezTo>
                  <a:lnTo>
                    <a:pt x="6395" y="5275"/>
                  </a:lnTo>
                  <a:lnTo>
                    <a:pt x="180" y="5275"/>
                  </a:lnTo>
                  <a:cubicBezTo>
                    <a:pt x="84" y="5275"/>
                    <a:pt x="1" y="5346"/>
                    <a:pt x="1" y="5454"/>
                  </a:cubicBezTo>
                  <a:cubicBezTo>
                    <a:pt x="1" y="5549"/>
                    <a:pt x="72" y="5632"/>
                    <a:pt x="180" y="5632"/>
                  </a:cubicBezTo>
                  <a:lnTo>
                    <a:pt x="6561" y="5632"/>
                  </a:lnTo>
                  <a:cubicBezTo>
                    <a:pt x="6645" y="5632"/>
                    <a:pt x="6740" y="5549"/>
                    <a:pt x="6740" y="5454"/>
                  </a:cubicBezTo>
                  <a:lnTo>
                    <a:pt x="6740" y="179"/>
                  </a:lnTo>
                  <a:cubicBezTo>
                    <a:pt x="6740" y="84"/>
                    <a:pt x="6668" y="1"/>
                    <a:pt x="657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12" name="Google Shape;12012;p82"/>
            <p:cNvSpPr/>
            <p:nvPr/>
          </p:nvSpPr>
          <p:spPr>
            <a:xfrm>
              <a:off x="3963652" y="1999759"/>
              <a:ext cx="374154" cy="283669"/>
            </a:xfrm>
            <a:custGeom>
              <a:avLst/>
              <a:gdLst/>
              <a:ahLst/>
              <a:cxnLst/>
              <a:rect l="l" t="t" r="r" b="b"/>
              <a:pathLst>
                <a:path w="11764" h="8919" extrusionOk="0">
                  <a:moveTo>
                    <a:pt x="1036" y="1"/>
                  </a:moveTo>
                  <a:cubicBezTo>
                    <a:pt x="465" y="1"/>
                    <a:pt x="0" y="465"/>
                    <a:pt x="0" y="1024"/>
                  </a:cubicBezTo>
                  <a:lnTo>
                    <a:pt x="0" y="7847"/>
                  </a:lnTo>
                  <a:cubicBezTo>
                    <a:pt x="0" y="8418"/>
                    <a:pt x="477" y="8918"/>
                    <a:pt x="1072" y="8918"/>
                  </a:cubicBezTo>
                  <a:lnTo>
                    <a:pt x="4513" y="8918"/>
                  </a:lnTo>
                  <a:cubicBezTo>
                    <a:pt x="4608" y="8918"/>
                    <a:pt x="4692" y="8835"/>
                    <a:pt x="4692" y="8740"/>
                  </a:cubicBezTo>
                  <a:cubicBezTo>
                    <a:pt x="4692" y="8644"/>
                    <a:pt x="4620" y="8561"/>
                    <a:pt x="4513" y="8561"/>
                  </a:cubicBezTo>
                  <a:lnTo>
                    <a:pt x="1072" y="8561"/>
                  </a:lnTo>
                  <a:cubicBezTo>
                    <a:pt x="679" y="8561"/>
                    <a:pt x="358" y="8228"/>
                    <a:pt x="358" y="7847"/>
                  </a:cubicBezTo>
                  <a:lnTo>
                    <a:pt x="358" y="7799"/>
                  </a:lnTo>
                  <a:lnTo>
                    <a:pt x="358" y="7763"/>
                  </a:lnTo>
                  <a:cubicBezTo>
                    <a:pt x="405" y="7430"/>
                    <a:pt x="691" y="7168"/>
                    <a:pt x="1036" y="7168"/>
                  </a:cubicBezTo>
                  <a:lnTo>
                    <a:pt x="1358" y="7168"/>
                  </a:lnTo>
                  <a:cubicBezTo>
                    <a:pt x="1453" y="7168"/>
                    <a:pt x="1536" y="7097"/>
                    <a:pt x="1536" y="6990"/>
                  </a:cubicBezTo>
                  <a:cubicBezTo>
                    <a:pt x="1536" y="6906"/>
                    <a:pt x="1465" y="6811"/>
                    <a:pt x="1358" y="6811"/>
                  </a:cubicBezTo>
                  <a:cubicBezTo>
                    <a:pt x="1335" y="6814"/>
                    <a:pt x="1309" y="6815"/>
                    <a:pt x="1278" y="6815"/>
                  </a:cubicBezTo>
                  <a:cubicBezTo>
                    <a:pt x="1232" y="6815"/>
                    <a:pt x="1177" y="6813"/>
                    <a:pt x="1116" y="6813"/>
                  </a:cubicBezTo>
                  <a:cubicBezTo>
                    <a:pt x="905" y="6813"/>
                    <a:pt x="620" y="6839"/>
                    <a:pt x="346" y="7073"/>
                  </a:cubicBezTo>
                  <a:lnTo>
                    <a:pt x="346" y="1013"/>
                  </a:lnTo>
                  <a:cubicBezTo>
                    <a:pt x="346" y="643"/>
                    <a:pt x="655" y="322"/>
                    <a:pt x="1036" y="322"/>
                  </a:cubicBezTo>
                  <a:lnTo>
                    <a:pt x="2465" y="322"/>
                  </a:lnTo>
                  <a:lnTo>
                    <a:pt x="2465" y="6811"/>
                  </a:lnTo>
                  <a:lnTo>
                    <a:pt x="2048" y="6811"/>
                  </a:lnTo>
                  <a:cubicBezTo>
                    <a:pt x="1953" y="6811"/>
                    <a:pt x="1870" y="6894"/>
                    <a:pt x="1870" y="6990"/>
                  </a:cubicBezTo>
                  <a:cubicBezTo>
                    <a:pt x="1870" y="7085"/>
                    <a:pt x="1941" y="7168"/>
                    <a:pt x="2048" y="7168"/>
                  </a:cubicBezTo>
                  <a:lnTo>
                    <a:pt x="2620" y="7168"/>
                  </a:lnTo>
                  <a:cubicBezTo>
                    <a:pt x="2715" y="7168"/>
                    <a:pt x="2798" y="7097"/>
                    <a:pt x="2798" y="6990"/>
                  </a:cubicBezTo>
                  <a:lnTo>
                    <a:pt x="2798" y="1191"/>
                  </a:lnTo>
                  <a:lnTo>
                    <a:pt x="11407" y="1191"/>
                  </a:lnTo>
                  <a:lnTo>
                    <a:pt x="11407" y="2763"/>
                  </a:lnTo>
                  <a:cubicBezTo>
                    <a:pt x="11407" y="2858"/>
                    <a:pt x="11478" y="2941"/>
                    <a:pt x="11585" y="2941"/>
                  </a:cubicBezTo>
                  <a:cubicBezTo>
                    <a:pt x="11669" y="2941"/>
                    <a:pt x="11764" y="2870"/>
                    <a:pt x="11764" y="2763"/>
                  </a:cubicBezTo>
                  <a:lnTo>
                    <a:pt x="11764" y="1024"/>
                  </a:lnTo>
                  <a:cubicBezTo>
                    <a:pt x="11764" y="941"/>
                    <a:pt x="11692" y="858"/>
                    <a:pt x="11597" y="858"/>
                  </a:cubicBezTo>
                  <a:lnTo>
                    <a:pt x="2822" y="858"/>
                  </a:lnTo>
                  <a:lnTo>
                    <a:pt x="2822" y="179"/>
                  </a:lnTo>
                  <a:cubicBezTo>
                    <a:pt x="2822" y="84"/>
                    <a:pt x="2739" y="1"/>
                    <a:pt x="26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13" name="Google Shape;12013;p82"/>
            <p:cNvSpPr/>
            <p:nvPr/>
          </p:nvSpPr>
          <p:spPr>
            <a:xfrm>
              <a:off x="4069309" y="2061874"/>
              <a:ext cx="234435" cy="182911"/>
            </a:xfrm>
            <a:custGeom>
              <a:avLst/>
              <a:gdLst/>
              <a:ahLst/>
              <a:cxnLst/>
              <a:rect l="l" t="t" r="r" b="b"/>
              <a:pathLst>
                <a:path w="7371" h="5751" extrusionOk="0">
                  <a:moveTo>
                    <a:pt x="5477" y="357"/>
                  </a:moveTo>
                  <a:lnTo>
                    <a:pt x="5477" y="1631"/>
                  </a:lnTo>
                  <a:lnTo>
                    <a:pt x="3013" y="1631"/>
                  </a:lnTo>
                  <a:lnTo>
                    <a:pt x="3013" y="357"/>
                  </a:lnTo>
                  <a:close/>
                  <a:moveTo>
                    <a:pt x="2667" y="3036"/>
                  </a:moveTo>
                  <a:lnTo>
                    <a:pt x="2667" y="5394"/>
                  </a:lnTo>
                  <a:lnTo>
                    <a:pt x="1643" y="5394"/>
                  </a:lnTo>
                  <a:cubicBezTo>
                    <a:pt x="929" y="5394"/>
                    <a:pt x="358" y="4822"/>
                    <a:pt x="358" y="4120"/>
                  </a:cubicBezTo>
                  <a:lnTo>
                    <a:pt x="358" y="3036"/>
                  </a:lnTo>
                  <a:close/>
                  <a:moveTo>
                    <a:pt x="7013" y="334"/>
                  </a:moveTo>
                  <a:lnTo>
                    <a:pt x="7013" y="5394"/>
                  </a:lnTo>
                  <a:lnTo>
                    <a:pt x="3013" y="5394"/>
                  </a:lnTo>
                  <a:lnTo>
                    <a:pt x="3013" y="1977"/>
                  </a:lnTo>
                  <a:lnTo>
                    <a:pt x="5656" y="1977"/>
                  </a:lnTo>
                  <a:cubicBezTo>
                    <a:pt x="5751" y="1977"/>
                    <a:pt x="5834" y="1905"/>
                    <a:pt x="5834" y="1798"/>
                  </a:cubicBezTo>
                  <a:lnTo>
                    <a:pt x="5834" y="334"/>
                  </a:lnTo>
                  <a:close/>
                  <a:moveTo>
                    <a:pt x="179" y="0"/>
                  </a:moveTo>
                  <a:cubicBezTo>
                    <a:pt x="96" y="0"/>
                    <a:pt x="0" y="72"/>
                    <a:pt x="0" y="179"/>
                  </a:cubicBezTo>
                  <a:lnTo>
                    <a:pt x="0" y="4120"/>
                  </a:lnTo>
                  <a:cubicBezTo>
                    <a:pt x="0" y="5025"/>
                    <a:pt x="727" y="5751"/>
                    <a:pt x="1643" y="5751"/>
                  </a:cubicBezTo>
                  <a:lnTo>
                    <a:pt x="7192" y="5751"/>
                  </a:lnTo>
                  <a:cubicBezTo>
                    <a:pt x="7275" y="5751"/>
                    <a:pt x="7370" y="5679"/>
                    <a:pt x="7370" y="5572"/>
                  </a:cubicBezTo>
                  <a:lnTo>
                    <a:pt x="7370" y="179"/>
                  </a:lnTo>
                  <a:cubicBezTo>
                    <a:pt x="7358" y="72"/>
                    <a:pt x="7275" y="0"/>
                    <a:pt x="7192" y="0"/>
                  </a:cubicBezTo>
                  <a:lnTo>
                    <a:pt x="2024" y="0"/>
                  </a:lnTo>
                  <a:cubicBezTo>
                    <a:pt x="1941" y="0"/>
                    <a:pt x="1846" y="72"/>
                    <a:pt x="1846" y="179"/>
                  </a:cubicBezTo>
                  <a:cubicBezTo>
                    <a:pt x="1846" y="262"/>
                    <a:pt x="1917" y="357"/>
                    <a:pt x="2024" y="357"/>
                  </a:cubicBezTo>
                  <a:lnTo>
                    <a:pt x="2667" y="357"/>
                  </a:lnTo>
                  <a:lnTo>
                    <a:pt x="2667" y="2691"/>
                  </a:lnTo>
                  <a:lnTo>
                    <a:pt x="358" y="2691"/>
                  </a:lnTo>
                  <a:lnTo>
                    <a:pt x="358" y="357"/>
                  </a:lnTo>
                  <a:lnTo>
                    <a:pt x="1322" y="357"/>
                  </a:lnTo>
                  <a:cubicBezTo>
                    <a:pt x="1417" y="357"/>
                    <a:pt x="1501" y="274"/>
                    <a:pt x="1501" y="179"/>
                  </a:cubicBezTo>
                  <a:cubicBezTo>
                    <a:pt x="1501" y="84"/>
                    <a:pt x="1429" y="0"/>
                    <a:pt x="132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014" name="Google Shape;12014;p82"/>
          <p:cNvGrpSpPr/>
          <p:nvPr/>
        </p:nvGrpSpPr>
        <p:grpSpPr>
          <a:xfrm>
            <a:off x="2370048" y="2448494"/>
            <a:ext cx="501925" cy="338363"/>
            <a:chOff x="1777536" y="2014866"/>
            <a:chExt cx="376444" cy="253772"/>
          </a:xfrm>
          <a:solidFill>
            <a:srgbClr val="D2DE00"/>
          </a:solidFill>
        </p:grpSpPr>
        <p:sp>
          <p:nvSpPr>
            <p:cNvPr id="12015" name="Google Shape;12015;p82"/>
            <p:cNvSpPr/>
            <p:nvPr/>
          </p:nvSpPr>
          <p:spPr>
            <a:xfrm>
              <a:off x="1777536" y="2178503"/>
              <a:ext cx="376444" cy="90135"/>
            </a:xfrm>
            <a:custGeom>
              <a:avLst/>
              <a:gdLst/>
              <a:ahLst/>
              <a:cxnLst/>
              <a:rect l="l" t="t" r="r" b="b"/>
              <a:pathLst>
                <a:path w="11836" h="2834" extrusionOk="0">
                  <a:moveTo>
                    <a:pt x="11431" y="357"/>
                  </a:moveTo>
                  <a:lnTo>
                    <a:pt x="11431" y="2489"/>
                  </a:lnTo>
                  <a:lnTo>
                    <a:pt x="10966" y="2489"/>
                  </a:lnTo>
                  <a:lnTo>
                    <a:pt x="10966" y="357"/>
                  </a:lnTo>
                  <a:close/>
                  <a:moveTo>
                    <a:pt x="10966" y="0"/>
                  </a:moveTo>
                  <a:cubicBezTo>
                    <a:pt x="10764" y="0"/>
                    <a:pt x="10621" y="167"/>
                    <a:pt x="10621" y="346"/>
                  </a:cubicBezTo>
                  <a:lnTo>
                    <a:pt x="10621" y="738"/>
                  </a:lnTo>
                  <a:lnTo>
                    <a:pt x="5525" y="738"/>
                  </a:lnTo>
                  <a:lnTo>
                    <a:pt x="5525" y="631"/>
                  </a:lnTo>
                  <a:cubicBezTo>
                    <a:pt x="5525" y="536"/>
                    <a:pt x="5454" y="453"/>
                    <a:pt x="5359" y="453"/>
                  </a:cubicBezTo>
                  <a:cubicBezTo>
                    <a:pt x="5251" y="453"/>
                    <a:pt x="5180" y="524"/>
                    <a:pt x="5180" y="631"/>
                  </a:cubicBezTo>
                  <a:lnTo>
                    <a:pt x="5180" y="738"/>
                  </a:lnTo>
                  <a:lnTo>
                    <a:pt x="5180" y="2227"/>
                  </a:lnTo>
                  <a:cubicBezTo>
                    <a:pt x="5180" y="2370"/>
                    <a:pt x="5061" y="2489"/>
                    <a:pt x="4906" y="2489"/>
                  </a:cubicBezTo>
                  <a:lnTo>
                    <a:pt x="620" y="2489"/>
                  </a:lnTo>
                  <a:cubicBezTo>
                    <a:pt x="465" y="2489"/>
                    <a:pt x="346" y="2370"/>
                    <a:pt x="346" y="2227"/>
                  </a:cubicBezTo>
                  <a:lnTo>
                    <a:pt x="346" y="1370"/>
                  </a:lnTo>
                  <a:cubicBezTo>
                    <a:pt x="346" y="1286"/>
                    <a:pt x="275" y="1191"/>
                    <a:pt x="167" y="1191"/>
                  </a:cubicBezTo>
                  <a:cubicBezTo>
                    <a:pt x="84" y="1191"/>
                    <a:pt x="1" y="1274"/>
                    <a:pt x="1" y="1370"/>
                  </a:cubicBezTo>
                  <a:lnTo>
                    <a:pt x="1" y="2227"/>
                  </a:lnTo>
                  <a:cubicBezTo>
                    <a:pt x="1" y="2560"/>
                    <a:pt x="275" y="2834"/>
                    <a:pt x="608" y="2834"/>
                  </a:cubicBezTo>
                  <a:lnTo>
                    <a:pt x="6144" y="2834"/>
                  </a:lnTo>
                  <a:cubicBezTo>
                    <a:pt x="6228" y="2834"/>
                    <a:pt x="6323" y="2763"/>
                    <a:pt x="6323" y="2655"/>
                  </a:cubicBezTo>
                  <a:cubicBezTo>
                    <a:pt x="6323" y="2548"/>
                    <a:pt x="6251" y="2477"/>
                    <a:pt x="6144" y="2477"/>
                  </a:cubicBezTo>
                  <a:lnTo>
                    <a:pt x="5454" y="2477"/>
                  </a:lnTo>
                  <a:cubicBezTo>
                    <a:pt x="5561" y="2251"/>
                    <a:pt x="5501" y="2143"/>
                    <a:pt x="5513" y="1072"/>
                  </a:cubicBezTo>
                  <a:lnTo>
                    <a:pt x="5728" y="1072"/>
                  </a:lnTo>
                  <a:lnTo>
                    <a:pt x="5728" y="1465"/>
                  </a:lnTo>
                  <a:cubicBezTo>
                    <a:pt x="5728" y="1548"/>
                    <a:pt x="5799" y="1643"/>
                    <a:pt x="5906" y="1643"/>
                  </a:cubicBezTo>
                  <a:cubicBezTo>
                    <a:pt x="6001" y="1643"/>
                    <a:pt x="6085" y="1572"/>
                    <a:pt x="6085" y="1465"/>
                  </a:cubicBezTo>
                  <a:lnTo>
                    <a:pt x="6085" y="1072"/>
                  </a:lnTo>
                  <a:lnTo>
                    <a:pt x="6275" y="1072"/>
                  </a:lnTo>
                  <a:lnTo>
                    <a:pt x="6275" y="1941"/>
                  </a:lnTo>
                  <a:cubicBezTo>
                    <a:pt x="6275" y="2024"/>
                    <a:pt x="6347" y="2120"/>
                    <a:pt x="6454" y="2120"/>
                  </a:cubicBezTo>
                  <a:cubicBezTo>
                    <a:pt x="6561" y="2120"/>
                    <a:pt x="6632" y="2048"/>
                    <a:pt x="6632" y="1941"/>
                  </a:cubicBezTo>
                  <a:lnTo>
                    <a:pt x="6632" y="1072"/>
                  </a:lnTo>
                  <a:lnTo>
                    <a:pt x="6823" y="1072"/>
                  </a:lnTo>
                  <a:lnTo>
                    <a:pt x="6823" y="1465"/>
                  </a:lnTo>
                  <a:cubicBezTo>
                    <a:pt x="6823" y="1548"/>
                    <a:pt x="6894" y="1643"/>
                    <a:pt x="7002" y="1643"/>
                  </a:cubicBezTo>
                  <a:cubicBezTo>
                    <a:pt x="7109" y="1643"/>
                    <a:pt x="7180" y="1572"/>
                    <a:pt x="7180" y="1465"/>
                  </a:cubicBezTo>
                  <a:lnTo>
                    <a:pt x="7180" y="1072"/>
                  </a:lnTo>
                  <a:lnTo>
                    <a:pt x="7371" y="1072"/>
                  </a:lnTo>
                  <a:lnTo>
                    <a:pt x="7371" y="1465"/>
                  </a:lnTo>
                  <a:cubicBezTo>
                    <a:pt x="7371" y="1548"/>
                    <a:pt x="7454" y="1643"/>
                    <a:pt x="7549" y="1643"/>
                  </a:cubicBezTo>
                  <a:cubicBezTo>
                    <a:pt x="7656" y="1643"/>
                    <a:pt x="7728" y="1572"/>
                    <a:pt x="7728" y="1465"/>
                  </a:cubicBezTo>
                  <a:lnTo>
                    <a:pt x="7728" y="1072"/>
                  </a:lnTo>
                  <a:lnTo>
                    <a:pt x="7930" y="1072"/>
                  </a:lnTo>
                  <a:lnTo>
                    <a:pt x="7930" y="1465"/>
                  </a:lnTo>
                  <a:cubicBezTo>
                    <a:pt x="7930" y="1548"/>
                    <a:pt x="8002" y="1643"/>
                    <a:pt x="8109" y="1643"/>
                  </a:cubicBezTo>
                  <a:cubicBezTo>
                    <a:pt x="8192" y="1643"/>
                    <a:pt x="8287" y="1572"/>
                    <a:pt x="8287" y="1465"/>
                  </a:cubicBezTo>
                  <a:lnTo>
                    <a:pt x="8287" y="1072"/>
                  </a:lnTo>
                  <a:lnTo>
                    <a:pt x="8478" y="1072"/>
                  </a:lnTo>
                  <a:lnTo>
                    <a:pt x="8478" y="1941"/>
                  </a:lnTo>
                  <a:cubicBezTo>
                    <a:pt x="8478" y="2024"/>
                    <a:pt x="8549" y="2120"/>
                    <a:pt x="8657" y="2120"/>
                  </a:cubicBezTo>
                  <a:cubicBezTo>
                    <a:pt x="8764" y="2120"/>
                    <a:pt x="8835" y="2048"/>
                    <a:pt x="8835" y="1941"/>
                  </a:cubicBezTo>
                  <a:lnTo>
                    <a:pt x="8835" y="1072"/>
                  </a:lnTo>
                  <a:lnTo>
                    <a:pt x="9026" y="1072"/>
                  </a:lnTo>
                  <a:lnTo>
                    <a:pt x="9026" y="1465"/>
                  </a:lnTo>
                  <a:cubicBezTo>
                    <a:pt x="9026" y="1548"/>
                    <a:pt x="9097" y="1643"/>
                    <a:pt x="9204" y="1643"/>
                  </a:cubicBezTo>
                  <a:cubicBezTo>
                    <a:pt x="9311" y="1643"/>
                    <a:pt x="9383" y="1572"/>
                    <a:pt x="9383" y="1465"/>
                  </a:cubicBezTo>
                  <a:lnTo>
                    <a:pt x="9383" y="1072"/>
                  </a:lnTo>
                  <a:lnTo>
                    <a:pt x="9573" y="1072"/>
                  </a:lnTo>
                  <a:lnTo>
                    <a:pt x="9573" y="1465"/>
                  </a:lnTo>
                  <a:cubicBezTo>
                    <a:pt x="9573" y="1548"/>
                    <a:pt x="9657" y="1643"/>
                    <a:pt x="9752" y="1643"/>
                  </a:cubicBezTo>
                  <a:cubicBezTo>
                    <a:pt x="9859" y="1643"/>
                    <a:pt x="9931" y="1572"/>
                    <a:pt x="9931" y="1465"/>
                  </a:cubicBezTo>
                  <a:lnTo>
                    <a:pt x="9931" y="1072"/>
                  </a:lnTo>
                  <a:lnTo>
                    <a:pt x="10133" y="1072"/>
                  </a:lnTo>
                  <a:lnTo>
                    <a:pt x="10133" y="1465"/>
                  </a:lnTo>
                  <a:cubicBezTo>
                    <a:pt x="10133" y="1548"/>
                    <a:pt x="10204" y="1643"/>
                    <a:pt x="10312" y="1643"/>
                  </a:cubicBezTo>
                  <a:cubicBezTo>
                    <a:pt x="10407" y="1643"/>
                    <a:pt x="10490" y="1572"/>
                    <a:pt x="10490" y="1465"/>
                  </a:cubicBezTo>
                  <a:lnTo>
                    <a:pt x="10490" y="1072"/>
                  </a:lnTo>
                  <a:lnTo>
                    <a:pt x="10693" y="1072"/>
                  </a:lnTo>
                  <a:lnTo>
                    <a:pt x="10693" y="2477"/>
                  </a:lnTo>
                  <a:lnTo>
                    <a:pt x="6930" y="2477"/>
                  </a:lnTo>
                  <a:cubicBezTo>
                    <a:pt x="6835" y="2477"/>
                    <a:pt x="6752" y="2548"/>
                    <a:pt x="6752" y="2655"/>
                  </a:cubicBezTo>
                  <a:cubicBezTo>
                    <a:pt x="6752" y="2763"/>
                    <a:pt x="6823" y="2834"/>
                    <a:pt x="6930" y="2834"/>
                  </a:cubicBezTo>
                  <a:lnTo>
                    <a:pt x="11502" y="2834"/>
                  </a:lnTo>
                  <a:cubicBezTo>
                    <a:pt x="11693" y="2834"/>
                    <a:pt x="11836" y="2667"/>
                    <a:pt x="11836" y="2489"/>
                  </a:cubicBezTo>
                  <a:lnTo>
                    <a:pt x="11836" y="357"/>
                  </a:lnTo>
                  <a:cubicBezTo>
                    <a:pt x="11764" y="155"/>
                    <a:pt x="11621" y="0"/>
                    <a:pt x="1143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16" name="Google Shape;12016;p82"/>
            <p:cNvSpPr/>
            <p:nvPr/>
          </p:nvSpPr>
          <p:spPr>
            <a:xfrm>
              <a:off x="1859338" y="2014866"/>
              <a:ext cx="107565" cy="167072"/>
            </a:xfrm>
            <a:custGeom>
              <a:avLst/>
              <a:gdLst/>
              <a:ahLst/>
              <a:cxnLst/>
              <a:rect l="l" t="t" r="r" b="b"/>
              <a:pathLst>
                <a:path w="3382" h="5253" extrusionOk="0">
                  <a:moveTo>
                    <a:pt x="1434" y="0"/>
                  </a:moveTo>
                  <a:cubicBezTo>
                    <a:pt x="1356" y="0"/>
                    <a:pt x="1274" y="67"/>
                    <a:pt x="1263" y="145"/>
                  </a:cubicBezTo>
                  <a:cubicBezTo>
                    <a:pt x="1251" y="240"/>
                    <a:pt x="1322" y="323"/>
                    <a:pt x="1417" y="347"/>
                  </a:cubicBezTo>
                  <a:cubicBezTo>
                    <a:pt x="1453" y="347"/>
                    <a:pt x="1501" y="359"/>
                    <a:pt x="1536" y="371"/>
                  </a:cubicBezTo>
                  <a:cubicBezTo>
                    <a:pt x="2465" y="728"/>
                    <a:pt x="2917" y="1454"/>
                    <a:pt x="2917" y="1776"/>
                  </a:cubicBezTo>
                  <a:cubicBezTo>
                    <a:pt x="2917" y="1931"/>
                    <a:pt x="2822" y="2097"/>
                    <a:pt x="2691" y="2193"/>
                  </a:cubicBezTo>
                  <a:cubicBezTo>
                    <a:pt x="2346" y="1454"/>
                    <a:pt x="1691" y="895"/>
                    <a:pt x="905" y="680"/>
                  </a:cubicBezTo>
                  <a:cubicBezTo>
                    <a:pt x="917" y="645"/>
                    <a:pt x="941" y="597"/>
                    <a:pt x="965" y="561"/>
                  </a:cubicBezTo>
                  <a:cubicBezTo>
                    <a:pt x="1024" y="490"/>
                    <a:pt x="1012" y="371"/>
                    <a:pt x="917" y="323"/>
                  </a:cubicBezTo>
                  <a:cubicBezTo>
                    <a:pt x="888" y="299"/>
                    <a:pt x="852" y="287"/>
                    <a:pt x="815" y="287"/>
                  </a:cubicBezTo>
                  <a:cubicBezTo>
                    <a:pt x="761" y="287"/>
                    <a:pt x="708" y="314"/>
                    <a:pt x="679" y="371"/>
                  </a:cubicBezTo>
                  <a:cubicBezTo>
                    <a:pt x="620" y="442"/>
                    <a:pt x="572" y="538"/>
                    <a:pt x="560" y="621"/>
                  </a:cubicBezTo>
                  <a:cubicBezTo>
                    <a:pt x="370" y="597"/>
                    <a:pt x="179" y="597"/>
                    <a:pt x="179" y="597"/>
                  </a:cubicBezTo>
                  <a:cubicBezTo>
                    <a:pt x="84" y="597"/>
                    <a:pt x="0" y="669"/>
                    <a:pt x="0" y="776"/>
                  </a:cubicBezTo>
                  <a:cubicBezTo>
                    <a:pt x="0" y="859"/>
                    <a:pt x="72" y="954"/>
                    <a:pt x="179" y="954"/>
                  </a:cubicBezTo>
                  <a:cubicBezTo>
                    <a:pt x="179" y="954"/>
                    <a:pt x="322" y="954"/>
                    <a:pt x="536" y="978"/>
                  </a:cubicBezTo>
                  <a:cubicBezTo>
                    <a:pt x="1691" y="1145"/>
                    <a:pt x="2596" y="2157"/>
                    <a:pt x="2596" y="3359"/>
                  </a:cubicBezTo>
                  <a:lnTo>
                    <a:pt x="2596" y="5074"/>
                  </a:lnTo>
                  <a:cubicBezTo>
                    <a:pt x="2596" y="5169"/>
                    <a:pt x="2679" y="5252"/>
                    <a:pt x="2775" y="5252"/>
                  </a:cubicBezTo>
                  <a:cubicBezTo>
                    <a:pt x="2882" y="5252"/>
                    <a:pt x="2953" y="5181"/>
                    <a:pt x="2953" y="5074"/>
                  </a:cubicBezTo>
                  <a:cubicBezTo>
                    <a:pt x="2929" y="3514"/>
                    <a:pt x="3037" y="3145"/>
                    <a:pt x="2822" y="2502"/>
                  </a:cubicBezTo>
                  <a:cubicBezTo>
                    <a:pt x="3203" y="2312"/>
                    <a:pt x="3382" y="1847"/>
                    <a:pt x="3203" y="1442"/>
                  </a:cubicBezTo>
                  <a:cubicBezTo>
                    <a:pt x="2941" y="835"/>
                    <a:pt x="2394" y="323"/>
                    <a:pt x="1667" y="49"/>
                  </a:cubicBezTo>
                  <a:cubicBezTo>
                    <a:pt x="1596" y="14"/>
                    <a:pt x="1513" y="2"/>
                    <a:pt x="1453" y="2"/>
                  </a:cubicBezTo>
                  <a:cubicBezTo>
                    <a:pt x="1447" y="1"/>
                    <a:pt x="1441" y="0"/>
                    <a:pt x="143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17" name="Google Shape;12017;p82"/>
            <p:cNvSpPr/>
            <p:nvPr/>
          </p:nvSpPr>
          <p:spPr>
            <a:xfrm>
              <a:off x="1777536" y="2036335"/>
              <a:ext cx="71243" cy="169457"/>
            </a:xfrm>
            <a:custGeom>
              <a:avLst/>
              <a:gdLst/>
              <a:ahLst/>
              <a:cxnLst/>
              <a:rect l="l" t="t" r="r" b="b"/>
              <a:pathLst>
                <a:path w="2240" h="5328" extrusionOk="0">
                  <a:moveTo>
                    <a:pt x="2048" y="0"/>
                  </a:moveTo>
                  <a:cubicBezTo>
                    <a:pt x="2033" y="0"/>
                    <a:pt x="2017" y="2"/>
                    <a:pt x="2001" y="5"/>
                  </a:cubicBezTo>
                  <a:cubicBezTo>
                    <a:pt x="834" y="351"/>
                    <a:pt x="1" y="1434"/>
                    <a:pt x="1" y="2661"/>
                  </a:cubicBezTo>
                  <a:lnTo>
                    <a:pt x="1" y="5149"/>
                  </a:lnTo>
                  <a:cubicBezTo>
                    <a:pt x="1" y="5232"/>
                    <a:pt x="72" y="5328"/>
                    <a:pt x="179" y="5328"/>
                  </a:cubicBezTo>
                  <a:cubicBezTo>
                    <a:pt x="263" y="5328"/>
                    <a:pt x="358" y="5244"/>
                    <a:pt x="358" y="5149"/>
                  </a:cubicBezTo>
                  <a:lnTo>
                    <a:pt x="358" y="2661"/>
                  </a:lnTo>
                  <a:cubicBezTo>
                    <a:pt x="358" y="1589"/>
                    <a:pt x="1072" y="636"/>
                    <a:pt x="2108" y="339"/>
                  </a:cubicBezTo>
                  <a:cubicBezTo>
                    <a:pt x="2203" y="303"/>
                    <a:pt x="2239" y="220"/>
                    <a:pt x="2227" y="125"/>
                  </a:cubicBezTo>
                  <a:cubicBezTo>
                    <a:pt x="2207" y="54"/>
                    <a:pt x="2135" y="0"/>
                    <a:pt x="204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18" name="Google Shape;12018;p82"/>
            <p:cNvSpPr/>
            <p:nvPr/>
          </p:nvSpPr>
          <p:spPr>
            <a:xfrm>
              <a:off x="1817197" y="2078794"/>
              <a:ext cx="85714" cy="54291"/>
            </a:xfrm>
            <a:custGeom>
              <a:avLst/>
              <a:gdLst/>
              <a:ahLst/>
              <a:cxnLst/>
              <a:rect l="l" t="t" r="r" b="b"/>
              <a:pathLst>
                <a:path w="2695" h="1707" extrusionOk="0">
                  <a:moveTo>
                    <a:pt x="1528" y="0"/>
                  </a:moveTo>
                  <a:cubicBezTo>
                    <a:pt x="754" y="0"/>
                    <a:pt x="1" y="618"/>
                    <a:pt x="63" y="1552"/>
                  </a:cubicBezTo>
                  <a:cubicBezTo>
                    <a:pt x="63" y="1635"/>
                    <a:pt x="147" y="1707"/>
                    <a:pt x="242" y="1707"/>
                  </a:cubicBezTo>
                  <a:cubicBezTo>
                    <a:pt x="325" y="1707"/>
                    <a:pt x="397" y="1623"/>
                    <a:pt x="397" y="1528"/>
                  </a:cubicBezTo>
                  <a:cubicBezTo>
                    <a:pt x="350" y="837"/>
                    <a:pt x="918" y="369"/>
                    <a:pt x="1506" y="369"/>
                  </a:cubicBezTo>
                  <a:cubicBezTo>
                    <a:pt x="1810" y="369"/>
                    <a:pt x="2118" y="494"/>
                    <a:pt x="2349" y="778"/>
                  </a:cubicBezTo>
                  <a:cubicBezTo>
                    <a:pt x="2383" y="818"/>
                    <a:pt x="2432" y="840"/>
                    <a:pt x="2484" y="840"/>
                  </a:cubicBezTo>
                  <a:cubicBezTo>
                    <a:pt x="2523" y="840"/>
                    <a:pt x="2563" y="827"/>
                    <a:pt x="2599" y="802"/>
                  </a:cubicBezTo>
                  <a:cubicBezTo>
                    <a:pt x="2695" y="718"/>
                    <a:pt x="2695" y="599"/>
                    <a:pt x="2635" y="540"/>
                  </a:cubicBezTo>
                  <a:cubicBezTo>
                    <a:pt x="2335" y="166"/>
                    <a:pt x="1929" y="0"/>
                    <a:pt x="152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19" name="Google Shape;12019;p82"/>
            <p:cNvSpPr/>
            <p:nvPr/>
          </p:nvSpPr>
          <p:spPr>
            <a:xfrm>
              <a:off x="1826007" y="2113716"/>
              <a:ext cx="88641" cy="56867"/>
            </a:xfrm>
            <a:custGeom>
              <a:avLst/>
              <a:gdLst/>
              <a:ahLst/>
              <a:cxnLst/>
              <a:rect l="l" t="t" r="r" b="b"/>
              <a:pathLst>
                <a:path w="2787" h="1788" extrusionOk="0">
                  <a:moveTo>
                    <a:pt x="2496" y="0"/>
                  </a:moveTo>
                  <a:cubicBezTo>
                    <a:pt x="2489" y="0"/>
                    <a:pt x="2483" y="0"/>
                    <a:pt x="2477" y="1"/>
                  </a:cubicBezTo>
                  <a:cubicBezTo>
                    <a:pt x="2382" y="13"/>
                    <a:pt x="2311" y="108"/>
                    <a:pt x="2322" y="192"/>
                  </a:cubicBezTo>
                  <a:cubicBezTo>
                    <a:pt x="2418" y="870"/>
                    <a:pt x="1894" y="1442"/>
                    <a:pt x="1239" y="1442"/>
                  </a:cubicBezTo>
                  <a:cubicBezTo>
                    <a:pt x="882" y="1442"/>
                    <a:pt x="560" y="1263"/>
                    <a:pt x="346" y="990"/>
                  </a:cubicBezTo>
                  <a:cubicBezTo>
                    <a:pt x="309" y="938"/>
                    <a:pt x="253" y="909"/>
                    <a:pt x="200" y="909"/>
                  </a:cubicBezTo>
                  <a:cubicBezTo>
                    <a:pt x="167" y="909"/>
                    <a:pt x="135" y="919"/>
                    <a:pt x="108" y="942"/>
                  </a:cubicBezTo>
                  <a:cubicBezTo>
                    <a:pt x="36" y="1001"/>
                    <a:pt x="1" y="1109"/>
                    <a:pt x="60" y="1180"/>
                  </a:cubicBezTo>
                  <a:cubicBezTo>
                    <a:pt x="334" y="1561"/>
                    <a:pt x="775" y="1787"/>
                    <a:pt x="1239" y="1787"/>
                  </a:cubicBezTo>
                  <a:cubicBezTo>
                    <a:pt x="2108" y="1787"/>
                    <a:pt x="2787" y="1025"/>
                    <a:pt x="2668" y="156"/>
                  </a:cubicBezTo>
                  <a:cubicBezTo>
                    <a:pt x="2657" y="68"/>
                    <a:pt x="2574" y="0"/>
                    <a:pt x="249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020" name="Google Shape;12020;p82"/>
          <p:cNvGrpSpPr/>
          <p:nvPr/>
        </p:nvGrpSpPr>
        <p:grpSpPr>
          <a:xfrm>
            <a:off x="1746500" y="2505107"/>
            <a:ext cx="498872" cy="226240"/>
            <a:chOff x="1309875" y="2057326"/>
            <a:chExt cx="374154" cy="169680"/>
          </a:xfrm>
          <a:solidFill>
            <a:srgbClr val="D2DE00"/>
          </a:solidFill>
        </p:grpSpPr>
        <p:sp>
          <p:nvSpPr>
            <p:cNvPr id="12021" name="Google Shape;12021;p82"/>
            <p:cNvSpPr/>
            <p:nvPr/>
          </p:nvSpPr>
          <p:spPr>
            <a:xfrm>
              <a:off x="1480668" y="221256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22" name="Google Shape;12022;p82"/>
            <p:cNvSpPr/>
            <p:nvPr/>
          </p:nvSpPr>
          <p:spPr>
            <a:xfrm>
              <a:off x="1480668" y="221256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23" name="Google Shape;12023;p82"/>
            <p:cNvSpPr/>
            <p:nvPr/>
          </p:nvSpPr>
          <p:spPr>
            <a:xfrm>
              <a:off x="1480668" y="221256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24" name="Google Shape;12024;p82"/>
            <p:cNvSpPr/>
            <p:nvPr/>
          </p:nvSpPr>
          <p:spPr>
            <a:xfrm>
              <a:off x="1480286" y="2212566"/>
              <a:ext cx="413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1"/>
                  </a:moveTo>
                  <a:cubicBezTo>
                    <a:pt x="0" y="1"/>
                    <a:pt x="0" y="1"/>
                    <a:pt x="12" y="1"/>
                  </a:cubicBezTo>
                  <a:lnTo>
                    <a:pt x="12" y="1"/>
                  </a:lnTo>
                  <a:cubicBezTo>
                    <a:pt x="0" y="1"/>
                    <a:pt x="0" y="1"/>
                    <a:pt x="1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25" name="Google Shape;12025;p82"/>
            <p:cNvSpPr/>
            <p:nvPr/>
          </p:nvSpPr>
          <p:spPr>
            <a:xfrm>
              <a:off x="1480668" y="221256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26" name="Google Shape;12026;p82"/>
            <p:cNvSpPr/>
            <p:nvPr/>
          </p:nvSpPr>
          <p:spPr>
            <a:xfrm>
              <a:off x="1460599" y="2082993"/>
              <a:ext cx="223430" cy="142232"/>
            </a:xfrm>
            <a:custGeom>
              <a:avLst/>
              <a:gdLst/>
              <a:ahLst/>
              <a:cxnLst/>
              <a:rect l="l" t="t" r="r" b="b"/>
              <a:pathLst>
                <a:path w="7025" h="4472" extrusionOk="0">
                  <a:moveTo>
                    <a:pt x="6763" y="491"/>
                  </a:moveTo>
                  <a:lnTo>
                    <a:pt x="6763" y="1729"/>
                  </a:lnTo>
                  <a:lnTo>
                    <a:pt x="1762" y="1729"/>
                  </a:lnTo>
                  <a:cubicBezTo>
                    <a:pt x="1762" y="1479"/>
                    <a:pt x="1774" y="1444"/>
                    <a:pt x="1738" y="1372"/>
                  </a:cubicBezTo>
                  <a:lnTo>
                    <a:pt x="1286" y="491"/>
                  </a:lnTo>
                  <a:lnTo>
                    <a:pt x="1786" y="491"/>
                  </a:lnTo>
                  <a:lnTo>
                    <a:pt x="1786" y="884"/>
                  </a:lnTo>
                  <a:cubicBezTo>
                    <a:pt x="1786" y="967"/>
                    <a:pt x="1858" y="1063"/>
                    <a:pt x="1965" y="1063"/>
                  </a:cubicBezTo>
                  <a:cubicBezTo>
                    <a:pt x="2060" y="1063"/>
                    <a:pt x="2143" y="979"/>
                    <a:pt x="2143" y="884"/>
                  </a:cubicBezTo>
                  <a:lnTo>
                    <a:pt x="2143" y="491"/>
                  </a:lnTo>
                  <a:lnTo>
                    <a:pt x="2334" y="491"/>
                  </a:lnTo>
                  <a:lnTo>
                    <a:pt x="2334" y="1360"/>
                  </a:lnTo>
                  <a:cubicBezTo>
                    <a:pt x="2334" y="1444"/>
                    <a:pt x="2417" y="1539"/>
                    <a:pt x="2512" y="1539"/>
                  </a:cubicBezTo>
                  <a:cubicBezTo>
                    <a:pt x="2608" y="1539"/>
                    <a:pt x="2691" y="1455"/>
                    <a:pt x="2691" y="1360"/>
                  </a:cubicBezTo>
                  <a:lnTo>
                    <a:pt x="2691" y="491"/>
                  </a:lnTo>
                  <a:lnTo>
                    <a:pt x="2893" y="491"/>
                  </a:lnTo>
                  <a:lnTo>
                    <a:pt x="2893" y="884"/>
                  </a:lnTo>
                  <a:cubicBezTo>
                    <a:pt x="2893" y="967"/>
                    <a:pt x="2965" y="1063"/>
                    <a:pt x="3072" y="1063"/>
                  </a:cubicBezTo>
                  <a:cubicBezTo>
                    <a:pt x="3155" y="1063"/>
                    <a:pt x="3251" y="979"/>
                    <a:pt x="3251" y="884"/>
                  </a:cubicBezTo>
                  <a:lnTo>
                    <a:pt x="3251" y="491"/>
                  </a:lnTo>
                  <a:lnTo>
                    <a:pt x="3441" y="491"/>
                  </a:lnTo>
                  <a:lnTo>
                    <a:pt x="3441" y="884"/>
                  </a:lnTo>
                  <a:cubicBezTo>
                    <a:pt x="3441" y="967"/>
                    <a:pt x="3513" y="1063"/>
                    <a:pt x="3620" y="1063"/>
                  </a:cubicBezTo>
                  <a:cubicBezTo>
                    <a:pt x="3703" y="1063"/>
                    <a:pt x="3798" y="979"/>
                    <a:pt x="3798" y="884"/>
                  </a:cubicBezTo>
                  <a:lnTo>
                    <a:pt x="3798" y="491"/>
                  </a:lnTo>
                  <a:lnTo>
                    <a:pt x="3989" y="491"/>
                  </a:lnTo>
                  <a:lnTo>
                    <a:pt x="3989" y="884"/>
                  </a:lnTo>
                  <a:cubicBezTo>
                    <a:pt x="3989" y="967"/>
                    <a:pt x="4060" y="1063"/>
                    <a:pt x="4167" y="1063"/>
                  </a:cubicBezTo>
                  <a:cubicBezTo>
                    <a:pt x="4263" y="1063"/>
                    <a:pt x="4346" y="979"/>
                    <a:pt x="4346" y="884"/>
                  </a:cubicBezTo>
                  <a:lnTo>
                    <a:pt x="4346" y="491"/>
                  </a:lnTo>
                  <a:lnTo>
                    <a:pt x="4536" y="491"/>
                  </a:lnTo>
                  <a:lnTo>
                    <a:pt x="4536" y="1360"/>
                  </a:lnTo>
                  <a:cubicBezTo>
                    <a:pt x="4536" y="1444"/>
                    <a:pt x="4620" y="1539"/>
                    <a:pt x="4715" y="1539"/>
                  </a:cubicBezTo>
                  <a:cubicBezTo>
                    <a:pt x="4822" y="1539"/>
                    <a:pt x="4894" y="1455"/>
                    <a:pt x="4894" y="1360"/>
                  </a:cubicBezTo>
                  <a:lnTo>
                    <a:pt x="4894" y="491"/>
                  </a:lnTo>
                  <a:lnTo>
                    <a:pt x="5096" y="491"/>
                  </a:lnTo>
                  <a:lnTo>
                    <a:pt x="5096" y="884"/>
                  </a:lnTo>
                  <a:cubicBezTo>
                    <a:pt x="5096" y="967"/>
                    <a:pt x="5167" y="1063"/>
                    <a:pt x="5275" y="1063"/>
                  </a:cubicBezTo>
                  <a:cubicBezTo>
                    <a:pt x="5358" y="1063"/>
                    <a:pt x="5453" y="979"/>
                    <a:pt x="5453" y="884"/>
                  </a:cubicBezTo>
                  <a:lnTo>
                    <a:pt x="5453" y="491"/>
                  </a:lnTo>
                  <a:lnTo>
                    <a:pt x="5644" y="491"/>
                  </a:lnTo>
                  <a:lnTo>
                    <a:pt x="5644" y="884"/>
                  </a:lnTo>
                  <a:cubicBezTo>
                    <a:pt x="5644" y="967"/>
                    <a:pt x="5715" y="1063"/>
                    <a:pt x="5822" y="1063"/>
                  </a:cubicBezTo>
                  <a:cubicBezTo>
                    <a:pt x="5906" y="1063"/>
                    <a:pt x="6001" y="979"/>
                    <a:pt x="6001" y="884"/>
                  </a:cubicBezTo>
                  <a:lnTo>
                    <a:pt x="6001" y="491"/>
                  </a:lnTo>
                  <a:lnTo>
                    <a:pt x="6191" y="491"/>
                  </a:lnTo>
                  <a:lnTo>
                    <a:pt x="6191" y="884"/>
                  </a:lnTo>
                  <a:cubicBezTo>
                    <a:pt x="6191" y="967"/>
                    <a:pt x="6263" y="1063"/>
                    <a:pt x="6370" y="1063"/>
                  </a:cubicBezTo>
                  <a:cubicBezTo>
                    <a:pt x="6465" y="1063"/>
                    <a:pt x="6549" y="979"/>
                    <a:pt x="6549" y="884"/>
                  </a:cubicBezTo>
                  <a:lnTo>
                    <a:pt x="6549" y="491"/>
                  </a:lnTo>
                  <a:close/>
                  <a:moveTo>
                    <a:pt x="914" y="1"/>
                  </a:moveTo>
                  <a:cubicBezTo>
                    <a:pt x="831" y="1"/>
                    <a:pt x="745" y="55"/>
                    <a:pt x="738" y="146"/>
                  </a:cubicBezTo>
                  <a:cubicBezTo>
                    <a:pt x="738" y="182"/>
                    <a:pt x="738" y="229"/>
                    <a:pt x="750" y="253"/>
                  </a:cubicBezTo>
                  <a:lnTo>
                    <a:pt x="881" y="503"/>
                  </a:lnTo>
                  <a:lnTo>
                    <a:pt x="1405" y="1503"/>
                  </a:lnTo>
                  <a:lnTo>
                    <a:pt x="1405" y="2087"/>
                  </a:lnTo>
                  <a:lnTo>
                    <a:pt x="1405" y="3158"/>
                  </a:lnTo>
                  <a:cubicBezTo>
                    <a:pt x="762" y="3896"/>
                    <a:pt x="631" y="4063"/>
                    <a:pt x="619" y="4075"/>
                  </a:cubicBezTo>
                  <a:cubicBezTo>
                    <a:pt x="584" y="4122"/>
                    <a:pt x="536" y="4122"/>
                    <a:pt x="512" y="4122"/>
                  </a:cubicBezTo>
                  <a:cubicBezTo>
                    <a:pt x="453" y="4122"/>
                    <a:pt x="357" y="4075"/>
                    <a:pt x="357" y="3968"/>
                  </a:cubicBezTo>
                  <a:lnTo>
                    <a:pt x="357" y="2860"/>
                  </a:lnTo>
                  <a:cubicBezTo>
                    <a:pt x="357" y="2765"/>
                    <a:pt x="286" y="2682"/>
                    <a:pt x="179" y="2682"/>
                  </a:cubicBezTo>
                  <a:cubicBezTo>
                    <a:pt x="84" y="2682"/>
                    <a:pt x="0" y="2753"/>
                    <a:pt x="0" y="2860"/>
                  </a:cubicBezTo>
                  <a:lnTo>
                    <a:pt x="0" y="3968"/>
                  </a:lnTo>
                  <a:cubicBezTo>
                    <a:pt x="0" y="4274"/>
                    <a:pt x="254" y="4471"/>
                    <a:pt x="512" y="4471"/>
                  </a:cubicBezTo>
                  <a:cubicBezTo>
                    <a:pt x="645" y="4471"/>
                    <a:pt x="780" y="4419"/>
                    <a:pt x="881" y="4301"/>
                  </a:cubicBezTo>
                  <a:lnTo>
                    <a:pt x="1655" y="3372"/>
                  </a:lnTo>
                  <a:lnTo>
                    <a:pt x="3155" y="3372"/>
                  </a:lnTo>
                  <a:cubicBezTo>
                    <a:pt x="3251" y="3372"/>
                    <a:pt x="3334" y="3301"/>
                    <a:pt x="3334" y="3194"/>
                  </a:cubicBezTo>
                  <a:cubicBezTo>
                    <a:pt x="3334" y="3110"/>
                    <a:pt x="3262" y="3027"/>
                    <a:pt x="3155" y="3027"/>
                  </a:cubicBezTo>
                  <a:lnTo>
                    <a:pt x="1762" y="3027"/>
                  </a:lnTo>
                  <a:lnTo>
                    <a:pt x="1762" y="2051"/>
                  </a:lnTo>
                  <a:lnTo>
                    <a:pt x="6668" y="2051"/>
                  </a:lnTo>
                  <a:lnTo>
                    <a:pt x="6668" y="3027"/>
                  </a:lnTo>
                  <a:lnTo>
                    <a:pt x="3858" y="3027"/>
                  </a:lnTo>
                  <a:cubicBezTo>
                    <a:pt x="3774" y="3027"/>
                    <a:pt x="3679" y="3099"/>
                    <a:pt x="3679" y="3194"/>
                  </a:cubicBezTo>
                  <a:cubicBezTo>
                    <a:pt x="3679" y="3289"/>
                    <a:pt x="3751" y="3372"/>
                    <a:pt x="3858" y="3372"/>
                  </a:cubicBezTo>
                  <a:lnTo>
                    <a:pt x="6846" y="3372"/>
                  </a:lnTo>
                  <a:cubicBezTo>
                    <a:pt x="6942" y="3372"/>
                    <a:pt x="7025" y="3301"/>
                    <a:pt x="7025" y="3194"/>
                  </a:cubicBezTo>
                  <a:lnTo>
                    <a:pt x="7025" y="301"/>
                  </a:lnTo>
                  <a:cubicBezTo>
                    <a:pt x="7025" y="229"/>
                    <a:pt x="6953" y="146"/>
                    <a:pt x="6846" y="146"/>
                  </a:cubicBezTo>
                  <a:lnTo>
                    <a:pt x="1096" y="146"/>
                  </a:lnTo>
                  <a:lnTo>
                    <a:pt x="1060" y="86"/>
                  </a:lnTo>
                  <a:cubicBezTo>
                    <a:pt x="1030" y="27"/>
                    <a:pt x="973" y="1"/>
                    <a:pt x="91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27" name="Google Shape;12027;p82"/>
            <p:cNvSpPr/>
            <p:nvPr/>
          </p:nvSpPr>
          <p:spPr>
            <a:xfrm>
              <a:off x="1480668" y="221256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28" name="Google Shape;12028;p82"/>
            <p:cNvSpPr/>
            <p:nvPr/>
          </p:nvSpPr>
          <p:spPr>
            <a:xfrm>
              <a:off x="1480668" y="221256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29" name="Google Shape;12029;p82"/>
            <p:cNvSpPr/>
            <p:nvPr/>
          </p:nvSpPr>
          <p:spPr>
            <a:xfrm>
              <a:off x="1397339" y="218343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30" name="Google Shape;12030;p82"/>
            <p:cNvSpPr/>
            <p:nvPr/>
          </p:nvSpPr>
          <p:spPr>
            <a:xfrm>
              <a:off x="1309875" y="2057326"/>
              <a:ext cx="132945" cy="169680"/>
            </a:xfrm>
            <a:custGeom>
              <a:avLst/>
              <a:gdLst/>
              <a:ahLst/>
              <a:cxnLst/>
              <a:rect l="l" t="t" r="r" b="b"/>
              <a:pathLst>
                <a:path w="4180" h="5335" extrusionOk="0">
                  <a:moveTo>
                    <a:pt x="2406" y="2894"/>
                  </a:moveTo>
                  <a:lnTo>
                    <a:pt x="2406" y="3858"/>
                  </a:lnTo>
                  <a:lnTo>
                    <a:pt x="358" y="3858"/>
                  </a:lnTo>
                  <a:lnTo>
                    <a:pt x="358" y="2894"/>
                  </a:lnTo>
                  <a:close/>
                  <a:moveTo>
                    <a:pt x="3775" y="0"/>
                  </a:moveTo>
                  <a:cubicBezTo>
                    <a:pt x="3644" y="0"/>
                    <a:pt x="3525" y="84"/>
                    <a:pt x="3453" y="203"/>
                  </a:cubicBezTo>
                  <a:lnTo>
                    <a:pt x="3048" y="953"/>
                  </a:lnTo>
                  <a:lnTo>
                    <a:pt x="179" y="953"/>
                  </a:lnTo>
                  <a:cubicBezTo>
                    <a:pt x="84" y="953"/>
                    <a:pt x="0" y="1036"/>
                    <a:pt x="0" y="1131"/>
                  </a:cubicBezTo>
                  <a:lnTo>
                    <a:pt x="0" y="1512"/>
                  </a:lnTo>
                  <a:cubicBezTo>
                    <a:pt x="0" y="1596"/>
                    <a:pt x="72" y="1691"/>
                    <a:pt x="179" y="1691"/>
                  </a:cubicBezTo>
                  <a:cubicBezTo>
                    <a:pt x="262" y="1691"/>
                    <a:pt x="358" y="1608"/>
                    <a:pt x="358" y="1512"/>
                  </a:cubicBezTo>
                  <a:lnTo>
                    <a:pt x="358" y="1310"/>
                  </a:lnTo>
                  <a:lnTo>
                    <a:pt x="596" y="1310"/>
                  </a:lnTo>
                  <a:lnTo>
                    <a:pt x="596" y="2179"/>
                  </a:lnTo>
                  <a:cubicBezTo>
                    <a:pt x="596" y="2262"/>
                    <a:pt x="667" y="2358"/>
                    <a:pt x="774" y="2358"/>
                  </a:cubicBezTo>
                  <a:cubicBezTo>
                    <a:pt x="858" y="2358"/>
                    <a:pt x="953" y="2286"/>
                    <a:pt x="953" y="2179"/>
                  </a:cubicBezTo>
                  <a:lnTo>
                    <a:pt x="953" y="1310"/>
                  </a:lnTo>
                  <a:lnTo>
                    <a:pt x="1143" y="1310"/>
                  </a:lnTo>
                  <a:lnTo>
                    <a:pt x="1143" y="1703"/>
                  </a:lnTo>
                  <a:cubicBezTo>
                    <a:pt x="1143" y="1786"/>
                    <a:pt x="1215" y="1881"/>
                    <a:pt x="1322" y="1881"/>
                  </a:cubicBezTo>
                  <a:cubicBezTo>
                    <a:pt x="1405" y="1881"/>
                    <a:pt x="1501" y="1810"/>
                    <a:pt x="1501" y="1703"/>
                  </a:cubicBezTo>
                  <a:lnTo>
                    <a:pt x="1501" y="1310"/>
                  </a:lnTo>
                  <a:lnTo>
                    <a:pt x="1691" y="1310"/>
                  </a:lnTo>
                  <a:lnTo>
                    <a:pt x="1691" y="1703"/>
                  </a:lnTo>
                  <a:cubicBezTo>
                    <a:pt x="1691" y="1786"/>
                    <a:pt x="1763" y="1881"/>
                    <a:pt x="1870" y="1881"/>
                  </a:cubicBezTo>
                  <a:cubicBezTo>
                    <a:pt x="1965" y="1881"/>
                    <a:pt x="2048" y="1810"/>
                    <a:pt x="2048" y="1703"/>
                  </a:cubicBezTo>
                  <a:lnTo>
                    <a:pt x="2048" y="1310"/>
                  </a:lnTo>
                  <a:lnTo>
                    <a:pt x="2239" y="1310"/>
                  </a:lnTo>
                  <a:lnTo>
                    <a:pt x="2239" y="1703"/>
                  </a:lnTo>
                  <a:cubicBezTo>
                    <a:pt x="2239" y="1786"/>
                    <a:pt x="2310" y="1881"/>
                    <a:pt x="2417" y="1881"/>
                  </a:cubicBezTo>
                  <a:cubicBezTo>
                    <a:pt x="2513" y="1881"/>
                    <a:pt x="2596" y="1810"/>
                    <a:pt x="2596" y="1703"/>
                  </a:cubicBezTo>
                  <a:lnTo>
                    <a:pt x="2596" y="1310"/>
                  </a:lnTo>
                  <a:lnTo>
                    <a:pt x="2787" y="1310"/>
                  </a:lnTo>
                  <a:lnTo>
                    <a:pt x="2787" y="1572"/>
                  </a:lnTo>
                  <a:cubicBezTo>
                    <a:pt x="2334" y="2465"/>
                    <a:pt x="2465" y="2084"/>
                    <a:pt x="2453" y="2548"/>
                  </a:cubicBezTo>
                  <a:lnTo>
                    <a:pt x="393" y="2548"/>
                  </a:lnTo>
                  <a:lnTo>
                    <a:pt x="393" y="2227"/>
                  </a:lnTo>
                  <a:cubicBezTo>
                    <a:pt x="393" y="2132"/>
                    <a:pt x="322" y="2048"/>
                    <a:pt x="215" y="2048"/>
                  </a:cubicBezTo>
                  <a:cubicBezTo>
                    <a:pt x="131" y="2048"/>
                    <a:pt x="36" y="2120"/>
                    <a:pt x="36" y="2227"/>
                  </a:cubicBezTo>
                  <a:lnTo>
                    <a:pt x="36" y="4048"/>
                  </a:lnTo>
                  <a:cubicBezTo>
                    <a:pt x="36" y="4144"/>
                    <a:pt x="108" y="4227"/>
                    <a:pt x="215" y="4227"/>
                  </a:cubicBezTo>
                  <a:lnTo>
                    <a:pt x="2537" y="4227"/>
                  </a:lnTo>
                  <a:lnTo>
                    <a:pt x="2751" y="4489"/>
                  </a:lnTo>
                  <a:cubicBezTo>
                    <a:pt x="2783" y="4528"/>
                    <a:pt x="2833" y="4549"/>
                    <a:pt x="2883" y="4549"/>
                  </a:cubicBezTo>
                  <a:cubicBezTo>
                    <a:pt x="2925" y="4549"/>
                    <a:pt x="2968" y="4534"/>
                    <a:pt x="3001" y="4501"/>
                  </a:cubicBezTo>
                  <a:cubicBezTo>
                    <a:pt x="3072" y="4441"/>
                    <a:pt x="3084" y="4322"/>
                    <a:pt x="3013" y="4251"/>
                  </a:cubicBezTo>
                  <a:cubicBezTo>
                    <a:pt x="2834" y="4037"/>
                    <a:pt x="2810" y="3989"/>
                    <a:pt x="2787" y="3989"/>
                  </a:cubicBezTo>
                  <a:lnTo>
                    <a:pt x="2787" y="2346"/>
                  </a:lnTo>
                  <a:cubicBezTo>
                    <a:pt x="3762" y="490"/>
                    <a:pt x="3804" y="379"/>
                    <a:pt x="3817" y="379"/>
                  </a:cubicBezTo>
                  <a:cubicBezTo>
                    <a:pt x="3818" y="379"/>
                    <a:pt x="3820" y="381"/>
                    <a:pt x="3822" y="381"/>
                  </a:cubicBezTo>
                  <a:cubicBezTo>
                    <a:pt x="3825" y="381"/>
                    <a:pt x="3828" y="377"/>
                    <a:pt x="3829" y="377"/>
                  </a:cubicBezTo>
                  <a:cubicBezTo>
                    <a:pt x="3844" y="377"/>
                    <a:pt x="3834" y="626"/>
                    <a:pt x="3834" y="4822"/>
                  </a:cubicBezTo>
                  <a:cubicBezTo>
                    <a:pt x="3834" y="4929"/>
                    <a:pt x="3739" y="4977"/>
                    <a:pt x="3680" y="4977"/>
                  </a:cubicBezTo>
                  <a:cubicBezTo>
                    <a:pt x="3584" y="4977"/>
                    <a:pt x="3549" y="4870"/>
                    <a:pt x="3465" y="4787"/>
                  </a:cubicBezTo>
                  <a:cubicBezTo>
                    <a:pt x="3432" y="4740"/>
                    <a:pt x="3380" y="4716"/>
                    <a:pt x="3327" y="4716"/>
                  </a:cubicBezTo>
                  <a:cubicBezTo>
                    <a:pt x="3284" y="4716"/>
                    <a:pt x="3240" y="4731"/>
                    <a:pt x="3203" y="4763"/>
                  </a:cubicBezTo>
                  <a:cubicBezTo>
                    <a:pt x="3132" y="4822"/>
                    <a:pt x="3120" y="4941"/>
                    <a:pt x="3191" y="5025"/>
                  </a:cubicBezTo>
                  <a:lnTo>
                    <a:pt x="3310" y="5156"/>
                  </a:lnTo>
                  <a:cubicBezTo>
                    <a:pt x="3406" y="5275"/>
                    <a:pt x="3537" y="5334"/>
                    <a:pt x="3680" y="5334"/>
                  </a:cubicBezTo>
                  <a:cubicBezTo>
                    <a:pt x="3965" y="5334"/>
                    <a:pt x="4180" y="5108"/>
                    <a:pt x="4180" y="4834"/>
                  </a:cubicBezTo>
                  <a:lnTo>
                    <a:pt x="4180" y="405"/>
                  </a:lnTo>
                  <a:cubicBezTo>
                    <a:pt x="4144" y="167"/>
                    <a:pt x="3989" y="0"/>
                    <a:pt x="377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31" name="Google Shape;12031;p82"/>
            <p:cNvSpPr/>
            <p:nvPr/>
          </p:nvSpPr>
          <p:spPr>
            <a:xfrm>
              <a:off x="1460599" y="2057326"/>
              <a:ext cx="25380" cy="101140"/>
            </a:xfrm>
            <a:custGeom>
              <a:avLst/>
              <a:gdLst/>
              <a:ahLst/>
              <a:cxnLst/>
              <a:rect l="l" t="t" r="r" b="b"/>
              <a:pathLst>
                <a:path w="798" h="3180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lnTo>
                    <a:pt x="0" y="3001"/>
                  </a:lnTo>
                  <a:cubicBezTo>
                    <a:pt x="0" y="3084"/>
                    <a:pt x="84" y="3179"/>
                    <a:pt x="179" y="3179"/>
                  </a:cubicBezTo>
                  <a:cubicBezTo>
                    <a:pt x="274" y="3179"/>
                    <a:pt x="357" y="3096"/>
                    <a:pt x="357" y="3001"/>
                  </a:cubicBezTo>
                  <a:lnTo>
                    <a:pt x="357" y="381"/>
                  </a:lnTo>
                  <a:cubicBezTo>
                    <a:pt x="357" y="381"/>
                    <a:pt x="357" y="357"/>
                    <a:pt x="381" y="357"/>
                  </a:cubicBezTo>
                  <a:cubicBezTo>
                    <a:pt x="381" y="357"/>
                    <a:pt x="393" y="357"/>
                    <a:pt x="393" y="381"/>
                  </a:cubicBezTo>
                  <a:lnTo>
                    <a:pt x="441" y="453"/>
                  </a:lnTo>
                  <a:cubicBezTo>
                    <a:pt x="465" y="511"/>
                    <a:pt x="525" y="545"/>
                    <a:pt x="590" y="545"/>
                  </a:cubicBezTo>
                  <a:cubicBezTo>
                    <a:pt x="619" y="545"/>
                    <a:pt x="650" y="539"/>
                    <a:pt x="679" y="524"/>
                  </a:cubicBezTo>
                  <a:cubicBezTo>
                    <a:pt x="762" y="465"/>
                    <a:pt x="798" y="357"/>
                    <a:pt x="750" y="274"/>
                  </a:cubicBezTo>
                  <a:lnTo>
                    <a:pt x="703" y="203"/>
                  </a:lnTo>
                  <a:cubicBezTo>
                    <a:pt x="643" y="84"/>
                    <a:pt x="524" y="0"/>
                    <a:pt x="38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032" name="Google Shape;12032;p82"/>
          <p:cNvSpPr/>
          <p:nvPr/>
        </p:nvSpPr>
        <p:spPr>
          <a:xfrm>
            <a:off x="1149711" y="2530340"/>
            <a:ext cx="499381" cy="173740"/>
          </a:xfrm>
          <a:custGeom>
            <a:avLst/>
            <a:gdLst/>
            <a:ahLst/>
            <a:cxnLst/>
            <a:rect l="l" t="t" r="r" b="b"/>
            <a:pathLst>
              <a:path w="11776" h="4097" extrusionOk="0">
                <a:moveTo>
                  <a:pt x="179" y="1"/>
                </a:moveTo>
                <a:cubicBezTo>
                  <a:pt x="96" y="1"/>
                  <a:pt x="0" y="84"/>
                  <a:pt x="0" y="179"/>
                </a:cubicBezTo>
                <a:lnTo>
                  <a:pt x="0" y="3906"/>
                </a:lnTo>
                <a:cubicBezTo>
                  <a:pt x="0" y="3989"/>
                  <a:pt x="84" y="4084"/>
                  <a:pt x="179" y="4084"/>
                </a:cubicBezTo>
                <a:lnTo>
                  <a:pt x="1215" y="4084"/>
                </a:lnTo>
                <a:cubicBezTo>
                  <a:pt x="1298" y="4084"/>
                  <a:pt x="1393" y="4013"/>
                  <a:pt x="1393" y="3906"/>
                </a:cubicBezTo>
                <a:cubicBezTo>
                  <a:pt x="1393" y="3811"/>
                  <a:pt x="1310" y="3727"/>
                  <a:pt x="1215" y="3727"/>
                </a:cubicBezTo>
                <a:lnTo>
                  <a:pt x="357" y="3727"/>
                </a:lnTo>
                <a:lnTo>
                  <a:pt x="357" y="1929"/>
                </a:lnTo>
                <a:lnTo>
                  <a:pt x="11418" y="1929"/>
                </a:lnTo>
                <a:lnTo>
                  <a:pt x="11418" y="3739"/>
                </a:lnTo>
                <a:lnTo>
                  <a:pt x="1893" y="3739"/>
                </a:lnTo>
                <a:cubicBezTo>
                  <a:pt x="1810" y="3739"/>
                  <a:pt x="1715" y="3811"/>
                  <a:pt x="1715" y="3918"/>
                </a:cubicBezTo>
                <a:cubicBezTo>
                  <a:pt x="1715" y="4013"/>
                  <a:pt x="1786" y="4096"/>
                  <a:pt x="1893" y="4096"/>
                </a:cubicBezTo>
                <a:lnTo>
                  <a:pt x="11585" y="4096"/>
                </a:lnTo>
                <a:cubicBezTo>
                  <a:pt x="11668" y="4096"/>
                  <a:pt x="11764" y="4025"/>
                  <a:pt x="11764" y="3918"/>
                </a:cubicBezTo>
                <a:lnTo>
                  <a:pt x="11764" y="1537"/>
                </a:lnTo>
                <a:cubicBezTo>
                  <a:pt x="11764" y="1453"/>
                  <a:pt x="11692" y="1358"/>
                  <a:pt x="11585" y="1358"/>
                </a:cubicBezTo>
                <a:cubicBezTo>
                  <a:pt x="11490" y="1358"/>
                  <a:pt x="11406" y="1429"/>
                  <a:pt x="11406" y="1537"/>
                </a:cubicBezTo>
                <a:lnTo>
                  <a:pt x="11406" y="1596"/>
                </a:lnTo>
                <a:lnTo>
                  <a:pt x="334" y="1596"/>
                </a:lnTo>
                <a:lnTo>
                  <a:pt x="334" y="358"/>
                </a:lnTo>
                <a:lnTo>
                  <a:pt x="1155" y="358"/>
                </a:lnTo>
                <a:lnTo>
                  <a:pt x="1155" y="1132"/>
                </a:lnTo>
                <a:cubicBezTo>
                  <a:pt x="1155" y="1227"/>
                  <a:pt x="1227" y="1310"/>
                  <a:pt x="1334" y="1310"/>
                </a:cubicBezTo>
                <a:cubicBezTo>
                  <a:pt x="1429" y="1310"/>
                  <a:pt x="1500" y="1239"/>
                  <a:pt x="1500" y="1132"/>
                </a:cubicBezTo>
                <a:lnTo>
                  <a:pt x="1500" y="358"/>
                </a:lnTo>
                <a:lnTo>
                  <a:pt x="2072" y="358"/>
                </a:lnTo>
                <a:lnTo>
                  <a:pt x="2072" y="834"/>
                </a:lnTo>
                <a:cubicBezTo>
                  <a:pt x="2072" y="929"/>
                  <a:pt x="2143" y="1013"/>
                  <a:pt x="2251" y="1013"/>
                </a:cubicBezTo>
                <a:cubicBezTo>
                  <a:pt x="2334" y="1013"/>
                  <a:pt x="2429" y="941"/>
                  <a:pt x="2429" y="834"/>
                </a:cubicBezTo>
                <a:lnTo>
                  <a:pt x="2429" y="358"/>
                </a:lnTo>
                <a:lnTo>
                  <a:pt x="2977" y="358"/>
                </a:lnTo>
                <a:lnTo>
                  <a:pt x="2977" y="1132"/>
                </a:lnTo>
                <a:cubicBezTo>
                  <a:pt x="2977" y="1227"/>
                  <a:pt x="3048" y="1310"/>
                  <a:pt x="3155" y="1310"/>
                </a:cubicBezTo>
                <a:cubicBezTo>
                  <a:pt x="3263" y="1310"/>
                  <a:pt x="3334" y="1239"/>
                  <a:pt x="3334" y="1132"/>
                </a:cubicBezTo>
                <a:lnTo>
                  <a:pt x="3334" y="358"/>
                </a:lnTo>
                <a:lnTo>
                  <a:pt x="3906" y="358"/>
                </a:lnTo>
                <a:lnTo>
                  <a:pt x="3906" y="834"/>
                </a:lnTo>
                <a:cubicBezTo>
                  <a:pt x="3906" y="929"/>
                  <a:pt x="3977" y="1013"/>
                  <a:pt x="4084" y="1013"/>
                </a:cubicBezTo>
                <a:cubicBezTo>
                  <a:pt x="4167" y="1013"/>
                  <a:pt x="4263" y="941"/>
                  <a:pt x="4263" y="834"/>
                </a:cubicBezTo>
                <a:lnTo>
                  <a:pt x="4263" y="358"/>
                </a:lnTo>
                <a:lnTo>
                  <a:pt x="4810" y="358"/>
                </a:lnTo>
                <a:lnTo>
                  <a:pt x="4810" y="1132"/>
                </a:lnTo>
                <a:cubicBezTo>
                  <a:pt x="4810" y="1227"/>
                  <a:pt x="4882" y="1310"/>
                  <a:pt x="4989" y="1310"/>
                </a:cubicBezTo>
                <a:cubicBezTo>
                  <a:pt x="5096" y="1310"/>
                  <a:pt x="5168" y="1239"/>
                  <a:pt x="5168" y="1132"/>
                </a:cubicBezTo>
                <a:lnTo>
                  <a:pt x="5168" y="358"/>
                </a:lnTo>
                <a:lnTo>
                  <a:pt x="5727" y="358"/>
                </a:lnTo>
                <a:lnTo>
                  <a:pt x="5727" y="834"/>
                </a:lnTo>
                <a:cubicBezTo>
                  <a:pt x="5727" y="929"/>
                  <a:pt x="5811" y="1013"/>
                  <a:pt x="5906" y="1013"/>
                </a:cubicBezTo>
                <a:cubicBezTo>
                  <a:pt x="6001" y="1013"/>
                  <a:pt x="6084" y="941"/>
                  <a:pt x="6084" y="834"/>
                </a:cubicBezTo>
                <a:lnTo>
                  <a:pt x="6084" y="358"/>
                </a:lnTo>
                <a:lnTo>
                  <a:pt x="6644" y="358"/>
                </a:lnTo>
                <a:lnTo>
                  <a:pt x="6644" y="1132"/>
                </a:lnTo>
                <a:cubicBezTo>
                  <a:pt x="6644" y="1227"/>
                  <a:pt x="6715" y="1310"/>
                  <a:pt x="6823" y="1310"/>
                </a:cubicBezTo>
                <a:cubicBezTo>
                  <a:pt x="6906" y="1310"/>
                  <a:pt x="7001" y="1239"/>
                  <a:pt x="7001" y="1132"/>
                </a:cubicBezTo>
                <a:lnTo>
                  <a:pt x="7001" y="358"/>
                </a:lnTo>
                <a:lnTo>
                  <a:pt x="7561" y="358"/>
                </a:lnTo>
                <a:lnTo>
                  <a:pt x="7561" y="834"/>
                </a:lnTo>
                <a:cubicBezTo>
                  <a:pt x="7561" y="929"/>
                  <a:pt x="7632" y="1013"/>
                  <a:pt x="7739" y="1013"/>
                </a:cubicBezTo>
                <a:cubicBezTo>
                  <a:pt x="7835" y="1013"/>
                  <a:pt x="7918" y="941"/>
                  <a:pt x="7918" y="834"/>
                </a:cubicBezTo>
                <a:lnTo>
                  <a:pt x="7918" y="358"/>
                </a:lnTo>
                <a:lnTo>
                  <a:pt x="8466" y="358"/>
                </a:lnTo>
                <a:lnTo>
                  <a:pt x="8466" y="1132"/>
                </a:lnTo>
                <a:cubicBezTo>
                  <a:pt x="8466" y="1227"/>
                  <a:pt x="8549" y="1310"/>
                  <a:pt x="8644" y="1310"/>
                </a:cubicBezTo>
                <a:cubicBezTo>
                  <a:pt x="8739" y="1310"/>
                  <a:pt x="8823" y="1239"/>
                  <a:pt x="8823" y="1132"/>
                </a:cubicBezTo>
                <a:lnTo>
                  <a:pt x="8823" y="358"/>
                </a:lnTo>
                <a:lnTo>
                  <a:pt x="9394" y="358"/>
                </a:lnTo>
                <a:lnTo>
                  <a:pt x="9394" y="834"/>
                </a:lnTo>
                <a:cubicBezTo>
                  <a:pt x="9394" y="929"/>
                  <a:pt x="9466" y="1013"/>
                  <a:pt x="9573" y="1013"/>
                </a:cubicBezTo>
                <a:cubicBezTo>
                  <a:pt x="9656" y="1013"/>
                  <a:pt x="9752" y="941"/>
                  <a:pt x="9752" y="834"/>
                </a:cubicBezTo>
                <a:lnTo>
                  <a:pt x="9752" y="358"/>
                </a:lnTo>
                <a:lnTo>
                  <a:pt x="10299" y="358"/>
                </a:lnTo>
                <a:lnTo>
                  <a:pt x="10299" y="1132"/>
                </a:lnTo>
                <a:cubicBezTo>
                  <a:pt x="10299" y="1227"/>
                  <a:pt x="10371" y="1310"/>
                  <a:pt x="10478" y="1310"/>
                </a:cubicBezTo>
                <a:cubicBezTo>
                  <a:pt x="10573" y="1310"/>
                  <a:pt x="10656" y="1239"/>
                  <a:pt x="10656" y="1132"/>
                </a:cubicBezTo>
                <a:lnTo>
                  <a:pt x="10656" y="358"/>
                </a:lnTo>
                <a:lnTo>
                  <a:pt x="11478" y="358"/>
                </a:lnTo>
                <a:lnTo>
                  <a:pt x="11478" y="834"/>
                </a:lnTo>
                <a:cubicBezTo>
                  <a:pt x="11418" y="941"/>
                  <a:pt x="11490" y="1013"/>
                  <a:pt x="11597" y="1013"/>
                </a:cubicBezTo>
                <a:cubicBezTo>
                  <a:pt x="11692" y="1013"/>
                  <a:pt x="11776" y="941"/>
                  <a:pt x="11776" y="834"/>
                </a:cubicBezTo>
                <a:lnTo>
                  <a:pt x="11776" y="179"/>
                </a:lnTo>
                <a:cubicBezTo>
                  <a:pt x="11776" y="96"/>
                  <a:pt x="11704" y="1"/>
                  <a:pt x="11597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033" name="Google Shape;12033;p82"/>
          <p:cNvGrpSpPr/>
          <p:nvPr/>
        </p:nvGrpSpPr>
        <p:grpSpPr>
          <a:xfrm>
            <a:off x="3129934" y="2368092"/>
            <a:ext cx="151519" cy="497557"/>
            <a:chOff x="2347450" y="1954564"/>
            <a:chExt cx="113639" cy="373168"/>
          </a:xfrm>
          <a:solidFill>
            <a:srgbClr val="D2DE00"/>
          </a:solidFill>
        </p:grpSpPr>
        <p:sp>
          <p:nvSpPr>
            <p:cNvPr id="12034" name="Google Shape;12034;p82"/>
            <p:cNvSpPr/>
            <p:nvPr/>
          </p:nvSpPr>
          <p:spPr>
            <a:xfrm>
              <a:off x="2347450" y="1954564"/>
              <a:ext cx="89022" cy="261819"/>
            </a:xfrm>
            <a:custGeom>
              <a:avLst/>
              <a:gdLst/>
              <a:ahLst/>
              <a:cxnLst/>
              <a:rect l="l" t="t" r="r" b="b"/>
              <a:pathLst>
                <a:path w="2799" h="8232" extrusionOk="0">
                  <a:moveTo>
                    <a:pt x="1799" y="0"/>
                  </a:moveTo>
                  <a:cubicBezTo>
                    <a:pt x="1610" y="0"/>
                    <a:pt x="1422" y="78"/>
                    <a:pt x="1286" y="231"/>
                  </a:cubicBezTo>
                  <a:lnTo>
                    <a:pt x="786" y="814"/>
                  </a:lnTo>
                  <a:cubicBezTo>
                    <a:pt x="274" y="1386"/>
                    <a:pt x="1" y="2124"/>
                    <a:pt x="1" y="2898"/>
                  </a:cubicBezTo>
                  <a:lnTo>
                    <a:pt x="1" y="4874"/>
                  </a:lnTo>
                  <a:cubicBezTo>
                    <a:pt x="1" y="5077"/>
                    <a:pt x="394" y="5124"/>
                    <a:pt x="394" y="5434"/>
                  </a:cubicBezTo>
                  <a:cubicBezTo>
                    <a:pt x="394" y="5636"/>
                    <a:pt x="239" y="5708"/>
                    <a:pt x="60" y="5934"/>
                  </a:cubicBezTo>
                  <a:cubicBezTo>
                    <a:pt x="24" y="5958"/>
                    <a:pt x="13" y="6005"/>
                    <a:pt x="13" y="6053"/>
                  </a:cubicBezTo>
                  <a:lnTo>
                    <a:pt x="13" y="7279"/>
                  </a:lnTo>
                  <a:cubicBezTo>
                    <a:pt x="13" y="7577"/>
                    <a:pt x="72" y="7863"/>
                    <a:pt x="191" y="8137"/>
                  </a:cubicBezTo>
                  <a:cubicBezTo>
                    <a:pt x="215" y="8196"/>
                    <a:pt x="274" y="8232"/>
                    <a:pt x="358" y="8232"/>
                  </a:cubicBezTo>
                  <a:cubicBezTo>
                    <a:pt x="477" y="8232"/>
                    <a:pt x="560" y="8101"/>
                    <a:pt x="513" y="7982"/>
                  </a:cubicBezTo>
                  <a:cubicBezTo>
                    <a:pt x="417" y="7756"/>
                    <a:pt x="394" y="7089"/>
                    <a:pt x="370" y="6113"/>
                  </a:cubicBezTo>
                  <a:cubicBezTo>
                    <a:pt x="489" y="5958"/>
                    <a:pt x="775" y="5815"/>
                    <a:pt x="775" y="5422"/>
                  </a:cubicBezTo>
                  <a:cubicBezTo>
                    <a:pt x="775" y="5005"/>
                    <a:pt x="441" y="4839"/>
                    <a:pt x="370" y="4779"/>
                  </a:cubicBezTo>
                  <a:lnTo>
                    <a:pt x="370" y="2874"/>
                  </a:lnTo>
                  <a:cubicBezTo>
                    <a:pt x="370" y="2195"/>
                    <a:pt x="620" y="1541"/>
                    <a:pt x="1072" y="1029"/>
                  </a:cubicBezTo>
                  <a:lnTo>
                    <a:pt x="1572" y="457"/>
                  </a:lnTo>
                  <a:cubicBezTo>
                    <a:pt x="1636" y="381"/>
                    <a:pt x="1727" y="343"/>
                    <a:pt x="1816" y="343"/>
                  </a:cubicBezTo>
                  <a:cubicBezTo>
                    <a:pt x="1908" y="343"/>
                    <a:pt x="2000" y="384"/>
                    <a:pt x="2060" y="469"/>
                  </a:cubicBezTo>
                  <a:lnTo>
                    <a:pt x="2477" y="969"/>
                  </a:lnTo>
                  <a:cubicBezTo>
                    <a:pt x="2512" y="1018"/>
                    <a:pt x="2567" y="1042"/>
                    <a:pt x="2623" y="1042"/>
                  </a:cubicBezTo>
                  <a:cubicBezTo>
                    <a:pt x="2663" y="1042"/>
                    <a:pt x="2704" y="1030"/>
                    <a:pt x="2739" y="1005"/>
                  </a:cubicBezTo>
                  <a:cubicBezTo>
                    <a:pt x="2799" y="933"/>
                    <a:pt x="2799" y="826"/>
                    <a:pt x="2739" y="755"/>
                  </a:cubicBezTo>
                  <a:lnTo>
                    <a:pt x="2322" y="243"/>
                  </a:lnTo>
                  <a:cubicBezTo>
                    <a:pt x="2184" y="81"/>
                    <a:pt x="1991" y="0"/>
                    <a:pt x="17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35" name="Google Shape;12035;p82"/>
            <p:cNvSpPr/>
            <p:nvPr/>
          </p:nvSpPr>
          <p:spPr>
            <a:xfrm>
              <a:off x="2362970" y="1994352"/>
              <a:ext cx="98118" cy="333380"/>
            </a:xfrm>
            <a:custGeom>
              <a:avLst/>
              <a:gdLst/>
              <a:ahLst/>
              <a:cxnLst/>
              <a:rect l="l" t="t" r="r" b="b"/>
              <a:pathLst>
                <a:path w="3085" h="10482" extrusionOk="0">
                  <a:moveTo>
                    <a:pt x="2488" y="0"/>
                  </a:moveTo>
                  <a:cubicBezTo>
                    <a:pt x="2461" y="0"/>
                    <a:pt x="2434" y="5"/>
                    <a:pt x="2406" y="16"/>
                  </a:cubicBezTo>
                  <a:cubicBezTo>
                    <a:pt x="2322" y="63"/>
                    <a:pt x="2287" y="171"/>
                    <a:pt x="2334" y="254"/>
                  </a:cubicBezTo>
                  <a:cubicBezTo>
                    <a:pt x="2703" y="1004"/>
                    <a:pt x="2620" y="1623"/>
                    <a:pt x="2632" y="1742"/>
                  </a:cubicBezTo>
                  <a:lnTo>
                    <a:pt x="2227" y="2159"/>
                  </a:lnTo>
                  <a:cubicBezTo>
                    <a:pt x="1965" y="2445"/>
                    <a:pt x="1989" y="2909"/>
                    <a:pt x="2287" y="3147"/>
                  </a:cubicBezTo>
                  <a:lnTo>
                    <a:pt x="2632" y="3433"/>
                  </a:lnTo>
                  <a:lnTo>
                    <a:pt x="2632" y="5957"/>
                  </a:lnTo>
                  <a:cubicBezTo>
                    <a:pt x="2632" y="6326"/>
                    <a:pt x="2513" y="6683"/>
                    <a:pt x="2287" y="6981"/>
                  </a:cubicBezTo>
                  <a:lnTo>
                    <a:pt x="1406" y="8172"/>
                  </a:lnTo>
                  <a:lnTo>
                    <a:pt x="1406" y="4171"/>
                  </a:lnTo>
                  <a:lnTo>
                    <a:pt x="2203" y="3588"/>
                  </a:lnTo>
                  <a:cubicBezTo>
                    <a:pt x="2275" y="3528"/>
                    <a:pt x="2287" y="3433"/>
                    <a:pt x="2251" y="3350"/>
                  </a:cubicBezTo>
                  <a:cubicBezTo>
                    <a:pt x="2215" y="3307"/>
                    <a:pt x="2162" y="3285"/>
                    <a:pt x="2108" y="3285"/>
                  </a:cubicBezTo>
                  <a:cubicBezTo>
                    <a:pt x="2071" y="3285"/>
                    <a:pt x="2034" y="3295"/>
                    <a:pt x="2001" y="3314"/>
                  </a:cubicBezTo>
                  <a:lnTo>
                    <a:pt x="1430" y="3742"/>
                  </a:lnTo>
                  <a:lnTo>
                    <a:pt x="1430" y="230"/>
                  </a:lnTo>
                  <a:cubicBezTo>
                    <a:pt x="1430" y="123"/>
                    <a:pt x="1358" y="51"/>
                    <a:pt x="1251" y="51"/>
                  </a:cubicBezTo>
                  <a:cubicBezTo>
                    <a:pt x="1144" y="51"/>
                    <a:pt x="1072" y="123"/>
                    <a:pt x="1072" y="230"/>
                  </a:cubicBezTo>
                  <a:lnTo>
                    <a:pt x="1072" y="1349"/>
                  </a:lnTo>
                  <a:lnTo>
                    <a:pt x="656" y="992"/>
                  </a:lnTo>
                  <a:cubicBezTo>
                    <a:pt x="622" y="964"/>
                    <a:pt x="579" y="949"/>
                    <a:pt x="537" y="949"/>
                  </a:cubicBezTo>
                  <a:cubicBezTo>
                    <a:pt x="490" y="949"/>
                    <a:pt x="443" y="967"/>
                    <a:pt x="406" y="1004"/>
                  </a:cubicBezTo>
                  <a:cubicBezTo>
                    <a:pt x="346" y="1075"/>
                    <a:pt x="346" y="1183"/>
                    <a:pt x="417" y="1254"/>
                  </a:cubicBezTo>
                  <a:cubicBezTo>
                    <a:pt x="906" y="1683"/>
                    <a:pt x="1037" y="1826"/>
                    <a:pt x="1060" y="1826"/>
                  </a:cubicBezTo>
                  <a:lnTo>
                    <a:pt x="1060" y="5135"/>
                  </a:lnTo>
                  <a:lnTo>
                    <a:pt x="703" y="4814"/>
                  </a:lnTo>
                  <a:cubicBezTo>
                    <a:pt x="663" y="4786"/>
                    <a:pt x="621" y="4771"/>
                    <a:pt x="578" y="4771"/>
                  </a:cubicBezTo>
                  <a:cubicBezTo>
                    <a:pt x="532" y="4771"/>
                    <a:pt x="485" y="4789"/>
                    <a:pt x="441" y="4826"/>
                  </a:cubicBezTo>
                  <a:cubicBezTo>
                    <a:pt x="382" y="4897"/>
                    <a:pt x="382" y="5004"/>
                    <a:pt x="465" y="5076"/>
                  </a:cubicBezTo>
                  <a:lnTo>
                    <a:pt x="1060" y="5636"/>
                  </a:lnTo>
                  <a:lnTo>
                    <a:pt x="1060" y="8267"/>
                  </a:lnTo>
                  <a:lnTo>
                    <a:pt x="358" y="7267"/>
                  </a:lnTo>
                  <a:cubicBezTo>
                    <a:pt x="319" y="7220"/>
                    <a:pt x="261" y="7189"/>
                    <a:pt x="205" y="7189"/>
                  </a:cubicBezTo>
                  <a:cubicBezTo>
                    <a:pt x="174" y="7189"/>
                    <a:pt x="145" y="7198"/>
                    <a:pt x="120" y="7219"/>
                  </a:cubicBezTo>
                  <a:cubicBezTo>
                    <a:pt x="48" y="7279"/>
                    <a:pt x="13" y="7386"/>
                    <a:pt x="72" y="7457"/>
                  </a:cubicBezTo>
                  <a:lnTo>
                    <a:pt x="1072" y="8850"/>
                  </a:lnTo>
                  <a:lnTo>
                    <a:pt x="1072" y="9231"/>
                  </a:lnTo>
                  <a:lnTo>
                    <a:pt x="322" y="8517"/>
                  </a:lnTo>
                  <a:cubicBezTo>
                    <a:pt x="288" y="8483"/>
                    <a:pt x="246" y="8468"/>
                    <a:pt x="203" y="8468"/>
                  </a:cubicBezTo>
                  <a:cubicBezTo>
                    <a:pt x="157" y="8468"/>
                    <a:pt x="110" y="8486"/>
                    <a:pt x="72" y="8517"/>
                  </a:cubicBezTo>
                  <a:cubicBezTo>
                    <a:pt x="1" y="8588"/>
                    <a:pt x="13" y="8695"/>
                    <a:pt x="72" y="8767"/>
                  </a:cubicBezTo>
                  <a:lnTo>
                    <a:pt x="1060" y="9719"/>
                  </a:lnTo>
                  <a:lnTo>
                    <a:pt x="1060" y="10303"/>
                  </a:lnTo>
                  <a:cubicBezTo>
                    <a:pt x="1060" y="10410"/>
                    <a:pt x="1132" y="10481"/>
                    <a:pt x="1239" y="10481"/>
                  </a:cubicBezTo>
                  <a:cubicBezTo>
                    <a:pt x="1334" y="10481"/>
                    <a:pt x="1418" y="10410"/>
                    <a:pt x="1418" y="10303"/>
                  </a:cubicBezTo>
                  <a:lnTo>
                    <a:pt x="1418" y="9719"/>
                  </a:lnTo>
                  <a:lnTo>
                    <a:pt x="2430" y="8695"/>
                  </a:lnTo>
                  <a:cubicBezTo>
                    <a:pt x="2501" y="8624"/>
                    <a:pt x="2501" y="8517"/>
                    <a:pt x="2430" y="8445"/>
                  </a:cubicBezTo>
                  <a:cubicBezTo>
                    <a:pt x="2388" y="8410"/>
                    <a:pt x="2343" y="8392"/>
                    <a:pt x="2299" y="8392"/>
                  </a:cubicBezTo>
                  <a:cubicBezTo>
                    <a:pt x="2254" y="8392"/>
                    <a:pt x="2209" y="8410"/>
                    <a:pt x="2168" y="8445"/>
                  </a:cubicBezTo>
                  <a:lnTo>
                    <a:pt x="1394" y="9219"/>
                  </a:lnTo>
                  <a:lnTo>
                    <a:pt x="1394" y="8767"/>
                  </a:lnTo>
                  <a:lnTo>
                    <a:pt x="2561" y="7183"/>
                  </a:lnTo>
                  <a:cubicBezTo>
                    <a:pt x="2823" y="6826"/>
                    <a:pt x="2965" y="6386"/>
                    <a:pt x="2965" y="5945"/>
                  </a:cubicBezTo>
                  <a:lnTo>
                    <a:pt x="2965" y="3338"/>
                  </a:lnTo>
                  <a:cubicBezTo>
                    <a:pt x="3001" y="3326"/>
                    <a:pt x="2977" y="3266"/>
                    <a:pt x="2930" y="3230"/>
                  </a:cubicBezTo>
                  <a:lnTo>
                    <a:pt x="2513" y="2897"/>
                  </a:lnTo>
                  <a:cubicBezTo>
                    <a:pt x="2370" y="2778"/>
                    <a:pt x="2346" y="2552"/>
                    <a:pt x="2489" y="2421"/>
                  </a:cubicBezTo>
                  <a:cubicBezTo>
                    <a:pt x="2918" y="1956"/>
                    <a:pt x="2989" y="1945"/>
                    <a:pt x="2989" y="1826"/>
                  </a:cubicBezTo>
                  <a:cubicBezTo>
                    <a:pt x="2977" y="1671"/>
                    <a:pt x="3084" y="944"/>
                    <a:pt x="2644" y="99"/>
                  </a:cubicBezTo>
                  <a:cubicBezTo>
                    <a:pt x="2610" y="32"/>
                    <a:pt x="2553" y="0"/>
                    <a:pt x="248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036" name="Google Shape;12036;p82"/>
          <p:cNvSpPr/>
          <p:nvPr/>
        </p:nvSpPr>
        <p:spPr>
          <a:xfrm>
            <a:off x="1148694" y="1877786"/>
            <a:ext cx="480213" cy="246171"/>
          </a:xfrm>
          <a:custGeom>
            <a:avLst/>
            <a:gdLst/>
            <a:ahLst/>
            <a:cxnLst/>
            <a:rect l="l" t="t" r="r" b="b"/>
            <a:pathLst>
              <a:path w="11324" h="5805" extrusionOk="0">
                <a:moveTo>
                  <a:pt x="5525" y="339"/>
                </a:moveTo>
                <a:lnTo>
                  <a:pt x="5525" y="4066"/>
                </a:lnTo>
                <a:cubicBezTo>
                  <a:pt x="5430" y="4078"/>
                  <a:pt x="5323" y="4090"/>
                  <a:pt x="5239" y="4125"/>
                </a:cubicBezTo>
                <a:lnTo>
                  <a:pt x="3810" y="684"/>
                </a:lnTo>
                <a:cubicBezTo>
                  <a:pt x="4013" y="601"/>
                  <a:pt x="4239" y="542"/>
                  <a:pt x="4477" y="482"/>
                </a:cubicBezTo>
                <a:lnTo>
                  <a:pt x="4692" y="1542"/>
                </a:lnTo>
                <a:cubicBezTo>
                  <a:pt x="4702" y="1618"/>
                  <a:pt x="4773" y="1674"/>
                  <a:pt x="4858" y="1674"/>
                </a:cubicBezTo>
                <a:cubicBezTo>
                  <a:pt x="4866" y="1674"/>
                  <a:pt x="4874" y="1674"/>
                  <a:pt x="4882" y="1673"/>
                </a:cubicBezTo>
                <a:cubicBezTo>
                  <a:pt x="4965" y="1649"/>
                  <a:pt x="5025" y="1565"/>
                  <a:pt x="5013" y="1470"/>
                </a:cubicBezTo>
                <a:lnTo>
                  <a:pt x="4811" y="422"/>
                </a:lnTo>
                <a:cubicBezTo>
                  <a:pt x="5049" y="375"/>
                  <a:pt x="5263" y="363"/>
                  <a:pt x="5525" y="339"/>
                </a:cubicBezTo>
                <a:close/>
                <a:moveTo>
                  <a:pt x="5846" y="351"/>
                </a:moveTo>
                <a:cubicBezTo>
                  <a:pt x="6085" y="351"/>
                  <a:pt x="6323" y="375"/>
                  <a:pt x="6561" y="422"/>
                </a:cubicBezTo>
                <a:lnTo>
                  <a:pt x="6358" y="1458"/>
                </a:lnTo>
                <a:cubicBezTo>
                  <a:pt x="6335" y="1554"/>
                  <a:pt x="6394" y="1637"/>
                  <a:pt x="6489" y="1661"/>
                </a:cubicBezTo>
                <a:cubicBezTo>
                  <a:pt x="6496" y="1662"/>
                  <a:pt x="6504" y="1662"/>
                  <a:pt x="6511" y="1662"/>
                </a:cubicBezTo>
                <a:cubicBezTo>
                  <a:pt x="6588" y="1662"/>
                  <a:pt x="6669" y="1605"/>
                  <a:pt x="6680" y="1518"/>
                </a:cubicBezTo>
                <a:lnTo>
                  <a:pt x="6894" y="482"/>
                </a:lnTo>
                <a:cubicBezTo>
                  <a:pt x="7109" y="542"/>
                  <a:pt x="7347" y="601"/>
                  <a:pt x="7573" y="684"/>
                </a:cubicBezTo>
                <a:lnTo>
                  <a:pt x="6144" y="4125"/>
                </a:lnTo>
                <a:cubicBezTo>
                  <a:pt x="6061" y="4102"/>
                  <a:pt x="5954" y="4078"/>
                  <a:pt x="5846" y="4066"/>
                </a:cubicBezTo>
                <a:lnTo>
                  <a:pt x="5846" y="351"/>
                </a:lnTo>
                <a:close/>
                <a:moveTo>
                  <a:pt x="3477" y="803"/>
                </a:moveTo>
                <a:lnTo>
                  <a:pt x="4906" y="4232"/>
                </a:lnTo>
                <a:cubicBezTo>
                  <a:pt x="4823" y="4280"/>
                  <a:pt x="4727" y="4328"/>
                  <a:pt x="4644" y="4399"/>
                </a:cubicBezTo>
                <a:lnTo>
                  <a:pt x="2036" y="1792"/>
                </a:lnTo>
                <a:cubicBezTo>
                  <a:pt x="2215" y="1625"/>
                  <a:pt x="2394" y="1470"/>
                  <a:pt x="2584" y="1339"/>
                </a:cubicBezTo>
                <a:lnTo>
                  <a:pt x="3179" y="2232"/>
                </a:lnTo>
                <a:cubicBezTo>
                  <a:pt x="3215" y="2280"/>
                  <a:pt x="3275" y="2316"/>
                  <a:pt x="3322" y="2316"/>
                </a:cubicBezTo>
                <a:cubicBezTo>
                  <a:pt x="3346" y="2316"/>
                  <a:pt x="3382" y="2292"/>
                  <a:pt x="3406" y="2280"/>
                </a:cubicBezTo>
                <a:cubicBezTo>
                  <a:pt x="3477" y="2232"/>
                  <a:pt x="3513" y="2137"/>
                  <a:pt x="3453" y="2042"/>
                </a:cubicBezTo>
                <a:lnTo>
                  <a:pt x="2858" y="1149"/>
                </a:lnTo>
                <a:cubicBezTo>
                  <a:pt x="3048" y="1030"/>
                  <a:pt x="3263" y="911"/>
                  <a:pt x="3477" y="803"/>
                </a:cubicBezTo>
                <a:close/>
                <a:moveTo>
                  <a:pt x="7859" y="803"/>
                </a:moveTo>
                <a:cubicBezTo>
                  <a:pt x="8085" y="911"/>
                  <a:pt x="8287" y="1030"/>
                  <a:pt x="8502" y="1149"/>
                </a:cubicBezTo>
                <a:lnTo>
                  <a:pt x="7906" y="2042"/>
                </a:lnTo>
                <a:cubicBezTo>
                  <a:pt x="7823" y="2161"/>
                  <a:pt x="7906" y="2316"/>
                  <a:pt x="8037" y="2316"/>
                </a:cubicBezTo>
                <a:cubicBezTo>
                  <a:pt x="8097" y="2316"/>
                  <a:pt x="8144" y="2280"/>
                  <a:pt x="8168" y="2232"/>
                </a:cubicBezTo>
                <a:lnTo>
                  <a:pt x="8763" y="1339"/>
                </a:lnTo>
                <a:cubicBezTo>
                  <a:pt x="8954" y="1470"/>
                  <a:pt x="9133" y="1625"/>
                  <a:pt x="9311" y="1792"/>
                </a:cubicBezTo>
                <a:cubicBezTo>
                  <a:pt x="6804" y="4299"/>
                  <a:pt x="6713" y="4400"/>
                  <a:pt x="6696" y="4400"/>
                </a:cubicBezTo>
                <a:cubicBezTo>
                  <a:pt x="6695" y="4400"/>
                  <a:pt x="6694" y="4399"/>
                  <a:pt x="6692" y="4399"/>
                </a:cubicBezTo>
                <a:cubicBezTo>
                  <a:pt x="6608" y="4340"/>
                  <a:pt x="6537" y="4280"/>
                  <a:pt x="6442" y="4232"/>
                </a:cubicBezTo>
                <a:lnTo>
                  <a:pt x="7859" y="803"/>
                </a:lnTo>
                <a:close/>
                <a:moveTo>
                  <a:pt x="9549" y="2042"/>
                </a:moveTo>
                <a:cubicBezTo>
                  <a:pt x="9716" y="2220"/>
                  <a:pt x="9859" y="2399"/>
                  <a:pt x="10002" y="2589"/>
                </a:cubicBezTo>
                <a:lnTo>
                  <a:pt x="9109" y="3185"/>
                </a:lnTo>
                <a:cubicBezTo>
                  <a:pt x="9037" y="3232"/>
                  <a:pt x="9002" y="3340"/>
                  <a:pt x="9061" y="3423"/>
                </a:cubicBezTo>
                <a:cubicBezTo>
                  <a:pt x="9091" y="3475"/>
                  <a:pt x="9139" y="3504"/>
                  <a:pt x="9194" y="3504"/>
                </a:cubicBezTo>
                <a:cubicBezTo>
                  <a:pt x="9227" y="3504"/>
                  <a:pt x="9263" y="3493"/>
                  <a:pt x="9299" y="3470"/>
                </a:cubicBezTo>
                <a:lnTo>
                  <a:pt x="10192" y="2875"/>
                </a:lnTo>
                <a:cubicBezTo>
                  <a:pt x="10311" y="3066"/>
                  <a:pt x="10430" y="3292"/>
                  <a:pt x="10514" y="3506"/>
                </a:cubicBezTo>
                <a:lnTo>
                  <a:pt x="7144" y="4887"/>
                </a:lnTo>
                <a:cubicBezTo>
                  <a:pt x="7085" y="4792"/>
                  <a:pt x="7025" y="4709"/>
                  <a:pt x="6954" y="4637"/>
                </a:cubicBezTo>
                <a:lnTo>
                  <a:pt x="9549" y="2042"/>
                </a:lnTo>
                <a:close/>
                <a:moveTo>
                  <a:pt x="703" y="3780"/>
                </a:moveTo>
                <a:lnTo>
                  <a:pt x="4061" y="5185"/>
                </a:lnTo>
                <a:cubicBezTo>
                  <a:pt x="4037" y="5292"/>
                  <a:pt x="4001" y="5375"/>
                  <a:pt x="3989" y="5483"/>
                </a:cubicBezTo>
                <a:lnTo>
                  <a:pt x="370" y="5483"/>
                </a:lnTo>
                <a:cubicBezTo>
                  <a:pt x="370" y="5245"/>
                  <a:pt x="405" y="5018"/>
                  <a:pt x="429" y="4792"/>
                </a:cubicBezTo>
                <a:lnTo>
                  <a:pt x="1489" y="5006"/>
                </a:lnTo>
                <a:lnTo>
                  <a:pt x="1513" y="5006"/>
                </a:lnTo>
                <a:cubicBezTo>
                  <a:pt x="1596" y="5006"/>
                  <a:pt x="1667" y="4947"/>
                  <a:pt x="1679" y="4875"/>
                </a:cubicBezTo>
                <a:cubicBezTo>
                  <a:pt x="1691" y="4780"/>
                  <a:pt x="1632" y="4697"/>
                  <a:pt x="1548" y="4673"/>
                </a:cubicBezTo>
                <a:lnTo>
                  <a:pt x="489" y="4471"/>
                </a:lnTo>
                <a:cubicBezTo>
                  <a:pt x="548" y="4244"/>
                  <a:pt x="608" y="4006"/>
                  <a:pt x="703" y="3780"/>
                </a:cubicBezTo>
                <a:close/>
                <a:moveTo>
                  <a:pt x="5680" y="4399"/>
                </a:moveTo>
                <a:cubicBezTo>
                  <a:pt x="6335" y="4399"/>
                  <a:pt x="6906" y="4852"/>
                  <a:pt x="7037" y="5483"/>
                </a:cubicBezTo>
                <a:lnTo>
                  <a:pt x="4334" y="5483"/>
                </a:lnTo>
                <a:cubicBezTo>
                  <a:pt x="4465" y="4852"/>
                  <a:pt x="5025" y="4399"/>
                  <a:pt x="5680" y="4399"/>
                </a:cubicBezTo>
                <a:close/>
                <a:moveTo>
                  <a:pt x="5632" y="0"/>
                </a:moveTo>
                <a:cubicBezTo>
                  <a:pt x="4161" y="0"/>
                  <a:pt x="2669" y="573"/>
                  <a:pt x="1513" y="1816"/>
                </a:cubicBezTo>
                <a:cubicBezTo>
                  <a:pt x="1453" y="1899"/>
                  <a:pt x="1453" y="1994"/>
                  <a:pt x="1536" y="2054"/>
                </a:cubicBezTo>
                <a:cubicBezTo>
                  <a:pt x="1570" y="2082"/>
                  <a:pt x="1613" y="2097"/>
                  <a:pt x="1654" y="2097"/>
                </a:cubicBezTo>
                <a:cubicBezTo>
                  <a:pt x="1699" y="2097"/>
                  <a:pt x="1743" y="2079"/>
                  <a:pt x="1775" y="2042"/>
                </a:cubicBezTo>
                <a:cubicBezTo>
                  <a:pt x="1775" y="2030"/>
                  <a:pt x="1786" y="2030"/>
                  <a:pt x="1786" y="2018"/>
                </a:cubicBezTo>
                <a:lnTo>
                  <a:pt x="4394" y="4613"/>
                </a:lnTo>
                <a:cubicBezTo>
                  <a:pt x="4311" y="4697"/>
                  <a:pt x="4251" y="4780"/>
                  <a:pt x="4191" y="4875"/>
                </a:cubicBezTo>
                <a:lnTo>
                  <a:pt x="822" y="3470"/>
                </a:lnTo>
                <a:cubicBezTo>
                  <a:pt x="917" y="3268"/>
                  <a:pt x="1024" y="3042"/>
                  <a:pt x="1143" y="2851"/>
                </a:cubicBezTo>
                <a:cubicBezTo>
                  <a:pt x="2084" y="3459"/>
                  <a:pt x="2036" y="3470"/>
                  <a:pt x="2120" y="3470"/>
                </a:cubicBezTo>
                <a:cubicBezTo>
                  <a:pt x="2286" y="3470"/>
                  <a:pt x="2358" y="3268"/>
                  <a:pt x="2215" y="3161"/>
                </a:cubicBezTo>
                <a:lnTo>
                  <a:pt x="1322" y="2566"/>
                </a:lnTo>
                <a:cubicBezTo>
                  <a:pt x="1322" y="2542"/>
                  <a:pt x="1334" y="2542"/>
                  <a:pt x="1334" y="2530"/>
                </a:cubicBezTo>
                <a:cubicBezTo>
                  <a:pt x="1394" y="2458"/>
                  <a:pt x="1370" y="2351"/>
                  <a:pt x="1286" y="2292"/>
                </a:cubicBezTo>
                <a:cubicBezTo>
                  <a:pt x="1261" y="2271"/>
                  <a:pt x="1232" y="2262"/>
                  <a:pt x="1202" y="2262"/>
                </a:cubicBezTo>
                <a:cubicBezTo>
                  <a:pt x="1146" y="2262"/>
                  <a:pt x="1087" y="2293"/>
                  <a:pt x="1048" y="2339"/>
                </a:cubicBezTo>
                <a:cubicBezTo>
                  <a:pt x="381" y="3256"/>
                  <a:pt x="0" y="4411"/>
                  <a:pt x="0" y="5637"/>
                </a:cubicBezTo>
                <a:cubicBezTo>
                  <a:pt x="0" y="5733"/>
                  <a:pt x="72" y="5804"/>
                  <a:pt x="155" y="5804"/>
                </a:cubicBezTo>
                <a:lnTo>
                  <a:pt x="7740" y="5804"/>
                </a:lnTo>
                <a:cubicBezTo>
                  <a:pt x="7823" y="5804"/>
                  <a:pt x="7894" y="5733"/>
                  <a:pt x="7894" y="5637"/>
                </a:cubicBezTo>
                <a:cubicBezTo>
                  <a:pt x="7894" y="5554"/>
                  <a:pt x="7823" y="5483"/>
                  <a:pt x="7740" y="5483"/>
                </a:cubicBezTo>
                <a:lnTo>
                  <a:pt x="7347" y="5483"/>
                </a:lnTo>
                <a:cubicBezTo>
                  <a:pt x="7335" y="5375"/>
                  <a:pt x="7299" y="5268"/>
                  <a:pt x="7263" y="5161"/>
                </a:cubicBezTo>
                <a:lnTo>
                  <a:pt x="10609" y="3780"/>
                </a:lnTo>
                <a:cubicBezTo>
                  <a:pt x="10692" y="4006"/>
                  <a:pt x="10752" y="4232"/>
                  <a:pt x="10823" y="4471"/>
                </a:cubicBezTo>
                <a:lnTo>
                  <a:pt x="9776" y="4673"/>
                </a:lnTo>
                <a:cubicBezTo>
                  <a:pt x="9692" y="4685"/>
                  <a:pt x="9633" y="4780"/>
                  <a:pt x="9645" y="4864"/>
                </a:cubicBezTo>
                <a:cubicBezTo>
                  <a:pt x="9655" y="4951"/>
                  <a:pt x="9726" y="5008"/>
                  <a:pt x="9811" y="5008"/>
                </a:cubicBezTo>
                <a:cubicBezTo>
                  <a:pt x="9819" y="5008"/>
                  <a:pt x="9827" y="5007"/>
                  <a:pt x="9835" y="5006"/>
                </a:cubicBezTo>
                <a:lnTo>
                  <a:pt x="10883" y="4792"/>
                </a:lnTo>
                <a:cubicBezTo>
                  <a:pt x="10907" y="5018"/>
                  <a:pt x="10942" y="5256"/>
                  <a:pt x="10942" y="5483"/>
                </a:cubicBezTo>
                <a:lnTo>
                  <a:pt x="8394" y="5483"/>
                </a:lnTo>
                <a:cubicBezTo>
                  <a:pt x="8299" y="5483"/>
                  <a:pt x="8228" y="5554"/>
                  <a:pt x="8228" y="5637"/>
                </a:cubicBezTo>
                <a:cubicBezTo>
                  <a:pt x="8228" y="5733"/>
                  <a:pt x="8299" y="5804"/>
                  <a:pt x="8394" y="5804"/>
                </a:cubicBezTo>
                <a:lnTo>
                  <a:pt x="11097" y="5804"/>
                </a:lnTo>
                <a:cubicBezTo>
                  <a:pt x="11192" y="5804"/>
                  <a:pt x="11264" y="5733"/>
                  <a:pt x="11264" y="5637"/>
                </a:cubicBezTo>
                <a:cubicBezTo>
                  <a:pt x="11323" y="4911"/>
                  <a:pt x="11180" y="4185"/>
                  <a:pt x="10895" y="3506"/>
                </a:cubicBezTo>
                <a:cubicBezTo>
                  <a:pt x="9975" y="1275"/>
                  <a:pt x="7827" y="0"/>
                  <a:pt x="5632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037" name="Google Shape;12037;p82"/>
          <p:cNvGrpSpPr/>
          <p:nvPr/>
        </p:nvGrpSpPr>
        <p:grpSpPr>
          <a:xfrm>
            <a:off x="4146804" y="1761847"/>
            <a:ext cx="440817" cy="477839"/>
            <a:chOff x="3110102" y="1499880"/>
            <a:chExt cx="330613" cy="358379"/>
          </a:xfrm>
          <a:solidFill>
            <a:srgbClr val="D2DE00"/>
          </a:solidFill>
        </p:grpSpPr>
        <p:sp>
          <p:nvSpPr>
            <p:cNvPr id="12038" name="Google Shape;12038;p82"/>
            <p:cNvSpPr/>
            <p:nvPr/>
          </p:nvSpPr>
          <p:spPr>
            <a:xfrm>
              <a:off x="3385024" y="1775979"/>
              <a:ext cx="55341" cy="71211"/>
            </a:xfrm>
            <a:custGeom>
              <a:avLst/>
              <a:gdLst/>
              <a:ahLst/>
              <a:cxnLst/>
              <a:rect l="l" t="t" r="r" b="b"/>
              <a:pathLst>
                <a:path w="1740" h="2239" extrusionOk="0">
                  <a:moveTo>
                    <a:pt x="1248" y="0"/>
                  </a:moveTo>
                  <a:cubicBezTo>
                    <a:pt x="1180" y="0"/>
                    <a:pt x="1124" y="45"/>
                    <a:pt x="1096" y="119"/>
                  </a:cubicBezTo>
                  <a:cubicBezTo>
                    <a:pt x="1072" y="202"/>
                    <a:pt x="1108" y="286"/>
                    <a:pt x="1203" y="321"/>
                  </a:cubicBezTo>
                  <a:cubicBezTo>
                    <a:pt x="1275" y="333"/>
                    <a:pt x="1334" y="369"/>
                    <a:pt x="1406" y="369"/>
                  </a:cubicBezTo>
                  <a:lnTo>
                    <a:pt x="1406" y="1095"/>
                  </a:lnTo>
                  <a:cubicBezTo>
                    <a:pt x="1320" y="1097"/>
                    <a:pt x="1242" y="1097"/>
                    <a:pt x="1171" y="1097"/>
                  </a:cubicBezTo>
                  <a:cubicBezTo>
                    <a:pt x="861" y="1097"/>
                    <a:pt x="689" y="1088"/>
                    <a:pt x="585" y="1088"/>
                  </a:cubicBezTo>
                  <a:cubicBezTo>
                    <a:pt x="472" y="1088"/>
                    <a:pt x="438" y="1098"/>
                    <a:pt x="394" y="1143"/>
                  </a:cubicBezTo>
                  <a:cubicBezTo>
                    <a:pt x="370" y="1167"/>
                    <a:pt x="358" y="1214"/>
                    <a:pt x="358" y="1262"/>
                  </a:cubicBezTo>
                  <a:cubicBezTo>
                    <a:pt x="370" y="1524"/>
                    <a:pt x="263" y="1774"/>
                    <a:pt x="96" y="1953"/>
                  </a:cubicBezTo>
                  <a:cubicBezTo>
                    <a:pt x="1" y="2060"/>
                    <a:pt x="72" y="2238"/>
                    <a:pt x="215" y="2238"/>
                  </a:cubicBezTo>
                  <a:cubicBezTo>
                    <a:pt x="263" y="2238"/>
                    <a:pt x="310" y="2226"/>
                    <a:pt x="334" y="2179"/>
                  </a:cubicBezTo>
                  <a:cubicBezTo>
                    <a:pt x="537" y="1976"/>
                    <a:pt x="667" y="1703"/>
                    <a:pt x="679" y="1417"/>
                  </a:cubicBezTo>
                  <a:lnTo>
                    <a:pt x="1572" y="1417"/>
                  </a:lnTo>
                  <a:cubicBezTo>
                    <a:pt x="1668" y="1417"/>
                    <a:pt x="1739" y="1345"/>
                    <a:pt x="1739" y="1262"/>
                  </a:cubicBezTo>
                  <a:lnTo>
                    <a:pt x="1739" y="238"/>
                  </a:lnTo>
                  <a:cubicBezTo>
                    <a:pt x="1739" y="131"/>
                    <a:pt x="1680" y="60"/>
                    <a:pt x="1572" y="60"/>
                  </a:cubicBezTo>
                  <a:cubicBezTo>
                    <a:pt x="1489" y="60"/>
                    <a:pt x="1382" y="36"/>
                    <a:pt x="1310" y="12"/>
                  </a:cubicBezTo>
                  <a:cubicBezTo>
                    <a:pt x="1289" y="4"/>
                    <a:pt x="1268" y="0"/>
                    <a:pt x="124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39" name="Google Shape;12039;p82"/>
            <p:cNvSpPr/>
            <p:nvPr/>
          </p:nvSpPr>
          <p:spPr>
            <a:xfrm>
              <a:off x="3347176" y="1535501"/>
              <a:ext cx="93189" cy="61765"/>
            </a:xfrm>
            <a:custGeom>
              <a:avLst/>
              <a:gdLst/>
              <a:ahLst/>
              <a:cxnLst/>
              <a:rect l="l" t="t" r="r" b="b"/>
              <a:pathLst>
                <a:path w="2930" h="1942" extrusionOk="0">
                  <a:moveTo>
                    <a:pt x="1703" y="1"/>
                  </a:moveTo>
                  <a:cubicBezTo>
                    <a:pt x="1619" y="1"/>
                    <a:pt x="1524" y="72"/>
                    <a:pt x="1536" y="179"/>
                  </a:cubicBezTo>
                  <a:cubicBezTo>
                    <a:pt x="1572" y="655"/>
                    <a:pt x="1155" y="1132"/>
                    <a:pt x="595" y="1132"/>
                  </a:cubicBezTo>
                  <a:cubicBezTo>
                    <a:pt x="476" y="1132"/>
                    <a:pt x="345" y="1108"/>
                    <a:pt x="250" y="1072"/>
                  </a:cubicBezTo>
                  <a:cubicBezTo>
                    <a:pt x="228" y="1064"/>
                    <a:pt x="206" y="1060"/>
                    <a:pt x="186" y="1060"/>
                  </a:cubicBezTo>
                  <a:cubicBezTo>
                    <a:pt x="118" y="1060"/>
                    <a:pt x="60" y="1101"/>
                    <a:pt x="24" y="1155"/>
                  </a:cubicBezTo>
                  <a:cubicBezTo>
                    <a:pt x="0" y="1251"/>
                    <a:pt x="36" y="1334"/>
                    <a:pt x="119" y="1382"/>
                  </a:cubicBezTo>
                  <a:cubicBezTo>
                    <a:pt x="262" y="1441"/>
                    <a:pt x="429" y="1465"/>
                    <a:pt x="595" y="1465"/>
                  </a:cubicBezTo>
                  <a:cubicBezTo>
                    <a:pt x="1250" y="1465"/>
                    <a:pt x="1798" y="977"/>
                    <a:pt x="1869" y="334"/>
                  </a:cubicBezTo>
                  <a:lnTo>
                    <a:pt x="2596" y="334"/>
                  </a:lnTo>
                  <a:lnTo>
                    <a:pt x="2596" y="1786"/>
                  </a:lnTo>
                  <a:cubicBezTo>
                    <a:pt x="2596" y="1870"/>
                    <a:pt x="2679" y="1941"/>
                    <a:pt x="2762" y="1941"/>
                  </a:cubicBezTo>
                  <a:cubicBezTo>
                    <a:pt x="2858" y="1941"/>
                    <a:pt x="2929" y="1870"/>
                    <a:pt x="2929" y="1786"/>
                  </a:cubicBezTo>
                  <a:lnTo>
                    <a:pt x="2929" y="155"/>
                  </a:lnTo>
                  <a:cubicBezTo>
                    <a:pt x="2929" y="72"/>
                    <a:pt x="2858" y="1"/>
                    <a:pt x="276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40" name="Google Shape;12040;p82"/>
            <p:cNvSpPr/>
            <p:nvPr/>
          </p:nvSpPr>
          <p:spPr>
            <a:xfrm>
              <a:off x="3110102" y="1580728"/>
              <a:ext cx="330613" cy="277530"/>
            </a:xfrm>
            <a:custGeom>
              <a:avLst/>
              <a:gdLst/>
              <a:ahLst/>
              <a:cxnLst/>
              <a:rect l="l" t="t" r="r" b="b"/>
              <a:pathLst>
                <a:path w="10395" h="8726" extrusionOk="0">
                  <a:moveTo>
                    <a:pt x="5044" y="1"/>
                  </a:moveTo>
                  <a:cubicBezTo>
                    <a:pt x="4997" y="1"/>
                    <a:pt x="4950" y="22"/>
                    <a:pt x="4918" y="67"/>
                  </a:cubicBezTo>
                  <a:cubicBezTo>
                    <a:pt x="4251" y="817"/>
                    <a:pt x="4692" y="2055"/>
                    <a:pt x="5704" y="2186"/>
                  </a:cubicBezTo>
                  <a:lnTo>
                    <a:pt x="5704" y="2924"/>
                  </a:lnTo>
                  <a:lnTo>
                    <a:pt x="4823" y="2924"/>
                  </a:lnTo>
                  <a:cubicBezTo>
                    <a:pt x="4739" y="2924"/>
                    <a:pt x="4668" y="2996"/>
                    <a:pt x="4668" y="3079"/>
                  </a:cubicBezTo>
                  <a:cubicBezTo>
                    <a:pt x="4668" y="3630"/>
                    <a:pt x="4207" y="4034"/>
                    <a:pt x="3710" y="4034"/>
                  </a:cubicBezTo>
                  <a:cubicBezTo>
                    <a:pt x="3573" y="4034"/>
                    <a:pt x="3433" y="4003"/>
                    <a:pt x="3299" y="3936"/>
                  </a:cubicBezTo>
                  <a:cubicBezTo>
                    <a:pt x="2977" y="3770"/>
                    <a:pt x="2775" y="3460"/>
                    <a:pt x="2775" y="3079"/>
                  </a:cubicBezTo>
                  <a:cubicBezTo>
                    <a:pt x="2775" y="2996"/>
                    <a:pt x="2704" y="2924"/>
                    <a:pt x="2608" y="2924"/>
                  </a:cubicBezTo>
                  <a:lnTo>
                    <a:pt x="1727" y="2924"/>
                  </a:lnTo>
                  <a:lnTo>
                    <a:pt x="1727" y="2043"/>
                  </a:lnTo>
                  <a:cubicBezTo>
                    <a:pt x="1727" y="1948"/>
                    <a:pt x="1656" y="1877"/>
                    <a:pt x="1572" y="1877"/>
                  </a:cubicBezTo>
                  <a:cubicBezTo>
                    <a:pt x="834" y="1865"/>
                    <a:pt x="394" y="1055"/>
                    <a:pt x="763" y="436"/>
                  </a:cubicBezTo>
                  <a:cubicBezTo>
                    <a:pt x="810" y="364"/>
                    <a:pt x="799" y="257"/>
                    <a:pt x="703" y="210"/>
                  </a:cubicBezTo>
                  <a:cubicBezTo>
                    <a:pt x="679" y="193"/>
                    <a:pt x="650" y="185"/>
                    <a:pt x="621" y="185"/>
                  </a:cubicBezTo>
                  <a:cubicBezTo>
                    <a:pt x="565" y="185"/>
                    <a:pt x="508" y="214"/>
                    <a:pt x="477" y="269"/>
                  </a:cubicBezTo>
                  <a:cubicBezTo>
                    <a:pt x="1" y="1055"/>
                    <a:pt x="501" y="2067"/>
                    <a:pt x="1406" y="2210"/>
                  </a:cubicBezTo>
                  <a:lnTo>
                    <a:pt x="1406" y="3651"/>
                  </a:lnTo>
                  <a:cubicBezTo>
                    <a:pt x="1406" y="3734"/>
                    <a:pt x="1477" y="3817"/>
                    <a:pt x="1572" y="3817"/>
                  </a:cubicBezTo>
                  <a:cubicBezTo>
                    <a:pt x="1656" y="3817"/>
                    <a:pt x="1727" y="3734"/>
                    <a:pt x="1727" y="3651"/>
                  </a:cubicBezTo>
                  <a:lnTo>
                    <a:pt x="1727" y="3246"/>
                  </a:lnTo>
                  <a:lnTo>
                    <a:pt x="2465" y="3246"/>
                  </a:lnTo>
                  <a:cubicBezTo>
                    <a:pt x="2537" y="3817"/>
                    <a:pt x="2977" y="4258"/>
                    <a:pt x="3549" y="4341"/>
                  </a:cubicBezTo>
                  <a:cubicBezTo>
                    <a:pt x="3614" y="4351"/>
                    <a:pt x="3678" y="4356"/>
                    <a:pt x="3742" y="4356"/>
                  </a:cubicBezTo>
                  <a:cubicBezTo>
                    <a:pt x="4376" y="4356"/>
                    <a:pt x="4914" y="3884"/>
                    <a:pt x="4990" y="3246"/>
                  </a:cubicBezTo>
                  <a:lnTo>
                    <a:pt x="5716" y="3246"/>
                  </a:lnTo>
                  <a:lnTo>
                    <a:pt x="5716" y="4127"/>
                  </a:lnTo>
                  <a:cubicBezTo>
                    <a:pt x="5716" y="4210"/>
                    <a:pt x="5799" y="4294"/>
                    <a:pt x="5882" y="4294"/>
                  </a:cubicBezTo>
                  <a:cubicBezTo>
                    <a:pt x="6406" y="4294"/>
                    <a:pt x="6835" y="4722"/>
                    <a:pt x="6835" y="5234"/>
                  </a:cubicBezTo>
                  <a:cubicBezTo>
                    <a:pt x="6835" y="5758"/>
                    <a:pt x="6406" y="6187"/>
                    <a:pt x="5882" y="6187"/>
                  </a:cubicBezTo>
                  <a:cubicBezTo>
                    <a:pt x="5799" y="6187"/>
                    <a:pt x="5716" y="6270"/>
                    <a:pt x="5716" y="6353"/>
                  </a:cubicBezTo>
                  <a:lnTo>
                    <a:pt x="5716" y="7234"/>
                  </a:lnTo>
                  <a:lnTo>
                    <a:pt x="4990" y="7234"/>
                  </a:lnTo>
                  <a:cubicBezTo>
                    <a:pt x="4906" y="7234"/>
                    <a:pt x="4823" y="7306"/>
                    <a:pt x="4823" y="7401"/>
                  </a:cubicBezTo>
                  <a:cubicBezTo>
                    <a:pt x="4823" y="7484"/>
                    <a:pt x="4906" y="7568"/>
                    <a:pt x="4990" y="7568"/>
                  </a:cubicBezTo>
                  <a:lnTo>
                    <a:pt x="6775" y="7568"/>
                  </a:lnTo>
                  <a:cubicBezTo>
                    <a:pt x="6839" y="8230"/>
                    <a:pt x="7403" y="8726"/>
                    <a:pt x="8059" y="8726"/>
                  </a:cubicBezTo>
                  <a:cubicBezTo>
                    <a:pt x="8146" y="8726"/>
                    <a:pt x="8234" y="8717"/>
                    <a:pt x="8323" y="8699"/>
                  </a:cubicBezTo>
                  <a:cubicBezTo>
                    <a:pt x="8419" y="8675"/>
                    <a:pt x="8478" y="8592"/>
                    <a:pt x="8454" y="8496"/>
                  </a:cubicBezTo>
                  <a:cubicBezTo>
                    <a:pt x="8443" y="8420"/>
                    <a:pt x="8373" y="8364"/>
                    <a:pt x="8288" y="8364"/>
                  </a:cubicBezTo>
                  <a:cubicBezTo>
                    <a:pt x="8280" y="8364"/>
                    <a:pt x="8272" y="8364"/>
                    <a:pt x="8264" y="8365"/>
                  </a:cubicBezTo>
                  <a:cubicBezTo>
                    <a:pt x="8195" y="8380"/>
                    <a:pt x="8127" y="8387"/>
                    <a:pt x="8061" y="8387"/>
                  </a:cubicBezTo>
                  <a:cubicBezTo>
                    <a:pt x="7535" y="8387"/>
                    <a:pt x="7089" y="7950"/>
                    <a:pt x="7121" y="7401"/>
                  </a:cubicBezTo>
                  <a:cubicBezTo>
                    <a:pt x="7121" y="7353"/>
                    <a:pt x="7109" y="7306"/>
                    <a:pt x="7073" y="7282"/>
                  </a:cubicBezTo>
                  <a:cubicBezTo>
                    <a:pt x="7034" y="7237"/>
                    <a:pt x="7003" y="7227"/>
                    <a:pt x="6891" y="7227"/>
                  </a:cubicBezTo>
                  <a:cubicBezTo>
                    <a:pt x="6787" y="7227"/>
                    <a:pt x="6613" y="7236"/>
                    <a:pt x="6299" y="7236"/>
                  </a:cubicBezTo>
                  <a:cubicBezTo>
                    <a:pt x="6227" y="7236"/>
                    <a:pt x="6148" y="7236"/>
                    <a:pt x="6061" y="7234"/>
                  </a:cubicBezTo>
                  <a:lnTo>
                    <a:pt x="6061" y="6508"/>
                  </a:lnTo>
                  <a:cubicBezTo>
                    <a:pt x="6811" y="6401"/>
                    <a:pt x="7299" y="5698"/>
                    <a:pt x="7145" y="4972"/>
                  </a:cubicBezTo>
                  <a:cubicBezTo>
                    <a:pt x="7049" y="4472"/>
                    <a:pt x="6633" y="4032"/>
                    <a:pt x="6061" y="3960"/>
                  </a:cubicBezTo>
                  <a:lnTo>
                    <a:pt x="6061" y="3234"/>
                  </a:lnTo>
                  <a:lnTo>
                    <a:pt x="6787" y="3234"/>
                  </a:lnTo>
                  <a:cubicBezTo>
                    <a:pt x="6878" y="3888"/>
                    <a:pt x="7448" y="4334"/>
                    <a:pt x="8061" y="4334"/>
                  </a:cubicBezTo>
                  <a:cubicBezTo>
                    <a:pt x="8252" y="4334"/>
                    <a:pt x="8447" y="4291"/>
                    <a:pt x="8633" y="4198"/>
                  </a:cubicBezTo>
                  <a:cubicBezTo>
                    <a:pt x="9026" y="4008"/>
                    <a:pt x="9276" y="3651"/>
                    <a:pt x="9335" y="3234"/>
                  </a:cubicBezTo>
                  <a:lnTo>
                    <a:pt x="10062" y="3234"/>
                  </a:lnTo>
                  <a:lnTo>
                    <a:pt x="10062" y="3960"/>
                  </a:lnTo>
                  <a:cubicBezTo>
                    <a:pt x="9109" y="4091"/>
                    <a:pt x="8633" y="5246"/>
                    <a:pt x="9228" y="6020"/>
                  </a:cubicBezTo>
                  <a:cubicBezTo>
                    <a:pt x="9262" y="6060"/>
                    <a:pt x="9311" y="6082"/>
                    <a:pt x="9360" y="6082"/>
                  </a:cubicBezTo>
                  <a:cubicBezTo>
                    <a:pt x="9398" y="6082"/>
                    <a:pt x="9435" y="6069"/>
                    <a:pt x="9466" y="6044"/>
                  </a:cubicBezTo>
                  <a:cubicBezTo>
                    <a:pt x="9550" y="5984"/>
                    <a:pt x="9562" y="5877"/>
                    <a:pt x="9502" y="5806"/>
                  </a:cubicBezTo>
                  <a:cubicBezTo>
                    <a:pt x="9026" y="5198"/>
                    <a:pt x="9454" y="4294"/>
                    <a:pt x="10228" y="4270"/>
                  </a:cubicBezTo>
                  <a:cubicBezTo>
                    <a:pt x="10324" y="4270"/>
                    <a:pt x="10395" y="4198"/>
                    <a:pt x="10395" y="4103"/>
                  </a:cubicBezTo>
                  <a:lnTo>
                    <a:pt x="10395" y="1007"/>
                  </a:lnTo>
                  <a:cubicBezTo>
                    <a:pt x="10383" y="936"/>
                    <a:pt x="10312" y="865"/>
                    <a:pt x="10216" y="865"/>
                  </a:cubicBezTo>
                  <a:cubicBezTo>
                    <a:pt x="10133" y="865"/>
                    <a:pt x="10050" y="936"/>
                    <a:pt x="10050" y="1031"/>
                  </a:cubicBezTo>
                  <a:lnTo>
                    <a:pt x="10050" y="2900"/>
                  </a:lnTo>
                  <a:lnTo>
                    <a:pt x="9157" y="2900"/>
                  </a:lnTo>
                  <a:cubicBezTo>
                    <a:pt x="9073" y="2900"/>
                    <a:pt x="8990" y="2984"/>
                    <a:pt x="8990" y="3067"/>
                  </a:cubicBezTo>
                  <a:cubicBezTo>
                    <a:pt x="8990" y="3293"/>
                    <a:pt x="8907" y="3520"/>
                    <a:pt x="8740" y="3698"/>
                  </a:cubicBezTo>
                  <a:cubicBezTo>
                    <a:pt x="8542" y="3912"/>
                    <a:pt x="8291" y="4008"/>
                    <a:pt x="8045" y="4008"/>
                  </a:cubicBezTo>
                  <a:cubicBezTo>
                    <a:pt x="7564" y="4008"/>
                    <a:pt x="7101" y="3642"/>
                    <a:pt x="7085" y="3067"/>
                  </a:cubicBezTo>
                  <a:cubicBezTo>
                    <a:pt x="7085" y="2984"/>
                    <a:pt x="7014" y="2900"/>
                    <a:pt x="6930" y="2900"/>
                  </a:cubicBezTo>
                  <a:lnTo>
                    <a:pt x="6049" y="2900"/>
                  </a:lnTo>
                  <a:lnTo>
                    <a:pt x="6049" y="2031"/>
                  </a:lnTo>
                  <a:cubicBezTo>
                    <a:pt x="6049" y="1936"/>
                    <a:pt x="5978" y="1865"/>
                    <a:pt x="5882" y="1865"/>
                  </a:cubicBezTo>
                  <a:cubicBezTo>
                    <a:pt x="5061" y="1865"/>
                    <a:pt x="4632" y="900"/>
                    <a:pt x="5168" y="281"/>
                  </a:cubicBezTo>
                  <a:cubicBezTo>
                    <a:pt x="5228" y="210"/>
                    <a:pt x="5228" y="103"/>
                    <a:pt x="5156" y="43"/>
                  </a:cubicBezTo>
                  <a:cubicBezTo>
                    <a:pt x="5123" y="16"/>
                    <a:pt x="5083" y="1"/>
                    <a:pt x="50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41" name="Google Shape;12041;p82"/>
            <p:cNvSpPr/>
            <p:nvPr/>
          </p:nvSpPr>
          <p:spPr>
            <a:xfrm>
              <a:off x="3139267" y="1504428"/>
              <a:ext cx="77668" cy="78113"/>
            </a:xfrm>
            <a:custGeom>
              <a:avLst/>
              <a:gdLst/>
              <a:ahLst/>
              <a:cxnLst/>
              <a:rect l="l" t="t" r="r" b="b"/>
              <a:pathLst>
                <a:path w="2442" h="2456" extrusionOk="0">
                  <a:moveTo>
                    <a:pt x="2255" y="1"/>
                  </a:moveTo>
                  <a:cubicBezTo>
                    <a:pt x="2226" y="1"/>
                    <a:pt x="2196" y="9"/>
                    <a:pt x="2168" y="25"/>
                  </a:cubicBezTo>
                  <a:cubicBezTo>
                    <a:pt x="1810" y="216"/>
                    <a:pt x="1572" y="573"/>
                    <a:pt x="1513" y="978"/>
                  </a:cubicBezTo>
                  <a:lnTo>
                    <a:pt x="620" y="978"/>
                  </a:lnTo>
                  <a:cubicBezTo>
                    <a:pt x="536" y="978"/>
                    <a:pt x="465" y="1049"/>
                    <a:pt x="465" y="1132"/>
                  </a:cubicBezTo>
                  <a:lnTo>
                    <a:pt x="465" y="2025"/>
                  </a:lnTo>
                  <a:cubicBezTo>
                    <a:pt x="346" y="2049"/>
                    <a:pt x="215" y="2073"/>
                    <a:pt x="120" y="2132"/>
                  </a:cubicBezTo>
                  <a:cubicBezTo>
                    <a:pt x="24" y="2180"/>
                    <a:pt x="1" y="2263"/>
                    <a:pt x="24" y="2359"/>
                  </a:cubicBezTo>
                  <a:cubicBezTo>
                    <a:pt x="60" y="2420"/>
                    <a:pt x="121" y="2456"/>
                    <a:pt x="184" y="2456"/>
                  </a:cubicBezTo>
                  <a:cubicBezTo>
                    <a:pt x="206" y="2456"/>
                    <a:pt x="229" y="2451"/>
                    <a:pt x="251" y="2442"/>
                  </a:cubicBezTo>
                  <a:cubicBezTo>
                    <a:pt x="370" y="2382"/>
                    <a:pt x="501" y="2359"/>
                    <a:pt x="620" y="2359"/>
                  </a:cubicBezTo>
                  <a:cubicBezTo>
                    <a:pt x="715" y="2359"/>
                    <a:pt x="786" y="2275"/>
                    <a:pt x="786" y="2192"/>
                  </a:cubicBezTo>
                  <a:lnTo>
                    <a:pt x="786" y="1299"/>
                  </a:lnTo>
                  <a:lnTo>
                    <a:pt x="1667" y="1299"/>
                  </a:lnTo>
                  <a:cubicBezTo>
                    <a:pt x="1751" y="1299"/>
                    <a:pt x="1834" y="1228"/>
                    <a:pt x="1834" y="1132"/>
                  </a:cubicBezTo>
                  <a:cubicBezTo>
                    <a:pt x="1834" y="1132"/>
                    <a:pt x="1810" y="585"/>
                    <a:pt x="2322" y="299"/>
                  </a:cubicBezTo>
                  <a:cubicBezTo>
                    <a:pt x="2406" y="263"/>
                    <a:pt x="2441" y="168"/>
                    <a:pt x="2394" y="85"/>
                  </a:cubicBezTo>
                  <a:cubicBezTo>
                    <a:pt x="2362" y="30"/>
                    <a:pt x="2311" y="1"/>
                    <a:pt x="22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42" name="Google Shape;12042;p82"/>
            <p:cNvSpPr/>
            <p:nvPr/>
          </p:nvSpPr>
          <p:spPr>
            <a:xfrm>
              <a:off x="3226381" y="1499880"/>
              <a:ext cx="116279" cy="82661"/>
            </a:xfrm>
            <a:custGeom>
              <a:avLst/>
              <a:gdLst/>
              <a:ahLst/>
              <a:cxnLst/>
              <a:rect l="l" t="t" r="r" b="b"/>
              <a:pathLst>
                <a:path w="3656" h="2599" extrusionOk="0">
                  <a:moveTo>
                    <a:pt x="170" y="0"/>
                  </a:moveTo>
                  <a:cubicBezTo>
                    <a:pt x="83" y="0"/>
                    <a:pt x="12" y="67"/>
                    <a:pt x="12" y="144"/>
                  </a:cubicBezTo>
                  <a:cubicBezTo>
                    <a:pt x="0" y="239"/>
                    <a:pt x="71" y="323"/>
                    <a:pt x="155" y="323"/>
                  </a:cubicBezTo>
                  <a:cubicBezTo>
                    <a:pt x="631" y="370"/>
                    <a:pt x="1024" y="775"/>
                    <a:pt x="1024" y="1275"/>
                  </a:cubicBezTo>
                  <a:cubicBezTo>
                    <a:pt x="1024" y="1371"/>
                    <a:pt x="1095" y="1442"/>
                    <a:pt x="1191" y="1442"/>
                  </a:cubicBezTo>
                  <a:lnTo>
                    <a:pt x="2084" y="1442"/>
                  </a:lnTo>
                  <a:lnTo>
                    <a:pt x="2084" y="2168"/>
                  </a:lnTo>
                  <a:cubicBezTo>
                    <a:pt x="1965" y="2192"/>
                    <a:pt x="1822" y="2228"/>
                    <a:pt x="1738" y="2275"/>
                  </a:cubicBezTo>
                  <a:cubicBezTo>
                    <a:pt x="1643" y="2299"/>
                    <a:pt x="1619" y="2406"/>
                    <a:pt x="1643" y="2502"/>
                  </a:cubicBezTo>
                  <a:cubicBezTo>
                    <a:pt x="1669" y="2563"/>
                    <a:pt x="1735" y="2599"/>
                    <a:pt x="1801" y="2599"/>
                  </a:cubicBezTo>
                  <a:cubicBezTo>
                    <a:pt x="1824" y="2599"/>
                    <a:pt x="1848" y="2594"/>
                    <a:pt x="1869" y="2585"/>
                  </a:cubicBezTo>
                  <a:cubicBezTo>
                    <a:pt x="1988" y="2549"/>
                    <a:pt x="2107" y="2514"/>
                    <a:pt x="2238" y="2514"/>
                  </a:cubicBezTo>
                  <a:cubicBezTo>
                    <a:pt x="2334" y="2514"/>
                    <a:pt x="2405" y="2442"/>
                    <a:pt x="2405" y="2347"/>
                  </a:cubicBezTo>
                  <a:lnTo>
                    <a:pt x="2405" y="1454"/>
                  </a:lnTo>
                  <a:lnTo>
                    <a:pt x="3131" y="1454"/>
                  </a:lnTo>
                  <a:cubicBezTo>
                    <a:pt x="3167" y="1668"/>
                    <a:pt x="3227" y="1859"/>
                    <a:pt x="3346" y="2025"/>
                  </a:cubicBezTo>
                  <a:cubicBezTo>
                    <a:pt x="3376" y="2072"/>
                    <a:pt x="3427" y="2098"/>
                    <a:pt x="3485" y="2098"/>
                  </a:cubicBezTo>
                  <a:cubicBezTo>
                    <a:pt x="3516" y="2098"/>
                    <a:pt x="3550" y="2090"/>
                    <a:pt x="3584" y="2073"/>
                  </a:cubicBezTo>
                  <a:cubicBezTo>
                    <a:pt x="3643" y="2013"/>
                    <a:pt x="3655" y="1906"/>
                    <a:pt x="3620" y="1823"/>
                  </a:cubicBezTo>
                  <a:cubicBezTo>
                    <a:pt x="3500" y="1656"/>
                    <a:pt x="3453" y="1442"/>
                    <a:pt x="3453" y="1299"/>
                  </a:cubicBezTo>
                  <a:cubicBezTo>
                    <a:pt x="3453" y="1204"/>
                    <a:pt x="3381" y="1121"/>
                    <a:pt x="3286" y="1121"/>
                  </a:cubicBezTo>
                  <a:lnTo>
                    <a:pt x="1334" y="1121"/>
                  </a:lnTo>
                  <a:cubicBezTo>
                    <a:pt x="1262" y="525"/>
                    <a:pt x="774" y="61"/>
                    <a:pt x="191" y="1"/>
                  </a:cubicBezTo>
                  <a:cubicBezTo>
                    <a:pt x="183" y="0"/>
                    <a:pt x="177" y="0"/>
                    <a:pt x="17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43" name="Google Shape;12043;p82"/>
            <p:cNvSpPr/>
            <p:nvPr/>
          </p:nvSpPr>
          <p:spPr>
            <a:xfrm>
              <a:off x="3179786" y="1775216"/>
              <a:ext cx="86764" cy="46594"/>
            </a:xfrm>
            <a:custGeom>
              <a:avLst/>
              <a:gdLst/>
              <a:ahLst/>
              <a:cxnLst/>
              <a:rect l="l" t="t" r="r" b="b"/>
              <a:pathLst>
                <a:path w="2728" h="1465" extrusionOk="0">
                  <a:moveTo>
                    <a:pt x="1525" y="0"/>
                  </a:moveTo>
                  <a:cubicBezTo>
                    <a:pt x="870" y="0"/>
                    <a:pt x="322" y="500"/>
                    <a:pt x="239" y="1131"/>
                  </a:cubicBezTo>
                  <a:lnTo>
                    <a:pt x="167" y="1131"/>
                  </a:lnTo>
                  <a:cubicBezTo>
                    <a:pt x="84" y="1131"/>
                    <a:pt x="1" y="1215"/>
                    <a:pt x="1" y="1298"/>
                  </a:cubicBezTo>
                  <a:cubicBezTo>
                    <a:pt x="1" y="1393"/>
                    <a:pt x="84" y="1465"/>
                    <a:pt x="167" y="1465"/>
                  </a:cubicBezTo>
                  <a:lnTo>
                    <a:pt x="405" y="1465"/>
                  </a:lnTo>
                  <a:cubicBezTo>
                    <a:pt x="501" y="1465"/>
                    <a:pt x="584" y="1393"/>
                    <a:pt x="572" y="1286"/>
                  </a:cubicBezTo>
                  <a:cubicBezTo>
                    <a:pt x="560" y="798"/>
                    <a:pt x="953" y="322"/>
                    <a:pt x="1525" y="322"/>
                  </a:cubicBezTo>
                  <a:cubicBezTo>
                    <a:pt x="1882" y="322"/>
                    <a:pt x="2227" y="524"/>
                    <a:pt x="2382" y="857"/>
                  </a:cubicBezTo>
                  <a:cubicBezTo>
                    <a:pt x="2415" y="915"/>
                    <a:pt x="2471" y="950"/>
                    <a:pt x="2530" y="950"/>
                  </a:cubicBezTo>
                  <a:cubicBezTo>
                    <a:pt x="2556" y="950"/>
                    <a:pt x="2583" y="943"/>
                    <a:pt x="2608" y="929"/>
                  </a:cubicBezTo>
                  <a:cubicBezTo>
                    <a:pt x="2679" y="905"/>
                    <a:pt x="2727" y="810"/>
                    <a:pt x="2679" y="738"/>
                  </a:cubicBezTo>
                  <a:cubicBezTo>
                    <a:pt x="2477" y="286"/>
                    <a:pt x="2013" y="0"/>
                    <a:pt x="152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44" name="Google Shape;12044;p82"/>
            <p:cNvSpPr/>
            <p:nvPr/>
          </p:nvSpPr>
          <p:spPr>
            <a:xfrm>
              <a:off x="3154024" y="1712337"/>
              <a:ext cx="15203" cy="109473"/>
            </a:xfrm>
            <a:custGeom>
              <a:avLst/>
              <a:gdLst/>
              <a:ahLst/>
              <a:cxnLst/>
              <a:rect l="l" t="t" r="r" b="b"/>
              <a:pathLst>
                <a:path w="478" h="3442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275"/>
                  </a:lnTo>
                  <a:cubicBezTo>
                    <a:pt x="1" y="3370"/>
                    <a:pt x="72" y="3442"/>
                    <a:pt x="156" y="3442"/>
                  </a:cubicBezTo>
                  <a:lnTo>
                    <a:pt x="310" y="3442"/>
                  </a:lnTo>
                  <a:cubicBezTo>
                    <a:pt x="394" y="3442"/>
                    <a:pt x="477" y="3370"/>
                    <a:pt x="477" y="3275"/>
                  </a:cubicBezTo>
                  <a:cubicBezTo>
                    <a:pt x="477" y="3203"/>
                    <a:pt x="418" y="3132"/>
                    <a:pt x="322" y="3108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045" name="Google Shape;12045;p82"/>
          <p:cNvSpPr/>
          <p:nvPr/>
        </p:nvSpPr>
        <p:spPr>
          <a:xfrm>
            <a:off x="4262446" y="2367625"/>
            <a:ext cx="158049" cy="498024"/>
          </a:xfrm>
          <a:custGeom>
            <a:avLst/>
            <a:gdLst/>
            <a:ahLst/>
            <a:cxnLst/>
            <a:rect l="l" t="t" r="r" b="b"/>
            <a:pathLst>
              <a:path w="3727" h="11744" extrusionOk="0">
                <a:moveTo>
                  <a:pt x="3273" y="1"/>
                </a:moveTo>
                <a:cubicBezTo>
                  <a:pt x="2520" y="1"/>
                  <a:pt x="1832" y="264"/>
                  <a:pt x="1239" y="802"/>
                </a:cubicBezTo>
                <a:cubicBezTo>
                  <a:pt x="762" y="1254"/>
                  <a:pt x="453" y="1790"/>
                  <a:pt x="286" y="2147"/>
                </a:cubicBezTo>
                <a:cubicBezTo>
                  <a:pt x="238" y="2230"/>
                  <a:pt x="286" y="2337"/>
                  <a:pt x="381" y="2385"/>
                </a:cubicBezTo>
                <a:cubicBezTo>
                  <a:pt x="404" y="2398"/>
                  <a:pt x="428" y="2404"/>
                  <a:pt x="452" y="2404"/>
                </a:cubicBezTo>
                <a:cubicBezTo>
                  <a:pt x="518" y="2404"/>
                  <a:pt x="585" y="2360"/>
                  <a:pt x="619" y="2290"/>
                </a:cubicBezTo>
                <a:cubicBezTo>
                  <a:pt x="1148" y="1163"/>
                  <a:pt x="2035" y="349"/>
                  <a:pt x="3314" y="349"/>
                </a:cubicBezTo>
                <a:cubicBezTo>
                  <a:pt x="3333" y="349"/>
                  <a:pt x="3351" y="349"/>
                  <a:pt x="3370" y="349"/>
                </a:cubicBezTo>
                <a:cubicBezTo>
                  <a:pt x="3084" y="694"/>
                  <a:pt x="2858" y="1040"/>
                  <a:pt x="2727" y="1421"/>
                </a:cubicBezTo>
                <a:cubicBezTo>
                  <a:pt x="2489" y="2135"/>
                  <a:pt x="2739" y="2564"/>
                  <a:pt x="2846" y="2814"/>
                </a:cubicBezTo>
                <a:cubicBezTo>
                  <a:pt x="3179" y="3611"/>
                  <a:pt x="2644" y="4540"/>
                  <a:pt x="1786" y="4588"/>
                </a:cubicBezTo>
                <a:cubicBezTo>
                  <a:pt x="1761" y="4588"/>
                  <a:pt x="1725" y="4589"/>
                  <a:pt x="1681" y="4589"/>
                </a:cubicBezTo>
                <a:cubicBezTo>
                  <a:pt x="1560" y="4589"/>
                  <a:pt x="1374" y="4577"/>
                  <a:pt x="1155" y="4481"/>
                </a:cubicBezTo>
                <a:cubicBezTo>
                  <a:pt x="584" y="4231"/>
                  <a:pt x="274" y="3576"/>
                  <a:pt x="393" y="2897"/>
                </a:cubicBezTo>
                <a:cubicBezTo>
                  <a:pt x="405" y="2814"/>
                  <a:pt x="346" y="2718"/>
                  <a:pt x="238" y="2695"/>
                </a:cubicBezTo>
                <a:cubicBezTo>
                  <a:pt x="231" y="2694"/>
                  <a:pt x="224" y="2693"/>
                  <a:pt x="217" y="2693"/>
                </a:cubicBezTo>
                <a:cubicBezTo>
                  <a:pt x="139" y="2693"/>
                  <a:pt x="58" y="2750"/>
                  <a:pt x="36" y="2837"/>
                </a:cubicBezTo>
                <a:cubicBezTo>
                  <a:pt x="24" y="2957"/>
                  <a:pt x="0" y="3064"/>
                  <a:pt x="0" y="3183"/>
                </a:cubicBezTo>
                <a:cubicBezTo>
                  <a:pt x="0" y="3826"/>
                  <a:pt x="298" y="4361"/>
                  <a:pt x="750" y="4659"/>
                </a:cubicBezTo>
                <a:cubicBezTo>
                  <a:pt x="393" y="6921"/>
                  <a:pt x="441" y="9553"/>
                  <a:pt x="1465" y="11612"/>
                </a:cubicBezTo>
                <a:cubicBezTo>
                  <a:pt x="1501" y="11684"/>
                  <a:pt x="1584" y="11743"/>
                  <a:pt x="1667" y="11743"/>
                </a:cubicBezTo>
                <a:cubicBezTo>
                  <a:pt x="1762" y="11743"/>
                  <a:pt x="1834" y="11696"/>
                  <a:pt x="1882" y="11612"/>
                </a:cubicBezTo>
                <a:cubicBezTo>
                  <a:pt x="2143" y="11077"/>
                  <a:pt x="2358" y="10457"/>
                  <a:pt x="2501" y="9803"/>
                </a:cubicBezTo>
                <a:cubicBezTo>
                  <a:pt x="2524" y="9719"/>
                  <a:pt x="2477" y="9612"/>
                  <a:pt x="2370" y="9600"/>
                </a:cubicBezTo>
                <a:cubicBezTo>
                  <a:pt x="2360" y="9599"/>
                  <a:pt x="2349" y="9598"/>
                  <a:pt x="2338" y="9598"/>
                </a:cubicBezTo>
                <a:cubicBezTo>
                  <a:pt x="2262" y="9598"/>
                  <a:pt x="2178" y="9637"/>
                  <a:pt x="2167" y="9731"/>
                </a:cubicBezTo>
                <a:cubicBezTo>
                  <a:pt x="2048" y="10267"/>
                  <a:pt x="1870" y="10779"/>
                  <a:pt x="1667" y="11231"/>
                </a:cubicBezTo>
                <a:cubicBezTo>
                  <a:pt x="1060" y="9862"/>
                  <a:pt x="869" y="8302"/>
                  <a:pt x="893" y="6814"/>
                </a:cubicBezTo>
                <a:lnTo>
                  <a:pt x="1155" y="6814"/>
                </a:lnTo>
                <a:cubicBezTo>
                  <a:pt x="1250" y="6814"/>
                  <a:pt x="1334" y="6743"/>
                  <a:pt x="1334" y="6636"/>
                </a:cubicBezTo>
                <a:cubicBezTo>
                  <a:pt x="1334" y="6552"/>
                  <a:pt x="1250" y="6457"/>
                  <a:pt x="1155" y="6457"/>
                </a:cubicBezTo>
                <a:lnTo>
                  <a:pt x="917" y="6457"/>
                </a:lnTo>
                <a:cubicBezTo>
                  <a:pt x="917" y="6397"/>
                  <a:pt x="929" y="6112"/>
                  <a:pt x="953" y="5838"/>
                </a:cubicBezTo>
                <a:lnTo>
                  <a:pt x="1584" y="5838"/>
                </a:lnTo>
                <a:cubicBezTo>
                  <a:pt x="1691" y="5838"/>
                  <a:pt x="1762" y="5755"/>
                  <a:pt x="1762" y="5659"/>
                </a:cubicBezTo>
                <a:cubicBezTo>
                  <a:pt x="1762" y="5552"/>
                  <a:pt x="1691" y="5481"/>
                  <a:pt x="1584" y="5481"/>
                </a:cubicBezTo>
                <a:lnTo>
                  <a:pt x="989" y="5481"/>
                </a:lnTo>
                <a:cubicBezTo>
                  <a:pt x="1012" y="5243"/>
                  <a:pt x="1048" y="5016"/>
                  <a:pt x="1072" y="4814"/>
                </a:cubicBezTo>
                <a:cubicBezTo>
                  <a:pt x="1250" y="4879"/>
                  <a:pt x="1456" y="4912"/>
                  <a:pt x="1661" y="4912"/>
                </a:cubicBezTo>
                <a:cubicBezTo>
                  <a:pt x="1867" y="4912"/>
                  <a:pt x="2072" y="4879"/>
                  <a:pt x="2251" y="4814"/>
                </a:cubicBezTo>
                <a:cubicBezTo>
                  <a:pt x="2286" y="5016"/>
                  <a:pt x="2310" y="5243"/>
                  <a:pt x="2346" y="5481"/>
                </a:cubicBezTo>
                <a:lnTo>
                  <a:pt x="2286" y="5481"/>
                </a:lnTo>
                <a:cubicBezTo>
                  <a:pt x="2191" y="5481"/>
                  <a:pt x="2108" y="5552"/>
                  <a:pt x="2108" y="5659"/>
                </a:cubicBezTo>
                <a:cubicBezTo>
                  <a:pt x="2108" y="5755"/>
                  <a:pt x="2179" y="5838"/>
                  <a:pt x="2286" y="5838"/>
                </a:cubicBezTo>
                <a:lnTo>
                  <a:pt x="2370" y="5838"/>
                </a:lnTo>
                <a:cubicBezTo>
                  <a:pt x="2382" y="6052"/>
                  <a:pt x="2405" y="6231"/>
                  <a:pt x="2417" y="6457"/>
                </a:cubicBezTo>
                <a:lnTo>
                  <a:pt x="1870" y="6457"/>
                </a:lnTo>
                <a:cubicBezTo>
                  <a:pt x="1774" y="6457"/>
                  <a:pt x="1691" y="6528"/>
                  <a:pt x="1691" y="6636"/>
                </a:cubicBezTo>
                <a:cubicBezTo>
                  <a:pt x="1691" y="6743"/>
                  <a:pt x="1762" y="6814"/>
                  <a:pt x="1870" y="6814"/>
                </a:cubicBezTo>
                <a:lnTo>
                  <a:pt x="2441" y="6814"/>
                </a:lnTo>
                <a:cubicBezTo>
                  <a:pt x="2465" y="7540"/>
                  <a:pt x="2429" y="8314"/>
                  <a:pt x="2310" y="9064"/>
                </a:cubicBezTo>
                <a:cubicBezTo>
                  <a:pt x="2298" y="9160"/>
                  <a:pt x="2358" y="9243"/>
                  <a:pt x="2465" y="9255"/>
                </a:cubicBezTo>
                <a:cubicBezTo>
                  <a:pt x="2476" y="9258"/>
                  <a:pt x="2487" y="9260"/>
                  <a:pt x="2498" y="9260"/>
                </a:cubicBezTo>
                <a:cubicBezTo>
                  <a:pt x="2572" y="9260"/>
                  <a:pt x="2645" y="9195"/>
                  <a:pt x="2655" y="9112"/>
                </a:cubicBezTo>
                <a:cubicBezTo>
                  <a:pt x="2882" y="7671"/>
                  <a:pt x="2834" y="6088"/>
                  <a:pt x="2596" y="4647"/>
                </a:cubicBezTo>
                <a:cubicBezTo>
                  <a:pt x="3191" y="4231"/>
                  <a:pt x="3477" y="3409"/>
                  <a:pt x="3179" y="2659"/>
                </a:cubicBezTo>
                <a:cubicBezTo>
                  <a:pt x="3072" y="2397"/>
                  <a:pt x="2691" y="1849"/>
                  <a:pt x="3417" y="849"/>
                </a:cubicBezTo>
                <a:cubicBezTo>
                  <a:pt x="3667" y="492"/>
                  <a:pt x="3727" y="492"/>
                  <a:pt x="3727" y="325"/>
                </a:cubicBezTo>
                <a:cubicBezTo>
                  <a:pt x="3727" y="147"/>
                  <a:pt x="3596" y="16"/>
                  <a:pt x="3417" y="4"/>
                </a:cubicBezTo>
                <a:cubicBezTo>
                  <a:pt x="3369" y="2"/>
                  <a:pt x="3321" y="1"/>
                  <a:pt x="3273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046" name="Google Shape;12046;p82"/>
          <p:cNvGrpSpPr/>
          <p:nvPr/>
        </p:nvGrpSpPr>
        <p:grpSpPr>
          <a:xfrm>
            <a:off x="4647433" y="2428352"/>
            <a:ext cx="498363" cy="378733"/>
            <a:chOff x="3531200" y="1999759"/>
            <a:chExt cx="373772" cy="284050"/>
          </a:xfrm>
          <a:solidFill>
            <a:srgbClr val="D2DE00"/>
          </a:solidFill>
        </p:grpSpPr>
        <p:sp>
          <p:nvSpPr>
            <p:cNvPr id="12047" name="Google Shape;12047;p82"/>
            <p:cNvSpPr/>
            <p:nvPr/>
          </p:nvSpPr>
          <p:spPr>
            <a:xfrm>
              <a:off x="3531200" y="1999759"/>
              <a:ext cx="373772" cy="283669"/>
            </a:xfrm>
            <a:custGeom>
              <a:avLst/>
              <a:gdLst/>
              <a:ahLst/>
              <a:cxnLst/>
              <a:rect l="l" t="t" r="r" b="b"/>
              <a:pathLst>
                <a:path w="11752" h="8919" extrusionOk="0">
                  <a:moveTo>
                    <a:pt x="1024" y="1"/>
                  </a:moveTo>
                  <a:cubicBezTo>
                    <a:pt x="465" y="1"/>
                    <a:pt x="1" y="465"/>
                    <a:pt x="1" y="1024"/>
                  </a:cubicBezTo>
                  <a:lnTo>
                    <a:pt x="1" y="7847"/>
                  </a:lnTo>
                  <a:cubicBezTo>
                    <a:pt x="1" y="8418"/>
                    <a:pt x="477" y="8918"/>
                    <a:pt x="1072" y="8918"/>
                  </a:cubicBezTo>
                  <a:lnTo>
                    <a:pt x="4513" y="8918"/>
                  </a:lnTo>
                  <a:cubicBezTo>
                    <a:pt x="4596" y="8918"/>
                    <a:pt x="4692" y="8835"/>
                    <a:pt x="4692" y="8740"/>
                  </a:cubicBezTo>
                  <a:cubicBezTo>
                    <a:pt x="4692" y="8633"/>
                    <a:pt x="4608" y="8561"/>
                    <a:pt x="4513" y="8561"/>
                  </a:cubicBezTo>
                  <a:lnTo>
                    <a:pt x="1072" y="8561"/>
                  </a:lnTo>
                  <a:cubicBezTo>
                    <a:pt x="667" y="8561"/>
                    <a:pt x="358" y="8228"/>
                    <a:pt x="358" y="7847"/>
                  </a:cubicBezTo>
                  <a:lnTo>
                    <a:pt x="358" y="7763"/>
                  </a:lnTo>
                  <a:cubicBezTo>
                    <a:pt x="405" y="7430"/>
                    <a:pt x="679" y="7168"/>
                    <a:pt x="1024" y="7168"/>
                  </a:cubicBezTo>
                  <a:lnTo>
                    <a:pt x="1358" y="7168"/>
                  </a:lnTo>
                  <a:cubicBezTo>
                    <a:pt x="1441" y="7168"/>
                    <a:pt x="1536" y="7097"/>
                    <a:pt x="1536" y="6990"/>
                  </a:cubicBezTo>
                  <a:cubicBezTo>
                    <a:pt x="1536" y="6906"/>
                    <a:pt x="1453" y="6811"/>
                    <a:pt x="1358" y="6811"/>
                  </a:cubicBezTo>
                  <a:cubicBezTo>
                    <a:pt x="1335" y="6814"/>
                    <a:pt x="1308" y="6815"/>
                    <a:pt x="1278" y="6815"/>
                  </a:cubicBezTo>
                  <a:cubicBezTo>
                    <a:pt x="1231" y="6815"/>
                    <a:pt x="1176" y="6813"/>
                    <a:pt x="1114" y="6813"/>
                  </a:cubicBezTo>
                  <a:cubicBezTo>
                    <a:pt x="900" y="6813"/>
                    <a:pt x="612" y="6839"/>
                    <a:pt x="346" y="7073"/>
                  </a:cubicBezTo>
                  <a:cubicBezTo>
                    <a:pt x="358" y="679"/>
                    <a:pt x="322" y="1001"/>
                    <a:pt x="358" y="834"/>
                  </a:cubicBezTo>
                  <a:cubicBezTo>
                    <a:pt x="429" y="536"/>
                    <a:pt x="703" y="322"/>
                    <a:pt x="1013" y="322"/>
                  </a:cubicBezTo>
                  <a:lnTo>
                    <a:pt x="2441" y="322"/>
                  </a:lnTo>
                  <a:lnTo>
                    <a:pt x="2441" y="6811"/>
                  </a:lnTo>
                  <a:lnTo>
                    <a:pt x="2025" y="6811"/>
                  </a:lnTo>
                  <a:cubicBezTo>
                    <a:pt x="1929" y="6811"/>
                    <a:pt x="1846" y="6894"/>
                    <a:pt x="1846" y="6990"/>
                  </a:cubicBezTo>
                  <a:cubicBezTo>
                    <a:pt x="1846" y="7085"/>
                    <a:pt x="1917" y="7168"/>
                    <a:pt x="2025" y="7168"/>
                  </a:cubicBezTo>
                  <a:lnTo>
                    <a:pt x="2608" y="7168"/>
                  </a:lnTo>
                  <a:cubicBezTo>
                    <a:pt x="2644" y="7168"/>
                    <a:pt x="2691" y="7156"/>
                    <a:pt x="2727" y="7132"/>
                  </a:cubicBezTo>
                  <a:cubicBezTo>
                    <a:pt x="2751" y="7097"/>
                    <a:pt x="2763" y="7049"/>
                    <a:pt x="2763" y="7013"/>
                  </a:cubicBezTo>
                  <a:lnTo>
                    <a:pt x="2763" y="1203"/>
                  </a:lnTo>
                  <a:lnTo>
                    <a:pt x="11371" y="1203"/>
                  </a:lnTo>
                  <a:lnTo>
                    <a:pt x="11371" y="2787"/>
                  </a:lnTo>
                  <a:cubicBezTo>
                    <a:pt x="11371" y="2870"/>
                    <a:pt x="11442" y="2965"/>
                    <a:pt x="11550" y="2965"/>
                  </a:cubicBezTo>
                  <a:cubicBezTo>
                    <a:pt x="11633" y="2965"/>
                    <a:pt x="11728" y="2882"/>
                    <a:pt x="11728" y="2787"/>
                  </a:cubicBezTo>
                  <a:lnTo>
                    <a:pt x="11728" y="1036"/>
                  </a:lnTo>
                  <a:cubicBezTo>
                    <a:pt x="11752" y="941"/>
                    <a:pt x="11681" y="858"/>
                    <a:pt x="11597" y="858"/>
                  </a:cubicBezTo>
                  <a:lnTo>
                    <a:pt x="2810" y="858"/>
                  </a:lnTo>
                  <a:lnTo>
                    <a:pt x="2810" y="179"/>
                  </a:lnTo>
                  <a:cubicBezTo>
                    <a:pt x="2810" y="84"/>
                    <a:pt x="2739" y="1"/>
                    <a:pt x="263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48" name="Google Shape;12048;p82"/>
            <p:cNvSpPr/>
            <p:nvPr/>
          </p:nvSpPr>
          <p:spPr>
            <a:xfrm>
              <a:off x="3690638" y="2104652"/>
              <a:ext cx="214334" cy="179158"/>
            </a:xfrm>
            <a:custGeom>
              <a:avLst/>
              <a:gdLst/>
              <a:ahLst/>
              <a:cxnLst/>
              <a:rect l="l" t="t" r="r" b="b"/>
              <a:pathLst>
                <a:path w="6739" h="5633" extrusionOk="0">
                  <a:moveTo>
                    <a:pt x="6584" y="1"/>
                  </a:moveTo>
                  <a:cubicBezTo>
                    <a:pt x="6489" y="1"/>
                    <a:pt x="6406" y="84"/>
                    <a:pt x="6406" y="179"/>
                  </a:cubicBezTo>
                  <a:lnTo>
                    <a:pt x="6406" y="5275"/>
                  </a:lnTo>
                  <a:lnTo>
                    <a:pt x="179" y="5275"/>
                  </a:lnTo>
                  <a:cubicBezTo>
                    <a:pt x="95" y="5275"/>
                    <a:pt x="0" y="5346"/>
                    <a:pt x="0" y="5454"/>
                  </a:cubicBezTo>
                  <a:cubicBezTo>
                    <a:pt x="0" y="5549"/>
                    <a:pt x="72" y="5632"/>
                    <a:pt x="179" y="5632"/>
                  </a:cubicBezTo>
                  <a:lnTo>
                    <a:pt x="6560" y="5632"/>
                  </a:lnTo>
                  <a:cubicBezTo>
                    <a:pt x="6656" y="5632"/>
                    <a:pt x="6739" y="5549"/>
                    <a:pt x="6739" y="5454"/>
                  </a:cubicBezTo>
                  <a:lnTo>
                    <a:pt x="6739" y="179"/>
                  </a:lnTo>
                  <a:cubicBezTo>
                    <a:pt x="6739" y="84"/>
                    <a:pt x="6668" y="1"/>
                    <a:pt x="658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49" name="Google Shape;12049;p82"/>
            <p:cNvSpPr/>
            <p:nvPr/>
          </p:nvSpPr>
          <p:spPr>
            <a:xfrm>
              <a:off x="3631163" y="2148193"/>
              <a:ext cx="259433" cy="84856"/>
            </a:xfrm>
            <a:custGeom>
              <a:avLst/>
              <a:gdLst/>
              <a:ahLst/>
              <a:cxnLst/>
              <a:rect l="l" t="t" r="r" b="b"/>
              <a:pathLst>
                <a:path w="8157" h="2668" extrusionOk="0">
                  <a:moveTo>
                    <a:pt x="179" y="1"/>
                  </a:moveTo>
                  <a:cubicBezTo>
                    <a:pt x="84" y="1"/>
                    <a:pt x="1" y="84"/>
                    <a:pt x="1" y="179"/>
                  </a:cubicBezTo>
                  <a:lnTo>
                    <a:pt x="1" y="2489"/>
                  </a:lnTo>
                  <a:cubicBezTo>
                    <a:pt x="1" y="2584"/>
                    <a:pt x="72" y="2668"/>
                    <a:pt x="179" y="2668"/>
                  </a:cubicBezTo>
                  <a:lnTo>
                    <a:pt x="4954" y="2668"/>
                  </a:lnTo>
                  <a:cubicBezTo>
                    <a:pt x="5037" y="2668"/>
                    <a:pt x="5132" y="2596"/>
                    <a:pt x="5132" y="2489"/>
                  </a:cubicBezTo>
                  <a:cubicBezTo>
                    <a:pt x="5132" y="2382"/>
                    <a:pt x="5061" y="2311"/>
                    <a:pt x="4954" y="2311"/>
                  </a:cubicBezTo>
                  <a:lnTo>
                    <a:pt x="358" y="2311"/>
                  </a:lnTo>
                  <a:lnTo>
                    <a:pt x="358" y="346"/>
                  </a:lnTo>
                  <a:lnTo>
                    <a:pt x="501" y="346"/>
                  </a:lnTo>
                  <a:lnTo>
                    <a:pt x="501" y="1227"/>
                  </a:lnTo>
                  <a:cubicBezTo>
                    <a:pt x="501" y="1310"/>
                    <a:pt x="572" y="1406"/>
                    <a:pt x="679" y="1406"/>
                  </a:cubicBezTo>
                  <a:cubicBezTo>
                    <a:pt x="787" y="1406"/>
                    <a:pt x="858" y="1334"/>
                    <a:pt x="858" y="1227"/>
                  </a:cubicBezTo>
                  <a:lnTo>
                    <a:pt x="858" y="346"/>
                  </a:lnTo>
                  <a:lnTo>
                    <a:pt x="1072" y="346"/>
                  </a:lnTo>
                  <a:lnTo>
                    <a:pt x="1072" y="739"/>
                  </a:lnTo>
                  <a:cubicBezTo>
                    <a:pt x="1072" y="822"/>
                    <a:pt x="1144" y="918"/>
                    <a:pt x="1251" y="918"/>
                  </a:cubicBezTo>
                  <a:cubicBezTo>
                    <a:pt x="1346" y="918"/>
                    <a:pt x="1430" y="834"/>
                    <a:pt x="1430" y="739"/>
                  </a:cubicBezTo>
                  <a:lnTo>
                    <a:pt x="1430" y="346"/>
                  </a:lnTo>
                  <a:lnTo>
                    <a:pt x="1632" y="346"/>
                  </a:lnTo>
                  <a:lnTo>
                    <a:pt x="1632" y="739"/>
                  </a:lnTo>
                  <a:cubicBezTo>
                    <a:pt x="1632" y="822"/>
                    <a:pt x="1703" y="918"/>
                    <a:pt x="1811" y="918"/>
                  </a:cubicBezTo>
                  <a:cubicBezTo>
                    <a:pt x="1918" y="918"/>
                    <a:pt x="1989" y="834"/>
                    <a:pt x="1989" y="739"/>
                  </a:cubicBezTo>
                  <a:lnTo>
                    <a:pt x="1989" y="346"/>
                  </a:lnTo>
                  <a:lnTo>
                    <a:pt x="2203" y="346"/>
                  </a:lnTo>
                  <a:lnTo>
                    <a:pt x="2203" y="739"/>
                  </a:lnTo>
                  <a:cubicBezTo>
                    <a:pt x="2203" y="822"/>
                    <a:pt x="2275" y="918"/>
                    <a:pt x="2382" y="918"/>
                  </a:cubicBezTo>
                  <a:cubicBezTo>
                    <a:pt x="2477" y="918"/>
                    <a:pt x="2561" y="834"/>
                    <a:pt x="2561" y="739"/>
                  </a:cubicBezTo>
                  <a:lnTo>
                    <a:pt x="2561" y="346"/>
                  </a:lnTo>
                  <a:lnTo>
                    <a:pt x="2763" y="346"/>
                  </a:lnTo>
                  <a:lnTo>
                    <a:pt x="2763" y="1227"/>
                  </a:lnTo>
                  <a:cubicBezTo>
                    <a:pt x="2763" y="1310"/>
                    <a:pt x="2834" y="1406"/>
                    <a:pt x="2942" y="1406"/>
                  </a:cubicBezTo>
                  <a:cubicBezTo>
                    <a:pt x="3049" y="1406"/>
                    <a:pt x="3120" y="1334"/>
                    <a:pt x="3120" y="1227"/>
                  </a:cubicBezTo>
                  <a:lnTo>
                    <a:pt x="3120" y="346"/>
                  </a:lnTo>
                  <a:lnTo>
                    <a:pt x="3335" y="346"/>
                  </a:lnTo>
                  <a:lnTo>
                    <a:pt x="3335" y="739"/>
                  </a:lnTo>
                  <a:cubicBezTo>
                    <a:pt x="3335" y="822"/>
                    <a:pt x="3406" y="918"/>
                    <a:pt x="3513" y="918"/>
                  </a:cubicBezTo>
                  <a:cubicBezTo>
                    <a:pt x="3608" y="918"/>
                    <a:pt x="3692" y="834"/>
                    <a:pt x="3692" y="739"/>
                  </a:cubicBezTo>
                  <a:lnTo>
                    <a:pt x="3692" y="346"/>
                  </a:lnTo>
                  <a:lnTo>
                    <a:pt x="3894" y="346"/>
                  </a:lnTo>
                  <a:lnTo>
                    <a:pt x="3894" y="739"/>
                  </a:lnTo>
                  <a:cubicBezTo>
                    <a:pt x="3894" y="822"/>
                    <a:pt x="3966" y="918"/>
                    <a:pt x="4073" y="918"/>
                  </a:cubicBezTo>
                  <a:cubicBezTo>
                    <a:pt x="4168" y="918"/>
                    <a:pt x="4251" y="834"/>
                    <a:pt x="4251" y="739"/>
                  </a:cubicBezTo>
                  <a:lnTo>
                    <a:pt x="4251" y="346"/>
                  </a:lnTo>
                  <a:lnTo>
                    <a:pt x="4466" y="346"/>
                  </a:lnTo>
                  <a:lnTo>
                    <a:pt x="4466" y="739"/>
                  </a:lnTo>
                  <a:cubicBezTo>
                    <a:pt x="4466" y="822"/>
                    <a:pt x="4537" y="918"/>
                    <a:pt x="4644" y="918"/>
                  </a:cubicBezTo>
                  <a:cubicBezTo>
                    <a:pt x="4739" y="918"/>
                    <a:pt x="4823" y="834"/>
                    <a:pt x="4823" y="739"/>
                  </a:cubicBezTo>
                  <a:lnTo>
                    <a:pt x="4823" y="346"/>
                  </a:lnTo>
                  <a:lnTo>
                    <a:pt x="5025" y="346"/>
                  </a:lnTo>
                  <a:lnTo>
                    <a:pt x="5025" y="1227"/>
                  </a:lnTo>
                  <a:cubicBezTo>
                    <a:pt x="5025" y="1310"/>
                    <a:pt x="5097" y="1406"/>
                    <a:pt x="5204" y="1406"/>
                  </a:cubicBezTo>
                  <a:cubicBezTo>
                    <a:pt x="5311" y="1406"/>
                    <a:pt x="5382" y="1334"/>
                    <a:pt x="5382" y="1227"/>
                  </a:cubicBezTo>
                  <a:lnTo>
                    <a:pt x="5382" y="346"/>
                  </a:lnTo>
                  <a:lnTo>
                    <a:pt x="5597" y="346"/>
                  </a:lnTo>
                  <a:lnTo>
                    <a:pt x="5597" y="739"/>
                  </a:lnTo>
                  <a:cubicBezTo>
                    <a:pt x="5597" y="822"/>
                    <a:pt x="5668" y="918"/>
                    <a:pt x="5775" y="918"/>
                  </a:cubicBezTo>
                  <a:cubicBezTo>
                    <a:pt x="5871" y="918"/>
                    <a:pt x="5954" y="834"/>
                    <a:pt x="5954" y="739"/>
                  </a:cubicBezTo>
                  <a:lnTo>
                    <a:pt x="5954" y="346"/>
                  </a:lnTo>
                  <a:lnTo>
                    <a:pt x="6156" y="346"/>
                  </a:lnTo>
                  <a:lnTo>
                    <a:pt x="6156" y="739"/>
                  </a:lnTo>
                  <a:cubicBezTo>
                    <a:pt x="6156" y="822"/>
                    <a:pt x="6228" y="918"/>
                    <a:pt x="6335" y="918"/>
                  </a:cubicBezTo>
                  <a:cubicBezTo>
                    <a:pt x="6442" y="918"/>
                    <a:pt x="6514" y="834"/>
                    <a:pt x="6514" y="739"/>
                  </a:cubicBezTo>
                  <a:lnTo>
                    <a:pt x="6514" y="346"/>
                  </a:lnTo>
                  <a:lnTo>
                    <a:pt x="6728" y="346"/>
                  </a:lnTo>
                  <a:lnTo>
                    <a:pt x="6728" y="739"/>
                  </a:lnTo>
                  <a:cubicBezTo>
                    <a:pt x="6728" y="822"/>
                    <a:pt x="6799" y="918"/>
                    <a:pt x="6906" y="918"/>
                  </a:cubicBezTo>
                  <a:cubicBezTo>
                    <a:pt x="7002" y="918"/>
                    <a:pt x="7085" y="834"/>
                    <a:pt x="7085" y="739"/>
                  </a:cubicBezTo>
                  <a:lnTo>
                    <a:pt x="7085" y="346"/>
                  </a:lnTo>
                  <a:lnTo>
                    <a:pt x="7287" y="346"/>
                  </a:lnTo>
                  <a:lnTo>
                    <a:pt x="7287" y="1227"/>
                  </a:lnTo>
                  <a:cubicBezTo>
                    <a:pt x="7287" y="1310"/>
                    <a:pt x="7359" y="1406"/>
                    <a:pt x="7466" y="1406"/>
                  </a:cubicBezTo>
                  <a:cubicBezTo>
                    <a:pt x="7573" y="1406"/>
                    <a:pt x="7645" y="1334"/>
                    <a:pt x="7645" y="1227"/>
                  </a:cubicBezTo>
                  <a:lnTo>
                    <a:pt x="7645" y="346"/>
                  </a:lnTo>
                  <a:lnTo>
                    <a:pt x="7799" y="346"/>
                  </a:lnTo>
                  <a:lnTo>
                    <a:pt x="7799" y="2311"/>
                  </a:lnTo>
                  <a:lnTo>
                    <a:pt x="5835" y="2311"/>
                  </a:lnTo>
                  <a:cubicBezTo>
                    <a:pt x="5740" y="2311"/>
                    <a:pt x="5656" y="2382"/>
                    <a:pt x="5656" y="2489"/>
                  </a:cubicBezTo>
                  <a:cubicBezTo>
                    <a:pt x="5656" y="2596"/>
                    <a:pt x="5728" y="2668"/>
                    <a:pt x="5835" y="2668"/>
                  </a:cubicBezTo>
                  <a:lnTo>
                    <a:pt x="7978" y="2668"/>
                  </a:lnTo>
                  <a:cubicBezTo>
                    <a:pt x="8061" y="2668"/>
                    <a:pt x="8157" y="2596"/>
                    <a:pt x="8157" y="2489"/>
                  </a:cubicBezTo>
                  <a:lnTo>
                    <a:pt x="8157" y="179"/>
                  </a:lnTo>
                  <a:cubicBezTo>
                    <a:pt x="7954" y="96"/>
                    <a:pt x="7883" y="1"/>
                    <a:pt x="779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50" name="Google Shape;12050;p82"/>
            <p:cNvSpPr/>
            <p:nvPr/>
          </p:nvSpPr>
          <p:spPr>
            <a:xfrm>
              <a:off x="3639496" y="2058089"/>
              <a:ext cx="206414" cy="73120"/>
            </a:xfrm>
            <a:custGeom>
              <a:avLst/>
              <a:gdLst/>
              <a:ahLst/>
              <a:cxnLst/>
              <a:rect l="l" t="t" r="r" b="b"/>
              <a:pathLst>
                <a:path w="6490" h="2299" extrusionOk="0"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3013" y="357"/>
                  </a:lnTo>
                  <a:cubicBezTo>
                    <a:pt x="3168" y="357"/>
                    <a:pt x="3311" y="488"/>
                    <a:pt x="3311" y="655"/>
                  </a:cubicBezTo>
                  <a:lnTo>
                    <a:pt x="3311" y="691"/>
                  </a:lnTo>
                  <a:cubicBezTo>
                    <a:pt x="3311" y="857"/>
                    <a:pt x="3168" y="988"/>
                    <a:pt x="3013" y="988"/>
                  </a:cubicBezTo>
                  <a:lnTo>
                    <a:pt x="2799" y="988"/>
                  </a:lnTo>
                  <a:cubicBezTo>
                    <a:pt x="2442" y="988"/>
                    <a:pt x="2144" y="1286"/>
                    <a:pt x="2144" y="1643"/>
                  </a:cubicBezTo>
                  <a:cubicBezTo>
                    <a:pt x="2144" y="2000"/>
                    <a:pt x="2442" y="2298"/>
                    <a:pt x="2799" y="2298"/>
                  </a:cubicBezTo>
                  <a:lnTo>
                    <a:pt x="6311" y="2298"/>
                  </a:lnTo>
                  <a:cubicBezTo>
                    <a:pt x="6406" y="2298"/>
                    <a:pt x="6490" y="2227"/>
                    <a:pt x="6490" y="2119"/>
                  </a:cubicBezTo>
                  <a:cubicBezTo>
                    <a:pt x="6490" y="2024"/>
                    <a:pt x="6418" y="1941"/>
                    <a:pt x="6311" y="1941"/>
                  </a:cubicBezTo>
                  <a:lnTo>
                    <a:pt x="2799" y="1941"/>
                  </a:lnTo>
                  <a:cubicBezTo>
                    <a:pt x="2632" y="1941"/>
                    <a:pt x="2501" y="1810"/>
                    <a:pt x="2501" y="1643"/>
                  </a:cubicBezTo>
                  <a:cubicBezTo>
                    <a:pt x="2501" y="1488"/>
                    <a:pt x="2632" y="1346"/>
                    <a:pt x="2799" y="1346"/>
                  </a:cubicBezTo>
                  <a:lnTo>
                    <a:pt x="3013" y="1346"/>
                  </a:lnTo>
                  <a:cubicBezTo>
                    <a:pt x="3358" y="1346"/>
                    <a:pt x="3656" y="1048"/>
                    <a:pt x="3656" y="691"/>
                  </a:cubicBezTo>
                  <a:lnTo>
                    <a:pt x="3656" y="655"/>
                  </a:lnTo>
                  <a:cubicBezTo>
                    <a:pt x="3656" y="298"/>
                    <a:pt x="3358" y="0"/>
                    <a:pt x="301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051" name="Google Shape;12051;p82"/>
          <p:cNvGrpSpPr/>
          <p:nvPr/>
        </p:nvGrpSpPr>
        <p:grpSpPr>
          <a:xfrm>
            <a:off x="3556078" y="1762397"/>
            <a:ext cx="440308" cy="478687"/>
            <a:chOff x="2667058" y="1500293"/>
            <a:chExt cx="330231" cy="359015"/>
          </a:xfrm>
          <a:solidFill>
            <a:srgbClr val="D2DE00"/>
          </a:solidFill>
        </p:grpSpPr>
        <p:sp>
          <p:nvSpPr>
            <p:cNvPr id="12052" name="Google Shape;12052;p82"/>
            <p:cNvSpPr/>
            <p:nvPr/>
          </p:nvSpPr>
          <p:spPr>
            <a:xfrm>
              <a:off x="2944239" y="158171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53" name="Google Shape;12053;p82"/>
            <p:cNvSpPr/>
            <p:nvPr/>
          </p:nvSpPr>
          <p:spPr>
            <a:xfrm>
              <a:off x="2667058" y="1500293"/>
              <a:ext cx="330231" cy="359015"/>
            </a:xfrm>
            <a:custGeom>
              <a:avLst/>
              <a:gdLst/>
              <a:ahLst/>
              <a:cxnLst/>
              <a:rect l="l" t="t" r="r" b="b"/>
              <a:pathLst>
                <a:path w="10383" h="11288" extrusionOk="0">
                  <a:moveTo>
                    <a:pt x="1036" y="322"/>
                  </a:moveTo>
                  <a:lnTo>
                    <a:pt x="1036" y="1048"/>
                  </a:lnTo>
                  <a:lnTo>
                    <a:pt x="322" y="1048"/>
                  </a:lnTo>
                  <a:lnTo>
                    <a:pt x="322" y="322"/>
                  </a:lnTo>
                  <a:close/>
                  <a:moveTo>
                    <a:pt x="5561" y="334"/>
                  </a:moveTo>
                  <a:lnTo>
                    <a:pt x="5561" y="1048"/>
                  </a:lnTo>
                  <a:lnTo>
                    <a:pt x="4846" y="1048"/>
                  </a:lnTo>
                  <a:lnTo>
                    <a:pt x="4846" y="334"/>
                  </a:lnTo>
                  <a:close/>
                  <a:moveTo>
                    <a:pt x="10049" y="334"/>
                  </a:moveTo>
                  <a:lnTo>
                    <a:pt x="10049" y="1048"/>
                  </a:lnTo>
                  <a:lnTo>
                    <a:pt x="9335" y="1048"/>
                  </a:lnTo>
                  <a:lnTo>
                    <a:pt x="9335" y="334"/>
                  </a:lnTo>
                  <a:close/>
                  <a:moveTo>
                    <a:pt x="8799" y="1905"/>
                  </a:moveTo>
                  <a:lnTo>
                    <a:pt x="8799" y="1905"/>
                  </a:lnTo>
                  <a:cubicBezTo>
                    <a:pt x="8740" y="2381"/>
                    <a:pt x="8728" y="2536"/>
                    <a:pt x="8728" y="2560"/>
                  </a:cubicBezTo>
                  <a:lnTo>
                    <a:pt x="8549" y="2381"/>
                  </a:lnTo>
                  <a:lnTo>
                    <a:pt x="8311" y="2143"/>
                  </a:lnTo>
                  <a:lnTo>
                    <a:pt x="8132" y="1965"/>
                  </a:lnTo>
                  <a:lnTo>
                    <a:pt x="8132" y="1965"/>
                  </a:lnTo>
                  <a:cubicBezTo>
                    <a:pt x="8140" y="1967"/>
                    <a:pt x="8153" y="1969"/>
                    <a:pt x="8173" y="1969"/>
                  </a:cubicBezTo>
                  <a:cubicBezTo>
                    <a:pt x="8242" y="1969"/>
                    <a:pt x="8402" y="1951"/>
                    <a:pt x="8799" y="1905"/>
                  </a:cubicBezTo>
                  <a:close/>
                  <a:moveTo>
                    <a:pt x="7061" y="3048"/>
                  </a:moveTo>
                  <a:lnTo>
                    <a:pt x="7656" y="3644"/>
                  </a:lnTo>
                  <a:cubicBezTo>
                    <a:pt x="7156" y="3703"/>
                    <a:pt x="7347" y="3679"/>
                    <a:pt x="6989" y="3727"/>
                  </a:cubicBezTo>
                  <a:cubicBezTo>
                    <a:pt x="6989" y="3727"/>
                    <a:pt x="7001" y="3644"/>
                    <a:pt x="7061" y="3048"/>
                  </a:cubicBezTo>
                  <a:close/>
                  <a:moveTo>
                    <a:pt x="1036" y="5299"/>
                  </a:moveTo>
                  <a:lnTo>
                    <a:pt x="1036" y="6013"/>
                  </a:lnTo>
                  <a:lnTo>
                    <a:pt x="322" y="6013"/>
                  </a:lnTo>
                  <a:lnTo>
                    <a:pt x="322" y="5299"/>
                  </a:lnTo>
                  <a:close/>
                  <a:moveTo>
                    <a:pt x="10049" y="5299"/>
                  </a:moveTo>
                  <a:lnTo>
                    <a:pt x="10049" y="6013"/>
                  </a:lnTo>
                  <a:lnTo>
                    <a:pt x="9335" y="6013"/>
                  </a:lnTo>
                  <a:lnTo>
                    <a:pt x="9335" y="5299"/>
                  </a:lnTo>
                  <a:close/>
                  <a:moveTo>
                    <a:pt x="6728" y="3227"/>
                  </a:moveTo>
                  <a:lnTo>
                    <a:pt x="6656" y="3894"/>
                  </a:lnTo>
                  <a:cubicBezTo>
                    <a:pt x="6644" y="4001"/>
                    <a:pt x="6751" y="4096"/>
                    <a:pt x="6847" y="4096"/>
                  </a:cubicBezTo>
                  <a:lnTo>
                    <a:pt x="7418" y="4036"/>
                  </a:lnTo>
                  <a:lnTo>
                    <a:pt x="7418" y="10418"/>
                  </a:lnTo>
                  <a:lnTo>
                    <a:pt x="5906" y="10418"/>
                  </a:lnTo>
                  <a:lnTo>
                    <a:pt x="5906" y="10061"/>
                  </a:lnTo>
                  <a:cubicBezTo>
                    <a:pt x="5906" y="9978"/>
                    <a:pt x="5823" y="9894"/>
                    <a:pt x="5739" y="9894"/>
                  </a:cubicBezTo>
                  <a:lnTo>
                    <a:pt x="4680" y="9894"/>
                  </a:lnTo>
                  <a:cubicBezTo>
                    <a:pt x="4596" y="9894"/>
                    <a:pt x="4513" y="9978"/>
                    <a:pt x="4513" y="10061"/>
                  </a:cubicBezTo>
                  <a:lnTo>
                    <a:pt x="4513" y="10418"/>
                  </a:lnTo>
                  <a:lnTo>
                    <a:pt x="1394" y="10418"/>
                  </a:lnTo>
                  <a:lnTo>
                    <a:pt x="1394" y="10061"/>
                  </a:lnTo>
                  <a:cubicBezTo>
                    <a:pt x="1394" y="9978"/>
                    <a:pt x="1322" y="9894"/>
                    <a:pt x="1227" y="9894"/>
                  </a:cubicBezTo>
                  <a:lnTo>
                    <a:pt x="870" y="9894"/>
                  </a:lnTo>
                  <a:lnTo>
                    <a:pt x="870" y="6346"/>
                  </a:lnTo>
                  <a:lnTo>
                    <a:pt x="1227" y="6346"/>
                  </a:lnTo>
                  <a:cubicBezTo>
                    <a:pt x="1322" y="6346"/>
                    <a:pt x="1394" y="6263"/>
                    <a:pt x="1394" y="6180"/>
                  </a:cubicBezTo>
                  <a:lnTo>
                    <a:pt x="1394" y="5120"/>
                  </a:lnTo>
                  <a:cubicBezTo>
                    <a:pt x="1394" y="5025"/>
                    <a:pt x="1322" y="4953"/>
                    <a:pt x="1227" y="4953"/>
                  </a:cubicBezTo>
                  <a:lnTo>
                    <a:pt x="870" y="4953"/>
                  </a:lnTo>
                  <a:lnTo>
                    <a:pt x="870" y="3227"/>
                  </a:lnTo>
                  <a:close/>
                  <a:moveTo>
                    <a:pt x="9002" y="834"/>
                  </a:moveTo>
                  <a:lnTo>
                    <a:pt x="9002" y="1191"/>
                  </a:lnTo>
                  <a:cubicBezTo>
                    <a:pt x="9002" y="1274"/>
                    <a:pt x="9073" y="1358"/>
                    <a:pt x="9156" y="1358"/>
                  </a:cubicBezTo>
                  <a:lnTo>
                    <a:pt x="9514" y="1358"/>
                  </a:lnTo>
                  <a:lnTo>
                    <a:pt x="9514" y="4929"/>
                  </a:lnTo>
                  <a:lnTo>
                    <a:pt x="9156" y="4929"/>
                  </a:lnTo>
                  <a:cubicBezTo>
                    <a:pt x="9073" y="4929"/>
                    <a:pt x="9002" y="5001"/>
                    <a:pt x="9002" y="5084"/>
                  </a:cubicBezTo>
                  <a:lnTo>
                    <a:pt x="9002" y="6144"/>
                  </a:lnTo>
                  <a:cubicBezTo>
                    <a:pt x="9002" y="6239"/>
                    <a:pt x="9073" y="6311"/>
                    <a:pt x="9156" y="6311"/>
                  </a:cubicBezTo>
                  <a:lnTo>
                    <a:pt x="9514" y="6311"/>
                  </a:lnTo>
                  <a:lnTo>
                    <a:pt x="9514" y="9870"/>
                  </a:lnTo>
                  <a:lnTo>
                    <a:pt x="9156" y="9870"/>
                  </a:lnTo>
                  <a:cubicBezTo>
                    <a:pt x="9073" y="9894"/>
                    <a:pt x="9002" y="9978"/>
                    <a:pt x="9002" y="10061"/>
                  </a:cubicBezTo>
                  <a:lnTo>
                    <a:pt x="9002" y="10418"/>
                  </a:lnTo>
                  <a:lnTo>
                    <a:pt x="7716" y="10418"/>
                  </a:lnTo>
                  <a:lnTo>
                    <a:pt x="7716" y="3977"/>
                  </a:lnTo>
                  <a:lnTo>
                    <a:pt x="8049" y="3929"/>
                  </a:lnTo>
                  <a:cubicBezTo>
                    <a:pt x="8180" y="3917"/>
                    <a:pt x="8240" y="3739"/>
                    <a:pt x="8144" y="3644"/>
                  </a:cubicBezTo>
                  <a:lnTo>
                    <a:pt x="7728" y="3227"/>
                  </a:lnTo>
                  <a:lnTo>
                    <a:pt x="8323" y="2632"/>
                  </a:lnTo>
                  <a:cubicBezTo>
                    <a:pt x="8728" y="3024"/>
                    <a:pt x="8740" y="3096"/>
                    <a:pt x="8859" y="3096"/>
                  </a:cubicBezTo>
                  <a:cubicBezTo>
                    <a:pt x="8954" y="3096"/>
                    <a:pt x="9025" y="3036"/>
                    <a:pt x="9025" y="2953"/>
                  </a:cubicBezTo>
                  <a:lnTo>
                    <a:pt x="9025" y="2929"/>
                  </a:lnTo>
                  <a:cubicBezTo>
                    <a:pt x="9025" y="2882"/>
                    <a:pt x="9061" y="2667"/>
                    <a:pt x="9180" y="1715"/>
                  </a:cubicBezTo>
                  <a:cubicBezTo>
                    <a:pt x="9192" y="1608"/>
                    <a:pt x="9097" y="1512"/>
                    <a:pt x="8978" y="1512"/>
                  </a:cubicBezTo>
                  <a:lnTo>
                    <a:pt x="7763" y="1667"/>
                  </a:lnTo>
                  <a:cubicBezTo>
                    <a:pt x="7632" y="1679"/>
                    <a:pt x="7573" y="1858"/>
                    <a:pt x="7656" y="1953"/>
                  </a:cubicBezTo>
                  <a:lnTo>
                    <a:pt x="8085" y="2381"/>
                  </a:lnTo>
                  <a:lnTo>
                    <a:pt x="7513" y="2965"/>
                  </a:lnTo>
                  <a:lnTo>
                    <a:pt x="7406" y="2858"/>
                  </a:lnTo>
                  <a:lnTo>
                    <a:pt x="7073" y="2524"/>
                  </a:lnTo>
                  <a:cubicBezTo>
                    <a:pt x="7041" y="2493"/>
                    <a:pt x="7001" y="2478"/>
                    <a:pt x="6962" y="2478"/>
                  </a:cubicBezTo>
                  <a:cubicBezTo>
                    <a:pt x="6884" y="2478"/>
                    <a:pt x="6807" y="2536"/>
                    <a:pt x="6799" y="2632"/>
                  </a:cubicBezTo>
                  <a:lnTo>
                    <a:pt x="6763" y="2858"/>
                  </a:lnTo>
                  <a:lnTo>
                    <a:pt x="870" y="2858"/>
                  </a:lnTo>
                  <a:lnTo>
                    <a:pt x="870" y="1358"/>
                  </a:lnTo>
                  <a:lnTo>
                    <a:pt x="1227" y="1358"/>
                  </a:lnTo>
                  <a:cubicBezTo>
                    <a:pt x="1322" y="1358"/>
                    <a:pt x="1394" y="1274"/>
                    <a:pt x="1394" y="1191"/>
                  </a:cubicBezTo>
                  <a:lnTo>
                    <a:pt x="1394" y="834"/>
                  </a:lnTo>
                  <a:lnTo>
                    <a:pt x="4513" y="834"/>
                  </a:lnTo>
                  <a:lnTo>
                    <a:pt x="4513" y="1191"/>
                  </a:lnTo>
                  <a:cubicBezTo>
                    <a:pt x="4513" y="1274"/>
                    <a:pt x="4596" y="1358"/>
                    <a:pt x="4680" y="1358"/>
                  </a:cubicBezTo>
                  <a:lnTo>
                    <a:pt x="5739" y="1358"/>
                  </a:lnTo>
                  <a:cubicBezTo>
                    <a:pt x="5823" y="1358"/>
                    <a:pt x="5906" y="1274"/>
                    <a:pt x="5906" y="1191"/>
                  </a:cubicBezTo>
                  <a:lnTo>
                    <a:pt x="5906" y="834"/>
                  </a:lnTo>
                  <a:close/>
                  <a:moveTo>
                    <a:pt x="1036" y="10228"/>
                  </a:moveTo>
                  <a:lnTo>
                    <a:pt x="1036" y="10942"/>
                  </a:lnTo>
                  <a:lnTo>
                    <a:pt x="322" y="10942"/>
                  </a:lnTo>
                  <a:lnTo>
                    <a:pt x="322" y="10228"/>
                  </a:lnTo>
                  <a:close/>
                  <a:moveTo>
                    <a:pt x="5561" y="10228"/>
                  </a:moveTo>
                  <a:lnTo>
                    <a:pt x="5561" y="10942"/>
                  </a:lnTo>
                  <a:lnTo>
                    <a:pt x="4846" y="10942"/>
                  </a:lnTo>
                  <a:lnTo>
                    <a:pt x="4846" y="10228"/>
                  </a:lnTo>
                  <a:close/>
                  <a:moveTo>
                    <a:pt x="10049" y="10228"/>
                  </a:moveTo>
                  <a:lnTo>
                    <a:pt x="10049" y="10942"/>
                  </a:lnTo>
                  <a:lnTo>
                    <a:pt x="9335" y="10942"/>
                  </a:lnTo>
                  <a:lnTo>
                    <a:pt x="9335" y="10228"/>
                  </a:lnTo>
                  <a:close/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1215"/>
                  </a:lnTo>
                  <a:cubicBezTo>
                    <a:pt x="0" y="1310"/>
                    <a:pt x="84" y="1381"/>
                    <a:pt x="167" y="1381"/>
                  </a:cubicBezTo>
                  <a:lnTo>
                    <a:pt x="524" y="1381"/>
                  </a:lnTo>
                  <a:lnTo>
                    <a:pt x="524" y="4953"/>
                  </a:lnTo>
                  <a:lnTo>
                    <a:pt x="167" y="4953"/>
                  </a:lnTo>
                  <a:cubicBezTo>
                    <a:pt x="84" y="4953"/>
                    <a:pt x="0" y="5025"/>
                    <a:pt x="0" y="5120"/>
                  </a:cubicBezTo>
                  <a:lnTo>
                    <a:pt x="0" y="6180"/>
                  </a:lnTo>
                  <a:cubicBezTo>
                    <a:pt x="0" y="6263"/>
                    <a:pt x="84" y="6346"/>
                    <a:pt x="167" y="6346"/>
                  </a:cubicBezTo>
                  <a:lnTo>
                    <a:pt x="524" y="6346"/>
                  </a:lnTo>
                  <a:lnTo>
                    <a:pt x="524" y="9894"/>
                  </a:lnTo>
                  <a:lnTo>
                    <a:pt x="167" y="9894"/>
                  </a:lnTo>
                  <a:cubicBezTo>
                    <a:pt x="84" y="9894"/>
                    <a:pt x="0" y="9978"/>
                    <a:pt x="0" y="10061"/>
                  </a:cubicBezTo>
                  <a:lnTo>
                    <a:pt x="0" y="11121"/>
                  </a:lnTo>
                  <a:cubicBezTo>
                    <a:pt x="0" y="11204"/>
                    <a:pt x="84" y="11287"/>
                    <a:pt x="167" y="11287"/>
                  </a:cubicBezTo>
                  <a:lnTo>
                    <a:pt x="1227" y="11287"/>
                  </a:lnTo>
                  <a:cubicBezTo>
                    <a:pt x="1322" y="11287"/>
                    <a:pt x="1394" y="11204"/>
                    <a:pt x="1394" y="11121"/>
                  </a:cubicBezTo>
                  <a:lnTo>
                    <a:pt x="1394" y="10763"/>
                  </a:lnTo>
                  <a:lnTo>
                    <a:pt x="4513" y="10763"/>
                  </a:lnTo>
                  <a:lnTo>
                    <a:pt x="4513" y="11121"/>
                  </a:lnTo>
                  <a:cubicBezTo>
                    <a:pt x="4513" y="11204"/>
                    <a:pt x="4596" y="11287"/>
                    <a:pt x="4680" y="11287"/>
                  </a:cubicBezTo>
                  <a:lnTo>
                    <a:pt x="5739" y="11287"/>
                  </a:lnTo>
                  <a:cubicBezTo>
                    <a:pt x="5823" y="11287"/>
                    <a:pt x="5906" y="11204"/>
                    <a:pt x="5906" y="11121"/>
                  </a:cubicBezTo>
                  <a:lnTo>
                    <a:pt x="5906" y="10763"/>
                  </a:lnTo>
                  <a:lnTo>
                    <a:pt x="9002" y="10763"/>
                  </a:lnTo>
                  <a:lnTo>
                    <a:pt x="9002" y="11121"/>
                  </a:lnTo>
                  <a:cubicBezTo>
                    <a:pt x="9002" y="11204"/>
                    <a:pt x="9073" y="11287"/>
                    <a:pt x="9156" y="11287"/>
                  </a:cubicBezTo>
                  <a:lnTo>
                    <a:pt x="10216" y="11287"/>
                  </a:lnTo>
                  <a:cubicBezTo>
                    <a:pt x="10311" y="11287"/>
                    <a:pt x="10383" y="11204"/>
                    <a:pt x="10383" y="11121"/>
                  </a:cubicBezTo>
                  <a:lnTo>
                    <a:pt x="10383" y="10061"/>
                  </a:lnTo>
                  <a:cubicBezTo>
                    <a:pt x="10383" y="9978"/>
                    <a:pt x="10311" y="9894"/>
                    <a:pt x="10216" y="9894"/>
                  </a:cubicBezTo>
                  <a:lnTo>
                    <a:pt x="9859" y="9894"/>
                  </a:lnTo>
                  <a:lnTo>
                    <a:pt x="9859" y="6346"/>
                  </a:lnTo>
                  <a:lnTo>
                    <a:pt x="10216" y="6346"/>
                  </a:lnTo>
                  <a:cubicBezTo>
                    <a:pt x="10311" y="6346"/>
                    <a:pt x="10383" y="6263"/>
                    <a:pt x="10383" y="6180"/>
                  </a:cubicBezTo>
                  <a:lnTo>
                    <a:pt x="10383" y="5120"/>
                  </a:lnTo>
                  <a:cubicBezTo>
                    <a:pt x="10383" y="5025"/>
                    <a:pt x="10311" y="4953"/>
                    <a:pt x="10216" y="4953"/>
                  </a:cubicBezTo>
                  <a:lnTo>
                    <a:pt x="9859" y="4953"/>
                  </a:lnTo>
                  <a:lnTo>
                    <a:pt x="9859" y="1381"/>
                  </a:lnTo>
                  <a:lnTo>
                    <a:pt x="10216" y="1381"/>
                  </a:lnTo>
                  <a:cubicBezTo>
                    <a:pt x="10311" y="1381"/>
                    <a:pt x="10383" y="1310"/>
                    <a:pt x="10383" y="1215"/>
                  </a:cubicBezTo>
                  <a:lnTo>
                    <a:pt x="10383" y="167"/>
                  </a:lnTo>
                  <a:cubicBezTo>
                    <a:pt x="10383" y="72"/>
                    <a:pt x="10311" y="0"/>
                    <a:pt x="10216" y="0"/>
                  </a:cubicBezTo>
                  <a:lnTo>
                    <a:pt x="9156" y="0"/>
                  </a:lnTo>
                  <a:cubicBezTo>
                    <a:pt x="9073" y="0"/>
                    <a:pt x="9002" y="72"/>
                    <a:pt x="9002" y="167"/>
                  </a:cubicBezTo>
                  <a:lnTo>
                    <a:pt x="9002" y="524"/>
                  </a:lnTo>
                  <a:lnTo>
                    <a:pt x="5882" y="524"/>
                  </a:lnTo>
                  <a:lnTo>
                    <a:pt x="5882" y="167"/>
                  </a:lnTo>
                  <a:cubicBezTo>
                    <a:pt x="5882" y="72"/>
                    <a:pt x="5811" y="0"/>
                    <a:pt x="5727" y="0"/>
                  </a:cubicBezTo>
                  <a:lnTo>
                    <a:pt x="4680" y="0"/>
                  </a:lnTo>
                  <a:cubicBezTo>
                    <a:pt x="4596" y="0"/>
                    <a:pt x="4513" y="72"/>
                    <a:pt x="4513" y="167"/>
                  </a:cubicBezTo>
                  <a:lnTo>
                    <a:pt x="4513" y="524"/>
                  </a:lnTo>
                  <a:lnTo>
                    <a:pt x="1394" y="524"/>
                  </a:lnTo>
                  <a:lnTo>
                    <a:pt x="1394" y="167"/>
                  </a:lnTo>
                  <a:cubicBezTo>
                    <a:pt x="1394" y="72"/>
                    <a:pt x="1322" y="0"/>
                    <a:pt x="122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54" name="Google Shape;12054;p82"/>
            <p:cNvSpPr/>
            <p:nvPr/>
          </p:nvSpPr>
          <p:spPr>
            <a:xfrm>
              <a:off x="2925696" y="156314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55" name="Google Shape;12055;p82"/>
            <p:cNvSpPr/>
            <p:nvPr/>
          </p:nvSpPr>
          <p:spPr>
            <a:xfrm>
              <a:off x="2953717" y="15945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56" name="Google Shape;12056;p82"/>
            <p:cNvSpPr/>
            <p:nvPr/>
          </p:nvSpPr>
          <p:spPr>
            <a:xfrm>
              <a:off x="2953717" y="1594182"/>
              <a:ext cx="32" cy="4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cubicBezTo>
                    <a:pt x="1" y="1"/>
                    <a:pt x="1" y="13"/>
                    <a:pt x="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57" name="Google Shape;12057;p82"/>
            <p:cNvSpPr/>
            <p:nvPr/>
          </p:nvSpPr>
          <p:spPr>
            <a:xfrm>
              <a:off x="2925696" y="156314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58" name="Google Shape;12058;p82"/>
            <p:cNvSpPr/>
            <p:nvPr/>
          </p:nvSpPr>
          <p:spPr>
            <a:xfrm>
              <a:off x="2925696" y="156314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59" name="Google Shape;12059;p82"/>
            <p:cNvSpPr/>
            <p:nvPr/>
          </p:nvSpPr>
          <p:spPr>
            <a:xfrm>
              <a:off x="2953717" y="159418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60" name="Google Shape;12060;p82"/>
            <p:cNvSpPr/>
            <p:nvPr/>
          </p:nvSpPr>
          <p:spPr>
            <a:xfrm>
              <a:off x="2953717" y="159418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61" name="Google Shape;12061;p82"/>
            <p:cNvSpPr/>
            <p:nvPr/>
          </p:nvSpPr>
          <p:spPr>
            <a:xfrm>
              <a:off x="2923788" y="157640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62" name="Google Shape;12062;p82"/>
            <p:cNvSpPr/>
            <p:nvPr/>
          </p:nvSpPr>
          <p:spPr>
            <a:xfrm>
              <a:off x="2953717" y="159418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63" name="Google Shape;12063;p82"/>
            <p:cNvSpPr/>
            <p:nvPr/>
          </p:nvSpPr>
          <p:spPr>
            <a:xfrm>
              <a:off x="2953717" y="159418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64" name="Google Shape;12064;p82"/>
            <p:cNvSpPr/>
            <p:nvPr/>
          </p:nvSpPr>
          <p:spPr>
            <a:xfrm>
              <a:off x="2953717" y="159418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65" name="Google Shape;12065;p82"/>
            <p:cNvSpPr/>
            <p:nvPr/>
          </p:nvSpPr>
          <p:spPr>
            <a:xfrm>
              <a:off x="2923438" y="1576784"/>
              <a:ext cx="0" cy="32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66" name="Google Shape;12066;p82"/>
            <p:cNvSpPr/>
            <p:nvPr/>
          </p:nvSpPr>
          <p:spPr>
            <a:xfrm>
              <a:off x="2792783" y="1631298"/>
              <a:ext cx="87877" cy="101140"/>
            </a:xfrm>
            <a:custGeom>
              <a:avLst/>
              <a:gdLst/>
              <a:ahLst/>
              <a:cxnLst/>
              <a:rect l="l" t="t" r="r" b="b"/>
              <a:pathLst>
                <a:path w="2763" h="3180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2167" y="334"/>
                  </a:lnTo>
                  <a:cubicBezTo>
                    <a:pt x="2310" y="334"/>
                    <a:pt x="2429" y="453"/>
                    <a:pt x="2429" y="584"/>
                  </a:cubicBezTo>
                  <a:lnTo>
                    <a:pt x="2429" y="3013"/>
                  </a:lnTo>
                  <a:cubicBezTo>
                    <a:pt x="2429" y="3096"/>
                    <a:pt x="2501" y="3180"/>
                    <a:pt x="2584" y="3180"/>
                  </a:cubicBezTo>
                  <a:cubicBezTo>
                    <a:pt x="2679" y="3180"/>
                    <a:pt x="2751" y="3096"/>
                    <a:pt x="2751" y="3013"/>
                  </a:cubicBezTo>
                  <a:lnTo>
                    <a:pt x="2751" y="584"/>
                  </a:lnTo>
                  <a:cubicBezTo>
                    <a:pt x="2763" y="275"/>
                    <a:pt x="2501" y="1"/>
                    <a:pt x="2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67" name="Google Shape;12067;p82"/>
            <p:cNvSpPr/>
            <p:nvPr/>
          </p:nvSpPr>
          <p:spPr>
            <a:xfrm>
              <a:off x="2715147" y="1631298"/>
              <a:ext cx="66695" cy="122735"/>
            </a:xfrm>
            <a:custGeom>
              <a:avLst/>
              <a:gdLst/>
              <a:ahLst/>
              <a:cxnLst/>
              <a:rect l="l" t="t" r="r" b="b"/>
              <a:pathLst>
                <a:path w="2097" h="3859" extrusionOk="0">
                  <a:moveTo>
                    <a:pt x="596" y="1"/>
                  </a:moveTo>
                  <a:cubicBezTo>
                    <a:pt x="263" y="1"/>
                    <a:pt x="1" y="275"/>
                    <a:pt x="1" y="596"/>
                  </a:cubicBezTo>
                  <a:lnTo>
                    <a:pt x="1" y="3692"/>
                  </a:lnTo>
                  <a:cubicBezTo>
                    <a:pt x="1" y="3787"/>
                    <a:pt x="72" y="3858"/>
                    <a:pt x="167" y="3858"/>
                  </a:cubicBezTo>
                  <a:cubicBezTo>
                    <a:pt x="251" y="3858"/>
                    <a:pt x="322" y="3787"/>
                    <a:pt x="322" y="3692"/>
                  </a:cubicBezTo>
                  <a:lnTo>
                    <a:pt x="322" y="596"/>
                  </a:lnTo>
                  <a:cubicBezTo>
                    <a:pt x="322" y="453"/>
                    <a:pt x="441" y="346"/>
                    <a:pt x="584" y="346"/>
                  </a:cubicBezTo>
                  <a:lnTo>
                    <a:pt x="1917" y="346"/>
                  </a:lnTo>
                  <a:cubicBezTo>
                    <a:pt x="2013" y="346"/>
                    <a:pt x="2084" y="275"/>
                    <a:pt x="2084" y="179"/>
                  </a:cubicBezTo>
                  <a:cubicBezTo>
                    <a:pt x="2096" y="72"/>
                    <a:pt x="2025" y="1"/>
                    <a:pt x="192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68" name="Google Shape;12068;p82"/>
            <p:cNvSpPr/>
            <p:nvPr/>
          </p:nvSpPr>
          <p:spPr>
            <a:xfrm>
              <a:off x="2715911" y="1707789"/>
              <a:ext cx="166277" cy="93570"/>
            </a:xfrm>
            <a:custGeom>
              <a:avLst/>
              <a:gdLst/>
              <a:ahLst/>
              <a:cxnLst/>
              <a:rect l="l" t="t" r="r" b="b"/>
              <a:pathLst>
                <a:path w="5228" h="2942" extrusionOk="0">
                  <a:moveTo>
                    <a:pt x="2001" y="358"/>
                  </a:moveTo>
                  <a:cubicBezTo>
                    <a:pt x="2132" y="358"/>
                    <a:pt x="2239" y="429"/>
                    <a:pt x="2298" y="537"/>
                  </a:cubicBezTo>
                  <a:lnTo>
                    <a:pt x="2596" y="1132"/>
                  </a:lnTo>
                  <a:cubicBezTo>
                    <a:pt x="2429" y="1287"/>
                    <a:pt x="2215" y="1382"/>
                    <a:pt x="2001" y="1382"/>
                  </a:cubicBezTo>
                  <a:cubicBezTo>
                    <a:pt x="1763" y="1382"/>
                    <a:pt x="1548" y="1287"/>
                    <a:pt x="1382" y="1132"/>
                  </a:cubicBezTo>
                  <a:lnTo>
                    <a:pt x="1703" y="537"/>
                  </a:lnTo>
                  <a:cubicBezTo>
                    <a:pt x="1763" y="418"/>
                    <a:pt x="1870" y="358"/>
                    <a:pt x="2001" y="358"/>
                  </a:cubicBezTo>
                  <a:close/>
                  <a:moveTo>
                    <a:pt x="2739" y="1453"/>
                  </a:moveTo>
                  <a:lnTo>
                    <a:pt x="3334" y="2632"/>
                  </a:lnTo>
                  <a:lnTo>
                    <a:pt x="631" y="2632"/>
                  </a:lnTo>
                  <a:lnTo>
                    <a:pt x="1227" y="1453"/>
                  </a:lnTo>
                  <a:cubicBezTo>
                    <a:pt x="1429" y="1632"/>
                    <a:pt x="1703" y="1739"/>
                    <a:pt x="1989" y="1739"/>
                  </a:cubicBezTo>
                  <a:cubicBezTo>
                    <a:pt x="2263" y="1739"/>
                    <a:pt x="2536" y="1632"/>
                    <a:pt x="2739" y="1453"/>
                  </a:cubicBezTo>
                  <a:close/>
                  <a:moveTo>
                    <a:pt x="2001" y="1"/>
                  </a:moveTo>
                  <a:cubicBezTo>
                    <a:pt x="1739" y="1"/>
                    <a:pt x="1524" y="132"/>
                    <a:pt x="1405" y="370"/>
                  </a:cubicBezTo>
                  <a:lnTo>
                    <a:pt x="1048" y="1072"/>
                  </a:lnTo>
                  <a:lnTo>
                    <a:pt x="346" y="2454"/>
                  </a:lnTo>
                  <a:cubicBezTo>
                    <a:pt x="334" y="2418"/>
                    <a:pt x="334" y="2382"/>
                    <a:pt x="334" y="2346"/>
                  </a:cubicBezTo>
                  <a:lnTo>
                    <a:pt x="334" y="1930"/>
                  </a:lnTo>
                  <a:cubicBezTo>
                    <a:pt x="334" y="1834"/>
                    <a:pt x="250" y="1763"/>
                    <a:pt x="167" y="1763"/>
                  </a:cubicBezTo>
                  <a:cubicBezTo>
                    <a:pt x="72" y="1763"/>
                    <a:pt x="0" y="1834"/>
                    <a:pt x="0" y="1930"/>
                  </a:cubicBezTo>
                  <a:lnTo>
                    <a:pt x="0" y="2346"/>
                  </a:lnTo>
                  <a:cubicBezTo>
                    <a:pt x="0" y="2680"/>
                    <a:pt x="274" y="2942"/>
                    <a:pt x="596" y="2942"/>
                  </a:cubicBezTo>
                  <a:lnTo>
                    <a:pt x="4632" y="2942"/>
                  </a:lnTo>
                  <a:cubicBezTo>
                    <a:pt x="4953" y="2942"/>
                    <a:pt x="5227" y="2680"/>
                    <a:pt x="5227" y="2346"/>
                  </a:cubicBezTo>
                  <a:lnTo>
                    <a:pt x="5227" y="1263"/>
                  </a:lnTo>
                  <a:cubicBezTo>
                    <a:pt x="5180" y="1191"/>
                    <a:pt x="5108" y="1108"/>
                    <a:pt x="5025" y="1108"/>
                  </a:cubicBezTo>
                  <a:cubicBezTo>
                    <a:pt x="4930" y="1108"/>
                    <a:pt x="4858" y="1191"/>
                    <a:pt x="4858" y="1275"/>
                  </a:cubicBezTo>
                  <a:lnTo>
                    <a:pt x="4858" y="2358"/>
                  </a:lnTo>
                  <a:cubicBezTo>
                    <a:pt x="4858" y="2513"/>
                    <a:pt x="4739" y="2620"/>
                    <a:pt x="4596" y="2620"/>
                  </a:cubicBezTo>
                  <a:lnTo>
                    <a:pt x="3739" y="2620"/>
                  </a:lnTo>
                  <a:lnTo>
                    <a:pt x="2608" y="370"/>
                  </a:lnTo>
                  <a:cubicBezTo>
                    <a:pt x="2548" y="251"/>
                    <a:pt x="2465" y="156"/>
                    <a:pt x="2358" y="96"/>
                  </a:cubicBezTo>
                  <a:cubicBezTo>
                    <a:pt x="2251" y="37"/>
                    <a:pt x="2132" y="1"/>
                    <a:pt x="200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69" name="Google Shape;12069;p82"/>
            <p:cNvSpPr/>
            <p:nvPr/>
          </p:nvSpPr>
          <p:spPr>
            <a:xfrm>
              <a:off x="2799589" y="1654706"/>
              <a:ext cx="61384" cy="62974"/>
            </a:xfrm>
            <a:custGeom>
              <a:avLst/>
              <a:gdLst/>
              <a:ahLst/>
              <a:cxnLst/>
              <a:rect l="l" t="t" r="r" b="b"/>
              <a:pathLst>
                <a:path w="1930" h="1980" extrusionOk="0">
                  <a:moveTo>
                    <a:pt x="644" y="432"/>
                  </a:moveTo>
                  <a:cubicBezTo>
                    <a:pt x="608" y="932"/>
                    <a:pt x="965" y="1384"/>
                    <a:pt x="1441" y="1467"/>
                  </a:cubicBezTo>
                  <a:cubicBezTo>
                    <a:pt x="1322" y="1587"/>
                    <a:pt x="1167" y="1646"/>
                    <a:pt x="989" y="1646"/>
                  </a:cubicBezTo>
                  <a:cubicBezTo>
                    <a:pt x="620" y="1646"/>
                    <a:pt x="334" y="1348"/>
                    <a:pt x="334" y="991"/>
                  </a:cubicBezTo>
                  <a:cubicBezTo>
                    <a:pt x="334" y="753"/>
                    <a:pt x="453" y="551"/>
                    <a:pt x="644" y="432"/>
                  </a:cubicBezTo>
                  <a:close/>
                  <a:moveTo>
                    <a:pt x="898" y="0"/>
                  </a:moveTo>
                  <a:cubicBezTo>
                    <a:pt x="889" y="0"/>
                    <a:pt x="880" y="1"/>
                    <a:pt x="870" y="3"/>
                  </a:cubicBezTo>
                  <a:cubicBezTo>
                    <a:pt x="382" y="74"/>
                    <a:pt x="1" y="491"/>
                    <a:pt x="1" y="979"/>
                  </a:cubicBezTo>
                  <a:cubicBezTo>
                    <a:pt x="1" y="1527"/>
                    <a:pt x="453" y="1979"/>
                    <a:pt x="1001" y="1979"/>
                  </a:cubicBezTo>
                  <a:cubicBezTo>
                    <a:pt x="1406" y="1979"/>
                    <a:pt x="1763" y="1741"/>
                    <a:pt x="1918" y="1384"/>
                  </a:cubicBezTo>
                  <a:cubicBezTo>
                    <a:pt x="1929" y="1336"/>
                    <a:pt x="1929" y="1265"/>
                    <a:pt x="1894" y="1217"/>
                  </a:cubicBezTo>
                  <a:cubicBezTo>
                    <a:pt x="1874" y="1178"/>
                    <a:pt x="1830" y="1155"/>
                    <a:pt x="1768" y="1155"/>
                  </a:cubicBezTo>
                  <a:cubicBezTo>
                    <a:pt x="1755" y="1155"/>
                    <a:pt x="1741" y="1156"/>
                    <a:pt x="1727" y="1158"/>
                  </a:cubicBezTo>
                  <a:lnTo>
                    <a:pt x="1644" y="1158"/>
                  </a:lnTo>
                  <a:cubicBezTo>
                    <a:pt x="1275" y="1158"/>
                    <a:pt x="989" y="860"/>
                    <a:pt x="989" y="503"/>
                  </a:cubicBezTo>
                  <a:cubicBezTo>
                    <a:pt x="989" y="420"/>
                    <a:pt x="1001" y="324"/>
                    <a:pt x="1048" y="241"/>
                  </a:cubicBezTo>
                  <a:cubicBezTo>
                    <a:pt x="1092" y="131"/>
                    <a:pt x="1014" y="0"/>
                    <a:pt x="89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070" name="Google Shape;12070;p82"/>
          <p:cNvGrpSpPr/>
          <p:nvPr/>
        </p:nvGrpSpPr>
        <p:grpSpPr>
          <a:xfrm>
            <a:off x="4756737" y="1761889"/>
            <a:ext cx="426696" cy="479704"/>
            <a:chOff x="3567553" y="1499912"/>
            <a:chExt cx="320022" cy="359778"/>
          </a:xfrm>
          <a:solidFill>
            <a:srgbClr val="D2DE00"/>
          </a:solidFill>
        </p:grpSpPr>
        <p:sp>
          <p:nvSpPr>
            <p:cNvPr id="12071" name="Google Shape;12071;p82"/>
            <p:cNvSpPr/>
            <p:nvPr/>
          </p:nvSpPr>
          <p:spPr>
            <a:xfrm>
              <a:off x="3567553" y="1502933"/>
              <a:ext cx="263218" cy="356757"/>
            </a:xfrm>
            <a:custGeom>
              <a:avLst/>
              <a:gdLst/>
              <a:ahLst/>
              <a:cxnLst/>
              <a:rect l="l" t="t" r="r" b="b"/>
              <a:pathLst>
                <a:path w="8276" h="11217" extrusionOk="0">
                  <a:moveTo>
                    <a:pt x="1738" y="0"/>
                  </a:moveTo>
                  <a:cubicBezTo>
                    <a:pt x="1718" y="0"/>
                    <a:pt x="1698" y="4"/>
                    <a:pt x="1679" y="12"/>
                  </a:cubicBezTo>
                  <a:cubicBezTo>
                    <a:pt x="1227" y="179"/>
                    <a:pt x="905" y="632"/>
                    <a:pt x="905" y="1120"/>
                  </a:cubicBezTo>
                  <a:lnTo>
                    <a:pt x="905" y="8275"/>
                  </a:lnTo>
                  <a:lnTo>
                    <a:pt x="167" y="8275"/>
                  </a:lnTo>
                  <a:cubicBezTo>
                    <a:pt x="72" y="8275"/>
                    <a:pt x="1" y="8359"/>
                    <a:pt x="1" y="8442"/>
                  </a:cubicBezTo>
                  <a:lnTo>
                    <a:pt x="1" y="10145"/>
                  </a:lnTo>
                  <a:cubicBezTo>
                    <a:pt x="1" y="10716"/>
                    <a:pt x="477" y="11216"/>
                    <a:pt x="1072" y="11216"/>
                  </a:cubicBezTo>
                  <a:lnTo>
                    <a:pt x="7156" y="11216"/>
                  </a:lnTo>
                  <a:cubicBezTo>
                    <a:pt x="7775" y="11216"/>
                    <a:pt x="8275" y="10716"/>
                    <a:pt x="8275" y="10097"/>
                  </a:cubicBezTo>
                  <a:lnTo>
                    <a:pt x="8275" y="4930"/>
                  </a:lnTo>
                  <a:cubicBezTo>
                    <a:pt x="8252" y="4835"/>
                    <a:pt x="8168" y="4751"/>
                    <a:pt x="8073" y="4751"/>
                  </a:cubicBezTo>
                  <a:cubicBezTo>
                    <a:pt x="7978" y="4751"/>
                    <a:pt x="7906" y="4835"/>
                    <a:pt x="7906" y="4918"/>
                  </a:cubicBezTo>
                  <a:lnTo>
                    <a:pt x="7906" y="10085"/>
                  </a:lnTo>
                  <a:cubicBezTo>
                    <a:pt x="7906" y="10514"/>
                    <a:pt x="7561" y="10859"/>
                    <a:pt x="7132" y="10859"/>
                  </a:cubicBezTo>
                  <a:lnTo>
                    <a:pt x="7061" y="10859"/>
                  </a:lnTo>
                  <a:cubicBezTo>
                    <a:pt x="6680" y="10811"/>
                    <a:pt x="6406" y="10502"/>
                    <a:pt x="6406" y="10133"/>
                  </a:cubicBezTo>
                  <a:lnTo>
                    <a:pt x="6406" y="9609"/>
                  </a:lnTo>
                  <a:cubicBezTo>
                    <a:pt x="6406" y="9514"/>
                    <a:pt x="6323" y="9442"/>
                    <a:pt x="6239" y="9442"/>
                  </a:cubicBezTo>
                  <a:cubicBezTo>
                    <a:pt x="6144" y="9442"/>
                    <a:pt x="6073" y="9514"/>
                    <a:pt x="6073" y="9609"/>
                  </a:cubicBezTo>
                  <a:lnTo>
                    <a:pt x="6073" y="10133"/>
                  </a:lnTo>
                  <a:cubicBezTo>
                    <a:pt x="6073" y="10407"/>
                    <a:pt x="6180" y="10680"/>
                    <a:pt x="6370" y="10871"/>
                  </a:cubicBezTo>
                  <a:cubicBezTo>
                    <a:pt x="3459" y="10871"/>
                    <a:pt x="2120" y="10874"/>
                    <a:pt x="1492" y="10874"/>
                  </a:cubicBezTo>
                  <a:cubicBezTo>
                    <a:pt x="864" y="10874"/>
                    <a:pt x="947" y="10871"/>
                    <a:pt x="882" y="10859"/>
                  </a:cubicBezTo>
                  <a:cubicBezTo>
                    <a:pt x="548" y="10788"/>
                    <a:pt x="298" y="10490"/>
                    <a:pt x="298" y="10145"/>
                  </a:cubicBezTo>
                  <a:lnTo>
                    <a:pt x="298" y="8609"/>
                  </a:lnTo>
                  <a:lnTo>
                    <a:pt x="6073" y="8609"/>
                  </a:lnTo>
                  <a:lnTo>
                    <a:pt x="6073" y="8954"/>
                  </a:lnTo>
                  <a:cubicBezTo>
                    <a:pt x="6073" y="9037"/>
                    <a:pt x="6144" y="9121"/>
                    <a:pt x="6239" y="9121"/>
                  </a:cubicBezTo>
                  <a:cubicBezTo>
                    <a:pt x="6323" y="9121"/>
                    <a:pt x="6406" y="9037"/>
                    <a:pt x="6406" y="8954"/>
                  </a:cubicBezTo>
                  <a:lnTo>
                    <a:pt x="6406" y="8442"/>
                  </a:lnTo>
                  <a:cubicBezTo>
                    <a:pt x="6406" y="8359"/>
                    <a:pt x="6323" y="8275"/>
                    <a:pt x="6239" y="8275"/>
                  </a:cubicBezTo>
                  <a:lnTo>
                    <a:pt x="1227" y="8275"/>
                  </a:lnTo>
                  <a:lnTo>
                    <a:pt x="1227" y="1120"/>
                  </a:lnTo>
                  <a:cubicBezTo>
                    <a:pt x="1227" y="763"/>
                    <a:pt x="1441" y="441"/>
                    <a:pt x="1786" y="322"/>
                  </a:cubicBezTo>
                  <a:cubicBezTo>
                    <a:pt x="1882" y="286"/>
                    <a:pt x="1917" y="179"/>
                    <a:pt x="1894" y="108"/>
                  </a:cubicBezTo>
                  <a:cubicBezTo>
                    <a:pt x="1866" y="44"/>
                    <a:pt x="1803" y="0"/>
                    <a:pt x="173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72" name="Google Shape;12072;p82"/>
            <p:cNvSpPr/>
            <p:nvPr/>
          </p:nvSpPr>
          <p:spPr>
            <a:xfrm>
              <a:off x="3638001" y="1499912"/>
              <a:ext cx="249574" cy="142773"/>
            </a:xfrm>
            <a:custGeom>
              <a:avLst/>
              <a:gdLst/>
              <a:ahLst/>
              <a:cxnLst/>
              <a:rect l="l" t="t" r="r" b="b"/>
              <a:pathLst>
                <a:path w="7847" h="4489" extrusionOk="0">
                  <a:moveTo>
                    <a:pt x="6787" y="322"/>
                  </a:moveTo>
                  <a:cubicBezTo>
                    <a:pt x="7191" y="322"/>
                    <a:pt x="7537" y="655"/>
                    <a:pt x="7537" y="1072"/>
                  </a:cubicBezTo>
                  <a:lnTo>
                    <a:pt x="7525" y="2608"/>
                  </a:lnTo>
                  <a:lnTo>
                    <a:pt x="6037" y="2608"/>
                  </a:lnTo>
                  <a:lnTo>
                    <a:pt x="6037" y="1417"/>
                  </a:lnTo>
                  <a:lnTo>
                    <a:pt x="6037" y="1072"/>
                  </a:lnTo>
                  <a:cubicBezTo>
                    <a:pt x="6037" y="643"/>
                    <a:pt x="6370" y="322"/>
                    <a:pt x="6775" y="322"/>
                  </a:cubicBezTo>
                  <a:close/>
                  <a:moveTo>
                    <a:pt x="167" y="0"/>
                  </a:moveTo>
                  <a:cubicBezTo>
                    <a:pt x="83" y="0"/>
                    <a:pt x="0" y="72"/>
                    <a:pt x="0" y="167"/>
                  </a:cubicBezTo>
                  <a:cubicBezTo>
                    <a:pt x="0" y="250"/>
                    <a:pt x="83" y="322"/>
                    <a:pt x="167" y="322"/>
                  </a:cubicBezTo>
                  <a:lnTo>
                    <a:pt x="5989" y="322"/>
                  </a:lnTo>
                  <a:cubicBezTo>
                    <a:pt x="5894" y="417"/>
                    <a:pt x="5810" y="548"/>
                    <a:pt x="5763" y="667"/>
                  </a:cubicBezTo>
                  <a:cubicBezTo>
                    <a:pt x="5715" y="798"/>
                    <a:pt x="5691" y="917"/>
                    <a:pt x="5691" y="1060"/>
                  </a:cubicBezTo>
                  <a:lnTo>
                    <a:pt x="5691" y="1393"/>
                  </a:lnTo>
                  <a:lnTo>
                    <a:pt x="5691" y="4334"/>
                  </a:lnTo>
                  <a:cubicBezTo>
                    <a:pt x="5691" y="4418"/>
                    <a:pt x="5763" y="4489"/>
                    <a:pt x="5858" y="4489"/>
                  </a:cubicBezTo>
                  <a:cubicBezTo>
                    <a:pt x="5941" y="4489"/>
                    <a:pt x="6013" y="4418"/>
                    <a:pt x="6013" y="4334"/>
                  </a:cubicBezTo>
                  <a:lnTo>
                    <a:pt x="6013" y="2929"/>
                  </a:lnTo>
                  <a:lnTo>
                    <a:pt x="7668" y="2929"/>
                  </a:lnTo>
                  <a:cubicBezTo>
                    <a:pt x="7763" y="2929"/>
                    <a:pt x="7834" y="2858"/>
                    <a:pt x="7834" y="2763"/>
                  </a:cubicBezTo>
                  <a:lnTo>
                    <a:pt x="7834" y="1072"/>
                  </a:lnTo>
                  <a:cubicBezTo>
                    <a:pt x="7846" y="488"/>
                    <a:pt x="7370" y="0"/>
                    <a:pt x="677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73" name="Google Shape;12073;p82"/>
            <p:cNvSpPr/>
            <p:nvPr/>
          </p:nvSpPr>
          <p:spPr>
            <a:xfrm>
              <a:off x="3641786" y="1594563"/>
              <a:ext cx="141659" cy="10273"/>
            </a:xfrm>
            <a:custGeom>
              <a:avLst/>
              <a:gdLst/>
              <a:ahLst/>
              <a:cxnLst/>
              <a:rect l="l" t="t" r="r" b="b"/>
              <a:pathLst>
                <a:path w="4454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4286" y="322"/>
                  </a:lnTo>
                  <a:cubicBezTo>
                    <a:pt x="4382" y="322"/>
                    <a:pt x="4453" y="251"/>
                    <a:pt x="4453" y="168"/>
                  </a:cubicBezTo>
                  <a:cubicBezTo>
                    <a:pt x="4453" y="72"/>
                    <a:pt x="4382" y="1"/>
                    <a:pt x="42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74" name="Google Shape;12074;p82"/>
            <p:cNvSpPr/>
            <p:nvPr/>
          </p:nvSpPr>
          <p:spPr>
            <a:xfrm>
              <a:off x="3641786" y="1638136"/>
              <a:ext cx="141659" cy="10241"/>
            </a:xfrm>
            <a:custGeom>
              <a:avLst/>
              <a:gdLst/>
              <a:ahLst/>
              <a:cxnLst/>
              <a:rect l="l" t="t" r="r" b="b"/>
              <a:pathLst>
                <a:path w="4454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286" y="322"/>
                  </a:lnTo>
                  <a:cubicBezTo>
                    <a:pt x="4382" y="322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75" name="Google Shape;12075;p82"/>
            <p:cNvSpPr/>
            <p:nvPr/>
          </p:nvSpPr>
          <p:spPr>
            <a:xfrm>
              <a:off x="3641786" y="1682059"/>
              <a:ext cx="141659" cy="10623"/>
            </a:xfrm>
            <a:custGeom>
              <a:avLst/>
              <a:gdLst/>
              <a:ahLst/>
              <a:cxnLst/>
              <a:rect l="l" t="t" r="r" b="b"/>
              <a:pathLst>
                <a:path w="4454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4286" y="334"/>
                  </a:lnTo>
                  <a:cubicBezTo>
                    <a:pt x="4382" y="334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76" name="Google Shape;12076;p82"/>
            <p:cNvSpPr/>
            <p:nvPr/>
          </p:nvSpPr>
          <p:spPr>
            <a:xfrm>
              <a:off x="3641786" y="1725600"/>
              <a:ext cx="141659" cy="10623"/>
            </a:xfrm>
            <a:custGeom>
              <a:avLst/>
              <a:gdLst/>
              <a:ahLst/>
              <a:cxnLst/>
              <a:rect l="l" t="t" r="r" b="b"/>
              <a:pathLst>
                <a:path w="4454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4286" y="334"/>
                  </a:lnTo>
                  <a:cubicBezTo>
                    <a:pt x="4382" y="334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077" name="Google Shape;12077;p82"/>
          <p:cNvGrpSpPr/>
          <p:nvPr/>
        </p:nvGrpSpPr>
        <p:grpSpPr>
          <a:xfrm>
            <a:off x="1746501" y="1761890"/>
            <a:ext cx="478687" cy="478177"/>
            <a:chOff x="1309875" y="1499912"/>
            <a:chExt cx="359015" cy="358633"/>
          </a:xfrm>
          <a:solidFill>
            <a:srgbClr val="D2DE00"/>
          </a:solidFill>
        </p:grpSpPr>
        <p:sp>
          <p:nvSpPr>
            <p:cNvPr id="12078" name="Google Shape;12078;p82"/>
            <p:cNvSpPr/>
            <p:nvPr/>
          </p:nvSpPr>
          <p:spPr>
            <a:xfrm>
              <a:off x="1309875" y="1499912"/>
              <a:ext cx="133708" cy="204665"/>
            </a:xfrm>
            <a:custGeom>
              <a:avLst/>
              <a:gdLst/>
              <a:ahLst/>
              <a:cxnLst/>
              <a:rect l="l" t="t" r="r" b="b"/>
              <a:pathLst>
                <a:path w="4204" h="6435" extrusionOk="0">
                  <a:moveTo>
                    <a:pt x="1310" y="0"/>
                  </a:moveTo>
                  <a:cubicBezTo>
                    <a:pt x="608" y="0"/>
                    <a:pt x="24" y="560"/>
                    <a:pt x="24" y="1274"/>
                  </a:cubicBezTo>
                  <a:cubicBezTo>
                    <a:pt x="36" y="6323"/>
                    <a:pt x="0" y="6037"/>
                    <a:pt x="72" y="6311"/>
                  </a:cubicBezTo>
                  <a:cubicBezTo>
                    <a:pt x="82" y="6381"/>
                    <a:pt x="152" y="6435"/>
                    <a:pt x="231" y="6435"/>
                  </a:cubicBezTo>
                  <a:cubicBezTo>
                    <a:pt x="246" y="6435"/>
                    <a:pt x="260" y="6433"/>
                    <a:pt x="274" y="6430"/>
                  </a:cubicBezTo>
                  <a:cubicBezTo>
                    <a:pt x="370" y="6394"/>
                    <a:pt x="429" y="6311"/>
                    <a:pt x="393" y="6215"/>
                  </a:cubicBezTo>
                  <a:cubicBezTo>
                    <a:pt x="358" y="6013"/>
                    <a:pt x="381" y="6180"/>
                    <a:pt x="370" y="1262"/>
                  </a:cubicBezTo>
                  <a:cubicBezTo>
                    <a:pt x="370" y="739"/>
                    <a:pt x="786" y="322"/>
                    <a:pt x="1310" y="322"/>
                  </a:cubicBezTo>
                  <a:lnTo>
                    <a:pt x="4049" y="322"/>
                  </a:lnTo>
                  <a:cubicBezTo>
                    <a:pt x="4132" y="322"/>
                    <a:pt x="4203" y="250"/>
                    <a:pt x="4203" y="167"/>
                  </a:cubicBezTo>
                  <a:cubicBezTo>
                    <a:pt x="4203" y="72"/>
                    <a:pt x="4132" y="0"/>
                    <a:pt x="404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79" name="Google Shape;12079;p82"/>
            <p:cNvSpPr/>
            <p:nvPr/>
          </p:nvSpPr>
          <p:spPr>
            <a:xfrm>
              <a:off x="1454524" y="1499912"/>
              <a:ext cx="213602" cy="123467"/>
            </a:xfrm>
            <a:custGeom>
              <a:avLst/>
              <a:gdLst/>
              <a:ahLst/>
              <a:cxnLst/>
              <a:rect l="l" t="t" r="r" b="b"/>
              <a:pathLst>
                <a:path w="6716" h="388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5430" y="322"/>
                  </a:lnTo>
                  <a:cubicBezTo>
                    <a:pt x="5954" y="322"/>
                    <a:pt x="6371" y="739"/>
                    <a:pt x="6371" y="1262"/>
                  </a:cubicBezTo>
                  <a:lnTo>
                    <a:pt x="6371" y="3715"/>
                  </a:lnTo>
                  <a:cubicBezTo>
                    <a:pt x="6371" y="3810"/>
                    <a:pt x="6442" y="3882"/>
                    <a:pt x="6537" y="3882"/>
                  </a:cubicBezTo>
                  <a:cubicBezTo>
                    <a:pt x="6621" y="3882"/>
                    <a:pt x="6704" y="3810"/>
                    <a:pt x="6704" y="3715"/>
                  </a:cubicBezTo>
                  <a:lnTo>
                    <a:pt x="6704" y="1262"/>
                  </a:lnTo>
                  <a:cubicBezTo>
                    <a:pt x="6716" y="584"/>
                    <a:pt x="6144" y="0"/>
                    <a:pt x="54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80" name="Google Shape;12080;p82"/>
            <p:cNvSpPr/>
            <p:nvPr/>
          </p:nvSpPr>
          <p:spPr>
            <a:xfrm>
              <a:off x="1322756" y="1634701"/>
              <a:ext cx="346134" cy="223844"/>
            </a:xfrm>
            <a:custGeom>
              <a:avLst/>
              <a:gdLst/>
              <a:ahLst/>
              <a:cxnLst/>
              <a:rect l="l" t="t" r="r" b="b"/>
              <a:pathLst>
                <a:path w="10883" h="7038" extrusionOk="0">
                  <a:moveTo>
                    <a:pt x="5930" y="3037"/>
                  </a:moveTo>
                  <a:lnTo>
                    <a:pt x="5930" y="5656"/>
                  </a:lnTo>
                  <a:lnTo>
                    <a:pt x="4560" y="5656"/>
                  </a:lnTo>
                  <a:lnTo>
                    <a:pt x="4560" y="3037"/>
                  </a:lnTo>
                  <a:close/>
                  <a:moveTo>
                    <a:pt x="7370" y="5990"/>
                  </a:moveTo>
                  <a:cubicBezTo>
                    <a:pt x="7549" y="5990"/>
                    <a:pt x="7716" y="6133"/>
                    <a:pt x="7716" y="6323"/>
                  </a:cubicBezTo>
                  <a:lnTo>
                    <a:pt x="7716" y="6383"/>
                  </a:lnTo>
                  <a:cubicBezTo>
                    <a:pt x="7716" y="6561"/>
                    <a:pt x="7573" y="6728"/>
                    <a:pt x="7370" y="6728"/>
                  </a:cubicBezTo>
                  <a:lnTo>
                    <a:pt x="3120" y="6728"/>
                  </a:lnTo>
                  <a:cubicBezTo>
                    <a:pt x="2941" y="6728"/>
                    <a:pt x="2774" y="6585"/>
                    <a:pt x="2774" y="6383"/>
                  </a:cubicBezTo>
                  <a:lnTo>
                    <a:pt x="2774" y="6323"/>
                  </a:lnTo>
                  <a:cubicBezTo>
                    <a:pt x="2774" y="6145"/>
                    <a:pt x="2929" y="5990"/>
                    <a:pt x="3120" y="5990"/>
                  </a:cubicBezTo>
                  <a:close/>
                  <a:moveTo>
                    <a:pt x="10692" y="1"/>
                  </a:moveTo>
                  <a:cubicBezTo>
                    <a:pt x="10597" y="1"/>
                    <a:pt x="10525" y="72"/>
                    <a:pt x="10525" y="168"/>
                  </a:cubicBezTo>
                  <a:lnTo>
                    <a:pt x="10525" y="1763"/>
                  </a:lnTo>
                  <a:cubicBezTo>
                    <a:pt x="10525" y="2275"/>
                    <a:pt x="10109" y="2692"/>
                    <a:pt x="9585" y="2692"/>
                  </a:cubicBezTo>
                  <a:lnTo>
                    <a:pt x="917" y="2692"/>
                  </a:lnTo>
                  <a:cubicBezTo>
                    <a:pt x="691" y="2692"/>
                    <a:pt x="465" y="2608"/>
                    <a:pt x="298" y="2454"/>
                  </a:cubicBezTo>
                  <a:cubicBezTo>
                    <a:pt x="265" y="2426"/>
                    <a:pt x="225" y="2412"/>
                    <a:pt x="185" y="2412"/>
                  </a:cubicBezTo>
                  <a:cubicBezTo>
                    <a:pt x="138" y="2412"/>
                    <a:pt x="92" y="2432"/>
                    <a:pt x="60" y="2477"/>
                  </a:cubicBezTo>
                  <a:cubicBezTo>
                    <a:pt x="0" y="2549"/>
                    <a:pt x="0" y="2656"/>
                    <a:pt x="84" y="2716"/>
                  </a:cubicBezTo>
                  <a:cubicBezTo>
                    <a:pt x="322" y="2918"/>
                    <a:pt x="619" y="3025"/>
                    <a:pt x="917" y="3025"/>
                  </a:cubicBezTo>
                  <a:lnTo>
                    <a:pt x="4227" y="3025"/>
                  </a:lnTo>
                  <a:lnTo>
                    <a:pt x="4227" y="5644"/>
                  </a:lnTo>
                  <a:lnTo>
                    <a:pt x="3132" y="5644"/>
                  </a:lnTo>
                  <a:cubicBezTo>
                    <a:pt x="2763" y="5644"/>
                    <a:pt x="2465" y="5942"/>
                    <a:pt x="2465" y="6311"/>
                  </a:cubicBezTo>
                  <a:lnTo>
                    <a:pt x="2465" y="6371"/>
                  </a:lnTo>
                  <a:cubicBezTo>
                    <a:pt x="2465" y="6740"/>
                    <a:pt x="2763" y="7038"/>
                    <a:pt x="3132" y="7038"/>
                  </a:cubicBezTo>
                  <a:lnTo>
                    <a:pt x="7394" y="7038"/>
                  </a:lnTo>
                  <a:cubicBezTo>
                    <a:pt x="7763" y="7038"/>
                    <a:pt x="8061" y="6740"/>
                    <a:pt x="8061" y="6371"/>
                  </a:cubicBezTo>
                  <a:lnTo>
                    <a:pt x="8061" y="6311"/>
                  </a:lnTo>
                  <a:cubicBezTo>
                    <a:pt x="8061" y="5942"/>
                    <a:pt x="7763" y="5644"/>
                    <a:pt x="7394" y="5644"/>
                  </a:cubicBezTo>
                  <a:lnTo>
                    <a:pt x="6287" y="5644"/>
                  </a:lnTo>
                  <a:lnTo>
                    <a:pt x="6287" y="3037"/>
                  </a:lnTo>
                  <a:lnTo>
                    <a:pt x="9609" y="3037"/>
                  </a:lnTo>
                  <a:cubicBezTo>
                    <a:pt x="10311" y="3037"/>
                    <a:pt x="10883" y="2477"/>
                    <a:pt x="10883" y="1751"/>
                  </a:cubicBezTo>
                  <a:lnTo>
                    <a:pt x="10883" y="168"/>
                  </a:lnTo>
                  <a:cubicBezTo>
                    <a:pt x="10859" y="72"/>
                    <a:pt x="10787" y="1"/>
                    <a:pt x="1069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81" name="Google Shape;12081;p82"/>
            <p:cNvSpPr/>
            <p:nvPr/>
          </p:nvSpPr>
          <p:spPr>
            <a:xfrm>
              <a:off x="1331852" y="1519217"/>
              <a:ext cx="191243" cy="140514"/>
            </a:xfrm>
            <a:custGeom>
              <a:avLst/>
              <a:gdLst/>
              <a:ahLst/>
              <a:cxnLst/>
              <a:rect l="l" t="t" r="r" b="b"/>
              <a:pathLst>
                <a:path w="6013" h="4418" extrusionOk="0">
                  <a:moveTo>
                    <a:pt x="869" y="1"/>
                  </a:moveTo>
                  <a:cubicBezTo>
                    <a:pt x="393" y="1"/>
                    <a:pt x="0" y="393"/>
                    <a:pt x="0" y="870"/>
                  </a:cubicBezTo>
                  <a:lnTo>
                    <a:pt x="0" y="4263"/>
                  </a:lnTo>
                  <a:cubicBezTo>
                    <a:pt x="0" y="4346"/>
                    <a:pt x="83" y="4418"/>
                    <a:pt x="167" y="4418"/>
                  </a:cubicBezTo>
                  <a:cubicBezTo>
                    <a:pt x="262" y="4418"/>
                    <a:pt x="333" y="4346"/>
                    <a:pt x="333" y="4263"/>
                  </a:cubicBezTo>
                  <a:lnTo>
                    <a:pt x="333" y="870"/>
                  </a:lnTo>
                  <a:cubicBezTo>
                    <a:pt x="333" y="572"/>
                    <a:pt x="572" y="334"/>
                    <a:pt x="869" y="334"/>
                  </a:cubicBezTo>
                  <a:lnTo>
                    <a:pt x="5834" y="334"/>
                  </a:lnTo>
                  <a:cubicBezTo>
                    <a:pt x="5929" y="334"/>
                    <a:pt x="6001" y="251"/>
                    <a:pt x="6001" y="167"/>
                  </a:cubicBezTo>
                  <a:cubicBezTo>
                    <a:pt x="6013" y="72"/>
                    <a:pt x="5929" y="1"/>
                    <a:pt x="58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82" name="Google Shape;12082;p82"/>
            <p:cNvSpPr/>
            <p:nvPr/>
          </p:nvSpPr>
          <p:spPr>
            <a:xfrm>
              <a:off x="1331852" y="1519217"/>
              <a:ext cx="315442" cy="190512"/>
            </a:xfrm>
            <a:custGeom>
              <a:avLst/>
              <a:gdLst/>
              <a:ahLst/>
              <a:cxnLst/>
              <a:rect l="l" t="t" r="r" b="b"/>
              <a:pathLst>
                <a:path w="9918" h="5990" extrusionOk="0">
                  <a:moveTo>
                    <a:pt x="6513" y="1"/>
                  </a:moveTo>
                  <a:cubicBezTo>
                    <a:pt x="6418" y="1"/>
                    <a:pt x="6346" y="72"/>
                    <a:pt x="6346" y="167"/>
                  </a:cubicBezTo>
                  <a:cubicBezTo>
                    <a:pt x="6346" y="251"/>
                    <a:pt x="6418" y="322"/>
                    <a:pt x="6513" y="322"/>
                  </a:cubicBezTo>
                  <a:lnTo>
                    <a:pt x="9049" y="322"/>
                  </a:lnTo>
                  <a:cubicBezTo>
                    <a:pt x="9346" y="322"/>
                    <a:pt x="9585" y="560"/>
                    <a:pt x="9585" y="870"/>
                  </a:cubicBezTo>
                  <a:lnTo>
                    <a:pt x="9585" y="5120"/>
                  </a:lnTo>
                  <a:cubicBezTo>
                    <a:pt x="9585" y="5418"/>
                    <a:pt x="9346" y="5656"/>
                    <a:pt x="9049" y="5656"/>
                  </a:cubicBezTo>
                  <a:lnTo>
                    <a:pt x="869" y="5656"/>
                  </a:lnTo>
                  <a:cubicBezTo>
                    <a:pt x="572" y="5656"/>
                    <a:pt x="333" y="5418"/>
                    <a:pt x="333" y="5120"/>
                  </a:cubicBezTo>
                  <a:lnTo>
                    <a:pt x="333" y="4930"/>
                  </a:lnTo>
                  <a:cubicBezTo>
                    <a:pt x="333" y="4834"/>
                    <a:pt x="262" y="4763"/>
                    <a:pt x="167" y="4763"/>
                  </a:cubicBezTo>
                  <a:cubicBezTo>
                    <a:pt x="71" y="4763"/>
                    <a:pt x="0" y="4834"/>
                    <a:pt x="0" y="4930"/>
                  </a:cubicBezTo>
                  <a:lnTo>
                    <a:pt x="0" y="5120"/>
                  </a:lnTo>
                  <a:cubicBezTo>
                    <a:pt x="0" y="5596"/>
                    <a:pt x="393" y="5989"/>
                    <a:pt x="869" y="5989"/>
                  </a:cubicBezTo>
                  <a:lnTo>
                    <a:pt x="9049" y="5989"/>
                  </a:lnTo>
                  <a:cubicBezTo>
                    <a:pt x="9525" y="5989"/>
                    <a:pt x="9918" y="5596"/>
                    <a:pt x="9918" y="5120"/>
                  </a:cubicBezTo>
                  <a:lnTo>
                    <a:pt x="9918" y="870"/>
                  </a:lnTo>
                  <a:cubicBezTo>
                    <a:pt x="9918" y="393"/>
                    <a:pt x="9525" y="1"/>
                    <a:pt x="904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83" name="Google Shape;12083;p82"/>
            <p:cNvSpPr/>
            <p:nvPr/>
          </p:nvSpPr>
          <p:spPr>
            <a:xfrm>
              <a:off x="1587056" y="16691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84" name="Google Shape;12084;p82"/>
            <p:cNvSpPr/>
            <p:nvPr/>
          </p:nvSpPr>
          <p:spPr>
            <a:xfrm>
              <a:off x="1471190" y="1538523"/>
              <a:ext cx="160965" cy="141278"/>
            </a:xfrm>
            <a:custGeom>
              <a:avLst/>
              <a:gdLst/>
              <a:ahLst/>
              <a:cxnLst/>
              <a:rect l="l" t="t" r="r" b="b"/>
              <a:pathLst>
                <a:path w="5061" h="4442" extrusionOk="0">
                  <a:moveTo>
                    <a:pt x="2489" y="346"/>
                  </a:moveTo>
                  <a:lnTo>
                    <a:pt x="1536" y="1096"/>
                  </a:lnTo>
                  <a:lnTo>
                    <a:pt x="548" y="346"/>
                  </a:lnTo>
                  <a:close/>
                  <a:moveTo>
                    <a:pt x="322" y="596"/>
                  </a:moveTo>
                  <a:lnTo>
                    <a:pt x="1251" y="1299"/>
                  </a:lnTo>
                  <a:lnTo>
                    <a:pt x="322" y="2013"/>
                  </a:lnTo>
                  <a:lnTo>
                    <a:pt x="322" y="596"/>
                  </a:lnTo>
                  <a:close/>
                  <a:moveTo>
                    <a:pt x="2739" y="584"/>
                  </a:moveTo>
                  <a:lnTo>
                    <a:pt x="2739" y="2013"/>
                  </a:lnTo>
                  <a:lnTo>
                    <a:pt x="1810" y="1299"/>
                  </a:lnTo>
                  <a:lnTo>
                    <a:pt x="2739" y="584"/>
                  </a:lnTo>
                  <a:close/>
                  <a:moveTo>
                    <a:pt x="1536" y="1501"/>
                  </a:moveTo>
                  <a:lnTo>
                    <a:pt x="2525" y="2263"/>
                  </a:lnTo>
                  <a:lnTo>
                    <a:pt x="548" y="2263"/>
                  </a:lnTo>
                  <a:lnTo>
                    <a:pt x="1536" y="1501"/>
                  </a:lnTo>
                  <a:close/>
                  <a:moveTo>
                    <a:pt x="3239" y="2680"/>
                  </a:moveTo>
                  <a:lnTo>
                    <a:pt x="3239" y="2680"/>
                  </a:lnTo>
                  <a:cubicBezTo>
                    <a:pt x="3261" y="2702"/>
                    <a:pt x="4644" y="3120"/>
                    <a:pt x="4644" y="3120"/>
                  </a:cubicBezTo>
                  <a:cubicBezTo>
                    <a:pt x="4639" y="3122"/>
                    <a:pt x="4637" y="3122"/>
                    <a:pt x="4636" y="3122"/>
                  </a:cubicBezTo>
                  <a:cubicBezTo>
                    <a:pt x="4636" y="3122"/>
                    <a:pt x="4642" y="3120"/>
                    <a:pt x="4640" y="3120"/>
                  </a:cubicBezTo>
                  <a:cubicBezTo>
                    <a:pt x="4636" y="3120"/>
                    <a:pt x="4565" y="3136"/>
                    <a:pt x="4049" y="3263"/>
                  </a:cubicBezTo>
                  <a:cubicBezTo>
                    <a:pt x="3930" y="3287"/>
                    <a:pt x="3834" y="3382"/>
                    <a:pt x="3811" y="3501"/>
                  </a:cubicBezTo>
                  <a:cubicBezTo>
                    <a:pt x="3686" y="3957"/>
                    <a:pt x="3662" y="4068"/>
                    <a:pt x="3659" y="4091"/>
                  </a:cubicBezTo>
                  <a:lnTo>
                    <a:pt x="3659" y="4091"/>
                  </a:lnTo>
                  <a:cubicBezTo>
                    <a:pt x="3658" y="4092"/>
                    <a:pt x="3657" y="4094"/>
                    <a:pt x="3656" y="4097"/>
                  </a:cubicBezTo>
                  <a:cubicBezTo>
                    <a:pt x="3656" y="4085"/>
                    <a:pt x="3620" y="3954"/>
                    <a:pt x="3239" y="2680"/>
                  </a:cubicBezTo>
                  <a:close/>
                  <a:moveTo>
                    <a:pt x="322" y="1"/>
                  </a:moveTo>
                  <a:cubicBezTo>
                    <a:pt x="143" y="1"/>
                    <a:pt x="1" y="156"/>
                    <a:pt x="1" y="334"/>
                  </a:cubicBezTo>
                  <a:lnTo>
                    <a:pt x="1" y="2263"/>
                  </a:lnTo>
                  <a:cubicBezTo>
                    <a:pt x="1" y="2442"/>
                    <a:pt x="143" y="2596"/>
                    <a:pt x="322" y="2596"/>
                  </a:cubicBezTo>
                  <a:lnTo>
                    <a:pt x="2739" y="2596"/>
                  </a:lnTo>
                  <a:cubicBezTo>
                    <a:pt x="2810" y="2596"/>
                    <a:pt x="2882" y="2561"/>
                    <a:pt x="2941" y="2513"/>
                  </a:cubicBezTo>
                  <a:lnTo>
                    <a:pt x="2941" y="2513"/>
                  </a:lnTo>
                  <a:cubicBezTo>
                    <a:pt x="2894" y="2596"/>
                    <a:pt x="2882" y="2692"/>
                    <a:pt x="2918" y="2787"/>
                  </a:cubicBezTo>
                  <a:lnTo>
                    <a:pt x="3334" y="4204"/>
                  </a:lnTo>
                  <a:cubicBezTo>
                    <a:pt x="3375" y="4362"/>
                    <a:pt x="3511" y="4442"/>
                    <a:pt x="3650" y="4442"/>
                  </a:cubicBezTo>
                  <a:cubicBezTo>
                    <a:pt x="3793" y="4442"/>
                    <a:pt x="3941" y="4356"/>
                    <a:pt x="3989" y="4180"/>
                  </a:cubicBezTo>
                  <a:lnTo>
                    <a:pt x="4132" y="3585"/>
                  </a:lnTo>
                  <a:lnTo>
                    <a:pt x="4727" y="3442"/>
                  </a:lnTo>
                  <a:cubicBezTo>
                    <a:pt x="5061" y="3358"/>
                    <a:pt x="5061" y="2894"/>
                    <a:pt x="4727" y="2787"/>
                  </a:cubicBezTo>
                  <a:lnTo>
                    <a:pt x="3322" y="2370"/>
                  </a:lnTo>
                  <a:cubicBezTo>
                    <a:pt x="3290" y="2363"/>
                    <a:pt x="3256" y="2359"/>
                    <a:pt x="3223" y="2359"/>
                  </a:cubicBezTo>
                  <a:cubicBezTo>
                    <a:pt x="3147" y="2359"/>
                    <a:pt x="3075" y="2380"/>
                    <a:pt x="3025" y="2430"/>
                  </a:cubicBezTo>
                  <a:cubicBezTo>
                    <a:pt x="3096" y="2299"/>
                    <a:pt x="3049" y="2334"/>
                    <a:pt x="3060" y="334"/>
                  </a:cubicBezTo>
                  <a:cubicBezTo>
                    <a:pt x="3060" y="287"/>
                    <a:pt x="3060" y="251"/>
                    <a:pt x="3049" y="215"/>
                  </a:cubicBezTo>
                  <a:cubicBezTo>
                    <a:pt x="3049" y="179"/>
                    <a:pt x="3037" y="156"/>
                    <a:pt x="3025" y="132"/>
                  </a:cubicBezTo>
                  <a:cubicBezTo>
                    <a:pt x="3001" y="120"/>
                    <a:pt x="2989" y="108"/>
                    <a:pt x="2977" y="108"/>
                  </a:cubicBezTo>
                  <a:cubicBezTo>
                    <a:pt x="2918" y="48"/>
                    <a:pt x="2822" y="1"/>
                    <a:pt x="27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85" name="Google Shape;12085;p82"/>
            <p:cNvSpPr/>
            <p:nvPr/>
          </p:nvSpPr>
          <p:spPr>
            <a:xfrm>
              <a:off x="1354943" y="1540049"/>
              <a:ext cx="124230" cy="148847"/>
            </a:xfrm>
            <a:custGeom>
              <a:avLst/>
              <a:gdLst/>
              <a:ahLst/>
              <a:cxnLst/>
              <a:rect l="l" t="t" r="r" b="b"/>
              <a:pathLst>
                <a:path w="3906" h="4680" extrusionOk="0">
                  <a:moveTo>
                    <a:pt x="1834" y="0"/>
                  </a:moveTo>
                  <a:cubicBezTo>
                    <a:pt x="1489" y="0"/>
                    <a:pt x="1179" y="227"/>
                    <a:pt x="1072" y="548"/>
                  </a:cubicBezTo>
                  <a:cubicBezTo>
                    <a:pt x="0" y="3929"/>
                    <a:pt x="24" y="3751"/>
                    <a:pt x="24" y="3941"/>
                  </a:cubicBezTo>
                  <a:cubicBezTo>
                    <a:pt x="24" y="4346"/>
                    <a:pt x="346" y="4680"/>
                    <a:pt x="750" y="4680"/>
                  </a:cubicBezTo>
                  <a:cubicBezTo>
                    <a:pt x="1060" y="4680"/>
                    <a:pt x="1346" y="4477"/>
                    <a:pt x="1429" y="4168"/>
                  </a:cubicBezTo>
                  <a:lnTo>
                    <a:pt x="1524" y="3882"/>
                  </a:lnTo>
                  <a:cubicBezTo>
                    <a:pt x="1572" y="3739"/>
                    <a:pt x="1703" y="3644"/>
                    <a:pt x="1846" y="3644"/>
                  </a:cubicBezTo>
                  <a:lnTo>
                    <a:pt x="2024" y="3644"/>
                  </a:lnTo>
                  <a:cubicBezTo>
                    <a:pt x="2179" y="3644"/>
                    <a:pt x="2310" y="3739"/>
                    <a:pt x="2358" y="3882"/>
                  </a:cubicBezTo>
                  <a:lnTo>
                    <a:pt x="2441" y="4168"/>
                  </a:lnTo>
                  <a:cubicBezTo>
                    <a:pt x="2548" y="4465"/>
                    <a:pt x="2822" y="4680"/>
                    <a:pt x="3132" y="4680"/>
                  </a:cubicBezTo>
                  <a:cubicBezTo>
                    <a:pt x="3536" y="4680"/>
                    <a:pt x="3858" y="4346"/>
                    <a:pt x="3858" y="3941"/>
                  </a:cubicBezTo>
                  <a:cubicBezTo>
                    <a:pt x="3906" y="3751"/>
                    <a:pt x="3858" y="3739"/>
                    <a:pt x="3489" y="2501"/>
                  </a:cubicBezTo>
                  <a:cubicBezTo>
                    <a:pt x="3470" y="2424"/>
                    <a:pt x="3405" y="2386"/>
                    <a:pt x="3337" y="2386"/>
                  </a:cubicBezTo>
                  <a:cubicBezTo>
                    <a:pt x="3320" y="2386"/>
                    <a:pt x="3303" y="2389"/>
                    <a:pt x="3286" y="2394"/>
                  </a:cubicBezTo>
                  <a:cubicBezTo>
                    <a:pt x="3191" y="2429"/>
                    <a:pt x="3144" y="2513"/>
                    <a:pt x="3179" y="2608"/>
                  </a:cubicBezTo>
                  <a:cubicBezTo>
                    <a:pt x="3584" y="3882"/>
                    <a:pt x="3596" y="3834"/>
                    <a:pt x="3596" y="3941"/>
                  </a:cubicBezTo>
                  <a:cubicBezTo>
                    <a:pt x="3596" y="4168"/>
                    <a:pt x="3417" y="4334"/>
                    <a:pt x="3203" y="4334"/>
                  </a:cubicBezTo>
                  <a:cubicBezTo>
                    <a:pt x="3048" y="4334"/>
                    <a:pt x="2894" y="4227"/>
                    <a:pt x="2834" y="4060"/>
                  </a:cubicBezTo>
                  <a:lnTo>
                    <a:pt x="2751" y="3787"/>
                  </a:lnTo>
                  <a:cubicBezTo>
                    <a:pt x="2655" y="3501"/>
                    <a:pt x="2393" y="3310"/>
                    <a:pt x="2096" y="3310"/>
                  </a:cubicBezTo>
                  <a:lnTo>
                    <a:pt x="1882" y="3310"/>
                  </a:lnTo>
                  <a:cubicBezTo>
                    <a:pt x="1584" y="3310"/>
                    <a:pt x="1334" y="3501"/>
                    <a:pt x="1227" y="3787"/>
                  </a:cubicBezTo>
                  <a:lnTo>
                    <a:pt x="1143" y="4084"/>
                  </a:lnTo>
                  <a:cubicBezTo>
                    <a:pt x="1084" y="4239"/>
                    <a:pt x="929" y="4346"/>
                    <a:pt x="762" y="4346"/>
                  </a:cubicBezTo>
                  <a:cubicBezTo>
                    <a:pt x="500" y="4346"/>
                    <a:pt x="298" y="4096"/>
                    <a:pt x="393" y="3822"/>
                  </a:cubicBezTo>
                  <a:lnTo>
                    <a:pt x="1417" y="655"/>
                  </a:lnTo>
                  <a:cubicBezTo>
                    <a:pt x="1477" y="465"/>
                    <a:pt x="1655" y="346"/>
                    <a:pt x="1846" y="346"/>
                  </a:cubicBezTo>
                  <a:lnTo>
                    <a:pt x="2084" y="346"/>
                  </a:lnTo>
                  <a:cubicBezTo>
                    <a:pt x="2286" y="346"/>
                    <a:pt x="2465" y="477"/>
                    <a:pt x="2524" y="655"/>
                  </a:cubicBezTo>
                  <a:lnTo>
                    <a:pt x="2941" y="1965"/>
                  </a:lnTo>
                  <a:cubicBezTo>
                    <a:pt x="2960" y="2041"/>
                    <a:pt x="3025" y="2079"/>
                    <a:pt x="3093" y="2079"/>
                  </a:cubicBezTo>
                  <a:cubicBezTo>
                    <a:pt x="3110" y="2079"/>
                    <a:pt x="3127" y="2077"/>
                    <a:pt x="3144" y="2072"/>
                  </a:cubicBezTo>
                  <a:cubicBezTo>
                    <a:pt x="3239" y="2036"/>
                    <a:pt x="3275" y="1953"/>
                    <a:pt x="3251" y="1858"/>
                  </a:cubicBezTo>
                  <a:lnTo>
                    <a:pt x="2834" y="548"/>
                  </a:lnTo>
                  <a:cubicBezTo>
                    <a:pt x="2727" y="227"/>
                    <a:pt x="2417" y="0"/>
                    <a:pt x="207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86" name="Google Shape;12086;p82"/>
            <p:cNvSpPr/>
            <p:nvPr/>
          </p:nvSpPr>
          <p:spPr>
            <a:xfrm>
              <a:off x="1399629" y="1581714"/>
              <a:ext cx="37148" cy="52669"/>
            </a:xfrm>
            <a:custGeom>
              <a:avLst/>
              <a:gdLst/>
              <a:ahLst/>
              <a:cxnLst/>
              <a:rect l="l" t="t" r="r" b="b"/>
              <a:pathLst>
                <a:path w="1168" h="1656" extrusionOk="0">
                  <a:moveTo>
                    <a:pt x="596" y="738"/>
                  </a:moveTo>
                  <a:lnTo>
                    <a:pt x="774" y="1310"/>
                  </a:lnTo>
                  <a:lnTo>
                    <a:pt x="417" y="1310"/>
                  </a:lnTo>
                  <a:lnTo>
                    <a:pt x="596" y="738"/>
                  </a:lnTo>
                  <a:close/>
                  <a:moveTo>
                    <a:pt x="584" y="0"/>
                  </a:moveTo>
                  <a:cubicBezTo>
                    <a:pt x="512" y="0"/>
                    <a:pt x="453" y="48"/>
                    <a:pt x="417" y="119"/>
                  </a:cubicBezTo>
                  <a:lnTo>
                    <a:pt x="36" y="1429"/>
                  </a:lnTo>
                  <a:cubicBezTo>
                    <a:pt x="0" y="1536"/>
                    <a:pt x="72" y="1655"/>
                    <a:pt x="191" y="1655"/>
                  </a:cubicBezTo>
                  <a:lnTo>
                    <a:pt x="1000" y="1655"/>
                  </a:lnTo>
                  <a:cubicBezTo>
                    <a:pt x="1060" y="1655"/>
                    <a:pt x="1108" y="1619"/>
                    <a:pt x="1131" y="1584"/>
                  </a:cubicBezTo>
                  <a:cubicBezTo>
                    <a:pt x="1167" y="1536"/>
                    <a:pt x="1167" y="1488"/>
                    <a:pt x="1143" y="1429"/>
                  </a:cubicBezTo>
                  <a:lnTo>
                    <a:pt x="750" y="119"/>
                  </a:lnTo>
                  <a:cubicBezTo>
                    <a:pt x="727" y="48"/>
                    <a:pt x="655" y="0"/>
                    <a:pt x="5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087" name="Google Shape;12087;p82"/>
          <p:cNvGrpSpPr/>
          <p:nvPr/>
        </p:nvGrpSpPr>
        <p:grpSpPr>
          <a:xfrm>
            <a:off x="2959289" y="1762397"/>
            <a:ext cx="440817" cy="478687"/>
            <a:chOff x="2219466" y="1500293"/>
            <a:chExt cx="330613" cy="359015"/>
          </a:xfrm>
          <a:solidFill>
            <a:srgbClr val="D2DE00"/>
          </a:solidFill>
        </p:grpSpPr>
        <p:sp>
          <p:nvSpPr>
            <p:cNvPr id="12088" name="Google Shape;12088;p82"/>
            <p:cNvSpPr/>
            <p:nvPr/>
          </p:nvSpPr>
          <p:spPr>
            <a:xfrm>
              <a:off x="2353906" y="1635560"/>
              <a:ext cx="65518" cy="82121"/>
            </a:xfrm>
            <a:custGeom>
              <a:avLst/>
              <a:gdLst/>
              <a:ahLst/>
              <a:cxnLst/>
              <a:rect l="l" t="t" r="r" b="b"/>
              <a:pathLst>
                <a:path w="2060" h="2582" extrusionOk="0">
                  <a:moveTo>
                    <a:pt x="994" y="319"/>
                  </a:moveTo>
                  <a:cubicBezTo>
                    <a:pt x="1051" y="319"/>
                    <a:pt x="1107" y="355"/>
                    <a:pt x="1131" y="426"/>
                  </a:cubicBezTo>
                  <a:lnTo>
                    <a:pt x="1631" y="2093"/>
                  </a:lnTo>
                  <a:cubicBezTo>
                    <a:pt x="1667" y="2165"/>
                    <a:pt x="1607" y="2236"/>
                    <a:pt x="1536" y="2236"/>
                  </a:cubicBezTo>
                  <a:lnTo>
                    <a:pt x="476" y="2236"/>
                  </a:lnTo>
                  <a:cubicBezTo>
                    <a:pt x="405" y="2236"/>
                    <a:pt x="345" y="2165"/>
                    <a:pt x="357" y="2093"/>
                  </a:cubicBezTo>
                  <a:lnTo>
                    <a:pt x="857" y="426"/>
                  </a:lnTo>
                  <a:cubicBezTo>
                    <a:pt x="881" y="355"/>
                    <a:pt x="938" y="319"/>
                    <a:pt x="994" y="319"/>
                  </a:cubicBezTo>
                  <a:close/>
                  <a:moveTo>
                    <a:pt x="1006" y="1"/>
                  </a:moveTo>
                  <a:cubicBezTo>
                    <a:pt x="813" y="1"/>
                    <a:pt x="619" y="111"/>
                    <a:pt x="548" y="331"/>
                  </a:cubicBezTo>
                  <a:lnTo>
                    <a:pt x="48" y="1998"/>
                  </a:lnTo>
                  <a:cubicBezTo>
                    <a:pt x="0" y="2129"/>
                    <a:pt x="36" y="2284"/>
                    <a:pt x="119" y="2403"/>
                  </a:cubicBezTo>
                  <a:cubicBezTo>
                    <a:pt x="214" y="2522"/>
                    <a:pt x="345" y="2581"/>
                    <a:pt x="476" y="2581"/>
                  </a:cubicBezTo>
                  <a:lnTo>
                    <a:pt x="1536" y="2581"/>
                  </a:lnTo>
                  <a:cubicBezTo>
                    <a:pt x="1845" y="2581"/>
                    <a:pt x="2060" y="2284"/>
                    <a:pt x="1965" y="1998"/>
                  </a:cubicBezTo>
                  <a:lnTo>
                    <a:pt x="1464" y="331"/>
                  </a:lnTo>
                  <a:cubicBezTo>
                    <a:pt x="1393" y="111"/>
                    <a:pt x="1200" y="1"/>
                    <a:pt x="100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89" name="Google Shape;12089;p82"/>
            <p:cNvSpPr/>
            <p:nvPr/>
          </p:nvSpPr>
          <p:spPr>
            <a:xfrm>
              <a:off x="2219466" y="1500293"/>
              <a:ext cx="330613" cy="359015"/>
            </a:xfrm>
            <a:custGeom>
              <a:avLst/>
              <a:gdLst/>
              <a:ahLst/>
              <a:cxnLst/>
              <a:rect l="l" t="t" r="r" b="b"/>
              <a:pathLst>
                <a:path w="10395" h="11288" extrusionOk="0">
                  <a:moveTo>
                    <a:pt x="1048" y="322"/>
                  </a:moveTo>
                  <a:lnTo>
                    <a:pt x="1048" y="1048"/>
                  </a:lnTo>
                  <a:lnTo>
                    <a:pt x="334" y="1048"/>
                  </a:lnTo>
                  <a:lnTo>
                    <a:pt x="334" y="322"/>
                  </a:lnTo>
                  <a:close/>
                  <a:moveTo>
                    <a:pt x="5549" y="334"/>
                  </a:moveTo>
                  <a:lnTo>
                    <a:pt x="5549" y="1048"/>
                  </a:lnTo>
                  <a:lnTo>
                    <a:pt x="4834" y="1048"/>
                  </a:lnTo>
                  <a:lnTo>
                    <a:pt x="4834" y="334"/>
                  </a:lnTo>
                  <a:close/>
                  <a:moveTo>
                    <a:pt x="10049" y="322"/>
                  </a:moveTo>
                  <a:lnTo>
                    <a:pt x="10049" y="1048"/>
                  </a:lnTo>
                  <a:lnTo>
                    <a:pt x="9335" y="1048"/>
                  </a:lnTo>
                  <a:lnTo>
                    <a:pt x="9335" y="322"/>
                  </a:lnTo>
                  <a:close/>
                  <a:moveTo>
                    <a:pt x="10061" y="5287"/>
                  </a:moveTo>
                  <a:lnTo>
                    <a:pt x="10061" y="6001"/>
                  </a:lnTo>
                  <a:lnTo>
                    <a:pt x="9347" y="6001"/>
                  </a:lnTo>
                  <a:lnTo>
                    <a:pt x="9347" y="5287"/>
                  </a:lnTo>
                  <a:close/>
                  <a:moveTo>
                    <a:pt x="1048" y="5299"/>
                  </a:moveTo>
                  <a:lnTo>
                    <a:pt x="1048" y="6013"/>
                  </a:lnTo>
                  <a:lnTo>
                    <a:pt x="334" y="6013"/>
                  </a:lnTo>
                  <a:lnTo>
                    <a:pt x="334" y="5299"/>
                  </a:lnTo>
                  <a:close/>
                  <a:moveTo>
                    <a:pt x="1381" y="10287"/>
                  </a:moveTo>
                  <a:lnTo>
                    <a:pt x="1524" y="10418"/>
                  </a:lnTo>
                  <a:lnTo>
                    <a:pt x="1381" y="10418"/>
                  </a:lnTo>
                  <a:lnTo>
                    <a:pt x="1381" y="10287"/>
                  </a:lnTo>
                  <a:close/>
                  <a:moveTo>
                    <a:pt x="9001" y="10287"/>
                  </a:moveTo>
                  <a:lnTo>
                    <a:pt x="9001" y="10418"/>
                  </a:lnTo>
                  <a:lnTo>
                    <a:pt x="8870" y="10418"/>
                  </a:lnTo>
                  <a:lnTo>
                    <a:pt x="9001" y="10287"/>
                  </a:lnTo>
                  <a:close/>
                  <a:moveTo>
                    <a:pt x="9025" y="857"/>
                  </a:moveTo>
                  <a:lnTo>
                    <a:pt x="9025" y="1215"/>
                  </a:lnTo>
                  <a:cubicBezTo>
                    <a:pt x="9025" y="1310"/>
                    <a:pt x="9097" y="1381"/>
                    <a:pt x="9180" y="1381"/>
                  </a:cubicBezTo>
                  <a:lnTo>
                    <a:pt x="9537" y="1381"/>
                  </a:lnTo>
                  <a:lnTo>
                    <a:pt x="9537" y="4953"/>
                  </a:lnTo>
                  <a:lnTo>
                    <a:pt x="9180" y="4953"/>
                  </a:lnTo>
                  <a:cubicBezTo>
                    <a:pt x="9097" y="4953"/>
                    <a:pt x="9025" y="5025"/>
                    <a:pt x="9025" y="5120"/>
                  </a:cubicBezTo>
                  <a:lnTo>
                    <a:pt x="9025" y="6180"/>
                  </a:lnTo>
                  <a:cubicBezTo>
                    <a:pt x="9025" y="6263"/>
                    <a:pt x="9097" y="6346"/>
                    <a:pt x="9180" y="6346"/>
                  </a:cubicBezTo>
                  <a:lnTo>
                    <a:pt x="9537" y="6346"/>
                  </a:lnTo>
                  <a:lnTo>
                    <a:pt x="9537" y="9894"/>
                  </a:lnTo>
                  <a:lnTo>
                    <a:pt x="9275" y="9894"/>
                  </a:lnTo>
                  <a:cubicBezTo>
                    <a:pt x="9406" y="9573"/>
                    <a:pt x="9442" y="9216"/>
                    <a:pt x="9323" y="8870"/>
                  </a:cubicBezTo>
                  <a:lnTo>
                    <a:pt x="7311" y="2632"/>
                  </a:lnTo>
                  <a:cubicBezTo>
                    <a:pt x="7283" y="2567"/>
                    <a:pt x="7227" y="2524"/>
                    <a:pt x="7160" y="2524"/>
                  </a:cubicBezTo>
                  <a:cubicBezTo>
                    <a:pt x="7139" y="2524"/>
                    <a:pt x="7118" y="2528"/>
                    <a:pt x="7096" y="2536"/>
                  </a:cubicBezTo>
                  <a:cubicBezTo>
                    <a:pt x="7013" y="2560"/>
                    <a:pt x="6965" y="2655"/>
                    <a:pt x="7001" y="2739"/>
                  </a:cubicBezTo>
                  <a:lnTo>
                    <a:pt x="9001" y="8978"/>
                  </a:lnTo>
                  <a:cubicBezTo>
                    <a:pt x="9263" y="9780"/>
                    <a:pt x="8624" y="10429"/>
                    <a:pt x="7936" y="10429"/>
                  </a:cubicBezTo>
                  <a:cubicBezTo>
                    <a:pt x="7685" y="10429"/>
                    <a:pt x="7427" y="10342"/>
                    <a:pt x="7204" y="10144"/>
                  </a:cubicBezTo>
                  <a:cubicBezTo>
                    <a:pt x="7171" y="10123"/>
                    <a:pt x="7132" y="10111"/>
                    <a:pt x="7093" y="10111"/>
                  </a:cubicBezTo>
                  <a:cubicBezTo>
                    <a:pt x="7045" y="10111"/>
                    <a:pt x="6998" y="10129"/>
                    <a:pt x="6965" y="10168"/>
                  </a:cubicBezTo>
                  <a:cubicBezTo>
                    <a:pt x="6906" y="10240"/>
                    <a:pt x="6906" y="10347"/>
                    <a:pt x="6977" y="10406"/>
                  </a:cubicBezTo>
                  <a:cubicBezTo>
                    <a:pt x="7001" y="10418"/>
                    <a:pt x="7013" y="10430"/>
                    <a:pt x="7025" y="10430"/>
                  </a:cubicBezTo>
                  <a:lnTo>
                    <a:pt x="5906" y="10430"/>
                  </a:lnTo>
                  <a:lnTo>
                    <a:pt x="5906" y="10073"/>
                  </a:lnTo>
                  <a:cubicBezTo>
                    <a:pt x="5906" y="9990"/>
                    <a:pt x="5834" y="9918"/>
                    <a:pt x="5751" y="9918"/>
                  </a:cubicBezTo>
                  <a:lnTo>
                    <a:pt x="4691" y="9918"/>
                  </a:lnTo>
                  <a:cubicBezTo>
                    <a:pt x="4596" y="9918"/>
                    <a:pt x="4525" y="9990"/>
                    <a:pt x="4525" y="10073"/>
                  </a:cubicBezTo>
                  <a:lnTo>
                    <a:pt x="4525" y="10430"/>
                  </a:lnTo>
                  <a:lnTo>
                    <a:pt x="3382" y="10430"/>
                  </a:lnTo>
                  <a:cubicBezTo>
                    <a:pt x="3834" y="10049"/>
                    <a:pt x="3858" y="9585"/>
                    <a:pt x="4037" y="9144"/>
                  </a:cubicBezTo>
                  <a:cubicBezTo>
                    <a:pt x="4167" y="8728"/>
                    <a:pt x="4548" y="8442"/>
                    <a:pt x="5001" y="8442"/>
                  </a:cubicBezTo>
                  <a:lnTo>
                    <a:pt x="5418" y="8442"/>
                  </a:lnTo>
                  <a:cubicBezTo>
                    <a:pt x="5846" y="8442"/>
                    <a:pt x="6239" y="8728"/>
                    <a:pt x="6382" y="9144"/>
                  </a:cubicBezTo>
                  <a:lnTo>
                    <a:pt x="6596" y="9775"/>
                  </a:lnTo>
                  <a:cubicBezTo>
                    <a:pt x="6615" y="9849"/>
                    <a:pt x="6676" y="9894"/>
                    <a:pt x="6742" y="9894"/>
                  </a:cubicBezTo>
                  <a:cubicBezTo>
                    <a:pt x="6761" y="9894"/>
                    <a:pt x="6780" y="9890"/>
                    <a:pt x="6799" y="9882"/>
                  </a:cubicBezTo>
                  <a:cubicBezTo>
                    <a:pt x="6894" y="9859"/>
                    <a:pt x="6930" y="9763"/>
                    <a:pt x="6906" y="9680"/>
                  </a:cubicBezTo>
                  <a:lnTo>
                    <a:pt x="6692" y="9037"/>
                  </a:lnTo>
                  <a:cubicBezTo>
                    <a:pt x="6513" y="8489"/>
                    <a:pt x="6001" y="8108"/>
                    <a:pt x="5418" y="8108"/>
                  </a:cubicBezTo>
                  <a:lnTo>
                    <a:pt x="5001" y="8108"/>
                  </a:lnTo>
                  <a:cubicBezTo>
                    <a:pt x="4418" y="8108"/>
                    <a:pt x="3894" y="8489"/>
                    <a:pt x="3715" y="9037"/>
                  </a:cubicBezTo>
                  <a:lnTo>
                    <a:pt x="3513" y="9680"/>
                  </a:lnTo>
                  <a:cubicBezTo>
                    <a:pt x="3358" y="10132"/>
                    <a:pt x="2929" y="10430"/>
                    <a:pt x="2453" y="10430"/>
                  </a:cubicBezTo>
                  <a:cubicBezTo>
                    <a:pt x="1846" y="10430"/>
                    <a:pt x="1334" y="9942"/>
                    <a:pt x="1334" y="9323"/>
                  </a:cubicBezTo>
                  <a:cubicBezTo>
                    <a:pt x="1334" y="9025"/>
                    <a:pt x="1429" y="8906"/>
                    <a:pt x="1751" y="7846"/>
                  </a:cubicBezTo>
                  <a:cubicBezTo>
                    <a:pt x="1786" y="7751"/>
                    <a:pt x="1739" y="7668"/>
                    <a:pt x="1655" y="7632"/>
                  </a:cubicBezTo>
                  <a:cubicBezTo>
                    <a:pt x="1639" y="7628"/>
                    <a:pt x="1622" y="7626"/>
                    <a:pt x="1607" y="7626"/>
                  </a:cubicBezTo>
                  <a:cubicBezTo>
                    <a:pt x="1532" y="7626"/>
                    <a:pt x="1470" y="7670"/>
                    <a:pt x="1441" y="7739"/>
                  </a:cubicBezTo>
                  <a:lnTo>
                    <a:pt x="1084" y="8870"/>
                  </a:lnTo>
                  <a:cubicBezTo>
                    <a:pt x="977" y="9216"/>
                    <a:pt x="1000" y="9573"/>
                    <a:pt x="1143" y="9894"/>
                  </a:cubicBezTo>
                  <a:lnTo>
                    <a:pt x="881" y="9894"/>
                  </a:lnTo>
                  <a:lnTo>
                    <a:pt x="881" y="6346"/>
                  </a:lnTo>
                  <a:lnTo>
                    <a:pt x="1239" y="6346"/>
                  </a:lnTo>
                  <a:cubicBezTo>
                    <a:pt x="1322" y="6346"/>
                    <a:pt x="1393" y="6263"/>
                    <a:pt x="1393" y="6180"/>
                  </a:cubicBezTo>
                  <a:lnTo>
                    <a:pt x="1393" y="5120"/>
                  </a:lnTo>
                  <a:cubicBezTo>
                    <a:pt x="1393" y="5037"/>
                    <a:pt x="1322" y="4953"/>
                    <a:pt x="1239" y="4953"/>
                  </a:cubicBezTo>
                  <a:lnTo>
                    <a:pt x="881" y="4953"/>
                  </a:lnTo>
                  <a:lnTo>
                    <a:pt x="881" y="1381"/>
                  </a:lnTo>
                  <a:lnTo>
                    <a:pt x="1239" y="1381"/>
                  </a:lnTo>
                  <a:cubicBezTo>
                    <a:pt x="1322" y="1381"/>
                    <a:pt x="1393" y="1310"/>
                    <a:pt x="1393" y="1227"/>
                  </a:cubicBezTo>
                  <a:lnTo>
                    <a:pt x="1393" y="869"/>
                  </a:lnTo>
                  <a:lnTo>
                    <a:pt x="3953" y="869"/>
                  </a:lnTo>
                  <a:cubicBezTo>
                    <a:pt x="3703" y="1060"/>
                    <a:pt x="3513" y="1322"/>
                    <a:pt x="3417" y="1643"/>
                  </a:cubicBezTo>
                  <a:lnTo>
                    <a:pt x="1643" y="7096"/>
                  </a:lnTo>
                  <a:cubicBezTo>
                    <a:pt x="1608" y="7204"/>
                    <a:pt x="1679" y="7323"/>
                    <a:pt x="1798" y="7323"/>
                  </a:cubicBezTo>
                  <a:cubicBezTo>
                    <a:pt x="1881" y="7323"/>
                    <a:pt x="1941" y="7275"/>
                    <a:pt x="1965" y="7204"/>
                  </a:cubicBezTo>
                  <a:lnTo>
                    <a:pt x="3739" y="1727"/>
                  </a:lnTo>
                  <a:cubicBezTo>
                    <a:pt x="3858" y="1334"/>
                    <a:pt x="4156" y="1036"/>
                    <a:pt x="4525" y="917"/>
                  </a:cubicBezTo>
                  <a:lnTo>
                    <a:pt x="4525" y="1215"/>
                  </a:lnTo>
                  <a:cubicBezTo>
                    <a:pt x="4525" y="1310"/>
                    <a:pt x="4596" y="1381"/>
                    <a:pt x="4691" y="1381"/>
                  </a:cubicBezTo>
                  <a:lnTo>
                    <a:pt x="5751" y="1381"/>
                  </a:lnTo>
                  <a:cubicBezTo>
                    <a:pt x="5834" y="1381"/>
                    <a:pt x="5906" y="1310"/>
                    <a:pt x="5906" y="1215"/>
                  </a:cubicBezTo>
                  <a:lnTo>
                    <a:pt x="5906" y="941"/>
                  </a:lnTo>
                  <a:cubicBezTo>
                    <a:pt x="6263" y="1072"/>
                    <a:pt x="6549" y="1358"/>
                    <a:pt x="6680" y="1739"/>
                  </a:cubicBezTo>
                  <a:lnTo>
                    <a:pt x="6799" y="2096"/>
                  </a:lnTo>
                  <a:cubicBezTo>
                    <a:pt x="6827" y="2172"/>
                    <a:pt x="6886" y="2210"/>
                    <a:pt x="6958" y="2210"/>
                  </a:cubicBezTo>
                  <a:cubicBezTo>
                    <a:pt x="6975" y="2210"/>
                    <a:pt x="6994" y="2208"/>
                    <a:pt x="7013" y="2203"/>
                  </a:cubicBezTo>
                  <a:cubicBezTo>
                    <a:pt x="7096" y="2167"/>
                    <a:pt x="7144" y="2084"/>
                    <a:pt x="7120" y="1989"/>
                  </a:cubicBezTo>
                  <a:cubicBezTo>
                    <a:pt x="7025" y="1786"/>
                    <a:pt x="6977" y="1262"/>
                    <a:pt x="6465" y="857"/>
                  </a:cubicBezTo>
                  <a:close/>
                  <a:moveTo>
                    <a:pt x="1048" y="10228"/>
                  </a:moveTo>
                  <a:lnTo>
                    <a:pt x="1048" y="10942"/>
                  </a:lnTo>
                  <a:lnTo>
                    <a:pt x="334" y="10942"/>
                  </a:lnTo>
                  <a:lnTo>
                    <a:pt x="334" y="10228"/>
                  </a:lnTo>
                  <a:close/>
                  <a:moveTo>
                    <a:pt x="5572" y="10228"/>
                  </a:moveTo>
                  <a:lnTo>
                    <a:pt x="5572" y="10942"/>
                  </a:lnTo>
                  <a:lnTo>
                    <a:pt x="4858" y="10942"/>
                  </a:lnTo>
                  <a:lnTo>
                    <a:pt x="4858" y="10228"/>
                  </a:lnTo>
                  <a:close/>
                  <a:moveTo>
                    <a:pt x="10061" y="10228"/>
                  </a:moveTo>
                  <a:lnTo>
                    <a:pt x="10061" y="10942"/>
                  </a:lnTo>
                  <a:lnTo>
                    <a:pt x="9347" y="10942"/>
                  </a:lnTo>
                  <a:lnTo>
                    <a:pt x="9347" y="10228"/>
                  </a:ln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227"/>
                  </a:lnTo>
                  <a:cubicBezTo>
                    <a:pt x="0" y="1310"/>
                    <a:pt x="72" y="1381"/>
                    <a:pt x="167" y="1381"/>
                  </a:cubicBezTo>
                  <a:lnTo>
                    <a:pt x="524" y="1381"/>
                  </a:lnTo>
                  <a:lnTo>
                    <a:pt x="524" y="4953"/>
                  </a:lnTo>
                  <a:lnTo>
                    <a:pt x="167" y="4953"/>
                  </a:lnTo>
                  <a:cubicBezTo>
                    <a:pt x="72" y="4953"/>
                    <a:pt x="0" y="5037"/>
                    <a:pt x="0" y="5120"/>
                  </a:cubicBezTo>
                  <a:lnTo>
                    <a:pt x="0" y="6180"/>
                  </a:lnTo>
                  <a:cubicBezTo>
                    <a:pt x="0" y="6263"/>
                    <a:pt x="72" y="6346"/>
                    <a:pt x="167" y="6346"/>
                  </a:cubicBezTo>
                  <a:lnTo>
                    <a:pt x="524" y="6346"/>
                  </a:lnTo>
                  <a:lnTo>
                    <a:pt x="524" y="9894"/>
                  </a:lnTo>
                  <a:lnTo>
                    <a:pt x="167" y="9894"/>
                  </a:lnTo>
                  <a:cubicBezTo>
                    <a:pt x="72" y="9894"/>
                    <a:pt x="0" y="9978"/>
                    <a:pt x="0" y="10061"/>
                  </a:cubicBezTo>
                  <a:lnTo>
                    <a:pt x="0" y="11121"/>
                  </a:lnTo>
                  <a:cubicBezTo>
                    <a:pt x="0" y="11204"/>
                    <a:pt x="72" y="11287"/>
                    <a:pt x="167" y="11287"/>
                  </a:cubicBezTo>
                  <a:lnTo>
                    <a:pt x="1215" y="11287"/>
                  </a:lnTo>
                  <a:cubicBezTo>
                    <a:pt x="1310" y="11287"/>
                    <a:pt x="1381" y="11204"/>
                    <a:pt x="1381" y="11121"/>
                  </a:cubicBezTo>
                  <a:lnTo>
                    <a:pt x="1381" y="10763"/>
                  </a:lnTo>
                  <a:lnTo>
                    <a:pt x="4513" y="10763"/>
                  </a:lnTo>
                  <a:lnTo>
                    <a:pt x="4513" y="11121"/>
                  </a:lnTo>
                  <a:cubicBezTo>
                    <a:pt x="4513" y="11204"/>
                    <a:pt x="4584" y="11287"/>
                    <a:pt x="4679" y="11287"/>
                  </a:cubicBezTo>
                  <a:lnTo>
                    <a:pt x="5727" y="11287"/>
                  </a:lnTo>
                  <a:cubicBezTo>
                    <a:pt x="5822" y="11287"/>
                    <a:pt x="5894" y="11204"/>
                    <a:pt x="5894" y="11121"/>
                  </a:cubicBezTo>
                  <a:lnTo>
                    <a:pt x="5894" y="10763"/>
                  </a:lnTo>
                  <a:lnTo>
                    <a:pt x="9001" y="10763"/>
                  </a:lnTo>
                  <a:lnTo>
                    <a:pt x="9001" y="11121"/>
                  </a:lnTo>
                  <a:cubicBezTo>
                    <a:pt x="9001" y="11204"/>
                    <a:pt x="9085" y="11287"/>
                    <a:pt x="9168" y="11287"/>
                  </a:cubicBezTo>
                  <a:lnTo>
                    <a:pt x="10228" y="11287"/>
                  </a:lnTo>
                  <a:cubicBezTo>
                    <a:pt x="10311" y="11287"/>
                    <a:pt x="10394" y="11204"/>
                    <a:pt x="10394" y="11121"/>
                  </a:cubicBezTo>
                  <a:lnTo>
                    <a:pt x="10394" y="10061"/>
                  </a:lnTo>
                  <a:cubicBezTo>
                    <a:pt x="10394" y="9978"/>
                    <a:pt x="10311" y="9894"/>
                    <a:pt x="10228" y="9894"/>
                  </a:cubicBezTo>
                  <a:lnTo>
                    <a:pt x="9871" y="9894"/>
                  </a:lnTo>
                  <a:lnTo>
                    <a:pt x="9871" y="6346"/>
                  </a:lnTo>
                  <a:lnTo>
                    <a:pt x="10228" y="6346"/>
                  </a:lnTo>
                  <a:cubicBezTo>
                    <a:pt x="10311" y="6346"/>
                    <a:pt x="10394" y="6263"/>
                    <a:pt x="10394" y="6180"/>
                  </a:cubicBezTo>
                  <a:lnTo>
                    <a:pt x="10394" y="5120"/>
                  </a:lnTo>
                  <a:cubicBezTo>
                    <a:pt x="10394" y="5037"/>
                    <a:pt x="10311" y="4953"/>
                    <a:pt x="10228" y="4953"/>
                  </a:cubicBezTo>
                  <a:lnTo>
                    <a:pt x="9871" y="4953"/>
                  </a:lnTo>
                  <a:lnTo>
                    <a:pt x="9871" y="1381"/>
                  </a:lnTo>
                  <a:lnTo>
                    <a:pt x="10228" y="1381"/>
                  </a:lnTo>
                  <a:cubicBezTo>
                    <a:pt x="10311" y="1381"/>
                    <a:pt x="10394" y="1310"/>
                    <a:pt x="10394" y="1227"/>
                  </a:cubicBezTo>
                  <a:lnTo>
                    <a:pt x="10394" y="167"/>
                  </a:lnTo>
                  <a:cubicBezTo>
                    <a:pt x="10394" y="72"/>
                    <a:pt x="10311" y="0"/>
                    <a:pt x="10228" y="0"/>
                  </a:cubicBezTo>
                  <a:lnTo>
                    <a:pt x="9168" y="0"/>
                  </a:lnTo>
                  <a:cubicBezTo>
                    <a:pt x="9085" y="0"/>
                    <a:pt x="9001" y="72"/>
                    <a:pt x="9001" y="167"/>
                  </a:cubicBezTo>
                  <a:lnTo>
                    <a:pt x="9001" y="524"/>
                  </a:lnTo>
                  <a:lnTo>
                    <a:pt x="5894" y="524"/>
                  </a:lnTo>
                  <a:lnTo>
                    <a:pt x="5894" y="167"/>
                  </a:lnTo>
                  <a:cubicBezTo>
                    <a:pt x="5894" y="72"/>
                    <a:pt x="5822" y="0"/>
                    <a:pt x="5727" y="0"/>
                  </a:cubicBezTo>
                  <a:lnTo>
                    <a:pt x="4679" y="0"/>
                  </a:lnTo>
                  <a:cubicBezTo>
                    <a:pt x="4584" y="0"/>
                    <a:pt x="4513" y="72"/>
                    <a:pt x="4513" y="167"/>
                  </a:cubicBezTo>
                  <a:lnTo>
                    <a:pt x="4513" y="524"/>
                  </a:lnTo>
                  <a:lnTo>
                    <a:pt x="1381" y="524"/>
                  </a:lnTo>
                  <a:lnTo>
                    <a:pt x="1381" y="167"/>
                  </a:lnTo>
                  <a:cubicBezTo>
                    <a:pt x="1381" y="72"/>
                    <a:pt x="1310" y="0"/>
                    <a:pt x="12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090" name="Google Shape;12090;p82"/>
          <p:cNvGrpSpPr/>
          <p:nvPr/>
        </p:nvGrpSpPr>
        <p:grpSpPr>
          <a:xfrm>
            <a:off x="7124725" y="1774484"/>
            <a:ext cx="326235" cy="468127"/>
            <a:chOff x="5343544" y="1509358"/>
            <a:chExt cx="244676" cy="351095"/>
          </a:xfrm>
          <a:solidFill>
            <a:srgbClr val="D2DE00"/>
          </a:solidFill>
        </p:grpSpPr>
        <p:sp>
          <p:nvSpPr>
            <p:cNvPr id="12091" name="Google Shape;12091;p82"/>
            <p:cNvSpPr/>
            <p:nvPr/>
          </p:nvSpPr>
          <p:spPr>
            <a:xfrm>
              <a:off x="5430658" y="1574494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619" y="334"/>
                  </a:lnTo>
                  <a:cubicBezTo>
                    <a:pt x="715" y="334"/>
                    <a:pt x="786" y="263"/>
                    <a:pt x="786" y="168"/>
                  </a:cubicBezTo>
                  <a:cubicBezTo>
                    <a:pt x="786" y="72"/>
                    <a:pt x="715" y="1"/>
                    <a:pt x="61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92" name="Google Shape;12092;p82"/>
            <p:cNvSpPr/>
            <p:nvPr/>
          </p:nvSpPr>
          <p:spPr>
            <a:xfrm>
              <a:off x="5447706" y="1613137"/>
              <a:ext cx="39025" cy="38643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7" y="322"/>
                  </a:moveTo>
                  <a:cubicBezTo>
                    <a:pt x="774" y="322"/>
                    <a:pt x="893" y="453"/>
                    <a:pt x="893" y="608"/>
                  </a:cubicBezTo>
                  <a:cubicBezTo>
                    <a:pt x="893" y="750"/>
                    <a:pt x="774" y="893"/>
                    <a:pt x="607" y="893"/>
                  </a:cubicBezTo>
                  <a:cubicBezTo>
                    <a:pt x="453" y="893"/>
                    <a:pt x="322" y="750"/>
                    <a:pt x="322" y="608"/>
                  </a:cubicBezTo>
                  <a:cubicBezTo>
                    <a:pt x="322" y="453"/>
                    <a:pt x="464" y="322"/>
                    <a:pt x="607" y="322"/>
                  </a:cubicBezTo>
                  <a:close/>
                  <a:moveTo>
                    <a:pt x="607" y="0"/>
                  </a:moveTo>
                  <a:cubicBezTo>
                    <a:pt x="274" y="0"/>
                    <a:pt x="0" y="262"/>
                    <a:pt x="0" y="608"/>
                  </a:cubicBezTo>
                  <a:cubicBezTo>
                    <a:pt x="0" y="953"/>
                    <a:pt x="274" y="1215"/>
                    <a:pt x="607" y="1215"/>
                  </a:cubicBezTo>
                  <a:cubicBezTo>
                    <a:pt x="953" y="1215"/>
                    <a:pt x="1215" y="953"/>
                    <a:pt x="1215" y="608"/>
                  </a:cubicBezTo>
                  <a:cubicBezTo>
                    <a:pt x="1226" y="262"/>
                    <a:pt x="953" y="0"/>
                    <a:pt x="60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93" name="Google Shape;12093;p82"/>
            <p:cNvSpPr/>
            <p:nvPr/>
          </p:nvSpPr>
          <p:spPr>
            <a:xfrm>
              <a:off x="5343544" y="1509358"/>
              <a:ext cx="244676" cy="351095"/>
            </a:xfrm>
            <a:custGeom>
              <a:avLst/>
              <a:gdLst/>
              <a:ahLst/>
              <a:cxnLst/>
              <a:rect l="l" t="t" r="r" b="b"/>
              <a:pathLst>
                <a:path w="7693" h="11039" extrusionOk="0">
                  <a:moveTo>
                    <a:pt x="4728" y="311"/>
                  </a:moveTo>
                  <a:lnTo>
                    <a:pt x="4728" y="1192"/>
                  </a:lnTo>
                  <a:cubicBezTo>
                    <a:pt x="4728" y="1275"/>
                    <a:pt x="4811" y="1346"/>
                    <a:pt x="4894" y="1346"/>
                  </a:cubicBezTo>
                  <a:cubicBezTo>
                    <a:pt x="4990" y="1346"/>
                    <a:pt x="5061" y="1275"/>
                    <a:pt x="5061" y="1192"/>
                  </a:cubicBezTo>
                  <a:lnTo>
                    <a:pt x="5061" y="322"/>
                  </a:lnTo>
                  <a:cubicBezTo>
                    <a:pt x="5716" y="418"/>
                    <a:pt x="6216" y="965"/>
                    <a:pt x="6216" y="1644"/>
                  </a:cubicBezTo>
                  <a:lnTo>
                    <a:pt x="6216" y="2037"/>
                  </a:lnTo>
                  <a:lnTo>
                    <a:pt x="4418" y="2037"/>
                  </a:lnTo>
                  <a:cubicBezTo>
                    <a:pt x="4335" y="2037"/>
                    <a:pt x="4251" y="2108"/>
                    <a:pt x="4251" y="2204"/>
                  </a:cubicBezTo>
                  <a:cubicBezTo>
                    <a:pt x="4251" y="2287"/>
                    <a:pt x="4335" y="2358"/>
                    <a:pt x="4418" y="2358"/>
                  </a:cubicBezTo>
                  <a:lnTo>
                    <a:pt x="6216" y="2358"/>
                  </a:lnTo>
                  <a:lnTo>
                    <a:pt x="6216" y="2704"/>
                  </a:lnTo>
                  <a:lnTo>
                    <a:pt x="4418" y="2704"/>
                  </a:lnTo>
                  <a:cubicBezTo>
                    <a:pt x="4335" y="2704"/>
                    <a:pt x="4251" y="2775"/>
                    <a:pt x="4251" y="2870"/>
                  </a:cubicBezTo>
                  <a:cubicBezTo>
                    <a:pt x="4251" y="2966"/>
                    <a:pt x="4335" y="3037"/>
                    <a:pt x="4418" y="3037"/>
                  </a:cubicBezTo>
                  <a:lnTo>
                    <a:pt x="6216" y="3037"/>
                  </a:lnTo>
                  <a:lnTo>
                    <a:pt x="6216" y="3382"/>
                  </a:lnTo>
                  <a:lnTo>
                    <a:pt x="4894" y="3382"/>
                  </a:lnTo>
                  <a:cubicBezTo>
                    <a:pt x="4811" y="3382"/>
                    <a:pt x="4728" y="3454"/>
                    <a:pt x="4728" y="3537"/>
                  </a:cubicBezTo>
                  <a:cubicBezTo>
                    <a:pt x="4728" y="3632"/>
                    <a:pt x="4811" y="3704"/>
                    <a:pt x="4894" y="3704"/>
                  </a:cubicBezTo>
                  <a:lnTo>
                    <a:pt x="6216" y="3704"/>
                  </a:lnTo>
                  <a:lnTo>
                    <a:pt x="6216" y="4049"/>
                  </a:lnTo>
                  <a:lnTo>
                    <a:pt x="4894" y="4049"/>
                  </a:lnTo>
                  <a:cubicBezTo>
                    <a:pt x="4811" y="4049"/>
                    <a:pt x="4728" y="4121"/>
                    <a:pt x="4728" y="4216"/>
                  </a:cubicBezTo>
                  <a:cubicBezTo>
                    <a:pt x="4728" y="4299"/>
                    <a:pt x="4811" y="4371"/>
                    <a:pt x="4894" y="4371"/>
                  </a:cubicBezTo>
                  <a:lnTo>
                    <a:pt x="6216" y="4371"/>
                  </a:lnTo>
                  <a:lnTo>
                    <a:pt x="6216" y="4716"/>
                  </a:lnTo>
                  <a:lnTo>
                    <a:pt x="4418" y="4716"/>
                  </a:lnTo>
                  <a:cubicBezTo>
                    <a:pt x="4335" y="4716"/>
                    <a:pt x="4251" y="4787"/>
                    <a:pt x="4251" y="4883"/>
                  </a:cubicBezTo>
                  <a:cubicBezTo>
                    <a:pt x="4251" y="4966"/>
                    <a:pt x="4335" y="5049"/>
                    <a:pt x="4418" y="5049"/>
                  </a:cubicBezTo>
                  <a:lnTo>
                    <a:pt x="6216" y="5049"/>
                  </a:lnTo>
                  <a:lnTo>
                    <a:pt x="6216" y="5383"/>
                  </a:lnTo>
                  <a:lnTo>
                    <a:pt x="4418" y="5383"/>
                  </a:lnTo>
                  <a:cubicBezTo>
                    <a:pt x="4335" y="5383"/>
                    <a:pt x="4251" y="5466"/>
                    <a:pt x="4251" y="5549"/>
                  </a:cubicBezTo>
                  <a:cubicBezTo>
                    <a:pt x="4251" y="5645"/>
                    <a:pt x="4335" y="5716"/>
                    <a:pt x="4418" y="5716"/>
                  </a:cubicBezTo>
                  <a:lnTo>
                    <a:pt x="6216" y="5716"/>
                  </a:lnTo>
                  <a:lnTo>
                    <a:pt x="6216" y="6097"/>
                  </a:lnTo>
                  <a:cubicBezTo>
                    <a:pt x="6216" y="6788"/>
                    <a:pt x="5716" y="7335"/>
                    <a:pt x="5061" y="7430"/>
                  </a:cubicBezTo>
                  <a:lnTo>
                    <a:pt x="5061" y="6538"/>
                  </a:lnTo>
                  <a:cubicBezTo>
                    <a:pt x="5061" y="6442"/>
                    <a:pt x="4990" y="6371"/>
                    <a:pt x="4894" y="6371"/>
                  </a:cubicBezTo>
                  <a:cubicBezTo>
                    <a:pt x="4811" y="6371"/>
                    <a:pt x="4728" y="6442"/>
                    <a:pt x="4728" y="6538"/>
                  </a:cubicBezTo>
                  <a:lnTo>
                    <a:pt x="4728" y="7407"/>
                  </a:lnTo>
                  <a:lnTo>
                    <a:pt x="4394" y="7407"/>
                  </a:lnTo>
                  <a:lnTo>
                    <a:pt x="4394" y="6538"/>
                  </a:lnTo>
                  <a:cubicBezTo>
                    <a:pt x="4394" y="6442"/>
                    <a:pt x="4311" y="6371"/>
                    <a:pt x="4228" y="6371"/>
                  </a:cubicBezTo>
                  <a:cubicBezTo>
                    <a:pt x="4132" y="6371"/>
                    <a:pt x="4061" y="6442"/>
                    <a:pt x="4061" y="6538"/>
                  </a:cubicBezTo>
                  <a:lnTo>
                    <a:pt x="4061" y="7407"/>
                  </a:lnTo>
                  <a:lnTo>
                    <a:pt x="3716" y="7407"/>
                  </a:lnTo>
                  <a:lnTo>
                    <a:pt x="3716" y="6538"/>
                  </a:lnTo>
                  <a:cubicBezTo>
                    <a:pt x="3716" y="6442"/>
                    <a:pt x="3644" y="6371"/>
                    <a:pt x="3561" y="6371"/>
                  </a:cubicBezTo>
                  <a:cubicBezTo>
                    <a:pt x="3466" y="6371"/>
                    <a:pt x="3394" y="6442"/>
                    <a:pt x="3394" y="6538"/>
                  </a:cubicBezTo>
                  <a:lnTo>
                    <a:pt x="3394" y="7407"/>
                  </a:lnTo>
                  <a:lnTo>
                    <a:pt x="3049" y="7407"/>
                  </a:lnTo>
                  <a:lnTo>
                    <a:pt x="3049" y="6538"/>
                  </a:lnTo>
                  <a:cubicBezTo>
                    <a:pt x="3049" y="6442"/>
                    <a:pt x="2977" y="6371"/>
                    <a:pt x="2882" y="6371"/>
                  </a:cubicBezTo>
                  <a:cubicBezTo>
                    <a:pt x="2799" y="6371"/>
                    <a:pt x="2727" y="6442"/>
                    <a:pt x="2727" y="6538"/>
                  </a:cubicBezTo>
                  <a:lnTo>
                    <a:pt x="2727" y="7395"/>
                  </a:lnTo>
                  <a:cubicBezTo>
                    <a:pt x="2073" y="7311"/>
                    <a:pt x="1561" y="6752"/>
                    <a:pt x="1561" y="6073"/>
                  </a:cubicBezTo>
                  <a:lnTo>
                    <a:pt x="1561" y="5680"/>
                  </a:lnTo>
                  <a:lnTo>
                    <a:pt x="3358" y="5680"/>
                  </a:lnTo>
                  <a:cubicBezTo>
                    <a:pt x="3454" y="5680"/>
                    <a:pt x="3525" y="5609"/>
                    <a:pt x="3525" y="5525"/>
                  </a:cubicBezTo>
                  <a:cubicBezTo>
                    <a:pt x="3525" y="5430"/>
                    <a:pt x="3454" y="5359"/>
                    <a:pt x="3358" y="5359"/>
                  </a:cubicBezTo>
                  <a:lnTo>
                    <a:pt x="1561" y="5359"/>
                  </a:lnTo>
                  <a:lnTo>
                    <a:pt x="1561" y="5014"/>
                  </a:lnTo>
                  <a:lnTo>
                    <a:pt x="3358" y="5014"/>
                  </a:lnTo>
                  <a:cubicBezTo>
                    <a:pt x="3454" y="5014"/>
                    <a:pt x="3525" y="4942"/>
                    <a:pt x="3525" y="4847"/>
                  </a:cubicBezTo>
                  <a:cubicBezTo>
                    <a:pt x="3525" y="4763"/>
                    <a:pt x="3454" y="4680"/>
                    <a:pt x="3358" y="4680"/>
                  </a:cubicBezTo>
                  <a:lnTo>
                    <a:pt x="1561" y="4680"/>
                  </a:lnTo>
                  <a:lnTo>
                    <a:pt x="1561" y="4347"/>
                  </a:lnTo>
                  <a:lnTo>
                    <a:pt x="2894" y="4347"/>
                  </a:lnTo>
                  <a:cubicBezTo>
                    <a:pt x="2977" y="4347"/>
                    <a:pt x="3049" y="4263"/>
                    <a:pt x="3049" y="4180"/>
                  </a:cubicBezTo>
                  <a:cubicBezTo>
                    <a:pt x="3049" y="4085"/>
                    <a:pt x="2977" y="4013"/>
                    <a:pt x="2894" y="4013"/>
                  </a:cubicBezTo>
                  <a:lnTo>
                    <a:pt x="1561" y="4013"/>
                  </a:lnTo>
                  <a:lnTo>
                    <a:pt x="1561" y="3668"/>
                  </a:lnTo>
                  <a:lnTo>
                    <a:pt x="2894" y="3668"/>
                  </a:lnTo>
                  <a:cubicBezTo>
                    <a:pt x="2977" y="3668"/>
                    <a:pt x="3049" y="3597"/>
                    <a:pt x="3049" y="3513"/>
                  </a:cubicBezTo>
                  <a:cubicBezTo>
                    <a:pt x="3049" y="3418"/>
                    <a:pt x="2977" y="3347"/>
                    <a:pt x="2894" y="3347"/>
                  </a:cubicBezTo>
                  <a:lnTo>
                    <a:pt x="1561" y="3347"/>
                  </a:lnTo>
                  <a:lnTo>
                    <a:pt x="1561" y="3001"/>
                  </a:lnTo>
                  <a:lnTo>
                    <a:pt x="3358" y="3001"/>
                  </a:lnTo>
                  <a:cubicBezTo>
                    <a:pt x="3454" y="3001"/>
                    <a:pt x="3525" y="2930"/>
                    <a:pt x="3525" y="2835"/>
                  </a:cubicBezTo>
                  <a:cubicBezTo>
                    <a:pt x="3525" y="2751"/>
                    <a:pt x="3454" y="2680"/>
                    <a:pt x="3358" y="2680"/>
                  </a:cubicBezTo>
                  <a:lnTo>
                    <a:pt x="1561" y="2680"/>
                  </a:lnTo>
                  <a:lnTo>
                    <a:pt x="1561" y="2370"/>
                  </a:lnTo>
                  <a:lnTo>
                    <a:pt x="2156" y="2370"/>
                  </a:lnTo>
                  <a:cubicBezTo>
                    <a:pt x="2251" y="2370"/>
                    <a:pt x="2323" y="2287"/>
                    <a:pt x="2323" y="2204"/>
                  </a:cubicBezTo>
                  <a:cubicBezTo>
                    <a:pt x="2323" y="2108"/>
                    <a:pt x="2251" y="2037"/>
                    <a:pt x="2156" y="2037"/>
                  </a:cubicBezTo>
                  <a:lnTo>
                    <a:pt x="1561" y="2037"/>
                  </a:lnTo>
                  <a:lnTo>
                    <a:pt x="1561" y="1644"/>
                  </a:lnTo>
                  <a:cubicBezTo>
                    <a:pt x="1561" y="965"/>
                    <a:pt x="2073" y="418"/>
                    <a:pt x="2727" y="322"/>
                  </a:cubicBezTo>
                  <a:lnTo>
                    <a:pt x="2727" y="1192"/>
                  </a:lnTo>
                  <a:cubicBezTo>
                    <a:pt x="2727" y="1275"/>
                    <a:pt x="2799" y="1346"/>
                    <a:pt x="2882" y="1346"/>
                  </a:cubicBezTo>
                  <a:cubicBezTo>
                    <a:pt x="2977" y="1346"/>
                    <a:pt x="3049" y="1275"/>
                    <a:pt x="3049" y="1192"/>
                  </a:cubicBezTo>
                  <a:lnTo>
                    <a:pt x="3049" y="311"/>
                  </a:lnTo>
                  <a:lnTo>
                    <a:pt x="3394" y="311"/>
                  </a:lnTo>
                  <a:lnTo>
                    <a:pt x="3394" y="1192"/>
                  </a:lnTo>
                  <a:cubicBezTo>
                    <a:pt x="3394" y="1275"/>
                    <a:pt x="3466" y="1346"/>
                    <a:pt x="3561" y="1346"/>
                  </a:cubicBezTo>
                  <a:cubicBezTo>
                    <a:pt x="3644" y="1346"/>
                    <a:pt x="3716" y="1275"/>
                    <a:pt x="3716" y="1192"/>
                  </a:cubicBezTo>
                  <a:lnTo>
                    <a:pt x="3716" y="311"/>
                  </a:lnTo>
                  <a:lnTo>
                    <a:pt x="4061" y="311"/>
                  </a:lnTo>
                  <a:lnTo>
                    <a:pt x="4061" y="1192"/>
                  </a:lnTo>
                  <a:cubicBezTo>
                    <a:pt x="4061" y="1275"/>
                    <a:pt x="4132" y="1346"/>
                    <a:pt x="4228" y="1346"/>
                  </a:cubicBezTo>
                  <a:cubicBezTo>
                    <a:pt x="4311" y="1346"/>
                    <a:pt x="4394" y="1275"/>
                    <a:pt x="4394" y="1192"/>
                  </a:cubicBezTo>
                  <a:lnTo>
                    <a:pt x="4394" y="311"/>
                  </a:lnTo>
                  <a:close/>
                  <a:moveTo>
                    <a:pt x="6776" y="5025"/>
                  </a:moveTo>
                  <a:lnTo>
                    <a:pt x="6776" y="6192"/>
                  </a:lnTo>
                  <a:cubicBezTo>
                    <a:pt x="6776" y="7216"/>
                    <a:pt x="5942" y="8050"/>
                    <a:pt x="4906" y="8050"/>
                  </a:cubicBezTo>
                  <a:lnTo>
                    <a:pt x="2882" y="8050"/>
                  </a:lnTo>
                  <a:cubicBezTo>
                    <a:pt x="1858" y="8050"/>
                    <a:pt x="1025" y="7216"/>
                    <a:pt x="1025" y="6192"/>
                  </a:cubicBezTo>
                  <a:lnTo>
                    <a:pt x="1013" y="5025"/>
                  </a:lnTo>
                  <a:lnTo>
                    <a:pt x="1251" y="5025"/>
                  </a:lnTo>
                  <a:lnTo>
                    <a:pt x="1251" y="6085"/>
                  </a:lnTo>
                  <a:cubicBezTo>
                    <a:pt x="1251" y="6990"/>
                    <a:pt x="1977" y="7728"/>
                    <a:pt x="2882" y="7740"/>
                  </a:cubicBezTo>
                  <a:lnTo>
                    <a:pt x="4894" y="7740"/>
                  </a:lnTo>
                  <a:cubicBezTo>
                    <a:pt x="5799" y="7728"/>
                    <a:pt x="6537" y="6978"/>
                    <a:pt x="6537" y="6085"/>
                  </a:cubicBezTo>
                  <a:lnTo>
                    <a:pt x="6537" y="5025"/>
                  </a:lnTo>
                  <a:close/>
                  <a:moveTo>
                    <a:pt x="4144" y="8966"/>
                  </a:moveTo>
                  <a:lnTo>
                    <a:pt x="4144" y="9966"/>
                  </a:lnTo>
                  <a:lnTo>
                    <a:pt x="3620" y="9966"/>
                  </a:lnTo>
                  <a:lnTo>
                    <a:pt x="3620" y="8966"/>
                  </a:lnTo>
                  <a:close/>
                  <a:moveTo>
                    <a:pt x="6299" y="10300"/>
                  </a:moveTo>
                  <a:cubicBezTo>
                    <a:pt x="6561" y="10300"/>
                    <a:pt x="6787" y="10478"/>
                    <a:pt x="6859" y="10717"/>
                  </a:cubicBezTo>
                  <a:lnTo>
                    <a:pt x="918" y="10717"/>
                  </a:lnTo>
                  <a:cubicBezTo>
                    <a:pt x="1001" y="10478"/>
                    <a:pt x="1215" y="10300"/>
                    <a:pt x="1489" y="10300"/>
                  </a:cubicBezTo>
                  <a:close/>
                  <a:moveTo>
                    <a:pt x="2835" y="1"/>
                  </a:moveTo>
                  <a:cubicBezTo>
                    <a:pt x="1918" y="13"/>
                    <a:pt x="1191" y="763"/>
                    <a:pt x="1191" y="1656"/>
                  </a:cubicBezTo>
                  <a:lnTo>
                    <a:pt x="1191" y="4704"/>
                  </a:lnTo>
                  <a:lnTo>
                    <a:pt x="953" y="4704"/>
                  </a:lnTo>
                  <a:lnTo>
                    <a:pt x="953" y="4502"/>
                  </a:lnTo>
                  <a:cubicBezTo>
                    <a:pt x="953" y="4252"/>
                    <a:pt x="751" y="4037"/>
                    <a:pt x="477" y="4037"/>
                  </a:cubicBezTo>
                  <a:cubicBezTo>
                    <a:pt x="227" y="4037"/>
                    <a:pt x="1" y="4240"/>
                    <a:pt x="1" y="4502"/>
                  </a:cubicBezTo>
                  <a:lnTo>
                    <a:pt x="1" y="6168"/>
                  </a:lnTo>
                  <a:cubicBezTo>
                    <a:pt x="1" y="7716"/>
                    <a:pt x="1251" y="8966"/>
                    <a:pt x="2799" y="8966"/>
                  </a:cubicBezTo>
                  <a:lnTo>
                    <a:pt x="3227" y="8966"/>
                  </a:lnTo>
                  <a:lnTo>
                    <a:pt x="3227" y="9966"/>
                  </a:lnTo>
                  <a:lnTo>
                    <a:pt x="1406" y="9966"/>
                  </a:lnTo>
                  <a:cubicBezTo>
                    <a:pt x="906" y="9966"/>
                    <a:pt x="489" y="10371"/>
                    <a:pt x="489" y="10883"/>
                  </a:cubicBezTo>
                  <a:cubicBezTo>
                    <a:pt x="489" y="10967"/>
                    <a:pt x="572" y="11038"/>
                    <a:pt x="656" y="11038"/>
                  </a:cubicBezTo>
                  <a:lnTo>
                    <a:pt x="6966" y="11038"/>
                  </a:lnTo>
                  <a:cubicBezTo>
                    <a:pt x="7061" y="11038"/>
                    <a:pt x="7133" y="10967"/>
                    <a:pt x="7133" y="10883"/>
                  </a:cubicBezTo>
                  <a:cubicBezTo>
                    <a:pt x="7133" y="10383"/>
                    <a:pt x="6728" y="9966"/>
                    <a:pt x="6228" y="9966"/>
                  </a:cubicBezTo>
                  <a:lnTo>
                    <a:pt x="4466" y="9966"/>
                  </a:lnTo>
                  <a:lnTo>
                    <a:pt x="4466" y="8966"/>
                  </a:lnTo>
                  <a:lnTo>
                    <a:pt x="4894" y="8966"/>
                  </a:lnTo>
                  <a:cubicBezTo>
                    <a:pt x="6442" y="8966"/>
                    <a:pt x="7692" y="7728"/>
                    <a:pt x="7692" y="6168"/>
                  </a:cubicBezTo>
                  <a:lnTo>
                    <a:pt x="7692" y="5978"/>
                  </a:lnTo>
                  <a:cubicBezTo>
                    <a:pt x="7692" y="5895"/>
                    <a:pt x="7621" y="5811"/>
                    <a:pt x="7538" y="5811"/>
                  </a:cubicBezTo>
                  <a:cubicBezTo>
                    <a:pt x="7442" y="5811"/>
                    <a:pt x="7371" y="5895"/>
                    <a:pt x="7371" y="5978"/>
                  </a:cubicBezTo>
                  <a:lnTo>
                    <a:pt x="7371" y="6168"/>
                  </a:lnTo>
                  <a:cubicBezTo>
                    <a:pt x="7371" y="7538"/>
                    <a:pt x="6252" y="8657"/>
                    <a:pt x="4882" y="8657"/>
                  </a:cubicBezTo>
                  <a:lnTo>
                    <a:pt x="2858" y="8657"/>
                  </a:lnTo>
                  <a:cubicBezTo>
                    <a:pt x="1489" y="8657"/>
                    <a:pt x="370" y="7538"/>
                    <a:pt x="370" y="6168"/>
                  </a:cubicBezTo>
                  <a:lnTo>
                    <a:pt x="370" y="4502"/>
                  </a:lnTo>
                  <a:cubicBezTo>
                    <a:pt x="370" y="4418"/>
                    <a:pt x="453" y="4359"/>
                    <a:pt x="525" y="4359"/>
                  </a:cubicBezTo>
                  <a:cubicBezTo>
                    <a:pt x="596" y="4359"/>
                    <a:pt x="668" y="4430"/>
                    <a:pt x="668" y="4502"/>
                  </a:cubicBezTo>
                  <a:lnTo>
                    <a:pt x="668" y="6168"/>
                  </a:lnTo>
                  <a:cubicBezTo>
                    <a:pt x="668" y="7383"/>
                    <a:pt x="1656" y="8347"/>
                    <a:pt x="2846" y="8347"/>
                  </a:cubicBezTo>
                  <a:lnTo>
                    <a:pt x="4871" y="8347"/>
                  </a:lnTo>
                  <a:cubicBezTo>
                    <a:pt x="6073" y="8347"/>
                    <a:pt x="7037" y="7359"/>
                    <a:pt x="7037" y="6168"/>
                  </a:cubicBezTo>
                  <a:lnTo>
                    <a:pt x="7037" y="4502"/>
                  </a:lnTo>
                  <a:cubicBezTo>
                    <a:pt x="7037" y="4418"/>
                    <a:pt x="7121" y="4359"/>
                    <a:pt x="7192" y="4359"/>
                  </a:cubicBezTo>
                  <a:cubicBezTo>
                    <a:pt x="7276" y="4359"/>
                    <a:pt x="7335" y="4430"/>
                    <a:pt x="7335" y="4502"/>
                  </a:cubicBezTo>
                  <a:lnTo>
                    <a:pt x="7335" y="5252"/>
                  </a:lnTo>
                  <a:cubicBezTo>
                    <a:pt x="7335" y="5347"/>
                    <a:pt x="7418" y="5418"/>
                    <a:pt x="7502" y="5418"/>
                  </a:cubicBezTo>
                  <a:cubicBezTo>
                    <a:pt x="7585" y="5418"/>
                    <a:pt x="7668" y="5347"/>
                    <a:pt x="7668" y="5252"/>
                  </a:cubicBezTo>
                  <a:lnTo>
                    <a:pt x="7668" y="4502"/>
                  </a:lnTo>
                  <a:cubicBezTo>
                    <a:pt x="7668" y="4252"/>
                    <a:pt x="7454" y="4037"/>
                    <a:pt x="7192" y="4037"/>
                  </a:cubicBezTo>
                  <a:cubicBezTo>
                    <a:pt x="6930" y="4037"/>
                    <a:pt x="6716" y="4240"/>
                    <a:pt x="6716" y="4502"/>
                  </a:cubicBezTo>
                  <a:lnTo>
                    <a:pt x="6716" y="4704"/>
                  </a:lnTo>
                  <a:lnTo>
                    <a:pt x="6478" y="4704"/>
                  </a:lnTo>
                  <a:lnTo>
                    <a:pt x="6478" y="1656"/>
                  </a:lnTo>
                  <a:cubicBezTo>
                    <a:pt x="6478" y="739"/>
                    <a:pt x="5740" y="13"/>
                    <a:pt x="483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094" name="Google Shape;12094;p82"/>
          <p:cNvGrpSpPr/>
          <p:nvPr/>
        </p:nvGrpSpPr>
        <p:grpSpPr>
          <a:xfrm>
            <a:off x="6509787" y="1774484"/>
            <a:ext cx="328228" cy="468127"/>
            <a:chOff x="4882340" y="1509358"/>
            <a:chExt cx="246171" cy="351095"/>
          </a:xfrm>
          <a:solidFill>
            <a:srgbClr val="D2DE00"/>
          </a:solidFill>
        </p:grpSpPr>
        <p:sp>
          <p:nvSpPr>
            <p:cNvPr id="12095" name="Google Shape;12095;p82"/>
            <p:cNvSpPr/>
            <p:nvPr/>
          </p:nvSpPr>
          <p:spPr>
            <a:xfrm>
              <a:off x="4935709" y="1576784"/>
              <a:ext cx="30724" cy="30692"/>
            </a:xfrm>
            <a:custGeom>
              <a:avLst/>
              <a:gdLst/>
              <a:ahLst/>
              <a:cxnLst/>
              <a:rect l="l" t="t" r="r" b="b"/>
              <a:pathLst>
                <a:path w="966" h="965" extrusionOk="0">
                  <a:moveTo>
                    <a:pt x="787" y="0"/>
                  </a:moveTo>
                  <a:cubicBezTo>
                    <a:pt x="346" y="0"/>
                    <a:pt x="1" y="357"/>
                    <a:pt x="1" y="798"/>
                  </a:cubicBezTo>
                  <a:cubicBezTo>
                    <a:pt x="1" y="881"/>
                    <a:pt x="72" y="965"/>
                    <a:pt x="156" y="965"/>
                  </a:cubicBezTo>
                  <a:cubicBezTo>
                    <a:pt x="251" y="965"/>
                    <a:pt x="322" y="881"/>
                    <a:pt x="322" y="798"/>
                  </a:cubicBezTo>
                  <a:cubicBezTo>
                    <a:pt x="322" y="548"/>
                    <a:pt x="525" y="322"/>
                    <a:pt x="799" y="322"/>
                  </a:cubicBezTo>
                  <a:cubicBezTo>
                    <a:pt x="882" y="322"/>
                    <a:pt x="965" y="250"/>
                    <a:pt x="965" y="155"/>
                  </a:cubicBezTo>
                  <a:cubicBezTo>
                    <a:pt x="953" y="84"/>
                    <a:pt x="870" y="0"/>
                    <a:pt x="78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96" name="Google Shape;12096;p82"/>
            <p:cNvSpPr/>
            <p:nvPr/>
          </p:nvSpPr>
          <p:spPr>
            <a:xfrm>
              <a:off x="5043655" y="1597235"/>
              <a:ext cx="30692" cy="31073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55" y="334"/>
                  </a:cubicBezTo>
                  <a:cubicBezTo>
                    <a:pt x="417" y="334"/>
                    <a:pt x="631" y="536"/>
                    <a:pt x="631" y="810"/>
                  </a:cubicBezTo>
                  <a:cubicBezTo>
                    <a:pt x="631" y="893"/>
                    <a:pt x="714" y="977"/>
                    <a:pt x="798" y="977"/>
                  </a:cubicBezTo>
                  <a:cubicBezTo>
                    <a:pt x="881" y="977"/>
                    <a:pt x="965" y="893"/>
                    <a:pt x="965" y="810"/>
                  </a:cubicBezTo>
                  <a:cubicBezTo>
                    <a:pt x="953" y="357"/>
                    <a:pt x="584" y="0"/>
                    <a:pt x="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97" name="Google Shape;12097;p82"/>
            <p:cNvSpPr/>
            <p:nvPr/>
          </p:nvSpPr>
          <p:spPr>
            <a:xfrm>
              <a:off x="4993657" y="1538046"/>
              <a:ext cx="36003" cy="26271"/>
            </a:xfrm>
            <a:custGeom>
              <a:avLst/>
              <a:gdLst/>
              <a:ahLst/>
              <a:cxnLst/>
              <a:rect l="l" t="t" r="r" b="b"/>
              <a:pathLst>
                <a:path w="1132" h="826" extrusionOk="0">
                  <a:moveTo>
                    <a:pt x="315" y="0"/>
                  </a:moveTo>
                  <a:cubicBezTo>
                    <a:pt x="262" y="0"/>
                    <a:pt x="209" y="5"/>
                    <a:pt x="155" y="16"/>
                  </a:cubicBezTo>
                  <a:cubicBezTo>
                    <a:pt x="60" y="28"/>
                    <a:pt x="0" y="123"/>
                    <a:pt x="36" y="206"/>
                  </a:cubicBezTo>
                  <a:cubicBezTo>
                    <a:pt x="46" y="282"/>
                    <a:pt x="109" y="336"/>
                    <a:pt x="176" y="336"/>
                  </a:cubicBezTo>
                  <a:cubicBezTo>
                    <a:pt x="193" y="336"/>
                    <a:pt x="210" y="332"/>
                    <a:pt x="227" y="325"/>
                  </a:cubicBezTo>
                  <a:cubicBezTo>
                    <a:pt x="257" y="320"/>
                    <a:pt x="288" y="317"/>
                    <a:pt x="318" y="317"/>
                  </a:cubicBezTo>
                  <a:cubicBezTo>
                    <a:pt x="537" y="317"/>
                    <a:pt x="744" y="463"/>
                    <a:pt x="786" y="683"/>
                  </a:cubicBezTo>
                  <a:cubicBezTo>
                    <a:pt x="810" y="766"/>
                    <a:pt x="882" y="825"/>
                    <a:pt x="953" y="825"/>
                  </a:cubicBezTo>
                  <a:lnTo>
                    <a:pt x="989" y="825"/>
                  </a:lnTo>
                  <a:cubicBezTo>
                    <a:pt x="1072" y="790"/>
                    <a:pt x="1132" y="718"/>
                    <a:pt x="1108" y="623"/>
                  </a:cubicBezTo>
                  <a:cubicBezTo>
                    <a:pt x="1024" y="248"/>
                    <a:pt x="686" y="0"/>
                    <a:pt x="3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98" name="Google Shape;12098;p82"/>
            <p:cNvSpPr/>
            <p:nvPr/>
          </p:nvSpPr>
          <p:spPr>
            <a:xfrm>
              <a:off x="4931924" y="1693795"/>
              <a:ext cx="146589" cy="104161"/>
            </a:xfrm>
            <a:custGeom>
              <a:avLst/>
              <a:gdLst/>
              <a:ahLst/>
              <a:cxnLst/>
              <a:rect l="l" t="t" r="r" b="b"/>
              <a:pathLst>
                <a:path w="4609" h="3275" extrusionOk="0">
                  <a:moveTo>
                    <a:pt x="2299" y="334"/>
                  </a:moveTo>
                  <a:cubicBezTo>
                    <a:pt x="2834" y="334"/>
                    <a:pt x="3346" y="477"/>
                    <a:pt x="3716" y="727"/>
                  </a:cubicBezTo>
                  <a:cubicBezTo>
                    <a:pt x="4073" y="989"/>
                    <a:pt x="4263" y="1298"/>
                    <a:pt x="4263" y="1643"/>
                  </a:cubicBezTo>
                  <a:cubicBezTo>
                    <a:pt x="4287" y="1977"/>
                    <a:pt x="4073" y="2298"/>
                    <a:pt x="3716" y="2548"/>
                  </a:cubicBezTo>
                  <a:cubicBezTo>
                    <a:pt x="3346" y="2798"/>
                    <a:pt x="2834" y="2953"/>
                    <a:pt x="2299" y="2953"/>
                  </a:cubicBezTo>
                  <a:cubicBezTo>
                    <a:pt x="1763" y="2953"/>
                    <a:pt x="1263" y="2798"/>
                    <a:pt x="894" y="2548"/>
                  </a:cubicBezTo>
                  <a:cubicBezTo>
                    <a:pt x="525" y="2298"/>
                    <a:pt x="334" y="1977"/>
                    <a:pt x="334" y="1643"/>
                  </a:cubicBezTo>
                  <a:cubicBezTo>
                    <a:pt x="334" y="1298"/>
                    <a:pt x="525" y="989"/>
                    <a:pt x="894" y="727"/>
                  </a:cubicBezTo>
                  <a:cubicBezTo>
                    <a:pt x="1263" y="477"/>
                    <a:pt x="1763" y="334"/>
                    <a:pt x="2299" y="334"/>
                  </a:cubicBezTo>
                  <a:close/>
                  <a:moveTo>
                    <a:pt x="2299" y="0"/>
                  </a:moveTo>
                  <a:cubicBezTo>
                    <a:pt x="1703" y="0"/>
                    <a:pt x="1120" y="167"/>
                    <a:pt x="691" y="465"/>
                  </a:cubicBezTo>
                  <a:cubicBezTo>
                    <a:pt x="251" y="774"/>
                    <a:pt x="1" y="1191"/>
                    <a:pt x="1" y="1643"/>
                  </a:cubicBezTo>
                  <a:cubicBezTo>
                    <a:pt x="1" y="2084"/>
                    <a:pt x="251" y="2501"/>
                    <a:pt x="691" y="2810"/>
                  </a:cubicBezTo>
                  <a:cubicBezTo>
                    <a:pt x="1132" y="3108"/>
                    <a:pt x="1691" y="3275"/>
                    <a:pt x="2299" y="3275"/>
                  </a:cubicBezTo>
                  <a:cubicBezTo>
                    <a:pt x="2894" y="3275"/>
                    <a:pt x="3477" y="3108"/>
                    <a:pt x="3906" y="2810"/>
                  </a:cubicBezTo>
                  <a:cubicBezTo>
                    <a:pt x="4358" y="2501"/>
                    <a:pt x="4608" y="2084"/>
                    <a:pt x="4608" y="1643"/>
                  </a:cubicBezTo>
                  <a:cubicBezTo>
                    <a:pt x="4597" y="1191"/>
                    <a:pt x="4358" y="774"/>
                    <a:pt x="3906" y="465"/>
                  </a:cubicBezTo>
                  <a:cubicBezTo>
                    <a:pt x="3477" y="167"/>
                    <a:pt x="2906" y="0"/>
                    <a:pt x="22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99" name="Google Shape;12099;p82"/>
            <p:cNvSpPr/>
            <p:nvPr/>
          </p:nvSpPr>
          <p:spPr>
            <a:xfrm>
              <a:off x="4882340" y="1509358"/>
              <a:ext cx="246171" cy="351095"/>
            </a:xfrm>
            <a:custGeom>
              <a:avLst/>
              <a:gdLst/>
              <a:ahLst/>
              <a:cxnLst/>
              <a:rect l="l" t="t" r="r" b="b"/>
              <a:pathLst>
                <a:path w="7740" h="11039" extrusionOk="0">
                  <a:moveTo>
                    <a:pt x="3953" y="311"/>
                  </a:moveTo>
                  <a:cubicBezTo>
                    <a:pt x="4096" y="322"/>
                    <a:pt x="4251" y="406"/>
                    <a:pt x="4334" y="525"/>
                  </a:cubicBezTo>
                  <a:cubicBezTo>
                    <a:pt x="4371" y="571"/>
                    <a:pt x="4415" y="589"/>
                    <a:pt x="4466" y="589"/>
                  </a:cubicBezTo>
                  <a:cubicBezTo>
                    <a:pt x="4481" y="589"/>
                    <a:pt x="4496" y="587"/>
                    <a:pt x="4513" y="584"/>
                  </a:cubicBezTo>
                  <a:cubicBezTo>
                    <a:pt x="4572" y="561"/>
                    <a:pt x="4632" y="549"/>
                    <a:pt x="4691" y="549"/>
                  </a:cubicBezTo>
                  <a:cubicBezTo>
                    <a:pt x="5036" y="549"/>
                    <a:pt x="5322" y="799"/>
                    <a:pt x="5322" y="1096"/>
                  </a:cubicBezTo>
                  <a:cubicBezTo>
                    <a:pt x="5322" y="1144"/>
                    <a:pt x="5334" y="1192"/>
                    <a:pt x="5382" y="1215"/>
                  </a:cubicBezTo>
                  <a:cubicBezTo>
                    <a:pt x="5405" y="1251"/>
                    <a:pt x="5453" y="1263"/>
                    <a:pt x="5513" y="1263"/>
                  </a:cubicBezTo>
                  <a:lnTo>
                    <a:pt x="5608" y="1263"/>
                  </a:lnTo>
                  <a:cubicBezTo>
                    <a:pt x="5977" y="1263"/>
                    <a:pt x="6275" y="1537"/>
                    <a:pt x="6275" y="1870"/>
                  </a:cubicBezTo>
                  <a:cubicBezTo>
                    <a:pt x="6275" y="1966"/>
                    <a:pt x="6263" y="2037"/>
                    <a:pt x="6215" y="2108"/>
                  </a:cubicBezTo>
                  <a:cubicBezTo>
                    <a:pt x="6179" y="2168"/>
                    <a:pt x="6203" y="2227"/>
                    <a:pt x="6227" y="2275"/>
                  </a:cubicBezTo>
                  <a:cubicBezTo>
                    <a:pt x="6263" y="2323"/>
                    <a:pt x="6322" y="2347"/>
                    <a:pt x="6382" y="2347"/>
                  </a:cubicBezTo>
                  <a:lnTo>
                    <a:pt x="6441" y="2347"/>
                  </a:lnTo>
                  <a:cubicBezTo>
                    <a:pt x="6810" y="2347"/>
                    <a:pt x="7108" y="2620"/>
                    <a:pt x="7108" y="2966"/>
                  </a:cubicBezTo>
                  <a:cubicBezTo>
                    <a:pt x="7108" y="3049"/>
                    <a:pt x="7096" y="3120"/>
                    <a:pt x="7049" y="3204"/>
                  </a:cubicBezTo>
                  <a:cubicBezTo>
                    <a:pt x="7037" y="3216"/>
                    <a:pt x="7037" y="3239"/>
                    <a:pt x="7037" y="3275"/>
                  </a:cubicBezTo>
                  <a:cubicBezTo>
                    <a:pt x="7037" y="3359"/>
                    <a:pt x="7108" y="3442"/>
                    <a:pt x="7191" y="3442"/>
                  </a:cubicBezTo>
                  <a:lnTo>
                    <a:pt x="7299" y="3442"/>
                  </a:lnTo>
                  <a:cubicBezTo>
                    <a:pt x="7465" y="3442"/>
                    <a:pt x="7489" y="3561"/>
                    <a:pt x="7489" y="3597"/>
                  </a:cubicBezTo>
                  <a:cubicBezTo>
                    <a:pt x="7418" y="3680"/>
                    <a:pt x="7370" y="3763"/>
                    <a:pt x="7275" y="3811"/>
                  </a:cubicBezTo>
                  <a:cubicBezTo>
                    <a:pt x="7239" y="3811"/>
                    <a:pt x="7227" y="3823"/>
                    <a:pt x="7215" y="3835"/>
                  </a:cubicBezTo>
                  <a:lnTo>
                    <a:pt x="7191" y="3823"/>
                  </a:lnTo>
                  <a:lnTo>
                    <a:pt x="7180" y="3811"/>
                  </a:lnTo>
                  <a:cubicBezTo>
                    <a:pt x="7168" y="3811"/>
                    <a:pt x="7168" y="3787"/>
                    <a:pt x="7156" y="3787"/>
                  </a:cubicBezTo>
                  <a:cubicBezTo>
                    <a:pt x="7108" y="3763"/>
                    <a:pt x="7072" y="3728"/>
                    <a:pt x="7037" y="3716"/>
                  </a:cubicBezTo>
                  <a:cubicBezTo>
                    <a:pt x="7013" y="3716"/>
                    <a:pt x="7013" y="3704"/>
                    <a:pt x="7001" y="3704"/>
                  </a:cubicBezTo>
                  <a:cubicBezTo>
                    <a:pt x="6989" y="3704"/>
                    <a:pt x="6989" y="3692"/>
                    <a:pt x="6977" y="3692"/>
                  </a:cubicBezTo>
                  <a:cubicBezTo>
                    <a:pt x="6941" y="3668"/>
                    <a:pt x="6918" y="3668"/>
                    <a:pt x="6882" y="3656"/>
                  </a:cubicBezTo>
                  <a:lnTo>
                    <a:pt x="6477" y="3656"/>
                  </a:lnTo>
                  <a:cubicBezTo>
                    <a:pt x="6418" y="3668"/>
                    <a:pt x="6358" y="3704"/>
                    <a:pt x="6298" y="3728"/>
                  </a:cubicBezTo>
                  <a:cubicBezTo>
                    <a:pt x="6287" y="3728"/>
                    <a:pt x="6287" y="3751"/>
                    <a:pt x="6275" y="3751"/>
                  </a:cubicBezTo>
                  <a:cubicBezTo>
                    <a:pt x="6275" y="3751"/>
                    <a:pt x="6263" y="3751"/>
                    <a:pt x="6263" y="3763"/>
                  </a:cubicBezTo>
                  <a:cubicBezTo>
                    <a:pt x="6239" y="3763"/>
                    <a:pt x="6239" y="3775"/>
                    <a:pt x="6227" y="3775"/>
                  </a:cubicBezTo>
                  <a:cubicBezTo>
                    <a:pt x="6227" y="3775"/>
                    <a:pt x="6215" y="3775"/>
                    <a:pt x="6215" y="3787"/>
                  </a:cubicBezTo>
                  <a:cubicBezTo>
                    <a:pt x="6203" y="3787"/>
                    <a:pt x="6203" y="3811"/>
                    <a:pt x="6179" y="3811"/>
                  </a:cubicBezTo>
                  <a:lnTo>
                    <a:pt x="6167" y="3823"/>
                  </a:lnTo>
                  <a:lnTo>
                    <a:pt x="6156" y="3835"/>
                  </a:lnTo>
                  <a:cubicBezTo>
                    <a:pt x="6144" y="3835"/>
                    <a:pt x="6144" y="3859"/>
                    <a:pt x="6120" y="3859"/>
                  </a:cubicBezTo>
                  <a:lnTo>
                    <a:pt x="6108" y="3871"/>
                  </a:lnTo>
                  <a:lnTo>
                    <a:pt x="6084" y="3894"/>
                  </a:lnTo>
                  <a:cubicBezTo>
                    <a:pt x="6060" y="3918"/>
                    <a:pt x="6037" y="3942"/>
                    <a:pt x="6025" y="3978"/>
                  </a:cubicBezTo>
                  <a:cubicBezTo>
                    <a:pt x="6001" y="3990"/>
                    <a:pt x="6001" y="4001"/>
                    <a:pt x="5989" y="4013"/>
                  </a:cubicBezTo>
                  <a:cubicBezTo>
                    <a:pt x="5989" y="4001"/>
                    <a:pt x="5977" y="4001"/>
                    <a:pt x="5977" y="3990"/>
                  </a:cubicBezTo>
                  <a:lnTo>
                    <a:pt x="5965" y="3978"/>
                  </a:lnTo>
                  <a:cubicBezTo>
                    <a:pt x="5941" y="3954"/>
                    <a:pt x="5941" y="3942"/>
                    <a:pt x="5929" y="3942"/>
                  </a:cubicBezTo>
                  <a:lnTo>
                    <a:pt x="5906" y="3918"/>
                  </a:lnTo>
                  <a:lnTo>
                    <a:pt x="5882" y="3918"/>
                  </a:lnTo>
                  <a:lnTo>
                    <a:pt x="5858" y="3882"/>
                  </a:lnTo>
                  <a:lnTo>
                    <a:pt x="5846" y="3882"/>
                  </a:lnTo>
                  <a:cubicBezTo>
                    <a:pt x="5822" y="3871"/>
                    <a:pt x="5822" y="3871"/>
                    <a:pt x="5810" y="3871"/>
                  </a:cubicBezTo>
                  <a:cubicBezTo>
                    <a:pt x="5798" y="3871"/>
                    <a:pt x="5798" y="3859"/>
                    <a:pt x="5786" y="3859"/>
                  </a:cubicBezTo>
                  <a:cubicBezTo>
                    <a:pt x="5763" y="3859"/>
                    <a:pt x="5763" y="3835"/>
                    <a:pt x="5751" y="3835"/>
                  </a:cubicBezTo>
                  <a:cubicBezTo>
                    <a:pt x="5739" y="3835"/>
                    <a:pt x="5739" y="3823"/>
                    <a:pt x="5727" y="3823"/>
                  </a:cubicBezTo>
                  <a:cubicBezTo>
                    <a:pt x="5703" y="3823"/>
                    <a:pt x="5691" y="3811"/>
                    <a:pt x="5691" y="3811"/>
                  </a:cubicBezTo>
                  <a:cubicBezTo>
                    <a:pt x="5679" y="3811"/>
                    <a:pt x="5667" y="3787"/>
                    <a:pt x="5644" y="3787"/>
                  </a:cubicBezTo>
                  <a:cubicBezTo>
                    <a:pt x="5632" y="3787"/>
                    <a:pt x="5620" y="3775"/>
                    <a:pt x="5608" y="3775"/>
                  </a:cubicBezTo>
                  <a:cubicBezTo>
                    <a:pt x="5584" y="3775"/>
                    <a:pt x="5572" y="3763"/>
                    <a:pt x="5560" y="3763"/>
                  </a:cubicBezTo>
                  <a:cubicBezTo>
                    <a:pt x="5548" y="3763"/>
                    <a:pt x="5525" y="3751"/>
                    <a:pt x="5513" y="3751"/>
                  </a:cubicBezTo>
                  <a:cubicBezTo>
                    <a:pt x="5501" y="3751"/>
                    <a:pt x="5489" y="3751"/>
                    <a:pt x="5465" y="3728"/>
                  </a:cubicBezTo>
                  <a:lnTo>
                    <a:pt x="5132" y="3728"/>
                  </a:lnTo>
                  <a:cubicBezTo>
                    <a:pt x="5108" y="3728"/>
                    <a:pt x="5096" y="3728"/>
                    <a:pt x="5084" y="3751"/>
                  </a:cubicBezTo>
                  <a:lnTo>
                    <a:pt x="5072" y="3751"/>
                  </a:lnTo>
                  <a:cubicBezTo>
                    <a:pt x="5048" y="3751"/>
                    <a:pt x="5036" y="3763"/>
                    <a:pt x="5024" y="3763"/>
                  </a:cubicBezTo>
                  <a:lnTo>
                    <a:pt x="5013" y="3763"/>
                  </a:lnTo>
                  <a:cubicBezTo>
                    <a:pt x="4989" y="3763"/>
                    <a:pt x="4989" y="3763"/>
                    <a:pt x="4977" y="3775"/>
                  </a:cubicBezTo>
                  <a:lnTo>
                    <a:pt x="4965" y="3775"/>
                  </a:lnTo>
                  <a:cubicBezTo>
                    <a:pt x="4953" y="3775"/>
                    <a:pt x="4953" y="3787"/>
                    <a:pt x="4929" y="3787"/>
                  </a:cubicBezTo>
                  <a:lnTo>
                    <a:pt x="4917" y="3787"/>
                  </a:lnTo>
                  <a:cubicBezTo>
                    <a:pt x="4905" y="3787"/>
                    <a:pt x="4905" y="3811"/>
                    <a:pt x="4894" y="3811"/>
                  </a:cubicBezTo>
                  <a:lnTo>
                    <a:pt x="4870" y="3811"/>
                  </a:lnTo>
                  <a:cubicBezTo>
                    <a:pt x="4858" y="3811"/>
                    <a:pt x="4846" y="3823"/>
                    <a:pt x="4834" y="3823"/>
                  </a:cubicBezTo>
                  <a:lnTo>
                    <a:pt x="4810" y="3823"/>
                  </a:lnTo>
                  <a:cubicBezTo>
                    <a:pt x="4798" y="3823"/>
                    <a:pt x="4798" y="3835"/>
                    <a:pt x="4786" y="3835"/>
                  </a:cubicBezTo>
                  <a:cubicBezTo>
                    <a:pt x="4786" y="3835"/>
                    <a:pt x="4774" y="3835"/>
                    <a:pt x="4774" y="3859"/>
                  </a:cubicBezTo>
                  <a:cubicBezTo>
                    <a:pt x="4751" y="3859"/>
                    <a:pt x="4751" y="3871"/>
                    <a:pt x="4739" y="3871"/>
                  </a:cubicBezTo>
                  <a:cubicBezTo>
                    <a:pt x="4739" y="3871"/>
                    <a:pt x="4727" y="3871"/>
                    <a:pt x="4727" y="3882"/>
                  </a:cubicBezTo>
                  <a:cubicBezTo>
                    <a:pt x="4715" y="3882"/>
                    <a:pt x="4715" y="3894"/>
                    <a:pt x="4691" y="3894"/>
                  </a:cubicBezTo>
                  <a:lnTo>
                    <a:pt x="4679" y="3918"/>
                  </a:lnTo>
                  <a:lnTo>
                    <a:pt x="4655" y="3942"/>
                  </a:lnTo>
                  <a:lnTo>
                    <a:pt x="4620" y="3978"/>
                  </a:lnTo>
                  <a:cubicBezTo>
                    <a:pt x="4620" y="3978"/>
                    <a:pt x="4620" y="3990"/>
                    <a:pt x="4608" y="3990"/>
                  </a:cubicBezTo>
                  <a:cubicBezTo>
                    <a:pt x="4608" y="4001"/>
                    <a:pt x="4596" y="4001"/>
                    <a:pt x="4596" y="4013"/>
                  </a:cubicBezTo>
                  <a:cubicBezTo>
                    <a:pt x="4596" y="4013"/>
                    <a:pt x="4596" y="4037"/>
                    <a:pt x="4572" y="4037"/>
                  </a:cubicBezTo>
                  <a:cubicBezTo>
                    <a:pt x="4572" y="4049"/>
                    <a:pt x="4560" y="4049"/>
                    <a:pt x="4560" y="4061"/>
                  </a:cubicBezTo>
                  <a:lnTo>
                    <a:pt x="4560" y="4073"/>
                  </a:lnTo>
                  <a:cubicBezTo>
                    <a:pt x="4536" y="4049"/>
                    <a:pt x="4513" y="4013"/>
                    <a:pt x="4489" y="3990"/>
                  </a:cubicBezTo>
                  <a:cubicBezTo>
                    <a:pt x="4322" y="3823"/>
                    <a:pt x="4120" y="3740"/>
                    <a:pt x="3881" y="3740"/>
                  </a:cubicBezTo>
                  <a:lnTo>
                    <a:pt x="3858" y="3740"/>
                  </a:lnTo>
                  <a:cubicBezTo>
                    <a:pt x="3620" y="3740"/>
                    <a:pt x="3417" y="3823"/>
                    <a:pt x="3250" y="3990"/>
                  </a:cubicBezTo>
                  <a:cubicBezTo>
                    <a:pt x="3227" y="4013"/>
                    <a:pt x="3191" y="4049"/>
                    <a:pt x="3179" y="4073"/>
                  </a:cubicBezTo>
                  <a:lnTo>
                    <a:pt x="3179" y="4061"/>
                  </a:lnTo>
                  <a:cubicBezTo>
                    <a:pt x="3179" y="4049"/>
                    <a:pt x="3167" y="4049"/>
                    <a:pt x="3167" y="4037"/>
                  </a:cubicBezTo>
                  <a:cubicBezTo>
                    <a:pt x="3167" y="4037"/>
                    <a:pt x="3167" y="4013"/>
                    <a:pt x="3143" y="4013"/>
                  </a:cubicBezTo>
                  <a:cubicBezTo>
                    <a:pt x="3143" y="4001"/>
                    <a:pt x="3131" y="4001"/>
                    <a:pt x="3131" y="3990"/>
                  </a:cubicBezTo>
                  <a:lnTo>
                    <a:pt x="3119" y="3978"/>
                  </a:lnTo>
                  <a:lnTo>
                    <a:pt x="3084" y="3942"/>
                  </a:lnTo>
                  <a:lnTo>
                    <a:pt x="3060" y="3918"/>
                  </a:lnTo>
                  <a:lnTo>
                    <a:pt x="3048" y="3894"/>
                  </a:lnTo>
                  <a:cubicBezTo>
                    <a:pt x="3024" y="3894"/>
                    <a:pt x="3024" y="3882"/>
                    <a:pt x="3012" y="3882"/>
                  </a:cubicBezTo>
                  <a:cubicBezTo>
                    <a:pt x="3012" y="3882"/>
                    <a:pt x="3000" y="3882"/>
                    <a:pt x="3000" y="3871"/>
                  </a:cubicBezTo>
                  <a:cubicBezTo>
                    <a:pt x="2989" y="3871"/>
                    <a:pt x="2989" y="3859"/>
                    <a:pt x="2965" y="3859"/>
                  </a:cubicBezTo>
                  <a:cubicBezTo>
                    <a:pt x="2965" y="3859"/>
                    <a:pt x="2953" y="3859"/>
                    <a:pt x="2953" y="3835"/>
                  </a:cubicBezTo>
                  <a:cubicBezTo>
                    <a:pt x="2941" y="3835"/>
                    <a:pt x="2941" y="3823"/>
                    <a:pt x="2929" y="3823"/>
                  </a:cubicBezTo>
                  <a:lnTo>
                    <a:pt x="2905" y="3823"/>
                  </a:lnTo>
                  <a:cubicBezTo>
                    <a:pt x="2893" y="3811"/>
                    <a:pt x="2881" y="3811"/>
                    <a:pt x="2869" y="3811"/>
                  </a:cubicBezTo>
                  <a:lnTo>
                    <a:pt x="2846" y="3811"/>
                  </a:lnTo>
                  <a:cubicBezTo>
                    <a:pt x="2834" y="3811"/>
                    <a:pt x="2834" y="3787"/>
                    <a:pt x="2822" y="3787"/>
                  </a:cubicBezTo>
                  <a:lnTo>
                    <a:pt x="2810" y="3787"/>
                  </a:lnTo>
                  <a:cubicBezTo>
                    <a:pt x="2786" y="3787"/>
                    <a:pt x="2786" y="3775"/>
                    <a:pt x="2774" y="3775"/>
                  </a:cubicBezTo>
                  <a:lnTo>
                    <a:pt x="2762" y="3775"/>
                  </a:lnTo>
                  <a:cubicBezTo>
                    <a:pt x="2750" y="3775"/>
                    <a:pt x="2750" y="3775"/>
                    <a:pt x="2727" y="3763"/>
                  </a:cubicBezTo>
                  <a:lnTo>
                    <a:pt x="2715" y="3763"/>
                  </a:lnTo>
                  <a:cubicBezTo>
                    <a:pt x="2703" y="3763"/>
                    <a:pt x="2691" y="3751"/>
                    <a:pt x="2667" y="3751"/>
                  </a:cubicBezTo>
                  <a:lnTo>
                    <a:pt x="2655" y="3751"/>
                  </a:lnTo>
                  <a:cubicBezTo>
                    <a:pt x="2643" y="3751"/>
                    <a:pt x="2631" y="3751"/>
                    <a:pt x="2608" y="3728"/>
                  </a:cubicBezTo>
                  <a:lnTo>
                    <a:pt x="2310" y="3728"/>
                  </a:lnTo>
                  <a:cubicBezTo>
                    <a:pt x="2298" y="3728"/>
                    <a:pt x="2286" y="3728"/>
                    <a:pt x="2274" y="3751"/>
                  </a:cubicBezTo>
                  <a:cubicBezTo>
                    <a:pt x="2250" y="3751"/>
                    <a:pt x="2238" y="3751"/>
                    <a:pt x="2227" y="3763"/>
                  </a:cubicBezTo>
                  <a:cubicBezTo>
                    <a:pt x="2179" y="3775"/>
                    <a:pt x="2131" y="3787"/>
                    <a:pt x="2107" y="3811"/>
                  </a:cubicBezTo>
                  <a:cubicBezTo>
                    <a:pt x="2096" y="3811"/>
                    <a:pt x="2072" y="3823"/>
                    <a:pt x="2060" y="3823"/>
                  </a:cubicBezTo>
                  <a:cubicBezTo>
                    <a:pt x="2048" y="3823"/>
                    <a:pt x="2036" y="3835"/>
                    <a:pt x="2036" y="3835"/>
                  </a:cubicBezTo>
                  <a:cubicBezTo>
                    <a:pt x="2012" y="3835"/>
                    <a:pt x="2000" y="3859"/>
                    <a:pt x="2000" y="3859"/>
                  </a:cubicBezTo>
                  <a:cubicBezTo>
                    <a:pt x="1988" y="3859"/>
                    <a:pt x="1988" y="3871"/>
                    <a:pt x="1976" y="3871"/>
                  </a:cubicBezTo>
                  <a:cubicBezTo>
                    <a:pt x="1953" y="3871"/>
                    <a:pt x="1953" y="3882"/>
                    <a:pt x="1941" y="3882"/>
                  </a:cubicBezTo>
                  <a:cubicBezTo>
                    <a:pt x="1929" y="3882"/>
                    <a:pt x="1929" y="3894"/>
                    <a:pt x="1917" y="3918"/>
                  </a:cubicBezTo>
                  <a:cubicBezTo>
                    <a:pt x="1893" y="3918"/>
                    <a:pt x="1893" y="3930"/>
                    <a:pt x="1881" y="3930"/>
                  </a:cubicBezTo>
                  <a:lnTo>
                    <a:pt x="1857" y="3954"/>
                  </a:lnTo>
                  <a:cubicBezTo>
                    <a:pt x="1834" y="3978"/>
                    <a:pt x="1834" y="3990"/>
                    <a:pt x="1822" y="3990"/>
                  </a:cubicBezTo>
                  <a:cubicBezTo>
                    <a:pt x="1822" y="3990"/>
                    <a:pt x="1822" y="4001"/>
                    <a:pt x="1810" y="4001"/>
                  </a:cubicBezTo>
                  <a:cubicBezTo>
                    <a:pt x="1810" y="4013"/>
                    <a:pt x="1798" y="4013"/>
                    <a:pt x="1798" y="4037"/>
                  </a:cubicBezTo>
                  <a:cubicBezTo>
                    <a:pt x="1774" y="4013"/>
                    <a:pt x="1774" y="4001"/>
                    <a:pt x="1762" y="3990"/>
                  </a:cubicBezTo>
                  <a:cubicBezTo>
                    <a:pt x="1762" y="3978"/>
                    <a:pt x="1750" y="3978"/>
                    <a:pt x="1738" y="3954"/>
                  </a:cubicBezTo>
                  <a:cubicBezTo>
                    <a:pt x="1738" y="3954"/>
                    <a:pt x="1738" y="3942"/>
                    <a:pt x="1715" y="3942"/>
                  </a:cubicBezTo>
                  <a:cubicBezTo>
                    <a:pt x="1572" y="3763"/>
                    <a:pt x="1334" y="3656"/>
                    <a:pt x="1095" y="3656"/>
                  </a:cubicBezTo>
                  <a:lnTo>
                    <a:pt x="905" y="3656"/>
                  </a:lnTo>
                  <a:cubicBezTo>
                    <a:pt x="869" y="3680"/>
                    <a:pt x="845" y="3680"/>
                    <a:pt x="810" y="3692"/>
                  </a:cubicBezTo>
                  <a:cubicBezTo>
                    <a:pt x="798" y="3692"/>
                    <a:pt x="798" y="3704"/>
                    <a:pt x="786" y="3704"/>
                  </a:cubicBezTo>
                  <a:cubicBezTo>
                    <a:pt x="762" y="3704"/>
                    <a:pt x="762" y="3716"/>
                    <a:pt x="750" y="3716"/>
                  </a:cubicBezTo>
                  <a:cubicBezTo>
                    <a:pt x="703" y="3740"/>
                    <a:pt x="667" y="3763"/>
                    <a:pt x="631" y="3799"/>
                  </a:cubicBezTo>
                  <a:cubicBezTo>
                    <a:pt x="619" y="3799"/>
                    <a:pt x="619" y="3811"/>
                    <a:pt x="607" y="3811"/>
                  </a:cubicBezTo>
                  <a:lnTo>
                    <a:pt x="583" y="3823"/>
                  </a:lnTo>
                  <a:lnTo>
                    <a:pt x="572" y="3835"/>
                  </a:lnTo>
                  <a:cubicBezTo>
                    <a:pt x="560" y="3823"/>
                    <a:pt x="524" y="3811"/>
                    <a:pt x="512" y="3811"/>
                  </a:cubicBezTo>
                  <a:cubicBezTo>
                    <a:pt x="405" y="3775"/>
                    <a:pt x="369" y="3692"/>
                    <a:pt x="381" y="3597"/>
                  </a:cubicBezTo>
                  <a:cubicBezTo>
                    <a:pt x="381" y="3561"/>
                    <a:pt x="405" y="3454"/>
                    <a:pt x="572" y="3442"/>
                  </a:cubicBezTo>
                  <a:lnTo>
                    <a:pt x="667" y="3442"/>
                  </a:lnTo>
                  <a:cubicBezTo>
                    <a:pt x="726" y="3442"/>
                    <a:pt x="786" y="3418"/>
                    <a:pt x="810" y="3359"/>
                  </a:cubicBezTo>
                  <a:cubicBezTo>
                    <a:pt x="845" y="3323"/>
                    <a:pt x="857" y="3263"/>
                    <a:pt x="822" y="3204"/>
                  </a:cubicBezTo>
                  <a:cubicBezTo>
                    <a:pt x="798" y="3120"/>
                    <a:pt x="762" y="3037"/>
                    <a:pt x="762" y="2966"/>
                  </a:cubicBezTo>
                  <a:cubicBezTo>
                    <a:pt x="762" y="2620"/>
                    <a:pt x="1084" y="2347"/>
                    <a:pt x="1441" y="2347"/>
                  </a:cubicBezTo>
                  <a:lnTo>
                    <a:pt x="1500" y="2347"/>
                  </a:lnTo>
                  <a:cubicBezTo>
                    <a:pt x="1560" y="2347"/>
                    <a:pt x="1619" y="2335"/>
                    <a:pt x="1643" y="2275"/>
                  </a:cubicBezTo>
                  <a:cubicBezTo>
                    <a:pt x="1679" y="2227"/>
                    <a:pt x="1691" y="2168"/>
                    <a:pt x="1655" y="2108"/>
                  </a:cubicBezTo>
                  <a:cubicBezTo>
                    <a:pt x="1631" y="2037"/>
                    <a:pt x="1595" y="1954"/>
                    <a:pt x="1595" y="1870"/>
                  </a:cubicBezTo>
                  <a:cubicBezTo>
                    <a:pt x="1595" y="1537"/>
                    <a:pt x="1893" y="1263"/>
                    <a:pt x="2274" y="1263"/>
                  </a:cubicBezTo>
                  <a:lnTo>
                    <a:pt x="2357" y="1263"/>
                  </a:lnTo>
                  <a:cubicBezTo>
                    <a:pt x="2405" y="1263"/>
                    <a:pt x="2453" y="1251"/>
                    <a:pt x="2488" y="1215"/>
                  </a:cubicBezTo>
                  <a:cubicBezTo>
                    <a:pt x="2524" y="1192"/>
                    <a:pt x="2548" y="1144"/>
                    <a:pt x="2548" y="1096"/>
                  </a:cubicBezTo>
                  <a:cubicBezTo>
                    <a:pt x="2548" y="787"/>
                    <a:pt x="2834" y="549"/>
                    <a:pt x="3179" y="549"/>
                  </a:cubicBezTo>
                  <a:cubicBezTo>
                    <a:pt x="3239" y="549"/>
                    <a:pt x="3298" y="561"/>
                    <a:pt x="3358" y="584"/>
                  </a:cubicBezTo>
                  <a:cubicBezTo>
                    <a:pt x="3371" y="587"/>
                    <a:pt x="3385" y="589"/>
                    <a:pt x="3399" y="589"/>
                  </a:cubicBezTo>
                  <a:cubicBezTo>
                    <a:pt x="3448" y="589"/>
                    <a:pt x="3499" y="571"/>
                    <a:pt x="3536" y="525"/>
                  </a:cubicBezTo>
                  <a:cubicBezTo>
                    <a:pt x="3620" y="406"/>
                    <a:pt x="3762" y="322"/>
                    <a:pt x="3917" y="311"/>
                  </a:cubicBezTo>
                  <a:close/>
                  <a:moveTo>
                    <a:pt x="1072" y="3930"/>
                  </a:moveTo>
                  <a:cubicBezTo>
                    <a:pt x="1179" y="3930"/>
                    <a:pt x="1274" y="3954"/>
                    <a:pt x="1345" y="4001"/>
                  </a:cubicBezTo>
                  <a:cubicBezTo>
                    <a:pt x="1476" y="4085"/>
                    <a:pt x="1572" y="4228"/>
                    <a:pt x="1595" y="4382"/>
                  </a:cubicBezTo>
                  <a:lnTo>
                    <a:pt x="1595" y="4430"/>
                  </a:lnTo>
                  <a:lnTo>
                    <a:pt x="1607" y="4537"/>
                  </a:lnTo>
                  <a:lnTo>
                    <a:pt x="1607" y="4549"/>
                  </a:lnTo>
                  <a:lnTo>
                    <a:pt x="1762" y="5895"/>
                  </a:lnTo>
                  <a:cubicBezTo>
                    <a:pt x="1774" y="5978"/>
                    <a:pt x="1834" y="6037"/>
                    <a:pt x="1929" y="6037"/>
                  </a:cubicBezTo>
                  <a:lnTo>
                    <a:pt x="1941" y="6037"/>
                  </a:lnTo>
                  <a:cubicBezTo>
                    <a:pt x="2024" y="6026"/>
                    <a:pt x="2084" y="5954"/>
                    <a:pt x="2084" y="5859"/>
                  </a:cubicBezTo>
                  <a:lnTo>
                    <a:pt x="1941" y="4525"/>
                  </a:lnTo>
                  <a:lnTo>
                    <a:pt x="1941" y="4466"/>
                  </a:lnTo>
                  <a:lnTo>
                    <a:pt x="1941" y="4454"/>
                  </a:lnTo>
                  <a:lnTo>
                    <a:pt x="1941" y="4430"/>
                  </a:lnTo>
                  <a:lnTo>
                    <a:pt x="1941" y="4418"/>
                  </a:lnTo>
                  <a:lnTo>
                    <a:pt x="1941" y="4382"/>
                  </a:lnTo>
                  <a:lnTo>
                    <a:pt x="1941" y="4359"/>
                  </a:lnTo>
                  <a:lnTo>
                    <a:pt x="1941" y="4347"/>
                  </a:lnTo>
                  <a:lnTo>
                    <a:pt x="1941" y="4323"/>
                  </a:lnTo>
                  <a:lnTo>
                    <a:pt x="1941" y="4311"/>
                  </a:lnTo>
                  <a:cubicBezTo>
                    <a:pt x="1941" y="4311"/>
                    <a:pt x="1941" y="4299"/>
                    <a:pt x="1953" y="4299"/>
                  </a:cubicBezTo>
                  <a:cubicBezTo>
                    <a:pt x="1953" y="4299"/>
                    <a:pt x="1953" y="4287"/>
                    <a:pt x="1965" y="4287"/>
                  </a:cubicBezTo>
                  <a:lnTo>
                    <a:pt x="1965" y="4263"/>
                  </a:lnTo>
                  <a:cubicBezTo>
                    <a:pt x="1965" y="4263"/>
                    <a:pt x="1965" y="4252"/>
                    <a:pt x="1988" y="4252"/>
                  </a:cubicBezTo>
                  <a:cubicBezTo>
                    <a:pt x="1988" y="4252"/>
                    <a:pt x="1988" y="4240"/>
                    <a:pt x="2000" y="4240"/>
                  </a:cubicBezTo>
                  <a:lnTo>
                    <a:pt x="2000" y="4228"/>
                  </a:lnTo>
                  <a:cubicBezTo>
                    <a:pt x="2000" y="4228"/>
                    <a:pt x="2000" y="4204"/>
                    <a:pt x="2012" y="4204"/>
                  </a:cubicBezTo>
                  <a:lnTo>
                    <a:pt x="2024" y="4192"/>
                  </a:lnTo>
                  <a:cubicBezTo>
                    <a:pt x="2024" y="4192"/>
                    <a:pt x="2024" y="4180"/>
                    <a:pt x="2048" y="4180"/>
                  </a:cubicBezTo>
                  <a:lnTo>
                    <a:pt x="2060" y="4168"/>
                  </a:lnTo>
                  <a:lnTo>
                    <a:pt x="2072" y="4144"/>
                  </a:lnTo>
                  <a:lnTo>
                    <a:pt x="2084" y="4132"/>
                  </a:lnTo>
                  <a:cubicBezTo>
                    <a:pt x="2179" y="4049"/>
                    <a:pt x="2310" y="4001"/>
                    <a:pt x="2441" y="4001"/>
                  </a:cubicBezTo>
                  <a:lnTo>
                    <a:pt x="2465" y="4001"/>
                  </a:lnTo>
                  <a:cubicBezTo>
                    <a:pt x="2536" y="4001"/>
                    <a:pt x="2596" y="4013"/>
                    <a:pt x="2655" y="4049"/>
                  </a:cubicBezTo>
                  <a:cubicBezTo>
                    <a:pt x="2834" y="4121"/>
                    <a:pt x="2965" y="4299"/>
                    <a:pt x="2977" y="4502"/>
                  </a:cubicBezTo>
                  <a:lnTo>
                    <a:pt x="3012" y="5335"/>
                  </a:lnTo>
                  <a:cubicBezTo>
                    <a:pt x="3012" y="5423"/>
                    <a:pt x="3074" y="5491"/>
                    <a:pt x="3158" y="5491"/>
                  </a:cubicBezTo>
                  <a:cubicBezTo>
                    <a:pt x="3165" y="5491"/>
                    <a:pt x="3172" y="5491"/>
                    <a:pt x="3179" y="5490"/>
                  </a:cubicBezTo>
                  <a:cubicBezTo>
                    <a:pt x="3262" y="5490"/>
                    <a:pt x="3334" y="5418"/>
                    <a:pt x="3322" y="5323"/>
                  </a:cubicBezTo>
                  <a:lnTo>
                    <a:pt x="3298" y="4537"/>
                  </a:lnTo>
                  <a:lnTo>
                    <a:pt x="3298" y="4525"/>
                  </a:lnTo>
                  <a:lnTo>
                    <a:pt x="3298" y="4502"/>
                  </a:lnTo>
                  <a:lnTo>
                    <a:pt x="3298" y="4490"/>
                  </a:lnTo>
                  <a:lnTo>
                    <a:pt x="3298" y="4478"/>
                  </a:lnTo>
                  <a:lnTo>
                    <a:pt x="3298" y="4466"/>
                  </a:lnTo>
                  <a:lnTo>
                    <a:pt x="3298" y="4442"/>
                  </a:lnTo>
                  <a:lnTo>
                    <a:pt x="3298" y="4430"/>
                  </a:lnTo>
                  <a:lnTo>
                    <a:pt x="3298" y="4418"/>
                  </a:lnTo>
                  <a:lnTo>
                    <a:pt x="3298" y="4406"/>
                  </a:lnTo>
                  <a:lnTo>
                    <a:pt x="3298" y="4382"/>
                  </a:lnTo>
                  <a:lnTo>
                    <a:pt x="3298" y="4371"/>
                  </a:lnTo>
                  <a:lnTo>
                    <a:pt x="3298" y="4359"/>
                  </a:lnTo>
                  <a:lnTo>
                    <a:pt x="3298" y="4347"/>
                  </a:lnTo>
                  <a:lnTo>
                    <a:pt x="3298" y="4323"/>
                  </a:lnTo>
                  <a:lnTo>
                    <a:pt x="3298" y="4311"/>
                  </a:lnTo>
                  <a:lnTo>
                    <a:pt x="3298" y="4299"/>
                  </a:lnTo>
                  <a:lnTo>
                    <a:pt x="3298" y="4287"/>
                  </a:lnTo>
                  <a:lnTo>
                    <a:pt x="3298" y="4263"/>
                  </a:lnTo>
                  <a:lnTo>
                    <a:pt x="3298" y="4252"/>
                  </a:lnTo>
                  <a:lnTo>
                    <a:pt x="3298" y="4240"/>
                  </a:lnTo>
                  <a:lnTo>
                    <a:pt x="3298" y="4228"/>
                  </a:lnTo>
                  <a:lnTo>
                    <a:pt x="3298" y="4204"/>
                  </a:lnTo>
                  <a:lnTo>
                    <a:pt x="3298" y="4192"/>
                  </a:lnTo>
                  <a:lnTo>
                    <a:pt x="3298" y="4180"/>
                  </a:lnTo>
                  <a:cubicBezTo>
                    <a:pt x="3298" y="4180"/>
                    <a:pt x="3298" y="4168"/>
                    <a:pt x="3310" y="4168"/>
                  </a:cubicBezTo>
                  <a:lnTo>
                    <a:pt x="3310" y="4144"/>
                  </a:lnTo>
                  <a:cubicBezTo>
                    <a:pt x="3310" y="4144"/>
                    <a:pt x="3310" y="4132"/>
                    <a:pt x="3322" y="4132"/>
                  </a:cubicBezTo>
                  <a:lnTo>
                    <a:pt x="3322" y="4121"/>
                  </a:lnTo>
                  <a:lnTo>
                    <a:pt x="3334" y="4109"/>
                  </a:lnTo>
                  <a:lnTo>
                    <a:pt x="3358" y="4085"/>
                  </a:lnTo>
                  <a:cubicBezTo>
                    <a:pt x="3429" y="4001"/>
                    <a:pt x="3536" y="3954"/>
                    <a:pt x="3655" y="3942"/>
                  </a:cubicBezTo>
                  <a:lnTo>
                    <a:pt x="3739" y="3942"/>
                  </a:lnTo>
                  <a:cubicBezTo>
                    <a:pt x="3893" y="3942"/>
                    <a:pt x="4024" y="4001"/>
                    <a:pt x="4108" y="4109"/>
                  </a:cubicBezTo>
                  <a:cubicBezTo>
                    <a:pt x="4191" y="4180"/>
                    <a:pt x="4227" y="4287"/>
                    <a:pt x="4251" y="4382"/>
                  </a:cubicBezTo>
                  <a:lnTo>
                    <a:pt x="4251" y="4418"/>
                  </a:lnTo>
                  <a:lnTo>
                    <a:pt x="4251" y="4442"/>
                  </a:lnTo>
                  <a:lnTo>
                    <a:pt x="4251" y="4478"/>
                  </a:lnTo>
                  <a:lnTo>
                    <a:pt x="4251" y="4490"/>
                  </a:lnTo>
                  <a:lnTo>
                    <a:pt x="4215" y="5264"/>
                  </a:lnTo>
                  <a:cubicBezTo>
                    <a:pt x="4215" y="5359"/>
                    <a:pt x="4274" y="5430"/>
                    <a:pt x="4370" y="5430"/>
                  </a:cubicBezTo>
                  <a:cubicBezTo>
                    <a:pt x="4453" y="5430"/>
                    <a:pt x="4524" y="5371"/>
                    <a:pt x="4524" y="5275"/>
                  </a:cubicBezTo>
                  <a:lnTo>
                    <a:pt x="4560" y="4442"/>
                  </a:lnTo>
                  <a:cubicBezTo>
                    <a:pt x="4572" y="4168"/>
                    <a:pt x="4798" y="3942"/>
                    <a:pt x="5084" y="3942"/>
                  </a:cubicBezTo>
                  <a:lnTo>
                    <a:pt x="5096" y="3942"/>
                  </a:lnTo>
                  <a:cubicBezTo>
                    <a:pt x="5227" y="3942"/>
                    <a:pt x="5346" y="3990"/>
                    <a:pt x="5453" y="4073"/>
                  </a:cubicBezTo>
                  <a:lnTo>
                    <a:pt x="5465" y="4085"/>
                  </a:lnTo>
                  <a:lnTo>
                    <a:pt x="5477" y="4109"/>
                  </a:lnTo>
                  <a:lnTo>
                    <a:pt x="5501" y="4121"/>
                  </a:lnTo>
                  <a:cubicBezTo>
                    <a:pt x="5501" y="4121"/>
                    <a:pt x="5501" y="4132"/>
                    <a:pt x="5513" y="4132"/>
                  </a:cubicBezTo>
                  <a:lnTo>
                    <a:pt x="5525" y="4144"/>
                  </a:lnTo>
                  <a:cubicBezTo>
                    <a:pt x="5536" y="4168"/>
                    <a:pt x="5536" y="4180"/>
                    <a:pt x="5560" y="4192"/>
                  </a:cubicBezTo>
                  <a:cubicBezTo>
                    <a:pt x="5560" y="4204"/>
                    <a:pt x="5572" y="4204"/>
                    <a:pt x="5572" y="4228"/>
                  </a:cubicBezTo>
                  <a:cubicBezTo>
                    <a:pt x="5572" y="4228"/>
                    <a:pt x="5572" y="4240"/>
                    <a:pt x="5584" y="4240"/>
                  </a:cubicBezTo>
                  <a:lnTo>
                    <a:pt x="5584" y="4252"/>
                  </a:lnTo>
                  <a:lnTo>
                    <a:pt x="5584" y="4263"/>
                  </a:lnTo>
                  <a:lnTo>
                    <a:pt x="5584" y="4287"/>
                  </a:lnTo>
                  <a:lnTo>
                    <a:pt x="5584" y="4299"/>
                  </a:lnTo>
                  <a:lnTo>
                    <a:pt x="5584" y="4311"/>
                  </a:lnTo>
                  <a:lnTo>
                    <a:pt x="5584" y="4323"/>
                  </a:lnTo>
                  <a:lnTo>
                    <a:pt x="5584" y="4347"/>
                  </a:lnTo>
                  <a:lnTo>
                    <a:pt x="5584" y="4359"/>
                  </a:lnTo>
                  <a:lnTo>
                    <a:pt x="5584" y="4371"/>
                  </a:lnTo>
                  <a:lnTo>
                    <a:pt x="5584" y="4382"/>
                  </a:lnTo>
                  <a:lnTo>
                    <a:pt x="5584" y="4406"/>
                  </a:lnTo>
                  <a:lnTo>
                    <a:pt x="5584" y="4418"/>
                  </a:lnTo>
                  <a:lnTo>
                    <a:pt x="5584" y="4430"/>
                  </a:lnTo>
                  <a:lnTo>
                    <a:pt x="5584" y="4442"/>
                  </a:lnTo>
                  <a:lnTo>
                    <a:pt x="5584" y="4466"/>
                  </a:lnTo>
                  <a:lnTo>
                    <a:pt x="5584" y="4490"/>
                  </a:lnTo>
                  <a:lnTo>
                    <a:pt x="5584" y="4525"/>
                  </a:lnTo>
                  <a:lnTo>
                    <a:pt x="5441" y="5847"/>
                  </a:lnTo>
                  <a:cubicBezTo>
                    <a:pt x="5417" y="5930"/>
                    <a:pt x="5501" y="6014"/>
                    <a:pt x="5584" y="6026"/>
                  </a:cubicBezTo>
                  <a:lnTo>
                    <a:pt x="5596" y="6026"/>
                  </a:lnTo>
                  <a:cubicBezTo>
                    <a:pt x="5679" y="6026"/>
                    <a:pt x="5751" y="5966"/>
                    <a:pt x="5763" y="5871"/>
                  </a:cubicBezTo>
                  <a:lnTo>
                    <a:pt x="5917" y="4549"/>
                  </a:lnTo>
                  <a:lnTo>
                    <a:pt x="5929" y="4406"/>
                  </a:lnTo>
                  <a:cubicBezTo>
                    <a:pt x="5953" y="4132"/>
                    <a:pt x="6179" y="3942"/>
                    <a:pt x="6453" y="3942"/>
                  </a:cubicBezTo>
                  <a:lnTo>
                    <a:pt x="6513" y="3942"/>
                  </a:lnTo>
                  <a:cubicBezTo>
                    <a:pt x="6537" y="3942"/>
                    <a:pt x="6572" y="3942"/>
                    <a:pt x="6584" y="3954"/>
                  </a:cubicBezTo>
                  <a:cubicBezTo>
                    <a:pt x="6608" y="3954"/>
                    <a:pt x="6644" y="3966"/>
                    <a:pt x="6656" y="3990"/>
                  </a:cubicBezTo>
                  <a:cubicBezTo>
                    <a:pt x="6691" y="4001"/>
                    <a:pt x="6703" y="4013"/>
                    <a:pt x="6727" y="4025"/>
                  </a:cubicBezTo>
                  <a:cubicBezTo>
                    <a:pt x="6763" y="4049"/>
                    <a:pt x="6775" y="4061"/>
                    <a:pt x="6787" y="4073"/>
                  </a:cubicBezTo>
                  <a:lnTo>
                    <a:pt x="6822" y="4109"/>
                  </a:lnTo>
                  <a:lnTo>
                    <a:pt x="6846" y="4132"/>
                  </a:lnTo>
                  <a:lnTo>
                    <a:pt x="6870" y="4144"/>
                  </a:lnTo>
                  <a:cubicBezTo>
                    <a:pt x="6870" y="4168"/>
                    <a:pt x="6882" y="4168"/>
                    <a:pt x="6882" y="4180"/>
                  </a:cubicBezTo>
                  <a:lnTo>
                    <a:pt x="6882" y="4192"/>
                  </a:lnTo>
                  <a:cubicBezTo>
                    <a:pt x="6882" y="4204"/>
                    <a:pt x="6894" y="4204"/>
                    <a:pt x="6894" y="4228"/>
                  </a:cubicBezTo>
                  <a:lnTo>
                    <a:pt x="6894" y="4240"/>
                  </a:lnTo>
                  <a:cubicBezTo>
                    <a:pt x="6894" y="4252"/>
                    <a:pt x="6906" y="4252"/>
                    <a:pt x="6906" y="4263"/>
                  </a:cubicBezTo>
                  <a:cubicBezTo>
                    <a:pt x="6906" y="4287"/>
                    <a:pt x="6929" y="4299"/>
                    <a:pt x="6929" y="4299"/>
                  </a:cubicBezTo>
                  <a:lnTo>
                    <a:pt x="6929" y="4311"/>
                  </a:lnTo>
                  <a:cubicBezTo>
                    <a:pt x="6929" y="4323"/>
                    <a:pt x="6929" y="4347"/>
                    <a:pt x="6941" y="4347"/>
                  </a:cubicBezTo>
                  <a:cubicBezTo>
                    <a:pt x="7168" y="4406"/>
                    <a:pt x="7168" y="4490"/>
                    <a:pt x="7144" y="4573"/>
                  </a:cubicBezTo>
                  <a:lnTo>
                    <a:pt x="6048" y="10478"/>
                  </a:lnTo>
                  <a:cubicBezTo>
                    <a:pt x="6013" y="10609"/>
                    <a:pt x="5894" y="10717"/>
                    <a:pt x="5751" y="10717"/>
                  </a:cubicBezTo>
                  <a:lnTo>
                    <a:pt x="5394" y="10717"/>
                  </a:lnTo>
                  <a:lnTo>
                    <a:pt x="5572" y="9157"/>
                  </a:lnTo>
                  <a:cubicBezTo>
                    <a:pt x="5584" y="9062"/>
                    <a:pt x="5513" y="8990"/>
                    <a:pt x="5417" y="8978"/>
                  </a:cubicBezTo>
                  <a:cubicBezTo>
                    <a:pt x="5408" y="8975"/>
                    <a:pt x="5398" y="8974"/>
                    <a:pt x="5388" y="8974"/>
                  </a:cubicBezTo>
                  <a:cubicBezTo>
                    <a:pt x="5318" y="8974"/>
                    <a:pt x="5260" y="9048"/>
                    <a:pt x="5239" y="9121"/>
                  </a:cubicBezTo>
                  <a:lnTo>
                    <a:pt x="5060" y="10717"/>
                  </a:lnTo>
                  <a:lnTo>
                    <a:pt x="4465" y="10717"/>
                  </a:lnTo>
                  <a:lnTo>
                    <a:pt x="4513" y="9609"/>
                  </a:lnTo>
                  <a:cubicBezTo>
                    <a:pt x="4513" y="9526"/>
                    <a:pt x="4453" y="9455"/>
                    <a:pt x="4370" y="9455"/>
                  </a:cubicBezTo>
                  <a:cubicBezTo>
                    <a:pt x="4274" y="9455"/>
                    <a:pt x="4203" y="9514"/>
                    <a:pt x="4203" y="9597"/>
                  </a:cubicBezTo>
                  <a:lnTo>
                    <a:pt x="4155" y="10705"/>
                  </a:lnTo>
                  <a:lnTo>
                    <a:pt x="3560" y="10705"/>
                  </a:lnTo>
                  <a:lnTo>
                    <a:pt x="3512" y="9585"/>
                  </a:lnTo>
                  <a:cubicBezTo>
                    <a:pt x="3512" y="9497"/>
                    <a:pt x="3451" y="9429"/>
                    <a:pt x="3376" y="9429"/>
                  </a:cubicBezTo>
                  <a:cubicBezTo>
                    <a:pt x="3370" y="9429"/>
                    <a:pt x="3364" y="9430"/>
                    <a:pt x="3358" y="9431"/>
                  </a:cubicBezTo>
                  <a:cubicBezTo>
                    <a:pt x="3262" y="9431"/>
                    <a:pt x="3191" y="9514"/>
                    <a:pt x="3203" y="9597"/>
                  </a:cubicBezTo>
                  <a:lnTo>
                    <a:pt x="3250" y="10705"/>
                  </a:lnTo>
                  <a:lnTo>
                    <a:pt x="2655" y="10705"/>
                  </a:lnTo>
                  <a:lnTo>
                    <a:pt x="2477" y="9109"/>
                  </a:lnTo>
                  <a:cubicBezTo>
                    <a:pt x="2465" y="9014"/>
                    <a:pt x="2381" y="8954"/>
                    <a:pt x="2298" y="8954"/>
                  </a:cubicBezTo>
                  <a:cubicBezTo>
                    <a:pt x="2203" y="8978"/>
                    <a:pt x="2143" y="9050"/>
                    <a:pt x="2143" y="9133"/>
                  </a:cubicBezTo>
                  <a:lnTo>
                    <a:pt x="2322" y="10705"/>
                  </a:lnTo>
                  <a:lnTo>
                    <a:pt x="1965" y="10705"/>
                  </a:lnTo>
                  <a:cubicBezTo>
                    <a:pt x="1822" y="10705"/>
                    <a:pt x="1703" y="10598"/>
                    <a:pt x="1667" y="10455"/>
                  </a:cubicBezTo>
                  <a:lnTo>
                    <a:pt x="572" y="4549"/>
                  </a:lnTo>
                  <a:cubicBezTo>
                    <a:pt x="560" y="4478"/>
                    <a:pt x="560" y="4406"/>
                    <a:pt x="583" y="4335"/>
                  </a:cubicBezTo>
                  <a:cubicBezTo>
                    <a:pt x="583" y="4311"/>
                    <a:pt x="583" y="4299"/>
                    <a:pt x="595" y="4299"/>
                  </a:cubicBezTo>
                  <a:lnTo>
                    <a:pt x="595" y="4287"/>
                  </a:lnTo>
                  <a:cubicBezTo>
                    <a:pt x="595" y="4263"/>
                    <a:pt x="619" y="4252"/>
                    <a:pt x="619" y="4252"/>
                  </a:cubicBezTo>
                  <a:cubicBezTo>
                    <a:pt x="619" y="4240"/>
                    <a:pt x="631" y="4240"/>
                    <a:pt x="631" y="4228"/>
                  </a:cubicBezTo>
                  <a:lnTo>
                    <a:pt x="631" y="4204"/>
                  </a:lnTo>
                  <a:cubicBezTo>
                    <a:pt x="631" y="4192"/>
                    <a:pt x="643" y="4192"/>
                    <a:pt x="643" y="4180"/>
                  </a:cubicBezTo>
                  <a:lnTo>
                    <a:pt x="643" y="4168"/>
                  </a:lnTo>
                  <a:cubicBezTo>
                    <a:pt x="643" y="4144"/>
                    <a:pt x="655" y="4144"/>
                    <a:pt x="655" y="4132"/>
                  </a:cubicBezTo>
                  <a:lnTo>
                    <a:pt x="679" y="4121"/>
                  </a:lnTo>
                  <a:lnTo>
                    <a:pt x="703" y="4085"/>
                  </a:lnTo>
                  <a:lnTo>
                    <a:pt x="738" y="4061"/>
                  </a:lnTo>
                  <a:cubicBezTo>
                    <a:pt x="750" y="4049"/>
                    <a:pt x="774" y="4037"/>
                    <a:pt x="798" y="4013"/>
                  </a:cubicBezTo>
                  <a:cubicBezTo>
                    <a:pt x="822" y="4001"/>
                    <a:pt x="833" y="3990"/>
                    <a:pt x="869" y="3966"/>
                  </a:cubicBezTo>
                  <a:cubicBezTo>
                    <a:pt x="893" y="3954"/>
                    <a:pt x="917" y="3954"/>
                    <a:pt x="941" y="3942"/>
                  </a:cubicBezTo>
                  <a:cubicBezTo>
                    <a:pt x="976" y="3942"/>
                    <a:pt x="988" y="3930"/>
                    <a:pt x="1012" y="3930"/>
                  </a:cubicBezTo>
                  <a:close/>
                  <a:moveTo>
                    <a:pt x="3822" y="1"/>
                  </a:moveTo>
                  <a:cubicBezTo>
                    <a:pt x="3620" y="25"/>
                    <a:pt x="3429" y="120"/>
                    <a:pt x="3298" y="251"/>
                  </a:cubicBezTo>
                  <a:cubicBezTo>
                    <a:pt x="3250" y="239"/>
                    <a:pt x="3191" y="239"/>
                    <a:pt x="3143" y="239"/>
                  </a:cubicBezTo>
                  <a:cubicBezTo>
                    <a:pt x="2691" y="239"/>
                    <a:pt x="2298" y="549"/>
                    <a:pt x="2227" y="953"/>
                  </a:cubicBezTo>
                  <a:cubicBezTo>
                    <a:pt x="1691" y="965"/>
                    <a:pt x="1262" y="1382"/>
                    <a:pt x="1262" y="1870"/>
                  </a:cubicBezTo>
                  <a:cubicBezTo>
                    <a:pt x="1262" y="1930"/>
                    <a:pt x="1262" y="1977"/>
                    <a:pt x="1274" y="2037"/>
                  </a:cubicBezTo>
                  <a:cubicBezTo>
                    <a:pt x="798" y="2096"/>
                    <a:pt x="417" y="2489"/>
                    <a:pt x="417" y="2966"/>
                  </a:cubicBezTo>
                  <a:cubicBezTo>
                    <a:pt x="417" y="3013"/>
                    <a:pt x="417" y="3061"/>
                    <a:pt x="441" y="3120"/>
                  </a:cubicBezTo>
                  <a:cubicBezTo>
                    <a:pt x="250" y="3168"/>
                    <a:pt x="60" y="3299"/>
                    <a:pt x="36" y="3561"/>
                  </a:cubicBezTo>
                  <a:cubicBezTo>
                    <a:pt x="0" y="3751"/>
                    <a:pt x="95" y="3942"/>
                    <a:pt x="262" y="4049"/>
                  </a:cubicBezTo>
                  <a:lnTo>
                    <a:pt x="262" y="4121"/>
                  </a:lnTo>
                  <a:cubicBezTo>
                    <a:pt x="262" y="4192"/>
                    <a:pt x="274" y="4252"/>
                    <a:pt x="298" y="4311"/>
                  </a:cubicBezTo>
                  <a:cubicBezTo>
                    <a:pt x="286" y="4418"/>
                    <a:pt x="286" y="4525"/>
                    <a:pt x="298" y="4633"/>
                  </a:cubicBezTo>
                  <a:lnTo>
                    <a:pt x="1405" y="10538"/>
                  </a:lnTo>
                  <a:cubicBezTo>
                    <a:pt x="1465" y="10836"/>
                    <a:pt x="1715" y="11038"/>
                    <a:pt x="2012" y="11038"/>
                  </a:cubicBezTo>
                  <a:lnTo>
                    <a:pt x="5822" y="11038"/>
                  </a:lnTo>
                  <a:cubicBezTo>
                    <a:pt x="6120" y="11038"/>
                    <a:pt x="6370" y="10836"/>
                    <a:pt x="6429" y="10538"/>
                  </a:cubicBezTo>
                  <a:lnTo>
                    <a:pt x="7537" y="4633"/>
                  </a:lnTo>
                  <a:cubicBezTo>
                    <a:pt x="7549" y="4525"/>
                    <a:pt x="7549" y="4418"/>
                    <a:pt x="7537" y="4311"/>
                  </a:cubicBezTo>
                  <a:cubicBezTo>
                    <a:pt x="7561" y="4252"/>
                    <a:pt x="7584" y="4180"/>
                    <a:pt x="7584" y="4121"/>
                  </a:cubicBezTo>
                  <a:lnTo>
                    <a:pt x="7584" y="4049"/>
                  </a:lnTo>
                  <a:cubicBezTo>
                    <a:pt x="7656" y="3942"/>
                    <a:pt x="7739" y="3751"/>
                    <a:pt x="7727" y="3561"/>
                  </a:cubicBezTo>
                  <a:cubicBezTo>
                    <a:pt x="7703" y="3299"/>
                    <a:pt x="7525" y="3168"/>
                    <a:pt x="7334" y="3120"/>
                  </a:cubicBezTo>
                  <a:cubicBezTo>
                    <a:pt x="7346" y="3061"/>
                    <a:pt x="7346" y="3025"/>
                    <a:pt x="7346" y="2966"/>
                  </a:cubicBezTo>
                  <a:cubicBezTo>
                    <a:pt x="7346" y="2501"/>
                    <a:pt x="6965" y="2108"/>
                    <a:pt x="6489" y="2037"/>
                  </a:cubicBezTo>
                  <a:cubicBezTo>
                    <a:pt x="6513" y="1989"/>
                    <a:pt x="6513" y="1930"/>
                    <a:pt x="6513" y="1870"/>
                  </a:cubicBezTo>
                  <a:cubicBezTo>
                    <a:pt x="6513" y="1370"/>
                    <a:pt x="6072" y="965"/>
                    <a:pt x="5536" y="953"/>
                  </a:cubicBezTo>
                  <a:cubicBezTo>
                    <a:pt x="5455" y="545"/>
                    <a:pt x="5075" y="239"/>
                    <a:pt x="4633" y="239"/>
                  </a:cubicBezTo>
                  <a:cubicBezTo>
                    <a:pt x="4625" y="239"/>
                    <a:pt x="4616" y="239"/>
                    <a:pt x="4608" y="239"/>
                  </a:cubicBezTo>
                  <a:cubicBezTo>
                    <a:pt x="4560" y="239"/>
                    <a:pt x="4501" y="239"/>
                    <a:pt x="4453" y="251"/>
                  </a:cubicBezTo>
                  <a:cubicBezTo>
                    <a:pt x="4322" y="120"/>
                    <a:pt x="4143" y="25"/>
                    <a:pt x="392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00" name="Google Shape;12100;p82"/>
          <p:cNvGrpSpPr/>
          <p:nvPr/>
        </p:nvGrpSpPr>
        <p:grpSpPr>
          <a:xfrm>
            <a:off x="8364273" y="1774018"/>
            <a:ext cx="315124" cy="468593"/>
            <a:chOff x="6273204" y="1509008"/>
            <a:chExt cx="236343" cy="351445"/>
          </a:xfrm>
          <a:solidFill>
            <a:srgbClr val="D2DE00"/>
          </a:solidFill>
        </p:grpSpPr>
        <p:sp>
          <p:nvSpPr>
            <p:cNvPr id="12101" name="Google Shape;12101;p82"/>
            <p:cNvSpPr/>
            <p:nvPr/>
          </p:nvSpPr>
          <p:spPr>
            <a:xfrm>
              <a:off x="6273204" y="1509008"/>
              <a:ext cx="236343" cy="351445"/>
            </a:xfrm>
            <a:custGeom>
              <a:avLst/>
              <a:gdLst/>
              <a:ahLst/>
              <a:cxnLst/>
              <a:rect l="l" t="t" r="r" b="b"/>
              <a:pathLst>
                <a:path w="7431" h="11050" extrusionOk="0">
                  <a:moveTo>
                    <a:pt x="5751" y="2417"/>
                  </a:moveTo>
                  <a:cubicBezTo>
                    <a:pt x="5787" y="2417"/>
                    <a:pt x="5835" y="2453"/>
                    <a:pt x="5847" y="2500"/>
                  </a:cubicBezTo>
                  <a:lnTo>
                    <a:pt x="5990" y="3000"/>
                  </a:lnTo>
                  <a:lnTo>
                    <a:pt x="1429" y="3000"/>
                  </a:lnTo>
                  <a:lnTo>
                    <a:pt x="1560" y="2500"/>
                  </a:lnTo>
                  <a:cubicBezTo>
                    <a:pt x="1584" y="2453"/>
                    <a:pt x="1620" y="2417"/>
                    <a:pt x="1668" y="2417"/>
                  </a:cubicBezTo>
                  <a:close/>
                  <a:moveTo>
                    <a:pt x="7085" y="3310"/>
                  </a:moveTo>
                  <a:lnTo>
                    <a:pt x="7085" y="3882"/>
                  </a:lnTo>
                  <a:lnTo>
                    <a:pt x="334" y="3882"/>
                  </a:lnTo>
                  <a:lnTo>
                    <a:pt x="334" y="3310"/>
                  </a:lnTo>
                  <a:close/>
                  <a:moveTo>
                    <a:pt x="5228" y="4191"/>
                  </a:moveTo>
                  <a:lnTo>
                    <a:pt x="5085" y="6001"/>
                  </a:lnTo>
                  <a:cubicBezTo>
                    <a:pt x="5085" y="6096"/>
                    <a:pt x="5144" y="6168"/>
                    <a:pt x="5239" y="6179"/>
                  </a:cubicBezTo>
                  <a:lnTo>
                    <a:pt x="5251" y="6179"/>
                  </a:lnTo>
                  <a:cubicBezTo>
                    <a:pt x="5347" y="6179"/>
                    <a:pt x="5406" y="6120"/>
                    <a:pt x="5418" y="6037"/>
                  </a:cubicBezTo>
                  <a:lnTo>
                    <a:pt x="5549" y="4203"/>
                  </a:lnTo>
                  <a:lnTo>
                    <a:pt x="6335" y="4203"/>
                  </a:lnTo>
                  <a:lnTo>
                    <a:pt x="5585" y="10382"/>
                  </a:lnTo>
                  <a:cubicBezTo>
                    <a:pt x="5549" y="10573"/>
                    <a:pt x="5394" y="10739"/>
                    <a:pt x="5192" y="10739"/>
                  </a:cubicBezTo>
                  <a:lnTo>
                    <a:pt x="5073" y="10739"/>
                  </a:lnTo>
                  <a:lnTo>
                    <a:pt x="5192" y="8954"/>
                  </a:lnTo>
                  <a:cubicBezTo>
                    <a:pt x="5192" y="8858"/>
                    <a:pt x="5132" y="8787"/>
                    <a:pt x="5049" y="8775"/>
                  </a:cubicBezTo>
                  <a:cubicBezTo>
                    <a:pt x="4954" y="8775"/>
                    <a:pt x="4882" y="8834"/>
                    <a:pt x="4870" y="8930"/>
                  </a:cubicBezTo>
                  <a:lnTo>
                    <a:pt x="4739" y="10739"/>
                  </a:lnTo>
                  <a:lnTo>
                    <a:pt x="4263" y="10739"/>
                  </a:lnTo>
                  <a:lnTo>
                    <a:pt x="4287" y="9358"/>
                  </a:lnTo>
                  <a:cubicBezTo>
                    <a:pt x="4287" y="9263"/>
                    <a:pt x="4216" y="9192"/>
                    <a:pt x="4120" y="9192"/>
                  </a:cubicBezTo>
                  <a:cubicBezTo>
                    <a:pt x="4037" y="9192"/>
                    <a:pt x="3965" y="9263"/>
                    <a:pt x="3965" y="9358"/>
                  </a:cubicBezTo>
                  <a:lnTo>
                    <a:pt x="3930" y="10739"/>
                  </a:lnTo>
                  <a:lnTo>
                    <a:pt x="3454" y="10739"/>
                  </a:lnTo>
                  <a:lnTo>
                    <a:pt x="3430" y="9358"/>
                  </a:lnTo>
                  <a:cubicBezTo>
                    <a:pt x="3430" y="9263"/>
                    <a:pt x="3346" y="9192"/>
                    <a:pt x="3263" y="9192"/>
                  </a:cubicBezTo>
                  <a:cubicBezTo>
                    <a:pt x="3168" y="9192"/>
                    <a:pt x="3096" y="9263"/>
                    <a:pt x="3096" y="9358"/>
                  </a:cubicBezTo>
                  <a:lnTo>
                    <a:pt x="3132" y="10739"/>
                  </a:lnTo>
                  <a:lnTo>
                    <a:pt x="2656" y="10739"/>
                  </a:lnTo>
                  <a:lnTo>
                    <a:pt x="2513" y="8930"/>
                  </a:lnTo>
                  <a:cubicBezTo>
                    <a:pt x="2513" y="8834"/>
                    <a:pt x="2430" y="8775"/>
                    <a:pt x="2334" y="8775"/>
                  </a:cubicBezTo>
                  <a:cubicBezTo>
                    <a:pt x="2251" y="8775"/>
                    <a:pt x="2180" y="8870"/>
                    <a:pt x="2191" y="8954"/>
                  </a:cubicBezTo>
                  <a:lnTo>
                    <a:pt x="2311" y="10739"/>
                  </a:lnTo>
                  <a:lnTo>
                    <a:pt x="2191" y="10739"/>
                  </a:lnTo>
                  <a:cubicBezTo>
                    <a:pt x="2001" y="10739"/>
                    <a:pt x="1822" y="10597"/>
                    <a:pt x="1799" y="10382"/>
                  </a:cubicBezTo>
                  <a:lnTo>
                    <a:pt x="1084" y="4203"/>
                  </a:lnTo>
                  <a:lnTo>
                    <a:pt x="1882" y="4203"/>
                  </a:lnTo>
                  <a:lnTo>
                    <a:pt x="2013" y="6048"/>
                  </a:lnTo>
                  <a:cubicBezTo>
                    <a:pt x="2013" y="6144"/>
                    <a:pt x="2084" y="6203"/>
                    <a:pt x="2180" y="6203"/>
                  </a:cubicBezTo>
                  <a:lnTo>
                    <a:pt x="2191" y="6203"/>
                  </a:lnTo>
                  <a:cubicBezTo>
                    <a:pt x="2275" y="6203"/>
                    <a:pt x="2358" y="6108"/>
                    <a:pt x="2334" y="6025"/>
                  </a:cubicBezTo>
                  <a:lnTo>
                    <a:pt x="2203" y="4191"/>
                  </a:lnTo>
                  <a:lnTo>
                    <a:pt x="2989" y="4191"/>
                  </a:lnTo>
                  <a:lnTo>
                    <a:pt x="3025" y="5560"/>
                  </a:lnTo>
                  <a:cubicBezTo>
                    <a:pt x="3025" y="5656"/>
                    <a:pt x="3096" y="5727"/>
                    <a:pt x="3192" y="5727"/>
                  </a:cubicBezTo>
                  <a:cubicBezTo>
                    <a:pt x="3275" y="5727"/>
                    <a:pt x="3346" y="5656"/>
                    <a:pt x="3346" y="5560"/>
                  </a:cubicBezTo>
                  <a:lnTo>
                    <a:pt x="3323" y="4203"/>
                  </a:lnTo>
                  <a:lnTo>
                    <a:pt x="4108" y="4203"/>
                  </a:lnTo>
                  <a:lnTo>
                    <a:pt x="4073" y="5548"/>
                  </a:lnTo>
                  <a:cubicBezTo>
                    <a:pt x="4073" y="5632"/>
                    <a:pt x="4156" y="5703"/>
                    <a:pt x="4239" y="5703"/>
                  </a:cubicBezTo>
                  <a:cubicBezTo>
                    <a:pt x="4335" y="5703"/>
                    <a:pt x="4406" y="5632"/>
                    <a:pt x="4406" y="5548"/>
                  </a:cubicBezTo>
                  <a:lnTo>
                    <a:pt x="4430" y="4191"/>
                  </a:lnTo>
                  <a:close/>
                  <a:moveTo>
                    <a:pt x="4108" y="0"/>
                  </a:moveTo>
                  <a:cubicBezTo>
                    <a:pt x="4037" y="0"/>
                    <a:pt x="3977" y="36"/>
                    <a:pt x="3942" y="119"/>
                  </a:cubicBezTo>
                  <a:lnTo>
                    <a:pt x="3442" y="2084"/>
                  </a:lnTo>
                  <a:lnTo>
                    <a:pt x="1656" y="2084"/>
                  </a:lnTo>
                  <a:cubicBezTo>
                    <a:pt x="1465" y="2084"/>
                    <a:pt x="1287" y="2215"/>
                    <a:pt x="1239" y="2405"/>
                  </a:cubicBezTo>
                  <a:lnTo>
                    <a:pt x="1084" y="3000"/>
                  </a:lnTo>
                  <a:lnTo>
                    <a:pt x="310" y="3000"/>
                  </a:lnTo>
                  <a:cubicBezTo>
                    <a:pt x="132" y="3000"/>
                    <a:pt x="1" y="3155"/>
                    <a:pt x="1" y="3310"/>
                  </a:cubicBezTo>
                  <a:lnTo>
                    <a:pt x="1" y="3893"/>
                  </a:lnTo>
                  <a:cubicBezTo>
                    <a:pt x="1" y="4072"/>
                    <a:pt x="155" y="4203"/>
                    <a:pt x="310" y="4203"/>
                  </a:cubicBezTo>
                  <a:lnTo>
                    <a:pt x="775" y="4203"/>
                  </a:lnTo>
                  <a:lnTo>
                    <a:pt x="1501" y="10418"/>
                  </a:lnTo>
                  <a:cubicBezTo>
                    <a:pt x="1549" y="10763"/>
                    <a:pt x="1846" y="11049"/>
                    <a:pt x="2215" y="11049"/>
                  </a:cubicBezTo>
                  <a:lnTo>
                    <a:pt x="5216" y="11049"/>
                  </a:lnTo>
                  <a:cubicBezTo>
                    <a:pt x="5585" y="11049"/>
                    <a:pt x="5882" y="10787"/>
                    <a:pt x="5918" y="10418"/>
                  </a:cubicBezTo>
                  <a:lnTo>
                    <a:pt x="6656" y="4203"/>
                  </a:lnTo>
                  <a:lnTo>
                    <a:pt x="7109" y="4203"/>
                  </a:lnTo>
                  <a:cubicBezTo>
                    <a:pt x="7299" y="4203"/>
                    <a:pt x="7430" y="4060"/>
                    <a:pt x="7430" y="3893"/>
                  </a:cubicBezTo>
                  <a:lnTo>
                    <a:pt x="7430" y="3310"/>
                  </a:lnTo>
                  <a:cubicBezTo>
                    <a:pt x="7418" y="3131"/>
                    <a:pt x="7264" y="3000"/>
                    <a:pt x="7085" y="3000"/>
                  </a:cubicBezTo>
                  <a:lnTo>
                    <a:pt x="6311" y="3000"/>
                  </a:lnTo>
                  <a:lnTo>
                    <a:pt x="6168" y="2405"/>
                  </a:lnTo>
                  <a:cubicBezTo>
                    <a:pt x="6121" y="2215"/>
                    <a:pt x="5942" y="2084"/>
                    <a:pt x="5751" y="2084"/>
                  </a:cubicBezTo>
                  <a:lnTo>
                    <a:pt x="3799" y="2084"/>
                  </a:lnTo>
                  <a:lnTo>
                    <a:pt x="4263" y="322"/>
                  </a:lnTo>
                  <a:lnTo>
                    <a:pt x="6001" y="322"/>
                  </a:lnTo>
                  <a:cubicBezTo>
                    <a:pt x="6085" y="322"/>
                    <a:pt x="6168" y="250"/>
                    <a:pt x="6168" y="155"/>
                  </a:cubicBezTo>
                  <a:cubicBezTo>
                    <a:pt x="6168" y="72"/>
                    <a:pt x="6085" y="0"/>
                    <a:pt x="600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02" name="Google Shape;12102;p82"/>
            <p:cNvSpPr/>
            <p:nvPr/>
          </p:nvSpPr>
          <p:spPr>
            <a:xfrm>
              <a:off x="6330390" y="1703241"/>
              <a:ext cx="120064" cy="85237"/>
            </a:xfrm>
            <a:custGeom>
              <a:avLst/>
              <a:gdLst/>
              <a:ahLst/>
              <a:cxnLst/>
              <a:rect l="l" t="t" r="r" b="b"/>
              <a:pathLst>
                <a:path w="3775" h="2680" extrusionOk="0">
                  <a:moveTo>
                    <a:pt x="1894" y="334"/>
                  </a:moveTo>
                  <a:cubicBezTo>
                    <a:pt x="2310" y="334"/>
                    <a:pt x="2715" y="453"/>
                    <a:pt x="3013" y="644"/>
                  </a:cubicBezTo>
                  <a:cubicBezTo>
                    <a:pt x="3299" y="834"/>
                    <a:pt x="3441" y="1096"/>
                    <a:pt x="3441" y="1346"/>
                  </a:cubicBezTo>
                  <a:cubicBezTo>
                    <a:pt x="3441" y="1608"/>
                    <a:pt x="3299" y="1846"/>
                    <a:pt x="3013" y="2049"/>
                  </a:cubicBezTo>
                  <a:cubicBezTo>
                    <a:pt x="2715" y="2251"/>
                    <a:pt x="2310" y="2358"/>
                    <a:pt x="1894" y="2358"/>
                  </a:cubicBezTo>
                  <a:cubicBezTo>
                    <a:pt x="1477" y="2358"/>
                    <a:pt x="1072" y="2239"/>
                    <a:pt x="774" y="2049"/>
                  </a:cubicBezTo>
                  <a:cubicBezTo>
                    <a:pt x="501" y="1846"/>
                    <a:pt x="346" y="1596"/>
                    <a:pt x="346" y="1346"/>
                  </a:cubicBezTo>
                  <a:cubicBezTo>
                    <a:pt x="346" y="1073"/>
                    <a:pt x="501" y="834"/>
                    <a:pt x="774" y="644"/>
                  </a:cubicBezTo>
                  <a:cubicBezTo>
                    <a:pt x="1072" y="442"/>
                    <a:pt x="1477" y="334"/>
                    <a:pt x="1894" y="334"/>
                  </a:cubicBezTo>
                  <a:close/>
                  <a:moveTo>
                    <a:pt x="1882" y="1"/>
                  </a:moveTo>
                  <a:cubicBezTo>
                    <a:pt x="1394" y="1"/>
                    <a:pt x="929" y="144"/>
                    <a:pt x="572" y="382"/>
                  </a:cubicBezTo>
                  <a:cubicBezTo>
                    <a:pt x="203" y="632"/>
                    <a:pt x="1" y="977"/>
                    <a:pt x="1" y="1346"/>
                  </a:cubicBezTo>
                  <a:cubicBezTo>
                    <a:pt x="1" y="1715"/>
                    <a:pt x="215" y="2061"/>
                    <a:pt x="572" y="2311"/>
                  </a:cubicBezTo>
                  <a:cubicBezTo>
                    <a:pt x="929" y="2549"/>
                    <a:pt x="1394" y="2680"/>
                    <a:pt x="1882" y="2680"/>
                  </a:cubicBezTo>
                  <a:cubicBezTo>
                    <a:pt x="2370" y="2680"/>
                    <a:pt x="2834" y="2549"/>
                    <a:pt x="3191" y="2311"/>
                  </a:cubicBezTo>
                  <a:cubicBezTo>
                    <a:pt x="3561" y="2061"/>
                    <a:pt x="3751" y="1715"/>
                    <a:pt x="3751" y="1346"/>
                  </a:cubicBezTo>
                  <a:cubicBezTo>
                    <a:pt x="3775" y="977"/>
                    <a:pt x="3561" y="632"/>
                    <a:pt x="3191" y="382"/>
                  </a:cubicBezTo>
                  <a:cubicBezTo>
                    <a:pt x="2834" y="144"/>
                    <a:pt x="2370" y="1"/>
                    <a:pt x="18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103" name="Google Shape;12103;p82"/>
          <p:cNvSpPr/>
          <p:nvPr/>
        </p:nvSpPr>
        <p:spPr>
          <a:xfrm>
            <a:off x="7746281" y="1774992"/>
            <a:ext cx="325217" cy="468593"/>
          </a:xfrm>
          <a:custGeom>
            <a:avLst/>
            <a:gdLst/>
            <a:ahLst/>
            <a:cxnLst/>
            <a:rect l="l" t="t" r="r" b="b"/>
            <a:pathLst>
              <a:path w="7669" h="11050" extrusionOk="0">
                <a:moveTo>
                  <a:pt x="1644" y="299"/>
                </a:moveTo>
                <a:lnTo>
                  <a:pt x="1501" y="1180"/>
                </a:lnTo>
                <a:lnTo>
                  <a:pt x="1012" y="1180"/>
                </a:lnTo>
                <a:lnTo>
                  <a:pt x="882" y="299"/>
                </a:lnTo>
                <a:close/>
                <a:moveTo>
                  <a:pt x="1691" y="1501"/>
                </a:moveTo>
                <a:lnTo>
                  <a:pt x="1691" y="1703"/>
                </a:lnTo>
                <a:lnTo>
                  <a:pt x="834" y="1703"/>
                </a:lnTo>
                <a:lnTo>
                  <a:pt x="834" y="1501"/>
                </a:lnTo>
                <a:close/>
                <a:moveTo>
                  <a:pt x="6579" y="3583"/>
                </a:moveTo>
                <a:cubicBezTo>
                  <a:pt x="6612" y="3583"/>
                  <a:pt x="6633" y="3589"/>
                  <a:pt x="6644" y="3597"/>
                </a:cubicBezTo>
                <a:cubicBezTo>
                  <a:pt x="6716" y="3680"/>
                  <a:pt x="6608" y="3870"/>
                  <a:pt x="6394" y="4144"/>
                </a:cubicBezTo>
                <a:cubicBezTo>
                  <a:pt x="6394" y="4144"/>
                  <a:pt x="6275" y="4287"/>
                  <a:pt x="6073" y="4525"/>
                </a:cubicBezTo>
                <a:lnTo>
                  <a:pt x="6073" y="3751"/>
                </a:lnTo>
                <a:lnTo>
                  <a:pt x="6061" y="3751"/>
                </a:lnTo>
                <a:cubicBezTo>
                  <a:pt x="6073" y="3739"/>
                  <a:pt x="6108" y="3739"/>
                  <a:pt x="6120" y="3728"/>
                </a:cubicBezTo>
                <a:cubicBezTo>
                  <a:pt x="6366" y="3613"/>
                  <a:pt x="6504" y="3583"/>
                  <a:pt x="6579" y="3583"/>
                </a:cubicBezTo>
                <a:close/>
                <a:moveTo>
                  <a:pt x="5751" y="3882"/>
                </a:moveTo>
                <a:lnTo>
                  <a:pt x="5751" y="4930"/>
                </a:lnTo>
                <a:cubicBezTo>
                  <a:pt x="5584" y="5132"/>
                  <a:pt x="5406" y="5359"/>
                  <a:pt x="5203" y="5609"/>
                </a:cubicBezTo>
                <a:lnTo>
                  <a:pt x="5203" y="3989"/>
                </a:lnTo>
                <a:cubicBezTo>
                  <a:pt x="5358" y="3989"/>
                  <a:pt x="5537" y="3966"/>
                  <a:pt x="5751" y="3882"/>
                </a:cubicBezTo>
                <a:close/>
                <a:moveTo>
                  <a:pt x="4322" y="3585"/>
                </a:moveTo>
                <a:cubicBezTo>
                  <a:pt x="4441" y="3739"/>
                  <a:pt x="4584" y="3859"/>
                  <a:pt x="4799" y="3930"/>
                </a:cubicBezTo>
                <a:cubicBezTo>
                  <a:pt x="4822" y="3942"/>
                  <a:pt x="4846" y="3942"/>
                  <a:pt x="4870" y="3966"/>
                </a:cubicBezTo>
                <a:lnTo>
                  <a:pt x="4870" y="6061"/>
                </a:lnTo>
                <a:cubicBezTo>
                  <a:pt x="4692" y="6299"/>
                  <a:pt x="4513" y="6537"/>
                  <a:pt x="4322" y="6787"/>
                </a:cubicBezTo>
                <a:lnTo>
                  <a:pt x="4322" y="3585"/>
                </a:lnTo>
                <a:close/>
                <a:moveTo>
                  <a:pt x="3453" y="2501"/>
                </a:moveTo>
                <a:cubicBezTo>
                  <a:pt x="3679" y="2608"/>
                  <a:pt x="3870" y="2775"/>
                  <a:pt x="4013" y="3025"/>
                </a:cubicBezTo>
                <a:lnTo>
                  <a:pt x="4013" y="7216"/>
                </a:lnTo>
                <a:cubicBezTo>
                  <a:pt x="3810" y="7466"/>
                  <a:pt x="3632" y="7740"/>
                  <a:pt x="3453" y="7990"/>
                </a:cubicBezTo>
                <a:lnTo>
                  <a:pt x="3453" y="2501"/>
                </a:lnTo>
                <a:close/>
                <a:moveTo>
                  <a:pt x="1691" y="8621"/>
                </a:moveTo>
                <a:lnTo>
                  <a:pt x="1691" y="8811"/>
                </a:lnTo>
                <a:lnTo>
                  <a:pt x="834" y="8811"/>
                </a:lnTo>
                <a:lnTo>
                  <a:pt x="834" y="8621"/>
                </a:lnTo>
                <a:close/>
                <a:moveTo>
                  <a:pt x="2584" y="2299"/>
                </a:moveTo>
                <a:cubicBezTo>
                  <a:pt x="2775" y="2311"/>
                  <a:pt x="2953" y="2323"/>
                  <a:pt x="3132" y="2370"/>
                </a:cubicBezTo>
                <a:lnTo>
                  <a:pt x="3132" y="8454"/>
                </a:lnTo>
                <a:lnTo>
                  <a:pt x="3132" y="8466"/>
                </a:lnTo>
                <a:cubicBezTo>
                  <a:pt x="2917" y="8788"/>
                  <a:pt x="2739" y="9097"/>
                  <a:pt x="2584" y="9383"/>
                </a:cubicBezTo>
                <a:lnTo>
                  <a:pt x="2584" y="2299"/>
                </a:lnTo>
                <a:close/>
                <a:moveTo>
                  <a:pt x="1513" y="9133"/>
                </a:moveTo>
                <a:lnTo>
                  <a:pt x="1644" y="9978"/>
                </a:lnTo>
                <a:lnTo>
                  <a:pt x="882" y="9978"/>
                </a:lnTo>
                <a:lnTo>
                  <a:pt x="1012" y="9133"/>
                </a:lnTo>
                <a:close/>
                <a:moveTo>
                  <a:pt x="2251" y="2299"/>
                </a:moveTo>
                <a:lnTo>
                  <a:pt x="2251" y="9978"/>
                </a:lnTo>
                <a:lnTo>
                  <a:pt x="1953" y="9978"/>
                </a:lnTo>
                <a:lnTo>
                  <a:pt x="1822" y="9121"/>
                </a:lnTo>
                <a:cubicBezTo>
                  <a:pt x="1917" y="9097"/>
                  <a:pt x="2001" y="9002"/>
                  <a:pt x="2001" y="8907"/>
                </a:cubicBezTo>
                <a:lnTo>
                  <a:pt x="2001" y="8526"/>
                </a:lnTo>
                <a:cubicBezTo>
                  <a:pt x="2001" y="8395"/>
                  <a:pt x="1894" y="8311"/>
                  <a:pt x="1774" y="8288"/>
                </a:cubicBezTo>
                <a:lnTo>
                  <a:pt x="1774" y="2299"/>
                </a:lnTo>
                <a:close/>
                <a:moveTo>
                  <a:pt x="4156" y="10300"/>
                </a:moveTo>
                <a:cubicBezTo>
                  <a:pt x="4168" y="10300"/>
                  <a:pt x="4191" y="10312"/>
                  <a:pt x="4191" y="10324"/>
                </a:cubicBezTo>
                <a:lnTo>
                  <a:pt x="4191" y="10669"/>
                </a:lnTo>
                <a:cubicBezTo>
                  <a:pt x="4191" y="10693"/>
                  <a:pt x="4168" y="10705"/>
                  <a:pt x="4156" y="10705"/>
                </a:cubicBezTo>
                <a:lnTo>
                  <a:pt x="346" y="10705"/>
                </a:lnTo>
                <a:cubicBezTo>
                  <a:pt x="334" y="10705"/>
                  <a:pt x="322" y="10681"/>
                  <a:pt x="322" y="10669"/>
                </a:cubicBezTo>
                <a:lnTo>
                  <a:pt x="322" y="10324"/>
                </a:lnTo>
                <a:cubicBezTo>
                  <a:pt x="322" y="10312"/>
                  <a:pt x="334" y="10300"/>
                  <a:pt x="346" y="10300"/>
                </a:cubicBezTo>
                <a:close/>
                <a:moveTo>
                  <a:pt x="703" y="1"/>
                </a:moveTo>
                <a:cubicBezTo>
                  <a:pt x="643" y="1"/>
                  <a:pt x="596" y="25"/>
                  <a:pt x="572" y="60"/>
                </a:cubicBezTo>
                <a:cubicBezTo>
                  <a:pt x="536" y="108"/>
                  <a:pt x="524" y="168"/>
                  <a:pt x="524" y="215"/>
                </a:cubicBezTo>
                <a:lnTo>
                  <a:pt x="691" y="1203"/>
                </a:lnTo>
                <a:cubicBezTo>
                  <a:pt x="584" y="1239"/>
                  <a:pt x="512" y="1322"/>
                  <a:pt x="512" y="1430"/>
                </a:cubicBezTo>
                <a:lnTo>
                  <a:pt x="512" y="1799"/>
                </a:lnTo>
                <a:cubicBezTo>
                  <a:pt x="512" y="1942"/>
                  <a:pt x="608" y="2025"/>
                  <a:pt x="727" y="2037"/>
                </a:cubicBezTo>
                <a:lnTo>
                  <a:pt x="727" y="2846"/>
                </a:lnTo>
                <a:cubicBezTo>
                  <a:pt x="727" y="2930"/>
                  <a:pt x="810" y="3013"/>
                  <a:pt x="893" y="3013"/>
                </a:cubicBezTo>
                <a:cubicBezTo>
                  <a:pt x="989" y="3013"/>
                  <a:pt x="1060" y="2930"/>
                  <a:pt x="1060" y="2846"/>
                </a:cubicBezTo>
                <a:lnTo>
                  <a:pt x="1060" y="2037"/>
                </a:lnTo>
                <a:lnTo>
                  <a:pt x="1441" y="2037"/>
                </a:lnTo>
                <a:lnTo>
                  <a:pt x="1441" y="8311"/>
                </a:lnTo>
                <a:lnTo>
                  <a:pt x="1060" y="8311"/>
                </a:lnTo>
                <a:lnTo>
                  <a:pt x="1060" y="3608"/>
                </a:lnTo>
                <a:cubicBezTo>
                  <a:pt x="1060" y="3513"/>
                  <a:pt x="989" y="3442"/>
                  <a:pt x="893" y="3442"/>
                </a:cubicBezTo>
                <a:cubicBezTo>
                  <a:pt x="810" y="3442"/>
                  <a:pt x="727" y="3513"/>
                  <a:pt x="727" y="3608"/>
                </a:cubicBezTo>
                <a:lnTo>
                  <a:pt x="727" y="8311"/>
                </a:lnTo>
                <a:cubicBezTo>
                  <a:pt x="608" y="8311"/>
                  <a:pt x="512" y="8407"/>
                  <a:pt x="512" y="8550"/>
                </a:cubicBezTo>
                <a:lnTo>
                  <a:pt x="512" y="8919"/>
                </a:lnTo>
                <a:cubicBezTo>
                  <a:pt x="512" y="9026"/>
                  <a:pt x="584" y="9109"/>
                  <a:pt x="691" y="9145"/>
                </a:cubicBezTo>
                <a:lnTo>
                  <a:pt x="548" y="9990"/>
                </a:lnTo>
                <a:lnTo>
                  <a:pt x="358" y="9990"/>
                </a:lnTo>
                <a:cubicBezTo>
                  <a:pt x="167" y="9990"/>
                  <a:pt x="0" y="10157"/>
                  <a:pt x="0" y="10347"/>
                </a:cubicBezTo>
                <a:lnTo>
                  <a:pt x="0" y="10693"/>
                </a:lnTo>
                <a:cubicBezTo>
                  <a:pt x="0" y="10883"/>
                  <a:pt x="167" y="11050"/>
                  <a:pt x="358" y="11050"/>
                </a:cubicBezTo>
                <a:lnTo>
                  <a:pt x="4168" y="11050"/>
                </a:lnTo>
                <a:cubicBezTo>
                  <a:pt x="4358" y="11050"/>
                  <a:pt x="4525" y="10883"/>
                  <a:pt x="4525" y="10693"/>
                </a:cubicBezTo>
                <a:lnTo>
                  <a:pt x="4525" y="10347"/>
                </a:lnTo>
                <a:cubicBezTo>
                  <a:pt x="4525" y="10157"/>
                  <a:pt x="4370" y="9990"/>
                  <a:pt x="4168" y="9990"/>
                </a:cubicBezTo>
                <a:lnTo>
                  <a:pt x="4108" y="9990"/>
                </a:lnTo>
                <a:cubicBezTo>
                  <a:pt x="4203" y="9585"/>
                  <a:pt x="4334" y="9216"/>
                  <a:pt x="4501" y="8823"/>
                </a:cubicBezTo>
                <a:cubicBezTo>
                  <a:pt x="4525" y="8740"/>
                  <a:pt x="4501" y="8645"/>
                  <a:pt x="4406" y="8621"/>
                </a:cubicBezTo>
                <a:cubicBezTo>
                  <a:pt x="4384" y="8612"/>
                  <a:pt x="4361" y="8607"/>
                  <a:pt x="4339" y="8607"/>
                </a:cubicBezTo>
                <a:cubicBezTo>
                  <a:pt x="4278" y="8607"/>
                  <a:pt x="4221" y="8643"/>
                  <a:pt x="4203" y="8704"/>
                </a:cubicBezTo>
                <a:cubicBezTo>
                  <a:pt x="4001" y="9157"/>
                  <a:pt x="3870" y="9562"/>
                  <a:pt x="3763" y="10002"/>
                </a:cubicBezTo>
                <a:lnTo>
                  <a:pt x="2632" y="10002"/>
                </a:lnTo>
                <a:cubicBezTo>
                  <a:pt x="2977" y="9288"/>
                  <a:pt x="3620" y="8323"/>
                  <a:pt x="4275" y="7395"/>
                </a:cubicBezTo>
                <a:cubicBezTo>
                  <a:pt x="4287" y="7383"/>
                  <a:pt x="4287" y="7383"/>
                  <a:pt x="4287" y="7371"/>
                </a:cubicBezTo>
                <a:cubicBezTo>
                  <a:pt x="5406" y="5835"/>
                  <a:pt x="6597" y="4406"/>
                  <a:pt x="6608" y="4394"/>
                </a:cubicBezTo>
                <a:cubicBezTo>
                  <a:pt x="6739" y="4228"/>
                  <a:pt x="7180" y="3739"/>
                  <a:pt x="6847" y="3406"/>
                </a:cubicBezTo>
                <a:cubicBezTo>
                  <a:pt x="6772" y="3336"/>
                  <a:pt x="6670" y="3301"/>
                  <a:pt x="6542" y="3301"/>
                </a:cubicBezTo>
                <a:cubicBezTo>
                  <a:pt x="6386" y="3301"/>
                  <a:pt x="6189" y="3354"/>
                  <a:pt x="5954" y="3466"/>
                </a:cubicBezTo>
                <a:cubicBezTo>
                  <a:pt x="5655" y="3619"/>
                  <a:pt x="5383" y="3696"/>
                  <a:pt x="5158" y="3696"/>
                </a:cubicBezTo>
                <a:cubicBezTo>
                  <a:pt x="5051" y="3696"/>
                  <a:pt x="4954" y="3679"/>
                  <a:pt x="4870" y="3644"/>
                </a:cubicBezTo>
                <a:cubicBezTo>
                  <a:pt x="4572" y="3549"/>
                  <a:pt x="4418" y="3251"/>
                  <a:pt x="4322" y="3013"/>
                </a:cubicBezTo>
                <a:cubicBezTo>
                  <a:pt x="4299" y="2989"/>
                  <a:pt x="4299" y="2977"/>
                  <a:pt x="4287" y="2966"/>
                </a:cubicBezTo>
                <a:cubicBezTo>
                  <a:pt x="3918" y="2192"/>
                  <a:pt x="3132" y="2025"/>
                  <a:pt x="2394" y="2001"/>
                </a:cubicBezTo>
                <a:lnTo>
                  <a:pt x="1894" y="2001"/>
                </a:lnTo>
                <a:lnTo>
                  <a:pt x="1905" y="1977"/>
                </a:lnTo>
                <a:lnTo>
                  <a:pt x="1917" y="1965"/>
                </a:lnTo>
                <a:cubicBezTo>
                  <a:pt x="1917" y="1965"/>
                  <a:pt x="1917" y="1954"/>
                  <a:pt x="1941" y="1954"/>
                </a:cubicBezTo>
                <a:lnTo>
                  <a:pt x="1941" y="1930"/>
                </a:lnTo>
                <a:lnTo>
                  <a:pt x="1941" y="1918"/>
                </a:lnTo>
                <a:lnTo>
                  <a:pt x="1941" y="1906"/>
                </a:lnTo>
                <a:lnTo>
                  <a:pt x="1941" y="1894"/>
                </a:lnTo>
                <a:lnTo>
                  <a:pt x="1941" y="1870"/>
                </a:lnTo>
                <a:lnTo>
                  <a:pt x="1941" y="1858"/>
                </a:lnTo>
                <a:lnTo>
                  <a:pt x="1941" y="1846"/>
                </a:lnTo>
                <a:lnTo>
                  <a:pt x="1941" y="1834"/>
                </a:lnTo>
                <a:lnTo>
                  <a:pt x="1941" y="1811"/>
                </a:lnTo>
                <a:lnTo>
                  <a:pt x="1941" y="1787"/>
                </a:lnTo>
                <a:lnTo>
                  <a:pt x="1941" y="1418"/>
                </a:lnTo>
                <a:lnTo>
                  <a:pt x="1941" y="1394"/>
                </a:lnTo>
                <a:lnTo>
                  <a:pt x="1941" y="1382"/>
                </a:lnTo>
                <a:lnTo>
                  <a:pt x="1941" y="1370"/>
                </a:lnTo>
                <a:lnTo>
                  <a:pt x="1941" y="1358"/>
                </a:lnTo>
                <a:lnTo>
                  <a:pt x="1941" y="1334"/>
                </a:lnTo>
                <a:lnTo>
                  <a:pt x="1941" y="1322"/>
                </a:lnTo>
                <a:cubicBezTo>
                  <a:pt x="1941" y="1322"/>
                  <a:pt x="1941" y="1311"/>
                  <a:pt x="1917" y="1311"/>
                </a:cubicBezTo>
                <a:cubicBezTo>
                  <a:pt x="1917" y="1311"/>
                  <a:pt x="1917" y="1299"/>
                  <a:pt x="1905" y="1299"/>
                </a:cubicBezTo>
                <a:cubicBezTo>
                  <a:pt x="1905" y="1299"/>
                  <a:pt x="1905" y="1275"/>
                  <a:pt x="1894" y="1275"/>
                </a:cubicBezTo>
                <a:lnTo>
                  <a:pt x="1882" y="1263"/>
                </a:lnTo>
                <a:lnTo>
                  <a:pt x="1858" y="1251"/>
                </a:lnTo>
                <a:cubicBezTo>
                  <a:pt x="1858" y="1251"/>
                  <a:pt x="1846" y="1251"/>
                  <a:pt x="1846" y="1239"/>
                </a:cubicBezTo>
                <a:lnTo>
                  <a:pt x="1834" y="1215"/>
                </a:lnTo>
                <a:lnTo>
                  <a:pt x="1786" y="1215"/>
                </a:lnTo>
                <a:lnTo>
                  <a:pt x="1822" y="1072"/>
                </a:lnTo>
                <a:lnTo>
                  <a:pt x="1834" y="965"/>
                </a:lnTo>
                <a:cubicBezTo>
                  <a:pt x="1994" y="962"/>
                  <a:pt x="2158" y="960"/>
                  <a:pt x="2316" y="960"/>
                </a:cubicBezTo>
                <a:cubicBezTo>
                  <a:pt x="2736" y="960"/>
                  <a:pt x="3120" y="976"/>
                  <a:pt x="3310" y="1037"/>
                </a:cubicBezTo>
                <a:cubicBezTo>
                  <a:pt x="3608" y="1144"/>
                  <a:pt x="4037" y="1394"/>
                  <a:pt x="4334" y="2049"/>
                </a:cubicBezTo>
                <a:cubicBezTo>
                  <a:pt x="4418" y="2263"/>
                  <a:pt x="4501" y="2454"/>
                  <a:pt x="4572" y="2620"/>
                </a:cubicBezTo>
                <a:cubicBezTo>
                  <a:pt x="4715" y="2989"/>
                  <a:pt x="4822" y="3227"/>
                  <a:pt x="4977" y="3323"/>
                </a:cubicBezTo>
                <a:cubicBezTo>
                  <a:pt x="5026" y="3349"/>
                  <a:pt x="5085" y="3362"/>
                  <a:pt x="5158" y="3362"/>
                </a:cubicBezTo>
                <a:cubicBezTo>
                  <a:pt x="5317" y="3362"/>
                  <a:pt x="5543" y="3299"/>
                  <a:pt x="5870" y="3168"/>
                </a:cubicBezTo>
                <a:cubicBezTo>
                  <a:pt x="6100" y="3082"/>
                  <a:pt x="6291" y="3042"/>
                  <a:pt x="6469" y="3042"/>
                </a:cubicBezTo>
                <a:cubicBezTo>
                  <a:pt x="6512" y="3042"/>
                  <a:pt x="6554" y="3044"/>
                  <a:pt x="6597" y="3049"/>
                </a:cubicBezTo>
                <a:cubicBezTo>
                  <a:pt x="6787" y="3085"/>
                  <a:pt x="6942" y="3168"/>
                  <a:pt x="7049" y="3323"/>
                </a:cubicBezTo>
                <a:cubicBezTo>
                  <a:pt x="7228" y="3620"/>
                  <a:pt x="7228" y="3870"/>
                  <a:pt x="6704" y="4585"/>
                </a:cubicBezTo>
                <a:cubicBezTo>
                  <a:pt x="5656" y="6037"/>
                  <a:pt x="4965" y="7145"/>
                  <a:pt x="4501" y="8002"/>
                </a:cubicBezTo>
                <a:cubicBezTo>
                  <a:pt x="4453" y="8085"/>
                  <a:pt x="4489" y="8180"/>
                  <a:pt x="4572" y="8228"/>
                </a:cubicBezTo>
                <a:cubicBezTo>
                  <a:pt x="4594" y="8243"/>
                  <a:pt x="4619" y="8249"/>
                  <a:pt x="4645" y="8249"/>
                </a:cubicBezTo>
                <a:cubicBezTo>
                  <a:pt x="4704" y="8249"/>
                  <a:pt x="4766" y="8215"/>
                  <a:pt x="4799" y="8157"/>
                </a:cubicBezTo>
                <a:cubicBezTo>
                  <a:pt x="5263" y="7288"/>
                  <a:pt x="5942" y="6216"/>
                  <a:pt x="6989" y="4763"/>
                </a:cubicBezTo>
                <a:cubicBezTo>
                  <a:pt x="7489" y="4061"/>
                  <a:pt x="7668" y="3632"/>
                  <a:pt x="7347" y="3108"/>
                </a:cubicBezTo>
                <a:cubicBezTo>
                  <a:pt x="7192" y="2894"/>
                  <a:pt x="6966" y="2739"/>
                  <a:pt x="6668" y="2692"/>
                </a:cubicBezTo>
                <a:cubicBezTo>
                  <a:pt x="6620" y="2685"/>
                  <a:pt x="6570" y="2681"/>
                  <a:pt x="6518" y="2681"/>
                </a:cubicBezTo>
                <a:cubicBezTo>
                  <a:pt x="6298" y="2681"/>
                  <a:pt x="6044" y="2741"/>
                  <a:pt x="5775" y="2846"/>
                </a:cubicBezTo>
                <a:cubicBezTo>
                  <a:pt x="5394" y="2999"/>
                  <a:pt x="5242" y="3014"/>
                  <a:pt x="5190" y="3014"/>
                </a:cubicBezTo>
                <a:cubicBezTo>
                  <a:pt x="5177" y="3014"/>
                  <a:pt x="5170" y="3013"/>
                  <a:pt x="5168" y="3013"/>
                </a:cubicBezTo>
                <a:cubicBezTo>
                  <a:pt x="5108" y="2966"/>
                  <a:pt x="4989" y="2680"/>
                  <a:pt x="4906" y="2477"/>
                </a:cubicBezTo>
                <a:cubicBezTo>
                  <a:pt x="4822" y="2311"/>
                  <a:pt x="4751" y="2120"/>
                  <a:pt x="4668" y="1906"/>
                </a:cubicBezTo>
                <a:cubicBezTo>
                  <a:pt x="4322" y="1144"/>
                  <a:pt x="3799" y="834"/>
                  <a:pt x="3441" y="715"/>
                </a:cubicBezTo>
                <a:cubicBezTo>
                  <a:pt x="3239" y="642"/>
                  <a:pt x="2905" y="619"/>
                  <a:pt x="2513" y="619"/>
                </a:cubicBezTo>
                <a:cubicBezTo>
                  <a:pt x="2329" y="619"/>
                  <a:pt x="2131" y="624"/>
                  <a:pt x="1929" y="632"/>
                </a:cubicBezTo>
                <a:lnTo>
                  <a:pt x="1989" y="215"/>
                </a:lnTo>
                <a:cubicBezTo>
                  <a:pt x="2001" y="156"/>
                  <a:pt x="1989" y="108"/>
                  <a:pt x="1941" y="60"/>
                </a:cubicBezTo>
                <a:cubicBezTo>
                  <a:pt x="1905" y="13"/>
                  <a:pt x="1846" y="1"/>
                  <a:pt x="1810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104" name="Google Shape;12104;p82"/>
          <p:cNvGrpSpPr/>
          <p:nvPr/>
        </p:nvGrpSpPr>
        <p:grpSpPr>
          <a:xfrm>
            <a:off x="9626041" y="1772999"/>
            <a:ext cx="255500" cy="469612"/>
            <a:chOff x="7219530" y="1508244"/>
            <a:chExt cx="191625" cy="352209"/>
          </a:xfrm>
          <a:solidFill>
            <a:srgbClr val="D2DE00"/>
          </a:solidFill>
        </p:grpSpPr>
        <p:sp>
          <p:nvSpPr>
            <p:cNvPr id="12105" name="Google Shape;12105;p82"/>
            <p:cNvSpPr/>
            <p:nvPr/>
          </p:nvSpPr>
          <p:spPr>
            <a:xfrm>
              <a:off x="7219530" y="1508244"/>
              <a:ext cx="191625" cy="352209"/>
            </a:xfrm>
            <a:custGeom>
              <a:avLst/>
              <a:gdLst/>
              <a:ahLst/>
              <a:cxnLst/>
              <a:rect l="l" t="t" r="r" b="b"/>
              <a:pathLst>
                <a:path w="6025" h="11074" extrusionOk="0">
                  <a:moveTo>
                    <a:pt x="4453" y="357"/>
                  </a:moveTo>
                  <a:cubicBezTo>
                    <a:pt x="4572" y="357"/>
                    <a:pt x="4656" y="453"/>
                    <a:pt x="4656" y="572"/>
                  </a:cubicBezTo>
                  <a:cubicBezTo>
                    <a:pt x="4656" y="691"/>
                    <a:pt x="4572" y="774"/>
                    <a:pt x="4453" y="774"/>
                  </a:cubicBezTo>
                  <a:lnTo>
                    <a:pt x="524" y="774"/>
                  </a:lnTo>
                  <a:cubicBezTo>
                    <a:pt x="405" y="774"/>
                    <a:pt x="310" y="691"/>
                    <a:pt x="310" y="572"/>
                  </a:cubicBezTo>
                  <a:cubicBezTo>
                    <a:pt x="310" y="453"/>
                    <a:pt x="393" y="357"/>
                    <a:pt x="524" y="357"/>
                  </a:cubicBezTo>
                  <a:close/>
                  <a:moveTo>
                    <a:pt x="3858" y="1108"/>
                  </a:moveTo>
                  <a:cubicBezTo>
                    <a:pt x="3382" y="1691"/>
                    <a:pt x="2763" y="2584"/>
                    <a:pt x="2739" y="3477"/>
                  </a:cubicBezTo>
                  <a:lnTo>
                    <a:pt x="2739" y="3501"/>
                  </a:lnTo>
                  <a:lnTo>
                    <a:pt x="2739" y="4263"/>
                  </a:lnTo>
                  <a:lnTo>
                    <a:pt x="2215" y="4263"/>
                  </a:lnTo>
                  <a:lnTo>
                    <a:pt x="2215" y="3501"/>
                  </a:lnTo>
                  <a:cubicBezTo>
                    <a:pt x="2203" y="2596"/>
                    <a:pt x="1608" y="1691"/>
                    <a:pt x="1120" y="1108"/>
                  </a:cubicBezTo>
                  <a:close/>
                  <a:moveTo>
                    <a:pt x="5489" y="4584"/>
                  </a:moveTo>
                  <a:cubicBezTo>
                    <a:pt x="5596" y="4584"/>
                    <a:pt x="5680" y="4679"/>
                    <a:pt x="5680" y="4787"/>
                  </a:cubicBezTo>
                  <a:cubicBezTo>
                    <a:pt x="5680" y="4882"/>
                    <a:pt x="5596" y="4977"/>
                    <a:pt x="5489" y="4977"/>
                  </a:cubicBezTo>
                  <a:lnTo>
                    <a:pt x="1679" y="4977"/>
                  </a:lnTo>
                  <a:lnTo>
                    <a:pt x="1679" y="4584"/>
                  </a:lnTo>
                  <a:close/>
                  <a:moveTo>
                    <a:pt x="2739" y="5287"/>
                  </a:moveTo>
                  <a:lnTo>
                    <a:pt x="2739" y="5787"/>
                  </a:lnTo>
                  <a:lnTo>
                    <a:pt x="2215" y="5787"/>
                  </a:lnTo>
                  <a:lnTo>
                    <a:pt x="2215" y="5287"/>
                  </a:lnTo>
                  <a:close/>
                  <a:moveTo>
                    <a:pt x="4287" y="5287"/>
                  </a:moveTo>
                  <a:lnTo>
                    <a:pt x="4287" y="5787"/>
                  </a:lnTo>
                  <a:lnTo>
                    <a:pt x="3060" y="5787"/>
                  </a:lnTo>
                  <a:lnTo>
                    <a:pt x="3060" y="5287"/>
                  </a:lnTo>
                  <a:close/>
                  <a:moveTo>
                    <a:pt x="5108" y="5287"/>
                  </a:moveTo>
                  <a:lnTo>
                    <a:pt x="5108" y="5787"/>
                  </a:lnTo>
                  <a:lnTo>
                    <a:pt x="4608" y="5787"/>
                  </a:lnTo>
                  <a:lnTo>
                    <a:pt x="4608" y="5287"/>
                  </a:lnTo>
                  <a:close/>
                  <a:moveTo>
                    <a:pt x="5489" y="6120"/>
                  </a:moveTo>
                  <a:cubicBezTo>
                    <a:pt x="5596" y="6120"/>
                    <a:pt x="5680" y="6215"/>
                    <a:pt x="5680" y="6311"/>
                  </a:cubicBezTo>
                  <a:cubicBezTo>
                    <a:pt x="5680" y="6418"/>
                    <a:pt x="5596" y="6513"/>
                    <a:pt x="5489" y="6513"/>
                  </a:cubicBezTo>
                  <a:lnTo>
                    <a:pt x="1679" y="6513"/>
                  </a:lnTo>
                  <a:lnTo>
                    <a:pt x="1679" y="6120"/>
                  </a:lnTo>
                  <a:close/>
                  <a:moveTo>
                    <a:pt x="2739" y="6834"/>
                  </a:moveTo>
                  <a:lnTo>
                    <a:pt x="2739" y="7346"/>
                  </a:lnTo>
                  <a:lnTo>
                    <a:pt x="2215" y="7346"/>
                  </a:lnTo>
                  <a:lnTo>
                    <a:pt x="2215" y="6834"/>
                  </a:lnTo>
                  <a:close/>
                  <a:moveTo>
                    <a:pt x="4287" y="6834"/>
                  </a:moveTo>
                  <a:lnTo>
                    <a:pt x="4287" y="7346"/>
                  </a:lnTo>
                  <a:lnTo>
                    <a:pt x="3060" y="7346"/>
                  </a:lnTo>
                  <a:lnTo>
                    <a:pt x="3060" y="6834"/>
                  </a:lnTo>
                  <a:close/>
                  <a:moveTo>
                    <a:pt x="5108" y="6834"/>
                  </a:moveTo>
                  <a:lnTo>
                    <a:pt x="5108" y="7346"/>
                  </a:lnTo>
                  <a:lnTo>
                    <a:pt x="4608" y="7346"/>
                  </a:lnTo>
                  <a:lnTo>
                    <a:pt x="4608" y="6834"/>
                  </a:lnTo>
                  <a:close/>
                  <a:moveTo>
                    <a:pt x="5489" y="7656"/>
                  </a:moveTo>
                  <a:cubicBezTo>
                    <a:pt x="5596" y="7656"/>
                    <a:pt x="5680" y="7739"/>
                    <a:pt x="5680" y="7846"/>
                  </a:cubicBezTo>
                  <a:cubicBezTo>
                    <a:pt x="5680" y="7954"/>
                    <a:pt x="5596" y="8037"/>
                    <a:pt x="5489" y="8037"/>
                  </a:cubicBezTo>
                  <a:lnTo>
                    <a:pt x="1679" y="8037"/>
                  </a:lnTo>
                  <a:lnTo>
                    <a:pt x="1679" y="7656"/>
                  </a:lnTo>
                  <a:close/>
                  <a:moveTo>
                    <a:pt x="2751" y="8370"/>
                  </a:moveTo>
                  <a:lnTo>
                    <a:pt x="2751" y="10001"/>
                  </a:lnTo>
                  <a:lnTo>
                    <a:pt x="2227" y="10001"/>
                  </a:lnTo>
                  <a:lnTo>
                    <a:pt x="2227" y="8370"/>
                  </a:lnTo>
                  <a:close/>
                  <a:moveTo>
                    <a:pt x="2917" y="10335"/>
                  </a:moveTo>
                  <a:lnTo>
                    <a:pt x="3060" y="10752"/>
                  </a:lnTo>
                  <a:lnTo>
                    <a:pt x="1894" y="10752"/>
                  </a:lnTo>
                  <a:lnTo>
                    <a:pt x="2024" y="10335"/>
                  </a:lnTo>
                  <a:close/>
                  <a:moveTo>
                    <a:pt x="536" y="0"/>
                  </a:moveTo>
                  <a:cubicBezTo>
                    <a:pt x="239" y="0"/>
                    <a:pt x="0" y="238"/>
                    <a:pt x="0" y="536"/>
                  </a:cubicBezTo>
                  <a:cubicBezTo>
                    <a:pt x="0" y="834"/>
                    <a:pt x="239" y="1072"/>
                    <a:pt x="536" y="1072"/>
                  </a:cubicBezTo>
                  <a:lnTo>
                    <a:pt x="715" y="1072"/>
                  </a:lnTo>
                  <a:cubicBezTo>
                    <a:pt x="1739" y="2239"/>
                    <a:pt x="1917" y="3072"/>
                    <a:pt x="1917" y="3477"/>
                  </a:cubicBezTo>
                  <a:lnTo>
                    <a:pt x="1917" y="4227"/>
                  </a:lnTo>
                  <a:lnTo>
                    <a:pt x="1620" y="4227"/>
                  </a:lnTo>
                  <a:cubicBezTo>
                    <a:pt x="1489" y="4227"/>
                    <a:pt x="1370" y="4346"/>
                    <a:pt x="1370" y="4489"/>
                  </a:cubicBezTo>
                  <a:lnTo>
                    <a:pt x="1370" y="4584"/>
                  </a:lnTo>
                  <a:lnTo>
                    <a:pt x="1155" y="4584"/>
                  </a:lnTo>
                  <a:lnTo>
                    <a:pt x="1155" y="4370"/>
                  </a:lnTo>
                  <a:cubicBezTo>
                    <a:pt x="1155" y="4275"/>
                    <a:pt x="1084" y="4203"/>
                    <a:pt x="989" y="4203"/>
                  </a:cubicBezTo>
                  <a:cubicBezTo>
                    <a:pt x="905" y="4203"/>
                    <a:pt x="834" y="4275"/>
                    <a:pt x="834" y="4370"/>
                  </a:cubicBezTo>
                  <a:lnTo>
                    <a:pt x="834" y="5144"/>
                  </a:lnTo>
                  <a:cubicBezTo>
                    <a:pt x="834" y="5227"/>
                    <a:pt x="905" y="5299"/>
                    <a:pt x="989" y="5299"/>
                  </a:cubicBezTo>
                  <a:cubicBezTo>
                    <a:pt x="1084" y="5299"/>
                    <a:pt x="1155" y="5227"/>
                    <a:pt x="1155" y="5144"/>
                  </a:cubicBezTo>
                  <a:lnTo>
                    <a:pt x="1155" y="4918"/>
                  </a:lnTo>
                  <a:lnTo>
                    <a:pt x="1370" y="4918"/>
                  </a:lnTo>
                  <a:lnTo>
                    <a:pt x="1370" y="5025"/>
                  </a:lnTo>
                  <a:cubicBezTo>
                    <a:pt x="1370" y="5156"/>
                    <a:pt x="1489" y="5275"/>
                    <a:pt x="1620" y="5275"/>
                  </a:cubicBezTo>
                  <a:lnTo>
                    <a:pt x="1917" y="5275"/>
                  </a:lnTo>
                  <a:lnTo>
                    <a:pt x="1917" y="5775"/>
                  </a:lnTo>
                  <a:lnTo>
                    <a:pt x="1620" y="5775"/>
                  </a:lnTo>
                  <a:cubicBezTo>
                    <a:pt x="1489" y="5775"/>
                    <a:pt x="1370" y="5894"/>
                    <a:pt x="1370" y="6037"/>
                  </a:cubicBezTo>
                  <a:lnTo>
                    <a:pt x="1370" y="6156"/>
                  </a:lnTo>
                  <a:lnTo>
                    <a:pt x="1155" y="6156"/>
                  </a:lnTo>
                  <a:lnTo>
                    <a:pt x="1155" y="5930"/>
                  </a:lnTo>
                  <a:cubicBezTo>
                    <a:pt x="1155" y="5834"/>
                    <a:pt x="1084" y="5763"/>
                    <a:pt x="989" y="5763"/>
                  </a:cubicBezTo>
                  <a:cubicBezTo>
                    <a:pt x="905" y="5763"/>
                    <a:pt x="834" y="5834"/>
                    <a:pt x="834" y="5930"/>
                  </a:cubicBezTo>
                  <a:lnTo>
                    <a:pt x="834" y="6703"/>
                  </a:lnTo>
                  <a:cubicBezTo>
                    <a:pt x="834" y="6787"/>
                    <a:pt x="905" y="6870"/>
                    <a:pt x="989" y="6870"/>
                  </a:cubicBezTo>
                  <a:cubicBezTo>
                    <a:pt x="1084" y="6870"/>
                    <a:pt x="1155" y="6787"/>
                    <a:pt x="1155" y="6703"/>
                  </a:cubicBezTo>
                  <a:lnTo>
                    <a:pt x="1155" y="6477"/>
                  </a:lnTo>
                  <a:lnTo>
                    <a:pt x="1370" y="6477"/>
                  </a:lnTo>
                  <a:lnTo>
                    <a:pt x="1370" y="6573"/>
                  </a:lnTo>
                  <a:cubicBezTo>
                    <a:pt x="1370" y="6703"/>
                    <a:pt x="1489" y="6823"/>
                    <a:pt x="1620" y="6823"/>
                  </a:cubicBezTo>
                  <a:lnTo>
                    <a:pt x="1917" y="6823"/>
                  </a:lnTo>
                  <a:lnTo>
                    <a:pt x="1917" y="7323"/>
                  </a:lnTo>
                  <a:lnTo>
                    <a:pt x="1620" y="7323"/>
                  </a:lnTo>
                  <a:cubicBezTo>
                    <a:pt x="1489" y="7323"/>
                    <a:pt x="1370" y="7442"/>
                    <a:pt x="1370" y="7585"/>
                  </a:cubicBezTo>
                  <a:lnTo>
                    <a:pt x="1370" y="7680"/>
                  </a:lnTo>
                  <a:lnTo>
                    <a:pt x="1155" y="7680"/>
                  </a:lnTo>
                  <a:lnTo>
                    <a:pt x="1155" y="7465"/>
                  </a:lnTo>
                  <a:cubicBezTo>
                    <a:pt x="1155" y="7370"/>
                    <a:pt x="1084" y="7299"/>
                    <a:pt x="989" y="7299"/>
                  </a:cubicBezTo>
                  <a:cubicBezTo>
                    <a:pt x="905" y="7299"/>
                    <a:pt x="834" y="7370"/>
                    <a:pt x="834" y="7465"/>
                  </a:cubicBezTo>
                  <a:lnTo>
                    <a:pt x="834" y="8239"/>
                  </a:lnTo>
                  <a:cubicBezTo>
                    <a:pt x="834" y="8323"/>
                    <a:pt x="905" y="8394"/>
                    <a:pt x="989" y="8394"/>
                  </a:cubicBezTo>
                  <a:cubicBezTo>
                    <a:pt x="1084" y="8394"/>
                    <a:pt x="1155" y="8323"/>
                    <a:pt x="1155" y="8239"/>
                  </a:cubicBezTo>
                  <a:lnTo>
                    <a:pt x="1155" y="8013"/>
                  </a:lnTo>
                  <a:lnTo>
                    <a:pt x="1370" y="8013"/>
                  </a:lnTo>
                  <a:lnTo>
                    <a:pt x="1370" y="8108"/>
                  </a:lnTo>
                  <a:cubicBezTo>
                    <a:pt x="1370" y="8251"/>
                    <a:pt x="1489" y="8370"/>
                    <a:pt x="1620" y="8370"/>
                  </a:cubicBezTo>
                  <a:lnTo>
                    <a:pt x="1917" y="8370"/>
                  </a:lnTo>
                  <a:lnTo>
                    <a:pt x="1917" y="10025"/>
                  </a:lnTo>
                  <a:cubicBezTo>
                    <a:pt x="1846" y="10049"/>
                    <a:pt x="1786" y="10109"/>
                    <a:pt x="1763" y="10180"/>
                  </a:cubicBezTo>
                  <a:lnTo>
                    <a:pt x="1572" y="10752"/>
                  </a:lnTo>
                  <a:cubicBezTo>
                    <a:pt x="1548" y="10823"/>
                    <a:pt x="1560" y="10918"/>
                    <a:pt x="1608" y="10978"/>
                  </a:cubicBezTo>
                  <a:cubicBezTo>
                    <a:pt x="1655" y="11037"/>
                    <a:pt x="1727" y="11073"/>
                    <a:pt x="1810" y="11073"/>
                  </a:cubicBezTo>
                  <a:lnTo>
                    <a:pt x="3179" y="11073"/>
                  </a:lnTo>
                  <a:cubicBezTo>
                    <a:pt x="3263" y="11073"/>
                    <a:pt x="3346" y="11037"/>
                    <a:pt x="3394" y="10978"/>
                  </a:cubicBezTo>
                  <a:cubicBezTo>
                    <a:pt x="3441" y="10918"/>
                    <a:pt x="3453" y="10823"/>
                    <a:pt x="3418" y="10752"/>
                  </a:cubicBezTo>
                  <a:lnTo>
                    <a:pt x="3227" y="10180"/>
                  </a:lnTo>
                  <a:cubicBezTo>
                    <a:pt x="3203" y="10109"/>
                    <a:pt x="3144" y="10049"/>
                    <a:pt x="3084" y="10025"/>
                  </a:cubicBezTo>
                  <a:lnTo>
                    <a:pt x="3084" y="8370"/>
                  </a:lnTo>
                  <a:lnTo>
                    <a:pt x="4239" y="8370"/>
                  </a:lnTo>
                  <a:cubicBezTo>
                    <a:pt x="4156" y="8585"/>
                    <a:pt x="3929" y="8739"/>
                    <a:pt x="3679" y="8739"/>
                  </a:cubicBezTo>
                  <a:cubicBezTo>
                    <a:pt x="3584" y="8739"/>
                    <a:pt x="3513" y="8811"/>
                    <a:pt x="3513" y="8906"/>
                  </a:cubicBezTo>
                  <a:cubicBezTo>
                    <a:pt x="3513" y="8989"/>
                    <a:pt x="3584" y="9073"/>
                    <a:pt x="3679" y="9073"/>
                  </a:cubicBezTo>
                  <a:cubicBezTo>
                    <a:pt x="4108" y="9073"/>
                    <a:pt x="4477" y="8775"/>
                    <a:pt x="4584" y="8370"/>
                  </a:cubicBezTo>
                  <a:lnTo>
                    <a:pt x="5084" y="8370"/>
                  </a:lnTo>
                  <a:cubicBezTo>
                    <a:pt x="4965" y="9037"/>
                    <a:pt x="4394" y="9561"/>
                    <a:pt x="3679" y="9561"/>
                  </a:cubicBezTo>
                  <a:cubicBezTo>
                    <a:pt x="3584" y="9561"/>
                    <a:pt x="3513" y="9632"/>
                    <a:pt x="3513" y="9728"/>
                  </a:cubicBezTo>
                  <a:cubicBezTo>
                    <a:pt x="3513" y="9811"/>
                    <a:pt x="3584" y="9882"/>
                    <a:pt x="3679" y="9882"/>
                  </a:cubicBezTo>
                  <a:cubicBezTo>
                    <a:pt x="4549" y="9882"/>
                    <a:pt x="5299" y="9228"/>
                    <a:pt x="5418" y="8382"/>
                  </a:cubicBezTo>
                  <a:lnTo>
                    <a:pt x="5501" y="8382"/>
                  </a:lnTo>
                  <a:cubicBezTo>
                    <a:pt x="5787" y="8382"/>
                    <a:pt x="6025" y="8144"/>
                    <a:pt x="6025" y="7858"/>
                  </a:cubicBezTo>
                  <a:cubicBezTo>
                    <a:pt x="6013" y="7561"/>
                    <a:pt x="5775" y="7323"/>
                    <a:pt x="5489" y="7323"/>
                  </a:cubicBezTo>
                  <a:lnTo>
                    <a:pt x="5418" y="7323"/>
                  </a:lnTo>
                  <a:lnTo>
                    <a:pt x="5418" y="6823"/>
                  </a:lnTo>
                  <a:lnTo>
                    <a:pt x="5489" y="6823"/>
                  </a:lnTo>
                  <a:cubicBezTo>
                    <a:pt x="5775" y="6823"/>
                    <a:pt x="6013" y="6584"/>
                    <a:pt x="6013" y="6299"/>
                  </a:cubicBezTo>
                  <a:cubicBezTo>
                    <a:pt x="6013" y="6013"/>
                    <a:pt x="5775" y="5775"/>
                    <a:pt x="5489" y="5775"/>
                  </a:cubicBezTo>
                  <a:lnTo>
                    <a:pt x="5418" y="5775"/>
                  </a:lnTo>
                  <a:lnTo>
                    <a:pt x="5418" y="5275"/>
                  </a:lnTo>
                  <a:lnTo>
                    <a:pt x="5489" y="5275"/>
                  </a:lnTo>
                  <a:cubicBezTo>
                    <a:pt x="5775" y="5275"/>
                    <a:pt x="6013" y="5037"/>
                    <a:pt x="6013" y="4751"/>
                  </a:cubicBezTo>
                  <a:cubicBezTo>
                    <a:pt x="6013" y="4465"/>
                    <a:pt x="5775" y="4227"/>
                    <a:pt x="5489" y="4227"/>
                  </a:cubicBezTo>
                  <a:lnTo>
                    <a:pt x="5406" y="4227"/>
                  </a:lnTo>
                  <a:cubicBezTo>
                    <a:pt x="5263" y="3441"/>
                    <a:pt x="4608" y="2822"/>
                    <a:pt x="3810" y="2763"/>
                  </a:cubicBezTo>
                  <a:cubicBezTo>
                    <a:pt x="3715" y="2763"/>
                    <a:pt x="3644" y="2822"/>
                    <a:pt x="3632" y="2905"/>
                  </a:cubicBezTo>
                  <a:cubicBezTo>
                    <a:pt x="3632" y="3001"/>
                    <a:pt x="3691" y="3072"/>
                    <a:pt x="3775" y="3084"/>
                  </a:cubicBezTo>
                  <a:cubicBezTo>
                    <a:pt x="4418" y="3132"/>
                    <a:pt x="4953" y="3608"/>
                    <a:pt x="5072" y="4227"/>
                  </a:cubicBezTo>
                  <a:lnTo>
                    <a:pt x="4572" y="4227"/>
                  </a:lnTo>
                  <a:cubicBezTo>
                    <a:pt x="4453" y="3846"/>
                    <a:pt x="4072" y="3572"/>
                    <a:pt x="3679" y="3572"/>
                  </a:cubicBezTo>
                  <a:cubicBezTo>
                    <a:pt x="3584" y="3572"/>
                    <a:pt x="3513" y="3655"/>
                    <a:pt x="3513" y="3739"/>
                  </a:cubicBezTo>
                  <a:cubicBezTo>
                    <a:pt x="3513" y="3834"/>
                    <a:pt x="3584" y="3906"/>
                    <a:pt x="3679" y="3906"/>
                  </a:cubicBezTo>
                  <a:cubicBezTo>
                    <a:pt x="3918" y="3906"/>
                    <a:pt x="4120" y="4036"/>
                    <a:pt x="4227" y="4227"/>
                  </a:cubicBezTo>
                  <a:lnTo>
                    <a:pt x="3084" y="4227"/>
                  </a:lnTo>
                  <a:lnTo>
                    <a:pt x="3084" y="3489"/>
                  </a:lnTo>
                  <a:lnTo>
                    <a:pt x="3084" y="3477"/>
                  </a:lnTo>
                  <a:cubicBezTo>
                    <a:pt x="3096" y="3072"/>
                    <a:pt x="3263" y="2227"/>
                    <a:pt x="4287" y="1072"/>
                  </a:cubicBezTo>
                  <a:lnTo>
                    <a:pt x="4465" y="1072"/>
                  </a:lnTo>
                  <a:cubicBezTo>
                    <a:pt x="4763" y="1072"/>
                    <a:pt x="5001" y="834"/>
                    <a:pt x="5001" y="536"/>
                  </a:cubicBezTo>
                  <a:cubicBezTo>
                    <a:pt x="5001" y="238"/>
                    <a:pt x="4763" y="0"/>
                    <a:pt x="44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06" name="Google Shape;12106;p82"/>
            <p:cNvSpPr/>
            <p:nvPr/>
          </p:nvSpPr>
          <p:spPr>
            <a:xfrm>
              <a:off x="7376679" y="1654039"/>
              <a:ext cx="795" cy="32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07" name="Google Shape;12107;p82"/>
          <p:cNvGrpSpPr/>
          <p:nvPr/>
        </p:nvGrpSpPr>
        <p:grpSpPr>
          <a:xfrm>
            <a:off x="10265745" y="1773508"/>
            <a:ext cx="206563" cy="469103"/>
            <a:chOff x="7699309" y="1508626"/>
            <a:chExt cx="154922" cy="351827"/>
          </a:xfrm>
          <a:solidFill>
            <a:srgbClr val="D2DE00"/>
          </a:solidFill>
        </p:grpSpPr>
        <p:sp>
          <p:nvSpPr>
            <p:cNvPr id="12108" name="Google Shape;12108;p82"/>
            <p:cNvSpPr/>
            <p:nvPr/>
          </p:nvSpPr>
          <p:spPr>
            <a:xfrm>
              <a:off x="7733022" y="1737336"/>
              <a:ext cx="24267" cy="57599"/>
            </a:xfrm>
            <a:custGeom>
              <a:avLst/>
              <a:gdLst/>
              <a:ahLst/>
              <a:cxnLst/>
              <a:rect l="l" t="t" r="r" b="b"/>
              <a:pathLst>
                <a:path w="763" h="1811" extrusionOk="0">
                  <a:moveTo>
                    <a:pt x="584" y="1"/>
                  </a:moveTo>
                  <a:cubicBezTo>
                    <a:pt x="488" y="1"/>
                    <a:pt x="417" y="84"/>
                    <a:pt x="417" y="167"/>
                  </a:cubicBezTo>
                  <a:lnTo>
                    <a:pt x="417" y="501"/>
                  </a:lnTo>
                  <a:cubicBezTo>
                    <a:pt x="417" y="596"/>
                    <a:pt x="369" y="715"/>
                    <a:pt x="298" y="798"/>
                  </a:cubicBezTo>
                  <a:cubicBezTo>
                    <a:pt x="72" y="1013"/>
                    <a:pt x="0" y="1358"/>
                    <a:pt x="155" y="1644"/>
                  </a:cubicBezTo>
                  <a:lnTo>
                    <a:pt x="179" y="1715"/>
                  </a:lnTo>
                  <a:cubicBezTo>
                    <a:pt x="215" y="1775"/>
                    <a:pt x="274" y="1810"/>
                    <a:pt x="334" y="1810"/>
                  </a:cubicBezTo>
                  <a:cubicBezTo>
                    <a:pt x="357" y="1810"/>
                    <a:pt x="369" y="1810"/>
                    <a:pt x="405" y="1786"/>
                  </a:cubicBezTo>
                  <a:cubicBezTo>
                    <a:pt x="477" y="1751"/>
                    <a:pt x="524" y="1655"/>
                    <a:pt x="477" y="1572"/>
                  </a:cubicBezTo>
                  <a:lnTo>
                    <a:pt x="453" y="1489"/>
                  </a:lnTo>
                  <a:cubicBezTo>
                    <a:pt x="369" y="1334"/>
                    <a:pt x="405" y="1155"/>
                    <a:pt x="536" y="1013"/>
                  </a:cubicBezTo>
                  <a:cubicBezTo>
                    <a:pt x="691" y="882"/>
                    <a:pt x="762" y="691"/>
                    <a:pt x="762" y="501"/>
                  </a:cubicBezTo>
                  <a:lnTo>
                    <a:pt x="762" y="167"/>
                  </a:lnTo>
                  <a:cubicBezTo>
                    <a:pt x="750" y="84"/>
                    <a:pt x="667" y="1"/>
                    <a:pt x="58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09" name="Google Shape;12109;p82"/>
            <p:cNvSpPr/>
            <p:nvPr/>
          </p:nvSpPr>
          <p:spPr>
            <a:xfrm>
              <a:off x="7796632" y="1737336"/>
              <a:ext cx="23504" cy="57599"/>
            </a:xfrm>
            <a:custGeom>
              <a:avLst/>
              <a:gdLst/>
              <a:ahLst/>
              <a:cxnLst/>
              <a:rect l="l" t="t" r="r" b="b"/>
              <a:pathLst>
                <a:path w="739" h="1811" extrusionOk="0">
                  <a:moveTo>
                    <a:pt x="155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501"/>
                  </a:lnTo>
                  <a:cubicBezTo>
                    <a:pt x="1" y="691"/>
                    <a:pt x="84" y="882"/>
                    <a:pt x="215" y="1013"/>
                  </a:cubicBezTo>
                  <a:cubicBezTo>
                    <a:pt x="358" y="1132"/>
                    <a:pt x="382" y="1334"/>
                    <a:pt x="310" y="1489"/>
                  </a:cubicBezTo>
                  <a:lnTo>
                    <a:pt x="274" y="1572"/>
                  </a:lnTo>
                  <a:cubicBezTo>
                    <a:pt x="239" y="1644"/>
                    <a:pt x="274" y="1751"/>
                    <a:pt x="358" y="1786"/>
                  </a:cubicBezTo>
                  <a:cubicBezTo>
                    <a:pt x="382" y="1810"/>
                    <a:pt x="393" y="1810"/>
                    <a:pt x="429" y="1810"/>
                  </a:cubicBezTo>
                  <a:cubicBezTo>
                    <a:pt x="489" y="1810"/>
                    <a:pt x="548" y="1775"/>
                    <a:pt x="572" y="1715"/>
                  </a:cubicBezTo>
                  <a:lnTo>
                    <a:pt x="608" y="1644"/>
                  </a:lnTo>
                  <a:cubicBezTo>
                    <a:pt x="739" y="1346"/>
                    <a:pt x="679" y="1013"/>
                    <a:pt x="441" y="798"/>
                  </a:cubicBezTo>
                  <a:cubicBezTo>
                    <a:pt x="370" y="715"/>
                    <a:pt x="322" y="620"/>
                    <a:pt x="322" y="501"/>
                  </a:cubicBezTo>
                  <a:lnTo>
                    <a:pt x="322" y="167"/>
                  </a:lnTo>
                  <a:cubicBezTo>
                    <a:pt x="322" y="84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10" name="Google Shape;12110;p82"/>
            <p:cNvSpPr/>
            <p:nvPr/>
          </p:nvSpPr>
          <p:spPr>
            <a:xfrm>
              <a:off x="7757639" y="1792231"/>
              <a:ext cx="32" cy="79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1"/>
                  </a:moveTo>
                  <a:cubicBezTo>
                    <a:pt x="0" y="1"/>
                    <a:pt x="0" y="25"/>
                    <a:pt x="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11" name="Google Shape;12111;p82"/>
            <p:cNvSpPr/>
            <p:nvPr/>
          </p:nvSpPr>
          <p:spPr>
            <a:xfrm>
              <a:off x="7757639" y="1784280"/>
              <a:ext cx="39406" cy="76173"/>
            </a:xfrm>
            <a:custGeom>
              <a:avLst/>
              <a:gdLst/>
              <a:ahLst/>
              <a:cxnLst/>
              <a:rect l="l" t="t" r="r" b="b"/>
              <a:pathLst>
                <a:path w="1239" h="2395" extrusionOk="0">
                  <a:moveTo>
                    <a:pt x="857" y="322"/>
                  </a:moveTo>
                  <a:lnTo>
                    <a:pt x="834" y="894"/>
                  </a:lnTo>
                  <a:lnTo>
                    <a:pt x="357" y="894"/>
                  </a:lnTo>
                  <a:lnTo>
                    <a:pt x="322" y="322"/>
                  </a:lnTo>
                  <a:close/>
                  <a:moveTo>
                    <a:pt x="822" y="1227"/>
                  </a:moveTo>
                  <a:lnTo>
                    <a:pt x="762" y="2073"/>
                  </a:lnTo>
                  <a:lnTo>
                    <a:pt x="429" y="2073"/>
                  </a:lnTo>
                  <a:lnTo>
                    <a:pt x="393" y="1227"/>
                  </a:lnTo>
                  <a:close/>
                  <a:moveTo>
                    <a:pt x="250" y="1"/>
                  </a:moveTo>
                  <a:cubicBezTo>
                    <a:pt x="179" y="1"/>
                    <a:pt x="119" y="25"/>
                    <a:pt x="72" y="72"/>
                  </a:cubicBezTo>
                  <a:cubicBezTo>
                    <a:pt x="24" y="120"/>
                    <a:pt x="0" y="191"/>
                    <a:pt x="12" y="251"/>
                  </a:cubicBezTo>
                  <a:cubicBezTo>
                    <a:pt x="12" y="275"/>
                    <a:pt x="119" y="2144"/>
                    <a:pt x="131" y="2156"/>
                  </a:cubicBezTo>
                  <a:cubicBezTo>
                    <a:pt x="143" y="2287"/>
                    <a:pt x="250" y="2394"/>
                    <a:pt x="381" y="2394"/>
                  </a:cubicBezTo>
                  <a:lnTo>
                    <a:pt x="857" y="2394"/>
                  </a:lnTo>
                  <a:cubicBezTo>
                    <a:pt x="1000" y="2394"/>
                    <a:pt x="1096" y="2299"/>
                    <a:pt x="1119" y="2156"/>
                  </a:cubicBezTo>
                  <a:lnTo>
                    <a:pt x="1238" y="251"/>
                  </a:lnTo>
                  <a:cubicBezTo>
                    <a:pt x="1191" y="191"/>
                    <a:pt x="1179" y="120"/>
                    <a:pt x="1131" y="72"/>
                  </a:cubicBezTo>
                  <a:cubicBezTo>
                    <a:pt x="1084" y="25"/>
                    <a:pt x="1024" y="1"/>
                    <a:pt x="95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12" name="Google Shape;12112;p82"/>
            <p:cNvSpPr/>
            <p:nvPr/>
          </p:nvSpPr>
          <p:spPr>
            <a:xfrm>
              <a:off x="7805347" y="1642016"/>
              <a:ext cx="48884" cy="201771"/>
            </a:xfrm>
            <a:custGeom>
              <a:avLst/>
              <a:gdLst/>
              <a:ahLst/>
              <a:cxnLst/>
              <a:rect l="l" t="t" r="r" b="b"/>
              <a:pathLst>
                <a:path w="1537" h="6344" extrusionOk="0">
                  <a:moveTo>
                    <a:pt x="180" y="0"/>
                  </a:moveTo>
                  <a:cubicBezTo>
                    <a:pt x="119" y="0"/>
                    <a:pt x="54" y="27"/>
                    <a:pt x="36" y="81"/>
                  </a:cubicBezTo>
                  <a:cubicBezTo>
                    <a:pt x="0" y="164"/>
                    <a:pt x="36" y="259"/>
                    <a:pt x="108" y="295"/>
                  </a:cubicBezTo>
                  <a:cubicBezTo>
                    <a:pt x="584" y="497"/>
                    <a:pt x="893" y="985"/>
                    <a:pt x="893" y="1509"/>
                  </a:cubicBezTo>
                  <a:lnTo>
                    <a:pt x="893" y="2497"/>
                  </a:lnTo>
                  <a:cubicBezTo>
                    <a:pt x="893" y="2521"/>
                    <a:pt x="870" y="2569"/>
                    <a:pt x="834" y="2569"/>
                  </a:cubicBezTo>
                  <a:cubicBezTo>
                    <a:pt x="572" y="2628"/>
                    <a:pt x="381" y="2867"/>
                    <a:pt x="381" y="3140"/>
                  </a:cubicBezTo>
                  <a:lnTo>
                    <a:pt x="381" y="3307"/>
                  </a:lnTo>
                  <a:cubicBezTo>
                    <a:pt x="381" y="3605"/>
                    <a:pt x="596" y="3867"/>
                    <a:pt x="893" y="3891"/>
                  </a:cubicBezTo>
                  <a:cubicBezTo>
                    <a:pt x="1072" y="3902"/>
                    <a:pt x="1203" y="4057"/>
                    <a:pt x="1203" y="4236"/>
                  </a:cubicBezTo>
                  <a:lnTo>
                    <a:pt x="1203" y="4545"/>
                  </a:lnTo>
                  <a:cubicBezTo>
                    <a:pt x="1203" y="5224"/>
                    <a:pt x="774" y="5819"/>
                    <a:pt x="155" y="6034"/>
                  </a:cubicBezTo>
                  <a:cubicBezTo>
                    <a:pt x="60" y="6069"/>
                    <a:pt x="12" y="6153"/>
                    <a:pt x="48" y="6248"/>
                  </a:cubicBezTo>
                  <a:cubicBezTo>
                    <a:pt x="84" y="6319"/>
                    <a:pt x="131" y="6343"/>
                    <a:pt x="203" y="6343"/>
                  </a:cubicBezTo>
                  <a:cubicBezTo>
                    <a:pt x="215" y="6343"/>
                    <a:pt x="227" y="6343"/>
                    <a:pt x="262" y="6331"/>
                  </a:cubicBezTo>
                  <a:cubicBezTo>
                    <a:pt x="1012" y="6069"/>
                    <a:pt x="1536" y="5355"/>
                    <a:pt x="1536" y="4545"/>
                  </a:cubicBezTo>
                  <a:lnTo>
                    <a:pt x="1536" y="4236"/>
                  </a:lnTo>
                  <a:cubicBezTo>
                    <a:pt x="1536" y="3891"/>
                    <a:pt x="1274" y="3605"/>
                    <a:pt x="929" y="3581"/>
                  </a:cubicBezTo>
                  <a:cubicBezTo>
                    <a:pt x="798" y="3569"/>
                    <a:pt x="703" y="3462"/>
                    <a:pt x="703" y="3331"/>
                  </a:cubicBezTo>
                  <a:lnTo>
                    <a:pt x="703" y="3152"/>
                  </a:lnTo>
                  <a:cubicBezTo>
                    <a:pt x="703" y="3033"/>
                    <a:pt x="798" y="2926"/>
                    <a:pt x="917" y="2902"/>
                  </a:cubicBezTo>
                  <a:cubicBezTo>
                    <a:pt x="1096" y="2855"/>
                    <a:pt x="1227" y="2688"/>
                    <a:pt x="1227" y="2509"/>
                  </a:cubicBezTo>
                  <a:lnTo>
                    <a:pt x="1227" y="1521"/>
                  </a:lnTo>
                  <a:cubicBezTo>
                    <a:pt x="1227" y="878"/>
                    <a:pt x="834" y="283"/>
                    <a:pt x="239" y="9"/>
                  </a:cubicBezTo>
                  <a:cubicBezTo>
                    <a:pt x="221" y="3"/>
                    <a:pt x="201" y="0"/>
                    <a:pt x="18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13" name="Google Shape;12113;p82"/>
            <p:cNvSpPr/>
            <p:nvPr/>
          </p:nvSpPr>
          <p:spPr>
            <a:xfrm>
              <a:off x="7699309" y="1642239"/>
              <a:ext cx="48884" cy="202661"/>
            </a:xfrm>
            <a:custGeom>
              <a:avLst/>
              <a:gdLst/>
              <a:ahLst/>
              <a:cxnLst/>
              <a:rect l="l" t="t" r="r" b="b"/>
              <a:pathLst>
                <a:path w="1537" h="6372" extrusionOk="0">
                  <a:moveTo>
                    <a:pt x="1348" y="0"/>
                  </a:moveTo>
                  <a:cubicBezTo>
                    <a:pt x="1326" y="0"/>
                    <a:pt x="1305" y="5"/>
                    <a:pt x="1287" y="14"/>
                  </a:cubicBezTo>
                  <a:cubicBezTo>
                    <a:pt x="691" y="288"/>
                    <a:pt x="310" y="883"/>
                    <a:pt x="310" y="1526"/>
                  </a:cubicBezTo>
                  <a:lnTo>
                    <a:pt x="310" y="2502"/>
                  </a:lnTo>
                  <a:cubicBezTo>
                    <a:pt x="310" y="2693"/>
                    <a:pt x="453" y="2860"/>
                    <a:pt x="632" y="2895"/>
                  </a:cubicBezTo>
                  <a:cubicBezTo>
                    <a:pt x="751" y="2919"/>
                    <a:pt x="834" y="3026"/>
                    <a:pt x="834" y="3145"/>
                  </a:cubicBezTo>
                  <a:lnTo>
                    <a:pt x="834" y="3324"/>
                  </a:lnTo>
                  <a:cubicBezTo>
                    <a:pt x="834" y="3455"/>
                    <a:pt x="727" y="3562"/>
                    <a:pt x="608" y="3574"/>
                  </a:cubicBezTo>
                  <a:cubicBezTo>
                    <a:pt x="274" y="3610"/>
                    <a:pt x="1" y="3907"/>
                    <a:pt x="1" y="4241"/>
                  </a:cubicBezTo>
                  <a:lnTo>
                    <a:pt x="1" y="4562"/>
                  </a:lnTo>
                  <a:cubicBezTo>
                    <a:pt x="1" y="5372"/>
                    <a:pt x="525" y="6086"/>
                    <a:pt x="1298" y="6360"/>
                  </a:cubicBezTo>
                  <a:cubicBezTo>
                    <a:pt x="1310" y="6360"/>
                    <a:pt x="1334" y="6372"/>
                    <a:pt x="1346" y="6372"/>
                  </a:cubicBezTo>
                  <a:cubicBezTo>
                    <a:pt x="1417" y="6372"/>
                    <a:pt x="1477" y="6324"/>
                    <a:pt x="1489" y="6265"/>
                  </a:cubicBezTo>
                  <a:cubicBezTo>
                    <a:pt x="1525" y="6169"/>
                    <a:pt x="1477" y="6074"/>
                    <a:pt x="1394" y="6050"/>
                  </a:cubicBezTo>
                  <a:cubicBezTo>
                    <a:pt x="751" y="5836"/>
                    <a:pt x="322" y="5229"/>
                    <a:pt x="322" y="4562"/>
                  </a:cubicBezTo>
                  <a:lnTo>
                    <a:pt x="322" y="4241"/>
                  </a:lnTo>
                  <a:cubicBezTo>
                    <a:pt x="322" y="4062"/>
                    <a:pt x="453" y="3919"/>
                    <a:pt x="632" y="3895"/>
                  </a:cubicBezTo>
                  <a:cubicBezTo>
                    <a:pt x="929" y="3872"/>
                    <a:pt x="1156" y="3622"/>
                    <a:pt x="1156" y="3324"/>
                  </a:cubicBezTo>
                  <a:lnTo>
                    <a:pt x="1156" y="3145"/>
                  </a:lnTo>
                  <a:cubicBezTo>
                    <a:pt x="1156" y="2871"/>
                    <a:pt x="953" y="2633"/>
                    <a:pt x="691" y="2574"/>
                  </a:cubicBezTo>
                  <a:cubicBezTo>
                    <a:pt x="655" y="2574"/>
                    <a:pt x="632" y="2538"/>
                    <a:pt x="632" y="2502"/>
                  </a:cubicBezTo>
                  <a:lnTo>
                    <a:pt x="632" y="1514"/>
                  </a:lnTo>
                  <a:cubicBezTo>
                    <a:pt x="632" y="1002"/>
                    <a:pt x="941" y="526"/>
                    <a:pt x="1417" y="300"/>
                  </a:cubicBezTo>
                  <a:cubicBezTo>
                    <a:pt x="1489" y="276"/>
                    <a:pt x="1537" y="169"/>
                    <a:pt x="1489" y="97"/>
                  </a:cubicBezTo>
                  <a:cubicBezTo>
                    <a:pt x="1471" y="36"/>
                    <a:pt x="1408" y="0"/>
                    <a:pt x="134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14" name="Google Shape;12114;p82"/>
            <p:cNvSpPr/>
            <p:nvPr/>
          </p:nvSpPr>
          <p:spPr>
            <a:xfrm>
              <a:off x="7743613" y="1508626"/>
              <a:ext cx="66313" cy="208673"/>
            </a:xfrm>
            <a:custGeom>
              <a:avLst/>
              <a:gdLst/>
              <a:ahLst/>
              <a:cxnLst/>
              <a:rect l="l" t="t" r="r" b="b"/>
              <a:pathLst>
                <a:path w="2085" h="6561" extrusionOk="0">
                  <a:moveTo>
                    <a:pt x="1191" y="345"/>
                  </a:moveTo>
                  <a:lnTo>
                    <a:pt x="1310" y="1250"/>
                  </a:lnTo>
                  <a:lnTo>
                    <a:pt x="775" y="1250"/>
                  </a:lnTo>
                  <a:lnTo>
                    <a:pt x="894" y="345"/>
                  </a:lnTo>
                  <a:close/>
                  <a:moveTo>
                    <a:pt x="1108" y="1572"/>
                  </a:moveTo>
                  <a:lnTo>
                    <a:pt x="1263" y="6215"/>
                  </a:lnTo>
                  <a:lnTo>
                    <a:pt x="810" y="6215"/>
                  </a:lnTo>
                  <a:lnTo>
                    <a:pt x="810" y="6191"/>
                  </a:lnTo>
                  <a:lnTo>
                    <a:pt x="977" y="1572"/>
                  </a:lnTo>
                  <a:close/>
                  <a:moveTo>
                    <a:pt x="1263" y="6215"/>
                  </a:moveTo>
                  <a:lnTo>
                    <a:pt x="1263" y="6215"/>
                  </a:lnTo>
                  <a:cubicBezTo>
                    <a:pt x="1263" y="6221"/>
                    <a:pt x="1260" y="6224"/>
                    <a:pt x="1258" y="6224"/>
                  </a:cubicBezTo>
                  <a:cubicBezTo>
                    <a:pt x="1257" y="6224"/>
                    <a:pt x="1257" y="6221"/>
                    <a:pt x="1263" y="6215"/>
                  </a:cubicBezTo>
                  <a:close/>
                  <a:moveTo>
                    <a:pt x="798" y="0"/>
                  </a:moveTo>
                  <a:cubicBezTo>
                    <a:pt x="679" y="0"/>
                    <a:pt x="596" y="95"/>
                    <a:pt x="572" y="203"/>
                  </a:cubicBezTo>
                  <a:lnTo>
                    <a:pt x="572" y="250"/>
                  </a:lnTo>
                  <a:lnTo>
                    <a:pt x="263" y="250"/>
                  </a:lnTo>
                  <a:cubicBezTo>
                    <a:pt x="179" y="250"/>
                    <a:pt x="96" y="322"/>
                    <a:pt x="96" y="405"/>
                  </a:cubicBezTo>
                  <a:cubicBezTo>
                    <a:pt x="96" y="500"/>
                    <a:pt x="179" y="572"/>
                    <a:pt x="263" y="572"/>
                  </a:cubicBezTo>
                  <a:lnTo>
                    <a:pt x="536" y="572"/>
                  </a:lnTo>
                  <a:lnTo>
                    <a:pt x="477" y="988"/>
                  </a:lnTo>
                  <a:lnTo>
                    <a:pt x="155" y="988"/>
                  </a:lnTo>
                  <a:cubicBezTo>
                    <a:pt x="72" y="988"/>
                    <a:pt x="1" y="1060"/>
                    <a:pt x="1" y="1155"/>
                  </a:cubicBezTo>
                  <a:cubicBezTo>
                    <a:pt x="1" y="1238"/>
                    <a:pt x="72" y="1322"/>
                    <a:pt x="155" y="1322"/>
                  </a:cubicBezTo>
                  <a:lnTo>
                    <a:pt x="441" y="1322"/>
                  </a:lnTo>
                  <a:cubicBezTo>
                    <a:pt x="441" y="1381"/>
                    <a:pt x="453" y="1453"/>
                    <a:pt x="501" y="1500"/>
                  </a:cubicBezTo>
                  <a:cubicBezTo>
                    <a:pt x="548" y="1536"/>
                    <a:pt x="608" y="1572"/>
                    <a:pt x="667" y="1572"/>
                  </a:cubicBezTo>
                  <a:lnTo>
                    <a:pt x="501" y="6203"/>
                  </a:lnTo>
                  <a:cubicBezTo>
                    <a:pt x="501" y="6287"/>
                    <a:pt x="536" y="6382"/>
                    <a:pt x="596" y="6453"/>
                  </a:cubicBezTo>
                  <a:cubicBezTo>
                    <a:pt x="656" y="6513"/>
                    <a:pt x="739" y="6561"/>
                    <a:pt x="834" y="6561"/>
                  </a:cubicBezTo>
                  <a:lnTo>
                    <a:pt x="1251" y="6561"/>
                  </a:lnTo>
                  <a:cubicBezTo>
                    <a:pt x="1334" y="6561"/>
                    <a:pt x="1429" y="6525"/>
                    <a:pt x="1489" y="6453"/>
                  </a:cubicBezTo>
                  <a:cubicBezTo>
                    <a:pt x="1548" y="6394"/>
                    <a:pt x="1584" y="6299"/>
                    <a:pt x="1572" y="6203"/>
                  </a:cubicBezTo>
                  <a:lnTo>
                    <a:pt x="1406" y="1572"/>
                  </a:lnTo>
                  <a:cubicBezTo>
                    <a:pt x="1465" y="1572"/>
                    <a:pt x="1525" y="1536"/>
                    <a:pt x="1572" y="1500"/>
                  </a:cubicBezTo>
                  <a:cubicBezTo>
                    <a:pt x="1620" y="1453"/>
                    <a:pt x="1632" y="1393"/>
                    <a:pt x="1632" y="1334"/>
                  </a:cubicBezTo>
                  <a:lnTo>
                    <a:pt x="1918" y="1334"/>
                  </a:lnTo>
                  <a:cubicBezTo>
                    <a:pt x="2001" y="1334"/>
                    <a:pt x="2084" y="1250"/>
                    <a:pt x="2084" y="1167"/>
                  </a:cubicBezTo>
                  <a:cubicBezTo>
                    <a:pt x="2084" y="1072"/>
                    <a:pt x="2001" y="1000"/>
                    <a:pt x="1918" y="1000"/>
                  </a:cubicBezTo>
                  <a:lnTo>
                    <a:pt x="1608" y="1000"/>
                  </a:lnTo>
                  <a:lnTo>
                    <a:pt x="1548" y="584"/>
                  </a:lnTo>
                  <a:lnTo>
                    <a:pt x="1810" y="584"/>
                  </a:lnTo>
                  <a:cubicBezTo>
                    <a:pt x="1906" y="584"/>
                    <a:pt x="1977" y="512"/>
                    <a:pt x="1977" y="429"/>
                  </a:cubicBezTo>
                  <a:cubicBezTo>
                    <a:pt x="1977" y="334"/>
                    <a:pt x="1906" y="262"/>
                    <a:pt x="1810" y="262"/>
                  </a:cubicBezTo>
                  <a:lnTo>
                    <a:pt x="1501" y="262"/>
                  </a:lnTo>
                  <a:lnTo>
                    <a:pt x="1489" y="203"/>
                  </a:lnTo>
                  <a:cubicBezTo>
                    <a:pt x="1465" y="84"/>
                    <a:pt x="1382" y="0"/>
                    <a:pt x="12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15" name="Google Shape;12115;p82"/>
          <p:cNvGrpSpPr/>
          <p:nvPr/>
        </p:nvGrpSpPr>
        <p:grpSpPr>
          <a:xfrm>
            <a:off x="10882253" y="1774017"/>
            <a:ext cx="204528" cy="468085"/>
            <a:chOff x="8161690" y="1509008"/>
            <a:chExt cx="153396" cy="351064"/>
          </a:xfrm>
          <a:solidFill>
            <a:srgbClr val="D2DE00"/>
          </a:solidFill>
        </p:grpSpPr>
        <p:sp>
          <p:nvSpPr>
            <p:cNvPr id="12116" name="Google Shape;12116;p82"/>
            <p:cNvSpPr/>
            <p:nvPr/>
          </p:nvSpPr>
          <p:spPr>
            <a:xfrm>
              <a:off x="8207871" y="1699838"/>
              <a:ext cx="61384" cy="61765"/>
            </a:xfrm>
            <a:custGeom>
              <a:avLst/>
              <a:gdLst/>
              <a:ahLst/>
              <a:cxnLst/>
              <a:rect l="l" t="t" r="r" b="b"/>
              <a:pathLst>
                <a:path w="1930" h="1942" extrusionOk="0">
                  <a:moveTo>
                    <a:pt x="965" y="334"/>
                  </a:moveTo>
                  <a:cubicBezTo>
                    <a:pt x="1322" y="334"/>
                    <a:pt x="1608" y="620"/>
                    <a:pt x="1608" y="977"/>
                  </a:cubicBezTo>
                  <a:cubicBezTo>
                    <a:pt x="1608" y="1334"/>
                    <a:pt x="1322" y="1620"/>
                    <a:pt x="965" y="1620"/>
                  </a:cubicBezTo>
                  <a:cubicBezTo>
                    <a:pt x="608" y="1620"/>
                    <a:pt x="322" y="1334"/>
                    <a:pt x="322" y="977"/>
                  </a:cubicBezTo>
                  <a:cubicBezTo>
                    <a:pt x="322" y="620"/>
                    <a:pt x="608" y="334"/>
                    <a:pt x="965" y="334"/>
                  </a:cubicBezTo>
                  <a:close/>
                  <a:moveTo>
                    <a:pt x="965" y="1"/>
                  </a:moveTo>
                  <a:cubicBezTo>
                    <a:pt x="429" y="1"/>
                    <a:pt x="1" y="441"/>
                    <a:pt x="1" y="977"/>
                  </a:cubicBezTo>
                  <a:cubicBezTo>
                    <a:pt x="1" y="1513"/>
                    <a:pt x="429" y="1942"/>
                    <a:pt x="965" y="1942"/>
                  </a:cubicBezTo>
                  <a:cubicBezTo>
                    <a:pt x="1501" y="1942"/>
                    <a:pt x="1930" y="1513"/>
                    <a:pt x="1930" y="977"/>
                  </a:cubicBezTo>
                  <a:cubicBezTo>
                    <a:pt x="1930" y="441"/>
                    <a:pt x="1501" y="1"/>
                    <a:pt x="96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17" name="Google Shape;12117;p82"/>
            <p:cNvSpPr/>
            <p:nvPr/>
          </p:nvSpPr>
          <p:spPr>
            <a:xfrm>
              <a:off x="8199919" y="1800564"/>
              <a:ext cx="77668" cy="29579"/>
            </a:xfrm>
            <a:custGeom>
              <a:avLst/>
              <a:gdLst/>
              <a:ahLst/>
              <a:cxnLst/>
              <a:rect l="l" t="t" r="r" b="b"/>
              <a:pathLst>
                <a:path w="2442" h="930" extrusionOk="0">
                  <a:moveTo>
                    <a:pt x="2120" y="322"/>
                  </a:moveTo>
                  <a:lnTo>
                    <a:pt x="2120" y="620"/>
                  </a:lnTo>
                  <a:lnTo>
                    <a:pt x="322" y="620"/>
                  </a:lnTo>
                  <a:lnTo>
                    <a:pt x="322" y="322"/>
                  </a:lnTo>
                  <a:close/>
                  <a:moveTo>
                    <a:pt x="239" y="1"/>
                  </a:moveTo>
                  <a:cubicBezTo>
                    <a:pt x="96" y="1"/>
                    <a:pt x="1" y="96"/>
                    <a:pt x="1" y="239"/>
                  </a:cubicBezTo>
                  <a:lnTo>
                    <a:pt x="1" y="691"/>
                  </a:lnTo>
                  <a:cubicBezTo>
                    <a:pt x="1" y="834"/>
                    <a:pt x="96" y="930"/>
                    <a:pt x="239" y="930"/>
                  </a:cubicBezTo>
                  <a:lnTo>
                    <a:pt x="2203" y="930"/>
                  </a:lnTo>
                  <a:cubicBezTo>
                    <a:pt x="2334" y="930"/>
                    <a:pt x="2441" y="834"/>
                    <a:pt x="2441" y="691"/>
                  </a:cubicBezTo>
                  <a:lnTo>
                    <a:pt x="2441" y="239"/>
                  </a:lnTo>
                  <a:cubicBezTo>
                    <a:pt x="2441" y="108"/>
                    <a:pt x="2334" y="1"/>
                    <a:pt x="22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18" name="Google Shape;12118;p82"/>
            <p:cNvSpPr/>
            <p:nvPr/>
          </p:nvSpPr>
          <p:spPr>
            <a:xfrm>
              <a:off x="8161690" y="1664598"/>
              <a:ext cx="153396" cy="195474"/>
            </a:xfrm>
            <a:custGeom>
              <a:avLst/>
              <a:gdLst/>
              <a:ahLst/>
              <a:cxnLst/>
              <a:rect l="l" t="t" r="r" b="b"/>
              <a:pathLst>
                <a:path w="4823" h="6146" extrusionOk="0">
                  <a:moveTo>
                    <a:pt x="1264" y="1"/>
                  </a:moveTo>
                  <a:cubicBezTo>
                    <a:pt x="1234" y="1"/>
                    <a:pt x="1204" y="8"/>
                    <a:pt x="1179" y="25"/>
                  </a:cubicBezTo>
                  <a:cubicBezTo>
                    <a:pt x="1167" y="49"/>
                    <a:pt x="1155" y="61"/>
                    <a:pt x="1119" y="61"/>
                  </a:cubicBezTo>
                  <a:cubicBezTo>
                    <a:pt x="762" y="311"/>
                    <a:pt x="572" y="716"/>
                    <a:pt x="572" y="1192"/>
                  </a:cubicBezTo>
                  <a:cubicBezTo>
                    <a:pt x="572" y="1430"/>
                    <a:pt x="619" y="1668"/>
                    <a:pt x="703" y="1871"/>
                  </a:cubicBezTo>
                  <a:cubicBezTo>
                    <a:pt x="822" y="2157"/>
                    <a:pt x="774" y="2490"/>
                    <a:pt x="572" y="2728"/>
                  </a:cubicBezTo>
                  <a:cubicBezTo>
                    <a:pt x="214" y="3145"/>
                    <a:pt x="0" y="3692"/>
                    <a:pt x="0" y="4240"/>
                  </a:cubicBezTo>
                  <a:cubicBezTo>
                    <a:pt x="0" y="4824"/>
                    <a:pt x="226" y="5312"/>
                    <a:pt x="643" y="5633"/>
                  </a:cubicBezTo>
                  <a:cubicBezTo>
                    <a:pt x="1012" y="5931"/>
                    <a:pt x="1536" y="6109"/>
                    <a:pt x="2143" y="6145"/>
                  </a:cubicBezTo>
                  <a:lnTo>
                    <a:pt x="2679" y="6145"/>
                  </a:lnTo>
                  <a:cubicBezTo>
                    <a:pt x="3298" y="6109"/>
                    <a:pt x="3810" y="5931"/>
                    <a:pt x="4191" y="5633"/>
                  </a:cubicBezTo>
                  <a:cubicBezTo>
                    <a:pt x="4608" y="5300"/>
                    <a:pt x="4822" y="4824"/>
                    <a:pt x="4822" y="4240"/>
                  </a:cubicBezTo>
                  <a:cubicBezTo>
                    <a:pt x="4810" y="3681"/>
                    <a:pt x="4620" y="3145"/>
                    <a:pt x="4251" y="2728"/>
                  </a:cubicBezTo>
                  <a:cubicBezTo>
                    <a:pt x="4036" y="2478"/>
                    <a:pt x="4001" y="2157"/>
                    <a:pt x="4120" y="1871"/>
                  </a:cubicBezTo>
                  <a:cubicBezTo>
                    <a:pt x="4203" y="1657"/>
                    <a:pt x="4251" y="1430"/>
                    <a:pt x="4251" y="1192"/>
                  </a:cubicBezTo>
                  <a:cubicBezTo>
                    <a:pt x="4251" y="716"/>
                    <a:pt x="4060" y="323"/>
                    <a:pt x="3703" y="61"/>
                  </a:cubicBezTo>
                  <a:cubicBezTo>
                    <a:pt x="3679" y="37"/>
                    <a:pt x="3667" y="25"/>
                    <a:pt x="3655" y="25"/>
                  </a:cubicBezTo>
                  <a:cubicBezTo>
                    <a:pt x="3630" y="8"/>
                    <a:pt x="3600" y="1"/>
                    <a:pt x="3570" y="1"/>
                  </a:cubicBezTo>
                  <a:cubicBezTo>
                    <a:pt x="3516" y="1"/>
                    <a:pt x="3460" y="27"/>
                    <a:pt x="3429" y="73"/>
                  </a:cubicBezTo>
                  <a:cubicBezTo>
                    <a:pt x="3382" y="144"/>
                    <a:pt x="3405" y="252"/>
                    <a:pt x="3477" y="299"/>
                  </a:cubicBezTo>
                  <a:cubicBezTo>
                    <a:pt x="3489" y="311"/>
                    <a:pt x="3501" y="311"/>
                    <a:pt x="3524" y="323"/>
                  </a:cubicBezTo>
                  <a:cubicBezTo>
                    <a:pt x="3798" y="514"/>
                    <a:pt x="3941" y="811"/>
                    <a:pt x="3941" y="1192"/>
                  </a:cubicBezTo>
                  <a:cubicBezTo>
                    <a:pt x="3941" y="1383"/>
                    <a:pt x="3894" y="1573"/>
                    <a:pt x="3822" y="1752"/>
                  </a:cubicBezTo>
                  <a:cubicBezTo>
                    <a:pt x="3655" y="2157"/>
                    <a:pt x="3727" y="2597"/>
                    <a:pt x="4013" y="2930"/>
                  </a:cubicBezTo>
                  <a:cubicBezTo>
                    <a:pt x="4322" y="3288"/>
                    <a:pt x="4489" y="3764"/>
                    <a:pt x="4489" y="4240"/>
                  </a:cubicBezTo>
                  <a:cubicBezTo>
                    <a:pt x="4489" y="4728"/>
                    <a:pt x="4310" y="5121"/>
                    <a:pt x="3977" y="5407"/>
                  </a:cubicBezTo>
                  <a:cubicBezTo>
                    <a:pt x="3667" y="5657"/>
                    <a:pt x="3203" y="5824"/>
                    <a:pt x="2667" y="5836"/>
                  </a:cubicBezTo>
                  <a:lnTo>
                    <a:pt x="2167" y="5836"/>
                  </a:lnTo>
                  <a:cubicBezTo>
                    <a:pt x="1631" y="5800"/>
                    <a:pt x="1167" y="5657"/>
                    <a:pt x="857" y="5407"/>
                  </a:cubicBezTo>
                  <a:cubicBezTo>
                    <a:pt x="512" y="5121"/>
                    <a:pt x="345" y="4728"/>
                    <a:pt x="345" y="4240"/>
                  </a:cubicBezTo>
                  <a:cubicBezTo>
                    <a:pt x="345" y="3764"/>
                    <a:pt x="524" y="3300"/>
                    <a:pt x="822" y="2930"/>
                  </a:cubicBezTo>
                  <a:cubicBezTo>
                    <a:pt x="1107" y="2597"/>
                    <a:pt x="1179" y="2157"/>
                    <a:pt x="1012" y="1752"/>
                  </a:cubicBezTo>
                  <a:cubicBezTo>
                    <a:pt x="941" y="1573"/>
                    <a:pt x="905" y="1383"/>
                    <a:pt x="905" y="1192"/>
                  </a:cubicBezTo>
                  <a:cubicBezTo>
                    <a:pt x="905" y="811"/>
                    <a:pt x="1036" y="514"/>
                    <a:pt x="1310" y="323"/>
                  </a:cubicBezTo>
                  <a:cubicBezTo>
                    <a:pt x="1334" y="311"/>
                    <a:pt x="1346" y="311"/>
                    <a:pt x="1357" y="299"/>
                  </a:cubicBezTo>
                  <a:cubicBezTo>
                    <a:pt x="1429" y="252"/>
                    <a:pt x="1453" y="144"/>
                    <a:pt x="1405" y="73"/>
                  </a:cubicBezTo>
                  <a:cubicBezTo>
                    <a:pt x="1374" y="27"/>
                    <a:pt x="1319" y="1"/>
                    <a:pt x="126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19" name="Google Shape;12119;p82"/>
            <p:cNvSpPr/>
            <p:nvPr/>
          </p:nvSpPr>
          <p:spPr>
            <a:xfrm>
              <a:off x="8201828" y="1509008"/>
              <a:ext cx="73851" cy="181034"/>
            </a:xfrm>
            <a:custGeom>
              <a:avLst/>
              <a:gdLst/>
              <a:ahLst/>
              <a:cxnLst/>
              <a:rect l="l" t="t" r="r" b="b"/>
              <a:pathLst>
                <a:path w="2322" h="5692" extrusionOk="0">
                  <a:moveTo>
                    <a:pt x="1608" y="322"/>
                  </a:moveTo>
                  <a:lnTo>
                    <a:pt x="1500" y="1488"/>
                  </a:lnTo>
                  <a:lnTo>
                    <a:pt x="798" y="1488"/>
                  </a:lnTo>
                  <a:lnTo>
                    <a:pt x="691" y="322"/>
                  </a:lnTo>
                  <a:close/>
                  <a:moveTo>
                    <a:pt x="1286" y="1810"/>
                  </a:moveTo>
                  <a:lnTo>
                    <a:pt x="1429" y="5394"/>
                  </a:lnTo>
                  <a:lnTo>
                    <a:pt x="857" y="5394"/>
                  </a:lnTo>
                  <a:lnTo>
                    <a:pt x="988" y="1810"/>
                  </a:lnTo>
                  <a:close/>
                  <a:moveTo>
                    <a:pt x="679" y="0"/>
                  </a:moveTo>
                  <a:cubicBezTo>
                    <a:pt x="596" y="0"/>
                    <a:pt x="512" y="24"/>
                    <a:pt x="453" y="95"/>
                  </a:cubicBezTo>
                  <a:cubicBezTo>
                    <a:pt x="393" y="155"/>
                    <a:pt x="369" y="250"/>
                    <a:pt x="381" y="333"/>
                  </a:cubicBezTo>
                  <a:lnTo>
                    <a:pt x="381" y="369"/>
                  </a:lnTo>
                  <a:lnTo>
                    <a:pt x="155" y="369"/>
                  </a:lnTo>
                  <a:cubicBezTo>
                    <a:pt x="72" y="369"/>
                    <a:pt x="0" y="441"/>
                    <a:pt x="0" y="536"/>
                  </a:cubicBezTo>
                  <a:cubicBezTo>
                    <a:pt x="0" y="619"/>
                    <a:pt x="72" y="691"/>
                    <a:pt x="155" y="691"/>
                  </a:cubicBezTo>
                  <a:lnTo>
                    <a:pt x="393" y="691"/>
                  </a:lnTo>
                  <a:lnTo>
                    <a:pt x="441" y="1155"/>
                  </a:lnTo>
                  <a:lnTo>
                    <a:pt x="203" y="1155"/>
                  </a:lnTo>
                  <a:cubicBezTo>
                    <a:pt x="119" y="1155"/>
                    <a:pt x="36" y="1226"/>
                    <a:pt x="36" y="1322"/>
                  </a:cubicBezTo>
                  <a:cubicBezTo>
                    <a:pt x="36" y="1405"/>
                    <a:pt x="119" y="1488"/>
                    <a:pt x="203" y="1488"/>
                  </a:cubicBezTo>
                  <a:lnTo>
                    <a:pt x="465" y="1488"/>
                  </a:lnTo>
                  <a:lnTo>
                    <a:pt x="465" y="1524"/>
                  </a:lnTo>
                  <a:cubicBezTo>
                    <a:pt x="488" y="1643"/>
                    <a:pt x="560" y="1750"/>
                    <a:pt x="667" y="1786"/>
                  </a:cubicBezTo>
                  <a:lnTo>
                    <a:pt x="524" y="5441"/>
                  </a:lnTo>
                  <a:cubicBezTo>
                    <a:pt x="524" y="5513"/>
                    <a:pt x="560" y="5572"/>
                    <a:pt x="607" y="5620"/>
                  </a:cubicBezTo>
                  <a:cubicBezTo>
                    <a:pt x="643" y="5667"/>
                    <a:pt x="703" y="5691"/>
                    <a:pt x="786" y="5691"/>
                  </a:cubicBezTo>
                  <a:lnTo>
                    <a:pt x="1512" y="5691"/>
                  </a:lnTo>
                  <a:cubicBezTo>
                    <a:pt x="1584" y="5691"/>
                    <a:pt x="1643" y="5667"/>
                    <a:pt x="1691" y="5620"/>
                  </a:cubicBezTo>
                  <a:cubicBezTo>
                    <a:pt x="1739" y="5572"/>
                    <a:pt x="1762" y="5501"/>
                    <a:pt x="1762" y="5441"/>
                  </a:cubicBezTo>
                  <a:lnTo>
                    <a:pt x="1631" y="1786"/>
                  </a:lnTo>
                  <a:cubicBezTo>
                    <a:pt x="1739" y="1738"/>
                    <a:pt x="1810" y="1643"/>
                    <a:pt x="1822" y="1524"/>
                  </a:cubicBezTo>
                  <a:lnTo>
                    <a:pt x="1822" y="1488"/>
                  </a:lnTo>
                  <a:lnTo>
                    <a:pt x="2096" y="1488"/>
                  </a:lnTo>
                  <a:cubicBezTo>
                    <a:pt x="2179" y="1488"/>
                    <a:pt x="2251" y="1405"/>
                    <a:pt x="2251" y="1322"/>
                  </a:cubicBezTo>
                  <a:cubicBezTo>
                    <a:pt x="2251" y="1226"/>
                    <a:pt x="2203" y="1155"/>
                    <a:pt x="2108" y="1155"/>
                  </a:cubicBezTo>
                  <a:lnTo>
                    <a:pt x="1870" y="1155"/>
                  </a:lnTo>
                  <a:lnTo>
                    <a:pt x="1917" y="691"/>
                  </a:lnTo>
                  <a:lnTo>
                    <a:pt x="2155" y="691"/>
                  </a:lnTo>
                  <a:cubicBezTo>
                    <a:pt x="2239" y="691"/>
                    <a:pt x="2322" y="619"/>
                    <a:pt x="2322" y="536"/>
                  </a:cubicBezTo>
                  <a:cubicBezTo>
                    <a:pt x="2322" y="441"/>
                    <a:pt x="2239" y="369"/>
                    <a:pt x="2155" y="369"/>
                  </a:cubicBezTo>
                  <a:lnTo>
                    <a:pt x="1929" y="369"/>
                  </a:lnTo>
                  <a:lnTo>
                    <a:pt x="1929" y="333"/>
                  </a:lnTo>
                  <a:cubicBezTo>
                    <a:pt x="1941" y="250"/>
                    <a:pt x="1917" y="179"/>
                    <a:pt x="1858" y="95"/>
                  </a:cubicBezTo>
                  <a:cubicBezTo>
                    <a:pt x="1798" y="36"/>
                    <a:pt x="1727" y="0"/>
                    <a:pt x="163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20" name="Google Shape;12120;p82"/>
          <p:cNvGrpSpPr/>
          <p:nvPr/>
        </p:nvGrpSpPr>
        <p:grpSpPr>
          <a:xfrm>
            <a:off x="8995921" y="1773847"/>
            <a:ext cx="284295" cy="469739"/>
            <a:chOff x="6746940" y="1508881"/>
            <a:chExt cx="213221" cy="352304"/>
          </a:xfrm>
          <a:solidFill>
            <a:srgbClr val="D2DE00"/>
          </a:solidFill>
        </p:grpSpPr>
        <p:sp>
          <p:nvSpPr>
            <p:cNvPr id="12121" name="Google Shape;12121;p82"/>
            <p:cNvSpPr/>
            <p:nvPr/>
          </p:nvSpPr>
          <p:spPr>
            <a:xfrm>
              <a:off x="6805238" y="1661227"/>
              <a:ext cx="10655" cy="10241"/>
            </a:xfrm>
            <a:custGeom>
              <a:avLst/>
              <a:gdLst/>
              <a:ahLst/>
              <a:cxnLst/>
              <a:rect l="l" t="t" r="r" b="b"/>
              <a:pathLst>
                <a:path w="335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cubicBezTo>
                    <a:pt x="251" y="322"/>
                    <a:pt x="334" y="250"/>
                    <a:pt x="334" y="167"/>
                  </a:cubicBez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22" name="Google Shape;12122;p82"/>
            <p:cNvSpPr/>
            <p:nvPr/>
          </p:nvSpPr>
          <p:spPr>
            <a:xfrm>
              <a:off x="6804125" y="1706294"/>
              <a:ext cx="10623" cy="10241"/>
            </a:xfrm>
            <a:custGeom>
              <a:avLst/>
              <a:gdLst/>
              <a:ahLst/>
              <a:cxnLst/>
              <a:rect l="l" t="t" r="r" b="b"/>
              <a:pathLst>
                <a:path w="334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0"/>
                    <a:pt x="84" y="322"/>
                    <a:pt x="167" y="322"/>
                  </a:cubicBezTo>
                  <a:cubicBezTo>
                    <a:pt x="262" y="322"/>
                    <a:pt x="334" y="250"/>
                    <a:pt x="334" y="155"/>
                  </a:cubicBez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23" name="Google Shape;12123;p82"/>
            <p:cNvSpPr/>
            <p:nvPr/>
          </p:nvSpPr>
          <p:spPr>
            <a:xfrm>
              <a:off x="6803362" y="1754002"/>
              <a:ext cx="10623" cy="10241"/>
            </a:xfrm>
            <a:custGeom>
              <a:avLst/>
              <a:gdLst/>
              <a:ahLst/>
              <a:cxnLst/>
              <a:rect l="l" t="t" r="r" b="b"/>
              <a:pathLst>
                <a:path w="334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cubicBezTo>
                    <a:pt x="250" y="322"/>
                    <a:pt x="334" y="250"/>
                    <a:pt x="334" y="167"/>
                  </a:cubicBezTo>
                  <a:cubicBezTo>
                    <a:pt x="334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24" name="Google Shape;12124;p82"/>
            <p:cNvSpPr/>
            <p:nvPr/>
          </p:nvSpPr>
          <p:spPr>
            <a:xfrm>
              <a:off x="6746940" y="1508881"/>
              <a:ext cx="213221" cy="352304"/>
            </a:xfrm>
            <a:custGeom>
              <a:avLst/>
              <a:gdLst/>
              <a:ahLst/>
              <a:cxnLst/>
              <a:rect l="l" t="t" r="r" b="b"/>
              <a:pathLst>
                <a:path w="6704" h="11077" extrusionOk="0">
                  <a:moveTo>
                    <a:pt x="4072" y="3897"/>
                  </a:moveTo>
                  <a:lnTo>
                    <a:pt x="4822" y="4886"/>
                  </a:lnTo>
                  <a:lnTo>
                    <a:pt x="5453" y="5683"/>
                  </a:lnTo>
                  <a:cubicBezTo>
                    <a:pt x="4703" y="6302"/>
                    <a:pt x="4263" y="7243"/>
                    <a:pt x="4263" y="8231"/>
                  </a:cubicBezTo>
                  <a:lnTo>
                    <a:pt x="4263" y="8612"/>
                  </a:lnTo>
                  <a:lnTo>
                    <a:pt x="3298" y="8612"/>
                  </a:lnTo>
                  <a:lnTo>
                    <a:pt x="3298" y="6029"/>
                  </a:lnTo>
                  <a:cubicBezTo>
                    <a:pt x="3298" y="5493"/>
                    <a:pt x="3441" y="4969"/>
                    <a:pt x="3715" y="4505"/>
                  </a:cubicBezTo>
                  <a:lnTo>
                    <a:pt x="4072" y="3897"/>
                  </a:lnTo>
                  <a:close/>
                  <a:moveTo>
                    <a:pt x="4263" y="8934"/>
                  </a:moveTo>
                  <a:lnTo>
                    <a:pt x="4263" y="9374"/>
                  </a:lnTo>
                  <a:cubicBezTo>
                    <a:pt x="4263" y="10124"/>
                    <a:pt x="3656" y="10732"/>
                    <a:pt x="2906" y="10732"/>
                  </a:cubicBezTo>
                  <a:cubicBezTo>
                    <a:pt x="2536" y="10732"/>
                    <a:pt x="2191" y="10577"/>
                    <a:pt x="1941" y="10315"/>
                  </a:cubicBezTo>
                  <a:cubicBezTo>
                    <a:pt x="1691" y="10041"/>
                    <a:pt x="1548" y="9684"/>
                    <a:pt x="1572" y="9315"/>
                  </a:cubicBezTo>
                  <a:lnTo>
                    <a:pt x="1584" y="8934"/>
                  </a:lnTo>
                  <a:lnTo>
                    <a:pt x="2239" y="8934"/>
                  </a:lnTo>
                  <a:lnTo>
                    <a:pt x="2239" y="9005"/>
                  </a:lnTo>
                  <a:cubicBezTo>
                    <a:pt x="2239" y="9279"/>
                    <a:pt x="2477" y="9529"/>
                    <a:pt x="2763" y="9541"/>
                  </a:cubicBezTo>
                  <a:cubicBezTo>
                    <a:pt x="2894" y="9541"/>
                    <a:pt x="3025" y="9493"/>
                    <a:pt x="3132" y="9386"/>
                  </a:cubicBezTo>
                  <a:cubicBezTo>
                    <a:pt x="3239" y="9291"/>
                    <a:pt x="3298" y="9148"/>
                    <a:pt x="3298" y="9005"/>
                  </a:cubicBezTo>
                  <a:lnTo>
                    <a:pt x="3298" y="8934"/>
                  </a:lnTo>
                  <a:close/>
                  <a:moveTo>
                    <a:pt x="1602" y="0"/>
                  </a:moveTo>
                  <a:cubicBezTo>
                    <a:pt x="1462" y="0"/>
                    <a:pt x="1323" y="33"/>
                    <a:pt x="1191" y="99"/>
                  </a:cubicBezTo>
                  <a:lnTo>
                    <a:pt x="548" y="421"/>
                  </a:lnTo>
                  <a:lnTo>
                    <a:pt x="167" y="421"/>
                  </a:lnTo>
                  <a:cubicBezTo>
                    <a:pt x="84" y="421"/>
                    <a:pt x="0" y="492"/>
                    <a:pt x="0" y="576"/>
                  </a:cubicBezTo>
                  <a:cubicBezTo>
                    <a:pt x="0" y="671"/>
                    <a:pt x="84" y="742"/>
                    <a:pt x="167" y="742"/>
                  </a:cubicBezTo>
                  <a:lnTo>
                    <a:pt x="1048" y="742"/>
                  </a:lnTo>
                  <a:lnTo>
                    <a:pt x="1393" y="754"/>
                  </a:lnTo>
                  <a:cubicBezTo>
                    <a:pt x="1524" y="790"/>
                    <a:pt x="1632" y="909"/>
                    <a:pt x="1632" y="1052"/>
                  </a:cubicBezTo>
                  <a:lnTo>
                    <a:pt x="1596" y="1647"/>
                  </a:lnTo>
                  <a:cubicBezTo>
                    <a:pt x="1596" y="1742"/>
                    <a:pt x="1655" y="1814"/>
                    <a:pt x="1739" y="1814"/>
                  </a:cubicBezTo>
                  <a:cubicBezTo>
                    <a:pt x="1834" y="1814"/>
                    <a:pt x="1905" y="1754"/>
                    <a:pt x="1905" y="1671"/>
                  </a:cubicBezTo>
                  <a:lnTo>
                    <a:pt x="1941" y="1076"/>
                  </a:lnTo>
                  <a:cubicBezTo>
                    <a:pt x="1953" y="754"/>
                    <a:pt x="1727" y="492"/>
                    <a:pt x="1417" y="445"/>
                  </a:cubicBezTo>
                  <a:lnTo>
                    <a:pt x="1286" y="445"/>
                  </a:lnTo>
                  <a:lnTo>
                    <a:pt x="1358" y="421"/>
                  </a:lnTo>
                  <a:cubicBezTo>
                    <a:pt x="1448" y="376"/>
                    <a:pt x="1546" y="352"/>
                    <a:pt x="1643" y="352"/>
                  </a:cubicBezTo>
                  <a:cubicBezTo>
                    <a:pt x="1751" y="352"/>
                    <a:pt x="1859" y="382"/>
                    <a:pt x="1953" y="445"/>
                  </a:cubicBezTo>
                  <a:cubicBezTo>
                    <a:pt x="2132" y="552"/>
                    <a:pt x="2239" y="730"/>
                    <a:pt x="2251" y="933"/>
                  </a:cubicBezTo>
                  <a:lnTo>
                    <a:pt x="2251" y="968"/>
                  </a:lnTo>
                  <a:lnTo>
                    <a:pt x="2251" y="3219"/>
                  </a:lnTo>
                  <a:lnTo>
                    <a:pt x="2251" y="8648"/>
                  </a:lnTo>
                  <a:lnTo>
                    <a:pt x="1608" y="8648"/>
                  </a:lnTo>
                  <a:lnTo>
                    <a:pt x="1894" y="2445"/>
                  </a:lnTo>
                  <a:cubicBezTo>
                    <a:pt x="1894" y="2350"/>
                    <a:pt x="1834" y="2278"/>
                    <a:pt x="1751" y="2278"/>
                  </a:cubicBezTo>
                  <a:cubicBezTo>
                    <a:pt x="1655" y="2278"/>
                    <a:pt x="1584" y="2338"/>
                    <a:pt x="1584" y="2421"/>
                  </a:cubicBezTo>
                  <a:lnTo>
                    <a:pt x="1393" y="6648"/>
                  </a:lnTo>
                  <a:lnTo>
                    <a:pt x="1155" y="6648"/>
                  </a:lnTo>
                  <a:lnTo>
                    <a:pt x="1155" y="6469"/>
                  </a:lnTo>
                  <a:cubicBezTo>
                    <a:pt x="1155" y="6386"/>
                    <a:pt x="1072" y="6314"/>
                    <a:pt x="989" y="6314"/>
                  </a:cubicBezTo>
                  <a:cubicBezTo>
                    <a:pt x="893" y="6314"/>
                    <a:pt x="822" y="6386"/>
                    <a:pt x="822" y="6469"/>
                  </a:cubicBezTo>
                  <a:lnTo>
                    <a:pt x="822" y="7160"/>
                  </a:lnTo>
                  <a:cubicBezTo>
                    <a:pt x="822" y="7243"/>
                    <a:pt x="893" y="7326"/>
                    <a:pt x="989" y="7326"/>
                  </a:cubicBezTo>
                  <a:cubicBezTo>
                    <a:pt x="1072" y="7326"/>
                    <a:pt x="1155" y="7243"/>
                    <a:pt x="1155" y="7160"/>
                  </a:cubicBezTo>
                  <a:lnTo>
                    <a:pt x="1155" y="6981"/>
                  </a:lnTo>
                  <a:lnTo>
                    <a:pt x="1370" y="6981"/>
                  </a:lnTo>
                  <a:lnTo>
                    <a:pt x="1334" y="7946"/>
                  </a:lnTo>
                  <a:lnTo>
                    <a:pt x="1155" y="7946"/>
                  </a:lnTo>
                  <a:lnTo>
                    <a:pt x="1155" y="7743"/>
                  </a:lnTo>
                  <a:cubicBezTo>
                    <a:pt x="1155" y="7648"/>
                    <a:pt x="1072" y="7576"/>
                    <a:pt x="989" y="7576"/>
                  </a:cubicBezTo>
                  <a:cubicBezTo>
                    <a:pt x="893" y="7576"/>
                    <a:pt x="822" y="7648"/>
                    <a:pt x="822" y="7743"/>
                  </a:cubicBezTo>
                  <a:lnTo>
                    <a:pt x="822" y="8422"/>
                  </a:lnTo>
                  <a:cubicBezTo>
                    <a:pt x="822" y="8517"/>
                    <a:pt x="893" y="8588"/>
                    <a:pt x="989" y="8588"/>
                  </a:cubicBezTo>
                  <a:cubicBezTo>
                    <a:pt x="1072" y="8588"/>
                    <a:pt x="1155" y="8517"/>
                    <a:pt x="1155" y="8422"/>
                  </a:cubicBezTo>
                  <a:lnTo>
                    <a:pt x="1155" y="8243"/>
                  </a:lnTo>
                  <a:lnTo>
                    <a:pt x="1310" y="8243"/>
                  </a:lnTo>
                  <a:lnTo>
                    <a:pt x="1274" y="9315"/>
                  </a:lnTo>
                  <a:cubicBezTo>
                    <a:pt x="1251" y="9779"/>
                    <a:pt x="1417" y="10208"/>
                    <a:pt x="1727" y="10553"/>
                  </a:cubicBezTo>
                  <a:cubicBezTo>
                    <a:pt x="2048" y="10874"/>
                    <a:pt x="2477" y="11077"/>
                    <a:pt x="2941" y="11077"/>
                  </a:cubicBezTo>
                  <a:cubicBezTo>
                    <a:pt x="3858" y="11077"/>
                    <a:pt x="4608" y="10327"/>
                    <a:pt x="4608" y="9410"/>
                  </a:cubicBezTo>
                  <a:lnTo>
                    <a:pt x="4608" y="8243"/>
                  </a:lnTo>
                  <a:cubicBezTo>
                    <a:pt x="4608" y="7362"/>
                    <a:pt x="5001" y="6529"/>
                    <a:pt x="5680" y="5969"/>
                  </a:cubicBezTo>
                  <a:lnTo>
                    <a:pt x="5680" y="5981"/>
                  </a:lnTo>
                  <a:cubicBezTo>
                    <a:pt x="5763" y="6100"/>
                    <a:pt x="5894" y="6172"/>
                    <a:pt x="6049" y="6195"/>
                  </a:cubicBezTo>
                  <a:lnTo>
                    <a:pt x="6120" y="6195"/>
                  </a:lnTo>
                  <a:cubicBezTo>
                    <a:pt x="6239" y="6195"/>
                    <a:pt x="6358" y="6148"/>
                    <a:pt x="6466" y="6076"/>
                  </a:cubicBezTo>
                  <a:cubicBezTo>
                    <a:pt x="6668" y="5862"/>
                    <a:pt x="6704" y="5517"/>
                    <a:pt x="6525" y="5279"/>
                  </a:cubicBezTo>
                  <a:lnTo>
                    <a:pt x="6108" y="4743"/>
                  </a:lnTo>
                  <a:cubicBezTo>
                    <a:pt x="6075" y="4702"/>
                    <a:pt x="6029" y="4681"/>
                    <a:pt x="5983" y="4681"/>
                  </a:cubicBezTo>
                  <a:cubicBezTo>
                    <a:pt x="5948" y="4681"/>
                    <a:pt x="5913" y="4693"/>
                    <a:pt x="5882" y="4719"/>
                  </a:cubicBezTo>
                  <a:cubicBezTo>
                    <a:pt x="5811" y="4778"/>
                    <a:pt x="5799" y="4862"/>
                    <a:pt x="5858" y="4945"/>
                  </a:cubicBezTo>
                  <a:lnTo>
                    <a:pt x="6275" y="5481"/>
                  </a:lnTo>
                  <a:cubicBezTo>
                    <a:pt x="6346" y="5576"/>
                    <a:pt x="6335" y="5719"/>
                    <a:pt x="6227" y="5791"/>
                  </a:cubicBezTo>
                  <a:cubicBezTo>
                    <a:pt x="6186" y="5811"/>
                    <a:pt x="6136" y="5840"/>
                    <a:pt x="6085" y="5840"/>
                  </a:cubicBezTo>
                  <a:cubicBezTo>
                    <a:pt x="6077" y="5840"/>
                    <a:pt x="6069" y="5840"/>
                    <a:pt x="6061" y="5838"/>
                  </a:cubicBezTo>
                  <a:cubicBezTo>
                    <a:pt x="6001" y="5814"/>
                    <a:pt x="5942" y="5791"/>
                    <a:pt x="5918" y="5743"/>
                  </a:cubicBezTo>
                  <a:lnTo>
                    <a:pt x="4561" y="3969"/>
                  </a:lnTo>
                  <a:lnTo>
                    <a:pt x="4191" y="3493"/>
                  </a:lnTo>
                  <a:lnTo>
                    <a:pt x="4025" y="3290"/>
                  </a:lnTo>
                  <a:cubicBezTo>
                    <a:pt x="3953" y="3183"/>
                    <a:pt x="3965" y="3052"/>
                    <a:pt x="4072" y="2981"/>
                  </a:cubicBezTo>
                  <a:cubicBezTo>
                    <a:pt x="4102" y="2951"/>
                    <a:pt x="4147" y="2930"/>
                    <a:pt x="4196" y="2930"/>
                  </a:cubicBezTo>
                  <a:cubicBezTo>
                    <a:pt x="4206" y="2930"/>
                    <a:pt x="4217" y="2931"/>
                    <a:pt x="4227" y="2933"/>
                  </a:cubicBezTo>
                  <a:cubicBezTo>
                    <a:pt x="4287" y="2945"/>
                    <a:pt x="4346" y="2981"/>
                    <a:pt x="4382" y="3016"/>
                  </a:cubicBezTo>
                  <a:lnTo>
                    <a:pt x="5394" y="4350"/>
                  </a:lnTo>
                  <a:cubicBezTo>
                    <a:pt x="5428" y="4390"/>
                    <a:pt x="5469" y="4412"/>
                    <a:pt x="5514" y="4412"/>
                  </a:cubicBezTo>
                  <a:cubicBezTo>
                    <a:pt x="5548" y="4412"/>
                    <a:pt x="5584" y="4399"/>
                    <a:pt x="5620" y="4374"/>
                  </a:cubicBezTo>
                  <a:cubicBezTo>
                    <a:pt x="5692" y="4314"/>
                    <a:pt x="5704" y="4231"/>
                    <a:pt x="5644" y="4147"/>
                  </a:cubicBezTo>
                  <a:lnTo>
                    <a:pt x="4632" y="2826"/>
                  </a:lnTo>
                  <a:cubicBezTo>
                    <a:pt x="4549" y="2707"/>
                    <a:pt x="4406" y="2635"/>
                    <a:pt x="4263" y="2623"/>
                  </a:cubicBezTo>
                  <a:cubicBezTo>
                    <a:pt x="4231" y="2619"/>
                    <a:pt x="4201" y="2616"/>
                    <a:pt x="4171" y="2616"/>
                  </a:cubicBezTo>
                  <a:cubicBezTo>
                    <a:pt x="4055" y="2616"/>
                    <a:pt x="3953" y="2652"/>
                    <a:pt x="3858" y="2719"/>
                  </a:cubicBezTo>
                  <a:cubicBezTo>
                    <a:pt x="3620" y="2897"/>
                    <a:pt x="3572" y="3254"/>
                    <a:pt x="3751" y="3493"/>
                  </a:cubicBezTo>
                  <a:lnTo>
                    <a:pt x="3846" y="3612"/>
                  </a:lnTo>
                  <a:lnTo>
                    <a:pt x="3418" y="4326"/>
                  </a:lnTo>
                  <a:cubicBezTo>
                    <a:pt x="3120" y="4838"/>
                    <a:pt x="2953" y="5421"/>
                    <a:pt x="2953" y="6017"/>
                  </a:cubicBezTo>
                  <a:lnTo>
                    <a:pt x="2953" y="9005"/>
                  </a:lnTo>
                  <a:cubicBezTo>
                    <a:pt x="2953" y="9065"/>
                    <a:pt x="2917" y="9124"/>
                    <a:pt x="2894" y="9172"/>
                  </a:cubicBezTo>
                  <a:cubicBezTo>
                    <a:pt x="2846" y="9208"/>
                    <a:pt x="2798" y="9231"/>
                    <a:pt x="2739" y="9231"/>
                  </a:cubicBezTo>
                  <a:cubicBezTo>
                    <a:pt x="2620" y="9231"/>
                    <a:pt x="2536" y="9136"/>
                    <a:pt x="2536" y="9017"/>
                  </a:cubicBezTo>
                  <a:lnTo>
                    <a:pt x="2536" y="4493"/>
                  </a:lnTo>
                  <a:lnTo>
                    <a:pt x="2715" y="4493"/>
                  </a:lnTo>
                  <a:lnTo>
                    <a:pt x="2715" y="4671"/>
                  </a:lnTo>
                  <a:cubicBezTo>
                    <a:pt x="2715" y="4767"/>
                    <a:pt x="2786" y="4838"/>
                    <a:pt x="2870" y="4838"/>
                  </a:cubicBezTo>
                  <a:cubicBezTo>
                    <a:pt x="2965" y="4838"/>
                    <a:pt x="3037" y="4767"/>
                    <a:pt x="3037" y="4671"/>
                  </a:cubicBezTo>
                  <a:lnTo>
                    <a:pt x="3037" y="3993"/>
                  </a:lnTo>
                  <a:cubicBezTo>
                    <a:pt x="3037" y="3897"/>
                    <a:pt x="2965" y="3826"/>
                    <a:pt x="2870" y="3826"/>
                  </a:cubicBezTo>
                  <a:cubicBezTo>
                    <a:pt x="2786" y="3826"/>
                    <a:pt x="2715" y="3897"/>
                    <a:pt x="2715" y="3993"/>
                  </a:cubicBezTo>
                  <a:lnTo>
                    <a:pt x="2715" y="4171"/>
                  </a:lnTo>
                  <a:lnTo>
                    <a:pt x="2536" y="4171"/>
                  </a:lnTo>
                  <a:lnTo>
                    <a:pt x="2536" y="3350"/>
                  </a:lnTo>
                  <a:lnTo>
                    <a:pt x="2715" y="3350"/>
                  </a:lnTo>
                  <a:lnTo>
                    <a:pt x="2715" y="3528"/>
                  </a:lnTo>
                  <a:cubicBezTo>
                    <a:pt x="2715" y="3612"/>
                    <a:pt x="2786" y="3695"/>
                    <a:pt x="2870" y="3695"/>
                  </a:cubicBezTo>
                  <a:cubicBezTo>
                    <a:pt x="2965" y="3695"/>
                    <a:pt x="3037" y="3612"/>
                    <a:pt x="3037" y="3528"/>
                  </a:cubicBezTo>
                  <a:lnTo>
                    <a:pt x="3037" y="2838"/>
                  </a:lnTo>
                  <a:cubicBezTo>
                    <a:pt x="3037" y="2754"/>
                    <a:pt x="2965" y="2683"/>
                    <a:pt x="2870" y="2683"/>
                  </a:cubicBezTo>
                  <a:cubicBezTo>
                    <a:pt x="2786" y="2683"/>
                    <a:pt x="2715" y="2754"/>
                    <a:pt x="2715" y="2838"/>
                  </a:cubicBezTo>
                  <a:lnTo>
                    <a:pt x="2715" y="3016"/>
                  </a:lnTo>
                  <a:lnTo>
                    <a:pt x="2536" y="3016"/>
                  </a:lnTo>
                  <a:lnTo>
                    <a:pt x="2536" y="921"/>
                  </a:lnTo>
                  <a:lnTo>
                    <a:pt x="2536" y="873"/>
                  </a:lnTo>
                  <a:cubicBezTo>
                    <a:pt x="2525" y="564"/>
                    <a:pt x="2358" y="278"/>
                    <a:pt x="2084" y="135"/>
                  </a:cubicBezTo>
                  <a:cubicBezTo>
                    <a:pt x="1930" y="45"/>
                    <a:pt x="1766" y="0"/>
                    <a:pt x="160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25" name="Google Shape;12125;p82"/>
          <p:cNvGrpSpPr/>
          <p:nvPr/>
        </p:nvGrpSpPr>
        <p:grpSpPr>
          <a:xfrm>
            <a:off x="7693781" y="2438827"/>
            <a:ext cx="467576" cy="389463"/>
            <a:chOff x="5770336" y="2007615"/>
            <a:chExt cx="350682" cy="292097"/>
          </a:xfrm>
          <a:solidFill>
            <a:srgbClr val="D2DE00"/>
          </a:solidFill>
        </p:grpSpPr>
        <p:sp>
          <p:nvSpPr>
            <p:cNvPr id="12126" name="Google Shape;12126;p82"/>
            <p:cNvSpPr/>
            <p:nvPr/>
          </p:nvSpPr>
          <p:spPr>
            <a:xfrm>
              <a:off x="5780545" y="2007615"/>
              <a:ext cx="329500" cy="75855"/>
            </a:xfrm>
            <a:custGeom>
              <a:avLst/>
              <a:gdLst/>
              <a:ahLst/>
              <a:cxnLst/>
              <a:rect l="l" t="t" r="r" b="b"/>
              <a:pathLst>
                <a:path w="10360" h="2385" extrusionOk="0">
                  <a:moveTo>
                    <a:pt x="245" y="1"/>
                  </a:moveTo>
                  <a:cubicBezTo>
                    <a:pt x="179" y="1"/>
                    <a:pt x="123" y="24"/>
                    <a:pt x="84" y="63"/>
                  </a:cubicBezTo>
                  <a:cubicBezTo>
                    <a:pt x="24" y="111"/>
                    <a:pt x="1" y="182"/>
                    <a:pt x="1" y="254"/>
                  </a:cubicBezTo>
                  <a:lnTo>
                    <a:pt x="1" y="2218"/>
                  </a:lnTo>
                  <a:cubicBezTo>
                    <a:pt x="1" y="2313"/>
                    <a:pt x="72" y="2385"/>
                    <a:pt x="167" y="2385"/>
                  </a:cubicBezTo>
                  <a:cubicBezTo>
                    <a:pt x="251" y="2385"/>
                    <a:pt x="322" y="2313"/>
                    <a:pt x="322" y="2218"/>
                  </a:cubicBezTo>
                  <a:lnTo>
                    <a:pt x="322" y="349"/>
                  </a:lnTo>
                  <a:cubicBezTo>
                    <a:pt x="977" y="456"/>
                    <a:pt x="2882" y="718"/>
                    <a:pt x="5180" y="718"/>
                  </a:cubicBezTo>
                  <a:cubicBezTo>
                    <a:pt x="7466" y="718"/>
                    <a:pt x="9371" y="456"/>
                    <a:pt x="10026" y="349"/>
                  </a:cubicBezTo>
                  <a:lnTo>
                    <a:pt x="10026" y="2218"/>
                  </a:lnTo>
                  <a:cubicBezTo>
                    <a:pt x="10026" y="2313"/>
                    <a:pt x="10097" y="2385"/>
                    <a:pt x="10192" y="2385"/>
                  </a:cubicBezTo>
                  <a:cubicBezTo>
                    <a:pt x="10276" y="2385"/>
                    <a:pt x="10359" y="2313"/>
                    <a:pt x="10359" y="2218"/>
                  </a:cubicBezTo>
                  <a:lnTo>
                    <a:pt x="10359" y="254"/>
                  </a:lnTo>
                  <a:cubicBezTo>
                    <a:pt x="10323" y="182"/>
                    <a:pt x="10300" y="111"/>
                    <a:pt x="10240" y="63"/>
                  </a:cubicBezTo>
                  <a:cubicBezTo>
                    <a:pt x="10191" y="24"/>
                    <a:pt x="10125" y="1"/>
                    <a:pt x="10077" y="1"/>
                  </a:cubicBezTo>
                  <a:cubicBezTo>
                    <a:pt x="10067" y="1"/>
                    <a:pt x="10058" y="2"/>
                    <a:pt x="10050" y="4"/>
                  </a:cubicBezTo>
                  <a:cubicBezTo>
                    <a:pt x="9657" y="63"/>
                    <a:pt x="7597" y="396"/>
                    <a:pt x="5168" y="396"/>
                  </a:cubicBezTo>
                  <a:cubicBezTo>
                    <a:pt x="2727" y="396"/>
                    <a:pt x="667" y="75"/>
                    <a:pt x="286" y="4"/>
                  </a:cubicBezTo>
                  <a:cubicBezTo>
                    <a:pt x="272" y="2"/>
                    <a:pt x="258" y="1"/>
                    <a:pt x="24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27" name="Google Shape;12127;p82"/>
            <p:cNvSpPr/>
            <p:nvPr/>
          </p:nvSpPr>
          <p:spPr>
            <a:xfrm>
              <a:off x="5779400" y="2097082"/>
              <a:ext cx="329500" cy="76014"/>
            </a:xfrm>
            <a:custGeom>
              <a:avLst/>
              <a:gdLst/>
              <a:ahLst/>
              <a:cxnLst/>
              <a:rect l="l" t="t" r="r" b="b"/>
              <a:pathLst>
                <a:path w="10360" h="2390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2132"/>
                  </a:lnTo>
                  <a:cubicBezTo>
                    <a:pt x="1" y="2203"/>
                    <a:pt x="37" y="2286"/>
                    <a:pt x="96" y="2322"/>
                  </a:cubicBezTo>
                  <a:cubicBezTo>
                    <a:pt x="144" y="2370"/>
                    <a:pt x="203" y="2382"/>
                    <a:pt x="263" y="2382"/>
                  </a:cubicBezTo>
                  <a:lnTo>
                    <a:pt x="299" y="2382"/>
                  </a:lnTo>
                  <a:cubicBezTo>
                    <a:pt x="692" y="2322"/>
                    <a:pt x="2739" y="2001"/>
                    <a:pt x="5180" y="2001"/>
                  </a:cubicBezTo>
                  <a:cubicBezTo>
                    <a:pt x="7621" y="2001"/>
                    <a:pt x="9681" y="2310"/>
                    <a:pt x="10062" y="2382"/>
                  </a:cubicBezTo>
                  <a:cubicBezTo>
                    <a:pt x="10080" y="2387"/>
                    <a:pt x="10098" y="2389"/>
                    <a:pt x="10115" y="2389"/>
                  </a:cubicBezTo>
                  <a:cubicBezTo>
                    <a:pt x="10175" y="2389"/>
                    <a:pt x="10227" y="2359"/>
                    <a:pt x="10264" y="2322"/>
                  </a:cubicBezTo>
                  <a:cubicBezTo>
                    <a:pt x="10324" y="2286"/>
                    <a:pt x="10347" y="2203"/>
                    <a:pt x="10347" y="2132"/>
                  </a:cubicBezTo>
                  <a:lnTo>
                    <a:pt x="10347" y="167"/>
                  </a:lnTo>
                  <a:cubicBezTo>
                    <a:pt x="10359" y="84"/>
                    <a:pt x="10288" y="0"/>
                    <a:pt x="10193" y="0"/>
                  </a:cubicBezTo>
                  <a:cubicBezTo>
                    <a:pt x="10109" y="0"/>
                    <a:pt x="10038" y="84"/>
                    <a:pt x="10038" y="167"/>
                  </a:cubicBezTo>
                  <a:lnTo>
                    <a:pt x="10038" y="2048"/>
                  </a:lnTo>
                  <a:cubicBezTo>
                    <a:pt x="9383" y="1941"/>
                    <a:pt x="7478" y="1667"/>
                    <a:pt x="5180" y="1667"/>
                  </a:cubicBezTo>
                  <a:cubicBezTo>
                    <a:pt x="2894" y="1667"/>
                    <a:pt x="989" y="1941"/>
                    <a:pt x="334" y="2048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28" name="Google Shape;12128;p82"/>
            <p:cNvSpPr/>
            <p:nvPr/>
          </p:nvSpPr>
          <p:spPr>
            <a:xfrm>
              <a:off x="5800996" y="2031850"/>
              <a:ext cx="288217" cy="117201"/>
            </a:xfrm>
            <a:custGeom>
              <a:avLst/>
              <a:gdLst/>
              <a:ahLst/>
              <a:cxnLst/>
              <a:rect l="l" t="t" r="r" b="b"/>
              <a:pathLst>
                <a:path w="9062" h="3685" extrusionOk="0">
                  <a:moveTo>
                    <a:pt x="8728" y="325"/>
                  </a:moveTo>
                  <a:lnTo>
                    <a:pt x="8728" y="3349"/>
                  </a:lnTo>
                  <a:cubicBezTo>
                    <a:pt x="7752" y="3218"/>
                    <a:pt x="6228" y="3087"/>
                    <a:pt x="4525" y="3087"/>
                  </a:cubicBezTo>
                  <a:cubicBezTo>
                    <a:pt x="2799" y="3087"/>
                    <a:pt x="1286" y="3230"/>
                    <a:pt x="310" y="3349"/>
                  </a:cubicBezTo>
                  <a:lnTo>
                    <a:pt x="310" y="325"/>
                  </a:lnTo>
                  <a:cubicBezTo>
                    <a:pt x="1275" y="444"/>
                    <a:pt x="2799" y="599"/>
                    <a:pt x="4525" y="599"/>
                  </a:cubicBezTo>
                  <a:cubicBezTo>
                    <a:pt x="6239" y="599"/>
                    <a:pt x="7752" y="444"/>
                    <a:pt x="8728" y="325"/>
                  </a:cubicBezTo>
                  <a:close/>
                  <a:moveTo>
                    <a:pt x="292" y="1"/>
                  </a:moveTo>
                  <a:cubicBezTo>
                    <a:pt x="220" y="1"/>
                    <a:pt x="145" y="25"/>
                    <a:pt x="96" y="75"/>
                  </a:cubicBezTo>
                  <a:cubicBezTo>
                    <a:pt x="36" y="135"/>
                    <a:pt x="1" y="230"/>
                    <a:pt x="1" y="313"/>
                  </a:cubicBezTo>
                  <a:lnTo>
                    <a:pt x="1" y="3361"/>
                  </a:lnTo>
                  <a:cubicBezTo>
                    <a:pt x="1" y="3456"/>
                    <a:pt x="36" y="3540"/>
                    <a:pt x="96" y="3599"/>
                  </a:cubicBezTo>
                  <a:cubicBezTo>
                    <a:pt x="155" y="3647"/>
                    <a:pt x="239" y="3683"/>
                    <a:pt x="310" y="3683"/>
                  </a:cubicBezTo>
                  <a:lnTo>
                    <a:pt x="358" y="3683"/>
                  </a:lnTo>
                  <a:cubicBezTo>
                    <a:pt x="1322" y="3564"/>
                    <a:pt x="2822" y="3409"/>
                    <a:pt x="4537" y="3409"/>
                  </a:cubicBezTo>
                  <a:cubicBezTo>
                    <a:pt x="6251" y="3409"/>
                    <a:pt x="7752" y="3564"/>
                    <a:pt x="8716" y="3683"/>
                  </a:cubicBezTo>
                  <a:cubicBezTo>
                    <a:pt x="8728" y="3684"/>
                    <a:pt x="8740" y="3685"/>
                    <a:pt x="8752" y="3685"/>
                  </a:cubicBezTo>
                  <a:cubicBezTo>
                    <a:pt x="8832" y="3685"/>
                    <a:pt x="8902" y="3651"/>
                    <a:pt x="8954" y="3599"/>
                  </a:cubicBezTo>
                  <a:cubicBezTo>
                    <a:pt x="9026" y="3540"/>
                    <a:pt x="9061" y="3456"/>
                    <a:pt x="9061" y="3361"/>
                  </a:cubicBezTo>
                  <a:lnTo>
                    <a:pt x="9061" y="313"/>
                  </a:lnTo>
                  <a:cubicBezTo>
                    <a:pt x="9049" y="230"/>
                    <a:pt x="9002" y="135"/>
                    <a:pt x="8942" y="75"/>
                  </a:cubicBezTo>
                  <a:cubicBezTo>
                    <a:pt x="8893" y="25"/>
                    <a:pt x="8818" y="1"/>
                    <a:pt x="8747" y="1"/>
                  </a:cubicBezTo>
                  <a:cubicBezTo>
                    <a:pt x="8732" y="1"/>
                    <a:pt x="8718" y="2"/>
                    <a:pt x="8704" y="4"/>
                  </a:cubicBezTo>
                  <a:cubicBezTo>
                    <a:pt x="7740" y="123"/>
                    <a:pt x="6228" y="266"/>
                    <a:pt x="4525" y="266"/>
                  </a:cubicBezTo>
                  <a:cubicBezTo>
                    <a:pt x="2810" y="266"/>
                    <a:pt x="1310" y="123"/>
                    <a:pt x="334" y="4"/>
                  </a:cubicBezTo>
                  <a:cubicBezTo>
                    <a:pt x="320" y="2"/>
                    <a:pt x="306" y="1"/>
                    <a:pt x="29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29" name="Google Shape;12129;p82"/>
            <p:cNvSpPr/>
            <p:nvPr/>
          </p:nvSpPr>
          <p:spPr>
            <a:xfrm>
              <a:off x="5770336" y="2186073"/>
              <a:ext cx="350682" cy="113639"/>
            </a:xfrm>
            <a:custGeom>
              <a:avLst/>
              <a:gdLst/>
              <a:ahLst/>
              <a:cxnLst/>
              <a:rect l="l" t="t" r="r" b="b"/>
              <a:pathLst>
                <a:path w="11026" h="3573" extrusionOk="0">
                  <a:moveTo>
                    <a:pt x="2965" y="334"/>
                  </a:moveTo>
                  <a:cubicBezTo>
                    <a:pt x="3179" y="334"/>
                    <a:pt x="3346" y="500"/>
                    <a:pt x="3346" y="703"/>
                  </a:cubicBezTo>
                  <a:lnTo>
                    <a:pt x="3346" y="1155"/>
                  </a:lnTo>
                  <a:lnTo>
                    <a:pt x="2953" y="1155"/>
                  </a:lnTo>
                  <a:cubicBezTo>
                    <a:pt x="2786" y="1179"/>
                    <a:pt x="2631" y="1274"/>
                    <a:pt x="2524" y="1393"/>
                  </a:cubicBezTo>
                  <a:cubicBezTo>
                    <a:pt x="2393" y="1239"/>
                    <a:pt x="2191" y="1132"/>
                    <a:pt x="1989" y="1132"/>
                  </a:cubicBezTo>
                  <a:lnTo>
                    <a:pt x="1703" y="1132"/>
                  </a:lnTo>
                  <a:lnTo>
                    <a:pt x="1703" y="703"/>
                  </a:lnTo>
                  <a:lnTo>
                    <a:pt x="1715" y="703"/>
                  </a:lnTo>
                  <a:cubicBezTo>
                    <a:pt x="1715" y="500"/>
                    <a:pt x="1881" y="334"/>
                    <a:pt x="2096" y="334"/>
                  </a:cubicBezTo>
                  <a:close/>
                  <a:moveTo>
                    <a:pt x="4929" y="334"/>
                  </a:moveTo>
                  <a:cubicBezTo>
                    <a:pt x="5144" y="334"/>
                    <a:pt x="5310" y="500"/>
                    <a:pt x="5310" y="703"/>
                  </a:cubicBezTo>
                  <a:lnTo>
                    <a:pt x="5310" y="1155"/>
                  </a:lnTo>
                  <a:lnTo>
                    <a:pt x="4917" y="1155"/>
                  </a:lnTo>
                  <a:cubicBezTo>
                    <a:pt x="4751" y="1179"/>
                    <a:pt x="4596" y="1274"/>
                    <a:pt x="4489" y="1393"/>
                  </a:cubicBezTo>
                  <a:cubicBezTo>
                    <a:pt x="4358" y="1239"/>
                    <a:pt x="4155" y="1132"/>
                    <a:pt x="3953" y="1132"/>
                  </a:cubicBezTo>
                  <a:lnTo>
                    <a:pt x="3667" y="1132"/>
                  </a:lnTo>
                  <a:lnTo>
                    <a:pt x="3667" y="703"/>
                  </a:lnTo>
                  <a:lnTo>
                    <a:pt x="3679" y="703"/>
                  </a:lnTo>
                  <a:cubicBezTo>
                    <a:pt x="3679" y="500"/>
                    <a:pt x="3846" y="334"/>
                    <a:pt x="4060" y="334"/>
                  </a:cubicBezTo>
                  <a:close/>
                  <a:moveTo>
                    <a:pt x="6894" y="334"/>
                  </a:moveTo>
                  <a:cubicBezTo>
                    <a:pt x="7108" y="334"/>
                    <a:pt x="7275" y="500"/>
                    <a:pt x="7275" y="703"/>
                  </a:cubicBezTo>
                  <a:lnTo>
                    <a:pt x="7275" y="1155"/>
                  </a:lnTo>
                  <a:lnTo>
                    <a:pt x="6811" y="1155"/>
                  </a:lnTo>
                  <a:cubicBezTo>
                    <a:pt x="6799" y="1155"/>
                    <a:pt x="6775" y="1155"/>
                    <a:pt x="6775" y="1167"/>
                  </a:cubicBezTo>
                  <a:cubicBezTo>
                    <a:pt x="6644" y="1215"/>
                    <a:pt x="6525" y="1286"/>
                    <a:pt x="6441" y="1393"/>
                  </a:cubicBezTo>
                  <a:cubicBezTo>
                    <a:pt x="6346" y="1286"/>
                    <a:pt x="6227" y="1215"/>
                    <a:pt x="6096" y="1167"/>
                  </a:cubicBezTo>
                  <a:cubicBezTo>
                    <a:pt x="6084" y="1167"/>
                    <a:pt x="6084" y="1167"/>
                    <a:pt x="6060" y="1155"/>
                  </a:cubicBezTo>
                  <a:lnTo>
                    <a:pt x="5608" y="1155"/>
                  </a:lnTo>
                  <a:lnTo>
                    <a:pt x="5608" y="703"/>
                  </a:lnTo>
                  <a:cubicBezTo>
                    <a:pt x="5644" y="500"/>
                    <a:pt x="5810" y="334"/>
                    <a:pt x="6013" y="334"/>
                  </a:cubicBezTo>
                  <a:close/>
                  <a:moveTo>
                    <a:pt x="8847" y="334"/>
                  </a:moveTo>
                  <a:cubicBezTo>
                    <a:pt x="9061" y="334"/>
                    <a:pt x="9216" y="500"/>
                    <a:pt x="9216" y="703"/>
                  </a:cubicBezTo>
                  <a:lnTo>
                    <a:pt x="9216" y="1155"/>
                  </a:lnTo>
                  <a:lnTo>
                    <a:pt x="8763" y="1155"/>
                  </a:lnTo>
                  <a:cubicBezTo>
                    <a:pt x="8739" y="1155"/>
                    <a:pt x="8739" y="1155"/>
                    <a:pt x="8727" y="1167"/>
                  </a:cubicBezTo>
                  <a:cubicBezTo>
                    <a:pt x="8597" y="1215"/>
                    <a:pt x="8477" y="1286"/>
                    <a:pt x="8382" y="1393"/>
                  </a:cubicBezTo>
                  <a:cubicBezTo>
                    <a:pt x="8299" y="1286"/>
                    <a:pt x="8180" y="1215"/>
                    <a:pt x="8049" y="1167"/>
                  </a:cubicBezTo>
                  <a:cubicBezTo>
                    <a:pt x="8025" y="1167"/>
                    <a:pt x="8025" y="1167"/>
                    <a:pt x="8013" y="1155"/>
                  </a:cubicBezTo>
                  <a:lnTo>
                    <a:pt x="7549" y="1155"/>
                  </a:lnTo>
                  <a:lnTo>
                    <a:pt x="7549" y="703"/>
                  </a:lnTo>
                  <a:lnTo>
                    <a:pt x="7596" y="703"/>
                  </a:lnTo>
                  <a:cubicBezTo>
                    <a:pt x="7596" y="500"/>
                    <a:pt x="7763" y="334"/>
                    <a:pt x="7965" y="334"/>
                  </a:cubicBezTo>
                  <a:close/>
                  <a:moveTo>
                    <a:pt x="5489" y="1453"/>
                  </a:moveTo>
                  <a:lnTo>
                    <a:pt x="5489" y="1477"/>
                  </a:lnTo>
                  <a:lnTo>
                    <a:pt x="6013" y="1477"/>
                  </a:lnTo>
                  <a:cubicBezTo>
                    <a:pt x="6037" y="1477"/>
                    <a:pt x="6037" y="1477"/>
                    <a:pt x="6049" y="1489"/>
                  </a:cubicBezTo>
                  <a:lnTo>
                    <a:pt x="6060" y="1489"/>
                  </a:lnTo>
                  <a:cubicBezTo>
                    <a:pt x="6072" y="1489"/>
                    <a:pt x="6072" y="1489"/>
                    <a:pt x="6096" y="1513"/>
                  </a:cubicBezTo>
                  <a:lnTo>
                    <a:pt x="6108" y="1513"/>
                  </a:lnTo>
                  <a:cubicBezTo>
                    <a:pt x="6120" y="1513"/>
                    <a:pt x="6120" y="1524"/>
                    <a:pt x="6132" y="1524"/>
                  </a:cubicBezTo>
                  <a:cubicBezTo>
                    <a:pt x="6156" y="1524"/>
                    <a:pt x="6156" y="1536"/>
                    <a:pt x="6156" y="1536"/>
                  </a:cubicBezTo>
                  <a:lnTo>
                    <a:pt x="6168" y="1548"/>
                  </a:lnTo>
                  <a:lnTo>
                    <a:pt x="6180" y="1572"/>
                  </a:lnTo>
                  <a:lnTo>
                    <a:pt x="6180" y="1584"/>
                  </a:lnTo>
                  <a:lnTo>
                    <a:pt x="6191" y="1596"/>
                  </a:lnTo>
                  <a:lnTo>
                    <a:pt x="6191" y="1608"/>
                  </a:lnTo>
                  <a:lnTo>
                    <a:pt x="6215" y="1632"/>
                  </a:lnTo>
                  <a:lnTo>
                    <a:pt x="6215" y="1643"/>
                  </a:lnTo>
                  <a:cubicBezTo>
                    <a:pt x="6215" y="1643"/>
                    <a:pt x="6215" y="1655"/>
                    <a:pt x="6227" y="1655"/>
                  </a:cubicBezTo>
                  <a:lnTo>
                    <a:pt x="6227" y="1667"/>
                  </a:lnTo>
                  <a:cubicBezTo>
                    <a:pt x="6227" y="1667"/>
                    <a:pt x="6227" y="1691"/>
                    <a:pt x="6239" y="1691"/>
                  </a:cubicBezTo>
                  <a:lnTo>
                    <a:pt x="6239" y="1703"/>
                  </a:lnTo>
                  <a:lnTo>
                    <a:pt x="6239" y="1715"/>
                  </a:lnTo>
                  <a:lnTo>
                    <a:pt x="6239" y="1727"/>
                  </a:lnTo>
                  <a:lnTo>
                    <a:pt x="6239" y="1751"/>
                  </a:lnTo>
                  <a:lnTo>
                    <a:pt x="6239" y="1763"/>
                  </a:lnTo>
                  <a:lnTo>
                    <a:pt x="6239" y="1786"/>
                  </a:lnTo>
                  <a:lnTo>
                    <a:pt x="6239" y="1822"/>
                  </a:lnTo>
                  <a:lnTo>
                    <a:pt x="6239" y="2655"/>
                  </a:lnTo>
                  <a:lnTo>
                    <a:pt x="4608" y="2655"/>
                  </a:lnTo>
                  <a:lnTo>
                    <a:pt x="4608" y="1822"/>
                  </a:lnTo>
                  <a:lnTo>
                    <a:pt x="4608" y="1786"/>
                  </a:lnTo>
                  <a:cubicBezTo>
                    <a:pt x="4620" y="1632"/>
                    <a:pt x="4751" y="1489"/>
                    <a:pt x="4906" y="1453"/>
                  </a:cubicBezTo>
                  <a:close/>
                  <a:moveTo>
                    <a:pt x="7977" y="1477"/>
                  </a:moveTo>
                  <a:cubicBezTo>
                    <a:pt x="8001" y="1477"/>
                    <a:pt x="8001" y="1477"/>
                    <a:pt x="8013" y="1489"/>
                  </a:cubicBezTo>
                  <a:lnTo>
                    <a:pt x="8025" y="1489"/>
                  </a:lnTo>
                  <a:cubicBezTo>
                    <a:pt x="8037" y="1489"/>
                    <a:pt x="8037" y="1489"/>
                    <a:pt x="8061" y="1513"/>
                  </a:cubicBezTo>
                  <a:lnTo>
                    <a:pt x="8073" y="1513"/>
                  </a:lnTo>
                  <a:cubicBezTo>
                    <a:pt x="8085" y="1513"/>
                    <a:pt x="8085" y="1524"/>
                    <a:pt x="8096" y="1524"/>
                  </a:cubicBezTo>
                  <a:lnTo>
                    <a:pt x="8120" y="1536"/>
                  </a:lnTo>
                  <a:lnTo>
                    <a:pt x="8132" y="1548"/>
                  </a:lnTo>
                  <a:lnTo>
                    <a:pt x="8144" y="1572"/>
                  </a:lnTo>
                  <a:lnTo>
                    <a:pt x="8144" y="1584"/>
                  </a:lnTo>
                  <a:lnTo>
                    <a:pt x="8156" y="1596"/>
                  </a:lnTo>
                  <a:lnTo>
                    <a:pt x="8156" y="1608"/>
                  </a:lnTo>
                  <a:lnTo>
                    <a:pt x="8180" y="1632"/>
                  </a:lnTo>
                  <a:lnTo>
                    <a:pt x="8180" y="1643"/>
                  </a:lnTo>
                  <a:cubicBezTo>
                    <a:pt x="8180" y="1643"/>
                    <a:pt x="8180" y="1655"/>
                    <a:pt x="8192" y="1655"/>
                  </a:cubicBezTo>
                  <a:lnTo>
                    <a:pt x="8192" y="1667"/>
                  </a:lnTo>
                  <a:cubicBezTo>
                    <a:pt x="8192" y="1667"/>
                    <a:pt x="8192" y="1691"/>
                    <a:pt x="8204" y="1691"/>
                  </a:cubicBezTo>
                  <a:lnTo>
                    <a:pt x="8204" y="1703"/>
                  </a:lnTo>
                  <a:lnTo>
                    <a:pt x="8204" y="1715"/>
                  </a:lnTo>
                  <a:lnTo>
                    <a:pt x="8204" y="1727"/>
                  </a:lnTo>
                  <a:lnTo>
                    <a:pt x="8204" y="1751"/>
                  </a:lnTo>
                  <a:lnTo>
                    <a:pt x="8204" y="1763"/>
                  </a:lnTo>
                  <a:lnTo>
                    <a:pt x="8204" y="1786"/>
                  </a:lnTo>
                  <a:lnTo>
                    <a:pt x="8204" y="1822"/>
                  </a:lnTo>
                  <a:lnTo>
                    <a:pt x="8204" y="2655"/>
                  </a:lnTo>
                  <a:lnTo>
                    <a:pt x="6572" y="2655"/>
                  </a:lnTo>
                  <a:lnTo>
                    <a:pt x="6572" y="1822"/>
                  </a:lnTo>
                  <a:lnTo>
                    <a:pt x="6572" y="1786"/>
                  </a:lnTo>
                  <a:lnTo>
                    <a:pt x="6572" y="1763"/>
                  </a:lnTo>
                  <a:lnTo>
                    <a:pt x="6572" y="1751"/>
                  </a:lnTo>
                  <a:lnTo>
                    <a:pt x="6572" y="1727"/>
                  </a:lnTo>
                  <a:lnTo>
                    <a:pt x="6572" y="1715"/>
                  </a:lnTo>
                  <a:lnTo>
                    <a:pt x="6572" y="1703"/>
                  </a:lnTo>
                  <a:lnTo>
                    <a:pt x="6572" y="1691"/>
                  </a:lnTo>
                  <a:cubicBezTo>
                    <a:pt x="6572" y="1691"/>
                    <a:pt x="6572" y="1667"/>
                    <a:pt x="6584" y="1667"/>
                  </a:cubicBezTo>
                  <a:lnTo>
                    <a:pt x="6584" y="1655"/>
                  </a:lnTo>
                  <a:cubicBezTo>
                    <a:pt x="6584" y="1655"/>
                    <a:pt x="6584" y="1643"/>
                    <a:pt x="6596" y="1643"/>
                  </a:cubicBezTo>
                  <a:lnTo>
                    <a:pt x="6596" y="1632"/>
                  </a:lnTo>
                  <a:lnTo>
                    <a:pt x="6608" y="1608"/>
                  </a:lnTo>
                  <a:lnTo>
                    <a:pt x="6608" y="1596"/>
                  </a:lnTo>
                  <a:lnTo>
                    <a:pt x="6632" y="1584"/>
                  </a:lnTo>
                  <a:lnTo>
                    <a:pt x="6632" y="1572"/>
                  </a:lnTo>
                  <a:lnTo>
                    <a:pt x="6644" y="1548"/>
                  </a:lnTo>
                  <a:lnTo>
                    <a:pt x="6656" y="1536"/>
                  </a:lnTo>
                  <a:lnTo>
                    <a:pt x="6668" y="1524"/>
                  </a:lnTo>
                  <a:cubicBezTo>
                    <a:pt x="6692" y="1524"/>
                    <a:pt x="6692" y="1513"/>
                    <a:pt x="6703" y="1513"/>
                  </a:cubicBezTo>
                  <a:lnTo>
                    <a:pt x="6715" y="1513"/>
                  </a:lnTo>
                  <a:cubicBezTo>
                    <a:pt x="6727" y="1513"/>
                    <a:pt x="6727" y="1489"/>
                    <a:pt x="6751" y="1489"/>
                  </a:cubicBezTo>
                  <a:lnTo>
                    <a:pt x="6763" y="1489"/>
                  </a:lnTo>
                  <a:cubicBezTo>
                    <a:pt x="6775" y="1489"/>
                    <a:pt x="6775" y="1489"/>
                    <a:pt x="6787" y="1477"/>
                  </a:cubicBezTo>
                  <a:close/>
                  <a:moveTo>
                    <a:pt x="1989" y="1477"/>
                  </a:moveTo>
                  <a:cubicBezTo>
                    <a:pt x="2191" y="1477"/>
                    <a:pt x="2358" y="1643"/>
                    <a:pt x="2358" y="1846"/>
                  </a:cubicBezTo>
                  <a:lnTo>
                    <a:pt x="2358" y="2679"/>
                  </a:lnTo>
                  <a:lnTo>
                    <a:pt x="726" y="2679"/>
                  </a:lnTo>
                  <a:lnTo>
                    <a:pt x="726" y="1846"/>
                  </a:lnTo>
                  <a:lnTo>
                    <a:pt x="738" y="1846"/>
                  </a:lnTo>
                  <a:cubicBezTo>
                    <a:pt x="738" y="1643"/>
                    <a:pt x="893" y="1477"/>
                    <a:pt x="1107" y="1477"/>
                  </a:cubicBezTo>
                  <a:close/>
                  <a:moveTo>
                    <a:pt x="3953" y="1477"/>
                  </a:moveTo>
                  <a:cubicBezTo>
                    <a:pt x="4155" y="1477"/>
                    <a:pt x="4322" y="1643"/>
                    <a:pt x="4322" y="1846"/>
                  </a:cubicBezTo>
                  <a:lnTo>
                    <a:pt x="4322" y="2679"/>
                  </a:lnTo>
                  <a:lnTo>
                    <a:pt x="2691" y="2679"/>
                  </a:lnTo>
                  <a:lnTo>
                    <a:pt x="2691" y="1846"/>
                  </a:lnTo>
                  <a:lnTo>
                    <a:pt x="2691" y="1822"/>
                  </a:lnTo>
                  <a:cubicBezTo>
                    <a:pt x="2703" y="1655"/>
                    <a:pt x="2834" y="1524"/>
                    <a:pt x="2989" y="1477"/>
                  </a:cubicBezTo>
                  <a:close/>
                  <a:moveTo>
                    <a:pt x="9835" y="1477"/>
                  </a:moveTo>
                  <a:cubicBezTo>
                    <a:pt x="10037" y="1477"/>
                    <a:pt x="10204" y="1643"/>
                    <a:pt x="10204" y="1846"/>
                  </a:cubicBezTo>
                  <a:lnTo>
                    <a:pt x="10204" y="2679"/>
                  </a:lnTo>
                  <a:lnTo>
                    <a:pt x="8561" y="2679"/>
                  </a:lnTo>
                  <a:lnTo>
                    <a:pt x="8561" y="1846"/>
                  </a:lnTo>
                  <a:lnTo>
                    <a:pt x="8561" y="1822"/>
                  </a:lnTo>
                  <a:lnTo>
                    <a:pt x="8561" y="1786"/>
                  </a:lnTo>
                  <a:lnTo>
                    <a:pt x="8561" y="1774"/>
                  </a:lnTo>
                  <a:lnTo>
                    <a:pt x="8561" y="1763"/>
                  </a:lnTo>
                  <a:lnTo>
                    <a:pt x="8561" y="1739"/>
                  </a:lnTo>
                  <a:lnTo>
                    <a:pt x="8561" y="1727"/>
                  </a:lnTo>
                  <a:lnTo>
                    <a:pt x="8561" y="1715"/>
                  </a:lnTo>
                  <a:cubicBezTo>
                    <a:pt x="8561" y="1715"/>
                    <a:pt x="8561" y="1703"/>
                    <a:pt x="8585" y="1703"/>
                  </a:cubicBezTo>
                  <a:lnTo>
                    <a:pt x="8585" y="1679"/>
                  </a:lnTo>
                  <a:cubicBezTo>
                    <a:pt x="8585" y="1679"/>
                    <a:pt x="8585" y="1667"/>
                    <a:pt x="8597" y="1667"/>
                  </a:cubicBezTo>
                  <a:lnTo>
                    <a:pt x="8597" y="1655"/>
                  </a:lnTo>
                  <a:lnTo>
                    <a:pt x="8608" y="1643"/>
                  </a:lnTo>
                  <a:lnTo>
                    <a:pt x="8608" y="1620"/>
                  </a:lnTo>
                  <a:lnTo>
                    <a:pt x="8620" y="1608"/>
                  </a:lnTo>
                  <a:lnTo>
                    <a:pt x="8620" y="1596"/>
                  </a:lnTo>
                  <a:lnTo>
                    <a:pt x="8632" y="1584"/>
                  </a:lnTo>
                  <a:lnTo>
                    <a:pt x="8656" y="1560"/>
                  </a:lnTo>
                  <a:lnTo>
                    <a:pt x="8668" y="1548"/>
                  </a:lnTo>
                  <a:cubicBezTo>
                    <a:pt x="8680" y="1548"/>
                    <a:pt x="8680" y="1536"/>
                    <a:pt x="8692" y="1536"/>
                  </a:cubicBezTo>
                  <a:lnTo>
                    <a:pt x="8716" y="1536"/>
                  </a:lnTo>
                  <a:cubicBezTo>
                    <a:pt x="8727" y="1536"/>
                    <a:pt x="8727" y="1524"/>
                    <a:pt x="8739" y="1524"/>
                  </a:cubicBezTo>
                  <a:lnTo>
                    <a:pt x="8751" y="1524"/>
                  </a:lnTo>
                  <a:cubicBezTo>
                    <a:pt x="8775" y="1524"/>
                    <a:pt x="8775" y="1524"/>
                    <a:pt x="8787" y="1501"/>
                  </a:cubicBezTo>
                  <a:lnTo>
                    <a:pt x="9394" y="1501"/>
                  </a:lnTo>
                  <a:lnTo>
                    <a:pt x="9394" y="1477"/>
                  </a:lnTo>
                  <a:close/>
                  <a:moveTo>
                    <a:pt x="10668" y="3013"/>
                  </a:moveTo>
                  <a:lnTo>
                    <a:pt x="10668" y="3251"/>
                  </a:lnTo>
                  <a:lnTo>
                    <a:pt x="310" y="3251"/>
                  </a:lnTo>
                  <a:lnTo>
                    <a:pt x="310" y="3013"/>
                  </a:lnTo>
                  <a:close/>
                  <a:moveTo>
                    <a:pt x="2131" y="0"/>
                  </a:moveTo>
                  <a:cubicBezTo>
                    <a:pt x="1750" y="0"/>
                    <a:pt x="1441" y="322"/>
                    <a:pt x="1441" y="703"/>
                  </a:cubicBezTo>
                  <a:lnTo>
                    <a:pt x="1441" y="1155"/>
                  </a:lnTo>
                  <a:lnTo>
                    <a:pt x="1155" y="1155"/>
                  </a:lnTo>
                  <a:cubicBezTo>
                    <a:pt x="762" y="1155"/>
                    <a:pt x="453" y="1465"/>
                    <a:pt x="453" y="1846"/>
                  </a:cubicBezTo>
                  <a:lnTo>
                    <a:pt x="453" y="2679"/>
                  </a:lnTo>
                  <a:lnTo>
                    <a:pt x="215" y="2679"/>
                  </a:lnTo>
                  <a:cubicBezTo>
                    <a:pt x="107" y="2679"/>
                    <a:pt x="0" y="2775"/>
                    <a:pt x="0" y="2894"/>
                  </a:cubicBezTo>
                  <a:lnTo>
                    <a:pt x="0" y="3370"/>
                  </a:lnTo>
                  <a:cubicBezTo>
                    <a:pt x="0" y="3477"/>
                    <a:pt x="95" y="3572"/>
                    <a:pt x="215" y="3572"/>
                  </a:cubicBezTo>
                  <a:lnTo>
                    <a:pt x="10811" y="3572"/>
                  </a:lnTo>
                  <a:cubicBezTo>
                    <a:pt x="10918" y="3572"/>
                    <a:pt x="11025" y="3489"/>
                    <a:pt x="11025" y="3370"/>
                  </a:cubicBezTo>
                  <a:lnTo>
                    <a:pt x="11025" y="2894"/>
                  </a:lnTo>
                  <a:cubicBezTo>
                    <a:pt x="10978" y="2775"/>
                    <a:pt x="10883" y="2679"/>
                    <a:pt x="10775" y="2679"/>
                  </a:cubicBezTo>
                  <a:lnTo>
                    <a:pt x="10549" y="2679"/>
                  </a:lnTo>
                  <a:lnTo>
                    <a:pt x="10549" y="1846"/>
                  </a:lnTo>
                  <a:cubicBezTo>
                    <a:pt x="10549" y="1465"/>
                    <a:pt x="10228" y="1155"/>
                    <a:pt x="9847" y="1155"/>
                  </a:cubicBezTo>
                  <a:lnTo>
                    <a:pt x="9561" y="1155"/>
                  </a:lnTo>
                  <a:lnTo>
                    <a:pt x="9561" y="703"/>
                  </a:lnTo>
                  <a:cubicBezTo>
                    <a:pt x="9561" y="322"/>
                    <a:pt x="9251" y="0"/>
                    <a:pt x="8858" y="0"/>
                  </a:cubicBezTo>
                  <a:lnTo>
                    <a:pt x="7977" y="0"/>
                  </a:lnTo>
                  <a:cubicBezTo>
                    <a:pt x="7763" y="0"/>
                    <a:pt x="7561" y="108"/>
                    <a:pt x="7442" y="262"/>
                  </a:cubicBezTo>
                  <a:cubicBezTo>
                    <a:pt x="7311" y="108"/>
                    <a:pt x="7120" y="0"/>
                    <a:pt x="6906" y="0"/>
                  </a:cubicBezTo>
                  <a:lnTo>
                    <a:pt x="6037" y="0"/>
                  </a:lnTo>
                  <a:cubicBezTo>
                    <a:pt x="5810" y="0"/>
                    <a:pt x="5620" y="108"/>
                    <a:pt x="5501" y="262"/>
                  </a:cubicBezTo>
                  <a:cubicBezTo>
                    <a:pt x="5358" y="108"/>
                    <a:pt x="5168" y="0"/>
                    <a:pt x="4965" y="0"/>
                  </a:cubicBezTo>
                  <a:lnTo>
                    <a:pt x="4084" y="0"/>
                  </a:lnTo>
                  <a:cubicBezTo>
                    <a:pt x="3858" y="0"/>
                    <a:pt x="3667" y="108"/>
                    <a:pt x="3548" y="262"/>
                  </a:cubicBezTo>
                  <a:cubicBezTo>
                    <a:pt x="3417" y="108"/>
                    <a:pt x="3227" y="0"/>
                    <a:pt x="301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30" name="Google Shape;12130;p82"/>
          <p:cNvGrpSpPr/>
          <p:nvPr/>
        </p:nvGrpSpPr>
        <p:grpSpPr>
          <a:xfrm>
            <a:off x="7102504" y="2402484"/>
            <a:ext cx="467109" cy="461639"/>
            <a:chOff x="5326878" y="1980358"/>
            <a:chExt cx="350332" cy="346229"/>
          </a:xfrm>
          <a:solidFill>
            <a:srgbClr val="D2DE00"/>
          </a:solidFill>
        </p:grpSpPr>
        <p:sp>
          <p:nvSpPr>
            <p:cNvPr id="12131" name="Google Shape;12131;p82"/>
            <p:cNvSpPr/>
            <p:nvPr/>
          </p:nvSpPr>
          <p:spPr>
            <a:xfrm>
              <a:off x="5352259" y="2005834"/>
              <a:ext cx="94715" cy="94683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501" y="298"/>
                  </a:moveTo>
                  <a:cubicBezTo>
                    <a:pt x="1799" y="298"/>
                    <a:pt x="2096" y="417"/>
                    <a:pt x="2334" y="643"/>
                  </a:cubicBezTo>
                  <a:cubicBezTo>
                    <a:pt x="2763" y="1107"/>
                    <a:pt x="2763" y="1846"/>
                    <a:pt x="2322" y="2310"/>
                  </a:cubicBezTo>
                  <a:cubicBezTo>
                    <a:pt x="2090" y="2542"/>
                    <a:pt x="1787" y="2658"/>
                    <a:pt x="1486" y="2658"/>
                  </a:cubicBezTo>
                  <a:cubicBezTo>
                    <a:pt x="1185" y="2658"/>
                    <a:pt x="888" y="2542"/>
                    <a:pt x="667" y="2310"/>
                  </a:cubicBezTo>
                  <a:cubicBezTo>
                    <a:pt x="441" y="2084"/>
                    <a:pt x="322" y="1786"/>
                    <a:pt x="322" y="1476"/>
                  </a:cubicBezTo>
                  <a:cubicBezTo>
                    <a:pt x="322" y="1155"/>
                    <a:pt x="441" y="857"/>
                    <a:pt x="667" y="643"/>
                  </a:cubicBezTo>
                  <a:cubicBezTo>
                    <a:pt x="894" y="417"/>
                    <a:pt x="1203" y="298"/>
                    <a:pt x="1501" y="298"/>
                  </a:cubicBezTo>
                  <a:close/>
                  <a:moveTo>
                    <a:pt x="1489" y="0"/>
                  </a:moveTo>
                  <a:cubicBezTo>
                    <a:pt x="1084" y="0"/>
                    <a:pt x="715" y="155"/>
                    <a:pt x="429" y="429"/>
                  </a:cubicBezTo>
                  <a:cubicBezTo>
                    <a:pt x="144" y="714"/>
                    <a:pt x="1" y="1084"/>
                    <a:pt x="1" y="1488"/>
                  </a:cubicBezTo>
                  <a:cubicBezTo>
                    <a:pt x="1" y="1893"/>
                    <a:pt x="144" y="2262"/>
                    <a:pt x="429" y="2548"/>
                  </a:cubicBezTo>
                  <a:cubicBezTo>
                    <a:pt x="715" y="2834"/>
                    <a:pt x="1084" y="2977"/>
                    <a:pt x="1489" y="2977"/>
                  </a:cubicBezTo>
                  <a:cubicBezTo>
                    <a:pt x="1882" y="2977"/>
                    <a:pt x="2263" y="2834"/>
                    <a:pt x="2537" y="2548"/>
                  </a:cubicBezTo>
                  <a:cubicBezTo>
                    <a:pt x="2822" y="2262"/>
                    <a:pt x="2977" y="1893"/>
                    <a:pt x="2977" y="1488"/>
                  </a:cubicBezTo>
                  <a:cubicBezTo>
                    <a:pt x="2977" y="1084"/>
                    <a:pt x="2822" y="703"/>
                    <a:pt x="2537" y="429"/>
                  </a:cubicBezTo>
                  <a:cubicBezTo>
                    <a:pt x="2263" y="155"/>
                    <a:pt x="1882" y="0"/>
                    <a:pt x="148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32" name="Google Shape;12132;p82"/>
            <p:cNvSpPr/>
            <p:nvPr/>
          </p:nvSpPr>
          <p:spPr>
            <a:xfrm>
              <a:off x="5534024" y="2005834"/>
              <a:ext cx="94715" cy="94683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310"/>
                  </a:moveTo>
                  <a:cubicBezTo>
                    <a:pt x="1787" y="310"/>
                    <a:pt x="2084" y="429"/>
                    <a:pt x="2322" y="655"/>
                  </a:cubicBezTo>
                  <a:cubicBezTo>
                    <a:pt x="2763" y="1107"/>
                    <a:pt x="2763" y="1846"/>
                    <a:pt x="2299" y="2310"/>
                  </a:cubicBezTo>
                  <a:cubicBezTo>
                    <a:pt x="2072" y="2542"/>
                    <a:pt x="1772" y="2658"/>
                    <a:pt x="1473" y="2658"/>
                  </a:cubicBezTo>
                  <a:cubicBezTo>
                    <a:pt x="1173" y="2658"/>
                    <a:pt x="876" y="2542"/>
                    <a:pt x="656" y="2310"/>
                  </a:cubicBezTo>
                  <a:cubicBezTo>
                    <a:pt x="191" y="1846"/>
                    <a:pt x="191" y="1107"/>
                    <a:pt x="656" y="655"/>
                  </a:cubicBezTo>
                  <a:cubicBezTo>
                    <a:pt x="870" y="429"/>
                    <a:pt x="1191" y="310"/>
                    <a:pt x="1489" y="310"/>
                  </a:cubicBezTo>
                  <a:close/>
                  <a:moveTo>
                    <a:pt x="1489" y="0"/>
                  </a:moveTo>
                  <a:cubicBezTo>
                    <a:pt x="1084" y="0"/>
                    <a:pt x="715" y="155"/>
                    <a:pt x="429" y="429"/>
                  </a:cubicBezTo>
                  <a:cubicBezTo>
                    <a:pt x="144" y="714"/>
                    <a:pt x="1" y="1084"/>
                    <a:pt x="1" y="1488"/>
                  </a:cubicBezTo>
                  <a:cubicBezTo>
                    <a:pt x="1" y="1893"/>
                    <a:pt x="144" y="2262"/>
                    <a:pt x="429" y="2548"/>
                  </a:cubicBezTo>
                  <a:cubicBezTo>
                    <a:pt x="715" y="2834"/>
                    <a:pt x="1084" y="2977"/>
                    <a:pt x="1489" y="2977"/>
                  </a:cubicBezTo>
                  <a:cubicBezTo>
                    <a:pt x="1882" y="2977"/>
                    <a:pt x="2263" y="2834"/>
                    <a:pt x="2537" y="2548"/>
                  </a:cubicBezTo>
                  <a:cubicBezTo>
                    <a:pt x="2822" y="2262"/>
                    <a:pt x="2977" y="1893"/>
                    <a:pt x="2977" y="1488"/>
                  </a:cubicBezTo>
                  <a:cubicBezTo>
                    <a:pt x="2977" y="1084"/>
                    <a:pt x="2822" y="703"/>
                    <a:pt x="2537" y="429"/>
                  </a:cubicBezTo>
                  <a:cubicBezTo>
                    <a:pt x="2251" y="155"/>
                    <a:pt x="1882" y="0"/>
                    <a:pt x="148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33" name="Google Shape;12133;p82"/>
            <p:cNvSpPr/>
            <p:nvPr/>
          </p:nvSpPr>
          <p:spPr>
            <a:xfrm>
              <a:off x="5326878" y="1980358"/>
              <a:ext cx="350332" cy="144776"/>
            </a:xfrm>
            <a:custGeom>
              <a:avLst/>
              <a:gdLst/>
              <a:ahLst/>
              <a:cxnLst/>
              <a:rect l="l" t="t" r="r" b="b"/>
              <a:pathLst>
                <a:path w="11015" h="4552" extrusionOk="0">
                  <a:moveTo>
                    <a:pt x="5144" y="420"/>
                  </a:moveTo>
                  <a:cubicBezTo>
                    <a:pt x="5454" y="420"/>
                    <a:pt x="5692" y="670"/>
                    <a:pt x="5692" y="968"/>
                  </a:cubicBezTo>
                  <a:lnTo>
                    <a:pt x="5692" y="980"/>
                  </a:lnTo>
                  <a:lnTo>
                    <a:pt x="5645" y="956"/>
                  </a:lnTo>
                  <a:cubicBezTo>
                    <a:pt x="5585" y="920"/>
                    <a:pt x="5537" y="908"/>
                    <a:pt x="5478" y="896"/>
                  </a:cubicBezTo>
                  <a:lnTo>
                    <a:pt x="5466" y="896"/>
                  </a:lnTo>
                  <a:cubicBezTo>
                    <a:pt x="5364" y="864"/>
                    <a:pt x="5257" y="848"/>
                    <a:pt x="5148" y="848"/>
                  </a:cubicBezTo>
                  <a:cubicBezTo>
                    <a:pt x="4976" y="848"/>
                    <a:pt x="4800" y="888"/>
                    <a:pt x="4633" y="968"/>
                  </a:cubicBezTo>
                  <a:lnTo>
                    <a:pt x="4585" y="992"/>
                  </a:lnTo>
                  <a:lnTo>
                    <a:pt x="4585" y="980"/>
                  </a:lnTo>
                  <a:cubicBezTo>
                    <a:pt x="4585" y="670"/>
                    <a:pt x="4823" y="420"/>
                    <a:pt x="5144" y="420"/>
                  </a:cubicBezTo>
                  <a:close/>
                  <a:moveTo>
                    <a:pt x="5129" y="1184"/>
                  </a:moveTo>
                  <a:cubicBezTo>
                    <a:pt x="5263" y="1184"/>
                    <a:pt x="5391" y="1216"/>
                    <a:pt x="5514" y="1265"/>
                  </a:cubicBezTo>
                  <a:lnTo>
                    <a:pt x="5883" y="1444"/>
                  </a:lnTo>
                  <a:cubicBezTo>
                    <a:pt x="5764" y="1706"/>
                    <a:pt x="5704" y="2004"/>
                    <a:pt x="5716" y="2301"/>
                  </a:cubicBezTo>
                  <a:lnTo>
                    <a:pt x="5645" y="2277"/>
                  </a:lnTo>
                  <a:cubicBezTo>
                    <a:pt x="5484" y="2200"/>
                    <a:pt x="5308" y="2161"/>
                    <a:pt x="5134" y="2161"/>
                  </a:cubicBezTo>
                  <a:cubicBezTo>
                    <a:pt x="4960" y="2161"/>
                    <a:pt x="4787" y="2200"/>
                    <a:pt x="4633" y="2277"/>
                  </a:cubicBezTo>
                  <a:lnTo>
                    <a:pt x="4561" y="2301"/>
                  </a:lnTo>
                  <a:cubicBezTo>
                    <a:pt x="4561" y="2004"/>
                    <a:pt x="4502" y="1706"/>
                    <a:pt x="4394" y="1432"/>
                  </a:cubicBezTo>
                  <a:lnTo>
                    <a:pt x="4525" y="1373"/>
                  </a:lnTo>
                  <a:lnTo>
                    <a:pt x="4763" y="1265"/>
                  </a:lnTo>
                  <a:cubicBezTo>
                    <a:pt x="4823" y="1230"/>
                    <a:pt x="4883" y="1218"/>
                    <a:pt x="4942" y="1206"/>
                  </a:cubicBezTo>
                  <a:cubicBezTo>
                    <a:pt x="5006" y="1191"/>
                    <a:pt x="5068" y="1184"/>
                    <a:pt x="5129" y="1184"/>
                  </a:cubicBezTo>
                  <a:close/>
                  <a:moveTo>
                    <a:pt x="10348" y="1885"/>
                  </a:moveTo>
                  <a:cubicBezTo>
                    <a:pt x="10538" y="1885"/>
                    <a:pt x="10693" y="2039"/>
                    <a:pt x="10693" y="2230"/>
                  </a:cubicBezTo>
                  <a:lnTo>
                    <a:pt x="10693" y="2301"/>
                  </a:lnTo>
                  <a:cubicBezTo>
                    <a:pt x="10693" y="2504"/>
                    <a:pt x="10538" y="2647"/>
                    <a:pt x="10348" y="2647"/>
                  </a:cubicBezTo>
                  <a:lnTo>
                    <a:pt x="10240" y="2647"/>
                  </a:lnTo>
                  <a:lnTo>
                    <a:pt x="10240" y="2599"/>
                  </a:lnTo>
                  <a:lnTo>
                    <a:pt x="10240" y="2587"/>
                  </a:lnTo>
                  <a:cubicBezTo>
                    <a:pt x="10240" y="2563"/>
                    <a:pt x="10252" y="2516"/>
                    <a:pt x="10252" y="2480"/>
                  </a:cubicBezTo>
                  <a:cubicBezTo>
                    <a:pt x="10252" y="2420"/>
                    <a:pt x="10276" y="2385"/>
                    <a:pt x="10276" y="2325"/>
                  </a:cubicBezTo>
                  <a:lnTo>
                    <a:pt x="10276" y="2218"/>
                  </a:lnTo>
                  <a:cubicBezTo>
                    <a:pt x="10276" y="2158"/>
                    <a:pt x="10276" y="2111"/>
                    <a:pt x="10252" y="2051"/>
                  </a:cubicBezTo>
                  <a:cubicBezTo>
                    <a:pt x="10252" y="2027"/>
                    <a:pt x="10252" y="1980"/>
                    <a:pt x="10240" y="1944"/>
                  </a:cubicBezTo>
                  <a:lnTo>
                    <a:pt x="10240" y="1932"/>
                  </a:lnTo>
                  <a:lnTo>
                    <a:pt x="10240" y="1885"/>
                  </a:lnTo>
                  <a:close/>
                  <a:moveTo>
                    <a:pt x="2287" y="325"/>
                  </a:moveTo>
                  <a:cubicBezTo>
                    <a:pt x="2787" y="325"/>
                    <a:pt x="3275" y="515"/>
                    <a:pt x="3668" y="896"/>
                  </a:cubicBezTo>
                  <a:cubicBezTo>
                    <a:pt x="3823" y="1051"/>
                    <a:pt x="3954" y="1230"/>
                    <a:pt x="4049" y="1432"/>
                  </a:cubicBezTo>
                  <a:cubicBezTo>
                    <a:pt x="4049" y="1444"/>
                    <a:pt x="4061" y="1456"/>
                    <a:pt x="4061" y="1456"/>
                  </a:cubicBezTo>
                  <a:cubicBezTo>
                    <a:pt x="4085" y="1468"/>
                    <a:pt x="4085" y="1504"/>
                    <a:pt x="4097" y="1515"/>
                  </a:cubicBezTo>
                  <a:lnTo>
                    <a:pt x="4097" y="1527"/>
                  </a:lnTo>
                  <a:cubicBezTo>
                    <a:pt x="4109" y="1563"/>
                    <a:pt x="4109" y="1587"/>
                    <a:pt x="4121" y="1623"/>
                  </a:cubicBezTo>
                  <a:lnTo>
                    <a:pt x="4121" y="1634"/>
                  </a:lnTo>
                  <a:cubicBezTo>
                    <a:pt x="4371" y="2325"/>
                    <a:pt x="4216" y="3123"/>
                    <a:pt x="3668" y="3659"/>
                  </a:cubicBezTo>
                  <a:cubicBezTo>
                    <a:pt x="3287" y="4040"/>
                    <a:pt x="2784" y="4230"/>
                    <a:pt x="2281" y="4230"/>
                  </a:cubicBezTo>
                  <a:cubicBezTo>
                    <a:pt x="1778" y="4230"/>
                    <a:pt x="1275" y="4040"/>
                    <a:pt x="894" y="3659"/>
                  </a:cubicBezTo>
                  <a:cubicBezTo>
                    <a:pt x="525" y="3289"/>
                    <a:pt x="311" y="2801"/>
                    <a:pt x="311" y="2277"/>
                  </a:cubicBezTo>
                  <a:cubicBezTo>
                    <a:pt x="311" y="1754"/>
                    <a:pt x="525" y="1265"/>
                    <a:pt x="894" y="896"/>
                  </a:cubicBezTo>
                  <a:cubicBezTo>
                    <a:pt x="1287" y="503"/>
                    <a:pt x="1775" y="325"/>
                    <a:pt x="2287" y="325"/>
                  </a:cubicBezTo>
                  <a:close/>
                  <a:moveTo>
                    <a:pt x="7978" y="337"/>
                  </a:moveTo>
                  <a:cubicBezTo>
                    <a:pt x="8490" y="337"/>
                    <a:pt x="8978" y="527"/>
                    <a:pt x="9371" y="908"/>
                  </a:cubicBezTo>
                  <a:cubicBezTo>
                    <a:pt x="9633" y="1170"/>
                    <a:pt x="9800" y="1480"/>
                    <a:pt x="9883" y="1825"/>
                  </a:cubicBezTo>
                  <a:cubicBezTo>
                    <a:pt x="9967" y="2123"/>
                    <a:pt x="9967" y="2444"/>
                    <a:pt x="9883" y="2754"/>
                  </a:cubicBezTo>
                  <a:cubicBezTo>
                    <a:pt x="9800" y="3099"/>
                    <a:pt x="9633" y="3409"/>
                    <a:pt x="9371" y="3670"/>
                  </a:cubicBezTo>
                  <a:cubicBezTo>
                    <a:pt x="8990" y="4051"/>
                    <a:pt x="8487" y="4242"/>
                    <a:pt x="7984" y="4242"/>
                  </a:cubicBezTo>
                  <a:cubicBezTo>
                    <a:pt x="7481" y="4242"/>
                    <a:pt x="6978" y="4051"/>
                    <a:pt x="6597" y="3670"/>
                  </a:cubicBezTo>
                  <a:cubicBezTo>
                    <a:pt x="6049" y="3123"/>
                    <a:pt x="5895" y="2337"/>
                    <a:pt x="6133" y="1646"/>
                  </a:cubicBezTo>
                  <a:lnTo>
                    <a:pt x="6133" y="1634"/>
                  </a:lnTo>
                  <a:cubicBezTo>
                    <a:pt x="6157" y="1611"/>
                    <a:pt x="6157" y="1575"/>
                    <a:pt x="6168" y="1539"/>
                  </a:cubicBezTo>
                  <a:lnTo>
                    <a:pt x="6168" y="1527"/>
                  </a:lnTo>
                  <a:cubicBezTo>
                    <a:pt x="6180" y="1515"/>
                    <a:pt x="6180" y="1480"/>
                    <a:pt x="6192" y="1468"/>
                  </a:cubicBezTo>
                  <a:cubicBezTo>
                    <a:pt x="6192" y="1456"/>
                    <a:pt x="6216" y="1444"/>
                    <a:pt x="6216" y="1444"/>
                  </a:cubicBezTo>
                  <a:cubicBezTo>
                    <a:pt x="6299" y="1242"/>
                    <a:pt x="6430" y="1063"/>
                    <a:pt x="6597" y="908"/>
                  </a:cubicBezTo>
                  <a:cubicBezTo>
                    <a:pt x="6990" y="515"/>
                    <a:pt x="7478" y="337"/>
                    <a:pt x="7978" y="337"/>
                  </a:cubicBezTo>
                  <a:close/>
                  <a:moveTo>
                    <a:pt x="2287" y="0"/>
                  </a:moveTo>
                  <a:cubicBezTo>
                    <a:pt x="1701" y="0"/>
                    <a:pt x="1114" y="224"/>
                    <a:pt x="668" y="670"/>
                  </a:cubicBezTo>
                  <a:cubicBezTo>
                    <a:pt x="239" y="1099"/>
                    <a:pt x="1" y="1670"/>
                    <a:pt x="1" y="2277"/>
                  </a:cubicBezTo>
                  <a:cubicBezTo>
                    <a:pt x="1" y="2885"/>
                    <a:pt x="239" y="3456"/>
                    <a:pt x="668" y="3885"/>
                  </a:cubicBezTo>
                  <a:cubicBezTo>
                    <a:pt x="1120" y="4325"/>
                    <a:pt x="1704" y="4552"/>
                    <a:pt x="2275" y="4552"/>
                  </a:cubicBezTo>
                  <a:cubicBezTo>
                    <a:pt x="2858" y="4552"/>
                    <a:pt x="3442" y="4325"/>
                    <a:pt x="3882" y="3885"/>
                  </a:cubicBezTo>
                  <a:cubicBezTo>
                    <a:pt x="4228" y="3539"/>
                    <a:pt x="4442" y="3111"/>
                    <a:pt x="4525" y="2658"/>
                  </a:cubicBezTo>
                  <a:lnTo>
                    <a:pt x="4763" y="2563"/>
                  </a:lnTo>
                  <a:cubicBezTo>
                    <a:pt x="4883" y="2510"/>
                    <a:pt x="5011" y="2483"/>
                    <a:pt x="5139" y="2483"/>
                  </a:cubicBezTo>
                  <a:cubicBezTo>
                    <a:pt x="5267" y="2483"/>
                    <a:pt x="5395" y="2510"/>
                    <a:pt x="5514" y="2563"/>
                  </a:cubicBezTo>
                  <a:lnTo>
                    <a:pt x="5752" y="2658"/>
                  </a:lnTo>
                  <a:cubicBezTo>
                    <a:pt x="5823" y="3111"/>
                    <a:pt x="6026" y="3539"/>
                    <a:pt x="6383" y="3885"/>
                  </a:cubicBezTo>
                  <a:cubicBezTo>
                    <a:pt x="6835" y="4325"/>
                    <a:pt x="7419" y="4552"/>
                    <a:pt x="7990" y="4552"/>
                  </a:cubicBezTo>
                  <a:cubicBezTo>
                    <a:pt x="8573" y="4552"/>
                    <a:pt x="9157" y="4325"/>
                    <a:pt x="9597" y="3885"/>
                  </a:cubicBezTo>
                  <a:cubicBezTo>
                    <a:pt x="9871" y="3611"/>
                    <a:pt x="10050" y="3301"/>
                    <a:pt x="10169" y="2956"/>
                  </a:cubicBezTo>
                  <a:lnTo>
                    <a:pt x="10348" y="2956"/>
                  </a:lnTo>
                  <a:cubicBezTo>
                    <a:pt x="10717" y="2956"/>
                    <a:pt x="11014" y="2658"/>
                    <a:pt x="11014" y="2289"/>
                  </a:cubicBezTo>
                  <a:lnTo>
                    <a:pt x="11014" y="2230"/>
                  </a:lnTo>
                  <a:cubicBezTo>
                    <a:pt x="11002" y="1885"/>
                    <a:pt x="10705" y="1587"/>
                    <a:pt x="10348" y="1587"/>
                  </a:cubicBezTo>
                  <a:lnTo>
                    <a:pt x="10169" y="1587"/>
                  </a:lnTo>
                  <a:cubicBezTo>
                    <a:pt x="10062" y="1253"/>
                    <a:pt x="9871" y="932"/>
                    <a:pt x="9609" y="670"/>
                  </a:cubicBezTo>
                  <a:cubicBezTo>
                    <a:pt x="9163" y="224"/>
                    <a:pt x="8576" y="0"/>
                    <a:pt x="7990" y="0"/>
                  </a:cubicBezTo>
                  <a:cubicBezTo>
                    <a:pt x="7404" y="0"/>
                    <a:pt x="6817" y="224"/>
                    <a:pt x="6371" y="670"/>
                  </a:cubicBezTo>
                  <a:cubicBezTo>
                    <a:pt x="6228" y="813"/>
                    <a:pt x="6109" y="968"/>
                    <a:pt x="6014" y="1134"/>
                  </a:cubicBezTo>
                  <a:lnTo>
                    <a:pt x="6002" y="1111"/>
                  </a:lnTo>
                  <a:cubicBezTo>
                    <a:pt x="6014" y="1075"/>
                    <a:pt x="6014" y="1015"/>
                    <a:pt x="6014" y="968"/>
                  </a:cubicBezTo>
                  <a:cubicBezTo>
                    <a:pt x="6014" y="491"/>
                    <a:pt x="5633" y="87"/>
                    <a:pt x="5133" y="87"/>
                  </a:cubicBezTo>
                  <a:cubicBezTo>
                    <a:pt x="4644" y="87"/>
                    <a:pt x="4263" y="480"/>
                    <a:pt x="4263" y="968"/>
                  </a:cubicBezTo>
                  <a:cubicBezTo>
                    <a:pt x="4263" y="1015"/>
                    <a:pt x="4263" y="1075"/>
                    <a:pt x="4275" y="1111"/>
                  </a:cubicBezTo>
                  <a:lnTo>
                    <a:pt x="4263" y="1134"/>
                  </a:lnTo>
                  <a:cubicBezTo>
                    <a:pt x="4156" y="968"/>
                    <a:pt x="4037" y="801"/>
                    <a:pt x="3906" y="670"/>
                  </a:cubicBezTo>
                  <a:cubicBezTo>
                    <a:pt x="3460" y="224"/>
                    <a:pt x="2873" y="0"/>
                    <a:pt x="228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34" name="Google Shape;12134;p82"/>
            <p:cNvSpPr/>
            <p:nvPr/>
          </p:nvSpPr>
          <p:spPr>
            <a:xfrm>
              <a:off x="5627181" y="2089131"/>
              <a:ext cx="42460" cy="237456"/>
            </a:xfrm>
            <a:custGeom>
              <a:avLst/>
              <a:gdLst/>
              <a:ahLst/>
              <a:cxnLst/>
              <a:rect l="l" t="t" r="r" b="b"/>
              <a:pathLst>
                <a:path w="1335" h="7466" extrusionOk="0">
                  <a:moveTo>
                    <a:pt x="834" y="3799"/>
                  </a:moveTo>
                  <a:lnTo>
                    <a:pt x="1013" y="7025"/>
                  </a:lnTo>
                  <a:cubicBezTo>
                    <a:pt x="1025" y="7073"/>
                    <a:pt x="1013" y="7097"/>
                    <a:pt x="977" y="7120"/>
                  </a:cubicBezTo>
                  <a:cubicBezTo>
                    <a:pt x="953" y="7144"/>
                    <a:pt x="917" y="7156"/>
                    <a:pt x="894" y="7156"/>
                  </a:cubicBezTo>
                  <a:lnTo>
                    <a:pt x="429" y="7156"/>
                  </a:lnTo>
                  <a:cubicBezTo>
                    <a:pt x="405" y="7156"/>
                    <a:pt x="370" y="7144"/>
                    <a:pt x="346" y="7120"/>
                  </a:cubicBezTo>
                  <a:cubicBezTo>
                    <a:pt x="310" y="7085"/>
                    <a:pt x="310" y="7061"/>
                    <a:pt x="310" y="7025"/>
                  </a:cubicBezTo>
                  <a:lnTo>
                    <a:pt x="489" y="3799"/>
                  </a:lnTo>
                  <a:close/>
                  <a:moveTo>
                    <a:pt x="1001" y="0"/>
                  </a:moveTo>
                  <a:cubicBezTo>
                    <a:pt x="906" y="0"/>
                    <a:pt x="834" y="72"/>
                    <a:pt x="834" y="167"/>
                  </a:cubicBezTo>
                  <a:lnTo>
                    <a:pt x="834" y="3489"/>
                  </a:lnTo>
                  <a:lnTo>
                    <a:pt x="501" y="3489"/>
                  </a:lnTo>
                  <a:lnTo>
                    <a:pt x="501" y="881"/>
                  </a:lnTo>
                  <a:cubicBezTo>
                    <a:pt x="501" y="786"/>
                    <a:pt x="429" y="715"/>
                    <a:pt x="346" y="715"/>
                  </a:cubicBezTo>
                  <a:cubicBezTo>
                    <a:pt x="251" y="715"/>
                    <a:pt x="179" y="786"/>
                    <a:pt x="179" y="881"/>
                  </a:cubicBezTo>
                  <a:lnTo>
                    <a:pt x="179" y="3668"/>
                  </a:lnTo>
                  <a:lnTo>
                    <a:pt x="1" y="7013"/>
                  </a:lnTo>
                  <a:cubicBezTo>
                    <a:pt x="1" y="7132"/>
                    <a:pt x="48" y="7251"/>
                    <a:pt x="120" y="7335"/>
                  </a:cubicBezTo>
                  <a:cubicBezTo>
                    <a:pt x="203" y="7430"/>
                    <a:pt x="310" y="7466"/>
                    <a:pt x="429" y="7466"/>
                  </a:cubicBezTo>
                  <a:lnTo>
                    <a:pt x="894" y="7466"/>
                  </a:lnTo>
                  <a:cubicBezTo>
                    <a:pt x="1013" y="7466"/>
                    <a:pt x="1132" y="7430"/>
                    <a:pt x="1203" y="7335"/>
                  </a:cubicBezTo>
                  <a:cubicBezTo>
                    <a:pt x="1287" y="7251"/>
                    <a:pt x="1334" y="7132"/>
                    <a:pt x="1334" y="7013"/>
                  </a:cubicBezTo>
                  <a:lnTo>
                    <a:pt x="1156" y="3632"/>
                  </a:lnTo>
                  <a:lnTo>
                    <a:pt x="1156" y="167"/>
                  </a:lnTo>
                  <a:cubicBezTo>
                    <a:pt x="1156" y="72"/>
                    <a:pt x="1084" y="0"/>
                    <a:pt x="100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135" name="Google Shape;12135;p82"/>
          <p:cNvSpPr/>
          <p:nvPr/>
        </p:nvSpPr>
        <p:spPr>
          <a:xfrm>
            <a:off x="10657033" y="2399049"/>
            <a:ext cx="440860" cy="466600"/>
          </a:xfrm>
          <a:custGeom>
            <a:avLst/>
            <a:gdLst/>
            <a:ahLst/>
            <a:cxnLst/>
            <a:rect l="l" t="t" r="r" b="b"/>
            <a:pathLst>
              <a:path w="10396" h="11003" extrusionOk="0">
                <a:moveTo>
                  <a:pt x="9740" y="2406"/>
                </a:moveTo>
                <a:cubicBezTo>
                  <a:pt x="9764" y="2418"/>
                  <a:pt x="9788" y="2442"/>
                  <a:pt x="9800" y="2466"/>
                </a:cubicBezTo>
                <a:cubicBezTo>
                  <a:pt x="9919" y="2620"/>
                  <a:pt x="9883" y="2847"/>
                  <a:pt x="9728" y="2966"/>
                </a:cubicBezTo>
                <a:lnTo>
                  <a:pt x="9740" y="2406"/>
                </a:lnTo>
                <a:close/>
                <a:moveTo>
                  <a:pt x="9728" y="3656"/>
                </a:moveTo>
                <a:cubicBezTo>
                  <a:pt x="9764" y="3680"/>
                  <a:pt x="9812" y="3716"/>
                  <a:pt x="9847" y="3751"/>
                </a:cubicBezTo>
                <a:cubicBezTo>
                  <a:pt x="9967" y="3918"/>
                  <a:pt x="9931" y="4144"/>
                  <a:pt x="9764" y="4275"/>
                </a:cubicBezTo>
                <a:lnTo>
                  <a:pt x="9705" y="4323"/>
                </a:lnTo>
                <a:lnTo>
                  <a:pt x="9728" y="3656"/>
                </a:lnTo>
                <a:close/>
                <a:moveTo>
                  <a:pt x="9705" y="4883"/>
                </a:moveTo>
                <a:cubicBezTo>
                  <a:pt x="9788" y="4906"/>
                  <a:pt x="9847" y="4942"/>
                  <a:pt x="9895" y="5025"/>
                </a:cubicBezTo>
                <a:cubicBezTo>
                  <a:pt x="9967" y="5109"/>
                  <a:pt x="9990" y="5216"/>
                  <a:pt x="9978" y="5299"/>
                </a:cubicBezTo>
                <a:cubicBezTo>
                  <a:pt x="9967" y="5406"/>
                  <a:pt x="9919" y="5478"/>
                  <a:pt x="9847" y="5537"/>
                </a:cubicBezTo>
                <a:lnTo>
                  <a:pt x="9705" y="5633"/>
                </a:lnTo>
                <a:lnTo>
                  <a:pt x="9705" y="4883"/>
                </a:lnTo>
                <a:close/>
                <a:moveTo>
                  <a:pt x="8835" y="8490"/>
                </a:moveTo>
                <a:lnTo>
                  <a:pt x="8835" y="8847"/>
                </a:lnTo>
                <a:lnTo>
                  <a:pt x="5264" y="8847"/>
                </a:lnTo>
                <a:lnTo>
                  <a:pt x="5264" y="8490"/>
                </a:lnTo>
                <a:close/>
                <a:moveTo>
                  <a:pt x="2299" y="6061"/>
                </a:moveTo>
                <a:lnTo>
                  <a:pt x="2323" y="6109"/>
                </a:lnTo>
                <a:lnTo>
                  <a:pt x="3894" y="8145"/>
                </a:lnTo>
                <a:lnTo>
                  <a:pt x="4466" y="8907"/>
                </a:lnTo>
                <a:lnTo>
                  <a:pt x="4192" y="9109"/>
                </a:lnTo>
                <a:lnTo>
                  <a:pt x="2013" y="6287"/>
                </a:lnTo>
                <a:lnTo>
                  <a:pt x="2299" y="6061"/>
                </a:lnTo>
                <a:close/>
                <a:moveTo>
                  <a:pt x="1656" y="6335"/>
                </a:moveTo>
                <a:lnTo>
                  <a:pt x="4037" y="9443"/>
                </a:lnTo>
                <a:lnTo>
                  <a:pt x="2858" y="10443"/>
                </a:lnTo>
                <a:lnTo>
                  <a:pt x="382" y="7192"/>
                </a:lnTo>
                <a:lnTo>
                  <a:pt x="1656" y="6335"/>
                </a:lnTo>
                <a:close/>
                <a:moveTo>
                  <a:pt x="8978" y="9169"/>
                </a:moveTo>
                <a:lnTo>
                  <a:pt x="9085" y="10705"/>
                </a:lnTo>
                <a:lnTo>
                  <a:pt x="5002" y="10705"/>
                </a:lnTo>
                <a:lnTo>
                  <a:pt x="5097" y="9169"/>
                </a:lnTo>
                <a:close/>
                <a:moveTo>
                  <a:pt x="6895" y="1"/>
                </a:moveTo>
                <a:cubicBezTo>
                  <a:pt x="6716" y="1"/>
                  <a:pt x="6538" y="84"/>
                  <a:pt x="6407" y="215"/>
                </a:cubicBezTo>
                <a:cubicBezTo>
                  <a:pt x="6276" y="346"/>
                  <a:pt x="6192" y="513"/>
                  <a:pt x="6192" y="703"/>
                </a:cubicBezTo>
                <a:lnTo>
                  <a:pt x="6192" y="727"/>
                </a:lnTo>
                <a:cubicBezTo>
                  <a:pt x="6073" y="656"/>
                  <a:pt x="5942" y="632"/>
                  <a:pt x="5811" y="632"/>
                </a:cubicBezTo>
                <a:cubicBezTo>
                  <a:pt x="5442" y="644"/>
                  <a:pt x="5144" y="953"/>
                  <a:pt x="5144" y="1323"/>
                </a:cubicBezTo>
                <a:lnTo>
                  <a:pt x="5144" y="3751"/>
                </a:lnTo>
                <a:lnTo>
                  <a:pt x="4680" y="4109"/>
                </a:lnTo>
                <a:lnTo>
                  <a:pt x="4811" y="3192"/>
                </a:lnTo>
                <a:cubicBezTo>
                  <a:pt x="4859" y="2811"/>
                  <a:pt x="4609" y="2466"/>
                  <a:pt x="4216" y="2418"/>
                </a:cubicBezTo>
                <a:cubicBezTo>
                  <a:pt x="4174" y="2411"/>
                  <a:pt x="4135" y="2408"/>
                  <a:pt x="4097" y="2408"/>
                </a:cubicBezTo>
                <a:cubicBezTo>
                  <a:pt x="3664" y="2408"/>
                  <a:pt x="3509" y="2823"/>
                  <a:pt x="3454" y="2966"/>
                </a:cubicBezTo>
                <a:lnTo>
                  <a:pt x="3180" y="3728"/>
                </a:lnTo>
                <a:cubicBezTo>
                  <a:pt x="3144" y="3811"/>
                  <a:pt x="3192" y="3906"/>
                  <a:pt x="3263" y="3930"/>
                </a:cubicBezTo>
                <a:cubicBezTo>
                  <a:pt x="3286" y="3938"/>
                  <a:pt x="3307" y="3942"/>
                  <a:pt x="3328" y="3942"/>
                </a:cubicBezTo>
                <a:cubicBezTo>
                  <a:pt x="3395" y="3942"/>
                  <a:pt x="3450" y="3901"/>
                  <a:pt x="3478" y="3847"/>
                </a:cubicBezTo>
                <a:lnTo>
                  <a:pt x="3751" y="3085"/>
                </a:lnTo>
                <a:cubicBezTo>
                  <a:pt x="3875" y="2775"/>
                  <a:pt x="3999" y="2725"/>
                  <a:pt x="4116" y="2725"/>
                </a:cubicBezTo>
                <a:cubicBezTo>
                  <a:pt x="4133" y="2725"/>
                  <a:pt x="4151" y="2726"/>
                  <a:pt x="4168" y="2728"/>
                </a:cubicBezTo>
                <a:cubicBezTo>
                  <a:pt x="4371" y="2751"/>
                  <a:pt x="4513" y="2930"/>
                  <a:pt x="4490" y="3144"/>
                </a:cubicBezTo>
                <a:lnTo>
                  <a:pt x="4335" y="4204"/>
                </a:lnTo>
                <a:cubicBezTo>
                  <a:pt x="4323" y="4299"/>
                  <a:pt x="4371" y="4406"/>
                  <a:pt x="4466" y="4466"/>
                </a:cubicBezTo>
                <a:cubicBezTo>
                  <a:pt x="4514" y="4493"/>
                  <a:pt x="4562" y="4505"/>
                  <a:pt x="4608" y="4505"/>
                </a:cubicBezTo>
                <a:cubicBezTo>
                  <a:pt x="4665" y="4505"/>
                  <a:pt x="4718" y="4487"/>
                  <a:pt x="4763" y="4454"/>
                </a:cubicBezTo>
                <a:lnTo>
                  <a:pt x="5144" y="4168"/>
                </a:lnTo>
                <a:lnTo>
                  <a:pt x="5144" y="5383"/>
                </a:lnTo>
                <a:lnTo>
                  <a:pt x="4490" y="4704"/>
                </a:lnTo>
                <a:cubicBezTo>
                  <a:pt x="4353" y="4573"/>
                  <a:pt x="4177" y="4507"/>
                  <a:pt x="4001" y="4507"/>
                </a:cubicBezTo>
                <a:cubicBezTo>
                  <a:pt x="3826" y="4507"/>
                  <a:pt x="3650" y="4573"/>
                  <a:pt x="3513" y="4704"/>
                </a:cubicBezTo>
                <a:lnTo>
                  <a:pt x="3490" y="4740"/>
                </a:lnTo>
                <a:cubicBezTo>
                  <a:pt x="3370" y="4871"/>
                  <a:pt x="3311" y="5014"/>
                  <a:pt x="3311" y="5204"/>
                </a:cubicBezTo>
                <a:cubicBezTo>
                  <a:pt x="3311" y="5347"/>
                  <a:pt x="3359" y="5502"/>
                  <a:pt x="3454" y="5621"/>
                </a:cubicBezTo>
                <a:cubicBezTo>
                  <a:pt x="3454" y="5633"/>
                  <a:pt x="3478" y="5633"/>
                  <a:pt x="3478" y="5645"/>
                </a:cubicBezTo>
                <a:cubicBezTo>
                  <a:pt x="3478" y="5656"/>
                  <a:pt x="3490" y="5656"/>
                  <a:pt x="3501" y="5680"/>
                </a:cubicBezTo>
                <a:lnTo>
                  <a:pt x="5025" y="8073"/>
                </a:lnTo>
                <a:lnTo>
                  <a:pt x="5037" y="8085"/>
                </a:lnTo>
                <a:cubicBezTo>
                  <a:pt x="5037" y="8097"/>
                  <a:pt x="5049" y="8121"/>
                  <a:pt x="5049" y="8133"/>
                </a:cubicBezTo>
                <a:lnTo>
                  <a:pt x="5049" y="8145"/>
                </a:lnTo>
                <a:lnTo>
                  <a:pt x="5049" y="8157"/>
                </a:lnTo>
                <a:cubicBezTo>
                  <a:pt x="5025" y="8181"/>
                  <a:pt x="4990" y="8192"/>
                  <a:pt x="4966" y="8216"/>
                </a:cubicBezTo>
                <a:cubicBezTo>
                  <a:pt x="4942" y="8240"/>
                  <a:pt x="4918" y="8264"/>
                  <a:pt x="4906" y="8300"/>
                </a:cubicBezTo>
                <a:cubicBezTo>
                  <a:pt x="4799" y="8335"/>
                  <a:pt x="4692" y="8383"/>
                  <a:pt x="4621" y="8443"/>
                </a:cubicBezTo>
                <a:lnTo>
                  <a:pt x="4537" y="8502"/>
                </a:lnTo>
                <a:lnTo>
                  <a:pt x="2870" y="6311"/>
                </a:lnTo>
                <a:lnTo>
                  <a:pt x="2608" y="5978"/>
                </a:lnTo>
                <a:cubicBezTo>
                  <a:pt x="2668" y="5895"/>
                  <a:pt x="2728" y="5811"/>
                  <a:pt x="2751" y="5740"/>
                </a:cubicBezTo>
                <a:lnTo>
                  <a:pt x="3204" y="4525"/>
                </a:lnTo>
                <a:cubicBezTo>
                  <a:pt x="3239" y="4442"/>
                  <a:pt x="3192" y="4347"/>
                  <a:pt x="3120" y="4323"/>
                </a:cubicBezTo>
                <a:cubicBezTo>
                  <a:pt x="3098" y="4315"/>
                  <a:pt x="3077" y="4311"/>
                  <a:pt x="3056" y="4311"/>
                </a:cubicBezTo>
                <a:cubicBezTo>
                  <a:pt x="2989" y="4311"/>
                  <a:pt x="2933" y="4352"/>
                  <a:pt x="2906" y="4406"/>
                </a:cubicBezTo>
                <a:lnTo>
                  <a:pt x="2454" y="5621"/>
                </a:lnTo>
                <a:lnTo>
                  <a:pt x="2454" y="5633"/>
                </a:lnTo>
                <a:cubicBezTo>
                  <a:pt x="2454" y="5645"/>
                  <a:pt x="2442" y="5680"/>
                  <a:pt x="2394" y="5716"/>
                </a:cubicBezTo>
                <a:cubicBezTo>
                  <a:pt x="2357" y="5693"/>
                  <a:pt x="2313" y="5682"/>
                  <a:pt x="2267" y="5682"/>
                </a:cubicBezTo>
                <a:cubicBezTo>
                  <a:pt x="2197" y="5682"/>
                  <a:pt x="2124" y="5708"/>
                  <a:pt x="2073" y="5752"/>
                </a:cubicBezTo>
                <a:lnTo>
                  <a:pt x="1739" y="6002"/>
                </a:lnTo>
                <a:cubicBezTo>
                  <a:pt x="1698" y="5981"/>
                  <a:pt x="1653" y="5970"/>
                  <a:pt x="1607" y="5970"/>
                </a:cubicBezTo>
                <a:cubicBezTo>
                  <a:pt x="1546" y="5970"/>
                  <a:pt x="1484" y="5990"/>
                  <a:pt x="1430" y="6037"/>
                </a:cubicBezTo>
                <a:lnTo>
                  <a:pt x="156" y="6907"/>
                </a:lnTo>
                <a:cubicBezTo>
                  <a:pt x="72" y="6954"/>
                  <a:pt x="37" y="7026"/>
                  <a:pt x="13" y="7121"/>
                </a:cubicBezTo>
                <a:cubicBezTo>
                  <a:pt x="1" y="7204"/>
                  <a:pt x="37" y="7300"/>
                  <a:pt x="72" y="7359"/>
                </a:cubicBezTo>
                <a:lnTo>
                  <a:pt x="2561" y="10621"/>
                </a:lnTo>
                <a:cubicBezTo>
                  <a:pt x="2620" y="10693"/>
                  <a:pt x="2704" y="10740"/>
                  <a:pt x="2787" y="10740"/>
                </a:cubicBezTo>
                <a:lnTo>
                  <a:pt x="2823" y="10740"/>
                </a:lnTo>
                <a:cubicBezTo>
                  <a:pt x="2894" y="10740"/>
                  <a:pt x="2966" y="10705"/>
                  <a:pt x="3025" y="10657"/>
                </a:cubicBezTo>
                <a:lnTo>
                  <a:pt x="4204" y="9645"/>
                </a:lnTo>
                <a:cubicBezTo>
                  <a:pt x="4287" y="9574"/>
                  <a:pt x="4323" y="9455"/>
                  <a:pt x="4311" y="9347"/>
                </a:cubicBezTo>
                <a:lnTo>
                  <a:pt x="4633" y="9097"/>
                </a:lnTo>
                <a:cubicBezTo>
                  <a:pt x="4692" y="9050"/>
                  <a:pt x="4740" y="8978"/>
                  <a:pt x="4752" y="8895"/>
                </a:cubicBezTo>
                <a:cubicBezTo>
                  <a:pt x="4752" y="8847"/>
                  <a:pt x="4752" y="8800"/>
                  <a:pt x="4740" y="8752"/>
                </a:cubicBezTo>
                <a:lnTo>
                  <a:pt x="4823" y="8681"/>
                </a:lnTo>
                <a:cubicBezTo>
                  <a:pt x="4847" y="8669"/>
                  <a:pt x="4859" y="8657"/>
                  <a:pt x="4883" y="8657"/>
                </a:cubicBezTo>
                <a:lnTo>
                  <a:pt x="4883" y="8847"/>
                </a:lnTo>
                <a:cubicBezTo>
                  <a:pt x="4799" y="8895"/>
                  <a:pt x="4728" y="8990"/>
                  <a:pt x="4728" y="9109"/>
                </a:cubicBezTo>
                <a:lnTo>
                  <a:pt x="4633" y="10657"/>
                </a:lnTo>
                <a:cubicBezTo>
                  <a:pt x="4633" y="10752"/>
                  <a:pt x="4668" y="10836"/>
                  <a:pt x="4728" y="10895"/>
                </a:cubicBezTo>
                <a:cubicBezTo>
                  <a:pt x="4787" y="10955"/>
                  <a:pt x="4871" y="11002"/>
                  <a:pt x="4942" y="11002"/>
                </a:cubicBezTo>
                <a:lnTo>
                  <a:pt x="9038" y="11002"/>
                </a:lnTo>
                <a:cubicBezTo>
                  <a:pt x="9133" y="11002"/>
                  <a:pt x="9205" y="10979"/>
                  <a:pt x="9264" y="10895"/>
                </a:cubicBezTo>
                <a:cubicBezTo>
                  <a:pt x="9324" y="10836"/>
                  <a:pt x="9347" y="10752"/>
                  <a:pt x="9347" y="10657"/>
                </a:cubicBezTo>
                <a:lnTo>
                  <a:pt x="9264" y="9109"/>
                </a:lnTo>
                <a:cubicBezTo>
                  <a:pt x="9264" y="8990"/>
                  <a:pt x="9193" y="8907"/>
                  <a:pt x="9097" y="8847"/>
                </a:cubicBezTo>
                <a:lnTo>
                  <a:pt x="9097" y="8431"/>
                </a:lnTo>
                <a:cubicBezTo>
                  <a:pt x="9097" y="8359"/>
                  <a:pt x="9074" y="8264"/>
                  <a:pt x="9014" y="8216"/>
                </a:cubicBezTo>
                <a:cubicBezTo>
                  <a:pt x="8978" y="8192"/>
                  <a:pt x="8931" y="8157"/>
                  <a:pt x="8907" y="8145"/>
                </a:cubicBezTo>
                <a:lnTo>
                  <a:pt x="8907" y="8026"/>
                </a:lnTo>
                <a:cubicBezTo>
                  <a:pt x="8907" y="7919"/>
                  <a:pt x="8966" y="7728"/>
                  <a:pt x="9038" y="7490"/>
                </a:cubicBezTo>
                <a:cubicBezTo>
                  <a:pt x="9074" y="7407"/>
                  <a:pt x="9026" y="7311"/>
                  <a:pt x="8954" y="7288"/>
                </a:cubicBezTo>
                <a:cubicBezTo>
                  <a:pt x="8932" y="7279"/>
                  <a:pt x="8911" y="7275"/>
                  <a:pt x="8890" y="7275"/>
                </a:cubicBezTo>
                <a:cubicBezTo>
                  <a:pt x="8823" y="7275"/>
                  <a:pt x="8768" y="7316"/>
                  <a:pt x="8740" y="7371"/>
                </a:cubicBezTo>
                <a:cubicBezTo>
                  <a:pt x="8669" y="7561"/>
                  <a:pt x="8573" y="7835"/>
                  <a:pt x="8573" y="8014"/>
                </a:cubicBezTo>
                <a:lnTo>
                  <a:pt x="8573" y="8121"/>
                </a:lnTo>
                <a:lnTo>
                  <a:pt x="5406" y="8121"/>
                </a:lnTo>
                <a:cubicBezTo>
                  <a:pt x="5395" y="8014"/>
                  <a:pt x="5347" y="7919"/>
                  <a:pt x="5323" y="7859"/>
                </a:cubicBezTo>
                <a:lnTo>
                  <a:pt x="3787" y="5454"/>
                </a:lnTo>
                <a:cubicBezTo>
                  <a:pt x="3787" y="5442"/>
                  <a:pt x="3775" y="5442"/>
                  <a:pt x="3751" y="5418"/>
                </a:cubicBezTo>
                <a:cubicBezTo>
                  <a:pt x="3609" y="5275"/>
                  <a:pt x="3609" y="5049"/>
                  <a:pt x="3751" y="4906"/>
                </a:cubicBezTo>
                <a:cubicBezTo>
                  <a:pt x="3829" y="4829"/>
                  <a:pt x="3924" y="4790"/>
                  <a:pt x="4018" y="4790"/>
                </a:cubicBezTo>
                <a:cubicBezTo>
                  <a:pt x="4112" y="4790"/>
                  <a:pt x="4204" y="4829"/>
                  <a:pt x="4275" y="4906"/>
                </a:cubicBezTo>
                <a:lnTo>
                  <a:pt x="5025" y="5656"/>
                </a:lnTo>
                <a:cubicBezTo>
                  <a:pt x="5072" y="5711"/>
                  <a:pt x="5140" y="5740"/>
                  <a:pt x="5211" y="5740"/>
                </a:cubicBezTo>
                <a:cubicBezTo>
                  <a:pt x="5248" y="5740"/>
                  <a:pt x="5286" y="5732"/>
                  <a:pt x="5323" y="5716"/>
                </a:cubicBezTo>
                <a:cubicBezTo>
                  <a:pt x="5418" y="5680"/>
                  <a:pt x="5478" y="5585"/>
                  <a:pt x="5478" y="5466"/>
                </a:cubicBezTo>
                <a:lnTo>
                  <a:pt x="5478" y="3799"/>
                </a:lnTo>
                <a:lnTo>
                  <a:pt x="5478" y="1287"/>
                </a:lnTo>
                <a:cubicBezTo>
                  <a:pt x="5478" y="1073"/>
                  <a:pt x="5645" y="918"/>
                  <a:pt x="5835" y="918"/>
                </a:cubicBezTo>
                <a:cubicBezTo>
                  <a:pt x="5942" y="918"/>
                  <a:pt x="6037" y="942"/>
                  <a:pt x="6109" y="1013"/>
                </a:cubicBezTo>
                <a:cubicBezTo>
                  <a:pt x="6180" y="1096"/>
                  <a:pt x="6216" y="1180"/>
                  <a:pt x="6216" y="1287"/>
                </a:cubicBezTo>
                <a:lnTo>
                  <a:pt x="6216" y="4454"/>
                </a:lnTo>
                <a:cubicBezTo>
                  <a:pt x="6216" y="4549"/>
                  <a:pt x="6287" y="4621"/>
                  <a:pt x="6371" y="4621"/>
                </a:cubicBezTo>
                <a:cubicBezTo>
                  <a:pt x="6466" y="4621"/>
                  <a:pt x="6538" y="4549"/>
                  <a:pt x="6538" y="4454"/>
                </a:cubicBezTo>
                <a:lnTo>
                  <a:pt x="6538" y="1287"/>
                </a:lnTo>
                <a:lnTo>
                  <a:pt x="6538" y="680"/>
                </a:lnTo>
                <a:cubicBezTo>
                  <a:pt x="6538" y="572"/>
                  <a:pt x="6585" y="477"/>
                  <a:pt x="6645" y="418"/>
                </a:cubicBezTo>
                <a:cubicBezTo>
                  <a:pt x="6716" y="346"/>
                  <a:pt x="6811" y="322"/>
                  <a:pt x="6895" y="322"/>
                </a:cubicBezTo>
                <a:cubicBezTo>
                  <a:pt x="7002" y="322"/>
                  <a:pt x="7085" y="358"/>
                  <a:pt x="7145" y="418"/>
                </a:cubicBezTo>
                <a:cubicBezTo>
                  <a:pt x="7228" y="501"/>
                  <a:pt x="7252" y="584"/>
                  <a:pt x="7252" y="680"/>
                </a:cubicBezTo>
                <a:lnTo>
                  <a:pt x="7252" y="4454"/>
                </a:lnTo>
                <a:cubicBezTo>
                  <a:pt x="7252" y="4549"/>
                  <a:pt x="7323" y="4621"/>
                  <a:pt x="7419" y="4621"/>
                </a:cubicBezTo>
                <a:cubicBezTo>
                  <a:pt x="7502" y="4621"/>
                  <a:pt x="7585" y="4549"/>
                  <a:pt x="7585" y="4454"/>
                </a:cubicBezTo>
                <a:lnTo>
                  <a:pt x="7585" y="1430"/>
                </a:lnTo>
                <a:cubicBezTo>
                  <a:pt x="7585" y="1334"/>
                  <a:pt x="7621" y="1239"/>
                  <a:pt x="7681" y="1180"/>
                </a:cubicBezTo>
                <a:cubicBezTo>
                  <a:pt x="7740" y="1120"/>
                  <a:pt x="7847" y="1073"/>
                  <a:pt x="7942" y="1073"/>
                </a:cubicBezTo>
                <a:cubicBezTo>
                  <a:pt x="8038" y="1073"/>
                  <a:pt x="8133" y="1120"/>
                  <a:pt x="8192" y="1180"/>
                </a:cubicBezTo>
                <a:cubicBezTo>
                  <a:pt x="8264" y="1251"/>
                  <a:pt x="8300" y="1346"/>
                  <a:pt x="8300" y="1430"/>
                </a:cubicBezTo>
                <a:lnTo>
                  <a:pt x="8300" y="4454"/>
                </a:lnTo>
                <a:cubicBezTo>
                  <a:pt x="8300" y="4549"/>
                  <a:pt x="8371" y="4621"/>
                  <a:pt x="8454" y="4621"/>
                </a:cubicBezTo>
                <a:cubicBezTo>
                  <a:pt x="8550" y="4621"/>
                  <a:pt x="8621" y="4549"/>
                  <a:pt x="8621" y="4454"/>
                </a:cubicBezTo>
                <a:lnTo>
                  <a:pt x="8621" y="2168"/>
                </a:lnTo>
                <a:cubicBezTo>
                  <a:pt x="8621" y="1954"/>
                  <a:pt x="8788" y="1787"/>
                  <a:pt x="8990" y="1787"/>
                </a:cubicBezTo>
                <a:cubicBezTo>
                  <a:pt x="9097" y="1787"/>
                  <a:pt x="9193" y="1835"/>
                  <a:pt x="9252" y="1894"/>
                </a:cubicBezTo>
                <a:cubicBezTo>
                  <a:pt x="9324" y="1966"/>
                  <a:pt x="9347" y="2061"/>
                  <a:pt x="9347" y="2144"/>
                </a:cubicBezTo>
                <a:lnTo>
                  <a:pt x="9324" y="5883"/>
                </a:lnTo>
                <a:lnTo>
                  <a:pt x="9324" y="5918"/>
                </a:lnTo>
                <a:cubicBezTo>
                  <a:pt x="9312" y="6180"/>
                  <a:pt x="9228" y="6430"/>
                  <a:pt x="9085" y="6657"/>
                </a:cubicBezTo>
                <a:cubicBezTo>
                  <a:pt x="9038" y="6728"/>
                  <a:pt x="9050" y="6835"/>
                  <a:pt x="9133" y="6883"/>
                </a:cubicBezTo>
                <a:cubicBezTo>
                  <a:pt x="9158" y="6900"/>
                  <a:pt x="9188" y="6908"/>
                  <a:pt x="9218" y="6908"/>
                </a:cubicBezTo>
                <a:cubicBezTo>
                  <a:pt x="9271" y="6908"/>
                  <a:pt x="9324" y="6881"/>
                  <a:pt x="9347" y="6835"/>
                </a:cubicBezTo>
                <a:cubicBezTo>
                  <a:pt x="9526" y="6585"/>
                  <a:pt x="9621" y="6299"/>
                  <a:pt x="9645" y="6002"/>
                </a:cubicBezTo>
                <a:lnTo>
                  <a:pt x="9978" y="5752"/>
                </a:lnTo>
                <a:cubicBezTo>
                  <a:pt x="10336" y="5573"/>
                  <a:pt x="10395" y="5144"/>
                  <a:pt x="10157" y="4847"/>
                </a:cubicBezTo>
                <a:cubicBezTo>
                  <a:pt x="10086" y="4740"/>
                  <a:pt x="9967" y="4668"/>
                  <a:pt x="9847" y="4621"/>
                </a:cubicBezTo>
                <a:lnTo>
                  <a:pt x="9967" y="4525"/>
                </a:lnTo>
                <a:cubicBezTo>
                  <a:pt x="10109" y="4406"/>
                  <a:pt x="10205" y="4263"/>
                  <a:pt x="10228" y="4073"/>
                </a:cubicBezTo>
                <a:cubicBezTo>
                  <a:pt x="10264" y="3894"/>
                  <a:pt x="10205" y="3716"/>
                  <a:pt x="10097" y="3561"/>
                </a:cubicBezTo>
                <a:cubicBezTo>
                  <a:pt x="10026" y="3454"/>
                  <a:pt x="9907" y="3382"/>
                  <a:pt x="9788" y="3335"/>
                </a:cubicBezTo>
                <a:lnTo>
                  <a:pt x="9919" y="3239"/>
                </a:lnTo>
                <a:cubicBezTo>
                  <a:pt x="10062" y="3120"/>
                  <a:pt x="10157" y="2966"/>
                  <a:pt x="10181" y="2775"/>
                </a:cubicBezTo>
                <a:cubicBezTo>
                  <a:pt x="10217" y="2597"/>
                  <a:pt x="10157" y="2418"/>
                  <a:pt x="10050" y="2263"/>
                </a:cubicBezTo>
                <a:cubicBezTo>
                  <a:pt x="9967" y="2144"/>
                  <a:pt x="9847" y="2073"/>
                  <a:pt x="9705" y="2025"/>
                </a:cubicBezTo>
                <a:cubicBezTo>
                  <a:pt x="9681" y="1906"/>
                  <a:pt x="9621" y="1811"/>
                  <a:pt x="9526" y="1715"/>
                </a:cubicBezTo>
                <a:cubicBezTo>
                  <a:pt x="9395" y="1585"/>
                  <a:pt x="9228" y="1513"/>
                  <a:pt x="9038" y="1513"/>
                </a:cubicBezTo>
                <a:cubicBezTo>
                  <a:pt x="8907" y="1513"/>
                  <a:pt x="8788" y="1549"/>
                  <a:pt x="8669" y="1608"/>
                </a:cubicBezTo>
                <a:lnTo>
                  <a:pt x="8669" y="1465"/>
                </a:lnTo>
                <a:cubicBezTo>
                  <a:pt x="8669" y="1287"/>
                  <a:pt x="8597" y="1108"/>
                  <a:pt x="8454" y="977"/>
                </a:cubicBezTo>
                <a:cubicBezTo>
                  <a:pt x="8323" y="834"/>
                  <a:pt x="8157" y="763"/>
                  <a:pt x="7966" y="763"/>
                </a:cubicBezTo>
                <a:cubicBezTo>
                  <a:pt x="7835" y="763"/>
                  <a:pt x="7716" y="799"/>
                  <a:pt x="7597" y="870"/>
                </a:cubicBezTo>
                <a:lnTo>
                  <a:pt x="7597" y="703"/>
                </a:lnTo>
                <a:cubicBezTo>
                  <a:pt x="7597" y="525"/>
                  <a:pt x="7526" y="346"/>
                  <a:pt x="7383" y="215"/>
                </a:cubicBezTo>
                <a:cubicBezTo>
                  <a:pt x="7252" y="84"/>
                  <a:pt x="7085" y="1"/>
                  <a:pt x="6895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136" name="Google Shape;12136;p82"/>
          <p:cNvGrpSpPr/>
          <p:nvPr/>
        </p:nvGrpSpPr>
        <p:grpSpPr>
          <a:xfrm>
            <a:off x="6511780" y="2418768"/>
            <a:ext cx="467067" cy="430724"/>
            <a:chOff x="4883835" y="1992571"/>
            <a:chExt cx="350300" cy="323043"/>
          </a:xfrm>
          <a:solidFill>
            <a:srgbClr val="D2DE00"/>
          </a:solidFill>
        </p:grpSpPr>
        <p:sp>
          <p:nvSpPr>
            <p:cNvPr id="12137" name="Google Shape;12137;p82"/>
            <p:cNvSpPr/>
            <p:nvPr/>
          </p:nvSpPr>
          <p:spPr>
            <a:xfrm>
              <a:off x="4883835" y="1992571"/>
              <a:ext cx="350300" cy="123085"/>
            </a:xfrm>
            <a:custGeom>
              <a:avLst/>
              <a:gdLst/>
              <a:ahLst/>
              <a:cxnLst/>
              <a:rect l="l" t="t" r="r" b="b"/>
              <a:pathLst>
                <a:path w="11014" h="3870" extrusionOk="0">
                  <a:moveTo>
                    <a:pt x="8323" y="298"/>
                  </a:moveTo>
                  <a:cubicBezTo>
                    <a:pt x="9430" y="298"/>
                    <a:pt x="10335" y="393"/>
                    <a:pt x="10704" y="429"/>
                  </a:cubicBezTo>
                  <a:lnTo>
                    <a:pt x="10704" y="762"/>
                  </a:lnTo>
                  <a:cubicBezTo>
                    <a:pt x="10645" y="846"/>
                    <a:pt x="10562" y="1060"/>
                    <a:pt x="10562" y="1417"/>
                  </a:cubicBezTo>
                  <a:cubicBezTo>
                    <a:pt x="10562" y="2179"/>
                    <a:pt x="10419" y="2691"/>
                    <a:pt x="10145" y="3025"/>
                  </a:cubicBezTo>
                  <a:cubicBezTo>
                    <a:pt x="9930" y="3263"/>
                    <a:pt x="9621" y="3382"/>
                    <a:pt x="9395" y="3441"/>
                  </a:cubicBezTo>
                  <a:cubicBezTo>
                    <a:pt x="9097" y="3513"/>
                    <a:pt x="8787" y="3513"/>
                    <a:pt x="8490" y="3525"/>
                  </a:cubicBezTo>
                  <a:cubicBezTo>
                    <a:pt x="8097" y="3525"/>
                    <a:pt x="7728" y="3525"/>
                    <a:pt x="7406" y="3370"/>
                  </a:cubicBezTo>
                  <a:cubicBezTo>
                    <a:pt x="6990" y="3155"/>
                    <a:pt x="6728" y="2739"/>
                    <a:pt x="6537" y="2393"/>
                  </a:cubicBezTo>
                  <a:cubicBezTo>
                    <a:pt x="6430" y="2191"/>
                    <a:pt x="6347" y="1965"/>
                    <a:pt x="6275" y="1739"/>
                  </a:cubicBezTo>
                  <a:cubicBezTo>
                    <a:pt x="6180" y="1429"/>
                    <a:pt x="5894" y="1203"/>
                    <a:pt x="5573" y="1203"/>
                  </a:cubicBezTo>
                  <a:lnTo>
                    <a:pt x="5454" y="1203"/>
                  </a:lnTo>
                  <a:cubicBezTo>
                    <a:pt x="5120" y="1203"/>
                    <a:pt x="4847" y="1429"/>
                    <a:pt x="4751" y="1739"/>
                  </a:cubicBezTo>
                  <a:cubicBezTo>
                    <a:pt x="4692" y="1965"/>
                    <a:pt x="4608" y="2191"/>
                    <a:pt x="4489" y="2393"/>
                  </a:cubicBezTo>
                  <a:cubicBezTo>
                    <a:pt x="4311" y="2739"/>
                    <a:pt x="4037" y="3155"/>
                    <a:pt x="3620" y="3370"/>
                  </a:cubicBezTo>
                  <a:cubicBezTo>
                    <a:pt x="3311" y="3513"/>
                    <a:pt x="2918" y="3525"/>
                    <a:pt x="2537" y="3525"/>
                  </a:cubicBezTo>
                  <a:cubicBezTo>
                    <a:pt x="2239" y="3525"/>
                    <a:pt x="1906" y="3513"/>
                    <a:pt x="1632" y="3441"/>
                  </a:cubicBezTo>
                  <a:cubicBezTo>
                    <a:pt x="1406" y="3382"/>
                    <a:pt x="1108" y="3275"/>
                    <a:pt x="882" y="3025"/>
                  </a:cubicBezTo>
                  <a:cubicBezTo>
                    <a:pt x="596" y="2715"/>
                    <a:pt x="465" y="2179"/>
                    <a:pt x="465" y="1417"/>
                  </a:cubicBezTo>
                  <a:cubicBezTo>
                    <a:pt x="465" y="1048"/>
                    <a:pt x="382" y="846"/>
                    <a:pt x="322" y="762"/>
                  </a:cubicBezTo>
                  <a:lnTo>
                    <a:pt x="322" y="429"/>
                  </a:lnTo>
                  <a:cubicBezTo>
                    <a:pt x="691" y="393"/>
                    <a:pt x="1584" y="298"/>
                    <a:pt x="2703" y="298"/>
                  </a:cubicBezTo>
                  <a:cubicBezTo>
                    <a:pt x="3656" y="298"/>
                    <a:pt x="4323" y="572"/>
                    <a:pt x="4632" y="727"/>
                  </a:cubicBezTo>
                  <a:cubicBezTo>
                    <a:pt x="4787" y="810"/>
                    <a:pt x="4942" y="869"/>
                    <a:pt x="5108" y="893"/>
                  </a:cubicBezTo>
                  <a:cubicBezTo>
                    <a:pt x="5245" y="923"/>
                    <a:pt x="5379" y="938"/>
                    <a:pt x="5513" y="938"/>
                  </a:cubicBezTo>
                  <a:cubicBezTo>
                    <a:pt x="5647" y="938"/>
                    <a:pt x="5781" y="923"/>
                    <a:pt x="5918" y="893"/>
                  </a:cubicBezTo>
                  <a:cubicBezTo>
                    <a:pt x="6073" y="869"/>
                    <a:pt x="6240" y="810"/>
                    <a:pt x="6394" y="727"/>
                  </a:cubicBezTo>
                  <a:cubicBezTo>
                    <a:pt x="6704" y="572"/>
                    <a:pt x="7371" y="298"/>
                    <a:pt x="8323" y="298"/>
                  </a:cubicBezTo>
                  <a:close/>
                  <a:moveTo>
                    <a:pt x="2715" y="0"/>
                  </a:moveTo>
                  <a:cubicBezTo>
                    <a:pt x="1548" y="0"/>
                    <a:pt x="620" y="96"/>
                    <a:pt x="263" y="131"/>
                  </a:cubicBezTo>
                  <a:cubicBezTo>
                    <a:pt x="108" y="155"/>
                    <a:pt x="1" y="274"/>
                    <a:pt x="1" y="417"/>
                  </a:cubicBezTo>
                  <a:lnTo>
                    <a:pt x="1" y="786"/>
                  </a:lnTo>
                  <a:cubicBezTo>
                    <a:pt x="1" y="846"/>
                    <a:pt x="24" y="893"/>
                    <a:pt x="48" y="953"/>
                  </a:cubicBezTo>
                  <a:cubicBezTo>
                    <a:pt x="84" y="989"/>
                    <a:pt x="155" y="1131"/>
                    <a:pt x="155" y="1441"/>
                  </a:cubicBezTo>
                  <a:cubicBezTo>
                    <a:pt x="155" y="2298"/>
                    <a:pt x="322" y="2870"/>
                    <a:pt x="644" y="3263"/>
                  </a:cubicBezTo>
                  <a:cubicBezTo>
                    <a:pt x="858" y="3501"/>
                    <a:pt x="1167" y="3679"/>
                    <a:pt x="1548" y="3787"/>
                  </a:cubicBezTo>
                  <a:cubicBezTo>
                    <a:pt x="1882" y="3858"/>
                    <a:pt x="2227" y="3870"/>
                    <a:pt x="2537" y="3870"/>
                  </a:cubicBezTo>
                  <a:cubicBezTo>
                    <a:pt x="2953" y="3870"/>
                    <a:pt x="3382" y="3858"/>
                    <a:pt x="3763" y="3679"/>
                  </a:cubicBezTo>
                  <a:cubicBezTo>
                    <a:pt x="4263" y="3441"/>
                    <a:pt x="4573" y="2965"/>
                    <a:pt x="4763" y="2572"/>
                  </a:cubicBezTo>
                  <a:cubicBezTo>
                    <a:pt x="4882" y="2358"/>
                    <a:pt x="4989" y="2120"/>
                    <a:pt x="5049" y="1858"/>
                  </a:cubicBezTo>
                  <a:cubicBezTo>
                    <a:pt x="5097" y="1679"/>
                    <a:pt x="5263" y="1560"/>
                    <a:pt x="5430" y="1560"/>
                  </a:cubicBezTo>
                  <a:lnTo>
                    <a:pt x="5549" y="1560"/>
                  </a:lnTo>
                  <a:cubicBezTo>
                    <a:pt x="5728" y="1560"/>
                    <a:pt x="5894" y="1679"/>
                    <a:pt x="5942" y="1858"/>
                  </a:cubicBezTo>
                  <a:cubicBezTo>
                    <a:pt x="6013" y="2096"/>
                    <a:pt x="6109" y="2334"/>
                    <a:pt x="6228" y="2572"/>
                  </a:cubicBezTo>
                  <a:cubicBezTo>
                    <a:pt x="6430" y="2965"/>
                    <a:pt x="6728" y="3441"/>
                    <a:pt x="7216" y="3679"/>
                  </a:cubicBezTo>
                  <a:cubicBezTo>
                    <a:pt x="7585" y="3858"/>
                    <a:pt x="7966" y="3870"/>
                    <a:pt x="8347" y="3870"/>
                  </a:cubicBezTo>
                  <a:lnTo>
                    <a:pt x="8454" y="3870"/>
                  </a:lnTo>
                  <a:cubicBezTo>
                    <a:pt x="8764" y="3870"/>
                    <a:pt x="9109" y="3858"/>
                    <a:pt x="9442" y="3787"/>
                  </a:cubicBezTo>
                  <a:cubicBezTo>
                    <a:pt x="9811" y="3691"/>
                    <a:pt x="10121" y="3513"/>
                    <a:pt x="10347" y="3263"/>
                  </a:cubicBezTo>
                  <a:cubicBezTo>
                    <a:pt x="10669" y="2870"/>
                    <a:pt x="10835" y="2298"/>
                    <a:pt x="10835" y="1441"/>
                  </a:cubicBezTo>
                  <a:cubicBezTo>
                    <a:pt x="10835" y="1131"/>
                    <a:pt x="10907" y="1000"/>
                    <a:pt x="10943" y="953"/>
                  </a:cubicBezTo>
                  <a:cubicBezTo>
                    <a:pt x="10966" y="905"/>
                    <a:pt x="10990" y="846"/>
                    <a:pt x="10990" y="786"/>
                  </a:cubicBezTo>
                  <a:lnTo>
                    <a:pt x="10990" y="417"/>
                  </a:lnTo>
                  <a:cubicBezTo>
                    <a:pt x="11014" y="274"/>
                    <a:pt x="10919" y="155"/>
                    <a:pt x="10776" y="131"/>
                  </a:cubicBezTo>
                  <a:cubicBezTo>
                    <a:pt x="10442" y="96"/>
                    <a:pt x="9502" y="0"/>
                    <a:pt x="8323" y="0"/>
                  </a:cubicBezTo>
                  <a:cubicBezTo>
                    <a:pt x="7299" y="0"/>
                    <a:pt x="6585" y="298"/>
                    <a:pt x="6240" y="477"/>
                  </a:cubicBezTo>
                  <a:cubicBezTo>
                    <a:pt x="6120" y="536"/>
                    <a:pt x="5990" y="596"/>
                    <a:pt x="5859" y="608"/>
                  </a:cubicBezTo>
                  <a:cubicBezTo>
                    <a:pt x="5745" y="631"/>
                    <a:pt x="5632" y="643"/>
                    <a:pt x="5519" y="643"/>
                  </a:cubicBezTo>
                  <a:cubicBezTo>
                    <a:pt x="5406" y="643"/>
                    <a:pt x="5293" y="631"/>
                    <a:pt x="5180" y="608"/>
                  </a:cubicBezTo>
                  <a:cubicBezTo>
                    <a:pt x="5049" y="584"/>
                    <a:pt x="4918" y="536"/>
                    <a:pt x="4799" y="477"/>
                  </a:cubicBezTo>
                  <a:cubicBezTo>
                    <a:pt x="4454" y="298"/>
                    <a:pt x="3739" y="0"/>
                    <a:pt x="27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38" name="Google Shape;12138;p82"/>
            <p:cNvSpPr/>
            <p:nvPr/>
          </p:nvSpPr>
          <p:spPr>
            <a:xfrm>
              <a:off x="5084174" y="2009237"/>
              <a:ext cx="130655" cy="88641"/>
            </a:xfrm>
            <a:custGeom>
              <a:avLst/>
              <a:gdLst/>
              <a:ahLst/>
              <a:cxnLst/>
              <a:rect l="l" t="t" r="r" b="b"/>
              <a:pathLst>
                <a:path w="4108" h="2787" extrusionOk="0">
                  <a:moveTo>
                    <a:pt x="2036" y="345"/>
                  </a:moveTo>
                  <a:cubicBezTo>
                    <a:pt x="2750" y="345"/>
                    <a:pt x="3381" y="381"/>
                    <a:pt x="3786" y="417"/>
                  </a:cubicBezTo>
                  <a:cubicBezTo>
                    <a:pt x="3739" y="548"/>
                    <a:pt x="3727" y="715"/>
                    <a:pt x="3727" y="905"/>
                  </a:cubicBezTo>
                  <a:cubicBezTo>
                    <a:pt x="3727" y="1679"/>
                    <a:pt x="3572" y="2012"/>
                    <a:pt x="3441" y="2155"/>
                  </a:cubicBezTo>
                  <a:cubicBezTo>
                    <a:pt x="3322" y="2286"/>
                    <a:pt x="3131" y="2370"/>
                    <a:pt x="2977" y="2393"/>
                  </a:cubicBezTo>
                  <a:cubicBezTo>
                    <a:pt x="2739" y="2453"/>
                    <a:pt x="2477" y="2453"/>
                    <a:pt x="2191" y="2465"/>
                  </a:cubicBezTo>
                  <a:lnTo>
                    <a:pt x="2096" y="2465"/>
                  </a:lnTo>
                  <a:cubicBezTo>
                    <a:pt x="1786" y="2465"/>
                    <a:pt x="1536" y="2453"/>
                    <a:pt x="1357" y="2370"/>
                  </a:cubicBezTo>
                  <a:cubicBezTo>
                    <a:pt x="1143" y="2262"/>
                    <a:pt x="953" y="2036"/>
                    <a:pt x="750" y="1631"/>
                  </a:cubicBezTo>
                  <a:cubicBezTo>
                    <a:pt x="655" y="1453"/>
                    <a:pt x="583" y="1274"/>
                    <a:pt x="524" y="1084"/>
                  </a:cubicBezTo>
                  <a:cubicBezTo>
                    <a:pt x="488" y="953"/>
                    <a:pt x="429" y="834"/>
                    <a:pt x="357" y="715"/>
                  </a:cubicBezTo>
                  <a:cubicBezTo>
                    <a:pt x="631" y="584"/>
                    <a:pt x="1203" y="345"/>
                    <a:pt x="2036" y="345"/>
                  </a:cubicBezTo>
                  <a:close/>
                  <a:moveTo>
                    <a:pt x="2024" y="0"/>
                  </a:moveTo>
                  <a:cubicBezTo>
                    <a:pt x="1119" y="0"/>
                    <a:pt x="476" y="250"/>
                    <a:pt x="191" y="417"/>
                  </a:cubicBezTo>
                  <a:cubicBezTo>
                    <a:pt x="107" y="465"/>
                    <a:pt x="48" y="536"/>
                    <a:pt x="36" y="619"/>
                  </a:cubicBezTo>
                  <a:cubicBezTo>
                    <a:pt x="0" y="715"/>
                    <a:pt x="36" y="798"/>
                    <a:pt x="72" y="893"/>
                  </a:cubicBezTo>
                  <a:cubicBezTo>
                    <a:pt x="131" y="977"/>
                    <a:pt x="179" y="1072"/>
                    <a:pt x="214" y="1155"/>
                  </a:cubicBezTo>
                  <a:cubicBezTo>
                    <a:pt x="274" y="1369"/>
                    <a:pt x="357" y="1572"/>
                    <a:pt x="453" y="1774"/>
                  </a:cubicBezTo>
                  <a:cubicBezTo>
                    <a:pt x="703" y="2250"/>
                    <a:pt x="929" y="2512"/>
                    <a:pt x="1203" y="2643"/>
                  </a:cubicBezTo>
                  <a:cubicBezTo>
                    <a:pt x="1441" y="2762"/>
                    <a:pt x="1738" y="2786"/>
                    <a:pt x="2096" y="2786"/>
                  </a:cubicBezTo>
                  <a:lnTo>
                    <a:pt x="2203" y="2786"/>
                  </a:lnTo>
                  <a:cubicBezTo>
                    <a:pt x="2500" y="2786"/>
                    <a:pt x="2798" y="2762"/>
                    <a:pt x="3072" y="2703"/>
                  </a:cubicBezTo>
                  <a:cubicBezTo>
                    <a:pt x="3262" y="2667"/>
                    <a:pt x="3512" y="2560"/>
                    <a:pt x="3691" y="2370"/>
                  </a:cubicBezTo>
                  <a:cubicBezTo>
                    <a:pt x="3929" y="2084"/>
                    <a:pt x="4048" y="1608"/>
                    <a:pt x="4048" y="905"/>
                  </a:cubicBezTo>
                  <a:cubicBezTo>
                    <a:pt x="4048" y="762"/>
                    <a:pt x="4060" y="607"/>
                    <a:pt x="4096" y="476"/>
                  </a:cubicBezTo>
                  <a:cubicBezTo>
                    <a:pt x="4108" y="381"/>
                    <a:pt x="4096" y="286"/>
                    <a:pt x="4036" y="203"/>
                  </a:cubicBezTo>
                  <a:cubicBezTo>
                    <a:pt x="3977" y="131"/>
                    <a:pt x="3893" y="84"/>
                    <a:pt x="3798" y="72"/>
                  </a:cubicBezTo>
                  <a:cubicBezTo>
                    <a:pt x="3393" y="48"/>
                    <a:pt x="2750" y="0"/>
                    <a:pt x="20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39" name="Google Shape;12139;p82"/>
            <p:cNvSpPr/>
            <p:nvPr/>
          </p:nvSpPr>
          <p:spPr>
            <a:xfrm>
              <a:off x="4904285" y="2009237"/>
              <a:ext cx="130687" cy="88641"/>
            </a:xfrm>
            <a:custGeom>
              <a:avLst/>
              <a:gdLst/>
              <a:ahLst/>
              <a:cxnLst/>
              <a:rect l="l" t="t" r="r" b="b"/>
              <a:pathLst>
                <a:path w="4109" h="2787" extrusionOk="0">
                  <a:moveTo>
                    <a:pt x="2084" y="310"/>
                  </a:moveTo>
                  <a:cubicBezTo>
                    <a:pt x="2918" y="322"/>
                    <a:pt x="3501" y="560"/>
                    <a:pt x="3763" y="715"/>
                  </a:cubicBezTo>
                  <a:cubicBezTo>
                    <a:pt x="3692" y="834"/>
                    <a:pt x="3632" y="953"/>
                    <a:pt x="3608" y="1072"/>
                  </a:cubicBezTo>
                  <a:cubicBezTo>
                    <a:pt x="3549" y="1262"/>
                    <a:pt x="3465" y="1441"/>
                    <a:pt x="3382" y="1619"/>
                  </a:cubicBezTo>
                  <a:cubicBezTo>
                    <a:pt x="3168" y="2024"/>
                    <a:pt x="2977" y="2239"/>
                    <a:pt x="2775" y="2346"/>
                  </a:cubicBezTo>
                  <a:cubicBezTo>
                    <a:pt x="2596" y="2441"/>
                    <a:pt x="2334" y="2453"/>
                    <a:pt x="2025" y="2453"/>
                  </a:cubicBezTo>
                  <a:lnTo>
                    <a:pt x="1941" y="2453"/>
                  </a:lnTo>
                  <a:cubicBezTo>
                    <a:pt x="1656" y="2453"/>
                    <a:pt x="1382" y="2441"/>
                    <a:pt x="1144" y="2381"/>
                  </a:cubicBezTo>
                  <a:cubicBezTo>
                    <a:pt x="1001" y="2346"/>
                    <a:pt x="810" y="2274"/>
                    <a:pt x="691" y="2143"/>
                  </a:cubicBezTo>
                  <a:cubicBezTo>
                    <a:pt x="548" y="1989"/>
                    <a:pt x="405" y="1667"/>
                    <a:pt x="405" y="893"/>
                  </a:cubicBezTo>
                  <a:cubicBezTo>
                    <a:pt x="405" y="715"/>
                    <a:pt x="394" y="548"/>
                    <a:pt x="346" y="381"/>
                  </a:cubicBezTo>
                  <a:cubicBezTo>
                    <a:pt x="751" y="357"/>
                    <a:pt x="1370" y="310"/>
                    <a:pt x="2084" y="310"/>
                  </a:cubicBezTo>
                  <a:close/>
                  <a:moveTo>
                    <a:pt x="2084" y="0"/>
                  </a:moveTo>
                  <a:cubicBezTo>
                    <a:pt x="1358" y="0"/>
                    <a:pt x="727" y="48"/>
                    <a:pt x="310" y="72"/>
                  </a:cubicBezTo>
                  <a:cubicBezTo>
                    <a:pt x="227" y="84"/>
                    <a:pt x="132" y="131"/>
                    <a:pt x="72" y="203"/>
                  </a:cubicBezTo>
                  <a:cubicBezTo>
                    <a:pt x="13" y="286"/>
                    <a:pt x="1" y="369"/>
                    <a:pt x="13" y="476"/>
                  </a:cubicBezTo>
                  <a:cubicBezTo>
                    <a:pt x="48" y="607"/>
                    <a:pt x="60" y="738"/>
                    <a:pt x="60" y="905"/>
                  </a:cubicBezTo>
                  <a:cubicBezTo>
                    <a:pt x="60" y="1608"/>
                    <a:pt x="179" y="2096"/>
                    <a:pt x="417" y="2370"/>
                  </a:cubicBezTo>
                  <a:cubicBezTo>
                    <a:pt x="596" y="2572"/>
                    <a:pt x="846" y="2667"/>
                    <a:pt x="1048" y="2703"/>
                  </a:cubicBezTo>
                  <a:cubicBezTo>
                    <a:pt x="1310" y="2762"/>
                    <a:pt x="1608" y="2786"/>
                    <a:pt x="1906" y="2786"/>
                  </a:cubicBezTo>
                  <a:lnTo>
                    <a:pt x="2013" y="2786"/>
                  </a:lnTo>
                  <a:cubicBezTo>
                    <a:pt x="2370" y="2786"/>
                    <a:pt x="2668" y="2751"/>
                    <a:pt x="2906" y="2643"/>
                  </a:cubicBezTo>
                  <a:cubicBezTo>
                    <a:pt x="3191" y="2512"/>
                    <a:pt x="3430" y="2250"/>
                    <a:pt x="3668" y="1774"/>
                  </a:cubicBezTo>
                  <a:cubicBezTo>
                    <a:pt x="3763" y="1572"/>
                    <a:pt x="3846" y="1369"/>
                    <a:pt x="3894" y="1155"/>
                  </a:cubicBezTo>
                  <a:cubicBezTo>
                    <a:pt x="3930" y="1072"/>
                    <a:pt x="3977" y="965"/>
                    <a:pt x="4013" y="893"/>
                  </a:cubicBezTo>
                  <a:cubicBezTo>
                    <a:pt x="4096" y="822"/>
                    <a:pt x="4108" y="715"/>
                    <a:pt x="4073" y="619"/>
                  </a:cubicBezTo>
                  <a:cubicBezTo>
                    <a:pt x="4049" y="536"/>
                    <a:pt x="4001" y="453"/>
                    <a:pt x="3918" y="417"/>
                  </a:cubicBezTo>
                  <a:cubicBezTo>
                    <a:pt x="3620" y="262"/>
                    <a:pt x="2989" y="0"/>
                    <a:pt x="20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40" name="Google Shape;12140;p82"/>
            <p:cNvSpPr/>
            <p:nvPr/>
          </p:nvSpPr>
          <p:spPr>
            <a:xfrm>
              <a:off x="4943660" y="2123576"/>
              <a:ext cx="231413" cy="66631"/>
            </a:xfrm>
            <a:custGeom>
              <a:avLst/>
              <a:gdLst/>
              <a:ahLst/>
              <a:cxnLst/>
              <a:rect l="l" t="t" r="r" b="b"/>
              <a:pathLst>
                <a:path w="7276" h="2095" extrusionOk="0">
                  <a:moveTo>
                    <a:pt x="4549" y="346"/>
                  </a:moveTo>
                  <a:cubicBezTo>
                    <a:pt x="4942" y="346"/>
                    <a:pt x="5263" y="632"/>
                    <a:pt x="5561" y="894"/>
                  </a:cubicBezTo>
                  <a:cubicBezTo>
                    <a:pt x="5859" y="1168"/>
                    <a:pt x="6144" y="1406"/>
                    <a:pt x="6502" y="1406"/>
                  </a:cubicBezTo>
                  <a:cubicBezTo>
                    <a:pt x="6609" y="1406"/>
                    <a:pt x="6692" y="1394"/>
                    <a:pt x="6764" y="1358"/>
                  </a:cubicBezTo>
                  <a:lnTo>
                    <a:pt x="6764" y="1358"/>
                  </a:lnTo>
                  <a:cubicBezTo>
                    <a:pt x="6692" y="1489"/>
                    <a:pt x="6537" y="1596"/>
                    <a:pt x="6335" y="1668"/>
                  </a:cubicBezTo>
                  <a:cubicBezTo>
                    <a:pt x="6227" y="1713"/>
                    <a:pt x="6071" y="1756"/>
                    <a:pt x="5873" y="1756"/>
                  </a:cubicBezTo>
                  <a:cubicBezTo>
                    <a:pt x="5656" y="1756"/>
                    <a:pt x="5390" y="1704"/>
                    <a:pt x="5085" y="1549"/>
                  </a:cubicBezTo>
                  <a:cubicBezTo>
                    <a:pt x="4833" y="1423"/>
                    <a:pt x="4182" y="1131"/>
                    <a:pt x="3720" y="1131"/>
                  </a:cubicBezTo>
                  <a:cubicBezTo>
                    <a:pt x="3702" y="1131"/>
                    <a:pt x="3685" y="1131"/>
                    <a:pt x="3668" y="1132"/>
                  </a:cubicBezTo>
                  <a:lnTo>
                    <a:pt x="3597" y="1132"/>
                  </a:lnTo>
                  <a:cubicBezTo>
                    <a:pt x="3572" y="1130"/>
                    <a:pt x="3548" y="1129"/>
                    <a:pt x="3522" y="1129"/>
                  </a:cubicBezTo>
                  <a:cubicBezTo>
                    <a:pt x="3063" y="1129"/>
                    <a:pt x="2439" y="1425"/>
                    <a:pt x="2180" y="1549"/>
                  </a:cubicBezTo>
                  <a:cubicBezTo>
                    <a:pt x="1885" y="1702"/>
                    <a:pt x="1622" y="1751"/>
                    <a:pt x="1405" y="1751"/>
                  </a:cubicBezTo>
                  <a:cubicBezTo>
                    <a:pt x="1202" y="1751"/>
                    <a:pt x="1039" y="1708"/>
                    <a:pt x="930" y="1668"/>
                  </a:cubicBezTo>
                  <a:cubicBezTo>
                    <a:pt x="739" y="1596"/>
                    <a:pt x="572" y="1489"/>
                    <a:pt x="489" y="1358"/>
                  </a:cubicBezTo>
                  <a:lnTo>
                    <a:pt x="489" y="1358"/>
                  </a:lnTo>
                  <a:cubicBezTo>
                    <a:pt x="560" y="1394"/>
                    <a:pt x="656" y="1406"/>
                    <a:pt x="751" y="1406"/>
                  </a:cubicBezTo>
                  <a:cubicBezTo>
                    <a:pt x="1108" y="1406"/>
                    <a:pt x="1394" y="1156"/>
                    <a:pt x="1692" y="894"/>
                  </a:cubicBezTo>
                  <a:cubicBezTo>
                    <a:pt x="2001" y="632"/>
                    <a:pt x="2323" y="346"/>
                    <a:pt x="2704" y="346"/>
                  </a:cubicBezTo>
                  <a:cubicBezTo>
                    <a:pt x="2894" y="346"/>
                    <a:pt x="3347" y="394"/>
                    <a:pt x="3466" y="799"/>
                  </a:cubicBezTo>
                  <a:cubicBezTo>
                    <a:pt x="3477" y="870"/>
                    <a:pt x="3549" y="930"/>
                    <a:pt x="3632" y="930"/>
                  </a:cubicBezTo>
                  <a:cubicBezTo>
                    <a:pt x="3704" y="930"/>
                    <a:pt x="3775" y="882"/>
                    <a:pt x="3787" y="799"/>
                  </a:cubicBezTo>
                  <a:cubicBezTo>
                    <a:pt x="3906" y="394"/>
                    <a:pt x="4359" y="346"/>
                    <a:pt x="4549" y="346"/>
                  </a:cubicBezTo>
                  <a:close/>
                  <a:moveTo>
                    <a:pt x="4561" y="1"/>
                  </a:moveTo>
                  <a:cubicBezTo>
                    <a:pt x="4061" y="1"/>
                    <a:pt x="3787" y="215"/>
                    <a:pt x="3644" y="406"/>
                  </a:cubicBezTo>
                  <a:cubicBezTo>
                    <a:pt x="3608" y="358"/>
                    <a:pt x="3573" y="310"/>
                    <a:pt x="3513" y="275"/>
                  </a:cubicBezTo>
                  <a:cubicBezTo>
                    <a:pt x="3311" y="96"/>
                    <a:pt x="3049" y="25"/>
                    <a:pt x="2704" y="25"/>
                  </a:cubicBezTo>
                  <a:cubicBezTo>
                    <a:pt x="2180" y="25"/>
                    <a:pt x="1811" y="346"/>
                    <a:pt x="1465" y="644"/>
                  </a:cubicBezTo>
                  <a:cubicBezTo>
                    <a:pt x="1215" y="870"/>
                    <a:pt x="977" y="1072"/>
                    <a:pt x="739" y="1072"/>
                  </a:cubicBezTo>
                  <a:cubicBezTo>
                    <a:pt x="620" y="1072"/>
                    <a:pt x="549" y="1049"/>
                    <a:pt x="513" y="1013"/>
                  </a:cubicBezTo>
                  <a:cubicBezTo>
                    <a:pt x="489" y="977"/>
                    <a:pt x="489" y="882"/>
                    <a:pt x="537" y="775"/>
                  </a:cubicBezTo>
                  <a:cubicBezTo>
                    <a:pt x="560" y="703"/>
                    <a:pt x="537" y="608"/>
                    <a:pt x="453" y="572"/>
                  </a:cubicBezTo>
                  <a:cubicBezTo>
                    <a:pt x="426" y="554"/>
                    <a:pt x="396" y="545"/>
                    <a:pt x="367" y="545"/>
                  </a:cubicBezTo>
                  <a:cubicBezTo>
                    <a:pt x="321" y="545"/>
                    <a:pt x="276" y="569"/>
                    <a:pt x="239" y="620"/>
                  </a:cubicBezTo>
                  <a:cubicBezTo>
                    <a:pt x="60" y="834"/>
                    <a:pt x="1" y="1120"/>
                    <a:pt x="96" y="1358"/>
                  </a:cubicBezTo>
                  <a:cubicBezTo>
                    <a:pt x="203" y="1632"/>
                    <a:pt x="477" y="1870"/>
                    <a:pt x="810" y="1989"/>
                  </a:cubicBezTo>
                  <a:cubicBezTo>
                    <a:pt x="994" y="2060"/>
                    <a:pt x="1188" y="2095"/>
                    <a:pt x="1388" y="2095"/>
                  </a:cubicBezTo>
                  <a:cubicBezTo>
                    <a:pt x="1694" y="2095"/>
                    <a:pt x="2013" y="2012"/>
                    <a:pt x="2323" y="1846"/>
                  </a:cubicBezTo>
                  <a:cubicBezTo>
                    <a:pt x="3073" y="1465"/>
                    <a:pt x="3466" y="1465"/>
                    <a:pt x="3573" y="1465"/>
                  </a:cubicBezTo>
                  <a:lnTo>
                    <a:pt x="3692" y="1465"/>
                  </a:lnTo>
                  <a:cubicBezTo>
                    <a:pt x="3704" y="1464"/>
                    <a:pt x="3721" y="1463"/>
                    <a:pt x="3744" y="1463"/>
                  </a:cubicBezTo>
                  <a:cubicBezTo>
                    <a:pt x="3895" y="1463"/>
                    <a:pt x="4278" y="1515"/>
                    <a:pt x="4942" y="1846"/>
                  </a:cubicBezTo>
                  <a:cubicBezTo>
                    <a:pt x="5240" y="2001"/>
                    <a:pt x="5561" y="2084"/>
                    <a:pt x="5859" y="2084"/>
                  </a:cubicBezTo>
                  <a:cubicBezTo>
                    <a:pt x="6073" y="2084"/>
                    <a:pt x="6264" y="2061"/>
                    <a:pt x="6442" y="1989"/>
                  </a:cubicBezTo>
                  <a:cubicBezTo>
                    <a:pt x="6787" y="1846"/>
                    <a:pt x="7049" y="1632"/>
                    <a:pt x="7157" y="1358"/>
                  </a:cubicBezTo>
                  <a:cubicBezTo>
                    <a:pt x="7276" y="1108"/>
                    <a:pt x="7216" y="834"/>
                    <a:pt x="7037" y="596"/>
                  </a:cubicBezTo>
                  <a:cubicBezTo>
                    <a:pt x="7002" y="553"/>
                    <a:pt x="6957" y="532"/>
                    <a:pt x="6910" y="532"/>
                  </a:cubicBezTo>
                  <a:cubicBezTo>
                    <a:pt x="6878" y="532"/>
                    <a:pt x="6845" y="541"/>
                    <a:pt x="6811" y="560"/>
                  </a:cubicBezTo>
                  <a:cubicBezTo>
                    <a:pt x="6740" y="596"/>
                    <a:pt x="6704" y="691"/>
                    <a:pt x="6740" y="763"/>
                  </a:cubicBezTo>
                  <a:cubicBezTo>
                    <a:pt x="6776" y="870"/>
                    <a:pt x="6787" y="953"/>
                    <a:pt x="6752" y="1001"/>
                  </a:cubicBezTo>
                  <a:cubicBezTo>
                    <a:pt x="6728" y="1049"/>
                    <a:pt x="6645" y="1061"/>
                    <a:pt x="6525" y="1061"/>
                  </a:cubicBezTo>
                  <a:cubicBezTo>
                    <a:pt x="6299" y="1061"/>
                    <a:pt x="6049" y="858"/>
                    <a:pt x="5799" y="632"/>
                  </a:cubicBezTo>
                  <a:cubicBezTo>
                    <a:pt x="5454" y="334"/>
                    <a:pt x="5085" y="1"/>
                    <a:pt x="456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41" name="Google Shape;12141;p82"/>
            <p:cNvSpPr/>
            <p:nvPr/>
          </p:nvSpPr>
          <p:spPr>
            <a:xfrm>
              <a:off x="5142473" y="2191384"/>
              <a:ext cx="26907" cy="123467"/>
            </a:xfrm>
            <a:custGeom>
              <a:avLst/>
              <a:gdLst/>
              <a:ahLst/>
              <a:cxnLst/>
              <a:rect l="l" t="t" r="r" b="b"/>
              <a:pathLst>
                <a:path w="846" h="3882" extrusionOk="0">
                  <a:moveTo>
                    <a:pt x="501" y="2215"/>
                  </a:moveTo>
                  <a:lnTo>
                    <a:pt x="501" y="3465"/>
                  </a:lnTo>
                  <a:lnTo>
                    <a:pt x="525" y="3465"/>
                  </a:lnTo>
                  <a:cubicBezTo>
                    <a:pt x="525" y="3524"/>
                    <a:pt x="477" y="3572"/>
                    <a:pt x="417" y="3572"/>
                  </a:cubicBezTo>
                  <a:cubicBezTo>
                    <a:pt x="358" y="3572"/>
                    <a:pt x="310" y="3524"/>
                    <a:pt x="310" y="3465"/>
                  </a:cubicBezTo>
                  <a:lnTo>
                    <a:pt x="310" y="2215"/>
                  </a:lnTo>
                  <a:close/>
                  <a:moveTo>
                    <a:pt x="679" y="0"/>
                  </a:moveTo>
                  <a:cubicBezTo>
                    <a:pt x="596" y="0"/>
                    <a:pt x="525" y="72"/>
                    <a:pt x="525" y="167"/>
                  </a:cubicBezTo>
                  <a:lnTo>
                    <a:pt x="525" y="1905"/>
                  </a:lnTo>
                  <a:lnTo>
                    <a:pt x="322" y="1905"/>
                  </a:lnTo>
                  <a:lnTo>
                    <a:pt x="322" y="429"/>
                  </a:lnTo>
                  <a:cubicBezTo>
                    <a:pt x="322" y="345"/>
                    <a:pt x="251" y="274"/>
                    <a:pt x="167" y="274"/>
                  </a:cubicBezTo>
                  <a:cubicBezTo>
                    <a:pt x="72" y="274"/>
                    <a:pt x="1" y="345"/>
                    <a:pt x="1" y="429"/>
                  </a:cubicBezTo>
                  <a:lnTo>
                    <a:pt x="1" y="3465"/>
                  </a:lnTo>
                  <a:cubicBezTo>
                    <a:pt x="1" y="3703"/>
                    <a:pt x="191" y="3882"/>
                    <a:pt x="417" y="3882"/>
                  </a:cubicBezTo>
                  <a:cubicBezTo>
                    <a:pt x="655" y="3882"/>
                    <a:pt x="834" y="3691"/>
                    <a:pt x="834" y="3465"/>
                  </a:cubicBezTo>
                  <a:lnTo>
                    <a:pt x="834" y="167"/>
                  </a:lnTo>
                  <a:cubicBezTo>
                    <a:pt x="846" y="72"/>
                    <a:pt x="775" y="0"/>
                    <a:pt x="6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42" name="Google Shape;12142;p82"/>
            <p:cNvSpPr/>
            <p:nvPr/>
          </p:nvSpPr>
          <p:spPr>
            <a:xfrm>
              <a:off x="5203825" y="2089513"/>
              <a:ext cx="27289" cy="226102"/>
            </a:xfrm>
            <a:custGeom>
              <a:avLst/>
              <a:gdLst/>
              <a:ahLst/>
              <a:cxnLst/>
              <a:rect l="l" t="t" r="r" b="b"/>
              <a:pathLst>
                <a:path w="858" h="7109" extrusionOk="0">
                  <a:moveTo>
                    <a:pt x="512" y="5418"/>
                  </a:moveTo>
                  <a:lnTo>
                    <a:pt x="512" y="6668"/>
                  </a:lnTo>
                  <a:lnTo>
                    <a:pt x="524" y="6668"/>
                  </a:lnTo>
                  <a:cubicBezTo>
                    <a:pt x="524" y="6727"/>
                    <a:pt x="477" y="6775"/>
                    <a:pt x="417" y="6775"/>
                  </a:cubicBezTo>
                  <a:cubicBezTo>
                    <a:pt x="358" y="6775"/>
                    <a:pt x="310" y="6727"/>
                    <a:pt x="310" y="6668"/>
                  </a:cubicBezTo>
                  <a:lnTo>
                    <a:pt x="310" y="5418"/>
                  </a:lnTo>
                  <a:close/>
                  <a:moveTo>
                    <a:pt x="691" y="0"/>
                  </a:moveTo>
                  <a:cubicBezTo>
                    <a:pt x="596" y="0"/>
                    <a:pt x="524" y="84"/>
                    <a:pt x="524" y="167"/>
                  </a:cubicBezTo>
                  <a:lnTo>
                    <a:pt x="524" y="5108"/>
                  </a:lnTo>
                  <a:lnTo>
                    <a:pt x="334" y="5108"/>
                  </a:lnTo>
                  <a:lnTo>
                    <a:pt x="334" y="703"/>
                  </a:lnTo>
                  <a:cubicBezTo>
                    <a:pt x="334" y="608"/>
                    <a:pt x="262" y="536"/>
                    <a:pt x="167" y="536"/>
                  </a:cubicBezTo>
                  <a:cubicBezTo>
                    <a:pt x="84" y="536"/>
                    <a:pt x="0" y="608"/>
                    <a:pt x="0" y="703"/>
                  </a:cubicBezTo>
                  <a:lnTo>
                    <a:pt x="0" y="6692"/>
                  </a:lnTo>
                  <a:cubicBezTo>
                    <a:pt x="0" y="6930"/>
                    <a:pt x="203" y="7108"/>
                    <a:pt x="417" y="7108"/>
                  </a:cubicBezTo>
                  <a:cubicBezTo>
                    <a:pt x="655" y="7108"/>
                    <a:pt x="834" y="6906"/>
                    <a:pt x="834" y="6692"/>
                  </a:cubicBezTo>
                  <a:lnTo>
                    <a:pt x="834" y="179"/>
                  </a:lnTo>
                  <a:cubicBezTo>
                    <a:pt x="858" y="84"/>
                    <a:pt x="774" y="0"/>
                    <a:pt x="6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43" name="Google Shape;12143;p82"/>
          <p:cNvGrpSpPr/>
          <p:nvPr/>
        </p:nvGrpSpPr>
        <p:grpSpPr>
          <a:xfrm>
            <a:off x="10065290" y="2400575"/>
            <a:ext cx="444380" cy="466600"/>
            <a:chOff x="7548967" y="1978927"/>
            <a:chExt cx="333285" cy="349950"/>
          </a:xfrm>
          <a:solidFill>
            <a:srgbClr val="D2DE00"/>
          </a:solidFill>
        </p:grpSpPr>
        <p:sp>
          <p:nvSpPr>
            <p:cNvPr id="12144" name="Google Shape;12144;p82"/>
            <p:cNvSpPr/>
            <p:nvPr/>
          </p:nvSpPr>
          <p:spPr>
            <a:xfrm>
              <a:off x="7548967" y="1978927"/>
              <a:ext cx="333285" cy="234816"/>
            </a:xfrm>
            <a:custGeom>
              <a:avLst/>
              <a:gdLst/>
              <a:ahLst/>
              <a:cxnLst/>
              <a:rect l="l" t="t" r="r" b="b"/>
              <a:pathLst>
                <a:path w="10479" h="7383" extrusionOk="0">
                  <a:moveTo>
                    <a:pt x="8978" y="286"/>
                  </a:moveTo>
                  <a:cubicBezTo>
                    <a:pt x="9633" y="298"/>
                    <a:pt x="10145" y="834"/>
                    <a:pt x="10145" y="1489"/>
                  </a:cubicBezTo>
                  <a:cubicBezTo>
                    <a:pt x="10121" y="2168"/>
                    <a:pt x="9585" y="2727"/>
                    <a:pt x="8931" y="2727"/>
                  </a:cubicBezTo>
                  <a:cubicBezTo>
                    <a:pt x="8300" y="2727"/>
                    <a:pt x="7799" y="2251"/>
                    <a:pt x="7740" y="1656"/>
                  </a:cubicBezTo>
                  <a:lnTo>
                    <a:pt x="7740" y="1596"/>
                  </a:lnTo>
                  <a:lnTo>
                    <a:pt x="7740" y="1572"/>
                  </a:lnTo>
                  <a:lnTo>
                    <a:pt x="7740" y="1513"/>
                  </a:lnTo>
                  <a:cubicBezTo>
                    <a:pt x="7740" y="1429"/>
                    <a:pt x="7668" y="1358"/>
                    <a:pt x="7573" y="1358"/>
                  </a:cubicBezTo>
                  <a:lnTo>
                    <a:pt x="2882" y="1358"/>
                  </a:lnTo>
                  <a:cubicBezTo>
                    <a:pt x="2799" y="1358"/>
                    <a:pt x="2727" y="1429"/>
                    <a:pt x="2727" y="1513"/>
                  </a:cubicBezTo>
                  <a:lnTo>
                    <a:pt x="2727" y="1596"/>
                  </a:lnTo>
                  <a:lnTo>
                    <a:pt x="2727" y="1608"/>
                  </a:lnTo>
                  <a:lnTo>
                    <a:pt x="2727" y="1656"/>
                  </a:lnTo>
                  <a:lnTo>
                    <a:pt x="2727" y="1679"/>
                  </a:lnTo>
                  <a:lnTo>
                    <a:pt x="2727" y="1727"/>
                  </a:lnTo>
                  <a:lnTo>
                    <a:pt x="2727" y="1739"/>
                  </a:lnTo>
                  <a:cubicBezTo>
                    <a:pt x="2727" y="1751"/>
                    <a:pt x="2727" y="1775"/>
                    <a:pt x="2704" y="1799"/>
                  </a:cubicBezTo>
                  <a:lnTo>
                    <a:pt x="2704" y="1810"/>
                  </a:lnTo>
                  <a:cubicBezTo>
                    <a:pt x="2704" y="1834"/>
                    <a:pt x="2692" y="1858"/>
                    <a:pt x="2692" y="1870"/>
                  </a:cubicBezTo>
                  <a:cubicBezTo>
                    <a:pt x="2692" y="1894"/>
                    <a:pt x="2692" y="1894"/>
                    <a:pt x="2680" y="1906"/>
                  </a:cubicBezTo>
                  <a:cubicBezTo>
                    <a:pt x="2680" y="1918"/>
                    <a:pt x="2668" y="1930"/>
                    <a:pt x="2668" y="1930"/>
                  </a:cubicBezTo>
                  <a:cubicBezTo>
                    <a:pt x="2668" y="1953"/>
                    <a:pt x="2644" y="1953"/>
                    <a:pt x="2644" y="1965"/>
                  </a:cubicBezTo>
                  <a:cubicBezTo>
                    <a:pt x="2644" y="1977"/>
                    <a:pt x="2632" y="1977"/>
                    <a:pt x="2632" y="1989"/>
                  </a:cubicBezTo>
                  <a:cubicBezTo>
                    <a:pt x="2632" y="2013"/>
                    <a:pt x="2620" y="2025"/>
                    <a:pt x="2620" y="2025"/>
                  </a:cubicBezTo>
                  <a:cubicBezTo>
                    <a:pt x="2620" y="2025"/>
                    <a:pt x="2620" y="2037"/>
                    <a:pt x="2608" y="2037"/>
                  </a:cubicBezTo>
                  <a:cubicBezTo>
                    <a:pt x="2573" y="2084"/>
                    <a:pt x="2561" y="2132"/>
                    <a:pt x="2525" y="2168"/>
                  </a:cubicBezTo>
                  <a:cubicBezTo>
                    <a:pt x="2513" y="2191"/>
                    <a:pt x="2513" y="2203"/>
                    <a:pt x="2501" y="2215"/>
                  </a:cubicBezTo>
                  <a:cubicBezTo>
                    <a:pt x="2454" y="2275"/>
                    <a:pt x="2406" y="2334"/>
                    <a:pt x="2346" y="2382"/>
                  </a:cubicBezTo>
                  <a:cubicBezTo>
                    <a:pt x="2334" y="2394"/>
                    <a:pt x="2323" y="2394"/>
                    <a:pt x="2311" y="2406"/>
                  </a:cubicBezTo>
                  <a:lnTo>
                    <a:pt x="2287" y="2430"/>
                  </a:lnTo>
                  <a:cubicBezTo>
                    <a:pt x="2084" y="2584"/>
                    <a:pt x="1811" y="2692"/>
                    <a:pt x="1537" y="2692"/>
                  </a:cubicBezTo>
                  <a:cubicBezTo>
                    <a:pt x="882" y="2692"/>
                    <a:pt x="322" y="2156"/>
                    <a:pt x="322" y="1489"/>
                  </a:cubicBezTo>
                  <a:cubicBezTo>
                    <a:pt x="322" y="822"/>
                    <a:pt x="858" y="286"/>
                    <a:pt x="1537" y="286"/>
                  </a:cubicBezTo>
                  <a:close/>
                  <a:moveTo>
                    <a:pt x="7395" y="1668"/>
                  </a:moveTo>
                  <a:cubicBezTo>
                    <a:pt x="7442" y="2049"/>
                    <a:pt x="7633" y="2406"/>
                    <a:pt x="7930" y="2668"/>
                  </a:cubicBezTo>
                  <a:cubicBezTo>
                    <a:pt x="7823" y="2763"/>
                    <a:pt x="7692" y="2799"/>
                    <a:pt x="7549" y="2799"/>
                  </a:cubicBezTo>
                  <a:lnTo>
                    <a:pt x="2858" y="2799"/>
                  </a:lnTo>
                  <a:cubicBezTo>
                    <a:pt x="2727" y="2787"/>
                    <a:pt x="2608" y="2739"/>
                    <a:pt x="2501" y="2668"/>
                  </a:cubicBezTo>
                  <a:cubicBezTo>
                    <a:pt x="2739" y="2453"/>
                    <a:pt x="2906" y="2191"/>
                    <a:pt x="2977" y="1894"/>
                  </a:cubicBezTo>
                  <a:lnTo>
                    <a:pt x="2977" y="1870"/>
                  </a:lnTo>
                  <a:cubicBezTo>
                    <a:pt x="2977" y="1858"/>
                    <a:pt x="2989" y="1846"/>
                    <a:pt x="2989" y="1810"/>
                  </a:cubicBezTo>
                  <a:cubicBezTo>
                    <a:pt x="3001" y="1775"/>
                    <a:pt x="3001" y="1727"/>
                    <a:pt x="3001" y="1668"/>
                  </a:cubicBezTo>
                  <a:close/>
                  <a:moveTo>
                    <a:pt x="1513" y="1"/>
                  </a:moveTo>
                  <a:cubicBezTo>
                    <a:pt x="680" y="1"/>
                    <a:pt x="1" y="679"/>
                    <a:pt x="1" y="1513"/>
                  </a:cubicBezTo>
                  <a:cubicBezTo>
                    <a:pt x="1" y="2346"/>
                    <a:pt x="680" y="3037"/>
                    <a:pt x="1513" y="3037"/>
                  </a:cubicBezTo>
                  <a:cubicBezTo>
                    <a:pt x="1787" y="3037"/>
                    <a:pt x="2025" y="2977"/>
                    <a:pt x="2251" y="2858"/>
                  </a:cubicBezTo>
                  <a:cubicBezTo>
                    <a:pt x="2370" y="2977"/>
                    <a:pt x="2525" y="3049"/>
                    <a:pt x="2692" y="3096"/>
                  </a:cubicBezTo>
                  <a:lnTo>
                    <a:pt x="2692" y="7216"/>
                  </a:lnTo>
                  <a:cubicBezTo>
                    <a:pt x="2692" y="7311"/>
                    <a:pt x="2763" y="7383"/>
                    <a:pt x="2858" y="7383"/>
                  </a:cubicBezTo>
                  <a:cubicBezTo>
                    <a:pt x="2942" y="7383"/>
                    <a:pt x="3025" y="7311"/>
                    <a:pt x="3025" y="7216"/>
                  </a:cubicBezTo>
                  <a:lnTo>
                    <a:pt x="3025" y="3120"/>
                  </a:lnTo>
                  <a:lnTo>
                    <a:pt x="7454" y="3120"/>
                  </a:lnTo>
                  <a:lnTo>
                    <a:pt x="7454" y="3882"/>
                  </a:lnTo>
                  <a:cubicBezTo>
                    <a:pt x="7454" y="3977"/>
                    <a:pt x="7526" y="4049"/>
                    <a:pt x="7621" y="4049"/>
                  </a:cubicBezTo>
                  <a:cubicBezTo>
                    <a:pt x="7704" y="4049"/>
                    <a:pt x="7776" y="3977"/>
                    <a:pt x="7776" y="3882"/>
                  </a:cubicBezTo>
                  <a:lnTo>
                    <a:pt x="7776" y="3108"/>
                  </a:lnTo>
                  <a:cubicBezTo>
                    <a:pt x="7966" y="3084"/>
                    <a:pt x="8121" y="2989"/>
                    <a:pt x="8264" y="2870"/>
                  </a:cubicBezTo>
                  <a:cubicBezTo>
                    <a:pt x="8466" y="2977"/>
                    <a:pt x="8704" y="3037"/>
                    <a:pt x="8954" y="3037"/>
                  </a:cubicBezTo>
                  <a:cubicBezTo>
                    <a:pt x="9788" y="3037"/>
                    <a:pt x="10478" y="2346"/>
                    <a:pt x="10478" y="1513"/>
                  </a:cubicBezTo>
                  <a:cubicBezTo>
                    <a:pt x="10443" y="1120"/>
                    <a:pt x="10300" y="727"/>
                    <a:pt x="10014" y="441"/>
                  </a:cubicBezTo>
                  <a:cubicBezTo>
                    <a:pt x="9728" y="167"/>
                    <a:pt x="9359" y="1"/>
                    <a:pt x="897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45" name="Google Shape;12145;p82"/>
            <p:cNvSpPr/>
            <p:nvPr/>
          </p:nvSpPr>
          <p:spPr>
            <a:xfrm>
              <a:off x="7570562" y="2001667"/>
              <a:ext cx="51142" cy="51142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810" y="322"/>
                  </a:moveTo>
                  <a:cubicBezTo>
                    <a:pt x="1072" y="322"/>
                    <a:pt x="1286" y="536"/>
                    <a:pt x="1286" y="798"/>
                  </a:cubicBezTo>
                  <a:cubicBezTo>
                    <a:pt x="1286" y="1060"/>
                    <a:pt x="1072" y="1274"/>
                    <a:pt x="810" y="1274"/>
                  </a:cubicBezTo>
                  <a:cubicBezTo>
                    <a:pt x="536" y="1274"/>
                    <a:pt x="334" y="1072"/>
                    <a:pt x="334" y="798"/>
                  </a:cubicBezTo>
                  <a:cubicBezTo>
                    <a:pt x="334" y="536"/>
                    <a:pt x="536" y="322"/>
                    <a:pt x="810" y="322"/>
                  </a:cubicBezTo>
                  <a:close/>
                  <a:moveTo>
                    <a:pt x="810" y="0"/>
                  </a:moveTo>
                  <a:cubicBezTo>
                    <a:pt x="358" y="0"/>
                    <a:pt x="1" y="357"/>
                    <a:pt x="1" y="798"/>
                  </a:cubicBezTo>
                  <a:cubicBezTo>
                    <a:pt x="1" y="1250"/>
                    <a:pt x="358" y="1607"/>
                    <a:pt x="810" y="1607"/>
                  </a:cubicBezTo>
                  <a:cubicBezTo>
                    <a:pt x="1251" y="1607"/>
                    <a:pt x="1608" y="1250"/>
                    <a:pt x="1608" y="798"/>
                  </a:cubicBezTo>
                  <a:cubicBezTo>
                    <a:pt x="1608" y="357"/>
                    <a:pt x="1251" y="0"/>
                    <a:pt x="8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46" name="Google Shape;12146;p82"/>
            <p:cNvSpPr/>
            <p:nvPr/>
          </p:nvSpPr>
          <p:spPr>
            <a:xfrm>
              <a:off x="7807986" y="2001667"/>
              <a:ext cx="51174" cy="51142"/>
            </a:xfrm>
            <a:custGeom>
              <a:avLst/>
              <a:gdLst/>
              <a:ahLst/>
              <a:cxnLst/>
              <a:rect l="l" t="t" r="r" b="b"/>
              <a:pathLst>
                <a:path w="1609" h="1608" extrusionOk="0">
                  <a:moveTo>
                    <a:pt x="798" y="322"/>
                  </a:moveTo>
                  <a:cubicBezTo>
                    <a:pt x="1072" y="322"/>
                    <a:pt x="1275" y="536"/>
                    <a:pt x="1275" y="798"/>
                  </a:cubicBezTo>
                  <a:cubicBezTo>
                    <a:pt x="1275" y="1060"/>
                    <a:pt x="1072" y="1274"/>
                    <a:pt x="798" y="1274"/>
                  </a:cubicBezTo>
                  <a:cubicBezTo>
                    <a:pt x="537" y="1274"/>
                    <a:pt x="322" y="1072"/>
                    <a:pt x="322" y="798"/>
                  </a:cubicBezTo>
                  <a:cubicBezTo>
                    <a:pt x="322" y="536"/>
                    <a:pt x="537" y="322"/>
                    <a:pt x="798" y="322"/>
                  </a:cubicBezTo>
                  <a:close/>
                  <a:moveTo>
                    <a:pt x="798" y="0"/>
                  </a:moveTo>
                  <a:cubicBezTo>
                    <a:pt x="358" y="0"/>
                    <a:pt x="1" y="357"/>
                    <a:pt x="1" y="798"/>
                  </a:cubicBezTo>
                  <a:cubicBezTo>
                    <a:pt x="1" y="1250"/>
                    <a:pt x="358" y="1607"/>
                    <a:pt x="798" y="1607"/>
                  </a:cubicBezTo>
                  <a:cubicBezTo>
                    <a:pt x="1251" y="1607"/>
                    <a:pt x="1608" y="1250"/>
                    <a:pt x="1608" y="798"/>
                  </a:cubicBezTo>
                  <a:cubicBezTo>
                    <a:pt x="1608" y="357"/>
                    <a:pt x="1251" y="0"/>
                    <a:pt x="79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47" name="Google Shape;12147;p82"/>
            <p:cNvSpPr/>
            <p:nvPr/>
          </p:nvSpPr>
          <p:spPr>
            <a:xfrm>
              <a:off x="7570180" y="2121699"/>
              <a:ext cx="288980" cy="207178"/>
            </a:xfrm>
            <a:custGeom>
              <a:avLst/>
              <a:gdLst/>
              <a:ahLst/>
              <a:cxnLst/>
              <a:rect l="l" t="t" r="r" b="b"/>
              <a:pathLst>
                <a:path w="9086" h="6514" extrusionOk="0">
                  <a:moveTo>
                    <a:pt x="7513" y="4549"/>
                  </a:moveTo>
                  <a:cubicBezTo>
                    <a:pt x="7633" y="4549"/>
                    <a:pt x="7740" y="4644"/>
                    <a:pt x="7740" y="4763"/>
                  </a:cubicBezTo>
                  <a:lnTo>
                    <a:pt x="7740" y="5203"/>
                  </a:lnTo>
                  <a:lnTo>
                    <a:pt x="1358" y="5203"/>
                  </a:lnTo>
                  <a:lnTo>
                    <a:pt x="1358" y="4763"/>
                  </a:lnTo>
                  <a:cubicBezTo>
                    <a:pt x="1358" y="4644"/>
                    <a:pt x="1465" y="4549"/>
                    <a:pt x="1584" y="4549"/>
                  </a:cubicBezTo>
                  <a:close/>
                  <a:moveTo>
                    <a:pt x="8323" y="5513"/>
                  </a:moveTo>
                  <a:cubicBezTo>
                    <a:pt x="8561" y="5513"/>
                    <a:pt x="8764" y="5703"/>
                    <a:pt x="8764" y="5953"/>
                  </a:cubicBezTo>
                  <a:lnTo>
                    <a:pt x="8764" y="6180"/>
                  </a:lnTo>
                  <a:lnTo>
                    <a:pt x="346" y="6180"/>
                  </a:lnTo>
                  <a:lnTo>
                    <a:pt x="346" y="5953"/>
                  </a:lnTo>
                  <a:cubicBezTo>
                    <a:pt x="346" y="5715"/>
                    <a:pt x="536" y="5513"/>
                    <a:pt x="786" y="5513"/>
                  </a:cubicBezTo>
                  <a:close/>
                  <a:moveTo>
                    <a:pt x="6918" y="0"/>
                  </a:moveTo>
                  <a:cubicBezTo>
                    <a:pt x="6835" y="0"/>
                    <a:pt x="6763" y="84"/>
                    <a:pt x="6763" y="167"/>
                  </a:cubicBezTo>
                  <a:lnTo>
                    <a:pt x="6763" y="4215"/>
                  </a:lnTo>
                  <a:lnTo>
                    <a:pt x="2322" y="4215"/>
                  </a:lnTo>
                  <a:lnTo>
                    <a:pt x="2322" y="3501"/>
                  </a:lnTo>
                  <a:cubicBezTo>
                    <a:pt x="2322" y="3417"/>
                    <a:pt x="2251" y="3334"/>
                    <a:pt x="2156" y="3334"/>
                  </a:cubicBezTo>
                  <a:cubicBezTo>
                    <a:pt x="2072" y="3334"/>
                    <a:pt x="2001" y="3417"/>
                    <a:pt x="2001" y="3501"/>
                  </a:cubicBezTo>
                  <a:lnTo>
                    <a:pt x="2001" y="4215"/>
                  </a:lnTo>
                  <a:lnTo>
                    <a:pt x="1560" y="4215"/>
                  </a:lnTo>
                  <a:cubicBezTo>
                    <a:pt x="1263" y="4215"/>
                    <a:pt x="1013" y="4465"/>
                    <a:pt x="1013" y="4763"/>
                  </a:cubicBezTo>
                  <a:lnTo>
                    <a:pt x="1013" y="5203"/>
                  </a:lnTo>
                  <a:lnTo>
                    <a:pt x="763" y="5203"/>
                  </a:lnTo>
                  <a:cubicBezTo>
                    <a:pt x="346" y="5203"/>
                    <a:pt x="1" y="5537"/>
                    <a:pt x="1" y="5953"/>
                  </a:cubicBezTo>
                  <a:lnTo>
                    <a:pt x="1" y="6346"/>
                  </a:lnTo>
                  <a:cubicBezTo>
                    <a:pt x="1" y="6430"/>
                    <a:pt x="72" y="6513"/>
                    <a:pt x="167" y="6513"/>
                  </a:cubicBezTo>
                  <a:lnTo>
                    <a:pt x="8906" y="6513"/>
                  </a:lnTo>
                  <a:cubicBezTo>
                    <a:pt x="8990" y="6513"/>
                    <a:pt x="9061" y="6430"/>
                    <a:pt x="9061" y="6346"/>
                  </a:cubicBezTo>
                  <a:lnTo>
                    <a:pt x="9061" y="5953"/>
                  </a:lnTo>
                  <a:cubicBezTo>
                    <a:pt x="9085" y="5537"/>
                    <a:pt x="8740" y="5203"/>
                    <a:pt x="8323" y="5203"/>
                  </a:cubicBezTo>
                  <a:lnTo>
                    <a:pt x="8073" y="5203"/>
                  </a:lnTo>
                  <a:lnTo>
                    <a:pt x="8073" y="4763"/>
                  </a:lnTo>
                  <a:cubicBezTo>
                    <a:pt x="8073" y="4465"/>
                    <a:pt x="7811" y="4215"/>
                    <a:pt x="7513" y="4215"/>
                  </a:cubicBezTo>
                  <a:lnTo>
                    <a:pt x="7085" y="4215"/>
                  </a:lnTo>
                  <a:lnTo>
                    <a:pt x="7085" y="167"/>
                  </a:lnTo>
                  <a:cubicBezTo>
                    <a:pt x="7085" y="84"/>
                    <a:pt x="7013" y="0"/>
                    <a:pt x="691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48" name="Google Shape;12148;p82"/>
            <p:cNvSpPr/>
            <p:nvPr/>
          </p:nvSpPr>
          <p:spPr>
            <a:xfrm>
              <a:off x="7658408" y="2088368"/>
              <a:ext cx="30342" cy="154922"/>
            </a:xfrm>
            <a:custGeom>
              <a:avLst/>
              <a:gdLst/>
              <a:ahLst/>
              <a:cxnLst/>
              <a:rect l="l" t="t" r="r" b="b"/>
              <a:pathLst>
                <a:path w="954" h="4871" extrusionOk="0">
                  <a:moveTo>
                    <a:pt x="453" y="310"/>
                  </a:moveTo>
                  <a:cubicBezTo>
                    <a:pt x="537" y="310"/>
                    <a:pt x="608" y="370"/>
                    <a:pt x="608" y="453"/>
                  </a:cubicBezTo>
                  <a:lnTo>
                    <a:pt x="608" y="4382"/>
                  </a:lnTo>
                  <a:cubicBezTo>
                    <a:pt x="608" y="4465"/>
                    <a:pt x="548" y="4537"/>
                    <a:pt x="453" y="4537"/>
                  </a:cubicBezTo>
                  <a:cubicBezTo>
                    <a:pt x="382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70" y="310"/>
                    <a:pt x="453" y="310"/>
                  </a:cubicBezTo>
                  <a:close/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4394"/>
                  </a:lnTo>
                  <a:cubicBezTo>
                    <a:pt x="1" y="4656"/>
                    <a:pt x="203" y="4870"/>
                    <a:pt x="477" y="4870"/>
                  </a:cubicBezTo>
                  <a:cubicBezTo>
                    <a:pt x="727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7" y="1"/>
                    <a:pt x="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49" name="Google Shape;12149;p82"/>
            <p:cNvSpPr/>
            <p:nvPr/>
          </p:nvSpPr>
          <p:spPr>
            <a:xfrm>
              <a:off x="7700072" y="2088368"/>
              <a:ext cx="30310" cy="154922"/>
            </a:xfrm>
            <a:custGeom>
              <a:avLst/>
              <a:gdLst/>
              <a:ahLst/>
              <a:cxnLst/>
              <a:rect l="l" t="t" r="r" b="b"/>
              <a:pathLst>
                <a:path w="953" h="4871" extrusionOk="0">
                  <a:moveTo>
                    <a:pt x="453" y="310"/>
                  </a:moveTo>
                  <a:cubicBezTo>
                    <a:pt x="548" y="310"/>
                    <a:pt x="608" y="370"/>
                    <a:pt x="608" y="453"/>
                  </a:cubicBezTo>
                  <a:lnTo>
                    <a:pt x="608" y="4382"/>
                  </a:lnTo>
                  <a:cubicBezTo>
                    <a:pt x="608" y="4465"/>
                    <a:pt x="548" y="4537"/>
                    <a:pt x="453" y="4537"/>
                  </a:cubicBezTo>
                  <a:cubicBezTo>
                    <a:pt x="381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70" y="310"/>
                    <a:pt x="453" y="310"/>
                  </a:cubicBezTo>
                  <a:close/>
                  <a:moveTo>
                    <a:pt x="477" y="1"/>
                  </a:moveTo>
                  <a:cubicBezTo>
                    <a:pt x="215" y="1"/>
                    <a:pt x="0" y="203"/>
                    <a:pt x="0" y="477"/>
                  </a:cubicBezTo>
                  <a:lnTo>
                    <a:pt x="0" y="4394"/>
                  </a:lnTo>
                  <a:cubicBezTo>
                    <a:pt x="0" y="4656"/>
                    <a:pt x="203" y="4870"/>
                    <a:pt x="477" y="4870"/>
                  </a:cubicBezTo>
                  <a:cubicBezTo>
                    <a:pt x="727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7" y="1"/>
                    <a:pt x="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50" name="Google Shape;12150;p82"/>
            <p:cNvSpPr/>
            <p:nvPr/>
          </p:nvSpPr>
          <p:spPr>
            <a:xfrm>
              <a:off x="7741737" y="2088368"/>
              <a:ext cx="30310" cy="154922"/>
            </a:xfrm>
            <a:custGeom>
              <a:avLst/>
              <a:gdLst/>
              <a:ahLst/>
              <a:cxnLst/>
              <a:rect l="l" t="t" r="r" b="b"/>
              <a:pathLst>
                <a:path w="953" h="4871" extrusionOk="0">
                  <a:moveTo>
                    <a:pt x="453" y="310"/>
                  </a:moveTo>
                  <a:cubicBezTo>
                    <a:pt x="536" y="310"/>
                    <a:pt x="607" y="370"/>
                    <a:pt x="607" y="453"/>
                  </a:cubicBezTo>
                  <a:lnTo>
                    <a:pt x="607" y="4382"/>
                  </a:lnTo>
                  <a:cubicBezTo>
                    <a:pt x="607" y="4465"/>
                    <a:pt x="548" y="4537"/>
                    <a:pt x="453" y="4537"/>
                  </a:cubicBezTo>
                  <a:cubicBezTo>
                    <a:pt x="381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69" y="310"/>
                    <a:pt x="453" y="310"/>
                  </a:cubicBezTo>
                  <a:close/>
                  <a:moveTo>
                    <a:pt x="476" y="1"/>
                  </a:moveTo>
                  <a:cubicBezTo>
                    <a:pt x="214" y="1"/>
                    <a:pt x="0" y="203"/>
                    <a:pt x="0" y="477"/>
                  </a:cubicBezTo>
                  <a:lnTo>
                    <a:pt x="0" y="4394"/>
                  </a:lnTo>
                  <a:cubicBezTo>
                    <a:pt x="0" y="4656"/>
                    <a:pt x="203" y="4870"/>
                    <a:pt x="476" y="4870"/>
                  </a:cubicBezTo>
                  <a:cubicBezTo>
                    <a:pt x="726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6" y="1"/>
                    <a:pt x="47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51" name="Google Shape;12151;p82"/>
          <p:cNvGrpSpPr/>
          <p:nvPr/>
        </p:nvGrpSpPr>
        <p:grpSpPr>
          <a:xfrm>
            <a:off x="8285523" y="2400575"/>
            <a:ext cx="462020" cy="467067"/>
            <a:chOff x="6214142" y="1978927"/>
            <a:chExt cx="346515" cy="350300"/>
          </a:xfrm>
          <a:solidFill>
            <a:srgbClr val="D2DE00"/>
          </a:solidFill>
        </p:grpSpPr>
        <p:sp>
          <p:nvSpPr>
            <p:cNvPr id="12152" name="Google Shape;12152;p82"/>
            <p:cNvSpPr/>
            <p:nvPr/>
          </p:nvSpPr>
          <p:spPr>
            <a:xfrm>
              <a:off x="6289870" y="1978927"/>
              <a:ext cx="196937" cy="262073"/>
            </a:xfrm>
            <a:custGeom>
              <a:avLst/>
              <a:gdLst/>
              <a:ahLst/>
              <a:cxnLst/>
              <a:rect l="l" t="t" r="r" b="b"/>
              <a:pathLst>
                <a:path w="6192" h="8240" extrusionOk="0">
                  <a:moveTo>
                    <a:pt x="5251" y="1453"/>
                  </a:moveTo>
                  <a:lnTo>
                    <a:pt x="5811" y="2275"/>
                  </a:lnTo>
                  <a:cubicBezTo>
                    <a:pt x="5787" y="2346"/>
                    <a:pt x="5775" y="2430"/>
                    <a:pt x="5763" y="2489"/>
                  </a:cubicBezTo>
                  <a:lnTo>
                    <a:pt x="5763" y="2513"/>
                  </a:lnTo>
                  <a:cubicBezTo>
                    <a:pt x="5739" y="2572"/>
                    <a:pt x="5727" y="2644"/>
                    <a:pt x="5716" y="2703"/>
                  </a:cubicBezTo>
                  <a:lnTo>
                    <a:pt x="5311" y="2108"/>
                  </a:lnTo>
                  <a:cubicBezTo>
                    <a:pt x="5287" y="2072"/>
                    <a:pt x="5251" y="2049"/>
                    <a:pt x="5204" y="2037"/>
                  </a:cubicBezTo>
                  <a:cubicBezTo>
                    <a:pt x="5168" y="2037"/>
                    <a:pt x="5120" y="2037"/>
                    <a:pt x="5085" y="2072"/>
                  </a:cubicBezTo>
                  <a:cubicBezTo>
                    <a:pt x="4727" y="2346"/>
                    <a:pt x="4096" y="2680"/>
                    <a:pt x="3084" y="2680"/>
                  </a:cubicBezTo>
                  <a:cubicBezTo>
                    <a:pt x="2084" y="2680"/>
                    <a:pt x="1441" y="2334"/>
                    <a:pt x="1072" y="2072"/>
                  </a:cubicBezTo>
                  <a:cubicBezTo>
                    <a:pt x="1036" y="2037"/>
                    <a:pt x="1013" y="2037"/>
                    <a:pt x="965" y="2037"/>
                  </a:cubicBezTo>
                  <a:lnTo>
                    <a:pt x="929" y="2037"/>
                  </a:lnTo>
                  <a:cubicBezTo>
                    <a:pt x="894" y="2037"/>
                    <a:pt x="846" y="2072"/>
                    <a:pt x="834" y="2108"/>
                  </a:cubicBezTo>
                  <a:lnTo>
                    <a:pt x="429" y="2703"/>
                  </a:lnTo>
                  <a:cubicBezTo>
                    <a:pt x="417" y="2644"/>
                    <a:pt x="393" y="2572"/>
                    <a:pt x="382" y="2513"/>
                  </a:cubicBezTo>
                  <a:lnTo>
                    <a:pt x="382" y="2489"/>
                  </a:lnTo>
                  <a:cubicBezTo>
                    <a:pt x="370" y="2430"/>
                    <a:pt x="358" y="2346"/>
                    <a:pt x="334" y="2287"/>
                  </a:cubicBezTo>
                  <a:lnTo>
                    <a:pt x="560" y="1953"/>
                  </a:lnTo>
                  <a:lnTo>
                    <a:pt x="905" y="1453"/>
                  </a:lnTo>
                  <a:cubicBezTo>
                    <a:pt x="1025" y="1620"/>
                    <a:pt x="1227" y="1810"/>
                    <a:pt x="1525" y="1989"/>
                  </a:cubicBezTo>
                  <a:cubicBezTo>
                    <a:pt x="1667" y="2072"/>
                    <a:pt x="1810" y="2144"/>
                    <a:pt x="1965" y="2191"/>
                  </a:cubicBezTo>
                  <a:cubicBezTo>
                    <a:pt x="2287" y="2311"/>
                    <a:pt x="2679" y="2370"/>
                    <a:pt x="3084" y="2370"/>
                  </a:cubicBezTo>
                  <a:cubicBezTo>
                    <a:pt x="4239" y="2370"/>
                    <a:pt x="4870" y="1894"/>
                    <a:pt x="5168" y="1560"/>
                  </a:cubicBezTo>
                  <a:cubicBezTo>
                    <a:pt x="5192" y="1513"/>
                    <a:pt x="5227" y="1489"/>
                    <a:pt x="5251" y="1453"/>
                  </a:cubicBezTo>
                  <a:close/>
                  <a:moveTo>
                    <a:pt x="5061" y="2430"/>
                  </a:moveTo>
                  <a:lnTo>
                    <a:pt x="5549" y="3156"/>
                  </a:lnTo>
                  <a:cubicBezTo>
                    <a:pt x="5382" y="4239"/>
                    <a:pt x="5251" y="5180"/>
                    <a:pt x="5204" y="5954"/>
                  </a:cubicBezTo>
                  <a:cubicBezTo>
                    <a:pt x="5168" y="6775"/>
                    <a:pt x="5251" y="7192"/>
                    <a:pt x="5287" y="7371"/>
                  </a:cubicBezTo>
                  <a:lnTo>
                    <a:pt x="5287" y="7383"/>
                  </a:lnTo>
                  <a:lnTo>
                    <a:pt x="5287" y="7394"/>
                  </a:lnTo>
                  <a:lnTo>
                    <a:pt x="5287" y="7406"/>
                  </a:lnTo>
                  <a:cubicBezTo>
                    <a:pt x="5287" y="7454"/>
                    <a:pt x="5132" y="7609"/>
                    <a:pt x="4704" y="7728"/>
                  </a:cubicBezTo>
                  <a:cubicBezTo>
                    <a:pt x="4370" y="7811"/>
                    <a:pt x="3953" y="7871"/>
                    <a:pt x="3501" y="7906"/>
                  </a:cubicBezTo>
                  <a:cubicBezTo>
                    <a:pt x="3346" y="7918"/>
                    <a:pt x="3180" y="7918"/>
                    <a:pt x="3037" y="7918"/>
                  </a:cubicBezTo>
                  <a:lnTo>
                    <a:pt x="2799" y="7918"/>
                  </a:lnTo>
                  <a:cubicBezTo>
                    <a:pt x="2263" y="7906"/>
                    <a:pt x="1751" y="7847"/>
                    <a:pt x="1370" y="7740"/>
                  </a:cubicBezTo>
                  <a:cubicBezTo>
                    <a:pt x="917" y="7621"/>
                    <a:pt x="786" y="7466"/>
                    <a:pt x="786" y="7430"/>
                  </a:cubicBezTo>
                  <a:lnTo>
                    <a:pt x="786" y="7406"/>
                  </a:lnTo>
                  <a:lnTo>
                    <a:pt x="786" y="7394"/>
                  </a:lnTo>
                  <a:lnTo>
                    <a:pt x="786" y="7383"/>
                  </a:lnTo>
                  <a:cubicBezTo>
                    <a:pt x="822" y="7204"/>
                    <a:pt x="905" y="6787"/>
                    <a:pt x="858" y="5966"/>
                  </a:cubicBezTo>
                  <a:cubicBezTo>
                    <a:pt x="834" y="5192"/>
                    <a:pt x="703" y="4251"/>
                    <a:pt x="465" y="3156"/>
                  </a:cubicBezTo>
                  <a:lnTo>
                    <a:pt x="953" y="2430"/>
                  </a:lnTo>
                  <a:cubicBezTo>
                    <a:pt x="1370" y="2703"/>
                    <a:pt x="2037" y="3001"/>
                    <a:pt x="3001" y="3001"/>
                  </a:cubicBezTo>
                  <a:cubicBezTo>
                    <a:pt x="3977" y="3001"/>
                    <a:pt x="4644" y="2703"/>
                    <a:pt x="5061" y="2430"/>
                  </a:cubicBezTo>
                  <a:close/>
                  <a:moveTo>
                    <a:pt x="905" y="1"/>
                  </a:moveTo>
                  <a:cubicBezTo>
                    <a:pt x="822" y="1"/>
                    <a:pt x="739" y="72"/>
                    <a:pt x="739" y="167"/>
                  </a:cubicBezTo>
                  <a:lnTo>
                    <a:pt x="739" y="1156"/>
                  </a:lnTo>
                  <a:cubicBezTo>
                    <a:pt x="715" y="1179"/>
                    <a:pt x="703" y="1203"/>
                    <a:pt x="679" y="1215"/>
                  </a:cubicBezTo>
                  <a:lnTo>
                    <a:pt x="24" y="2168"/>
                  </a:lnTo>
                  <a:cubicBezTo>
                    <a:pt x="12" y="2203"/>
                    <a:pt x="1" y="2227"/>
                    <a:pt x="1" y="2263"/>
                  </a:cubicBezTo>
                  <a:lnTo>
                    <a:pt x="1" y="2287"/>
                  </a:lnTo>
                  <a:cubicBezTo>
                    <a:pt x="72" y="2572"/>
                    <a:pt x="132" y="2858"/>
                    <a:pt x="191" y="3132"/>
                  </a:cubicBezTo>
                  <a:cubicBezTo>
                    <a:pt x="572" y="5001"/>
                    <a:pt x="703" y="6394"/>
                    <a:pt x="524" y="7275"/>
                  </a:cubicBezTo>
                  <a:lnTo>
                    <a:pt x="524" y="7287"/>
                  </a:lnTo>
                  <a:lnTo>
                    <a:pt x="524" y="7311"/>
                  </a:lnTo>
                  <a:lnTo>
                    <a:pt x="524" y="7323"/>
                  </a:lnTo>
                  <a:lnTo>
                    <a:pt x="524" y="7335"/>
                  </a:lnTo>
                  <a:lnTo>
                    <a:pt x="524" y="7371"/>
                  </a:lnTo>
                  <a:lnTo>
                    <a:pt x="524" y="7383"/>
                  </a:lnTo>
                  <a:lnTo>
                    <a:pt x="524" y="7406"/>
                  </a:lnTo>
                  <a:cubicBezTo>
                    <a:pt x="524" y="7978"/>
                    <a:pt x="1858" y="8240"/>
                    <a:pt x="3096" y="8240"/>
                  </a:cubicBezTo>
                  <a:cubicBezTo>
                    <a:pt x="4323" y="8240"/>
                    <a:pt x="5668" y="7990"/>
                    <a:pt x="5668" y="7406"/>
                  </a:cubicBezTo>
                  <a:lnTo>
                    <a:pt x="5668" y="7383"/>
                  </a:lnTo>
                  <a:lnTo>
                    <a:pt x="5668" y="7371"/>
                  </a:lnTo>
                  <a:lnTo>
                    <a:pt x="5668" y="7335"/>
                  </a:lnTo>
                  <a:lnTo>
                    <a:pt x="5668" y="7323"/>
                  </a:lnTo>
                  <a:lnTo>
                    <a:pt x="5668" y="7311"/>
                  </a:lnTo>
                  <a:lnTo>
                    <a:pt x="5668" y="7287"/>
                  </a:lnTo>
                  <a:lnTo>
                    <a:pt x="5668" y="7275"/>
                  </a:lnTo>
                  <a:cubicBezTo>
                    <a:pt x="5489" y="6382"/>
                    <a:pt x="5608" y="5001"/>
                    <a:pt x="5989" y="3132"/>
                  </a:cubicBezTo>
                  <a:cubicBezTo>
                    <a:pt x="6061" y="2870"/>
                    <a:pt x="6108" y="2572"/>
                    <a:pt x="6192" y="2287"/>
                  </a:cubicBezTo>
                  <a:lnTo>
                    <a:pt x="6192" y="2263"/>
                  </a:lnTo>
                  <a:cubicBezTo>
                    <a:pt x="6144" y="2251"/>
                    <a:pt x="6132" y="2227"/>
                    <a:pt x="6132" y="2215"/>
                  </a:cubicBezTo>
                  <a:cubicBezTo>
                    <a:pt x="6132" y="2203"/>
                    <a:pt x="6120" y="2191"/>
                    <a:pt x="6120" y="2168"/>
                  </a:cubicBezTo>
                  <a:lnTo>
                    <a:pt x="5466" y="1215"/>
                  </a:lnTo>
                  <a:cubicBezTo>
                    <a:pt x="5442" y="1191"/>
                    <a:pt x="5418" y="1179"/>
                    <a:pt x="5394" y="1156"/>
                  </a:cubicBezTo>
                  <a:lnTo>
                    <a:pt x="5394" y="167"/>
                  </a:lnTo>
                  <a:cubicBezTo>
                    <a:pt x="5394" y="72"/>
                    <a:pt x="5323" y="1"/>
                    <a:pt x="5239" y="1"/>
                  </a:cubicBezTo>
                  <a:cubicBezTo>
                    <a:pt x="5144" y="1"/>
                    <a:pt x="5073" y="72"/>
                    <a:pt x="5073" y="167"/>
                  </a:cubicBezTo>
                  <a:lnTo>
                    <a:pt x="5073" y="1156"/>
                  </a:lnTo>
                  <a:lnTo>
                    <a:pt x="5085" y="1144"/>
                  </a:lnTo>
                  <a:lnTo>
                    <a:pt x="5049" y="1191"/>
                  </a:lnTo>
                  <a:lnTo>
                    <a:pt x="5025" y="1203"/>
                  </a:lnTo>
                  <a:cubicBezTo>
                    <a:pt x="5001" y="1251"/>
                    <a:pt x="4965" y="1298"/>
                    <a:pt x="4930" y="1334"/>
                  </a:cubicBezTo>
                  <a:cubicBezTo>
                    <a:pt x="4668" y="1620"/>
                    <a:pt x="4120" y="2037"/>
                    <a:pt x="3084" y="2037"/>
                  </a:cubicBezTo>
                  <a:cubicBezTo>
                    <a:pt x="1917" y="2037"/>
                    <a:pt x="1370" y="1513"/>
                    <a:pt x="1155" y="1251"/>
                  </a:cubicBezTo>
                  <a:lnTo>
                    <a:pt x="1120" y="1203"/>
                  </a:lnTo>
                  <a:lnTo>
                    <a:pt x="1072" y="1156"/>
                  </a:lnTo>
                  <a:lnTo>
                    <a:pt x="1072" y="167"/>
                  </a:lnTo>
                  <a:cubicBezTo>
                    <a:pt x="1072" y="72"/>
                    <a:pt x="1001" y="1"/>
                    <a:pt x="90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53" name="Google Shape;12153;p82"/>
            <p:cNvSpPr/>
            <p:nvPr/>
          </p:nvSpPr>
          <p:spPr>
            <a:xfrm>
              <a:off x="6214142" y="2182256"/>
              <a:ext cx="346515" cy="146971"/>
            </a:xfrm>
            <a:custGeom>
              <a:avLst/>
              <a:gdLst/>
              <a:ahLst/>
              <a:cxnLst/>
              <a:rect l="l" t="t" r="r" b="b"/>
              <a:pathLst>
                <a:path w="10895" h="4621" extrusionOk="0">
                  <a:moveTo>
                    <a:pt x="9966" y="478"/>
                  </a:moveTo>
                  <a:lnTo>
                    <a:pt x="10525" y="525"/>
                  </a:lnTo>
                  <a:cubicBezTo>
                    <a:pt x="10525" y="561"/>
                    <a:pt x="10502" y="585"/>
                    <a:pt x="10490" y="620"/>
                  </a:cubicBezTo>
                  <a:cubicBezTo>
                    <a:pt x="10323" y="835"/>
                    <a:pt x="10192" y="1216"/>
                    <a:pt x="10192" y="1466"/>
                  </a:cubicBezTo>
                  <a:lnTo>
                    <a:pt x="10192" y="1513"/>
                  </a:lnTo>
                  <a:cubicBezTo>
                    <a:pt x="10192" y="1775"/>
                    <a:pt x="10013" y="2025"/>
                    <a:pt x="9716" y="2192"/>
                  </a:cubicBezTo>
                  <a:cubicBezTo>
                    <a:pt x="9454" y="2347"/>
                    <a:pt x="9287" y="2585"/>
                    <a:pt x="9275" y="2835"/>
                  </a:cubicBezTo>
                  <a:cubicBezTo>
                    <a:pt x="9251" y="3085"/>
                    <a:pt x="8978" y="3276"/>
                    <a:pt x="8632" y="3276"/>
                  </a:cubicBezTo>
                  <a:lnTo>
                    <a:pt x="8620" y="3276"/>
                  </a:lnTo>
                  <a:cubicBezTo>
                    <a:pt x="8263" y="3311"/>
                    <a:pt x="7942" y="3478"/>
                    <a:pt x="7787" y="3716"/>
                  </a:cubicBezTo>
                  <a:cubicBezTo>
                    <a:pt x="7659" y="3898"/>
                    <a:pt x="7413" y="4011"/>
                    <a:pt x="7150" y="4011"/>
                  </a:cubicBezTo>
                  <a:cubicBezTo>
                    <a:pt x="7069" y="4011"/>
                    <a:pt x="6987" y="4000"/>
                    <a:pt x="6906" y="3978"/>
                  </a:cubicBezTo>
                  <a:cubicBezTo>
                    <a:pt x="6804" y="3957"/>
                    <a:pt x="6701" y="3946"/>
                    <a:pt x="6599" y="3946"/>
                  </a:cubicBezTo>
                  <a:cubicBezTo>
                    <a:pt x="6358" y="3946"/>
                    <a:pt x="6126" y="4007"/>
                    <a:pt x="5942" y="4133"/>
                  </a:cubicBezTo>
                  <a:cubicBezTo>
                    <a:pt x="5799" y="4216"/>
                    <a:pt x="5620" y="4264"/>
                    <a:pt x="5441" y="4264"/>
                  </a:cubicBezTo>
                  <a:cubicBezTo>
                    <a:pt x="5263" y="4264"/>
                    <a:pt x="5084" y="4216"/>
                    <a:pt x="4953" y="4133"/>
                  </a:cubicBezTo>
                  <a:cubicBezTo>
                    <a:pt x="4770" y="4008"/>
                    <a:pt x="4528" y="3941"/>
                    <a:pt x="4289" y="3941"/>
                  </a:cubicBezTo>
                  <a:cubicBezTo>
                    <a:pt x="4187" y="3941"/>
                    <a:pt x="4085" y="3953"/>
                    <a:pt x="3989" y="3978"/>
                  </a:cubicBezTo>
                  <a:cubicBezTo>
                    <a:pt x="3908" y="4000"/>
                    <a:pt x="3825" y="4011"/>
                    <a:pt x="3744" y="4011"/>
                  </a:cubicBezTo>
                  <a:cubicBezTo>
                    <a:pt x="3477" y="4011"/>
                    <a:pt x="3226" y="3898"/>
                    <a:pt x="3108" y="3716"/>
                  </a:cubicBezTo>
                  <a:cubicBezTo>
                    <a:pt x="2941" y="3454"/>
                    <a:pt x="2632" y="3299"/>
                    <a:pt x="2274" y="3276"/>
                  </a:cubicBezTo>
                  <a:lnTo>
                    <a:pt x="2263" y="3276"/>
                  </a:lnTo>
                  <a:cubicBezTo>
                    <a:pt x="1917" y="3276"/>
                    <a:pt x="1631" y="3085"/>
                    <a:pt x="1620" y="2835"/>
                  </a:cubicBezTo>
                  <a:cubicBezTo>
                    <a:pt x="1608" y="2561"/>
                    <a:pt x="1441" y="2347"/>
                    <a:pt x="1179" y="2192"/>
                  </a:cubicBezTo>
                  <a:cubicBezTo>
                    <a:pt x="881" y="2014"/>
                    <a:pt x="703" y="1775"/>
                    <a:pt x="703" y="1513"/>
                  </a:cubicBezTo>
                  <a:lnTo>
                    <a:pt x="703" y="1466"/>
                  </a:lnTo>
                  <a:cubicBezTo>
                    <a:pt x="703" y="1216"/>
                    <a:pt x="560" y="835"/>
                    <a:pt x="405" y="620"/>
                  </a:cubicBezTo>
                  <a:cubicBezTo>
                    <a:pt x="381" y="585"/>
                    <a:pt x="358" y="561"/>
                    <a:pt x="346" y="525"/>
                  </a:cubicBezTo>
                  <a:lnTo>
                    <a:pt x="893" y="478"/>
                  </a:lnTo>
                  <a:cubicBezTo>
                    <a:pt x="1012" y="1347"/>
                    <a:pt x="1501" y="2144"/>
                    <a:pt x="2310" y="2740"/>
                  </a:cubicBezTo>
                  <a:cubicBezTo>
                    <a:pt x="3155" y="3371"/>
                    <a:pt x="4275" y="3728"/>
                    <a:pt x="5430" y="3728"/>
                  </a:cubicBezTo>
                  <a:cubicBezTo>
                    <a:pt x="6596" y="3728"/>
                    <a:pt x="7704" y="3383"/>
                    <a:pt x="8561" y="2740"/>
                  </a:cubicBezTo>
                  <a:cubicBezTo>
                    <a:pt x="9359" y="2144"/>
                    <a:pt x="9871" y="1347"/>
                    <a:pt x="9966" y="478"/>
                  </a:cubicBezTo>
                  <a:close/>
                  <a:moveTo>
                    <a:pt x="2378" y="0"/>
                  </a:moveTo>
                  <a:cubicBezTo>
                    <a:pt x="2372" y="0"/>
                    <a:pt x="2365" y="0"/>
                    <a:pt x="2358" y="1"/>
                  </a:cubicBezTo>
                  <a:cubicBezTo>
                    <a:pt x="2286" y="1"/>
                    <a:pt x="2215" y="25"/>
                    <a:pt x="2143" y="25"/>
                  </a:cubicBezTo>
                  <a:lnTo>
                    <a:pt x="143" y="216"/>
                  </a:lnTo>
                  <a:cubicBezTo>
                    <a:pt x="60" y="228"/>
                    <a:pt x="0" y="287"/>
                    <a:pt x="0" y="382"/>
                  </a:cubicBezTo>
                  <a:cubicBezTo>
                    <a:pt x="0" y="525"/>
                    <a:pt x="36" y="680"/>
                    <a:pt x="143" y="811"/>
                  </a:cubicBezTo>
                  <a:cubicBezTo>
                    <a:pt x="262" y="978"/>
                    <a:pt x="369" y="1287"/>
                    <a:pt x="369" y="1466"/>
                  </a:cubicBezTo>
                  <a:lnTo>
                    <a:pt x="369" y="1513"/>
                  </a:lnTo>
                  <a:cubicBezTo>
                    <a:pt x="369" y="1894"/>
                    <a:pt x="608" y="2252"/>
                    <a:pt x="1012" y="2478"/>
                  </a:cubicBezTo>
                  <a:cubicBezTo>
                    <a:pt x="1167" y="2561"/>
                    <a:pt x="1274" y="2716"/>
                    <a:pt x="1286" y="2859"/>
                  </a:cubicBezTo>
                  <a:cubicBezTo>
                    <a:pt x="1322" y="3276"/>
                    <a:pt x="1739" y="3621"/>
                    <a:pt x="2263" y="3621"/>
                  </a:cubicBezTo>
                  <a:cubicBezTo>
                    <a:pt x="2513" y="3633"/>
                    <a:pt x="2739" y="3752"/>
                    <a:pt x="2834" y="3918"/>
                  </a:cubicBezTo>
                  <a:cubicBezTo>
                    <a:pt x="3021" y="4198"/>
                    <a:pt x="3383" y="4361"/>
                    <a:pt x="3760" y="4361"/>
                  </a:cubicBezTo>
                  <a:cubicBezTo>
                    <a:pt x="3864" y="4361"/>
                    <a:pt x="3969" y="4349"/>
                    <a:pt x="4072" y="4323"/>
                  </a:cubicBezTo>
                  <a:cubicBezTo>
                    <a:pt x="4145" y="4306"/>
                    <a:pt x="4220" y="4298"/>
                    <a:pt x="4295" y="4298"/>
                  </a:cubicBezTo>
                  <a:cubicBezTo>
                    <a:pt x="4475" y="4298"/>
                    <a:pt x="4652" y="4346"/>
                    <a:pt x="4787" y="4430"/>
                  </a:cubicBezTo>
                  <a:cubicBezTo>
                    <a:pt x="4977" y="4550"/>
                    <a:pt x="5203" y="4621"/>
                    <a:pt x="5441" y="4621"/>
                  </a:cubicBezTo>
                  <a:cubicBezTo>
                    <a:pt x="5680" y="4621"/>
                    <a:pt x="5918" y="4561"/>
                    <a:pt x="6096" y="4430"/>
                  </a:cubicBezTo>
                  <a:cubicBezTo>
                    <a:pt x="6231" y="4346"/>
                    <a:pt x="6408" y="4298"/>
                    <a:pt x="6588" y="4298"/>
                  </a:cubicBezTo>
                  <a:cubicBezTo>
                    <a:pt x="6663" y="4298"/>
                    <a:pt x="6738" y="4306"/>
                    <a:pt x="6811" y="4323"/>
                  </a:cubicBezTo>
                  <a:cubicBezTo>
                    <a:pt x="6911" y="4348"/>
                    <a:pt x="7013" y="4360"/>
                    <a:pt x="7113" y="4360"/>
                  </a:cubicBezTo>
                  <a:cubicBezTo>
                    <a:pt x="7494" y="4360"/>
                    <a:pt x="7861" y="4191"/>
                    <a:pt x="8049" y="3918"/>
                  </a:cubicBezTo>
                  <a:cubicBezTo>
                    <a:pt x="8156" y="3752"/>
                    <a:pt x="8370" y="3633"/>
                    <a:pt x="8632" y="3621"/>
                  </a:cubicBezTo>
                  <a:cubicBezTo>
                    <a:pt x="9132" y="3621"/>
                    <a:pt x="9561" y="3299"/>
                    <a:pt x="9597" y="2859"/>
                  </a:cubicBezTo>
                  <a:cubicBezTo>
                    <a:pt x="9609" y="2716"/>
                    <a:pt x="9704" y="2585"/>
                    <a:pt x="9883" y="2478"/>
                  </a:cubicBezTo>
                  <a:cubicBezTo>
                    <a:pt x="10287" y="2252"/>
                    <a:pt x="10525" y="1883"/>
                    <a:pt x="10525" y="1513"/>
                  </a:cubicBezTo>
                  <a:lnTo>
                    <a:pt x="10525" y="1466"/>
                  </a:lnTo>
                  <a:cubicBezTo>
                    <a:pt x="10525" y="1287"/>
                    <a:pt x="10621" y="966"/>
                    <a:pt x="10740" y="811"/>
                  </a:cubicBezTo>
                  <a:cubicBezTo>
                    <a:pt x="10835" y="680"/>
                    <a:pt x="10895" y="525"/>
                    <a:pt x="10895" y="382"/>
                  </a:cubicBezTo>
                  <a:cubicBezTo>
                    <a:pt x="10895" y="287"/>
                    <a:pt x="10835" y="216"/>
                    <a:pt x="10740" y="216"/>
                  </a:cubicBezTo>
                  <a:lnTo>
                    <a:pt x="8751" y="25"/>
                  </a:lnTo>
                  <a:cubicBezTo>
                    <a:pt x="8668" y="25"/>
                    <a:pt x="8585" y="1"/>
                    <a:pt x="8513" y="1"/>
                  </a:cubicBezTo>
                  <a:cubicBezTo>
                    <a:pt x="8506" y="0"/>
                    <a:pt x="8499" y="0"/>
                    <a:pt x="8493" y="0"/>
                  </a:cubicBezTo>
                  <a:cubicBezTo>
                    <a:pt x="8408" y="0"/>
                    <a:pt x="8346" y="68"/>
                    <a:pt x="8335" y="156"/>
                  </a:cubicBezTo>
                  <a:cubicBezTo>
                    <a:pt x="8323" y="239"/>
                    <a:pt x="8394" y="323"/>
                    <a:pt x="8478" y="335"/>
                  </a:cubicBezTo>
                  <a:cubicBezTo>
                    <a:pt x="8561" y="335"/>
                    <a:pt x="8644" y="347"/>
                    <a:pt x="8716" y="347"/>
                  </a:cubicBezTo>
                  <a:lnTo>
                    <a:pt x="9656" y="442"/>
                  </a:lnTo>
                  <a:cubicBezTo>
                    <a:pt x="9418" y="2109"/>
                    <a:pt x="7620" y="3383"/>
                    <a:pt x="5441" y="3383"/>
                  </a:cubicBezTo>
                  <a:cubicBezTo>
                    <a:pt x="3275" y="3383"/>
                    <a:pt x="1453" y="2109"/>
                    <a:pt x="1227" y="442"/>
                  </a:cubicBezTo>
                  <a:lnTo>
                    <a:pt x="2167" y="347"/>
                  </a:lnTo>
                  <a:cubicBezTo>
                    <a:pt x="2239" y="347"/>
                    <a:pt x="2322" y="335"/>
                    <a:pt x="2393" y="335"/>
                  </a:cubicBezTo>
                  <a:cubicBezTo>
                    <a:pt x="2477" y="311"/>
                    <a:pt x="2560" y="239"/>
                    <a:pt x="2536" y="156"/>
                  </a:cubicBezTo>
                  <a:cubicBezTo>
                    <a:pt x="2525" y="68"/>
                    <a:pt x="2463" y="0"/>
                    <a:pt x="237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54" name="Google Shape;12154;p82"/>
          <p:cNvGrpSpPr/>
          <p:nvPr/>
        </p:nvGrpSpPr>
        <p:grpSpPr>
          <a:xfrm>
            <a:off x="9474565" y="2400066"/>
            <a:ext cx="444380" cy="467576"/>
            <a:chOff x="7105923" y="1978545"/>
            <a:chExt cx="333285" cy="350682"/>
          </a:xfrm>
          <a:solidFill>
            <a:srgbClr val="D2DE00"/>
          </a:solidFill>
        </p:grpSpPr>
        <p:sp>
          <p:nvSpPr>
            <p:cNvPr id="12155" name="Google Shape;12155;p82"/>
            <p:cNvSpPr/>
            <p:nvPr/>
          </p:nvSpPr>
          <p:spPr>
            <a:xfrm>
              <a:off x="7128632" y="2237978"/>
              <a:ext cx="220059" cy="91249"/>
            </a:xfrm>
            <a:custGeom>
              <a:avLst/>
              <a:gdLst/>
              <a:ahLst/>
              <a:cxnLst/>
              <a:rect l="l" t="t" r="r" b="b"/>
              <a:pathLst>
                <a:path w="6919" h="2869" extrusionOk="0">
                  <a:moveTo>
                    <a:pt x="6271" y="1"/>
                  </a:moveTo>
                  <a:cubicBezTo>
                    <a:pt x="6254" y="1"/>
                    <a:pt x="6235" y="4"/>
                    <a:pt x="6216" y="11"/>
                  </a:cubicBezTo>
                  <a:cubicBezTo>
                    <a:pt x="6133" y="23"/>
                    <a:pt x="6073" y="107"/>
                    <a:pt x="6097" y="202"/>
                  </a:cubicBezTo>
                  <a:cubicBezTo>
                    <a:pt x="6323" y="1214"/>
                    <a:pt x="6549" y="1893"/>
                    <a:pt x="6597" y="2059"/>
                  </a:cubicBezTo>
                  <a:lnTo>
                    <a:pt x="6597" y="2083"/>
                  </a:lnTo>
                  <a:cubicBezTo>
                    <a:pt x="6549" y="2143"/>
                    <a:pt x="6335" y="2274"/>
                    <a:pt x="5668" y="2393"/>
                  </a:cubicBezTo>
                  <a:cubicBezTo>
                    <a:pt x="5073" y="2500"/>
                    <a:pt x="4287" y="2559"/>
                    <a:pt x="3466" y="2559"/>
                  </a:cubicBezTo>
                  <a:cubicBezTo>
                    <a:pt x="2644" y="2559"/>
                    <a:pt x="1870" y="2500"/>
                    <a:pt x="1263" y="2393"/>
                  </a:cubicBezTo>
                  <a:cubicBezTo>
                    <a:pt x="596" y="2274"/>
                    <a:pt x="370" y="2143"/>
                    <a:pt x="346" y="2083"/>
                  </a:cubicBezTo>
                  <a:lnTo>
                    <a:pt x="346" y="2059"/>
                  </a:lnTo>
                  <a:cubicBezTo>
                    <a:pt x="406" y="1893"/>
                    <a:pt x="620" y="1214"/>
                    <a:pt x="834" y="202"/>
                  </a:cubicBezTo>
                  <a:cubicBezTo>
                    <a:pt x="846" y="107"/>
                    <a:pt x="799" y="23"/>
                    <a:pt x="715" y="11"/>
                  </a:cubicBezTo>
                  <a:cubicBezTo>
                    <a:pt x="699" y="7"/>
                    <a:pt x="683" y="5"/>
                    <a:pt x="668" y="5"/>
                  </a:cubicBezTo>
                  <a:cubicBezTo>
                    <a:pt x="594" y="5"/>
                    <a:pt x="535" y="52"/>
                    <a:pt x="525" y="131"/>
                  </a:cubicBezTo>
                  <a:cubicBezTo>
                    <a:pt x="263" y="1250"/>
                    <a:pt x="25" y="1988"/>
                    <a:pt x="13" y="2000"/>
                  </a:cubicBezTo>
                  <a:cubicBezTo>
                    <a:pt x="1" y="2024"/>
                    <a:pt x="1" y="2047"/>
                    <a:pt x="1" y="2059"/>
                  </a:cubicBezTo>
                  <a:lnTo>
                    <a:pt x="1" y="2083"/>
                  </a:lnTo>
                  <a:cubicBezTo>
                    <a:pt x="1" y="2345"/>
                    <a:pt x="346" y="2536"/>
                    <a:pt x="1096" y="2678"/>
                  </a:cubicBezTo>
                  <a:cubicBezTo>
                    <a:pt x="1727" y="2798"/>
                    <a:pt x="2573" y="2869"/>
                    <a:pt x="3454" y="2869"/>
                  </a:cubicBezTo>
                  <a:cubicBezTo>
                    <a:pt x="4347" y="2869"/>
                    <a:pt x="5180" y="2809"/>
                    <a:pt x="5799" y="2678"/>
                  </a:cubicBezTo>
                  <a:cubicBezTo>
                    <a:pt x="6549" y="2524"/>
                    <a:pt x="6907" y="2345"/>
                    <a:pt x="6907" y="2083"/>
                  </a:cubicBezTo>
                  <a:lnTo>
                    <a:pt x="6907" y="2059"/>
                  </a:lnTo>
                  <a:cubicBezTo>
                    <a:pt x="6918" y="2036"/>
                    <a:pt x="6918" y="2000"/>
                    <a:pt x="6918" y="1988"/>
                  </a:cubicBezTo>
                  <a:cubicBezTo>
                    <a:pt x="6918" y="1988"/>
                    <a:pt x="6668" y="1250"/>
                    <a:pt x="6406" y="131"/>
                  </a:cubicBezTo>
                  <a:cubicBezTo>
                    <a:pt x="6397" y="54"/>
                    <a:pt x="6342" y="1"/>
                    <a:pt x="627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56" name="Google Shape;12156;p82"/>
            <p:cNvSpPr/>
            <p:nvPr/>
          </p:nvSpPr>
          <p:spPr>
            <a:xfrm>
              <a:off x="7105923" y="2079271"/>
              <a:ext cx="266621" cy="145063"/>
            </a:xfrm>
            <a:custGeom>
              <a:avLst/>
              <a:gdLst/>
              <a:ahLst/>
              <a:cxnLst/>
              <a:rect l="l" t="t" r="r" b="b"/>
              <a:pathLst>
                <a:path w="8383" h="4561" extrusionOk="0">
                  <a:moveTo>
                    <a:pt x="4227" y="310"/>
                  </a:moveTo>
                  <a:cubicBezTo>
                    <a:pt x="5287" y="310"/>
                    <a:pt x="6275" y="418"/>
                    <a:pt x="7037" y="596"/>
                  </a:cubicBezTo>
                  <a:cubicBezTo>
                    <a:pt x="7763" y="775"/>
                    <a:pt x="8097" y="989"/>
                    <a:pt x="8097" y="1132"/>
                  </a:cubicBezTo>
                  <a:cubicBezTo>
                    <a:pt x="8049" y="1191"/>
                    <a:pt x="7966" y="1275"/>
                    <a:pt x="7811" y="1370"/>
                  </a:cubicBezTo>
                  <a:cubicBezTo>
                    <a:pt x="7621" y="1477"/>
                    <a:pt x="7335" y="1572"/>
                    <a:pt x="6990" y="1668"/>
                  </a:cubicBezTo>
                  <a:cubicBezTo>
                    <a:pt x="6835" y="1715"/>
                    <a:pt x="6668" y="1739"/>
                    <a:pt x="6489" y="1775"/>
                  </a:cubicBezTo>
                  <a:cubicBezTo>
                    <a:pt x="6454" y="1775"/>
                    <a:pt x="6418" y="1787"/>
                    <a:pt x="6382" y="1787"/>
                  </a:cubicBezTo>
                  <a:lnTo>
                    <a:pt x="6347" y="1787"/>
                  </a:lnTo>
                  <a:cubicBezTo>
                    <a:pt x="6323" y="1787"/>
                    <a:pt x="6287" y="1799"/>
                    <a:pt x="6263" y="1799"/>
                  </a:cubicBezTo>
                  <a:lnTo>
                    <a:pt x="6228" y="1799"/>
                  </a:lnTo>
                  <a:cubicBezTo>
                    <a:pt x="6192" y="1799"/>
                    <a:pt x="6156" y="1811"/>
                    <a:pt x="6120" y="1811"/>
                  </a:cubicBezTo>
                  <a:lnTo>
                    <a:pt x="6097" y="1811"/>
                  </a:lnTo>
                  <a:cubicBezTo>
                    <a:pt x="6061" y="1811"/>
                    <a:pt x="6025" y="1834"/>
                    <a:pt x="5977" y="1834"/>
                  </a:cubicBezTo>
                  <a:lnTo>
                    <a:pt x="5942" y="1834"/>
                  </a:lnTo>
                  <a:cubicBezTo>
                    <a:pt x="5906" y="1834"/>
                    <a:pt x="5882" y="1834"/>
                    <a:pt x="5847" y="1846"/>
                  </a:cubicBezTo>
                  <a:lnTo>
                    <a:pt x="5799" y="1846"/>
                  </a:lnTo>
                  <a:cubicBezTo>
                    <a:pt x="5763" y="1846"/>
                    <a:pt x="5716" y="1858"/>
                    <a:pt x="5680" y="1858"/>
                  </a:cubicBezTo>
                  <a:lnTo>
                    <a:pt x="5668" y="1858"/>
                  </a:lnTo>
                  <a:cubicBezTo>
                    <a:pt x="5644" y="1858"/>
                    <a:pt x="5596" y="1858"/>
                    <a:pt x="5561" y="1870"/>
                  </a:cubicBezTo>
                  <a:lnTo>
                    <a:pt x="5382" y="1870"/>
                  </a:lnTo>
                  <a:cubicBezTo>
                    <a:pt x="5346" y="1870"/>
                    <a:pt x="5299" y="1870"/>
                    <a:pt x="5263" y="1894"/>
                  </a:cubicBezTo>
                  <a:lnTo>
                    <a:pt x="3156" y="1894"/>
                  </a:lnTo>
                  <a:cubicBezTo>
                    <a:pt x="3108" y="1894"/>
                    <a:pt x="3060" y="1894"/>
                    <a:pt x="3037" y="1870"/>
                  </a:cubicBezTo>
                  <a:lnTo>
                    <a:pt x="2858" y="1870"/>
                  </a:lnTo>
                  <a:cubicBezTo>
                    <a:pt x="2810" y="1870"/>
                    <a:pt x="2787" y="1870"/>
                    <a:pt x="2751" y="1858"/>
                  </a:cubicBezTo>
                  <a:lnTo>
                    <a:pt x="2739" y="1858"/>
                  </a:lnTo>
                  <a:cubicBezTo>
                    <a:pt x="2691" y="1858"/>
                    <a:pt x="2644" y="1846"/>
                    <a:pt x="2620" y="1846"/>
                  </a:cubicBezTo>
                  <a:lnTo>
                    <a:pt x="2572" y="1846"/>
                  </a:lnTo>
                  <a:cubicBezTo>
                    <a:pt x="2548" y="1846"/>
                    <a:pt x="2513" y="1846"/>
                    <a:pt x="2489" y="1834"/>
                  </a:cubicBezTo>
                  <a:lnTo>
                    <a:pt x="2441" y="1834"/>
                  </a:lnTo>
                  <a:cubicBezTo>
                    <a:pt x="2394" y="1834"/>
                    <a:pt x="2370" y="1811"/>
                    <a:pt x="2322" y="1811"/>
                  </a:cubicBezTo>
                  <a:lnTo>
                    <a:pt x="2310" y="1811"/>
                  </a:lnTo>
                  <a:cubicBezTo>
                    <a:pt x="2263" y="1811"/>
                    <a:pt x="2227" y="1799"/>
                    <a:pt x="2191" y="1799"/>
                  </a:cubicBezTo>
                  <a:lnTo>
                    <a:pt x="2156" y="1799"/>
                  </a:lnTo>
                  <a:cubicBezTo>
                    <a:pt x="2132" y="1799"/>
                    <a:pt x="2096" y="1787"/>
                    <a:pt x="2072" y="1787"/>
                  </a:cubicBezTo>
                  <a:lnTo>
                    <a:pt x="2037" y="1787"/>
                  </a:lnTo>
                  <a:cubicBezTo>
                    <a:pt x="1989" y="1787"/>
                    <a:pt x="1965" y="1775"/>
                    <a:pt x="1917" y="1775"/>
                  </a:cubicBezTo>
                  <a:cubicBezTo>
                    <a:pt x="1739" y="1739"/>
                    <a:pt x="1572" y="1715"/>
                    <a:pt x="1417" y="1668"/>
                  </a:cubicBezTo>
                  <a:cubicBezTo>
                    <a:pt x="679" y="1489"/>
                    <a:pt x="358" y="1263"/>
                    <a:pt x="358" y="1132"/>
                  </a:cubicBezTo>
                  <a:cubicBezTo>
                    <a:pt x="358" y="1072"/>
                    <a:pt x="441" y="977"/>
                    <a:pt x="596" y="894"/>
                  </a:cubicBezTo>
                  <a:cubicBezTo>
                    <a:pt x="786" y="787"/>
                    <a:pt x="1072" y="680"/>
                    <a:pt x="1417" y="596"/>
                  </a:cubicBezTo>
                  <a:cubicBezTo>
                    <a:pt x="2156" y="418"/>
                    <a:pt x="3156" y="310"/>
                    <a:pt x="4227" y="310"/>
                  </a:cubicBezTo>
                  <a:close/>
                  <a:moveTo>
                    <a:pt x="6347" y="2108"/>
                  </a:moveTo>
                  <a:lnTo>
                    <a:pt x="6347" y="2180"/>
                  </a:lnTo>
                  <a:cubicBezTo>
                    <a:pt x="6347" y="2239"/>
                    <a:pt x="6370" y="2287"/>
                    <a:pt x="6370" y="2346"/>
                  </a:cubicBezTo>
                  <a:lnTo>
                    <a:pt x="6370" y="2442"/>
                  </a:lnTo>
                  <a:cubicBezTo>
                    <a:pt x="6370" y="2513"/>
                    <a:pt x="6382" y="2608"/>
                    <a:pt x="6382" y="2680"/>
                  </a:cubicBezTo>
                  <a:lnTo>
                    <a:pt x="6382" y="2692"/>
                  </a:lnTo>
                  <a:cubicBezTo>
                    <a:pt x="6382" y="2739"/>
                    <a:pt x="6394" y="2799"/>
                    <a:pt x="6394" y="2846"/>
                  </a:cubicBezTo>
                  <a:cubicBezTo>
                    <a:pt x="5739" y="2930"/>
                    <a:pt x="4965" y="2977"/>
                    <a:pt x="4180" y="2977"/>
                  </a:cubicBezTo>
                  <a:cubicBezTo>
                    <a:pt x="3394" y="2977"/>
                    <a:pt x="2620" y="2930"/>
                    <a:pt x="1929" y="2823"/>
                  </a:cubicBezTo>
                  <a:cubicBezTo>
                    <a:pt x="1929" y="2787"/>
                    <a:pt x="1953" y="2727"/>
                    <a:pt x="1953" y="2680"/>
                  </a:cubicBezTo>
                  <a:lnTo>
                    <a:pt x="1953" y="2668"/>
                  </a:lnTo>
                  <a:cubicBezTo>
                    <a:pt x="1965" y="2585"/>
                    <a:pt x="1965" y="2501"/>
                    <a:pt x="1965" y="2418"/>
                  </a:cubicBezTo>
                  <a:cubicBezTo>
                    <a:pt x="1965" y="2394"/>
                    <a:pt x="1965" y="2370"/>
                    <a:pt x="1977" y="2334"/>
                  </a:cubicBezTo>
                  <a:cubicBezTo>
                    <a:pt x="1977" y="2287"/>
                    <a:pt x="1989" y="2227"/>
                    <a:pt x="1989" y="2180"/>
                  </a:cubicBezTo>
                  <a:lnTo>
                    <a:pt x="1989" y="2108"/>
                  </a:lnTo>
                  <a:cubicBezTo>
                    <a:pt x="2322" y="2156"/>
                    <a:pt x="2656" y="2204"/>
                    <a:pt x="3037" y="2227"/>
                  </a:cubicBezTo>
                  <a:lnTo>
                    <a:pt x="3120" y="2227"/>
                  </a:lnTo>
                  <a:cubicBezTo>
                    <a:pt x="3180" y="2227"/>
                    <a:pt x="3239" y="2227"/>
                    <a:pt x="3299" y="2251"/>
                  </a:cubicBezTo>
                  <a:lnTo>
                    <a:pt x="5037" y="2251"/>
                  </a:lnTo>
                  <a:cubicBezTo>
                    <a:pt x="5096" y="2251"/>
                    <a:pt x="5156" y="2251"/>
                    <a:pt x="5239" y="2227"/>
                  </a:cubicBezTo>
                  <a:lnTo>
                    <a:pt x="5311" y="2227"/>
                  </a:lnTo>
                  <a:cubicBezTo>
                    <a:pt x="5680" y="2204"/>
                    <a:pt x="6025" y="2168"/>
                    <a:pt x="6347" y="2108"/>
                  </a:cubicBezTo>
                  <a:close/>
                  <a:moveTo>
                    <a:pt x="4180" y="1"/>
                  </a:moveTo>
                  <a:cubicBezTo>
                    <a:pt x="3096" y="1"/>
                    <a:pt x="2060" y="108"/>
                    <a:pt x="1286" y="287"/>
                  </a:cubicBezTo>
                  <a:cubicBezTo>
                    <a:pt x="429" y="489"/>
                    <a:pt x="1" y="775"/>
                    <a:pt x="1" y="1132"/>
                  </a:cubicBezTo>
                  <a:cubicBezTo>
                    <a:pt x="1" y="1489"/>
                    <a:pt x="429" y="1775"/>
                    <a:pt x="1286" y="1977"/>
                  </a:cubicBezTo>
                  <a:cubicBezTo>
                    <a:pt x="1405" y="2001"/>
                    <a:pt x="1548" y="2037"/>
                    <a:pt x="1679" y="2073"/>
                  </a:cubicBezTo>
                  <a:cubicBezTo>
                    <a:pt x="1667" y="2287"/>
                    <a:pt x="1644" y="2501"/>
                    <a:pt x="1620" y="2715"/>
                  </a:cubicBezTo>
                  <a:lnTo>
                    <a:pt x="1620" y="2763"/>
                  </a:lnTo>
                  <a:cubicBezTo>
                    <a:pt x="1620" y="2811"/>
                    <a:pt x="1608" y="2858"/>
                    <a:pt x="1608" y="2894"/>
                  </a:cubicBezTo>
                  <a:cubicBezTo>
                    <a:pt x="1548" y="3370"/>
                    <a:pt x="1465" y="3870"/>
                    <a:pt x="1382" y="4370"/>
                  </a:cubicBezTo>
                  <a:cubicBezTo>
                    <a:pt x="1370" y="4466"/>
                    <a:pt x="1429" y="4549"/>
                    <a:pt x="1513" y="4561"/>
                  </a:cubicBezTo>
                  <a:lnTo>
                    <a:pt x="1548" y="4561"/>
                  </a:lnTo>
                  <a:cubicBezTo>
                    <a:pt x="1620" y="4561"/>
                    <a:pt x="1691" y="4501"/>
                    <a:pt x="1703" y="4430"/>
                  </a:cubicBezTo>
                  <a:cubicBezTo>
                    <a:pt x="1786" y="4001"/>
                    <a:pt x="1858" y="3585"/>
                    <a:pt x="1906" y="3156"/>
                  </a:cubicBezTo>
                  <a:cubicBezTo>
                    <a:pt x="2596" y="3239"/>
                    <a:pt x="3370" y="3299"/>
                    <a:pt x="4180" y="3299"/>
                  </a:cubicBezTo>
                  <a:cubicBezTo>
                    <a:pt x="4977" y="3299"/>
                    <a:pt x="5775" y="3251"/>
                    <a:pt x="6454" y="3156"/>
                  </a:cubicBezTo>
                  <a:cubicBezTo>
                    <a:pt x="6501" y="3573"/>
                    <a:pt x="6573" y="4001"/>
                    <a:pt x="6644" y="4418"/>
                  </a:cubicBezTo>
                  <a:cubicBezTo>
                    <a:pt x="6666" y="4494"/>
                    <a:pt x="6738" y="4551"/>
                    <a:pt x="6822" y="4551"/>
                  </a:cubicBezTo>
                  <a:cubicBezTo>
                    <a:pt x="6830" y="4551"/>
                    <a:pt x="6838" y="4550"/>
                    <a:pt x="6847" y="4549"/>
                  </a:cubicBezTo>
                  <a:cubicBezTo>
                    <a:pt x="6930" y="4537"/>
                    <a:pt x="6990" y="4442"/>
                    <a:pt x="6978" y="4359"/>
                  </a:cubicBezTo>
                  <a:cubicBezTo>
                    <a:pt x="6882" y="3870"/>
                    <a:pt x="6811" y="3370"/>
                    <a:pt x="6751" y="2882"/>
                  </a:cubicBezTo>
                  <a:cubicBezTo>
                    <a:pt x="6751" y="2835"/>
                    <a:pt x="6739" y="2799"/>
                    <a:pt x="6739" y="2751"/>
                  </a:cubicBezTo>
                  <a:lnTo>
                    <a:pt x="6739" y="2704"/>
                  </a:lnTo>
                  <a:cubicBezTo>
                    <a:pt x="6728" y="2477"/>
                    <a:pt x="6692" y="2275"/>
                    <a:pt x="6680" y="2049"/>
                  </a:cubicBezTo>
                  <a:cubicBezTo>
                    <a:pt x="6811" y="2025"/>
                    <a:pt x="6942" y="1989"/>
                    <a:pt x="7061" y="1965"/>
                  </a:cubicBezTo>
                  <a:cubicBezTo>
                    <a:pt x="7930" y="1751"/>
                    <a:pt x="8359" y="1465"/>
                    <a:pt x="8359" y="1108"/>
                  </a:cubicBezTo>
                  <a:cubicBezTo>
                    <a:pt x="8383" y="775"/>
                    <a:pt x="7930" y="489"/>
                    <a:pt x="7073" y="287"/>
                  </a:cubicBezTo>
                  <a:cubicBezTo>
                    <a:pt x="6299" y="84"/>
                    <a:pt x="5263" y="1"/>
                    <a:pt x="418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57" name="Google Shape;12157;p82"/>
            <p:cNvSpPr/>
            <p:nvPr/>
          </p:nvSpPr>
          <p:spPr>
            <a:xfrm>
              <a:off x="7144184" y="2098609"/>
              <a:ext cx="190480" cy="33332"/>
            </a:xfrm>
            <a:custGeom>
              <a:avLst/>
              <a:gdLst/>
              <a:ahLst/>
              <a:cxnLst/>
              <a:rect l="l" t="t" r="r" b="b"/>
              <a:pathLst>
                <a:path w="5989" h="1048" extrusionOk="0">
                  <a:moveTo>
                    <a:pt x="2977" y="322"/>
                  </a:moveTo>
                  <a:cubicBezTo>
                    <a:pt x="3822" y="322"/>
                    <a:pt x="4655" y="405"/>
                    <a:pt x="5310" y="524"/>
                  </a:cubicBezTo>
                  <a:cubicBezTo>
                    <a:pt x="4655" y="643"/>
                    <a:pt x="3846" y="714"/>
                    <a:pt x="2977" y="714"/>
                  </a:cubicBezTo>
                  <a:cubicBezTo>
                    <a:pt x="2131" y="714"/>
                    <a:pt x="1298" y="643"/>
                    <a:pt x="643" y="524"/>
                  </a:cubicBezTo>
                  <a:cubicBezTo>
                    <a:pt x="1298" y="405"/>
                    <a:pt x="2131" y="322"/>
                    <a:pt x="2977" y="322"/>
                  </a:cubicBezTo>
                  <a:close/>
                  <a:moveTo>
                    <a:pt x="2989" y="0"/>
                  </a:moveTo>
                  <a:cubicBezTo>
                    <a:pt x="2119" y="0"/>
                    <a:pt x="1250" y="72"/>
                    <a:pt x="583" y="214"/>
                  </a:cubicBezTo>
                  <a:cubicBezTo>
                    <a:pt x="429" y="238"/>
                    <a:pt x="298" y="274"/>
                    <a:pt x="179" y="298"/>
                  </a:cubicBezTo>
                  <a:cubicBezTo>
                    <a:pt x="72" y="333"/>
                    <a:pt x="0" y="417"/>
                    <a:pt x="0" y="524"/>
                  </a:cubicBezTo>
                  <a:cubicBezTo>
                    <a:pt x="0" y="631"/>
                    <a:pt x="72" y="714"/>
                    <a:pt x="179" y="750"/>
                  </a:cubicBezTo>
                  <a:cubicBezTo>
                    <a:pt x="298" y="774"/>
                    <a:pt x="453" y="810"/>
                    <a:pt x="583" y="834"/>
                  </a:cubicBezTo>
                  <a:cubicBezTo>
                    <a:pt x="1262" y="964"/>
                    <a:pt x="2119" y="1048"/>
                    <a:pt x="2989" y="1048"/>
                  </a:cubicBezTo>
                  <a:cubicBezTo>
                    <a:pt x="3870" y="1048"/>
                    <a:pt x="4739" y="964"/>
                    <a:pt x="5406" y="834"/>
                  </a:cubicBezTo>
                  <a:cubicBezTo>
                    <a:pt x="5548" y="810"/>
                    <a:pt x="5691" y="774"/>
                    <a:pt x="5810" y="750"/>
                  </a:cubicBezTo>
                  <a:cubicBezTo>
                    <a:pt x="5906" y="714"/>
                    <a:pt x="5989" y="631"/>
                    <a:pt x="5989" y="524"/>
                  </a:cubicBezTo>
                  <a:cubicBezTo>
                    <a:pt x="5989" y="417"/>
                    <a:pt x="5906" y="333"/>
                    <a:pt x="5810" y="298"/>
                  </a:cubicBezTo>
                  <a:cubicBezTo>
                    <a:pt x="5691" y="274"/>
                    <a:pt x="5536" y="238"/>
                    <a:pt x="5406" y="214"/>
                  </a:cubicBezTo>
                  <a:cubicBezTo>
                    <a:pt x="4715" y="72"/>
                    <a:pt x="3870" y="0"/>
                    <a:pt x="298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58" name="Google Shape;12158;p82"/>
            <p:cNvSpPr/>
            <p:nvPr/>
          </p:nvSpPr>
          <p:spPr>
            <a:xfrm>
              <a:off x="7196440" y="1978927"/>
              <a:ext cx="242768" cy="96210"/>
            </a:xfrm>
            <a:custGeom>
              <a:avLst/>
              <a:gdLst/>
              <a:ahLst/>
              <a:cxnLst/>
              <a:rect l="l" t="t" r="r" b="b"/>
              <a:pathLst>
                <a:path w="7633" h="3025" extrusionOk="0">
                  <a:moveTo>
                    <a:pt x="7144" y="346"/>
                  </a:moveTo>
                  <a:cubicBezTo>
                    <a:pt x="7156" y="358"/>
                    <a:pt x="7168" y="370"/>
                    <a:pt x="7180" y="394"/>
                  </a:cubicBezTo>
                  <a:lnTo>
                    <a:pt x="7287" y="775"/>
                  </a:lnTo>
                  <a:cubicBezTo>
                    <a:pt x="7299" y="798"/>
                    <a:pt x="7299" y="834"/>
                    <a:pt x="7287" y="846"/>
                  </a:cubicBezTo>
                  <a:lnTo>
                    <a:pt x="1822" y="2322"/>
                  </a:lnTo>
                  <a:lnTo>
                    <a:pt x="1750" y="2084"/>
                  </a:lnTo>
                  <a:lnTo>
                    <a:pt x="7120" y="346"/>
                  </a:lnTo>
                  <a:close/>
                  <a:moveTo>
                    <a:pt x="1441" y="2168"/>
                  </a:moveTo>
                  <a:lnTo>
                    <a:pt x="1512" y="2394"/>
                  </a:lnTo>
                  <a:lnTo>
                    <a:pt x="429" y="2692"/>
                  </a:lnTo>
                  <a:cubicBezTo>
                    <a:pt x="417" y="2692"/>
                    <a:pt x="381" y="2680"/>
                    <a:pt x="369" y="2620"/>
                  </a:cubicBezTo>
                  <a:lnTo>
                    <a:pt x="369" y="2596"/>
                  </a:lnTo>
                  <a:cubicBezTo>
                    <a:pt x="357" y="2561"/>
                    <a:pt x="369" y="2513"/>
                    <a:pt x="381" y="2513"/>
                  </a:cubicBezTo>
                  <a:lnTo>
                    <a:pt x="1441" y="2168"/>
                  </a:lnTo>
                  <a:close/>
                  <a:moveTo>
                    <a:pt x="7111" y="1"/>
                  </a:moveTo>
                  <a:cubicBezTo>
                    <a:pt x="7082" y="1"/>
                    <a:pt x="7053" y="5"/>
                    <a:pt x="7025" y="13"/>
                  </a:cubicBezTo>
                  <a:lnTo>
                    <a:pt x="1500" y="1810"/>
                  </a:lnTo>
                  <a:lnTo>
                    <a:pt x="274" y="2215"/>
                  </a:lnTo>
                  <a:cubicBezTo>
                    <a:pt x="83" y="2275"/>
                    <a:pt x="0" y="2489"/>
                    <a:pt x="60" y="2703"/>
                  </a:cubicBezTo>
                  <a:lnTo>
                    <a:pt x="60" y="2727"/>
                  </a:lnTo>
                  <a:cubicBezTo>
                    <a:pt x="119" y="2906"/>
                    <a:pt x="262" y="3025"/>
                    <a:pt x="429" y="3025"/>
                  </a:cubicBezTo>
                  <a:cubicBezTo>
                    <a:pt x="453" y="3025"/>
                    <a:pt x="488" y="3025"/>
                    <a:pt x="512" y="3001"/>
                  </a:cubicBezTo>
                  <a:lnTo>
                    <a:pt x="7358" y="1156"/>
                  </a:lnTo>
                  <a:cubicBezTo>
                    <a:pt x="7453" y="1132"/>
                    <a:pt x="7525" y="1072"/>
                    <a:pt x="7573" y="1001"/>
                  </a:cubicBezTo>
                  <a:cubicBezTo>
                    <a:pt x="7620" y="906"/>
                    <a:pt x="7632" y="787"/>
                    <a:pt x="7596" y="667"/>
                  </a:cubicBezTo>
                  <a:lnTo>
                    <a:pt x="7501" y="298"/>
                  </a:lnTo>
                  <a:cubicBezTo>
                    <a:pt x="7465" y="179"/>
                    <a:pt x="7394" y="84"/>
                    <a:pt x="7287" y="48"/>
                  </a:cubicBezTo>
                  <a:cubicBezTo>
                    <a:pt x="7231" y="17"/>
                    <a:pt x="7170" y="1"/>
                    <a:pt x="711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59" name="Google Shape;12159;p82"/>
            <p:cNvSpPr/>
            <p:nvPr/>
          </p:nvSpPr>
          <p:spPr>
            <a:xfrm>
              <a:off x="7145297" y="2025139"/>
              <a:ext cx="32982" cy="33363"/>
            </a:xfrm>
            <a:custGeom>
              <a:avLst/>
              <a:gdLst/>
              <a:ahLst/>
              <a:cxnLst/>
              <a:rect l="l" t="t" r="r" b="b"/>
              <a:pathLst>
                <a:path w="1037" h="1049" extrusionOk="0">
                  <a:moveTo>
                    <a:pt x="513" y="0"/>
                  </a:moveTo>
                  <a:cubicBezTo>
                    <a:pt x="429" y="0"/>
                    <a:pt x="358" y="84"/>
                    <a:pt x="358" y="167"/>
                  </a:cubicBezTo>
                  <a:lnTo>
                    <a:pt x="358" y="357"/>
                  </a:lnTo>
                  <a:lnTo>
                    <a:pt x="156" y="357"/>
                  </a:lnTo>
                  <a:cubicBezTo>
                    <a:pt x="72" y="357"/>
                    <a:pt x="1" y="441"/>
                    <a:pt x="1" y="524"/>
                  </a:cubicBezTo>
                  <a:cubicBezTo>
                    <a:pt x="1" y="619"/>
                    <a:pt x="72" y="691"/>
                    <a:pt x="156" y="691"/>
                  </a:cubicBezTo>
                  <a:lnTo>
                    <a:pt x="358" y="691"/>
                  </a:lnTo>
                  <a:lnTo>
                    <a:pt x="358" y="881"/>
                  </a:lnTo>
                  <a:cubicBezTo>
                    <a:pt x="358" y="977"/>
                    <a:pt x="429" y="1048"/>
                    <a:pt x="513" y="1048"/>
                  </a:cubicBezTo>
                  <a:cubicBezTo>
                    <a:pt x="608" y="1048"/>
                    <a:pt x="679" y="977"/>
                    <a:pt x="679" y="881"/>
                  </a:cubicBezTo>
                  <a:lnTo>
                    <a:pt x="679" y="691"/>
                  </a:lnTo>
                  <a:lnTo>
                    <a:pt x="870" y="691"/>
                  </a:lnTo>
                  <a:cubicBezTo>
                    <a:pt x="965" y="691"/>
                    <a:pt x="1037" y="619"/>
                    <a:pt x="1037" y="524"/>
                  </a:cubicBezTo>
                  <a:cubicBezTo>
                    <a:pt x="1037" y="441"/>
                    <a:pt x="965" y="357"/>
                    <a:pt x="870" y="357"/>
                  </a:cubicBezTo>
                  <a:lnTo>
                    <a:pt x="679" y="357"/>
                  </a:lnTo>
                  <a:lnTo>
                    <a:pt x="679" y="167"/>
                  </a:lnTo>
                  <a:cubicBezTo>
                    <a:pt x="679" y="84"/>
                    <a:pt x="608" y="0"/>
                    <a:pt x="51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60" name="Google Shape;12160;p82"/>
            <p:cNvSpPr/>
            <p:nvPr/>
          </p:nvSpPr>
          <p:spPr>
            <a:xfrm>
              <a:off x="7338417" y="2045590"/>
              <a:ext cx="32982" cy="33332"/>
            </a:xfrm>
            <a:custGeom>
              <a:avLst/>
              <a:gdLst/>
              <a:ahLst/>
              <a:cxnLst/>
              <a:rect l="l" t="t" r="r" b="b"/>
              <a:pathLst>
                <a:path w="1037" h="1048" extrusionOk="0">
                  <a:moveTo>
                    <a:pt x="513" y="0"/>
                  </a:moveTo>
                  <a:cubicBezTo>
                    <a:pt x="430" y="0"/>
                    <a:pt x="358" y="72"/>
                    <a:pt x="358" y="167"/>
                  </a:cubicBezTo>
                  <a:lnTo>
                    <a:pt x="358" y="357"/>
                  </a:lnTo>
                  <a:lnTo>
                    <a:pt x="156" y="357"/>
                  </a:lnTo>
                  <a:cubicBezTo>
                    <a:pt x="72" y="357"/>
                    <a:pt x="1" y="429"/>
                    <a:pt x="1" y="524"/>
                  </a:cubicBezTo>
                  <a:cubicBezTo>
                    <a:pt x="1" y="607"/>
                    <a:pt x="72" y="691"/>
                    <a:pt x="156" y="691"/>
                  </a:cubicBezTo>
                  <a:lnTo>
                    <a:pt x="358" y="691"/>
                  </a:lnTo>
                  <a:lnTo>
                    <a:pt x="358" y="881"/>
                  </a:lnTo>
                  <a:cubicBezTo>
                    <a:pt x="358" y="965"/>
                    <a:pt x="430" y="1048"/>
                    <a:pt x="513" y="1048"/>
                  </a:cubicBezTo>
                  <a:cubicBezTo>
                    <a:pt x="608" y="1048"/>
                    <a:pt x="680" y="965"/>
                    <a:pt x="680" y="881"/>
                  </a:cubicBezTo>
                  <a:lnTo>
                    <a:pt x="680" y="691"/>
                  </a:lnTo>
                  <a:lnTo>
                    <a:pt x="870" y="691"/>
                  </a:lnTo>
                  <a:cubicBezTo>
                    <a:pt x="965" y="691"/>
                    <a:pt x="1037" y="607"/>
                    <a:pt x="1037" y="524"/>
                  </a:cubicBezTo>
                  <a:cubicBezTo>
                    <a:pt x="1037" y="429"/>
                    <a:pt x="965" y="357"/>
                    <a:pt x="870" y="357"/>
                  </a:cubicBezTo>
                  <a:lnTo>
                    <a:pt x="680" y="357"/>
                  </a:lnTo>
                  <a:lnTo>
                    <a:pt x="680" y="167"/>
                  </a:lnTo>
                  <a:cubicBezTo>
                    <a:pt x="680" y="72"/>
                    <a:pt x="608" y="0"/>
                    <a:pt x="51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61" name="Google Shape;12161;p82"/>
            <p:cNvSpPr/>
            <p:nvPr/>
          </p:nvSpPr>
          <p:spPr>
            <a:xfrm>
              <a:off x="7263453" y="1978545"/>
              <a:ext cx="33363" cy="32982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4" y="1"/>
                  </a:moveTo>
                  <a:cubicBezTo>
                    <a:pt x="429" y="1"/>
                    <a:pt x="358" y="72"/>
                    <a:pt x="358" y="156"/>
                  </a:cubicBezTo>
                  <a:lnTo>
                    <a:pt x="358" y="358"/>
                  </a:lnTo>
                  <a:lnTo>
                    <a:pt x="167" y="358"/>
                  </a:lnTo>
                  <a:cubicBezTo>
                    <a:pt x="72" y="358"/>
                    <a:pt x="1" y="429"/>
                    <a:pt x="1" y="513"/>
                  </a:cubicBezTo>
                  <a:cubicBezTo>
                    <a:pt x="1" y="608"/>
                    <a:pt x="72" y="679"/>
                    <a:pt x="167" y="679"/>
                  </a:cubicBezTo>
                  <a:lnTo>
                    <a:pt x="358" y="679"/>
                  </a:lnTo>
                  <a:lnTo>
                    <a:pt x="358" y="870"/>
                  </a:lnTo>
                  <a:cubicBezTo>
                    <a:pt x="358" y="965"/>
                    <a:pt x="429" y="1037"/>
                    <a:pt x="524" y="1037"/>
                  </a:cubicBezTo>
                  <a:cubicBezTo>
                    <a:pt x="608" y="1037"/>
                    <a:pt x="691" y="965"/>
                    <a:pt x="691" y="870"/>
                  </a:cubicBezTo>
                  <a:lnTo>
                    <a:pt x="691" y="679"/>
                  </a:lnTo>
                  <a:lnTo>
                    <a:pt x="882" y="679"/>
                  </a:lnTo>
                  <a:cubicBezTo>
                    <a:pt x="965" y="679"/>
                    <a:pt x="1048" y="608"/>
                    <a:pt x="1048" y="513"/>
                  </a:cubicBezTo>
                  <a:cubicBezTo>
                    <a:pt x="1048" y="429"/>
                    <a:pt x="965" y="358"/>
                    <a:pt x="882" y="358"/>
                  </a:cubicBezTo>
                  <a:lnTo>
                    <a:pt x="691" y="358"/>
                  </a:lnTo>
                  <a:lnTo>
                    <a:pt x="691" y="156"/>
                  </a:lnTo>
                  <a:cubicBezTo>
                    <a:pt x="691" y="72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162" name="Google Shape;12162;p82"/>
          <p:cNvSpPr/>
          <p:nvPr/>
        </p:nvSpPr>
        <p:spPr>
          <a:xfrm>
            <a:off x="8878285" y="2400066"/>
            <a:ext cx="456465" cy="467109"/>
          </a:xfrm>
          <a:custGeom>
            <a:avLst/>
            <a:gdLst/>
            <a:ahLst/>
            <a:cxnLst/>
            <a:rect l="l" t="t" r="r" b="b"/>
            <a:pathLst>
              <a:path w="10764" h="11015" extrusionOk="0">
                <a:moveTo>
                  <a:pt x="2179" y="8764"/>
                </a:moveTo>
                <a:lnTo>
                  <a:pt x="2179" y="9300"/>
                </a:lnTo>
                <a:lnTo>
                  <a:pt x="2167" y="9300"/>
                </a:lnTo>
                <a:cubicBezTo>
                  <a:pt x="2167" y="9347"/>
                  <a:pt x="2120" y="9383"/>
                  <a:pt x="2084" y="9383"/>
                </a:cubicBezTo>
                <a:lnTo>
                  <a:pt x="1989" y="9383"/>
                </a:lnTo>
                <a:cubicBezTo>
                  <a:pt x="1941" y="9383"/>
                  <a:pt x="1905" y="9347"/>
                  <a:pt x="1905" y="9300"/>
                </a:cubicBezTo>
                <a:lnTo>
                  <a:pt x="1905" y="8764"/>
                </a:lnTo>
                <a:close/>
                <a:moveTo>
                  <a:pt x="3870" y="8764"/>
                </a:moveTo>
                <a:lnTo>
                  <a:pt x="3870" y="9300"/>
                </a:lnTo>
                <a:lnTo>
                  <a:pt x="3846" y="9300"/>
                </a:lnTo>
                <a:cubicBezTo>
                  <a:pt x="3846" y="9347"/>
                  <a:pt x="3810" y="9383"/>
                  <a:pt x="3763" y="9383"/>
                </a:cubicBezTo>
                <a:lnTo>
                  <a:pt x="3667" y="9383"/>
                </a:lnTo>
                <a:cubicBezTo>
                  <a:pt x="3632" y="9383"/>
                  <a:pt x="3584" y="9347"/>
                  <a:pt x="3584" y="9300"/>
                </a:cubicBezTo>
                <a:lnTo>
                  <a:pt x="3584" y="8764"/>
                </a:lnTo>
                <a:close/>
                <a:moveTo>
                  <a:pt x="5537" y="8764"/>
                </a:moveTo>
                <a:lnTo>
                  <a:pt x="5537" y="9300"/>
                </a:lnTo>
                <a:lnTo>
                  <a:pt x="5513" y="9300"/>
                </a:lnTo>
                <a:cubicBezTo>
                  <a:pt x="5513" y="9347"/>
                  <a:pt x="5477" y="9383"/>
                  <a:pt x="5430" y="9383"/>
                </a:cubicBezTo>
                <a:lnTo>
                  <a:pt x="5334" y="9383"/>
                </a:lnTo>
                <a:cubicBezTo>
                  <a:pt x="5299" y="9383"/>
                  <a:pt x="5251" y="9347"/>
                  <a:pt x="5251" y="9300"/>
                </a:cubicBezTo>
                <a:lnTo>
                  <a:pt x="5251" y="8764"/>
                </a:lnTo>
                <a:close/>
                <a:moveTo>
                  <a:pt x="7215" y="8764"/>
                </a:moveTo>
                <a:lnTo>
                  <a:pt x="7215" y="9300"/>
                </a:lnTo>
                <a:lnTo>
                  <a:pt x="7204" y="9300"/>
                </a:lnTo>
                <a:cubicBezTo>
                  <a:pt x="7204" y="9347"/>
                  <a:pt x="7156" y="9383"/>
                  <a:pt x="7108" y="9383"/>
                </a:cubicBezTo>
                <a:lnTo>
                  <a:pt x="7025" y="9383"/>
                </a:lnTo>
                <a:cubicBezTo>
                  <a:pt x="6977" y="9383"/>
                  <a:pt x="6930" y="9347"/>
                  <a:pt x="6930" y="9300"/>
                </a:cubicBezTo>
                <a:lnTo>
                  <a:pt x="6930" y="8764"/>
                </a:lnTo>
                <a:close/>
                <a:moveTo>
                  <a:pt x="8894" y="8764"/>
                </a:moveTo>
                <a:lnTo>
                  <a:pt x="8894" y="9300"/>
                </a:lnTo>
                <a:lnTo>
                  <a:pt x="8882" y="9300"/>
                </a:lnTo>
                <a:cubicBezTo>
                  <a:pt x="8882" y="9347"/>
                  <a:pt x="8835" y="9383"/>
                  <a:pt x="8787" y="9383"/>
                </a:cubicBezTo>
                <a:lnTo>
                  <a:pt x="8704" y="9383"/>
                </a:lnTo>
                <a:cubicBezTo>
                  <a:pt x="8656" y="9383"/>
                  <a:pt x="8608" y="9347"/>
                  <a:pt x="8608" y="9300"/>
                </a:cubicBezTo>
                <a:lnTo>
                  <a:pt x="8608" y="8764"/>
                </a:lnTo>
                <a:close/>
                <a:moveTo>
                  <a:pt x="2703" y="8752"/>
                </a:moveTo>
                <a:lnTo>
                  <a:pt x="2703" y="10419"/>
                </a:lnTo>
                <a:lnTo>
                  <a:pt x="2179" y="10419"/>
                </a:lnTo>
                <a:lnTo>
                  <a:pt x="2179" y="9681"/>
                </a:lnTo>
                <a:cubicBezTo>
                  <a:pt x="2358" y="9645"/>
                  <a:pt x="2501" y="9478"/>
                  <a:pt x="2501" y="9288"/>
                </a:cubicBezTo>
                <a:lnTo>
                  <a:pt x="2501" y="8752"/>
                </a:lnTo>
                <a:close/>
                <a:moveTo>
                  <a:pt x="3227" y="8764"/>
                </a:moveTo>
                <a:lnTo>
                  <a:pt x="3227" y="9300"/>
                </a:lnTo>
                <a:cubicBezTo>
                  <a:pt x="3227" y="9490"/>
                  <a:pt x="3358" y="9657"/>
                  <a:pt x="3536" y="9704"/>
                </a:cubicBezTo>
                <a:lnTo>
                  <a:pt x="3536" y="10419"/>
                </a:lnTo>
                <a:lnTo>
                  <a:pt x="3013" y="10419"/>
                </a:lnTo>
                <a:lnTo>
                  <a:pt x="3013" y="8764"/>
                </a:lnTo>
                <a:close/>
                <a:moveTo>
                  <a:pt x="4370" y="8752"/>
                </a:moveTo>
                <a:lnTo>
                  <a:pt x="4370" y="10419"/>
                </a:lnTo>
                <a:lnTo>
                  <a:pt x="3846" y="10419"/>
                </a:lnTo>
                <a:lnTo>
                  <a:pt x="3846" y="9681"/>
                </a:lnTo>
                <a:cubicBezTo>
                  <a:pt x="4025" y="9645"/>
                  <a:pt x="4167" y="9478"/>
                  <a:pt x="4167" y="9288"/>
                </a:cubicBezTo>
                <a:lnTo>
                  <a:pt x="4167" y="8752"/>
                </a:lnTo>
                <a:close/>
                <a:moveTo>
                  <a:pt x="4906" y="8764"/>
                </a:moveTo>
                <a:lnTo>
                  <a:pt x="4906" y="9300"/>
                </a:lnTo>
                <a:cubicBezTo>
                  <a:pt x="4906" y="9490"/>
                  <a:pt x="5037" y="9657"/>
                  <a:pt x="5215" y="9704"/>
                </a:cubicBezTo>
                <a:lnTo>
                  <a:pt x="5215" y="10419"/>
                </a:lnTo>
                <a:lnTo>
                  <a:pt x="4703" y="10419"/>
                </a:lnTo>
                <a:lnTo>
                  <a:pt x="4703" y="8764"/>
                </a:lnTo>
                <a:close/>
                <a:moveTo>
                  <a:pt x="6049" y="8752"/>
                </a:moveTo>
                <a:lnTo>
                  <a:pt x="6049" y="10419"/>
                </a:lnTo>
                <a:lnTo>
                  <a:pt x="5537" y="10419"/>
                </a:lnTo>
                <a:lnTo>
                  <a:pt x="5537" y="9681"/>
                </a:lnTo>
                <a:cubicBezTo>
                  <a:pt x="5715" y="9645"/>
                  <a:pt x="5846" y="9478"/>
                  <a:pt x="5846" y="9288"/>
                </a:cubicBezTo>
                <a:lnTo>
                  <a:pt x="5846" y="8752"/>
                </a:lnTo>
                <a:close/>
                <a:moveTo>
                  <a:pt x="6573" y="8764"/>
                </a:moveTo>
                <a:lnTo>
                  <a:pt x="6573" y="9300"/>
                </a:lnTo>
                <a:cubicBezTo>
                  <a:pt x="6573" y="9490"/>
                  <a:pt x="6703" y="9657"/>
                  <a:pt x="6882" y="9704"/>
                </a:cubicBezTo>
                <a:lnTo>
                  <a:pt x="6882" y="10419"/>
                </a:lnTo>
                <a:lnTo>
                  <a:pt x="6370" y="10419"/>
                </a:lnTo>
                <a:lnTo>
                  <a:pt x="6370" y="8764"/>
                </a:lnTo>
                <a:close/>
                <a:moveTo>
                  <a:pt x="7739" y="8752"/>
                </a:moveTo>
                <a:lnTo>
                  <a:pt x="7739" y="10419"/>
                </a:lnTo>
                <a:lnTo>
                  <a:pt x="7215" y="10419"/>
                </a:lnTo>
                <a:lnTo>
                  <a:pt x="7215" y="9681"/>
                </a:lnTo>
                <a:cubicBezTo>
                  <a:pt x="7394" y="9645"/>
                  <a:pt x="7525" y="9478"/>
                  <a:pt x="7525" y="9288"/>
                </a:cubicBezTo>
                <a:lnTo>
                  <a:pt x="7525" y="8752"/>
                </a:lnTo>
                <a:close/>
                <a:moveTo>
                  <a:pt x="8251" y="8764"/>
                </a:moveTo>
                <a:lnTo>
                  <a:pt x="8251" y="9300"/>
                </a:lnTo>
                <a:cubicBezTo>
                  <a:pt x="8251" y="9490"/>
                  <a:pt x="8394" y="9657"/>
                  <a:pt x="8573" y="9704"/>
                </a:cubicBezTo>
                <a:lnTo>
                  <a:pt x="8573" y="10419"/>
                </a:lnTo>
                <a:lnTo>
                  <a:pt x="8049" y="10419"/>
                </a:lnTo>
                <a:lnTo>
                  <a:pt x="8049" y="8764"/>
                </a:lnTo>
                <a:close/>
                <a:moveTo>
                  <a:pt x="9406" y="8752"/>
                </a:moveTo>
                <a:lnTo>
                  <a:pt x="9406" y="10419"/>
                </a:lnTo>
                <a:lnTo>
                  <a:pt x="8882" y="10419"/>
                </a:lnTo>
                <a:lnTo>
                  <a:pt x="8882" y="9681"/>
                </a:lnTo>
                <a:cubicBezTo>
                  <a:pt x="9061" y="9645"/>
                  <a:pt x="9192" y="9478"/>
                  <a:pt x="9192" y="9288"/>
                </a:cubicBezTo>
                <a:lnTo>
                  <a:pt x="9192" y="8752"/>
                </a:lnTo>
                <a:close/>
                <a:moveTo>
                  <a:pt x="1560" y="8764"/>
                </a:moveTo>
                <a:lnTo>
                  <a:pt x="1560" y="9300"/>
                </a:lnTo>
                <a:cubicBezTo>
                  <a:pt x="1560" y="9490"/>
                  <a:pt x="1691" y="9657"/>
                  <a:pt x="1870" y="9704"/>
                </a:cubicBezTo>
                <a:lnTo>
                  <a:pt x="1870" y="10431"/>
                </a:lnTo>
                <a:lnTo>
                  <a:pt x="1346" y="10431"/>
                </a:lnTo>
                <a:lnTo>
                  <a:pt x="1346" y="10419"/>
                </a:lnTo>
                <a:lnTo>
                  <a:pt x="1346" y="8764"/>
                </a:lnTo>
                <a:close/>
                <a:moveTo>
                  <a:pt x="1024" y="8764"/>
                </a:moveTo>
                <a:lnTo>
                  <a:pt x="1024" y="10574"/>
                </a:lnTo>
                <a:lnTo>
                  <a:pt x="1024" y="10681"/>
                </a:lnTo>
                <a:lnTo>
                  <a:pt x="334" y="10681"/>
                </a:lnTo>
                <a:cubicBezTo>
                  <a:pt x="322" y="10681"/>
                  <a:pt x="322" y="10669"/>
                  <a:pt x="322" y="10669"/>
                </a:cubicBezTo>
                <a:lnTo>
                  <a:pt x="322" y="8764"/>
                </a:lnTo>
                <a:close/>
                <a:moveTo>
                  <a:pt x="10430" y="8764"/>
                </a:moveTo>
                <a:lnTo>
                  <a:pt x="10430" y="10669"/>
                </a:lnTo>
                <a:cubicBezTo>
                  <a:pt x="10430" y="10681"/>
                  <a:pt x="10418" y="10681"/>
                  <a:pt x="10418" y="10681"/>
                </a:cubicBezTo>
                <a:lnTo>
                  <a:pt x="9728" y="10681"/>
                </a:lnTo>
                <a:lnTo>
                  <a:pt x="9728" y="10574"/>
                </a:lnTo>
                <a:lnTo>
                  <a:pt x="9728" y="8764"/>
                </a:lnTo>
                <a:close/>
                <a:moveTo>
                  <a:pt x="4203" y="1"/>
                </a:moveTo>
                <a:cubicBezTo>
                  <a:pt x="1881" y="1"/>
                  <a:pt x="0" y="1882"/>
                  <a:pt x="0" y="4204"/>
                </a:cubicBezTo>
                <a:lnTo>
                  <a:pt x="0" y="10669"/>
                </a:lnTo>
                <a:cubicBezTo>
                  <a:pt x="0" y="10859"/>
                  <a:pt x="143" y="11014"/>
                  <a:pt x="334" y="11014"/>
                </a:cubicBezTo>
                <a:lnTo>
                  <a:pt x="1191" y="11014"/>
                </a:lnTo>
                <a:cubicBezTo>
                  <a:pt x="1274" y="11014"/>
                  <a:pt x="1346" y="10931"/>
                  <a:pt x="1346" y="10847"/>
                </a:cubicBezTo>
                <a:lnTo>
                  <a:pt x="1346" y="10740"/>
                </a:lnTo>
                <a:lnTo>
                  <a:pt x="9418" y="10740"/>
                </a:lnTo>
                <a:lnTo>
                  <a:pt x="9418" y="10847"/>
                </a:lnTo>
                <a:cubicBezTo>
                  <a:pt x="9418" y="10931"/>
                  <a:pt x="9490" y="11014"/>
                  <a:pt x="9573" y="11014"/>
                </a:cubicBezTo>
                <a:lnTo>
                  <a:pt x="10430" y="11014"/>
                </a:lnTo>
                <a:cubicBezTo>
                  <a:pt x="10621" y="11014"/>
                  <a:pt x="10764" y="10859"/>
                  <a:pt x="10764" y="10669"/>
                </a:cubicBezTo>
                <a:lnTo>
                  <a:pt x="10764" y="7264"/>
                </a:lnTo>
                <a:cubicBezTo>
                  <a:pt x="10752" y="6573"/>
                  <a:pt x="10204" y="6025"/>
                  <a:pt x="9525" y="6025"/>
                </a:cubicBezTo>
                <a:lnTo>
                  <a:pt x="9323" y="6025"/>
                </a:lnTo>
                <a:cubicBezTo>
                  <a:pt x="8823" y="6025"/>
                  <a:pt x="8418" y="5609"/>
                  <a:pt x="8418" y="5120"/>
                </a:cubicBezTo>
                <a:lnTo>
                  <a:pt x="8418" y="4228"/>
                </a:lnTo>
                <a:cubicBezTo>
                  <a:pt x="8418" y="3977"/>
                  <a:pt x="8406" y="3751"/>
                  <a:pt x="8358" y="3525"/>
                </a:cubicBezTo>
                <a:cubicBezTo>
                  <a:pt x="8348" y="3444"/>
                  <a:pt x="8278" y="3389"/>
                  <a:pt x="8213" y="3389"/>
                </a:cubicBezTo>
                <a:cubicBezTo>
                  <a:pt x="8202" y="3389"/>
                  <a:pt x="8191" y="3391"/>
                  <a:pt x="8180" y="3394"/>
                </a:cubicBezTo>
                <a:cubicBezTo>
                  <a:pt x="8097" y="3406"/>
                  <a:pt x="8037" y="3489"/>
                  <a:pt x="8049" y="3573"/>
                </a:cubicBezTo>
                <a:cubicBezTo>
                  <a:pt x="8073" y="3775"/>
                  <a:pt x="8108" y="4001"/>
                  <a:pt x="8108" y="4228"/>
                </a:cubicBezTo>
                <a:lnTo>
                  <a:pt x="8108" y="5120"/>
                </a:lnTo>
                <a:cubicBezTo>
                  <a:pt x="8108" y="5799"/>
                  <a:pt x="8656" y="6347"/>
                  <a:pt x="9347" y="6347"/>
                </a:cubicBezTo>
                <a:lnTo>
                  <a:pt x="9537" y="6347"/>
                </a:lnTo>
                <a:cubicBezTo>
                  <a:pt x="10037" y="6347"/>
                  <a:pt x="10442" y="6764"/>
                  <a:pt x="10442" y="7264"/>
                </a:cubicBezTo>
                <a:lnTo>
                  <a:pt x="10442" y="7657"/>
                </a:lnTo>
                <a:lnTo>
                  <a:pt x="1893" y="7657"/>
                </a:lnTo>
                <a:cubicBezTo>
                  <a:pt x="1810" y="7657"/>
                  <a:pt x="1739" y="7740"/>
                  <a:pt x="1739" y="7823"/>
                </a:cubicBezTo>
                <a:cubicBezTo>
                  <a:pt x="1739" y="7918"/>
                  <a:pt x="1810" y="7990"/>
                  <a:pt x="1893" y="7990"/>
                </a:cubicBezTo>
                <a:lnTo>
                  <a:pt x="10442" y="7990"/>
                </a:lnTo>
                <a:lnTo>
                  <a:pt x="10442" y="8454"/>
                </a:lnTo>
                <a:lnTo>
                  <a:pt x="334" y="8454"/>
                </a:lnTo>
                <a:lnTo>
                  <a:pt x="334" y="7990"/>
                </a:lnTo>
                <a:lnTo>
                  <a:pt x="1143" y="7990"/>
                </a:lnTo>
                <a:cubicBezTo>
                  <a:pt x="1227" y="7990"/>
                  <a:pt x="1310" y="7918"/>
                  <a:pt x="1310" y="7823"/>
                </a:cubicBezTo>
                <a:cubicBezTo>
                  <a:pt x="1310" y="7740"/>
                  <a:pt x="1227" y="7657"/>
                  <a:pt x="1143" y="7657"/>
                </a:cubicBezTo>
                <a:lnTo>
                  <a:pt x="334" y="7657"/>
                </a:lnTo>
                <a:lnTo>
                  <a:pt x="334" y="4204"/>
                </a:lnTo>
                <a:cubicBezTo>
                  <a:pt x="334" y="2061"/>
                  <a:pt x="2084" y="322"/>
                  <a:pt x="4215" y="322"/>
                </a:cubicBezTo>
                <a:cubicBezTo>
                  <a:pt x="5025" y="322"/>
                  <a:pt x="5799" y="560"/>
                  <a:pt x="6453" y="1037"/>
                </a:cubicBezTo>
                <a:cubicBezTo>
                  <a:pt x="7096" y="1489"/>
                  <a:pt x="7585" y="2120"/>
                  <a:pt x="7858" y="2858"/>
                </a:cubicBezTo>
                <a:cubicBezTo>
                  <a:pt x="7876" y="2920"/>
                  <a:pt x="7933" y="2955"/>
                  <a:pt x="7994" y="2955"/>
                </a:cubicBezTo>
                <a:cubicBezTo>
                  <a:pt x="8016" y="2955"/>
                  <a:pt x="8039" y="2951"/>
                  <a:pt x="8061" y="2942"/>
                </a:cubicBezTo>
                <a:cubicBezTo>
                  <a:pt x="8156" y="2918"/>
                  <a:pt x="8180" y="2823"/>
                  <a:pt x="8156" y="2739"/>
                </a:cubicBezTo>
                <a:cubicBezTo>
                  <a:pt x="7858" y="1942"/>
                  <a:pt x="7335" y="1263"/>
                  <a:pt x="6632" y="775"/>
                </a:cubicBezTo>
                <a:cubicBezTo>
                  <a:pt x="5918" y="263"/>
                  <a:pt x="5084" y="1"/>
                  <a:pt x="4203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163" name="Google Shape;12163;p82"/>
          <p:cNvSpPr/>
          <p:nvPr/>
        </p:nvSpPr>
        <p:spPr>
          <a:xfrm>
            <a:off x="5473197" y="2991683"/>
            <a:ext cx="122216" cy="468721"/>
          </a:xfrm>
          <a:custGeom>
            <a:avLst/>
            <a:gdLst/>
            <a:ahLst/>
            <a:cxnLst/>
            <a:rect l="l" t="t" r="r" b="b"/>
            <a:pathLst>
              <a:path w="2882" h="11053" extrusionOk="0">
                <a:moveTo>
                  <a:pt x="2560" y="2778"/>
                </a:moveTo>
                <a:lnTo>
                  <a:pt x="2560" y="3707"/>
                </a:lnTo>
                <a:lnTo>
                  <a:pt x="1810" y="3707"/>
                </a:lnTo>
                <a:cubicBezTo>
                  <a:pt x="1727" y="3707"/>
                  <a:pt x="1655" y="3790"/>
                  <a:pt x="1655" y="3873"/>
                </a:cubicBezTo>
                <a:cubicBezTo>
                  <a:pt x="1655" y="3969"/>
                  <a:pt x="1727" y="4040"/>
                  <a:pt x="1810" y="4040"/>
                </a:cubicBezTo>
                <a:lnTo>
                  <a:pt x="2572" y="4040"/>
                </a:lnTo>
                <a:lnTo>
                  <a:pt x="2572" y="9422"/>
                </a:lnTo>
                <a:lnTo>
                  <a:pt x="346" y="9422"/>
                </a:lnTo>
                <a:lnTo>
                  <a:pt x="346" y="4040"/>
                </a:lnTo>
                <a:lnTo>
                  <a:pt x="1144" y="4040"/>
                </a:lnTo>
                <a:cubicBezTo>
                  <a:pt x="1239" y="4040"/>
                  <a:pt x="1310" y="3969"/>
                  <a:pt x="1310" y="3873"/>
                </a:cubicBezTo>
                <a:cubicBezTo>
                  <a:pt x="1310" y="3790"/>
                  <a:pt x="1239" y="3707"/>
                  <a:pt x="1144" y="3707"/>
                </a:cubicBezTo>
                <a:lnTo>
                  <a:pt x="346" y="3707"/>
                </a:lnTo>
                <a:lnTo>
                  <a:pt x="346" y="2778"/>
                </a:lnTo>
                <a:close/>
                <a:moveTo>
                  <a:pt x="1434" y="1"/>
                </a:moveTo>
                <a:cubicBezTo>
                  <a:pt x="1203" y="1"/>
                  <a:pt x="971" y="117"/>
                  <a:pt x="846" y="349"/>
                </a:cubicBezTo>
                <a:lnTo>
                  <a:pt x="548" y="1075"/>
                </a:lnTo>
                <a:cubicBezTo>
                  <a:pt x="524" y="1171"/>
                  <a:pt x="560" y="1254"/>
                  <a:pt x="655" y="1290"/>
                </a:cubicBezTo>
                <a:cubicBezTo>
                  <a:pt x="670" y="1294"/>
                  <a:pt x="685" y="1296"/>
                  <a:pt x="700" y="1296"/>
                </a:cubicBezTo>
                <a:cubicBezTo>
                  <a:pt x="770" y="1296"/>
                  <a:pt x="838" y="1251"/>
                  <a:pt x="858" y="1183"/>
                </a:cubicBezTo>
                <a:lnTo>
                  <a:pt x="1144" y="492"/>
                </a:lnTo>
                <a:cubicBezTo>
                  <a:pt x="1204" y="377"/>
                  <a:pt x="1319" y="318"/>
                  <a:pt x="1435" y="318"/>
                </a:cubicBezTo>
                <a:cubicBezTo>
                  <a:pt x="1548" y="318"/>
                  <a:pt x="1662" y="375"/>
                  <a:pt x="1727" y="492"/>
                </a:cubicBezTo>
                <a:lnTo>
                  <a:pt x="2453" y="2433"/>
                </a:lnTo>
                <a:lnTo>
                  <a:pt x="429" y="2433"/>
                </a:lnTo>
                <a:cubicBezTo>
                  <a:pt x="465" y="2349"/>
                  <a:pt x="429" y="2433"/>
                  <a:pt x="655" y="1790"/>
                </a:cubicBezTo>
                <a:cubicBezTo>
                  <a:pt x="679" y="1695"/>
                  <a:pt x="643" y="1611"/>
                  <a:pt x="548" y="1587"/>
                </a:cubicBezTo>
                <a:cubicBezTo>
                  <a:pt x="529" y="1579"/>
                  <a:pt x="509" y="1575"/>
                  <a:pt x="490" y="1575"/>
                </a:cubicBezTo>
                <a:cubicBezTo>
                  <a:pt x="425" y="1575"/>
                  <a:pt x="364" y="1618"/>
                  <a:pt x="346" y="1683"/>
                </a:cubicBezTo>
                <a:lnTo>
                  <a:pt x="120" y="2326"/>
                </a:lnTo>
                <a:cubicBezTo>
                  <a:pt x="48" y="2492"/>
                  <a:pt x="1" y="2671"/>
                  <a:pt x="1" y="2849"/>
                </a:cubicBezTo>
                <a:lnTo>
                  <a:pt x="1" y="3873"/>
                </a:lnTo>
                <a:lnTo>
                  <a:pt x="1" y="9588"/>
                </a:lnTo>
                <a:lnTo>
                  <a:pt x="1" y="10124"/>
                </a:lnTo>
                <a:cubicBezTo>
                  <a:pt x="1" y="10446"/>
                  <a:pt x="179" y="10767"/>
                  <a:pt x="465" y="10934"/>
                </a:cubicBezTo>
                <a:cubicBezTo>
                  <a:pt x="487" y="10945"/>
                  <a:pt x="513" y="10950"/>
                  <a:pt x="538" y="10950"/>
                </a:cubicBezTo>
                <a:cubicBezTo>
                  <a:pt x="596" y="10950"/>
                  <a:pt x="655" y="10924"/>
                  <a:pt x="679" y="10874"/>
                </a:cubicBezTo>
                <a:cubicBezTo>
                  <a:pt x="727" y="10791"/>
                  <a:pt x="703" y="10684"/>
                  <a:pt x="620" y="10648"/>
                </a:cubicBezTo>
                <a:cubicBezTo>
                  <a:pt x="441" y="10541"/>
                  <a:pt x="322" y="10350"/>
                  <a:pt x="322" y="10124"/>
                </a:cubicBezTo>
                <a:lnTo>
                  <a:pt x="322" y="9755"/>
                </a:lnTo>
                <a:lnTo>
                  <a:pt x="2548" y="9755"/>
                </a:lnTo>
                <a:lnTo>
                  <a:pt x="2548" y="10124"/>
                </a:lnTo>
                <a:cubicBezTo>
                  <a:pt x="2548" y="10458"/>
                  <a:pt x="2275" y="10719"/>
                  <a:pt x="1953" y="10719"/>
                </a:cubicBezTo>
                <a:lnTo>
                  <a:pt x="1191" y="10719"/>
                </a:lnTo>
                <a:cubicBezTo>
                  <a:pt x="1096" y="10719"/>
                  <a:pt x="1024" y="10791"/>
                  <a:pt x="1024" y="10886"/>
                </a:cubicBezTo>
                <a:cubicBezTo>
                  <a:pt x="1024" y="10970"/>
                  <a:pt x="1096" y="11053"/>
                  <a:pt x="1191" y="11053"/>
                </a:cubicBezTo>
                <a:lnTo>
                  <a:pt x="1953" y="11053"/>
                </a:lnTo>
                <a:cubicBezTo>
                  <a:pt x="2453" y="11053"/>
                  <a:pt x="2870" y="10636"/>
                  <a:pt x="2870" y="10124"/>
                </a:cubicBezTo>
                <a:lnTo>
                  <a:pt x="2870" y="2849"/>
                </a:lnTo>
                <a:cubicBezTo>
                  <a:pt x="2882" y="2719"/>
                  <a:pt x="2739" y="2278"/>
                  <a:pt x="2739" y="2278"/>
                </a:cubicBezTo>
                <a:lnTo>
                  <a:pt x="2013" y="349"/>
                </a:lnTo>
                <a:cubicBezTo>
                  <a:pt x="1894" y="117"/>
                  <a:pt x="1664" y="1"/>
                  <a:pt x="1434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164" name="Google Shape;12164;p82"/>
          <p:cNvGrpSpPr/>
          <p:nvPr/>
        </p:nvGrpSpPr>
        <p:grpSpPr>
          <a:xfrm>
            <a:off x="4821875" y="2991809"/>
            <a:ext cx="271191" cy="469103"/>
            <a:chOff x="3616406" y="2422352"/>
            <a:chExt cx="203393" cy="351827"/>
          </a:xfrm>
          <a:solidFill>
            <a:srgbClr val="D2DE00"/>
          </a:solidFill>
        </p:grpSpPr>
        <p:sp>
          <p:nvSpPr>
            <p:cNvPr id="12165" name="Google Shape;12165;p82"/>
            <p:cNvSpPr/>
            <p:nvPr/>
          </p:nvSpPr>
          <p:spPr>
            <a:xfrm>
              <a:off x="3640641" y="2422352"/>
              <a:ext cx="154159" cy="92075"/>
            </a:xfrm>
            <a:custGeom>
              <a:avLst/>
              <a:gdLst/>
              <a:ahLst/>
              <a:cxnLst/>
              <a:rect l="l" t="t" r="r" b="b"/>
              <a:pathLst>
                <a:path w="4847" h="2895" extrusionOk="0">
                  <a:moveTo>
                    <a:pt x="1632" y="1"/>
                  </a:moveTo>
                  <a:cubicBezTo>
                    <a:pt x="727" y="1"/>
                    <a:pt x="0" y="727"/>
                    <a:pt x="0" y="1644"/>
                  </a:cubicBezTo>
                  <a:lnTo>
                    <a:pt x="0" y="2727"/>
                  </a:lnTo>
                  <a:cubicBezTo>
                    <a:pt x="0" y="2811"/>
                    <a:pt x="72" y="2894"/>
                    <a:pt x="155" y="2894"/>
                  </a:cubicBezTo>
                  <a:cubicBezTo>
                    <a:pt x="250" y="2894"/>
                    <a:pt x="322" y="2811"/>
                    <a:pt x="322" y="2727"/>
                  </a:cubicBezTo>
                  <a:lnTo>
                    <a:pt x="322" y="1644"/>
                  </a:lnTo>
                  <a:cubicBezTo>
                    <a:pt x="322" y="906"/>
                    <a:pt x="905" y="334"/>
                    <a:pt x="1632" y="334"/>
                  </a:cubicBezTo>
                  <a:lnTo>
                    <a:pt x="3239" y="334"/>
                  </a:lnTo>
                  <a:cubicBezTo>
                    <a:pt x="3846" y="334"/>
                    <a:pt x="4370" y="751"/>
                    <a:pt x="4525" y="1346"/>
                  </a:cubicBezTo>
                  <a:cubicBezTo>
                    <a:pt x="4535" y="1417"/>
                    <a:pt x="4597" y="1471"/>
                    <a:pt x="4673" y="1471"/>
                  </a:cubicBezTo>
                  <a:cubicBezTo>
                    <a:pt x="4687" y="1471"/>
                    <a:pt x="4701" y="1469"/>
                    <a:pt x="4715" y="1465"/>
                  </a:cubicBezTo>
                  <a:cubicBezTo>
                    <a:pt x="4799" y="1442"/>
                    <a:pt x="4846" y="1358"/>
                    <a:pt x="4834" y="1263"/>
                  </a:cubicBezTo>
                  <a:cubicBezTo>
                    <a:pt x="4739" y="906"/>
                    <a:pt x="4549" y="596"/>
                    <a:pt x="4263" y="358"/>
                  </a:cubicBezTo>
                  <a:cubicBezTo>
                    <a:pt x="3989" y="120"/>
                    <a:pt x="3608" y="1"/>
                    <a:pt x="32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66" name="Google Shape;12166;p82"/>
            <p:cNvSpPr/>
            <p:nvPr/>
          </p:nvSpPr>
          <p:spPr>
            <a:xfrm>
              <a:off x="3616406" y="2479156"/>
              <a:ext cx="203393" cy="295023"/>
            </a:xfrm>
            <a:custGeom>
              <a:avLst/>
              <a:gdLst/>
              <a:ahLst/>
              <a:cxnLst/>
              <a:rect l="l" t="t" r="r" b="b"/>
              <a:pathLst>
                <a:path w="6395" h="9276" extrusionOk="0">
                  <a:moveTo>
                    <a:pt x="5918" y="2346"/>
                  </a:moveTo>
                  <a:cubicBezTo>
                    <a:pt x="6001" y="2346"/>
                    <a:pt x="6073" y="2406"/>
                    <a:pt x="6073" y="2501"/>
                  </a:cubicBezTo>
                  <a:lnTo>
                    <a:pt x="6073" y="3989"/>
                  </a:lnTo>
                  <a:lnTo>
                    <a:pt x="4811" y="3989"/>
                  </a:lnTo>
                  <a:cubicBezTo>
                    <a:pt x="4715" y="3989"/>
                    <a:pt x="4644" y="4061"/>
                    <a:pt x="4644" y="4156"/>
                  </a:cubicBezTo>
                  <a:cubicBezTo>
                    <a:pt x="4644" y="4239"/>
                    <a:pt x="4715" y="4323"/>
                    <a:pt x="4811" y="4323"/>
                  </a:cubicBezTo>
                  <a:lnTo>
                    <a:pt x="6073" y="4323"/>
                  </a:lnTo>
                  <a:lnTo>
                    <a:pt x="6073" y="6966"/>
                  </a:lnTo>
                  <a:lnTo>
                    <a:pt x="2394" y="6966"/>
                  </a:lnTo>
                  <a:cubicBezTo>
                    <a:pt x="2298" y="6966"/>
                    <a:pt x="2227" y="7037"/>
                    <a:pt x="2227" y="7133"/>
                  </a:cubicBezTo>
                  <a:cubicBezTo>
                    <a:pt x="2227" y="7216"/>
                    <a:pt x="2298" y="7299"/>
                    <a:pt x="2394" y="7299"/>
                  </a:cubicBezTo>
                  <a:lnTo>
                    <a:pt x="6073" y="7299"/>
                  </a:lnTo>
                  <a:lnTo>
                    <a:pt x="6073" y="8788"/>
                  </a:lnTo>
                  <a:cubicBezTo>
                    <a:pt x="6073" y="8859"/>
                    <a:pt x="6013" y="8930"/>
                    <a:pt x="5918" y="8930"/>
                  </a:cubicBezTo>
                  <a:lnTo>
                    <a:pt x="477" y="8930"/>
                  </a:lnTo>
                  <a:cubicBezTo>
                    <a:pt x="405" y="8930"/>
                    <a:pt x="322" y="8871"/>
                    <a:pt x="322" y="8788"/>
                  </a:cubicBezTo>
                  <a:lnTo>
                    <a:pt x="322" y="7299"/>
                  </a:lnTo>
                  <a:lnTo>
                    <a:pt x="1739" y="7299"/>
                  </a:lnTo>
                  <a:cubicBezTo>
                    <a:pt x="1834" y="7299"/>
                    <a:pt x="1905" y="7216"/>
                    <a:pt x="1905" y="7133"/>
                  </a:cubicBezTo>
                  <a:cubicBezTo>
                    <a:pt x="1905" y="7037"/>
                    <a:pt x="1834" y="6966"/>
                    <a:pt x="1739" y="6966"/>
                  </a:cubicBezTo>
                  <a:lnTo>
                    <a:pt x="322" y="6966"/>
                  </a:lnTo>
                  <a:lnTo>
                    <a:pt x="322" y="4323"/>
                  </a:lnTo>
                  <a:lnTo>
                    <a:pt x="4156" y="4323"/>
                  </a:lnTo>
                  <a:cubicBezTo>
                    <a:pt x="4239" y="4323"/>
                    <a:pt x="4311" y="4239"/>
                    <a:pt x="4311" y="4156"/>
                  </a:cubicBezTo>
                  <a:cubicBezTo>
                    <a:pt x="4311" y="4061"/>
                    <a:pt x="4239" y="3989"/>
                    <a:pt x="4156" y="3989"/>
                  </a:cubicBezTo>
                  <a:lnTo>
                    <a:pt x="322" y="3989"/>
                  </a:lnTo>
                  <a:lnTo>
                    <a:pt x="322" y="2501"/>
                  </a:lnTo>
                  <a:cubicBezTo>
                    <a:pt x="322" y="2430"/>
                    <a:pt x="381" y="2346"/>
                    <a:pt x="477" y="2346"/>
                  </a:cubicBezTo>
                  <a:close/>
                  <a:moveTo>
                    <a:pt x="5477" y="1"/>
                  </a:moveTo>
                  <a:cubicBezTo>
                    <a:pt x="5382" y="1"/>
                    <a:pt x="5311" y="72"/>
                    <a:pt x="5311" y="168"/>
                  </a:cubicBezTo>
                  <a:lnTo>
                    <a:pt x="5311" y="2025"/>
                  </a:lnTo>
                  <a:lnTo>
                    <a:pt x="1084" y="2025"/>
                  </a:lnTo>
                  <a:lnTo>
                    <a:pt x="1084" y="1596"/>
                  </a:lnTo>
                  <a:cubicBezTo>
                    <a:pt x="1084" y="1501"/>
                    <a:pt x="1012" y="1430"/>
                    <a:pt x="917" y="1430"/>
                  </a:cubicBezTo>
                  <a:cubicBezTo>
                    <a:pt x="834" y="1430"/>
                    <a:pt x="762" y="1501"/>
                    <a:pt x="762" y="1596"/>
                  </a:cubicBezTo>
                  <a:lnTo>
                    <a:pt x="762" y="2025"/>
                  </a:lnTo>
                  <a:lnTo>
                    <a:pt x="477" y="2025"/>
                  </a:lnTo>
                  <a:cubicBezTo>
                    <a:pt x="215" y="2025"/>
                    <a:pt x="0" y="2239"/>
                    <a:pt x="0" y="2501"/>
                  </a:cubicBezTo>
                  <a:lnTo>
                    <a:pt x="0" y="8800"/>
                  </a:lnTo>
                  <a:cubicBezTo>
                    <a:pt x="0" y="9050"/>
                    <a:pt x="203" y="9276"/>
                    <a:pt x="477" y="9276"/>
                  </a:cubicBezTo>
                  <a:lnTo>
                    <a:pt x="5918" y="9276"/>
                  </a:lnTo>
                  <a:cubicBezTo>
                    <a:pt x="6180" y="9276"/>
                    <a:pt x="6394" y="9061"/>
                    <a:pt x="6394" y="8800"/>
                  </a:cubicBezTo>
                  <a:lnTo>
                    <a:pt x="6394" y="2501"/>
                  </a:lnTo>
                  <a:cubicBezTo>
                    <a:pt x="6394" y="2239"/>
                    <a:pt x="6192" y="2025"/>
                    <a:pt x="5918" y="2025"/>
                  </a:cubicBezTo>
                  <a:lnTo>
                    <a:pt x="5644" y="2025"/>
                  </a:lnTo>
                  <a:lnTo>
                    <a:pt x="5644" y="168"/>
                  </a:lnTo>
                  <a:cubicBezTo>
                    <a:pt x="5644" y="72"/>
                    <a:pt x="5561" y="1"/>
                    <a:pt x="5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67" name="Google Shape;12167;p82"/>
          <p:cNvGrpSpPr/>
          <p:nvPr/>
        </p:nvGrpSpPr>
        <p:grpSpPr>
          <a:xfrm>
            <a:off x="1170916" y="2991300"/>
            <a:ext cx="363595" cy="469103"/>
            <a:chOff x="913012" y="2421970"/>
            <a:chExt cx="272696" cy="351827"/>
          </a:xfrm>
          <a:solidFill>
            <a:srgbClr val="D2DE00"/>
          </a:solidFill>
        </p:grpSpPr>
        <p:sp>
          <p:nvSpPr>
            <p:cNvPr id="12168" name="Google Shape;12168;p82"/>
            <p:cNvSpPr/>
            <p:nvPr/>
          </p:nvSpPr>
          <p:spPr>
            <a:xfrm>
              <a:off x="913012" y="2421970"/>
              <a:ext cx="272696" cy="351827"/>
            </a:xfrm>
            <a:custGeom>
              <a:avLst/>
              <a:gdLst/>
              <a:ahLst/>
              <a:cxnLst/>
              <a:rect l="l" t="t" r="r" b="b"/>
              <a:pathLst>
                <a:path w="8574" h="11062" extrusionOk="0">
                  <a:moveTo>
                    <a:pt x="3394" y="3656"/>
                  </a:moveTo>
                  <a:cubicBezTo>
                    <a:pt x="3454" y="3716"/>
                    <a:pt x="3525" y="3775"/>
                    <a:pt x="3608" y="3823"/>
                  </a:cubicBezTo>
                  <a:lnTo>
                    <a:pt x="1882" y="7966"/>
                  </a:lnTo>
                  <a:cubicBezTo>
                    <a:pt x="1799" y="7919"/>
                    <a:pt x="1715" y="7883"/>
                    <a:pt x="1644" y="7871"/>
                  </a:cubicBezTo>
                  <a:lnTo>
                    <a:pt x="3394" y="3656"/>
                  </a:lnTo>
                  <a:close/>
                  <a:moveTo>
                    <a:pt x="5192" y="3644"/>
                  </a:moveTo>
                  <a:lnTo>
                    <a:pt x="6954" y="7859"/>
                  </a:lnTo>
                  <a:cubicBezTo>
                    <a:pt x="6883" y="7883"/>
                    <a:pt x="6787" y="7919"/>
                    <a:pt x="6716" y="7966"/>
                  </a:cubicBezTo>
                  <a:lnTo>
                    <a:pt x="4989" y="3811"/>
                  </a:lnTo>
                  <a:cubicBezTo>
                    <a:pt x="5061" y="3763"/>
                    <a:pt x="5132" y="3704"/>
                    <a:pt x="5192" y="3644"/>
                  </a:cubicBezTo>
                  <a:close/>
                  <a:moveTo>
                    <a:pt x="1072" y="9216"/>
                  </a:moveTo>
                  <a:cubicBezTo>
                    <a:pt x="1144" y="9252"/>
                    <a:pt x="1227" y="9300"/>
                    <a:pt x="1310" y="9312"/>
                  </a:cubicBezTo>
                  <a:cubicBezTo>
                    <a:pt x="1299" y="9347"/>
                    <a:pt x="1203" y="9657"/>
                    <a:pt x="870" y="9847"/>
                  </a:cubicBezTo>
                  <a:lnTo>
                    <a:pt x="787" y="9895"/>
                  </a:lnTo>
                  <a:lnTo>
                    <a:pt x="1072" y="9216"/>
                  </a:lnTo>
                  <a:close/>
                  <a:moveTo>
                    <a:pt x="7502" y="9216"/>
                  </a:moveTo>
                  <a:lnTo>
                    <a:pt x="7787" y="9895"/>
                  </a:lnTo>
                  <a:lnTo>
                    <a:pt x="7716" y="9847"/>
                  </a:lnTo>
                  <a:cubicBezTo>
                    <a:pt x="7371" y="9657"/>
                    <a:pt x="7275" y="9335"/>
                    <a:pt x="7264" y="9312"/>
                  </a:cubicBezTo>
                  <a:cubicBezTo>
                    <a:pt x="7359" y="9300"/>
                    <a:pt x="7430" y="9252"/>
                    <a:pt x="7502" y="9216"/>
                  </a:cubicBezTo>
                  <a:close/>
                  <a:moveTo>
                    <a:pt x="4287" y="1"/>
                  </a:moveTo>
                  <a:cubicBezTo>
                    <a:pt x="3882" y="1"/>
                    <a:pt x="3549" y="322"/>
                    <a:pt x="3549" y="739"/>
                  </a:cubicBezTo>
                  <a:lnTo>
                    <a:pt x="3549" y="1620"/>
                  </a:lnTo>
                  <a:cubicBezTo>
                    <a:pt x="3442" y="1692"/>
                    <a:pt x="3346" y="1763"/>
                    <a:pt x="3275" y="1858"/>
                  </a:cubicBezTo>
                  <a:cubicBezTo>
                    <a:pt x="3215" y="1930"/>
                    <a:pt x="3227" y="2037"/>
                    <a:pt x="3287" y="2096"/>
                  </a:cubicBezTo>
                  <a:cubicBezTo>
                    <a:pt x="3324" y="2123"/>
                    <a:pt x="3364" y="2136"/>
                    <a:pt x="3402" y="2136"/>
                  </a:cubicBezTo>
                  <a:cubicBezTo>
                    <a:pt x="3449" y="2136"/>
                    <a:pt x="3492" y="2117"/>
                    <a:pt x="3525" y="2085"/>
                  </a:cubicBezTo>
                  <a:cubicBezTo>
                    <a:pt x="3730" y="1838"/>
                    <a:pt x="3998" y="1731"/>
                    <a:pt x="4262" y="1731"/>
                  </a:cubicBezTo>
                  <a:cubicBezTo>
                    <a:pt x="4842" y="1731"/>
                    <a:pt x="5403" y="2247"/>
                    <a:pt x="5239" y="2942"/>
                  </a:cubicBezTo>
                  <a:cubicBezTo>
                    <a:pt x="5130" y="3422"/>
                    <a:pt x="4708" y="3692"/>
                    <a:pt x="4281" y="3692"/>
                  </a:cubicBezTo>
                  <a:cubicBezTo>
                    <a:pt x="3967" y="3692"/>
                    <a:pt x="3650" y="3546"/>
                    <a:pt x="3454" y="3228"/>
                  </a:cubicBezTo>
                  <a:cubicBezTo>
                    <a:pt x="3334" y="3037"/>
                    <a:pt x="3287" y="2811"/>
                    <a:pt x="3323" y="2585"/>
                  </a:cubicBezTo>
                  <a:cubicBezTo>
                    <a:pt x="3334" y="2501"/>
                    <a:pt x="3263" y="2406"/>
                    <a:pt x="3168" y="2406"/>
                  </a:cubicBezTo>
                  <a:cubicBezTo>
                    <a:pt x="3162" y="2405"/>
                    <a:pt x="3155" y="2405"/>
                    <a:pt x="3149" y="2405"/>
                  </a:cubicBezTo>
                  <a:cubicBezTo>
                    <a:pt x="3071" y="2405"/>
                    <a:pt x="2989" y="2473"/>
                    <a:pt x="2989" y="2561"/>
                  </a:cubicBezTo>
                  <a:cubicBezTo>
                    <a:pt x="2965" y="2858"/>
                    <a:pt x="3025" y="3132"/>
                    <a:pt x="3156" y="3382"/>
                  </a:cubicBezTo>
                  <a:lnTo>
                    <a:pt x="1239" y="7966"/>
                  </a:lnTo>
                  <a:cubicBezTo>
                    <a:pt x="1227" y="7990"/>
                    <a:pt x="1203" y="8038"/>
                    <a:pt x="1227" y="8085"/>
                  </a:cubicBezTo>
                  <a:cubicBezTo>
                    <a:pt x="1238" y="8162"/>
                    <a:pt x="1309" y="8218"/>
                    <a:pt x="1393" y="8218"/>
                  </a:cubicBezTo>
                  <a:cubicBezTo>
                    <a:pt x="1401" y="8218"/>
                    <a:pt x="1409" y="8217"/>
                    <a:pt x="1418" y="8216"/>
                  </a:cubicBezTo>
                  <a:cubicBezTo>
                    <a:pt x="1447" y="8206"/>
                    <a:pt x="1481" y="8201"/>
                    <a:pt x="1515" y="8201"/>
                  </a:cubicBezTo>
                  <a:cubicBezTo>
                    <a:pt x="1564" y="8201"/>
                    <a:pt x="1614" y="8212"/>
                    <a:pt x="1656" y="8240"/>
                  </a:cubicBezTo>
                  <a:cubicBezTo>
                    <a:pt x="2072" y="8419"/>
                    <a:pt x="1941" y="9038"/>
                    <a:pt x="1489" y="9038"/>
                  </a:cubicBezTo>
                  <a:cubicBezTo>
                    <a:pt x="1227" y="9038"/>
                    <a:pt x="1025" y="8776"/>
                    <a:pt x="1084" y="8526"/>
                  </a:cubicBezTo>
                  <a:cubicBezTo>
                    <a:pt x="1108" y="8443"/>
                    <a:pt x="1060" y="8347"/>
                    <a:pt x="965" y="8335"/>
                  </a:cubicBezTo>
                  <a:cubicBezTo>
                    <a:pt x="951" y="8331"/>
                    <a:pt x="936" y="8329"/>
                    <a:pt x="922" y="8329"/>
                  </a:cubicBezTo>
                  <a:cubicBezTo>
                    <a:pt x="852" y="8329"/>
                    <a:pt x="784" y="8376"/>
                    <a:pt x="775" y="8454"/>
                  </a:cubicBezTo>
                  <a:cubicBezTo>
                    <a:pt x="751" y="8621"/>
                    <a:pt x="763" y="8776"/>
                    <a:pt x="834" y="8943"/>
                  </a:cubicBezTo>
                  <a:lnTo>
                    <a:pt x="298" y="10228"/>
                  </a:lnTo>
                  <a:lnTo>
                    <a:pt x="36" y="10836"/>
                  </a:lnTo>
                  <a:cubicBezTo>
                    <a:pt x="1" y="10919"/>
                    <a:pt x="36" y="11014"/>
                    <a:pt x="120" y="11038"/>
                  </a:cubicBezTo>
                  <a:cubicBezTo>
                    <a:pt x="132" y="11062"/>
                    <a:pt x="167" y="11062"/>
                    <a:pt x="179" y="11062"/>
                  </a:cubicBezTo>
                  <a:cubicBezTo>
                    <a:pt x="239" y="11062"/>
                    <a:pt x="298" y="11014"/>
                    <a:pt x="334" y="10955"/>
                  </a:cubicBezTo>
                  <a:lnTo>
                    <a:pt x="572" y="10383"/>
                  </a:lnTo>
                  <a:lnTo>
                    <a:pt x="1013" y="10133"/>
                  </a:lnTo>
                  <a:cubicBezTo>
                    <a:pt x="1501" y="9847"/>
                    <a:pt x="1608" y="9407"/>
                    <a:pt x="1656" y="9312"/>
                  </a:cubicBezTo>
                  <a:cubicBezTo>
                    <a:pt x="2144" y="9193"/>
                    <a:pt x="2382" y="8633"/>
                    <a:pt x="2120" y="8204"/>
                  </a:cubicBezTo>
                  <a:lnTo>
                    <a:pt x="3882" y="3942"/>
                  </a:lnTo>
                  <a:cubicBezTo>
                    <a:pt x="4013" y="3978"/>
                    <a:pt x="4144" y="3996"/>
                    <a:pt x="4277" y="3996"/>
                  </a:cubicBezTo>
                  <a:cubicBezTo>
                    <a:pt x="4409" y="3996"/>
                    <a:pt x="4543" y="3978"/>
                    <a:pt x="4680" y="3942"/>
                  </a:cubicBezTo>
                  <a:lnTo>
                    <a:pt x="6442" y="8204"/>
                  </a:lnTo>
                  <a:cubicBezTo>
                    <a:pt x="6382" y="8300"/>
                    <a:pt x="6347" y="8419"/>
                    <a:pt x="6347" y="8538"/>
                  </a:cubicBezTo>
                  <a:cubicBezTo>
                    <a:pt x="6347" y="8597"/>
                    <a:pt x="6371" y="8681"/>
                    <a:pt x="6430" y="8693"/>
                  </a:cubicBezTo>
                  <a:cubicBezTo>
                    <a:pt x="6457" y="8707"/>
                    <a:pt x="6484" y="8714"/>
                    <a:pt x="6511" y="8714"/>
                  </a:cubicBezTo>
                  <a:cubicBezTo>
                    <a:pt x="6594" y="8714"/>
                    <a:pt x="6668" y="8651"/>
                    <a:pt x="6668" y="8562"/>
                  </a:cubicBezTo>
                  <a:cubicBezTo>
                    <a:pt x="6680" y="8443"/>
                    <a:pt x="6740" y="8323"/>
                    <a:pt x="6835" y="8264"/>
                  </a:cubicBezTo>
                  <a:cubicBezTo>
                    <a:pt x="6915" y="8202"/>
                    <a:pt x="7000" y="8176"/>
                    <a:pt x="7081" y="8176"/>
                  </a:cubicBezTo>
                  <a:cubicBezTo>
                    <a:pt x="7359" y="8176"/>
                    <a:pt x="7590" y="8490"/>
                    <a:pt x="7442" y="8776"/>
                  </a:cubicBezTo>
                  <a:cubicBezTo>
                    <a:pt x="7365" y="8905"/>
                    <a:pt x="7232" y="9002"/>
                    <a:pt x="7079" y="9002"/>
                  </a:cubicBezTo>
                  <a:cubicBezTo>
                    <a:pt x="7020" y="9002"/>
                    <a:pt x="6958" y="8988"/>
                    <a:pt x="6894" y="8954"/>
                  </a:cubicBezTo>
                  <a:cubicBezTo>
                    <a:pt x="6894" y="8954"/>
                    <a:pt x="6856" y="8939"/>
                    <a:pt x="6811" y="8939"/>
                  </a:cubicBezTo>
                  <a:cubicBezTo>
                    <a:pt x="6799" y="8939"/>
                    <a:pt x="6787" y="8940"/>
                    <a:pt x="6775" y="8943"/>
                  </a:cubicBezTo>
                  <a:cubicBezTo>
                    <a:pt x="6644" y="8990"/>
                    <a:pt x="6597" y="9181"/>
                    <a:pt x="6763" y="9252"/>
                  </a:cubicBezTo>
                  <a:cubicBezTo>
                    <a:pt x="6823" y="9288"/>
                    <a:pt x="6883" y="9300"/>
                    <a:pt x="6942" y="9312"/>
                  </a:cubicBezTo>
                  <a:cubicBezTo>
                    <a:pt x="6978" y="9395"/>
                    <a:pt x="7085" y="9847"/>
                    <a:pt x="7573" y="10133"/>
                  </a:cubicBezTo>
                  <a:lnTo>
                    <a:pt x="8026" y="10383"/>
                  </a:lnTo>
                  <a:lnTo>
                    <a:pt x="8264" y="10955"/>
                  </a:lnTo>
                  <a:cubicBezTo>
                    <a:pt x="8281" y="11016"/>
                    <a:pt x="8344" y="11052"/>
                    <a:pt x="8405" y="11052"/>
                  </a:cubicBezTo>
                  <a:cubicBezTo>
                    <a:pt x="8426" y="11052"/>
                    <a:pt x="8447" y="11047"/>
                    <a:pt x="8466" y="11038"/>
                  </a:cubicBezTo>
                  <a:cubicBezTo>
                    <a:pt x="8549" y="11014"/>
                    <a:pt x="8573" y="10907"/>
                    <a:pt x="8549" y="10836"/>
                  </a:cubicBezTo>
                  <a:lnTo>
                    <a:pt x="8276" y="10228"/>
                  </a:lnTo>
                  <a:lnTo>
                    <a:pt x="7740" y="8943"/>
                  </a:lnTo>
                  <a:cubicBezTo>
                    <a:pt x="7930" y="8538"/>
                    <a:pt x="7740" y="8050"/>
                    <a:pt x="7311" y="7919"/>
                  </a:cubicBezTo>
                  <a:lnTo>
                    <a:pt x="5418" y="3382"/>
                  </a:lnTo>
                  <a:cubicBezTo>
                    <a:pt x="5763" y="2799"/>
                    <a:pt x="5597" y="2025"/>
                    <a:pt x="5037" y="1632"/>
                  </a:cubicBezTo>
                  <a:lnTo>
                    <a:pt x="5037" y="1323"/>
                  </a:lnTo>
                  <a:cubicBezTo>
                    <a:pt x="5037" y="1239"/>
                    <a:pt x="4954" y="1156"/>
                    <a:pt x="4870" y="1156"/>
                  </a:cubicBezTo>
                  <a:cubicBezTo>
                    <a:pt x="4775" y="1156"/>
                    <a:pt x="4704" y="1239"/>
                    <a:pt x="4704" y="1323"/>
                  </a:cubicBezTo>
                  <a:lnTo>
                    <a:pt x="4704" y="1477"/>
                  </a:lnTo>
                  <a:cubicBezTo>
                    <a:pt x="4579" y="1430"/>
                    <a:pt x="4442" y="1406"/>
                    <a:pt x="4300" y="1406"/>
                  </a:cubicBezTo>
                  <a:cubicBezTo>
                    <a:pt x="4159" y="1406"/>
                    <a:pt x="4013" y="1430"/>
                    <a:pt x="3870" y="1477"/>
                  </a:cubicBezTo>
                  <a:lnTo>
                    <a:pt x="3870" y="763"/>
                  </a:lnTo>
                  <a:cubicBezTo>
                    <a:pt x="3870" y="537"/>
                    <a:pt x="4049" y="346"/>
                    <a:pt x="4287" y="346"/>
                  </a:cubicBezTo>
                  <a:cubicBezTo>
                    <a:pt x="4477" y="346"/>
                    <a:pt x="4656" y="489"/>
                    <a:pt x="4692" y="680"/>
                  </a:cubicBezTo>
                  <a:cubicBezTo>
                    <a:pt x="4703" y="767"/>
                    <a:pt x="4783" y="824"/>
                    <a:pt x="4861" y="824"/>
                  </a:cubicBezTo>
                  <a:cubicBezTo>
                    <a:pt x="4868" y="824"/>
                    <a:pt x="4875" y="824"/>
                    <a:pt x="4882" y="823"/>
                  </a:cubicBezTo>
                  <a:cubicBezTo>
                    <a:pt x="4978" y="799"/>
                    <a:pt x="5037" y="715"/>
                    <a:pt x="5013" y="620"/>
                  </a:cubicBezTo>
                  <a:cubicBezTo>
                    <a:pt x="4954" y="263"/>
                    <a:pt x="4644" y="1"/>
                    <a:pt x="428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69" name="Google Shape;12169;p82"/>
            <p:cNvSpPr/>
            <p:nvPr/>
          </p:nvSpPr>
          <p:spPr>
            <a:xfrm>
              <a:off x="1028146" y="2491719"/>
              <a:ext cx="37880" cy="32918"/>
            </a:xfrm>
            <a:custGeom>
              <a:avLst/>
              <a:gdLst/>
              <a:ahLst/>
              <a:cxnLst/>
              <a:rect l="l" t="t" r="r" b="b"/>
              <a:pathLst>
                <a:path w="1191" h="1035" extrusionOk="0">
                  <a:moveTo>
                    <a:pt x="731" y="0"/>
                  </a:moveTo>
                  <a:cubicBezTo>
                    <a:pt x="646" y="0"/>
                    <a:pt x="578" y="41"/>
                    <a:pt x="560" y="130"/>
                  </a:cubicBezTo>
                  <a:cubicBezTo>
                    <a:pt x="548" y="213"/>
                    <a:pt x="607" y="308"/>
                    <a:pt x="703" y="320"/>
                  </a:cubicBezTo>
                  <a:cubicBezTo>
                    <a:pt x="786" y="332"/>
                    <a:pt x="857" y="415"/>
                    <a:pt x="857" y="511"/>
                  </a:cubicBezTo>
                  <a:cubicBezTo>
                    <a:pt x="857" y="618"/>
                    <a:pt x="774" y="713"/>
                    <a:pt x="667" y="713"/>
                  </a:cubicBezTo>
                  <a:cubicBezTo>
                    <a:pt x="560" y="713"/>
                    <a:pt x="488" y="630"/>
                    <a:pt x="476" y="535"/>
                  </a:cubicBezTo>
                  <a:cubicBezTo>
                    <a:pt x="454" y="446"/>
                    <a:pt x="391" y="378"/>
                    <a:pt x="316" y="378"/>
                  </a:cubicBezTo>
                  <a:cubicBezTo>
                    <a:pt x="310" y="378"/>
                    <a:pt x="304" y="379"/>
                    <a:pt x="298" y="380"/>
                  </a:cubicBezTo>
                  <a:cubicBezTo>
                    <a:pt x="0" y="415"/>
                    <a:pt x="179" y="1035"/>
                    <a:pt x="667" y="1035"/>
                  </a:cubicBezTo>
                  <a:cubicBezTo>
                    <a:pt x="953" y="1035"/>
                    <a:pt x="1191" y="796"/>
                    <a:pt x="1191" y="511"/>
                  </a:cubicBezTo>
                  <a:cubicBezTo>
                    <a:pt x="1191" y="199"/>
                    <a:pt x="920" y="0"/>
                    <a:pt x="73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70" name="Google Shape;12170;p82"/>
            <p:cNvSpPr/>
            <p:nvPr/>
          </p:nvSpPr>
          <p:spPr>
            <a:xfrm>
              <a:off x="952769" y="2687447"/>
              <a:ext cx="16316" cy="16316"/>
            </a:xfrm>
            <a:custGeom>
              <a:avLst/>
              <a:gdLst/>
              <a:ahLst/>
              <a:cxnLst/>
              <a:rect l="l" t="t" r="r" b="b"/>
              <a:pathLst>
                <a:path w="513" h="513" extrusionOk="0">
                  <a:moveTo>
                    <a:pt x="251" y="0"/>
                  </a:moveTo>
                  <a:cubicBezTo>
                    <a:pt x="120" y="0"/>
                    <a:pt x="1" y="119"/>
                    <a:pt x="1" y="250"/>
                  </a:cubicBezTo>
                  <a:cubicBezTo>
                    <a:pt x="1" y="393"/>
                    <a:pt x="120" y="512"/>
                    <a:pt x="251" y="512"/>
                  </a:cubicBezTo>
                  <a:cubicBezTo>
                    <a:pt x="394" y="512"/>
                    <a:pt x="513" y="393"/>
                    <a:pt x="513" y="250"/>
                  </a:cubicBezTo>
                  <a:cubicBezTo>
                    <a:pt x="513" y="119"/>
                    <a:pt x="394" y="0"/>
                    <a:pt x="25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71" name="Google Shape;12171;p82"/>
            <p:cNvSpPr/>
            <p:nvPr/>
          </p:nvSpPr>
          <p:spPr>
            <a:xfrm>
              <a:off x="1130368" y="2687447"/>
              <a:ext cx="15934" cy="16316"/>
            </a:xfrm>
            <a:custGeom>
              <a:avLst/>
              <a:gdLst/>
              <a:ahLst/>
              <a:cxnLst/>
              <a:rect l="l" t="t" r="r" b="b"/>
              <a:pathLst>
                <a:path w="501" h="513" extrusionOk="0">
                  <a:moveTo>
                    <a:pt x="251" y="0"/>
                  </a:moveTo>
                  <a:cubicBezTo>
                    <a:pt x="108" y="0"/>
                    <a:pt x="1" y="119"/>
                    <a:pt x="1" y="250"/>
                  </a:cubicBezTo>
                  <a:cubicBezTo>
                    <a:pt x="1" y="393"/>
                    <a:pt x="108" y="512"/>
                    <a:pt x="251" y="512"/>
                  </a:cubicBezTo>
                  <a:cubicBezTo>
                    <a:pt x="394" y="512"/>
                    <a:pt x="501" y="393"/>
                    <a:pt x="501" y="250"/>
                  </a:cubicBezTo>
                  <a:cubicBezTo>
                    <a:pt x="501" y="119"/>
                    <a:pt x="394" y="0"/>
                    <a:pt x="25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72" name="Google Shape;12172;p82"/>
          <p:cNvGrpSpPr/>
          <p:nvPr/>
        </p:nvGrpSpPr>
        <p:grpSpPr>
          <a:xfrm>
            <a:off x="3032992" y="2991810"/>
            <a:ext cx="340865" cy="468593"/>
            <a:chOff x="2274743" y="2422352"/>
            <a:chExt cx="255649" cy="351445"/>
          </a:xfrm>
          <a:solidFill>
            <a:srgbClr val="D2DE00"/>
          </a:solidFill>
        </p:grpSpPr>
        <p:sp>
          <p:nvSpPr>
            <p:cNvPr id="12173" name="Google Shape;12173;p82"/>
            <p:cNvSpPr/>
            <p:nvPr/>
          </p:nvSpPr>
          <p:spPr>
            <a:xfrm>
              <a:off x="2274743" y="2422352"/>
              <a:ext cx="255649" cy="351445"/>
            </a:xfrm>
            <a:custGeom>
              <a:avLst/>
              <a:gdLst/>
              <a:ahLst/>
              <a:cxnLst/>
              <a:rect l="l" t="t" r="r" b="b"/>
              <a:pathLst>
                <a:path w="8038" h="11050" extrusionOk="0">
                  <a:moveTo>
                    <a:pt x="5608" y="941"/>
                  </a:moveTo>
                  <a:cubicBezTo>
                    <a:pt x="6799" y="1049"/>
                    <a:pt x="7728" y="1954"/>
                    <a:pt x="7728" y="3049"/>
                  </a:cubicBezTo>
                  <a:lnTo>
                    <a:pt x="7728" y="4263"/>
                  </a:lnTo>
                  <a:cubicBezTo>
                    <a:pt x="7716" y="4454"/>
                    <a:pt x="7537" y="4621"/>
                    <a:pt x="7299" y="4621"/>
                  </a:cubicBezTo>
                  <a:lnTo>
                    <a:pt x="7073" y="4621"/>
                  </a:lnTo>
                  <a:cubicBezTo>
                    <a:pt x="7073" y="3347"/>
                    <a:pt x="7121" y="3204"/>
                    <a:pt x="6894" y="2954"/>
                  </a:cubicBezTo>
                  <a:cubicBezTo>
                    <a:pt x="6811" y="2846"/>
                    <a:pt x="6656" y="2775"/>
                    <a:pt x="6490" y="2751"/>
                  </a:cubicBezTo>
                  <a:lnTo>
                    <a:pt x="1632" y="2751"/>
                  </a:lnTo>
                  <a:cubicBezTo>
                    <a:pt x="1275" y="2751"/>
                    <a:pt x="989" y="3037"/>
                    <a:pt x="989" y="3394"/>
                  </a:cubicBezTo>
                  <a:lnTo>
                    <a:pt x="989" y="4621"/>
                  </a:lnTo>
                  <a:lnTo>
                    <a:pt x="763" y="4621"/>
                  </a:lnTo>
                  <a:cubicBezTo>
                    <a:pt x="536" y="4621"/>
                    <a:pt x="346" y="4454"/>
                    <a:pt x="346" y="4263"/>
                  </a:cubicBezTo>
                  <a:lnTo>
                    <a:pt x="346" y="3049"/>
                  </a:lnTo>
                  <a:cubicBezTo>
                    <a:pt x="346" y="1954"/>
                    <a:pt x="1263" y="1049"/>
                    <a:pt x="2453" y="941"/>
                  </a:cubicBezTo>
                  <a:lnTo>
                    <a:pt x="2453" y="1084"/>
                  </a:lnTo>
                  <a:cubicBezTo>
                    <a:pt x="2453" y="1322"/>
                    <a:pt x="2656" y="1525"/>
                    <a:pt x="2894" y="1525"/>
                  </a:cubicBezTo>
                  <a:lnTo>
                    <a:pt x="5180" y="1525"/>
                  </a:lnTo>
                  <a:cubicBezTo>
                    <a:pt x="5418" y="1525"/>
                    <a:pt x="5608" y="1322"/>
                    <a:pt x="5608" y="1084"/>
                  </a:cubicBezTo>
                  <a:lnTo>
                    <a:pt x="5608" y="941"/>
                  </a:lnTo>
                  <a:close/>
                  <a:moveTo>
                    <a:pt x="6442" y="3085"/>
                  </a:moveTo>
                  <a:cubicBezTo>
                    <a:pt x="6525" y="3085"/>
                    <a:pt x="6597" y="3108"/>
                    <a:pt x="6656" y="3180"/>
                  </a:cubicBezTo>
                  <a:cubicBezTo>
                    <a:pt x="6787" y="3335"/>
                    <a:pt x="6728" y="3454"/>
                    <a:pt x="6751" y="3942"/>
                  </a:cubicBezTo>
                  <a:cubicBezTo>
                    <a:pt x="6490" y="4025"/>
                    <a:pt x="6299" y="4263"/>
                    <a:pt x="6299" y="4525"/>
                  </a:cubicBezTo>
                  <a:lnTo>
                    <a:pt x="6299" y="5764"/>
                  </a:lnTo>
                  <a:cubicBezTo>
                    <a:pt x="6299" y="5959"/>
                    <a:pt x="6132" y="6121"/>
                    <a:pt x="5938" y="6121"/>
                  </a:cubicBezTo>
                  <a:cubicBezTo>
                    <a:pt x="5932" y="6121"/>
                    <a:pt x="5925" y="6121"/>
                    <a:pt x="5918" y="6121"/>
                  </a:cubicBezTo>
                  <a:cubicBezTo>
                    <a:pt x="5739" y="6097"/>
                    <a:pt x="5585" y="5942"/>
                    <a:pt x="5585" y="5752"/>
                  </a:cubicBezTo>
                  <a:lnTo>
                    <a:pt x="5585" y="5728"/>
                  </a:lnTo>
                  <a:cubicBezTo>
                    <a:pt x="5585" y="5644"/>
                    <a:pt x="5513" y="5561"/>
                    <a:pt x="5418" y="5561"/>
                  </a:cubicBezTo>
                  <a:cubicBezTo>
                    <a:pt x="5335" y="5561"/>
                    <a:pt x="5251" y="5644"/>
                    <a:pt x="5251" y="5728"/>
                  </a:cubicBezTo>
                  <a:lnTo>
                    <a:pt x="5251" y="5752"/>
                  </a:lnTo>
                  <a:cubicBezTo>
                    <a:pt x="5251" y="6097"/>
                    <a:pt x="5537" y="6418"/>
                    <a:pt x="5894" y="6442"/>
                  </a:cubicBezTo>
                  <a:cubicBezTo>
                    <a:pt x="5916" y="6444"/>
                    <a:pt x="5937" y="6445"/>
                    <a:pt x="5957" y="6445"/>
                  </a:cubicBezTo>
                  <a:cubicBezTo>
                    <a:pt x="6332" y="6445"/>
                    <a:pt x="6620" y="6147"/>
                    <a:pt x="6620" y="5764"/>
                  </a:cubicBezTo>
                  <a:lnTo>
                    <a:pt x="6620" y="4525"/>
                  </a:lnTo>
                  <a:cubicBezTo>
                    <a:pt x="6620" y="4430"/>
                    <a:pt x="6668" y="4347"/>
                    <a:pt x="6740" y="4299"/>
                  </a:cubicBezTo>
                  <a:lnTo>
                    <a:pt x="6740" y="9871"/>
                  </a:lnTo>
                  <a:cubicBezTo>
                    <a:pt x="6740" y="10324"/>
                    <a:pt x="6359" y="10716"/>
                    <a:pt x="5894" y="10716"/>
                  </a:cubicBezTo>
                  <a:lnTo>
                    <a:pt x="2179" y="10716"/>
                  </a:lnTo>
                  <a:cubicBezTo>
                    <a:pt x="1715" y="10716"/>
                    <a:pt x="1322" y="10324"/>
                    <a:pt x="1322" y="9871"/>
                  </a:cubicBezTo>
                  <a:lnTo>
                    <a:pt x="1322" y="4240"/>
                  </a:lnTo>
                  <a:lnTo>
                    <a:pt x="1858" y="4240"/>
                  </a:lnTo>
                  <a:cubicBezTo>
                    <a:pt x="2013" y="4240"/>
                    <a:pt x="2144" y="4359"/>
                    <a:pt x="2144" y="4525"/>
                  </a:cubicBezTo>
                  <a:lnTo>
                    <a:pt x="2144" y="5549"/>
                  </a:lnTo>
                  <a:cubicBezTo>
                    <a:pt x="2144" y="5644"/>
                    <a:pt x="2215" y="5716"/>
                    <a:pt x="2310" y="5716"/>
                  </a:cubicBezTo>
                  <a:cubicBezTo>
                    <a:pt x="2394" y="5716"/>
                    <a:pt x="2477" y="5644"/>
                    <a:pt x="2477" y="5549"/>
                  </a:cubicBezTo>
                  <a:lnTo>
                    <a:pt x="2477" y="4525"/>
                  </a:lnTo>
                  <a:cubicBezTo>
                    <a:pt x="2477" y="4180"/>
                    <a:pt x="2203" y="3918"/>
                    <a:pt x="1858" y="3918"/>
                  </a:cubicBezTo>
                  <a:lnTo>
                    <a:pt x="1322" y="3918"/>
                  </a:lnTo>
                  <a:lnTo>
                    <a:pt x="1322" y="3394"/>
                  </a:lnTo>
                  <a:cubicBezTo>
                    <a:pt x="1322" y="3216"/>
                    <a:pt x="1465" y="3085"/>
                    <a:pt x="1644" y="3085"/>
                  </a:cubicBezTo>
                  <a:close/>
                  <a:moveTo>
                    <a:pt x="2882" y="1"/>
                  </a:moveTo>
                  <a:cubicBezTo>
                    <a:pt x="2644" y="1"/>
                    <a:pt x="2441" y="191"/>
                    <a:pt x="2441" y="430"/>
                  </a:cubicBezTo>
                  <a:lnTo>
                    <a:pt x="2441" y="608"/>
                  </a:lnTo>
                  <a:cubicBezTo>
                    <a:pt x="1072" y="715"/>
                    <a:pt x="1" y="1775"/>
                    <a:pt x="1" y="3049"/>
                  </a:cubicBezTo>
                  <a:lnTo>
                    <a:pt x="1" y="4263"/>
                  </a:lnTo>
                  <a:cubicBezTo>
                    <a:pt x="1" y="4644"/>
                    <a:pt x="334" y="4942"/>
                    <a:pt x="751" y="4942"/>
                  </a:cubicBezTo>
                  <a:lnTo>
                    <a:pt x="977" y="4942"/>
                  </a:lnTo>
                  <a:lnTo>
                    <a:pt x="977" y="9871"/>
                  </a:lnTo>
                  <a:cubicBezTo>
                    <a:pt x="977" y="10526"/>
                    <a:pt x="1513" y="11050"/>
                    <a:pt x="2144" y="11050"/>
                  </a:cubicBezTo>
                  <a:lnTo>
                    <a:pt x="5870" y="11050"/>
                  </a:lnTo>
                  <a:cubicBezTo>
                    <a:pt x="6525" y="11050"/>
                    <a:pt x="7049" y="10526"/>
                    <a:pt x="7049" y="9871"/>
                  </a:cubicBezTo>
                  <a:lnTo>
                    <a:pt x="7049" y="4942"/>
                  </a:lnTo>
                  <a:lnTo>
                    <a:pt x="7263" y="4942"/>
                  </a:lnTo>
                  <a:cubicBezTo>
                    <a:pt x="7680" y="4942"/>
                    <a:pt x="8014" y="4632"/>
                    <a:pt x="8014" y="4263"/>
                  </a:cubicBezTo>
                  <a:lnTo>
                    <a:pt x="8014" y="3049"/>
                  </a:lnTo>
                  <a:cubicBezTo>
                    <a:pt x="8037" y="1775"/>
                    <a:pt x="6966" y="715"/>
                    <a:pt x="5597" y="608"/>
                  </a:cubicBezTo>
                  <a:lnTo>
                    <a:pt x="5597" y="430"/>
                  </a:lnTo>
                  <a:cubicBezTo>
                    <a:pt x="5597" y="191"/>
                    <a:pt x="5406" y="1"/>
                    <a:pt x="5168" y="1"/>
                  </a:cubicBezTo>
                  <a:lnTo>
                    <a:pt x="4037" y="1"/>
                  </a:lnTo>
                  <a:cubicBezTo>
                    <a:pt x="3953" y="1"/>
                    <a:pt x="3870" y="72"/>
                    <a:pt x="3870" y="168"/>
                  </a:cubicBezTo>
                  <a:cubicBezTo>
                    <a:pt x="3870" y="251"/>
                    <a:pt x="3953" y="334"/>
                    <a:pt x="4037" y="334"/>
                  </a:cubicBezTo>
                  <a:lnTo>
                    <a:pt x="5168" y="334"/>
                  </a:lnTo>
                  <a:cubicBezTo>
                    <a:pt x="5227" y="334"/>
                    <a:pt x="5275" y="370"/>
                    <a:pt x="5275" y="430"/>
                  </a:cubicBezTo>
                  <a:lnTo>
                    <a:pt x="5275" y="1084"/>
                  </a:lnTo>
                  <a:cubicBezTo>
                    <a:pt x="5275" y="1144"/>
                    <a:pt x="5227" y="1192"/>
                    <a:pt x="5168" y="1192"/>
                  </a:cubicBezTo>
                  <a:lnTo>
                    <a:pt x="2882" y="1192"/>
                  </a:lnTo>
                  <a:cubicBezTo>
                    <a:pt x="2822" y="1192"/>
                    <a:pt x="2775" y="1144"/>
                    <a:pt x="2775" y="1084"/>
                  </a:cubicBezTo>
                  <a:lnTo>
                    <a:pt x="2775" y="430"/>
                  </a:lnTo>
                  <a:cubicBezTo>
                    <a:pt x="2775" y="370"/>
                    <a:pt x="2822" y="334"/>
                    <a:pt x="2882" y="334"/>
                  </a:cubicBezTo>
                  <a:lnTo>
                    <a:pt x="3382" y="334"/>
                  </a:lnTo>
                  <a:cubicBezTo>
                    <a:pt x="3477" y="334"/>
                    <a:pt x="3549" y="251"/>
                    <a:pt x="3549" y="168"/>
                  </a:cubicBezTo>
                  <a:cubicBezTo>
                    <a:pt x="3549" y="72"/>
                    <a:pt x="3477" y="1"/>
                    <a:pt x="33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74" name="Google Shape;12174;p82"/>
            <p:cNvSpPr/>
            <p:nvPr/>
          </p:nvSpPr>
          <p:spPr>
            <a:xfrm>
              <a:off x="2347831" y="2600714"/>
              <a:ext cx="71975" cy="75378"/>
            </a:xfrm>
            <a:custGeom>
              <a:avLst/>
              <a:gdLst/>
              <a:ahLst/>
              <a:cxnLst/>
              <a:rect l="l" t="t" r="r" b="b"/>
              <a:pathLst>
                <a:path w="2263" h="2370" extrusionOk="0">
                  <a:moveTo>
                    <a:pt x="1036" y="1"/>
                  </a:moveTo>
                  <a:cubicBezTo>
                    <a:pt x="953" y="1"/>
                    <a:pt x="882" y="84"/>
                    <a:pt x="882" y="167"/>
                  </a:cubicBezTo>
                  <a:cubicBezTo>
                    <a:pt x="882" y="378"/>
                    <a:pt x="704" y="522"/>
                    <a:pt x="519" y="522"/>
                  </a:cubicBezTo>
                  <a:cubicBezTo>
                    <a:pt x="443" y="522"/>
                    <a:pt x="365" y="497"/>
                    <a:pt x="298" y="441"/>
                  </a:cubicBezTo>
                  <a:cubicBezTo>
                    <a:pt x="266" y="414"/>
                    <a:pt x="227" y="402"/>
                    <a:pt x="187" y="402"/>
                  </a:cubicBezTo>
                  <a:cubicBezTo>
                    <a:pt x="140" y="402"/>
                    <a:pt x="93" y="420"/>
                    <a:pt x="60" y="453"/>
                  </a:cubicBezTo>
                  <a:cubicBezTo>
                    <a:pt x="1" y="525"/>
                    <a:pt x="12" y="632"/>
                    <a:pt x="72" y="691"/>
                  </a:cubicBezTo>
                  <a:cubicBezTo>
                    <a:pt x="204" y="797"/>
                    <a:pt x="358" y="848"/>
                    <a:pt x="513" y="848"/>
                  </a:cubicBezTo>
                  <a:cubicBezTo>
                    <a:pt x="638" y="848"/>
                    <a:pt x="765" y="815"/>
                    <a:pt x="882" y="751"/>
                  </a:cubicBezTo>
                  <a:lnTo>
                    <a:pt x="882" y="1691"/>
                  </a:lnTo>
                  <a:cubicBezTo>
                    <a:pt x="882" y="2101"/>
                    <a:pt x="1212" y="2370"/>
                    <a:pt x="1559" y="2370"/>
                  </a:cubicBezTo>
                  <a:cubicBezTo>
                    <a:pt x="1726" y="2370"/>
                    <a:pt x="1897" y="2307"/>
                    <a:pt x="2036" y="2168"/>
                  </a:cubicBezTo>
                  <a:cubicBezTo>
                    <a:pt x="2144" y="2061"/>
                    <a:pt x="2215" y="1906"/>
                    <a:pt x="2227" y="1763"/>
                  </a:cubicBezTo>
                  <a:cubicBezTo>
                    <a:pt x="2263" y="1668"/>
                    <a:pt x="2191" y="1584"/>
                    <a:pt x="2096" y="1584"/>
                  </a:cubicBezTo>
                  <a:cubicBezTo>
                    <a:pt x="2089" y="1583"/>
                    <a:pt x="2082" y="1583"/>
                    <a:pt x="2075" y="1583"/>
                  </a:cubicBezTo>
                  <a:cubicBezTo>
                    <a:pt x="1997" y="1583"/>
                    <a:pt x="1917" y="1640"/>
                    <a:pt x="1917" y="1727"/>
                  </a:cubicBezTo>
                  <a:cubicBezTo>
                    <a:pt x="1906" y="1906"/>
                    <a:pt x="1739" y="2049"/>
                    <a:pt x="1560" y="2049"/>
                  </a:cubicBezTo>
                  <a:cubicBezTo>
                    <a:pt x="1370" y="2049"/>
                    <a:pt x="1203" y="1882"/>
                    <a:pt x="1203" y="1691"/>
                  </a:cubicBezTo>
                  <a:lnTo>
                    <a:pt x="1203" y="167"/>
                  </a:lnTo>
                  <a:cubicBezTo>
                    <a:pt x="1203" y="84"/>
                    <a:pt x="1132" y="1"/>
                    <a:pt x="103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75" name="Google Shape;12175;p82"/>
            <p:cNvSpPr/>
            <p:nvPr/>
          </p:nvSpPr>
          <p:spPr>
            <a:xfrm>
              <a:off x="2408801" y="2546964"/>
              <a:ext cx="43573" cy="93539"/>
            </a:xfrm>
            <a:custGeom>
              <a:avLst/>
              <a:gdLst/>
              <a:ahLst/>
              <a:cxnLst/>
              <a:rect l="l" t="t" r="r" b="b"/>
              <a:pathLst>
                <a:path w="1370" h="2941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lnTo>
                    <a:pt x="0" y="2786"/>
                  </a:lnTo>
                  <a:cubicBezTo>
                    <a:pt x="0" y="2869"/>
                    <a:pt x="72" y="2941"/>
                    <a:pt x="167" y="2941"/>
                  </a:cubicBezTo>
                  <a:cubicBezTo>
                    <a:pt x="250" y="2941"/>
                    <a:pt x="334" y="2869"/>
                    <a:pt x="334" y="2786"/>
                  </a:cubicBezTo>
                  <a:lnTo>
                    <a:pt x="334" y="619"/>
                  </a:lnTo>
                  <a:cubicBezTo>
                    <a:pt x="334" y="476"/>
                    <a:pt x="453" y="345"/>
                    <a:pt x="608" y="345"/>
                  </a:cubicBezTo>
                  <a:lnTo>
                    <a:pt x="762" y="345"/>
                  </a:lnTo>
                  <a:cubicBezTo>
                    <a:pt x="905" y="345"/>
                    <a:pt x="1048" y="464"/>
                    <a:pt x="1048" y="619"/>
                  </a:cubicBezTo>
                  <a:lnTo>
                    <a:pt x="1048" y="1179"/>
                  </a:lnTo>
                  <a:cubicBezTo>
                    <a:pt x="1048" y="1262"/>
                    <a:pt x="1120" y="1334"/>
                    <a:pt x="1203" y="1334"/>
                  </a:cubicBezTo>
                  <a:cubicBezTo>
                    <a:pt x="1298" y="1334"/>
                    <a:pt x="1370" y="1262"/>
                    <a:pt x="1370" y="1179"/>
                  </a:cubicBezTo>
                  <a:lnTo>
                    <a:pt x="1370" y="619"/>
                  </a:lnTo>
                  <a:cubicBezTo>
                    <a:pt x="1370" y="286"/>
                    <a:pt x="1108" y="0"/>
                    <a:pt x="76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76" name="Google Shape;12176;p82"/>
          <p:cNvGrpSpPr/>
          <p:nvPr/>
        </p:nvGrpSpPr>
        <p:grpSpPr>
          <a:xfrm>
            <a:off x="3611631" y="2990325"/>
            <a:ext cx="328736" cy="470077"/>
            <a:chOff x="2708723" y="2421239"/>
            <a:chExt cx="246552" cy="352558"/>
          </a:xfrm>
          <a:solidFill>
            <a:srgbClr val="D2DE00"/>
          </a:solidFill>
        </p:grpSpPr>
        <p:sp>
          <p:nvSpPr>
            <p:cNvPr id="12177" name="Google Shape;12177;p82"/>
            <p:cNvSpPr/>
            <p:nvPr/>
          </p:nvSpPr>
          <p:spPr>
            <a:xfrm>
              <a:off x="2708723" y="2421239"/>
              <a:ext cx="246552" cy="282905"/>
            </a:xfrm>
            <a:custGeom>
              <a:avLst/>
              <a:gdLst/>
              <a:ahLst/>
              <a:cxnLst/>
              <a:rect l="l" t="t" r="r" b="b"/>
              <a:pathLst>
                <a:path w="7752" h="8895" extrusionOk="0">
                  <a:moveTo>
                    <a:pt x="6973" y="1134"/>
                  </a:moveTo>
                  <a:cubicBezTo>
                    <a:pt x="7031" y="1134"/>
                    <a:pt x="7090" y="1161"/>
                    <a:pt x="7132" y="1215"/>
                  </a:cubicBezTo>
                  <a:lnTo>
                    <a:pt x="7406" y="1560"/>
                  </a:lnTo>
                  <a:cubicBezTo>
                    <a:pt x="7370" y="1643"/>
                    <a:pt x="7370" y="1655"/>
                    <a:pt x="7370" y="1691"/>
                  </a:cubicBezTo>
                  <a:cubicBezTo>
                    <a:pt x="7358" y="2179"/>
                    <a:pt x="6953" y="2572"/>
                    <a:pt x="6453" y="2572"/>
                  </a:cubicBezTo>
                  <a:lnTo>
                    <a:pt x="1953" y="2572"/>
                  </a:lnTo>
                  <a:cubicBezTo>
                    <a:pt x="1488" y="2572"/>
                    <a:pt x="1119" y="2239"/>
                    <a:pt x="1048" y="1798"/>
                  </a:cubicBezTo>
                  <a:lnTo>
                    <a:pt x="1512" y="1215"/>
                  </a:lnTo>
                  <a:cubicBezTo>
                    <a:pt x="1548" y="1161"/>
                    <a:pt x="1602" y="1134"/>
                    <a:pt x="1658" y="1134"/>
                  </a:cubicBezTo>
                  <a:cubicBezTo>
                    <a:pt x="1715" y="1134"/>
                    <a:pt x="1774" y="1161"/>
                    <a:pt x="1822" y="1215"/>
                  </a:cubicBezTo>
                  <a:lnTo>
                    <a:pt x="2191" y="1679"/>
                  </a:lnTo>
                  <a:cubicBezTo>
                    <a:pt x="2280" y="1786"/>
                    <a:pt x="2414" y="1840"/>
                    <a:pt x="2548" y="1840"/>
                  </a:cubicBezTo>
                  <a:cubicBezTo>
                    <a:pt x="2682" y="1840"/>
                    <a:pt x="2816" y="1786"/>
                    <a:pt x="2905" y="1679"/>
                  </a:cubicBezTo>
                  <a:lnTo>
                    <a:pt x="3274" y="1215"/>
                  </a:lnTo>
                  <a:cubicBezTo>
                    <a:pt x="3316" y="1161"/>
                    <a:pt x="3373" y="1134"/>
                    <a:pt x="3431" y="1134"/>
                  </a:cubicBezTo>
                  <a:cubicBezTo>
                    <a:pt x="3489" y="1134"/>
                    <a:pt x="3548" y="1161"/>
                    <a:pt x="3596" y="1215"/>
                  </a:cubicBezTo>
                  <a:lnTo>
                    <a:pt x="3965" y="1679"/>
                  </a:lnTo>
                  <a:cubicBezTo>
                    <a:pt x="4054" y="1786"/>
                    <a:pt x="4188" y="1840"/>
                    <a:pt x="4322" y="1840"/>
                  </a:cubicBezTo>
                  <a:cubicBezTo>
                    <a:pt x="4456" y="1840"/>
                    <a:pt x="4590" y="1786"/>
                    <a:pt x="4679" y="1679"/>
                  </a:cubicBezTo>
                  <a:lnTo>
                    <a:pt x="5048" y="1215"/>
                  </a:lnTo>
                  <a:cubicBezTo>
                    <a:pt x="5084" y="1161"/>
                    <a:pt x="5141" y="1134"/>
                    <a:pt x="5199" y="1134"/>
                  </a:cubicBezTo>
                  <a:cubicBezTo>
                    <a:pt x="5257" y="1134"/>
                    <a:pt x="5316" y="1161"/>
                    <a:pt x="5358" y="1215"/>
                  </a:cubicBezTo>
                  <a:lnTo>
                    <a:pt x="5739" y="1679"/>
                  </a:lnTo>
                  <a:cubicBezTo>
                    <a:pt x="5828" y="1786"/>
                    <a:pt x="5956" y="1840"/>
                    <a:pt x="6087" y="1840"/>
                  </a:cubicBezTo>
                  <a:cubicBezTo>
                    <a:pt x="6218" y="1840"/>
                    <a:pt x="6352" y="1786"/>
                    <a:pt x="6453" y="1679"/>
                  </a:cubicBezTo>
                  <a:lnTo>
                    <a:pt x="6822" y="1215"/>
                  </a:lnTo>
                  <a:cubicBezTo>
                    <a:pt x="6858" y="1161"/>
                    <a:pt x="6915" y="1134"/>
                    <a:pt x="6973" y="1134"/>
                  </a:cubicBezTo>
                  <a:close/>
                  <a:moveTo>
                    <a:pt x="1905" y="0"/>
                  </a:moveTo>
                  <a:cubicBezTo>
                    <a:pt x="1227" y="0"/>
                    <a:pt x="655" y="572"/>
                    <a:pt x="655" y="1250"/>
                  </a:cubicBezTo>
                  <a:lnTo>
                    <a:pt x="655" y="1334"/>
                  </a:lnTo>
                  <a:cubicBezTo>
                    <a:pt x="286" y="1369"/>
                    <a:pt x="0" y="1691"/>
                    <a:pt x="0" y="2060"/>
                  </a:cubicBezTo>
                  <a:lnTo>
                    <a:pt x="0" y="3262"/>
                  </a:lnTo>
                  <a:cubicBezTo>
                    <a:pt x="0" y="3560"/>
                    <a:pt x="179" y="3846"/>
                    <a:pt x="465" y="3953"/>
                  </a:cubicBezTo>
                  <a:lnTo>
                    <a:pt x="476" y="3953"/>
                  </a:lnTo>
                  <a:lnTo>
                    <a:pt x="3608" y="4858"/>
                  </a:lnTo>
                  <a:cubicBezTo>
                    <a:pt x="3834" y="4953"/>
                    <a:pt x="3965" y="5156"/>
                    <a:pt x="3965" y="5394"/>
                  </a:cubicBezTo>
                  <a:lnTo>
                    <a:pt x="3965" y="6001"/>
                  </a:lnTo>
                  <a:lnTo>
                    <a:pt x="3774" y="6001"/>
                  </a:lnTo>
                  <a:cubicBezTo>
                    <a:pt x="3477" y="6001"/>
                    <a:pt x="3215" y="6239"/>
                    <a:pt x="3215" y="6561"/>
                  </a:cubicBezTo>
                  <a:lnTo>
                    <a:pt x="3215" y="6811"/>
                  </a:lnTo>
                  <a:cubicBezTo>
                    <a:pt x="3215" y="6894"/>
                    <a:pt x="3298" y="6977"/>
                    <a:pt x="3382" y="6977"/>
                  </a:cubicBezTo>
                  <a:cubicBezTo>
                    <a:pt x="3477" y="6977"/>
                    <a:pt x="3548" y="6894"/>
                    <a:pt x="3548" y="6811"/>
                  </a:cubicBezTo>
                  <a:lnTo>
                    <a:pt x="3548" y="6561"/>
                  </a:lnTo>
                  <a:cubicBezTo>
                    <a:pt x="3548" y="6441"/>
                    <a:pt x="3655" y="6334"/>
                    <a:pt x="3774" y="6334"/>
                  </a:cubicBezTo>
                  <a:lnTo>
                    <a:pt x="4513" y="6334"/>
                  </a:lnTo>
                  <a:cubicBezTo>
                    <a:pt x="4632" y="6334"/>
                    <a:pt x="4739" y="6441"/>
                    <a:pt x="4739" y="6561"/>
                  </a:cubicBezTo>
                  <a:lnTo>
                    <a:pt x="4739" y="8727"/>
                  </a:lnTo>
                  <a:cubicBezTo>
                    <a:pt x="4739" y="8823"/>
                    <a:pt x="4810" y="8894"/>
                    <a:pt x="4906" y="8894"/>
                  </a:cubicBezTo>
                  <a:cubicBezTo>
                    <a:pt x="4989" y="8894"/>
                    <a:pt x="5072" y="8823"/>
                    <a:pt x="5072" y="8727"/>
                  </a:cubicBezTo>
                  <a:lnTo>
                    <a:pt x="5072" y="6561"/>
                  </a:lnTo>
                  <a:cubicBezTo>
                    <a:pt x="5072" y="6263"/>
                    <a:pt x="4822" y="6001"/>
                    <a:pt x="4513" y="6001"/>
                  </a:cubicBezTo>
                  <a:lnTo>
                    <a:pt x="4286" y="6001"/>
                  </a:lnTo>
                  <a:lnTo>
                    <a:pt x="4286" y="5394"/>
                  </a:lnTo>
                  <a:cubicBezTo>
                    <a:pt x="4286" y="4977"/>
                    <a:pt x="3989" y="4632"/>
                    <a:pt x="3691" y="4548"/>
                  </a:cubicBezTo>
                  <a:lnTo>
                    <a:pt x="572" y="3643"/>
                  </a:lnTo>
                  <a:cubicBezTo>
                    <a:pt x="417" y="3584"/>
                    <a:pt x="322" y="3429"/>
                    <a:pt x="322" y="3262"/>
                  </a:cubicBezTo>
                  <a:lnTo>
                    <a:pt x="322" y="2060"/>
                  </a:lnTo>
                  <a:cubicBezTo>
                    <a:pt x="322" y="1869"/>
                    <a:pt x="465" y="1691"/>
                    <a:pt x="643" y="1655"/>
                  </a:cubicBezTo>
                  <a:cubicBezTo>
                    <a:pt x="643" y="1774"/>
                    <a:pt x="679" y="1881"/>
                    <a:pt x="703" y="1989"/>
                  </a:cubicBezTo>
                  <a:cubicBezTo>
                    <a:pt x="869" y="2489"/>
                    <a:pt x="1334" y="2858"/>
                    <a:pt x="1893" y="2858"/>
                  </a:cubicBezTo>
                  <a:lnTo>
                    <a:pt x="6394" y="2858"/>
                  </a:lnTo>
                  <a:cubicBezTo>
                    <a:pt x="7061" y="2858"/>
                    <a:pt x="7608" y="2322"/>
                    <a:pt x="7644" y="1655"/>
                  </a:cubicBezTo>
                  <a:cubicBezTo>
                    <a:pt x="7704" y="1274"/>
                    <a:pt x="7751" y="941"/>
                    <a:pt x="7465" y="560"/>
                  </a:cubicBezTo>
                  <a:cubicBezTo>
                    <a:pt x="7427" y="514"/>
                    <a:pt x="7374" y="487"/>
                    <a:pt x="7321" y="487"/>
                  </a:cubicBezTo>
                  <a:cubicBezTo>
                    <a:pt x="7293" y="487"/>
                    <a:pt x="7264" y="495"/>
                    <a:pt x="7239" y="512"/>
                  </a:cubicBezTo>
                  <a:cubicBezTo>
                    <a:pt x="7168" y="572"/>
                    <a:pt x="7156" y="667"/>
                    <a:pt x="7192" y="738"/>
                  </a:cubicBezTo>
                  <a:cubicBezTo>
                    <a:pt x="7239" y="798"/>
                    <a:pt x="7287" y="869"/>
                    <a:pt x="7311" y="941"/>
                  </a:cubicBezTo>
                  <a:cubicBezTo>
                    <a:pt x="7212" y="842"/>
                    <a:pt x="7083" y="794"/>
                    <a:pt x="6953" y="794"/>
                  </a:cubicBezTo>
                  <a:cubicBezTo>
                    <a:pt x="6800" y="794"/>
                    <a:pt x="6646" y="860"/>
                    <a:pt x="6537" y="988"/>
                  </a:cubicBezTo>
                  <a:cubicBezTo>
                    <a:pt x="6156" y="1453"/>
                    <a:pt x="6168" y="1488"/>
                    <a:pt x="6060" y="1488"/>
                  </a:cubicBezTo>
                  <a:cubicBezTo>
                    <a:pt x="6037" y="1488"/>
                    <a:pt x="6001" y="1488"/>
                    <a:pt x="5953" y="1453"/>
                  </a:cubicBezTo>
                  <a:lnTo>
                    <a:pt x="5584" y="988"/>
                  </a:lnTo>
                  <a:cubicBezTo>
                    <a:pt x="5483" y="851"/>
                    <a:pt x="5331" y="783"/>
                    <a:pt x="5178" y="783"/>
                  </a:cubicBezTo>
                  <a:cubicBezTo>
                    <a:pt x="5025" y="783"/>
                    <a:pt x="4870" y="851"/>
                    <a:pt x="4763" y="988"/>
                  </a:cubicBezTo>
                  <a:lnTo>
                    <a:pt x="4394" y="1453"/>
                  </a:lnTo>
                  <a:cubicBezTo>
                    <a:pt x="4364" y="1483"/>
                    <a:pt x="4328" y="1497"/>
                    <a:pt x="4292" y="1497"/>
                  </a:cubicBezTo>
                  <a:cubicBezTo>
                    <a:pt x="4257" y="1497"/>
                    <a:pt x="4221" y="1483"/>
                    <a:pt x="4191" y="1453"/>
                  </a:cubicBezTo>
                  <a:lnTo>
                    <a:pt x="3810" y="988"/>
                  </a:lnTo>
                  <a:cubicBezTo>
                    <a:pt x="3709" y="851"/>
                    <a:pt x="3557" y="783"/>
                    <a:pt x="3405" y="783"/>
                  </a:cubicBezTo>
                  <a:cubicBezTo>
                    <a:pt x="3254" y="783"/>
                    <a:pt x="3102" y="851"/>
                    <a:pt x="3001" y="988"/>
                  </a:cubicBezTo>
                  <a:lnTo>
                    <a:pt x="2620" y="1453"/>
                  </a:lnTo>
                  <a:cubicBezTo>
                    <a:pt x="2590" y="1483"/>
                    <a:pt x="2554" y="1497"/>
                    <a:pt x="2518" y="1497"/>
                  </a:cubicBezTo>
                  <a:cubicBezTo>
                    <a:pt x="2483" y="1497"/>
                    <a:pt x="2447" y="1483"/>
                    <a:pt x="2417" y="1453"/>
                  </a:cubicBezTo>
                  <a:lnTo>
                    <a:pt x="2048" y="988"/>
                  </a:lnTo>
                  <a:cubicBezTo>
                    <a:pt x="1941" y="851"/>
                    <a:pt x="1786" y="783"/>
                    <a:pt x="1633" y="783"/>
                  </a:cubicBezTo>
                  <a:cubicBezTo>
                    <a:pt x="1480" y="783"/>
                    <a:pt x="1328" y="851"/>
                    <a:pt x="1227" y="988"/>
                  </a:cubicBezTo>
                  <a:lnTo>
                    <a:pt x="1000" y="1250"/>
                  </a:lnTo>
                  <a:cubicBezTo>
                    <a:pt x="1000" y="750"/>
                    <a:pt x="1417" y="334"/>
                    <a:pt x="1929" y="334"/>
                  </a:cubicBezTo>
                  <a:cubicBezTo>
                    <a:pt x="2408" y="335"/>
                    <a:pt x="2836" y="335"/>
                    <a:pt x="3219" y="335"/>
                  </a:cubicBezTo>
                  <a:cubicBezTo>
                    <a:pt x="4753" y="335"/>
                    <a:pt x="5570" y="328"/>
                    <a:pt x="6025" y="328"/>
                  </a:cubicBezTo>
                  <a:cubicBezTo>
                    <a:pt x="6593" y="328"/>
                    <a:pt x="6596" y="340"/>
                    <a:pt x="6727" y="393"/>
                  </a:cubicBezTo>
                  <a:cubicBezTo>
                    <a:pt x="6746" y="398"/>
                    <a:pt x="6765" y="400"/>
                    <a:pt x="6783" y="400"/>
                  </a:cubicBezTo>
                  <a:cubicBezTo>
                    <a:pt x="6854" y="400"/>
                    <a:pt x="6913" y="362"/>
                    <a:pt x="6942" y="286"/>
                  </a:cubicBezTo>
                  <a:cubicBezTo>
                    <a:pt x="6965" y="203"/>
                    <a:pt x="6930" y="107"/>
                    <a:pt x="6834" y="84"/>
                  </a:cubicBezTo>
                  <a:cubicBezTo>
                    <a:pt x="6656" y="18"/>
                    <a:pt x="6605" y="6"/>
                    <a:pt x="6008" y="6"/>
                  </a:cubicBezTo>
                  <a:cubicBezTo>
                    <a:pt x="5667" y="6"/>
                    <a:pt x="5148" y="10"/>
                    <a:pt x="4324" y="10"/>
                  </a:cubicBezTo>
                  <a:cubicBezTo>
                    <a:pt x="3707" y="10"/>
                    <a:pt x="2918" y="8"/>
                    <a:pt x="190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78" name="Google Shape;12178;p82"/>
            <p:cNvSpPr/>
            <p:nvPr/>
          </p:nvSpPr>
          <p:spPr>
            <a:xfrm>
              <a:off x="2813234" y="2654497"/>
              <a:ext cx="58712" cy="119301"/>
            </a:xfrm>
            <a:custGeom>
              <a:avLst/>
              <a:gdLst/>
              <a:ahLst/>
              <a:cxnLst/>
              <a:rect l="l" t="t" r="r" b="b"/>
              <a:pathLst>
                <a:path w="1846" h="3751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3191"/>
                  </a:lnTo>
                  <a:cubicBezTo>
                    <a:pt x="0" y="3489"/>
                    <a:pt x="238" y="3751"/>
                    <a:pt x="548" y="3751"/>
                  </a:cubicBezTo>
                  <a:lnTo>
                    <a:pt x="1286" y="3751"/>
                  </a:lnTo>
                  <a:cubicBezTo>
                    <a:pt x="1584" y="3751"/>
                    <a:pt x="1846" y="3513"/>
                    <a:pt x="1846" y="3191"/>
                  </a:cubicBezTo>
                  <a:lnTo>
                    <a:pt x="1846" y="2096"/>
                  </a:lnTo>
                  <a:cubicBezTo>
                    <a:pt x="1834" y="2001"/>
                    <a:pt x="1762" y="1929"/>
                    <a:pt x="1679" y="1929"/>
                  </a:cubicBezTo>
                  <a:cubicBezTo>
                    <a:pt x="1584" y="1929"/>
                    <a:pt x="1512" y="2001"/>
                    <a:pt x="1512" y="2096"/>
                  </a:cubicBezTo>
                  <a:lnTo>
                    <a:pt x="1512" y="3191"/>
                  </a:lnTo>
                  <a:cubicBezTo>
                    <a:pt x="1512" y="3310"/>
                    <a:pt x="1405" y="3417"/>
                    <a:pt x="1286" y="3417"/>
                  </a:cubicBezTo>
                  <a:lnTo>
                    <a:pt x="548" y="3417"/>
                  </a:lnTo>
                  <a:cubicBezTo>
                    <a:pt x="429" y="3417"/>
                    <a:pt x="322" y="3310"/>
                    <a:pt x="322" y="3191"/>
                  </a:cubicBezTo>
                  <a:lnTo>
                    <a:pt x="322" y="155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79" name="Google Shape;12179;p82"/>
          <p:cNvGrpSpPr/>
          <p:nvPr/>
        </p:nvGrpSpPr>
        <p:grpSpPr>
          <a:xfrm>
            <a:off x="2447314" y="2991809"/>
            <a:ext cx="345911" cy="467619"/>
            <a:chOff x="1835485" y="2422352"/>
            <a:chExt cx="259433" cy="350714"/>
          </a:xfrm>
          <a:solidFill>
            <a:srgbClr val="D2DE00"/>
          </a:solidFill>
        </p:grpSpPr>
        <p:sp>
          <p:nvSpPr>
            <p:cNvPr id="12180" name="Google Shape;12180;p82"/>
            <p:cNvSpPr/>
            <p:nvPr/>
          </p:nvSpPr>
          <p:spPr>
            <a:xfrm>
              <a:off x="2027460" y="2437141"/>
              <a:ext cx="36767" cy="33713"/>
            </a:xfrm>
            <a:custGeom>
              <a:avLst/>
              <a:gdLst/>
              <a:ahLst/>
              <a:cxnLst/>
              <a:rect l="l" t="t" r="r" b="b"/>
              <a:pathLst>
                <a:path w="1156" h="1060" extrusionOk="0">
                  <a:moveTo>
                    <a:pt x="834" y="322"/>
                  </a:moveTo>
                  <a:lnTo>
                    <a:pt x="834" y="715"/>
                  </a:lnTo>
                  <a:lnTo>
                    <a:pt x="334" y="715"/>
                  </a:lnTo>
                  <a:lnTo>
                    <a:pt x="334" y="322"/>
                  </a:lnTo>
                  <a:close/>
                  <a:moveTo>
                    <a:pt x="263" y="0"/>
                  </a:moveTo>
                  <a:cubicBezTo>
                    <a:pt x="120" y="0"/>
                    <a:pt x="1" y="119"/>
                    <a:pt x="1" y="262"/>
                  </a:cubicBezTo>
                  <a:lnTo>
                    <a:pt x="1" y="786"/>
                  </a:lnTo>
                  <a:cubicBezTo>
                    <a:pt x="1" y="941"/>
                    <a:pt x="120" y="1060"/>
                    <a:pt x="263" y="1060"/>
                  </a:cubicBezTo>
                  <a:lnTo>
                    <a:pt x="894" y="1060"/>
                  </a:lnTo>
                  <a:cubicBezTo>
                    <a:pt x="1037" y="1060"/>
                    <a:pt x="1156" y="941"/>
                    <a:pt x="1156" y="786"/>
                  </a:cubicBezTo>
                  <a:lnTo>
                    <a:pt x="1156" y="262"/>
                  </a:lnTo>
                  <a:cubicBezTo>
                    <a:pt x="1156" y="119"/>
                    <a:pt x="1037" y="0"/>
                    <a:pt x="8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81" name="Google Shape;12181;p82"/>
            <p:cNvSpPr/>
            <p:nvPr/>
          </p:nvSpPr>
          <p:spPr>
            <a:xfrm>
              <a:off x="1870693" y="2531125"/>
              <a:ext cx="33968" cy="32059"/>
            </a:xfrm>
            <a:custGeom>
              <a:avLst/>
              <a:gdLst/>
              <a:ahLst/>
              <a:cxnLst/>
              <a:rect l="l" t="t" r="r" b="b"/>
              <a:pathLst>
                <a:path w="1068" h="1008" extrusionOk="0">
                  <a:moveTo>
                    <a:pt x="453" y="1"/>
                  </a:moveTo>
                  <a:cubicBezTo>
                    <a:pt x="269" y="1"/>
                    <a:pt x="120" y="99"/>
                    <a:pt x="179" y="248"/>
                  </a:cubicBezTo>
                  <a:cubicBezTo>
                    <a:pt x="197" y="310"/>
                    <a:pt x="260" y="345"/>
                    <a:pt x="320" y="345"/>
                  </a:cubicBezTo>
                  <a:cubicBezTo>
                    <a:pt x="342" y="345"/>
                    <a:pt x="363" y="341"/>
                    <a:pt x="382" y="331"/>
                  </a:cubicBezTo>
                  <a:cubicBezTo>
                    <a:pt x="403" y="323"/>
                    <a:pt x="425" y="319"/>
                    <a:pt x="445" y="319"/>
                  </a:cubicBezTo>
                  <a:cubicBezTo>
                    <a:pt x="540" y="319"/>
                    <a:pt x="620" y="400"/>
                    <a:pt x="620" y="498"/>
                  </a:cubicBezTo>
                  <a:cubicBezTo>
                    <a:pt x="620" y="608"/>
                    <a:pt x="532" y="676"/>
                    <a:pt x="442" y="676"/>
                  </a:cubicBezTo>
                  <a:cubicBezTo>
                    <a:pt x="395" y="676"/>
                    <a:pt x="347" y="658"/>
                    <a:pt x="310" y="617"/>
                  </a:cubicBezTo>
                  <a:cubicBezTo>
                    <a:pt x="279" y="580"/>
                    <a:pt x="235" y="562"/>
                    <a:pt x="190" y="562"/>
                  </a:cubicBezTo>
                  <a:cubicBezTo>
                    <a:pt x="148" y="562"/>
                    <a:pt x="106" y="577"/>
                    <a:pt x="72" y="605"/>
                  </a:cubicBezTo>
                  <a:cubicBezTo>
                    <a:pt x="1" y="665"/>
                    <a:pt x="1" y="760"/>
                    <a:pt x="60" y="843"/>
                  </a:cubicBezTo>
                  <a:cubicBezTo>
                    <a:pt x="171" y="958"/>
                    <a:pt x="308" y="1008"/>
                    <a:pt x="441" y="1008"/>
                  </a:cubicBezTo>
                  <a:cubicBezTo>
                    <a:pt x="764" y="1008"/>
                    <a:pt x="1068" y="714"/>
                    <a:pt x="941" y="343"/>
                  </a:cubicBezTo>
                  <a:cubicBezTo>
                    <a:pt x="858" y="99"/>
                    <a:pt x="638" y="1"/>
                    <a:pt x="45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82" name="Google Shape;12182;p82"/>
            <p:cNvSpPr/>
            <p:nvPr/>
          </p:nvSpPr>
          <p:spPr>
            <a:xfrm>
              <a:off x="2028223" y="2531030"/>
              <a:ext cx="32218" cy="31042"/>
            </a:xfrm>
            <a:custGeom>
              <a:avLst/>
              <a:gdLst/>
              <a:ahLst/>
              <a:cxnLst/>
              <a:rect l="l" t="t" r="r" b="b"/>
              <a:pathLst>
                <a:path w="1013" h="976" extrusionOk="0">
                  <a:moveTo>
                    <a:pt x="511" y="1"/>
                  </a:moveTo>
                  <a:cubicBezTo>
                    <a:pt x="245" y="1"/>
                    <a:pt x="1" y="210"/>
                    <a:pt x="1" y="501"/>
                  </a:cubicBezTo>
                  <a:cubicBezTo>
                    <a:pt x="1" y="770"/>
                    <a:pt x="222" y="975"/>
                    <a:pt x="383" y="975"/>
                  </a:cubicBezTo>
                  <a:cubicBezTo>
                    <a:pt x="443" y="975"/>
                    <a:pt x="495" y="947"/>
                    <a:pt x="525" y="882"/>
                  </a:cubicBezTo>
                  <a:cubicBezTo>
                    <a:pt x="548" y="799"/>
                    <a:pt x="525" y="703"/>
                    <a:pt x="429" y="668"/>
                  </a:cubicBezTo>
                  <a:cubicBezTo>
                    <a:pt x="334" y="620"/>
                    <a:pt x="298" y="513"/>
                    <a:pt x="346" y="430"/>
                  </a:cubicBezTo>
                  <a:cubicBezTo>
                    <a:pt x="379" y="358"/>
                    <a:pt x="441" y="327"/>
                    <a:pt x="503" y="327"/>
                  </a:cubicBezTo>
                  <a:cubicBezTo>
                    <a:pt x="597" y="327"/>
                    <a:pt x="691" y="398"/>
                    <a:pt x="691" y="513"/>
                  </a:cubicBezTo>
                  <a:cubicBezTo>
                    <a:pt x="679" y="627"/>
                    <a:pt x="762" y="690"/>
                    <a:pt x="846" y="690"/>
                  </a:cubicBezTo>
                  <a:cubicBezTo>
                    <a:pt x="928" y="690"/>
                    <a:pt x="1013" y="630"/>
                    <a:pt x="1013" y="501"/>
                  </a:cubicBezTo>
                  <a:cubicBezTo>
                    <a:pt x="1013" y="311"/>
                    <a:pt x="894" y="144"/>
                    <a:pt x="727" y="49"/>
                  </a:cubicBezTo>
                  <a:cubicBezTo>
                    <a:pt x="656" y="16"/>
                    <a:pt x="583" y="1"/>
                    <a:pt x="51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83" name="Google Shape;12183;p82"/>
            <p:cNvSpPr/>
            <p:nvPr/>
          </p:nvSpPr>
          <p:spPr>
            <a:xfrm>
              <a:off x="1952495" y="2480714"/>
              <a:ext cx="35208" cy="29165"/>
            </a:xfrm>
            <a:custGeom>
              <a:avLst/>
              <a:gdLst/>
              <a:ahLst/>
              <a:cxnLst/>
              <a:rect l="l" t="t" r="r" b="b"/>
              <a:pathLst>
                <a:path w="1107" h="917" extrusionOk="0">
                  <a:moveTo>
                    <a:pt x="561" y="0"/>
                  </a:moveTo>
                  <a:cubicBezTo>
                    <a:pt x="450" y="0"/>
                    <a:pt x="336" y="40"/>
                    <a:pt x="239" y="130"/>
                  </a:cubicBezTo>
                  <a:cubicBezTo>
                    <a:pt x="0" y="357"/>
                    <a:pt x="48" y="738"/>
                    <a:pt x="334" y="904"/>
                  </a:cubicBezTo>
                  <a:cubicBezTo>
                    <a:pt x="358" y="916"/>
                    <a:pt x="393" y="916"/>
                    <a:pt x="405" y="916"/>
                  </a:cubicBezTo>
                  <a:cubicBezTo>
                    <a:pt x="572" y="916"/>
                    <a:pt x="631" y="702"/>
                    <a:pt x="477" y="607"/>
                  </a:cubicBezTo>
                  <a:cubicBezTo>
                    <a:pt x="346" y="535"/>
                    <a:pt x="405" y="309"/>
                    <a:pt x="548" y="309"/>
                  </a:cubicBezTo>
                  <a:cubicBezTo>
                    <a:pt x="655" y="309"/>
                    <a:pt x="727" y="404"/>
                    <a:pt x="703" y="500"/>
                  </a:cubicBezTo>
                  <a:cubicBezTo>
                    <a:pt x="691" y="595"/>
                    <a:pt x="727" y="678"/>
                    <a:pt x="822" y="702"/>
                  </a:cubicBezTo>
                  <a:cubicBezTo>
                    <a:pt x="830" y="703"/>
                    <a:pt x="839" y="704"/>
                    <a:pt x="848" y="704"/>
                  </a:cubicBezTo>
                  <a:cubicBezTo>
                    <a:pt x="924" y="704"/>
                    <a:pt x="1002" y="658"/>
                    <a:pt x="1012" y="583"/>
                  </a:cubicBezTo>
                  <a:cubicBezTo>
                    <a:pt x="1107" y="258"/>
                    <a:pt x="844" y="0"/>
                    <a:pt x="56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84" name="Google Shape;12184;p82"/>
            <p:cNvSpPr/>
            <p:nvPr/>
          </p:nvSpPr>
          <p:spPr>
            <a:xfrm>
              <a:off x="1835485" y="2422352"/>
              <a:ext cx="259433" cy="350714"/>
            </a:xfrm>
            <a:custGeom>
              <a:avLst/>
              <a:gdLst/>
              <a:ahLst/>
              <a:cxnLst/>
              <a:rect l="l" t="t" r="r" b="b"/>
              <a:pathLst>
                <a:path w="8157" h="11027" extrusionOk="0">
                  <a:moveTo>
                    <a:pt x="7180" y="334"/>
                  </a:moveTo>
                  <a:cubicBezTo>
                    <a:pt x="7358" y="334"/>
                    <a:pt x="7501" y="477"/>
                    <a:pt x="7501" y="656"/>
                  </a:cubicBezTo>
                  <a:lnTo>
                    <a:pt x="7501" y="1620"/>
                  </a:lnTo>
                  <a:lnTo>
                    <a:pt x="5692" y="1620"/>
                  </a:lnTo>
                  <a:cubicBezTo>
                    <a:pt x="5382" y="1013"/>
                    <a:pt x="4751" y="632"/>
                    <a:pt x="4048" y="632"/>
                  </a:cubicBezTo>
                  <a:cubicBezTo>
                    <a:pt x="3334" y="632"/>
                    <a:pt x="2727" y="1025"/>
                    <a:pt x="2417" y="1620"/>
                  </a:cubicBezTo>
                  <a:lnTo>
                    <a:pt x="703" y="1620"/>
                  </a:lnTo>
                  <a:lnTo>
                    <a:pt x="703" y="656"/>
                  </a:lnTo>
                  <a:cubicBezTo>
                    <a:pt x="703" y="477"/>
                    <a:pt x="858" y="334"/>
                    <a:pt x="1036" y="334"/>
                  </a:cubicBezTo>
                  <a:close/>
                  <a:moveTo>
                    <a:pt x="2286" y="1965"/>
                  </a:moveTo>
                  <a:cubicBezTo>
                    <a:pt x="2191" y="2275"/>
                    <a:pt x="2179" y="2620"/>
                    <a:pt x="2263" y="2930"/>
                  </a:cubicBezTo>
                  <a:lnTo>
                    <a:pt x="703" y="2930"/>
                  </a:lnTo>
                  <a:lnTo>
                    <a:pt x="703" y="1965"/>
                  </a:lnTo>
                  <a:close/>
                  <a:moveTo>
                    <a:pt x="4072" y="965"/>
                  </a:moveTo>
                  <a:cubicBezTo>
                    <a:pt x="4584" y="965"/>
                    <a:pt x="5049" y="1227"/>
                    <a:pt x="5334" y="1644"/>
                  </a:cubicBezTo>
                  <a:cubicBezTo>
                    <a:pt x="5406" y="1739"/>
                    <a:pt x="5453" y="1858"/>
                    <a:pt x="5453" y="1858"/>
                  </a:cubicBezTo>
                  <a:cubicBezTo>
                    <a:pt x="5465" y="1894"/>
                    <a:pt x="5477" y="1942"/>
                    <a:pt x="5501" y="1954"/>
                  </a:cubicBezTo>
                  <a:cubicBezTo>
                    <a:pt x="5537" y="1995"/>
                    <a:pt x="5584" y="2013"/>
                    <a:pt x="5631" y="2013"/>
                  </a:cubicBezTo>
                  <a:cubicBezTo>
                    <a:pt x="5677" y="2013"/>
                    <a:pt x="5721" y="1995"/>
                    <a:pt x="5751" y="1965"/>
                  </a:cubicBezTo>
                  <a:lnTo>
                    <a:pt x="7525" y="1965"/>
                  </a:lnTo>
                  <a:lnTo>
                    <a:pt x="7525" y="2930"/>
                  </a:lnTo>
                  <a:lnTo>
                    <a:pt x="5870" y="2930"/>
                  </a:lnTo>
                  <a:cubicBezTo>
                    <a:pt x="5894" y="2787"/>
                    <a:pt x="5930" y="2632"/>
                    <a:pt x="5930" y="2489"/>
                  </a:cubicBezTo>
                  <a:cubicBezTo>
                    <a:pt x="5918" y="2394"/>
                    <a:pt x="5834" y="2323"/>
                    <a:pt x="5751" y="2323"/>
                  </a:cubicBezTo>
                  <a:cubicBezTo>
                    <a:pt x="5656" y="2323"/>
                    <a:pt x="5584" y="2394"/>
                    <a:pt x="5584" y="2489"/>
                  </a:cubicBezTo>
                  <a:cubicBezTo>
                    <a:pt x="5584" y="3323"/>
                    <a:pt x="4894" y="4001"/>
                    <a:pt x="4072" y="4001"/>
                  </a:cubicBezTo>
                  <a:cubicBezTo>
                    <a:pt x="2858" y="4001"/>
                    <a:pt x="2132" y="2656"/>
                    <a:pt x="2822" y="1644"/>
                  </a:cubicBezTo>
                  <a:cubicBezTo>
                    <a:pt x="3084" y="1239"/>
                    <a:pt x="3548" y="965"/>
                    <a:pt x="4072" y="965"/>
                  </a:cubicBezTo>
                  <a:close/>
                  <a:moveTo>
                    <a:pt x="7525" y="3263"/>
                  </a:moveTo>
                  <a:lnTo>
                    <a:pt x="7525" y="4680"/>
                  </a:lnTo>
                  <a:lnTo>
                    <a:pt x="715" y="4680"/>
                  </a:lnTo>
                  <a:lnTo>
                    <a:pt x="715" y="3263"/>
                  </a:lnTo>
                  <a:lnTo>
                    <a:pt x="2382" y="3263"/>
                  </a:lnTo>
                  <a:cubicBezTo>
                    <a:pt x="2679" y="3882"/>
                    <a:pt x="3322" y="4335"/>
                    <a:pt x="4072" y="4335"/>
                  </a:cubicBezTo>
                  <a:cubicBezTo>
                    <a:pt x="4810" y="4335"/>
                    <a:pt x="5453" y="3882"/>
                    <a:pt x="5751" y="3263"/>
                  </a:cubicBezTo>
                  <a:close/>
                  <a:moveTo>
                    <a:pt x="7549" y="4990"/>
                  </a:moveTo>
                  <a:lnTo>
                    <a:pt x="7775" y="6025"/>
                  </a:lnTo>
                  <a:lnTo>
                    <a:pt x="381" y="6025"/>
                  </a:lnTo>
                  <a:lnTo>
                    <a:pt x="679" y="4990"/>
                  </a:lnTo>
                  <a:close/>
                  <a:moveTo>
                    <a:pt x="7823" y="6359"/>
                  </a:moveTo>
                  <a:lnTo>
                    <a:pt x="7823" y="7776"/>
                  </a:lnTo>
                  <a:lnTo>
                    <a:pt x="6489" y="7776"/>
                  </a:lnTo>
                  <a:lnTo>
                    <a:pt x="6489" y="7216"/>
                  </a:lnTo>
                  <a:lnTo>
                    <a:pt x="7168" y="7216"/>
                  </a:lnTo>
                  <a:cubicBezTo>
                    <a:pt x="7251" y="7216"/>
                    <a:pt x="7323" y="7145"/>
                    <a:pt x="7323" y="7061"/>
                  </a:cubicBezTo>
                  <a:cubicBezTo>
                    <a:pt x="7323" y="6966"/>
                    <a:pt x="7251" y="6895"/>
                    <a:pt x="7168" y="6895"/>
                  </a:cubicBezTo>
                  <a:lnTo>
                    <a:pt x="953" y="6895"/>
                  </a:lnTo>
                  <a:cubicBezTo>
                    <a:pt x="870" y="6895"/>
                    <a:pt x="798" y="6966"/>
                    <a:pt x="798" y="7061"/>
                  </a:cubicBezTo>
                  <a:cubicBezTo>
                    <a:pt x="798" y="7145"/>
                    <a:pt x="870" y="7216"/>
                    <a:pt x="953" y="7216"/>
                  </a:cubicBezTo>
                  <a:lnTo>
                    <a:pt x="1632" y="7216"/>
                  </a:lnTo>
                  <a:lnTo>
                    <a:pt x="1632" y="7776"/>
                  </a:lnTo>
                  <a:lnTo>
                    <a:pt x="322" y="7776"/>
                  </a:lnTo>
                  <a:lnTo>
                    <a:pt x="322" y="6359"/>
                  </a:lnTo>
                  <a:close/>
                  <a:moveTo>
                    <a:pt x="6168" y="7216"/>
                  </a:moveTo>
                  <a:lnTo>
                    <a:pt x="6168" y="10716"/>
                  </a:lnTo>
                  <a:lnTo>
                    <a:pt x="1965" y="10716"/>
                  </a:lnTo>
                  <a:lnTo>
                    <a:pt x="1965" y="7216"/>
                  </a:lnTo>
                  <a:close/>
                  <a:moveTo>
                    <a:pt x="1048" y="1"/>
                  </a:moveTo>
                  <a:cubicBezTo>
                    <a:pt x="691" y="1"/>
                    <a:pt x="393" y="299"/>
                    <a:pt x="393" y="656"/>
                  </a:cubicBezTo>
                  <a:lnTo>
                    <a:pt x="393" y="4799"/>
                  </a:lnTo>
                  <a:lnTo>
                    <a:pt x="0" y="6133"/>
                  </a:lnTo>
                  <a:lnTo>
                    <a:pt x="0" y="6145"/>
                  </a:lnTo>
                  <a:lnTo>
                    <a:pt x="0" y="6168"/>
                  </a:lnTo>
                  <a:lnTo>
                    <a:pt x="0" y="6180"/>
                  </a:lnTo>
                  <a:lnTo>
                    <a:pt x="0" y="7919"/>
                  </a:lnTo>
                  <a:cubicBezTo>
                    <a:pt x="0" y="8014"/>
                    <a:pt x="84" y="8085"/>
                    <a:pt x="167" y="8085"/>
                  </a:cubicBezTo>
                  <a:lnTo>
                    <a:pt x="1655" y="8085"/>
                  </a:lnTo>
                  <a:lnTo>
                    <a:pt x="1655" y="10871"/>
                  </a:lnTo>
                  <a:cubicBezTo>
                    <a:pt x="1655" y="10955"/>
                    <a:pt x="1727" y="11026"/>
                    <a:pt x="1822" y="11026"/>
                  </a:cubicBezTo>
                  <a:lnTo>
                    <a:pt x="6346" y="11026"/>
                  </a:lnTo>
                  <a:cubicBezTo>
                    <a:pt x="6430" y="11026"/>
                    <a:pt x="6513" y="10955"/>
                    <a:pt x="6513" y="10871"/>
                  </a:cubicBezTo>
                  <a:lnTo>
                    <a:pt x="6513" y="8085"/>
                  </a:lnTo>
                  <a:lnTo>
                    <a:pt x="8001" y="8085"/>
                  </a:lnTo>
                  <a:cubicBezTo>
                    <a:pt x="8085" y="8085"/>
                    <a:pt x="8156" y="8014"/>
                    <a:pt x="8156" y="7919"/>
                  </a:cubicBezTo>
                  <a:lnTo>
                    <a:pt x="8156" y="6180"/>
                  </a:lnTo>
                  <a:cubicBezTo>
                    <a:pt x="8144" y="6180"/>
                    <a:pt x="8144" y="6180"/>
                    <a:pt x="8132" y="6168"/>
                  </a:cubicBezTo>
                  <a:lnTo>
                    <a:pt x="8132" y="6133"/>
                  </a:lnTo>
                  <a:lnTo>
                    <a:pt x="7847" y="4823"/>
                  </a:lnTo>
                  <a:lnTo>
                    <a:pt x="7847" y="656"/>
                  </a:lnTo>
                  <a:cubicBezTo>
                    <a:pt x="7847" y="299"/>
                    <a:pt x="7549" y="1"/>
                    <a:pt x="719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85" name="Google Shape;12185;p82"/>
            <p:cNvSpPr/>
            <p:nvPr/>
          </p:nvSpPr>
          <p:spPr>
            <a:xfrm>
              <a:off x="1916142" y="2464366"/>
              <a:ext cx="86001" cy="74646"/>
            </a:xfrm>
            <a:custGeom>
              <a:avLst/>
              <a:gdLst/>
              <a:ahLst/>
              <a:cxnLst/>
              <a:rect l="l" t="t" r="r" b="b"/>
              <a:pathLst>
                <a:path w="2704" h="2347" extrusionOk="0">
                  <a:moveTo>
                    <a:pt x="1345" y="0"/>
                  </a:moveTo>
                  <a:cubicBezTo>
                    <a:pt x="1338" y="0"/>
                    <a:pt x="1330" y="1"/>
                    <a:pt x="1322" y="1"/>
                  </a:cubicBezTo>
                  <a:cubicBezTo>
                    <a:pt x="358" y="180"/>
                    <a:pt x="0" y="1418"/>
                    <a:pt x="774" y="2061"/>
                  </a:cubicBezTo>
                  <a:cubicBezTo>
                    <a:pt x="1003" y="2258"/>
                    <a:pt x="1269" y="2346"/>
                    <a:pt x="1528" y="2346"/>
                  </a:cubicBezTo>
                  <a:cubicBezTo>
                    <a:pt x="2132" y="2346"/>
                    <a:pt x="2703" y="1868"/>
                    <a:pt x="2703" y="1168"/>
                  </a:cubicBezTo>
                  <a:cubicBezTo>
                    <a:pt x="2703" y="716"/>
                    <a:pt x="2453" y="323"/>
                    <a:pt x="2072" y="109"/>
                  </a:cubicBezTo>
                  <a:cubicBezTo>
                    <a:pt x="2045" y="95"/>
                    <a:pt x="2017" y="89"/>
                    <a:pt x="1991" y="89"/>
                  </a:cubicBezTo>
                  <a:cubicBezTo>
                    <a:pt x="1882" y="89"/>
                    <a:pt x="1798" y="198"/>
                    <a:pt x="1846" y="323"/>
                  </a:cubicBezTo>
                  <a:cubicBezTo>
                    <a:pt x="1846" y="323"/>
                    <a:pt x="1846" y="335"/>
                    <a:pt x="1858" y="347"/>
                  </a:cubicBezTo>
                  <a:cubicBezTo>
                    <a:pt x="1870" y="382"/>
                    <a:pt x="1905" y="394"/>
                    <a:pt x="1917" y="406"/>
                  </a:cubicBezTo>
                  <a:cubicBezTo>
                    <a:pt x="2405" y="656"/>
                    <a:pt x="2525" y="1299"/>
                    <a:pt x="2191" y="1716"/>
                  </a:cubicBezTo>
                  <a:cubicBezTo>
                    <a:pt x="2017" y="1922"/>
                    <a:pt x="1779" y="2022"/>
                    <a:pt x="1543" y="2022"/>
                  </a:cubicBezTo>
                  <a:cubicBezTo>
                    <a:pt x="1262" y="2022"/>
                    <a:pt x="984" y="1881"/>
                    <a:pt x="822" y="1609"/>
                  </a:cubicBezTo>
                  <a:cubicBezTo>
                    <a:pt x="500" y="1109"/>
                    <a:pt x="798" y="442"/>
                    <a:pt x="1382" y="335"/>
                  </a:cubicBezTo>
                  <a:cubicBezTo>
                    <a:pt x="1599" y="289"/>
                    <a:pt x="1541" y="0"/>
                    <a:pt x="134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86" name="Google Shape;12186;p82"/>
            <p:cNvSpPr/>
            <p:nvPr/>
          </p:nvSpPr>
          <p:spPr>
            <a:xfrm>
              <a:off x="1910449" y="2663211"/>
              <a:ext cx="108328" cy="89022"/>
            </a:xfrm>
            <a:custGeom>
              <a:avLst/>
              <a:gdLst/>
              <a:ahLst/>
              <a:cxnLst/>
              <a:rect l="l" t="t" r="r" b="b"/>
              <a:pathLst>
                <a:path w="3406" h="2799" extrusionOk="0">
                  <a:moveTo>
                    <a:pt x="3085" y="322"/>
                  </a:moveTo>
                  <a:lnTo>
                    <a:pt x="3085" y="2465"/>
                  </a:lnTo>
                  <a:lnTo>
                    <a:pt x="322" y="2465"/>
                  </a:lnTo>
                  <a:lnTo>
                    <a:pt x="322" y="322"/>
                  </a:lnTo>
                  <a:close/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2643"/>
                  </a:lnTo>
                  <a:cubicBezTo>
                    <a:pt x="1" y="2727"/>
                    <a:pt x="72" y="2798"/>
                    <a:pt x="167" y="2798"/>
                  </a:cubicBezTo>
                  <a:lnTo>
                    <a:pt x="3239" y="2798"/>
                  </a:lnTo>
                  <a:cubicBezTo>
                    <a:pt x="3335" y="2798"/>
                    <a:pt x="3406" y="2727"/>
                    <a:pt x="3406" y="2643"/>
                  </a:cubicBezTo>
                  <a:lnTo>
                    <a:pt x="3406" y="167"/>
                  </a:lnTo>
                  <a:cubicBezTo>
                    <a:pt x="3406" y="60"/>
                    <a:pt x="3335" y="0"/>
                    <a:pt x="32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87" name="Google Shape;12187;p82"/>
          <p:cNvGrpSpPr/>
          <p:nvPr/>
        </p:nvGrpSpPr>
        <p:grpSpPr>
          <a:xfrm>
            <a:off x="4200321" y="2991810"/>
            <a:ext cx="283319" cy="468593"/>
            <a:chOff x="3150240" y="2422352"/>
            <a:chExt cx="212489" cy="351445"/>
          </a:xfrm>
          <a:solidFill>
            <a:srgbClr val="D2DE00"/>
          </a:solidFill>
        </p:grpSpPr>
        <p:sp>
          <p:nvSpPr>
            <p:cNvPr id="12188" name="Google Shape;12188;p82"/>
            <p:cNvSpPr/>
            <p:nvPr/>
          </p:nvSpPr>
          <p:spPr>
            <a:xfrm>
              <a:off x="3150240" y="2422352"/>
              <a:ext cx="212489" cy="351445"/>
            </a:xfrm>
            <a:custGeom>
              <a:avLst/>
              <a:gdLst/>
              <a:ahLst/>
              <a:cxnLst/>
              <a:rect l="l" t="t" r="r" b="b"/>
              <a:pathLst>
                <a:path w="6681" h="11050" extrusionOk="0">
                  <a:moveTo>
                    <a:pt x="4918" y="334"/>
                  </a:moveTo>
                  <a:lnTo>
                    <a:pt x="4918" y="1465"/>
                  </a:lnTo>
                  <a:lnTo>
                    <a:pt x="4954" y="1465"/>
                  </a:lnTo>
                  <a:cubicBezTo>
                    <a:pt x="4954" y="1596"/>
                    <a:pt x="4847" y="1703"/>
                    <a:pt x="4716" y="1703"/>
                  </a:cubicBezTo>
                  <a:cubicBezTo>
                    <a:pt x="4597" y="1703"/>
                    <a:pt x="4490" y="1608"/>
                    <a:pt x="4478" y="1489"/>
                  </a:cubicBezTo>
                  <a:lnTo>
                    <a:pt x="4478" y="822"/>
                  </a:lnTo>
                  <a:cubicBezTo>
                    <a:pt x="4478" y="727"/>
                    <a:pt x="4406" y="656"/>
                    <a:pt x="4311" y="656"/>
                  </a:cubicBezTo>
                  <a:cubicBezTo>
                    <a:pt x="4216" y="656"/>
                    <a:pt x="4144" y="727"/>
                    <a:pt x="4144" y="822"/>
                  </a:cubicBezTo>
                  <a:lnTo>
                    <a:pt x="4144" y="1620"/>
                  </a:lnTo>
                  <a:lnTo>
                    <a:pt x="4144" y="2263"/>
                  </a:lnTo>
                  <a:cubicBezTo>
                    <a:pt x="4144" y="2394"/>
                    <a:pt x="4037" y="2501"/>
                    <a:pt x="3906" y="2501"/>
                  </a:cubicBezTo>
                  <a:cubicBezTo>
                    <a:pt x="3775" y="2501"/>
                    <a:pt x="3668" y="2394"/>
                    <a:pt x="3668" y="2263"/>
                  </a:cubicBezTo>
                  <a:lnTo>
                    <a:pt x="3668" y="632"/>
                  </a:lnTo>
                  <a:cubicBezTo>
                    <a:pt x="3668" y="537"/>
                    <a:pt x="3597" y="465"/>
                    <a:pt x="3501" y="465"/>
                  </a:cubicBezTo>
                  <a:lnTo>
                    <a:pt x="3489" y="465"/>
                  </a:lnTo>
                  <a:cubicBezTo>
                    <a:pt x="3406" y="465"/>
                    <a:pt x="3347" y="525"/>
                    <a:pt x="3323" y="608"/>
                  </a:cubicBezTo>
                  <a:cubicBezTo>
                    <a:pt x="3311" y="727"/>
                    <a:pt x="3204" y="822"/>
                    <a:pt x="3085" y="822"/>
                  </a:cubicBezTo>
                  <a:cubicBezTo>
                    <a:pt x="2966" y="822"/>
                    <a:pt x="2870" y="727"/>
                    <a:pt x="2846" y="608"/>
                  </a:cubicBezTo>
                  <a:cubicBezTo>
                    <a:pt x="2835" y="525"/>
                    <a:pt x="2763" y="465"/>
                    <a:pt x="2668" y="465"/>
                  </a:cubicBezTo>
                  <a:cubicBezTo>
                    <a:pt x="2585" y="465"/>
                    <a:pt x="2513" y="537"/>
                    <a:pt x="2513" y="632"/>
                  </a:cubicBezTo>
                  <a:lnTo>
                    <a:pt x="2513" y="1382"/>
                  </a:lnTo>
                  <a:cubicBezTo>
                    <a:pt x="2513" y="1525"/>
                    <a:pt x="2406" y="1620"/>
                    <a:pt x="2275" y="1620"/>
                  </a:cubicBezTo>
                  <a:cubicBezTo>
                    <a:pt x="2132" y="1620"/>
                    <a:pt x="2037" y="1525"/>
                    <a:pt x="2037" y="1382"/>
                  </a:cubicBezTo>
                  <a:lnTo>
                    <a:pt x="2037" y="334"/>
                  </a:lnTo>
                  <a:close/>
                  <a:moveTo>
                    <a:pt x="5263" y="4537"/>
                  </a:moveTo>
                  <a:lnTo>
                    <a:pt x="5263" y="5406"/>
                  </a:lnTo>
                  <a:cubicBezTo>
                    <a:pt x="5263" y="5823"/>
                    <a:pt x="4918" y="6168"/>
                    <a:pt x="4501" y="6168"/>
                  </a:cubicBezTo>
                  <a:lnTo>
                    <a:pt x="2168" y="6168"/>
                  </a:lnTo>
                  <a:cubicBezTo>
                    <a:pt x="1751" y="6168"/>
                    <a:pt x="1406" y="5823"/>
                    <a:pt x="1406" y="5406"/>
                  </a:cubicBezTo>
                  <a:lnTo>
                    <a:pt x="1406" y="4537"/>
                  </a:lnTo>
                  <a:close/>
                  <a:moveTo>
                    <a:pt x="1215" y="1"/>
                  </a:moveTo>
                  <a:cubicBezTo>
                    <a:pt x="906" y="1"/>
                    <a:pt x="656" y="251"/>
                    <a:pt x="656" y="572"/>
                  </a:cubicBezTo>
                  <a:lnTo>
                    <a:pt x="656" y="1168"/>
                  </a:lnTo>
                  <a:cubicBezTo>
                    <a:pt x="656" y="1251"/>
                    <a:pt x="727" y="1322"/>
                    <a:pt x="810" y="1322"/>
                  </a:cubicBezTo>
                  <a:cubicBezTo>
                    <a:pt x="906" y="1322"/>
                    <a:pt x="977" y="1251"/>
                    <a:pt x="977" y="1168"/>
                  </a:cubicBezTo>
                  <a:lnTo>
                    <a:pt x="977" y="572"/>
                  </a:lnTo>
                  <a:cubicBezTo>
                    <a:pt x="977" y="430"/>
                    <a:pt x="1084" y="334"/>
                    <a:pt x="1215" y="334"/>
                  </a:cubicBezTo>
                  <a:lnTo>
                    <a:pt x="1739" y="334"/>
                  </a:lnTo>
                  <a:lnTo>
                    <a:pt x="1739" y="1382"/>
                  </a:lnTo>
                  <a:cubicBezTo>
                    <a:pt x="1739" y="1703"/>
                    <a:pt x="1989" y="1954"/>
                    <a:pt x="2299" y="1954"/>
                  </a:cubicBezTo>
                  <a:cubicBezTo>
                    <a:pt x="2620" y="1954"/>
                    <a:pt x="2870" y="1703"/>
                    <a:pt x="2870" y="1382"/>
                  </a:cubicBezTo>
                  <a:lnTo>
                    <a:pt x="2870" y="1108"/>
                  </a:lnTo>
                  <a:cubicBezTo>
                    <a:pt x="2942" y="1132"/>
                    <a:pt x="3013" y="1144"/>
                    <a:pt x="3108" y="1144"/>
                  </a:cubicBezTo>
                  <a:cubicBezTo>
                    <a:pt x="3192" y="1144"/>
                    <a:pt x="3275" y="1132"/>
                    <a:pt x="3347" y="1108"/>
                  </a:cubicBezTo>
                  <a:lnTo>
                    <a:pt x="3347" y="2263"/>
                  </a:lnTo>
                  <a:cubicBezTo>
                    <a:pt x="3347" y="2573"/>
                    <a:pt x="3597" y="2835"/>
                    <a:pt x="3906" y="2835"/>
                  </a:cubicBezTo>
                  <a:cubicBezTo>
                    <a:pt x="4228" y="2835"/>
                    <a:pt x="4478" y="2573"/>
                    <a:pt x="4478" y="2263"/>
                  </a:cubicBezTo>
                  <a:lnTo>
                    <a:pt x="4478" y="1977"/>
                  </a:lnTo>
                  <a:cubicBezTo>
                    <a:pt x="4549" y="2013"/>
                    <a:pt x="4620" y="2025"/>
                    <a:pt x="4716" y="2025"/>
                  </a:cubicBezTo>
                  <a:cubicBezTo>
                    <a:pt x="5025" y="2025"/>
                    <a:pt x="5275" y="1775"/>
                    <a:pt x="5275" y="1465"/>
                  </a:cubicBezTo>
                  <a:lnTo>
                    <a:pt x="5275" y="334"/>
                  </a:lnTo>
                  <a:lnTo>
                    <a:pt x="5442" y="334"/>
                  </a:lnTo>
                  <a:cubicBezTo>
                    <a:pt x="5573" y="334"/>
                    <a:pt x="5680" y="430"/>
                    <a:pt x="5680" y="572"/>
                  </a:cubicBezTo>
                  <a:lnTo>
                    <a:pt x="5680" y="2989"/>
                  </a:lnTo>
                  <a:lnTo>
                    <a:pt x="4311" y="2989"/>
                  </a:lnTo>
                  <a:cubicBezTo>
                    <a:pt x="4228" y="2989"/>
                    <a:pt x="4144" y="3073"/>
                    <a:pt x="4144" y="3156"/>
                  </a:cubicBezTo>
                  <a:cubicBezTo>
                    <a:pt x="4144" y="3251"/>
                    <a:pt x="4228" y="3323"/>
                    <a:pt x="4311" y="3323"/>
                  </a:cubicBezTo>
                  <a:lnTo>
                    <a:pt x="5906" y="3323"/>
                  </a:lnTo>
                  <a:cubicBezTo>
                    <a:pt x="5954" y="3323"/>
                    <a:pt x="5978" y="3323"/>
                    <a:pt x="6025" y="3335"/>
                  </a:cubicBezTo>
                  <a:cubicBezTo>
                    <a:pt x="6216" y="3382"/>
                    <a:pt x="6347" y="3561"/>
                    <a:pt x="6347" y="3763"/>
                  </a:cubicBezTo>
                  <a:cubicBezTo>
                    <a:pt x="6347" y="4001"/>
                    <a:pt x="6156" y="4216"/>
                    <a:pt x="5906" y="4216"/>
                  </a:cubicBezTo>
                  <a:lnTo>
                    <a:pt x="751" y="4216"/>
                  </a:lnTo>
                  <a:cubicBezTo>
                    <a:pt x="513" y="4216"/>
                    <a:pt x="310" y="4025"/>
                    <a:pt x="310" y="3763"/>
                  </a:cubicBezTo>
                  <a:cubicBezTo>
                    <a:pt x="310" y="3561"/>
                    <a:pt x="441" y="3394"/>
                    <a:pt x="632" y="3335"/>
                  </a:cubicBezTo>
                  <a:cubicBezTo>
                    <a:pt x="668" y="3323"/>
                    <a:pt x="715" y="3323"/>
                    <a:pt x="751" y="3323"/>
                  </a:cubicBezTo>
                  <a:lnTo>
                    <a:pt x="3656" y="3323"/>
                  </a:lnTo>
                  <a:cubicBezTo>
                    <a:pt x="3751" y="3323"/>
                    <a:pt x="3823" y="3251"/>
                    <a:pt x="3823" y="3156"/>
                  </a:cubicBezTo>
                  <a:cubicBezTo>
                    <a:pt x="3823" y="3073"/>
                    <a:pt x="3751" y="2989"/>
                    <a:pt x="3656" y="2989"/>
                  </a:cubicBezTo>
                  <a:lnTo>
                    <a:pt x="977" y="2989"/>
                  </a:lnTo>
                  <a:lnTo>
                    <a:pt x="977" y="1834"/>
                  </a:lnTo>
                  <a:cubicBezTo>
                    <a:pt x="977" y="1739"/>
                    <a:pt x="906" y="1668"/>
                    <a:pt x="810" y="1668"/>
                  </a:cubicBezTo>
                  <a:cubicBezTo>
                    <a:pt x="727" y="1668"/>
                    <a:pt x="656" y="1739"/>
                    <a:pt x="656" y="1834"/>
                  </a:cubicBezTo>
                  <a:lnTo>
                    <a:pt x="656" y="3013"/>
                  </a:lnTo>
                  <a:cubicBezTo>
                    <a:pt x="275" y="3073"/>
                    <a:pt x="1" y="3382"/>
                    <a:pt x="1" y="3763"/>
                  </a:cubicBezTo>
                  <a:cubicBezTo>
                    <a:pt x="1" y="4204"/>
                    <a:pt x="334" y="4537"/>
                    <a:pt x="775" y="4537"/>
                  </a:cubicBezTo>
                  <a:lnTo>
                    <a:pt x="1084" y="4537"/>
                  </a:lnTo>
                  <a:lnTo>
                    <a:pt x="1084" y="5406"/>
                  </a:lnTo>
                  <a:cubicBezTo>
                    <a:pt x="1084" y="6002"/>
                    <a:pt x="1572" y="6490"/>
                    <a:pt x="2168" y="6490"/>
                  </a:cubicBezTo>
                  <a:lnTo>
                    <a:pt x="2323" y="6490"/>
                  </a:lnTo>
                  <a:lnTo>
                    <a:pt x="2323" y="10014"/>
                  </a:lnTo>
                  <a:cubicBezTo>
                    <a:pt x="2323" y="10586"/>
                    <a:pt x="2775" y="11050"/>
                    <a:pt x="3347" y="11050"/>
                  </a:cubicBezTo>
                  <a:cubicBezTo>
                    <a:pt x="3906" y="11050"/>
                    <a:pt x="4370" y="10586"/>
                    <a:pt x="4370" y="10014"/>
                  </a:cubicBezTo>
                  <a:lnTo>
                    <a:pt x="4370" y="8633"/>
                  </a:lnTo>
                  <a:cubicBezTo>
                    <a:pt x="4370" y="8550"/>
                    <a:pt x="4299" y="8466"/>
                    <a:pt x="4204" y="8466"/>
                  </a:cubicBezTo>
                  <a:cubicBezTo>
                    <a:pt x="4120" y="8466"/>
                    <a:pt x="4049" y="8550"/>
                    <a:pt x="4049" y="8633"/>
                  </a:cubicBezTo>
                  <a:lnTo>
                    <a:pt x="4049" y="10014"/>
                  </a:lnTo>
                  <a:cubicBezTo>
                    <a:pt x="4049" y="10407"/>
                    <a:pt x="3728" y="10716"/>
                    <a:pt x="3347" y="10716"/>
                  </a:cubicBezTo>
                  <a:cubicBezTo>
                    <a:pt x="2954" y="10716"/>
                    <a:pt x="2644" y="10407"/>
                    <a:pt x="2644" y="10014"/>
                  </a:cubicBezTo>
                  <a:lnTo>
                    <a:pt x="2644" y="6490"/>
                  </a:lnTo>
                  <a:lnTo>
                    <a:pt x="4025" y="6490"/>
                  </a:lnTo>
                  <a:lnTo>
                    <a:pt x="4025" y="7978"/>
                  </a:lnTo>
                  <a:cubicBezTo>
                    <a:pt x="4025" y="8073"/>
                    <a:pt x="4097" y="8145"/>
                    <a:pt x="4192" y="8145"/>
                  </a:cubicBezTo>
                  <a:cubicBezTo>
                    <a:pt x="4275" y="8145"/>
                    <a:pt x="4359" y="8073"/>
                    <a:pt x="4359" y="7978"/>
                  </a:cubicBezTo>
                  <a:lnTo>
                    <a:pt x="4359" y="6490"/>
                  </a:lnTo>
                  <a:lnTo>
                    <a:pt x="4501" y="6490"/>
                  </a:lnTo>
                  <a:cubicBezTo>
                    <a:pt x="5097" y="6490"/>
                    <a:pt x="5585" y="6002"/>
                    <a:pt x="5585" y="5406"/>
                  </a:cubicBezTo>
                  <a:lnTo>
                    <a:pt x="5585" y="4537"/>
                  </a:lnTo>
                  <a:lnTo>
                    <a:pt x="5906" y="4537"/>
                  </a:lnTo>
                  <a:cubicBezTo>
                    <a:pt x="6335" y="4537"/>
                    <a:pt x="6680" y="4204"/>
                    <a:pt x="6680" y="3763"/>
                  </a:cubicBezTo>
                  <a:cubicBezTo>
                    <a:pt x="6680" y="3394"/>
                    <a:pt x="6395" y="3073"/>
                    <a:pt x="6014" y="3013"/>
                  </a:cubicBezTo>
                  <a:lnTo>
                    <a:pt x="6014" y="572"/>
                  </a:lnTo>
                  <a:cubicBezTo>
                    <a:pt x="6014" y="251"/>
                    <a:pt x="5752" y="1"/>
                    <a:pt x="544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89" name="Google Shape;12189;p82"/>
            <p:cNvSpPr/>
            <p:nvPr/>
          </p:nvSpPr>
          <p:spPr>
            <a:xfrm>
              <a:off x="3239230" y="2721860"/>
              <a:ext cx="32982" cy="32250"/>
            </a:xfrm>
            <a:custGeom>
              <a:avLst/>
              <a:gdLst/>
              <a:ahLst/>
              <a:cxnLst/>
              <a:rect l="l" t="t" r="r" b="b"/>
              <a:pathLst>
                <a:path w="1037" h="1014" extrusionOk="0">
                  <a:moveTo>
                    <a:pt x="598" y="0"/>
                  </a:moveTo>
                  <a:cubicBezTo>
                    <a:pt x="521" y="0"/>
                    <a:pt x="440" y="57"/>
                    <a:pt x="429" y="145"/>
                  </a:cubicBezTo>
                  <a:cubicBezTo>
                    <a:pt x="418" y="228"/>
                    <a:pt x="477" y="323"/>
                    <a:pt x="560" y="335"/>
                  </a:cubicBezTo>
                  <a:cubicBezTo>
                    <a:pt x="656" y="347"/>
                    <a:pt x="691" y="418"/>
                    <a:pt x="691" y="514"/>
                  </a:cubicBezTo>
                  <a:cubicBezTo>
                    <a:pt x="691" y="597"/>
                    <a:pt x="620" y="692"/>
                    <a:pt x="513" y="692"/>
                  </a:cubicBezTo>
                  <a:cubicBezTo>
                    <a:pt x="429" y="692"/>
                    <a:pt x="358" y="633"/>
                    <a:pt x="334" y="537"/>
                  </a:cubicBezTo>
                  <a:cubicBezTo>
                    <a:pt x="323" y="461"/>
                    <a:pt x="243" y="405"/>
                    <a:pt x="165" y="405"/>
                  </a:cubicBezTo>
                  <a:cubicBezTo>
                    <a:pt x="158" y="405"/>
                    <a:pt x="151" y="406"/>
                    <a:pt x="144" y="407"/>
                  </a:cubicBezTo>
                  <a:cubicBezTo>
                    <a:pt x="60" y="418"/>
                    <a:pt x="1" y="514"/>
                    <a:pt x="13" y="597"/>
                  </a:cubicBezTo>
                  <a:cubicBezTo>
                    <a:pt x="60" y="835"/>
                    <a:pt x="263" y="1014"/>
                    <a:pt x="501" y="1014"/>
                  </a:cubicBezTo>
                  <a:cubicBezTo>
                    <a:pt x="787" y="1014"/>
                    <a:pt x="1013" y="799"/>
                    <a:pt x="1013" y="514"/>
                  </a:cubicBezTo>
                  <a:cubicBezTo>
                    <a:pt x="1037" y="264"/>
                    <a:pt x="858" y="49"/>
                    <a:pt x="620" y="2"/>
                  </a:cubicBezTo>
                  <a:cubicBezTo>
                    <a:pt x="613" y="1"/>
                    <a:pt x="606" y="0"/>
                    <a:pt x="59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90" name="Google Shape;12190;p82"/>
          <p:cNvGrpSpPr/>
          <p:nvPr/>
        </p:nvGrpSpPr>
        <p:grpSpPr>
          <a:xfrm>
            <a:off x="1822747" y="2991511"/>
            <a:ext cx="359015" cy="469400"/>
            <a:chOff x="1367060" y="2422129"/>
            <a:chExt cx="269261" cy="352050"/>
          </a:xfrm>
          <a:solidFill>
            <a:srgbClr val="D2DE00"/>
          </a:solidFill>
        </p:grpSpPr>
        <p:sp>
          <p:nvSpPr>
            <p:cNvPr id="12191" name="Google Shape;12191;p82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92" name="Google Shape;12192;p82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93" name="Google Shape;12193;p82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94" name="Google Shape;12194;p82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95" name="Google Shape;12195;p82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96" name="Google Shape;12196;p82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97" name="Google Shape;12197;p82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98" name="Google Shape;12198;p82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99" name="Google Shape;12199;p82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00" name="Google Shape;12200;p82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01" name="Google Shape;12201;p82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02" name="Google Shape;12202;p82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03" name="Google Shape;12203;p82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04" name="Google Shape;12204;p82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205" name="Google Shape;12205;p82"/>
          <p:cNvSpPr/>
          <p:nvPr/>
        </p:nvSpPr>
        <p:spPr>
          <a:xfrm>
            <a:off x="9434659" y="2996558"/>
            <a:ext cx="471139" cy="468424"/>
          </a:xfrm>
          <a:custGeom>
            <a:avLst/>
            <a:gdLst/>
            <a:ahLst/>
            <a:cxnLst/>
            <a:rect l="l" t="t" r="r" b="b"/>
            <a:pathLst>
              <a:path w="11110" h="11046" extrusionOk="0">
                <a:moveTo>
                  <a:pt x="3750" y="304"/>
                </a:moveTo>
                <a:cubicBezTo>
                  <a:pt x="3766" y="304"/>
                  <a:pt x="3783" y="304"/>
                  <a:pt x="3799" y="306"/>
                </a:cubicBezTo>
                <a:cubicBezTo>
                  <a:pt x="4037" y="341"/>
                  <a:pt x="4275" y="365"/>
                  <a:pt x="4490" y="413"/>
                </a:cubicBezTo>
                <a:cubicBezTo>
                  <a:pt x="4716" y="460"/>
                  <a:pt x="4954" y="520"/>
                  <a:pt x="5180" y="579"/>
                </a:cubicBezTo>
                <a:cubicBezTo>
                  <a:pt x="5347" y="615"/>
                  <a:pt x="5478" y="734"/>
                  <a:pt x="5549" y="889"/>
                </a:cubicBezTo>
                <a:cubicBezTo>
                  <a:pt x="5561" y="913"/>
                  <a:pt x="5585" y="949"/>
                  <a:pt x="5585" y="972"/>
                </a:cubicBezTo>
                <a:cubicBezTo>
                  <a:pt x="5621" y="1115"/>
                  <a:pt x="5609" y="1246"/>
                  <a:pt x="5573" y="1377"/>
                </a:cubicBezTo>
                <a:lnTo>
                  <a:pt x="4156" y="4770"/>
                </a:lnTo>
                <a:cubicBezTo>
                  <a:pt x="3990" y="4711"/>
                  <a:pt x="3823" y="4663"/>
                  <a:pt x="3644" y="4639"/>
                </a:cubicBezTo>
                <a:cubicBezTo>
                  <a:pt x="3489" y="4604"/>
                  <a:pt x="3323" y="4592"/>
                  <a:pt x="3168" y="4580"/>
                </a:cubicBezTo>
                <a:cubicBezTo>
                  <a:pt x="3162" y="4586"/>
                  <a:pt x="3156" y="4589"/>
                  <a:pt x="3152" y="4589"/>
                </a:cubicBezTo>
                <a:cubicBezTo>
                  <a:pt x="3147" y="4589"/>
                  <a:pt x="3144" y="4586"/>
                  <a:pt x="3144" y="4580"/>
                </a:cubicBezTo>
                <a:lnTo>
                  <a:pt x="3144" y="901"/>
                </a:lnTo>
                <a:cubicBezTo>
                  <a:pt x="3144" y="722"/>
                  <a:pt x="3216" y="579"/>
                  <a:pt x="3335" y="460"/>
                </a:cubicBezTo>
                <a:cubicBezTo>
                  <a:pt x="3453" y="353"/>
                  <a:pt x="3600" y="304"/>
                  <a:pt x="3750" y="304"/>
                </a:cubicBezTo>
                <a:close/>
                <a:moveTo>
                  <a:pt x="6451" y="1138"/>
                </a:moveTo>
                <a:cubicBezTo>
                  <a:pt x="6549" y="1138"/>
                  <a:pt x="6645" y="1162"/>
                  <a:pt x="6728" y="1210"/>
                </a:cubicBezTo>
                <a:cubicBezTo>
                  <a:pt x="6918" y="1318"/>
                  <a:pt x="7121" y="1437"/>
                  <a:pt x="7311" y="1556"/>
                </a:cubicBezTo>
                <a:cubicBezTo>
                  <a:pt x="7514" y="1687"/>
                  <a:pt x="7716" y="1842"/>
                  <a:pt x="7907" y="1984"/>
                </a:cubicBezTo>
                <a:cubicBezTo>
                  <a:pt x="7954" y="2020"/>
                  <a:pt x="7978" y="2068"/>
                  <a:pt x="8014" y="2103"/>
                </a:cubicBezTo>
                <a:cubicBezTo>
                  <a:pt x="8085" y="2199"/>
                  <a:pt x="8109" y="2318"/>
                  <a:pt x="8133" y="2437"/>
                </a:cubicBezTo>
                <a:lnTo>
                  <a:pt x="8133" y="2461"/>
                </a:lnTo>
                <a:cubicBezTo>
                  <a:pt x="8133" y="2568"/>
                  <a:pt x="8097" y="2663"/>
                  <a:pt x="8050" y="2746"/>
                </a:cubicBezTo>
                <a:cubicBezTo>
                  <a:pt x="8026" y="2806"/>
                  <a:pt x="7990" y="2854"/>
                  <a:pt x="7954" y="2889"/>
                </a:cubicBezTo>
                <a:lnTo>
                  <a:pt x="5347" y="5497"/>
                </a:lnTo>
                <a:lnTo>
                  <a:pt x="5311" y="5497"/>
                </a:lnTo>
                <a:cubicBezTo>
                  <a:pt x="5192" y="5378"/>
                  <a:pt x="5049" y="5271"/>
                  <a:pt x="4918" y="5187"/>
                </a:cubicBezTo>
                <a:cubicBezTo>
                  <a:pt x="4775" y="5092"/>
                  <a:pt x="4632" y="5009"/>
                  <a:pt x="4478" y="4949"/>
                </a:cubicBezTo>
                <a:cubicBezTo>
                  <a:pt x="4466" y="4949"/>
                  <a:pt x="4466" y="4937"/>
                  <a:pt x="4466" y="4913"/>
                </a:cubicBezTo>
                <a:lnTo>
                  <a:pt x="5883" y="1508"/>
                </a:lnTo>
                <a:cubicBezTo>
                  <a:pt x="5942" y="1341"/>
                  <a:pt x="6073" y="1234"/>
                  <a:pt x="6240" y="1175"/>
                </a:cubicBezTo>
                <a:cubicBezTo>
                  <a:pt x="6309" y="1150"/>
                  <a:pt x="6381" y="1138"/>
                  <a:pt x="6451" y="1138"/>
                </a:cubicBezTo>
                <a:close/>
                <a:moveTo>
                  <a:pt x="8633" y="2937"/>
                </a:moveTo>
                <a:cubicBezTo>
                  <a:pt x="8800" y="2961"/>
                  <a:pt x="8966" y="3032"/>
                  <a:pt x="9062" y="3163"/>
                </a:cubicBezTo>
                <a:cubicBezTo>
                  <a:pt x="9228" y="3354"/>
                  <a:pt x="9383" y="3568"/>
                  <a:pt x="9514" y="3770"/>
                </a:cubicBezTo>
                <a:cubicBezTo>
                  <a:pt x="9633" y="3949"/>
                  <a:pt x="9752" y="4151"/>
                  <a:pt x="9859" y="4342"/>
                </a:cubicBezTo>
                <a:cubicBezTo>
                  <a:pt x="9883" y="4389"/>
                  <a:pt x="9895" y="4425"/>
                  <a:pt x="9919" y="4485"/>
                </a:cubicBezTo>
                <a:cubicBezTo>
                  <a:pt x="9931" y="4532"/>
                  <a:pt x="9931" y="4592"/>
                  <a:pt x="9931" y="4639"/>
                </a:cubicBezTo>
                <a:cubicBezTo>
                  <a:pt x="9931" y="4699"/>
                  <a:pt x="9919" y="4759"/>
                  <a:pt x="9895" y="4818"/>
                </a:cubicBezTo>
                <a:cubicBezTo>
                  <a:pt x="9895" y="4830"/>
                  <a:pt x="9883" y="4866"/>
                  <a:pt x="9871" y="4878"/>
                </a:cubicBezTo>
                <a:lnTo>
                  <a:pt x="9871" y="4890"/>
                </a:lnTo>
                <a:cubicBezTo>
                  <a:pt x="9859" y="4937"/>
                  <a:pt x="9824" y="4961"/>
                  <a:pt x="9800" y="4997"/>
                </a:cubicBezTo>
                <a:cubicBezTo>
                  <a:pt x="9740" y="5068"/>
                  <a:pt x="9645" y="5128"/>
                  <a:pt x="9562" y="5175"/>
                </a:cubicBezTo>
                <a:lnTo>
                  <a:pt x="6145" y="6592"/>
                </a:lnTo>
                <a:lnTo>
                  <a:pt x="6133" y="6592"/>
                </a:lnTo>
                <a:cubicBezTo>
                  <a:pt x="6133" y="6592"/>
                  <a:pt x="6121" y="6592"/>
                  <a:pt x="6121" y="6568"/>
                </a:cubicBezTo>
                <a:cubicBezTo>
                  <a:pt x="6049" y="6402"/>
                  <a:pt x="5954" y="6259"/>
                  <a:pt x="5847" y="6104"/>
                </a:cubicBezTo>
                <a:cubicBezTo>
                  <a:pt x="5764" y="5973"/>
                  <a:pt x="5668" y="5854"/>
                  <a:pt x="5573" y="5759"/>
                </a:cubicBezTo>
                <a:lnTo>
                  <a:pt x="5573" y="5723"/>
                </a:lnTo>
                <a:lnTo>
                  <a:pt x="8169" y="3115"/>
                </a:lnTo>
                <a:cubicBezTo>
                  <a:pt x="8288" y="2996"/>
                  <a:pt x="8454" y="2937"/>
                  <a:pt x="8633" y="2937"/>
                </a:cubicBezTo>
                <a:close/>
                <a:moveTo>
                  <a:pt x="2966" y="4878"/>
                </a:moveTo>
                <a:cubicBezTo>
                  <a:pt x="3013" y="4901"/>
                  <a:pt x="3073" y="4913"/>
                  <a:pt x="3132" y="4913"/>
                </a:cubicBezTo>
                <a:cubicBezTo>
                  <a:pt x="3216" y="4913"/>
                  <a:pt x="3311" y="4937"/>
                  <a:pt x="3394" y="4949"/>
                </a:cubicBezTo>
                <a:lnTo>
                  <a:pt x="2966" y="7140"/>
                </a:lnTo>
                <a:lnTo>
                  <a:pt x="2918" y="7140"/>
                </a:lnTo>
                <a:lnTo>
                  <a:pt x="2537" y="4949"/>
                </a:lnTo>
                <a:cubicBezTo>
                  <a:pt x="2620" y="4937"/>
                  <a:pt x="2727" y="4925"/>
                  <a:pt x="2811" y="4925"/>
                </a:cubicBezTo>
                <a:lnTo>
                  <a:pt x="2870" y="4925"/>
                </a:lnTo>
                <a:cubicBezTo>
                  <a:pt x="2894" y="4925"/>
                  <a:pt x="2894" y="4925"/>
                  <a:pt x="2906" y="4901"/>
                </a:cubicBezTo>
                <a:cubicBezTo>
                  <a:pt x="2918" y="4901"/>
                  <a:pt x="2918" y="4901"/>
                  <a:pt x="2930" y="4890"/>
                </a:cubicBezTo>
                <a:cubicBezTo>
                  <a:pt x="2954" y="4890"/>
                  <a:pt x="2954" y="4878"/>
                  <a:pt x="2966" y="4878"/>
                </a:cubicBezTo>
                <a:close/>
                <a:moveTo>
                  <a:pt x="3728" y="4997"/>
                </a:moveTo>
                <a:lnTo>
                  <a:pt x="4037" y="5080"/>
                </a:lnTo>
                <a:cubicBezTo>
                  <a:pt x="4049" y="5080"/>
                  <a:pt x="4049" y="5080"/>
                  <a:pt x="4061" y="5104"/>
                </a:cubicBezTo>
                <a:lnTo>
                  <a:pt x="4228" y="5104"/>
                </a:lnTo>
                <a:cubicBezTo>
                  <a:pt x="4251" y="5140"/>
                  <a:pt x="4299" y="5187"/>
                  <a:pt x="4359" y="5199"/>
                </a:cubicBezTo>
                <a:cubicBezTo>
                  <a:pt x="4418" y="5259"/>
                  <a:pt x="4502" y="5306"/>
                  <a:pt x="4585" y="5354"/>
                </a:cubicBezTo>
                <a:lnTo>
                  <a:pt x="3335" y="7199"/>
                </a:lnTo>
                <a:cubicBezTo>
                  <a:pt x="3323" y="7199"/>
                  <a:pt x="3299" y="7176"/>
                  <a:pt x="3287" y="7176"/>
                </a:cubicBezTo>
                <a:lnTo>
                  <a:pt x="3728" y="4997"/>
                </a:lnTo>
                <a:close/>
                <a:moveTo>
                  <a:pt x="4859" y="5532"/>
                </a:moveTo>
                <a:cubicBezTo>
                  <a:pt x="4942" y="5592"/>
                  <a:pt x="5013" y="5663"/>
                  <a:pt x="5097" y="5723"/>
                </a:cubicBezTo>
                <a:cubicBezTo>
                  <a:pt x="5097" y="5723"/>
                  <a:pt x="5109" y="5735"/>
                  <a:pt x="5121" y="5735"/>
                </a:cubicBezTo>
                <a:lnTo>
                  <a:pt x="5133" y="5759"/>
                </a:lnTo>
                <a:cubicBezTo>
                  <a:pt x="5156" y="5759"/>
                  <a:pt x="5156" y="5771"/>
                  <a:pt x="5168" y="5771"/>
                </a:cubicBezTo>
                <a:cubicBezTo>
                  <a:pt x="5168" y="5771"/>
                  <a:pt x="5180" y="5771"/>
                  <a:pt x="5180" y="5782"/>
                </a:cubicBezTo>
                <a:cubicBezTo>
                  <a:pt x="5192" y="5782"/>
                  <a:pt x="5192" y="5782"/>
                  <a:pt x="5216" y="5794"/>
                </a:cubicBezTo>
                <a:lnTo>
                  <a:pt x="5228" y="5794"/>
                </a:lnTo>
                <a:cubicBezTo>
                  <a:pt x="5240" y="5854"/>
                  <a:pt x="5275" y="5902"/>
                  <a:pt x="5299" y="5949"/>
                </a:cubicBezTo>
                <a:cubicBezTo>
                  <a:pt x="5359" y="6009"/>
                  <a:pt x="5418" y="6080"/>
                  <a:pt x="5466" y="6152"/>
                </a:cubicBezTo>
                <a:lnTo>
                  <a:pt x="3629" y="7396"/>
                </a:lnTo>
                <a:lnTo>
                  <a:pt x="3629" y="7396"/>
                </a:lnTo>
                <a:cubicBezTo>
                  <a:pt x="3623" y="7389"/>
                  <a:pt x="3617" y="7382"/>
                  <a:pt x="3609" y="7378"/>
                </a:cubicBezTo>
                <a:lnTo>
                  <a:pt x="4859" y="5532"/>
                </a:lnTo>
                <a:close/>
                <a:moveTo>
                  <a:pt x="5692" y="6425"/>
                </a:moveTo>
                <a:cubicBezTo>
                  <a:pt x="5752" y="6509"/>
                  <a:pt x="5787" y="6616"/>
                  <a:pt x="5835" y="6711"/>
                </a:cubicBezTo>
                <a:cubicBezTo>
                  <a:pt x="5835" y="6723"/>
                  <a:pt x="5847" y="6735"/>
                  <a:pt x="5847" y="6735"/>
                </a:cubicBezTo>
                <a:cubicBezTo>
                  <a:pt x="5847" y="6747"/>
                  <a:pt x="5871" y="6747"/>
                  <a:pt x="5883" y="6771"/>
                </a:cubicBezTo>
                <a:lnTo>
                  <a:pt x="5906" y="6795"/>
                </a:lnTo>
                <a:lnTo>
                  <a:pt x="5942" y="6830"/>
                </a:lnTo>
                <a:cubicBezTo>
                  <a:pt x="5930" y="6878"/>
                  <a:pt x="5942" y="6949"/>
                  <a:pt x="5954" y="6985"/>
                </a:cubicBezTo>
                <a:cubicBezTo>
                  <a:pt x="5990" y="7080"/>
                  <a:pt x="6014" y="7164"/>
                  <a:pt x="6026" y="7259"/>
                </a:cubicBezTo>
                <a:lnTo>
                  <a:pt x="3859" y="7723"/>
                </a:lnTo>
                <a:cubicBezTo>
                  <a:pt x="3859" y="7699"/>
                  <a:pt x="3847" y="7687"/>
                  <a:pt x="3847" y="7676"/>
                </a:cubicBezTo>
                <a:lnTo>
                  <a:pt x="5692" y="6425"/>
                </a:lnTo>
                <a:close/>
                <a:moveTo>
                  <a:pt x="9900" y="5418"/>
                </a:moveTo>
                <a:cubicBezTo>
                  <a:pt x="9989" y="5418"/>
                  <a:pt x="10076" y="5436"/>
                  <a:pt x="10157" y="5473"/>
                </a:cubicBezTo>
                <a:cubicBezTo>
                  <a:pt x="10300" y="5544"/>
                  <a:pt x="10419" y="5675"/>
                  <a:pt x="10467" y="5842"/>
                </a:cubicBezTo>
                <a:cubicBezTo>
                  <a:pt x="10598" y="6294"/>
                  <a:pt x="10693" y="6771"/>
                  <a:pt x="10728" y="7223"/>
                </a:cubicBezTo>
                <a:lnTo>
                  <a:pt x="10728" y="7283"/>
                </a:lnTo>
                <a:cubicBezTo>
                  <a:pt x="10752" y="7437"/>
                  <a:pt x="10705" y="7568"/>
                  <a:pt x="10609" y="7676"/>
                </a:cubicBezTo>
                <a:cubicBezTo>
                  <a:pt x="10598" y="7687"/>
                  <a:pt x="10598" y="7687"/>
                  <a:pt x="10598" y="7699"/>
                </a:cubicBezTo>
                <a:cubicBezTo>
                  <a:pt x="10598" y="7723"/>
                  <a:pt x="10586" y="7723"/>
                  <a:pt x="10586" y="7735"/>
                </a:cubicBezTo>
                <a:lnTo>
                  <a:pt x="10574" y="7747"/>
                </a:lnTo>
                <a:lnTo>
                  <a:pt x="10550" y="7759"/>
                </a:lnTo>
                <a:lnTo>
                  <a:pt x="10538" y="7783"/>
                </a:lnTo>
                <a:lnTo>
                  <a:pt x="10526" y="7795"/>
                </a:lnTo>
                <a:cubicBezTo>
                  <a:pt x="10526" y="7795"/>
                  <a:pt x="10514" y="7795"/>
                  <a:pt x="10514" y="7807"/>
                </a:cubicBezTo>
                <a:cubicBezTo>
                  <a:pt x="10514" y="7807"/>
                  <a:pt x="10490" y="7807"/>
                  <a:pt x="10490" y="7818"/>
                </a:cubicBezTo>
                <a:cubicBezTo>
                  <a:pt x="10490" y="7818"/>
                  <a:pt x="10478" y="7818"/>
                  <a:pt x="10478" y="7842"/>
                </a:cubicBezTo>
                <a:cubicBezTo>
                  <a:pt x="10478" y="7842"/>
                  <a:pt x="10467" y="7842"/>
                  <a:pt x="10467" y="7854"/>
                </a:cubicBezTo>
                <a:lnTo>
                  <a:pt x="10455" y="7854"/>
                </a:lnTo>
                <a:cubicBezTo>
                  <a:pt x="10455" y="7854"/>
                  <a:pt x="10431" y="7854"/>
                  <a:pt x="10431" y="7866"/>
                </a:cubicBezTo>
                <a:lnTo>
                  <a:pt x="10419" y="7866"/>
                </a:lnTo>
                <a:cubicBezTo>
                  <a:pt x="10419" y="7866"/>
                  <a:pt x="10407" y="7866"/>
                  <a:pt x="10407" y="7878"/>
                </a:cubicBezTo>
                <a:lnTo>
                  <a:pt x="10395" y="7878"/>
                </a:lnTo>
                <a:cubicBezTo>
                  <a:pt x="10395" y="7878"/>
                  <a:pt x="10371" y="7878"/>
                  <a:pt x="10371" y="7902"/>
                </a:cubicBezTo>
                <a:lnTo>
                  <a:pt x="6466" y="7902"/>
                </a:lnTo>
                <a:cubicBezTo>
                  <a:pt x="6442" y="7902"/>
                  <a:pt x="6442" y="7878"/>
                  <a:pt x="6442" y="7878"/>
                </a:cubicBezTo>
                <a:cubicBezTo>
                  <a:pt x="6430" y="7545"/>
                  <a:pt x="6359" y="7211"/>
                  <a:pt x="6252" y="6902"/>
                </a:cubicBezTo>
                <a:cubicBezTo>
                  <a:pt x="6252" y="6890"/>
                  <a:pt x="6252" y="6890"/>
                  <a:pt x="6264" y="6866"/>
                </a:cubicBezTo>
                <a:lnTo>
                  <a:pt x="9657" y="5461"/>
                </a:lnTo>
                <a:cubicBezTo>
                  <a:pt x="9736" y="5433"/>
                  <a:pt x="9819" y="5418"/>
                  <a:pt x="9900" y="5418"/>
                </a:cubicBezTo>
                <a:close/>
                <a:moveTo>
                  <a:pt x="6109" y="7604"/>
                </a:moveTo>
                <a:cubicBezTo>
                  <a:pt x="6121" y="7699"/>
                  <a:pt x="6133" y="7807"/>
                  <a:pt x="6133" y="7914"/>
                </a:cubicBezTo>
                <a:lnTo>
                  <a:pt x="6133" y="7938"/>
                </a:lnTo>
                <a:lnTo>
                  <a:pt x="6133" y="7973"/>
                </a:lnTo>
                <a:cubicBezTo>
                  <a:pt x="6133" y="7985"/>
                  <a:pt x="6133" y="7985"/>
                  <a:pt x="6145" y="7997"/>
                </a:cubicBezTo>
                <a:cubicBezTo>
                  <a:pt x="6145" y="8021"/>
                  <a:pt x="6145" y="8021"/>
                  <a:pt x="6168" y="8033"/>
                </a:cubicBezTo>
                <a:cubicBezTo>
                  <a:pt x="6168" y="8045"/>
                  <a:pt x="6180" y="8045"/>
                  <a:pt x="6180" y="8057"/>
                </a:cubicBezTo>
                <a:cubicBezTo>
                  <a:pt x="6145" y="8104"/>
                  <a:pt x="6133" y="8164"/>
                  <a:pt x="6133" y="8223"/>
                </a:cubicBezTo>
                <a:cubicBezTo>
                  <a:pt x="6133" y="8319"/>
                  <a:pt x="6121" y="8390"/>
                  <a:pt x="6109" y="8473"/>
                </a:cubicBezTo>
                <a:lnTo>
                  <a:pt x="3930" y="8092"/>
                </a:lnTo>
                <a:lnTo>
                  <a:pt x="3930" y="8033"/>
                </a:lnTo>
                <a:lnTo>
                  <a:pt x="6109" y="7604"/>
                </a:lnTo>
                <a:close/>
                <a:moveTo>
                  <a:pt x="2978" y="7437"/>
                </a:moveTo>
                <a:cubicBezTo>
                  <a:pt x="3335" y="7437"/>
                  <a:pt x="3620" y="7723"/>
                  <a:pt x="3620" y="8080"/>
                </a:cubicBezTo>
                <a:cubicBezTo>
                  <a:pt x="3609" y="8438"/>
                  <a:pt x="3323" y="8711"/>
                  <a:pt x="2978" y="8711"/>
                </a:cubicBezTo>
                <a:cubicBezTo>
                  <a:pt x="2620" y="8711"/>
                  <a:pt x="2335" y="8438"/>
                  <a:pt x="2335" y="8080"/>
                </a:cubicBezTo>
                <a:cubicBezTo>
                  <a:pt x="2335" y="7723"/>
                  <a:pt x="2620" y="7437"/>
                  <a:pt x="2978" y="7437"/>
                </a:cubicBezTo>
                <a:close/>
                <a:moveTo>
                  <a:pt x="3749" y="1"/>
                </a:moveTo>
                <a:cubicBezTo>
                  <a:pt x="3525" y="1"/>
                  <a:pt x="3308" y="92"/>
                  <a:pt x="3144" y="246"/>
                </a:cubicBezTo>
                <a:cubicBezTo>
                  <a:pt x="3085" y="294"/>
                  <a:pt x="3037" y="353"/>
                  <a:pt x="2989" y="413"/>
                </a:cubicBezTo>
                <a:cubicBezTo>
                  <a:pt x="2942" y="353"/>
                  <a:pt x="2906" y="294"/>
                  <a:pt x="2847" y="246"/>
                </a:cubicBezTo>
                <a:cubicBezTo>
                  <a:pt x="2658" y="80"/>
                  <a:pt x="2419" y="7"/>
                  <a:pt x="2185" y="7"/>
                </a:cubicBezTo>
                <a:cubicBezTo>
                  <a:pt x="2168" y="7"/>
                  <a:pt x="2150" y="7"/>
                  <a:pt x="2132" y="8"/>
                </a:cubicBezTo>
                <a:cubicBezTo>
                  <a:pt x="1632" y="56"/>
                  <a:pt x="1156" y="151"/>
                  <a:pt x="680" y="294"/>
                </a:cubicBezTo>
                <a:cubicBezTo>
                  <a:pt x="430" y="365"/>
                  <a:pt x="227" y="544"/>
                  <a:pt x="120" y="782"/>
                </a:cubicBezTo>
                <a:cubicBezTo>
                  <a:pt x="1" y="1020"/>
                  <a:pt x="1" y="1282"/>
                  <a:pt x="108" y="1520"/>
                </a:cubicBezTo>
                <a:lnTo>
                  <a:pt x="370" y="2175"/>
                </a:lnTo>
                <a:cubicBezTo>
                  <a:pt x="397" y="2248"/>
                  <a:pt x="466" y="2279"/>
                  <a:pt x="529" y="2279"/>
                </a:cubicBezTo>
                <a:cubicBezTo>
                  <a:pt x="549" y="2279"/>
                  <a:pt x="567" y="2276"/>
                  <a:pt x="584" y="2270"/>
                </a:cubicBezTo>
                <a:cubicBezTo>
                  <a:pt x="668" y="2234"/>
                  <a:pt x="703" y="2139"/>
                  <a:pt x="668" y="2056"/>
                </a:cubicBezTo>
                <a:lnTo>
                  <a:pt x="406" y="1401"/>
                </a:lnTo>
                <a:cubicBezTo>
                  <a:pt x="346" y="1246"/>
                  <a:pt x="346" y="1068"/>
                  <a:pt x="418" y="913"/>
                </a:cubicBezTo>
                <a:cubicBezTo>
                  <a:pt x="489" y="770"/>
                  <a:pt x="620" y="651"/>
                  <a:pt x="787" y="603"/>
                </a:cubicBezTo>
                <a:cubicBezTo>
                  <a:pt x="1239" y="472"/>
                  <a:pt x="1715" y="377"/>
                  <a:pt x="2168" y="329"/>
                </a:cubicBezTo>
                <a:cubicBezTo>
                  <a:pt x="2182" y="328"/>
                  <a:pt x="2196" y="328"/>
                  <a:pt x="2210" y="328"/>
                </a:cubicBezTo>
                <a:cubicBezTo>
                  <a:pt x="2364" y="328"/>
                  <a:pt x="2523" y="386"/>
                  <a:pt x="2632" y="484"/>
                </a:cubicBezTo>
                <a:cubicBezTo>
                  <a:pt x="2763" y="603"/>
                  <a:pt x="2823" y="746"/>
                  <a:pt x="2823" y="925"/>
                </a:cubicBezTo>
                <a:lnTo>
                  <a:pt x="2823" y="4604"/>
                </a:lnTo>
                <a:lnTo>
                  <a:pt x="2823" y="4616"/>
                </a:lnTo>
                <a:lnTo>
                  <a:pt x="2811" y="4639"/>
                </a:lnTo>
                <a:cubicBezTo>
                  <a:pt x="2466" y="4651"/>
                  <a:pt x="2144" y="4723"/>
                  <a:pt x="1835" y="4830"/>
                </a:cubicBezTo>
                <a:cubicBezTo>
                  <a:pt x="1811" y="4830"/>
                  <a:pt x="1811" y="4830"/>
                  <a:pt x="1799" y="4818"/>
                </a:cubicBezTo>
                <a:lnTo>
                  <a:pt x="953" y="2758"/>
                </a:lnTo>
                <a:cubicBezTo>
                  <a:pt x="927" y="2697"/>
                  <a:pt x="868" y="2661"/>
                  <a:pt x="806" y="2661"/>
                </a:cubicBezTo>
                <a:cubicBezTo>
                  <a:pt x="784" y="2661"/>
                  <a:pt x="761" y="2666"/>
                  <a:pt x="739" y="2675"/>
                </a:cubicBezTo>
                <a:cubicBezTo>
                  <a:pt x="656" y="2699"/>
                  <a:pt x="620" y="2806"/>
                  <a:pt x="656" y="2877"/>
                </a:cubicBezTo>
                <a:lnTo>
                  <a:pt x="1501" y="4937"/>
                </a:lnTo>
                <a:cubicBezTo>
                  <a:pt x="1558" y="5060"/>
                  <a:pt x="1682" y="5146"/>
                  <a:pt x="1821" y="5146"/>
                </a:cubicBezTo>
                <a:cubicBezTo>
                  <a:pt x="1856" y="5146"/>
                  <a:pt x="1893" y="5140"/>
                  <a:pt x="1930" y="5128"/>
                </a:cubicBezTo>
                <a:cubicBezTo>
                  <a:pt x="2025" y="5092"/>
                  <a:pt x="2132" y="5068"/>
                  <a:pt x="2216" y="5032"/>
                </a:cubicBezTo>
                <a:lnTo>
                  <a:pt x="2608" y="7223"/>
                </a:lnTo>
                <a:cubicBezTo>
                  <a:pt x="2251" y="7354"/>
                  <a:pt x="2013" y="7711"/>
                  <a:pt x="2013" y="8116"/>
                </a:cubicBezTo>
                <a:cubicBezTo>
                  <a:pt x="2013" y="8640"/>
                  <a:pt x="2442" y="9069"/>
                  <a:pt x="2966" y="9069"/>
                </a:cubicBezTo>
                <a:cubicBezTo>
                  <a:pt x="3382" y="9069"/>
                  <a:pt x="3740" y="8807"/>
                  <a:pt x="3870" y="8426"/>
                </a:cubicBezTo>
                <a:lnTo>
                  <a:pt x="6037" y="8819"/>
                </a:lnTo>
                <a:cubicBezTo>
                  <a:pt x="6014" y="8926"/>
                  <a:pt x="5978" y="9045"/>
                  <a:pt x="5954" y="9140"/>
                </a:cubicBezTo>
                <a:cubicBezTo>
                  <a:pt x="5895" y="9307"/>
                  <a:pt x="5978" y="9497"/>
                  <a:pt x="6145" y="9581"/>
                </a:cubicBezTo>
                <a:lnTo>
                  <a:pt x="8109" y="10390"/>
                </a:lnTo>
                <a:cubicBezTo>
                  <a:pt x="8121" y="10414"/>
                  <a:pt x="8157" y="10414"/>
                  <a:pt x="8169" y="10414"/>
                </a:cubicBezTo>
                <a:cubicBezTo>
                  <a:pt x="8228" y="10414"/>
                  <a:pt x="8288" y="10366"/>
                  <a:pt x="8323" y="10307"/>
                </a:cubicBezTo>
                <a:cubicBezTo>
                  <a:pt x="8347" y="10212"/>
                  <a:pt x="8323" y="10128"/>
                  <a:pt x="8228" y="10093"/>
                </a:cubicBezTo>
                <a:lnTo>
                  <a:pt x="6264" y="9283"/>
                </a:lnTo>
                <a:cubicBezTo>
                  <a:pt x="6252" y="9283"/>
                  <a:pt x="6252" y="9259"/>
                  <a:pt x="6252" y="9247"/>
                </a:cubicBezTo>
                <a:cubicBezTo>
                  <a:pt x="6371" y="8938"/>
                  <a:pt x="6430" y="8604"/>
                  <a:pt x="6442" y="8271"/>
                </a:cubicBezTo>
                <a:cubicBezTo>
                  <a:pt x="6442" y="8247"/>
                  <a:pt x="6466" y="8247"/>
                  <a:pt x="6466" y="8247"/>
                </a:cubicBezTo>
                <a:lnTo>
                  <a:pt x="10133" y="8247"/>
                </a:lnTo>
                <a:cubicBezTo>
                  <a:pt x="10312" y="8247"/>
                  <a:pt x="10467" y="8330"/>
                  <a:pt x="10586" y="8449"/>
                </a:cubicBezTo>
                <a:cubicBezTo>
                  <a:pt x="10705" y="8580"/>
                  <a:pt x="10740" y="8747"/>
                  <a:pt x="10728" y="8902"/>
                </a:cubicBezTo>
                <a:cubicBezTo>
                  <a:pt x="10693" y="9366"/>
                  <a:pt x="10586" y="9842"/>
                  <a:pt x="10467" y="10295"/>
                </a:cubicBezTo>
                <a:cubicBezTo>
                  <a:pt x="10419" y="10450"/>
                  <a:pt x="10300" y="10593"/>
                  <a:pt x="10157" y="10664"/>
                </a:cubicBezTo>
                <a:cubicBezTo>
                  <a:pt x="10076" y="10701"/>
                  <a:pt x="9989" y="10719"/>
                  <a:pt x="9900" y="10719"/>
                </a:cubicBezTo>
                <a:cubicBezTo>
                  <a:pt x="9819" y="10719"/>
                  <a:pt x="9736" y="10704"/>
                  <a:pt x="9657" y="10676"/>
                </a:cubicBezTo>
                <a:lnTo>
                  <a:pt x="8919" y="10366"/>
                </a:lnTo>
                <a:cubicBezTo>
                  <a:pt x="8900" y="10357"/>
                  <a:pt x="8879" y="10353"/>
                  <a:pt x="8857" y="10353"/>
                </a:cubicBezTo>
                <a:cubicBezTo>
                  <a:pt x="8796" y="10353"/>
                  <a:pt x="8731" y="10388"/>
                  <a:pt x="8704" y="10450"/>
                </a:cubicBezTo>
                <a:cubicBezTo>
                  <a:pt x="8681" y="10545"/>
                  <a:pt x="8704" y="10628"/>
                  <a:pt x="8800" y="10664"/>
                </a:cubicBezTo>
                <a:lnTo>
                  <a:pt x="9538" y="10974"/>
                </a:lnTo>
                <a:cubicBezTo>
                  <a:pt x="9657" y="11021"/>
                  <a:pt x="9776" y="11045"/>
                  <a:pt x="9895" y="11045"/>
                </a:cubicBezTo>
                <a:cubicBezTo>
                  <a:pt x="10038" y="11045"/>
                  <a:pt x="10169" y="11021"/>
                  <a:pt x="10300" y="10962"/>
                </a:cubicBezTo>
                <a:cubicBezTo>
                  <a:pt x="10538" y="10843"/>
                  <a:pt x="10717" y="10652"/>
                  <a:pt x="10788" y="10390"/>
                </a:cubicBezTo>
                <a:cubicBezTo>
                  <a:pt x="10931" y="9938"/>
                  <a:pt x="11026" y="9438"/>
                  <a:pt x="11074" y="8950"/>
                </a:cubicBezTo>
                <a:cubicBezTo>
                  <a:pt x="11109" y="8700"/>
                  <a:pt x="11014" y="8426"/>
                  <a:pt x="10836" y="8235"/>
                </a:cubicBezTo>
                <a:cubicBezTo>
                  <a:pt x="10776" y="8152"/>
                  <a:pt x="10728" y="8104"/>
                  <a:pt x="10669" y="8057"/>
                </a:cubicBezTo>
                <a:cubicBezTo>
                  <a:pt x="10693" y="8045"/>
                  <a:pt x="10705" y="8045"/>
                  <a:pt x="10705" y="8033"/>
                </a:cubicBezTo>
                <a:lnTo>
                  <a:pt x="10717" y="8021"/>
                </a:lnTo>
                <a:cubicBezTo>
                  <a:pt x="10728" y="8021"/>
                  <a:pt x="10728" y="7997"/>
                  <a:pt x="10752" y="7997"/>
                </a:cubicBezTo>
                <a:lnTo>
                  <a:pt x="10764" y="7985"/>
                </a:lnTo>
                <a:lnTo>
                  <a:pt x="10788" y="7949"/>
                </a:lnTo>
                <a:lnTo>
                  <a:pt x="10812" y="7938"/>
                </a:lnTo>
                <a:cubicBezTo>
                  <a:pt x="10824" y="7926"/>
                  <a:pt x="10836" y="7914"/>
                  <a:pt x="10836" y="7890"/>
                </a:cubicBezTo>
                <a:cubicBezTo>
                  <a:pt x="11014" y="7699"/>
                  <a:pt x="11086" y="7437"/>
                  <a:pt x="11074" y="7176"/>
                </a:cubicBezTo>
                <a:cubicBezTo>
                  <a:pt x="11026" y="6687"/>
                  <a:pt x="10931" y="6211"/>
                  <a:pt x="10788" y="5735"/>
                </a:cubicBezTo>
                <a:cubicBezTo>
                  <a:pt x="10717" y="5485"/>
                  <a:pt x="10538" y="5271"/>
                  <a:pt x="10300" y="5175"/>
                </a:cubicBezTo>
                <a:cubicBezTo>
                  <a:pt x="10228" y="5140"/>
                  <a:pt x="10169" y="5116"/>
                  <a:pt x="10086" y="5092"/>
                </a:cubicBezTo>
                <a:lnTo>
                  <a:pt x="10086" y="5080"/>
                </a:lnTo>
                <a:cubicBezTo>
                  <a:pt x="10086" y="5068"/>
                  <a:pt x="10109" y="5068"/>
                  <a:pt x="10109" y="5056"/>
                </a:cubicBezTo>
                <a:cubicBezTo>
                  <a:pt x="10109" y="5056"/>
                  <a:pt x="10109" y="5032"/>
                  <a:pt x="10121" y="5032"/>
                </a:cubicBezTo>
                <a:cubicBezTo>
                  <a:pt x="10121" y="5020"/>
                  <a:pt x="10133" y="5020"/>
                  <a:pt x="10133" y="5009"/>
                </a:cubicBezTo>
                <a:cubicBezTo>
                  <a:pt x="10133" y="5009"/>
                  <a:pt x="10133" y="4997"/>
                  <a:pt x="10145" y="4997"/>
                </a:cubicBezTo>
                <a:cubicBezTo>
                  <a:pt x="10145" y="4973"/>
                  <a:pt x="10169" y="4973"/>
                  <a:pt x="10169" y="4961"/>
                </a:cubicBezTo>
                <a:lnTo>
                  <a:pt x="10169" y="4949"/>
                </a:lnTo>
                <a:cubicBezTo>
                  <a:pt x="10169" y="4937"/>
                  <a:pt x="10181" y="4913"/>
                  <a:pt x="10181" y="4901"/>
                </a:cubicBezTo>
                <a:cubicBezTo>
                  <a:pt x="10205" y="4818"/>
                  <a:pt x="10228" y="4711"/>
                  <a:pt x="10240" y="4616"/>
                </a:cubicBezTo>
                <a:cubicBezTo>
                  <a:pt x="10240" y="4473"/>
                  <a:pt x="10205" y="4342"/>
                  <a:pt x="10145" y="4199"/>
                </a:cubicBezTo>
                <a:cubicBezTo>
                  <a:pt x="10145" y="4187"/>
                  <a:pt x="10133" y="4175"/>
                  <a:pt x="10133" y="4163"/>
                </a:cubicBezTo>
                <a:cubicBezTo>
                  <a:pt x="10026" y="3961"/>
                  <a:pt x="9907" y="3770"/>
                  <a:pt x="9776" y="3580"/>
                </a:cubicBezTo>
                <a:cubicBezTo>
                  <a:pt x="9633" y="3354"/>
                  <a:pt x="9478" y="3151"/>
                  <a:pt x="9312" y="2937"/>
                </a:cubicBezTo>
                <a:cubicBezTo>
                  <a:pt x="9157" y="2734"/>
                  <a:pt x="8919" y="2615"/>
                  <a:pt x="8645" y="2592"/>
                </a:cubicBezTo>
                <a:cubicBezTo>
                  <a:pt x="8573" y="2592"/>
                  <a:pt x="8502" y="2592"/>
                  <a:pt x="8419" y="2615"/>
                </a:cubicBezTo>
                <a:lnTo>
                  <a:pt x="8419" y="2592"/>
                </a:lnTo>
                <a:lnTo>
                  <a:pt x="8419" y="2568"/>
                </a:lnTo>
                <a:lnTo>
                  <a:pt x="8419" y="2556"/>
                </a:lnTo>
                <a:lnTo>
                  <a:pt x="8419" y="2520"/>
                </a:lnTo>
                <a:lnTo>
                  <a:pt x="8419" y="2508"/>
                </a:lnTo>
                <a:lnTo>
                  <a:pt x="8419" y="2473"/>
                </a:lnTo>
                <a:lnTo>
                  <a:pt x="8419" y="2461"/>
                </a:lnTo>
                <a:lnTo>
                  <a:pt x="8419" y="2401"/>
                </a:lnTo>
                <a:cubicBezTo>
                  <a:pt x="8419" y="2318"/>
                  <a:pt x="8395" y="2223"/>
                  <a:pt x="8359" y="2139"/>
                </a:cubicBezTo>
                <a:cubicBezTo>
                  <a:pt x="8300" y="1972"/>
                  <a:pt x="8216" y="1842"/>
                  <a:pt x="8085" y="1734"/>
                </a:cubicBezTo>
                <a:cubicBezTo>
                  <a:pt x="7883" y="1568"/>
                  <a:pt x="7680" y="1425"/>
                  <a:pt x="7454" y="1270"/>
                </a:cubicBezTo>
                <a:cubicBezTo>
                  <a:pt x="7264" y="1139"/>
                  <a:pt x="7049" y="1020"/>
                  <a:pt x="6859" y="913"/>
                </a:cubicBezTo>
                <a:cubicBezTo>
                  <a:pt x="6723" y="841"/>
                  <a:pt x="6569" y="804"/>
                  <a:pt x="6417" y="804"/>
                </a:cubicBezTo>
                <a:cubicBezTo>
                  <a:pt x="6316" y="804"/>
                  <a:pt x="6215" y="820"/>
                  <a:pt x="6121" y="853"/>
                </a:cubicBezTo>
                <a:cubicBezTo>
                  <a:pt x="6037" y="889"/>
                  <a:pt x="5978" y="913"/>
                  <a:pt x="5918" y="960"/>
                </a:cubicBezTo>
                <a:lnTo>
                  <a:pt x="5918" y="949"/>
                </a:lnTo>
                <a:cubicBezTo>
                  <a:pt x="5918" y="925"/>
                  <a:pt x="5918" y="925"/>
                  <a:pt x="5906" y="913"/>
                </a:cubicBezTo>
                <a:lnTo>
                  <a:pt x="5906" y="901"/>
                </a:lnTo>
                <a:cubicBezTo>
                  <a:pt x="5906" y="889"/>
                  <a:pt x="5906" y="889"/>
                  <a:pt x="5895" y="865"/>
                </a:cubicBezTo>
                <a:lnTo>
                  <a:pt x="5895" y="853"/>
                </a:lnTo>
                <a:cubicBezTo>
                  <a:pt x="5895" y="841"/>
                  <a:pt x="5883" y="829"/>
                  <a:pt x="5883" y="829"/>
                </a:cubicBezTo>
                <a:lnTo>
                  <a:pt x="5883" y="806"/>
                </a:lnTo>
                <a:cubicBezTo>
                  <a:pt x="5883" y="794"/>
                  <a:pt x="5859" y="782"/>
                  <a:pt x="5859" y="770"/>
                </a:cubicBezTo>
                <a:cubicBezTo>
                  <a:pt x="5799" y="627"/>
                  <a:pt x="5704" y="508"/>
                  <a:pt x="5597" y="437"/>
                </a:cubicBezTo>
                <a:cubicBezTo>
                  <a:pt x="5502" y="377"/>
                  <a:pt x="5418" y="318"/>
                  <a:pt x="5299" y="294"/>
                </a:cubicBezTo>
                <a:cubicBezTo>
                  <a:pt x="5061" y="210"/>
                  <a:pt x="4823" y="151"/>
                  <a:pt x="4585" y="115"/>
                </a:cubicBezTo>
                <a:cubicBezTo>
                  <a:pt x="4347" y="67"/>
                  <a:pt x="4097" y="20"/>
                  <a:pt x="3859" y="8"/>
                </a:cubicBezTo>
                <a:cubicBezTo>
                  <a:pt x="3822" y="3"/>
                  <a:pt x="3785" y="1"/>
                  <a:pt x="3749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206" name="Google Shape;12206;p82"/>
          <p:cNvGrpSpPr/>
          <p:nvPr/>
        </p:nvGrpSpPr>
        <p:grpSpPr>
          <a:xfrm>
            <a:off x="6510254" y="2995879"/>
            <a:ext cx="366097" cy="467576"/>
            <a:chOff x="4882690" y="2425405"/>
            <a:chExt cx="274573" cy="350682"/>
          </a:xfrm>
          <a:solidFill>
            <a:srgbClr val="D2DE00"/>
          </a:solidFill>
        </p:grpSpPr>
        <p:sp>
          <p:nvSpPr>
            <p:cNvPr id="12207" name="Google Shape;12207;p82"/>
            <p:cNvSpPr/>
            <p:nvPr/>
          </p:nvSpPr>
          <p:spPr>
            <a:xfrm>
              <a:off x="4882690" y="2425405"/>
              <a:ext cx="92075" cy="350682"/>
            </a:xfrm>
            <a:custGeom>
              <a:avLst/>
              <a:gdLst/>
              <a:ahLst/>
              <a:cxnLst/>
              <a:rect l="l" t="t" r="r" b="b"/>
              <a:pathLst>
                <a:path w="2895" h="11026" extrusionOk="0">
                  <a:moveTo>
                    <a:pt x="2573" y="322"/>
                  </a:moveTo>
                  <a:cubicBezTo>
                    <a:pt x="2370" y="1441"/>
                    <a:pt x="2061" y="3167"/>
                    <a:pt x="1965" y="3751"/>
                  </a:cubicBezTo>
                  <a:cubicBezTo>
                    <a:pt x="1942" y="3846"/>
                    <a:pt x="1930" y="3905"/>
                    <a:pt x="1930" y="3929"/>
                  </a:cubicBezTo>
                  <a:cubicBezTo>
                    <a:pt x="1882" y="4179"/>
                    <a:pt x="1894" y="4525"/>
                    <a:pt x="1930" y="4906"/>
                  </a:cubicBezTo>
                  <a:cubicBezTo>
                    <a:pt x="1709" y="4950"/>
                    <a:pt x="1486" y="4966"/>
                    <a:pt x="1277" y="4966"/>
                  </a:cubicBezTo>
                  <a:cubicBezTo>
                    <a:pt x="980" y="4966"/>
                    <a:pt x="714" y="4933"/>
                    <a:pt x="525" y="4906"/>
                  </a:cubicBezTo>
                  <a:cubicBezTo>
                    <a:pt x="846" y="3036"/>
                    <a:pt x="692" y="1750"/>
                    <a:pt x="572" y="798"/>
                  </a:cubicBezTo>
                  <a:cubicBezTo>
                    <a:pt x="561" y="631"/>
                    <a:pt x="525" y="476"/>
                    <a:pt x="513" y="322"/>
                  </a:cubicBezTo>
                  <a:close/>
                  <a:moveTo>
                    <a:pt x="477" y="5215"/>
                  </a:moveTo>
                  <a:cubicBezTo>
                    <a:pt x="680" y="5251"/>
                    <a:pt x="965" y="5298"/>
                    <a:pt x="1287" y="5298"/>
                  </a:cubicBezTo>
                  <a:cubicBezTo>
                    <a:pt x="1501" y="5298"/>
                    <a:pt x="1739" y="5275"/>
                    <a:pt x="1965" y="5239"/>
                  </a:cubicBezTo>
                  <a:cubicBezTo>
                    <a:pt x="1965" y="5275"/>
                    <a:pt x="1977" y="5322"/>
                    <a:pt x="1977" y="5370"/>
                  </a:cubicBezTo>
                  <a:lnTo>
                    <a:pt x="1977" y="5429"/>
                  </a:lnTo>
                  <a:cubicBezTo>
                    <a:pt x="1823" y="5656"/>
                    <a:pt x="1573" y="6001"/>
                    <a:pt x="1215" y="6334"/>
                  </a:cubicBezTo>
                  <a:cubicBezTo>
                    <a:pt x="1084" y="6215"/>
                    <a:pt x="965" y="6084"/>
                    <a:pt x="858" y="5965"/>
                  </a:cubicBezTo>
                  <a:cubicBezTo>
                    <a:pt x="680" y="5739"/>
                    <a:pt x="549" y="5537"/>
                    <a:pt x="453" y="5370"/>
                  </a:cubicBezTo>
                  <a:cubicBezTo>
                    <a:pt x="453" y="5322"/>
                    <a:pt x="453" y="5263"/>
                    <a:pt x="477" y="5215"/>
                  </a:cubicBezTo>
                  <a:close/>
                  <a:moveTo>
                    <a:pt x="2001" y="5929"/>
                  </a:moveTo>
                  <a:cubicBezTo>
                    <a:pt x="2037" y="6263"/>
                    <a:pt x="2061" y="6572"/>
                    <a:pt x="2061" y="6858"/>
                  </a:cubicBezTo>
                  <a:lnTo>
                    <a:pt x="2061" y="6870"/>
                  </a:lnTo>
                  <a:cubicBezTo>
                    <a:pt x="1846" y="6787"/>
                    <a:pt x="1644" y="6680"/>
                    <a:pt x="1465" y="6549"/>
                  </a:cubicBezTo>
                  <a:cubicBezTo>
                    <a:pt x="1573" y="6441"/>
                    <a:pt x="1680" y="6334"/>
                    <a:pt x="1763" y="6227"/>
                  </a:cubicBezTo>
                  <a:cubicBezTo>
                    <a:pt x="1858" y="6132"/>
                    <a:pt x="1942" y="6025"/>
                    <a:pt x="2001" y="5929"/>
                  </a:cubicBezTo>
                  <a:close/>
                  <a:moveTo>
                    <a:pt x="430" y="5965"/>
                  </a:moveTo>
                  <a:cubicBezTo>
                    <a:pt x="561" y="6156"/>
                    <a:pt x="739" y="6370"/>
                    <a:pt x="965" y="6572"/>
                  </a:cubicBezTo>
                  <a:cubicBezTo>
                    <a:pt x="799" y="6703"/>
                    <a:pt x="620" y="6811"/>
                    <a:pt x="430" y="6918"/>
                  </a:cubicBezTo>
                  <a:lnTo>
                    <a:pt x="430" y="6870"/>
                  </a:lnTo>
                  <a:lnTo>
                    <a:pt x="430" y="6668"/>
                  </a:lnTo>
                  <a:lnTo>
                    <a:pt x="430" y="6334"/>
                  </a:lnTo>
                  <a:lnTo>
                    <a:pt x="430" y="5965"/>
                  </a:lnTo>
                  <a:close/>
                  <a:moveTo>
                    <a:pt x="1215" y="6763"/>
                  </a:moveTo>
                  <a:cubicBezTo>
                    <a:pt x="1454" y="6965"/>
                    <a:pt x="1739" y="7108"/>
                    <a:pt x="2061" y="7215"/>
                  </a:cubicBezTo>
                  <a:cubicBezTo>
                    <a:pt x="2061" y="7656"/>
                    <a:pt x="2037" y="8061"/>
                    <a:pt x="1942" y="8346"/>
                  </a:cubicBezTo>
                  <a:cubicBezTo>
                    <a:pt x="1823" y="8716"/>
                    <a:pt x="1620" y="8870"/>
                    <a:pt x="1251" y="8870"/>
                  </a:cubicBezTo>
                  <a:cubicBezTo>
                    <a:pt x="870" y="8870"/>
                    <a:pt x="656" y="8704"/>
                    <a:pt x="549" y="8346"/>
                  </a:cubicBezTo>
                  <a:cubicBezTo>
                    <a:pt x="453" y="8061"/>
                    <a:pt x="441" y="7680"/>
                    <a:pt x="430" y="7239"/>
                  </a:cubicBezTo>
                  <a:cubicBezTo>
                    <a:pt x="692" y="7120"/>
                    <a:pt x="965" y="6977"/>
                    <a:pt x="1215" y="6763"/>
                  </a:cubicBezTo>
                  <a:close/>
                  <a:moveTo>
                    <a:pt x="2346" y="7525"/>
                  </a:moveTo>
                  <a:cubicBezTo>
                    <a:pt x="2346" y="7727"/>
                    <a:pt x="2358" y="7954"/>
                    <a:pt x="2358" y="8192"/>
                  </a:cubicBezTo>
                  <a:cubicBezTo>
                    <a:pt x="2358" y="8954"/>
                    <a:pt x="2251" y="10704"/>
                    <a:pt x="1323" y="10704"/>
                  </a:cubicBezTo>
                  <a:cubicBezTo>
                    <a:pt x="668" y="10704"/>
                    <a:pt x="370" y="9739"/>
                    <a:pt x="287" y="8680"/>
                  </a:cubicBezTo>
                  <a:lnTo>
                    <a:pt x="287" y="8680"/>
                  </a:lnTo>
                  <a:cubicBezTo>
                    <a:pt x="311" y="8704"/>
                    <a:pt x="311" y="8716"/>
                    <a:pt x="322" y="8739"/>
                  </a:cubicBezTo>
                  <a:lnTo>
                    <a:pt x="322" y="8763"/>
                  </a:lnTo>
                  <a:cubicBezTo>
                    <a:pt x="334" y="8775"/>
                    <a:pt x="334" y="8787"/>
                    <a:pt x="346" y="8799"/>
                  </a:cubicBezTo>
                  <a:cubicBezTo>
                    <a:pt x="370" y="8823"/>
                    <a:pt x="382" y="8835"/>
                    <a:pt x="382" y="8846"/>
                  </a:cubicBezTo>
                  <a:lnTo>
                    <a:pt x="394" y="8858"/>
                  </a:lnTo>
                  <a:lnTo>
                    <a:pt x="441" y="8906"/>
                  </a:lnTo>
                  <a:lnTo>
                    <a:pt x="489" y="8954"/>
                  </a:lnTo>
                  <a:cubicBezTo>
                    <a:pt x="501" y="8966"/>
                    <a:pt x="513" y="8977"/>
                    <a:pt x="525" y="8977"/>
                  </a:cubicBezTo>
                  <a:lnTo>
                    <a:pt x="549" y="8977"/>
                  </a:lnTo>
                  <a:cubicBezTo>
                    <a:pt x="561" y="9001"/>
                    <a:pt x="572" y="9013"/>
                    <a:pt x="584" y="9013"/>
                  </a:cubicBezTo>
                  <a:cubicBezTo>
                    <a:pt x="608" y="9025"/>
                    <a:pt x="620" y="9025"/>
                    <a:pt x="632" y="9037"/>
                  </a:cubicBezTo>
                  <a:cubicBezTo>
                    <a:pt x="644" y="9061"/>
                    <a:pt x="668" y="9061"/>
                    <a:pt x="680" y="9073"/>
                  </a:cubicBezTo>
                  <a:lnTo>
                    <a:pt x="692" y="9073"/>
                  </a:lnTo>
                  <a:cubicBezTo>
                    <a:pt x="703" y="9085"/>
                    <a:pt x="727" y="9085"/>
                    <a:pt x="751" y="9096"/>
                  </a:cubicBezTo>
                  <a:cubicBezTo>
                    <a:pt x="763" y="9096"/>
                    <a:pt x="787" y="9120"/>
                    <a:pt x="811" y="9120"/>
                  </a:cubicBezTo>
                  <a:lnTo>
                    <a:pt x="822" y="9120"/>
                  </a:lnTo>
                  <a:cubicBezTo>
                    <a:pt x="846" y="9120"/>
                    <a:pt x="870" y="9132"/>
                    <a:pt x="882" y="9132"/>
                  </a:cubicBezTo>
                  <a:lnTo>
                    <a:pt x="906" y="9132"/>
                  </a:lnTo>
                  <a:cubicBezTo>
                    <a:pt x="918" y="9132"/>
                    <a:pt x="942" y="9144"/>
                    <a:pt x="965" y="9144"/>
                  </a:cubicBezTo>
                  <a:cubicBezTo>
                    <a:pt x="977" y="9144"/>
                    <a:pt x="1001" y="9144"/>
                    <a:pt x="1025" y="9156"/>
                  </a:cubicBezTo>
                  <a:lnTo>
                    <a:pt x="1334" y="9156"/>
                  </a:lnTo>
                  <a:cubicBezTo>
                    <a:pt x="1345" y="9156"/>
                    <a:pt x="1356" y="9156"/>
                    <a:pt x="1366" y="9156"/>
                  </a:cubicBezTo>
                  <a:cubicBezTo>
                    <a:pt x="1836" y="9156"/>
                    <a:pt x="2123" y="8896"/>
                    <a:pt x="2263" y="8454"/>
                  </a:cubicBezTo>
                  <a:cubicBezTo>
                    <a:pt x="2275" y="8418"/>
                    <a:pt x="2275" y="8406"/>
                    <a:pt x="2275" y="8370"/>
                  </a:cubicBezTo>
                  <a:lnTo>
                    <a:pt x="2275" y="8358"/>
                  </a:lnTo>
                  <a:cubicBezTo>
                    <a:pt x="2275" y="8335"/>
                    <a:pt x="2287" y="8311"/>
                    <a:pt x="2287" y="8287"/>
                  </a:cubicBezTo>
                  <a:lnTo>
                    <a:pt x="2287" y="8263"/>
                  </a:lnTo>
                  <a:cubicBezTo>
                    <a:pt x="2287" y="8239"/>
                    <a:pt x="2299" y="8227"/>
                    <a:pt x="2299" y="8192"/>
                  </a:cubicBezTo>
                  <a:lnTo>
                    <a:pt x="2299" y="8180"/>
                  </a:lnTo>
                  <a:cubicBezTo>
                    <a:pt x="2299" y="8144"/>
                    <a:pt x="2311" y="8132"/>
                    <a:pt x="2311" y="8108"/>
                  </a:cubicBezTo>
                  <a:lnTo>
                    <a:pt x="2311" y="8084"/>
                  </a:lnTo>
                  <a:cubicBezTo>
                    <a:pt x="2311" y="8061"/>
                    <a:pt x="2311" y="8049"/>
                    <a:pt x="2335" y="8013"/>
                  </a:cubicBezTo>
                  <a:lnTo>
                    <a:pt x="2335" y="8001"/>
                  </a:lnTo>
                  <a:cubicBezTo>
                    <a:pt x="2335" y="7965"/>
                    <a:pt x="2335" y="7954"/>
                    <a:pt x="2346" y="7930"/>
                  </a:cubicBezTo>
                  <a:lnTo>
                    <a:pt x="2346" y="7906"/>
                  </a:lnTo>
                  <a:lnTo>
                    <a:pt x="2346" y="7834"/>
                  </a:lnTo>
                  <a:lnTo>
                    <a:pt x="2346" y="7811"/>
                  </a:lnTo>
                  <a:lnTo>
                    <a:pt x="2346" y="7715"/>
                  </a:lnTo>
                  <a:lnTo>
                    <a:pt x="2346" y="7703"/>
                  </a:lnTo>
                  <a:lnTo>
                    <a:pt x="2346" y="7632"/>
                  </a:lnTo>
                  <a:lnTo>
                    <a:pt x="2346" y="7596"/>
                  </a:lnTo>
                  <a:lnTo>
                    <a:pt x="2346" y="7525"/>
                  </a:lnTo>
                  <a:close/>
                  <a:moveTo>
                    <a:pt x="334" y="0"/>
                  </a:moveTo>
                  <a:cubicBezTo>
                    <a:pt x="299" y="0"/>
                    <a:pt x="251" y="12"/>
                    <a:pt x="215" y="36"/>
                  </a:cubicBezTo>
                  <a:cubicBezTo>
                    <a:pt x="191" y="72"/>
                    <a:pt x="180" y="119"/>
                    <a:pt x="180" y="155"/>
                  </a:cubicBezTo>
                  <a:cubicBezTo>
                    <a:pt x="191" y="369"/>
                    <a:pt x="215" y="595"/>
                    <a:pt x="251" y="834"/>
                  </a:cubicBezTo>
                  <a:cubicBezTo>
                    <a:pt x="370" y="1798"/>
                    <a:pt x="513" y="3120"/>
                    <a:pt x="156" y="5084"/>
                  </a:cubicBezTo>
                  <a:cubicBezTo>
                    <a:pt x="120" y="5358"/>
                    <a:pt x="96" y="5834"/>
                    <a:pt x="96" y="6310"/>
                  </a:cubicBezTo>
                  <a:cubicBezTo>
                    <a:pt x="25" y="6787"/>
                    <a:pt x="1" y="7394"/>
                    <a:pt x="1" y="8180"/>
                  </a:cubicBezTo>
                  <a:cubicBezTo>
                    <a:pt x="1" y="8966"/>
                    <a:pt x="96" y="9656"/>
                    <a:pt x="299" y="10132"/>
                  </a:cubicBezTo>
                  <a:cubicBezTo>
                    <a:pt x="596" y="10859"/>
                    <a:pt x="1037" y="11025"/>
                    <a:pt x="1346" y="11025"/>
                  </a:cubicBezTo>
                  <a:cubicBezTo>
                    <a:pt x="2227" y="11025"/>
                    <a:pt x="2716" y="10013"/>
                    <a:pt x="2716" y="8180"/>
                  </a:cubicBezTo>
                  <a:cubicBezTo>
                    <a:pt x="2716" y="6632"/>
                    <a:pt x="2585" y="5727"/>
                    <a:pt x="2275" y="5275"/>
                  </a:cubicBezTo>
                  <a:cubicBezTo>
                    <a:pt x="2227" y="4775"/>
                    <a:pt x="2180" y="4263"/>
                    <a:pt x="2239" y="3965"/>
                  </a:cubicBezTo>
                  <a:cubicBezTo>
                    <a:pt x="2239" y="3965"/>
                    <a:pt x="2263" y="3905"/>
                    <a:pt x="2275" y="3810"/>
                  </a:cubicBezTo>
                  <a:cubicBezTo>
                    <a:pt x="2394" y="3179"/>
                    <a:pt x="2739" y="1286"/>
                    <a:pt x="2894" y="191"/>
                  </a:cubicBezTo>
                  <a:cubicBezTo>
                    <a:pt x="2894" y="143"/>
                    <a:pt x="2894" y="95"/>
                    <a:pt x="2870" y="60"/>
                  </a:cubicBezTo>
                  <a:cubicBezTo>
                    <a:pt x="2835" y="24"/>
                    <a:pt x="2799" y="0"/>
                    <a:pt x="275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08" name="Google Shape;12208;p82"/>
            <p:cNvSpPr/>
            <p:nvPr/>
          </p:nvSpPr>
          <p:spPr>
            <a:xfrm>
              <a:off x="4966782" y="2429254"/>
              <a:ext cx="190480" cy="250655"/>
            </a:xfrm>
            <a:custGeom>
              <a:avLst/>
              <a:gdLst/>
              <a:ahLst/>
              <a:cxnLst/>
              <a:rect l="l" t="t" r="r" b="b"/>
              <a:pathLst>
                <a:path w="5989" h="7881" extrusionOk="0">
                  <a:moveTo>
                    <a:pt x="2000" y="2880"/>
                  </a:moveTo>
                  <a:cubicBezTo>
                    <a:pt x="2143" y="3022"/>
                    <a:pt x="2298" y="3106"/>
                    <a:pt x="2429" y="3153"/>
                  </a:cubicBezTo>
                  <a:lnTo>
                    <a:pt x="2429" y="3165"/>
                  </a:lnTo>
                  <a:lnTo>
                    <a:pt x="2429" y="3249"/>
                  </a:lnTo>
                  <a:lnTo>
                    <a:pt x="2429" y="3344"/>
                  </a:lnTo>
                  <a:lnTo>
                    <a:pt x="2429" y="3356"/>
                  </a:lnTo>
                  <a:lnTo>
                    <a:pt x="2429" y="3534"/>
                  </a:lnTo>
                  <a:lnTo>
                    <a:pt x="2429" y="3546"/>
                  </a:lnTo>
                  <a:lnTo>
                    <a:pt x="2429" y="3725"/>
                  </a:lnTo>
                  <a:lnTo>
                    <a:pt x="2429" y="3749"/>
                  </a:lnTo>
                  <a:cubicBezTo>
                    <a:pt x="2429" y="3808"/>
                    <a:pt x="2429" y="3868"/>
                    <a:pt x="2441" y="3927"/>
                  </a:cubicBezTo>
                  <a:lnTo>
                    <a:pt x="2441" y="3939"/>
                  </a:lnTo>
                  <a:cubicBezTo>
                    <a:pt x="2441" y="3999"/>
                    <a:pt x="2453" y="4058"/>
                    <a:pt x="2453" y="4118"/>
                  </a:cubicBezTo>
                  <a:lnTo>
                    <a:pt x="2453" y="4130"/>
                  </a:lnTo>
                  <a:cubicBezTo>
                    <a:pt x="2453" y="4177"/>
                    <a:pt x="2453" y="4201"/>
                    <a:pt x="2465" y="4237"/>
                  </a:cubicBezTo>
                  <a:cubicBezTo>
                    <a:pt x="2310" y="4463"/>
                    <a:pt x="2036" y="4761"/>
                    <a:pt x="1631" y="4915"/>
                  </a:cubicBezTo>
                  <a:cubicBezTo>
                    <a:pt x="1584" y="4856"/>
                    <a:pt x="1441" y="4677"/>
                    <a:pt x="1215" y="4380"/>
                  </a:cubicBezTo>
                  <a:cubicBezTo>
                    <a:pt x="1548" y="3963"/>
                    <a:pt x="1834" y="3296"/>
                    <a:pt x="2000" y="2880"/>
                  </a:cubicBezTo>
                  <a:close/>
                  <a:moveTo>
                    <a:pt x="2524" y="4713"/>
                  </a:moveTo>
                  <a:cubicBezTo>
                    <a:pt x="2524" y="4761"/>
                    <a:pt x="2548" y="4796"/>
                    <a:pt x="2548" y="4832"/>
                  </a:cubicBezTo>
                  <a:cubicBezTo>
                    <a:pt x="2560" y="4892"/>
                    <a:pt x="2560" y="4939"/>
                    <a:pt x="2572" y="4975"/>
                  </a:cubicBezTo>
                  <a:cubicBezTo>
                    <a:pt x="2584" y="5023"/>
                    <a:pt x="2584" y="5082"/>
                    <a:pt x="2608" y="5130"/>
                  </a:cubicBezTo>
                  <a:cubicBezTo>
                    <a:pt x="2608" y="5154"/>
                    <a:pt x="2620" y="5177"/>
                    <a:pt x="2620" y="5201"/>
                  </a:cubicBezTo>
                  <a:cubicBezTo>
                    <a:pt x="2620" y="5237"/>
                    <a:pt x="2631" y="5249"/>
                    <a:pt x="2631" y="5273"/>
                  </a:cubicBezTo>
                  <a:cubicBezTo>
                    <a:pt x="2631" y="5308"/>
                    <a:pt x="2643" y="5320"/>
                    <a:pt x="2643" y="5356"/>
                  </a:cubicBezTo>
                  <a:cubicBezTo>
                    <a:pt x="2643" y="5368"/>
                    <a:pt x="2667" y="5392"/>
                    <a:pt x="2667" y="5416"/>
                  </a:cubicBezTo>
                  <a:cubicBezTo>
                    <a:pt x="2667" y="5427"/>
                    <a:pt x="2679" y="5451"/>
                    <a:pt x="2679" y="5475"/>
                  </a:cubicBezTo>
                  <a:cubicBezTo>
                    <a:pt x="2679" y="5487"/>
                    <a:pt x="2691" y="5511"/>
                    <a:pt x="2691" y="5535"/>
                  </a:cubicBezTo>
                  <a:cubicBezTo>
                    <a:pt x="2691" y="5547"/>
                    <a:pt x="2703" y="5570"/>
                    <a:pt x="2703" y="5582"/>
                  </a:cubicBezTo>
                  <a:cubicBezTo>
                    <a:pt x="2703" y="5606"/>
                    <a:pt x="2727" y="5618"/>
                    <a:pt x="2727" y="5630"/>
                  </a:cubicBezTo>
                  <a:cubicBezTo>
                    <a:pt x="2727" y="5654"/>
                    <a:pt x="2739" y="5666"/>
                    <a:pt x="2739" y="5677"/>
                  </a:cubicBezTo>
                  <a:lnTo>
                    <a:pt x="2739" y="5689"/>
                  </a:lnTo>
                  <a:cubicBezTo>
                    <a:pt x="2739" y="5713"/>
                    <a:pt x="2739" y="5725"/>
                    <a:pt x="2750" y="5737"/>
                  </a:cubicBezTo>
                  <a:cubicBezTo>
                    <a:pt x="2381" y="5558"/>
                    <a:pt x="2096" y="5356"/>
                    <a:pt x="1893" y="5189"/>
                  </a:cubicBezTo>
                  <a:cubicBezTo>
                    <a:pt x="2155" y="5070"/>
                    <a:pt x="2369" y="4892"/>
                    <a:pt x="2524" y="4713"/>
                  </a:cubicBezTo>
                  <a:close/>
                  <a:moveTo>
                    <a:pt x="3763" y="2927"/>
                  </a:moveTo>
                  <a:cubicBezTo>
                    <a:pt x="3798" y="2927"/>
                    <a:pt x="3822" y="2939"/>
                    <a:pt x="3846" y="2951"/>
                  </a:cubicBezTo>
                  <a:cubicBezTo>
                    <a:pt x="3858" y="2963"/>
                    <a:pt x="3870" y="2987"/>
                    <a:pt x="3870" y="3022"/>
                  </a:cubicBezTo>
                  <a:cubicBezTo>
                    <a:pt x="3810" y="3582"/>
                    <a:pt x="3905" y="4392"/>
                    <a:pt x="4334" y="5035"/>
                  </a:cubicBezTo>
                  <a:cubicBezTo>
                    <a:pt x="4655" y="5547"/>
                    <a:pt x="5060" y="5999"/>
                    <a:pt x="5370" y="6380"/>
                  </a:cubicBezTo>
                  <a:cubicBezTo>
                    <a:pt x="5513" y="6523"/>
                    <a:pt x="5632" y="6654"/>
                    <a:pt x="5715" y="6773"/>
                  </a:cubicBezTo>
                  <a:cubicBezTo>
                    <a:pt x="5632" y="7035"/>
                    <a:pt x="5644" y="7142"/>
                    <a:pt x="5632" y="7237"/>
                  </a:cubicBezTo>
                  <a:cubicBezTo>
                    <a:pt x="5608" y="7344"/>
                    <a:pt x="5548" y="7440"/>
                    <a:pt x="5465" y="7499"/>
                  </a:cubicBezTo>
                  <a:cubicBezTo>
                    <a:pt x="5410" y="7532"/>
                    <a:pt x="5342" y="7550"/>
                    <a:pt x="5273" y="7550"/>
                  </a:cubicBezTo>
                  <a:cubicBezTo>
                    <a:pt x="5193" y="7550"/>
                    <a:pt x="5112" y="7526"/>
                    <a:pt x="5048" y="7475"/>
                  </a:cubicBezTo>
                  <a:lnTo>
                    <a:pt x="3191" y="6130"/>
                  </a:lnTo>
                  <a:lnTo>
                    <a:pt x="3143" y="6082"/>
                  </a:lnTo>
                  <a:lnTo>
                    <a:pt x="3143" y="6058"/>
                  </a:lnTo>
                  <a:lnTo>
                    <a:pt x="3143" y="6047"/>
                  </a:lnTo>
                  <a:cubicBezTo>
                    <a:pt x="3108" y="5928"/>
                    <a:pt x="3048" y="5737"/>
                    <a:pt x="2989" y="5451"/>
                  </a:cubicBezTo>
                  <a:cubicBezTo>
                    <a:pt x="2989" y="5439"/>
                    <a:pt x="2989" y="5427"/>
                    <a:pt x="2977" y="5404"/>
                  </a:cubicBezTo>
                  <a:cubicBezTo>
                    <a:pt x="2977" y="5392"/>
                    <a:pt x="2977" y="5380"/>
                    <a:pt x="2965" y="5368"/>
                  </a:cubicBezTo>
                  <a:cubicBezTo>
                    <a:pt x="2965" y="5344"/>
                    <a:pt x="2965" y="5332"/>
                    <a:pt x="2953" y="5320"/>
                  </a:cubicBezTo>
                  <a:cubicBezTo>
                    <a:pt x="2953" y="5308"/>
                    <a:pt x="2953" y="5285"/>
                    <a:pt x="2929" y="5273"/>
                  </a:cubicBezTo>
                  <a:cubicBezTo>
                    <a:pt x="2929" y="5261"/>
                    <a:pt x="2929" y="5249"/>
                    <a:pt x="2917" y="5225"/>
                  </a:cubicBezTo>
                  <a:cubicBezTo>
                    <a:pt x="2917" y="5213"/>
                    <a:pt x="2917" y="5201"/>
                    <a:pt x="2905" y="5189"/>
                  </a:cubicBezTo>
                  <a:lnTo>
                    <a:pt x="2905" y="5142"/>
                  </a:lnTo>
                  <a:lnTo>
                    <a:pt x="2905" y="5130"/>
                  </a:lnTo>
                  <a:lnTo>
                    <a:pt x="2905" y="5082"/>
                  </a:lnTo>
                  <a:lnTo>
                    <a:pt x="2905" y="5035"/>
                  </a:lnTo>
                  <a:lnTo>
                    <a:pt x="2905" y="4987"/>
                  </a:lnTo>
                  <a:lnTo>
                    <a:pt x="2905" y="4975"/>
                  </a:lnTo>
                  <a:lnTo>
                    <a:pt x="2905" y="4927"/>
                  </a:lnTo>
                  <a:lnTo>
                    <a:pt x="2905" y="4915"/>
                  </a:lnTo>
                  <a:lnTo>
                    <a:pt x="2905" y="4868"/>
                  </a:lnTo>
                  <a:lnTo>
                    <a:pt x="2905" y="4856"/>
                  </a:lnTo>
                  <a:lnTo>
                    <a:pt x="2905" y="4808"/>
                  </a:lnTo>
                  <a:lnTo>
                    <a:pt x="2905" y="4796"/>
                  </a:lnTo>
                  <a:lnTo>
                    <a:pt x="2905" y="4749"/>
                  </a:lnTo>
                  <a:lnTo>
                    <a:pt x="2905" y="4737"/>
                  </a:lnTo>
                  <a:lnTo>
                    <a:pt x="2905" y="4689"/>
                  </a:lnTo>
                  <a:lnTo>
                    <a:pt x="2905" y="4677"/>
                  </a:lnTo>
                  <a:lnTo>
                    <a:pt x="2905" y="4630"/>
                  </a:lnTo>
                  <a:lnTo>
                    <a:pt x="2905" y="4618"/>
                  </a:lnTo>
                  <a:lnTo>
                    <a:pt x="2905" y="4570"/>
                  </a:lnTo>
                  <a:lnTo>
                    <a:pt x="2905" y="4558"/>
                  </a:lnTo>
                  <a:lnTo>
                    <a:pt x="2905" y="4511"/>
                  </a:lnTo>
                  <a:lnTo>
                    <a:pt x="2905" y="4499"/>
                  </a:lnTo>
                  <a:lnTo>
                    <a:pt x="2905" y="4451"/>
                  </a:lnTo>
                  <a:lnTo>
                    <a:pt x="2905" y="4439"/>
                  </a:lnTo>
                  <a:lnTo>
                    <a:pt x="2905" y="4392"/>
                  </a:lnTo>
                  <a:lnTo>
                    <a:pt x="2905" y="4380"/>
                  </a:lnTo>
                  <a:lnTo>
                    <a:pt x="2905" y="4332"/>
                  </a:lnTo>
                  <a:lnTo>
                    <a:pt x="2905" y="4320"/>
                  </a:lnTo>
                  <a:lnTo>
                    <a:pt x="2905" y="4273"/>
                  </a:lnTo>
                  <a:lnTo>
                    <a:pt x="2905" y="4261"/>
                  </a:lnTo>
                  <a:lnTo>
                    <a:pt x="2905" y="4213"/>
                  </a:lnTo>
                  <a:lnTo>
                    <a:pt x="2905" y="4201"/>
                  </a:lnTo>
                  <a:lnTo>
                    <a:pt x="2905" y="4153"/>
                  </a:lnTo>
                  <a:lnTo>
                    <a:pt x="2905" y="4142"/>
                  </a:lnTo>
                  <a:lnTo>
                    <a:pt x="2905" y="4094"/>
                  </a:lnTo>
                  <a:lnTo>
                    <a:pt x="2905" y="4082"/>
                  </a:lnTo>
                  <a:lnTo>
                    <a:pt x="2905" y="4034"/>
                  </a:lnTo>
                  <a:lnTo>
                    <a:pt x="2905" y="4023"/>
                  </a:lnTo>
                  <a:lnTo>
                    <a:pt x="2905" y="3975"/>
                  </a:lnTo>
                  <a:lnTo>
                    <a:pt x="2905" y="3963"/>
                  </a:lnTo>
                  <a:lnTo>
                    <a:pt x="2905" y="3915"/>
                  </a:lnTo>
                  <a:lnTo>
                    <a:pt x="2905" y="3903"/>
                  </a:lnTo>
                  <a:lnTo>
                    <a:pt x="2905" y="3856"/>
                  </a:lnTo>
                  <a:lnTo>
                    <a:pt x="2905" y="3844"/>
                  </a:lnTo>
                  <a:lnTo>
                    <a:pt x="2905" y="3796"/>
                  </a:lnTo>
                  <a:lnTo>
                    <a:pt x="2905" y="3784"/>
                  </a:lnTo>
                  <a:lnTo>
                    <a:pt x="2905" y="3737"/>
                  </a:lnTo>
                  <a:lnTo>
                    <a:pt x="2905" y="3725"/>
                  </a:lnTo>
                  <a:lnTo>
                    <a:pt x="2905" y="3677"/>
                  </a:lnTo>
                  <a:lnTo>
                    <a:pt x="2905" y="3665"/>
                  </a:lnTo>
                  <a:lnTo>
                    <a:pt x="2905" y="3618"/>
                  </a:lnTo>
                  <a:lnTo>
                    <a:pt x="2905" y="3606"/>
                  </a:lnTo>
                  <a:lnTo>
                    <a:pt x="2905" y="3558"/>
                  </a:lnTo>
                  <a:lnTo>
                    <a:pt x="2905" y="3546"/>
                  </a:lnTo>
                  <a:lnTo>
                    <a:pt x="2905" y="3499"/>
                  </a:lnTo>
                  <a:lnTo>
                    <a:pt x="2905" y="3475"/>
                  </a:lnTo>
                  <a:lnTo>
                    <a:pt x="2905" y="3427"/>
                  </a:lnTo>
                  <a:lnTo>
                    <a:pt x="2905" y="3403"/>
                  </a:lnTo>
                  <a:lnTo>
                    <a:pt x="2905" y="3356"/>
                  </a:lnTo>
                  <a:lnTo>
                    <a:pt x="2905" y="3320"/>
                  </a:lnTo>
                  <a:lnTo>
                    <a:pt x="2905" y="3284"/>
                  </a:lnTo>
                  <a:lnTo>
                    <a:pt x="2905" y="3249"/>
                  </a:lnTo>
                  <a:lnTo>
                    <a:pt x="2905" y="3201"/>
                  </a:lnTo>
                  <a:lnTo>
                    <a:pt x="2905" y="3177"/>
                  </a:lnTo>
                  <a:lnTo>
                    <a:pt x="2905" y="3130"/>
                  </a:lnTo>
                  <a:lnTo>
                    <a:pt x="2905" y="3106"/>
                  </a:lnTo>
                  <a:lnTo>
                    <a:pt x="2905" y="3070"/>
                  </a:lnTo>
                  <a:lnTo>
                    <a:pt x="2905" y="3046"/>
                  </a:lnTo>
                  <a:lnTo>
                    <a:pt x="2905" y="3010"/>
                  </a:lnTo>
                  <a:lnTo>
                    <a:pt x="2905" y="2987"/>
                  </a:lnTo>
                  <a:lnTo>
                    <a:pt x="2905" y="2951"/>
                  </a:lnTo>
                  <a:lnTo>
                    <a:pt x="2905" y="2939"/>
                  </a:lnTo>
                  <a:lnTo>
                    <a:pt x="3763" y="2927"/>
                  </a:lnTo>
                  <a:close/>
                  <a:moveTo>
                    <a:pt x="740" y="0"/>
                  </a:moveTo>
                  <a:cubicBezTo>
                    <a:pt x="714" y="0"/>
                    <a:pt x="685" y="7"/>
                    <a:pt x="655" y="22"/>
                  </a:cubicBezTo>
                  <a:cubicBezTo>
                    <a:pt x="584" y="70"/>
                    <a:pt x="548" y="153"/>
                    <a:pt x="595" y="248"/>
                  </a:cubicBezTo>
                  <a:lnTo>
                    <a:pt x="643" y="320"/>
                  </a:lnTo>
                  <a:cubicBezTo>
                    <a:pt x="1167" y="1284"/>
                    <a:pt x="1488" y="1963"/>
                    <a:pt x="1596" y="2225"/>
                  </a:cubicBezTo>
                  <a:cubicBezTo>
                    <a:pt x="1655" y="2356"/>
                    <a:pt x="1703" y="2475"/>
                    <a:pt x="1774" y="2582"/>
                  </a:cubicBezTo>
                  <a:cubicBezTo>
                    <a:pt x="1715" y="2737"/>
                    <a:pt x="1619" y="2951"/>
                    <a:pt x="1524" y="3213"/>
                  </a:cubicBezTo>
                  <a:cubicBezTo>
                    <a:pt x="1357" y="3594"/>
                    <a:pt x="1179" y="3903"/>
                    <a:pt x="1024" y="4118"/>
                  </a:cubicBezTo>
                  <a:cubicBezTo>
                    <a:pt x="834" y="3868"/>
                    <a:pt x="595" y="3546"/>
                    <a:pt x="310" y="3165"/>
                  </a:cubicBezTo>
                  <a:cubicBezTo>
                    <a:pt x="273" y="3122"/>
                    <a:pt x="228" y="3096"/>
                    <a:pt x="182" y="3096"/>
                  </a:cubicBezTo>
                  <a:cubicBezTo>
                    <a:pt x="153" y="3096"/>
                    <a:pt x="123" y="3106"/>
                    <a:pt x="95" y="3130"/>
                  </a:cubicBezTo>
                  <a:cubicBezTo>
                    <a:pt x="12" y="3189"/>
                    <a:pt x="0" y="3284"/>
                    <a:pt x="60" y="3356"/>
                  </a:cubicBezTo>
                  <a:cubicBezTo>
                    <a:pt x="869" y="4427"/>
                    <a:pt x="1286" y="4975"/>
                    <a:pt x="1405" y="5142"/>
                  </a:cubicBezTo>
                  <a:cubicBezTo>
                    <a:pt x="1584" y="5392"/>
                    <a:pt x="2084" y="5773"/>
                    <a:pt x="2917" y="6273"/>
                  </a:cubicBezTo>
                  <a:cubicBezTo>
                    <a:pt x="2953" y="6320"/>
                    <a:pt x="2989" y="6368"/>
                    <a:pt x="3036" y="6392"/>
                  </a:cubicBezTo>
                  <a:lnTo>
                    <a:pt x="4894" y="7749"/>
                  </a:lnTo>
                  <a:cubicBezTo>
                    <a:pt x="5013" y="7833"/>
                    <a:pt x="5167" y="7880"/>
                    <a:pt x="5298" y="7880"/>
                  </a:cubicBezTo>
                  <a:cubicBezTo>
                    <a:pt x="5429" y="7880"/>
                    <a:pt x="5548" y="7856"/>
                    <a:pt x="5668" y="7773"/>
                  </a:cubicBezTo>
                  <a:cubicBezTo>
                    <a:pt x="5834" y="7678"/>
                    <a:pt x="5941" y="7499"/>
                    <a:pt x="5989" y="7321"/>
                  </a:cubicBezTo>
                  <a:cubicBezTo>
                    <a:pt x="5977" y="7106"/>
                    <a:pt x="5929" y="6904"/>
                    <a:pt x="5810" y="6749"/>
                  </a:cubicBezTo>
                  <a:cubicBezTo>
                    <a:pt x="5703" y="6630"/>
                    <a:pt x="5584" y="6487"/>
                    <a:pt x="5453" y="6332"/>
                  </a:cubicBezTo>
                  <a:cubicBezTo>
                    <a:pt x="5132" y="5975"/>
                    <a:pt x="4751" y="5511"/>
                    <a:pt x="4441" y="5035"/>
                  </a:cubicBezTo>
                  <a:cubicBezTo>
                    <a:pt x="4048" y="4463"/>
                    <a:pt x="3977" y="3701"/>
                    <a:pt x="4036" y="3237"/>
                  </a:cubicBezTo>
                  <a:cubicBezTo>
                    <a:pt x="4048" y="3118"/>
                    <a:pt x="4001" y="2999"/>
                    <a:pt x="3929" y="2915"/>
                  </a:cubicBezTo>
                  <a:cubicBezTo>
                    <a:pt x="3858" y="2820"/>
                    <a:pt x="3739" y="2772"/>
                    <a:pt x="3620" y="2772"/>
                  </a:cubicBezTo>
                  <a:lnTo>
                    <a:pt x="2715" y="2796"/>
                  </a:lnTo>
                  <a:cubicBezTo>
                    <a:pt x="2655" y="2796"/>
                    <a:pt x="2572" y="2820"/>
                    <a:pt x="2536" y="2856"/>
                  </a:cubicBezTo>
                  <a:cubicBezTo>
                    <a:pt x="2358" y="2796"/>
                    <a:pt x="2084" y="2629"/>
                    <a:pt x="1893" y="2106"/>
                  </a:cubicBezTo>
                  <a:cubicBezTo>
                    <a:pt x="1786" y="1820"/>
                    <a:pt x="1441" y="1165"/>
                    <a:pt x="929" y="153"/>
                  </a:cubicBezTo>
                  <a:lnTo>
                    <a:pt x="881" y="82"/>
                  </a:lnTo>
                  <a:cubicBezTo>
                    <a:pt x="849" y="33"/>
                    <a:pt x="799" y="0"/>
                    <a:pt x="74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209" name="Google Shape;12209;p82"/>
          <p:cNvGrpSpPr/>
          <p:nvPr/>
        </p:nvGrpSpPr>
        <p:grpSpPr>
          <a:xfrm>
            <a:off x="8836853" y="3020519"/>
            <a:ext cx="474657" cy="417663"/>
            <a:chOff x="6627639" y="2443884"/>
            <a:chExt cx="355993" cy="313247"/>
          </a:xfrm>
          <a:solidFill>
            <a:srgbClr val="D2DE00"/>
          </a:solidFill>
        </p:grpSpPr>
        <p:sp>
          <p:nvSpPr>
            <p:cNvPr id="12210" name="Google Shape;12210;p82"/>
            <p:cNvSpPr/>
            <p:nvPr/>
          </p:nvSpPr>
          <p:spPr>
            <a:xfrm>
              <a:off x="6627639" y="2444266"/>
              <a:ext cx="92807" cy="87941"/>
            </a:xfrm>
            <a:custGeom>
              <a:avLst/>
              <a:gdLst/>
              <a:ahLst/>
              <a:cxnLst/>
              <a:rect l="l" t="t" r="r" b="b"/>
              <a:pathLst>
                <a:path w="2918" h="2765" extrusionOk="0">
                  <a:moveTo>
                    <a:pt x="977" y="324"/>
                  </a:moveTo>
                  <a:cubicBezTo>
                    <a:pt x="1037" y="336"/>
                    <a:pt x="1073" y="372"/>
                    <a:pt x="1108" y="419"/>
                  </a:cubicBezTo>
                  <a:lnTo>
                    <a:pt x="1608" y="1193"/>
                  </a:lnTo>
                  <a:lnTo>
                    <a:pt x="953" y="1622"/>
                  </a:lnTo>
                  <a:lnTo>
                    <a:pt x="441" y="848"/>
                  </a:lnTo>
                  <a:cubicBezTo>
                    <a:pt x="382" y="753"/>
                    <a:pt x="406" y="622"/>
                    <a:pt x="501" y="562"/>
                  </a:cubicBezTo>
                  <a:lnTo>
                    <a:pt x="811" y="360"/>
                  </a:lnTo>
                  <a:cubicBezTo>
                    <a:pt x="834" y="324"/>
                    <a:pt x="882" y="324"/>
                    <a:pt x="930" y="324"/>
                  </a:cubicBezTo>
                  <a:close/>
                  <a:moveTo>
                    <a:pt x="1965" y="1336"/>
                  </a:moveTo>
                  <a:lnTo>
                    <a:pt x="2227" y="1526"/>
                  </a:lnTo>
                  <a:lnTo>
                    <a:pt x="1013" y="2336"/>
                  </a:lnTo>
                  <a:lnTo>
                    <a:pt x="942" y="2027"/>
                  </a:lnTo>
                  <a:lnTo>
                    <a:pt x="1965" y="1336"/>
                  </a:lnTo>
                  <a:close/>
                  <a:moveTo>
                    <a:pt x="922" y="0"/>
                  </a:moveTo>
                  <a:cubicBezTo>
                    <a:pt x="819" y="0"/>
                    <a:pt x="719" y="34"/>
                    <a:pt x="632" y="86"/>
                  </a:cubicBezTo>
                  <a:lnTo>
                    <a:pt x="322" y="300"/>
                  </a:lnTo>
                  <a:cubicBezTo>
                    <a:pt x="84" y="455"/>
                    <a:pt x="1" y="788"/>
                    <a:pt x="168" y="1026"/>
                  </a:cubicBezTo>
                  <a:lnTo>
                    <a:pt x="692" y="1812"/>
                  </a:lnTo>
                  <a:lnTo>
                    <a:pt x="680" y="1812"/>
                  </a:lnTo>
                  <a:lnTo>
                    <a:pt x="632" y="1860"/>
                  </a:lnTo>
                  <a:lnTo>
                    <a:pt x="215" y="2515"/>
                  </a:lnTo>
                  <a:cubicBezTo>
                    <a:pt x="168" y="2586"/>
                    <a:pt x="180" y="2693"/>
                    <a:pt x="263" y="2741"/>
                  </a:cubicBezTo>
                  <a:cubicBezTo>
                    <a:pt x="287" y="2753"/>
                    <a:pt x="322" y="2765"/>
                    <a:pt x="346" y="2765"/>
                  </a:cubicBezTo>
                  <a:cubicBezTo>
                    <a:pt x="406" y="2765"/>
                    <a:pt x="453" y="2741"/>
                    <a:pt x="477" y="2693"/>
                  </a:cubicBezTo>
                  <a:lnTo>
                    <a:pt x="692" y="2360"/>
                  </a:lnTo>
                  <a:lnTo>
                    <a:pt x="739" y="2538"/>
                  </a:lnTo>
                  <a:cubicBezTo>
                    <a:pt x="751" y="2622"/>
                    <a:pt x="811" y="2681"/>
                    <a:pt x="870" y="2705"/>
                  </a:cubicBezTo>
                  <a:cubicBezTo>
                    <a:pt x="894" y="2717"/>
                    <a:pt x="930" y="2717"/>
                    <a:pt x="953" y="2717"/>
                  </a:cubicBezTo>
                  <a:cubicBezTo>
                    <a:pt x="1001" y="2717"/>
                    <a:pt x="1049" y="2705"/>
                    <a:pt x="1073" y="2693"/>
                  </a:cubicBezTo>
                  <a:lnTo>
                    <a:pt x="2525" y="1741"/>
                  </a:lnTo>
                  <a:cubicBezTo>
                    <a:pt x="2585" y="1693"/>
                    <a:pt x="2620" y="1634"/>
                    <a:pt x="2620" y="1562"/>
                  </a:cubicBezTo>
                  <a:cubicBezTo>
                    <a:pt x="2620" y="1491"/>
                    <a:pt x="2597" y="1407"/>
                    <a:pt x="2537" y="1372"/>
                  </a:cubicBezTo>
                  <a:lnTo>
                    <a:pt x="2382" y="1253"/>
                  </a:lnTo>
                  <a:lnTo>
                    <a:pt x="2775" y="1193"/>
                  </a:lnTo>
                  <a:cubicBezTo>
                    <a:pt x="2847" y="1169"/>
                    <a:pt x="2918" y="1086"/>
                    <a:pt x="2906" y="991"/>
                  </a:cubicBezTo>
                  <a:cubicBezTo>
                    <a:pt x="2895" y="914"/>
                    <a:pt x="2835" y="858"/>
                    <a:pt x="2751" y="858"/>
                  </a:cubicBezTo>
                  <a:cubicBezTo>
                    <a:pt x="2744" y="858"/>
                    <a:pt x="2736" y="859"/>
                    <a:pt x="2727" y="860"/>
                  </a:cubicBezTo>
                  <a:lnTo>
                    <a:pt x="1965" y="979"/>
                  </a:lnTo>
                  <a:cubicBezTo>
                    <a:pt x="1942" y="979"/>
                    <a:pt x="1930" y="991"/>
                    <a:pt x="1906" y="1014"/>
                  </a:cubicBezTo>
                  <a:lnTo>
                    <a:pt x="1894" y="1026"/>
                  </a:lnTo>
                  <a:lnTo>
                    <a:pt x="1370" y="241"/>
                  </a:lnTo>
                  <a:cubicBezTo>
                    <a:pt x="1299" y="122"/>
                    <a:pt x="1180" y="38"/>
                    <a:pt x="1037" y="14"/>
                  </a:cubicBezTo>
                  <a:cubicBezTo>
                    <a:pt x="999" y="5"/>
                    <a:pt x="960" y="0"/>
                    <a:pt x="92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11" name="Google Shape;12211;p82"/>
            <p:cNvSpPr/>
            <p:nvPr/>
          </p:nvSpPr>
          <p:spPr>
            <a:xfrm>
              <a:off x="6891589" y="2443884"/>
              <a:ext cx="92044" cy="86446"/>
            </a:xfrm>
            <a:custGeom>
              <a:avLst/>
              <a:gdLst/>
              <a:ahLst/>
              <a:cxnLst/>
              <a:rect l="l" t="t" r="r" b="b"/>
              <a:pathLst>
                <a:path w="2894" h="2718" extrusionOk="0">
                  <a:moveTo>
                    <a:pt x="1984" y="331"/>
                  </a:moveTo>
                  <a:cubicBezTo>
                    <a:pt x="2025" y="331"/>
                    <a:pt x="2060" y="345"/>
                    <a:pt x="2096" y="372"/>
                  </a:cubicBezTo>
                  <a:lnTo>
                    <a:pt x="2406" y="574"/>
                  </a:lnTo>
                  <a:cubicBezTo>
                    <a:pt x="2513" y="634"/>
                    <a:pt x="2525" y="753"/>
                    <a:pt x="2465" y="860"/>
                  </a:cubicBezTo>
                  <a:lnTo>
                    <a:pt x="1953" y="1634"/>
                  </a:lnTo>
                  <a:lnTo>
                    <a:pt x="1298" y="1205"/>
                  </a:lnTo>
                  <a:lnTo>
                    <a:pt x="1810" y="431"/>
                  </a:lnTo>
                  <a:cubicBezTo>
                    <a:pt x="1846" y="384"/>
                    <a:pt x="1882" y="348"/>
                    <a:pt x="1941" y="336"/>
                  </a:cubicBezTo>
                  <a:cubicBezTo>
                    <a:pt x="1956" y="333"/>
                    <a:pt x="1970" y="331"/>
                    <a:pt x="1984" y="331"/>
                  </a:cubicBezTo>
                  <a:close/>
                  <a:moveTo>
                    <a:pt x="917" y="1348"/>
                  </a:moveTo>
                  <a:lnTo>
                    <a:pt x="977" y="1384"/>
                  </a:lnTo>
                  <a:lnTo>
                    <a:pt x="1941" y="2015"/>
                  </a:lnTo>
                  <a:lnTo>
                    <a:pt x="1882" y="2348"/>
                  </a:lnTo>
                  <a:lnTo>
                    <a:pt x="667" y="1538"/>
                  </a:lnTo>
                  <a:lnTo>
                    <a:pt x="917" y="1348"/>
                  </a:lnTo>
                  <a:close/>
                  <a:moveTo>
                    <a:pt x="1989" y="0"/>
                  </a:moveTo>
                  <a:cubicBezTo>
                    <a:pt x="1951" y="0"/>
                    <a:pt x="1911" y="5"/>
                    <a:pt x="1870" y="14"/>
                  </a:cubicBezTo>
                  <a:cubicBezTo>
                    <a:pt x="1739" y="38"/>
                    <a:pt x="1620" y="110"/>
                    <a:pt x="1525" y="229"/>
                  </a:cubicBezTo>
                  <a:lnTo>
                    <a:pt x="1025" y="1003"/>
                  </a:lnTo>
                  <a:lnTo>
                    <a:pt x="1013" y="991"/>
                  </a:lnTo>
                  <a:cubicBezTo>
                    <a:pt x="989" y="979"/>
                    <a:pt x="965" y="979"/>
                    <a:pt x="953" y="967"/>
                  </a:cubicBezTo>
                  <a:lnTo>
                    <a:pt x="191" y="848"/>
                  </a:lnTo>
                  <a:cubicBezTo>
                    <a:pt x="177" y="844"/>
                    <a:pt x="163" y="843"/>
                    <a:pt x="150" y="843"/>
                  </a:cubicBezTo>
                  <a:cubicBezTo>
                    <a:pt x="76" y="843"/>
                    <a:pt x="23" y="898"/>
                    <a:pt x="13" y="979"/>
                  </a:cubicBezTo>
                  <a:cubicBezTo>
                    <a:pt x="1" y="1062"/>
                    <a:pt x="60" y="1146"/>
                    <a:pt x="143" y="1157"/>
                  </a:cubicBezTo>
                  <a:lnTo>
                    <a:pt x="536" y="1217"/>
                  </a:lnTo>
                  <a:lnTo>
                    <a:pt x="382" y="1336"/>
                  </a:lnTo>
                  <a:cubicBezTo>
                    <a:pt x="322" y="1372"/>
                    <a:pt x="298" y="1455"/>
                    <a:pt x="298" y="1527"/>
                  </a:cubicBezTo>
                  <a:cubicBezTo>
                    <a:pt x="298" y="1598"/>
                    <a:pt x="334" y="1658"/>
                    <a:pt x="394" y="1705"/>
                  </a:cubicBezTo>
                  <a:lnTo>
                    <a:pt x="1846" y="2658"/>
                  </a:lnTo>
                  <a:cubicBezTo>
                    <a:pt x="1870" y="2681"/>
                    <a:pt x="1918" y="2681"/>
                    <a:pt x="1965" y="2681"/>
                  </a:cubicBezTo>
                  <a:cubicBezTo>
                    <a:pt x="1989" y="2681"/>
                    <a:pt x="2025" y="2681"/>
                    <a:pt x="2048" y="2670"/>
                  </a:cubicBezTo>
                  <a:cubicBezTo>
                    <a:pt x="2120" y="2646"/>
                    <a:pt x="2168" y="2586"/>
                    <a:pt x="2179" y="2503"/>
                  </a:cubicBezTo>
                  <a:lnTo>
                    <a:pt x="2227" y="2312"/>
                  </a:lnTo>
                  <a:lnTo>
                    <a:pt x="2441" y="2646"/>
                  </a:lnTo>
                  <a:cubicBezTo>
                    <a:pt x="2465" y="2681"/>
                    <a:pt x="2525" y="2717"/>
                    <a:pt x="2572" y="2717"/>
                  </a:cubicBezTo>
                  <a:cubicBezTo>
                    <a:pt x="2596" y="2717"/>
                    <a:pt x="2632" y="2705"/>
                    <a:pt x="2656" y="2681"/>
                  </a:cubicBezTo>
                  <a:cubicBezTo>
                    <a:pt x="2739" y="2646"/>
                    <a:pt x="2763" y="2539"/>
                    <a:pt x="2703" y="2467"/>
                  </a:cubicBezTo>
                  <a:lnTo>
                    <a:pt x="2287" y="1812"/>
                  </a:lnTo>
                  <a:lnTo>
                    <a:pt x="2239" y="1765"/>
                  </a:lnTo>
                  <a:lnTo>
                    <a:pt x="2227" y="1753"/>
                  </a:lnTo>
                  <a:lnTo>
                    <a:pt x="2739" y="979"/>
                  </a:lnTo>
                  <a:cubicBezTo>
                    <a:pt x="2894" y="788"/>
                    <a:pt x="2834" y="455"/>
                    <a:pt x="2584" y="288"/>
                  </a:cubicBezTo>
                  <a:lnTo>
                    <a:pt x="2275" y="86"/>
                  </a:lnTo>
                  <a:cubicBezTo>
                    <a:pt x="2188" y="34"/>
                    <a:pt x="2094" y="0"/>
                    <a:pt x="198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12" name="Google Shape;12212;p82"/>
            <p:cNvSpPr/>
            <p:nvPr/>
          </p:nvSpPr>
          <p:spPr>
            <a:xfrm>
              <a:off x="6662498" y="2512201"/>
              <a:ext cx="288185" cy="244930"/>
            </a:xfrm>
            <a:custGeom>
              <a:avLst/>
              <a:gdLst/>
              <a:ahLst/>
              <a:cxnLst/>
              <a:rect l="l" t="t" r="r" b="b"/>
              <a:pathLst>
                <a:path w="9061" h="7701" extrusionOk="0">
                  <a:moveTo>
                    <a:pt x="4501" y="3379"/>
                  </a:moveTo>
                  <a:lnTo>
                    <a:pt x="7025" y="5975"/>
                  </a:lnTo>
                  <a:lnTo>
                    <a:pt x="6989" y="5975"/>
                  </a:lnTo>
                  <a:cubicBezTo>
                    <a:pt x="6977" y="5975"/>
                    <a:pt x="6965" y="5951"/>
                    <a:pt x="6942" y="5951"/>
                  </a:cubicBezTo>
                  <a:lnTo>
                    <a:pt x="6930" y="5951"/>
                  </a:lnTo>
                  <a:cubicBezTo>
                    <a:pt x="6918" y="5951"/>
                    <a:pt x="6906" y="5939"/>
                    <a:pt x="6870" y="5939"/>
                  </a:cubicBezTo>
                  <a:lnTo>
                    <a:pt x="6858" y="5939"/>
                  </a:lnTo>
                  <a:cubicBezTo>
                    <a:pt x="6846" y="5939"/>
                    <a:pt x="6823" y="5927"/>
                    <a:pt x="6799" y="5927"/>
                  </a:cubicBezTo>
                  <a:lnTo>
                    <a:pt x="6787" y="5927"/>
                  </a:lnTo>
                  <a:cubicBezTo>
                    <a:pt x="6763" y="5927"/>
                    <a:pt x="6751" y="5927"/>
                    <a:pt x="6739" y="5915"/>
                  </a:cubicBezTo>
                  <a:lnTo>
                    <a:pt x="6727" y="5915"/>
                  </a:lnTo>
                  <a:cubicBezTo>
                    <a:pt x="6704" y="5915"/>
                    <a:pt x="6692" y="5915"/>
                    <a:pt x="6680" y="5891"/>
                  </a:cubicBezTo>
                  <a:lnTo>
                    <a:pt x="6549" y="5891"/>
                  </a:lnTo>
                  <a:cubicBezTo>
                    <a:pt x="6525" y="5891"/>
                    <a:pt x="6513" y="5891"/>
                    <a:pt x="6501" y="5879"/>
                  </a:cubicBezTo>
                  <a:lnTo>
                    <a:pt x="6489" y="5879"/>
                  </a:lnTo>
                  <a:cubicBezTo>
                    <a:pt x="6465" y="5879"/>
                    <a:pt x="6442" y="5879"/>
                    <a:pt x="6430" y="5867"/>
                  </a:cubicBezTo>
                  <a:lnTo>
                    <a:pt x="6406" y="5867"/>
                  </a:lnTo>
                  <a:cubicBezTo>
                    <a:pt x="6025" y="5808"/>
                    <a:pt x="5572" y="5760"/>
                    <a:pt x="5120" y="5748"/>
                  </a:cubicBezTo>
                  <a:cubicBezTo>
                    <a:pt x="5037" y="5748"/>
                    <a:pt x="4953" y="5748"/>
                    <a:pt x="4882" y="5736"/>
                  </a:cubicBezTo>
                  <a:lnTo>
                    <a:pt x="4168" y="5736"/>
                  </a:lnTo>
                  <a:cubicBezTo>
                    <a:pt x="4025" y="5736"/>
                    <a:pt x="3882" y="5748"/>
                    <a:pt x="3751" y="5748"/>
                  </a:cubicBezTo>
                  <a:cubicBezTo>
                    <a:pt x="3346" y="5760"/>
                    <a:pt x="2953" y="5808"/>
                    <a:pt x="2620" y="5867"/>
                  </a:cubicBezTo>
                  <a:lnTo>
                    <a:pt x="2596" y="5867"/>
                  </a:lnTo>
                  <a:cubicBezTo>
                    <a:pt x="2584" y="5867"/>
                    <a:pt x="2560" y="5867"/>
                    <a:pt x="2536" y="5879"/>
                  </a:cubicBezTo>
                  <a:lnTo>
                    <a:pt x="2524" y="5879"/>
                  </a:lnTo>
                  <a:cubicBezTo>
                    <a:pt x="2513" y="5879"/>
                    <a:pt x="2501" y="5879"/>
                    <a:pt x="2477" y="5891"/>
                  </a:cubicBezTo>
                  <a:lnTo>
                    <a:pt x="2346" y="5891"/>
                  </a:lnTo>
                  <a:cubicBezTo>
                    <a:pt x="2334" y="5891"/>
                    <a:pt x="2322" y="5891"/>
                    <a:pt x="2298" y="5915"/>
                  </a:cubicBezTo>
                  <a:lnTo>
                    <a:pt x="2286" y="5915"/>
                  </a:lnTo>
                  <a:cubicBezTo>
                    <a:pt x="2274" y="5915"/>
                    <a:pt x="2263" y="5915"/>
                    <a:pt x="2239" y="5927"/>
                  </a:cubicBezTo>
                  <a:lnTo>
                    <a:pt x="2227" y="5927"/>
                  </a:lnTo>
                  <a:cubicBezTo>
                    <a:pt x="2215" y="5927"/>
                    <a:pt x="2203" y="5939"/>
                    <a:pt x="2167" y="5939"/>
                  </a:cubicBezTo>
                  <a:lnTo>
                    <a:pt x="2155" y="5939"/>
                  </a:lnTo>
                  <a:cubicBezTo>
                    <a:pt x="2143" y="5939"/>
                    <a:pt x="2120" y="5951"/>
                    <a:pt x="2096" y="5951"/>
                  </a:cubicBezTo>
                  <a:lnTo>
                    <a:pt x="2084" y="5951"/>
                  </a:lnTo>
                  <a:cubicBezTo>
                    <a:pt x="2060" y="5951"/>
                    <a:pt x="2048" y="5975"/>
                    <a:pt x="2036" y="5975"/>
                  </a:cubicBezTo>
                  <a:lnTo>
                    <a:pt x="2001" y="5975"/>
                  </a:lnTo>
                  <a:lnTo>
                    <a:pt x="4501" y="3379"/>
                  </a:lnTo>
                  <a:close/>
                  <a:moveTo>
                    <a:pt x="4620" y="6046"/>
                  </a:moveTo>
                  <a:cubicBezTo>
                    <a:pt x="5525" y="6058"/>
                    <a:pt x="6382" y="6153"/>
                    <a:pt x="6989" y="6320"/>
                  </a:cubicBezTo>
                  <a:lnTo>
                    <a:pt x="7001" y="6320"/>
                  </a:lnTo>
                  <a:cubicBezTo>
                    <a:pt x="7013" y="6320"/>
                    <a:pt x="7049" y="6332"/>
                    <a:pt x="7061" y="6332"/>
                  </a:cubicBezTo>
                  <a:lnTo>
                    <a:pt x="7073" y="6332"/>
                  </a:lnTo>
                  <a:lnTo>
                    <a:pt x="7216" y="6379"/>
                  </a:lnTo>
                  <a:cubicBezTo>
                    <a:pt x="7335" y="6415"/>
                    <a:pt x="7442" y="6451"/>
                    <a:pt x="7525" y="6498"/>
                  </a:cubicBezTo>
                  <a:cubicBezTo>
                    <a:pt x="7739" y="6594"/>
                    <a:pt x="7787" y="6689"/>
                    <a:pt x="7787" y="6713"/>
                  </a:cubicBezTo>
                  <a:cubicBezTo>
                    <a:pt x="7799" y="6772"/>
                    <a:pt x="7632" y="6975"/>
                    <a:pt x="6918" y="7153"/>
                  </a:cubicBezTo>
                  <a:cubicBezTo>
                    <a:pt x="6275" y="7296"/>
                    <a:pt x="5430" y="7391"/>
                    <a:pt x="4525" y="7391"/>
                  </a:cubicBezTo>
                  <a:cubicBezTo>
                    <a:pt x="3608" y="7391"/>
                    <a:pt x="2763" y="7296"/>
                    <a:pt x="2120" y="7153"/>
                  </a:cubicBezTo>
                  <a:cubicBezTo>
                    <a:pt x="1393" y="6975"/>
                    <a:pt x="1227" y="6772"/>
                    <a:pt x="1227" y="6713"/>
                  </a:cubicBezTo>
                  <a:cubicBezTo>
                    <a:pt x="1227" y="6689"/>
                    <a:pt x="1286" y="6594"/>
                    <a:pt x="1501" y="6498"/>
                  </a:cubicBezTo>
                  <a:cubicBezTo>
                    <a:pt x="1584" y="6451"/>
                    <a:pt x="1691" y="6403"/>
                    <a:pt x="1810" y="6379"/>
                  </a:cubicBezTo>
                  <a:lnTo>
                    <a:pt x="1941" y="6332"/>
                  </a:lnTo>
                  <a:lnTo>
                    <a:pt x="1965" y="6332"/>
                  </a:lnTo>
                  <a:cubicBezTo>
                    <a:pt x="1977" y="6332"/>
                    <a:pt x="2001" y="6320"/>
                    <a:pt x="2024" y="6320"/>
                  </a:cubicBezTo>
                  <a:lnTo>
                    <a:pt x="2036" y="6320"/>
                  </a:lnTo>
                  <a:cubicBezTo>
                    <a:pt x="2632" y="6165"/>
                    <a:pt x="3489" y="6058"/>
                    <a:pt x="4382" y="6046"/>
                  </a:cubicBezTo>
                  <a:close/>
                  <a:moveTo>
                    <a:pt x="1637" y="1"/>
                  </a:moveTo>
                  <a:cubicBezTo>
                    <a:pt x="1596" y="1"/>
                    <a:pt x="1554" y="16"/>
                    <a:pt x="1524" y="45"/>
                  </a:cubicBezTo>
                  <a:cubicBezTo>
                    <a:pt x="1465" y="105"/>
                    <a:pt x="1465" y="212"/>
                    <a:pt x="1524" y="272"/>
                  </a:cubicBezTo>
                  <a:lnTo>
                    <a:pt x="4298" y="3129"/>
                  </a:lnTo>
                  <a:lnTo>
                    <a:pt x="1334" y="6189"/>
                  </a:lnTo>
                  <a:lnTo>
                    <a:pt x="1322" y="6189"/>
                  </a:lnTo>
                  <a:cubicBezTo>
                    <a:pt x="1310" y="6189"/>
                    <a:pt x="1310" y="6213"/>
                    <a:pt x="1286" y="6213"/>
                  </a:cubicBezTo>
                  <a:cubicBezTo>
                    <a:pt x="1286" y="6213"/>
                    <a:pt x="1274" y="6213"/>
                    <a:pt x="1274" y="6225"/>
                  </a:cubicBezTo>
                  <a:cubicBezTo>
                    <a:pt x="1262" y="6225"/>
                    <a:pt x="1262" y="6237"/>
                    <a:pt x="1250" y="6237"/>
                  </a:cubicBezTo>
                  <a:cubicBezTo>
                    <a:pt x="1250" y="6237"/>
                    <a:pt x="1227" y="6237"/>
                    <a:pt x="1227" y="6248"/>
                  </a:cubicBezTo>
                  <a:lnTo>
                    <a:pt x="1215" y="6272"/>
                  </a:lnTo>
                  <a:cubicBezTo>
                    <a:pt x="1215" y="6272"/>
                    <a:pt x="1203" y="6272"/>
                    <a:pt x="1203" y="6284"/>
                  </a:cubicBezTo>
                  <a:lnTo>
                    <a:pt x="1191" y="6296"/>
                  </a:lnTo>
                  <a:lnTo>
                    <a:pt x="1167" y="6296"/>
                  </a:lnTo>
                  <a:lnTo>
                    <a:pt x="322" y="1105"/>
                  </a:lnTo>
                  <a:cubicBezTo>
                    <a:pt x="311" y="1019"/>
                    <a:pt x="233" y="972"/>
                    <a:pt x="165" y="972"/>
                  </a:cubicBezTo>
                  <a:cubicBezTo>
                    <a:pt x="158" y="972"/>
                    <a:pt x="150" y="973"/>
                    <a:pt x="143" y="974"/>
                  </a:cubicBezTo>
                  <a:cubicBezTo>
                    <a:pt x="60" y="986"/>
                    <a:pt x="0" y="1081"/>
                    <a:pt x="12" y="1153"/>
                  </a:cubicBezTo>
                  <a:lnTo>
                    <a:pt x="917" y="6713"/>
                  </a:lnTo>
                  <a:cubicBezTo>
                    <a:pt x="929" y="7034"/>
                    <a:pt x="1322" y="7260"/>
                    <a:pt x="2048" y="7439"/>
                  </a:cubicBezTo>
                  <a:cubicBezTo>
                    <a:pt x="2715" y="7606"/>
                    <a:pt x="3596" y="7701"/>
                    <a:pt x="4537" y="7701"/>
                  </a:cubicBezTo>
                  <a:cubicBezTo>
                    <a:pt x="5477" y="7701"/>
                    <a:pt x="6346" y="7606"/>
                    <a:pt x="7025" y="7439"/>
                  </a:cubicBezTo>
                  <a:cubicBezTo>
                    <a:pt x="7763" y="7260"/>
                    <a:pt x="8132" y="7022"/>
                    <a:pt x="8156" y="6713"/>
                  </a:cubicBezTo>
                  <a:lnTo>
                    <a:pt x="9061" y="1153"/>
                  </a:lnTo>
                  <a:cubicBezTo>
                    <a:pt x="9049" y="1081"/>
                    <a:pt x="8990" y="998"/>
                    <a:pt x="8894" y="986"/>
                  </a:cubicBezTo>
                  <a:cubicBezTo>
                    <a:pt x="8887" y="985"/>
                    <a:pt x="8880" y="984"/>
                    <a:pt x="8873" y="984"/>
                  </a:cubicBezTo>
                  <a:cubicBezTo>
                    <a:pt x="8795" y="984"/>
                    <a:pt x="8716" y="1041"/>
                    <a:pt x="8716" y="1117"/>
                  </a:cubicBezTo>
                  <a:lnTo>
                    <a:pt x="7870" y="6320"/>
                  </a:lnTo>
                  <a:lnTo>
                    <a:pt x="7858" y="6320"/>
                  </a:lnTo>
                  <a:lnTo>
                    <a:pt x="7835" y="6296"/>
                  </a:lnTo>
                  <a:cubicBezTo>
                    <a:pt x="7835" y="6296"/>
                    <a:pt x="7823" y="6296"/>
                    <a:pt x="7823" y="6284"/>
                  </a:cubicBezTo>
                  <a:lnTo>
                    <a:pt x="7811" y="6272"/>
                  </a:lnTo>
                  <a:cubicBezTo>
                    <a:pt x="7811" y="6272"/>
                    <a:pt x="7799" y="6272"/>
                    <a:pt x="7799" y="6248"/>
                  </a:cubicBezTo>
                  <a:cubicBezTo>
                    <a:pt x="7799" y="6248"/>
                    <a:pt x="7775" y="6237"/>
                    <a:pt x="7763" y="6237"/>
                  </a:cubicBezTo>
                  <a:cubicBezTo>
                    <a:pt x="7763" y="6237"/>
                    <a:pt x="7751" y="6237"/>
                    <a:pt x="7751" y="6225"/>
                  </a:cubicBezTo>
                  <a:cubicBezTo>
                    <a:pt x="7739" y="6225"/>
                    <a:pt x="7739" y="6213"/>
                    <a:pt x="7716" y="6213"/>
                  </a:cubicBezTo>
                  <a:lnTo>
                    <a:pt x="7704" y="6213"/>
                  </a:lnTo>
                  <a:lnTo>
                    <a:pt x="4739" y="3141"/>
                  </a:lnTo>
                  <a:lnTo>
                    <a:pt x="7513" y="272"/>
                  </a:lnTo>
                  <a:cubicBezTo>
                    <a:pt x="7573" y="212"/>
                    <a:pt x="7573" y="105"/>
                    <a:pt x="7513" y="45"/>
                  </a:cubicBezTo>
                  <a:cubicBezTo>
                    <a:pt x="7483" y="16"/>
                    <a:pt x="7442" y="1"/>
                    <a:pt x="7400" y="1"/>
                  </a:cubicBezTo>
                  <a:cubicBezTo>
                    <a:pt x="7358" y="1"/>
                    <a:pt x="7317" y="16"/>
                    <a:pt x="7287" y="45"/>
                  </a:cubicBezTo>
                  <a:lnTo>
                    <a:pt x="4525" y="2903"/>
                  </a:lnTo>
                  <a:lnTo>
                    <a:pt x="1751" y="45"/>
                  </a:lnTo>
                  <a:cubicBezTo>
                    <a:pt x="1721" y="16"/>
                    <a:pt x="1679" y="1"/>
                    <a:pt x="163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213" name="Google Shape;12213;p82"/>
          <p:cNvGrpSpPr/>
          <p:nvPr/>
        </p:nvGrpSpPr>
        <p:grpSpPr>
          <a:xfrm>
            <a:off x="8244602" y="3044859"/>
            <a:ext cx="468593" cy="370635"/>
            <a:chOff x="6183451" y="2462140"/>
            <a:chExt cx="351445" cy="277976"/>
          </a:xfrm>
          <a:solidFill>
            <a:srgbClr val="D2DE00"/>
          </a:solidFill>
        </p:grpSpPr>
        <p:sp>
          <p:nvSpPr>
            <p:cNvPr id="12214" name="Google Shape;12214;p82"/>
            <p:cNvSpPr/>
            <p:nvPr/>
          </p:nvSpPr>
          <p:spPr>
            <a:xfrm>
              <a:off x="6315251" y="2514777"/>
              <a:ext cx="120446" cy="10241"/>
            </a:xfrm>
            <a:custGeom>
              <a:avLst/>
              <a:gdLst/>
              <a:ahLst/>
              <a:cxnLst/>
              <a:rect l="l" t="t" r="r" b="b"/>
              <a:pathLst>
                <a:path w="3787" h="322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21"/>
                    <a:pt x="167" y="321"/>
                  </a:cubicBezTo>
                  <a:lnTo>
                    <a:pt x="3620" y="321"/>
                  </a:lnTo>
                  <a:cubicBezTo>
                    <a:pt x="3703" y="321"/>
                    <a:pt x="3786" y="250"/>
                    <a:pt x="3786" y="167"/>
                  </a:cubicBezTo>
                  <a:cubicBezTo>
                    <a:pt x="3786" y="71"/>
                    <a:pt x="3715" y="0"/>
                    <a:pt x="362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15" name="Google Shape;12215;p82"/>
            <p:cNvSpPr/>
            <p:nvPr/>
          </p:nvSpPr>
          <p:spPr>
            <a:xfrm>
              <a:off x="6274349" y="2514777"/>
              <a:ext cx="27670" cy="10241"/>
            </a:xfrm>
            <a:custGeom>
              <a:avLst/>
              <a:gdLst/>
              <a:ahLst/>
              <a:cxnLst/>
              <a:rect l="l" t="t" r="r" b="b"/>
              <a:pathLst>
                <a:path w="870" h="322" extrusionOk="0">
                  <a:moveTo>
                    <a:pt x="155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21"/>
                    <a:pt x="155" y="321"/>
                  </a:cubicBezTo>
                  <a:lnTo>
                    <a:pt x="715" y="321"/>
                  </a:lnTo>
                  <a:cubicBezTo>
                    <a:pt x="798" y="321"/>
                    <a:pt x="870" y="250"/>
                    <a:pt x="870" y="167"/>
                  </a:cubicBezTo>
                  <a:cubicBezTo>
                    <a:pt x="870" y="71"/>
                    <a:pt x="798" y="0"/>
                    <a:pt x="7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16" name="Google Shape;12216;p82"/>
            <p:cNvSpPr/>
            <p:nvPr/>
          </p:nvSpPr>
          <p:spPr>
            <a:xfrm>
              <a:off x="6274349" y="2672307"/>
              <a:ext cx="64405" cy="10623"/>
            </a:xfrm>
            <a:custGeom>
              <a:avLst/>
              <a:gdLst/>
              <a:ahLst/>
              <a:cxnLst/>
              <a:rect l="l" t="t" r="r" b="b"/>
              <a:pathLst>
                <a:path w="2025" h="334" extrusionOk="0">
                  <a:moveTo>
                    <a:pt x="155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55" y="333"/>
                  </a:cubicBezTo>
                  <a:lnTo>
                    <a:pt x="1858" y="333"/>
                  </a:lnTo>
                  <a:cubicBezTo>
                    <a:pt x="1941" y="333"/>
                    <a:pt x="2013" y="250"/>
                    <a:pt x="2013" y="167"/>
                  </a:cubicBezTo>
                  <a:cubicBezTo>
                    <a:pt x="2024" y="71"/>
                    <a:pt x="1941" y="0"/>
                    <a:pt x="185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17" name="Google Shape;12217;p82"/>
            <p:cNvSpPr/>
            <p:nvPr/>
          </p:nvSpPr>
          <p:spPr>
            <a:xfrm>
              <a:off x="6274731" y="2619670"/>
              <a:ext cx="85619" cy="10623"/>
            </a:xfrm>
            <a:custGeom>
              <a:avLst/>
              <a:gdLst/>
              <a:ahLst/>
              <a:cxnLst/>
              <a:rect l="l" t="t" r="r" b="b"/>
              <a:pathLst>
                <a:path w="2692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2524" y="333"/>
                  </a:lnTo>
                  <a:cubicBezTo>
                    <a:pt x="2620" y="333"/>
                    <a:pt x="2691" y="262"/>
                    <a:pt x="2691" y="167"/>
                  </a:cubicBezTo>
                  <a:cubicBezTo>
                    <a:pt x="2691" y="83"/>
                    <a:pt x="2620" y="0"/>
                    <a:pt x="25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18" name="Google Shape;12218;p82"/>
            <p:cNvSpPr/>
            <p:nvPr/>
          </p:nvSpPr>
          <p:spPr>
            <a:xfrm>
              <a:off x="6274731" y="2567383"/>
              <a:ext cx="122704" cy="10273"/>
            </a:xfrm>
            <a:custGeom>
              <a:avLst/>
              <a:gdLst/>
              <a:ahLst/>
              <a:cxnLst/>
              <a:rect l="l" t="t" r="r" b="b"/>
              <a:pathLst>
                <a:path w="3858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3691" y="322"/>
                  </a:lnTo>
                  <a:cubicBezTo>
                    <a:pt x="3775" y="322"/>
                    <a:pt x="3858" y="251"/>
                    <a:pt x="3858" y="156"/>
                  </a:cubicBezTo>
                  <a:cubicBezTo>
                    <a:pt x="3858" y="72"/>
                    <a:pt x="3775" y="1"/>
                    <a:pt x="36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19" name="Google Shape;12219;p82"/>
            <p:cNvSpPr/>
            <p:nvPr/>
          </p:nvSpPr>
          <p:spPr>
            <a:xfrm>
              <a:off x="6183451" y="2462140"/>
              <a:ext cx="339709" cy="277976"/>
            </a:xfrm>
            <a:custGeom>
              <a:avLst/>
              <a:gdLst/>
              <a:ahLst/>
              <a:cxnLst/>
              <a:rect l="l" t="t" r="r" b="b"/>
              <a:pathLst>
                <a:path w="10681" h="8740" extrusionOk="0">
                  <a:moveTo>
                    <a:pt x="9514" y="405"/>
                  </a:moveTo>
                  <a:cubicBezTo>
                    <a:pt x="9895" y="405"/>
                    <a:pt x="10193" y="667"/>
                    <a:pt x="10252" y="1036"/>
                  </a:cubicBezTo>
                  <a:lnTo>
                    <a:pt x="8883" y="1036"/>
                  </a:lnTo>
                  <a:lnTo>
                    <a:pt x="8883" y="964"/>
                  </a:lnTo>
                  <a:lnTo>
                    <a:pt x="8883" y="953"/>
                  </a:lnTo>
                  <a:lnTo>
                    <a:pt x="8883" y="941"/>
                  </a:lnTo>
                  <a:lnTo>
                    <a:pt x="8883" y="917"/>
                  </a:lnTo>
                  <a:lnTo>
                    <a:pt x="8883" y="905"/>
                  </a:lnTo>
                  <a:lnTo>
                    <a:pt x="8883" y="893"/>
                  </a:lnTo>
                  <a:lnTo>
                    <a:pt x="8883" y="881"/>
                  </a:lnTo>
                  <a:lnTo>
                    <a:pt x="8883" y="857"/>
                  </a:lnTo>
                  <a:lnTo>
                    <a:pt x="8883" y="845"/>
                  </a:lnTo>
                  <a:lnTo>
                    <a:pt x="8883" y="833"/>
                  </a:lnTo>
                  <a:lnTo>
                    <a:pt x="8883" y="822"/>
                  </a:lnTo>
                  <a:lnTo>
                    <a:pt x="8883" y="798"/>
                  </a:lnTo>
                  <a:lnTo>
                    <a:pt x="8883" y="786"/>
                  </a:lnTo>
                  <a:cubicBezTo>
                    <a:pt x="8883" y="786"/>
                    <a:pt x="8883" y="774"/>
                    <a:pt x="8895" y="774"/>
                  </a:cubicBezTo>
                  <a:lnTo>
                    <a:pt x="8895" y="762"/>
                  </a:lnTo>
                  <a:cubicBezTo>
                    <a:pt x="8895" y="762"/>
                    <a:pt x="8895" y="738"/>
                    <a:pt x="8907" y="738"/>
                  </a:cubicBezTo>
                  <a:cubicBezTo>
                    <a:pt x="8919" y="714"/>
                    <a:pt x="8943" y="703"/>
                    <a:pt x="8954" y="667"/>
                  </a:cubicBezTo>
                  <a:cubicBezTo>
                    <a:pt x="8954" y="655"/>
                    <a:pt x="8966" y="655"/>
                    <a:pt x="8966" y="643"/>
                  </a:cubicBezTo>
                  <a:lnTo>
                    <a:pt x="8978" y="619"/>
                  </a:lnTo>
                  <a:lnTo>
                    <a:pt x="9002" y="607"/>
                  </a:lnTo>
                  <a:lnTo>
                    <a:pt x="9014" y="595"/>
                  </a:lnTo>
                  <a:cubicBezTo>
                    <a:pt x="9026" y="595"/>
                    <a:pt x="9026" y="583"/>
                    <a:pt x="9038" y="583"/>
                  </a:cubicBezTo>
                  <a:cubicBezTo>
                    <a:pt x="9145" y="488"/>
                    <a:pt x="9264" y="429"/>
                    <a:pt x="9395" y="405"/>
                  </a:cubicBezTo>
                  <a:close/>
                  <a:moveTo>
                    <a:pt x="6704" y="7775"/>
                  </a:moveTo>
                  <a:cubicBezTo>
                    <a:pt x="6704" y="7787"/>
                    <a:pt x="6704" y="7799"/>
                    <a:pt x="6728" y="7811"/>
                  </a:cubicBezTo>
                  <a:lnTo>
                    <a:pt x="6728" y="7834"/>
                  </a:lnTo>
                  <a:lnTo>
                    <a:pt x="6728" y="7858"/>
                  </a:lnTo>
                  <a:lnTo>
                    <a:pt x="6728" y="7870"/>
                  </a:lnTo>
                  <a:lnTo>
                    <a:pt x="6728" y="7906"/>
                  </a:lnTo>
                  <a:lnTo>
                    <a:pt x="6728" y="7918"/>
                  </a:lnTo>
                  <a:cubicBezTo>
                    <a:pt x="6728" y="7930"/>
                    <a:pt x="6728" y="7930"/>
                    <a:pt x="6740" y="7953"/>
                  </a:cubicBezTo>
                  <a:lnTo>
                    <a:pt x="6740" y="7965"/>
                  </a:lnTo>
                  <a:cubicBezTo>
                    <a:pt x="6740" y="7977"/>
                    <a:pt x="6740" y="7977"/>
                    <a:pt x="6752" y="7989"/>
                  </a:cubicBezTo>
                  <a:lnTo>
                    <a:pt x="6752" y="8013"/>
                  </a:lnTo>
                  <a:cubicBezTo>
                    <a:pt x="6752" y="8025"/>
                    <a:pt x="6752" y="8025"/>
                    <a:pt x="6764" y="8037"/>
                  </a:cubicBezTo>
                  <a:cubicBezTo>
                    <a:pt x="6764" y="8037"/>
                    <a:pt x="6764" y="8049"/>
                    <a:pt x="6776" y="8049"/>
                  </a:cubicBezTo>
                  <a:cubicBezTo>
                    <a:pt x="6776" y="8072"/>
                    <a:pt x="6776" y="8072"/>
                    <a:pt x="6799" y="8084"/>
                  </a:cubicBezTo>
                  <a:cubicBezTo>
                    <a:pt x="6799" y="8084"/>
                    <a:pt x="6799" y="8096"/>
                    <a:pt x="6811" y="8096"/>
                  </a:cubicBezTo>
                  <a:cubicBezTo>
                    <a:pt x="6811" y="8108"/>
                    <a:pt x="6823" y="8108"/>
                    <a:pt x="6823" y="8132"/>
                  </a:cubicBezTo>
                  <a:cubicBezTo>
                    <a:pt x="6823" y="8132"/>
                    <a:pt x="6823" y="8144"/>
                    <a:pt x="6835" y="8144"/>
                  </a:cubicBezTo>
                  <a:cubicBezTo>
                    <a:pt x="6835" y="8156"/>
                    <a:pt x="6859" y="8156"/>
                    <a:pt x="6859" y="8168"/>
                  </a:cubicBezTo>
                  <a:lnTo>
                    <a:pt x="6859" y="8192"/>
                  </a:lnTo>
                  <a:cubicBezTo>
                    <a:pt x="6871" y="8203"/>
                    <a:pt x="6871" y="8215"/>
                    <a:pt x="6883" y="8227"/>
                  </a:cubicBezTo>
                  <a:lnTo>
                    <a:pt x="6883" y="8251"/>
                  </a:lnTo>
                  <a:cubicBezTo>
                    <a:pt x="6883" y="8263"/>
                    <a:pt x="6895" y="8263"/>
                    <a:pt x="6895" y="8275"/>
                  </a:cubicBezTo>
                  <a:cubicBezTo>
                    <a:pt x="6895" y="8275"/>
                    <a:pt x="6895" y="8287"/>
                    <a:pt x="6918" y="8287"/>
                  </a:cubicBezTo>
                  <a:cubicBezTo>
                    <a:pt x="6918" y="8311"/>
                    <a:pt x="6930" y="8311"/>
                    <a:pt x="6930" y="8322"/>
                  </a:cubicBezTo>
                  <a:cubicBezTo>
                    <a:pt x="6930" y="8322"/>
                    <a:pt x="6930" y="8334"/>
                    <a:pt x="6942" y="8334"/>
                  </a:cubicBezTo>
                  <a:lnTo>
                    <a:pt x="6954" y="8346"/>
                  </a:lnTo>
                  <a:lnTo>
                    <a:pt x="6978" y="8370"/>
                  </a:lnTo>
                  <a:lnTo>
                    <a:pt x="6990" y="8382"/>
                  </a:lnTo>
                  <a:lnTo>
                    <a:pt x="7002" y="8394"/>
                  </a:lnTo>
                  <a:lnTo>
                    <a:pt x="7014" y="8406"/>
                  </a:lnTo>
                  <a:lnTo>
                    <a:pt x="1096" y="8406"/>
                  </a:lnTo>
                  <a:cubicBezTo>
                    <a:pt x="727" y="8406"/>
                    <a:pt x="430" y="8144"/>
                    <a:pt x="370" y="7775"/>
                  </a:cubicBezTo>
                  <a:close/>
                  <a:moveTo>
                    <a:pt x="2918" y="0"/>
                  </a:moveTo>
                  <a:cubicBezTo>
                    <a:pt x="2323" y="0"/>
                    <a:pt x="1846" y="476"/>
                    <a:pt x="1846" y="1072"/>
                  </a:cubicBezTo>
                  <a:lnTo>
                    <a:pt x="1846" y="7441"/>
                  </a:lnTo>
                  <a:lnTo>
                    <a:pt x="156" y="7441"/>
                  </a:lnTo>
                  <a:cubicBezTo>
                    <a:pt x="120" y="7441"/>
                    <a:pt x="72" y="7453"/>
                    <a:pt x="37" y="7489"/>
                  </a:cubicBezTo>
                  <a:cubicBezTo>
                    <a:pt x="13" y="7513"/>
                    <a:pt x="1" y="7561"/>
                    <a:pt x="1" y="7608"/>
                  </a:cubicBezTo>
                  <a:cubicBezTo>
                    <a:pt x="1" y="8251"/>
                    <a:pt x="453" y="8739"/>
                    <a:pt x="1072" y="8739"/>
                  </a:cubicBezTo>
                  <a:lnTo>
                    <a:pt x="7776" y="8739"/>
                  </a:lnTo>
                  <a:cubicBezTo>
                    <a:pt x="8371" y="8739"/>
                    <a:pt x="8847" y="8263"/>
                    <a:pt x="8847" y="7668"/>
                  </a:cubicBezTo>
                  <a:lnTo>
                    <a:pt x="8847" y="5703"/>
                  </a:lnTo>
                  <a:cubicBezTo>
                    <a:pt x="8847" y="5608"/>
                    <a:pt x="8776" y="5536"/>
                    <a:pt x="8692" y="5536"/>
                  </a:cubicBezTo>
                  <a:cubicBezTo>
                    <a:pt x="8597" y="5536"/>
                    <a:pt x="8526" y="5608"/>
                    <a:pt x="8526" y="5703"/>
                  </a:cubicBezTo>
                  <a:lnTo>
                    <a:pt x="8526" y="7668"/>
                  </a:lnTo>
                  <a:cubicBezTo>
                    <a:pt x="8526" y="8084"/>
                    <a:pt x="8181" y="8406"/>
                    <a:pt x="7776" y="8406"/>
                  </a:cubicBezTo>
                  <a:lnTo>
                    <a:pt x="7764" y="8406"/>
                  </a:lnTo>
                  <a:cubicBezTo>
                    <a:pt x="7347" y="8406"/>
                    <a:pt x="7026" y="8072"/>
                    <a:pt x="7026" y="7608"/>
                  </a:cubicBezTo>
                  <a:cubicBezTo>
                    <a:pt x="7026" y="7513"/>
                    <a:pt x="6942" y="7441"/>
                    <a:pt x="6859" y="7441"/>
                  </a:cubicBezTo>
                  <a:lnTo>
                    <a:pt x="2168" y="7441"/>
                  </a:lnTo>
                  <a:lnTo>
                    <a:pt x="2168" y="1072"/>
                  </a:lnTo>
                  <a:cubicBezTo>
                    <a:pt x="2168" y="655"/>
                    <a:pt x="2513" y="333"/>
                    <a:pt x="2918" y="333"/>
                  </a:cubicBezTo>
                  <a:lnTo>
                    <a:pt x="8835" y="333"/>
                  </a:lnTo>
                  <a:lnTo>
                    <a:pt x="8823" y="345"/>
                  </a:lnTo>
                  <a:lnTo>
                    <a:pt x="8812" y="357"/>
                  </a:lnTo>
                  <a:lnTo>
                    <a:pt x="8788" y="369"/>
                  </a:lnTo>
                  <a:lnTo>
                    <a:pt x="8776" y="393"/>
                  </a:lnTo>
                  <a:lnTo>
                    <a:pt x="8764" y="405"/>
                  </a:lnTo>
                  <a:lnTo>
                    <a:pt x="8752" y="417"/>
                  </a:lnTo>
                  <a:lnTo>
                    <a:pt x="8728" y="429"/>
                  </a:lnTo>
                  <a:lnTo>
                    <a:pt x="8716" y="452"/>
                  </a:lnTo>
                  <a:lnTo>
                    <a:pt x="8704" y="464"/>
                  </a:lnTo>
                  <a:lnTo>
                    <a:pt x="8692" y="476"/>
                  </a:lnTo>
                  <a:cubicBezTo>
                    <a:pt x="8692" y="476"/>
                    <a:pt x="8669" y="488"/>
                    <a:pt x="8669" y="512"/>
                  </a:cubicBezTo>
                  <a:cubicBezTo>
                    <a:pt x="8669" y="524"/>
                    <a:pt x="8657" y="524"/>
                    <a:pt x="8657" y="536"/>
                  </a:cubicBezTo>
                  <a:cubicBezTo>
                    <a:pt x="8657" y="548"/>
                    <a:pt x="8645" y="548"/>
                    <a:pt x="8645" y="572"/>
                  </a:cubicBezTo>
                  <a:cubicBezTo>
                    <a:pt x="8645" y="583"/>
                    <a:pt x="8633" y="583"/>
                    <a:pt x="8633" y="595"/>
                  </a:cubicBezTo>
                  <a:cubicBezTo>
                    <a:pt x="8633" y="607"/>
                    <a:pt x="8633" y="607"/>
                    <a:pt x="8609" y="631"/>
                  </a:cubicBezTo>
                  <a:cubicBezTo>
                    <a:pt x="8609" y="643"/>
                    <a:pt x="8609" y="643"/>
                    <a:pt x="8597" y="655"/>
                  </a:cubicBezTo>
                  <a:cubicBezTo>
                    <a:pt x="8597" y="667"/>
                    <a:pt x="8597" y="667"/>
                    <a:pt x="8585" y="691"/>
                  </a:cubicBezTo>
                  <a:cubicBezTo>
                    <a:pt x="8585" y="703"/>
                    <a:pt x="8585" y="703"/>
                    <a:pt x="8573" y="714"/>
                  </a:cubicBezTo>
                  <a:cubicBezTo>
                    <a:pt x="8573" y="726"/>
                    <a:pt x="8573" y="726"/>
                    <a:pt x="8550" y="750"/>
                  </a:cubicBezTo>
                  <a:cubicBezTo>
                    <a:pt x="8550" y="762"/>
                    <a:pt x="8550" y="762"/>
                    <a:pt x="8538" y="774"/>
                  </a:cubicBezTo>
                  <a:cubicBezTo>
                    <a:pt x="8538" y="786"/>
                    <a:pt x="8538" y="786"/>
                    <a:pt x="8526" y="810"/>
                  </a:cubicBezTo>
                  <a:lnTo>
                    <a:pt x="8526" y="833"/>
                  </a:lnTo>
                  <a:lnTo>
                    <a:pt x="8526" y="869"/>
                  </a:lnTo>
                  <a:lnTo>
                    <a:pt x="8526" y="893"/>
                  </a:lnTo>
                  <a:lnTo>
                    <a:pt x="8526" y="929"/>
                  </a:lnTo>
                  <a:lnTo>
                    <a:pt x="8526" y="953"/>
                  </a:lnTo>
                  <a:lnTo>
                    <a:pt x="8526" y="988"/>
                  </a:lnTo>
                  <a:lnTo>
                    <a:pt x="8526" y="1012"/>
                  </a:lnTo>
                  <a:lnTo>
                    <a:pt x="8526" y="1048"/>
                  </a:lnTo>
                  <a:lnTo>
                    <a:pt x="8526" y="1060"/>
                  </a:lnTo>
                  <a:lnTo>
                    <a:pt x="8526" y="1119"/>
                  </a:lnTo>
                  <a:lnTo>
                    <a:pt x="8526" y="1179"/>
                  </a:lnTo>
                  <a:lnTo>
                    <a:pt x="8526" y="2560"/>
                  </a:lnTo>
                  <a:cubicBezTo>
                    <a:pt x="8526" y="2655"/>
                    <a:pt x="8597" y="2727"/>
                    <a:pt x="8692" y="2727"/>
                  </a:cubicBezTo>
                  <a:cubicBezTo>
                    <a:pt x="8776" y="2727"/>
                    <a:pt x="8847" y="2655"/>
                    <a:pt x="8847" y="2560"/>
                  </a:cubicBezTo>
                  <a:lnTo>
                    <a:pt x="8847" y="1286"/>
                  </a:lnTo>
                  <a:lnTo>
                    <a:pt x="10514" y="1286"/>
                  </a:lnTo>
                  <a:cubicBezTo>
                    <a:pt x="10562" y="1286"/>
                    <a:pt x="10609" y="1262"/>
                    <a:pt x="10633" y="1238"/>
                  </a:cubicBezTo>
                  <a:cubicBezTo>
                    <a:pt x="10669" y="1203"/>
                    <a:pt x="10681" y="1167"/>
                    <a:pt x="10681" y="1119"/>
                  </a:cubicBezTo>
                  <a:cubicBezTo>
                    <a:pt x="10681" y="476"/>
                    <a:pt x="10216" y="0"/>
                    <a:pt x="960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20" name="Google Shape;12220;p82"/>
            <p:cNvSpPr/>
            <p:nvPr/>
          </p:nvSpPr>
          <p:spPr>
            <a:xfrm>
              <a:off x="6367888" y="2552562"/>
              <a:ext cx="167008" cy="132627"/>
            </a:xfrm>
            <a:custGeom>
              <a:avLst/>
              <a:gdLst/>
              <a:ahLst/>
              <a:cxnLst/>
              <a:rect l="l" t="t" r="r" b="b"/>
              <a:pathLst>
                <a:path w="5251" h="4170" extrusionOk="0">
                  <a:moveTo>
                    <a:pt x="3679" y="407"/>
                  </a:moveTo>
                  <a:cubicBezTo>
                    <a:pt x="3108" y="669"/>
                    <a:pt x="2560" y="1027"/>
                    <a:pt x="2262" y="1217"/>
                  </a:cubicBezTo>
                  <a:cubicBezTo>
                    <a:pt x="1774" y="1550"/>
                    <a:pt x="1250" y="1955"/>
                    <a:pt x="858" y="2289"/>
                  </a:cubicBezTo>
                  <a:cubicBezTo>
                    <a:pt x="988" y="1991"/>
                    <a:pt x="1119" y="1729"/>
                    <a:pt x="1322" y="1503"/>
                  </a:cubicBezTo>
                  <a:cubicBezTo>
                    <a:pt x="1703" y="1074"/>
                    <a:pt x="2274" y="741"/>
                    <a:pt x="3036" y="538"/>
                  </a:cubicBezTo>
                  <a:cubicBezTo>
                    <a:pt x="3251" y="479"/>
                    <a:pt x="3453" y="431"/>
                    <a:pt x="3679" y="407"/>
                  </a:cubicBezTo>
                  <a:close/>
                  <a:moveTo>
                    <a:pt x="4548" y="372"/>
                  </a:moveTo>
                  <a:lnTo>
                    <a:pt x="4548" y="372"/>
                  </a:lnTo>
                  <a:cubicBezTo>
                    <a:pt x="4322" y="610"/>
                    <a:pt x="4084" y="836"/>
                    <a:pt x="3822" y="1122"/>
                  </a:cubicBezTo>
                  <a:cubicBezTo>
                    <a:pt x="3382" y="1598"/>
                    <a:pt x="2417" y="2217"/>
                    <a:pt x="2001" y="2348"/>
                  </a:cubicBezTo>
                  <a:cubicBezTo>
                    <a:pt x="1762" y="2432"/>
                    <a:pt x="1560" y="2467"/>
                    <a:pt x="1381" y="2527"/>
                  </a:cubicBezTo>
                  <a:cubicBezTo>
                    <a:pt x="1239" y="2574"/>
                    <a:pt x="1084" y="2610"/>
                    <a:pt x="953" y="2646"/>
                  </a:cubicBezTo>
                  <a:cubicBezTo>
                    <a:pt x="1012" y="2586"/>
                    <a:pt x="1084" y="2515"/>
                    <a:pt x="1179" y="2443"/>
                  </a:cubicBezTo>
                  <a:cubicBezTo>
                    <a:pt x="1524" y="2146"/>
                    <a:pt x="1977" y="1800"/>
                    <a:pt x="2453" y="1479"/>
                  </a:cubicBezTo>
                  <a:cubicBezTo>
                    <a:pt x="3274" y="919"/>
                    <a:pt x="4025" y="550"/>
                    <a:pt x="4548" y="372"/>
                  </a:cubicBezTo>
                  <a:close/>
                  <a:moveTo>
                    <a:pt x="4912" y="0"/>
                  </a:moveTo>
                  <a:cubicBezTo>
                    <a:pt x="3584" y="0"/>
                    <a:pt x="1934" y="348"/>
                    <a:pt x="1084" y="1312"/>
                  </a:cubicBezTo>
                  <a:cubicBezTo>
                    <a:pt x="703" y="1753"/>
                    <a:pt x="524" y="2324"/>
                    <a:pt x="346" y="2872"/>
                  </a:cubicBezTo>
                  <a:lnTo>
                    <a:pt x="298" y="3003"/>
                  </a:lnTo>
                  <a:lnTo>
                    <a:pt x="36" y="3967"/>
                  </a:lnTo>
                  <a:cubicBezTo>
                    <a:pt x="0" y="4063"/>
                    <a:pt x="60" y="4146"/>
                    <a:pt x="155" y="4170"/>
                  </a:cubicBezTo>
                  <a:lnTo>
                    <a:pt x="191" y="4170"/>
                  </a:lnTo>
                  <a:cubicBezTo>
                    <a:pt x="274" y="4170"/>
                    <a:pt x="334" y="4122"/>
                    <a:pt x="346" y="4051"/>
                  </a:cubicBezTo>
                  <a:lnTo>
                    <a:pt x="596" y="3134"/>
                  </a:lnTo>
                  <a:cubicBezTo>
                    <a:pt x="905" y="2991"/>
                    <a:pt x="1167" y="2932"/>
                    <a:pt x="1489" y="2824"/>
                  </a:cubicBezTo>
                  <a:cubicBezTo>
                    <a:pt x="1667" y="2777"/>
                    <a:pt x="1858" y="2717"/>
                    <a:pt x="2096" y="2646"/>
                  </a:cubicBezTo>
                  <a:cubicBezTo>
                    <a:pt x="2620" y="2479"/>
                    <a:pt x="3620" y="1812"/>
                    <a:pt x="4084" y="1324"/>
                  </a:cubicBezTo>
                  <a:cubicBezTo>
                    <a:pt x="4477" y="896"/>
                    <a:pt x="4822" y="562"/>
                    <a:pt x="5215" y="253"/>
                  </a:cubicBezTo>
                  <a:lnTo>
                    <a:pt x="5227" y="241"/>
                  </a:lnTo>
                  <a:lnTo>
                    <a:pt x="5239" y="217"/>
                  </a:lnTo>
                  <a:cubicBezTo>
                    <a:pt x="5251" y="205"/>
                    <a:pt x="5251" y="193"/>
                    <a:pt x="5251" y="181"/>
                  </a:cubicBezTo>
                  <a:lnTo>
                    <a:pt x="5251" y="157"/>
                  </a:lnTo>
                  <a:lnTo>
                    <a:pt x="5251" y="134"/>
                  </a:lnTo>
                  <a:cubicBezTo>
                    <a:pt x="5251" y="122"/>
                    <a:pt x="5251" y="110"/>
                    <a:pt x="5239" y="86"/>
                  </a:cubicBezTo>
                  <a:cubicBezTo>
                    <a:pt x="5239" y="86"/>
                    <a:pt x="5239" y="74"/>
                    <a:pt x="5227" y="74"/>
                  </a:cubicBezTo>
                  <a:cubicBezTo>
                    <a:pt x="5227" y="74"/>
                    <a:pt x="5227" y="62"/>
                    <a:pt x="5215" y="62"/>
                  </a:cubicBezTo>
                  <a:lnTo>
                    <a:pt x="5191" y="38"/>
                  </a:lnTo>
                  <a:lnTo>
                    <a:pt x="5179" y="26"/>
                  </a:lnTo>
                  <a:lnTo>
                    <a:pt x="5168" y="15"/>
                  </a:lnTo>
                  <a:cubicBezTo>
                    <a:pt x="5168" y="15"/>
                    <a:pt x="5156" y="15"/>
                    <a:pt x="5156" y="3"/>
                  </a:cubicBezTo>
                  <a:lnTo>
                    <a:pt x="5108" y="3"/>
                  </a:lnTo>
                  <a:cubicBezTo>
                    <a:pt x="5044" y="1"/>
                    <a:pt x="4978" y="0"/>
                    <a:pt x="491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221" name="Google Shape;12221;p82"/>
          <p:cNvGrpSpPr/>
          <p:nvPr/>
        </p:nvGrpSpPr>
        <p:grpSpPr>
          <a:xfrm>
            <a:off x="7647303" y="3001818"/>
            <a:ext cx="471139" cy="455065"/>
            <a:chOff x="5735477" y="2429858"/>
            <a:chExt cx="353354" cy="341299"/>
          </a:xfrm>
          <a:solidFill>
            <a:srgbClr val="D2DE00"/>
          </a:solidFill>
        </p:grpSpPr>
        <p:sp>
          <p:nvSpPr>
            <p:cNvPr id="12222" name="Google Shape;12222;p82"/>
            <p:cNvSpPr/>
            <p:nvPr/>
          </p:nvSpPr>
          <p:spPr>
            <a:xfrm>
              <a:off x="5824468" y="2594703"/>
              <a:ext cx="176359" cy="76968"/>
            </a:xfrm>
            <a:custGeom>
              <a:avLst/>
              <a:gdLst/>
              <a:ahLst/>
              <a:cxnLst/>
              <a:rect l="l" t="t" r="r" b="b"/>
              <a:pathLst>
                <a:path w="5545" h="2420" extrusionOk="0">
                  <a:moveTo>
                    <a:pt x="3427" y="340"/>
                  </a:moveTo>
                  <a:cubicBezTo>
                    <a:pt x="3652" y="340"/>
                    <a:pt x="3900" y="416"/>
                    <a:pt x="4108" y="630"/>
                  </a:cubicBezTo>
                  <a:cubicBezTo>
                    <a:pt x="4335" y="845"/>
                    <a:pt x="4537" y="999"/>
                    <a:pt x="4739" y="1107"/>
                  </a:cubicBezTo>
                  <a:cubicBezTo>
                    <a:pt x="4510" y="1133"/>
                    <a:pt x="4229" y="1154"/>
                    <a:pt x="3943" y="1154"/>
                  </a:cubicBezTo>
                  <a:cubicBezTo>
                    <a:pt x="3575" y="1154"/>
                    <a:pt x="3199" y="1118"/>
                    <a:pt x="2918" y="1011"/>
                  </a:cubicBezTo>
                  <a:lnTo>
                    <a:pt x="2834" y="987"/>
                  </a:lnTo>
                  <a:cubicBezTo>
                    <a:pt x="2811" y="976"/>
                    <a:pt x="2787" y="970"/>
                    <a:pt x="2766" y="970"/>
                  </a:cubicBezTo>
                  <a:cubicBezTo>
                    <a:pt x="2745" y="970"/>
                    <a:pt x="2727" y="976"/>
                    <a:pt x="2715" y="987"/>
                  </a:cubicBezTo>
                  <a:lnTo>
                    <a:pt x="2620" y="1011"/>
                  </a:lnTo>
                  <a:cubicBezTo>
                    <a:pt x="2325" y="1118"/>
                    <a:pt x="1951" y="1154"/>
                    <a:pt x="1583" y="1154"/>
                  </a:cubicBezTo>
                  <a:cubicBezTo>
                    <a:pt x="1297" y="1154"/>
                    <a:pt x="1014" y="1133"/>
                    <a:pt x="775" y="1107"/>
                  </a:cubicBezTo>
                  <a:cubicBezTo>
                    <a:pt x="965" y="999"/>
                    <a:pt x="1180" y="845"/>
                    <a:pt x="1406" y="630"/>
                  </a:cubicBezTo>
                  <a:cubicBezTo>
                    <a:pt x="1614" y="416"/>
                    <a:pt x="1862" y="340"/>
                    <a:pt x="2087" y="340"/>
                  </a:cubicBezTo>
                  <a:cubicBezTo>
                    <a:pt x="2326" y="340"/>
                    <a:pt x="2540" y="425"/>
                    <a:pt x="2656" y="523"/>
                  </a:cubicBezTo>
                  <a:cubicBezTo>
                    <a:pt x="2686" y="553"/>
                    <a:pt x="2721" y="568"/>
                    <a:pt x="2757" y="568"/>
                  </a:cubicBezTo>
                  <a:cubicBezTo>
                    <a:pt x="2793" y="568"/>
                    <a:pt x="2829" y="553"/>
                    <a:pt x="2858" y="523"/>
                  </a:cubicBezTo>
                  <a:cubicBezTo>
                    <a:pt x="2975" y="425"/>
                    <a:pt x="3188" y="340"/>
                    <a:pt x="3427" y="340"/>
                  </a:cubicBezTo>
                  <a:close/>
                  <a:moveTo>
                    <a:pt x="2727" y="1309"/>
                  </a:moveTo>
                  <a:lnTo>
                    <a:pt x="2751" y="1321"/>
                  </a:lnTo>
                  <a:cubicBezTo>
                    <a:pt x="3111" y="1433"/>
                    <a:pt x="3533" y="1470"/>
                    <a:pt x="3932" y="1470"/>
                  </a:cubicBezTo>
                  <a:cubicBezTo>
                    <a:pt x="4167" y="1470"/>
                    <a:pt x="4394" y="1458"/>
                    <a:pt x="4597" y="1440"/>
                  </a:cubicBezTo>
                  <a:lnTo>
                    <a:pt x="4597" y="1440"/>
                  </a:lnTo>
                  <a:cubicBezTo>
                    <a:pt x="4585" y="1464"/>
                    <a:pt x="4561" y="1476"/>
                    <a:pt x="4537" y="1488"/>
                  </a:cubicBezTo>
                  <a:cubicBezTo>
                    <a:pt x="4525" y="1499"/>
                    <a:pt x="4501" y="1523"/>
                    <a:pt x="4478" y="1535"/>
                  </a:cubicBezTo>
                  <a:lnTo>
                    <a:pt x="4466" y="1547"/>
                  </a:lnTo>
                  <a:cubicBezTo>
                    <a:pt x="4454" y="1559"/>
                    <a:pt x="4430" y="1583"/>
                    <a:pt x="4418" y="1583"/>
                  </a:cubicBezTo>
                  <a:cubicBezTo>
                    <a:pt x="4406" y="1583"/>
                    <a:pt x="4406" y="1595"/>
                    <a:pt x="4394" y="1595"/>
                  </a:cubicBezTo>
                  <a:cubicBezTo>
                    <a:pt x="4382" y="1607"/>
                    <a:pt x="4358" y="1607"/>
                    <a:pt x="4347" y="1618"/>
                  </a:cubicBezTo>
                  <a:cubicBezTo>
                    <a:pt x="4335" y="1618"/>
                    <a:pt x="4335" y="1642"/>
                    <a:pt x="4311" y="1642"/>
                  </a:cubicBezTo>
                  <a:cubicBezTo>
                    <a:pt x="4299" y="1654"/>
                    <a:pt x="4287" y="1654"/>
                    <a:pt x="4275" y="1666"/>
                  </a:cubicBezTo>
                  <a:cubicBezTo>
                    <a:pt x="4263" y="1666"/>
                    <a:pt x="4263" y="1678"/>
                    <a:pt x="4239" y="1678"/>
                  </a:cubicBezTo>
                  <a:cubicBezTo>
                    <a:pt x="4228" y="1702"/>
                    <a:pt x="4216" y="1714"/>
                    <a:pt x="4204" y="1714"/>
                  </a:cubicBezTo>
                  <a:cubicBezTo>
                    <a:pt x="4180" y="1714"/>
                    <a:pt x="4180" y="1726"/>
                    <a:pt x="4168" y="1726"/>
                  </a:cubicBezTo>
                  <a:lnTo>
                    <a:pt x="4120" y="1773"/>
                  </a:lnTo>
                  <a:lnTo>
                    <a:pt x="4108" y="1785"/>
                  </a:lnTo>
                  <a:lnTo>
                    <a:pt x="4049" y="1845"/>
                  </a:lnTo>
                  <a:cubicBezTo>
                    <a:pt x="3930" y="1964"/>
                    <a:pt x="3668" y="2059"/>
                    <a:pt x="3311" y="2095"/>
                  </a:cubicBezTo>
                  <a:cubicBezTo>
                    <a:pt x="3013" y="2130"/>
                    <a:pt x="2751" y="2130"/>
                    <a:pt x="2751" y="2130"/>
                  </a:cubicBezTo>
                  <a:lnTo>
                    <a:pt x="2727" y="2130"/>
                  </a:lnTo>
                  <a:cubicBezTo>
                    <a:pt x="2644" y="2130"/>
                    <a:pt x="2430" y="2130"/>
                    <a:pt x="2203" y="2095"/>
                  </a:cubicBezTo>
                  <a:cubicBezTo>
                    <a:pt x="1846" y="2059"/>
                    <a:pt x="1572" y="1964"/>
                    <a:pt x="1453" y="1845"/>
                  </a:cubicBezTo>
                  <a:lnTo>
                    <a:pt x="1394" y="1785"/>
                  </a:lnTo>
                  <a:lnTo>
                    <a:pt x="1382" y="1773"/>
                  </a:lnTo>
                  <a:lnTo>
                    <a:pt x="1334" y="1726"/>
                  </a:lnTo>
                  <a:cubicBezTo>
                    <a:pt x="1322" y="1726"/>
                    <a:pt x="1322" y="1714"/>
                    <a:pt x="1310" y="1714"/>
                  </a:cubicBezTo>
                  <a:cubicBezTo>
                    <a:pt x="1299" y="1702"/>
                    <a:pt x="1275" y="1678"/>
                    <a:pt x="1263" y="1678"/>
                  </a:cubicBezTo>
                  <a:cubicBezTo>
                    <a:pt x="1251" y="1678"/>
                    <a:pt x="1251" y="1666"/>
                    <a:pt x="1239" y="1666"/>
                  </a:cubicBezTo>
                  <a:cubicBezTo>
                    <a:pt x="1227" y="1654"/>
                    <a:pt x="1203" y="1654"/>
                    <a:pt x="1191" y="1642"/>
                  </a:cubicBezTo>
                  <a:cubicBezTo>
                    <a:pt x="1180" y="1642"/>
                    <a:pt x="1180" y="1618"/>
                    <a:pt x="1156" y="1618"/>
                  </a:cubicBezTo>
                  <a:cubicBezTo>
                    <a:pt x="1144" y="1607"/>
                    <a:pt x="1132" y="1607"/>
                    <a:pt x="1120" y="1595"/>
                  </a:cubicBezTo>
                  <a:cubicBezTo>
                    <a:pt x="1108" y="1595"/>
                    <a:pt x="1108" y="1583"/>
                    <a:pt x="1084" y="1583"/>
                  </a:cubicBezTo>
                  <a:cubicBezTo>
                    <a:pt x="1072" y="1559"/>
                    <a:pt x="1060" y="1559"/>
                    <a:pt x="1037" y="1547"/>
                  </a:cubicBezTo>
                  <a:lnTo>
                    <a:pt x="1025" y="1535"/>
                  </a:lnTo>
                  <a:cubicBezTo>
                    <a:pt x="1013" y="1523"/>
                    <a:pt x="989" y="1499"/>
                    <a:pt x="965" y="1488"/>
                  </a:cubicBezTo>
                  <a:lnTo>
                    <a:pt x="953" y="1488"/>
                  </a:lnTo>
                  <a:cubicBezTo>
                    <a:pt x="941" y="1476"/>
                    <a:pt x="929" y="1464"/>
                    <a:pt x="894" y="1440"/>
                  </a:cubicBezTo>
                  <a:lnTo>
                    <a:pt x="894" y="1440"/>
                  </a:lnTo>
                  <a:cubicBezTo>
                    <a:pt x="1114" y="1464"/>
                    <a:pt x="1367" y="1482"/>
                    <a:pt x="1623" y="1482"/>
                  </a:cubicBezTo>
                  <a:cubicBezTo>
                    <a:pt x="2004" y="1482"/>
                    <a:pt x="2393" y="1442"/>
                    <a:pt x="2692" y="1321"/>
                  </a:cubicBezTo>
                  <a:lnTo>
                    <a:pt x="2727" y="1309"/>
                  </a:lnTo>
                  <a:close/>
                  <a:moveTo>
                    <a:pt x="2093" y="1"/>
                  </a:moveTo>
                  <a:cubicBezTo>
                    <a:pt x="1780" y="1"/>
                    <a:pt x="1439" y="109"/>
                    <a:pt x="1156" y="392"/>
                  </a:cubicBezTo>
                  <a:cubicBezTo>
                    <a:pt x="632" y="928"/>
                    <a:pt x="132" y="999"/>
                    <a:pt x="120" y="999"/>
                  </a:cubicBezTo>
                  <a:lnTo>
                    <a:pt x="84" y="999"/>
                  </a:lnTo>
                  <a:cubicBezTo>
                    <a:pt x="84" y="999"/>
                    <a:pt x="72" y="999"/>
                    <a:pt x="72" y="1011"/>
                  </a:cubicBezTo>
                  <a:cubicBezTo>
                    <a:pt x="72" y="1011"/>
                    <a:pt x="60" y="1011"/>
                    <a:pt x="60" y="1023"/>
                  </a:cubicBezTo>
                  <a:lnTo>
                    <a:pt x="48" y="1047"/>
                  </a:lnTo>
                  <a:lnTo>
                    <a:pt x="37" y="1059"/>
                  </a:lnTo>
                  <a:lnTo>
                    <a:pt x="13" y="1071"/>
                  </a:lnTo>
                  <a:cubicBezTo>
                    <a:pt x="13" y="1071"/>
                    <a:pt x="13" y="1083"/>
                    <a:pt x="1" y="1083"/>
                  </a:cubicBezTo>
                  <a:lnTo>
                    <a:pt x="1" y="1107"/>
                  </a:lnTo>
                  <a:lnTo>
                    <a:pt x="1" y="1130"/>
                  </a:lnTo>
                  <a:lnTo>
                    <a:pt x="1" y="1142"/>
                  </a:lnTo>
                  <a:lnTo>
                    <a:pt x="1" y="1166"/>
                  </a:lnTo>
                  <a:cubicBezTo>
                    <a:pt x="1" y="1166"/>
                    <a:pt x="1" y="1178"/>
                    <a:pt x="13" y="1178"/>
                  </a:cubicBezTo>
                  <a:lnTo>
                    <a:pt x="37" y="1190"/>
                  </a:lnTo>
                  <a:lnTo>
                    <a:pt x="48" y="1202"/>
                  </a:lnTo>
                  <a:lnTo>
                    <a:pt x="60" y="1226"/>
                  </a:lnTo>
                  <a:lnTo>
                    <a:pt x="72" y="1237"/>
                  </a:lnTo>
                  <a:cubicBezTo>
                    <a:pt x="72" y="1237"/>
                    <a:pt x="727" y="1559"/>
                    <a:pt x="1203" y="2035"/>
                  </a:cubicBezTo>
                  <a:cubicBezTo>
                    <a:pt x="1538" y="2370"/>
                    <a:pt x="2322" y="2419"/>
                    <a:pt x="2628" y="2419"/>
                  </a:cubicBezTo>
                  <a:cubicBezTo>
                    <a:pt x="2681" y="2419"/>
                    <a:pt x="2720" y="2418"/>
                    <a:pt x="2739" y="2416"/>
                  </a:cubicBezTo>
                  <a:lnTo>
                    <a:pt x="2799" y="2416"/>
                  </a:lnTo>
                  <a:cubicBezTo>
                    <a:pt x="3061" y="2416"/>
                    <a:pt x="3918" y="2380"/>
                    <a:pt x="4275" y="2035"/>
                  </a:cubicBezTo>
                  <a:cubicBezTo>
                    <a:pt x="4751" y="1559"/>
                    <a:pt x="5406" y="1237"/>
                    <a:pt x="5406" y="1237"/>
                  </a:cubicBezTo>
                  <a:lnTo>
                    <a:pt x="5418" y="1226"/>
                  </a:lnTo>
                  <a:lnTo>
                    <a:pt x="5430" y="1202"/>
                  </a:lnTo>
                  <a:cubicBezTo>
                    <a:pt x="5450" y="1208"/>
                    <a:pt x="5467" y="1211"/>
                    <a:pt x="5480" y="1211"/>
                  </a:cubicBezTo>
                  <a:cubicBezTo>
                    <a:pt x="5540" y="1211"/>
                    <a:pt x="5545" y="1155"/>
                    <a:pt x="5525" y="1107"/>
                  </a:cubicBezTo>
                  <a:cubicBezTo>
                    <a:pt x="5513" y="1059"/>
                    <a:pt x="5466" y="1011"/>
                    <a:pt x="5418" y="999"/>
                  </a:cubicBezTo>
                  <a:lnTo>
                    <a:pt x="5394" y="999"/>
                  </a:lnTo>
                  <a:cubicBezTo>
                    <a:pt x="5394" y="999"/>
                    <a:pt x="4882" y="904"/>
                    <a:pt x="4347" y="392"/>
                  </a:cubicBezTo>
                  <a:cubicBezTo>
                    <a:pt x="4063" y="109"/>
                    <a:pt x="3726" y="1"/>
                    <a:pt x="3414" y="1"/>
                  </a:cubicBezTo>
                  <a:cubicBezTo>
                    <a:pt x="3162" y="1"/>
                    <a:pt x="2927" y="71"/>
                    <a:pt x="2751" y="178"/>
                  </a:cubicBezTo>
                  <a:cubicBezTo>
                    <a:pt x="2581" y="71"/>
                    <a:pt x="2346" y="1"/>
                    <a:pt x="209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23" name="Google Shape;12223;p82"/>
            <p:cNvSpPr/>
            <p:nvPr/>
          </p:nvSpPr>
          <p:spPr>
            <a:xfrm>
              <a:off x="5735477" y="2429858"/>
              <a:ext cx="353354" cy="126202"/>
            </a:xfrm>
            <a:custGeom>
              <a:avLst/>
              <a:gdLst/>
              <a:ahLst/>
              <a:cxnLst/>
              <a:rect l="l" t="t" r="r" b="b"/>
              <a:pathLst>
                <a:path w="11110" h="3968" extrusionOk="0">
                  <a:moveTo>
                    <a:pt x="10764" y="324"/>
                  </a:moveTo>
                  <a:cubicBezTo>
                    <a:pt x="10776" y="324"/>
                    <a:pt x="10776" y="324"/>
                    <a:pt x="10776" y="348"/>
                  </a:cubicBezTo>
                  <a:cubicBezTo>
                    <a:pt x="10764" y="348"/>
                    <a:pt x="10764" y="360"/>
                    <a:pt x="10764" y="360"/>
                  </a:cubicBezTo>
                  <a:cubicBezTo>
                    <a:pt x="10669" y="1015"/>
                    <a:pt x="10312" y="2599"/>
                    <a:pt x="9014" y="3325"/>
                  </a:cubicBezTo>
                  <a:cubicBezTo>
                    <a:pt x="8645" y="3527"/>
                    <a:pt x="8240" y="3634"/>
                    <a:pt x="7847" y="3634"/>
                  </a:cubicBezTo>
                  <a:lnTo>
                    <a:pt x="7680" y="3634"/>
                  </a:lnTo>
                  <a:cubicBezTo>
                    <a:pt x="6835" y="3575"/>
                    <a:pt x="6121" y="3087"/>
                    <a:pt x="5763" y="2801"/>
                  </a:cubicBezTo>
                  <a:cubicBezTo>
                    <a:pt x="5704" y="2753"/>
                    <a:pt x="5644" y="2730"/>
                    <a:pt x="5561" y="2730"/>
                  </a:cubicBezTo>
                  <a:cubicBezTo>
                    <a:pt x="5490" y="2730"/>
                    <a:pt x="5418" y="2753"/>
                    <a:pt x="5371" y="2801"/>
                  </a:cubicBezTo>
                  <a:cubicBezTo>
                    <a:pt x="5025" y="3087"/>
                    <a:pt x="4323" y="3575"/>
                    <a:pt x="3454" y="3634"/>
                  </a:cubicBezTo>
                  <a:lnTo>
                    <a:pt x="3287" y="3634"/>
                  </a:lnTo>
                  <a:cubicBezTo>
                    <a:pt x="2870" y="3634"/>
                    <a:pt x="2489" y="3527"/>
                    <a:pt x="2108" y="3325"/>
                  </a:cubicBezTo>
                  <a:cubicBezTo>
                    <a:pt x="822" y="2599"/>
                    <a:pt x="465" y="1015"/>
                    <a:pt x="370" y="360"/>
                  </a:cubicBezTo>
                  <a:lnTo>
                    <a:pt x="370" y="348"/>
                  </a:lnTo>
                  <a:cubicBezTo>
                    <a:pt x="370" y="348"/>
                    <a:pt x="382" y="324"/>
                    <a:pt x="406" y="324"/>
                  </a:cubicBezTo>
                  <a:cubicBezTo>
                    <a:pt x="418" y="324"/>
                    <a:pt x="418" y="324"/>
                    <a:pt x="418" y="348"/>
                  </a:cubicBezTo>
                  <a:cubicBezTo>
                    <a:pt x="1025" y="920"/>
                    <a:pt x="2084" y="1063"/>
                    <a:pt x="2668" y="1086"/>
                  </a:cubicBezTo>
                  <a:cubicBezTo>
                    <a:pt x="3644" y="1134"/>
                    <a:pt x="4406" y="1563"/>
                    <a:pt x="4870" y="1908"/>
                  </a:cubicBezTo>
                  <a:cubicBezTo>
                    <a:pt x="4894" y="1944"/>
                    <a:pt x="4930" y="1956"/>
                    <a:pt x="4954" y="1979"/>
                  </a:cubicBezTo>
                  <a:cubicBezTo>
                    <a:pt x="5132" y="2110"/>
                    <a:pt x="5359" y="2194"/>
                    <a:pt x="5585" y="2194"/>
                  </a:cubicBezTo>
                  <a:cubicBezTo>
                    <a:pt x="5799" y="2194"/>
                    <a:pt x="6025" y="2110"/>
                    <a:pt x="6204" y="1979"/>
                  </a:cubicBezTo>
                  <a:cubicBezTo>
                    <a:pt x="6240" y="1956"/>
                    <a:pt x="6264" y="1944"/>
                    <a:pt x="6299" y="1908"/>
                  </a:cubicBezTo>
                  <a:cubicBezTo>
                    <a:pt x="6752" y="1563"/>
                    <a:pt x="7514" y="1134"/>
                    <a:pt x="8502" y="1086"/>
                  </a:cubicBezTo>
                  <a:cubicBezTo>
                    <a:pt x="9061" y="1063"/>
                    <a:pt x="10121" y="920"/>
                    <a:pt x="10740" y="348"/>
                  </a:cubicBezTo>
                  <a:lnTo>
                    <a:pt x="10764" y="324"/>
                  </a:lnTo>
                  <a:close/>
                  <a:moveTo>
                    <a:pt x="395" y="0"/>
                  </a:moveTo>
                  <a:cubicBezTo>
                    <a:pt x="379" y="0"/>
                    <a:pt x="363" y="1"/>
                    <a:pt x="346" y="3"/>
                  </a:cubicBezTo>
                  <a:cubicBezTo>
                    <a:pt x="239" y="3"/>
                    <a:pt x="156" y="63"/>
                    <a:pt x="84" y="134"/>
                  </a:cubicBezTo>
                  <a:cubicBezTo>
                    <a:pt x="25" y="217"/>
                    <a:pt x="1" y="313"/>
                    <a:pt x="13" y="408"/>
                  </a:cubicBezTo>
                  <a:cubicBezTo>
                    <a:pt x="120" y="1110"/>
                    <a:pt x="489" y="2801"/>
                    <a:pt x="1918" y="3611"/>
                  </a:cubicBezTo>
                  <a:cubicBezTo>
                    <a:pt x="2334" y="3849"/>
                    <a:pt x="2799" y="3968"/>
                    <a:pt x="3263" y="3968"/>
                  </a:cubicBezTo>
                  <a:lnTo>
                    <a:pt x="3454" y="3968"/>
                  </a:lnTo>
                  <a:cubicBezTo>
                    <a:pt x="4394" y="3908"/>
                    <a:pt x="5168" y="3372"/>
                    <a:pt x="5537" y="3075"/>
                  </a:cubicBezTo>
                  <a:cubicBezTo>
                    <a:pt x="5918" y="3384"/>
                    <a:pt x="6692" y="3908"/>
                    <a:pt x="7633" y="3968"/>
                  </a:cubicBezTo>
                  <a:lnTo>
                    <a:pt x="7823" y="3968"/>
                  </a:lnTo>
                  <a:cubicBezTo>
                    <a:pt x="8288" y="3968"/>
                    <a:pt x="8752" y="3849"/>
                    <a:pt x="9169" y="3611"/>
                  </a:cubicBezTo>
                  <a:cubicBezTo>
                    <a:pt x="10585" y="2801"/>
                    <a:pt x="10966" y="1110"/>
                    <a:pt x="11074" y="408"/>
                  </a:cubicBezTo>
                  <a:cubicBezTo>
                    <a:pt x="11109" y="313"/>
                    <a:pt x="11074" y="217"/>
                    <a:pt x="11014" y="134"/>
                  </a:cubicBezTo>
                  <a:cubicBezTo>
                    <a:pt x="10955" y="63"/>
                    <a:pt x="10871" y="15"/>
                    <a:pt x="10764" y="3"/>
                  </a:cubicBezTo>
                  <a:cubicBezTo>
                    <a:pt x="10657" y="3"/>
                    <a:pt x="10574" y="39"/>
                    <a:pt x="10490" y="98"/>
                  </a:cubicBezTo>
                  <a:cubicBezTo>
                    <a:pt x="10252" y="313"/>
                    <a:pt x="9693" y="694"/>
                    <a:pt x="8454" y="753"/>
                  </a:cubicBezTo>
                  <a:cubicBezTo>
                    <a:pt x="7395" y="813"/>
                    <a:pt x="6585" y="1253"/>
                    <a:pt x="6073" y="1622"/>
                  </a:cubicBezTo>
                  <a:cubicBezTo>
                    <a:pt x="6037" y="1658"/>
                    <a:pt x="6002" y="1670"/>
                    <a:pt x="5966" y="1706"/>
                  </a:cubicBezTo>
                  <a:cubicBezTo>
                    <a:pt x="5847" y="1789"/>
                    <a:pt x="5704" y="1848"/>
                    <a:pt x="5549" y="1848"/>
                  </a:cubicBezTo>
                  <a:cubicBezTo>
                    <a:pt x="5406" y="1848"/>
                    <a:pt x="5251" y="1801"/>
                    <a:pt x="5132" y="1706"/>
                  </a:cubicBezTo>
                  <a:cubicBezTo>
                    <a:pt x="5109" y="1670"/>
                    <a:pt x="5073" y="1658"/>
                    <a:pt x="5025" y="1622"/>
                  </a:cubicBezTo>
                  <a:cubicBezTo>
                    <a:pt x="4537" y="1253"/>
                    <a:pt x="3727" y="789"/>
                    <a:pt x="2644" y="753"/>
                  </a:cubicBezTo>
                  <a:cubicBezTo>
                    <a:pt x="1418" y="694"/>
                    <a:pt x="846" y="313"/>
                    <a:pt x="608" y="98"/>
                  </a:cubicBezTo>
                  <a:cubicBezTo>
                    <a:pt x="548" y="28"/>
                    <a:pt x="479" y="0"/>
                    <a:pt x="39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24" name="Google Shape;12224;p82"/>
            <p:cNvSpPr/>
            <p:nvPr/>
          </p:nvSpPr>
          <p:spPr>
            <a:xfrm>
              <a:off x="5762384" y="2464271"/>
              <a:ext cx="134440" cy="72102"/>
            </a:xfrm>
            <a:custGeom>
              <a:avLst/>
              <a:gdLst/>
              <a:ahLst/>
              <a:cxnLst/>
              <a:rect l="l" t="t" r="r" b="b"/>
              <a:pathLst>
                <a:path w="4227" h="2267" extrusionOk="0">
                  <a:moveTo>
                    <a:pt x="476" y="397"/>
                  </a:moveTo>
                  <a:lnTo>
                    <a:pt x="560" y="409"/>
                  </a:lnTo>
                  <a:cubicBezTo>
                    <a:pt x="929" y="505"/>
                    <a:pt x="1334" y="564"/>
                    <a:pt x="1774" y="588"/>
                  </a:cubicBezTo>
                  <a:cubicBezTo>
                    <a:pt x="2667" y="636"/>
                    <a:pt x="3358" y="1052"/>
                    <a:pt x="3774" y="1386"/>
                  </a:cubicBezTo>
                  <a:lnTo>
                    <a:pt x="3810" y="1421"/>
                  </a:lnTo>
                  <a:lnTo>
                    <a:pt x="3751" y="1469"/>
                  </a:lnTo>
                  <a:cubicBezTo>
                    <a:pt x="3477" y="1648"/>
                    <a:pt x="3024" y="1874"/>
                    <a:pt x="2548" y="1909"/>
                  </a:cubicBezTo>
                  <a:cubicBezTo>
                    <a:pt x="2490" y="1915"/>
                    <a:pt x="2432" y="1918"/>
                    <a:pt x="2376" y="1918"/>
                  </a:cubicBezTo>
                  <a:cubicBezTo>
                    <a:pt x="2089" y="1918"/>
                    <a:pt x="1827" y="1841"/>
                    <a:pt x="1548" y="1671"/>
                  </a:cubicBezTo>
                  <a:cubicBezTo>
                    <a:pt x="1119" y="1421"/>
                    <a:pt x="762" y="1017"/>
                    <a:pt x="512" y="469"/>
                  </a:cubicBezTo>
                  <a:lnTo>
                    <a:pt x="476" y="397"/>
                  </a:lnTo>
                  <a:close/>
                  <a:moveTo>
                    <a:pt x="174" y="0"/>
                  </a:moveTo>
                  <a:cubicBezTo>
                    <a:pt x="129" y="0"/>
                    <a:pt x="85" y="18"/>
                    <a:pt x="48" y="64"/>
                  </a:cubicBezTo>
                  <a:cubicBezTo>
                    <a:pt x="0" y="112"/>
                    <a:pt x="0" y="183"/>
                    <a:pt x="36" y="243"/>
                  </a:cubicBezTo>
                  <a:lnTo>
                    <a:pt x="214" y="636"/>
                  </a:lnTo>
                  <a:cubicBezTo>
                    <a:pt x="500" y="1243"/>
                    <a:pt x="893" y="1707"/>
                    <a:pt x="1393" y="1993"/>
                  </a:cubicBezTo>
                  <a:cubicBezTo>
                    <a:pt x="1715" y="2183"/>
                    <a:pt x="2060" y="2267"/>
                    <a:pt x="2417" y="2267"/>
                  </a:cubicBezTo>
                  <a:lnTo>
                    <a:pt x="2560" y="2267"/>
                  </a:lnTo>
                  <a:cubicBezTo>
                    <a:pt x="3120" y="2231"/>
                    <a:pt x="3608" y="1993"/>
                    <a:pt x="3917" y="1779"/>
                  </a:cubicBezTo>
                  <a:lnTo>
                    <a:pt x="4155" y="1636"/>
                  </a:lnTo>
                  <a:cubicBezTo>
                    <a:pt x="4203" y="1600"/>
                    <a:pt x="4227" y="1552"/>
                    <a:pt x="4227" y="1493"/>
                  </a:cubicBezTo>
                  <a:cubicBezTo>
                    <a:pt x="4227" y="1421"/>
                    <a:pt x="4215" y="1362"/>
                    <a:pt x="4167" y="1338"/>
                  </a:cubicBezTo>
                  <a:lnTo>
                    <a:pt x="3965" y="1159"/>
                  </a:lnTo>
                  <a:cubicBezTo>
                    <a:pt x="3501" y="778"/>
                    <a:pt x="2762" y="326"/>
                    <a:pt x="1774" y="278"/>
                  </a:cubicBezTo>
                  <a:cubicBezTo>
                    <a:pt x="1357" y="266"/>
                    <a:pt x="965" y="207"/>
                    <a:pt x="631" y="112"/>
                  </a:cubicBezTo>
                  <a:lnTo>
                    <a:pt x="214" y="4"/>
                  </a:lnTo>
                  <a:cubicBezTo>
                    <a:pt x="201" y="2"/>
                    <a:pt x="188" y="0"/>
                    <a:pt x="17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25" name="Google Shape;12225;p82"/>
            <p:cNvSpPr/>
            <p:nvPr/>
          </p:nvSpPr>
          <p:spPr>
            <a:xfrm>
              <a:off x="5928247" y="2463921"/>
              <a:ext cx="134821" cy="70957"/>
            </a:xfrm>
            <a:custGeom>
              <a:avLst/>
              <a:gdLst/>
              <a:ahLst/>
              <a:cxnLst/>
              <a:rect l="l" t="t" r="r" b="b"/>
              <a:pathLst>
                <a:path w="4239" h="2231" extrusionOk="0">
                  <a:moveTo>
                    <a:pt x="3774" y="420"/>
                  </a:moveTo>
                  <a:lnTo>
                    <a:pt x="3727" y="480"/>
                  </a:lnTo>
                  <a:cubicBezTo>
                    <a:pt x="3477" y="1028"/>
                    <a:pt x="3120" y="1432"/>
                    <a:pt x="2691" y="1682"/>
                  </a:cubicBezTo>
                  <a:cubicBezTo>
                    <a:pt x="2416" y="1841"/>
                    <a:pt x="2122" y="1924"/>
                    <a:pt x="1810" y="1924"/>
                  </a:cubicBezTo>
                  <a:cubicBezTo>
                    <a:pt x="1770" y="1924"/>
                    <a:pt x="1731" y="1923"/>
                    <a:pt x="1691" y="1920"/>
                  </a:cubicBezTo>
                  <a:cubicBezTo>
                    <a:pt x="1215" y="1897"/>
                    <a:pt x="774" y="1670"/>
                    <a:pt x="488" y="1480"/>
                  </a:cubicBezTo>
                  <a:lnTo>
                    <a:pt x="441" y="1444"/>
                  </a:lnTo>
                  <a:lnTo>
                    <a:pt x="488" y="1420"/>
                  </a:lnTo>
                  <a:cubicBezTo>
                    <a:pt x="905" y="1075"/>
                    <a:pt x="1596" y="658"/>
                    <a:pt x="2489" y="611"/>
                  </a:cubicBezTo>
                  <a:cubicBezTo>
                    <a:pt x="2929" y="587"/>
                    <a:pt x="3334" y="527"/>
                    <a:pt x="3703" y="432"/>
                  </a:cubicBezTo>
                  <a:lnTo>
                    <a:pt x="3774" y="420"/>
                  </a:lnTo>
                  <a:close/>
                  <a:moveTo>
                    <a:pt x="4043" y="1"/>
                  </a:moveTo>
                  <a:cubicBezTo>
                    <a:pt x="4033" y="1"/>
                    <a:pt x="4023" y="2"/>
                    <a:pt x="4013" y="4"/>
                  </a:cubicBezTo>
                  <a:lnTo>
                    <a:pt x="3596" y="111"/>
                  </a:lnTo>
                  <a:cubicBezTo>
                    <a:pt x="3262" y="194"/>
                    <a:pt x="2870" y="254"/>
                    <a:pt x="2453" y="277"/>
                  </a:cubicBezTo>
                  <a:cubicBezTo>
                    <a:pt x="1476" y="313"/>
                    <a:pt x="726" y="777"/>
                    <a:pt x="262" y="1147"/>
                  </a:cubicBezTo>
                  <a:lnTo>
                    <a:pt x="60" y="1325"/>
                  </a:lnTo>
                  <a:cubicBezTo>
                    <a:pt x="12" y="1361"/>
                    <a:pt x="0" y="1420"/>
                    <a:pt x="0" y="1468"/>
                  </a:cubicBezTo>
                  <a:cubicBezTo>
                    <a:pt x="0" y="1504"/>
                    <a:pt x="24" y="1563"/>
                    <a:pt x="72" y="1599"/>
                  </a:cubicBezTo>
                  <a:lnTo>
                    <a:pt x="310" y="1742"/>
                  </a:lnTo>
                  <a:cubicBezTo>
                    <a:pt x="619" y="1956"/>
                    <a:pt x="1107" y="2194"/>
                    <a:pt x="1667" y="2230"/>
                  </a:cubicBezTo>
                  <a:lnTo>
                    <a:pt x="1810" y="2230"/>
                  </a:lnTo>
                  <a:cubicBezTo>
                    <a:pt x="2167" y="2230"/>
                    <a:pt x="2512" y="2147"/>
                    <a:pt x="2834" y="1956"/>
                  </a:cubicBezTo>
                  <a:cubicBezTo>
                    <a:pt x="3334" y="1670"/>
                    <a:pt x="3727" y="1230"/>
                    <a:pt x="4013" y="599"/>
                  </a:cubicBezTo>
                  <a:lnTo>
                    <a:pt x="4191" y="206"/>
                  </a:lnTo>
                  <a:cubicBezTo>
                    <a:pt x="4239" y="182"/>
                    <a:pt x="4227" y="111"/>
                    <a:pt x="4179" y="63"/>
                  </a:cubicBezTo>
                  <a:cubicBezTo>
                    <a:pt x="4140" y="24"/>
                    <a:pt x="4092" y="1"/>
                    <a:pt x="404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26" name="Google Shape;12226;p82"/>
            <p:cNvSpPr/>
            <p:nvPr/>
          </p:nvSpPr>
          <p:spPr>
            <a:xfrm>
              <a:off x="5966859" y="2655642"/>
              <a:ext cx="28434" cy="113258"/>
            </a:xfrm>
            <a:custGeom>
              <a:avLst/>
              <a:gdLst/>
              <a:ahLst/>
              <a:cxnLst/>
              <a:rect l="l" t="t" r="r" b="b"/>
              <a:pathLst>
                <a:path w="894" h="3561" extrusionOk="0">
                  <a:moveTo>
                    <a:pt x="560" y="1893"/>
                  </a:moveTo>
                  <a:lnTo>
                    <a:pt x="560" y="3120"/>
                  </a:lnTo>
                  <a:lnTo>
                    <a:pt x="572" y="3120"/>
                  </a:lnTo>
                  <a:cubicBezTo>
                    <a:pt x="572" y="3179"/>
                    <a:pt x="524" y="3239"/>
                    <a:pt x="453" y="3239"/>
                  </a:cubicBezTo>
                  <a:cubicBezTo>
                    <a:pt x="382" y="3239"/>
                    <a:pt x="334" y="3191"/>
                    <a:pt x="334" y="3120"/>
                  </a:cubicBezTo>
                  <a:lnTo>
                    <a:pt x="334" y="1893"/>
                  </a:lnTo>
                  <a:close/>
                  <a:moveTo>
                    <a:pt x="715" y="0"/>
                  </a:moveTo>
                  <a:cubicBezTo>
                    <a:pt x="632" y="0"/>
                    <a:pt x="560" y="83"/>
                    <a:pt x="560" y="167"/>
                  </a:cubicBezTo>
                  <a:lnTo>
                    <a:pt x="560" y="1572"/>
                  </a:lnTo>
                  <a:lnTo>
                    <a:pt x="334" y="1572"/>
                  </a:lnTo>
                  <a:lnTo>
                    <a:pt x="334" y="381"/>
                  </a:lnTo>
                  <a:cubicBezTo>
                    <a:pt x="334" y="286"/>
                    <a:pt x="262" y="214"/>
                    <a:pt x="167" y="214"/>
                  </a:cubicBezTo>
                  <a:cubicBezTo>
                    <a:pt x="84" y="214"/>
                    <a:pt x="1" y="286"/>
                    <a:pt x="1" y="381"/>
                  </a:cubicBezTo>
                  <a:lnTo>
                    <a:pt x="1" y="3120"/>
                  </a:lnTo>
                  <a:cubicBezTo>
                    <a:pt x="1" y="3358"/>
                    <a:pt x="203" y="3560"/>
                    <a:pt x="453" y="3560"/>
                  </a:cubicBezTo>
                  <a:cubicBezTo>
                    <a:pt x="703" y="3560"/>
                    <a:pt x="894" y="3370"/>
                    <a:pt x="894" y="3120"/>
                  </a:cubicBezTo>
                  <a:lnTo>
                    <a:pt x="894" y="167"/>
                  </a:lnTo>
                  <a:cubicBezTo>
                    <a:pt x="882" y="83"/>
                    <a:pt x="810" y="0"/>
                    <a:pt x="7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27" name="Google Shape;12227;p82"/>
            <p:cNvSpPr/>
            <p:nvPr/>
          </p:nvSpPr>
          <p:spPr>
            <a:xfrm>
              <a:off x="6054704" y="2499988"/>
              <a:ext cx="27670" cy="271169"/>
            </a:xfrm>
            <a:custGeom>
              <a:avLst/>
              <a:gdLst/>
              <a:ahLst/>
              <a:cxnLst/>
              <a:rect l="l" t="t" r="r" b="b"/>
              <a:pathLst>
                <a:path w="870" h="8526" extrusionOk="0">
                  <a:moveTo>
                    <a:pt x="548" y="6775"/>
                  </a:moveTo>
                  <a:lnTo>
                    <a:pt x="548" y="8097"/>
                  </a:lnTo>
                  <a:lnTo>
                    <a:pt x="560" y="8097"/>
                  </a:lnTo>
                  <a:cubicBezTo>
                    <a:pt x="560" y="8156"/>
                    <a:pt x="513" y="8216"/>
                    <a:pt x="441" y="8216"/>
                  </a:cubicBezTo>
                  <a:cubicBezTo>
                    <a:pt x="370" y="8216"/>
                    <a:pt x="322" y="8168"/>
                    <a:pt x="322" y="8097"/>
                  </a:cubicBezTo>
                  <a:lnTo>
                    <a:pt x="322" y="6775"/>
                  </a:lnTo>
                  <a:close/>
                  <a:moveTo>
                    <a:pt x="715" y="1"/>
                  </a:moveTo>
                  <a:cubicBezTo>
                    <a:pt x="620" y="1"/>
                    <a:pt x="548" y="72"/>
                    <a:pt x="548" y="167"/>
                  </a:cubicBezTo>
                  <a:lnTo>
                    <a:pt x="548" y="6442"/>
                  </a:lnTo>
                  <a:lnTo>
                    <a:pt x="322" y="6442"/>
                  </a:lnTo>
                  <a:lnTo>
                    <a:pt x="322" y="1167"/>
                  </a:lnTo>
                  <a:cubicBezTo>
                    <a:pt x="322" y="1072"/>
                    <a:pt x="251" y="1001"/>
                    <a:pt x="156" y="1001"/>
                  </a:cubicBezTo>
                  <a:cubicBezTo>
                    <a:pt x="72" y="1001"/>
                    <a:pt x="1" y="1072"/>
                    <a:pt x="1" y="1167"/>
                  </a:cubicBezTo>
                  <a:lnTo>
                    <a:pt x="1" y="8097"/>
                  </a:lnTo>
                  <a:cubicBezTo>
                    <a:pt x="1" y="8335"/>
                    <a:pt x="191" y="8526"/>
                    <a:pt x="441" y="8526"/>
                  </a:cubicBezTo>
                  <a:cubicBezTo>
                    <a:pt x="679" y="8526"/>
                    <a:pt x="870" y="8335"/>
                    <a:pt x="870" y="8097"/>
                  </a:cubicBezTo>
                  <a:lnTo>
                    <a:pt x="870" y="167"/>
                  </a:lnTo>
                  <a:cubicBezTo>
                    <a:pt x="870" y="72"/>
                    <a:pt x="810" y="1"/>
                    <a:pt x="7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228" name="Google Shape;12228;p82"/>
          <p:cNvGrpSpPr/>
          <p:nvPr/>
        </p:nvGrpSpPr>
        <p:grpSpPr>
          <a:xfrm>
            <a:off x="6991647" y="3024637"/>
            <a:ext cx="540340" cy="367332"/>
            <a:chOff x="5283337" y="2478774"/>
            <a:chExt cx="358633" cy="243913"/>
          </a:xfrm>
          <a:solidFill>
            <a:srgbClr val="D2DE00"/>
          </a:solidFill>
        </p:grpSpPr>
        <p:sp>
          <p:nvSpPr>
            <p:cNvPr id="12229" name="Google Shape;12229;p82"/>
            <p:cNvSpPr/>
            <p:nvPr/>
          </p:nvSpPr>
          <p:spPr>
            <a:xfrm>
              <a:off x="5386735" y="2511056"/>
              <a:ext cx="21596" cy="20387"/>
            </a:xfrm>
            <a:custGeom>
              <a:avLst/>
              <a:gdLst/>
              <a:ahLst/>
              <a:cxnLst/>
              <a:rect l="l" t="t" r="r" b="b"/>
              <a:pathLst>
                <a:path w="679" h="641" extrusionOk="0">
                  <a:moveTo>
                    <a:pt x="494" y="1"/>
                  </a:moveTo>
                  <a:cubicBezTo>
                    <a:pt x="453" y="1"/>
                    <a:pt x="411" y="16"/>
                    <a:pt x="381" y="46"/>
                  </a:cubicBezTo>
                  <a:lnTo>
                    <a:pt x="60" y="367"/>
                  </a:lnTo>
                  <a:cubicBezTo>
                    <a:pt x="0" y="427"/>
                    <a:pt x="0" y="534"/>
                    <a:pt x="60" y="593"/>
                  </a:cubicBezTo>
                  <a:cubicBezTo>
                    <a:pt x="84" y="617"/>
                    <a:pt x="131" y="641"/>
                    <a:pt x="179" y="641"/>
                  </a:cubicBezTo>
                  <a:cubicBezTo>
                    <a:pt x="214" y="641"/>
                    <a:pt x="262" y="617"/>
                    <a:pt x="298" y="593"/>
                  </a:cubicBezTo>
                  <a:lnTo>
                    <a:pt x="619" y="260"/>
                  </a:lnTo>
                  <a:cubicBezTo>
                    <a:pt x="679" y="200"/>
                    <a:pt x="679" y="105"/>
                    <a:pt x="607" y="46"/>
                  </a:cubicBezTo>
                  <a:cubicBezTo>
                    <a:pt x="578" y="16"/>
                    <a:pt x="536" y="1"/>
                    <a:pt x="49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30" name="Google Shape;12230;p82"/>
            <p:cNvSpPr/>
            <p:nvPr/>
          </p:nvSpPr>
          <p:spPr>
            <a:xfrm>
              <a:off x="5321599" y="2575811"/>
              <a:ext cx="21977" cy="20387"/>
            </a:xfrm>
            <a:custGeom>
              <a:avLst/>
              <a:gdLst/>
              <a:ahLst/>
              <a:cxnLst/>
              <a:rect l="l" t="t" r="r" b="b"/>
              <a:pathLst>
                <a:path w="691" h="641" extrusionOk="0">
                  <a:moveTo>
                    <a:pt x="506" y="1"/>
                  </a:moveTo>
                  <a:cubicBezTo>
                    <a:pt x="465" y="1"/>
                    <a:pt x="423" y="16"/>
                    <a:pt x="393" y="46"/>
                  </a:cubicBezTo>
                  <a:lnTo>
                    <a:pt x="72" y="367"/>
                  </a:lnTo>
                  <a:cubicBezTo>
                    <a:pt x="0" y="427"/>
                    <a:pt x="0" y="534"/>
                    <a:pt x="72" y="593"/>
                  </a:cubicBezTo>
                  <a:cubicBezTo>
                    <a:pt x="96" y="629"/>
                    <a:pt x="143" y="641"/>
                    <a:pt x="179" y="641"/>
                  </a:cubicBezTo>
                  <a:cubicBezTo>
                    <a:pt x="227" y="641"/>
                    <a:pt x="274" y="629"/>
                    <a:pt x="298" y="593"/>
                  </a:cubicBezTo>
                  <a:lnTo>
                    <a:pt x="631" y="272"/>
                  </a:lnTo>
                  <a:cubicBezTo>
                    <a:pt x="691" y="212"/>
                    <a:pt x="691" y="105"/>
                    <a:pt x="619" y="46"/>
                  </a:cubicBezTo>
                  <a:cubicBezTo>
                    <a:pt x="590" y="16"/>
                    <a:pt x="548" y="1"/>
                    <a:pt x="50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31" name="Google Shape;12231;p82"/>
            <p:cNvSpPr/>
            <p:nvPr/>
          </p:nvSpPr>
          <p:spPr>
            <a:xfrm>
              <a:off x="5386735" y="2575811"/>
              <a:ext cx="21596" cy="20387"/>
            </a:xfrm>
            <a:custGeom>
              <a:avLst/>
              <a:gdLst/>
              <a:ahLst/>
              <a:cxnLst/>
              <a:rect l="l" t="t" r="r" b="b"/>
              <a:pathLst>
                <a:path w="679" h="641" extrusionOk="0">
                  <a:moveTo>
                    <a:pt x="168" y="1"/>
                  </a:moveTo>
                  <a:cubicBezTo>
                    <a:pt x="128" y="1"/>
                    <a:pt x="89" y="16"/>
                    <a:pt x="60" y="46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381" y="593"/>
                  </a:lnTo>
                  <a:cubicBezTo>
                    <a:pt x="417" y="629"/>
                    <a:pt x="465" y="641"/>
                    <a:pt x="500" y="641"/>
                  </a:cubicBezTo>
                  <a:cubicBezTo>
                    <a:pt x="548" y="641"/>
                    <a:pt x="595" y="629"/>
                    <a:pt x="619" y="593"/>
                  </a:cubicBezTo>
                  <a:cubicBezTo>
                    <a:pt x="679" y="534"/>
                    <a:pt x="679" y="427"/>
                    <a:pt x="607" y="367"/>
                  </a:cubicBezTo>
                  <a:lnTo>
                    <a:pt x="286" y="46"/>
                  </a:lnTo>
                  <a:cubicBezTo>
                    <a:pt x="250" y="16"/>
                    <a:pt x="209" y="1"/>
                    <a:pt x="16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32" name="Google Shape;12232;p82"/>
            <p:cNvSpPr/>
            <p:nvPr/>
          </p:nvSpPr>
          <p:spPr>
            <a:xfrm>
              <a:off x="5321599" y="2511056"/>
              <a:ext cx="21977" cy="20387"/>
            </a:xfrm>
            <a:custGeom>
              <a:avLst/>
              <a:gdLst/>
              <a:ahLst/>
              <a:cxnLst/>
              <a:rect l="l" t="t" r="r" b="b"/>
              <a:pathLst>
                <a:path w="691" h="641" extrusionOk="0">
                  <a:moveTo>
                    <a:pt x="179" y="1"/>
                  </a:moveTo>
                  <a:cubicBezTo>
                    <a:pt x="140" y="1"/>
                    <a:pt x="101" y="16"/>
                    <a:pt x="72" y="46"/>
                  </a:cubicBezTo>
                  <a:cubicBezTo>
                    <a:pt x="0" y="105"/>
                    <a:pt x="0" y="200"/>
                    <a:pt x="72" y="260"/>
                  </a:cubicBezTo>
                  <a:lnTo>
                    <a:pt x="393" y="593"/>
                  </a:lnTo>
                  <a:cubicBezTo>
                    <a:pt x="429" y="617"/>
                    <a:pt x="465" y="641"/>
                    <a:pt x="512" y="641"/>
                  </a:cubicBezTo>
                  <a:cubicBezTo>
                    <a:pt x="560" y="641"/>
                    <a:pt x="596" y="617"/>
                    <a:pt x="631" y="593"/>
                  </a:cubicBezTo>
                  <a:cubicBezTo>
                    <a:pt x="691" y="534"/>
                    <a:pt x="691" y="427"/>
                    <a:pt x="619" y="367"/>
                  </a:cubicBezTo>
                  <a:lnTo>
                    <a:pt x="286" y="46"/>
                  </a:lnTo>
                  <a:cubicBezTo>
                    <a:pt x="256" y="16"/>
                    <a:pt x="218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33" name="Google Shape;12233;p82"/>
            <p:cNvSpPr/>
            <p:nvPr/>
          </p:nvSpPr>
          <p:spPr>
            <a:xfrm>
              <a:off x="5522670" y="2520916"/>
              <a:ext cx="17079" cy="15457"/>
            </a:xfrm>
            <a:custGeom>
              <a:avLst/>
              <a:gdLst/>
              <a:ahLst/>
              <a:cxnLst/>
              <a:rect l="l" t="t" r="r" b="b"/>
              <a:pathLst>
                <a:path w="537" h="486" extrusionOk="0">
                  <a:moveTo>
                    <a:pt x="346" y="0"/>
                  </a:moveTo>
                  <a:cubicBezTo>
                    <a:pt x="307" y="0"/>
                    <a:pt x="268" y="15"/>
                    <a:pt x="239" y="45"/>
                  </a:cubicBezTo>
                  <a:lnTo>
                    <a:pt x="60" y="224"/>
                  </a:lnTo>
                  <a:cubicBezTo>
                    <a:pt x="1" y="283"/>
                    <a:pt x="1" y="390"/>
                    <a:pt x="60" y="450"/>
                  </a:cubicBezTo>
                  <a:cubicBezTo>
                    <a:pt x="84" y="474"/>
                    <a:pt x="131" y="486"/>
                    <a:pt x="179" y="486"/>
                  </a:cubicBezTo>
                  <a:cubicBezTo>
                    <a:pt x="215" y="486"/>
                    <a:pt x="262" y="474"/>
                    <a:pt x="298" y="450"/>
                  </a:cubicBezTo>
                  <a:lnTo>
                    <a:pt x="477" y="271"/>
                  </a:lnTo>
                  <a:cubicBezTo>
                    <a:pt x="536" y="212"/>
                    <a:pt x="536" y="105"/>
                    <a:pt x="453" y="45"/>
                  </a:cubicBezTo>
                  <a:cubicBezTo>
                    <a:pt x="423" y="15"/>
                    <a:pt x="384" y="0"/>
                    <a:pt x="3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34" name="Google Shape;12234;p82"/>
            <p:cNvSpPr/>
            <p:nvPr/>
          </p:nvSpPr>
          <p:spPr>
            <a:xfrm>
              <a:off x="5473054" y="2570531"/>
              <a:ext cx="16698" cy="15839"/>
            </a:xfrm>
            <a:custGeom>
              <a:avLst/>
              <a:gdLst/>
              <a:ahLst/>
              <a:cxnLst/>
              <a:rect l="l" t="t" r="r" b="b"/>
              <a:pathLst>
                <a:path w="525" h="498" extrusionOk="0">
                  <a:moveTo>
                    <a:pt x="358" y="0"/>
                  </a:moveTo>
                  <a:cubicBezTo>
                    <a:pt x="319" y="0"/>
                    <a:pt x="281" y="15"/>
                    <a:pt x="251" y="45"/>
                  </a:cubicBezTo>
                  <a:lnTo>
                    <a:pt x="72" y="223"/>
                  </a:lnTo>
                  <a:cubicBezTo>
                    <a:pt x="1" y="283"/>
                    <a:pt x="1" y="390"/>
                    <a:pt x="72" y="450"/>
                  </a:cubicBezTo>
                  <a:cubicBezTo>
                    <a:pt x="96" y="473"/>
                    <a:pt x="144" y="497"/>
                    <a:pt x="179" y="497"/>
                  </a:cubicBezTo>
                  <a:cubicBezTo>
                    <a:pt x="227" y="497"/>
                    <a:pt x="275" y="473"/>
                    <a:pt x="298" y="450"/>
                  </a:cubicBezTo>
                  <a:lnTo>
                    <a:pt x="477" y="271"/>
                  </a:lnTo>
                  <a:cubicBezTo>
                    <a:pt x="525" y="212"/>
                    <a:pt x="525" y="104"/>
                    <a:pt x="465" y="45"/>
                  </a:cubicBezTo>
                  <a:cubicBezTo>
                    <a:pt x="435" y="15"/>
                    <a:pt x="397" y="0"/>
                    <a:pt x="35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35" name="Google Shape;12235;p82"/>
            <p:cNvSpPr/>
            <p:nvPr/>
          </p:nvSpPr>
          <p:spPr>
            <a:xfrm>
              <a:off x="5522670" y="2570531"/>
              <a:ext cx="17079" cy="15839"/>
            </a:xfrm>
            <a:custGeom>
              <a:avLst/>
              <a:gdLst/>
              <a:ahLst/>
              <a:cxnLst/>
              <a:rect l="l" t="t" r="r" b="b"/>
              <a:pathLst>
                <a:path w="537" h="498" extrusionOk="0">
                  <a:moveTo>
                    <a:pt x="167" y="0"/>
                  </a:moveTo>
                  <a:cubicBezTo>
                    <a:pt x="129" y="0"/>
                    <a:pt x="90" y="15"/>
                    <a:pt x="60" y="45"/>
                  </a:cubicBezTo>
                  <a:cubicBezTo>
                    <a:pt x="1" y="104"/>
                    <a:pt x="1" y="212"/>
                    <a:pt x="60" y="271"/>
                  </a:cubicBezTo>
                  <a:lnTo>
                    <a:pt x="239" y="450"/>
                  </a:lnTo>
                  <a:cubicBezTo>
                    <a:pt x="262" y="473"/>
                    <a:pt x="310" y="497"/>
                    <a:pt x="358" y="497"/>
                  </a:cubicBezTo>
                  <a:cubicBezTo>
                    <a:pt x="393" y="497"/>
                    <a:pt x="441" y="473"/>
                    <a:pt x="477" y="450"/>
                  </a:cubicBezTo>
                  <a:cubicBezTo>
                    <a:pt x="536" y="390"/>
                    <a:pt x="536" y="283"/>
                    <a:pt x="453" y="223"/>
                  </a:cubicBezTo>
                  <a:lnTo>
                    <a:pt x="274" y="45"/>
                  </a:lnTo>
                  <a:cubicBezTo>
                    <a:pt x="245" y="15"/>
                    <a:pt x="206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36" name="Google Shape;12236;p82"/>
            <p:cNvSpPr/>
            <p:nvPr/>
          </p:nvSpPr>
          <p:spPr>
            <a:xfrm>
              <a:off x="5473054" y="2520916"/>
              <a:ext cx="16698" cy="15457"/>
            </a:xfrm>
            <a:custGeom>
              <a:avLst/>
              <a:gdLst/>
              <a:ahLst/>
              <a:cxnLst/>
              <a:rect l="l" t="t" r="r" b="b"/>
              <a:pathLst>
                <a:path w="525" h="486" extrusionOk="0">
                  <a:moveTo>
                    <a:pt x="179" y="0"/>
                  </a:moveTo>
                  <a:cubicBezTo>
                    <a:pt x="141" y="0"/>
                    <a:pt x="102" y="15"/>
                    <a:pt x="72" y="45"/>
                  </a:cubicBezTo>
                  <a:cubicBezTo>
                    <a:pt x="1" y="105"/>
                    <a:pt x="1" y="212"/>
                    <a:pt x="72" y="271"/>
                  </a:cubicBezTo>
                  <a:lnTo>
                    <a:pt x="251" y="450"/>
                  </a:lnTo>
                  <a:cubicBezTo>
                    <a:pt x="275" y="474"/>
                    <a:pt x="322" y="486"/>
                    <a:pt x="370" y="486"/>
                  </a:cubicBezTo>
                  <a:cubicBezTo>
                    <a:pt x="406" y="486"/>
                    <a:pt x="453" y="474"/>
                    <a:pt x="477" y="450"/>
                  </a:cubicBezTo>
                  <a:cubicBezTo>
                    <a:pt x="525" y="390"/>
                    <a:pt x="525" y="283"/>
                    <a:pt x="465" y="224"/>
                  </a:cubicBezTo>
                  <a:lnTo>
                    <a:pt x="287" y="45"/>
                  </a:lnTo>
                  <a:cubicBezTo>
                    <a:pt x="257" y="15"/>
                    <a:pt x="218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37" name="Google Shape;12237;p82"/>
            <p:cNvSpPr/>
            <p:nvPr/>
          </p:nvSpPr>
          <p:spPr>
            <a:xfrm>
              <a:off x="5343926" y="2638594"/>
              <a:ext cx="95860" cy="10623"/>
            </a:xfrm>
            <a:custGeom>
              <a:avLst/>
              <a:gdLst/>
              <a:ahLst/>
              <a:cxnLst/>
              <a:rect l="l" t="t" r="r" b="b"/>
              <a:pathLst>
                <a:path w="3014" h="334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cubicBezTo>
                    <a:pt x="1" y="262"/>
                    <a:pt x="84" y="334"/>
                    <a:pt x="167" y="334"/>
                  </a:cubicBezTo>
                  <a:lnTo>
                    <a:pt x="2846" y="334"/>
                  </a:lnTo>
                  <a:cubicBezTo>
                    <a:pt x="2942" y="334"/>
                    <a:pt x="3013" y="262"/>
                    <a:pt x="3013" y="167"/>
                  </a:cubicBezTo>
                  <a:cubicBezTo>
                    <a:pt x="3013" y="84"/>
                    <a:pt x="2942" y="0"/>
                    <a:pt x="28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38" name="Google Shape;12238;p82"/>
            <p:cNvSpPr/>
            <p:nvPr/>
          </p:nvSpPr>
          <p:spPr>
            <a:xfrm>
              <a:off x="5343926" y="2689323"/>
              <a:ext cx="20482" cy="10655"/>
            </a:xfrm>
            <a:custGeom>
              <a:avLst/>
              <a:gdLst/>
              <a:ahLst/>
              <a:cxnLst/>
              <a:rect l="l" t="t" r="r" b="b"/>
              <a:pathLst>
                <a:path w="644" h="335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lnTo>
                    <a:pt x="477" y="334"/>
                  </a:lnTo>
                  <a:cubicBezTo>
                    <a:pt x="572" y="334"/>
                    <a:pt x="644" y="251"/>
                    <a:pt x="644" y="167"/>
                  </a:cubicBezTo>
                  <a:cubicBezTo>
                    <a:pt x="644" y="72"/>
                    <a:pt x="572" y="1"/>
                    <a:pt x="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39" name="Google Shape;12239;p82"/>
            <p:cNvSpPr/>
            <p:nvPr/>
          </p:nvSpPr>
          <p:spPr>
            <a:xfrm>
              <a:off x="5378021" y="2689323"/>
              <a:ext cx="61765" cy="10655"/>
            </a:xfrm>
            <a:custGeom>
              <a:avLst/>
              <a:gdLst/>
              <a:ahLst/>
              <a:cxnLst/>
              <a:rect l="l" t="t" r="r" b="b"/>
              <a:pathLst>
                <a:path w="1942" h="335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1774" y="334"/>
                  </a:lnTo>
                  <a:cubicBezTo>
                    <a:pt x="1870" y="334"/>
                    <a:pt x="1941" y="251"/>
                    <a:pt x="1941" y="167"/>
                  </a:cubicBezTo>
                  <a:cubicBezTo>
                    <a:pt x="1941" y="72"/>
                    <a:pt x="1870" y="1"/>
                    <a:pt x="177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40" name="Google Shape;12240;p82"/>
            <p:cNvSpPr/>
            <p:nvPr/>
          </p:nvSpPr>
          <p:spPr>
            <a:xfrm>
              <a:off x="5343926" y="2663975"/>
              <a:ext cx="95860" cy="10241"/>
            </a:xfrm>
            <a:custGeom>
              <a:avLst/>
              <a:gdLst/>
              <a:ahLst/>
              <a:cxnLst/>
              <a:rect l="l" t="t" r="r" b="b"/>
              <a:pathLst>
                <a:path w="3014" h="322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2846" y="322"/>
                  </a:lnTo>
                  <a:cubicBezTo>
                    <a:pt x="2942" y="322"/>
                    <a:pt x="3013" y="250"/>
                    <a:pt x="3013" y="155"/>
                  </a:cubicBezTo>
                  <a:cubicBezTo>
                    <a:pt x="3013" y="72"/>
                    <a:pt x="2942" y="0"/>
                    <a:pt x="28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41" name="Google Shape;12241;p82"/>
            <p:cNvSpPr/>
            <p:nvPr/>
          </p:nvSpPr>
          <p:spPr>
            <a:xfrm>
              <a:off x="5283337" y="2478774"/>
              <a:ext cx="287072" cy="149229"/>
            </a:xfrm>
            <a:custGeom>
              <a:avLst/>
              <a:gdLst/>
              <a:ahLst/>
              <a:cxnLst/>
              <a:rect l="l" t="t" r="r" b="b"/>
              <a:pathLst>
                <a:path w="9026" h="4692" extrusionOk="0">
                  <a:moveTo>
                    <a:pt x="7002" y="834"/>
                  </a:moveTo>
                  <a:cubicBezTo>
                    <a:pt x="7383" y="834"/>
                    <a:pt x="7776" y="977"/>
                    <a:pt x="8073" y="1275"/>
                  </a:cubicBezTo>
                  <a:cubicBezTo>
                    <a:pt x="8669" y="1870"/>
                    <a:pt x="8669" y="2823"/>
                    <a:pt x="8073" y="3418"/>
                  </a:cubicBezTo>
                  <a:cubicBezTo>
                    <a:pt x="7776" y="3716"/>
                    <a:pt x="7389" y="3864"/>
                    <a:pt x="7002" y="3864"/>
                  </a:cubicBezTo>
                  <a:cubicBezTo>
                    <a:pt x="6615" y="3864"/>
                    <a:pt x="6228" y="3716"/>
                    <a:pt x="5930" y="3418"/>
                  </a:cubicBezTo>
                  <a:cubicBezTo>
                    <a:pt x="5335" y="2823"/>
                    <a:pt x="5335" y="1870"/>
                    <a:pt x="5930" y="1275"/>
                  </a:cubicBezTo>
                  <a:cubicBezTo>
                    <a:pt x="6228" y="977"/>
                    <a:pt x="6609" y="834"/>
                    <a:pt x="7002" y="834"/>
                  </a:cubicBezTo>
                  <a:close/>
                  <a:moveTo>
                    <a:pt x="2561" y="322"/>
                  </a:moveTo>
                  <a:cubicBezTo>
                    <a:pt x="3084" y="322"/>
                    <a:pt x="3608" y="525"/>
                    <a:pt x="3989" y="918"/>
                  </a:cubicBezTo>
                  <a:cubicBezTo>
                    <a:pt x="4787" y="1715"/>
                    <a:pt x="4787" y="2989"/>
                    <a:pt x="3989" y="3775"/>
                  </a:cubicBezTo>
                  <a:cubicBezTo>
                    <a:pt x="3596" y="4174"/>
                    <a:pt x="3079" y="4373"/>
                    <a:pt x="2561" y="4373"/>
                  </a:cubicBezTo>
                  <a:cubicBezTo>
                    <a:pt x="2043" y="4373"/>
                    <a:pt x="1525" y="4174"/>
                    <a:pt x="1132" y="3775"/>
                  </a:cubicBezTo>
                  <a:cubicBezTo>
                    <a:pt x="346" y="2989"/>
                    <a:pt x="346" y="1715"/>
                    <a:pt x="1132" y="918"/>
                  </a:cubicBezTo>
                  <a:cubicBezTo>
                    <a:pt x="1525" y="537"/>
                    <a:pt x="2037" y="322"/>
                    <a:pt x="2561" y="322"/>
                  </a:cubicBezTo>
                  <a:close/>
                  <a:moveTo>
                    <a:pt x="2575" y="1"/>
                  </a:moveTo>
                  <a:cubicBezTo>
                    <a:pt x="1974" y="1"/>
                    <a:pt x="1370" y="227"/>
                    <a:pt x="906" y="680"/>
                  </a:cubicBezTo>
                  <a:cubicBezTo>
                    <a:pt x="1" y="1596"/>
                    <a:pt x="1" y="3085"/>
                    <a:pt x="906" y="4001"/>
                  </a:cubicBezTo>
                  <a:cubicBezTo>
                    <a:pt x="1370" y="4466"/>
                    <a:pt x="1965" y="4692"/>
                    <a:pt x="2561" y="4692"/>
                  </a:cubicBezTo>
                  <a:cubicBezTo>
                    <a:pt x="3156" y="4692"/>
                    <a:pt x="3763" y="4466"/>
                    <a:pt x="4216" y="4001"/>
                  </a:cubicBezTo>
                  <a:cubicBezTo>
                    <a:pt x="4525" y="3692"/>
                    <a:pt x="4739" y="3299"/>
                    <a:pt x="4835" y="2882"/>
                  </a:cubicBezTo>
                  <a:lnTo>
                    <a:pt x="5240" y="2882"/>
                  </a:lnTo>
                  <a:cubicBezTo>
                    <a:pt x="5335" y="3156"/>
                    <a:pt x="5478" y="3418"/>
                    <a:pt x="5704" y="3632"/>
                  </a:cubicBezTo>
                  <a:cubicBezTo>
                    <a:pt x="6061" y="3990"/>
                    <a:pt x="6537" y="4168"/>
                    <a:pt x="7002" y="4168"/>
                  </a:cubicBezTo>
                  <a:cubicBezTo>
                    <a:pt x="7454" y="4168"/>
                    <a:pt x="7930" y="3990"/>
                    <a:pt x="8288" y="3632"/>
                  </a:cubicBezTo>
                  <a:cubicBezTo>
                    <a:pt x="9026" y="2930"/>
                    <a:pt x="9026" y="1775"/>
                    <a:pt x="8311" y="1061"/>
                  </a:cubicBezTo>
                  <a:cubicBezTo>
                    <a:pt x="7954" y="703"/>
                    <a:pt x="7481" y="525"/>
                    <a:pt x="7008" y="525"/>
                  </a:cubicBezTo>
                  <a:cubicBezTo>
                    <a:pt x="6534" y="525"/>
                    <a:pt x="6061" y="703"/>
                    <a:pt x="5704" y="1061"/>
                  </a:cubicBezTo>
                  <a:cubicBezTo>
                    <a:pt x="5287" y="1477"/>
                    <a:pt x="5109" y="2037"/>
                    <a:pt x="5180" y="2573"/>
                  </a:cubicBezTo>
                  <a:lnTo>
                    <a:pt x="4894" y="2573"/>
                  </a:lnTo>
                  <a:cubicBezTo>
                    <a:pt x="4954" y="1906"/>
                    <a:pt x="4739" y="1203"/>
                    <a:pt x="4227" y="680"/>
                  </a:cubicBezTo>
                  <a:cubicBezTo>
                    <a:pt x="3775" y="227"/>
                    <a:pt x="3177" y="1"/>
                    <a:pt x="257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42" name="Google Shape;12242;p82"/>
            <p:cNvSpPr/>
            <p:nvPr/>
          </p:nvSpPr>
          <p:spPr>
            <a:xfrm>
              <a:off x="5336356" y="2524987"/>
              <a:ext cx="56836" cy="56836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894" y="334"/>
                  </a:moveTo>
                  <a:cubicBezTo>
                    <a:pt x="1203" y="334"/>
                    <a:pt x="1465" y="584"/>
                    <a:pt x="1465" y="893"/>
                  </a:cubicBezTo>
                  <a:cubicBezTo>
                    <a:pt x="1465" y="1215"/>
                    <a:pt x="1203" y="1465"/>
                    <a:pt x="894" y="1465"/>
                  </a:cubicBezTo>
                  <a:cubicBezTo>
                    <a:pt x="584" y="1465"/>
                    <a:pt x="334" y="1215"/>
                    <a:pt x="334" y="893"/>
                  </a:cubicBezTo>
                  <a:cubicBezTo>
                    <a:pt x="334" y="584"/>
                    <a:pt x="584" y="334"/>
                    <a:pt x="894" y="334"/>
                  </a:cubicBezTo>
                  <a:close/>
                  <a:moveTo>
                    <a:pt x="894" y="0"/>
                  </a:moveTo>
                  <a:cubicBezTo>
                    <a:pt x="405" y="0"/>
                    <a:pt x="1" y="405"/>
                    <a:pt x="1" y="893"/>
                  </a:cubicBezTo>
                  <a:cubicBezTo>
                    <a:pt x="1" y="1394"/>
                    <a:pt x="405" y="1786"/>
                    <a:pt x="894" y="1786"/>
                  </a:cubicBezTo>
                  <a:cubicBezTo>
                    <a:pt x="1394" y="1786"/>
                    <a:pt x="1787" y="1394"/>
                    <a:pt x="1787" y="893"/>
                  </a:cubicBezTo>
                  <a:cubicBezTo>
                    <a:pt x="1787" y="405"/>
                    <a:pt x="1394" y="0"/>
                    <a:pt x="8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43" name="Google Shape;12243;p82"/>
            <p:cNvSpPr/>
            <p:nvPr/>
          </p:nvSpPr>
          <p:spPr>
            <a:xfrm>
              <a:off x="5486699" y="2534083"/>
              <a:ext cx="38643" cy="3902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334"/>
                  </a:moveTo>
                  <a:cubicBezTo>
                    <a:pt x="762" y="334"/>
                    <a:pt x="893" y="465"/>
                    <a:pt x="893" y="607"/>
                  </a:cubicBezTo>
                  <a:cubicBezTo>
                    <a:pt x="905" y="774"/>
                    <a:pt x="774" y="893"/>
                    <a:pt x="608" y="893"/>
                  </a:cubicBezTo>
                  <a:cubicBezTo>
                    <a:pt x="441" y="893"/>
                    <a:pt x="322" y="762"/>
                    <a:pt x="322" y="607"/>
                  </a:cubicBezTo>
                  <a:cubicBezTo>
                    <a:pt x="322" y="465"/>
                    <a:pt x="453" y="334"/>
                    <a:pt x="608" y="334"/>
                  </a:cubicBezTo>
                  <a:close/>
                  <a:moveTo>
                    <a:pt x="608" y="0"/>
                  </a:moveTo>
                  <a:cubicBezTo>
                    <a:pt x="262" y="0"/>
                    <a:pt x="0" y="274"/>
                    <a:pt x="0" y="607"/>
                  </a:cubicBezTo>
                  <a:cubicBezTo>
                    <a:pt x="0" y="953"/>
                    <a:pt x="262" y="1227"/>
                    <a:pt x="608" y="1227"/>
                  </a:cubicBezTo>
                  <a:cubicBezTo>
                    <a:pt x="941" y="1227"/>
                    <a:pt x="1215" y="953"/>
                    <a:pt x="1215" y="607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44" name="Google Shape;12244;p82"/>
            <p:cNvSpPr/>
            <p:nvPr/>
          </p:nvSpPr>
          <p:spPr>
            <a:xfrm>
              <a:off x="5466248" y="2638594"/>
              <a:ext cx="61384" cy="61765"/>
            </a:xfrm>
            <a:custGeom>
              <a:avLst/>
              <a:gdLst/>
              <a:ahLst/>
              <a:cxnLst/>
              <a:rect l="l" t="t" r="r" b="b"/>
              <a:pathLst>
                <a:path w="1930" h="1942" extrusionOk="0">
                  <a:moveTo>
                    <a:pt x="1608" y="310"/>
                  </a:moveTo>
                  <a:lnTo>
                    <a:pt x="1608" y="1596"/>
                  </a:lnTo>
                  <a:lnTo>
                    <a:pt x="322" y="1596"/>
                  </a:lnTo>
                  <a:lnTo>
                    <a:pt x="322" y="310"/>
                  </a:lnTo>
                  <a:close/>
                  <a:moveTo>
                    <a:pt x="239" y="0"/>
                  </a:moveTo>
                  <a:cubicBezTo>
                    <a:pt x="96" y="0"/>
                    <a:pt x="0" y="108"/>
                    <a:pt x="0" y="238"/>
                  </a:cubicBezTo>
                  <a:lnTo>
                    <a:pt x="0" y="1703"/>
                  </a:lnTo>
                  <a:cubicBezTo>
                    <a:pt x="0" y="1834"/>
                    <a:pt x="108" y="1941"/>
                    <a:pt x="239" y="1941"/>
                  </a:cubicBezTo>
                  <a:lnTo>
                    <a:pt x="1691" y="1941"/>
                  </a:lnTo>
                  <a:cubicBezTo>
                    <a:pt x="1834" y="1941"/>
                    <a:pt x="1929" y="1834"/>
                    <a:pt x="1929" y="1703"/>
                  </a:cubicBezTo>
                  <a:lnTo>
                    <a:pt x="1929" y="238"/>
                  </a:lnTo>
                  <a:cubicBezTo>
                    <a:pt x="1929" y="108"/>
                    <a:pt x="1834" y="0"/>
                    <a:pt x="16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45" name="Google Shape;12245;p82"/>
            <p:cNvSpPr/>
            <p:nvPr/>
          </p:nvSpPr>
          <p:spPr>
            <a:xfrm>
              <a:off x="5316287" y="2582458"/>
              <a:ext cx="325683" cy="140228"/>
            </a:xfrm>
            <a:custGeom>
              <a:avLst/>
              <a:gdLst/>
              <a:ahLst/>
              <a:cxnLst/>
              <a:rect l="l" t="t" r="r" b="b"/>
              <a:pathLst>
                <a:path w="10240" h="4409" extrusionOk="0">
                  <a:moveTo>
                    <a:pt x="8311" y="1289"/>
                  </a:moveTo>
                  <a:lnTo>
                    <a:pt x="8311" y="2420"/>
                  </a:lnTo>
                  <a:lnTo>
                    <a:pt x="7633" y="2420"/>
                  </a:lnTo>
                  <a:lnTo>
                    <a:pt x="7633" y="1289"/>
                  </a:lnTo>
                  <a:close/>
                  <a:moveTo>
                    <a:pt x="9907" y="325"/>
                  </a:moveTo>
                  <a:lnTo>
                    <a:pt x="9907" y="337"/>
                  </a:lnTo>
                  <a:lnTo>
                    <a:pt x="9907" y="3397"/>
                  </a:lnTo>
                  <a:lnTo>
                    <a:pt x="9895" y="3408"/>
                  </a:lnTo>
                  <a:lnTo>
                    <a:pt x="8656" y="3063"/>
                  </a:lnTo>
                  <a:cubicBezTo>
                    <a:pt x="8656" y="3063"/>
                    <a:pt x="8645" y="3063"/>
                    <a:pt x="8645" y="3051"/>
                  </a:cubicBezTo>
                  <a:lnTo>
                    <a:pt x="8645" y="2587"/>
                  </a:lnTo>
                  <a:lnTo>
                    <a:pt x="8645" y="1146"/>
                  </a:lnTo>
                  <a:lnTo>
                    <a:pt x="8645" y="682"/>
                  </a:lnTo>
                  <a:cubicBezTo>
                    <a:pt x="8645" y="682"/>
                    <a:pt x="8645" y="670"/>
                    <a:pt x="8656" y="670"/>
                  </a:cubicBezTo>
                  <a:lnTo>
                    <a:pt x="9895" y="325"/>
                  </a:lnTo>
                  <a:close/>
                  <a:moveTo>
                    <a:pt x="9887" y="1"/>
                  </a:moveTo>
                  <a:cubicBezTo>
                    <a:pt x="9858" y="1"/>
                    <a:pt x="9829" y="5"/>
                    <a:pt x="9799" y="15"/>
                  </a:cubicBezTo>
                  <a:lnTo>
                    <a:pt x="8573" y="360"/>
                  </a:lnTo>
                  <a:cubicBezTo>
                    <a:pt x="8418" y="396"/>
                    <a:pt x="8311" y="539"/>
                    <a:pt x="8311" y="682"/>
                  </a:cubicBezTo>
                  <a:lnTo>
                    <a:pt x="8311" y="980"/>
                  </a:lnTo>
                  <a:lnTo>
                    <a:pt x="7633" y="980"/>
                  </a:lnTo>
                  <a:lnTo>
                    <a:pt x="7633" y="741"/>
                  </a:lnTo>
                  <a:cubicBezTo>
                    <a:pt x="7633" y="658"/>
                    <a:pt x="7561" y="575"/>
                    <a:pt x="7466" y="575"/>
                  </a:cubicBezTo>
                  <a:cubicBezTo>
                    <a:pt x="7382" y="575"/>
                    <a:pt x="7299" y="658"/>
                    <a:pt x="7299" y="741"/>
                  </a:cubicBezTo>
                  <a:lnTo>
                    <a:pt x="7299" y="1146"/>
                  </a:lnTo>
                  <a:lnTo>
                    <a:pt x="7299" y="2587"/>
                  </a:lnTo>
                  <a:lnTo>
                    <a:pt x="7299" y="4004"/>
                  </a:lnTo>
                  <a:cubicBezTo>
                    <a:pt x="7299" y="4051"/>
                    <a:pt x="7263" y="4087"/>
                    <a:pt x="7216" y="4087"/>
                  </a:cubicBezTo>
                  <a:lnTo>
                    <a:pt x="417" y="4087"/>
                  </a:lnTo>
                  <a:cubicBezTo>
                    <a:pt x="370" y="4087"/>
                    <a:pt x="322" y="4051"/>
                    <a:pt x="322" y="4004"/>
                  </a:cubicBezTo>
                  <a:lnTo>
                    <a:pt x="322" y="1503"/>
                  </a:lnTo>
                  <a:cubicBezTo>
                    <a:pt x="322" y="1408"/>
                    <a:pt x="251" y="1337"/>
                    <a:pt x="155" y="1337"/>
                  </a:cubicBezTo>
                  <a:cubicBezTo>
                    <a:pt x="72" y="1337"/>
                    <a:pt x="1" y="1408"/>
                    <a:pt x="1" y="1503"/>
                  </a:cubicBezTo>
                  <a:lnTo>
                    <a:pt x="1" y="4004"/>
                  </a:lnTo>
                  <a:cubicBezTo>
                    <a:pt x="1" y="4230"/>
                    <a:pt x="179" y="4409"/>
                    <a:pt x="394" y="4409"/>
                  </a:cubicBezTo>
                  <a:lnTo>
                    <a:pt x="7216" y="4409"/>
                  </a:lnTo>
                  <a:cubicBezTo>
                    <a:pt x="7442" y="4409"/>
                    <a:pt x="7621" y="4230"/>
                    <a:pt x="7621" y="4004"/>
                  </a:cubicBezTo>
                  <a:lnTo>
                    <a:pt x="7621" y="2754"/>
                  </a:lnTo>
                  <a:lnTo>
                    <a:pt x="8299" y="2754"/>
                  </a:lnTo>
                  <a:lnTo>
                    <a:pt x="8299" y="3051"/>
                  </a:lnTo>
                  <a:cubicBezTo>
                    <a:pt x="8299" y="3194"/>
                    <a:pt x="8406" y="3337"/>
                    <a:pt x="8549" y="3373"/>
                  </a:cubicBezTo>
                  <a:lnTo>
                    <a:pt x="9788" y="3718"/>
                  </a:lnTo>
                  <a:cubicBezTo>
                    <a:pt x="9823" y="3730"/>
                    <a:pt x="9847" y="3730"/>
                    <a:pt x="9883" y="3730"/>
                  </a:cubicBezTo>
                  <a:cubicBezTo>
                    <a:pt x="9954" y="3730"/>
                    <a:pt x="10026" y="3706"/>
                    <a:pt x="10085" y="3658"/>
                  </a:cubicBezTo>
                  <a:cubicBezTo>
                    <a:pt x="10180" y="3599"/>
                    <a:pt x="10216" y="3492"/>
                    <a:pt x="10216" y="3397"/>
                  </a:cubicBezTo>
                  <a:lnTo>
                    <a:pt x="10216" y="337"/>
                  </a:lnTo>
                  <a:cubicBezTo>
                    <a:pt x="10240" y="241"/>
                    <a:pt x="10169" y="134"/>
                    <a:pt x="10097" y="75"/>
                  </a:cubicBezTo>
                  <a:cubicBezTo>
                    <a:pt x="10037" y="32"/>
                    <a:pt x="9964" y="1"/>
                    <a:pt x="988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246" name="Google Shape;12246;p82"/>
          <p:cNvGrpSpPr/>
          <p:nvPr/>
        </p:nvGrpSpPr>
        <p:grpSpPr>
          <a:xfrm>
            <a:off x="10619671" y="3056437"/>
            <a:ext cx="482757" cy="344893"/>
            <a:chOff x="7964753" y="2470823"/>
            <a:chExt cx="362068" cy="258670"/>
          </a:xfrm>
          <a:solidFill>
            <a:srgbClr val="D2DE00"/>
          </a:solidFill>
        </p:grpSpPr>
        <p:sp>
          <p:nvSpPr>
            <p:cNvPr id="12247" name="Google Shape;12247;p82"/>
            <p:cNvSpPr/>
            <p:nvPr/>
          </p:nvSpPr>
          <p:spPr>
            <a:xfrm>
              <a:off x="8196898" y="2562358"/>
              <a:ext cx="33363" cy="49012"/>
            </a:xfrm>
            <a:custGeom>
              <a:avLst/>
              <a:gdLst/>
              <a:ahLst/>
              <a:cxnLst/>
              <a:rect l="l" t="t" r="r" b="b"/>
              <a:pathLst>
                <a:path w="1049" h="1541" extrusionOk="0">
                  <a:moveTo>
                    <a:pt x="864" y="1"/>
                  </a:moveTo>
                  <a:cubicBezTo>
                    <a:pt x="823" y="1"/>
                    <a:pt x="783" y="19"/>
                    <a:pt x="751" y="52"/>
                  </a:cubicBezTo>
                  <a:lnTo>
                    <a:pt x="108" y="814"/>
                  </a:lnTo>
                  <a:cubicBezTo>
                    <a:pt x="36" y="897"/>
                    <a:pt x="0" y="1016"/>
                    <a:pt x="36" y="1135"/>
                  </a:cubicBezTo>
                  <a:cubicBezTo>
                    <a:pt x="60" y="1254"/>
                    <a:pt x="155" y="1350"/>
                    <a:pt x="274" y="1373"/>
                  </a:cubicBezTo>
                  <a:lnTo>
                    <a:pt x="691" y="1528"/>
                  </a:lnTo>
                  <a:cubicBezTo>
                    <a:pt x="703" y="1528"/>
                    <a:pt x="715" y="1540"/>
                    <a:pt x="751" y="1540"/>
                  </a:cubicBezTo>
                  <a:cubicBezTo>
                    <a:pt x="822" y="1540"/>
                    <a:pt x="882" y="1492"/>
                    <a:pt x="893" y="1433"/>
                  </a:cubicBezTo>
                  <a:cubicBezTo>
                    <a:pt x="929" y="1350"/>
                    <a:pt x="882" y="1254"/>
                    <a:pt x="786" y="1231"/>
                  </a:cubicBezTo>
                  <a:lnTo>
                    <a:pt x="370" y="1076"/>
                  </a:lnTo>
                  <a:cubicBezTo>
                    <a:pt x="358" y="1076"/>
                    <a:pt x="358" y="1064"/>
                    <a:pt x="346" y="1052"/>
                  </a:cubicBezTo>
                  <a:lnTo>
                    <a:pt x="346" y="1016"/>
                  </a:lnTo>
                  <a:lnTo>
                    <a:pt x="989" y="254"/>
                  </a:lnTo>
                  <a:cubicBezTo>
                    <a:pt x="1048" y="183"/>
                    <a:pt x="1024" y="99"/>
                    <a:pt x="965" y="40"/>
                  </a:cubicBezTo>
                  <a:cubicBezTo>
                    <a:pt x="933" y="13"/>
                    <a:pt x="898" y="1"/>
                    <a:pt x="86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48" name="Google Shape;12248;p82"/>
            <p:cNvSpPr/>
            <p:nvPr/>
          </p:nvSpPr>
          <p:spPr>
            <a:xfrm>
              <a:off x="8162421" y="2529471"/>
              <a:ext cx="51174" cy="21309"/>
            </a:xfrm>
            <a:custGeom>
              <a:avLst/>
              <a:gdLst/>
              <a:ahLst/>
              <a:cxnLst/>
              <a:rect l="l" t="t" r="r" b="b"/>
              <a:pathLst>
                <a:path w="1609" h="670" extrusionOk="0">
                  <a:moveTo>
                    <a:pt x="786" y="1"/>
                  </a:moveTo>
                  <a:cubicBezTo>
                    <a:pt x="759" y="1"/>
                    <a:pt x="732" y="1"/>
                    <a:pt x="703" y="2"/>
                  </a:cubicBezTo>
                  <a:cubicBezTo>
                    <a:pt x="406" y="14"/>
                    <a:pt x="144" y="86"/>
                    <a:pt x="132" y="86"/>
                  </a:cubicBezTo>
                  <a:cubicBezTo>
                    <a:pt x="49" y="121"/>
                    <a:pt x="1" y="205"/>
                    <a:pt x="25" y="300"/>
                  </a:cubicBezTo>
                  <a:cubicBezTo>
                    <a:pt x="52" y="364"/>
                    <a:pt x="108" y="407"/>
                    <a:pt x="176" y="407"/>
                  </a:cubicBezTo>
                  <a:cubicBezTo>
                    <a:pt x="196" y="407"/>
                    <a:pt x="217" y="403"/>
                    <a:pt x="239" y="395"/>
                  </a:cubicBezTo>
                  <a:cubicBezTo>
                    <a:pt x="239" y="395"/>
                    <a:pt x="477" y="324"/>
                    <a:pt x="727" y="324"/>
                  </a:cubicBezTo>
                  <a:cubicBezTo>
                    <a:pt x="754" y="322"/>
                    <a:pt x="782" y="321"/>
                    <a:pt x="811" y="321"/>
                  </a:cubicBezTo>
                  <a:cubicBezTo>
                    <a:pt x="980" y="321"/>
                    <a:pt x="1159" y="356"/>
                    <a:pt x="1251" y="479"/>
                  </a:cubicBezTo>
                  <a:cubicBezTo>
                    <a:pt x="1251" y="502"/>
                    <a:pt x="1251" y="550"/>
                    <a:pt x="1263" y="574"/>
                  </a:cubicBezTo>
                  <a:cubicBezTo>
                    <a:pt x="1299" y="633"/>
                    <a:pt x="1358" y="669"/>
                    <a:pt x="1418" y="669"/>
                  </a:cubicBezTo>
                  <a:cubicBezTo>
                    <a:pt x="1442" y="669"/>
                    <a:pt x="1454" y="669"/>
                    <a:pt x="1489" y="657"/>
                  </a:cubicBezTo>
                  <a:cubicBezTo>
                    <a:pt x="1573" y="574"/>
                    <a:pt x="1608" y="455"/>
                    <a:pt x="1561" y="371"/>
                  </a:cubicBezTo>
                  <a:cubicBezTo>
                    <a:pt x="1482" y="202"/>
                    <a:pt x="1274" y="1"/>
                    <a:pt x="7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49" name="Google Shape;12249;p82"/>
            <p:cNvSpPr/>
            <p:nvPr/>
          </p:nvSpPr>
          <p:spPr>
            <a:xfrm>
              <a:off x="8241966" y="2551258"/>
              <a:ext cx="47739" cy="30565"/>
            </a:xfrm>
            <a:custGeom>
              <a:avLst/>
              <a:gdLst/>
              <a:ahLst/>
              <a:cxnLst/>
              <a:rect l="l" t="t" r="r" b="b"/>
              <a:pathLst>
                <a:path w="1501" h="961" extrusionOk="0">
                  <a:moveTo>
                    <a:pt x="410" y="0"/>
                  </a:moveTo>
                  <a:cubicBezTo>
                    <a:pt x="307" y="0"/>
                    <a:pt x="219" y="25"/>
                    <a:pt x="143" y="56"/>
                  </a:cubicBezTo>
                  <a:cubicBezTo>
                    <a:pt x="48" y="103"/>
                    <a:pt x="0" y="222"/>
                    <a:pt x="48" y="329"/>
                  </a:cubicBezTo>
                  <a:cubicBezTo>
                    <a:pt x="74" y="381"/>
                    <a:pt x="130" y="420"/>
                    <a:pt x="187" y="420"/>
                  </a:cubicBezTo>
                  <a:cubicBezTo>
                    <a:pt x="209" y="420"/>
                    <a:pt x="230" y="414"/>
                    <a:pt x="250" y="401"/>
                  </a:cubicBezTo>
                  <a:cubicBezTo>
                    <a:pt x="286" y="377"/>
                    <a:pt x="310" y="353"/>
                    <a:pt x="322" y="329"/>
                  </a:cubicBezTo>
                  <a:cubicBezTo>
                    <a:pt x="346" y="323"/>
                    <a:pt x="371" y="319"/>
                    <a:pt x="396" y="319"/>
                  </a:cubicBezTo>
                  <a:cubicBezTo>
                    <a:pt x="685" y="319"/>
                    <a:pt x="1046" y="725"/>
                    <a:pt x="1155" y="889"/>
                  </a:cubicBezTo>
                  <a:cubicBezTo>
                    <a:pt x="1191" y="937"/>
                    <a:pt x="1239" y="960"/>
                    <a:pt x="1298" y="960"/>
                  </a:cubicBezTo>
                  <a:cubicBezTo>
                    <a:pt x="1322" y="960"/>
                    <a:pt x="1358" y="949"/>
                    <a:pt x="1381" y="937"/>
                  </a:cubicBezTo>
                  <a:cubicBezTo>
                    <a:pt x="1489" y="877"/>
                    <a:pt x="1500" y="770"/>
                    <a:pt x="1441" y="710"/>
                  </a:cubicBezTo>
                  <a:cubicBezTo>
                    <a:pt x="1441" y="698"/>
                    <a:pt x="1274" y="484"/>
                    <a:pt x="1060" y="294"/>
                  </a:cubicBezTo>
                  <a:cubicBezTo>
                    <a:pt x="798" y="69"/>
                    <a:pt x="584" y="0"/>
                    <a:pt x="4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50" name="Google Shape;12250;p82"/>
            <p:cNvSpPr/>
            <p:nvPr/>
          </p:nvSpPr>
          <p:spPr>
            <a:xfrm>
              <a:off x="8060582" y="2586720"/>
              <a:ext cx="33713" cy="48884"/>
            </a:xfrm>
            <a:custGeom>
              <a:avLst/>
              <a:gdLst/>
              <a:ahLst/>
              <a:cxnLst/>
              <a:rect l="l" t="t" r="r" b="b"/>
              <a:pathLst>
                <a:path w="1060" h="1537" extrusionOk="0">
                  <a:moveTo>
                    <a:pt x="274" y="0"/>
                  </a:moveTo>
                  <a:cubicBezTo>
                    <a:pt x="179" y="0"/>
                    <a:pt x="107" y="60"/>
                    <a:pt x="95" y="143"/>
                  </a:cubicBezTo>
                  <a:lnTo>
                    <a:pt x="12" y="1143"/>
                  </a:lnTo>
                  <a:cubicBezTo>
                    <a:pt x="0" y="1262"/>
                    <a:pt x="60" y="1381"/>
                    <a:pt x="155" y="1453"/>
                  </a:cubicBezTo>
                  <a:cubicBezTo>
                    <a:pt x="215" y="1500"/>
                    <a:pt x="298" y="1536"/>
                    <a:pt x="369" y="1536"/>
                  </a:cubicBezTo>
                  <a:cubicBezTo>
                    <a:pt x="405" y="1536"/>
                    <a:pt x="453" y="1536"/>
                    <a:pt x="476" y="1512"/>
                  </a:cubicBezTo>
                  <a:lnTo>
                    <a:pt x="905" y="1381"/>
                  </a:lnTo>
                  <a:cubicBezTo>
                    <a:pt x="1012" y="1358"/>
                    <a:pt x="1060" y="1262"/>
                    <a:pt x="1024" y="1179"/>
                  </a:cubicBezTo>
                  <a:cubicBezTo>
                    <a:pt x="1006" y="1105"/>
                    <a:pt x="944" y="1060"/>
                    <a:pt x="879" y="1060"/>
                  </a:cubicBezTo>
                  <a:cubicBezTo>
                    <a:pt x="860" y="1060"/>
                    <a:pt x="840" y="1064"/>
                    <a:pt x="822" y="1072"/>
                  </a:cubicBezTo>
                  <a:lnTo>
                    <a:pt x="393" y="1203"/>
                  </a:lnTo>
                  <a:lnTo>
                    <a:pt x="357" y="1203"/>
                  </a:lnTo>
                  <a:cubicBezTo>
                    <a:pt x="357" y="1203"/>
                    <a:pt x="345" y="1191"/>
                    <a:pt x="345" y="1179"/>
                  </a:cubicBezTo>
                  <a:lnTo>
                    <a:pt x="417" y="179"/>
                  </a:lnTo>
                  <a:cubicBezTo>
                    <a:pt x="417" y="84"/>
                    <a:pt x="357" y="12"/>
                    <a:pt x="27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51" name="Google Shape;12251;p82"/>
            <p:cNvSpPr/>
            <p:nvPr/>
          </p:nvSpPr>
          <p:spPr>
            <a:xfrm>
              <a:off x="7999612" y="2581568"/>
              <a:ext cx="49266" cy="22582"/>
            </a:xfrm>
            <a:custGeom>
              <a:avLst/>
              <a:gdLst/>
              <a:ahLst/>
              <a:cxnLst/>
              <a:rect l="l" t="t" r="r" b="b"/>
              <a:pathLst>
                <a:path w="1549" h="710" extrusionOk="0">
                  <a:moveTo>
                    <a:pt x="1126" y="1"/>
                  </a:moveTo>
                  <a:cubicBezTo>
                    <a:pt x="602" y="1"/>
                    <a:pt x="114" y="370"/>
                    <a:pt x="84" y="400"/>
                  </a:cubicBezTo>
                  <a:cubicBezTo>
                    <a:pt x="12" y="460"/>
                    <a:pt x="0" y="567"/>
                    <a:pt x="60" y="615"/>
                  </a:cubicBezTo>
                  <a:cubicBezTo>
                    <a:pt x="95" y="663"/>
                    <a:pt x="145" y="688"/>
                    <a:pt x="194" y="688"/>
                  </a:cubicBezTo>
                  <a:cubicBezTo>
                    <a:pt x="228" y="688"/>
                    <a:pt x="261" y="675"/>
                    <a:pt x="286" y="650"/>
                  </a:cubicBezTo>
                  <a:cubicBezTo>
                    <a:pt x="286" y="650"/>
                    <a:pt x="429" y="531"/>
                    <a:pt x="643" y="448"/>
                  </a:cubicBezTo>
                  <a:cubicBezTo>
                    <a:pt x="766" y="392"/>
                    <a:pt x="940" y="316"/>
                    <a:pt x="1118" y="316"/>
                  </a:cubicBezTo>
                  <a:cubicBezTo>
                    <a:pt x="1130" y="316"/>
                    <a:pt x="1143" y="316"/>
                    <a:pt x="1155" y="317"/>
                  </a:cubicBezTo>
                  <a:lnTo>
                    <a:pt x="1084" y="472"/>
                  </a:lnTo>
                  <a:cubicBezTo>
                    <a:pt x="1036" y="543"/>
                    <a:pt x="1072" y="650"/>
                    <a:pt x="1155" y="698"/>
                  </a:cubicBezTo>
                  <a:cubicBezTo>
                    <a:pt x="1191" y="710"/>
                    <a:pt x="1203" y="710"/>
                    <a:pt x="1239" y="710"/>
                  </a:cubicBezTo>
                  <a:cubicBezTo>
                    <a:pt x="1298" y="710"/>
                    <a:pt x="1358" y="686"/>
                    <a:pt x="1381" y="615"/>
                  </a:cubicBezTo>
                  <a:lnTo>
                    <a:pt x="1536" y="317"/>
                  </a:lnTo>
                  <a:cubicBezTo>
                    <a:pt x="1548" y="281"/>
                    <a:pt x="1548" y="222"/>
                    <a:pt x="1536" y="162"/>
                  </a:cubicBezTo>
                  <a:cubicBezTo>
                    <a:pt x="1500" y="103"/>
                    <a:pt x="1453" y="67"/>
                    <a:pt x="1417" y="43"/>
                  </a:cubicBezTo>
                  <a:cubicBezTo>
                    <a:pt x="1321" y="13"/>
                    <a:pt x="1222" y="1"/>
                    <a:pt x="112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52" name="Google Shape;12252;p82"/>
            <p:cNvSpPr/>
            <p:nvPr/>
          </p:nvSpPr>
          <p:spPr>
            <a:xfrm>
              <a:off x="8080651" y="2557873"/>
              <a:ext cx="48121" cy="28879"/>
            </a:xfrm>
            <a:custGeom>
              <a:avLst/>
              <a:gdLst/>
              <a:ahLst/>
              <a:cxnLst/>
              <a:rect l="l" t="t" r="r" b="b"/>
              <a:pathLst>
                <a:path w="1513" h="908" extrusionOk="0">
                  <a:moveTo>
                    <a:pt x="1263" y="0"/>
                  </a:moveTo>
                  <a:cubicBezTo>
                    <a:pt x="1014" y="0"/>
                    <a:pt x="395" y="39"/>
                    <a:pt x="60" y="431"/>
                  </a:cubicBezTo>
                  <a:cubicBezTo>
                    <a:pt x="24" y="479"/>
                    <a:pt x="0" y="538"/>
                    <a:pt x="12" y="598"/>
                  </a:cubicBezTo>
                  <a:cubicBezTo>
                    <a:pt x="24" y="657"/>
                    <a:pt x="60" y="693"/>
                    <a:pt x="119" y="729"/>
                  </a:cubicBezTo>
                  <a:lnTo>
                    <a:pt x="417" y="895"/>
                  </a:lnTo>
                  <a:cubicBezTo>
                    <a:pt x="441" y="907"/>
                    <a:pt x="476" y="907"/>
                    <a:pt x="488" y="907"/>
                  </a:cubicBezTo>
                  <a:cubicBezTo>
                    <a:pt x="548" y="907"/>
                    <a:pt x="596" y="871"/>
                    <a:pt x="619" y="812"/>
                  </a:cubicBezTo>
                  <a:cubicBezTo>
                    <a:pt x="667" y="741"/>
                    <a:pt x="631" y="633"/>
                    <a:pt x="560" y="598"/>
                  </a:cubicBezTo>
                  <a:lnTo>
                    <a:pt x="417" y="514"/>
                  </a:lnTo>
                  <a:cubicBezTo>
                    <a:pt x="658" y="333"/>
                    <a:pt x="1025" y="308"/>
                    <a:pt x="1213" y="308"/>
                  </a:cubicBezTo>
                  <a:cubicBezTo>
                    <a:pt x="1285" y="308"/>
                    <a:pt x="1330" y="312"/>
                    <a:pt x="1334" y="312"/>
                  </a:cubicBezTo>
                  <a:cubicBezTo>
                    <a:pt x="1429" y="312"/>
                    <a:pt x="1500" y="252"/>
                    <a:pt x="1512" y="157"/>
                  </a:cubicBezTo>
                  <a:cubicBezTo>
                    <a:pt x="1512" y="86"/>
                    <a:pt x="1453" y="2"/>
                    <a:pt x="1369" y="2"/>
                  </a:cubicBezTo>
                  <a:cubicBezTo>
                    <a:pt x="1362" y="2"/>
                    <a:pt x="1324" y="0"/>
                    <a:pt x="12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53" name="Google Shape;12253;p82"/>
            <p:cNvSpPr/>
            <p:nvPr/>
          </p:nvSpPr>
          <p:spPr>
            <a:xfrm>
              <a:off x="7964753" y="2497698"/>
              <a:ext cx="269675" cy="231795"/>
            </a:xfrm>
            <a:custGeom>
              <a:avLst/>
              <a:gdLst/>
              <a:ahLst/>
              <a:cxnLst/>
              <a:rect l="l" t="t" r="r" b="b"/>
              <a:pathLst>
                <a:path w="8479" h="7288" extrusionOk="0">
                  <a:moveTo>
                    <a:pt x="7176" y="3986"/>
                  </a:moveTo>
                  <a:cubicBezTo>
                    <a:pt x="7277" y="3986"/>
                    <a:pt x="7379" y="4003"/>
                    <a:pt x="7478" y="4037"/>
                  </a:cubicBezTo>
                  <a:cubicBezTo>
                    <a:pt x="7716" y="4109"/>
                    <a:pt x="7907" y="4287"/>
                    <a:pt x="8014" y="4514"/>
                  </a:cubicBezTo>
                  <a:cubicBezTo>
                    <a:pt x="8073" y="4645"/>
                    <a:pt x="8121" y="4788"/>
                    <a:pt x="8097" y="4930"/>
                  </a:cubicBezTo>
                  <a:cubicBezTo>
                    <a:pt x="7704" y="4538"/>
                    <a:pt x="7168" y="4335"/>
                    <a:pt x="6621" y="4335"/>
                  </a:cubicBezTo>
                  <a:cubicBezTo>
                    <a:pt x="6561" y="4335"/>
                    <a:pt x="6502" y="4335"/>
                    <a:pt x="6442" y="4347"/>
                  </a:cubicBezTo>
                  <a:cubicBezTo>
                    <a:pt x="6526" y="4228"/>
                    <a:pt x="6633" y="4133"/>
                    <a:pt x="6764" y="4073"/>
                  </a:cubicBezTo>
                  <a:cubicBezTo>
                    <a:pt x="6895" y="4018"/>
                    <a:pt x="7035" y="3986"/>
                    <a:pt x="7176" y="3986"/>
                  </a:cubicBezTo>
                  <a:close/>
                  <a:moveTo>
                    <a:pt x="4156" y="311"/>
                  </a:moveTo>
                  <a:cubicBezTo>
                    <a:pt x="4728" y="311"/>
                    <a:pt x="5204" y="716"/>
                    <a:pt x="5311" y="1275"/>
                  </a:cubicBezTo>
                  <a:lnTo>
                    <a:pt x="5383" y="1716"/>
                  </a:lnTo>
                  <a:cubicBezTo>
                    <a:pt x="5418" y="1990"/>
                    <a:pt x="5525" y="2252"/>
                    <a:pt x="5692" y="2490"/>
                  </a:cubicBezTo>
                  <a:cubicBezTo>
                    <a:pt x="5978" y="2918"/>
                    <a:pt x="6049" y="3454"/>
                    <a:pt x="5930" y="3942"/>
                  </a:cubicBezTo>
                  <a:lnTo>
                    <a:pt x="5525" y="5823"/>
                  </a:lnTo>
                  <a:cubicBezTo>
                    <a:pt x="5442" y="6252"/>
                    <a:pt x="5109" y="6609"/>
                    <a:pt x="4680" y="6740"/>
                  </a:cubicBezTo>
                  <a:lnTo>
                    <a:pt x="4120" y="6907"/>
                  </a:lnTo>
                  <a:cubicBezTo>
                    <a:pt x="4001" y="6942"/>
                    <a:pt x="3881" y="6959"/>
                    <a:pt x="3763" y="6959"/>
                  </a:cubicBezTo>
                  <a:cubicBezTo>
                    <a:pt x="3444" y="6959"/>
                    <a:pt x="3137" y="6835"/>
                    <a:pt x="2894" y="6609"/>
                  </a:cubicBezTo>
                  <a:lnTo>
                    <a:pt x="1525" y="5264"/>
                  </a:lnTo>
                  <a:cubicBezTo>
                    <a:pt x="1156" y="4930"/>
                    <a:pt x="930" y="4430"/>
                    <a:pt x="930" y="3930"/>
                  </a:cubicBezTo>
                  <a:cubicBezTo>
                    <a:pt x="930" y="3645"/>
                    <a:pt x="870" y="3359"/>
                    <a:pt x="751" y="3109"/>
                  </a:cubicBezTo>
                  <a:lnTo>
                    <a:pt x="572" y="2692"/>
                  </a:lnTo>
                  <a:cubicBezTo>
                    <a:pt x="346" y="2168"/>
                    <a:pt x="525" y="1573"/>
                    <a:pt x="1001" y="1263"/>
                  </a:cubicBezTo>
                  <a:cubicBezTo>
                    <a:pt x="1930" y="644"/>
                    <a:pt x="3001" y="311"/>
                    <a:pt x="4120" y="311"/>
                  </a:cubicBezTo>
                  <a:close/>
                  <a:moveTo>
                    <a:pt x="4099" y="1"/>
                  </a:moveTo>
                  <a:cubicBezTo>
                    <a:pt x="2929" y="1"/>
                    <a:pt x="1806" y="357"/>
                    <a:pt x="822" y="1001"/>
                  </a:cubicBezTo>
                  <a:cubicBezTo>
                    <a:pt x="227" y="1394"/>
                    <a:pt x="1" y="2168"/>
                    <a:pt x="275" y="2823"/>
                  </a:cubicBezTo>
                  <a:lnTo>
                    <a:pt x="453" y="3240"/>
                  </a:lnTo>
                  <a:cubicBezTo>
                    <a:pt x="537" y="3466"/>
                    <a:pt x="596" y="3704"/>
                    <a:pt x="596" y="3942"/>
                  </a:cubicBezTo>
                  <a:cubicBezTo>
                    <a:pt x="596" y="4538"/>
                    <a:pt x="870" y="5109"/>
                    <a:pt x="1299" y="5502"/>
                  </a:cubicBezTo>
                  <a:lnTo>
                    <a:pt x="2668" y="6847"/>
                  </a:lnTo>
                  <a:cubicBezTo>
                    <a:pt x="2966" y="7133"/>
                    <a:pt x="3358" y="7288"/>
                    <a:pt x="3751" y="7288"/>
                  </a:cubicBezTo>
                  <a:cubicBezTo>
                    <a:pt x="3906" y="7288"/>
                    <a:pt x="4049" y="7276"/>
                    <a:pt x="4204" y="7228"/>
                  </a:cubicBezTo>
                  <a:lnTo>
                    <a:pt x="4763" y="7074"/>
                  </a:lnTo>
                  <a:cubicBezTo>
                    <a:pt x="5299" y="6907"/>
                    <a:pt x="5716" y="6454"/>
                    <a:pt x="5835" y="5907"/>
                  </a:cubicBezTo>
                  <a:lnTo>
                    <a:pt x="6097" y="4752"/>
                  </a:lnTo>
                  <a:lnTo>
                    <a:pt x="6168" y="4752"/>
                  </a:lnTo>
                  <a:cubicBezTo>
                    <a:pt x="6317" y="4715"/>
                    <a:pt x="6466" y="4698"/>
                    <a:pt x="6614" y="4698"/>
                  </a:cubicBezTo>
                  <a:cubicBezTo>
                    <a:pt x="7143" y="4698"/>
                    <a:pt x="7651" y="4923"/>
                    <a:pt x="8014" y="5323"/>
                  </a:cubicBezTo>
                  <a:lnTo>
                    <a:pt x="8073" y="5407"/>
                  </a:lnTo>
                  <a:cubicBezTo>
                    <a:pt x="8109" y="5430"/>
                    <a:pt x="8145" y="5466"/>
                    <a:pt x="8192" y="5466"/>
                  </a:cubicBezTo>
                  <a:lnTo>
                    <a:pt x="8228" y="5466"/>
                  </a:lnTo>
                  <a:cubicBezTo>
                    <a:pt x="8288" y="5442"/>
                    <a:pt x="8323" y="5419"/>
                    <a:pt x="8347" y="5359"/>
                  </a:cubicBezTo>
                  <a:cubicBezTo>
                    <a:pt x="8478" y="5002"/>
                    <a:pt x="8442" y="4657"/>
                    <a:pt x="8311" y="4359"/>
                  </a:cubicBezTo>
                  <a:cubicBezTo>
                    <a:pt x="8169" y="4061"/>
                    <a:pt x="7907" y="3835"/>
                    <a:pt x="7585" y="3716"/>
                  </a:cubicBezTo>
                  <a:cubicBezTo>
                    <a:pt x="7454" y="3676"/>
                    <a:pt x="7316" y="3654"/>
                    <a:pt x="7176" y="3654"/>
                  </a:cubicBezTo>
                  <a:cubicBezTo>
                    <a:pt x="6987" y="3654"/>
                    <a:pt x="6794" y="3693"/>
                    <a:pt x="6609" y="3776"/>
                  </a:cubicBezTo>
                  <a:cubicBezTo>
                    <a:pt x="6466" y="3847"/>
                    <a:pt x="6335" y="3954"/>
                    <a:pt x="6228" y="4073"/>
                  </a:cubicBezTo>
                  <a:lnTo>
                    <a:pt x="6240" y="4014"/>
                  </a:lnTo>
                  <a:cubicBezTo>
                    <a:pt x="6395" y="3442"/>
                    <a:pt x="6287" y="2823"/>
                    <a:pt x="5954" y="2323"/>
                  </a:cubicBezTo>
                  <a:cubicBezTo>
                    <a:pt x="5823" y="2109"/>
                    <a:pt x="5740" y="1894"/>
                    <a:pt x="5692" y="1656"/>
                  </a:cubicBezTo>
                  <a:lnTo>
                    <a:pt x="5621" y="1216"/>
                  </a:lnTo>
                  <a:cubicBezTo>
                    <a:pt x="5478" y="525"/>
                    <a:pt x="4871" y="1"/>
                    <a:pt x="4156" y="1"/>
                  </a:cubicBezTo>
                  <a:cubicBezTo>
                    <a:pt x="4137" y="1"/>
                    <a:pt x="4118" y="1"/>
                    <a:pt x="409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54" name="Google Shape;12254;p82"/>
            <p:cNvSpPr/>
            <p:nvPr/>
          </p:nvSpPr>
          <p:spPr>
            <a:xfrm>
              <a:off x="8045792" y="2634650"/>
              <a:ext cx="84124" cy="55850"/>
            </a:xfrm>
            <a:custGeom>
              <a:avLst/>
              <a:gdLst/>
              <a:ahLst/>
              <a:cxnLst/>
              <a:rect l="l" t="t" r="r" b="b"/>
              <a:pathLst>
                <a:path w="2645" h="1756" extrusionOk="0">
                  <a:moveTo>
                    <a:pt x="2168" y="517"/>
                  </a:moveTo>
                  <a:cubicBezTo>
                    <a:pt x="2168" y="898"/>
                    <a:pt x="1906" y="1255"/>
                    <a:pt x="1513" y="1375"/>
                  </a:cubicBezTo>
                  <a:cubicBezTo>
                    <a:pt x="1425" y="1405"/>
                    <a:pt x="1333" y="1420"/>
                    <a:pt x="1242" y="1420"/>
                  </a:cubicBezTo>
                  <a:cubicBezTo>
                    <a:pt x="1087" y="1420"/>
                    <a:pt x="933" y="1378"/>
                    <a:pt x="799" y="1303"/>
                  </a:cubicBezTo>
                  <a:cubicBezTo>
                    <a:pt x="656" y="1232"/>
                    <a:pt x="560" y="1136"/>
                    <a:pt x="465" y="1017"/>
                  </a:cubicBezTo>
                  <a:lnTo>
                    <a:pt x="465" y="1017"/>
                  </a:lnTo>
                  <a:cubicBezTo>
                    <a:pt x="563" y="1031"/>
                    <a:pt x="661" y="1037"/>
                    <a:pt x="759" y="1037"/>
                  </a:cubicBezTo>
                  <a:cubicBezTo>
                    <a:pt x="1271" y="1037"/>
                    <a:pt x="1778" y="857"/>
                    <a:pt x="2168" y="517"/>
                  </a:cubicBezTo>
                  <a:close/>
                  <a:moveTo>
                    <a:pt x="2281" y="1"/>
                  </a:moveTo>
                  <a:cubicBezTo>
                    <a:pt x="2237" y="1"/>
                    <a:pt x="2198" y="17"/>
                    <a:pt x="2180" y="53"/>
                  </a:cubicBezTo>
                  <a:lnTo>
                    <a:pt x="2108" y="124"/>
                  </a:lnTo>
                  <a:cubicBezTo>
                    <a:pt x="1749" y="510"/>
                    <a:pt x="1241" y="714"/>
                    <a:pt x="727" y="714"/>
                  </a:cubicBezTo>
                  <a:cubicBezTo>
                    <a:pt x="559" y="714"/>
                    <a:pt x="391" y="692"/>
                    <a:pt x="227" y="648"/>
                  </a:cubicBezTo>
                  <a:cubicBezTo>
                    <a:pt x="213" y="645"/>
                    <a:pt x="199" y="644"/>
                    <a:pt x="185" y="644"/>
                  </a:cubicBezTo>
                  <a:cubicBezTo>
                    <a:pt x="140" y="644"/>
                    <a:pt x="97" y="659"/>
                    <a:pt x="60" y="696"/>
                  </a:cubicBezTo>
                  <a:cubicBezTo>
                    <a:pt x="25" y="743"/>
                    <a:pt x="1" y="803"/>
                    <a:pt x="25" y="863"/>
                  </a:cubicBezTo>
                  <a:cubicBezTo>
                    <a:pt x="179" y="1410"/>
                    <a:pt x="691" y="1756"/>
                    <a:pt x="1227" y="1756"/>
                  </a:cubicBezTo>
                  <a:cubicBezTo>
                    <a:pt x="1346" y="1756"/>
                    <a:pt x="1465" y="1732"/>
                    <a:pt x="1584" y="1696"/>
                  </a:cubicBezTo>
                  <a:cubicBezTo>
                    <a:pt x="2263" y="1482"/>
                    <a:pt x="2644" y="779"/>
                    <a:pt x="2442" y="112"/>
                  </a:cubicBezTo>
                  <a:cubicBezTo>
                    <a:pt x="2430" y="53"/>
                    <a:pt x="2382" y="5"/>
                    <a:pt x="2323" y="5"/>
                  </a:cubicBezTo>
                  <a:cubicBezTo>
                    <a:pt x="2309" y="2"/>
                    <a:pt x="2294" y="1"/>
                    <a:pt x="22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55" name="Google Shape;12255;p82"/>
            <p:cNvSpPr/>
            <p:nvPr/>
          </p:nvSpPr>
          <p:spPr>
            <a:xfrm>
              <a:off x="8145787" y="2470823"/>
              <a:ext cx="181034" cy="231795"/>
            </a:xfrm>
            <a:custGeom>
              <a:avLst/>
              <a:gdLst/>
              <a:ahLst/>
              <a:cxnLst/>
              <a:rect l="l" t="t" r="r" b="b"/>
              <a:pathLst>
                <a:path w="5692" h="7288" extrusionOk="0">
                  <a:moveTo>
                    <a:pt x="1559" y="0"/>
                  </a:moveTo>
                  <a:cubicBezTo>
                    <a:pt x="864" y="0"/>
                    <a:pt x="247" y="493"/>
                    <a:pt x="107" y="1168"/>
                  </a:cubicBezTo>
                  <a:lnTo>
                    <a:pt x="12" y="1573"/>
                  </a:lnTo>
                  <a:cubicBezTo>
                    <a:pt x="0" y="1668"/>
                    <a:pt x="48" y="1751"/>
                    <a:pt x="131" y="1763"/>
                  </a:cubicBezTo>
                  <a:cubicBezTo>
                    <a:pt x="147" y="1767"/>
                    <a:pt x="163" y="1769"/>
                    <a:pt x="179" y="1769"/>
                  </a:cubicBezTo>
                  <a:cubicBezTo>
                    <a:pt x="253" y="1769"/>
                    <a:pt x="314" y="1723"/>
                    <a:pt x="333" y="1644"/>
                  </a:cubicBezTo>
                  <a:lnTo>
                    <a:pt x="417" y="1251"/>
                  </a:lnTo>
                  <a:cubicBezTo>
                    <a:pt x="534" y="700"/>
                    <a:pt x="1032" y="322"/>
                    <a:pt x="1571" y="322"/>
                  </a:cubicBezTo>
                  <a:cubicBezTo>
                    <a:pt x="1579" y="322"/>
                    <a:pt x="1587" y="322"/>
                    <a:pt x="1596" y="322"/>
                  </a:cubicBezTo>
                  <a:cubicBezTo>
                    <a:pt x="2727" y="358"/>
                    <a:pt x="3798" y="727"/>
                    <a:pt x="4703" y="1382"/>
                  </a:cubicBezTo>
                  <a:cubicBezTo>
                    <a:pt x="5167" y="1703"/>
                    <a:pt x="5310" y="2323"/>
                    <a:pt x="5072" y="2823"/>
                  </a:cubicBezTo>
                  <a:lnTo>
                    <a:pt x="4882" y="3227"/>
                  </a:lnTo>
                  <a:cubicBezTo>
                    <a:pt x="4763" y="3478"/>
                    <a:pt x="4691" y="3763"/>
                    <a:pt x="4679" y="4049"/>
                  </a:cubicBezTo>
                  <a:cubicBezTo>
                    <a:pt x="4644" y="4549"/>
                    <a:pt x="4417" y="5025"/>
                    <a:pt x="4036" y="5359"/>
                  </a:cubicBezTo>
                  <a:lnTo>
                    <a:pt x="2619" y="6633"/>
                  </a:lnTo>
                  <a:cubicBezTo>
                    <a:pt x="2397" y="6839"/>
                    <a:pt x="2101" y="6953"/>
                    <a:pt x="1801" y="6953"/>
                  </a:cubicBezTo>
                  <a:cubicBezTo>
                    <a:pt x="1668" y="6953"/>
                    <a:pt x="1534" y="6930"/>
                    <a:pt x="1405" y="6883"/>
                  </a:cubicBezTo>
                  <a:lnTo>
                    <a:pt x="845" y="6692"/>
                  </a:lnTo>
                  <a:cubicBezTo>
                    <a:pt x="834" y="6692"/>
                    <a:pt x="822" y="6680"/>
                    <a:pt x="786" y="6680"/>
                  </a:cubicBezTo>
                  <a:cubicBezTo>
                    <a:pt x="766" y="6672"/>
                    <a:pt x="746" y="6668"/>
                    <a:pt x="727" y="6668"/>
                  </a:cubicBezTo>
                  <a:cubicBezTo>
                    <a:pt x="662" y="6668"/>
                    <a:pt x="602" y="6709"/>
                    <a:pt x="584" y="6764"/>
                  </a:cubicBezTo>
                  <a:cubicBezTo>
                    <a:pt x="548" y="6859"/>
                    <a:pt x="595" y="6942"/>
                    <a:pt x="667" y="6978"/>
                  </a:cubicBezTo>
                  <a:cubicBezTo>
                    <a:pt x="691" y="6990"/>
                    <a:pt x="714" y="6990"/>
                    <a:pt x="726" y="7002"/>
                  </a:cubicBezTo>
                  <a:lnTo>
                    <a:pt x="1286" y="7204"/>
                  </a:lnTo>
                  <a:cubicBezTo>
                    <a:pt x="1441" y="7252"/>
                    <a:pt x="1607" y="7288"/>
                    <a:pt x="1786" y="7288"/>
                  </a:cubicBezTo>
                  <a:cubicBezTo>
                    <a:pt x="2179" y="7288"/>
                    <a:pt x="2548" y="7157"/>
                    <a:pt x="2834" y="6883"/>
                  </a:cubicBezTo>
                  <a:lnTo>
                    <a:pt x="4239" y="5609"/>
                  </a:lnTo>
                  <a:cubicBezTo>
                    <a:pt x="4691" y="5216"/>
                    <a:pt x="4977" y="4656"/>
                    <a:pt x="5001" y="4061"/>
                  </a:cubicBezTo>
                  <a:cubicBezTo>
                    <a:pt x="5013" y="3823"/>
                    <a:pt x="5072" y="3585"/>
                    <a:pt x="5179" y="3358"/>
                  </a:cubicBezTo>
                  <a:lnTo>
                    <a:pt x="5370" y="2954"/>
                  </a:lnTo>
                  <a:cubicBezTo>
                    <a:pt x="5691" y="2335"/>
                    <a:pt x="5477" y="1549"/>
                    <a:pt x="4894" y="1132"/>
                  </a:cubicBezTo>
                  <a:cubicBezTo>
                    <a:pt x="3929" y="430"/>
                    <a:pt x="2798" y="37"/>
                    <a:pt x="1607" y="1"/>
                  </a:cubicBezTo>
                  <a:cubicBezTo>
                    <a:pt x="1591" y="0"/>
                    <a:pt x="1575" y="0"/>
                    <a:pt x="155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256" name="Google Shape;12256;p82"/>
          <p:cNvGrpSpPr/>
          <p:nvPr/>
        </p:nvGrpSpPr>
        <p:grpSpPr>
          <a:xfrm>
            <a:off x="10032466" y="3037269"/>
            <a:ext cx="467109" cy="385264"/>
            <a:chOff x="7524349" y="2456447"/>
            <a:chExt cx="350332" cy="288948"/>
          </a:xfrm>
          <a:solidFill>
            <a:srgbClr val="D2DE00"/>
          </a:solidFill>
        </p:grpSpPr>
        <p:sp>
          <p:nvSpPr>
            <p:cNvPr id="12257" name="Google Shape;12257;p82"/>
            <p:cNvSpPr/>
            <p:nvPr/>
          </p:nvSpPr>
          <p:spPr>
            <a:xfrm>
              <a:off x="7693647" y="2566651"/>
              <a:ext cx="10623" cy="67045"/>
            </a:xfrm>
            <a:custGeom>
              <a:avLst/>
              <a:gdLst/>
              <a:ahLst/>
              <a:cxnLst/>
              <a:rect l="l" t="t" r="r" b="b"/>
              <a:pathLst>
                <a:path w="334" h="2108" extrusionOk="0">
                  <a:moveTo>
                    <a:pt x="167" y="0"/>
                  </a:moveTo>
                  <a:cubicBezTo>
                    <a:pt x="83" y="0"/>
                    <a:pt x="0" y="84"/>
                    <a:pt x="0" y="167"/>
                  </a:cubicBezTo>
                  <a:lnTo>
                    <a:pt x="0" y="1941"/>
                  </a:lnTo>
                  <a:cubicBezTo>
                    <a:pt x="0" y="2024"/>
                    <a:pt x="83" y="2108"/>
                    <a:pt x="167" y="2108"/>
                  </a:cubicBezTo>
                  <a:cubicBezTo>
                    <a:pt x="250" y="2108"/>
                    <a:pt x="333" y="2024"/>
                    <a:pt x="333" y="1941"/>
                  </a:cubicBezTo>
                  <a:lnTo>
                    <a:pt x="333" y="167"/>
                  </a:lnTo>
                  <a:cubicBezTo>
                    <a:pt x="333" y="60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58" name="Google Shape;12258;p82"/>
            <p:cNvSpPr/>
            <p:nvPr/>
          </p:nvSpPr>
          <p:spPr>
            <a:xfrm>
              <a:off x="7524349" y="2545151"/>
              <a:ext cx="350332" cy="200244"/>
            </a:xfrm>
            <a:custGeom>
              <a:avLst/>
              <a:gdLst/>
              <a:ahLst/>
              <a:cxnLst/>
              <a:rect l="l" t="t" r="r" b="b"/>
              <a:pathLst>
                <a:path w="11015" h="6296" extrusionOk="0">
                  <a:moveTo>
                    <a:pt x="322" y="1736"/>
                  </a:moveTo>
                  <a:lnTo>
                    <a:pt x="620" y="2033"/>
                  </a:lnTo>
                  <a:cubicBezTo>
                    <a:pt x="930" y="2343"/>
                    <a:pt x="1299" y="2534"/>
                    <a:pt x="1680" y="2605"/>
                  </a:cubicBezTo>
                  <a:lnTo>
                    <a:pt x="2858" y="2784"/>
                  </a:lnTo>
                  <a:cubicBezTo>
                    <a:pt x="3835" y="2986"/>
                    <a:pt x="4490" y="3760"/>
                    <a:pt x="4871" y="4415"/>
                  </a:cubicBezTo>
                  <a:lnTo>
                    <a:pt x="4847" y="4415"/>
                  </a:lnTo>
                  <a:lnTo>
                    <a:pt x="4835" y="4427"/>
                  </a:lnTo>
                  <a:lnTo>
                    <a:pt x="4823" y="4450"/>
                  </a:lnTo>
                  <a:lnTo>
                    <a:pt x="4811" y="4462"/>
                  </a:lnTo>
                  <a:lnTo>
                    <a:pt x="4787" y="4474"/>
                  </a:lnTo>
                  <a:lnTo>
                    <a:pt x="4775" y="4486"/>
                  </a:lnTo>
                  <a:cubicBezTo>
                    <a:pt x="4775" y="4486"/>
                    <a:pt x="4775" y="4510"/>
                    <a:pt x="4763" y="4510"/>
                  </a:cubicBezTo>
                  <a:lnTo>
                    <a:pt x="4752" y="4522"/>
                  </a:lnTo>
                  <a:cubicBezTo>
                    <a:pt x="4752" y="4522"/>
                    <a:pt x="4752" y="4534"/>
                    <a:pt x="4728" y="4534"/>
                  </a:cubicBezTo>
                  <a:cubicBezTo>
                    <a:pt x="4728" y="4534"/>
                    <a:pt x="4728" y="4546"/>
                    <a:pt x="4716" y="4546"/>
                  </a:cubicBezTo>
                  <a:lnTo>
                    <a:pt x="4716" y="4570"/>
                  </a:lnTo>
                  <a:cubicBezTo>
                    <a:pt x="4716" y="4570"/>
                    <a:pt x="4716" y="4581"/>
                    <a:pt x="4704" y="4581"/>
                  </a:cubicBezTo>
                  <a:lnTo>
                    <a:pt x="4704" y="4593"/>
                  </a:lnTo>
                  <a:lnTo>
                    <a:pt x="4704" y="4605"/>
                  </a:lnTo>
                  <a:lnTo>
                    <a:pt x="4704" y="4629"/>
                  </a:lnTo>
                  <a:lnTo>
                    <a:pt x="4704" y="4641"/>
                  </a:lnTo>
                  <a:lnTo>
                    <a:pt x="4704" y="4653"/>
                  </a:lnTo>
                  <a:lnTo>
                    <a:pt x="4704" y="4665"/>
                  </a:lnTo>
                  <a:lnTo>
                    <a:pt x="4704" y="4689"/>
                  </a:lnTo>
                  <a:lnTo>
                    <a:pt x="4704" y="4700"/>
                  </a:lnTo>
                  <a:lnTo>
                    <a:pt x="4704" y="4712"/>
                  </a:lnTo>
                  <a:lnTo>
                    <a:pt x="4704" y="4724"/>
                  </a:lnTo>
                  <a:lnTo>
                    <a:pt x="4704" y="4748"/>
                  </a:lnTo>
                  <a:lnTo>
                    <a:pt x="4704" y="4760"/>
                  </a:lnTo>
                  <a:lnTo>
                    <a:pt x="4704" y="4772"/>
                  </a:lnTo>
                  <a:lnTo>
                    <a:pt x="4704" y="4784"/>
                  </a:lnTo>
                  <a:lnTo>
                    <a:pt x="4704" y="4808"/>
                  </a:lnTo>
                  <a:lnTo>
                    <a:pt x="4704" y="4820"/>
                  </a:lnTo>
                  <a:lnTo>
                    <a:pt x="4704" y="4831"/>
                  </a:lnTo>
                  <a:cubicBezTo>
                    <a:pt x="4704" y="4843"/>
                    <a:pt x="4704" y="4843"/>
                    <a:pt x="4716" y="4867"/>
                  </a:cubicBezTo>
                  <a:lnTo>
                    <a:pt x="4871" y="5224"/>
                  </a:lnTo>
                  <a:cubicBezTo>
                    <a:pt x="4394" y="5224"/>
                    <a:pt x="4061" y="5236"/>
                    <a:pt x="3894" y="5296"/>
                  </a:cubicBezTo>
                  <a:cubicBezTo>
                    <a:pt x="3435" y="5449"/>
                    <a:pt x="3020" y="5525"/>
                    <a:pt x="2647" y="5525"/>
                  </a:cubicBezTo>
                  <a:cubicBezTo>
                    <a:pt x="2150" y="5525"/>
                    <a:pt x="1729" y="5389"/>
                    <a:pt x="1382" y="5117"/>
                  </a:cubicBezTo>
                  <a:cubicBezTo>
                    <a:pt x="1180" y="4951"/>
                    <a:pt x="1001" y="4748"/>
                    <a:pt x="846" y="4474"/>
                  </a:cubicBezTo>
                  <a:cubicBezTo>
                    <a:pt x="894" y="4450"/>
                    <a:pt x="1001" y="4403"/>
                    <a:pt x="1084" y="4391"/>
                  </a:cubicBezTo>
                  <a:cubicBezTo>
                    <a:pt x="1132" y="4367"/>
                    <a:pt x="1180" y="4343"/>
                    <a:pt x="1192" y="4308"/>
                  </a:cubicBezTo>
                  <a:cubicBezTo>
                    <a:pt x="1215" y="4272"/>
                    <a:pt x="1215" y="4224"/>
                    <a:pt x="1203" y="4177"/>
                  </a:cubicBezTo>
                  <a:cubicBezTo>
                    <a:pt x="1156" y="4046"/>
                    <a:pt x="1013" y="3891"/>
                    <a:pt x="775" y="3653"/>
                  </a:cubicBezTo>
                  <a:cubicBezTo>
                    <a:pt x="656" y="3534"/>
                    <a:pt x="441" y="3331"/>
                    <a:pt x="406" y="3236"/>
                  </a:cubicBezTo>
                  <a:cubicBezTo>
                    <a:pt x="441" y="3212"/>
                    <a:pt x="584" y="3200"/>
                    <a:pt x="668" y="3200"/>
                  </a:cubicBezTo>
                  <a:cubicBezTo>
                    <a:pt x="727" y="3200"/>
                    <a:pt x="787" y="3165"/>
                    <a:pt x="811" y="3105"/>
                  </a:cubicBezTo>
                  <a:cubicBezTo>
                    <a:pt x="846" y="3046"/>
                    <a:pt x="834" y="2974"/>
                    <a:pt x="787" y="2926"/>
                  </a:cubicBezTo>
                  <a:cubicBezTo>
                    <a:pt x="537" y="2641"/>
                    <a:pt x="406" y="2129"/>
                    <a:pt x="322" y="1736"/>
                  </a:cubicBezTo>
                  <a:close/>
                  <a:moveTo>
                    <a:pt x="10621" y="1736"/>
                  </a:moveTo>
                  <a:lnTo>
                    <a:pt x="10621" y="1736"/>
                  </a:lnTo>
                  <a:cubicBezTo>
                    <a:pt x="10550" y="2117"/>
                    <a:pt x="10419" y="2641"/>
                    <a:pt x="10169" y="2926"/>
                  </a:cubicBezTo>
                  <a:cubicBezTo>
                    <a:pt x="10121" y="2974"/>
                    <a:pt x="10109" y="3046"/>
                    <a:pt x="10133" y="3105"/>
                  </a:cubicBezTo>
                  <a:cubicBezTo>
                    <a:pt x="10169" y="3165"/>
                    <a:pt x="10228" y="3188"/>
                    <a:pt x="10288" y="3188"/>
                  </a:cubicBezTo>
                  <a:cubicBezTo>
                    <a:pt x="10383" y="3188"/>
                    <a:pt x="10502" y="3212"/>
                    <a:pt x="10550" y="3236"/>
                  </a:cubicBezTo>
                  <a:cubicBezTo>
                    <a:pt x="10526" y="3331"/>
                    <a:pt x="10324" y="3522"/>
                    <a:pt x="10205" y="3653"/>
                  </a:cubicBezTo>
                  <a:cubicBezTo>
                    <a:pt x="9966" y="3891"/>
                    <a:pt x="9824" y="4058"/>
                    <a:pt x="9776" y="4177"/>
                  </a:cubicBezTo>
                  <a:cubicBezTo>
                    <a:pt x="9764" y="4224"/>
                    <a:pt x="9764" y="4272"/>
                    <a:pt x="9788" y="4308"/>
                  </a:cubicBezTo>
                  <a:cubicBezTo>
                    <a:pt x="9824" y="4355"/>
                    <a:pt x="9847" y="4391"/>
                    <a:pt x="9895" y="4391"/>
                  </a:cubicBezTo>
                  <a:cubicBezTo>
                    <a:pt x="9978" y="4403"/>
                    <a:pt x="10086" y="4439"/>
                    <a:pt x="10133" y="4474"/>
                  </a:cubicBezTo>
                  <a:cubicBezTo>
                    <a:pt x="9978" y="4724"/>
                    <a:pt x="9800" y="4951"/>
                    <a:pt x="9597" y="5117"/>
                  </a:cubicBezTo>
                  <a:cubicBezTo>
                    <a:pt x="9257" y="5389"/>
                    <a:pt x="8835" y="5525"/>
                    <a:pt x="8336" y="5525"/>
                  </a:cubicBezTo>
                  <a:cubicBezTo>
                    <a:pt x="7962" y="5525"/>
                    <a:pt x="7544" y="5449"/>
                    <a:pt x="7085" y="5296"/>
                  </a:cubicBezTo>
                  <a:cubicBezTo>
                    <a:pt x="6930" y="5248"/>
                    <a:pt x="6633" y="5224"/>
                    <a:pt x="6204" y="5224"/>
                  </a:cubicBezTo>
                  <a:lnTo>
                    <a:pt x="6085" y="5224"/>
                  </a:lnTo>
                  <a:lnTo>
                    <a:pt x="6228" y="4867"/>
                  </a:lnTo>
                  <a:cubicBezTo>
                    <a:pt x="6228" y="4843"/>
                    <a:pt x="6228" y="4843"/>
                    <a:pt x="6252" y="4831"/>
                  </a:cubicBezTo>
                  <a:lnTo>
                    <a:pt x="6252" y="4820"/>
                  </a:lnTo>
                  <a:lnTo>
                    <a:pt x="6252" y="4808"/>
                  </a:lnTo>
                  <a:lnTo>
                    <a:pt x="6252" y="4784"/>
                  </a:lnTo>
                  <a:lnTo>
                    <a:pt x="6252" y="4772"/>
                  </a:lnTo>
                  <a:lnTo>
                    <a:pt x="6252" y="4760"/>
                  </a:lnTo>
                  <a:lnTo>
                    <a:pt x="6252" y="4736"/>
                  </a:lnTo>
                  <a:lnTo>
                    <a:pt x="6252" y="4724"/>
                  </a:lnTo>
                  <a:lnTo>
                    <a:pt x="6252" y="4712"/>
                  </a:lnTo>
                  <a:lnTo>
                    <a:pt x="6252" y="4700"/>
                  </a:lnTo>
                  <a:lnTo>
                    <a:pt x="6252" y="4677"/>
                  </a:lnTo>
                  <a:lnTo>
                    <a:pt x="6252" y="4665"/>
                  </a:lnTo>
                  <a:lnTo>
                    <a:pt x="6252" y="4653"/>
                  </a:lnTo>
                  <a:lnTo>
                    <a:pt x="6252" y="4641"/>
                  </a:lnTo>
                  <a:lnTo>
                    <a:pt x="6252" y="4617"/>
                  </a:lnTo>
                  <a:lnTo>
                    <a:pt x="6252" y="4605"/>
                  </a:lnTo>
                  <a:lnTo>
                    <a:pt x="6252" y="4593"/>
                  </a:lnTo>
                  <a:lnTo>
                    <a:pt x="6252" y="4581"/>
                  </a:lnTo>
                  <a:cubicBezTo>
                    <a:pt x="6252" y="4581"/>
                    <a:pt x="6252" y="4558"/>
                    <a:pt x="6228" y="4558"/>
                  </a:cubicBezTo>
                  <a:lnTo>
                    <a:pt x="6228" y="4546"/>
                  </a:lnTo>
                  <a:cubicBezTo>
                    <a:pt x="6228" y="4546"/>
                    <a:pt x="6228" y="4534"/>
                    <a:pt x="6216" y="4534"/>
                  </a:cubicBezTo>
                  <a:cubicBezTo>
                    <a:pt x="6216" y="4534"/>
                    <a:pt x="6216" y="4522"/>
                    <a:pt x="6204" y="4522"/>
                  </a:cubicBezTo>
                  <a:lnTo>
                    <a:pt x="6192" y="4498"/>
                  </a:lnTo>
                  <a:lnTo>
                    <a:pt x="6180" y="4486"/>
                  </a:lnTo>
                  <a:lnTo>
                    <a:pt x="6156" y="4474"/>
                  </a:lnTo>
                  <a:lnTo>
                    <a:pt x="6145" y="4462"/>
                  </a:lnTo>
                  <a:lnTo>
                    <a:pt x="6133" y="4439"/>
                  </a:lnTo>
                  <a:lnTo>
                    <a:pt x="6121" y="4427"/>
                  </a:lnTo>
                  <a:lnTo>
                    <a:pt x="6097" y="4415"/>
                  </a:lnTo>
                  <a:lnTo>
                    <a:pt x="6085" y="4415"/>
                  </a:lnTo>
                  <a:cubicBezTo>
                    <a:pt x="6478" y="3760"/>
                    <a:pt x="7109" y="2986"/>
                    <a:pt x="8097" y="2772"/>
                  </a:cubicBezTo>
                  <a:lnTo>
                    <a:pt x="9276" y="2593"/>
                  </a:lnTo>
                  <a:cubicBezTo>
                    <a:pt x="9657" y="2534"/>
                    <a:pt x="10014" y="2343"/>
                    <a:pt x="10324" y="2033"/>
                  </a:cubicBezTo>
                  <a:lnTo>
                    <a:pt x="10621" y="1736"/>
                  </a:lnTo>
                  <a:close/>
                  <a:moveTo>
                    <a:pt x="5525" y="4474"/>
                  </a:moveTo>
                  <a:lnTo>
                    <a:pt x="5918" y="4689"/>
                  </a:lnTo>
                  <a:cubicBezTo>
                    <a:pt x="5954" y="4712"/>
                    <a:pt x="5954" y="4724"/>
                    <a:pt x="5942" y="4748"/>
                  </a:cubicBezTo>
                  <a:lnTo>
                    <a:pt x="5490" y="5832"/>
                  </a:lnTo>
                  <a:lnTo>
                    <a:pt x="5049" y="4748"/>
                  </a:lnTo>
                  <a:lnTo>
                    <a:pt x="5049" y="4700"/>
                  </a:lnTo>
                  <a:lnTo>
                    <a:pt x="5061" y="4689"/>
                  </a:lnTo>
                  <a:lnTo>
                    <a:pt x="5466" y="4474"/>
                  </a:lnTo>
                  <a:close/>
                  <a:moveTo>
                    <a:pt x="1758" y="1"/>
                  </a:moveTo>
                  <a:cubicBezTo>
                    <a:pt x="1565" y="1"/>
                    <a:pt x="1375" y="19"/>
                    <a:pt x="1192" y="57"/>
                  </a:cubicBezTo>
                  <a:cubicBezTo>
                    <a:pt x="1132" y="69"/>
                    <a:pt x="1084" y="117"/>
                    <a:pt x="1073" y="176"/>
                  </a:cubicBezTo>
                  <a:cubicBezTo>
                    <a:pt x="1061" y="236"/>
                    <a:pt x="1073" y="295"/>
                    <a:pt x="1120" y="331"/>
                  </a:cubicBezTo>
                  <a:cubicBezTo>
                    <a:pt x="1382" y="605"/>
                    <a:pt x="1537" y="890"/>
                    <a:pt x="1680" y="1164"/>
                  </a:cubicBezTo>
                  <a:cubicBezTo>
                    <a:pt x="1894" y="1569"/>
                    <a:pt x="2108" y="1974"/>
                    <a:pt x="2608" y="2260"/>
                  </a:cubicBezTo>
                  <a:cubicBezTo>
                    <a:pt x="2631" y="2271"/>
                    <a:pt x="2656" y="2276"/>
                    <a:pt x="2682" y="2276"/>
                  </a:cubicBezTo>
                  <a:cubicBezTo>
                    <a:pt x="2739" y="2276"/>
                    <a:pt x="2798" y="2249"/>
                    <a:pt x="2823" y="2200"/>
                  </a:cubicBezTo>
                  <a:cubicBezTo>
                    <a:pt x="2870" y="2117"/>
                    <a:pt x="2847" y="2022"/>
                    <a:pt x="2763" y="1974"/>
                  </a:cubicBezTo>
                  <a:cubicBezTo>
                    <a:pt x="2346" y="1736"/>
                    <a:pt x="2168" y="1391"/>
                    <a:pt x="1965" y="1010"/>
                  </a:cubicBezTo>
                  <a:cubicBezTo>
                    <a:pt x="1846" y="783"/>
                    <a:pt x="1727" y="545"/>
                    <a:pt x="1549" y="319"/>
                  </a:cubicBezTo>
                  <a:cubicBezTo>
                    <a:pt x="1611" y="315"/>
                    <a:pt x="1675" y="312"/>
                    <a:pt x="1738" y="312"/>
                  </a:cubicBezTo>
                  <a:cubicBezTo>
                    <a:pt x="2531" y="312"/>
                    <a:pt x="3376" y="653"/>
                    <a:pt x="4037" y="1260"/>
                  </a:cubicBezTo>
                  <a:cubicBezTo>
                    <a:pt x="4573" y="1748"/>
                    <a:pt x="5002" y="2629"/>
                    <a:pt x="5228" y="3629"/>
                  </a:cubicBezTo>
                  <a:cubicBezTo>
                    <a:pt x="5002" y="3165"/>
                    <a:pt x="4704" y="2700"/>
                    <a:pt x="4359" y="2260"/>
                  </a:cubicBezTo>
                  <a:cubicBezTo>
                    <a:pt x="4324" y="2211"/>
                    <a:pt x="4281" y="2187"/>
                    <a:pt x="4235" y="2187"/>
                  </a:cubicBezTo>
                  <a:cubicBezTo>
                    <a:pt x="4202" y="2187"/>
                    <a:pt x="4167" y="2199"/>
                    <a:pt x="4132" y="2224"/>
                  </a:cubicBezTo>
                  <a:cubicBezTo>
                    <a:pt x="4061" y="2284"/>
                    <a:pt x="4049" y="2379"/>
                    <a:pt x="4109" y="2450"/>
                  </a:cubicBezTo>
                  <a:cubicBezTo>
                    <a:pt x="4490" y="2950"/>
                    <a:pt x="4835" y="3522"/>
                    <a:pt x="5061" y="4022"/>
                  </a:cubicBezTo>
                  <a:cubicBezTo>
                    <a:pt x="4632" y="3355"/>
                    <a:pt x="3954" y="2653"/>
                    <a:pt x="2966" y="2450"/>
                  </a:cubicBezTo>
                  <a:lnTo>
                    <a:pt x="2942" y="2450"/>
                  </a:lnTo>
                  <a:lnTo>
                    <a:pt x="1775" y="2272"/>
                  </a:lnTo>
                  <a:cubicBezTo>
                    <a:pt x="1454" y="2224"/>
                    <a:pt x="1156" y="2057"/>
                    <a:pt x="906" y="1795"/>
                  </a:cubicBezTo>
                  <a:lnTo>
                    <a:pt x="287" y="1141"/>
                  </a:lnTo>
                  <a:cubicBezTo>
                    <a:pt x="255" y="1109"/>
                    <a:pt x="213" y="1093"/>
                    <a:pt x="170" y="1093"/>
                  </a:cubicBezTo>
                  <a:cubicBezTo>
                    <a:pt x="149" y="1093"/>
                    <a:pt x="128" y="1097"/>
                    <a:pt x="108" y="1105"/>
                  </a:cubicBezTo>
                  <a:cubicBezTo>
                    <a:pt x="49" y="1141"/>
                    <a:pt x="1" y="1200"/>
                    <a:pt x="13" y="1271"/>
                  </a:cubicBezTo>
                  <a:cubicBezTo>
                    <a:pt x="13" y="1319"/>
                    <a:pt x="84" y="2272"/>
                    <a:pt x="441" y="2891"/>
                  </a:cubicBezTo>
                  <a:cubicBezTo>
                    <a:pt x="358" y="2926"/>
                    <a:pt x="251" y="2950"/>
                    <a:pt x="191" y="3034"/>
                  </a:cubicBezTo>
                  <a:cubicBezTo>
                    <a:pt x="132" y="3093"/>
                    <a:pt x="120" y="3176"/>
                    <a:pt x="132" y="3272"/>
                  </a:cubicBezTo>
                  <a:cubicBezTo>
                    <a:pt x="168" y="3415"/>
                    <a:pt x="322" y="3593"/>
                    <a:pt x="596" y="3879"/>
                  </a:cubicBezTo>
                  <a:cubicBezTo>
                    <a:pt x="668" y="3950"/>
                    <a:pt x="775" y="4058"/>
                    <a:pt x="846" y="4141"/>
                  </a:cubicBezTo>
                  <a:cubicBezTo>
                    <a:pt x="739" y="4189"/>
                    <a:pt x="620" y="4272"/>
                    <a:pt x="584" y="4367"/>
                  </a:cubicBezTo>
                  <a:cubicBezTo>
                    <a:pt x="537" y="4462"/>
                    <a:pt x="549" y="4546"/>
                    <a:pt x="596" y="4617"/>
                  </a:cubicBezTo>
                  <a:cubicBezTo>
                    <a:pt x="775" y="4939"/>
                    <a:pt x="977" y="5189"/>
                    <a:pt x="1215" y="5379"/>
                  </a:cubicBezTo>
                  <a:cubicBezTo>
                    <a:pt x="1620" y="5712"/>
                    <a:pt x="2108" y="5855"/>
                    <a:pt x="2680" y="5855"/>
                  </a:cubicBezTo>
                  <a:cubicBezTo>
                    <a:pt x="3097" y="5855"/>
                    <a:pt x="3537" y="5772"/>
                    <a:pt x="4037" y="5605"/>
                  </a:cubicBezTo>
                  <a:cubicBezTo>
                    <a:pt x="4146" y="5566"/>
                    <a:pt x="4418" y="5543"/>
                    <a:pt x="4806" y="5543"/>
                  </a:cubicBezTo>
                  <a:cubicBezTo>
                    <a:pt x="4886" y="5543"/>
                    <a:pt x="4971" y="5544"/>
                    <a:pt x="5061" y="5546"/>
                  </a:cubicBezTo>
                  <a:lnTo>
                    <a:pt x="5311" y="6141"/>
                  </a:lnTo>
                  <a:cubicBezTo>
                    <a:pt x="5347" y="6236"/>
                    <a:pt x="5430" y="6296"/>
                    <a:pt x="5537" y="6296"/>
                  </a:cubicBezTo>
                  <a:cubicBezTo>
                    <a:pt x="5621" y="6296"/>
                    <a:pt x="5716" y="6236"/>
                    <a:pt x="5764" y="6141"/>
                  </a:cubicBezTo>
                  <a:lnTo>
                    <a:pt x="6014" y="5546"/>
                  </a:lnTo>
                  <a:cubicBezTo>
                    <a:pt x="6103" y="5544"/>
                    <a:pt x="6189" y="5543"/>
                    <a:pt x="6269" y="5543"/>
                  </a:cubicBezTo>
                  <a:cubicBezTo>
                    <a:pt x="6657" y="5543"/>
                    <a:pt x="6929" y="5566"/>
                    <a:pt x="7038" y="5605"/>
                  </a:cubicBezTo>
                  <a:cubicBezTo>
                    <a:pt x="7526" y="5772"/>
                    <a:pt x="7990" y="5855"/>
                    <a:pt x="8395" y="5855"/>
                  </a:cubicBezTo>
                  <a:cubicBezTo>
                    <a:pt x="8954" y="5855"/>
                    <a:pt x="9455" y="5689"/>
                    <a:pt x="9847" y="5379"/>
                  </a:cubicBezTo>
                  <a:cubicBezTo>
                    <a:pt x="10086" y="5189"/>
                    <a:pt x="10300" y="4939"/>
                    <a:pt x="10478" y="4617"/>
                  </a:cubicBezTo>
                  <a:cubicBezTo>
                    <a:pt x="10526" y="4534"/>
                    <a:pt x="10538" y="4439"/>
                    <a:pt x="10490" y="4367"/>
                  </a:cubicBezTo>
                  <a:cubicBezTo>
                    <a:pt x="10443" y="4272"/>
                    <a:pt x="10324" y="4189"/>
                    <a:pt x="10228" y="4141"/>
                  </a:cubicBezTo>
                  <a:cubicBezTo>
                    <a:pt x="10300" y="4058"/>
                    <a:pt x="10407" y="3974"/>
                    <a:pt x="10478" y="3879"/>
                  </a:cubicBezTo>
                  <a:cubicBezTo>
                    <a:pt x="10740" y="3593"/>
                    <a:pt x="10907" y="3415"/>
                    <a:pt x="10943" y="3272"/>
                  </a:cubicBezTo>
                  <a:cubicBezTo>
                    <a:pt x="10955" y="3176"/>
                    <a:pt x="10943" y="3093"/>
                    <a:pt x="10883" y="3034"/>
                  </a:cubicBezTo>
                  <a:cubicBezTo>
                    <a:pt x="10776" y="2962"/>
                    <a:pt x="10681" y="2926"/>
                    <a:pt x="10586" y="2903"/>
                  </a:cubicBezTo>
                  <a:cubicBezTo>
                    <a:pt x="10943" y="2272"/>
                    <a:pt x="11014" y="1319"/>
                    <a:pt x="11014" y="1271"/>
                  </a:cubicBezTo>
                  <a:cubicBezTo>
                    <a:pt x="11014" y="1200"/>
                    <a:pt x="10979" y="1141"/>
                    <a:pt x="10919" y="1117"/>
                  </a:cubicBezTo>
                  <a:cubicBezTo>
                    <a:pt x="10895" y="1103"/>
                    <a:pt x="10870" y="1096"/>
                    <a:pt x="10845" y="1096"/>
                  </a:cubicBezTo>
                  <a:cubicBezTo>
                    <a:pt x="10807" y="1096"/>
                    <a:pt x="10769" y="1112"/>
                    <a:pt x="10740" y="1141"/>
                  </a:cubicBezTo>
                  <a:lnTo>
                    <a:pt x="10121" y="1795"/>
                  </a:lnTo>
                  <a:cubicBezTo>
                    <a:pt x="9871" y="2057"/>
                    <a:pt x="9574" y="2224"/>
                    <a:pt x="9252" y="2272"/>
                  </a:cubicBezTo>
                  <a:lnTo>
                    <a:pt x="8085" y="2450"/>
                  </a:lnTo>
                  <a:lnTo>
                    <a:pt x="8061" y="2450"/>
                  </a:lnTo>
                  <a:cubicBezTo>
                    <a:pt x="7038" y="2653"/>
                    <a:pt x="6359" y="3403"/>
                    <a:pt x="5918" y="4081"/>
                  </a:cubicBezTo>
                  <a:cubicBezTo>
                    <a:pt x="6145" y="3546"/>
                    <a:pt x="6502" y="2986"/>
                    <a:pt x="6918" y="2450"/>
                  </a:cubicBezTo>
                  <a:cubicBezTo>
                    <a:pt x="6978" y="2379"/>
                    <a:pt x="6966" y="2272"/>
                    <a:pt x="6895" y="2224"/>
                  </a:cubicBezTo>
                  <a:cubicBezTo>
                    <a:pt x="6859" y="2203"/>
                    <a:pt x="6821" y="2192"/>
                    <a:pt x="6785" y="2192"/>
                  </a:cubicBezTo>
                  <a:cubicBezTo>
                    <a:pt x="6738" y="2192"/>
                    <a:pt x="6696" y="2212"/>
                    <a:pt x="6668" y="2260"/>
                  </a:cubicBezTo>
                  <a:cubicBezTo>
                    <a:pt x="6323" y="2688"/>
                    <a:pt x="6026" y="3129"/>
                    <a:pt x="5799" y="3581"/>
                  </a:cubicBezTo>
                  <a:cubicBezTo>
                    <a:pt x="6026" y="2593"/>
                    <a:pt x="6454" y="1736"/>
                    <a:pt x="6978" y="1260"/>
                  </a:cubicBezTo>
                  <a:cubicBezTo>
                    <a:pt x="7639" y="653"/>
                    <a:pt x="8495" y="312"/>
                    <a:pt x="9279" y="312"/>
                  </a:cubicBezTo>
                  <a:cubicBezTo>
                    <a:pt x="9342" y="312"/>
                    <a:pt x="9405" y="315"/>
                    <a:pt x="9466" y="319"/>
                  </a:cubicBezTo>
                  <a:cubicBezTo>
                    <a:pt x="9288" y="545"/>
                    <a:pt x="9169" y="783"/>
                    <a:pt x="9050" y="1010"/>
                  </a:cubicBezTo>
                  <a:cubicBezTo>
                    <a:pt x="8835" y="1391"/>
                    <a:pt x="8657" y="1736"/>
                    <a:pt x="8240" y="1974"/>
                  </a:cubicBezTo>
                  <a:cubicBezTo>
                    <a:pt x="8169" y="2022"/>
                    <a:pt x="8145" y="2117"/>
                    <a:pt x="8181" y="2200"/>
                  </a:cubicBezTo>
                  <a:cubicBezTo>
                    <a:pt x="8213" y="2249"/>
                    <a:pt x="8275" y="2276"/>
                    <a:pt x="8333" y="2276"/>
                  </a:cubicBezTo>
                  <a:cubicBezTo>
                    <a:pt x="8359" y="2276"/>
                    <a:pt x="8385" y="2271"/>
                    <a:pt x="8407" y="2260"/>
                  </a:cubicBezTo>
                  <a:cubicBezTo>
                    <a:pt x="8895" y="1974"/>
                    <a:pt x="9121" y="1557"/>
                    <a:pt x="9335" y="1164"/>
                  </a:cubicBezTo>
                  <a:cubicBezTo>
                    <a:pt x="9478" y="890"/>
                    <a:pt x="9645" y="593"/>
                    <a:pt x="9895" y="331"/>
                  </a:cubicBezTo>
                  <a:cubicBezTo>
                    <a:pt x="9943" y="295"/>
                    <a:pt x="9955" y="236"/>
                    <a:pt x="9943" y="176"/>
                  </a:cubicBezTo>
                  <a:cubicBezTo>
                    <a:pt x="9931" y="117"/>
                    <a:pt x="9883" y="69"/>
                    <a:pt x="9824" y="57"/>
                  </a:cubicBezTo>
                  <a:cubicBezTo>
                    <a:pt x="9647" y="21"/>
                    <a:pt x="9463" y="4"/>
                    <a:pt x="9276" y="4"/>
                  </a:cubicBezTo>
                  <a:cubicBezTo>
                    <a:pt x="8910" y="4"/>
                    <a:pt x="8531" y="70"/>
                    <a:pt x="8169" y="188"/>
                  </a:cubicBezTo>
                  <a:cubicBezTo>
                    <a:pt x="7669" y="367"/>
                    <a:pt x="7169" y="652"/>
                    <a:pt x="6776" y="1021"/>
                  </a:cubicBezTo>
                  <a:cubicBezTo>
                    <a:pt x="6395" y="1367"/>
                    <a:pt x="6073" y="1867"/>
                    <a:pt x="5823" y="2474"/>
                  </a:cubicBezTo>
                  <a:cubicBezTo>
                    <a:pt x="5680" y="2795"/>
                    <a:pt x="5585" y="3117"/>
                    <a:pt x="5502" y="3462"/>
                  </a:cubicBezTo>
                  <a:cubicBezTo>
                    <a:pt x="5430" y="3117"/>
                    <a:pt x="5323" y="2795"/>
                    <a:pt x="5192" y="2474"/>
                  </a:cubicBezTo>
                  <a:cubicBezTo>
                    <a:pt x="4942" y="1867"/>
                    <a:pt x="4609" y="1367"/>
                    <a:pt x="4240" y="1021"/>
                  </a:cubicBezTo>
                  <a:cubicBezTo>
                    <a:pt x="3835" y="652"/>
                    <a:pt x="3347" y="367"/>
                    <a:pt x="2847" y="188"/>
                  </a:cubicBezTo>
                  <a:cubicBezTo>
                    <a:pt x="2483" y="64"/>
                    <a:pt x="2115" y="1"/>
                    <a:pt x="175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59" name="Google Shape;12259;p82"/>
            <p:cNvSpPr/>
            <p:nvPr/>
          </p:nvSpPr>
          <p:spPr>
            <a:xfrm>
              <a:off x="7582298" y="2650998"/>
              <a:ext cx="86764" cy="50093"/>
            </a:xfrm>
            <a:custGeom>
              <a:avLst/>
              <a:gdLst/>
              <a:ahLst/>
              <a:cxnLst/>
              <a:rect l="l" t="t" r="r" b="b"/>
              <a:pathLst>
                <a:path w="2728" h="1575" extrusionOk="0">
                  <a:moveTo>
                    <a:pt x="1043" y="321"/>
                  </a:moveTo>
                  <a:cubicBezTo>
                    <a:pt x="1160" y="321"/>
                    <a:pt x="1280" y="339"/>
                    <a:pt x="1394" y="384"/>
                  </a:cubicBezTo>
                  <a:cubicBezTo>
                    <a:pt x="1763" y="539"/>
                    <a:pt x="2025" y="896"/>
                    <a:pt x="2168" y="1087"/>
                  </a:cubicBezTo>
                  <a:cubicBezTo>
                    <a:pt x="2017" y="1150"/>
                    <a:pt x="1771" y="1224"/>
                    <a:pt x="1518" y="1224"/>
                  </a:cubicBezTo>
                  <a:cubicBezTo>
                    <a:pt x="1391" y="1224"/>
                    <a:pt x="1263" y="1206"/>
                    <a:pt x="1144" y="1158"/>
                  </a:cubicBezTo>
                  <a:cubicBezTo>
                    <a:pt x="763" y="1015"/>
                    <a:pt x="524" y="658"/>
                    <a:pt x="405" y="468"/>
                  </a:cubicBezTo>
                  <a:cubicBezTo>
                    <a:pt x="552" y="403"/>
                    <a:pt x="792" y="321"/>
                    <a:pt x="1043" y="321"/>
                  </a:cubicBezTo>
                  <a:close/>
                  <a:moveTo>
                    <a:pt x="1055" y="0"/>
                  </a:moveTo>
                  <a:cubicBezTo>
                    <a:pt x="563" y="0"/>
                    <a:pt x="135" y="244"/>
                    <a:pt x="108" y="253"/>
                  </a:cubicBezTo>
                  <a:cubicBezTo>
                    <a:pt x="36" y="301"/>
                    <a:pt x="1" y="384"/>
                    <a:pt x="36" y="468"/>
                  </a:cubicBezTo>
                  <a:cubicBezTo>
                    <a:pt x="48" y="491"/>
                    <a:pt x="382" y="1206"/>
                    <a:pt x="1013" y="1480"/>
                  </a:cubicBezTo>
                  <a:cubicBezTo>
                    <a:pt x="1179" y="1539"/>
                    <a:pt x="1346" y="1563"/>
                    <a:pt x="1513" y="1563"/>
                  </a:cubicBezTo>
                  <a:cubicBezTo>
                    <a:pt x="1846" y="1563"/>
                    <a:pt x="2168" y="1456"/>
                    <a:pt x="2322" y="1384"/>
                  </a:cubicBezTo>
                  <a:lnTo>
                    <a:pt x="2406" y="1503"/>
                  </a:lnTo>
                  <a:cubicBezTo>
                    <a:pt x="2429" y="1551"/>
                    <a:pt x="2489" y="1575"/>
                    <a:pt x="2537" y="1575"/>
                  </a:cubicBezTo>
                  <a:cubicBezTo>
                    <a:pt x="2560" y="1575"/>
                    <a:pt x="2596" y="1575"/>
                    <a:pt x="2620" y="1551"/>
                  </a:cubicBezTo>
                  <a:cubicBezTo>
                    <a:pt x="2703" y="1492"/>
                    <a:pt x="2727" y="1396"/>
                    <a:pt x="2691" y="1325"/>
                  </a:cubicBezTo>
                  <a:lnTo>
                    <a:pt x="2549" y="1087"/>
                  </a:lnTo>
                  <a:cubicBezTo>
                    <a:pt x="2525" y="1015"/>
                    <a:pt x="2156" y="349"/>
                    <a:pt x="1525" y="87"/>
                  </a:cubicBezTo>
                  <a:cubicBezTo>
                    <a:pt x="1369" y="24"/>
                    <a:pt x="1208" y="0"/>
                    <a:pt x="10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60" name="Google Shape;12260;p82"/>
            <p:cNvSpPr/>
            <p:nvPr/>
          </p:nvSpPr>
          <p:spPr>
            <a:xfrm>
              <a:off x="7729237" y="2650553"/>
              <a:ext cx="86732" cy="50156"/>
            </a:xfrm>
            <a:custGeom>
              <a:avLst/>
              <a:gdLst/>
              <a:ahLst/>
              <a:cxnLst/>
              <a:rect l="l" t="t" r="r" b="b"/>
              <a:pathLst>
                <a:path w="2727" h="1577" extrusionOk="0">
                  <a:moveTo>
                    <a:pt x="1672" y="335"/>
                  </a:moveTo>
                  <a:cubicBezTo>
                    <a:pt x="1924" y="335"/>
                    <a:pt x="2164" y="417"/>
                    <a:pt x="2310" y="482"/>
                  </a:cubicBezTo>
                  <a:cubicBezTo>
                    <a:pt x="2203" y="672"/>
                    <a:pt x="1953" y="1029"/>
                    <a:pt x="1584" y="1172"/>
                  </a:cubicBezTo>
                  <a:cubicBezTo>
                    <a:pt x="1461" y="1224"/>
                    <a:pt x="1330" y="1244"/>
                    <a:pt x="1201" y="1244"/>
                  </a:cubicBezTo>
                  <a:cubicBezTo>
                    <a:pt x="945" y="1244"/>
                    <a:pt x="699" y="1164"/>
                    <a:pt x="548" y="1101"/>
                  </a:cubicBezTo>
                  <a:cubicBezTo>
                    <a:pt x="691" y="898"/>
                    <a:pt x="953" y="553"/>
                    <a:pt x="1322" y="398"/>
                  </a:cubicBezTo>
                  <a:cubicBezTo>
                    <a:pt x="1435" y="353"/>
                    <a:pt x="1555" y="335"/>
                    <a:pt x="1672" y="335"/>
                  </a:cubicBezTo>
                  <a:close/>
                  <a:moveTo>
                    <a:pt x="1683" y="1"/>
                  </a:moveTo>
                  <a:cubicBezTo>
                    <a:pt x="1526" y="1"/>
                    <a:pt x="1362" y="25"/>
                    <a:pt x="1203" y="89"/>
                  </a:cubicBezTo>
                  <a:cubicBezTo>
                    <a:pt x="584" y="339"/>
                    <a:pt x="215" y="1029"/>
                    <a:pt x="179" y="1089"/>
                  </a:cubicBezTo>
                  <a:lnTo>
                    <a:pt x="48" y="1327"/>
                  </a:lnTo>
                  <a:cubicBezTo>
                    <a:pt x="0" y="1398"/>
                    <a:pt x="24" y="1506"/>
                    <a:pt x="107" y="1553"/>
                  </a:cubicBezTo>
                  <a:cubicBezTo>
                    <a:pt x="131" y="1565"/>
                    <a:pt x="167" y="1577"/>
                    <a:pt x="191" y="1577"/>
                  </a:cubicBezTo>
                  <a:cubicBezTo>
                    <a:pt x="250" y="1577"/>
                    <a:pt x="298" y="1553"/>
                    <a:pt x="322" y="1506"/>
                  </a:cubicBezTo>
                  <a:lnTo>
                    <a:pt x="405" y="1386"/>
                  </a:lnTo>
                  <a:cubicBezTo>
                    <a:pt x="584" y="1458"/>
                    <a:pt x="893" y="1565"/>
                    <a:pt x="1215" y="1565"/>
                  </a:cubicBezTo>
                  <a:cubicBezTo>
                    <a:pt x="1381" y="1565"/>
                    <a:pt x="1548" y="1529"/>
                    <a:pt x="1715" y="1470"/>
                  </a:cubicBezTo>
                  <a:cubicBezTo>
                    <a:pt x="2346" y="1220"/>
                    <a:pt x="2679" y="494"/>
                    <a:pt x="2691" y="458"/>
                  </a:cubicBezTo>
                  <a:cubicBezTo>
                    <a:pt x="2727" y="386"/>
                    <a:pt x="2691" y="303"/>
                    <a:pt x="2620" y="255"/>
                  </a:cubicBezTo>
                  <a:cubicBezTo>
                    <a:pt x="2602" y="237"/>
                    <a:pt x="2174" y="1"/>
                    <a:pt x="168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61" name="Google Shape;12261;p82"/>
            <p:cNvSpPr/>
            <p:nvPr/>
          </p:nvSpPr>
          <p:spPr>
            <a:xfrm>
              <a:off x="7667885" y="2456447"/>
              <a:ext cx="62147" cy="121209"/>
            </a:xfrm>
            <a:custGeom>
              <a:avLst/>
              <a:gdLst/>
              <a:ahLst/>
              <a:cxnLst/>
              <a:rect l="l" t="t" r="r" b="b"/>
              <a:pathLst>
                <a:path w="1954" h="3811" extrusionOk="0">
                  <a:moveTo>
                    <a:pt x="977" y="0"/>
                  </a:moveTo>
                  <a:cubicBezTo>
                    <a:pt x="917" y="0"/>
                    <a:pt x="858" y="48"/>
                    <a:pt x="834" y="108"/>
                  </a:cubicBezTo>
                  <a:cubicBezTo>
                    <a:pt x="798" y="179"/>
                    <a:pt x="36" y="1941"/>
                    <a:pt x="0" y="3632"/>
                  </a:cubicBezTo>
                  <a:cubicBezTo>
                    <a:pt x="0" y="3727"/>
                    <a:pt x="72" y="3799"/>
                    <a:pt x="155" y="3799"/>
                  </a:cubicBezTo>
                  <a:cubicBezTo>
                    <a:pt x="250" y="3799"/>
                    <a:pt x="322" y="3727"/>
                    <a:pt x="322" y="3632"/>
                  </a:cubicBezTo>
                  <a:cubicBezTo>
                    <a:pt x="358" y="2453"/>
                    <a:pt x="751" y="1203"/>
                    <a:pt x="977" y="596"/>
                  </a:cubicBezTo>
                  <a:cubicBezTo>
                    <a:pt x="1203" y="1203"/>
                    <a:pt x="1620" y="2453"/>
                    <a:pt x="1632" y="3644"/>
                  </a:cubicBezTo>
                  <a:cubicBezTo>
                    <a:pt x="1632" y="3739"/>
                    <a:pt x="1703" y="3810"/>
                    <a:pt x="1798" y="3810"/>
                  </a:cubicBezTo>
                  <a:cubicBezTo>
                    <a:pt x="1882" y="3810"/>
                    <a:pt x="1953" y="3739"/>
                    <a:pt x="1953" y="3644"/>
                  </a:cubicBezTo>
                  <a:cubicBezTo>
                    <a:pt x="1929" y="1953"/>
                    <a:pt x="1155" y="179"/>
                    <a:pt x="1132" y="108"/>
                  </a:cubicBezTo>
                  <a:cubicBezTo>
                    <a:pt x="1096" y="48"/>
                    <a:pt x="1036" y="0"/>
                    <a:pt x="9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262" name="Google Shape;12262;p82"/>
          <p:cNvGrpSpPr/>
          <p:nvPr/>
        </p:nvGrpSpPr>
        <p:grpSpPr>
          <a:xfrm>
            <a:off x="5296999" y="3620955"/>
            <a:ext cx="473640" cy="475633"/>
            <a:chOff x="3972749" y="2894211"/>
            <a:chExt cx="355230" cy="356725"/>
          </a:xfrm>
          <a:solidFill>
            <a:srgbClr val="D2DE00"/>
          </a:solidFill>
        </p:grpSpPr>
        <p:sp>
          <p:nvSpPr>
            <p:cNvPr id="12263" name="Google Shape;12263;p82"/>
            <p:cNvSpPr/>
            <p:nvPr/>
          </p:nvSpPr>
          <p:spPr>
            <a:xfrm>
              <a:off x="3973512" y="3208508"/>
              <a:ext cx="351795" cy="10623"/>
            </a:xfrm>
            <a:custGeom>
              <a:avLst/>
              <a:gdLst/>
              <a:ahLst/>
              <a:cxnLst/>
              <a:rect l="l" t="t" r="r" b="b"/>
              <a:pathLst>
                <a:path w="11061" h="334" extrusionOk="0">
                  <a:moveTo>
                    <a:pt x="167" y="0"/>
                  </a:moveTo>
                  <a:cubicBezTo>
                    <a:pt x="83" y="0"/>
                    <a:pt x="0" y="84"/>
                    <a:pt x="0" y="167"/>
                  </a:cubicBezTo>
                  <a:cubicBezTo>
                    <a:pt x="0" y="262"/>
                    <a:pt x="83" y="334"/>
                    <a:pt x="167" y="334"/>
                  </a:cubicBezTo>
                  <a:lnTo>
                    <a:pt x="10906" y="334"/>
                  </a:lnTo>
                  <a:cubicBezTo>
                    <a:pt x="10990" y="334"/>
                    <a:pt x="11061" y="262"/>
                    <a:pt x="11061" y="167"/>
                  </a:cubicBezTo>
                  <a:cubicBezTo>
                    <a:pt x="11061" y="84"/>
                    <a:pt x="10990" y="0"/>
                    <a:pt x="1090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64" name="Google Shape;12264;p82"/>
            <p:cNvSpPr/>
            <p:nvPr/>
          </p:nvSpPr>
          <p:spPr>
            <a:xfrm>
              <a:off x="4116253" y="3052091"/>
              <a:ext cx="142804" cy="140546"/>
            </a:xfrm>
            <a:custGeom>
              <a:avLst/>
              <a:gdLst/>
              <a:ahLst/>
              <a:cxnLst/>
              <a:rect l="l" t="t" r="r" b="b"/>
              <a:pathLst>
                <a:path w="4490" h="4419" extrusionOk="0">
                  <a:moveTo>
                    <a:pt x="3799" y="322"/>
                  </a:moveTo>
                  <a:cubicBezTo>
                    <a:pt x="3882" y="322"/>
                    <a:pt x="3977" y="358"/>
                    <a:pt x="4049" y="430"/>
                  </a:cubicBezTo>
                  <a:cubicBezTo>
                    <a:pt x="4120" y="501"/>
                    <a:pt x="4156" y="596"/>
                    <a:pt x="4156" y="692"/>
                  </a:cubicBezTo>
                  <a:cubicBezTo>
                    <a:pt x="4156" y="727"/>
                    <a:pt x="4156" y="751"/>
                    <a:pt x="4132" y="799"/>
                  </a:cubicBezTo>
                  <a:lnTo>
                    <a:pt x="3680" y="334"/>
                  </a:lnTo>
                  <a:cubicBezTo>
                    <a:pt x="3704" y="322"/>
                    <a:pt x="3751" y="322"/>
                    <a:pt x="3799" y="322"/>
                  </a:cubicBezTo>
                  <a:close/>
                  <a:moveTo>
                    <a:pt x="3406" y="549"/>
                  </a:moveTo>
                  <a:lnTo>
                    <a:pt x="3930" y="1061"/>
                  </a:lnTo>
                  <a:lnTo>
                    <a:pt x="3823" y="1168"/>
                  </a:lnTo>
                  <a:lnTo>
                    <a:pt x="3299" y="656"/>
                  </a:lnTo>
                  <a:lnTo>
                    <a:pt x="3406" y="549"/>
                  </a:lnTo>
                  <a:close/>
                  <a:moveTo>
                    <a:pt x="584" y="3489"/>
                  </a:moveTo>
                  <a:lnTo>
                    <a:pt x="953" y="3870"/>
                  </a:lnTo>
                  <a:lnTo>
                    <a:pt x="417" y="4025"/>
                  </a:lnTo>
                  <a:lnTo>
                    <a:pt x="417" y="4025"/>
                  </a:lnTo>
                  <a:lnTo>
                    <a:pt x="584" y="3489"/>
                  </a:lnTo>
                  <a:close/>
                  <a:moveTo>
                    <a:pt x="3799" y="1"/>
                  </a:moveTo>
                  <a:cubicBezTo>
                    <a:pt x="3608" y="1"/>
                    <a:pt x="3442" y="72"/>
                    <a:pt x="3299" y="191"/>
                  </a:cubicBezTo>
                  <a:lnTo>
                    <a:pt x="477" y="2989"/>
                  </a:lnTo>
                  <a:cubicBezTo>
                    <a:pt x="441" y="3013"/>
                    <a:pt x="417" y="3049"/>
                    <a:pt x="406" y="3073"/>
                  </a:cubicBezTo>
                  <a:cubicBezTo>
                    <a:pt x="382" y="3085"/>
                    <a:pt x="382" y="3108"/>
                    <a:pt x="370" y="3108"/>
                  </a:cubicBezTo>
                  <a:cubicBezTo>
                    <a:pt x="334" y="3144"/>
                    <a:pt x="322" y="3192"/>
                    <a:pt x="310" y="3228"/>
                  </a:cubicBezTo>
                  <a:lnTo>
                    <a:pt x="13" y="4204"/>
                  </a:lnTo>
                  <a:cubicBezTo>
                    <a:pt x="1" y="4263"/>
                    <a:pt x="13" y="4323"/>
                    <a:pt x="60" y="4371"/>
                  </a:cubicBezTo>
                  <a:cubicBezTo>
                    <a:pt x="84" y="4406"/>
                    <a:pt x="132" y="4418"/>
                    <a:pt x="179" y="4418"/>
                  </a:cubicBezTo>
                  <a:lnTo>
                    <a:pt x="215" y="4418"/>
                  </a:lnTo>
                  <a:lnTo>
                    <a:pt x="1203" y="4120"/>
                  </a:lnTo>
                  <a:cubicBezTo>
                    <a:pt x="1287" y="4085"/>
                    <a:pt x="1382" y="4025"/>
                    <a:pt x="1453" y="3966"/>
                  </a:cubicBezTo>
                  <a:lnTo>
                    <a:pt x="2953" y="2477"/>
                  </a:lnTo>
                  <a:cubicBezTo>
                    <a:pt x="3013" y="2418"/>
                    <a:pt x="3013" y="2311"/>
                    <a:pt x="2953" y="2239"/>
                  </a:cubicBezTo>
                  <a:cubicBezTo>
                    <a:pt x="2930" y="2210"/>
                    <a:pt x="2891" y="2195"/>
                    <a:pt x="2848" y="2195"/>
                  </a:cubicBezTo>
                  <a:cubicBezTo>
                    <a:pt x="2805" y="2195"/>
                    <a:pt x="2757" y="2210"/>
                    <a:pt x="2715" y="2239"/>
                  </a:cubicBezTo>
                  <a:lnTo>
                    <a:pt x="1263" y="3680"/>
                  </a:lnTo>
                  <a:lnTo>
                    <a:pt x="739" y="3168"/>
                  </a:lnTo>
                  <a:lnTo>
                    <a:pt x="3061" y="870"/>
                  </a:lnTo>
                  <a:lnTo>
                    <a:pt x="3584" y="1394"/>
                  </a:lnTo>
                  <a:lnTo>
                    <a:pt x="3180" y="1787"/>
                  </a:lnTo>
                  <a:cubicBezTo>
                    <a:pt x="3120" y="1846"/>
                    <a:pt x="3120" y="1942"/>
                    <a:pt x="3180" y="2025"/>
                  </a:cubicBezTo>
                  <a:cubicBezTo>
                    <a:pt x="3209" y="2055"/>
                    <a:pt x="3251" y="2070"/>
                    <a:pt x="3294" y="2070"/>
                  </a:cubicBezTo>
                  <a:cubicBezTo>
                    <a:pt x="3337" y="2070"/>
                    <a:pt x="3382" y="2055"/>
                    <a:pt x="3418" y="2025"/>
                  </a:cubicBezTo>
                  <a:lnTo>
                    <a:pt x="3906" y="1525"/>
                  </a:lnTo>
                  <a:cubicBezTo>
                    <a:pt x="3930" y="1525"/>
                    <a:pt x="3930" y="1513"/>
                    <a:pt x="3942" y="1513"/>
                  </a:cubicBezTo>
                  <a:cubicBezTo>
                    <a:pt x="3954" y="1501"/>
                    <a:pt x="3954" y="1501"/>
                    <a:pt x="3954" y="1489"/>
                  </a:cubicBezTo>
                  <a:lnTo>
                    <a:pt x="4287" y="1168"/>
                  </a:lnTo>
                  <a:cubicBezTo>
                    <a:pt x="4418" y="1037"/>
                    <a:pt x="4489" y="858"/>
                    <a:pt x="4489" y="680"/>
                  </a:cubicBezTo>
                  <a:cubicBezTo>
                    <a:pt x="4477" y="489"/>
                    <a:pt x="4406" y="322"/>
                    <a:pt x="4275" y="191"/>
                  </a:cubicBezTo>
                  <a:cubicBezTo>
                    <a:pt x="4132" y="72"/>
                    <a:pt x="3977" y="1"/>
                    <a:pt x="379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65" name="Google Shape;12265;p82"/>
            <p:cNvSpPr/>
            <p:nvPr/>
          </p:nvSpPr>
          <p:spPr>
            <a:xfrm>
              <a:off x="3995839" y="2992647"/>
              <a:ext cx="54927" cy="37148"/>
            </a:xfrm>
            <a:custGeom>
              <a:avLst/>
              <a:gdLst/>
              <a:ahLst/>
              <a:cxnLst/>
              <a:rect l="l" t="t" r="r" b="b"/>
              <a:pathLst>
                <a:path w="1727" h="1168" extrusionOk="0">
                  <a:moveTo>
                    <a:pt x="1394" y="346"/>
                  </a:moveTo>
                  <a:lnTo>
                    <a:pt x="1394" y="834"/>
                  </a:lnTo>
                  <a:lnTo>
                    <a:pt x="334" y="834"/>
                  </a:lnTo>
                  <a:lnTo>
                    <a:pt x="334" y="346"/>
                  </a:lnTo>
                  <a:close/>
                  <a:moveTo>
                    <a:pt x="286" y="1"/>
                  </a:moveTo>
                  <a:cubicBezTo>
                    <a:pt x="143" y="1"/>
                    <a:pt x="1" y="144"/>
                    <a:pt x="1" y="286"/>
                  </a:cubicBezTo>
                  <a:lnTo>
                    <a:pt x="1" y="882"/>
                  </a:lnTo>
                  <a:cubicBezTo>
                    <a:pt x="1" y="1037"/>
                    <a:pt x="143" y="1167"/>
                    <a:pt x="286" y="1167"/>
                  </a:cubicBezTo>
                  <a:lnTo>
                    <a:pt x="1453" y="1167"/>
                  </a:lnTo>
                  <a:cubicBezTo>
                    <a:pt x="1596" y="1167"/>
                    <a:pt x="1727" y="1037"/>
                    <a:pt x="1727" y="882"/>
                  </a:cubicBezTo>
                  <a:lnTo>
                    <a:pt x="1727" y="286"/>
                  </a:lnTo>
                  <a:cubicBezTo>
                    <a:pt x="1727" y="144"/>
                    <a:pt x="1596" y="1"/>
                    <a:pt x="145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66" name="Google Shape;12266;p82"/>
            <p:cNvSpPr/>
            <p:nvPr/>
          </p:nvSpPr>
          <p:spPr>
            <a:xfrm>
              <a:off x="4249548" y="2992647"/>
              <a:ext cx="54959" cy="37148"/>
            </a:xfrm>
            <a:custGeom>
              <a:avLst/>
              <a:gdLst/>
              <a:ahLst/>
              <a:cxnLst/>
              <a:rect l="l" t="t" r="r" b="b"/>
              <a:pathLst>
                <a:path w="1728" h="1168" extrusionOk="0">
                  <a:moveTo>
                    <a:pt x="1394" y="346"/>
                  </a:moveTo>
                  <a:lnTo>
                    <a:pt x="1394" y="834"/>
                  </a:lnTo>
                  <a:lnTo>
                    <a:pt x="334" y="834"/>
                  </a:lnTo>
                  <a:lnTo>
                    <a:pt x="334" y="346"/>
                  </a:lnTo>
                  <a:close/>
                  <a:moveTo>
                    <a:pt x="286" y="1"/>
                  </a:moveTo>
                  <a:cubicBezTo>
                    <a:pt x="144" y="1"/>
                    <a:pt x="1" y="144"/>
                    <a:pt x="1" y="286"/>
                  </a:cubicBezTo>
                  <a:lnTo>
                    <a:pt x="1" y="882"/>
                  </a:lnTo>
                  <a:cubicBezTo>
                    <a:pt x="1" y="1037"/>
                    <a:pt x="144" y="1167"/>
                    <a:pt x="286" y="1167"/>
                  </a:cubicBezTo>
                  <a:lnTo>
                    <a:pt x="1453" y="1167"/>
                  </a:lnTo>
                  <a:cubicBezTo>
                    <a:pt x="1596" y="1167"/>
                    <a:pt x="1727" y="1037"/>
                    <a:pt x="1727" y="882"/>
                  </a:cubicBezTo>
                  <a:lnTo>
                    <a:pt x="1727" y="286"/>
                  </a:lnTo>
                  <a:cubicBezTo>
                    <a:pt x="1727" y="144"/>
                    <a:pt x="1596" y="1"/>
                    <a:pt x="145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67" name="Google Shape;12267;p82"/>
            <p:cNvSpPr/>
            <p:nvPr/>
          </p:nvSpPr>
          <p:spPr>
            <a:xfrm>
              <a:off x="3972749" y="2894211"/>
              <a:ext cx="355230" cy="356725"/>
            </a:xfrm>
            <a:custGeom>
              <a:avLst/>
              <a:gdLst/>
              <a:ahLst/>
              <a:cxnLst/>
              <a:rect l="l" t="t" r="r" b="b"/>
              <a:pathLst>
                <a:path w="11169" h="11216" extrusionOk="0">
                  <a:moveTo>
                    <a:pt x="9775" y="0"/>
                  </a:moveTo>
                  <a:cubicBezTo>
                    <a:pt x="9692" y="0"/>
                    <a:pt x="9620" y="83"/>
                    <a:pt x="9620" y="167"/>
                  </a:cubicBezTo>
                  <a:lnTo>
                    <a:pt x="9620" y="560"/>
                  </a:lnTo>
                  <a:cubicBezTo>
                    <a:pt x="9620" y="881"/>
                    <a:pt x="9347" y="1155"/>
                    <a:pt x="9025" y="1155"/>
                  </a:cubicBezTo>
                  <a:lnTo>
                    <a:pt x="6382" y="1155"/>
                  </a:lnTo>
                  <a:cubicBezTo>
                    <a:pt x="5882" y="1155"/>
                    <a:pt x="5453" y="1572"/>
                    <a:pt x="5453" y="2084"/>
                  </a:cubicBezTo>
                  <a:lnTo>
                    <a:pt x="5453" y="2369"/>
                  </a:lnTo>
                  <a:lnTo>
                    <a:pt x="750" y="2369"/>
                  </a:lnTo>
                  <a:cubicBezTo>
                    <a:pt x="346" y="2369"/>
                    <a:pt x="12" y="2703"/>
                    <a:pt x="12" y="3096"/>
                  </a:cubicBezTo>
                  <a:lnTo>
                    <a:pt x="12" y="7596"/>
                  </a:lnTo>
                  <a:cubicBezTo>
                    <a:pt x="12" y="7680"/>
                    <a:pt x="95" y="7763"/>
                    <a:pt x="179" y="7763"/>
                  </a:cubicBezTo>
                  <a:cubicBezTo>
                    <a:pt x="274" y="7763"/>
                    <a:pt x="346" y="7680"/>
                    <a:pt x="346" y="7596"/>
                  </a:cubicBezTo>
                  <a:lnTo>
                    <a:pt x="346" y="4822"/>
                  </a:lnTo>
                  <a:lnTo>
                    <a:pt x="10835" y="4822"/>
                  </a:lnTo>
                  <a:lnTo>
                    <a:pt x="10835" y="10478"/>
                  </a:lnTo>
                  <a:cubicBezTo>
                    <a:pt x="10835" y="10704"/>
                    <a:pt x="10656" y="10882"/>
                    <a:pt x="10430" y="10882"/>
                  </a:cubicBezTo>
                  <a:lnTo>
                    <a:pt x="727" y="10882"/>
                  </a:lnTo>
                  <a:cubicBezTo>
                    <a:pt x="512" y="10882"/>
                    <a:pt x="322" y="10704"/>
                    <a:pt x="322" y="10478"/>
                  </a:cubicBezTo>
                  <a:lnTo>
                    <a:pt x="322" y="8263"/>
                  </a:lnTo>
                  <a:cubicBezTo>
                    <a:pt x="322" y="8180"/>
                    <a:pt x="250" y="8096"/>
                    <a:pt x="167" y="8096"/>
                  </a:cubicBezTo>
                  <a:cubicBezTo>
                    <a:pt x="72" y="8096"/>
                    <a:pt x="0" y="8180"/>
                    <a:pt x="0" y="8263"/>
                  </a:cubicBezTo>
                  <a:lnTo>
                    <a:pt x="0" y="10478"/>
                  </a:lnTo>
                  <a:cubicBezTo>
                    <a:pt x="0" y="10882"/>
                    <a:pt x="322" y="11216"/>
                    <a:pt x="727" y="11216"/>
                  </a:cubicBezTo>
                  <a:lnTo>
                    <a:pt x="10418" y="11216"/>
                  </a:lnTo>
                  <a:cubicBezTo>
                    <a:pt x="10823" y="11216"/>
                    <a:pt x="11144" y="10882"/>
                    <a:pt x="11144" y="10478"/>
                  </a:cubicBezTo>
                  <a:lnTo>
                    <a:pt x="11144" y="3096"/>
                  </a:lnTo>
                  <a:cubicBezTo>
                    <a:pt x="11168" y="2691"/>
                    <a:pt x="10835" y="2369"/>
                    <a:pt x="10430" y="2369"/>
                  </a:cubicBezTo>
                  <a:lnTo>
                    <a:pt x="8823" y="2369"/>
                  </a:lnTo>
                  <a:cubicBezTo>
                    <a:pt x="8739" y="2369"/>
                    <a:pt x="8668" y="2441"/>
                    <a:pt x="8668" y="2536"/>
                  </a:cubicBezTo>
                  <a:cubicBezTo>
                    <a:pt x="8668" y="2619"/>
                    <a:pt x="8739" y="2703"/>
                    <a:pt x="8823" y="2703"/>
                  </a:cubicBezTo>
                  <a:lnTo>
                    <a:pt x="10430" y="2703"/>
                  </a:lnTo>
                  <a:cubicBezTo>
                    <a:pt x="10656" y="2703"/>
                    <a:pt x="10835" y="2881"/>
                    <a:pt x="10835" y="3096"/>
                  </a:cubicBezTo>
                  <a:lnTo>
                    <a:pt x="10835" y="4501"/>
                  </a:lnTo>
                  <a:lnTo>
                    <a:pt x="346" y="4501"/>
                  </a:lnTo>
                  <a:lnTo>
                    <a:pt x="346" y="3096"/>
                  </a:lnTo>
                  <a:cubicBezTo>
                    <a:pt x="346" y="2881"/>
                    <a:pt x="524" y="2703"/>
                    <a:pt x="750" y="2703"/>
                  </a:cubicBezTo>
                  <a:lnTo>
                    <a:pt x="8168" y="2703"/>
                  </a:lnTo>
                  <a:cubicBezTo>
                    <a:pt x="8263" y="2703"/>
                    <a:pt x="8335" y="2619"/>
                    <a:pt x="8335" y="2536"/>
                  </a:cubicBezTo>
                  <a:cubicBezTo>
                    <a:pt x="8335" y="2441"/>
                    <a:pt x="8263" y="2369"/>
                    <a:pt x="8168" y="2369"/>
                  </a:cubicBezTo>
                  <a:lnTo>
                    <a:pt x="5775" y="2369"/>
                  </a:lnTo>
                  <a:lnTo>
                    <a:pt x="5775" y="2084"/>
                  </a:lnTo>
                  <a:cubicBezTo>
                    <a:pt x="5775" y="1762"/>
                    <a:pt x="6049" y="1488"/>
                    <a:pt x="6370" y="1488"/>
                  </a:cubicBezTo>
                  <a:lnTo>
                    <a:pt x="9001" y="1488"/>
                  </a:lnTo>
                  <a:cubicBezTo>
                    <a:pt x="9513" y="1488"/>
                    <a:pt x="9942" y="1072"/>
                    <a:pt x="9942" y="560"/>
                  </a:cubicBezTo>
                  <a:lnTo>
                    <a:pt x="9942" y="167"/>
                  </a:lnTo>
                  <a:cubicBezTo>
                    <a:pt x="9942" y="83"/>
                    <a:pt x="9871" y="0"/>
                    <a:pt x="977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268" name="Google Shape;12268;p82"/>
          <p:cNvGrpSpPr/>
          <p:nvPr/>
        </p:nvGrpSpPr>
        <p:grpSpPr>
          <a:xfrm>
            <a:off x="4703730" y="3653734"/>
            <a:ext cx="474657" cy="410539"/>
            <a:chOff x="3527797" y="2918796"/>
            <a:chExt cx="355993" cy="307904"/>
          </a:xfrm>
          <a:solidFill>
            <a:srgbClr val="D2DE00"/>
          </a:solidFill>
        </p:grpSpPr>
        <p:sp>
          <p:nvSpPr>
            <p:cNvPr id="12269" name="Google Shape;12269;p82"/>
            <p:cNvSpPr/>
            <p:nvPr/>
          </p:nvSpPr>
          <p:spPr>
            <a:xfrm>
              <a:off x="3527797" y="2918796"/>
              <a:ext cx="355993" cy="307904"/>
            </a:xfrm>
            <a:custGeom>
              <a:avLst/>
              <a:gdLst/>
              <a:ahLst/>
              <a:cxnLst/>
              <a:rect l="l" t="t" r="r" b="b"/>
              <a:pathLst>
                <a:path w="11193" h="9681" extrusionOk="0">
                  <a:moveTo>
                    <a:pt x="6966" y="3597"/>
                  </a:moveTo>
                  <a:lnTo>
                    <a:pt x="7692" y="4216"/>
                  </a:lnTo>
                  <a:cubicBezTo>
                    <a:pt x="7620" y="4311"/>
                    <a:pt x="7525" y="4382"/>
                    <a:pt x="7454" y="4466"/>
                  </a:cubicBezTo>
                  <a:cubicBezTo>
                    <a:pt x="7335" y="4371"/>
                    <a:pt x="6799" y="3906"/>
                    <a:pt x="6763" y="3870"/>
                  </a:cubicBezTo>
                  <a:cubicBezTo>
                    <a:pt x="6858" y="3740"/>
                    <a:pt x="6966" y="3609"/>
                    <a:pt x="6966" y="3597"/>
                  </a:cubicBezTo>
                  <a:close/>
                  <a:moveTo>
                    <a:pt x="10549" y="322"/>
                  </a:moveTo>
                  <a:cubicBezTo>
                    <a:pt x="10716" y="322"/>
                    <a:pt x="10871" y="453"/>
                    <a:pt x="10871" y="632"/>
                  </a:cubicBezTo>
                  <a:lnTo>
                    <a:pt x="10871" y="4347"/>
                  </a:lnTo>
                  <a:cubicBezTo>
                    <a:pt x="10871" y="4513"/>
                    <a:pt x="10728" y="4668"/>
                    <a:pt x="10549" y="4668"/>
                  </a:cubicBezTo>
                  <a:lnTo>
                    <a:pt x="7716" y="4668"/>
                  </a:lnTo>
                  <a:cubicBezTo>
                    <a:pt x="7716" y="4668"/>
                    <a:pt x="7811" y="4561"/>
                    <a:pt x="7870" y="4490"/>
                  </a:cubicBezTo>
                  <a:cubicBezTo>
                    <a:pt x="7894" y="4454"/>
                    <a:pt x="9383" y="3073"/>
                    <a:pt x="9835" y="1227"/>
                  </a:cubicBezTo>
                  <a:cubicBezTo>
                    <a:pt x="9874" y="1091"/>
                    <a:pt x="9769" y="970"/>
                    <a:pt x="9645" y="970"/>
                  </a:cubicBezTo>
                  <a:cubicBezTo>
                    <a:pt x="9618" y="970"/>
                    <a:pt x="9589" y="976"/>
                    <a:pt x="9561" y="989"/>
                  </a:cubicBezTo>
                  <a:cubicBezTo>
                    <a:pt x="8930" y="1251"/>
                    <a:pt x="8311" y="1668"/>
                    <a:pt x="7716" y="2239"/>
                  </a:cubicBezTo>
                  <a:cubicBezTo>
                    <a:pt x="7656" y="2299"/>
                    <a:pt x="7632" y="2406"/>
                    <a:pt x="7716" y="2477"/>
                  </a:cubicBezTo>
                  <a:cubicBezTo>
                    <a:pt x="7747" y="2509"/>
                    <a:pt x="7788" y="2527"/>
                    <a:pt x="7831" y="2527"/>
                  </a:cubicBezTo>
                  <a:cubicBezTo>
                    <a:pt x="7871" y="2527"/>
                    <a:pt x="7914" y="2512"/>
                    <a:pt x="7954" y="2477"/>
                  </a:cubicBezTo>
                  <a:cubicBezTo>
                    <a:pt x="8442" y="2013"/>
                    <a:pt x="8930" y="1656"/>
                    <a:pt x="9454" y="1406"/>
                  </a:cubicBezTo>
                  <a:lnTo>
                    <a:pt x="9454" y="1406"/>
                  </a:lnTo>
                  <a:cubicBezTo>
                    <a:pt x="9180" y="2251"/>
                    <a:pt x="8668" y="3097"/>
                    <a:pt x="7918" y="3954"/>
                  </a:cubicBezTo>
                  <a:lnTo>
                    <a:pt x="7180" y="3311"/>
                  </a:lnTo>
                  <a:cubicBezTo>
                    <a:pt x="7275" y="3180"/>
                    <a:pt x="7382" y="3061"/>
                    <a:pt x="7501" y="2942"/>
                  </a:cubicBezTo>
                  <a:cubicBezTo>
                    <a:pt x="7561" y="2858"/>
                    <a:pt x="7561" y="2763"/>
                    <a:pt x="7489" y="2704"/>
                  </a:cubicBezTo>
                  <a:cubicBezTo>
                    <a:pt x="7455" y="2675"/>
                    <a:pt x="7413" y="2660"/>
                    <a:pt x="7372" y="2660"/>
                  </a:cubicBezTo>
                  <a:cubicBezTo>
                    <a:pt x="7327" y="2660"/>
                    <a:pt x="7282" y="2678"/>
                    <a:pt x="7251" y="2716"/>
                  </a:cubicBezTo>
                  <a:cubicBezTo>
                    <a:pt x="7013" y="2966"/>
                    <a:pt x="6775" y="3263"/>
                    <a:pt x="6549" y="3561"/>
                  </a:cubicBezTo>
                  <a:cubicBezTo>
                    <a:pt x="6549" y="3573"/>
                    <a:pt x="6346" y="3835"/>
                    <a:pt x="6025" y="4335"/>
                  </a:cubicBezTo>
                  <a:cubicBezTo>
                    <a:pt x="5998" y="4333"/>
                    <a:pt x="5970" y="4332"/>
                    <a:pt x="5943" y="4332"/>
                  </a:cubicBezTo>
                  <a:cubicBezTo>
                    <a:pt x="5648" y="4332"/>
                    <a:pt x="5352" y="4447"/>
                    <a:pt x="5156" y="4632"/>
                  </a:cubicBezTo>
                  <a:lnTo>
                    <a:pt x="643" y="4632"/>
                  </a:lnTo>
                  <a:cubicBezTo>
                    <a:pt x="477" y="4632"/>
                    <a:pt x="334" y="4502"/>
                    <a:pt x="334" y="4323"/>
                  </a:cubicBezTo>
                  <a:lnTo>
                    <a:pt x="334" y="632"/>
                  </a:lnTo>
                  <a:cubicBezTo>
                    <a:pt x="334" y="465"/>
                    <a:pt x="465" y="322"/>
                    <a:pt x="643" y="322"/>
                  </a:cubicBezTo>
                  <a:close/>
                  <a:moveTo>
                    <a:pt x="6585" y="4132"/>
                  </a:moveTo>
                  <a:lnTo>
                    <a:pt x="7216" y="4692"/>
                  </a:lnTo>
                  <a:cubicBezTo>
                    <a:pt x="7192" y="4728"/>
                    <a:pt x="7085" y="4811"/>
                    <a:pt x="6954" y="4930"/>
                  </a:cubicBezTo>
                  <a:cubicBezTo>
                    <a:pt x="6894" y="4823"/>
                    <a:pt x="6823" y="4740"/>
                    <a:pt x="6727" y="4668"/>
                  </a:cubicBezTo>
                  <a:cubicBezTo>
                    <a:pt x="6620" y="4573"/>
                    <a:pt x="6537" y="4502"/>
                    <a:pt x="6382" y="4442"/>
                  </a:cubicBezTo>
                  <a:cubicBezTo>
                    <a:pt x="6489" y="4275"/>
                    <a:pt x="6561" y="4156"/>
                    <a:pt x="6585" y="4132"/>
                  </a:cubicBezTo>
                  <a:close/>
                  <a:moveTo>
                    <a:pt x="3598" y="5673"/>
                  </a:moveTo>
                  <a:cubicBezTo>
                    <a:pt x="3791" y="5673"/>
                    <a:pt x="3971" y="5794"/>
                    <a:pt x="4049" y="5978"/>
                  </a:cubicBezTo>
                  <a:cubicBezTo>
                    <a:pt x="3941" y="6002"/>
                    <a:pt x="3703" y="6061"/>
                    <a:pt x="3584" y="6085"/>
                  </a:cubicBezTo>
                  <a:cubicBezTo>
                    <a:pt x="3382" y="6121"/>
                    <a:pt x="3310" y="6407"/>
                    <a:pt x="3453" y="6549"/>
                  </a:cubicBezTo>
                  <a:cubicBezTo>
                    <a:pt x="3501" y="6597"/>
                    <a:pt x="3548" y="6633"/>
                    <a:pt x="3584" y="6657"/>
                  </a:cubicBezTo>
                  <a:cubicBezTo>
                    <a:pt x="3382" y="6657"/>
                    <a:pt x="3191" y="6514"/>
                    <a:pt x="3132" y="6299"/>
                  </a:cubicBezTo>
                  <a:cubicBezTo>
                    <a:pt x="3048" y="6037"/>
                    <a:pt x="3203" y="5764"/>
                    <a:pt x="3465" y="5692"/>
                  </a:cubicBezTo>
                  <a:cubicBezTo>
                    <a:pt x="3509" y="5679"/>
                    <a:pt x="3554" y="5673"/>
                    <a:pt x="3598" y="5673"/>
                  </a:cubicBezTo>
                  <a:close/>
                  <a:moveTo>
                    <a:pt x="5952" y="4675"/>
                  </a:moveTo>
                  <a:cubicBezTo>
                    <a:pt x="6182" y="4675"/>
                    <a:pt x="6411" y="4777"/>
                    <a:pt x="6596" y="4990"/>
                  </a:cubicBezTo>
                  <a:cubicBezTo>
                    <a:pt x="6954" y="5406"/>
                    <a:pt x="6799" y="6061"/>
                    <a:pt x="6275" y="6383"/>
                  </a:cubicBezTo>
                  <a:cubicBezTo>
                    <a:pt x="6275" y="6383"/>
                    <a:pt x="5930" y="6609"/>
                    <a:pt x="5430" y="6716"/>
                  </a:cubicBezTo>
                  <a:cubicBezTo>
                    <a:pt x="5346" y="6728"/>
                    <a:pt x="5287" y="6823"/>
                    <a:pt x="5299" y="6907"/>
                  </a:cubicBezTo>
                  <a:cubicBezTo>
                    <a:pt x="5309" y="6988"/>
                    <a:pt x="5379" y="7043"/>
                    <a:pt x="5451" y="7043"/>
                  </a:cubicBezTo>
                  <a:cubicBezTo>
                    <a:pt x="5464" y="7043"/>
                    <a:pt x="5477" y="7041"/>
                    <a:pt x="5489" y="7038"/>
                  </a:cubicBezTo>
                  <a:cubicBezTo>
                    <a:pt x="6037" y="6918"/>
                    <a:pt x="6430" y="6668"/>
                    <a:pt x="6442" y="6668"/>
                  </a:cubicBezTo>
                  <a:cubicBezTo>
                    <a:pt x="6573" y="6585"/>
                    <a:pt x="6692" y="6478"/>
                    <a:pt x="6799" y="6359"/>
                  </a:cubicBezTo>
                  <a:cubicBezTo>
                    <a:pt x="6894" y="6716"/>
                    <a:pt x="7216" y="6966"/>
                    <a:pt x="7585" y="6966"/>
                  </a:cubicBezTo>
                  <a:cubicBezTo>
                    <a:pt x="7644" y="6966"/>
                    <a:pt x="7728" y="6954"/>
                    <a:pt x="7787" y="6942"/>
                  </a:cubicBezTo>
                  <a:cubicBezTo>
                    <a:pt x="7870" y="6918"/>
                    <a:pt x="7930" y="6835"/>
                    <a:pt x="7906" y="6740"/>
                  </a:cubicBezTo>
                  <a:cubicBezTo>
                    <a:pt x="7886" y="6669"/>
                    <a:pt x="7823" y="6616"/>
                    <a:pt x="7746" y="6616"/>
                  </a:cubicBezTo>
                  <a:cubicBezTo>
                    <a:pt x="7732" y="6616"/>
                    <a:pt x="7718" y="6617"/>
                    <a:pt x="7704" y="6621"/>
                  </a:cubicBezTo>
                  <a:cubicBezTo>
                    <a:pt x="7661" y="6632"/>
                    <a:pt x="7619" y="6638"/>
                    <a:pt x="7578" y="6638"/>
                  </a:cubicBezTo>
                  <a:cubicBezTo>
                    <a:pt x="7318" y="6638"/>
                    <a:pt x="7097" y="6422"/>
                    <a:pt x="7097" y="6145"/>
                  </a:cubicBezTo>
                  <a:cubicBezTo>
                    <a:pt x="7097" y="5883"/>
                    <a:pt x="7323" y="5656"/>
                    <a:pt x="7585" y="5656"/>
                  </a:cubicBezTo>
                  <a:cubicBezTo>
                    <a:pt x="7930" y="5656"/>
                    <a:pt x="8168" y="5990"/>
                    <a:pt x="8049" y="6311"/>
                  </a:cubicBezTo>
                  <a:cubicBezTo>
                    <a:pt x="8025" y="6407"/>
                    <a:pt x="8061" y="6490"/>
                    <a:pt x="8156" y="6526"/>
                  </a:cubicBezTo>
                  <a:cubicBezTo>
                    <a:pt x="8171" y="6530"/>
                    <a:pt x="8186" y="6532"/>
                    <a:pt x="8200" y="6532"/>
                  </a:cubicBezTo>
                  <a:cubicBezTo>
                    <a:pt x="8271" y="6532"/>
                    <a:pt x="8339" y="6487"/>
                    <a:pt x="8359" y="6418"/>
                  </a:cubicBezTo>
                  <a:cubicBezTo>
                    <a:pt x="8569" y="5825"/>
                    <a:pt x="8085" y="5329"/>
                    <a:pt x="7564" y="5329"/>
                  </a:cubicBezTo>
                  <a:cubicBezTo>
                    <a:pt x="7406" y="5329"/>
                    <a:pt x="7244" y="5375"/>
                    <a:pt x="7097" y="5478"/>
                  </a:cubicBezTo>
                  <a:cubicBezTo>
                    <a:pt x="7097" y="5406"/>
                    <a:pt x="7085" y="5311"/>
                    <a:pt x="7073" y="5240"/>
                  </a:cubicBezTo>
                  <a:cubicBezTo>
                    <a:pt x="7156" y="5168"/>
                    <a:pt x="7263" y="5073"/>
                    <a:pt x="7347" y="4990"/>
                  </a:cubicBezTo>
                  <a:lnTo>
                    <a:pt x="10537" y="4990"/>
                  </a:lnTo>
                  <a:cubicBezTo>
                    <a:pt x="10704" y="4990"/>
                    <a:pt x="10847" y="5121"/>
                    <a:pt x="10847" y="5299"/>
                  </a:cubicBezTo>
                  <a:lnTo>
                    <a:pt x="10847" y="9038"/>
                  </a:lnTo>
                  <a:lnTo>
                    <a:pt x="10871" y="9038"/>
                  </a:lnTo>
                  <a:cubicBezTo>
                    <a:pt x="10871" y="9204"/>
                    <a:pt x="10728" y="9347"/>
                    <a:pt x="10549" y="9347"/>
                  </a:cubicBezTo>
                  <a:lnTo>
                    <a:pt x="643" y="9347"/>
                  </a:lnTo>
                  <a:cubicBezTo>
                    <a:pt x="477" y="9347"/>
                    <a:pt x="322" y="9216"/>
                    <a:pt x="322" y="9038"/>
                  </a:cubicBezTo>
                  <a:lnTo>
                    <a:pt x="322" y="5323"/>
                  </a:lnTo>
                  <a:cubicBezTo>
                    <a:pt x="322" y="5156"/>
                    <a:pt x="465" y="5002"/>
                    <a:pt x="643" y="5002"/>
                  </a:cubicBezTo>
                  <a:lnTo>
                    <a:pt x="4882" y="5002"/>
                  </a:lnTo>
                  <a:cubicBezTo>
                    <a:pt x="4703" y="5335"/>
                    <a:pt x="4822" y="5525"/>
                    <a:pt x="4358" y="5835"/>
                  </a:cubicBezTo>
                  <a:cubicBezTo>
                    <a:pt x="4224" y="5538"/>
                    <a:pt x="3935" y="5348"/>
                    <a:pt x="3616" y="5348"/>
                  </a:cubicBezTo>
                  <a:cubicBezTo>
                    <a:pt x="3539" y="5348"/>
                    <a:pt x="3460" y="5359"/>
                    <a:pt x="3382" y="5383"/>
                  </a:cubicBezTo>
                  <a:cubicBezTo>
                    <a:pt x="2953" y="5490"/>
                    <a:pt x="2691" y="5954"/>
                    <a:pt x="2810" y="6383"/>
                  </a:cubicBezTo>
                  <a:cubicBezTo>
                    <a:pt x="2916" y="6753"/>
                    <a:pt x="3250" y="6986"/>
                    <a:pt x="3604" y="6986"/>
                  </a:cubicBezTo>
                  <a:cubicBezTo>
                    <a:pt x="3729" y="6986"/>
                    <a:pt x="3856" y="6957"/>
                    <a:pt x="3977" y="6895"/>
                  </a:cubicBezTo>
                  <a:cubicBezTo>
                    <a:pt x="4227" y="7014"/>
                    <a:pt x="4489" y="7085"/>
                    <a:pt x="4775" y="7097"/>
                  </a:cubicBezTo>
                  <a:lnTo>
                    <a:pt x="4787" y="7097"/>
                  </a:lnTo>
                  <a:cubicBezTo>
                    <a:pt x="4882" y="7097"/>
                    <a:pt x="4953" y="7026"/>
                    <a:pt x="4953" y="6954"/>
                  </a:cubicBezTo>
                  <a:cubicBezTo>
                    <a:pt x="4953" y="6859"/>
                    <a:pt x="4894" y="6788"/>
                    <a:pt x="4811" y="6776"/>
                  </a:cubicBezTo>
                  <a:cubicBezTo>
                    <a:pt x="4441" y="6740"/>
                    <a:pt x="4096" y="6609"/>
                    <a:pt x="3798" y="6371"/>
                  </a:cubicBezTo>
                  <a:cubicBezTo>
                    <a:pt x="4287" y="6252"/>
                    <a:pt x="4715" y="6121"/>
                    <a:pt x="4989" y="5668"/>
                  </a:cubicBezTo>
                  <a:cubicBezTo>
                    <a:pt x="5049" y="5573"/>
                    <a:pt x="5072" y="5466"/>
                    <a:pt x="5108" y="5359"/>
                  </a:cubicBezTo>
                  <a:cubicBezTo>
                    <a:pt x="5168" y="5156"/>
                    <a:pt x="5192" y="5121"/>
                    <a:pt x="5299" y="4990"/>
                  </a:cubicBezTo>
                  <a:cubicBezTo>
                    <a:pt x="5346" y="4930"/>
                    <a:pt x="5406" y="4883"/>
                    <a:pt x="5465" y="4835"/>
                  </a:cubicBezTo>
                  <a:cubicBezTo>
                    <a:pt x="5616" y="4729"/>
                    <a:pt x="5784" y="4675"/>
                    <a:pt x="5952" y="4675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lnTo>
                    <a:pt x="0" y="4359"/>
                  </a:lnTo>
                  <a:cubicBezTo>
                    <a:pt x="0" y="4561"/>
                    <a:pt x="72" y="4716"/>
                    <a:pt x="215" y="4847"/>
                  </a:cubicBezTo>
                  <a:cubicBezTo>
                    <a:pt x="72" y="4954"/>
                    <a:pt x="0" y="5121"/>
                    <a:pt x="0" y="5323"/>
                  </a:cubicBezTo>
                  <a:lnTo>
                    <a:pt x="0" y="9038"/>
                  </a:lnTo>
                  <a:cubicBezTo>
                    <a:pt x="0" y="9395"/>
                    <a:pt x="286" y="9681"/>
                    <a:pt x="643" y="9681"/>
                  </a:cubicBezTo>
                  <a:lnTo>
                    <a:pt x="10549" y="9681"/>
                  </a:lnTo>
                  <a:cubicBezTo>
                    <a:pt x="10907" y="9681"/>
                    <a:pt x="11192" y="9395"/>
                    <a:pt x="11192" y="9038"/>
                  </a:cubicBezTo>
                  <a:lnTo>
                    <a:pt x="11192" y="5323"/>
                  </a:lnTo>
                  <a:cubicBezTo>
                    <a:pt x="11192" y="5121"/>
                    <a:pt x="11121" y="4966"/>
                    <a:pt x="10990" y="4847"/>
                  </a:cubicBezTo>
                  <a:cubicBezTo>
                    <a:pt x="11121" y="4728"/>
                    <a:pt x="11192" y="4561"/>
                    <a:pt x="11192" y="4359"/>
                  </a:cubicBezTo>
                  <a:lnTo>
                    <a:pt x="11192" y="644"/>
                  </a:lnTo>
                  <a:cubicBezTo>
                    <a:pt x="11192" y="287"/>
                    <a:pt x="10907" y="1"/>
                    <a:pt x="1054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70" name="Google Shape;12270;p82"/>
            <p:cNvSpPr/>
            <p:nvPr/>
          </p:nvSpPr>
          <p:spPr>
            <a:xfrm>
              <a:off x="3552414" y="3088826"/>
              <a:ext cx="52669" cy="52224"/>
            </a:xfrm>
            <a:custGeom>
              <a:avLst/>
              <a:gdLst/>
              <a:ahLst/>
              <a:cxnLst/>
              <a:rect l="l" t="t" r="r" b="b"/>
              <a:pathLst>
                <a:path w="1656" h="1642" extrusionOk="0">
                  <a:moveTo>
                    <a:pt x="834" y="1"/>
                  </a:moveTo>
                  <a:cubicBezTo>
                    <a:pt x="369" y="1"/>
                    <a:pt x="0" y="370"/>
                    <a:pt x="0" y="822"/>
                  </a:cubicBezTo>
                  <a:cubicBezTo>
                    <a:pt x="0" y="1292"/>
                    <a:pt x="375" y="1642"/>
                    <a:pt x="827" y="1642"/>
                  </a:cubicBezTo>
                  <a:cubicBezTo>
                    <a:pt x="892" y="1642"/>
                    <a:pt x="958" y="1635"/>
                    <a:pt x="1024" y="1620"/>
                  </a:cubicBezTo>
                  <a:cubicBezTo>
                    <a:pt x="1119" y="1608"/>
                    <a:pt x="1179" y="1513"/>
                    <a:pt x="1143" y="1430"/>
                  </a:cubicBezTo>
                  <a:cubicBezTo>
                    <a:pt x="1133" y="1351"/>
                    <a:pt x="1066" y="1304"/>
                    <a:pt x="996" y="1304"/>
                  </a:cubicBezTo>
                  <a:cubicBezTo>
                    <a:pt x="982" y="1304"/>
                    <a:pt x="967" y="1306"/>
                    <a:pt x="953" y="1311"/>
                  </a:cubicBezTo>
                  <a:cubicBezTo>
                    <a:pt x="915" y="1319"/>
                    <a:pt x="878" y="1323"/>
                    <a:pt x="841" y="1323"/>
                  </a:cubicBezTo>
                  <a:cubicBezTo>
                    <a:pt x="576" y="1323"/>
                    <a:pt x="346" y="1106"/>
                    <a:pt x="346" y="834"/>
                  </a:cubicBezTo>
                  <a:cubicBezTo>
                    <a:pt x="346" y="572"/>
                    <a:pt x="572" y="346"/>
                    <a:pt x="834" y="346"/>
                  </a:cubicBezTo>
                  <a:cubicBezTo>
                    <a:pt x="1179" y="346"/>
                    <a:pt x="1417" y="668"/>
                    <a:pt x="1298" y="1001"/>
                  </a:cubicBezTo>
                  <a:cubicBezTo>
                    <a:pt x="1262" y="1084"/>
                    <a:pt x="1310" y="1180"/>
                    <a:pt x="1405" y="1203"/>
                  </a:cubicBezTo>
                  <a:cubicBezTo>
                    <a:pt x="1424" y="1211"/>
                    <a:pt x="1443" y="1215"/>
                    <a:pt x="1462" y="1215"/>
                  </a:cubicBezTo>
                  <a:cubicBezTo>
                    <a:pt x="1528" y="1215"/>
                    <a:pt x="1589" y="1170"/>
                    <a:pt x="1608" y="1096"/>
                  </a:cubicBezTo>
                  <a:cubicBezTo>
                    <a:pt x="1643" y="1013"/>
                    <a:pt x="1655" y="918"/>
                    <a:pt x="1655" y="834"/>
                  </a:cubicBezTo>
                  <a:cubicBezTo>
                    <a:pt x="1655" y="358"/>
                    <a:pt x="1286" y="1"/>
                    <a:pt x="8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71" name="Google Shape;12271;p82"/>
            <p:cNvSpPr/>
            <p:nvPr/>
          </p:nvSpPr>
          <p:spPr>
            <a:xfrm>
              <a:off x="3552414" y="3153199"/>
              <a:ext cx="52669" cy="52256"/>
            </a:xfrm>
            <a:custGeom>
              <a:avLst/>
              <a:gdLst/>
              <a:ahLst/>
              <a:cxnLst/>
              <a:rect l="l" t="t" r="r" b="b"/>
              <a:pathLst>
                <a:path w="1656" h="1643" extrusionOk="0">
                  <a:moveTo>
                    <a:pt x="834" y="1"/>
                  </a:moveTo>
                  <a:cubicBezTo>
                    <a:pt x="369" y="1"/>
                    <a:pt x="0" y="370"/>
                    <a:pt x="0" y="822"/>
                  </a:cubicBezTo>
                  <a:cubicBezTo>
                    <a:pt x="0" y="1292"/>
                    <a:pt x="375" y="1642"/>
                    <a:pt x="827" y="1642"/>
                  </a:cubicBezTo>
                  <a:cubicBezTo>
                    <a:pt x="892" y="1642"/>
                    <a:pt x="958" y="1635"/>
                    <a:pt x="1024" y="1620"/>
                  </a:cubicBezTo>
                  <a:cubicBezTo>
                    <a:pt x="1119" y="1608"/>
                    <a:pt x="1179" y="1513"/>
                    <a:pt x="1143" y="1430"/>
                  </a:cubicBezTo>
                  <a:cubicBezTo>
                    <a:pt x="1133" y="1359"/>
                    <a:pt x="1063" y="1305"/>
                    <a:pt x="991" y="1305"/>
                  </a:cubicBezTo>
                  <a:cubicBezTo>
                    <a:pt x="978" y="1305"/>
                    <a:pt x="965" y="1307"/>
                    <a:pt x="953" y="1311"/>
                  </a:cubicBezTo>
                  <a:cubicBezTo>
                    <a:pt x="915" y="1319"/>
                    <a:pt x="878" y="1323"/>
                    <a:pt x="841" y="1323"/>
                  </a:cubicBezTo>
                  <a:cubicBezTo>
                    <a:pt x="576" y="1323"/>
                    <a:pt x="346" y="1106"/>
                    <a:pt x="346" y="834"/>
                  </a:cubicBezTo>
                  <a:cubicBezTo>
                    <a:pt x="346" y="572"/>
                    <a:pt x="572" y="346"/>
                    <a:pt x="834" y="346"/>
                  </a:cubicBezTo>
                  <a:cubicBezTo>
                    <a:pt x="1179" y="346"/>
                    <a:pt x="1417" y="668"/>
                    <a:pt x="1298" y="1001"/>
                  </a:cubicBezTo>
                  <a:cubicBezTo>
                    <a:pt x="1262" y="1084"/>
                    <a:pt x="1310" y="1180"/>
                    <a:pt x="1405" y="1203"/>
                  </a:cubicBezTo>
                  <a:cubicBezTo>
                    <a:pt x="1424" y="1211"/>
                    <a:pt x="1443" y="1215"/>
                    <a:pt x="1462" y="1215"/>
                  </a:cubicBezTo>
                  <a:cubicBezTo>
                    <a:pt x="1528" y="1215"/>
                    <a:pt x="1589" y="1170"/>
                    <a:pt x="1608" y="1096"/>
                  </a:cubicBezTo>
                  <a:cubicBezTo>
                    <a:pt x="1643" y="1013"/>
                    <a:pt x="1655" y="918"/>
                    <a:pt x="1655" y="834"/>
                  </a:cubicBezTo>
                  <a:cubicBezTo>
                    <a:pt x="1655" y="358"/>
                    <a:pt x="1286" y="1"/>
                    <a:pt x="8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72" name="Google Shape;12272;p82"/>
            <p:cNvSpPr/>
            <p:nvPr/>
          </p:nvSpPr>
          <p:spPr>
            <a:xfrm>
              <a:off x="3616024" y="3153199"/>
              <a:ext cx="52287" cy="52256"/>
            </a:xfrm>
            <a:custGeom>
              <a:avLst/>
              <a:gdLst/>
              <a:ahLst/>
              <a:cxnLst/>
              <a:rect l="l" t="t" r="r" b="b"/>
              <a:pathLst>
                <a:path w="1644" h="1643" extrusionOk="0">
                  <a:moveTo>
                    <a:pt x="834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92"/>
                    <a:pt x="375" y="1642"/>
                    <a:pt x="828" y="1642"/>
                  </a:cubicBezTo>
                  <a:cubicBezTo>
                    <a:pt x="892" y="1642"/>
                    <a:pt x="958" y="1635"/>
                    <a:pt x="1024" y="1620"/>
                  </a:cubicBezTo>
                  <a:cubicBezTo>
                    <a:pt x="1108" y="1608"/>
                    <a:pt x="1167" y="1513"/>
                    <a:pt x="1144" y="1430"/>
                  </a:cubicBezTo>
                  <a:cubicBezTo>
                    <a:pt x="1123" y="1359"/>
                    <a:pt x="1060" y="1305"/>
                    <a:pt x="991" y="1305"/>
                  </a:cubicBezTo>
                  <a:cubicBezTo>
                    <a:pt x="978" y="1305"/>
                    <a:pt x="966" y="1307"/>
                    <a:pt x="953" y="1311"/>
                  </a:cubicBezTo>
                  <a:cubicBezTo>
                    <a:pt x="914" y="1319"/>
                    <a:pt x="876" y="1323"/>
                    <a:pt x="838" y="1323"/>
                  </a:cubicBezTo>
                  <a:cubicBezTo>
                    <a:pt x="564" y="1323"/>
                    <a:pt x="334" y="1106"/>
                    <a:pt x="334" y="834"/>
                  </a:cubicBezTo>
                  <a:cubicBezTo>
                    <a:pt x="334" y="572"/>
                    <a:pt x="560" y="346"/>
                    <a:pt x="822" y="346"/>
                  </a:cubicBezTo>
                  <a:cubicBezTo>
                    <a:pt x="1167" y="346"/>
                    <a:pt x="1405" y="668"/>
                    <a:pt x="1286" y="1001"/>
                  </a:cubicBezTo>
                  <a:cubicBezTo>
                    <a:pt x="1263" y="1084"/>
                    <a:pt x="1310" y="1180"/>
                    <a:pt x="1394" y="1203"/>
                  </a:cubicBezTo>
                  <a:cubicBezTo>
                    <a:pt x="1415" y="1211"/>
                    <a:pt x="1436" y="1215"/>
                    <a:pt x="1456" y="1215"/>
                  </a:cubicBezTo>
                  <a:cubicBezTo>
                    <a:pt x="1524" y="1215"/>
                    <a:pt x="1580" y="1170"/>
                    <a:pt x="1608" y="1096"/>
                  </a:cubicBezTo>
                  <a:cubicBezTo>
                    <a:pt x="1632" y="1013"/>
                    <a:pt x="1644" y="918"/>
                    <a:pt x="1644" y="834"/>
                  </a:cubicBezTo>
                  <a:cubicBezTo>
                    <a:pt x="1644" y="358"/>
                    <a:pt x="1275" y="1"/>
                    <a:pt x="8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73" name="Google Shape;12273;p82"/>
            <p:cNvSpPr/>
            <p:nvPr/>
          </p:nvSpPr>
          <p:spPr>
            <a:xfrm>
              <a:off x="3679252" y="3153199"/>
              <a:ext cx="57217" cy="52256"/>
            </a:xfrm>
            <a:custGeom>
              <a:avLst/>
              <a:gdLst/>
              <a:ahLst/>
              <a:cxnLst/>
              <a:rect l="l" t="t" r="r" b="b"/>
              <a:pathLst>
                <a:path w="1799" h="1643" extrusionOk="0">
                  <a:moveTo>
                    <a:pt x="834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92"/>
                    <a:pt x="375" y="1642"/>
                    <a:pt x="828" y="1642"/>
                  </a:cubicBezTo>
                  <a:cubicBezTo>
                    <a:pt x="892" y="1642"/>
                    <a:pt x="958" y="1635"/>
                    <a:pt x="1025" y="1620"/>
                  </a:cubicBezTo>
                  <a:cubicBezTo>
                    <a:pt x="1120" y="1608"/>
                    <a:pt x="1180" y="1513"/>
                    <a:pt x="1144" y="1430"/>
                  </a:cubicBezTo>
                  <a:cubicBezTo>
                    <a:pt x="1134" y="1359"/>
                    <a:pt x="1064" y="1305"/>
                    <a:pt x="992" y="1305"/>
                  </a:cubicBezTo>
                  <a:cubicBezTo>
                    <a:pt x="979" y="1305"/>
                    <a:pt x="966" y="1307"/>
                    <a:pt x="953" y="1311"/>
                  </a:cubicBezTo>
                  <a:cubicBezTo>
                    <a:pt x="916" y="1319"/>
                    <a:pt x="879" y="1323"/>
                    <a:pt x="842" y="1323"/>
                  </a:cubicBezTo>
                  <a:cubicBezTo>
                    <a:pt x="576" y="1323"/>
                    <a:pt x="346" y="1106"/>
                    <a:pt x="346" y="834"/>
                  </a:cubicBezTo>
                  <a:cubicBezTo>
                    <a:pt x="346" y="572"/>
                    <a:pt x="572" y="346"/>
                    <a:pt x="834" y="346"/>
                  </a:cubicBezTo>
                  <a:cubicBezTo>
                    <a:pt x="1180" y="346"/>
                    <a:pt x="1418" y="668"/>
                    <a:pt x="1299" y="1001"/>
                  </a:cubicBezTo>
                  <a:cubicBezTo>
                    <a:pt x="1263" y="1084"/>
                    <a:pt x="1311" y="1180"/>
                    <a:pt x="1406" y="1203"/>
                  </a:cubicBezTo>
                  <a:cubicBezTo>
                    <a:pt x="1425" y="1211"/>
                    <a:pt x="1444" y="1215"/>
                    <a:pt x="1463" y="1215"/>
                  </a:cubicBezTo>
                  <a:cubicBezTo>
                    <a:pt x="1528" y="1215"/>
                    <a:pt x="1590" y="1170"/>
                    <a:pt x="1608" y="1096"/>
                  </a:cubicBezTo>
                  <a:cubicBezTo>
                    <a:pt x="1799" y="549"/>
                    <a:pt x="1406" y="1"/>
                    <a:pt x="8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74" name="Google Shape;12274;p82"/>
            <p:cNvSpPr/>
            <p:nvPr/>
          </p:nvSpPr>
          <p:spPr>
            <a:xfrm>
              <a:off x="3742894" y="3153199"/>
              <a:ext cx="57185" cy="52256"/>
            </a:xfrm>
            <a:custGeom>
              <a:avLst/>
              <a:gdLst/>
              <a:ahLst/>
              <a:cxnLst/>
              <a:rect l="l" t="t" r="r" b="b"/>
              <a:pathLst>
                <a:path w="1798" h="1643" extrusionOk="0">
                  <a:moveTo>
                    <a:pt x="834" y="1"/>
                  </a:moveTo>
                  <a:cubicBezTo>
                    <a:pt x="369" y="1"/>
                    <a:pt x="0" y="370"/>
                    <a:pt x="0" y="822"/>
                  </a:cubicBezTo>
                  <a:cubicBezTo>
                    <a:pt x="0" y="1292"/>
                    <a:pt x="374" y="1642"/>
                    <a:pt x="827" y="1642"/>
                  </a:cubicBezTo>
                  <a:cubicBezTo>
                    <a:pt x="892" y="1642"/>
                    <a:pt x="957" y="1635"/>
                    <a:pt x="1024" y="1620"/>
                  </a:cubicBezTo>
                  <a:cubicBezTo>
                    <a:pt x="1107" y="1608"/>
                    <a:pt x="1167" y="1513"/>
                    <a:pt x="1143" y="1430"/>
                  </a:cubicBezTo>
                  <a:cubicBezTo>
                    <a:pt x="1123" y="1359"/>
                    <a:pt x="1060" y="1305"/>
                    <a:pt x="990" y="1305"/>
                  </a:cubicBezTo>
                  <a:cubicBezTo>
                    <a:pt x="978" y="1305"/>
                    <a:pt x="965" y="1307"/>
                    <a:pt x="953" y="1311"/>
                  </a:cubicBezTo>
                  <a:cubicBezTo>
                    <a:pt x="914" y="1319"/>
                    <a:pt x="875" y="1323"/>
                    <a:pt x="837" y="1323"/>
                  </a:cubicBezTo>
                  <a:cubicBezTo>
                    <a:pt x="563" y="1323"/>
                    <a:pt x="334" y="1106"/>
                    <a:pt x="334" y="834"/>
                  </a:cubicBezTo>
                  <a:cubicBezTo>
                    <a:pt x="334" y="572"/>
                    <a:pt x="560" y="346"/>
                    <a:pt x="822" y="346"/>
                  </a:cubicBezTo>
                  <a:cubicBezTo>
                    <a:pt x="1167" y="346"/>
                    <a:pt x="1405" y="668"/>
                    <a:pt x="1286" y="1001"/>
                  </a:cubicBezTo>
                  <a:cubicBezTo>
                    <a:pt x="1262" y="1084"/>
                    <a:pt x="1298" y="1180"/>
                    <a:pt x="1393" y="1203"/>
                  </a:cubicBezTo>
                  <a:cubicBezTo>
                    <a:pt x="1415" y="1211"/>
                    <a:pt x="1435" y="1215"/>
                    <a:pt x="1455" y="1215"/>
                  </a:cubicBezTo>
                  <a:cubicBezTo>
                    <a:pt x="1523" y="1215"/>
                    <a:pt x="1577" y="1170"/>
                    <a:pt x="1596" y="1096"/>
                  </a:cubicBezTo>
                  <a:cubicBezTo>
                    <a:pt x="1798" y="549"/>
                    <a:pt x="1393" y="1"/>
                    <a:pt x="8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75" name="Google Shape;12275;p82"/>
            <p:cNvSpPr/>
            <p:nvPr/>
          </p:nvSpPr>
          <p:spPr>
            <a:xfrm>
              <a:off x="3806122" y="3088826"/>
              <a:ext cx="57217" cy="52224"/>
            </a:xfrm>
            <a:custGeom>
              <a:avLst/>
              <a:gdLst/>
              <a:ahLst/>
              <a:cxnLst/>
              <a:rect l="l" t="t" r="r" b="b"/>
              <a:pathLst>
                <a:path w="1799" h="1642" extrusionOk="0">
                  <a:moveTo>
                    <a:pt x="834" y="1"/>
                  </a:moveTo>
                  <a:cubicBezTo>
                    <a:pt x="370" y="1"/>
                    <a:pt x="0" y="370"/>
                    <a:pt x="0" y="822"/>
                  </a:cubicBezTo>
                  <a:cubicBezTo>
                    <a:pt x="0" y="1292"/>
                    <a:pt x="375" y="1642"/>
                    <a:pt x="828" y="1642"/>
                  </a:cubicBezTo>
                  <a:cubicBezTo>
                    <a:pt x="892" y="1642"/>
                    <a:pt x="958" y="1635"/>
                    <a:pt x="1024" y="1620"/>
                  </a:cubicBezTo>
                  <a:cubicBezTo>
                    <a:pt x="1120" y="1608"/>
                    <a:pt x="1179" y="1513"/>
                    <a:pt x="1143" y="1430"/>
                  </a:cubicBezTo>
                  <a:cubicBezTo>
                    <a:pt x="1134" y="1351"/>
                    <a:pt x="1067" y="1304"/>
                    <a:pt x="996" y="1304"/>
                  </a:cubicBezTo>
                  <a:cubicBezTo>
                    <a:pt x="982" y="1304"/>
                    <a:pt x="967" y="1306"/>
                    <a:pt x="953" y="1311"/>
                  </a:cubicBezTo>
                  <a:cubicBezTo>
                    <a:pt x="916" y="1319"/>
                    <a:pt x="878" y="1323"/>
                    <a:pt x="842" y="1323"/>
                  </a:cubicBezTo>
                  <a:cubicBezTo>
                    <a:pt x="576" y="1323"/>
                    <a:pt x="346" y="1106"/>
                    <a:pt x="346" y="834"/>
                  </a:cubicBezTo>
                  <a:cubicBezTo>
                    <a:pt x="346" y="572"/>
                    <a:pt x="560" y="346"/>
                    <a:pt x="834" y="346"/>
                  </a:cubicBezTo>
                  <a:cubicBezTo>
                    <a:pt x="1179" y="346"/>
                    <a:pt x="1417" y="668"/>
                    <a:pt x="1298" y="1001"/>
                  </a:cubicBezTo>
                  <a:cubicBezTo>
                    <a:pt x="1263" y="1084"/>
                    <a:pt x="1310" y="1180"/>
                    <a:pt x="1394" y="1203"/>
                  </a:cubicBezTo>
                  <a:cubicBezTo>
                    <a:pt x="1415" y="1211"/>
                    <a:pt x="1436" y="1215"/>
                    <a:pt x="1457" y="1215"/>
                  </a:cubicBezTo>
                  <a:cubicBezTo>
                    <a:pt x="1528" y="1215"/>
                    <a:pt x="1589" y="1170"/>
                    <a:pt x="1608" y="1096"/>
                  </a:cubicBezTo>
                  <a:cubicBezTo>
                    <a:pt x="1798" y="549"/>
                    <a:pt x="1405" y="1"/>
                    <a:pt x="8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76" name="Google Shape;12276;p82"/>
            <p:cNvSpPr/>
            <p:nvPr/>
          </p:nvSpPr>
          <p:spPr>
            <a:xfrm>
              <a:off x="3806122" y="3153199"/>
              <a:ext cx="57217" cy="52256"/>
            </a:xfrm>
            <a:custGeom>
              <a:avLst/>
              <a:gdLst/>
              <a:ahLst/>
              <a:cxnLst/>
              <a:rect l="l" t="t" r="r" b="b"/>
              <a:pathLst>
                <a:path w="1799" h="1643" extrusionOk="0">
                  <a:moveTo>
                    <a:pt x="834" y="1"/>
                  </a:moveTo>
                  <a:cubicBezTo>
                    <a:pt x="370" y="1"/>
                    <a:pt x="0" y="370"/>
                    <a:pt x="0" y="822"/>
                  </a:cubicBezTo>
                  <a:cubicBezTo>
                    <a:pt x="0" y="1292"/>
                    <a:pt x="375" y="1642"/>
                    <a:pt x="828" y="1642"/>
                  </a:cubicBezTo>
                  <a:cubicBezTo>
                    <a:pt x="892" y="1642"/>
                    <a:pt x="958" y="1635"/>
                    <a:pt x="1024" y="1620"/>
                  </a:cubicBezTo>
                  <a:cubicBezTo>
                    <a:pt x="1120" y="1608"/>
                    <a:pt x="1179" y="1513"/>
                    <a:pt x="1143" y="1430"/>
                  </a:cubicBezTo>
                  <a:cubicBezTo>
                    <a:pt x="1133" y="1359"/>
                    <a:pt x="1063" y="1305"/>
                    <a:pt x="991" y="1305"/>
                  </a:cubicBezTo>
                  <a:cubicBezTo>
                    <a:pt x="978" y="1305"/>
                    <a:pt x="966" y="1307"/>
                    <a:pt x="953" y="1311"/>
                  </a:cubicBezTo>
                  <a:cubicBezTo>
                    <a:pt x="916" y="1319"/>
                    <a:pt x="878" y="1323"/>
                    <a:pt x="842" y="1323"/>
                  </a:cubicBezTo>
                  <a:cubicBezTo>
                    <a:pt x="576" y="1323"/>
                    <a:pt x="346" y="1106"/>
                    <a:pt x="346" y="834"/>
                  </a:cubicBezTo>
                  <a:cubicBezTo>
                    <a:pt x="346" y="572"/>
                    <a:pt x="560" y="346"/>
                    <a:pt x="834" y="346"/>
                  </a:cubicBezTo>
                  <a:cubicBezTo>
                    <a:pt x="1179" y="346"/>
                    <a:pt x="1417" y="668"/>
                    <a:pt x="1298" y="1001"/>
                  </a:cubicBezTo>
                  <a:cubicBezTo>
                    <a:pt x="1263" y="1084"/>
                    <a:pt x="1310" y="1180"/>
                    <a:pt x="1394" y="1203"/>
                  </a:cubicBezTo>
                  <a:cubicBezTo>
                    <a:pt x="1415" y="1211"/>
                    <a:pt x="1436" y="1215"/>
                    <a:pt x="1457" y="1215"/>
                  </a:cubicBezTo>
                  <a:cubicBezTo>
                    <a:pt x="1528" y="1215"/>
                    <a:pt x="1589" y="1170"/>
                    <a:pt x="1608" y="1096"/>
                  </a:cubicBezTo>
                  <a:cubicBezTo>
                    <a:pt x="1798" y="549"/>
                    <a:pt x="1405" y="1"/>
                    <a:pt x="8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77" name="Google Shape;12277;p82"/>
            <p:cNvSpPr/>
            <p:nvPr/>
          </p:nvSpPr>
          <p:spPr>
            <a:xfrm>
              <a:off x="3549742" y="2940392"/>
              <a:ext cx="107215" cy="72420"/>
            </a:xfrm>
            <a:custGeom>
              <a:avLst/>
              <a:gdLst/>
              <a:ahLst/>
              <a:cxnLst/>
              <a:rect l="l" t="t" r="r" b="b"/>
              <a:pathLst>
                <a:path w="3371" h="2277" extrusionOk="0">
                  <a:moveTo>
                    <a:pt x="1573" y="1"/>
                  </a:moveTo>
                  <a:cubicBezTo>
                    <a:pt x="1311" y="1"/>
                    <a:pt x="1084" y="215"/>
                    <a:pt x="1084" y="489"/>
                  </a:cubicBezTo>
                  <a:lnTo>
                    <a:pt x="1084" y="548"/>
                  </a:lnTo>
                  <a:cubicBezTo>
                    <a:pt x="1084" y="608"/>
                    <a:pt x="1037" y="644"/>
                    <a:pt x="977" y="644"/>
                  </a:cubicBezTo>
                  <a:cubicBezTo>
                    <a:pt x="715" y="644"/>
                    <a:pt x="489" y="870"/>
                    <a:pt x="489" y="1144"/>
                  </a:cubicBezTo>
                  <a:cubicBezTo>
                    <a:pt x="489" y="1167"/>
                    <a:pt x="489" y="1203"/>
                    <a:pt x="501" y="1227"/>
                  </a:cubicBezTo>
                  <a:cubicBezTo>
                    <a:pt x="501" y="1227"/>
                    <a:pt x="501" y="1239"/>
                    <a:pt x="489" y="1239"/>
                  </a:cubicBezTo>
                  <a:cubicBezTo>
                    <a:pt x="215" y="1239"/>
                    <a:pt x="1" y="1465"/>
                    <a:pt x="1" y="1739"/>
                  </a:cubicBezTo>
                  <a:lnTo>
                    <a:pt x="1" y="1775"/>
                  </a:lnTo>
                  <a:cubicBezTo>
                    <a:pt x="1" y="2013"/>
                    <a:pt x="180" y="2227"/>
                    <a:pt x="418" y="2275"/>
                  </a:cubicBezTo>
                  <a:cubicBezTo>
                    <a:pt x="425" y="2276"/>
                    <a:pt x="432" y="2276"/>
                    <a:pt x="439" y="2276"/>
                  </a:cubicBezTo>
                  <a:cubicBezTo>
                    <a:pt x="517" y="2276"/>
                    <a:pt x="597" y="2219"/>
                    <a:pt x="608" y="2132"/>
                  </a:cubicBezTo>
                  <a:cubicBezTo>
                    <a:pt x="620" y="2048"/>
                    <a:pt x="561" y="1953"/>
                    <a:pt x="477" y="1941"/>
                  </a:cubicBezTo>
                  <a:cubicBezTo>
                    <a:pt x="394" y="1929"/>
                    <a:pt x="334" y="1870"/>
                    <a:pt x="334" y="1775"/>
                  </a:cubicBezTo>
                  <a:lnTo>
                    <a:pt x="334" y="1727"/>
                  </a:lnTo>
                  <a:cubicBezTo>
                    <a:pt x="334" y="1632"/>
                    <a:pt x="418" y="1560"/>
                    <a:pt x="501" y="1560"/>
                  </a:cubicBezTo>
                  <a:cubicBezTo>
                    <a:pt x="715" y="1560"/>
                    <a:pt x="894" y="1370"/>
                    <a:pt x="846" y="1144"/>
                  </a:cubicBezTo>
                  <a:cubicBezTo>
                    <a:pt x="822" y="1036"/>
                    <a:pt x="906" y="953"/>
                    <a:pt x="1013" y="953"/>
                  </a:cubicBezTo>
                  <a:cubicBezTo>
                    <a:pt x="1263" y="953"/>
                    <a:pt x="1465" y="739"/>
                    <a:pt x="1454" y="489"/>
                  </a:cubicBezTo>
                  <a:cubicBezTo>
                    <a:pt x="1442" y="370"/>
                    <a:pt x="1525" y="298"/>
                    <a:pt x="1620" y="298"/>
                  </a:cubicBezTo>
                  <a:lnTo>
                    <a:pt x="2382" y="298"/>
                  </a:lnTo>
                  <a:cubicBezTo>
                    <a:pt x="2466" y="298"/>
                    <a:pt x="2537" y="370"/>
                    <a:pt x="2537" y="453"/>
                  </a:cubicBezTo>
                  <a:lnTo>
                    <a:pt x="2537" y="489"/>
                  </a:lnTo>
                  <a:cubicBezTo>
                    <a:pt x="2537" y="513"/>
                    <a:pt x="2525" y="548"/>
                    <a:pt x="2525" y="608"/>
                  </a:cubicBezTo>
                  <a:cubicBezTo>
                    <a:pt x="2525" y="798"/>
                    <a:pt x="2692" y="965"/>
                    <a:pt x="2882" y="965"/>
                  </a:cubicBezTo>
                  <a:cubicBezTo>
                    <a:pt x="2978" y="965"/>
                    <a:pt x="3049" y="1036"/>
                    <a:pt x="3049" y="1132"/>
                  </a:cubicBezTo>
                  <a:cubicBezTo>
                    <a:pt x="3049" y="1215"/>
                    <a:pt x="2978" y="1286"/>
                    <a:pt x="2882" y="1286"/>
                  </a:cubicBezTo>
                  <a:lnTo>
                    <a:pt x="2275" y="1286"/>
                  </a:lnTo>
                  <a:cubicBezTo>
                    <a:pt x="2037" y="1286"/>
                    <a:pt x="1846" y="1489"/>
                    <a:pt x="1846" y="1727"/>
                  </a:cubicBezTo>
                  <a:lnTo>
                    <a:pt x="1846" y="1787"/>
                  </a:lnTo>
                  <a:cubicBezTo>
                    <a:pt x="1846" y="1870"/>
                    <a:pt x="1763" y="1941"/>
                    <a:pt x="1680" y="1941"/>
                  </a:cubicBezTo>
                  <a:lnTo>
                    <a:pt x="1120" y="1941"/>
                  </a:lnTo>
                  <a:cubicBezTo>
                    <a:pt x="1037" y="1941"/>
                    <a:pt x="965" y="2025"/>
                    <a:pt x="965" y="2108"/>
                  </a:cubicBezTo>
                  <a:cubicBezTo>
                    <a:pt x="965" y="2203"/>
                    <a:pt x="1037" y="2275"/>
                    <a:pt x="1120" y="2275"/>
                  </a:cubicBezTo>
                  <a:lnTo>
                    <a:pt x="1680" y="2275"/>
                  </a:lnTo>
                  <a:cubicBezTo>
                    <a:pt x="1942" y="2275"/>
                    <a:pt x="2168" y="2048"/>
                    <a:pt x="2168" y="1787"/>
                  </a:cubicBezTo>
                  <a:lnTo>
                    <a:pt x="2168" y="1727"/>
                  </a:lnTo>
                  <a:cubicBezTo>
                    <a:pt x="2168" y="1667"/>
                    <a:pt x="2216" y="1620"/>
                    <a:pt x="2275" y="1620"/>
                  </a:cubicBezTo>
                  <a:lnTo>
                    <a:pt x="2882" y="1620"/>
                  </a:lnTo>
                  <a:cubicBezTo>
                    <a:pt x="3156" y="1620"/>
                    <a:pt x="3370" y="1394"/>
                    <a:pt x="3370" y="1132"/>
                  </a:cubicBezTo>
                  <a:cubicBezTo>
                    <a:pt x="3311" y="858"/>
                    <a:pt x="3097" y="632"/>
                    <a:pt x="2823" y="632"/>
                  </a:cubicBezTo>
                  <a:cubicBezTo>
                    <a:pt x="2811" y="632"/>
                    <a:pt x="2799" y="620"/>
                    <a:pt x="2811" y="620"/>
                  </a:cubicBezTo>
                  <a:cubicBezTo>
                    <a:pt x="2882" y="298"/>
                    <a:pt x="2644" y="1"/>
                    <a:pt x="233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78" name="Google Shape;12278;p82"/>
            <p:cNvSpPr/>
            <p:nvPr/>
          </p:nvSpPr>
          <p:spPr>
            <a:xfrm>
              <a:off x="3630050" y="2983551"/>
              <a:ext cx="93539" cy="73120"/>
            </a:xfrm>
            <a:custGeom>
              <a:avLst/>
              <a:gdLst/>
              <a:ahLst/>
              <a:cxnLst/>
              <a:rect l="l" t="t" r="r" b="b"/>
              <a:pathLst>
                <a:path w="2941" h="2299" extrusionOk="0">
                  <a:moveTo>
                    <a:pt x="1703" y="1"/>
                  </a:moveTo>
                  <a:cubicBezTo>
                    <a:pt x="1429" y="1"/>
                    <a:pt x="1203" y="227"/>
                    <a:pt x="1203" y="501"/>
                  </a:cubicBezTo>
                  <a:lnTo>
                    <a:pt x="1203" y="561"/>
                  </a:lnTo>
                  <a:cubicBezTo>
                    <a:pt x="1203" y="620"/>
                    <a:pt x="1167" y="656"/>
                    <a:pt x="1107" y="656"/>
                  </a:cubicBezTo>
                  <a:lnTo>
                    <a:pt x="488" y="656"/>
                  </a:lnTo>
                  <a:cubicBezTo>
                    <a:pt x="226" y="656"/>
                    <a:pt x="0" y="882"/>
                    <a:pt x="0" y="1156"/>
                  </a:cubicBezTo>
                  <a:cubicBezTo>
                    <a:pt x="0" y="1418"/>
                    <a:pt x="226" y="1644"/>
                    <a:pt x="488" y="1644"/>
                  </a:cubicBezTo>
                  <a:cubicBezTo>
                    <a:pt x="512" y="1644"/>
                    <a:pt x="512" y="1656"/>
                    <a:pt x="512" y="1656"/>
                  </a:cubicBezTo>
                  <a:cubicBezTo>
                    <a:pt x="512" y="1656"/>
                    <a:pt x="488" y="1704"/>
                    <a:pt x="488" y="1775"/>
                  </a:cubicBezTo>
                  <a:lnTo>
                    <a:pt x="488" y="1811"/>
                  </a:lnTo>
                  <a:cubicBezTo>
                    <a:pt x="488" y="2073"/>
                    <a:pt x="714" y="2299"/>
                    <a:pt x="988" y="2299"/>
                  </a:cubicBezTo>
                  <a:lnTo>
                    <a:pt x="1322" y="2299"/>
                  </a:lnTo>
                  <a:cubicBezTo>
                    <a:pt x="1596" y="2299"/>
                    <a:pt x="1834" y="2085"/>
                    <a:pt x="1822" y="1751"/>
                  </a:cubicBezTo>
                  <a:cubicBezTo>
                    <a:pt x="1822" y="1692"/>
                    <a:pt x="1857" y="1644"/>
                    <a:pt x="1917" y="1644"/>
                  </a:cubicBezTo>
                  <a:cubicBezTo>
                    <a:pt x="2238" y="1644"/>
                    <a:pt x="2453" y="1358"/>
                    <a:pt x="2417" y="1061"/>
                  </a:cubicBezTo>
                  <a:cubicBezTo>
                    <a:pt x="2417" y="1049"/>
                    <a:pt x="2417" y="1037"/>
                    <a:pt x="2429" y="1037"/>
                  </a:cubicBezTo>
                  <a:cubicBezTo>
                    <a:pt x="2691" y="1037"/>
                    <a:pt x="2917" y="811"/>
                    <a:pt x="2917" y="537"/>
                  </a:cubicBezTo>
                  <a:lnTo>
                    <a:pt x="2917" y="501"/>
                  </a:lnTo>
                  <a:cubicBezTo>
                    <a:pt x="2941" y="201"/>
                    <a:pt x="2687" y="16"/>
                    <a:pt x="2503" y="16"/>
                  </a:cubicBezTo>
                  <a:cubicBezTo>
                    <a:pt x="2409" y="16"/>
                    <a:pt x="2334" y="63"/>
                    <a:pt x="2322" y="168"/>
                  </a:cubicBezTo>
                  <a:cubicBezTo>
                    <a:pt x="2310" y="263"/>
                    <a:pt x="2381" y="346"/>
                    <a:pt x="2477" y="346"/>
                  </a:cubicBezTo>
                  <a:cubicBezTo>
                    <a:pt x="2548" y="346"/>
                    <a:pt x="2619" y="430"/>
                    <a:pt x="2619" y="513"/>
                  </a:cubicBezTo>
                  <a:lnTo>
                    <a:pt x="2619" y="561"/>
                  </a:lnTo>
                  <a:cubicBezTo>
                    <a:pt x="2619" y="644"/>
                    <a:pt x="2548" y="727"/>
                    <a:pt x="2453" y="727"/>
                  </a:cubicBezTo>
                  <a:cubicBezTo>
                    <a:pt x="2250" y="727"/>
                    <a:pt x="2072" y="918"/>
                    <a:pt x="2119" y="1144"/>
                  </a:cubicBezTo>
                  <a:cubicBezTo>
                    <a:pt x="2131" y="1239"/>
                    <a:pt x="2060" y="1334"/>
                    <a:pt x="1953" y="1334"/>
                  </a:cubicBezTo>
                  <a:cubicBezTo>
                    <a:pt x="1703" y="1334"/>
                    <a:pt x="1488" y="1537"/>
                    <a:pt x="1500" y="1799"/>
                  </a:cubicBezTo>
                  <a:cubicBezTo>
                    <a:pt x="1524" y="1918"/>
                    <a:pt x="1429" y="1989"/>
                    <a:pt x="1345" y="1989"/>
                  </a:cubicBezTo>
                  <a:lnTo>
                    <a:pt x="1000" y="1989"/>
                  </a:lnTo>
                  <a:cubicBezTo>
                    <a:pt x="905" y="1989"/>
                    <a:pt x="834" y="1918"/>
                    <a:pt x="834" y="1823"/>
                  </a:cubicBezTo>
                  <a:lnTo>
                    <a:pt x="834" y="1787"/>
                  </a:lnTo>
                  <a:cubicBezTo>
                    <a:pt x="834" y="1751"/>
                    <a:pt x="845" y="1727"/>
                    <a:pt x="845" y="1668"/>
                  </a:cubicBezTo>
                  <a:cubicBezTo>
                    <a:pt x="845" y="1477"/>
                    <a:pt x="691" y="1323"/>
                    <a:pt x="488" y="1323"/>
                  </a:cubicBezTo>
                  <a:cubicBezTo>
                    <a:pt x="405" y="1323"/>
                    <a:pt x="333" y="1239"/>
                    <a:pt x="333" y="1156"/>
                  </a:cubicBezTo>
                  <a:cubicBezTo>
                    <a:pt x="333" y="1061"/>
                    <a:pt x="405" y="989"/>
                    <a:pt x="488" y="989"/>
                  </a:cubicBezTo>
                  <a:lnTo>
                    <a:pt x="1107" y="989"/>
                  </a:lnTo>
                  <a:cubicBezTo>
                    <a:pt x="1345" y="989"/>
                    <a:pt x="1536" y="799"/>
                    <a:pt x="1536" y="561"/>
                  </a:cubicBezTo>
                  <a:lnTo>
                    <a:pt x="1536" y="501"/>
                  </a:lnTo>
                  <a:cubicBezTo>
                    <a:pt x="1536" y="406"/>
                    <a:pt x="1607" y="334"/>
                    <a:pt x="1703" y="334"/>
                  </a:cubicBezTo>
                  <a:lnTo>
                    <a:pt x="1798" y="334"/>
                  </a:lnTo>
                  <a:cubicBezTo>
                    <a:pt x="1893" y="334"/>
                    <a:pt x="1965" y="263"/>
                    <a:pt x="1965" y="168"/>
                  </a:cubicBezTo>
                  <a:cubicBezTo>
                    <a:pt x="1965" y="84"/>
                    <a:pt x="1893" y="1"/>
                    <a:pt x="179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279" name="Google Shape;12279;p82"/>
          <p:cNvGrpSpPr/>
          <p:nvPr/>
        </p:nvGrpSpPr>
        <p:grpSpPr>
          <a:xfrm>
            <a:off x="4110461" y="3656618"/>
            <a:ext cx="475167" cy="403117"/>
            <a:chOff x="3082845" y="2920959"/>
            <a:chExt cx="356375" cy="302338"/>
          </a:xfrm>
          <a:solidFill>
            <a:srgbClr val="D2DE00"/>
          </a:solidFill>
        </p:grpSpPr>
        <p:sp>
          <p:nvSpPr>
            <p:cNvPr id="12280" name="Google Shape;12280;p82"/>
            <p:cNvSpPr/>
            <p:nvPr/>
          </p:nvSpPr>
          <p:spPr>
            <a:xfrm>
              <a:off x="3082845" y="2920959"/>
              <a:ext cx="217769" cy="130432"/>
            </a:xfrm>
            <a:custGeom>
              <a:avLst/>
              <a:gdLst/>
              <a:ahLst/>
              <a:cxnLst/>
              <a:rect l="l" t="t" r="r" b="b"/>
              <a:pathLst>
                <a:path w="6847" h="4101" extrusionOk="0">
                  <a:moveTo>
                    <a:pt x="2394" y="2767"/>
                  </a:moveTo>
                  <a:lnTo>
                    <a:pt x="2394" y="3779"/>
                  </a:lnTo>
                  <a:cubicBezTo>
                    <a:pt x="2156" y="3743"/>
                    <a:pt x="2060" y="3683"/>
                    <a:pt x="1477" y="3469"/>
                  </a:cubicBezTo>
                  <a:cubicBezTo>
                    <a:pt x="1358" y="3374"/>
                    <a:pt x="1370" y="3231"/>
                    <a:pt x="1453" y="3136"/>
                  </a:cubicBezTo>
                  <a:cubicBezTo>
                    <a:pt x="2025" y="2874"/>
                    <a:pt x="2132" y="2790"/>
                    <a:pt x="2394" y="2767"/>
                  </a:cubicBezTo>
                  <a:close/>
                  <a:moveTo>
                    <a:pt x="3696" y="1"/>
                  </a:moveTo>
                  <a:cubicBezTo>
                    <a:pt x="3572" y="1"/>
                    <a:pt x="3447" y="74"/>
                    <a:pt x="3394" y="207"/>
                  </a:cubicBezTo>
                  <a:lnTo>
                    <a:pt x="2799" y="1600"/>
                  </a:lnTo>
                  <a:cubicBezTo>
                    <a:pt x="2727" y="1767"/>
                    <a:pt x="2691" y="1933"/>
                    <a:pt x="2691" y="2100"/>
                  </a:cubicBezTo>
                  <a:cubicBezTo>
                    <a:pt x="2691" y="2195"/>
                    <a:pt x="2715" y="2290"/>
                    <a:pt x="2727" y="2398"/>
                  </a:cubicBezTo>
                  <a:lnTo>
                    <a:pt x="2572" y="2398"/>
                  </a:lnTo>
                  <a:cubicBezTo>
                    <a:pt x="2060" y="2398"/>
                    <a:pt x="1798" y="2588"/>
                    <a:pt x="1286" y="2826"/>
                  </a:cubicBezTo>
                  <a:cubicBezTo>
                    <a:pt x="1227" y="2850"/>
                    <a:pt x="1120" y="2957"/>
                    <a:pt x="1072" y="3088"/>
                  </a:cubicBezTo>
                  <a:lnTo>
                    <a:pt x="167" y="3088"/>
                  </a:lnTo>
                  <a:cubicBezTo>
                    <a:pt x="72" y="3088"/>
                    <a:pt x="1" y="3160"/>
                    <a:pt x="1" y="3255"/>
                  </a:cubicBezTo>
                  <a:cubicBezTo>
                    <a:pt x="1" y="3338"/>
                    <a:pt x="72" y="3421"/>
                    <a:pt x="167" y="3421"/>
                  </a:cubicBezTo>
                  <a:lnTo>
                    <a:pt x="1060" y="3421"/>
                  </a:lnTo>
                  <a:cubicBezTo>
                    <a:pt x="1096" y="3588"/>
                    <a:pt x="1227" y="3719"/>
                    <a:pt x="1310" y="3743"/>
                  </a:cubicBezTo>
                  <a:cubicBezTo>
                    <a:pt x="1906" y="3981"/>
                    <a:pt x="2120" y="4100"/>
                    <a:pt x="2537" y="4100"/>
                  </a:cubicBezTo>
                  <a:lnTo>
                    <a:pt x="5061" y="4100"/>
                  </a:lnTo>
                  <a:cubicBezTo>
                    <a:pt x="5156" y="4100"/>
                    <a:pt x="5227" y="4029"/>
                    <a:pt x="5227" y="3933"/>
                  </a:cubicBezTo>
                  <a:cubicBezTo>
                    <a:pt x="5227" y="3850"/>
                    <a:pt x="5156" y="3779"/>
                    <a:pt x="5061" y="3779"/>
                  </a:cubicBezTo>
                  <a:lnTo>
                    <a:pt x="2715" y="3779"/>
                  </a:lnTo>
                  <a:lnTo>
                    <a:pt x="2715" y="2731"/>
                  </a:lnTo>
                  <a:lnTo>
                    <a:pt x="6668" y="2731"/>
                  </a:lnTo>
                  <a:cubicBezTo>
                    <a:pt x="6763" y="2731"/>
                    <a:pt x="6835" y="2659"/>
                    <a:pt x="6835" y="2564"/>
                  </a:cubicBezTo>
                  <a:cubicBezTo>
                    <a:pt x="6847" y="2481"/>
                    <a:pt x="6775" y="2409"/>
                    <a:pt x="6680" y="2409"/>
                  </a:cubicBezTo>
                  <a:lnTo>
                    <a:pt x="5239" y="2409"/>
                  </a:lnTo>
                  <a:cubicBezTo>
                    <a:pt x="5763" y="1159"/>
                    <a:pt x="5775" y="1207"/>
                    <a:pt x="5775" y="1088"/>
                  </a:cubicBezTo>
                  <a:cubicBezTo>
                    <a:pt x="5775" y="945"/>
                    <a:pt x="5704" y="826"/>
                    <a:pt x="5573" y="766"/>
                  </a:cubicBezTo>
                  <a:lnTo>
                    <a:pt x="5358" y="683"/>
                  </a:lnTo>
                  <a:cubicBezTo>
                    <a:pt x="5337" y="674"/>
                    <a:pt x="5314" y="669"/>
                    <a:pt x="5292" y="669"/>
                  </a:cubicBezTo>
                  <a:cubicBezTo>
                    <a:pt x="5228" y="669"/>
                    <a:pt x="5167" y="705"/>
                    <a:pt x="5132" y="766"/>
                  </a:cubicBezTo>
                  <a:cubicBezTo>
                    <a:pt x="5108" y="862"/>
                    <a:pt x="5132" y="945"/>
                    <a:pt x="5227" y="993"/>
                  </a:cubicBezTo>
                  <a:lnTo>
                    <a:pt x="5430" y="1088"/>
                  </a:lnTo>
                  <a:lnTo>
                    <a:pt x="4870" y="2409"/>
                  </a:lnTo>
                  <a:lnTo>
                    <a:pt x="3072" y="2409"/>
                  </a:lnTo>
                  <a:cubicBezTo>
                    <a:pt x="3037" y="2314"/>
                    <a:pt x="3025" y="2219"/>
                    <a:pt x="3025" y="2112"/>
                  </a:cubicBezTo>
                  <a:cubicBezTo>
                    <a:pt x="3025" y="1993"/>
                    <a:pt x="3049" y="1850"/>
                    <a:pt x="3096" y="1743"/>
                  </a:cubicBezTo>
                  <a:lnTo>
                    <a:pt x="3691" y="338"/>
                  </a:lnTo>
                  <a:lnTo>
                    <a:pt x="4596" y="731"/>
                  </a:lnTo>
                  <a:cubicBezTo>
                    <a:pt x="4619" y="736"/>
                    <a:pt x="4641" y="739"/>
                    <a:pt x="4662" y="739"/>
                  </a:cubicBezTo>
                  <a:cubicBezTo>
                    <a:pt x="4729" y="739"/>
                    <a:pt x="4786" y="708"/>
                    <a:pt x="4823" y="635"/>
                  </a:cubicBezTo>
                  <a:cubicBezTo>
                    <a:pt x="4858" y="552"/>
                    <a:pt x="4823" y="457"/>
                    <a:pt x="4739" y="409"/>
                  </a:cubicBezTo>
                  <a:lnTo>
                    <a:pt x="3822" y="28"/>
                  </a:lnTo>
                  <a:cubicBezTo>
                    <a:pt x="3782" y="10"/>
                    <a:pt x="3739" y="1"/>
                    <a:pt x="369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81" name="Google Shape;12281;p82"/>
            <p:cNvSpPr/>
            <p:nvPr/>
          </p:nvSpPr>
          <p:spPr>
            <a:xfrm>
              <a:off x="3260444" y="2997577"/>
              <a:ext cx="178776" cy="225720"/>
            </a:xfrm>
            <a:custGeom>
              <a:avLst/>
              <a:gdLst/>
              <a:ahLst/>
              <a:cxnLst/>
              <a:rect l="l" t="t" r="r" b="b"/>
              <a:pathLst>
                <a:path w="5621" h="7097" extrusionOk="0">
                  <a:moveTo>
                    <a:pt x="4775" y="334"/>
                  </a:moveTo>
                  <a:cubicBezTo>
                    <a:pt x="5061" y="334"/>
                    <a:pt x="5299" y="584"/>
                    <a:pt x="5299" y="858"/>
                  </a:cubicBezTo>
                  <a:cubicBezTo>
                    <a:pt x="5299" y="1143"/>
                    <a:pt x="5061" y="1382"/>
                    <a:pt x="4775" y="1382"/>
                  </a:cubicBezTo>
                  <a:lnTo>
                    <a:pt x="4358" y="1382"/>
                  </a:lnTo>
                  <a:lnTo>
                    <a:pt x="4358" y="334"/>
                  </a:lnTo>
                  <a:close/>
                  <a:moveTo>
                    <a:pt x="1751" y="0"/>
                  </a:moveTo>
                  <a:cubicBezTo>
                    <a:pt x="1667" y="0"/>
                    <a:pt x="1584" y="72"/>
                    <a:pt x="1584" y="167"/>
                  </a:cubicBezTo>
                  <a:cubicBezTo>
                    <a:pt x="1584" y="250"/>
                    <a:pt x="1667" y="322"/>
                    <a:pt x="1751" y="322"/>
                  </a:cubicBezTo>
                  <a:lnTo>
                    <a:pt x="4037" y="322"/>
                  </a:lnTo>
                  <a:lnTo>
                    <a:pt x="4037" y="1370"/>
                  </a:lnTo>
                  <a:lnTo>
                    <a:pt x="167" y="1370"/>
                  </a:lnTo>
                  <a:cubicBezTo>
                    <a:pt x="72" y="1370"/>
                    <a:pt x="1" y="1441"/>
                    <a:pt x="1" y="1536"/>
                  </a:cubicBezTo>
                  <a:cubicBezTo>
                    <a:pt x="1" y="1620"/>
                    <a:pt x="72" y="1691"/>
                    <a:pt x="167" y="1691"/>
                  </a:cubicBezTo>
                  <a:lnTo>
                    <a:pt x="774" y="1691"/>
                  </a:lnTo>
                  <a:lnTo>
                    <a:pt x="774" y="2025"/>
                  </a:lnTo>
                  <a:cubicBezTo>
                    <a:pt x="774" y="2465"/>
                    <a:pt x="1144" y="2846"/>
                    <a:pt x="1596" y="2846"/>
                  </a:cubicBezTo>
                  <a:lnTo>
                    <a:pt x="1834" y="2846"/>
                  </a:lnTo>
                  <a:lnTo>
                    <a:pt x="1834" y="3477"/>
                  </a:lnTo>
                  <a:cubicBezTo>
                    <a:pt x="1834" y="4072"/>
                    <a:pt x="2310" y="4549"/>
                    <a:pt x="2906" y="4549"/>
                  </a:cubicBezTo>
                  <a:lnTo>
                    <a:pt x="3060" y="4549"/>
                  </a:lnTo>
                  <a:cubicBezTo>
                    <a:pt x="3561" y="4549"/>
                    <a:pt x="3953" y="4953"/>
                    <a:pt x="3953" y="5442"/>
                  </a:cubicBezTo>
                  <a:lnTo>
                    <a:pt x="3953" y="6930"/>
                  </a:lnTo>
                  <a:cubicBezTo>
                    <a:pt x="3953" y="7025"/>
                    <a:pt x="4037" y="7097"/>
                    <a:pt x="4120" y="7097"/>
                  </a:cubicBezTo>
                  <a:cubicBezTo>
                    <a:pt x="4215" y="7097"/>
                    <a:pt x="4287" y="7025"/>
                    <a:pt x="4287" y="6930"/>
                  </a:cubicBezTo>
                  <a:lnTo>
                    <a:pt x="4287" y="5442"/>
                  </a:lnTo>
                  <a:cubicBezTo>
                    <a:pt x="4287" y="4775"/>
                    <a:pt x="3739" y="4227"/>
                    <a:pt x="3060" y="4227"/>
                  </a:cubicBezTo>
                  <a:lnTo>
                    <a:pt x="2906" y="4227"/>
                  </a:lnTo>
                  <a:cubicBezTo>
                    <a:pt x="2501" y="4227"/>
                    <a:pt x="2156" y="3894"/>
                    <a:pt x="2156" y="3477"/>
                  </a:cubicBezTo>
                  <a:lnTo>
                    <a:pt x="2156" y="2846"/>
                  </a:lnTo>
                  <a:cubicBezTo>
                    <a:pt x="2176" y="2846"/>
                    <a:pt x="2207" y="2848"/>
                    <a:pt x="2246" y="2848"/>
                  </a:cubicBezTo>
                  <a:cubicBezTo>
                    <a:pt x="2344" y="2848"/>
                    <a:pt x="2491" y="2836"/>
                    <a:pt x="2644" y="2751"/>
                  </a:cubicBezTo>
                  <a:cubicBezTo>
                    <a:pt x="2739" y="2703"/>
                    <a:pt x="2763" y="2620"/>
                    <a:pt x="2727" y="2525"/>
                  </a:cubicBezTo>
                  <a:cubicBezTo>
                    <a:pt x="2694" y="2467"/>
                    <a:pt x="2638" y="2432"/>
                    <a:pt x="2579" y="2432"/>
                  </a:cubicBezTo>
                  <a:cubicBezTo>
                    <a:pt x="2553" y="2432"/>
                    <a:pt x="2526" y="2439"/>
                    <a:pt x="2501" y="2453"/>
                  </a:cubicBezTo>
                  <a:cubicBezTo>
                    <a:pt x="2422" y="2496"/>
                    <a:pt x="2374" y="2505"/>
                    <a:pt x="2191" y="2505"/>
                  </a:cubicBezTo>
                  <a:cubicBezTo>
                    <a:pt x="2068" y="2505"/>
                    <a:pt x="1887" y="2501"/>
                    <a:pt x="1596" y="2501"/>
                  </a:cubicBezTo>
                  <a:cubicBezTo>
                    <a:pt x="1322" y="2501"/>
                    <a:pt x="1096" y="2275"/>
                    <a:pt x="1096" y="2013"/>
                  </a:cubicBezTo>
                  <a:lnTo>
                    <a:pt x="1096" y="1715"/>
                  </a:lnTo>
                  <a:lnTo>
                    <a:pt x="2763" y="1715"/>
                  </a:lnTo>
                  <a:lnTo>
                    <a:pt x="2763" y="2084"/>
                  </a:lnTo>
                  <a:cubicBezTo>
                    <a:pt x="2751" y="2191"/>
                    <a:pt x="2846" y="2263"/>
                    <a:pt x="2930" y="2263"/>
                  </a:cubicBezTo>
                  <a:cubicBezTo>
                    <a:pt x="3025" y="2263"/>
                    <a:pt x="3096" y="2203"/>
                    <a:pt x="3096" y="2108"/>
                  </a:cubicBezTo>
                  <a:lnTo>
                    <a:pt x="3096" y="2036"/>
                  </a:lnTo>
                  <a:lnTo>
                    <a:pt x="3096" y="1715"/>
                  </a:lnTo>
                  <a:lnTo>
                    <a:pt x="4775" y="1715"/>
                  </a:lnTo>
                  <a:cubicBezTo>
                    <a:pt x="5251" y="1715"/>
                    <a:pt x="5620" y="1322"/>
                    <a:pt x="5620" y="858"/>
                  </a:cubicBezTo>
                  <a:cubicBezTo>
                    <a:pt x="5620" y="620"/>
                    <a:pt x="5537" y="417"/>
                    <a:pt x="5370" y="250"/>
                  </a:cubicBezTo>
                  <a:cubicBezTo>
                    <a:pt x="5204" y="84"/>
                    <a:pt x="5001" y="0"/>
                    <a:pt x="47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282" name="Google Shape;12282;p82"/>
          <p:cNvGrpSpPr/>
          <p:nvPr/>
        </p:nvGrpSpPr>
        <p:grpSpPr>
          <a:xfrm>
            <a:off x="3518718" y="3621929"/>
            <a:ext cx="474149" cy="474149"/>
            <a:chOff x="2639038" y="2894942"/>
            <a:chExt cx="355612" cy="355612"/>
          </a:xfrm>
          <a:solidFill>
            <a:srgbClr val="D2DE00"/>
          </a:solidFill>
        </p:grpSpPr>
        <p:sp>
          <p:nvSpPr>
            <p:cNvPr id="12283" name="Google Shape;12283;p82"/>
            <p:cNvSpPr/>
            <p:nvPr/>
          </p:nvSpPr>
          <p:spPr>
            <a:xfrm>
              <a:off x="2748479" y="2894942"/>
              <a:ext cx="246171" cy="304119"/>
            </a:xfrm>
            <a:custGeom>
              <a:avLst/>
              <a:gdLst/>
              <a:ahLst/>
              <a:cxnLst/>
              <a:rect l="l" t="t" r="r" b="b"/>
              <a:pathLst>
                <a:path w="7740" h="9562" extrusionOk="0">
                  <a:moveTo>
                    <a:pt x="7168" y="1930"/>
                  </a:moveTo>
                  <a:cubicBezTo>
                    <a:pt x="7299" y="1930"/>
                    <a:pt x="7406" y="2037"/>
                    <a:pt x="7406" y="2168"/>
                  </a:cubicBezTo>
                  <a:lnTo>
                    <a:pt x="7418" y="3156"/>
                  </a:lnTo>
                  <a:cubicBezTo>
                    <a:pt x="7418" y="3287"/>
                    <a:pt x="7311" y="3394"/>
                    <a:pt x="7180" y="3394"/>
                  </a:cubicBezTo>
                  <a:lnTo>
                    <a:pt x="6882" y="3394"/>
                  </a:lnTo>
                  <a:lnTo>
                    <a:pt x="6882" y="2715"/>
                  </a:lnTo>
                  <a:cubicBezTo>
                    <a:pt x="6882" y="2632"/>
                    <a:pt x="6811" y="2561"/>
                    <a:pt x="6715" y="2561"/>
                  </a:cubicBezTo>
                  <a:cubicBezTo>
                    <a:pt x="6632" y="2561"/>
                    <a:pt x="6549" y="2632"/>
                    <a:pt x="6549" y="2715"/>
                  </a:cubicBezTo>
                  <a:lnTo>
                    <a:pt x="6549" y="3394"/>
                  </a:lnTo>
                  <a:lnTo>
                    <a:pt x="6096" y="3394"/>
                  </a:lnTo>
                  <a:lnTo>
                    <a:pt x="6096" y="1930"/>
                  </a:lnTo>
                  <a:close/>
                  <a:moveTo>
                    <a:pt x="4549" y="1"/>
                  </a:moveTo>
                  <a:cubicBezTo>
                    <a:pt x="4227" y="1"/>
                    <a:pt x="3965" y="251"/>
                    <a:pt x="3965" y="572"/>
                  </a:cubicBezTo>
                  <a:lnTo>
                    <a:pt x="3965" y="1608"/>
                  </a:lnTo>
                  <a:lnTo>
                    <a:pt x="3239" y="1608"/>
                  </a:lnTo>
                  <a:cubicBezTo>
                    <a:pt x="3144" y="1608"/>
                    <a:pt x="3072" y="1680"/>
                    <a:pt x="3072" y="1763"/>
                  </a:cubicBezTo>
                  <a:cubicBezTo>
                    <a:pt x="3072" y="1858"/>
                    <a:pt x="3144" y="1930"/>
                    <a:pt x="3239" y="1930"/>
                  </a:cubicBezTo>
                  <a:lnTo>
                    <a:pt x="3965" y="1930"/>
                  </a:lnTo>
                  <a:lnTo>
                    <a:pt x="3965" y="3394"/>
                  </a:lnTo>
                  <a:lnTo>
                    <a:pt x="3417" y="3394"/>
                  </a:lnTo>
                  <a:lnTo>
                    <a:pt x="3417" y="3013"/>
                  </a:lnTo>
                  <a:cubicBezTo>
                    <a:pt x="3417" y="2930"/>
                    <a:pt x="3334" y="2858"/>
                    <a:pt x="3251" y="2858"/>
                  </a:cubicBezTo>
                  <a:cubicBezTo>
                    <a:pt x="3155" y="2858"/>
                    <a:pt x="3084" y="2930"/>
                    <a:pt x="3084" y="3013"/>
                  </a:cubicBezTo>
                  <a:lnTo>
                    <a:pt x="3084" y="3394"/>
                  </a:lnTo>
                  <a:lnTo>
                    <a:pt x="2382" y="3394"/>
                  </a:lnTo>
                  <a:lnTo>
                    <a:pt x="2382" y="2715"/>
                  </a:lnTo>
                  <a:cubicBezTo>
                    <a:pt x="2382" y="2632"/>
                    <a:pt x="2310" y="2561"/>
                    <a:pt x="2227" y="2561"/>
                  </a:cubicBezTo>
                  <a:cubicBezTo>
                    <a:pt x="2132" y="2561"/>
                    <a:pt x="2060" y="2632"/>
                    <a:pt x="2060" y="2715"/>
                  </a:cubicBezTo>
                  <a:lnTo>
                    <a:pt x="2060" y="3394"/>
                  </a:lnTo>
                  <a:lnTo>
                    <a:pt x="1358" y="3394"/>
                  </a:lnTo>
                  <a:lnTo>
                    <a:pt x="1358" y="3013"/>
                  </a:lnTo>
                  <a:cubicBezTo>
                    <a:pt x="1358" y="2930"/>
                    <a:pt x="1286" y="2858"/>
                    <a:pt x="1191" y="2858"/>
                  </a:cubicBezTo>
                  <a:cubicBezTo>
                    <a:pt x="1108" y="2858"/>
                    <a:pt x="1036" y="2930"/>
                    <a:pt x="1036" y="3013"/>
                  </a:cubicBezTo>
                  <a:lnTo>
                    <a:pt x="1036" y="3394"/>
                  </a:lnTo>
                  <a:lnTo>
                    <a:pt x="334" y="3394"/>
                  </a:lnTo>
                  <a:lnTo>
                    <a:pt x="334" y="2715"/>
                  </a:lnTo>
                  <a:cubicBezTo>
                    <a:pt x="334" y="2632"/>
                    <a:pt x="262" y="2561"/>
                    <a:pt x="167" y="2561"/>
                  </a:cubicBezTo>
                  <a:cubicBezTo>
                    <a:pt x="84" y="2561"/>
                    <a:pt x="0" y="2632"/>
                    <a:pt x="0" y="2715"/>
                  </a:cubicBezTo>
                  <a:lnTo>
                    <a:pt x="0" y="3549"/>
                  </a:lnTo>
                  <a:lnTo>
                    <a:pt x="0" y="4799"/>
                  </a:lnTo>
                  <a:cubicBezTo>
                    <a:pt x="0" y="4894"/>
                    <a:pt x="84" y="4966"/>
                    <a:pt x="167" y="4966"/>
                  </a:cubicBezTo>
                  <a:cubicBezTo>
                    <a:pt x="262" y="4966"/>
                    <a:pt x="334" y="4894"/>
                    <a:pt x="334" y="4799"/>
                  </a:cubicBezTo>
                  <a:lnTo>
                    <a:pt x="334" y="3716"/>
                  </a:lnTo>
                  <a:lnTo>
                    <a:pt x="3977" y="3716"/>
                  </a:lnTo>
                  <a:lnTo>
                    <a:pt x="3977" y="5692"/>
                  </a:lnTo>
                  <a:cubicBezTo>
                    <a:pt x="3977" y="5787"/>
                    <a:pt x="4048" y="5859"/>
                    <a:pt x="4144" y="5859"/>
                  </a:cubicBezTo>
                  <a:cubicBezTo>
                    <a:pt x="4227" y="5859"/>
                    <a:pt x="4310" y="5787"/>
                    <a:pt x="4310" y="5692"/>
                  </a:cubicBezTo>
                  <a:lnTo>
                    <a:pt x="4310" y="560"/>
                  </a:lnTo>
                  <a:cubicBezTo>
                    <a:pt x="4310" y="429"/>
                    <a:pt x="4406" y="322"/>
                    <a:pt x="4549" y="322"/>
                  </a:cubicBezTo>
                  <a:lnTo>
                    <a:pt x="5525" y="322"/>
                  </a:lnTo>
                  <a:cubicBezTo>
                    <a:pt x="5656" y="322"/>
                    <a:pt x="5763" y="429"/>
                    <a:pt x="5763" y="560"/>
                  </a:cubicBezTo>
                  <a:lnTo>
                    <a:pt x="5763" y="8871"/>
                  </a:lnTo>
                  <a:cubicBezTo>
                    <a:pt x="5763" y="9073"/>
                    <a:pt x="5596" y="9240"/>
                    <a:pt x="5394" y="9240"/>
                  </a:cubicBezTo>
                  <a:lnTo>
                    <a:pt x="1727" y="9240"/>
                  </a:lnTo>
                  <a:cubicBezTo>
                    <a:pt x="1643" y="9240"/>
                    <a:pt x="1572" y="9312"/>
                    <a:pt x="1572" y="9407"/>
                  </a:cubicBezTo>
                  <a:cubicBezTo>
                    <a:pt x="1572" y="9490"/>
                    <a:pt x="1643" y="9562"/>
                    <a:pt x="1727" y="9562"/>
                  </a:cubicBezTo>
                  <a:lnTo>
                    <a:pt x="5394" y="9562"/>
                  </a:lnTo>
                  <a:cubicBezTo>
                    <a:pt x="5787" y="9562"/>
                    <a:pt x="6108" y="9252"/>
                    <a:pt x="6108" y="8847"/>
                  </a:cubicBezTo>
                  <a:lnTo>
                    <a:pt x="6108" y="3704"/>
                  </a:lnTo>
                  <a:lnTo>
                    <a:pt x="7180" y="3704"/>
                  </a:lnTo>
                  <a:cubicBezTo>
                    <a:pt x="7489" y="3704"/>
                    <a:pt x="7739" y="3454"/>
                    <a:pt x="7739" y="3120"/>
                  </a:cubicBezTo>
                  <a:lnTo>
                    <a:pt x="7739" y="2144"/>
                  </a:lnTo>
                  <a:cubicBezTo>
                    <a:pt x="7739" y="1858"/>
                    <a:pt x="7489" y="1608"/>
                    <a:pt x="7180" y="1608"/>
                  </a:cubicBezTo>
                  <a:lnTo>
                    <a:pt x="6108" y="1608"/>
                  </a:lnTo>
                  <a:lnTo>
                    <a:pt x="6108" y="572"/>
                  </a:lnTo>
                  <a:cubicBezTo>
                    <a:pt x="6108" y="263"/>
                    <a:pt x="5858" y="1"/>
                    <a:pt x="552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84" name="Google Shape;12284;p82"/>
            <p:cNvSpPr/>
            <p:nvPr/>
          </p:nvSpPr>
          <p:spPr>
            <a:xfrm>
              <a:off x="2639038" y="2945703"/>
              <a:ext cx="246552" cy="304851"/>
            </a:xfrm>
            <a:custGeom>
              <a:avLst/>
              <a:gdLst/>
              <a:ahLst/>
              <a:cxnLst/>
              <a:rect l="l" t="t" r="r" b="b"/>
              <a:pathLst>
                <a:path w="7752" h="9585" extrusionOk="0">
                  <a:moveTo>
                    <a:pt x="3429" y="7989"/>
                  </a:moveTo>
                  <a:lnTo>
                    <a:pt x="3429" y="9013"/>
                  </a:lnTo>
                  <a:cubicBezTo>
                    <a:pt x="3429" y="9144"/>
                    <a:pt x="3322" y="9251"/>
                    <a:pt x="3191" y="9251"/>
                  </a:cubicBezTo>
                  <a:lnTo>
                    <a:pt x="2215" y="9251"/>
                  </a:lnTo>
                  <a:cubicBezTo>
                    <a:pt x="2072" y="9251"/>
                    <a:pt x="1977" y="9144"/>
                    <a:pt x="1977" y="9013"/>
                  </a:cubicBezTo>
                  <a:lnTo>
                    <a:pt x="1977" y="7989"/>
                  </a:lnTo>
                  <a:close/>
                  <a:moveTo>
                    <a:pt x="2358" y="0"/>
                  </a:moveTo>
                  <a:cubicBezTo>
                    <a:pt x="1977" y="0"/>
                    <a:pt x="1643" y="322"/>
                    <a:pt x="1643" y="715"/>
                  </a:cubicBezTo>
                  <a:lnTo>
                    <a:pt x="1643" y="5870"/>
                  </a:lnTo>
                  <a:lnTo>
                    <a:pt x="572" y="5870"/>
                  </a:lnTo>
                  <a:cubicBezTo>
                    <a:pt x="262" y="5870"/>
                    <a:pt x="0" y="6120"/>
                    <a:pt x="0" y="6430"/>
                  </a:cubicBezTo>
                  <a:lnTo>
                    <a:pt x="0" y="7418"/>
                  </a:lnTo>
                  <a:cubicBezTo>
                    <a:pt x="0" y="7727"/>
                    <a:pt x="250" y="7977"/>
                    <a:pt x="572" y="7977"/>
                  </a:cubicBezTo>
                  <a:lnTo>
                    <a:pt x="1643" y="7977"/>
                  </a:lnTo>
                  <a:lnTo>
                    <a:pt x="1643" y="9013"/>
                  </a:lnTo>
                  <a:cubicBezTo>
                    <a:pt x="1643" y="9323"/>
                    <a:pt x="1905" y="9585"/>
                    <a:pt x="2215" y="9585"/>
                  </a:cubicBezTo>
                  <a:lnTo>
                    <a:pt x="3191" y="9585"/>
                  </a:lnTo>
                  <a:cubicBezTo>
                    <a:pt x="3513" y="9585"/>
                    <a:pt x="3763" y="9335"/>
                    <a:pt x="3763" y="9013"/>
                  </a:cubicBezTo>
                  <a:lnTo>
                    <a:pt x="3763" y="7977"/>
                  </a:lnTo>
                  <a:lnTo>
                    <a:pt x="4489" y="7977"/>
                  </a:lnTo>
                  <a:cubicBezTo>
                    <a:pt x="4584" y="7977"/>
                    <a:pt x="4656" y="7906"/>
                    <a:pt x="4656" y="7823"/>
                  </a:cubicBezTo>
                  <a:cubicBezTo>
                    <a:pt x="4656" y="7727"/>
                    <a:pt x="4584" y="7656"/>
                    <a:pt x="4489" y="7656"/>
                  </a:cubicBezTo>
                  <a:lnTo>
                    <a:pt x="560" y="7656"/>
                  </a:lnTo>
                  <a:cubicBezTo>
                    <a:pt x="429" y="7656"/>
                    <a:pt x="322" y="7549"/>
                    <a:pt x="322" y="7418"/>
                  </a:cubicBezTo>
                  <a:lnTo>
                    <a:pt x="322" y="6430"/>
                  </a:lnTo>
                  <a:cubicBezTo>
                    <a:pt x="322" y="6299"/>
                    <a:pt x="429" y="6192"/>
                    <a:pt x="560" y="6192"/>
                  </a:cubicBezTo>
                  <a:lnTo>
                    <a:pt x="1120" y="6192"/>
                  </a:lnTo>
                  <a:lnTo>
                    <a:pt x="1120" y="6870"/>
                  </a:lnTo>
                  <a:cubicBezTo>
                    <a:pt x="1120" y="6954"/>
                    <a:pt x="1203" y="7025"/>
                    <a:pt x="1286" y="7025"/>
                  </a:cubicBezTo>
                  <a:cubicBezTo>
                    <a:pt x="1382" y="7025"/>
                    <a:pt x="1453" y="6954"/>
                    <a:pt x="1453" y="6870"/>
                  </a:cubicBezTo>
                  <a:lnTo>
                    <a:pt x="1453" y="6192"/>
                  </a:lnTo>
                  <a:lnTo>
                    <a:pt x="2155" y="6192"/>
                  </a:lnTo>
                  <a:lnTo>
                    <a:pt x="2155" y="6608"/>
                  </a:lnTo>
                  <a:cubicBezTo>
                    <a:pt x="2155" y="6704"/>
                    <a:pt x="2227" y="6775"/>
                    <a:pt x="2322" y="6775"/>
                  </a:cubicBezTo>
                  <a:cubicBezTo>
                    <a:pt x="2405" y="6775"/>
                    <a:pt x="2477" y="6704"/>
                    <a:pt x="2477" y="6608"/>
                  </a:cubicBezTo>
                  <a:lnTo>
                    <a:pt x="2477" y="6192"/>
                  </a:lnTo>
                  <a:lnTo>
                    <a:pt x="3179" y="6192"/>
                  </a:lnTo>
                  <a:lnTo>
                    <a:pt x="3179" y="6870"/>
                  </a:lnTo>
                  <a:cubicBezTo>
                    <a:pt x="3179" y="6954"/>
                    <a:pt x="3239" y="7013"/>
                    <a:pt x="3334" y="7025"/>
                  </a:cubicBezTo>
                  <a:lnTo>
                    <a:pt x="3358" y="7025"/>
                  </a:lnTo>
                  <a:cubicBezTo>
                    <a:pt x="3453" y="7025"/>
                    <a:pt x="3525" y="6954"/>
                    <a:pt x="3525" y="6870"/>
                  </a:cubicBezTo>
                  <a:lnTo>
                    <a:pt x="3525" y="6192"/>
                  </a:lnTo>
                  <a:lnTo>
                    <a:pt x="4227" y="6192"/>
                  </a:lnTo>
                  <a:lnTo>
                    <a:pt x="4227" y="6608"/>
                  </a:lnTo>
                  <a:cubicBezTo>
                    <a:pt x="4227" y="6704"/>
                    <a:pt x="4299" y="6775"/>
                    <a:pt x="4382" y="6775"/>
                  </a:cubicBezTo>
                  <a:cubicBezTo>
                    <a:pt x="4477" y="6775"/>
                    <a:pt x="4549" y="6704"/>
                    <a:pt x="4549" y="6608"/>
                  </a:cubicBezTo>
                  <a:lnTo>
                    <a:pt x="4549" y="6192"/>
                  </a:lnTo>
                  <a:lnTo>
                    <a:pt x="5251" y="6192"/>
                  </a:lnTo>
                  <a:lnTo>
                    <a:pt x="5251" y="6870"/>
                  </a:lnTo>
                  <a:cubicBezTo>
                    <a:pt x="5251" y="6954"/>
                    <a:pt x="5323" y="7025"/>
                    <a:pt x="5418" y="7025"/>
                  </a:cubicBezTo>
                  <a:cubicBezTo>
                    <a:pt x="5501" y="7025"/>
                    <a:pt x="5573" y="6954"/>
                    <a:pt x="5573" y="6870"/>
                  </a:cubicBezTo>
                  <a:lnTo>
                    <a:pt x="5573" y="6192"/>
                  </a:lnTo>
                  <a:lnTo>
                    <a:pt x="6275" y="6192"/>
                  </a:lnTo>
                  <a:lnTo>
                    <a:pt x="6275" y="6608"/>
                  </a:lnTo>
                  <a:cubicBezTo>
                    <a:pt x="6275" y="6704"/>
                    <a:pt x="6346" y="6775"/>
                    <a:pt x="6442" y="6775"/>
                  </a:cubicBezTo>
                  <a:cubicBezTo>
                    <a:pt x="6525" y="6775"/>
                    <a:pt x="6608" y="6704"/>
                    <a:pt x="6608" y="6608"/>
                  </a:cubicBezTo>
                  <a:lnTo>
                    <a:pt x="6608" y="6192"/>
                  </a:lnTo>
                  <a:lnTo>
                    <a:pt x="7418" y="6192"/>
                  </a:lnTo>
                  <a:lnTo>
                    <a:pt x="7418" y="6870"/>
                  </a:lnTo>
                  <a:cubicBezTo>
                    <a:pt x="7418" y="6954"/>
                    <a:pt x="7501" y="7025"/>
                    <a:pt x="7585" y="7025"/>
                  </a:cubicBezTo>
                  <a:cubicBezTo>
                    <a:pt x="7680" y="7025"/>
                    <a:pt x="7751" y="6954"/>
                    <a:pt x="7751" y="6870"/>
                  </a:cubicBezTo>
                  <a:lnTo>
                    <a:pt x="7751" y="5965"/>
                  </a:lnTo>
                  <a:lnTo>
                    <a:pt x="7751" y="4775"/>
                  </a:lnTo>
                  <a:cubicBezTo>
                    <a:pt x="7751" y="4679"/>
                    <a:pt x="7680" y="4608"/>
                    <a:pt x="7585" y="4608"/>
                  </a:cubicBezTo>
                  <a:cubicBezTo>
                    <a:pt x="7501" y="4608"/>
                    <a:pt x="7418" y="4679"/>
                    <a:pt x="7418" y="4775"/>
                  </a:cubicBezTo>
                  <a:lnTo>
                    <a:pt x="7418" y="5858"/>
                  </a:lnTo>
                  <a:lnTo>
                    <a:pt x="3775" y="5858"/>
                  </a:lnTo>
                  <a:lnTo>
                    <a:pt x="3775" y="3882"/>
                  </a:lnTo>
                  <a:cubicBezTo>
                    <a:pt x="3775" y="3786"/>
                    <a:pt x="3703" y="3715"/>
                    <a:pt x="3608" y="3715"/>
                  </a:cubicBezTo>
                  <a:cubicBezTo>
                    <a:pt x="3525" y="3715"/>
                    <a:pt x="3441" y="3786"/>
                    <a:pt x="3441" y="3882"/>
                  </a:cubicBezTo>
                  <a:lnTo>
                    <a:pt x="3441" y="5858"/>
                  </a:lnTo>
                  <a:lnTo>
                    <a:pt x="1989" y="5858"/>
                  </a:lnTo>
                  <a:lnTo>
                    <a:pt x="1989" y="703"/>
                  </a:lnTo>
                  <a:cubicBezTo>
                    <a:pt x="1989" y="500"/>
                    <a:pt x="2155" y="334"/>
                    <a:pt x="2358" y="334"/>
                  </a:cubicBezTo>
                  <a:lnTo>
                    <a:pt x="6025" y="334"/>
                  </a:lnTo>
                  <a:cubicBezTo>
                    <a:pt x="6108" y="334"/>
                    <a:pt x="6192" y="262"/>
                    <a:pt x="6192" y="167"/>
                  </a:cubicBezTo>
                  <a:cubicBezTo>
                    <a:pt x="6192" y="84"/>
                    <a:pt x="6108" y="0"/>
                    <a:pt x="602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285" name="Google Shape;12285;p82"/>
          <p:cNvGrpSpPr/>
          <p:nvPr/>
        </p:nvGrpSpPr>
        <p:grpSpPr>
          <a:xfrm>
            <a:off x="2925958" y="3680493"/>
            <a:ext cx="474657" cy="357021"/>
            <a:chOff x="2194468" y="2938865"/>
            <a:chExt cx="355993" cy="267766"/>
          </a:xfrm>
          <a:solidFill>
            <a:srgbClr val="D2DE00"/>
          </a:solidFill>
        </p:grpSpPr>
        <p:sp>
          <p:nvSpPr>
            <p:cNvPr id="12286" name="Google Shape;12286;p82"/>
            <p:cNvSpPr/>
            <p:nvPr/>
          </p:nvSpPr>
          <p:spPr>
            <a:xfrm>
              <a:off x="2194468" y="2938865"/>
              <a:ext cx="355993" cy="267766"/>
            </a:xfrm>
            <a:custGeom>
              <a:avLst/>
              <a:gdLst/>
              <a:ahLst/>
              <a:cxnLst/>
              <a:rect l="l" t="t" r="r" b="b"/>
              <a:pathLst>
                <a:path w="11193" h="8419" extrusionOk="0">
                  <a:moveTo>
                    <a:pt x="10859" y="1727"/>
                  </a:moveTo>
                  <a:lnTo>
                    <a:pt x="10859" y="7692"/>
                  </a:lnTo>
                  <a:cubicBezTo>
                    <a:pt x="10859" y="7919"/>
                    <a:pt x="10680" y="8097"/>
                    <a:pt x="10466" y="8097"/>
                  </a:cubicBezTo>
                  <a:lnTo>
                    <a:pt x="727" y="8097"/>
                  </a:lnTo>
                  <a:cubicBezTo>
                    <a:pt x="501" y="8097"/>
                    <a:pt x="322" y="7919"/>
                    <a:pt x="322" y="7692"/>
                  </a:cubicBezTo>
                  <a:lnTo>
                    <a:pt x="322" y="1727"/>
                  </a:lnTo>
                  <a:close/>
                  <a:moveTo>
                    <a:pt x="727" y="1"/>
                  </a:moveTo>
                  <a:cubicBezTo>
                    <a:pt x="322" y="1"/>
                    <a:pt x="0" y="322"/>
                    <a:pt x="0" y="727"/>
                  </a:cubicBezTo>
                  <a:lnTo>
                    <a:pt x="0" y="7692"/>
                  </a:lnTo>
                  <a:cubicBezTo>
                    <a:pt x="0" y="8097"/>
                    <a:pt x="322" y="8419"/>
                    <a:pt x="727" y="8419"/>
                  </a:cubicBezTo>
                  <a:lnTo>
                    <a:pt x="10466" y="8419"/>
                  </a:lnTo>
                  <a:cubicBezTo>
                    <a:pt x="10859" y="8419"/>
                    <a:pt x="11192" y="8097"/>
                    <a:pt x="11192" y="7692"/>
                  </a:cubicBezTo>
                  <a:lnTo>
                    <a:pt x="11192" y="727"/>
                  </a:lnTo>
                  <a:cubicBezTo>
                    <a:pt x="11192" y="322"/>
                    <a:pt x="10859" y="1"/>
                    <a:pt x="10466" y="1"/>
                  </a:cubicBezTo>
                  <a:lnTo>
                    <a:pt x="3644" y="1"/>
                  </a:lnTo>
                  <a:cubicBezTo>
                    <a:pt x="3560" y="1"/>
                    <a:pt x="3477" y="72"/>
                    <a:pt x="3477" y="168"/>
                  </a:cubicBezTo>
                  <a:cubicBezTo>
                    <a:pt x="3477" y="251"/>
                    <a:pt x="3560" y="322"/>
                    <a:pt x="3644" y="322"/>
                  </a:cubicBezTo>
                  <a:lnTo>
                    <a:pt x="10466" y="322"/>
                  </a:lnTo>
                  <a:cubicBezTo>
                    <a:pt x="10680" y="322"/>
                    <a:pt x="10859" y="501"/>
                    <a:pt x="10859" y="727"/>
                  </a:cubicBezTo>
                  <a:lnTo>
                    <a:pt x="10859" y="1394"/>
                  </a:lnTo>
                  <a:lnTo>
                    <a:pt x="322" y="1394"/>
                  </a:lnTo>
                  <a:lnTo>
                    <a:pt x="322" y="727"/>
                  </a:lnTo>
                  <a:cubicBezTo>
                    <a:pt x="322" y="501"/>
                    <a:pt x="501" y="322"/>
                    <a:pt x="727" y="322"/>
                  </a:cubicBezTo>
                  <a:lnTo>
                    <a:pt x="2989" y="322"/>
                  </a:lnTo>
                  <a:cubicBezTo>
                    <a:pt x="3084" y="322"/>
                    <a:pt x="3156" y="251"/>
                    <a:pt x="3156" y="156"/>
                  </a:cubicBezTo>
                  <a:cubicBezTo>
                    <a:pt x="3156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87" name="Google Shape;12287;p82"/>
            <p:cNvSpPr/>
            <p:nvPr/>
          </p:nvSpPr>
          <p:spPr>
            <a:xfrm>
              <a:off x="2217940" y="3005528"/>
              <a:ext cx="39025" cy="10623"/>
            </a:xfrm>
            <a:custGeom>
              <a:avLst/>
              <a:gdLst/>
              <a:ahLst/>
              <a:cxnLst/>
              <a:rect l="l" t="t" r="r" b="b"/>
              <a:pathLst>
                <a:path w="1227" h="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lnTo>
                    <a:pt x="1060" y="334"/>
                  </a:lnTo>
                  <a:cubicBezTo>
                    <a:pt x="1156" y="334"/>
                    <a:pt x="1227" y="251"/>
                    <a:pt x="1227" y="167"/>
                  </a:cubicBezTo>
                  <a:cubicBezTo>
                    <a:pt x="1227" y="72"/>
                    <a:pt x="1156" y="0"/>
                    <a:pt x="106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88" name="Google Shape;12288;p82"/>
            <p:cNvSpPr/>
            <p:nvPr/>
          </p:nvSpPr>
          <p:spPr>
            <a:xfrm>
              <a:off x="2270959" y="3005528"/>
              <a:ext cx="39025" cy="10623"/>
            </a:xfrm>
            <a:custGeom>
              <a:avLst/>
              <a:gdLst/>
              <a:ahLst/>
              <a:cxnLst/>
              <a:rect l="l" t="t" r="r" b="b"/>
              <a:pathLst>
                <a:path w="1227" h="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lnTo>
                    <a:pt x="1060" y="334"/>
                  </a:lnTo>
                  <a:cubicBezTo>
                    <a:pt x="1155" y="334"/>
                    <a:pt x="1227" y="251"/>
                    <a:pt x="1227" y="167"/>
                  </a:cubicBezTo>
                  <a:cubicBezTo>
                    <a:pt x="1227" y="72"/>
                    <a:pt x="1155" y="0"/>
                    <a:pt x="106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89" name="Google Shape;12289;p82"/>
            <p:cNvSpPr/>
            <p:nvPr/>
          </p:nvSpPr>
          <p:spPr>
            <a:xfrm>
              <a:off x="2323978" y="3005528"/>
              <a:ext cx="39025" cy="10623"/>
            </a:xfrm>
            <a:custGeom>
              <a:avLst/>
              <a:gdLst/>
              <a:ahLst/>
              <a:cxnLst/>
              <a:rect l="l" t="t" r="r" b="b"/>
              <a:pathLst>
                <a:path w="1227" h="334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1060" y="334"/>
                  </a:lnTo>
                  <a:cubicBezTo>
                    <a:pt x="1155" y="334"/>
                    <a:pt x="1227" y="251"/>
                    <a:pt x="1227" y="167"/>
                  </a:cubicBezTo>
                  <a:cubicBezTo>
                    <a:pt x="1227" y="72"/>
                    <a:pt x="1155" y="0"/>
                    <a:pt x="106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90" name="Google Shape;12290;p82"/>
            <p:cNvSpPr/>
            <p:nvPr/>
          </p:nvSpPr>
          <p:spPr>
            <a:xfrm>
              <a:off x="2376996" y="3005528"/>
              <a:ext cx="39025" cy="10623"/>
            </a:xfrm>
            <a:custGeom>
              <a:avLst/>
              <a:gdLst/>
              <a:ahLst/>
              <a:cxnLst/>
              <a:rect l="l" t="t" r="r" b="b"/>
              <a:pathLst>
                <a:path w="1227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060" y="334"/>
                  </a:lnTo>
                  <a:cubicBezTo>
                    <a:pt x="1155" y="334"/>
                    <a:pt x="1227" y="251"/>
                    <a:pt x="1227" y="167"/>
                  </a:cubicBezTo>
                  <a:cubicBezTo>
                    <a:pt x="1227" y="72"/>
                    <a:pt x="1155" y="0"/>
                    <a:pt x="106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91" name="Google Shape;12291;p82"/>
            <p:cNvSpPr/>
            <p:nvPr/>
          </p:nvSpPr>
          <p:spPr>
            <a:xfrm>
              <a:off x="2429634" y="3005528"/>
              <a:ext cx="39025" cy="10623"/>
            </a:xfrm>
            <a:custGeom>
              <a:avLst/>
              <a:gdLst/>
              <a:ahLst/>
              <a:cxnLst/>
              <a:rect l="l" t="t" r="r" b="b"/>
              <a:pathLst>
                <a:path w="1227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060" y="334"/>
                  </a:lnTo>
                  <a:cubicBezTo>
                    <a:pt x="1143" y="334"/>
                    <a:pt x="1227" y="251"/>
                    <a:pt x="1227" y="167"/>
                  </a:cubicBezTo>
                  <a:cubicBezTo>
                    <a:pt x="1227" y="72"/>
                    <a:pt x="1143" y="0"/>
                    <a:pt x="106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92" name="Google Shape;12292;p82"/>
            <p:cNvSpPr/>
            <p:nvPr/>
          </p:nvSpPr>
          <p:spPr>
            <a:xfrm>
              <a:off x="2482653" y="3005528"/>
              <a:ext cx="39025" cy="10623"/>
            </a:xfrm>
            <a:custGeom>
              <a:avLst/>
              <a:gdLst/>
              <a:ahLst/>
              <a:cxnLst/>
              <a:rect l="l" t="t" r="r" b="b"/>
              <a:pathLst>
                <a:path w="1227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060" y="334"/>
                  </a:lnTo>
                  <a:cubicBezTo>
                    <a:pt x="1143" y="334"/>
                    <a:pt x="1226" y="251"/>
                    <a:pt x="1226" y="167"/>
                  </a:cubicBezTo>
                  <a:cubicBezTo>
                    <a:pt x="1215" y="72"/>
                    <a:pt x="1143" y="0"/>
                    <a:pt x="106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93" name="Google Shape;12293;p82"/>
            <p:cNvSpPr/>
            <p:nvPr/>
          </p:nvSpPr>
          <p:spPr>
            <a:xfrm>
              <a:off x="2223251" y="2962369"/>
              <a:ext cx="259433" cy="10623"/>
            </a:xfrm>
            <a:custGeom>
              <a:avLst/>
              <a:gdLst/>
              <a:ahLst/>
              <a:cxnLst/>
              <a:rect l="l" t="t" r="r" b="b"/>
              <a:pathLst>
                <a:path w="8157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7989" y="334"/>
                  </a:lnTo>
                  <a:cubicBezTo>
                    <a:pt x="8085" y="334"/>
                    <a:pt x="8156" y="262"/>
                    <a:pt x="8156" y="167"/>
                  </a:cubicBezTo>
                  <a:cubicBezTo>
                    <a:pt x="8156" y="84"/>
                    <a:pt x="8085" y="0"/>
                    <a:pt x="798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94" name="Google Shape;12294;p82"/>
            <p:cNvSpPr/>
            <p:nvPr/>
          </p:nvSpPr>
          <p:spPr>
            <a:xfrm>
              <a:off x="2502340" y="2954927"/>
              <a:ext cx="30692" cy="25635"/>
            </a:xfrm>
            <a:custGeom>
              <a:avLst/>
              <a:gdLst/>
              <a:ahLst/>
              <a:cxnLst/>
              <a:rect l="l" t="t" r="r" b="b"/>
              <a:pathLst>
                <a:path w="965" h="806" extrusionOk="0">
                  <a:moveTo>
                    <a:pt x="228" y="0"/>
                  </a:moveTo>
                  <a:cubicBezTo>
                    <a:pt x="183" y="0"/>
                    <a:pt x="139" y="18"/>
                    <a:pt x="107" y="56"/>
                  </a:cubicBezTo>
                  <a:cubicBezTo>
                    <a:pt x="48" y="139"/>
                    <a:pt x="48" y="234"/>
                    <a:pt x="119" y="294"/>
                  </a:cubicBezTo>
                  <a:lnTo>
                    <a:pt x="238" y="401"/>
                  </a:lnTo>
                  <a:lnTo>
                    <a:pt x="119" y="508"/>
                  </a:lnTo>
                  <a:cubicBezTo>
                    <a:pt x="0" y="615"/>
                    <a:pt x="84" y="806"/>
                    <a:pt x="226" y="806"/>
                  </a:cubicBezTo>
                  <a:cubicBezTo>
                    <a:pt x="334" y="806"/>
                    <a:pt x="357" y="734"/>
                    <a:pt x="488" y="627"/>
                  </a:cubicBezTo>
                  <a:cubicBezTo>
                    <a:pt x="596" y="734"/>
                    <a:pt x="643" y="806"/>
                    <a:pt x="738" y="806"/>
                  </a:cubicBezTo>
                  <a:cubicBezTo>
                    <a:pt x="881" y="806"/>
                    <a:pt x="965" y="615"/>
                    <a:pt x="846" y="508"/>
                  </a:cubicBezTo>
                  <a:lnTo>
                    <a:pt x="750" y="401"/>
                  </a:lnTo>
                  <a:lnTo>
                    <a:pt x="869" y="294"/>
                  </a:lnTo>
                  <a:cubicBezTo>
                    <a:pt x="941" y="234"/>
                    <a:pt x="941" y="139"/>
                    <a:pt x="881" y="56"/>
                  </a:cubicBezTo>
                  <a:cubicBezTo>
                    <a:pt x="850" y="18"/>
                    <a:pt x="806" y="0"/>
                    <a:pt x="761" y="0"/>
                  </a:cubicBezTo>
                  <a:cubicBezTo>
                    <a:pt x="720" y="0"/>
                    <a:pt x="677" y="15"/>
                    <a:pt x="643" y="44"/>
                  </a:cubicBezTo>
                  <a:lnTo>
                    <a:pt x="500" y="175"/>
                  </a:lnTo>
                  <a:lnTo>
                    <a:pt x="346" y="44"/>
                  </a:lnTo>
                  <a:cubicBezTo>
                    <a:pt x="311" y="15"/>
                    <a:pt x="269" y="0"/>
                    <a:pt x="22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95" name="Google Shape;12295;p82"/>
            <p:cNvSpPr/>
            <p:nvPr/>
          </p:nvSpPr>
          <p:spPr>
            <a:xfrm>
              <a:off x="2217940" y="3032404"/>
              <a:ext cx="101140" cy="83361"/>
            </a:xfrm>
            <a:custGeom>
              <a:avLst/>
              <a:gdLst/>
              <a:ahLst/>
              <a:cxnLst/>
              <a:rect l="l" t="t" r="r" b="b"/>
              <a:pathLst>
                <a:path w="3180" h="2621" extrusionOk="0">
                  <a:moveTo>
                    <a:pt x="525" y="1"/>
                  </a:moveTo>
                  <a:cubicBezTo>
                    <a:pt x="227" y="1"/>
                    <a:pt x="1" y="239"/>
                    <a:pt x="1" y="525"/>
                  </a:cubicBezTo>
                  <a:lnTo>
                    <a:pt x="1" y="2465"/>
                  </a:lnTo>
                  <a:cubicBezTo>
                    <a:pt x="1" y="2549"/>
                    <a:pt x="84" y="2620"/>
                    <a:pt x="167" y="2620"/>
                  </a:cubicBezTo>
                  <a:cubicBezTo>
                    <a:pt x="263" y="2620"/>
                    <a:pt x="334" y="2549"/>
                    <a:pt x="334" y="2465"/>
                  </a:cubicBezTo>
                  <a:lnTo>
                    <a:pt x="334" y="525"/>
                  </a:lnTo>
                  <a:cubicBezTo>
                    <a:pt x="334" y="418"/>
                    <a:pt x="417" y="334"/>
                    <a:pt x="525" y="334"/>
                  </a:cubicBezTo>
                  <a:lnTo>
                    <a:pt x="3013" y="334"/>
                  </a:lnTo>
                  <a:cubicBezTo>
                    <a:pt x="3096" y="334"/>
                    <a:pt x="3180" y="263"/>
                    <a:pt x="3180" y="168"/>
                  </a:cubicBezTo>
                  <a:cubicBezTo>
                    <a:pt x="3180" y="84"/>
                    <a:pt x="3096" y="1"/>
                    <a:pt x="301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96" name="Google Shape;12296;p82"/>
            <p:cNvSpPr/>
            <p:nvPr/>
          </p:nvSpPr>
          <p:spPr>
            <a:xfrm>
              <a:off x="2217558" y="3082401"/>
              <a:ext cx="133708" cy="96592"/>
            </a:xfrm>
            <a:custGeom>
              <a:avLst/>
              <a:gdLst/>
              <a:ahLst/>
              <a:cxnLst/>
              <a:rect l="l" t="t" r="r" b="b"/>
              <a:pathLst>
                <a:path w="4204" h="3037" extrusionOk="0">
                  <a:moveTo>
                    <a:pt x="1918" y="322"/>
                  </a:moveTo>
                  <a:cubicBezTo>
                    <a:pt x="2061" y="322"/>
                    <a:pt x="2180" y="393"/>
                    <a:pt x="2239" y="512"/>
                  </a:cubicBezTo>
                  <a:lnTo>
                    <a:pt x="2549" y="1143"/>
                  </a:lnTo>
                  <a:cubicBezTo>
                    <a:pt x="2382" y="1322"/>
                    <a:pt x="2156" y="1405"/>
                    <a:pt x="1918" y="1405"/>
                  </a:cubicBezTo>
                  <a:cubicBezTo>
                    <a:pt x="1680" y="1405"/>
                    <a:pt x="1465" y="1298"/>
                    <a:pt x="1299" y="1143"/>
                  </a:cubicBezTo>
                  <a:lnTo>
                    <a:pt x="1608" y="512"/>
                  </a:lnTo>
                  <a:cubicBezTo>
                    <a:pt x="1668" y="393"/>
                    <a:pt x="1787" y="322"/>
                    <a:pt x="1918" y="322"/>
                  </a:cubicBezTo>
                  <a:close/>
                  <a:moveTo>
                    <a:pt x="2727" y="1453"/>
                  </a:moveTo>
                  <a:lnTo>
                    <a:pt x="3346" y="2691"/>
                  </a:lnTo>
                  <a:lnTo>
                    <a:pt x="525" y="2691"/>
                  </a:lnTo>
                  <a:lnTo>
                    <a:pt x="1144" y="1453"/>
                  </a:lnTo>
                  <a:cubicBezTo>
                    <a:pt x="1370" y="1644"/>
                    <a:pt x="1644" y="1751"/>
                    <a:pt x="1941" y="1751"/>
                  </a:cubicBezTo>
                  <a:cubicBezTo>
                    <a:pt x="2239" y="1751"/>
                    <a:pt x="2501" y="1644"/>
                    <a:pt x="2727" y="1453"/>
                  </a:cubicBezTo>
                  <a:close/>
                  <a:moveTo>
                    <a:pt x="1918" y="0"/>
                  </a:moveTo>
                  <a:cubicBezTo>
                    <a:pt x="1668" y="0"/>
                    <a:pt x="1430" y="143"/>
                    <a:pt x="1310" y="370"/>
                  </a:cubicBezTo>
                  <a:lnTo>
                    <a:pt x="941" y="1084"/>
                  </a:lnTo>
                  <a:lnTo>
                    <a:pt x="322" y="2275"/>
                  </a:lnTo>
                  <a:lnTo>
                    <a:pt x="322" y="1572"/>
                  </a:lnTo>
                  <a:cubicBezTo>
                    <a:pt x="322" y="1489"/>
                    <a:pt x="251" y="1405"/>
                    <a:pt x="167" y="1405"/>
                  </a:cubicBezTo>
                  <a:cubicBezTo>
                    <a:pt x="72" y="1405"/>
                    <a:pt x="1" y="1489"/>
                    <a:pt x="1" y="1572"/>
                  </a:cubicBezTo>
                  <a:lnTo>
                    <a:pt x="1" y="2501"/>
                  </a:lnTo>
                  <a:cubicBezTo>
                    <a:pt x="1" y="2644"/>
                    <a:pt x="60" y="2775"/>
                    <a:pt x="167" y="2882"/>
                  </a:cubicBezTo>
                  <a:cubicBezTo>
                    <a:pt x="263" y="2977"/>
                    <a:pt x="382" y="3037"/>
                    <a:pt x="525" y="3037"/>
                  </a:cubicBezTo>
                  <a:lnTo>
                    <a:pt x="4001" y="3037"/>
                  </a:lnTo>
                  <a:cubicBezTo>
                    <a:pt x="4097" y="3037"/>
                    <a:pt x="4168" y="2953"/>
                    <a:pt x="4168" y="2870"/>
                  </a:cubicBezTo>
                  <a:cubicBezTo>
                    <a:pt x="4204" y="2763"/>
                    <a:pt x="4120" y="2691"/>
                    <a:pt x="4037" y="2691"/>
                  </a:cubicBezTo>
                  <a:lnTo>
                    <a:pt x="3704" y="2691"/>
                  </a:lnTo>
                  <a:lnTo>
                    <a:pt x="2537" y="370"/>
                  </a:lnTo>
                  <a:cubicBezTo>
                    <a:pt x="2418" y="131"/>
                    <a:pt x="2180" y="0"/>
                    <a:pt x="191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97" name="Google Shape;12297;p82"/>
            <p:cNvSpPr/>
            <p:nvPr/>
          </p:nvSpPr>
          <p:spPr>
            <a:xfrm>
              <a:off x="2329671" y="3032404"/>
              <a:ext cx="82566" cy="145444"/>
            </a:xfrm>
            <a:custGeom>
              <a:avLst/>
              <a:gdLst/>
              <a:ahLst/>
              <a:cxnLst/>
              <a:rect l="l" t="t" r="r" b="b"/>
              <a:pathLst>
                <a:path w="2596" h="4573" extrusionOk="0">
                  <a:moveTo>
                    <a:pt x="167" y="1"/>
                  </a:moveTo>
                  <a:cubicBezTo>
                    <a:pt x="71" y="1"/>
                    <a:pt x="0" y="84"/>
                    <a:pt x="0" y="168"/>
                  </a:cubicBezTo>
                  <a:cubicBezTo>
                    <a:pt x="0" y="263"/>
                    <a:pt x="71" y="334"/>
                    <a:pt x="167" y="334"/>
                  </a:cubicBezTo>
                  <a:lnTo>
                    <a:pt x="2072" y="334"/>
                  </a:lnTo>
                  <a:cubicBezTo>
                    <a:pt x="2179" y="334"/>
                    <a:pt x="2262" y="418"/>
                    <a:pt x="2262" y="525"/>
                  </a:cubicBezTo>
                  <a:lnTo>
                    <a:pt x="2262" y="4049"/>
                  </a:lnTo>
                  <a:cubicBezTo>
                    <a:pt x="2262" y="4156"/>
                    <a:pt x="2179" y="4251"/>
                    <a:pt x="2072" y="4251"/>
                  </a:cubicBezTo>
                  <a:lnTo>
                    <a:pt x="1179" y="4251"/>
                  </a:lnTo>
                  <a:cubicBezTo>
                    <a:pt x="1095" y="4251"/>
                    <a:pt x="1012" y="4323"/>
                    <a:pt x="1012" y="4406"/>
                  </a:cubicBezTo>
                  <a:cubicBezTo>
                    <a:pt x="1012" y="4501"/>
                    <a:pt x="1095" y="4573"/>
                    <a:pt x="1179" y="4573"/>
                  </a:cubicBezTo>
                  <a:lnTo>
                    <a:pt x="2072" y="4573"/>
                  </a:lnTo>
                  <a:cubicBezTo>
                    <a:pt x="2369" y="4573"/>
                    <a:pt x="2596" y="4335"/>
                    <a:pt x="2596" y="4049"/>
                  </a:cubicBezTo>
                  <a:lnTo>
                    <a:pt x="2596" y="525"/>
                  </a:lnTo>
                  <a:cubicBezTo>
                    <a:pt x="2596" y="239"/>
                    <a:pt x="2357" y="1"/>
                    <a:pt x="207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98" name="Google Shape;12298;p82"/>
            <p:cNvSpPr/>
            <p:nvPr/>
          </p:nvSpPr>
          <p:spPr>
            <a:xfrm>
              <a:off x="2437585" y="3032404"/>
              <a:ext cx="84092" cy="10655"/>
            </a:xfrm>
            <a:custGeom>
              <a:avLst/>
              <a:gdLst/>
              <a:ahLst/>
              <a:cxnLst/>
              <a:rect l="l" t="t" r="r" b="b"/>
              <a:pathLst>
                <a:path w="2644" h="335" extrusionOk="0">
                  <a:moveTo>
                    <a:pt x="167" y="1"/>
                  </a:moveTo>
                  <a:cubicBezTo>
                    <a:pt x="84" y="1"/>
                    <a:pt x="0" y="84"/>
                    <a:pt x="0" y="168"/>
                  </a:cubicBezTo>
                  <a:cubicBezTo>
                    <a:pt x="0" y="263"/>
                    <a:pt x="84" y="334"/>
                    <a:pt x="167" y="334"/>
                  </a:cubicBezTo>
                  <a:lnTo>
                    <a:pt x="2477" y="334"/>
                  </a:lnTo>
                  <a:cubicBezTo>
                    <a:pt x="2560" y="334"/>
                    <a:pt x="2643" y="263"/>
                    <a:pt x="2643" y="168"/>
                  </a:cubicBezTo>
                  <a:cubicBezTo>
                    <a:pt x="2632" y="84"/>
                    <a:pt x="2560" y="1"/>
                    <a:pt x="2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99" name="Google Shape;12299;p82"/>
            <p:cNvSpPr/>
            <p:nvPr/>
          </p:nvSpPr>
          <p:spPr>
            <a:xfrm>
              <a:off x="2427344" y="3055144"/>
              <a:ext cx="94334" cy="10623"/>
            </a:xfrm>
            <a:custGeom>
              <a:avLst/>
              <a:gdLst/>
              <a:ahLst/>
              <a:cxnLst/>
              <a:rect l="l" t="t" r="r" b="b"/>
              <a:pathLst>
                <a:path w="2966" h="334" extrusionOk="0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2799" y="334"/>
                  </a:lnTo>
                  <a:cubicBezTo>
                    <a:pt x="2882" y="334"/>
                    <a:pt x="2965" y="262"/>
                    <a:pt x="2965" y="167"/>
                  </a:cubicBezTo>
                  <a:cubicBezTo>
                    <a:pt x="2954" y="84"/>
                    <a:pt x="2882" y="0"/>
                    <a:pt x="27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00" name="Google Shape;12300;p82"/>
            <p:cNvSpPr/>
            <p:nvPr/>
          </p:nvSpPr>
          <p:spPr>
            <a:xfrm>
              <a:off x="2427344" y="3077853"/>
              <a:ext cx="94334" cy="10623"/>
            </a:xfrm>
            <a:custGeom>
              <a:avLst/>
              <a:gdLst/>
              <a:ahLst/>
              <a:cxnLst/>
              <a:rect l="l" t="t" r="r" b="b"/>
              <a:pathLst>
                <a:path w="2966" h="334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2799" y="334"/>
                  </a:lnTo>
                  <a:cubicBezTo>
                    <a:pt x="2882" y="334"/>
                    <a:pt x="2965" y="263"/>
                    <a:pt x="2965" y="167"/>
                  </a:cubicBezTo>
                  <a:cubicBezTo>
                    <a:pt x="2954" y="84"/>
                    <a:pt x="2882" y="1"/>
                    <a:pt x="279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01" name="Google Shape;12301;p82"/>
            <p:cNvSpPr/>
            <p:nvPr/>
          </p:nvSpPr>
          <p:spPr>
            <a:xfrm>
              <a:off x="2427344" y="3100212"/>
              <a:ext cx="94334" cy="10623"/>
            </a:xfrm>
            <a:custGeom>
              <a:avLst/>
              <a:gdLst/>
              <a:ahLst/>
              <a:cxnLst/>
              <a:rect l="l" t="t" r="r" b="b"/>
              <a:pathLst>
                <a:path w="2966" h="334" extrusionOk="0">
                  <a:moveTo>
                    <a:pt x="168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lnTo>
                    <a:pt x="2799" y="333"/>
                  </a:lnTo>
                  <a:cubicBezTo>
                    <a:pt x="2882" y="333"/>
                    <a:pt x="2965" y="250"/>
                    <a:pt x="2965" y="167"/>
                  </a:cubicBezTo>
                  <a:cubicBezTo>
                    <a:pt x="2965" y="71"/>
                    <a:pt x="2882" y="0"/>
                    <a:pt x="27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02" name="Google Shape;12302;p82"/>
            <p:cNvSpPr/>
            <p:nvPr/>
          </p:nvSpPr>
          <p:spPr>
            <a:xfrm>
              <a:off x="2427344" y="3122921"/>
              <a:ext cx="94334" cy="10623"/>
            </a:xfrm>
            <a:custGeom>
              <a:avLst/>
              <a:gdLst/>
              <a:ahLst/>
              <a:cxnLst/>
              <a:rect l="l" t="t" r="r" b="b"/>
              <a:pathLst>
                <a:path w="2966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8" y="334"/>
                  </a:cubicBezTo>
                  <a:lnTo>
                    <a:pt x="2799" y="334"/>
                  </a:lnTo>
                  <a:cubicBezTo>
                    <a:pt x="2882" y="334"/>
                    <a:pt x="2965" y="250"/>
                    <a:pt x="2965" y="167"/>
                  </a:cubicBezTo>
                  <a:cubicBezTo>
                    <a:pt x="2954" y="72"/>
                    <a:pt x="2882" y="0"/>
                    <a:pt x="27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03" name="Google Shape;12303;p82"/>
            <p:cNvSpPr/>
            <p:nvPr/>
          </p:nvSpPr>
          <p:spPr>
            <a:xfrm>
              <a:off x="2427344" y="3145629"/>
              <a:ext cx="94334" cy="10655"/>
            </a:xfrm>
            <a:custGeom>
              <a:avLst/>
              <a:gdLst/>
              <a:ahLst/>
              <a:cxnLst/>
              <a:rect l="l" t="t" r="r" b="b"/>
              <a:pathLst>
                <a:path w="2966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2799" y="334"/>
                  </a:lnTo>
                  <a:cubicBezTo>
                    <a:pt x="2882" y="334"/>
                    <a:pt x="2965" y="251"/>
                    <a:pt x="2965" y="167"/>
                  </a:cubicBezTo>
                  <a:cubicBezTo>
                    <a:pt x="2954" y="72"/>
                    <a:pt x="2882" y="1"/>
                    <a:pt x="279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04" name="Google Shape;12304;p82"/>
            <p:cNvSpPr/>
            <p:nvPr/>
          </p:nvSpPr>
          <p:spPr>
            <a:xfrm>
              <a:off x="2427344" y="3167988"/>
              <a:ext cx="68953" cy="10241"/>
            </a:xfrm>
            <a:custGeom>
              <a:avLst/>
              <a:gdLst/>
              <a:ahLst/>
              <a:cxnLst/>
              <a:rect l="l" t="t" r="r" b="b"/>
              <a:pathLst>
                <a:path w="2168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1989" y="322"/>
                  </a:lnTo>
                  <a:cubicBezTo>
                    <a:pt x="2084" y="322"/>
                    <a:pt x="2156" y="250"/>
                    <a:pt x="2156" y="167"/>
                  </a:cubicBezTo>
                  <a:cubicBezTo>
                    <a:pt x="2168" y="72"/>
                    <a:pt x="2096" y="0"/>
                    <a:pt x="198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05" name="Google Shape;12305;p82"/>
            <p:cNvSpPr/>
            <p:nvPr/>
          </p:nvSpPr>
          <p:spPr>
            <a:xfrm>
              <a:off x="2323214" y="3050882"/>
              <a:ext cx="66695" cy="69780"/>
            </a:xfrm>
            <a:custGeom>
              <a:avLst/>
              <a:gdLst/>
              <a:ahLst/>
              <a:cxnLst/>
              <a:rect l="l" t="t" r="r" b="b"/>
              <a:pathLst>
                <a:path w="2097" h="2194" extrusionOk="0">
                  <a:moveTo>
                    <a:pt x="715" y="408"/>
                  </a:moveTo>
                  <a:lnTo>
                    <a:pt x="715" y="527"/>
                  </a:lnTo>
                  <a:cubicBezTo>
                    <a:pt x="715" y="1075"/>
                    <a:pt x="1120" y="1527"/>
                    <a:pt x="1632" y="1611"/>
                  </a:cubicBezTo>
                  <a:cubicBezTo>
                    <a:pt x="1477" y="1742"/>
                    <a:pt x="1275" y="1837"/>
                    <a:pt x="1072" y="1837"/>
                  </a:cubicBezTo>
                  <a:cubicBezTo>
                    <a:pt x="655" y="1837"/>
                    <a:pt x="310" y="1492"/>
                    <a:pt x="310" y="1075"/>
                  </a:cubicBezTo>
                  <a:cubicBezTo>
                    <a:pt x="310" y="789"/>
                    <a:pt x="477" y="539"/>
                    <a:pt x="715" y="408"/>
                  </a:cubicBezTo>
                  <a:close/>
                  <a:moveTo>
                    <a:pt x="960" y="0"/>
                  </a:moveTo>
                  <a:cubicBezTo>
                    <a:pt x="950" y="0"/>
                    <a:pt x="939" y="1"/>
                    <a:pt x="929" y="3"/>
                  </a:cubicBezTo>
                  <a:cubicBezTo>
                    <a:pt x="394" y="75"/>
                    <a:pt x="1" y="539"/>
                    <a:pt x="1" y="1087"/>
                  </a:cubicBezTo>
                  <a:cubicBezTo>
                    <a:pt x="1" y="1694"/>
                    <a:pt x="489" y="2194"/>
                    <a:pt x="1096" y="2194"/>
                  </a:cubicBezTo>
                  <a:cubicBezTo>
                    <a:pt x="1525" y="2194"/>
                    <a:pt x="1929" y="1932"/>
                    <a:pt x="2096" y="1539"/>
                  </a:cubicBezTo>
                  <a:cubicBezTo>
                    <a:pt x="2096" y="1444"/>
                    <a:pt x="2084" y="1384"/>
                    <a:pt x="2048" y="1337"/>
                  </a:cubicBezTo>
                  <a:cubicBezTo>
                    <a:pt x="2030" y="1309"/>
                    <a:pt x="1990" y="1281"/>
                    <a:pt x="1945" y="1281"/>
                  </a:cubicBezTo>
                  <a:cubicBezTo>
                    <a:pt x="1932" y="1281"/>
                    <a:pt x="1919" y="1284"/>
                    <a:pt x="1906" y="1289"/>
                  </a:cubicBezTo>
                  <a:lnTo>
                    <a:pt x="1798" y="1289"/>
                  </a:lnTo>
                  <a:cubicBezTo>
                    <a:pt x="1382" y="1289"/>
                    <a:pt x="1036" y="944"/>
                    <a:pt x="1036" y="527"/>
                  </a:cubicBezTo>
                  <a:cubicBezTo>
                    <a:pt x="1036" y="420"/>
                    <a:pt x="1060" y="313"/>
                    <a:pt x="1096" y="229"/>
                  </a:cubicBezTo>
                  <a:cubicBezTo>
                    <a:pt x="1132" y="170"/>
                    <a:pt x="1120" y="110"/>
                    <a:pt x="1084" y="63"/>
                  </a:cubicBezTo>
                  <a:cubicBezTo>
                    <a:pt x="1054" y="23"/>
                    <a:pt x="1009" y="0"/>
                    <a:pt x="96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306" name="Google Shape;12306;p82"/>
          <p:cNvGrpSpPr/>
          <p:nvPr/>
        </p:nvGrpSpPr>
        <p:grpSpPr>
          <a:xfrm>
            <a:off x="2333197" y="3621421"/>
            <a:ext cx="474657" cy="474149"/>
            <a:chOff x="1749897" y="2894561"/>
            <a:chExt cx="355993" cy="355612"/>
          </a:xfrm>
          <a:solidFill>
            <a:srgbClr val="D2DE00"/>
          </a:solidFill>
        </p:grpSpPr>
        <p:sp>
          <p:nvSpPr>
            <p:cNvPr id="12307" name="Google Shape;12307;p82"/>
            <p:cNvSpPr/>
            <p:nvPr/>
          </p:nvSpPr>
          <p:spPr>
            <a:xfrm>
              <a:off x="1899858" y="2895324"/>
              <a:ext cx="206033" cy="161728"/>
            </a:xfrm>
            <a:custGeom>
              <a:avLst/>
              <a:gdLst/>
              <a:ahLst/>
              <a:cxnLst/>
              <a:rect l="l" t="t" r="r" b="b"/>
              <a:pathLst>
                <a:path w="6478" h="5085" extrusionOk="0">
                  <a:moveTo>
                    <a:pt x="6156" y="322"/>
                  </a:moveTo>
                  <a:lnTo>
                    <a:pt x="6156" y="4763"/>
                  </a:lnTo>
                  <a:lnTo>
                    <a:pt x="334" y="4763"/>
                  </a:lnTo>
                  <a:lnTo>
                    <a:pt x="334" y="322"/>
                  </a:lnTo>
                  <a:close/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4930"/>
                  </a:lnTo>
                  <a:cubicBezTo>
                    <a:pt x="0" y="5013"/>
                    <a:pt x="72" y="5085"/>
                    <a:pt x="167" y="5085"/>
                  </a:cubicBezTo>
                  <a:lnTo>
                    <a:pt x="6311" y="5085"/>
                  </a:lnTo>
                  <a:cubicBezTo>
                    <a:pt x="6406" y="5085"/>
                    <a:pt x="6477" y="5013"/>
                    <a:pt x="6477" y="4930"/>
                  </a:cubicBezTo>
                  <a:lnTo>
                    <a:pt x="6477" y="167"/>
                  </a:lnTo>
                  <a:cubicBezTo>
                    <a:pt x="6477" y="72"/>
                    <a:pt x="6406" y="1"/>
                    <a:pt x="631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08" name="Google Shape;12308;p82"/>
            <p:cNvSpPr/>
            <p:nvPr/>
          </p:nvSpPr>
          <p:spPr>
            <a:xfrm>
              <a:off x="1751424" y="2894561"/>
              <a:ext cx="135585" cy="161379"/>
            </a:xfrm>
            <a:custGeom>
              <a:avLst/>
              <a:gdLst/>
              <a:ahLst/>
              <a:cxnLst/>
              <a:rect l="l" t="t" r="r" b="b"/>
              <a:pathLst>
                <a:path w="4263" h="5074" extrusionOk="0">
                  <a:moveTo>
                    <a:pt x="3643" y="334"/>
                  </a:moveTo>
                  <a:lnTo>
                    <a:pt x="2048" y="2227"/>
                  </a:lnTo>
                  <a:lnTo>
                    <a:pt x="476" y="334"/>
                  </a:lnTo>
                  <a:close/>
                  <a:moveTo>
                    <a:pt x="286" y="632"/>
                  </a:moveTo>
                  <a:lnTo>
                    <a:pt x="1846" y="2489"/>
                  </a:lnTo>
                  <a:lnTo>
                    <a:pt x="286" y="4359"/>
                  </a:lnTo>
                  <a:lnTo>
                    <a:pt x="286" y="632"/>
                  </a:lnTo>
                  <a:close/>
                  <a:moveTo>
                    <a:pt x="3894" y="561"/>
                  </a:moveTo>
                  <a:lnTo>
                    <a:pt x="3894" y="4430"/>
                  </a:lnTo>
                  <a:lnTo>
                    <a:pt x="2274" y="2489"/>
                  </a:lnTo>
                  <a:lnTo>
                    <a:pt x="3894" y="561"/>
                  </a:lnTo>
                  <a:close/>
                  <a:moveTo>
                    <a:pt x="2072" y="2739"/>
                  </a:moveTo>
                  <a:lnTo>
                    <a:pt x="3763" y="4763"/>
                  </a:lnTo>
                  <a:lnTo>
                    <a:pt x="369" y="4763"/>
                  </a:lnTo>
                  <a:lnTo>
                    <a:pt x="2072" y="2739"/>
                  </a:lnTo>
                  <a:close/>
                  <a:moveTo>
                    <a:pt x="36" y="1"/>
                  </a:moveTo>
                  <a:cubicBezTo>
                    <a:pt x="36" y="1"/>
                    <a:pt x="24" y="1"/>
                    <a:pt x="24" y="25"/>
                  </a:cubicBezTo>
                  <a:cubicBezTo>
                    <a:pt x="24" y="25"/>
                    <a:pt x="12" y="25"/>
                    <a:pt x="12" y="37"/>
                  </a:cubicBezTo>
                  <a:lnTo>
                    <a:pt x="0" y="49"/>
                  </a:lnTo>
                  <a:lnTo>
                    <a:pt x="0" y="72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0" y="108"/>
                  </a:lnTo>
                  <a:lnTo>
                    <a:pt x="0" y="132"/>
                  </a:lnTo>
                  <a:lnTo>
                    <a:pt x="0" y="144"/>
                  </a:lnTo>
                  <a:lnTo>
                    <a:pt x="0" y="4906"/>
                  </a:lnTo>
                  <a:cubicBezTo>
                    <a:pt x="0" y="4990"/>
                    <a:pt x="72" y="5073"/>
                    <a:pt x="155" y="5073"/>
                  </a:cubicBezTo>
                  <a:lnTo>
                    <a:pt x="4108" y="5073"/>
                  </a:lnTo>
                  <a:cubicBezTo>
                    <a:pt x="4191" y="5073"/>
                    <a:pt x="4263" y="4990"/>
                    <a:pt x="4263" y="4906"/>
                  </a:cubicBezTo>
                  <a:lnTo>
                    <a:pt x="4263" y="144"/>
                  </a:lnTo>
                  <a:cubicBezTo>
                    <a:pt x="4239" y="84"/>
                    <a:pt x="4167" y="1"/>
                    <a:pt x="406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09" name="Google Shape;12309;p82"/>
            <p:cNvSpPr/>
            <p:nvPr/>
          </p:nvSpPr>
          <p:spPr>
            <a:xfrm>
              <a:off x="1931663" y="2921468"/>
              <a:ext cx="64787" cy="10241"/>
            </a:xfrm>
            <a:custGeom>
              <a:avLst/>
              <a:gdLst/>
              <a:ahLst/>
              <a:cxnLst/>
              <a:rect l="l" t="t" r="r" b="b"/>
              <a:pathLst>
                <a:path w="2037" h="322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1882" y="322"/>
                  </a:lnTo>
                  <a:cubicBezTo>
                    <a:pt x="1965" y="322"/>
                    <a:pt x="2037" y="250"/>
                    <a:pt x="2037" y="155"/>
                  </a:cubicBezTo>
                  <a:cubicBezTo>
                    <a:pt x="2037" y="72"/>
                    <a:pt x="1965" y="0"/>
                    <a:pt x="188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10" name="Google Shape;12310;p82"/>
            <p:cNvSpPr/>
            <p:nvPr/>
          </p:nvSpPr>
          <p:spPr>
            <a:xfrm>
              <a:off x="2009681" y="2921468"/>
              <a:ext cx="65168" cy="10241"/>
            </a:xfrm>
            <a:custGeom>
              <a:avLst/>
              <a:gdLst/>
              <a:ahLst/>
              <a:cxnLst/>
              <a:rect l="l" t="t" r="r" b="b"/>
              <a:pathLst>
                <a:path w="2049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0"/>
                    <a:pt x="84" y="322"/>
                    <a:pt x="167" y="322"/>
                  </a:cubicBezTo>
                  <a:lnTo>
                    <a:pt x="1881" y="322"/>
                  </a:lnTo>
                  <a:cubicBezTo>
                    <a:pt x="1965" y="322"/>
                    <a:pt x="2048" y="250"/>
                    <a:pt x="2048" y="155"/>
                  </a:cubicBezTo>
                  <a:cubicBezTo>
                    <a:pt x="2048" y="72"/>
                    <a:pt x="1965" y="0"/>
                    <a:pt x="188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11" name="Google Shape;12311;p82"/>
            <p:cNvSpPr/>
            <p:nvPr/>
          </p:nvSpPr>
          <p:spPr>
            <a:xfrm>
              <a:off x="1931663" y="2954418"/>
              <a:ext cx="64787" cy="10623"/>
            </a:xfrm>
            <a:custGeom>
              <a:avLst/>
              <a:gdLst/>
              <a:ahLst/>
              <a:cxnLst/>
              <a:rect l="l" t="t" r="r" b="b"/>
              <a:pathLst>
                <a:path w="2037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1882" y="334"/>
                  </a:lnTo>
                  <a:cubicBezTo>
                    <a:pt x="1965" y="334"/>
                    <a:pt x="2037" y="250"/>
                    <a:pt x="2037" y="167"/>
                  </a:cubicBezTo>
                  <a:cubicBezTo>
                    <a:pt x="2037" y="72"/>
                    <a:pt x="1965" y="0"/>
                    <a:pt x="188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12" name="Google Shape;12312;p82"/>
            <p:cNvSpPr/>
            <p:nvPr/>
          </p:nvSpPr>
          <p:spPr>
            <a:xfrm>
              <a:off x="2009681" y="2954418"/>
              <a:ext cx="65168" cy="10623"/>
            </a:xfrm>
            <a:custGeom>
              <a:avLst/>
              <a:gdLst/>
              <a:ahLst/>
              <a:cxnLst/>
              <a:rect l="l" t="t" r="r" b="b"/>
              <a:pathLst>
                <a:path w="2049" h="334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cubicBezTo>
                    <a:pt x="0" y="250"/>
                    <a:pt x="84" y="334"/>
                    <a:pt x="167" y="334"/>
                  </a:cubicBezTo>
                  <a:lnTo>
                    <a:pt x="1881" y="334"/>
                  </a:lnTo>
                  <a:cubicBezTo>
                    <a:pt x="1965" y="334"/>
                    <a:pt x="2048" y="250"/>
                    <a:pt x="2048" y="167"/>
                  </a:cubicBezTo>
                  <a:cubicBezTo>
                    <a:pt x="2048" y="72"/>
                    <a:pt x="1965" y="0"/>
                    <a:pt x="188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13" name="Google Shape;12313;p82"/>
            <p:cNvSpPr/>
            <p:nvPr/>
          </p:nvSpPr>
          <p:spPr>
            <a:xfrm>
              <a:off x="1931663" y="2987718"/>
              <a:ext cx="64787" cy="10273"/>
            </a:xfrm>
            <a:custGeom>
              <a:avLst/>
              <a:gdLst/>
              <a:ahLst/>
              <a:cxnLst/>
              <a:rect l="l" t="t" r="r" b="b"/>
              <a:pathLst>
                <a:path w="2037" h="323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1882" y="322"/>
                  </a:lnTo>
                  <a:cubicBezTo>
                    <a:pt x="1965" y="322"/>
                    <a:pt x="2037" y="251"/>
                    <a:pt x="2037" y="156"/>
                  </a:cubicBezTo>
                  <a:cubicBezTo>
                    <a:pt x="2037" y="72"/>
                    <a:pt x="1965" y="1"/>
                    <a:pt x="18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14" name="Google Shape;12314;p82"/>
            <p:cNvSpPr/>
            <p:nvPr/>
          </p:nvSpPr>
          <p:spPr>
            <a:xfrm>
              <a:off x="2009681" y="2987718"/>
              <a:ext cx="65168" cy="10273"/>
            </a:xfrm>
            <a:custGeom>
              <a:avLst/>
              <a:gdLst/>
              <a:ahLst/>
              <a:cxnLst/>
              <a:rect l="l" t="t" r="r" b="b"/>
              <a:pathLst>
                <a:path w="2049" h="323" extrusionOk="0">
                  <a:moveTo>
                    <a:pt x="167" y="1"/>
                  </a:moveTo>
                  <a:cubicBezTo>
                    <a:pt x="84" y="1"/>
                    <a:pt x="0" y="72"/>
                    <a:pt x="0" y="156"/>
                  </a:cubicBezTo>
                  <a:cubicBezTo>
                    <a:pt x="0" y="251"/>
                    <a:pt x="84" y="322"/>
                    <a:pt x="167" y="322"/>
                  </a:cubicBezTo>
                  <a:lnTo>
                    <a:pt x="1881" y="322"/>
                  </a:lnTo>
                  <a:cubicBezTo>
                    <a:pt x="1965" y="322"/>
                    <a:pt x="2048" y="251"/>
                    <a:pt x="2048" y="156"/>
                  </a:cubicBezTo>
                  <a:cubicBezTo>
                    <a:pt x="2048" y="72"/>
                    <a:pt x="1965" y="1"/>
                    <a:pt x="18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15" name="Google Shape;12315;p82"/>
            <p:cNvSpPr/>
            <p:nvPr/>
          </p:nvSpPr>
          <p:spPr>
            <a:xfrm>
              <a:off x="1931663" y="3020668"/>
              <a:ext cx="64787" cy="10655"/>
            </a:xfrm>
            <a:custGeom>
              <a:avLst/>
              <a:gdLst/>
              <a:ahLst/>
              <a:cxnLst/>
              <a:rect l="l" t="t" r="r" b="b"/>
              <a:pathLst>
                <a:path w="203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882" y="334"/>
                  </a:lnTo>
                  <a:cubicBezTo>
                    <a:pt x="1965" y="334"/>
                    <a:pt x="2037" y="251"/>
                    <a:pt x="2037" y="167"/>
                  </a:cubicBezTo>
                  <a:cubicBezTo>
                    <a:pt x="2037" y="72"/>
                    <a:pt x="1965" y="1"/>
                    <a:pt x="18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16" name="Google Shape;12316;p82"/>
            <p:cNvSpPr/>
            <p:nvPr/>
          </p:nvSpPr>
          <p:spPr>
            <a:xfrm>
              <a:off x="2009681" y="3020668"/>
              <a:ext cx="65168" cy="10655"/>
            </a:xfrm>
            <a:custGeom>
              <a:avLst/>
              <a:gdLst/>
              <a:ahLst/>
              <a:cxnLst/>
              <a:rect l="l" t="t" r="r" b="b"/>
              <a:pathLst>
                <a:path w="2049" h="335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1881" y="334"/>
                  </a:lnTo>
                  <a:cubicBezTo>
                    <a:pt x="1965" y="334"/>
                    <a:pt x="2048" y="251"/>
                    <a:pt x="2048" y="167"/>
                  </a:cubicBezTo>
                  <a:cubicBezTo>
                    <a:pt x="2048" y="72"/>
                    <a:pt x="1965" y="1"/>
                    <a:pt x="18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17" name="Google Shape;12317;p82"/>
            <p:cNvSpPr/>
            <p:nvPr/>
          </p:nvSpPr>
          <p:spPr>
            <a:xfrm>
              <a:off x="1749897" y="3069138"/>
              <a:ext cx="355993" cy="181034"/>
            </a:xfrm>
            <a:custGeom>
              <a:avLst/>
              <a:gdLst/>
              <a:ahLst/>
              <a:cxnLst/>
              <a:rect l="l" t="t" r="r" b="b"/>
              <a:pathLst>
                <a:path w="11193" h="5692" extrusionOk="0">
                  <a:moveTo>
                    <a:pt x="9859" y="322"/>
                  </a:moveTo>
                  <a:lnTo>
                    <a:pt x="5596" y="1477"/>
                  </a:lnTo>
                  <a:lnTo>
                    <a:pt x="1334" y="322"/>
                  </a:lnTo>
                  <a:close/>
                  <a:moveTo>
                    <a:pt x="334" y="394"/>
                  </a:moveTo>
                  <a:lnTo>
                    <a:pt x="4954" y="1644"/>
                  </a:lnTo>
                  <a:lnTo>
                    <a:pt x="334" y="2894"/>
                  </a:lnTo>
                  <a:lnTo>
                    <a:pt x="334" y="394"/>
                  </a:lnTo>
                  <a:close/>
                  <a:moveTo>
                    <a:pt x="10871" y="417"/>
                  </a:moveTo>
                  <a:lnTo>
                    <a:pt x="10871" y="2918"/>
                  </a:lnTo>
                  <a:lnTo>
                    <a:pt x="6239" y="1668"/>
                  </a:lnTo>
                  <a:lnTo>
                    <a:pt x="10871" y="417"/>
                  </a:lnTo>
                  <a:close/>
                  <a:moveTo>
                    <a:pt x="5596" y="1822"/>
                  </a:moveTo>
                  <a:lnTo>
                    <a:pt x="10252" y="3096"/>
                  </a:lnTo>
                  <a:lnTo>
                    <a:pt x="941" y="3096"/>
                  </a:lnTo>
                  <a:lnTo>
                    <a:pt x="5596" y="1822"/>
                  </a:lnTo>
                  <a:close/>
                  <a:moveTo>
                    <a:pt x="9132" y="3425"/>
                  </a:moveTo>
                  <a:cubicBezTo>
                    <a:pt x="9140" y="3425"/>
                    <a:pt x="9148" y="3427"/>
                    <a:pt x="9156" y="3430"/>
                  </a:cubicBezTo>
                  <a:lnTo>
                    <a:pt x="10669" y="4477"/>
                  </a:lnTo>
                  <a:cubicBezTo>
                    <a:pt x="10692" y="4489"/>
                    <a:pt x="10704" y="4501"/>
                    <a:pt x="10692" y="4537"/>
                  </a:cubicBezTo>
                  <a:cubicBezTo>
                    <a:pt x="10692" y="4549"/>
                    <a:pt x="10669" y="4561"/>
                    <a:pt x="10645" y="4561"/>
                  </a:cubicBezTo>
                  <a:lnTo>
                    <a:pt x="9871" y="4525"/>
                  </a:lnTo>
                  <a:cubicBezTo>
                    <a:pt x="9856" y="4522"/>
                    <a:pt x="9840" y="4521"/>
                    <a:pt x="9825" y="4521"/>
                  </a:cubicBezTo>
                  <a:cubicBezTo>
                    <a:pt x="9708" y="4521"/>
                    <a:pt x="9589" y="4598"/>
                    <a:pt x="9526" y="4704"/>
                  </a:cubicBezTo>
                  <a:cubicBezTo>
                    <a:pt x="9097" y="5382"/>
                    <a:pt x="9121" y="5382"/>
                    <a:pt x="9085" y="5382"/>
                  </a:cubicBezTo>
                  <a:cubicBezTo>
                    <a:pt x="9049" y="5382"/>
                    <a:pt x="9037" y="5370"/>
                    <a:pt x="9037" y="5335"/>
                  </a:cubicBezTo>
                  <a:lnTo>
                    <a:pt x="9085" y="3477"/>
                  </a:lnTo>
                  <a:cubicBezTo>
                    <a:pt x="9085" y="3441"/>
                    <a:pt x="9106" y="3425"/>
                    <a:pt x="9132" y="3425"/>
                  </a:cubicBezTo>
                  <a:close/>
                  <a:moveTo>
                    <a:pt x="334" y="1"/>
                  </a:moveTo>
                  <a:cubicBezTo>
                    <a:pt x="286" y="1"/>
                    <a:pt x="239" y="13"/>
                    <a:pt x="215" y="25"/>
                  </a:cubicBezTo>
                  <a:cubicBezTo>
                    <a:pt x="96" y="72"/>
                    <a:pt x="12" y="191"/>
                    <a:pt x="1" y="310"/>
                  </a:cubicBezTo>
                  <a:lnTo>
                    <a:pt x="1" y="322"/>
                  </a:lnTo>
                  <a:lnTo>
                    <a:pt x="1" y="3096"/>
                  </a:lnTo>
                  <a:cubicBezTo>
                    <a:pt x="1" y="3275"/>
                    <a:pt x="155" y="3418"/>
                    <a:pt x="334" y="3418"/>
                  </a:cubicBezTo>
                  <a:lnTo>
                    <a:pt x="8728" y="3418"/>
                  </a:lnTo>
                  <a:cubicBezTo>
                    <a:pt x="8728" y="3465"/>
                    <a:pt x="8728" y="3346"/>
                    <a:pt x="8680" y="5311"/>
                  </a:cubicBezTo>
                  <a:cubicBezTo>
                    <a:pt x="8680" y="5418"/>
                    <a:pt x="8704" y="5513"/>
                    <a:pt x="8775" y="5573"/>
                  </a:cubicBezTo>
                  <a:cubicBezTo>
                    <a:pt x="8859" y="5656"/>
                    <a:pt x="8954" y="5692"/>
                    <a:pt x="9061" y="5692"/>
                  </a:cubicBezTo>
                  <a:cubicBezTo>
                    <a:pt x="9192" y="5692"/>
                    <a:pt x="9311" y="5620"/>
                    <a:pt x="9395" y="5513"/>
                  </a:cubicBezTo>
                  <a:cubicBezTo>
                    <a:pt x="9823" y="4847"/>
                    <a:pt x="9787" y="4835"/>
                    <a:pt x="9835" y="4835"/>
                  </a:cubicBezTo>
                  <a:cubicBezTo>
                    <a:pt x="10764" y="4882"/>
                    <a:pt x="10621" y="4882"/>
                    <a:pt x="10645" y="4882"/>
                  </a:cubicBezTo>
                  <a:cubicBezTo>
                    <a:pt x="10800" y="4882"/>
                    <a:pt x="10954" y="4775"/>
                    <a:pt x="11002" y="4608"/>
                  </a:cubicBezTo>
                  <a:cubicBezTo>
                    <a:pt x="11038" y="4442"/>
                    <a:pt x="10978" y="4287"/>
                    <a:pt x="10847" y="4180"/>
                  </a:cubicBezTo>
                  <a:lnTo>
                    <a:pt x="9704" y="3406"/>
                  </a:lnTo>
                  <a:lnTo>
                    <a:pt x="10847" y="3406"/>
                  </a:lnTo>
                  <a:cubicBezTo>
                    <a:pt x="11026" y="3406"/>
                    <a:pt x="11181" y="3251"/>
                    <a:pt x="11181" y="3073"/>
                  </a:cubicBezTo>
                  <a:cubicBezTo>
                    <a:pt x="11192" y="2739"/>
                    <a:pt x="11192" y="620"/>
                    <a:pt x="11192" y="310"/>
                  </a:cubicBezTo>
                  <a:cubicBezTo>
                    <a:pt x="11192" y="179"/>
                    <a:pt x="11109" y="72"/>
                    <a:pt x="10990" y="25"/>
                  </a:cubicBezTo>
                  <a:cubicBezTo>
                    <a:pt x="10942" y="13"/>
                    <a:pt x="10907" y="1"/>
                    <a:pt x="1087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318" name="Google Shape;12318;p82"/>
          <p:cNvGrpSpPr/>
          <p:nvPr/>
        </p:nvGrpSpPr>
        <p:grpSpPr>
          <a:xfrm>
            <a:off x="1740436" y="3620954"/>
            <a:ext cx="476693" cy="476651"/>
            <a:chOff x="1305327" y="2894211"/>
            <a:chExt cx="357520" cy="357488"/>
          </a:xfrm>
          <a:solidFill>
            <a:srgbClr val="D2DE00"/>
          </a:solidFill>
        </p:grpSpPr>
        <p:sp>
          <p:nvSpPr>
            <p:cNvPr id="12319" name="Google Shape;12319;p82"/>
            <p:cNvSpPr/>
            <p:nvPr/>
          </p:nvSpPr>
          <p:spPr>
            <a:xfrm>
              <a:off x="1305709" y="2975600"/>
              <a:ext cx="281379" cy="275336"/>
            </a:xfrm>
            <a:custGeom>
              <a:avLst/>
              <a:gdLst/>
              <a:ahLst/>
              <a:cxnLst/>
              <a:rect l="l" t="t" r="r" b="b"/>
              <a:pathLst>
                <a:path w="8847" h="8657" extrusionOk="0">
                  <a:moveTo>
                    <a:pt x="167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8085"/>
                  </a:lnTo>
                  <a:cubicBezTo>
                    <a:pt x="1" y="8395"/>
                    <a:pt x="262" y="8657"/>
                    <a:pt x="572" y="8657"/>
                  </a:cubicBezTo>
                  <a:lnTo>
                    <a:pt x="8680" y="8657"/>
                  </a:lnTo>
                  <a:cubicBezTo>
                    <a:pt x="8775" y="8657"/>
                    <a:pt x="8847" y="8573"/>
                    <a:pt x="8847" y="8490"/>
                  </a:cubicBezTo>
                  <a:cubicBezTo>
                    <a:pt x="8835" y="8395"/>
                    <a:pt x="8764" y="8323"/>
                    <a:pt x="8668" y="8323"/>
                  </a:cubicBezTo>
                  <a:lnTo>
                    <a:pt x="560" y="8323"/>
                  </a:lnTo>
                  <a:cubicBezTo>
                    <a:pt x="429" y="8323"/>
                    <a:pt x="334" y="8216"/>
                    <a:pt x="334" y="8097"/>
                  </a:cubicBezTo>
                  <a:lnTo>
                    <a:pt x="334" y="168"/>
                  </a:lnTo>
                  <a:cubicBezTo>
                    <a:pt x="334" y="84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20" name="Google Shape;12320;p82"/>
            <p:cNvSpPr/>
            <p:nvPr/>
          </p:nvSpPr>
          <p:spPr>
            <a:xfrm>
              <a:off x="1305327" y="2894211"/>
              <a:ext cx="357520" cy="357488"/>
            </a:xfrm>
            <a:custGeom>
              <a:avLst/>
              <a:gdLst/>
              <a:ahLst/>
              <a:cxnLst/>
              <a:rect l="l" t="t" r="r" b="b"/>
              <a:pathLst>
                <a:path w="11241" h="11240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lnTo>
                    <a:pt x="1" y="2060"/>
                  </a:lnTo>
                  <a:cubicBezTo>
                    <a:pt x="1" y="2143"/>
                    <a:pt x="72" y="2215"/>
                    <a:pt x="167" y="2215"/>
                  </a:cubicBezTo>
                  <a:cubicBezTo>
                    <a:pt x="263" y="2215"/>
                    <a:pt x="334" y="2143"/>
                    <a:pt x="334" y="2060"/>
                  </a:cubicBezTo>
                  <a:lnTo>
                    <a:pt x="334" y="572"/>
                  </a:lnTo>
                  <a:cubicBezTo>
                    <a:pt x="334" y="417"/>
                    <a:pt x="453" y="333"/>
                    <a:pt x="572" y="333"/>
                  </a:cubicBezTo>
                  <a:cubicBezTo>
                    <a:pt x="620" y="333"/>
                    <a:pt x="679" y="345"/>
                    <a:pt x="739" y="405"/>
                  </a:cubicBezTo>
                  <a:lnTo>
                    <a:pt x="1048" y="714"/>
                  </a:lnTo>
                  <a:lnTo>
                    <a:pt x="596" y="1167"/>
                  </a:lnTo>
                  <a:cubicBezTo>
                    <a:pt x="501" y="1262"/>
                    <a:pt x="572" y="1441"/>
                    <a:pt x="715" y="1441"/>
                  </a:cubicBezTo>
                  <a:cubicBezTo>
                    <a:pt x="834" y="1441"/>
                    <a:pt x="858" y="1357"/>
                    <a:pt x="1286" y="953"/>
                  </a:cubicBezTo>
                  <a:lnTo>
                    <a:pt x="1822" y="1488"/>
                  </a:lnTo>
                  <a:lnTo>
                    <a:pt x="1644" y="1667"/>
                  </a:lnTo>
                  <a:cubicBezTo>
                    <a:pt x="1584" y="1726"/>
                    <a:pt x="1584" y="1834"/>
                    <a:pt x="1644" y="1905"/>
                  </a:cubicBezTo>
                  <a:cubicBezTo>
                    <a:pt x="1673" y="1935"/>
                    <a:pt x="1715" y="1950"/>
                    <a:pt x="1758" y="1950"/>
                  </a:cubicBezTo>
                  <a:cubicBezTo>
                    <a:pt x="1801" y="1950"/>
                    <a:pt x="1846" y="1935"/>
                    <a:pt x="1882" y="1905"/>
                  </a:cubicBezTo>
                  <a:lnTo>
                    <a:pt x="2060" y="1726"/>
                  </a:lnTo>
                  <a:lnTo>
                    <a:pt x="2596" y="2262"/>
                  </a:lnTo>
                  <a:lnTo>
                    <a:pt x="2144" y="2715"/>
                  </a:lnTo>
                  <a:cubicBezTo>
                    <a:pt x="2084" y="2774"/>
                    <a:pt x="2084" y="2881"/>
                    <a:pt x="2144" y="2953"/>
                  </a:cubicBezTo>
                  <a:cubicBezTo>
                    <a:pt x="2173" y="2983"/>
                    <a:pt x="2215" y="2997"/>
                    <a:pt x="2258" y="2997"/>
                  </a:cubicBezTo>
                  <a:cubicBezTo>
                    <a:pt x="2301" y="2997"/>
                    <a:pt x="2346" y="2983"/>
                    <a:pt x="2382" y="2953"/>
                  </a:cubicBezTo>
                  <a:lnTo>
                    <a:pt x="2834" y="2500"/>
                  </a:lnTo>
                  <a:lnTo>
                    <a:pt x="3370" y="3036"/>
                  </a:lnTo>
                  <a:lnTo>
                    <a:pt x="3191" y="3215"/>
                  </a:lnTo>
                  <a:cubicBezTo>
                    <a:pt x="3132" y="3274"/>
                    <a:pt x="3132" y="3381"/>
                    <a:pt x="3191" y="3453"/>
                  </a:cubicBezTo>
                  <a:cubicBezTo>
                    <a:pt x="3221" y="3483"/>
                    <a:pt x="3263" y="3498"/>
                    <a:pt x="3306" y="3498"/>
                  </a:cubicBezTo>
                  <a:cubicBezTo>
                    <a:pt x="3349" y="3498"/>
                    <a:pt x="3394" y="3483"/>
                    <a:pt x="3430" y="3453"/>
                  </a:cubicBezTo>
                  <a:lnTo>
                    <a:pt x="3608" y="3274"/>
                  </a:lnTo>
                  <a:lnTo>
                    <a:pt x="4144" y="3810"/>
                  </a:lnTo>
                  <a:lnTo>
                    <a:pt x="3692" y="4262"/>
                  </a:lnTo>
                  <a:cubicBezTo>
                    <a:pt x="3632" y="4322"/>
                    <a:pt x="3632" y="4429"/>
                    <a:pt x="3692" y="4501"/>
                  </a:cubicBezTo>
                  <a:cubicBezTo>
                    <a:pt x="3721" y="4530"/>
                    <a:pt x="3763" y="4545"/>
                    <a:pt x="3806" y="4545"/>
                  </a:cubicBezTo>
                  <a:cubicBezTo>
                    <a:pt x="3849" y="4545"/>
                    <a:pt x="3894" y="4530"/>
                    <a:pt x="3930" y="4501"/>
                  </a:cubicBezTo>
                  <a:lnTo>
                    <a:pt x="4382" y="4048"/>
                  </a:lnTo>
                  <a:lnTo>
                    <a:pt x="4918" y="4584"/>
                  </a:lnTo>
                  <a:lnTo>
                    <a:pt x="4739" y="4763"/>
                  </a:lnTo>
                  <a:cubicBezTo>
                    <a:pt x="4680" y="4822"/>
                    <a:pt x="4680" y="4929"/>
                    <a:pt x="4739" y="5001"/>
                  </a:cubicBezTo>
                  <a:cubicBezTo>
                    <a:pt x="4769" y="5030"/>
                    <a:pt x="4811" y="5045"/>
                    <a:pt x="4854" y="5045"/>
                  </a:cubicBezTo>
                  <a:cubicBezTo>
                    <a:pt x="4897" y="5045"/>
                    <a:pt x="4942" y="5030"/>
                    <a:pt x="4977" y="5001"/>
                  </a:cubicBezTo>
                  <a:lnTo>
                    <a:pt x="5156" y="4822"/>
                  </a:lnTo>
                  <a:lnTo>
                    <a:pt x="5692" y="5358"/>
                  </a:lnTo>
                  <a:lnTo>
                    <a:pt x="5239" y="5810"/>
                  </a:lnTo>
                  <a:cubicBezTo>
                    <a:pt x="5180" y="5870"/>
                    <a:pt x="5180" y="5977"/>
                    <a:pt x="5239" y="6048"/>
                  </a:cubicBezTo>
                  <a:cubicBezTo>
                    <a:pt x="5269" y="6078"/>
                    <a:pt x="5311" y="6093"/>
                    <a:pt x="5354" y="6093"/>
                  </a:cubicBezTo>
                  <a:cubicBezTo>
                    <a:pt x="5397" y="6093"/>
                    <a:pt x="5442" y="6078"/>
                    <a:pt x="5477" y="6048"/>
                  </a:cubicBezTo>
                  <a:lnTo>
                    <a:pt x="5930" y="5596"/>
                  </a:lnTo>
                  <a:lnTo>
                    <a:pt x="6466" y="6132"/>
                  </a:lnTo>
                  <a:lnTo>
                    <a:pt x="6287" y="6310"/>
                  </a:lnTo>
                  <a:cubicBezTo>
                    <a:pt x="6228" y="6370"/>
                    <a:pt x="6228" y="6477"/>
                    <a:pt x="6287" y="6548"/>
                  </a:cubicBezTo>
                  <a:cubicBezTo>
                    <a:pt x="6317" y="6578"/>
                    <a:pt x="6359" y="6593"/>
                    <a:pt x="6402" y="6593"/>
                  </a:cubicBezTo>
                  <a:cubicBezTo>
                    <a:pt x="6445" y="6593"/>
                    <a:pt x="6490" y="6578"/>
                    <a:pt x="6525" y="6548"/>
                  </a:cubicBezTo>
                  <a:lnTo>
                    <a:pt x="6704" y="6370"/>
                  </a:lnTo>
                  <a:lnTo>
                    <a:pt x="7240" y="6906"/>
                  </a:lnTo>
                  <a:lnTo>
                    <a:pt x="6787" y="7358"/>
                  </a:lnTo>
                  <a:cubicBezTo>
                    <a:pt x="6728" y="7418"/>
                    <a:pt x="6728" y="7525"/>
                    <a:pt x="6787" y="7596"/>
                  </a:cubicBezTo>
                  <a:cubicBezTo>
                    <a:pt x="6817" y="7626"/>
                    <a:pt x="6859" y="7641"/>
                    <a:pt x="6902" y="7641"/>
                  </a:cubicBezTo>
                  <a:cubicBezTo>
                    <a:pt x="6945" y="7641"/>
                    <a:pt x="6990" y="7626"/>
                    <a:pt x="7025" y="7596"/>
                  </a:cubicBezTo>
                  <a:lnTo>
                    <a:pt x="7478" y="7144"/>
                  </a:lnTo>
                  <a:lnTo>
                    <a:pt x="8014" y="7680"/>
                  </a:lnTo>
                  <a:lnTo>
                    <a:pt x="7763" y="7787"/>
                  </a:lnTo>
                  <a:cubicBezTo>
                    <a:pt x="7704" y="7846"/>
                    <a:pt x="7704" y="7953"/>
                    <a:pt x="7763" y="8025"/>
                  </a:cubicBezTo>
                  <a:cubicBezTo>
                    <a:pt x="7787" y="8055"/>
                    <a:pt x="7826" y="8069"/>
                    <a:pt x="7869" y="8069"/>
                  </a:cubicBezTo>
                  <a:cubicBezTo>
                    <a:pt x="7912" y="8069"/>
                    <a:pt x="7960" y="8055"/>
                    <a:pt x="8002" y="8025"/>
                  </a:cubicBezTo>
                  <a:lnTo>
                    <a:pt x="8180" y="7846"/>
                  </a:lnTo>
                  <a:lnTo>
                    <a:pt x="8716" y="8382"/>
                  </a:lnTo>
                  <a:lnTo>
                    <a:pt x="8264" y="8834"/>
                  </a:lnTo>
                  <a:cubicBezTo>
                    <a:pt x="8204" y="8894"/>
                    <a:pt x="8204" y="8989"/>
                    <a:pt x="8264" y="9073"/>
                  </a:cubicBezTo>
                  <a:cubicBezTo>
                    <a:pt x="8293" y="9102"/>
                    <a:pt x="8335" y="9117"/>
                    <a:pt x="8378" y="9117"/>
                  </a:cubicBezTo>
                  <a:cubicBezTo>
                    <a:pt x="8421" y="9117"/>
                    <a:pt x="8466" y="9102"/>
                    <a:pt x="8502" y="9073"/>
                  </a:cubicBezTo>
                  <a:lnTo>
                    <a:pt x="8954" y="8620"/>
                  </a:lnTo>
                  <a:lnTo>
                    <a:pt x="9490" y="9156"/>
                  </a:lnTo>
                  <a:lnTo>
                    <a:pt x="9311" y="9335"/>
                  </a:lnTo>
                  <a:cubicBezTo>
                    <a:pt x="9252" y="9394"/>
                    <a:pt x="9252" y="9501"/>
                    <a:pt x="9311" y="9573"/>
                  </a:cubicBezTo>
                  <a:cubicBezTo>
                    <a:pt x="9335" y="9608"/>
                    <a:pt x="9383" y="9620"/>
                    <a:pt x="9430" y="9620"/>
                  </a:cubicBezTo>
                  <a:cubicBezTo>
                    <a:pt x="9466" y="9620"/>
                    <a:pt x="9514" y="9608"/>
                    <a:pt x="9549" y="9573"/>
                  </a:cubicBezTo>
                  <a:lnTo>
                    <a:pt x="9728" y="9394"/>
                  </a:lnTo>
                  <a:lnTo>
                    <a:pt x="10264" y="9930"/>
                  </a:lnTo>
                  <a:lnTo>
                    <a:pt x="9811" y="10382"/>
                  </a:lnTo>
                  <a:cubicBezTo>
                    <a:pt x="9752" y="10442"/>
                    <a:pt x="9752" y="10537"/>
                    <a:pt x="9811" y="10620"/>
                  </a:cubicBezTo>
                  <a:cubicBezTo>
                    <a:pt x="9847" y="10644"/>
                    <a:pt x="9883" y="10656"/>
                    <a:pt x="9930" y="10656"/>
                  </a:cubicBezTo>
                  <a:cubicBezTo>
                    <a:pt x="9978" y="10656"/>
                    <a:pt x="10026" y="10644"/>
                    <a:pt x="10049" y="10620"/>
                  </a:cubicBezTo>
                  <a:lnTo>
                    <a:pt x="10502" y="10168"/>
                  </a:lnTo>
                  <a:lnTo>
                    <a:pt x="10835" y="10513"/>
                  </a:lnTo>
                  <a:cubicBezTo>
                    <a:pt x="10895" y="10573"/>
                    <a:pt x="10919" y="10632"/>
                    <a:pt x="10919" y="10680"/>
                  </a:cubicBezTo>
                  <a:cubicBezTo>
                    <a:pt x="10919" y="10799"/>
                    <a:pt x="10823" y="10918"/>
                    <a:pt x="10681" y="10918"/>
                  </a:cubicBezTo>
                  <a:lnTo>
                    <a:pt x="9395" y="10918"/>
                  </a:lnTo>
                  <a:cubicBezTo>
                    <a:pt x="9311" y="10918"/>
                    <a:pt x="9228" y="10989"/>
                    <a:pt x="9228" y="11073"/>
                  </a:cubicBezTo>
                  <a:cubicBezTo>
                    <a:pt x="9228" y="11168"/>
                    <a:pt x="9311" y="11240"/>
                    <a:pt x="9395" y="11240"/>
                  </a:cubicBezTo>
                  <a:lnTo>
                    <a:pt x="10681" y="11240"/>
                  </a:lnTo>
                  <a:cubicBezTo>
                    <a:pt x="10990" y="11240"/>
                    <a:pt x="11240" y="10989"/>
                    <a:pt x="11240" y="10680"/>
                  </a:cubicBezTo>
                  <a:cubicBezTo>
                    <a:pt x="11192" y="10501"/>
                    <a:pt x="11133" y="10358"/>
                    <a:pt x="11038" y="10239"/>
                  </a:cubicBezTo>
                  <a:lnTo>
                    <a:pt x="965" y="167"/>
                  </a:lnTo>
                  <a:cubicBezTo>
                    <a:pt x="870" y="60"/>
                    <a:pt x="715" y="0"/>
                    <a:pt x="57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21" name="Google Shape;12321;p82"/>
            <p:cNvSpPr/>
            <p:nvPr/>
          </p:nvSpPr>
          <p:spPr>
            <a:xfrm>
              <a:off x="1366679" y="3029191"/>
              <a:ext cx="57981" cy="70289"/>
            </a:xfrm>
            <a:custGeom>
              <a:avLst/>
              <a:gdLst/>
              <a:ahLst/>
              <a:cxnLst/>
              <a:rect l="l" t="t" r="r" b="b"/>
              <a:pathLst>
                <a:path w="1823" h="2210" extrusionOk="0">
                  <a:moveTo>
                    <a:pt x="164" y="1"/>
                  </a:moveTo>
                  <a:cubicBezTo>
                    <a:pt x="140" y="1"/>
                    <a:pt x="116" y="6"/>
                    <a:pt x="96" y="18"/>
                  </a:cubicBezTo>
                  <a:cubicBezTo>
                    <a:pt x="36" y="42"/>
                    <a:pt x="0" y="102"/>
                    <a:pt x="0" y="161"/>
                  </a:cubicBezTo>
                  <a:lnTo>
                    <a:pt x="0" y="2043"/>
                  </a:lnTo>
                  <a:cubicBezTo>
                    <a:pt x="0" y="2126"/>
                    <a:pt x="72" y="2209"/>
                    <a:pt x="155" y="2209"/>
                  </a:cubicBezTo>
                  <a:cubicBezTo>
                    <a:pt x="250" y="2209"/>
                    <a:pt x="322" y="2126"/>
                    <a:pt x="322" y="2043"/>
                  </a:cubicBezTo>
                  <a:lnTo>
                    <a:pt x="322" y="566"/>
                  </a:lnTo>
                  <a:lnTo>
                    <a:pt x="1513" y="1757"/>
                  </a:lnTo>
                  <a:cubicBezTo>
                    <a:pt x="1542" y="1787"/>
                    <a:pt x="1584" y="1801"/>
                    <a:pt x="1627" y="1801"/>
                  </a:cubicBezTo>
                  <a:cubicBezTo>
                    <a:pt x="1670" y="1801"/>
                    <a:pt x="1715" y="1787"/>
                    <a:pt x="1751" y="1757"/>
                  </a:cubicBezTo>
                  <a:cubicBezTo>
                    <a:pt x="1822" y="1697"/>
                    <a:pt x="1810" y="1590"/>
                    <a:pt x="1751" y="1519"/>
                  </a:cubicBezTo>
                  <a:lnTo>
                    <a:pt x="274" y="42"/>
                  </a:lnTo>
                  <a:cubicBezTo>
                    <a:pt x="251" y="19"/>
                    <a:pt x="208" y="1"/>
                    <a:pt x="16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22" name="Google Shape;12322;p82"/>
            <p:cNvSpPr/>
            <p:nvPr/>
          </p:nvSpPr>
          <p:spPr>
            <a:xfrm>
              <a:off x="1428031" y="3091211"/>
              <a:ext cx="100377" cy="99518"/>
            </a:xfrm>
            <a:custGeom>
              <a:avLst/>
              <a:gdLst/>
              <a:ahLst/>
              <a:cxnLst/>
              <a:rect l="l" t="t" r="r" b="b"/>
              <a:pathLst>
                <a:path w="3156" h="3129" extrusionOk="0">
                  <a:moveTo>
                    <a:pt x="183" y="0"/>
                  </a:moveTo>
                  <a:cubicBezTo>
                    <a:pt x="140" y="0"/>
                    <a:pt x="95" y="15"/>
                    <a:pt x="60" y="45"/>
                  </a:cubicBezTo>
                  <a:cubicBezTo>
                    <a:pt x="0" y="104"/>
                    <a:pt x="0" y="212"/>
                    <a:pt x="60" y="283"/>
                  </a:cubicBezTo>
                  <a:lnTo>
                    <a:pt x="2572" y="2795"/>
                  </a:lnTo>
                  <a:lnTo>
                    <a:pt x="655" y="2795"/>
                  </a:lnTo>
                  <a:cubicBezTo>
                    <a:pt x="560" y="2795"/>
                    <a:pt x="488" y="2879"/>
                    <a:pt x="488" y="2962"/>
                  </a:cubicBezTo>
                  <a:cubicBezTo>
                    <a:pt x="488" y="3057"/>
                    <a:pt x="560" y="3129"/>
                    <a:pt x="655" y="3129"/>
                  </a:cubicBezTo>
                  <a:lnTo>
                    <a:pt x="2977" y="3129"/>
                  </a:lnTo>
                  <a:cubicBezTo>
                    <a:pt x="3048" y="3129"/>
                    <a:pt x="3108" y="3081"/>
                    <a:pt x="3132" y="3021"/>
                  </a:cubicBezTo>
                  <a:cubicBezTo>
                    <a:pt x="3155" y="2962"/>
                    <a:pt x="3143" y="2902"/>
                    <a:pt x="3096" y="2843"/>
                  </a:cubicBezTo>
                  <a:lnTo>
                    <a:pt x="298" y="45"/>
                  </a:lnTo>
                  <a:cubicBezTo>
                    <a:pt x="268" y="15"/>
                    <a:pt x="226" y="0"/>
                    <a:pt x="18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23" name="Google Shape;12323;p82"/>
            <p:cNvSpPr/>
            <p:nvPr/>
          </p:nvSpPr>
          <p:spPr>
            <a:xfrm>
              <a:off x="1366297" y="3110040"/>
              <a:ext cx="66663" cy="80689"/>
            </a:xfrm>
            <a:custGeom>
              <a:avLst/>
              <a:gdLst/>
              <a:ahLst/>
              <a:cxnLst/>
              <a:rect l="l" t="t" r="r" b="b"/>
              <a:pathLst>
                <a:path w="2096" h="2537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2370"/>
                  </a:lnTo>
                  <a:cubicBezTo>
                    <a:pt x="1" y="2418"/>
                    <a:pt x="24" y="2453"/>
                    <a:pt x="48" y="2489"/>
                  </a:cubicBezTo>
                  <a:cubicBezTo>
                    <a:pt x="84" y="2513"/>
                    <a:pt x="120" y="2537"/>
                    <a:pt x="167" y="2537"/>
                  </a:cubicBezTo>
                  <a:lnTo>
                    <a:pt x="1929" y="2537"/>
                  </a:lnTo>
                  <a:cubicBezTo>
                    <a:pt x="2013" y="2537"/>
                    <a:pt x="2096" y="2453"/>
                    <a:pt x="2096" y="2370"/>
                  </a:cubicBezTo>
                  <a:cubicBezTo>
                    <a:pt x="2096" y="2287"/>
                    <a:pt x="2013" y="2203"/>
                    <a:pt x="1929" y="2203"/>
                  </a:cubicBezTo>
                  <a:lnTo>
                    <a:pt x="334" y="2203"/>
                  </a:ln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324" name="Google Shape;12324;p82"/>
          <p:cNvGrpSpPr/>
          <p:nvPr/>
        </p:nvGrpSpPr>
        <p:grpSpPr>
          <a:xfrm>
            <a:off x="1138600" y="3621633"/>
            <a:ext cx="485472" cy="471053"/>
            <a:chOff x="853950" y="2894720"/>
            <a:chExt cx="364104" cy="353290"/>
          </a:xfrm>
          <a:solidFill>
            <a:srgbClr val="D2DE00"/>
          </a:solidFill>
        </p:grpSpPr>
        <p:sp>
          <p:nvSpPr>
            <p:cNvPr id="12325" name="Google Shape;12325;p82"/>
            <p:cNvSpPr/>
            <p:nvPr/>
          </p:nvSpPr>
          <p:spPr>
            <a:xfrm>
              <a:off x="1056167" y="3155298"/>
              <a:ext cx="57472" cy="57662"/>
            </a:xfrm>
            <a:custGeom>
              <a:avLst/>
              <a:gdLst/>
              <a:ahLst/>
              <a:cxnLst/>
              <a:rect l="l" t="t" r="r" b="b"/>
              <a:pathLst>
                <a:path w="1807" h="1813" extrusionOk="0">
                  <a:moveTo>
                    <a:pt x="907" y="0"/>
                  </a:moveTo>
                  <a:cubicBezTo>
                    <a:pt x="686" y="0"/>
                    <a:pt x="459" y="83"/>
                    <a:pt x="274" y="268"/>
                  </a:cubicBezTo>
                  <a:cubicBezTo>
                    <a:pt x="215" y="328"/>
                    <a:pt x="215" y="423"/>
                    <a:pt x="274" y="506"/>
                  </a:cubicBezTo>
                  <a:cubicBezTo>
                    <a:pt x="304" y="536"/>
                    <a:pt x="346" y="551"/>
                    <a:pt x="389" y="551"/>
                  </a:cubicBezTo>
                  <a:cubicBezTo>
                    <a:pt x="432" y="551"/>
                    <a:pt x="477" y="536"/>
                    <a:pt x="512" y="506"/>
                  </a:cubicBezTo>
                  <a:cubicBezTo>
                    <a:pt x="625" y="394"/>
                    <a:pt x="767" y="336"/>
                    <a:pt x="908" y="336"/>
                  </a:cubicBezTo>
                  <a:cubicBezTo>
                    <a:pt x="1020" y="336"/>
                    <a:pt x="1132" y="373"/>
                    <a:pt x="1227" y="447"/>
                  </a:cubicBezTo>
                  <a:cubicBezTo>
                    <a:pt x="1489" y="625"/>
                    <a:pt x="1560" y="983"/>
                    <a:pt x="1381" y="1233"/>
                  </a:cubicBezTo>
                  <a:cubicBezTo>
                    <a:pt x="1265" y="1401"/>
                    <a:pt x="1087" y="1477"/>
                    <a:pt x="911" y="1477"/>
                  </a:cubicBezTo>
                  <a:cubicBezTo>
                    <a:pt x="639" y="1477"/>
                    <a:pt x="370" y="1294"/>
                    <a:pt x="334" y="983"/>
                  </a:cubicBezTo>
                  <a:cubicBezTo>
                    <a:pt x="323" y="894"/>
                    <a:pt x="260" y="827"/>
                    <a:pt x="176" y="827"/>
                  </a:cubicBezTo>
                  <a:cubicBezTo>
                    <a:pt x="169" y="827"/>
                    <a:pt x="162" y="827"/>
                    <a:pt x="155" y="828"/>
                  </a:cubicBezTo>
                  <a:cubicBezTo>
                    <a:pt x="72" y="840"/>
                    <a:pt x="0" y="923"/>
                    <a:pt x="12" y="1006"/>
                  </a:cubicBezTo>
                  <a:cubicBezTo>
                    <a:pt x="63" y="1513"/>
                    <a:pt x="487" y="1812"/>
                    <a:pt x="913" y="1812"/>
                  </a:cubicBezTo>
                  <a:cubicBezTo>
                    <a:pt x="1189" y="1812"/>
                    <a:pt x="1466" y="1687"/>
                    <a:pt x="1643" y="1411"/>
                  </a:cubicBezTo>
                  <a:cubicBezTo>
                    <a:pt x="1751" y="1256"/>
                    <a:pt x="1798" y="1078"/>
                    <a:pt x="1798" y="899"/>
                  </a:cubicBezTo>
                  <a:cubicBezTo>
                    <a:pt x="1806" y="360"/>
                    <a:pt x="1368" y="0"/>
                    <a:pt x="90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26" name="Google Shape;12326;p82"/>
            <p:cNvSpPr/>
            <p:nvPr/>
          </p:nvSpPr>
          <p:spPr>
            <a:xfrm>
              <a:off x="868326" y="2975027"/>
              <a:ext cx="192802" cy="82025"/>
            </a:xfrm>
            <a:custGeom>
              <a:avLst/>
              <a:gdLst/>
              <a:ahLst/>
              <a:cxnLst/>
              <a:rect l="l" t="t" r="r" b="b"/>
              <a:pathLst>
                <a:path w="6062" h="2579" extrusionOk="0">
                  <a:moveTo>
                    <a:pt x="3619" y="1"/>
                  </a:moveTo>
                  <a:cubicBezTo>
                    <a:pt x="2165" y="1"/>
                    <a:pt x="686" y="811"/>
                    <a:pt x="48" y="2364"/>
                  </a:cubicBezTo>
                  <a:cubicBezTo>
                    <a:pt x="1" y="2460"/>
                    <a:pt x="84" y="2579"/>
                    <a:pt x="203" y="2579"/>
                  </a:cubicBezTo>
                  <a:cubicBezTo>
                    <a:pt x="263" y="2579"/>
                    <a:pt x="334" y="2543"/>
                    <a:pt x="346" y="2483"/>
                  </a:cubicBezTo>
                  <a:cubicBezTo>
                    <a:pt x="909" y="1104"/>
                    <a:pt x="2222" y="332"/>
                    <a:pt x="3567" y="332"/>
                  </a:cubicBezTo>
                  <a:cubicBezTo>
                    <a:pt x="4242" y="332"/>
                    <a:pt x="4925" y="526"/>
                    <a:pt x="5525" y="936"/>
                  </a:cubicBezTo>
                  <a:cubicBezTo>
                    <a:pt x="5609" y="995"/>
                    <a:pt x="5680" y="1031"/>
                    <a:pt x="5752" y="1114"/>
                  </a:cubicBezTo>
                  <a:cubicBezTo>
                    <a:pt x="5784" y="1142"/>
                    <a:pt x="5824" y="1156"/>
                    <a:pt x="5864" y="1156"/>
                  </a:cubicBezTo>
                  <a:cubicBezTo>
                    <a:pt x="5911" y="1156"/>
                    <a:pt x="5957" y="1136"/>
                    <a:pt x="5990" y="1090"/>
                  </a:cubicBezTo>
                  <a:cubicBezTo>
                    <a:pt x="6061" y="1019"/>
                    <a:pt x="6049" y="912"/>
                    <a:pt x="5978" y="852"/>
                  </a:cubicBezTo>
                  <a:cubicBezTo>
                    <a:pt x="5317" y="280"/>
                    <a:pt x="4473" y="1"/>
                    <a:pt x="361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27" name="Google Shape;12327;p82"/>
            <p:cNvSpPr/>
            <p:nvPr/>
          </p:nvSpPr>
          <p:spPr>
            <a:xfrm>
              <a:off x="853950" y="3067580"/>
              <a:ext cx="137875" cy="168598"/>
            </a:xfrm>
            <a:custGeom>
              <a:avLst/>
              <a:gdLst/>
              <a:ahLst/>
              <a:cxnLst/>
              <a:rect l="l" t="t" r="r" b="b"/>
              <a:pathLst>
                <a:path w="4335" h="5301" extrusionOk="0">
                  <a:moveTo>
                    <a:pt x="479" y="1"/>
                  </a:moveTo>
                  <a:cubicBezTo>
                    <a:pt x="401" y="1"/>
                    <a:pt x="321" y="57"/>
                    <a:pt x="310" y="133"/>
                  </a:cubicBezTo>
                  <a:cubicBezTo>
                    <a:pt x="0" y="1633"/>
                    <a:pt x="608" y="3217"/>
                    <a:pt x="1893" y="4074"/>
                  </a:cubicBezTo>
                  <a:cubicBezTo>
                    <a:pt x="1965" y="4134"/>
                    <a:pt x="2858" y="4788"/>
                    <a:pt x="4072" y="5288"/>
                  </a:cubicBezTo>
                  <a:cubicBezTo>
                    <a:pt x="4084" y="5300"/>
                    <a:pt x="4120" y="5300"/>
                    <a:pt x="4132" y="5300"/>
                  </a:cubicBezTo>
                  <a:cubicBezTo>
                    <a:pt x="4191" y="5300"/>
                    <a:pt x="4275" y="5253"/>
                    <a:pt x="4287" y="5193"/>
                  </a:cubicBezTo>
                  <a:cubicBezTo>
                    <a:pt x="4334" y="5074"/>
                    <a:pt x="4287" y="4979"/>
                    <a:pt x="4191" y="4955"/>
                  </a:cubicBezTo>
                  <a:cubicBezTo>
                    <a:pt x="2989" y="4479"/>
                    <a:pt x="2084" y="3800"/>
                    <a:pt x="2084" y="3800"/>
                  </a:cubicBezTo>
                  <a:cubicBezTo>
                    <a:pt x="905" y="3002"/>
                    <a:pt x="346" y="1562"/>
                    <a:pt x="643" y="193"/>
                  </a:cubicBezTo>
                  <a:cubicBezTo>
                    <a:pt x="655" y="109"/>
                    <a:pt x="596" y="14"/>
                    <a:pt x="500" y="2"/>
                  </a:cubicBezTo>
                  <a:cubicBezTo>
                    <a:pt x="493" y="1"/>
                    <a:pt x="486" y="1"/>
                    <a:pt x="4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28" name="Google Shape;12328;p82"/>
            <p:cNvSpPr/>
            <p:nvPr/>
          </p:nvSpPr>
          <p:spPr>
            <a:xfrm>
              <a:off x="937248" y="3014975"/>
              <a:ext cx="87877" cy="57217"/>
            </a:xfrm>
            <a:custGeom>
              <a:avLst/>
              <a:gdLst/>
              <a:ahLst/>
              <a:cxnLst/>
              <a:rect l="l" t="t" r="r" b="b"/>
              <a:pathLst>
                <a:path w="2763" h="1799" extrusionOk="0">
                  <a:moveTo>
                    <a:pt x="2225" y="1"/>
                  </a:moveTo>
                  <a:cubicBezTo>
                    <a:pt x="2218" y="1"/>
                    <a:pt x="2211" y="1"/>
                    <a:pt x="2203" y="1"/>
                  </a:cubicBezTo>
                  <a:lnTo>
                    <a:pt x="941" y="61"/>
                  </a:lnTo>
                  <a:cubicBezTo>
                    <a:pt x="584" y="73"/>
                    <a:pt x="346" y="430"/>
                    <a:pt x="477" y="763"/>
                  </a:cubicBezTo>
                  <a:cubicBezTo>
                    <a:pt x="203" y="787"/>
                    <a:pt x="1" y="1025"/>
                    <a:pt x="13" y="1311"/>
                  </a:cubicBezTo>
                  <a:cubicBezTo>
                    <a:pt x="25" y="1597"/>
                    <a:pt x="263" y="1799"/>
                    <a:pt x="537" y="1799"/>
                  </a:cubicBezTo>
                  <a:cubicBezTo>
                    <a:pt x="560" y="1799"/>
                    <a:pt x="548" y="1799"/>
                    <a:pt x="953" y="1787"/>
                  </a:cubicBezTo>
                  <a:cubicBezTo>
                    <a:pt x="1037" y="1787"/>
                    <a:pt x="1120" y="1704"/>
                    <a:pt x="1120" y="1608"/>
                  </a:cubicBezTo>
                  <a:cubicBezTo>
                    <a:pt x="1120" y="1525"/>
                    <a:pt x="1025" y="1442"/>
                    <a:pt x="941" y="1442"/>
                  </a:cubicBezTo>
                  <a:lnTo>
                    <a:pt x="548" y="1466"/>
                  </a:lnTo>
                  <a:cubicBezTo>
                    <a:pt x="441" y="1466"/>
                    <a:pt x="346" y="1370"/>
                    <a:pt x="346" y="1263"/>
                  </a:cubicBezTo>
                  <a:cubicBezTo>
                    <a:pt x="346" y="1168"/>
                    <a:pt x="429" y="1073"/>
                    <a:pt x="537" y="1073"/>
                  </a:cubicBezTo>
                  <a:lnTo>
                    <a:pt x="667" y="1073"/>
                  </a:lnTo>
                  <a:cubicBezTo>
                    <a:pt x="858" y="1061"/>
                    <a:pt x="953" y="835"/>
                    <a:pt x="834" y="704"/>
                  </a:cubicBezTo>
                  <a:cubicBezTo>
                    <a:pt x="727" y="585"/>
                    <a:pt x="798" y="394"/>
                    <a:pt x="965" y="370"/>
                  </a:cubicBezTo>
                  <a:lnTo>
                    <a:pt x="2227" y="311"/>
                  </a:lnTo>
                  <a:cubicBezTo>
                    <a:pt x="2334" y="311"/>
                    <a:pt x="2442" y="406"/>
                    <a:pt x="2442" y="513"/>
                  </a:cubicBezTo>
                  <a:cubicBezTo>
                    <a:pt x="2442" y="608"/>
                    <a:pt x="2346" y="704"/>
                    <a:pt x="2263" y="704"/>
                  </a:cubicBezTo>
                  <a:lnTo>
                    <a:pt x="2144" y="704"/>
                  </a:lnTo>
                  <a:cubicBezTo>
                    <a:pt x="1953" y="716"/>
                    <a:pt x="1858" y="942"/>
                    <a:pt x="1977" y="1085"/>
                  </a:cubicBezTo>
                  <a:cubicBezTo>
                    <a:pt x="2084" y="1204"/>
                    <a:pt x="1989" y="1406"/>
                    <a:pt x="1834" y="1406"/>
                  </a:cubicBezTo>
                  <a:lnTo>
                    <a:pt x="1620" y="1418"/>
                  </a:lnTo>
                  <a:cubicBezTo>
                    <a:pt x="1537" y="1418"/>
                    <a:pt x="1453" y="1501"/>
                    <a:pt x="1453" y="1597"/>
                  </a:cubicBezTo>
                  <a:cubicBezTo>
                    <a:pt x="1453" y="1680"/>
                    <a:pt x="1549" y="1763"/>
                    <a:pt x="1632" y="1763"/>
                  </a:cubicBezTo>
                  <a:lnTo>
                    <a:pt x="1846" y="1739"/>
                  </a:lnTo>
                  <a:cubicBezTo>
                    <a:pt x="2203" y="1728"/>
                    <a:pt x="2442" y="1370"/>
                    <a:pt x="2322" y="1049"/>
                  </a:cubicBezTo>
                  <a:cubicBezTo>
                    <a:pt x="2561" y="1013"/>
                    <a:pt x="2763" y="775"/>
                    <a:pt x="2751" y="489"/>
                  </a:cubicBezTo>
                  <a:cubicBezTo>
                    <a:pt x="2739" y="222"/>
                    <a:pt x="2502" y="1"/>
                    <a:pt x="222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29" name="Google Shape;12329;p82"/>
            <p:cNvSpPr/>
            <p:nvPr/>
          </p:nvSpPr>
          <p:spPr>
            <a:xfrm>
              <a:off x="978912" y="3095664"/>
              <a:ext cx="78399" cy="79290"/>
            </a:xfrm>
            <a:custGeom>
              <a:avLst/>
              <a:gdLst/>
              <a:ahLst/>
              <a:cxnLst/>
              <a:rect l="l" t="t" r="r" b="b"/>
              <a:pathLst>
                <a:path w="2465" h="2493" extrusionOk="0">
                  <a:moveTo>
                    <a:pt x="1751" y="0"/>
                  </a:moveTo>
                  <a:cubicBezTo>
                    <a:pt x="1513" y="0"/>
                    <a:pt x="1477" y="95"/>
                    <a:pt x="381" y="691"/>
                  </a:cubicBezTo>
                  <a:cubicBezTo>
                    <a:pt x="72" y="869"/>
                    <a:pt x="24" y="1286"/>
                    <a:pt x="286" y="1524"/>
                  </a:cubicBezTo>
                  <a:cubicBezTo>
                    <a:pt x="84" y="1667"/>
                    <a:pt x="0" y="1929"/>
                    <a:pt x="72" y="2155"/>
                  </a:cubicBezTo>
                  <a:cubicBezTo>
                    <a:pt x="154" y="2370"/>
                    <a:pt x="351" y="2493"/>
                    <a:pt x="555" y="2493"/>
                  </a:cubicBezTo>
                  <a:cubicBezTo>
                    <a:pt x="646" y="2493"/>
                    <a:pt x="738" y="2468"/>
                    <a:pt x="822" y="2417"/>
                  </a:cubicBezTo>
                  <a:lnTo>
                    <a:pt x="1096" y="2262"/>
                  </a:lnTo>
                  <a:cubicBezTo>
                    <a:pt x="1179" y="2215"/>
                    <a:pt x="1203" y="2108"/>
                    <a:pt x="1155" y="2036"/>
                  </a:cubicBezTo>
                  <a:cubicBezTo>
                    <a:pt x="1131" y="1987"/>
                    <a:pt x="1073" y="1955"/>
                    <a:pt x="1016" y="1955"/>
                  </a:cubicBezTo>
                  <a:cubicBezTo>
                    <a:pt x="989" y="1955"/>
                    <a:pt x="963" y="1962"/>
                    <a:pt x="941" y="1977"/>
                  </a:cubicBezTo>
                  <a:lnTo>
                    <a:pt x="655" y="2143"/>
                  </a:lnTo>
                  <a:cubicBezTo>
                    <a:pt x="624" y="2161"/>
                    <a:pt x="591" y="2169"/>
                    <a:pt x="558" y="2169"/>
                  </a:cubicBezTo>
                  <a:cubicBezTo>
                    <a:pt x="479" y="2169"/>
                    <a:pt x="403" y="2120"/>
                    <a:pt x="370" y="2036"/>
                  </a:cubicBezTo>
                  <a:cubicBezTo>
                    <a:pt x="346" y="1965"/>
                    <a:pt x="381" y="1846"/>
                    <a:pt x="465" y="1798"/>
                  </a:cubicBezTo>
                  <a:cubicBezTo>
                    <a:pt x="643" y="1691"/>
                    <a:pt x="667" y="1441"/>
                    <a:pt x="489" y="1310"/>
                  </a:cubicBezTo>
                  <a:cubicBezTo>
                    <a:pt x="381" y="1215"/>
                    <a:pt x="405" y="1048"/>
                    <a:pt x="512" y="976"/>
                  </a:cubicBezTo>
                  <a:cubicBezTo>
                    <a:pt x="1691" y="322"/>
                    <a:pt x="1632" y="322"/>
                    <a:pt x="1727" y="322"/>
                  </a:cubicBezTo>
                  <a:cubicBezTo>
                    <a:pt x="1822" y="322"/>
                    <a:pt x="1917" y="417"/>
                    <a:pt x="1917" y="512"/>
                  </a:cubicBezTo>
                  <a:cubicBezTo>
                    <a:pt x="1917" y="679"/>
                    <a:pt x="1751" y="715"/>
                    <a:pt x="1691" y="750"/>
                  </a:cubicBezTo>
                  <a:cubicBezTo>
                    <a:pt x="1536" y="846"/>
                    <a:pt x="1548" y="1084"/>
                    <a:pt x="1727" y="1155"/>
                  </a:cubicBezTo>
                  <a:cubicBezTo>
                    <a:pt x="1882" y="1215"/>
                    <a:pt x="1882" y="1429"/>
                    <a:pt x="1739" y="1512"/>
                  </a:cubicBezTo>
                  <a:lnTo>
                    <a:pt x="1501" y="1643"/>
                  </a:lnTo>
                  <a:cubicBezTo>
                    <a:pt x="1429" y="1691"/>
                    <a:pt x="1393" y="1798"/>
                    <a:pt x="1441" y="1869"/>
                  </a:cubicBezTo>
                  <a:cubicBezTo>
                    <a:pt x="1474" y="1918"/>
                    <a:pt x="1529" y="1951"/>
                    <a:pt x="1587" y="1951"/>
                  </a:cubicBezTo>
                  <a:cubicBezTo>
                    <a:pt x="1614" y="1951"/>
                    <a:pt x="1641" y="1944"/>
                    <a:pt x="1667" y="1929"/>
                  </a:cubicBezTo>
                  <a:lnTo>
                    <a:pt x="1905" y="1798"/>
                  </a:lnTo>
                  <a:cubicBezTo>
                    <a:pt x="2215" y="1619"/>
                    <a:pt x="2275" y="1203"/>
                    <a:pt x="2001" y="953"/>
                  </a:cubicBezTo>
                  <a:cubicBezTo>
                    <a:pt x="2465" y="679"/>
                    <a:pt x="2275" y="0"/>
                    <a:pt x="175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30" name="Google Shape;12330;p82"/>
            <p:cNvSpPr/>
            <p:nvPr/>
          </p:nvSpPr>
          <p:spPr>
            <a:xfrm>
              <a:off x="891067" y="3070697"/>
              <a:ext cx="74615" cy="77477"/>
            </a:xfrm>
            <a:custGeom>
              <a:avLst/>
              <a:gdLst/>
              <a:ahLst/>
              <a:cxnLst/>
              <a:rect l="l" t="t" r="r" b="b"/>
              <a:pathLst>
                <a:path w="2346" h="2436" extrusionOk="0">
                  <a:moveTo>
                    <a:pt x="534" y="1"/>
                  </a:moveTo>
                  <a:cubicBezTo>
                    <a:pt x="499" y="1"/>
                    <a:pt x="464" y="4"/>
                    <a:pt x="429" y="11"/>
                  </a:cubicBezTo>
                  <a:cubicBezTo>
                    <a:pt x="191" y="71"/>
                    <a:pt x="0" y="273"/>
                    <a:pt x="0" y="523"/>
                  </a:cubicBezTo>
                  <a:cubicBezTo>
                    <a:pt x="0" y="690"/>
                    <a:pt x="72" y="749"/>
                    <a:pt x="203" y="1107"/>
                  </a:cubicBezTo>
                  <a:cubicBezTo>
                    <a:pt x="220" y="1178"/>
                    <a:pt x="284" y="1215"/>
                    <a:pt x="345" y="1215"/>
                  </a:cubicBezTo>
                  <a:cubicBezTo>
                    <a:pt x="366" y="1215"/>
                    <a:pt x="387" y="1211"/>
                    <a:pt x="405" y="1202"/>
                  </a:cubicBezTo>
                  <a:cubicBezTo>
                    <a:pt x="500" y="1166"/>
                    <a:pt x="548" y="1059"/>
                    <a:pt x="500" y="988"/>
                  </a:cubicBezTo>
                  <a:cubicBezTo>
                    <a:pt x="345" y="583"/>
                    <a:pt x="334" y="583"/>
                    <a:pt x="334" y="523"/>
                  </a:cubicBezTo>
                  <a:cubicBezTo>
                    <a:pt x="334" y="416"/>
                    <a:pt x="429" y="333"/>
                    <a:pt x="512" y="333"/>
                  </a:cubicBezTo>
                  <a:cubicBezTo>
                    <a:pt x="584" y="333"/>
                    <a:pt x="679" y="392"/>
                    <a:pt x="703" y="464"/>
                  </a:cubicBezTo>
                  <a:cubicBezTo>
                    <a:pt x="738" y="511"/>
                    <a:pt x="750" y="738"/>
                    <a:pt x="965" y="738"/>
                  </a:cubicBezTo>
                  <a:cubicBezTo>
                    <a:pt x="1036" y="738"/>
                    <a:pt x="1107" y="690"/>
                    <a:pt x="1155" y="618"/>
                  </a:cubicBezTo>
                  <a:cubicBezTo>
                    <a:pt x="1188" y="557"/>
                    <a:pt x="1253" y="527"/>
                    <a:pt x="1318" y="527"/>
                  </a:cubicBezTo>
                  <a:cubicBezTo>
                    <a:pt x="1393" y="527"/>
                    <a:pt x="1469" y="566"/>
                    <a:pt x="1500" y="642"/>
                  </a:cubicBezTo>
                  <a:cubicBezTo>
                    <a:pt x="1977" y="1881"/>
                    <a:pt x="1977" y="1833"/>
                    <a:pt x="1977" y="1892"/>
                  </a:cubicBezTo>
                  <a:cubicBezTo>
                    <a:pt x="1977" y="2018"/>
                    <a:pt x="1874" y="2091"/>
                    <a:pt x="1773" y="2091"/>
                  </a:cubicBezTo>
                  <a:cubicBezTo>
                    <a:pt x="1701" y="2091"/>
                    <a:pt x="1630" y="2055"/>
                    <a:pt x="1596" y="1976"/>
                  </a:cubicBezTo>
                  <a:lnTo>
                    <a:pt x="1536" y="1833"/>
                  </a:lnTo>
                  <a:cubicBezTo>
                    <a:pt x="1498" y="1739"/>
                    <a:pt x="1415" y="1691"/>
                    <a:pt x="1332" y="1691"/>
                  </a:cubicBezTo>
                  <a:cubicBezTo>
                    <a:pt x="1257" y="1691"/>
                    <a:pt x="1183" y="1730"/>
                    <a:pt x="1143" y="1809"/>
                  </a:cubicBezTo>
                  <a:cubicBezTo>
                    <a:pt x="1105" y="1875"/>
                    <a:pt x="1041" y="1908"/>
                    <a:pt x="976" y="1908"/>
                  </a:cubicBezTo>
                  <a:cubicBezTo>
                    <a:pt x="901" y="1908"/>
                    <a:pt x="824" y="1863"/>
                    <a:pt x="786" y="1773"/>
                  </a:cubicBezTo>
                  <a:lnTo>
                    <a:pt x="726" y="1607"/>
                  </a:lnTo>
                  <a:cubicBezTo>
                    <a:pt x="700" y="1546"/>
                    <a:pt x="637" y="1504"/>
                    <a:pt x="577" y="1504"/>
                  </a:cubicBezTo>
                  <a:cubicBezTo>
                    <a:pt x="554" y="1504"/>
                    <a:pt x="532" y="1510"/>
                    <a:pt x="512" y="1523"/>
                  </a:cubicBezTo>
                  <a:cubicBezTo>
                    <a:pt x="429" y="1559"/>
                    <a:pt x="381" y="1654"/>
                    <a:pt x="429" y="1726"/>
                  </a:cubicBezTo>
                  <a:lnTo>
                    <a:pt x="488" y="1892"/>
                  </a:lnTo>
                  <a:cubicBezTo>
                    <a:pt x="574" y="2112"/>
                    <a:pt x="779" y="2244"/>
                    <a:pt x="987" y="2244"/>
                  </a:cubicBezTo>
                  <a:cubicBezTo>
                    <a:pt x="1095" y="2244"/>
                    <a:pt x="1204" y="2208"/>
                    <a:pt x="1298" y="2131"/>
                  </a:cubicBezTo>
                  <a:cubicBezTo>
                    <a:pt x="1390" y="2315"/>
                    <a:pt x="1583" y="2436"/>
                    <a:pt x="1793" y="2436"/>
                  </a:cubicBezTo>
                  <a:cubicBezTo>
                    <a:pt x="1853" y="2436"/>
                    <a:pt x="1915" y="2426"/>
                    <a:pt x="1977" y="2404"/>
                  </a:cubicBezTo>
                  <a:cubicBezTo>
                    <a:pt x="2179" y="2321"/>
                    <a:pt x="2310" y="2119"/>
                    <a:pt x="2310" y="1904"/>
                  </a:cubicBezTo>
                  <a:cubicBezTo>
                    <a:pt x="2346" y="1738"/>
                    <a:pt x="2298" y="1738"/>
                    <a:pt x="1834" y="523"/>
                  </a:cubicBezTo>
                  <a:cubicBezTo>
                    <a:pt x="1757" y="315"/>
                    <a:pt x="1555" y="192"/>
                    <a:pt x="1349" y="192"/>
                  </a:cubicBezTo>
                  <a:cubicBezTo>
                    <a:pt x="1236" y="192"/>
                    <a:pt x="1121" y="229"/>
                    <a:pt x="1024" y="309"/>
                  </a:cubicBezTo>
                  <a:cubicBezTo>
                    <a:pt x="933" y="116"/>
                    <a:pt x="737" y="1"/>
                    <a:pt x="5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31" name="Google Shape;12331;p82"/>
            <p:cNvSpPr/>
            <p:nvPr/>
          </p:nvSpPr>
          <p:spPr>
            <a:xfrm>
              <a:off x="999745" y="2894720"/>
              <a:ext cx="218310" cy="353290"/>
            </a:xfrm>
            <a:custGeom>
              <a:avLst/>
              <a:gdLst/>
              <a:ahLst/>
              <a:cxnLst/>
              <a:rect l="l" t="t" r="r" b="b"/>
              <a:pathLst>
                <a:path w="6864" h="11108" extrusionOk="0">
                  <a:moveTo>
                    <a:pt x="6633" y="1"/>
                  </a:moveTo>
                  <a:cubicBezTo>
                    <a:pt x="6605" y="1"/>
                    <a:pt x="6577" y="7"/>
                    <a:pt x="6549" y="20"/>
                  </a:cubicBezTo>
                  <a:cubicBezTo>
                    <a:pt x="5918" y="282"/>
                    <a:pt x="5299" y="698"/>
                    <a:pt x="4703" y="1246"/>
                  </a:cubicBezTo>
                  <a:cubicBezTo>
                    <a:pt x="4644" y="1306"/>
                    <a:pt x="4620" y="1413"/>
                    <a:pt x="4703" y="1484"/>
                  </a:cubicBezTo>
                  <a:cubicBezTo>
                    <a:pt x="4735" y="1516"/>
                    <a:pt x="4778" y="1538"/>
                    <a:pt x="4824" y="1538"/>
                  </a:cubicBezTo>
                  <a:cubicBezTo>
                    <a:pt x="4862" y="1538"/>
                    <a:pt x="4903" y="1523"/>
                    <a:pt x="4941" y="1484"/>
                  </a:cubicBezTo>
                  <a:cubicBezTo>
                    <a:pt x="5430" y="1032"/>
                    <a:pt x="5918" y="675"/>
                    <a:pt x="6442" y="413"/>
                  </a:cubicBezTo>
                  <a:lnTo>
                    <a:pt x="6442" y="413"/>
                  </a:lnTo>
                  <a:cubicBezTo>
                    <a:pt x="6084" y="1579"/>
                    <a:pt x="5299" y="2603"/>
                    <a:pt x="4429" y="3449"/>
                  </a:cubicBezTo>
                  <a:cubicBezTo>
                    <a:pt x="4413" y="3444"/>
                    <a:pt x="4397" y="3442"/>
                    <a:pt x="4382" y="3442"/>
                  </a:cubicBezTo>
                  <a:cubicBezTo>
                    <a:pt x="4269" y="3442"/>
                    <a:pt x="4172" y="3548"/>
                    <a:pt x="4203" y="3663"/>
                  </a:cubicBezTo>
                  <a:cubicBezTo>
                    <a:pt x="4108" y="3746"/>
                    <a:pt x="4013" y="3842"/>
                    <a:pt x="3929" y="3913"/>
                  </a:cubicBezTo>
                  <a:cubicBezTo>
                    <a:pt x="3786" y="3711"/>
                    <a:pt x="3572" y="3508"/>
                    <a:pt x="3358" y="3425"/>
                  </a:cubicBezTo>
                  <a:cubicBezTo>
                    <a:pt x="3417" y="3330"/>
                    <a:pt x="3489" y="3234"/>
                    <a:pt x="3548" y="3115"/>
                  </a:cubicBezTo>
                  <a:cubicBezTo>
                    <a:pt x="3727" y="3258"/>
                    <a:pt x="3763" y="3318"/>
                    <a:pt x="3870" y="3318"/>
                  </a:cubicBezTo>
                  <a:cubicBezTo>
                    <a:pt x="4013" y="3318"/>
                    <a:pt x="4084" y="3127"/>
                    <a:pt x="3965" y="3020"/>
                  </a:cubicBezTo>
                  <a:lnTo>
                    <a:pt x="3751" y="2830"/>
                  </a:lnTo>
                  <a:cubicBezTo>
                    <a:pt x="3786" y="2758"/>
                    <a:pt x="3775" y="2782"/>
                    <a:pt x="3810" y="2734"/>
                  </a:cubicBezTo>
                  <a:cubicBezTo>
                    <a:pt x="3810" y="2734"/>
                    <a:pt x="3941" y="2544"/>
                    <a:pt x="3953" y="2544"/>
                  </a:cubicBezTo>
                  <a:lnTo>
                    <a:pt x="4358" y="2889"/>
                  </a:lnTo>
                  <a:cubicBezTo>
                    <a:pt x="4390" y="2916"/>
                    <a:pt x="4430" y="2928"/>
                    <a:pt x="4469" y="2928"/>
                  </a:cubicBezTo>
                  <a:cubicBezTo>
                    <a:pt x="4516" y="2928"/>
                    <a:pt x="4563" y="2910"/>
                    <a:pt x="4596" y="2877"/>
                  </a:cubicBezTo>
                  <a:cubicBezTo>
                    <a:pt x="4656" y="2794"/>
                    <a:pt x="4644" y="2699"/>
                    <a:pt x="4584" y="2639"/>
                  </a:cubicBezTo>
                  <a:lnTo>
                    <a:pt x="4167" y="2282"/>
                  </a:lnTo>
                  <a:cubicBezTo>
                    <a:pt x="4263" y="2139"/>
                    <a:pt x="4370" y="2020"/>
                    <a:pt x="4489" y="1901"/>
                  </a:cubicBezTo>
                  <a:cubicBezTo>
                    <a:pt x="4548" y="1830"/>
                    <a:pt x="4548" y="1722"/>
                    <a:pt x="4477" y="1663"/>
                  </a:cubicBezTo>
                  <a:cubicBezTo>
                    <a:pt x="4444" y="1636"/>
                    <a:pt x="4404" y="1621"/>
                    <a:pt x="4364" y="1621"/>
                  </a:cubicBezTo>
                  <a:cubicBezTo>
                    <a:pt x="4317" y="1621"/>
                    <a:pt x="4271" y="1641"/>
                    <a:pt x="4239" y="1687"/>
                  </a:cubicBezTo>
                  <a:cubicBezTo>
                    <a:pt x="4001" y="1937"/>
                    <a:pt x="3775" y="2222"/>
                    <a:pt x="3536" y="2532"/>
                  </a:cubicBezTo>
                  <a:cubicBezTo>
                    <a:pt x="3536" y="2532"/>
                    <a:pt x="3310" y="2830"/>
                    <a:pt x="3013" y="3306"/>
                  </a:cubicBezTo>
                  <a:cubicBezTo>
                    <a:pt x="2985" y="3304"/>
                    <a:pt x="2957" y="3303"/>
                    <a:pt x="2929" y="3303"/>
                  </a:cubicBezTo>
                  <a:cubicBezTo>
                    <a:pt x="2484" y="3303"/>
                    <a:pt x="2071" y="3569"/>
                    <a:pt x="1858" y="3973"/>
                  </a:cubicBezTo>
                  <a:cubicBezTo>
                    <a:pt x="1762" y="4151"/>
                    <a:pt x="1750" y="4330"/>
                    <a:pt x="1679" y="4449"/>
                  </a:cubicBezTo>
                  <a:cubicBezTo>
                    <a:pt x="1608" y="4568"/>
                    <a:pt x="1500" y="4687"/>
                    <a:pt x="1346" y="4770"/>
                  </a:cubicBezTo>
                  <a:cubicBezTo>
                    <a:pt x="1191" y="4866"/>
                    <a:pt x="1024" y="4913"/>
                    <a:pt x="846" y="4961"/>
                  </a:cubicBezTo>
                  <a:cubicBezTo>
                    <a:pt x="786" y="4973"/>
                    <a:pt x="679" y="5008"/>
                    <a:pt x="572" y="5020"/>
                  </a:cubicBezTo>
                  <a:cubicBezTo>
                    <a:pt x="369" y="5056"/>
                    <a:pt x="274" y="5330"/>
                    <a:pt x="441" y="5485"/>
                  </a:cubicBezTo>
                  <a:cubicBezTo>
                    <a:pt x="560" y="5580"/>
                    <a:pt x="679" y="5687"/>
                    <a:pt x="810" y="5759"/>
                  </a:cubicBezTo>
                  <a:cubicBezTo>
                    <a:pt x="838" y="5775"/>
                    <a:pt x="868" y="5783"/>
                    <a:pt x="897" y="5783"/>
                  </a:cubicBezTo>
                  <a:cubicBezTo>
                    <a:pt x="953" y="5783"/>
                    <a:pt x="1005" y="5754"/>
                    <a:pt x="1036" y="5699"/>
                  </a:cubicBezTo>
                  <a:cubicBezTo>
                    <a:pt x="1084" y="5628"/>
                    <a:pt x="1048" y="5520"/>
                    <a:pt x="977" y="5485"/>
                  </a:cubicBezTo>
                  <a:cubicBezTo>
                    <a:pt x="905" y="5437"/>
                    <a:pt x="834" y="5378"/>
                    <a:pt x="750" y="5318"/>
                  </a:cubicBezTo>
                  <a:cubicBezTo>
                    <a:pt x="1250" y="5199"/>
                    <a:pt x="1679" y="5044"/>
                    <a:pt x="1941" y="4616"/>
                  </a:cubicBezTo>
                  <a:cubicBezTo>
                    <a:pt x="2048" y="4437"/>
                    <a:pt x="2084" y="4246"/>
                    <a:pt x="2143" y="4116"/>
                  </a:cubicBezTo>
                  <a:cubicBezTo>
                    <a:pt x="2278" y="3831"/>
                    <a:pt x="2583" y="3626"/>
                    <a:pt x="2911" y="3626"/>
                  </a:cubicBezTo>
                  <a:cubicBezTo>
                    <a:pt x="3105" y="3626"/>
                    <a:pt x="3308" y="3698"/>
                    <a:pt x="3489" y="3865"/>
                  </a:cubicBezTo>
                  <a:cubicBezTo>
                    <a:pt x="3929" y="4270"/>
                    <a:pt x="3786" y="4985"/>
                    <a:pt x="3239" y="5330"/>
                  </a:cubicBezTo>
                  <a:cubicBezTo>
                    <a:pt x="2867" y="5559"/>
                    <a:pt x="2374" y="5719"/>
                    <a:pt x="1899" y="5719"/>
                  </a:cubicBezTo>
                  <a:cubicBezTo>
                    <a:pt x="1780" y="5719"/>
                    <a:pt x="1662" y="5709"/>
                    <a:pt x="1548" y="5687"/>
                  </a:cubicBezTo>
                  <a:cubicBezTo>
                    <a:pt x="1540" y="5686"/>
                    <a:pt x="1532" y="5686"/>
                    <a:pt x="1524" y="5686"/>
                  </a:cubicBezTo>
                  <a:cubicBezTo>
                    <a:pt x="1439" y="5686"/>
                    <a:pt x="1367" y="5742"/>
                    <a:pt x="1346" y="5818"/>
                  </a:cubicBezTo>
                  <a:cubicBezTo>
                    <a:pt x="1334" y="5913"/>
                    <a:pt x="1393" y="5997"/>
                    <a:pt x="1489" y="6009"/>
                  </a:cubicBezTo>
                  <a:cubicBezTo>
                    <a:pt x="1628" y="6035"/>
                    <a:pt x="1767" y="6048"/>
                    <a:pt x="1907" y="6048"/>
                  </a:cubicBezTo>
                  <a:cubicBezTo>
                    <a:pt x="2077" y="6048"/>
                    <a:pt x="2247" y="6029"/>
                    <a:pt x="2417" y="5997"/>
                  </a:cubicBezTo>
                  <a:cubicBezTo>
                    <a:pt x="2465" y="6937"/>
                    <a:pt x="3096" y="7675"/>
                    <a:pt x="3906" y="8033"/>
                  </a:cubicBezTo>
                  <a:cubicBezTo>
                    <a:pt x="4298" y="8199"/>
                    <a:pt x="4548" y="8592"/>
                    <a:pt x="4548" y="9009"/>
                  </a:cubicBezTo>
                  <a:cubicBezTo>
                    <a:pt x="4548" y="9342"/>
                    <a:pt x="4370" y="9580"/>
                    <a:pt x="4370" y="9580"/>
                  </a:cubicBezTo>
                  <a:cubicBezTo>
                    <a:pt x="3673" y="10434"/>
                    <a:pt x="2786" y="10777"/>
                    <a:pt x="1813" y="10777"/>
                  </a:cubicBezTo>
                  <a:cubicBezTo>
                    <a:pt x="1307" y="10777"/>
                    <a:pt x="777" y="10684"/>
                    <a:pt x="238" y="10521"/>
                  </a:cubicBezTo>
                  <a:cubicBezTo>
                    <a:pt x="224" y="10517"/>
                    <a:pt x="210" y="10516"/>
                    <a:pt x="196" y="10516"/>
                  </a:cubicBezTo>
                  <a:cubicBezTo>
                    <a:pt x="119" y="10516"/>
                    <a:pt x="54" y="10568"/>
                    <a:pt x="24" y="10628"/>
                  </a:cubicBezTo>
                  <a:cubicBezTo>
                    <a:pt x="0" y="10712"/>
                    <a:pt x="60" y="10807"/>
                    <a:pt x="131" y="10831"/>
                  </a:cubicBezTo>
                  <a:cubicBezTo>
                    <a:pt x="707" y="11009"/>
                    <a:pt x="1272" y="11107"/>
                    <a:pt x="1811" y="11107"/>
                  </a:cubicBezTo>
                  <a:cubicBezTo>
                    <a:pt x="2890" y="11107"/>
                    <a:pt x="3866" y="10716"/>
                    <a:pt x="4620" y="9795"/>
                  </a:cubicBezTo>
                  <a:cubicBezTo>
                    <a:pt x="4620" y="9783"/>
                    <a:pt x="4644" y="9783"/>
                    <a:pt x="4644" y="9759"/>
                  </a:cubicBezTo>
                  <a:cubicBezTo>
                    <a:pt x="5120" y="9045"/>
                    <a:pt x="4834" y="8068"/>
                    <a:pt x="4048" y="7723"/>
                  </a:cubicBezTo>
                  <a:cubicBezTo>
                    <a:pt x="3310" y="7414"/>
                    <a:pt x="2763" y="6747"/>
                    <a:pt x="2751" y="5913"/>
                  </a:cubicBezTo>
                  <a:cubicBezTo>
                    <a:pt x="3132" y="5794"/>
                    <a:pt x="3405" y="5628"/>
                    <a:pt x="3417" y="5616"/>
                  </a:cubicBezTo>
                  <a:cubicBezTo>
                    <a:pt x="3953" y="5282"/>
                    <a:pt x="4179" y="4687"/>
                    <a:pt x="4060" y="4187"/>
                  </a:cubicBezTo>
                  <a:cubicBezTo>
                    <a:pt x="5251" y="3234"/>
                    <a:pt x="6430" y="1818"/>
                    <a:pt x="6834" y="258"/>
                  </a:cubicBezTo>
                  <a:cubicBezTo>
                    <a:pt x="6864" y="121"/>
                    <a:pt x="6757" y="1"/>
                    <a:pt x="663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332" name="Google Shape;12332;p82"/>
          <p:cNvGrpSpPr/>
          <p:nvPr/>
        </p:nvGrpSpPr>
        <p:grpSpPr>
          <a:xfrm>
            <a:off x="9422065" y="3645465"/>
            <a:ext cx="469612" cy="446584"/>
            <a:chOff x="7066548" y="2912594"/>
            <a:chExt cx="352209" cy="334938"/>
          </a:xfrm>
          <a:solidFill>
            <a:srgbClr val="D2DE00"/>
          </a:solidFill>
        </p:grpSpPr>
        <p:sp>
          <p:nvSpPr>
            <p:cNvPr id="12333" name="Google Shape;12333;p82"/>
            <p:cNvSpPr/>
            <p:nvPr/>
          </p:nvSpPr>
          <p:spPr>
            <a:xfrm>
              <a:off x="7066548" y="2912594"/>
              <a:ext cx="219264" cy="266399"/>
            </a:xfrm>
            <a:custGeom>
              <a:avLst/>
              <a:gdLst/>
              <a:ahLst/>
              <a:cxnLst/>
              <a:rect l="l" t="t" r="r" b="b"/>
              <a:pathLst>
                <a:path w="6894" h="8376" extrusionOk="0">
                  <a:moveTo>
                    <a:pt x="6584" y="363"/>
                  </a:moveTo>
                  <a:lnTo>
                    <a:pt x="6584" y="1839"/>
                  </a:lnTo>
                  <a:lnTo>
                    <a:pt x="1774" y="2911"/>
                  </a:lnTo>
                  <a:lnTo>
                    <a:pt x="1774" y="1434"/>
                  </a:lnTo>
                  <a:lnTo>
                    <a:pt x="6584" y="363"/>
                  </a:lnTo>
                  <a:close/>
                  <a:moveTo>
                    <a:pt x="6584" y="2137"/>
                  </a:moveTo>
                  <a:lnTo>
                    <a:pt x="6584" y="6078"/>
                  </a:lnTo>
                  <a:cubicBezTo>
                    <a:pt x="6584" y="6209"/>
                    <a:pt x="6525" y="6423"/>
                    <a:pt x="6346" y="6578"/>
                  </a:cubicBezTo>
                  <a:cubicBezTo>
                    <a:pt x="6203" y="6721"/>
                    <a:pt x="5989" y="6863"/>
                    <a:pt x="5596" y="6863"/>
                  </a:cubicBezTo>
                  <a:cubicBezTo>
                    <a:pt x="5191" y="6863"/>
                    <a:pt x="4882" y="6625"/>
                    <a:pt x="4882" y="6328"/>
                  </a:cubicBezTo>
                  <a:cubicBezTo>
                    <a:pt x="4882" y="6030"/>
                    <a:pt x="5215" y="5792"/>
                    <a:pt x="5596" y="5792"/>
                  </a:cubicBezTo>
                  <a:cubicBezTo>
                    <a:pt x="5751" y="5792"/>
                    <a:pt x="5906" y="5840"/>
                    <a:pt x="6084" y="5899"/>
                  </a:cubicBezTo>
                  <a:cubicBezTo>
                    <a:pt x="6104" y="5904"/>
                    <a:pt x="6126" y="5907"/>
                    <a:pt x="6148" y="5907"/>
                  </a:cubicBezTo>
                  <a:cubicBezTo>
                    <a:pt x="6179" y="5907"/>
                    <a:pt x="6211" y="5901"/>
                    <a:pt x="6239" y="5887"/>
                  </a:cubicBezTo>
                  <a:cubicBezTo>
                    <a:pt x="6287" y="5851"/>
                    <a:pt x="6311" y="5804"/>
                    <a:pt x="6311" y="5744"/>
                  </a:cubicBezTo>
                  <a:lnTo>
                    <a:pt x="6311" y="2196"/>
                  </a:lnTo>
                  <a:lnTo>
                    <a:pt x="6584" y="2137"/>
                  </a:lnTo>
                  <a:close/>
                  <a:moveTo>
                    <a:pt x="6735" y="1"/>
                  </a:moveTo>
                  <a:cubicBezTo>
                    <a:pt x="6724" y="1"/>
                    <a:pt x="6713" y="2"/>
                    <a:pt x="6704" y="5"/>
                  </a:cubicBezTo>
                  <a:lnTo>
                    <a:pt x="1560" y="1137"/>
                  </a:lnTo>
                  <a:cubicBezTo>
                    <a:pt x="1489" y="1148"/>
                    <a:pt x="1429" y="1220"/>
                    <a:pt x="1429" y="1303"/>
                  </a:cubicBezTo>
                  <a:lnTo>
                    <a:pt x="1429" y="3101"/>
                  </a:lnTo>
                  <a:lnTo>
                    <a:pt x="1429" y="4030"/>
                  </a:lnTo>
                  <a:cubicBezTo>
                    <a:pt x="1429" y="4113"/>
                    <a:pt x="1500" y="4185"/>
                    <a:pt x="1596" y="4185"/>
                  </a:cubicBezTo>
                  <a:cubicBezTo>
                    <a:pt x="1679" y="4185"/>
                    <a:pt x="1751" y="4113"/>
                    <a:pt x="1751" y="4030"/>
                  </a:cubicBezTo>
                  <a:lnTo>
                    <a:pt x="1751" y="3232"/>
                  </a:lnTo>
                  <a:lnTo>
                    <a:pt x="2024" y="3173"/>
                  </a:lnTo>
                  <a:lnTo>
                    <a:pt x="2024" y="7304"/>
                  </a:lnTo>
                  <a:cubicBezTo>
                    <a:pt x="2024" y="7459"/>
                    <a:pt x="1858" y="8078"/>
                    <a:pt x="1036" y="8078"/>
                  </a:cubicBezTo>
                  <a:cubicBezTo>
                    <a:pt x="643" y="8078"/>
                    <a:pt x="322" y="7840"/>
                    <a:pt x="322" y="7542"/>
                  </a:cubicBezTo>
                  <a:cubicBezTo>
                    <a:pt x="322" y="7244"/>
                    <a:pt x="655" y="7006"/>
                    <a:pt x="1036" y="7006"/>
                  </a:cubicBezTo>
                  <a:cubicBezTo>
                    <a:pt x="1191" y="7006"/>
                    <a:pt x="1358" y="7042"/>
                    <a:pt x="1536" y="7102"/>
                  </a:cubicBezTo>
                  <a:cubicBezTo>
                    <a:pt x="1552" y="7112"/>
                    <a:pt x="1573" y="7118"/>
                    <a:pt x="1596" y="7118"/>
                  </a:cubicBezTo>
                  <a:cubicBezTo>
                    <a:pt x="1623" y="7118"/>
                    <a:pt x="1653" y="7109"/>
                    <a:pt x="1679" y="7090"/>
                  </a:cubicBezTo>
                  <a:cubicBezTo>
                    <a:pt x="1727" y="7066"/>
                    <a:pt x="1751" y="7018"/>
                    <a:pt x="1751" y="6959"/>
                  </a:cubicBezTo>
                  <a:lnTo>
                    <a:pt x="1751" y="4744"/>
                  </a:lnTo>
                  <a:cubicBezTo>
                    <a:pt x="1751" y="4649"/>
                    <a:pt x="1679" y="4577"/>
                    <a:pt x="1596" y="4577"/>
                  </a:cubicBezTo>
                  <a:cubicBezTo>
                    <a:pt x="1500" y="4577"/>
                    <a:pt x="1429" y="4649"/>
                    <a:pt x="1429" y="4744"/>
                  </a:cubicBezTo>
                  <a:lnTo>
                    <a:pt x="1429" y="6732"/>
                  </a:lnTo>
                  <a:cubicBezTo>
                    <a:pt x="1298" y="6709"/>
                    <a:pt x="1167" y="6673"/>
                    <a:pt x="1048" y="6673"/>
                  </a:cubicBezTo>
                  <a:cubicBezTo>
                    <a:pt x="465" y="6673"/>
                    <a:pt x="0" y="7066"/>
                    <a:pt x="0" y="7518"/>
                  </a:cubicBezTo>
                  <a:cubicBezTo>
                    <a:pt x="0" y="7995"/>
                    <a:pt x="465" y="8376"/>
                    <a:pt x="1048" y="8376"/>
                  </a:cubicBezTo>
                  <a:cubicBezTo>
                    <a:pt x="1596" y="8376"/>
                    <a:pt x="1905" y="8137"/>
                    <a:pt x="2072" y="7935"/>
                  </a:cubicBezTo>
                  <a:cubicBezTo>
                    <a:pt x="2274" y="7697"/>
                    <a:pt x="2358" y="7435"/>
                    <a:pt x="2358" y="7268"/>
                  </a:cubicBezTo>
                  <a:lnTo>
                    <a:pt x="2358" y="3089"/>
                  </a:lnTo>
                  <a:lnTo>
                    <a:pt x="5965" y="2280"/>
                  </a:lnTo>
                  <a:lnTo>
                    <a:pt x="5965" y="5542"/>
                  </a:lnTo>
                  <a:cubicBezTo>
                    <a:pt x="5834" y="5518"/>
                    <a:pt x="5703" y="5482"/>
                    <a:pt x="5584" y="5482"/>
                  </a:cubicBezTo>
                  <a:cubicBezTo>
                    <a:pt x="5001" y="5482"/>
                    <a:pt x="4537" y="5875"/>
                    <a:pt x="4537" y="6328"/>
                  </a:cubicBezTo>
                  <a:cubicBezTo>
                    <a:pt x="4537" y="6804"/>
                    <a:pt x="5001" y="7185"/>
                    <a:pt x="5584" y="7185"/>
                  </a:cubicBezTo>
                  <a:cubicBezTo>
                    <a:pt x="6477" y="7185"/>
                    <a:pt x="6894" y="6506"/>
                    <a:pt x="6894" y="6054"/>
                  </a:cubicBezTo>
                  <a:lnTo>
                    <a:pt x="6894" y="1922"/>
                  </a:lnTo>
                  <a:lnTo>
                    <a:pt x="6894" y="125"/>
                  </a:lnTo>
                  <a:cubicBezTo>
                    <a:pt x="6894" y="113"/>
                    <a:pt x="6882" y="65"/>
                    <a:pt x="6834" y="29"/>
                  </a:cubicBezTo>
                  <a:cubicBezTo>
                    <a:pt x="6800" y="12"/>
                    <a:pt x="6765" y="1"/>
                    <a:pt x="673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34" name="Google Shape;12334;p82"/>
            <p:cNvSpPr/>
            <p:nvPr/>
          </p:nvSpPr>
          <p:spPr>
            <a:xfrm>
              <a:off x="7262690" y="2968571"/>
              <a:ext cx="156067" cy="278962"/>
            </a:xfrm>
            <a:custGeom>
              <a:avLst/>
              <a:gdLst/>
              <a:ahLst/>
              <a:cxnLst/>
              <a:rect l="l" t="t" r="r" b="b"/>
              <a:pathLst>
                <a:path w="4907" h="8771" extrusionOk="0">
                  <a:moveTo>
                    <a:pt x="1928" y="0"/>
                  </a:moveTo>
                  <a:cubicBezTo>
                    <a:pt x="1909" y="0"/>
                    <a:pt x="1889" y="3"/>
                    <a:pt x="1870" y="8"/>
                  </a:cubicBezTo>
                  <a:cubicBezTo>
                    <a:pt x="1787" y="31"/>
                    <a:pt x="1727" y="103"/>
                    <a:pt x="1727" y="210"/>
                  </a:cubicBezTo>
                  <a:lnTo>
                    <a:pt x="1727" y="3746"/>
                  </a:lnTo>
                  <a:cubicBezTo>
                    <a:pt x="1727" y="3841"/>
                    <a:pt x="1799" y="3913"/>
                    <a:pt x="1882" y="3913"/>
                  </a:cubicBezTo>
                  <a:cubicBezTo>
                    <a:pt x="1977" y="3913"/>
                    <a:pt x="2049" y="3841"/>
                    <a:pt x="2049" y="3746"/>
                  </a:cubicBezTo>
                  <a:lnTo>
                    <a:pt x="2049" y="627"/>
                  </a:lnTo>
                  <a:cubicBezTo>
                    <a:pt x="2108" y="734"/>
                    <a:pt x="2180" y="853"/>
                    <a:pt x="2275" y="972"/>
                  </a:cubicBezTo>
                  <a:lnTo>
                    <a:pt x="2287" y="984"/>
                  </a:lnTo>
                  <a:lnTo>
                    <a:pt x="2322" y="1008"/>
                  </a:lnTo>
                  <a:lnTo>
                    <a:pt x="2334" y="1032"/>
                  </a:lnTo>
                  <a:cubicBezTo>
                    <a:pt x="2858" y="1770"/>
                    <a:pt x="3346" y="2246"/>
                    <a:pt x="3787" y="2425"/>
                  </a:cubicBezTo>
                  <a:cubicBezTo>
                    <a:pt x="4180" y="2591"/>
                    <a:pt x="4370" y="3091"/>
                    <a:pt x="4466" y="3508"/>
                  </a:cubicBezTo>
                  <a:cubicBezTo>
                    <a:pt x="4525" y="3782"/>
                    <a:pt x="4549" y="4068"/>
                    <a:pt x="4573" y="4306"/>
                  </a:cubicBezTo>
                  <a:cubicBezTo>
                    <a:pt x="4216" y="3853"/>
                    <a:pt x="3573" y="3175"/>
                    <a:pt x="2561" y="2794"/>
                  </a:cubicBezTo>
                  <a:cubicBezTo>
                    <a:pt x="2543" y="2789"/>
                    <a:pt x="2524" y="2787"/>
                    <a:pt x="2505" y="2787"/>
                  </a:cubicBezTo>
                  <a:cubicBezTo>
                    <a:pt x="2471" y="2787"/>
                    <a:pt x="2436" y="2795"/>
                    <a:pt x="2406" y="2817"/>
                  </a:cubicBezTo>
                  <a:cubicBezTo>
                    <a:pt x="2358" y="2841"/>
                    <a:pt x="2334" y="2889"/>
                    <a:pt x="2334" y="2948"/>
                  </a:cubicBezTo>
                  <a:lnTo>
                    <a:pt x="2334" y="7366"/>
                  </a:lnTo>
                  <a:cubicBezTo>
                    <a:pt x="2334" y="7735"/>
                    <a:pt x="1894" y="8437"/>
                    <a:pt x="1191" y="8437"/>
                  </a:cubicBezTo>
                  <a:cubicBezTo>
                    <a:pt x="727" y="8437"/>
                    <a:pt x="334" y="8151"/>
                    <a:pt x="334" y="7818"/>
                  </a:cubicBezTo>
                  <a:cubicBezTo>
                    <a:pt x="334" y="7473"/>
                    <a:pt x="727" y="7187"/>
                    <a:pt x="1191" y="7187"/>
                  </a:cubicBezTo>
                  <a:cubicBezTo>
                    <a:pt x="1382" y="7187"/>
                    <a:pt x="1620" y="7247"/>
                    <a:pt x="1822" y="7354"/>
                  </a:cubicBezTo>
                  <a:cubicBezTo>
                    <a:pt x="1841" y="7363"/>
                    <a:pt x="1861" y="7367"/>
                    <a:pt x="1881" y="7367"/>
                  </a:cubicBezTo>
                  <a:cubicBezTo>
                    <a:pt x="1914" y="7367"/>
                    <a:pt x="1948" y="7357"/>
                    <a:pt x="1977" y="7342"/>
                  </a:cubicBezTo>
                  <a:cubicBezTo>
                    <a:pt x="2013" y="7306"/>
                    <a:pt x="2049" y="7258"/>
                    <a:pt x="2049" y="7199"/>
                  </a:cubicBezTo>
                  <a:lnTo>
                    <a:pt x="2049" y="4520"/>
                  </a:lnTo>
                  <a:cubicBezTo>
                    <a:pt x="2049" y="4437"/>
                    <a:pt x="1977" y="4365"/>
                    <a:pt x="1882" y="4365"/>
                  </a:cubicBezTo>
                  <a:cubicBezTo>
                    <a:pt x="1799" y="4365"/>
                    <a:pt x="1727" y="4437"/>
                    <a:pt x="1727" y="4520"/>
                  </a:cubicBezTo>
                  <a:lnTo>
                    <a:pt x="1727" y="6961"/>
                  </a:lnTo>
                  <a:cubicBezTo>
                    <a:pt x="1525" y="6901"/>
                    <a:pt x="1334" y="6866"/>
                    <a:pt x="1168" y="6866"/>
                  </a:cubicBezTo>
                  <a:cubicBezTo>
                    <a:pt x="537" y="6866"/>
                    <a:pt x="1" y="7294"/>
                    <a:pt x="1" y="7818"/>
                  </a:cubicBezTo>
                  <a:cubicBezTo>
                    <a:pt x="1" y="8330"/>
                    <a:pt x="513" y="8771"/>
                    <a:pt x="1168" y="8771"/>
                  </a:cubicBezTo>
                  <a:cubicBezTo>
                    <a:pt x="1584" y="8771"/>
                    <a:pt x="1977" y="8592"/>
                    <a:pt x="2263" y="8259"/>
                  </a:cubicBezTo>
                  <a:cubicBezTo>
                    <a:pt x="2489" y="7997"/>
                    <a:pt x="2644" y="7651"/>
                    <a:pt x="2644" y="7366"/>
                  </a:cubicBezTo>
                  <a:lnTo>
                    <a:pt x="2644" y="3187"/>
                  </a:lnTo>
                  <a:cubicBezTo>
                    <a:pt x="3775" y="3675"/>
                    <a:pt x="4382" y="4568"/>
                    <a:pt x="4549" y="4842"/>
                  </a:cubicBezTo>
                  <a:cubicBezTo>
                    <a:pt x="4589" y="4901"/>
                    <a:pt x="4654" y="4928"/>
                    <a:pt x="4723" y="4928"/>
                  </a:cubicBezTo>
                  <a:cubicBezTo>
                    <a:pt x="4736" y="4928"/>
                    <a:pt x="4750" y="4927"/>
                    <a:pt x="4763" y="4925"/>
                  </a:cubicBezTo>
                  <a:cubicBezTo>
                    <a:pt x="4847" y="4901"/>
                    <a:pt x="4894" y="4818"/>
                    <a:pt x="4894" y="4746"/>
                  </a:cubicBezTo>
                  <a:cubicBezTo>
                    <a:pt x="4906" y="4544"/>
                    <a:pt x="4894" y="3996"/>
                    <a:pt x="4763" y="3460"/>
                  </a:cubicBezTo>
                  <a:cubicBezTo>
                    <a:pt x="4597" y="2758"/>
                    <a:pt x="4311" y="2329"/>
                    <a:pt x="3894" y="2151"/>
                  </a:cubicBezTo>
                  <a:cubicBezTo>
                    <a:pt x="3513" y="1984"/>
                    <a:pt x="3061" y="1555"/>
                    <a:pt x="2584" y="865"/>
                  </a:cubicBezTo>
                  <a:cubicBezTo>
                    <a:pt x="2572" y="841"/>
                    <a:pt x="2561" y="805"/>
                    <a:pt x="2525" y="781"/>
                  </a:cubicBezTo>
                  <a:cubicBezTo>
                    <a:pt x="2346" y="508"/>
                    <a:pt x="2203" y="270"/>
                    <a:pt x="2108" y="103"/>
                  </a:cubicBezTo>
                  <a:cubicBezTo>
                    <a:pt x="2070" y="36"/>
                    <a:pt x="2002" y="0"/>
                    <a:pt x="192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35" name="Google Shape;12335;p82"/>
            <p:cNvSpPr/>
            <p:nvPr/>
          </p:nvSpPr>
          <p:spPr>
            <a:xfrm>
              <a:off x="7356610" y="3200843"/>
              <a:ext cx="58362" cy="24363"/>
            </a:xfrm>
            <a:custGeom>
              <a:avLst/>
              <a:gdLst/>
              <a:ahLst/>
              <a:cxnLst/>
              <a:rect l="l" t="t" r="r" b="b"/>
              <a:pathLst>
                <a:path w="1835" h="766" extrusionOk="0">
                  <a:moveTo>
                    <a:pt x="1669" y="1"/>
                  </a:moveTo>
                  <a:cubicBezTo>
                    <a:pt x="1636" y="1"/>
                    <a:pt x="1603" y="13"/>
                    <a:pt x="1572" y="39"/>
                  </a:cubicBezTo>
                  <a:cubicBezTo>
                    <a:pt x="1572" y="39"/>
                    <a:pt x="1120" y="348"/>
                    <a:pt x="155" y="444"/>
                  </a:cubicBezTo>
                  <a:cubicBezTo>
                    <a:pt x="60" y="456"/>
                    <a:pt x="0" y="527"/>
                    <a:pt x="0" y="622"/>
                  </a:cubicBezTo>
                  <a:cubicBezTo>
                    <a:pt x="24" y="706"/>
                    <a:pt x="84" y="765"/>
                    <a:pt x="167" y="765"/>
                  </a:cubicBezTo>
                  <a:lnTo>
                    <a:pt x="179" y="765"/>
                  </a:lnTo>
                  <a:cubicBezTo>
                    <a:pt x="1263" y="658"/>
                    <a:pt x="1739" y="325"/>
                    <a:pt x="1763" y="301"/>
                  </a:cubicBezTo>
                  <a:cubicBezTo>
                    <a:pt x="1822" y="229"/>
                    <a:pt x="1834" y="146"/>
                    <a:pt x="1786" y="63"/>
                  </a:cubicBezTo>
                  <a:cubicBezTo>
                    <a:pt x="1753" y="22"/>
                    <a:pt x="1711" y="1"/>
                    <a:pt x="166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36" name="Google Shape;12336;p82"/>
            <p:cNvSpPr/>
            <p:nvPr/>
          </p:nvSpPr>
          <p:spPr>
            <a:xfrm>
              <a:off x="7068806" y="3188821"/>
              <a:ext cx="179539" cy="24617"/>
            </a:xfrm>
            <a:custGeom>
              <a:avLst/>
              <a:gdLst/>
              <a:ahLst/>
              <a:cxnLst/>
              <a:rect l="l" t="t" r="r" b="b"/>
              <a:pathLst>
                <a:path w="5645" h="774" extrusionOk="0">
                  <a:moveTo>
                    <a:pt x="1675" y="1"/>
                  </a:moveTo>
                  <a:cubicBezTo>
                    <a:pt x="1452" y="1"/>
                    <a:pt x="1243" y="9"/>
                    <a:pt x="1048" y="24"/>
                  </a:cubicBezTo>
                  <a:cubicBezTo>
                    <a:pt x="632" y="60"/>
                    <a:pt x="322" y="131"/>
                    <a:pt x="144" y="202"/>
                  </a:cubicBezTo>
                  <a:cubicBezTo>
                    <a:pt x="36" y="250"/>
                    <a:pt x="1" y="369"/>
                    <a:pt x="84" y="464"/>
                  </a:cubicBezTo>
                  <a:cubicBezTo>
                    <a:pt x="106" y="502"/>
                    <a:pt x="147" y="520"/>
                    <a:pt x="189" y="520"/>
                  </a:cubicBezTo>
                  <a:cubicBezTo>
                    <a:pt x="215" y="520"/>
                    <a:pt x="240" y="514"/>
                    <a:pt x="263" y="500"/>
                  </a:cubicBezTo>
                  <a:cubicBezTo>
                    <a:pt x="394" y="441"/>
                    <a:pt x="656" y="369"/>
                    <a:pt x="1168" y="345"/>
                  </a:cubicBezTo>
                  <a:cubicBezTo>
                    <a:pt x="1340" y="332"/>
                    <a:pt x="1521" y="327"/>
                    <a:pt x="1709" y="327"/>
                  </a:cubicBezTo>
                  <a:cubicBezTo>
                    <a:pt x="2909" y="327"/>
                    <a:pt x="4373" y="568"/>
                    <a:pt x="5454" y="774"/>
                  </a:cubicBezTo>
                  <a:lnTo>
                    <a:pt x="5478" y="774"/>
                  </a:lnTo>
                  <a:cubicBezTo>
                    <a:pt x="5561" y="774"/>
                    <a:pt x="5632" y="714"/>
                    <a:pt x="5644" y="643"/>
                  </a:cubicBezTo>
                  <a:cubicBezTo>
                    <a:pt x="5644" y="560"/>
                    <a:pt x="5585" y="488"/>
                    <a:pt x="5513" y="464"/>
                  </a:cubicBezTo>
                  <a:cubicBezTo>
                    <a:pt x="3958" y="153"/>
                    <a:pt x="2672" y="1"/>
                    <a:pt x="167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37" name="Google Shape;12337;p82"/>
            <p:cNvSpPr/>
            <p:nvPr/>
          </p:nvSpPr>
          <p:spPr>
            <a:xfrm>
              <a:off x="7361158" y="3154726"/>
              <a:ext cx="49997" cy="20482"/>
            </a:xfrm>
            <a:custGeom>
              <a:avLst/>
              <a:gdLst/>
              <a:ahLst/>
              <a:cxnLst/>
              <a:rect l="l" t="t" r="r" b="b"/>
              <a:pathLst>
                <a:path w="1572" h="644" extrusionOk="0">
                  <a:moveTo>
                    <a:pt x="1375" y="1"/>
                  </a:moveTo>
                  <a:cubicBezTo>
                    <a:pt x="1352" y="1"/>
                    <a:pt x="1330" y="5"/>
                    <a:pt x="1310" y="12"/>
                  </a:cubicBezTo>
                  <a:cubicBezTo>
                    <a:pt x="1131" y="120"/>
                    <a:pt x="750" y="251"/>
                    <a:pt x="143" y="310"/>
                  </a:cubicBezTo>
                  <a:cubicBezTo>
                    <a:pt x="60" y="322"/>
                    <a:pt x="0" y="382"/>
                    <a:pt x="0" y="477"/>
                  </a:cubicBezTo>
                  <a:cubicBezTo>
                    <a:pt x="0" y="560"/>
                    <a:pt x="72" y="643"/>
                    <a:pt x="155" y="643"/>
                  </a:cubicBezTo>
                  <a:lnTo>
                    <a:pt x="179" y="643"/>
                  </a:lnTo>
                  <a:cubicBezTo>
                    <a:pt x="881" y="584"/>
                    <a:pt x="1274" y="417"/>
                    <a:pt x="1465" y="310"/>
                  </a:cubicBezTo>
                  <a:cubicBezTo>
                    <a:pt x="1560" y="251"/>
                    <a:pt x="1572" y="120"/>
                    <a:pt x="1501" y="48"/>
                  </a:cubicBezTo>
                  <a:cubicBezTo>
                    <a:pt x="1469" y="16"/>
                    <a:pt x="1421" y="1"/>
                    <a:pt x="137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38" name="Google Shape;12338;p82"/>
            <p:cNvSpPr/>
            <p:nvPr/>
          </p:nvSpPr>
          <p:spPr>
            <a:xfrm>
              <a:off x="7155920" y="3139523"/>
              <a:ext cx="148084" cy="33045"/>
            </a:xfrm>
            <a:custGeom>
              <a:avLst/>
              <a:gdLst/>
              <a:ahLst/>
              <a:cxnLst/>
              <a:rect l="l" t="t" r="r" b="b"/>
              <a:pathLst>
                <a:path w="4656" h="1039" extrusionOk="0">
                  <a:moveTo>
                    <a:pt x="172" y="1"/>
                  </a:moveTo>
                  <a:cubicBezTo>
                    <a:pt x="97" y="1"/>
                    <a:pt x="34" y="68"/>
                    <a:pt x="12" y="145"/>
                  </a:cubicBezTo>
                  <a:cubicBezTo>
                    <a:pt x="0" y="240"/>
                    <a:pt x="84" y="312"/>
                    <a:pt x="167" y="324"/>
                  </a:cubicBezTo>
                  <a:cubicBezTo>
                    <a:pt x="726" y="383"/>
                    <a:pt x="1536" y="526"/>
                    <a:pt x="2489" y="705"/>
                  </a:cubicBezTo>
                  <a:cubicBezTo>
                    <a:pt x="3382" y="883"/>
                    <a:pt x="4001" y="979"/>
                    <a:pt x="4477" y="1038"/>
                  </a:cubicBezTo>
                  <a:lnTo>
                    <a:pt x="4501" y="1038"/>
                  </a:lnTo>
                  <a:cubicBezTo>
                    <a:pt x="4572" y="1038"/>
                    <a:pt x="4644" y="979"/>
                    <a:pt x="4656" y="895"/>
                  </a:cubicBezTo>
                  <a:cubicBezTo>
                    <a:pt x="4644" y="824"/>
                    <a:pt x="4584" y="740"/>
                    <a:pt x="4501" y="729"/>
                  </a:cubicBezTo>
                  <a:cubicBezTo>
                    <a:pt x="4036" y="669"/>
                    <a:pt x="3417" y="562"/>
                    <a:pt x="2536" y="383"/>
                  </a:cubicBezTo>
                  <a:cubicBezTo>
                    <a:pt x="1584" y="193"/>
                    <a:pt x="762" y="62"/>
                    <a:pt x="191" y="2"/>
                  </a:cubicBezTo>
                  <a:cubicBezTo>
                    <a:pt x="185" y="1"/>
                    <a:pt x="178" y="1"/>
                    <a:pt x="17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339" name="Google Shape;12339;p82"/>
          <p:cNvSpPr/>
          <p:nvPr/>
        </p:nvSpPr>
        <p:spPr>
          <a:xfrm>
            <a:off x="8788382" y="3607300"/>
            <a:ext cx="520117" cy="476693"/>
          </a:xfrm>
          <a:custGeom>
            <a:avLst/>
            <a:gdLst/>
            <a:ahLst/>
            <a:cxnLst/>
            <a:rect l="l" t="t" r="r" b="b"/>
            <a:pathLst>
              <a:path w="12265" h="11241" extrusionOk="0">
                <a:moveTo>
                  <a:pt x="11645" y="358"/>
                </a:moveTo>
                <a:cubicBezTo>
                  <a:pt x="11562" y="465"/>
                  <a:pt x="11431" y="584"/>
                  <a:pt x="11229" y="715"/>
                </a:cubicBezTo>
                <a:lnTo>
                  <a:pt x="11205" y="715"/>
                </a:lnTo>
                <a:cubicBezTo>
                  <a:pt x="11193" y="727"/>
                  <a:pt x="11181" y="727"/>
                  <a:pt x="11169" y="739"/>
                </a:cubicBezTo>
                <a:cubicBezTo>
                  <a:pt x="11169" y="739"/>
                  <a:pt x="11145" y="739"/>
                  <a:pt x="11145" y="763"/>
                </a:cubicBezTo>
                <a:cubicBezTo>
                  <a:pt x="11133" y="763"/>
                  <a:pt x="11133" y="774"/>
                  <a:pt x="11121" y="774"/>
                </a:cubicBezTo>
                <a:cubicBezTo>
                  <a:pt x="11109" y="774"/>
                  <a:pt x="11109" y="786"/>
                  <a:pt x="11086" y="786"/>
                </a:cubicBezTo>
                <a:cubicBezTo>
                  <a:pt x="11074" y="786"/>
                  <a:pt x="11074" y="798"/>
                  <a:pt x="11062" y="798"/>
                </a:cubicBezTo>
                <a:cubicBezTo>
                  <a:pt x="11050" y="798"/>
                  <a:pt x="11050" y="822"/>
                  <a:pt x="11026" y="822"/>
                </a:cubicBezTo>
                <a:cubicBezTo>
                  <a:pt x="11002" y="834"/>
                  <a:pt x="10967" y="846"/>
                  <a:pt x="10955" y="858"/>
                </a:cubicBezTo>
                <a:cubicBezTo>
                  <a:pt x="10955" y="858"/>
                  <a:pt x="10943" y="882"/>
                  <a:pt x="10931" y="882"/>
                </a:cubicBezTo>
                <a:cubicBezTo>
                  <a:pt x="10907" y="882"/>
                  <a:pt x="10907" y="894"/>
                  <a:pt x="10895" y="894"/>
                </a:cubicBezTo>
                <a:cubicBezTo>
                  <a:pt x="10883" y="894"/>
                  <a:pt x="10883" y="905"/>
                  <a:pt x="10871" y="905"/>
                </a:cubicBezTo>
                <a:cubicBezTo>
                  <a:pt x="10848" y="905"/>
                  <a:pt x="10848" y="917"/>
                  <a:pt x="10836" y="917"/>
                </a:cubicBezTo>
                <a:cubicBezTo>
                  <a:pt x="10824" y="917"/>
                  <a:pt x="10800" y="941"/>
                  <a:pt x="10788" y="941"/>
                </a:cubicBezTo>
                <a:cubicBezTo>
                  <a:pt x="10776" y="941"/>
                  <a:pt x="10776" y="941"/>
                  <a:pt x="10764" y="953"/>
                </a:cubicBezTo>
                <a:cubicBezTo>
                  <a:pt x="10752" y="965"/>
                  <a:pt x="10728" y="965"/>
                  <a:pt x="10705" y="977"/>
                </a:cubicBezTo>
                <a:lnTo>
                  <a:pt x="10693" y="977"/>
                </a:lnTo>
                <a:cubicBezTo>
                  <a:pt x="10609" y="1013"/>
                  <a:pt x="10538" y="1036"/>
                  <a:pt x="10455" y="1084"/>
                </a:cubicBezTo>
                <a:cubicBezTo>
                  <a:pt x="10347" y="1132"/>
                  <a:pt x="10228" y="1179"/>
                  <a:pt x="10109" y="1203"/>
                </a:cubicBezTo>
                <a:cubicBezTo>
                  <a:pt x="9776" y="1310"/>
                  <a:pt x="9419" y="1417"/>
                  <a:pt x="9038" y="1489"/>
                </a:cubicBezTo>
                <a:lnTo>
                  <a:pt x="9026" y="1489"/>
                </a:lnTo>
                <a:cubicBezTo>
                  <a:pt x="8669" y="1560"/>
                  <a:pt x="8288" y="1620"/>
                  <a:pt x="7907" y="1667"/>
                </a:cubicBezTo>
                <a:lnTo>
                  <a:pt x="7895" y="1667"/>
                </a:lnTo>
                <a:cubicBezTo>
                  <a:pt x="7311" y="1739"/>
                  <a:pt x="6704" y="1775"/>
                  <a:pt x="6085" y="1775"/>
                </a:cubicBezTo>
                <a:cubicBezTo>
                  <a:pt x="5478" y="1775"/>
                  <a:pt x="4871" y="1739"/>
                  <a:pt x="4287" y="1667"/>
                </a:cubicBezTo>
                <a:lnTo>
                  <a:pt x="4275" y="1667"/>
                </a:lnTo>
                <a:cubicBezTo>
                  <a:pt x="3882" y="1620"/>
                  <a:pt x="3513" y="1560"/>
                  <a:pt x="3156" y="1489"/>
                </a:cubicBezTo>
                <a:lnTo>
                  <a:pt x="3144" y="1489"/>
                </a:lnTo>
                <a:cubicBezTo>
                  <a:pt x="2775" y="1417"/>
                  <a:pt x="2418" y="1310"/>
                  <a:pt x="2073" y="1203"/>
                </a:cubicBezTo>
                <a:cubicBezTo>
                  <a:pt x="1954" y="1155"/>
                  <a:pt x="1835" y="1120"/>
                  <a:pt x="1727" y="1084"/>
                </a:cubicBezTo>
                <a:cubicBezTo>
                  <a:pt x="1644" y="1060"/>
                  <a:pt x="1561" y="1025"/>
                  <a:pt x="1489" y="977"/>
                </a:cubicBezTo>
                <a:lnTo>
                  <a:pt x="1477" y="977"/>
                </a:lnTo>
                <a:cubicBezTo>
                  <a:pt x="1465" y="965"/>
                  <a:pt x="1442" y="965"/>
                  <a:pt x="1418" y="953"/>
                </a:cubicBezTo>
                <a:cubicBezTo>
                  <a:pt x="1406" y="953"/>
                  <a:pt x="1406" y="953"/>
                  <a:pt x="1382" y="941"/>
                </a:cubicBezTo>
                <a:cubicBezTo>
                  <a:pt x="1370" y="941"/>
                  <a:pt x="1358" y="917"/>
                  <a:pt x="1346" y="917"/>
                </a:cubicBezTo>
                <a:cubicBezTo>
                  <a:pt x="1323" y="917"/>
                  <a:pt x="1323" y="905"/>
                  <a:pt x="1311" y="905"/>
                </a:cubicBezTo>
                <a:cubicBezTo>
                  <a:pt x="1299" y="905"/>
                  <a:pt x="1299" y="894"/>
                  <a:pt x="1287" y="894"/>
                </a:cubicBezTo>
                <a:cubicBezTo>
                  <a:pt x="1263" y="894"/>
                  <a:pt x="1263" y="882"/>
                  <a:pt x="1251" y="882"/>
                </a:cubicBezTo>
                <a:cubicBezTo>
                  <a:pt x="1239" y="882"/>
                  <a:pt x="1239" y="858"/>
                  <a:pt x="1227" y="858"/>
                </a:cubicBezTo>
                <a:cubicBezTo>
                  <a:pt x="1192" y="846"/>
                  <a:pt x="1168" y="834"/>
                  <a:pt x="1144" y="822"/>
                </a:cubicBezTo>
                <a:cubicBezTo>
                  <a:pt x="1132" y="822"/>
                  <a:pt x="1132" y="798"/>
                  <a:pt x="1120" y="798"/>
                </a:cubicBezTo>
                <a:cubicBezTo>
                  <a:pt x="1108" y="798"/>
                  <a:pt x="1108" y="786"/>
                  <a:pt x="1084" y="786"/>
                </a:cubicBezTo>
                <a:cubicBezTo>
                  <a:pt x="1073" y="786"/>
                  <a:pt x="1073" y="774"/>
                  <a:pt x="1061" y="774"/>
                </a:cubicBezTo>
                <a:cubicBezTo>
                  <a:pt x="1049" y="774"/>
                  <a:pt x="1049" y="763"/>
                  <a:pt x="1025" y="763"/>
                </a:cubicBezTo>
                <a:cubicBezTo>
                  <a:pt x="1025" y="763"/>
                  <a:pt x="1013" y="763"/>
                  <a:pt x="1013" y="739"/>
                </a:cubicBezTo>
                <a:cubicBezTo>
                  <a:pt x="1001" y="727"/>
                  <a:pt x="989" y="727"/>
                  <a:pt x="965" y="715"/>
                </a:cubicBezTo>
                <a:lnTo>
                  <a:pt x="953" y="715"/>
                </a:lnTo>
                <a:cubicBezTo>
                  <a:pt x="751" y="584"/>
                  <a:pt x="608" y="453"/>
                  <a:pt x="537" y="358"/>
                </a:cubicBezTo>
                <a:close/>
                <a:moveTo>
                  <a:pt x="1537" y="5680"/>
                </a:moveTo>
                <a:lnTo>
                  <a:pt x="1537" y="6037"/>
                </a:lnTo>
                <a:lnTo>
                  <a:pt x="358" y="6037"/>
                </a:lnTo>
                <a:lnTo>
                  <a:pt x="358" y="5680"/>
                </a:lnTo>
                <a:close/>
                <a:moveTo>
                  <a:pt x="11895" y="5680"/>
                </a:moveTo>
                <a:lnTo>
                  <a:pt x="11895" y="6037"/>
                </a:lnTo>
                <a:lnTo>
                  <a:pt x="10717" y="6037"/>
                </a:lnTo>
                <a:lnTo>
                  <a:pt x="10717" y="5680"/>
                </a:lnTo>
                <a:close/>
                <a:moveTo>
                  <a:pt x="11717" y="798"/>
                </a:moveTo>
                <a:lnTo>
                  <a:pt x="11717" y="5323"/>
                </a:lnTo>
                <a:lnTo>
                  <a:pt x="10717" y="5323"/>
                </a:lnTo>
                <a:cubicBezTo>
                  <a:pt x="10526" y="5323"/>
                  <a:pt x="10359" y="5489"/>
                  <a:pt x="10359" y="5680"/>
                </a:cubicBezTo>
                <a:lnTo>
                  <a:pt x="10359" y="6049"/>
                </a:lnTo>
                <a:cubicBezTo>
                  <a:pt x="10359" y="6144"/>
                  <a:pt x="10407" y="6239"/>
                  <a:pt x="10467" y="6311"/>
                </a:cubicBezTo>
                <a:cubicBezTo>
                  <a:pt x="10359" y="6632"/>
                  <a:pt x="10228" y="7049"/>
                  <a:pt x="10109" y="7502"/>
                </a:cubicBezTo>
                <a:lnTo>
                  <a:pt x="2168" y="7502"/>
                </a:lnTo>
                <a:cubicBezTo>
                  <a:pt x="2049" y="7049"/>
                  <a:pt x="1918" y="6632"/>
                  <a:pt x="1811" y="6311"/>
                </a:cubicBezTo>
                <a:cubicBezTo>
                  <a:pt x="1870" y="6251"/>
                  <a:pt x="1918" y="6156"/>
                  <a:pt x="1918" y="6049"/>
                </a:cubicBezTo>
                <a:lnTo>
                  <a:pt x="1918" y="5680"/>
                </a:lnTo>
                <a:cubicBezTo>
                  <a:pt x="1918" y="5489"/>
                  <a:pt x="1751" y="5323"/>
                  <a:pt x="1561" y="5323"/>
                </a:cubicBezTo>
                <a:lnTo>
                  <a:pt x="561" y="5323"/>
                </a:lnTo>
                <a:lnTo>
                  <a:pt x="561" y="808"/>
                </a:lnTo>
                <a:lnTo>
                  <a:pt x="561" y="808"/>
                </a:lnTo>
                <a:cubicBezTo>
                  <a:pt x="616" y="854"/>
                  <a:pt x="673" y="909"/>
                  <a:pt x="751" y="953"/>
                </a:cubicBezTo>
                <a:cubicBezTo>
                  <a:pt x="942" y="1084"/>
                  <a:pt x="1192" y="1215"/>
                  <a:pt x="1537" y="1358"/>
                </a:cubicBezTo>
                <a:cubicBezTo>
                  <a:pt x="1537" y="2489"/>
                  <a:pt x="1203" y="3739"/>
                  <a:pt x="930" y="4608"/>
                </a:cubicBezTo>
                <a:cubicBezTo>
                  <a:pt x="894" y="4704"/>
                  <a:pt x="942" y="4799"/>
                  <a:pt x="1049" y="4835"/>
                </a:cubicBezTo>
                <a:cubicBezTo>
                  <a:pt x="1067" y="4842"/>
                  <a:pt x="1087" y="4846"/>
                  <a:pt x="1106" y="4846"/>
                </a:cubicBezTo>
                <a:cubicBezTo>
                  <a:pt x="1175" y="4846"/>
                  <a:pt x="1244" y="4799"/>
                  <a:pt x="1263" y="4715"/>
                </a:cubicBezTo>
                <a:cubicBezTo>
                  <a:pt x="1549" y="3858"/>
                  <a:pt x="1870" y="2620"/>
                  <a:pt x="1894" y="1489"/>
                </a:cubicBezTo>
                <a:cubicBezTo>
                  <a:pt x="1942" y="1501"/>
                  <a:pt x="1965" y="1513"/>
                  <a:pt x="2013" y="1525"/>
                </a:cubicBezTo>
                <a:cubicBezTo>
                  <a:pt x="2311" y="1632"/>
                  <a:pt x="2620" y="1715"/>
                  <a:pt x="2954" y="1787"/>
                </a:cubicBezTo>
                <a:cubicBezTo>
                  <a:pt x="2561" y="2965"/>
                  <a:pt x="1954" y="3930"/>
                  <a:pt x="1489" y="4549"/>
                </a:cubicBezTo>
                <a:cubicBezTo>
                  <a:pt x="1430" y="4632"/>
                  <a:pt x="1442" y="4751"/>
                  <a:pt x="1525" y="4811"/>
                </a:cubicBezTo>
                <a:cubicBezTo>
                  <a:pt x="1549" y="4835"/>
                  <a:pt x="1596" y="4835"/>
                  <a:pt x="1620" y="4835"/>
                </a:cubicBezTo>
                <a:cubicBezTo>
                  <a:pt x="1680" y="4835"/>
                  <a:pt x="1727" y="4811"/>
                  <a:pt x="1775" y="4763"/>
                </a:cubicBezTo>
                <a:cubicBezTo>
                  <a:pt x="2263" y="4108"/>
                  <a:pt x="2906" y="3096"/>
                  <a:pt x="3311" y="1846"/>
                </a:cubicBezTo>
                <a:cubicBezTo>
                  <a:pt x="3561" y="1894"/>
                  <a:pt x="3811" y="1929"/>
                  <a:pt x="4061" y="1965"/>
                </a:cubicBezTo>
                <a:cubicBezTo>
                  <a:pt x="3680" y="2906"/>
                  <a:pt x="2918" y="3858"/>
                  <a:pt x="2323" y="4525"/>
                </a:cubicBezTo>
                <a:cubicBezTo>
                  <a:pt x="2263" y="4596"/>
                  <a:pt x="2263" y="4715"/>
                  <a:pt x="2335" y="4775"/>
                </a:cubicBezTo>
                <a:cubicBezTo>
                  <a:pt x="2369" y="4803"/>
                  <a:pt x="2414" y="4818"/>
                  <a:pt x="2458" y="4818"/>
                </a:cubicBezTo>
                <a:cubicBezTo>
                  <a:pt x="2506" y="4818"/>
                  <a:pt x="2553" y="4800"/>
                  <a:pt x="2585" y="4763"/>
                </a:cubicBezTo>
                <a:cubicBezTo>
                  <a:pt x="3692" y="3525"/>
                  <a:pt x="4192" y="2608"/>
                  <a:pt x="4418" y="2013"/>
                </a:cubicBezTo>
                <a:cubicBezTo>
                  <a:pt x="4966" y="2072"/>
                  <a:pt x="5549" y="2096"/>
                  <a:pt x="6133" y="2096"/>
                </a:cubicBezTo>
                <a:cubicBezTo>
                  <a:pt x="6716" y="2096"/>
                  <a:pt x="7288" y="2072"/>
                  <a:pt x="7847" y="2013"/>
                </a:cubicBezTo>
                <a:cubicBezTo>
                  <a:pt x="8228" y="3025"/>
                  <a:pt x="9050" y="4061"/>
                  <a:pt x="9669" y="4763"/>
                </a:cubicBezTo>
                <a:cubicBezTo>
                  <a:pt x="9700" y="4800"/>
                  <a:pt x="9747" y="4818"/>
                  <a:pt x="9797" y="4818"/>
                </a:cubicBezTo>
                <a:cubicBezTo>
                  <a:pt x="9843" y="4818"/>
                  <a:pt x="9891" y="4803"/>
                  <a:pt x="9931" y="4775"/>
                </a:cubicBezTo>
                <a:cubicBezTo>
                  <a:pt x="10002" y="4715"/>
                  <a:pt x="10002" y="4596"/>
                  <a:pt x="9943" y="4525"/>
                </a:cubicBezTo>
                <a:cubicBezTo>
                  <a:pt x="9347" y="3870"/>
                  <a:pt x="8585" y="2906"/>
                  <a:pt x="8204" y="1965"/>
                </a:cubicBezTo>
                <a:cubicBezTo>
                  <a:pt x="8454" y="1929"/>
                  <a:pt x="8716" y="1894"/>
                  <a:pt x="8954" y="1846"/>
                </a:cubicBezTo>
                <a:cubicBezTo>
                  <a:pt x="9359" y="3096"/>
                  <a:pt x="10002" y="4108"/>
                  <a:pt x="10490" y="4763"/>
                </a:cubicBezTo>
                <a:cubicBezTo>
                  <a:pt x="10526" y="4811"/>
                  <a:pt x="10586" y="4835"/>
                  <a:pt x="10645" y="4835"/>
                </a:cubicBezTo>
                <a:cubicBezTo>
                  <a:pt x="10681" y="4835"/>
                  <a:pt x="10717" y="4823"/>
                  <a:pt x="10740" y="4811"/>
                </a:cubicBezTo>
                <a:cubicBezTo>
                  <a:pt x="10824" y="4751"/>
                  <a:pt x="10836" y="4632"/>
                  <a:pt x="10776" y="4549"/>
                </a:cubicBezTo>
                <a:cubicBezTo>
                  <a:pt x="10312" y="3930"/>
                  <a:pt x="9693" y="2965"/>
                  <a:pt x="9312" y="1787"/>
                </a:cubicBezTo>
                <a:cubicBezTo>
                  <a:pt x="9645" y="1715"/>
                  <a:pt x="9955" y="1620"/>
                  <a:pt x="10252" y="1525"/>
                </a:cubicBezTo>
                <a:cubicBezTo>
                  <a:pt x="10300" y="1513"/>
                  <a:pt x="10324" y="1501"/>
                  <a:pt x="10371" y="1489"/>
                </a:cubicBezTo>
                <a:cubicBezTo>
                  <a:pt x="10407" y="2632"/>
                  <a:pt x="10717" y="3858"/>
                  <a:pt x="11002" y="4715"/>
                </a:cubicBezTo>
                <a:cubicBezTo>
                  <a:pt x="11021" y="4792"/>
                  <a:pt x="11094" y="4845"/>
                  <a:pt x="11165" y="4845"/>
                </a:cubicBezTo>
                <a:cubicBezTo>
                  <a:pt x="11182" y="4845"/>
                  <a:pt x="11200" y="4842"/>
                  <a:pt x="11217" y="4835"/>
                </a:cubicBezTo>
                <a:cubicBezTo>
                  <a:pt x="11312" y="4799"/>
                  <a:pt x="11371" y="4704"/>
                  <a:pt x="11336" y="4608"/>
                </a:cubicBezTo>
                <a:cubicBezTo>
                  <a:pt x="11062" y="3751"/>
                  <a:pt x="10728" y="2489"/>
                  <a:pt x="10728" y="1358"/>
                </a:cubicBezTo>
                <a:cubicBezTo>
                  <a:pt x="11074" y="1215"/>
                  <a:pt x="11324" y="1084"/>
                  <a:pt x="11514" y="953"/>
                </a:cubicBezTo>
                <a:cubicBezTo>
                  <a:pt x="11598" y="905"/>
                  <a:pt x="11657" y="846"/>
                  <a:pt x="11717" y="798"/>
                </a:cubicBezTo>
                <a:close/>
                <a:moveTo>
                  <a:pt x="715" y="6394"/>
                </a:moveTo>
                <a:cubicBezTo>
                  <a:pt x="1382" y="8621"/>
                  <a:pt x="1596" y="10252"/>
                  <a:pt x="1287" y="10800"/>
                </a:cubicBezTo>
                <a:cubicBezTo>
                  <a:pt x="1263" y="10835"/>
                  <a:pt x="1227" y="10859"/>
                  <a:pt x="1180" y="10859"/>
                </a:cubicBezTo>
                <a:lnTo>
                  <a:pt x="537" y="10859"/>
                </a:lnTo>
                <a:lnTo>
                  <a:pt x="537" y="6394"/>
                </a:lnTo>
                <a:close/>
                <a:moveTo>
                  <a:pt x="3501" y="9478"/>
                </a:moveTo>
                <a:cubicBezTo>
                  <a:pt x="3704" y="9478"/>
                  <a:pt x="3882" y="9657"/>
                  <a:pt x="3882" y="9859"/>
                </a:cubicBezTo>
                <a:lnTo>
                  <a:pt x="3882" y="10859"/>
                </a:lnTo>
                <a:lnTo>
                  <a:pt x="2180" y="10859"/>
                </a:lnTo>
                <a:lnTo>
                  <a:pt x="2180" y="9859"/>
                </a:lnTo>
                <a:cubicBezTo>
                  <a:pt x="2180" y="9657"/>
                  <a:pt x="2358" y="9478"/>
                  <a:pt x="2561" y="9478"/>
                </a:cubicBezTo>
                <a:close/>
                <a:moveTo>
                  <a:pt x="5561" y="9478"/>
                </a:moveTo>
                <a:cubicBezTo>
                  <a:pt x="5775" y="9478"/>
                  <a:pt x="5954" y="9657"/>
                  <a:pt x="5954" y="9859"/>
                </a:cubicBezTo>
                <a:lnTo>
                  <a:pt x="5954" y="10859"/>
                </a:lnTo>
                <a:lnTo>
                  <a:pt x="4240" y="10859"/>
                </a:lnTo>
                <a:lnTo>
                  <a:pt x="4240" y="9859"/>
                </a:lnTo>
                <a:cubicBezTo>
                  <a:pt x="4240" y="9657"/>
                  <a:pt x="4418" y="9478"/>
                  <a:pt x="4632" y="9478"/>
                </a:cubicBezTo>
                <a:close/>
                <a:moveTo>
                  <a:pt x="7633" y="9478"/>
                </a:moveTo>
                <a:cubicBezTo>
                  <a:pt x="7847" y="9478"/>
                  <a:pt x="8026" y="9657"/>
                  <a:pt x="8026" y="9859"/>
                </a:cubicBezTo>
                <a:lnTo>
                  <a:pt x="8026" y="10859"/>
                </a:lnTo>
                <a:lnTo>
                  <a:pt x="6311" y="10859"/>
                </a:lnTo>
                <a:lnTo>
                  <a:pt x="6311" y="9859"/>
                </a:lnTo>
                <a:cubicBezTo>
                  <a:pt x="6311" y="9657"/>
                  <a:pt x="6490" y="9478"/>
                  <a:pt x="6704" y="9478"/>
                </a:cubicBezTo>
                <a:close/>
                <a:moveTo>
                  <a:pt x="9693" y="9478"/>
                </a:moveTo>
                <a:cubicBezTo>
                  <a:pt x="9895" y="9478"/>
                  <a:pt x="10074" y="9657"/>
                  <a:pt x="10074" y="9859"/>
                </a:cubicBezTo>
                <a:lnTo>
                  <a:pt x="10074" y="10859"/>
                </a:lnTo>
                <a:lnTo>
                  <a:pt x="8371" y="10859"/>
                </a:lnTo>
                <a:lnTo>
                  <a:pt x="8371" y="9859"/>
                </a:lnTo>
                <a:cubicBezTo>
                  <a:pt x="8371" y="9657"/>
                  <a:pt x="8550" y="9478"/>
                  <a:pt x="8752" y="9478"/>
                </a:cubicBezTo>
                <a:close/>
                <a:moveTo>
                  <a:pt x="11169" y="6394"/>
                </a:moveTo>
                <a:cubicBezTo>
                  <a:pt x="10764" y="7775"/>
                  <a:pt x="10240" y="9942"/>
                  <a:pt x="10598" y="10859"/>
                </a:cubicBezTo>
                <a:lnTo>
                  <a:pt x="10431" y="10859"/>
                </a:lnTo>
                <a:lnTo>
                  <a:pt x="10431" y="9859"/>
                </a:lnTo>
                <a:cubicBezTo>
                  <a:pt x="10431" y="9454"/>
                  <a:pt x="10097" y="9121"/>
                  <a:pt x="9693" y="9121"/>
                </a:cubicBezTo>
                <a:lnTo>
                  <a:pt x="8752" y="9121"/>
                </a:lnTo>
                <a:cubicBezTo>
                  <a:pt x="8526" y="9121"/>
                  <a:pt x="8323" y="9228"/>
                  <a:pt x="8192" y="9383"/>
                </a:cubicBezTo>
                <a:cubicBezTo>
                  <a:pt x="8050" y="9228"/>
                  <a:pt x="7847" y="9121"/>
                  <a:pt x="7621" y="9121"/>
                </a:cubicBezTo>
                <a:lnTo>
                  <a:pt x="6680" y="9121"/>
                </a:lnTo>
                <a:cubicBezTo>
                  <a:pt x="6466" y="9121"/>
                  <a:pt x="6252" y="9228"/>
                  <a:pt x="6121" y="9383"/>
                </a:cubicBezTo>
                <a:cubicBezTo>
                  <a:pt x="5990" y="9228"/>
                  <a:pt x="5775" y="9121"/>
                  <a:pt x="5549" y="9121"/>
                </a:cubicBezTo>
                <a:lnTo>
                  <a:pt x="4621" y="9121"/>
                </a:lnTo>
                <a:cubicBezTo>
                  <a:pt x="4394" y="9121"/>
                  <a:pt x="4180" y="9228"/>
                  <a:pt x="4049" y="9383"/>
                </a:cubicBezTo>
                <a:cubicBezTo>
                  <a:pt x="3918" y="9228"/>
                  <a:pt x="3704" y="9121"/>
                  <a:pt x="3489" y="9121"/>
                </a:cubicBezTo>
                <a:lnTo>
                  <a:pt x="2549" y="9121"/>
                </a:lnTo>
                <a:cubicBezTo>
                  <a:pt x="2132" y="9121"/>
                  <a:pt x="1799" y="9466"/>
                  <a:pt x="1799" y="9859"/>
                </a:cubicBezTo>
                <a:lnTo>
                  <a:pt x="1799" y="10859"/>
                </a:lnTo>
                <a:lnTo>
                  <a:pt x="1656" y="10859"/>
                </a:lnTo>
                <a:cubicBezTo>
                  <a:pt x="2013" y="9942"/>
                  <a:pt x="1489" y="7775"/>
                  <a:pt x="1084" y="6394"/>
                </a:cubicBezTo>
                <a:lnTo>
                  <a:pt x="1442" y="6394"/>
                </a:lnTo>
                <a:cubicBezTo>
                  <a:pt x="1608" y="6918"/>
                  <a:pt x="1835" y="7632"/>
                  <a:pt x="2013" y="8371"/>
                </a:cubicBezTo>
                <a:cubicBezTo>
                  <a:pt x="2034" y="8453"/>
                  <a:pt x="2108" y="8518"/>
                  <a:pt x="2182" y="8518"/>
                </a:cubicBezTo>
                <a:cubicBezTo>
                  <a:pt x="2193" y="8518"/>
                  <a:pt x="2205" y="8517"/>
                  <a:pt x="2216" y="8514"/>
                </a:cubicBezTo>
                <a:cubicBezTo>
                  <a:pt x="2311" y="8478"/>
                  <a:pt x="2382" y="8394"/>
                  <a:pt x="2358" y="8299"/>
                </a:cubicBezTo>
                <a:cubicBezTo>
                  <a:pt x="2323" y="8156"/>
                  <a:pt x="2275" y="8002"/>
                  <a:pt x="2251" y="7859"/>
                </a:cubicBezTo>
                <a:lnTo>
                  <a:pt x="9990" y="7859"/>
                </a:lnTo>
                <a:cubicBezTo>
                  <a:pt x="9943" y="8002"/>
                  <a:pt x="9919" y="8156"/>
                  <a:pt x="9883" y="8299"/>
                </a:cubicBezTo>
                <a:cubicBezTo>
                  <a:pt x="9871" y="8394"/>
                  <a:pt x="9931" y="8490"/>
                  <a:pt x="10014" y="8514"/>
                </a:cubicBezTo>
                <a:lnTo>
                  <a:pt x="10062" y="8514"/>
                </a:lnTo>
                <a:cubicBezTo>
                  <a:pt x="10133" y="8514"/>
                  <a:pt x="10217" y="8454"/>
                  <a:pt x="10240" y="8371"/>
                </a:cubicBezTo>
                <a:cubicBezTo>
                  <a:pt x="10407" y="7632"/>
                  <a:pt x="10633" y="6906"/>
                  <a:pt x="10812" y="6394"/>
                </a:cubicBezTo>
                <a:close/>
                <a:moveTo>
                  <a:pt x="11717" y="6394"/>
                </a:moveTo>
                <a:lnTo>
                  <a:pt x="11717" y="10859"/>
                </a:lnTo>
                <a:lnTo>
                  <a:pt x="11074" y="10859"/>
                </a:lnTo>
                <a:cubicBezTo>
                  <a:pt x="11026" y="10859"/>
                  <a:pt x="11002" y="10835"/>
                  <a:pt x="10967" y="10800"/>
                </a:cubicBezTo>
                <a:cubicBezTo>
                  <a:pt x="10669" y="10252"/>
                  <a:pt x="10883" y="8621"/>
                  <a:pt x="11538" y="6394"/>
                </a:cubicBezTo>
                <a:close/>
                <a:moveTo>
                  <a:pt x="370" y="1"/>
                </a:moveTo>
                <a:cubicBezTo>
                  <a:pt x="275" y="1"/>
                  <a:pt x="191" y="72"/>
                  <a:pt x="191" y="179"/>
                </a:cubicBezTo>
                <a:lnTo>
                  <a:pt x="191" y="5370"/>
                </a:lnTo>
                <a:cubicBezTo>
                  <a:pt x="84" y="5430"/>
                  <a:pt x="1" y="5549"/>
                  <a:pt x="1" y="5680"/>
                </a:cubicBezTo>
                <a:lnTo>
                  <a:pt x="1" y="6061"/>
                </a:lnTo>
                <a:cubicBezTo>
                  <a:pt x="1" y="6192"/>
                  <a:pt x="72" y="6311"/>
                  <a:pt x="191" y="6370"/>
                </a:cubicBezTo>
                <a:lnTo>
                  <a:pt x="191" y="11061"/>
                </a:lnTo>
                <a:cubicBezTo>
                  <a:pt x="191" y="11157"/>
                  <a:pt x="275" y="11240"/>
                  <a:pt x="370" y="11240"/>
                </a:cubicBezTo>
                <a:lnTo>
                  <a:pt x="11895" y="11240"/>
                </a:lnTo>
                <a:cubicBezTo>
                  <a:pt x="12002" y="11240"/>
                  <a:pt x="12074" y="11157"/>
                  <a:pt x="12074" y="11061"/>
                </a:cubicBezTo>
                <a:lnTo>
                  <a:pt x="12074" y="6370"/>
                </a:lnTo>
                <a:cubicBezTo>
                  <a:pt x="12181" y="6311"/>
                  <a:pt x="12264" y="6192"/>
                  <a:pt x="12264" y="6061"/>
                </a:cubicBezTo>
                <a:lnTo>
                  <a:pt x="12264" y="5680"/>
                </a:lnTo>
                <a:cubicBezTo>
                  <a:pt x="12252" y="5549"/>
                  <a:pt x="12181" y="5430"/>
                  <a:pt x="12074" y="5370"/>
                </a:cubicBezTo>
                <a:lnTo>
                  <a:pt x="12074" y="179"/>
                </a:lnTo>
                <a:cubicBezTo>
                  <a:pt x="12074" y="72"/>
                  <a:pt x="12002" y="1"/>
                  <a:pt x="11895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340" name="Google Shape;12340;p82"/>
          <p:cNvSpPr/>
          <p:nvPr/>
        </p:nvSpPr>
        <p:spPr>
          <a:xfrm>
            <a:off x="8179973" y="3631047"/>
            <a:ext cx="520627" cy="442811"/>
          </a:xfrm>
          <a:custGeom>
            <a:avLst/>
            <a:gdLst/>
            <a:ahLst/>
            <a:cxnLst/>
            <a:rect l="l" t="t" r="r" b="b"/>
            <a:pathLst>
              <a:path w="12277" h="10442" extrusionOk="0">
                <a:moveTo>
                  <a:pt x="6121" y="298"/>
                </a:moveTo>
                <a:cubicBezTo>
                  <a:pt x="7240" y="298"/>
                  <a:pt x="8288" y="393"/>
                  <a:pt x="9085" y="536"/>
                </a:cubicBezTo>
                <a:cubicBezTo>
                  <a:pt x="10002" y="715"/>
                  <a:pt x="10228" y="929"/>
                  <a:pt x="10228" y="965"/>
                </a:cubicBezTo>
                <a:lnTo>
                  <a:pt x="10228" y="988"/>
                </a:lnTo>
                <a:lnTo>
                  <a:pt x="10216" y="1000"/>
                </a:lnTo>
                <a:cubicBezTo>
                  <a:pt x="10193" y="1024"/>
                  <a:pt x="10157" y="1060"/>
                  <a:pt x="10109" y="1084"/>
                </a:cubicBezTo>
                <a:cubicBezTo>
                  <a:pt x="10062" y="1119"/>
                  <a:pt x="9990" y="1143"/>
                  <a:pt x="9895" y="1191"/>
                </a:cubicBezTo>
                <a:lnTo>
                  <a:pt x="9871" y="1191"/>
                </a:lnTo>
                <a:cubicBezTo>
                  <a:pt x="9859" y="1191"/>
                  <a:pt x="9835" y="1215"/>
                  <a:pt x="9835" y="1215"/>
                </a:cubicBezTo>
                <a:cubicBezTo>
                  <a:pt x="9645" y="1286"/>
                  <a:pt x="9395" y="1346"/>
                  <a:pt x="9050" y="1417"/>
                </a:cubicBezTo>
                <a:cubicBezTo>
                  <a:pt x="9038" y="1417"/>
                  <a:pt x="9002" y="1429"/>
                  <a:pt x="8978" y="1429"/>
                </a:cubicBezTo>
                <a:lnTo>
                  <a:pt x="8966" y="1429"/>
                </a:lnTo>
                <a:cubicBezTo>
                  <a:pt x="8931" y="1429"/>
                  <a:pt x="8919" y="1453"/>
                  <a:pt x="8883" y="1453"/>
                </a:cubicBezTo>
                <a:cubicBezTo>
                  <a:pt x="8169" y="1560"/>
                  <a:pt x="7264" y="1643"/>
                  <a:pt x="6311" y="1655"/>
                </a:cubicBezTo>
                <a:lnTo>
                  <a:pt x="5930" y="1655"/>
                </a:lnTo>
                <a:cubicBezTo>
                  <a:pt x="4978" y="1643"/>
                  <a:pt x="4061" y="1584"/>
                  <a:pt x="3347" y="1453"/>
                </a:cubicBezTo>
                <a:cubicBezTo>
                  <a:pt x="3323" y="1453"/>
                  <a:pt x="3311" y="1429"/>
                  <a:pt x="3275" y="1429"/>
                </a:cubicBezTo>
                <a:cubicBezTo>
                  <a:pt x="3251" y="1429"/>
                  <a:pt x="3228" y="1417"/>
                  <a:pt x="3204" y="1417"/>
                </a:cubicBezTo>
                <a:cubicBezTo>
                  <a:pt x="2847" y="1346"/>
                  <a:pt x="2561" y="1262"/>
                  <a:pt x="2370" y="1191"/>
                </a:cubicBezTo>
                <a:cubicBezTo>
                  <a:pt x="2358" y="1191"/>
                  <a:pt x="2335" y="1179"/>
                  <a:pt x="2335" y="1179"/>
                </a:cubicBezTo>
                <a:cubicBezTo>
                  <a:pt x="2263" y="1179"/>
                  <a:pt x="2215" y="1155"/>
                  <a:pt x="2180" y="1119"/>
                </a:cubicBezTo>
                <a:cubicBezTo>
                  <a:pt x="2180" y="1119"/>
                  <a:pt x="2156" y="1119"/>
                  <a:pt x="2156" y="1107"/>
                </a:cubicBezTo>
                <a:cubicBezTo>
                  <a:pt x="2096" y="1072"/>
                  <a:pt x="2061" y="1024"/>
                  <a:pt x="2025" y="1000"/>
                </a:cubicBezTo>
                <a:cubicBezTo>
                  <a:pt x="2025" y="1000"/>
                  <a:pt x="2025" y="988"/>
                  <a:pt x="2013" y="988"/>
                </a:cubicBezTo>
                <a:lnTo>
                  <a:pt x="2013" y="965"/>
                </a:lnTo>
                <a:cubicBezTo>
                  <a:pt x="2025" y="929"/>
                  <a:pt x="2239" y="715"/>
                  <a:pt x="3156" y="536"/>
                </a:cubicBezTo>
                <a:cubicBezTo>
                  <a:pt x="3942" y="393"/>
                  <a:pt x="5002" y="298"/>
                  <a:pt x="6121" y="298"/>
                </a:cubicBezTo>
                <a:close/>
                <a:moveTo>
                  <a:pt x="9514" y="7775"/>
                </a:moveTo>
                <a:cubicBezTo>
                  <a:pt x="9728" y="7787"/>
                  <a:pt x="9931" y="7787"/>
                  <a:pt x="10133" y="7799"/>
                </a:cubicBezTo>
                <a:cubicBezTo>
                  <a:pt x="10181" y="7799"/>
                  <a:pt x="10228" y="7799"/>
                  <a:pt x="10288" y="7811"/>
                </a:cubicBezTo>
                <a:cubicBezTo>
                  <a:pt x="10538" y="7834"/>
                  <a:pt x="10919" y="7846"/>
                  <a:pt x="11252" y="7930"/>
                </a:cubicBezTo>
                <a:cubicBezTo>
                  <a:pt x="11490" y="7989"/>
                  <a:pt x="11776" y="8085"/>
                  <a:pt x="11812" y="8263"/>
                </a:cubicBezTo>
                <a:cubicBezTo>
                  <a:pt x="11836" y="8489"/>
                  <a:pt x="11490" y="8739"/>
                  <a:pt x="11288" y="8858"/>
                </a:cubicBezTo>
                <a:cubicBezTo>
                  <a:pt x="10943" y="9061"/>
                  <a:pt x="10514" y="9251"/>
                  <a:pt x="10336" y="9323"/>
                </a:cubicBezTo>
                <a:cubicBezTo>
                  <a:pt x="9109" y="9799"/>
                  <a:pt x="7692" y="10037"/>
                  <a:pt x="6121" y="10037"/>
                </a:cubicBezTo>
                <a:cubicBezTo>
                  <a:pt x="4537" y="10037"/>
                  <a:pt x="3108" y="9799"/>
                  <a:pt x="1906" y="9323"/>
                </a:cubicBezTo>
                <a:cubicBezTo>
                  <a:pt x="1727" y="9251"/>
                  <a:pt x="1299" y="9085"/>
                  <a:pt x="953" y="8858"/>
                </a:cubicBezTo>
                <a:cubicBezTo>
                  <a:pt x="739" y="8727"/>
                  <a:pt x="418" y="8489"/>
                  <a:pt x="477" y="8263"/>
                </a:cubicBezTo>
                <a:cubicBezTo>
                  <a:pt x="561" y="7894"/>
                  <a:pt x="1608" y="7846"/>
                  <a:pt x="2013" y="7811"/>
                </a:cubicBezTo>
                <a:cubicBezTo>
                  <a:pt x="2073" y="7811"/>
                  <a:pt x="2132" y="7811"/>
                  <a:pt x="2156" y="7799"/>
                </a:cubicBezTo>
                <a:cubicBezTo>
                  <a:pt x="2346" y="7787"/>
                  <a:pt x="2561" y="7775"/>
                  <a:pt x="2787" y="7775"/>
                </a:cubicBezTo>
                <a:lnTo>
                  <a:pt x="2787" y="8073"/>
                </a:lnTo>
                <a:lnTo>
                  <a:pt x="2787" y="8085"/>
                </a:lnTo>
                <a:lnTo>
                  <a:pt x="2787" y="8394"/>
                </a:lnTo>
                <a:lnTo>
                  <a:pt x="2787" y="8442"/>
                </a:lnTo>
                <a:cubicBezTo>
                  <a:pt x="2787" y="8466"/>
                  <a:pt x="2787" y="8489"/>
                  <a:pt x="2799" y="8513"/>
                </a:cubicBezTo>
                <a:cubicBezTo>
                  <a:pt x="2799" y="8525"/>
                  <a:pt x="2811" y="8549"/>
                  <a:pt x="2811" y="8561"/>
                </a:cubicBezTo>
                <a:cubicBezTo>
                  <a:pt x="2811" y="8573"/>
                  <a:pt x="2823" y="8585"/>
                  <a:pt x="2847" y="8608"/>
                </a:cubicBezTo>
                <a:cubicBezTo>
                  <a:pt x="2966" y="8787"/>
                  <a:pt x="3287" y="8918"/>
                  <a:pt x="3870" y="9025"/>
                </a:cubicBezTo>
                <a:cubicBezTo>
                  <a:pt x="4478" y="9120"/>
                  <a:pt x="5287" y="9204"/>
                  <a:pt x="6145" y="9204"/>
                </a:cubicBezTo>
                <a:cubicBezTo>
                  <a:pt x="6359" y="9204"/>
                  <a:pt x="6585" y="9204"/>
                  <a:pt x="6776" y="9180"/>
                </a:cubicBezTo>
                <a:cubicBezTo>
                  <a:pt x="7395" y="9168"/>
                  <a:pt x="7966" y="9108"/>
                  <a:pt x="8419" y="9025"/>
                </a:cubicBezTo>
                <a:cubicBezTo>
                  <a:pt x="9097" y="8906"/>
                  <a:pt x="9431" y="8739"/>
                  <a:pt x="9490" y="8513"/>
                </a:cubicBezTo>
                <a:cubicBezTo>
                  <a:pt x="9490" y="8489"/>
                  <a:pt x="9514" y="8466"/>
                  <a:pt x="9514" y="8442"/>
                </a:cubicBezTo>
                <a:lnTo>
                  <a:pt x="9514" y="8430"/>
                </a:lnTo>
                <a:lnTo>
                  <a:pt x="9514" y="8108"/>
                </a:lnTo>
                <a:lnTo>
                  <a:pt x="9514" y="8073"/>
                </a:lnTo>
                <a:lnTo>
                  <a:pt x="9514" y="7787"/>
                </a:lnTo>
                <a:lnTo>
                  <a:pt x="9514" y="7775"/>
                </a:lnTo>
                <a:close/>
                <a:moveTo>
                  <a:pt x="6133" y="0"/>
                </a:moveTo>
                <a:cubicBezTo>
                  <a:pt x="4978" y="0"/>
                  <a:pt x="3882" y="95"/>
                  <a:pt x="3073" y="250"/>
                </a:cubicBezTo>
                <a:cubicBezTo>
                  <a:pt x="2668" y="334"/>
                  <a:pt x="2335" y="429"/>
                  <a:pt x="2096" y="536"/>
                </a:cubicBezTo>
                <a:cubicBezTo>
                  <a:pt x="2001" y="584"/>
                  <a:pt x="1704" y="726"/>
                  <a:pt x="1668" y="988"/>
                </a:cubicBezTo>
                <a:lnTo>
                  <a:pt x="1668" y="1012"/>
                </a:lnTo>
                <a:lnTo>
                  <a:pt x="1668" y="1024"/>
                </a:lnTo>
                <a:cubicBezTo>
                  <a:pt x="1668" y="1119"/>
                  <a:pt x="1704" y="1191"/>
                  <a:pt x="1739" y="1250"/>
                </a:cubicBezTo>
                <a:cubicBezTo>
                  <a:pt x="1977" y="1953"/>
                  <a:pt x="2668" y="4155"/>
                  <a:pt x="2787" y="7144"/>
                </a:cubicBezTo>
                <a:lnTo>
                  <a:pt x="2787" y="7168"/>
                </a:lnTo>
                <a:cubicBezTo>
                  <a:pt x="2787" y="7263"/>
                  <a:pt x="2787" y="7370"/>
                  <a:pt x="2799" y="7477"/>
                </a:cubicBezTo>
                <a:cubicBezTo>
                  <a:pt x="2573" y="7489"/>
                  <a:pt x="2370" y="7489"/>
                  <a:pt x="2156" y="7501"/>
                </a:cubicBezTo>
                <a:cubicBezTo>
                  <a:pt x="2120" y="7501"/>
                  <a:pt x="2073" y="7501"/>
                  <a:pt x="2013" y="7525"/>
                </a:cubicBezTo>
                <a:cubicBezTo>
                  <a:pt x="1418" y="7549"/>
                  <a:pt x="310" y="7608"/>
                  <a:pt x="168" y="8239"/>
                </a:cubicBezTo>
                <a:cubicBezTo>
                  <a:pt x="1" y="8906"/>
                  <a:pt x="1025" y="9382"/>
                  <a:pt x="1823" y="9692"/>
                </a:cubicBezTo>
                <a:cubicBezTo>
                  <a:pt x="3073" y="10180"/>
                  <a:pt x="4537" y="10442"/>
                  <a:pt x="6168" y="10442"/>
                </a:cubicBezTo>
                <a:cubicBezTo>
                  <a:pt x="7788" y="10442"/>
                  <a:pt x="9264" y="10180"/>
                  <a:pt x="10514" y="9692"/>
                </a:cubicBezTo>
                <a:cubicBezTo>
                  <a:pt x="11252" y="9335"/>
                  <a:pt x="12276" y="8846"/>
                  <a:pt x="12121" y="8192"/>
                </a:cubicBezTo>
                <a:cubicBezTo>
                  <a:pt x="11967" y="7561"/>
                  <a:pt x="10848" y="7501"/>
                  <a:pt x="10252" y="7477"/>
                </a:cubicBezTo>
                <a:cubicBezTo>
                  <a:pt x="10193" y="7477"/>
                  <a:pt x="10157" y="7477"/>
                  <a:pt x="10109" y="7465"/>
                </a:cubicBezTo>
                <a:cubicBezTo>
                  <a:pt x="9895" y="7442"/>
                  <a:pt x="9693" y="7430"/>
                  <a:pt x="9466" y="7430"/>
                </a:cubicBezTo>
                <a:cubicBezTo>
                  <a:pt x="9466" y="7323"/>
                  <a:pt x="9466" y="7215"/>
                  <a:pt x="9478" y="7120"/>
                </a:cubicBezTo>
                <a:cubicBezTo>
                  <a:pt x="9526" y="5906"/>
                  <a:pt x="9657" y="4715"/>
                  <a:pt x="9895" y="3548"/>
                </a:cubicBezTo>
                <a:cubicBezTo>
                  <a:pt x="9907" y="3453"/>
                  <a:pt x="9859" y="3346"/>
                  <a:pt x="9764" y="3334"/>
                </a:cubicBezTo>
                <a:cubicBezTo>
                  <a:pt x="9756" y="3333"/>
                  <a:pt x="9748" y="3332"/>
                  <a:pt x="9740" y="3332"/>
                </a:cubicBezTo>
                <a:cubicBezTo>
                  <a:pt x="9653" y="3332"/>
                  <a:pt x="9571" y="3389"/>
                  <a:pt x="9550" y="3465"/>
                </a:cubicBezTo>
                <a:cubicBezTo>
                  <a:pt x="9312" y="4620"/>
                  <a:pt x="9181" y="5787"/>
                  <a:pt x="9133" y="6965"/>
                </a:cubicBezTo>
                <a:cubicBezTo>
                  <a:pt x="8288" y="7120"/>
                  <a:pt x="7228" y="7203"/>
                  <a:pt x="6121" y="7203"/>
                </a:cubicBezTo>
                <a:cubicBezTo>
                  <a:pt x="5597" y="7203"/>
                  <a:pt x="5085" y="7192"/>
                  <a:pt x="4609" y="7144"/>
                </a:cubicBezTo>
                <a:cubicBezTo>
                  <a:pt x="4513" y="7144"/>
                  <a:pt x="4430" y="7203"/>
                  <a:pt x="4418" y="7311"/>
                </a:cubicBezTo>
                <a:cubicBezTo>
                  <a:pt x="4418" y="7418"/>
                  <a:pt x="4478" y="7489"/>
                  <a:pt x="4585" y="7501"/>
                </a:cubicBezTo>
                <a:cubicBezTo>
                  <a:pt x="5073" y="7537"/>
                  <a:pt x="5597" y="7561"/>
                  <a:pt x="6121" y="7561"/>
                </a:cubicBezTo>
                <a:cubicBezTo>
                  <a:pt x="7216" y="7561"/>
                  <a:pt x="8276" y="7489"/>
                  <a:pt x="9121" y="7334"/>
                </a:cubicBezTo>
                <a:lnTo>
                  <a:pt x="9121" y="7370"/>
                </a:lnTo>
                <a:lnTo>
                  <a:pt x="9121" y="7608"/>
                </a:lnTo>
                <a:lnTo>
                  <a:pt x="9121" y="7668"/>
                </a:lnTo>
                <a:lnTo>
                  <a:pt x="9121" y="7704"/>
                </a:lnTo>
                <a:lnTo>
                  <a:pt x="9121" y="7894"/>
                </a:lnTo>
                <a:lnTo>
                  <a:pt x="9121" y="7965"/>
                </a:lnTo>
                <a:lnTo>
                  <a:pt x="9121" y="8096"/>
                </a:lnTo>
                <a:lnTo>
                  <a:pt x="9121" y="8168"/>
                </a:lnTo>
                <a:lnTo>
                  <a:pt x="9121" y="8215"/>
                </a:lnTo>
                <a:lnTo>
                  <a:pt x="9121" y="8466"/>
                </a:lnTo>
                <a:cubicBezTo>
                  <a:pt x="9097" y="8501"/>
                  <a:pt x="8919" y="8632"/>
                  <a:pt x="8216" y="8751"/>
                </a:cubicBezTo>
                <a:cubicBezTo>
                  <a:pt x="7633" y="8846"/>
                  <a:pt x="6907" y="8906"/>
                  <a:pt x="6133" y="8906"/>
                </a:cubicBezTo>
                <a:cubicBezTo>
                  <a:pt x="5359" y="8906"/>
                  <a:pt x="4609" y="8858"/>
                  <a:pt x="4049" y="8751"/>
                </a:cubicBezTo>
                <a:cubicBezTo>
                  <a:pt x="3990" y="8739"/>
                  <a:pt x="3930" y="8739"/>
                  <a:pt x="3870" y="8727"/>
                </a:cubicBezTo>
                <a:cubicBezTo>
                  <a:pt x="3716" y="8692"/>
                  <a:pt x="3597" y="8668"/>
                  <a:pt x="3501" y="8632"/>
                </a:cubicBezTo>
                <a:cubicBezTo>
                  <a:pt x="3478" y="8632"/>
                  <a:pt x="3466" y="8632"/>
                  <a:pt x="3466" y="8620"/>
                </a:cubicBezTo>
                <a:cubicBezTo>
                  <a:pt x="3239" y="8549"/>
                  <a:pt x="3168" y="8501"/>
                  <a:pt x="3144" y="8466"/>
                </a:cubicBezTo>
                <a:lnTo>
                  <a:pt x="3144" y="8275"/>
                </a:lnTo>
                <a:lnTo>
                  <a:pt x="3144" y="8251"/>
                </a:lnTo>
                <a:lnTo>
                  <a:pt x="3144" y="8204"/>
                </a:lnTo>
                <a:lnTo>
                  <a:pt x="3144" y="7370"/>
                </a:lnTo>
                <a:cubicBezTo>
                  <a:pt x="3347" y="7394"/>
                  <a:pt x="3561" y="7430"/>
                  <a:pt x="3775" y="7453"/>
                </a:cubicBezTo>
                <a:cubicBezTo>
                  <a:pt x="3786" y="7456"/>
                  <a:pt x="3798" y="7458"/>
                  <a:pt x="3808" y="7458"/>
                </a:cubicBezTo>
                <a:cubicBezTo>
                  <a:pt x="3889" y="7458"/>
                  <a:pt x="3957" y="7384"/>
                  <a:pt x="3978" y="7311"/>
                </a:cubicBezTo>
                <a:cubicBezTo>
                  <a:pt x="3990" y="7215"/>
                  <a:pt x="3918" y="7132"/>
                  <a:pt x="3823" y="7120"/>
                </a:cubicBezTo>
                <a:cubicBezTo>
                  <a:pt x="3573" y="7084"/>
                  <a:pt x="3347" y="7061"/>
                  <a:pt x="3120" y="7013"/>
                </a:cubicBezTo>
                <a:cubicBezTo>
                  <a:pt x="3025" y="4501"/>
                  <a:pt x="2513" y="2548"/>
                  <a:pt x="2215" y="1584"/>
                </a:cubicBezTo>
                <a:lnTo>
                  <a:pt x="2215" y="1584"/>
                </a:lnTo>
                <a:cubicBezTo>
                  <a:pt x="2442" y="1667"/>
                  <a:pt x="2727" y="1738"/>
                  <a:pt x="3061" y="1822"/>
                </a:cubicBezTo>
                <a:cubicBezTo>
                  <a:pt x="3859" y="1977"/>
                  <a:pt x="4894" y="2072"/>
                  <a:pt x="6002" y="2072"/>
                </a:cubicBezTo>
                <a:lnTo>
                  <a:pt x="6264" y="2072"/>
                </a:lnTo>
                <a:cubicBezTo>
                  <a:pt x="7371" y="2072"/>
                  <a:pt x="8407" y="1977"/>
                  <a:pt x="9204" y="1822"/>
                </a:cubicBezTo>
                <a:cubicBezTo>
                  <a:pt x="9538" y="1738"/>
                  <a:pt x="9824" y="1667"/>
                  <a:pt x="10050" y="1584"/>
                </a:cubicBezTo>
                <a:lnTo>
                  <a:pt x="10050" y="1584"/>
                </a:lnTo>
                <a:cubicBezTo>
                  <a:pt x="9955" y="1858"/>
                  <a:pt x="9859" y="2250"/>
                  <a:pt x="9740" y="2715"/>
                </a:cubicBezTo>
                <a:cubicBezTo>
                  <a:pt x="9705" y="2798"/>
                  <a:pt x="9764" y="2905"/>
                  <a:pt x="9871" y="2917"/>
                </a:cubicBezTo>
                <a:cubicBezTo>
                  <a:pt x="9888" y="2924"/>
                  <a:pt x="9905" y="2928"/>
                  <a:pt x="9922" y="2928"/>
                </a:cubicBezTo>
                <a:cubicBezTo>
                  <a:pt x="9993" y="2928"/>
                  <a:pt x="10064" y="2872"/>
                  <a:pt x="10074" y="2786"/>
                </a:cubicBezTo>
                <a:cubicBezTo>
                  <a:pt x="10252" y="2036"/>
                  <a:pt x="10419" y="1524"/>
                  <a:pt x="10526" y="1250"/>
                </a:cubicBezTo>
                <a:cubicBezTo>
                  <a:pt x="10574" y="1191"/>
                  <a:pt x="10597" y="1119"/>
                  <a:pt x="10597" y="1024"/>
                </a:cubicBezTo>
                <a:lnTo>
                  <a:pt x="10597" y="1012"/>
                </a:lnTo>
                <a:lnTo>
                  <a:pt x="10597" y="1000"/>
                </a:lnTo>
                <a:lnTo>
                  <a:pt x="10597" y="988"/>
                </a:lnTo>
                <a:cubicBezTo>
                  <a:pt x="10574" y="715"/>
                  <a:pt x="10276" y="584"/>
                  <a:pt x="10169" y="536"/>
                </a:cubicBezTo>
                <a:cubicBezTo>
                  <a:pt x="9943" y="429"/>
                  <a:pt x="9621" y="334"/>
                  <a:pt x="9204" y="250"/>
                </a:cubicBezTo>
                <a:cubicBezTo>
                  <a:pt x="8383" y="95"/>
                  <a:pt x="7276" y="0"/>
                  <a:pt x="6133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341" name="Google Shape;12341;p82"/>
          <p:cNvGrpSpPr/>
          <p:nvPr/>
        </p:nvGrpSpPr>
        <p:grpSpPr>
          <a:xfrm>
            <a:off x="10055197" y="3635076"/>
            <a:ext cx="424660" cy="469612"/>
            <a:chOff x="7541397" y="2904802"/>
            <a:chExt cx="318495" cy="352209"/>
          </a:xfrm>
          <a:solidFill>
            <a:srgbClr val="D2DE00"/>
          </a:solidFill>
        </p:grpSpPr>
        <p:sp>
          <p:nvSpPr>
            <p:cNvPr id="12342" name="Google Shape;12342;p82"/>
            <p:cNvSpPr/>
            <p:nvPr/>
          </p:nvSpPr>
          <p:spPr>
            <a:xfrm>
              <a:off x="7541397" y="2904802"/>
              <a:ext cx="318495" cy="352209"/>
            </a:xfrm>
            <a:custGeom>
              <a:avLst/>
              <a:gdLst/>
              <a:ahLst/>
              <a:cxnLst/>
              <a:rect l="l" t="t" r="r" b="b"/>
              <a:pathLst>
                <a:path w="10014" h="11074" extrusionOk="0">
                  <a:moveTo>
                    <a:pt x="2287" y="1763"/>
                  </a:moveTo>
                  <a:lnTo>
                    <a:pt x="2453" y="3941"/>
                  </a:lnTo>
                  <a:cubicBezTo>
                    <a:pt x="2501" y="4501"/>
                    <a:pt x="2668" y="5037"/>
                    <a:pt x="2918" y="5537"/>
                  </a:cubicBezTo>
                  <a:lnTo>
                    <a:pt x="2096" y="5120"/>
                  </a:lnTo>
                  <a:cubicBezTo>
                    <a:pt x="1560" y="4846"/>
                    <a:pt x="1120" y="4430"/>
                    <a:pt x="787" y="3929"/>
                  </a:cubicBezTo>
                  <a:cubicBezTo>
                    <a:pt x="477" y="3418"/>
                    <a:pt x="310" y="2822"/>
                    <a:pt x="310" y="2227"/>
                  </a:cubicBezTo>
                  <a:lnTo>
                    <a:pt x="310" y="1977"/>
                  </a:lnTo>
                  <a:cubicBezTo>
                    <a:pt x="310" y="1858"/>
                    <a:pt x="406" y="1763"/>
                    <a:pt x="525" y="1763"/>
                  </a:cubicBezTo>
                  <a:close/>
                  <a:moveTo>
                    <a:pt x="7383" y="1036"/>
                  </a:moveTo>
                  <a:lnTo>
                    <a:pt x="7168" y="3799"/>
                  </a:lnTo>
                  <a:cubicBezTo>
                    <a:pt x="7168" y="3882"/>
                    <a:pt x="7228" y="3953"/>
                    <a:pt x="7323" y="3977"/>
                  </a:cubicBezTo>
                  <a:cubicBezTo>
                    <a:pt x="7406" y="3977"/>
                    <a:pt x="7490" y="3918"/>
                    <a:pt x="7502" y="3822"/>
                  </a:cubicBezTo>
                  <a:lnTo>
                    <a:pt x="7645" y="1751"/>
                  </a:lnTo>
                  <a:lnTo>
                    <a:pt x="9419" y="1751"/>
                  </a:lnTo>
                  <a:cubicBezTo>
                    <a:pt x="9538" y="1751"/>
                    <a:pt x="9633" y="1846"/>
                    <a:pt x="9633" y="1965"/>
                  </a:cubicBezTo>
                  <a:lnTo>
                    <a:pt x="9633" y="2227"/>
                  </a:lnTo>
                  <a:lnTo>
                    <a:pt x="9645" y="2227"/>
                  </a:lnTo>
                  <a:cubicBezTo>
                    <a:pt x="9645" y="2822"/>
                    <a:pt x="9478" y="3418"/>
                    <a:pt x="9169" y="3929"/>
                  </a:cubicBezTo>
                  <a:cubicBezTo>
                    <a:pt x="8859" y="4430"/>
                    <a:pt x="8395" y="4846"/>
                    <a:pt x="7859" y="5120"/>
                  </a:cubicBezTo>
                  <a:lnTo>
                    <a:pt x="7037" y="5525"/>
                  </a:lnTo>
                  <a:cubicBezTo>
                    <a:pt x="7204" y="5239"/>
                    <a:pt x="7323" y="4930"/>
                    <a:pt x="7395" y="4596"/>
                  </a:cubicBezTo>
                  <a:cubicBezTo>
                    <a:pt x="7406" y="4501"/>
                    <a:pt x="7371" y="4418"/>
                    <a:pt x="7275" y="4406"/>
                  </a:cubicBezTo>
                  <a:cubicBezTo>
                    <a:pt x="7265" y="4404"/>
                    <a:pt x="7255" y="4404"/>
                    <a:pt x="7244" y="4404"/>
                  </a:cubicBezTo>
                  <a:cubicBezTo>
                    <a:pt x="7170" y="4404"/>
                    <a:pt x="7095" y="4441"/>
                    <a:pt x="7085" y="4525"/>
                  </a:cubicBezTo>
                  <a:cubicBezTo>
                    <a:pt x="6966" y="5013"/>
                    <a:pt x="6740" y="5477"/>
                    <a:pt x="6430" y="5858"/>
                  </a:cubicBezTo>
                  <a:lnTo>
                    <a:pt x="6418" y="5882"/>
                  </a:lnTo>
                  <a:cubicBezTo>
                    <a:pt x="6240" y="6096"/>
                    <a:pt x="6025" y="6311"/>
                    <a:pt x="5787" y="6489"/>
                  </a:cubicBezTo>
                  <a:lnTo>
                    <a:pt x="4156" y="6489"/>
                  </a:lnTo>
                  <a:cubicBezTo>
                    <a:pt x="3930" y="6311"/>
                    <a:pt x="3715" y="6120"/>
                    <a:pt x="3537" y="5894"/>
                  </a:cubicBezTo>
                  <a:cubicBezTo>
                    <a:pt x="3525" y="5882"/>
                    <a:pt x="3525" y="5858"/>
                    <a:pt x="3513" y="5846"/>
                  </a:cubicBezTo>
                  <a:cubicBezTo>
                    <a:pt x="3084" y="5299"/>
                    <a:pt x="2811" y="4608"/>
                    <a:pt x="2751" y="3894"/>
                  </a:cubicBezTo>
                  <a:lnTo>
                    <a:pt x="2549" y="1036"/>
                  </a:lnTo>
                  <a:close/>
                  <a:moveTo>
                    <a:pt x="5668" y="6811"/>
                  </a:moveTo>
                  <a:cubicBezTo>
                    <a:pt x="5680" y="6811"/>
                    <a:pt x="5692" y="6835"/>
                    <a:pt x="5692" y="6835"/>
                  </a:cubicBezTo>
                  <a:cubicBezTo>
                    <a:pt x="5740" y="6858"/>
                    <a:pt x="5751" y="6906"/>
                    <a:pt x="5751" y="6954"/>
                  </a:cubicBezTo>
                  <a:lnTo>
                    <a:pt x="5751" y="7049"/>
                  </a:lnTo>
                  <a:cubicBezTo>
                    <a:pt x="5787" y="7120"/>
                    <a:pt x="5716" y="7192"/>
                    <a:pt x="5644" y="7192"/>
                  </a:cubicBezTo>
                  <a:lnTo>
                    <a:pt x="4311" y="7192"/>
                  </a:lnTo>
                  <a:cubicBezTo>
                    <a:pt x="4239" y="7192"/>
                    <a:pt x="4180" y="7132"/>
                    <a:pt x="4180" y="7049"/>
                  </a:cubicBezTo>
                  <a:lnTo>
                    <a:pt x="4180" y="6954"/>
                  </a:lnTo>
                  <a:cubicBezTo>
                    <a:pt x="4180" y="6906"/>
                    <a:pt x="4216" y="6858"/>
                    <a:pt x="4239" y="6835"/>
                  </a:cubicBezTo>
                  <a:cubicBezTo>
                    <a:pt x="4251" y="6835"/>
                    <a:pt x="4275" y="6811"/>
                    <a:pt x="4275" y="6811"/>
                  </a:cubicBezTo>
                  <a:close/>
                  <a:moveTo>
                    <a:pt x="5382" y="7513"/>
                  </a:moveTo>
                  <a:cubicBezTo>
                    <a:pt x="5466" y="7787"/>
                    <a:pt x="5656" y="8013"/>
                    <a:pt x="5906" y="8156"/>
                  </a:cubicBezTo>
                  <a:lnTo>
                    <a:pt x="6013" y="8216"/>
                  </a:lnTo>
                  <a:cubicBezTo>
                    <a:pt x="6180" y="8287"/>
                    <a:pt x="6263" y="8454"/>
                    <a:pt x="6263" y="8632"/>
                  </a:cubicBezTo>
                  <a:lnTo>
                    <a:pt x="6263" y="8668"/>
                  </a:lnTo>
                  <a:lnTo>
                    <a:pt x="3680" y="8668"/>
                  </a:lnTo>
                  <a:lnTo>
                    <a:pt x="3680" y="8632"/>
                  </a:lnTo>
                  <a:cubicBezTo>
                    <a:pt x="3680" y="8454"/>
                    <a:pt x="3775" y="8299"/>
                    <a:pt x="3930" y="8216"/>
                  </a:cubicBezTo>
                  <a:lnTo>
                    <a:pt x="4037" y="8156"/>
                  </a:lnTo>
                  <a:cubicBezTo>
                    <a:pt x="4287" y="8025"/>
                    <a:pt x="4477" y="7799"/>
                    <a:pt x="4537" y="7513"/>
                  </a:cubicBezTo>
                  <a:close/>
                  <a:moveTo>
                    <a:pt x="6966" y="8978"/>
                  </a:moveTo>
                  <a:cubicBezTo>
                    <a:pt x="7168" y="8978"/>
                    <a:pt x="7347" y="9156"/>
                    <a:pt x="7347" y="9359"/>
                  </a:cubicBezTo>
                  <a:lnTo>
                    <a:pt x="7347" y="10002"/>
                  </a:lnTo>
                  <a:lnTo>
                    <a:pt x="2572" y="10002"/>
                  </a:lnTo>
                  <a:lnTo>
                    <a:pt x="2572" y="9359"/>
                  </a:lnTo>
                  <a:cubicBezTo>
                    <a:pt x="2572" y="9156"/>
                    <a:pt x="2751" y="8978"/>
                    <a:pt x="2953" y="8978"/>
                  </a:cubicBezTo>
                  <a:close/>
                  <a:moveTo>
                    <a:pt x="7859" y="10347"/>
                  </a:moveTo>
                  <a:lnTo>
                    <a:pt x="7859" y="10716"/>
                  </a:lnTo>
                  <a:lnTo>
                    <a:pt x="2084" y="10716"/>
                  </a:lnTo>
                  <a:lnTo>
                    <a:pt x="2084" y="10347"/>
                  </a:lnTo>
                  <a:close/>
                  <a:moveTo>
                    <a:pt x="2132" y="0"/>
                  </a:moveTo>
                  <a:cubicBezTo>
                    <a:pt x="1930" y="0"/>
                    <a:pt x="1763" y="167"/>
                    <a:pt x="1763" y="358"/>
                  </a:cubicBezTo>
                  <a:lnTo>
                    <a:pt x="1763" y="703"/>
                  </a:lnTo>
                  <a:cubicBezTo>
                    <a:pt x="1763" y="893"/>
                    <a:pt x="1930" y="1060"/>
                    <a:pt x="2132" y="1060"/>
                  </a:cubicBezTo>
                  <a:lnTo>
                    <a:pt x="2251" y="1060"/>
                  </a:lnTo>
                  <a:lnTo>
                    <a:pt x="2275" y="1441"/>
                  </a:lnTo>
                  <a:lnTo>
                    <a:pt x="537" y="1441"/>
                  </a:lnTo>
                  <a:cubicBezTo>
                    <a:pt x="239" y="1441"/>
                    <a:pt x="1" y="1679"/>
                    <a:pt x="1" y="1977"/>
                  </a:cubicBezTo>
                  <a:lnTo>
                    <a:pt x="1" y="2227"/>
                  </a:lnTo>
                  <a:cubicBezTo>
                    <a:pt x="1" y="2882"/>
                    <a:pt x="179" y="3537"/>
                    <a:pt x="537" y="4108"/>
                  </a:cubicBezTo>
                  <a:cubicBezTo>
                    <a:pt x="870" y="4668"/>
                    <a:pt x="1382" y="5120"/>
                    <a:pt x="1965" y="5418"/>
                  </a:cubicBezTo>
                  <a:lnTo>
                    <a:pt x="3239" y="6061"/>
                  </a:lnTo>
                  <a:cubicBezTo>
                    <a:pt x="3251" y="6061"/>
                    <a:pt x="3275" y="6073"/>
                    <a:pt x="3287" y="6085"/>
                  </a:cubicBezTo>
                  <a:cubicBezTo>
                    <a:pt x="3287" y="6085"/>
                    <a:pt x="3287" y="6096"/>
                    <a:pt x="3299" y="6096"/>
                  </a:cubicBezTo>
                  <a:cubicBezTo>
                    <a:pt x="3311" y="6120"/>
                    <a:pt x="3334" y="6144"/>
                    <a:pt x="3334" y="6180"/>
                  </a:cubicBezTo>
                  <a:cubicBezTo>
                    <a:pt x="3334" y="6251"/>
                    <a:pt x="3275" y="6311"/>
                    <a:pt x="3192" y="6311"/>
                  </a:cubicBezTo>
                  <a:lnTo>
                    <a:pt x="3013" y="6311"/>
                  </a:lnTo>
                  <a:cubicBezTo>
                    <a:pt x="2930" y="6311"/>
                    <a:pt x="2858" y="6382"/>
                    <a:pt x="2858" y="6477"/>
                  </a:cubicBezTo>
                  <a:cubicBezTo>
                    <a:pt x="2858" y="6561"/>
                    <a:pt x="2930" y="6632"/>
                    <a:pt x="3013" y="6632"/>
                  </a:cubicBezTo>
                  <a:lnTo>
                    <a:pt x="3192" y="6632"/>
                  </a:lnTo>
                  <a:cubicBezTo>
                    <a:pt x="3358" y="6632"/>
                    <a:pt x="3489" y="6549"/>
                    <a:pt x="3585" y="6430"/>
                  </a:cubicBezTo>
                  <a:cubicBezTo>
                    <a:pt x="3692" y="6537"/>
                    <a:pt x="3811" y="6632"/>
                    <a:pt x="3930" y="6739"/>
                  </a:cubicBezTo>
                  <a:cubicBezTo>
                    <a:pt x="3882" y="6811"/>
                    <a:pt x="3870" y="6894"/>
                    <a:pt x="3870" y="6977"/>
                  </a:cubicBezTo>
                  <a:lnTo>
                    <a:pt x="3870" y="7085"/>
                  </a:lnTo>
                  <a:cubicBezTo>
                    <a:pt x="3870" y="7311"/>
                    <a:pt x="4025" y="7501"/>
                    <a:pt x="4239" y="7549"/>
                  </a:cubicBezTo>
                  <a:cubicBezTo>
                    <a:pt x="4180" y="7692"/>
                    <a:pt x="4073" y="7823"/>
                    <a:pt x="3906" y="7906"/>
                  </a:cubicBezTo>
                  <a:lnTo>
                    <a:pt x="3811" y="7966"/>
                  </a:lnTo>
                  <a:cubicBezTo>
                    <a:pt x="3537" y="8097"/>
                    <a:pt x="3370" y="8359"/>
                    <a:pt x="3370" y="8656"/>
                  </a:cubicBezTo>
                  <a:lnTo>
                    <a:pt x="3370" y="8704"/>
                  </a:lnTo>
                  <a:lnTo>
                    <a:pt x="3001" y="8704"/>
                  </a:lnTo>
                  <a:cubicBezTo>
                    <a:pt x="2620" y="8704"/>
                    <a:pt x="2287" y="9037"/>
                    <a:pt x="2287" y="9418"/>
                  </a:cubicBezTo>
                  <a:lnTo>
                    <a:pt x="2287" y="10061"/>
                  </a:lnTo>
                  <a:lnTo>
                    <a:pt x="2025" y="10061"/>
                  </a:lnTo>
                  <a:cubicBezTo>
                    <a:pt x="1906" y="10061"/>
                    <a:pt x="1799" y="10168"/>
                    <a:pt x="1799" y="10287"/>
                  </a:cubicBezTo>
                  <a:lnTo>
                    <a:pt x="1799" y="10847"/>
                  </a:lnTo>
                  <a:cubicBezTo>
                    <a:pt x="1799" y="10966"/>
                    <a:pt x="1906" y="11073"/>
                    <a:pt x="2025" y="11073"/>
                  </a:cubicBezTo>
                  <a:lnTo>
                    <a:pt x="8002" y="11073"/>
                  </a:lnTo>
                  <a:cubicBezTo>
                    <a:pt x="8121" y="11073"/>
                    <a:pt x="8228" y="10966"/>
                    <a:pt x="8228" y="10847"/>
                  </a:cubicBezTo>
                  <a:lnTo>
                    <a:pt x="8228" y="10287"/>
                  </a:lnTo>
                  <a:cubicBezTo>
                    <a:pt x="8228" y="10168"/>
                    <a:pt x="8121" y="10061"/>
                    <a:pt x="8002" y="10061"/>
                  </a:cubicBezTo>
                  <a:lnTo>
                    <a:pt x="7740" y="10061"/>
                  </a:lnTo>
                  <a:lnTo>
                    <a:pt x="7740" y="9418"/>
                  </a:lnTo>
                  <a:cubicBezTo>
                    <a:pt x="7740" y="9037"/>
                    <a:pt x="7406" y="8704"/>
                    <a:pt x="7025" y="8704"/>
                  </a:cubicBezTo>
                  <a:lnTo>
                    <a:pt x="6644" y="8704"/>
                  </a:lnTo>
                  <a:lnTo>
                    <a:pt x="6644" y="8656"/>
                  </a:lnTo>
                  <a:cubicBezTo>
                    <a:pt x="6644" y="8359"/>
                    <a:pt x="6490" y="8097"/>
                    <a:pt x="6216" y="7966"/>
                  </a:cubicBezTo>
                  <a:lnTo>
                    <a:pt x="6109" y="7906"/>
                  </a:lnTo>
                  <a:cubicBezTo>
                    <a:pt x="5966" y="7823"/>
                    <a:pt x="5847" y="7692"/>
                    <a:pt x="5787" y="7549"/>
                  </a:cubicBezTo>
                  <a:cubicBezTo>
                    <a:pt x="5990" y="7501"/>
                    <a:pt x="6156" y="7323"/>
                    <a:pt x="6156" y="7085"/>
                  </a:cubicBezTo>
                  <a:lnTo>
                    <a:pt x="6156" y="6977"/>
                  </a:lnTo>
                  <a:cubicBezTo>
                    <a:pt x="6156" y="6894"/>
                    <a:pt x="6132" y="6811"/>
                    <a:pt x="6097" y="6739"/>
                  </a:cubicBezTo>
                  <a:cubicBezTo>
                    <a:pt x="6216" y="6656"/>
                    <a:pt x="6335" y="6549"/>
                    <a:pt x="6442" y="6430"/>
                  </a:cubicBezTo>
                  <a:cubicBezTo>
                    <a:pt x="6513" y="6561"/>
                    <a:pt x="6668" y="6632"/>
                    <a:pt x="6823" y="6632"/>
                  </a:cubicBezTo>
                  <a:lnTo>
                    <a:pt x="7002" y="6632"/>
                  </a:lnTo>
                  <a:cubicBezTo>
                    <a:pt x="7097" y="6632"/>
                    <a:pt x="7168" y="6561"/>
                    <a:pt x="7168" y="6477"/>
                  </a:cubicBezTo>
                  <a:cubicBezTo>
                    <a:pt x="7168" y="6382"/>
                    <a:pt x="7097" y="6311"/>
                    <a:pt x="7002" y="6311"/>
                  </a:cubicBezTo>
                  <a:lnTo>
                    <a:pt x="6823" y="6311"/>
                  </a:lnTo>
                  <a:cubicBezTo>
                    <a:pt x="6752" y="6311"/>
                    <a:pt x="6692" y="6251"/>
                    <a:pt x="6692" y="6180"/>
                  </a:cubicBezTo>
                  <a:cubicBezTo>
                    <a:pt x="6692" y="6144"/>
                    <a:pt x="6704" y="6120"/>
                    <a:pt x="6728" y="6085"/>
                  </a:cubicBezTo>
                  <a:cubicBezTo>
                    <a:pt x="6740" y="6073"/>
                    <a:pt x="6752" y="6061"/>
                    <a:pt x="6763" y="6061"/>
                  </a:cubicBezTo>
                  <a:lnTo>
                    <a:pt x="8049" y="5418"/>
                  </a:lnTo>
                  <a:cubicBezTo>
                    <a:pt x="8645" y="5120"/>
                    <a:pt x="9133" y="4668"/>
                    <a:pt x="9478" y="4108"/>
                  </a:cubicBezTo>
                  <a:cubicBezTo>
                    <a:pt x="9823" y="3537"/>
                    <a:pt x="10014" y="2906"/>
                    <a:pt x="10014" y="2227"/>
                  </a:cubicBezTo>
                  <a:lnTo>
                    <a:pt x="10014" y="1977"/>
                  </a:lnTo>
                  <a:cubicBezTo>
                    <a:pt x="9954" y="1679"/>
                    <a:pt x="9716" y="1441"/>
                    <a:pt x="9430" y="1441"/>
                  </a:cubicBezTo>
                  <a:lnTo>
                    <a:pt x="7692" y="1441"/>
                  </a:lnTo>
                  <a:lnTo>
                    <a:pt x="7728" y="1060"/>
                  </a:lnTo>
                  <a:lnTo>
                    <a:pt x="7847" y="1060"/>
                  </a:lnTo>
                  <a:cubicBezTo>
                    <a:pt x="8037" y="1060"/>
                    <a:pt x="8204" y="893"/>
                    <a:pt x="8204" y="703"/>
                  </a:cubicBezTo>
                  <a:lnTo>
                    <a:pt x="8204" y="358"/>
                  </a:lnTo>
                  <a:cubicBezTo>
                    <a:pt x="8204" y="167"/>
                    <a:pt x="8037" y="0"/>
                    <a:pt x="7847" y="0"/>
                  </a:cubicBezTo>
                  <a:lnTo>
                    <a:pt x="3501" y="0"/>
                  </a:lnTo>
                  <a:cubicBezTo>
                    <a:pt x="3406" y="0"/>
                    <a:pt x="3334" y="72"/>
                    <a:pt x="3334" y="167"/>
                  </a:cubicBezTo>
                  <a:cubicBezTo>
                    <a:pt x="3334" y="250"/>
                    <a:pt x="3406" y="322"/>
                    <a:pt x="3501" y="322"/>
                  </a:cubicBezTo>
                  <a:lnTo>
                    <a:pt x="7847" y="322"/>
                  </a:lnTo>
                  <a:cubicBezTo>
                    <a:pt x="7859" y="322"/>
                    <a:pt x="7883" y="346"/>
                    <a:pt x="7883" y="370"/>
                  </a:cubicBezTo>
                  <a:lnTo>
                    <a:pt x="7883" y="715"/>
                  </a:lnTo>
                  <a:cubicBezTo>
                    <a:pt x="7883" y="727"/>
                    <a:pt x="7871" y="762"/>
                    <a:pt x="7847" y="762"/>
                  </a:cubicBezTo>
                  <a:lnTo>
                    <a:pt x="2132" y="762"/>
                  </a:lnTo>
                  <a:cubicBezTo>
                    <a:pt x="2108" y="762"/>
                    <a:pt x="2084" y="739"/>
                    <a:pt x="2084" y="715"/>
                  </a:cubicBezTo>
                  <a:lnTo>
                    <a:pt x="2084" y="370"/>
                  </a:lnTo>
                  <a:cubicBezTo>
                    <a:pt x="2084" y="358"/>
                    <a:pt x="2096" y="322"/>
                    <a:pt x="2132" y="322"/>
                  </a:cubicBezTo>
                  <a:lnTo>
                    <a:pt x="2739" y="322"/>
                  </a:lnTo>
                  <a:cubicBezTo>
                    <a:pt x="2823" y="322"/>
                    <a:pt x="2894" y="250"/>
                    <a:pt x="2894" y="167"/>
                  </a:cubicBezTo>
                  <a:cubicBezTo>
                    <a:pt x="2894" y="72"/>
                    <a:pt x="2823" y="0"/>
                    <a:pt x="27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43" name="Google Shape;12343;p82"/>
            <p:cNvSpPr/>
            <p:nvPr/>
          </p:nvSpPr>
          <p:spPr>
            <a:xfrm>
              <a:off x="7642505" y="2952128"/>
              <a:ext cx="112876" cy="106451"/>
            </a:xfrm>
            <a:custGeom>
              <a:avLst/>
              <a:gdLst/>
              <a:ahLst/>
              <a:cxnLst/>
              <a:rect l="l" t="t" r="r" b="b"/>
              <a:pathLst>
                <a:path w="3549" h="3347" extrusionOk="0">
                  <a:moveTo>
                    <a:pt x="1822" y="548"/>
                  </a:moveTo>
                  <a:lnTo>
                    <a:pt x="2084" y="1287"/>
                  </a:lnTo>
                  <a:cubicBezTo>
                    <a:pt x="2120" y="1346"/>
                    <a:pt x="2156" y="1394"/>
                    <a:pt x="2239" y="1394"/>
                  </a:cubicBezTo>
                  <a:lnTo>
                    <a:pt x="3037" y="1429"/>
                  </a:lnTo>
                  <a:lnTo>
                    <a:pt x="2382" y="1918"/>
                  </a:lnTo>
                  <a:cubicBezTo>
                    <a:pt x="2322" y="1965"/>
                    <a:pt x="2311" y="2025"/>
                    <a:pt x="2322" y="2096"/>
                  </a:cubicBezTo>
                  <a:lnTo>
                    <a:pt x="2549" y="2870"/>
                  </a:lnTo>
                  <a:lnTo>
                    <a:pt x="1894" y="2430"/>
                  </a:lnTo>
                  <a:cubicBezTo>
                    <a:pt x="1864" y="2412"/>
                    <a:pt x="1831" y="2403"/>
                    <a:pt x="1800" y="2403"/>
                  </a:cubicBezTo>
                  <a:cubicBezTo>
                    <a:pt x="1769" y="2403"/>
                    <a:pt x="1739" y="2412"/>
                    <a:pt x="1715" y="2430"/>
                  </a:cubicBezTo>
                  <a:lnTo>
                    <a:pt x="1060" y="2870"/>
                  </a:lnTo>
                  <a:lnTo>
                    <a:pt x="1287" y="2096"/>
                  </a:lnTo>
                  <a:cubicBezTo>
                    <a:pt x="1298" y="2037"/>
                    <a:pt x="1287" y="1965"/>
                    <a:pt x="1227" y="1918"/>
                  </a:cubicBezTo>
                  <a:lnTo>
                    <a:pt x="596" y="1429"/>
                  </a:lnTo>
                  <a:lnTo>
                    <a:pt x="1406" y="1394"/>
                  </a:lnTo>
                  <a:cubicBezTo>
                    <a:pt x="1465" y="1394"/>
                    <a:pt x="1525" y="1358"/>
                    <a:pt x="1549" y="1287"/>
                  </a:cubicBezTo>
                  <a:lnTo>
                    <a:pt x="1822" y="548"/>
                  </a:lnTo>
                  <a:close/>
                  <a:moveTo>
                    <a:pt x="1775" y="1"/>
                  </a:moveTo>
                  <a:cubicBezTo>
                    <a:pt x="1691" y="1"/>
                    <a:pt x="1608" y="60"/>
                    <a:pt x="1560" y="144"/>
                  </a:cubicBezTo>
                  <a:lnTo>
                    <a:pt x="1227" y="1084"/>
                  </a:lnTo>
                  <a:lnTo>
                    <a:pt x="227" y="1120"/>
                  </a:lnTo>
                  <a:cubicBezTo>
                    <a:pt x="144" y="1120"/>
                    <a:pt x="60" y="1168"/>
                    <a:pt x="36" y="1263"/>
                  </a:cubicBezTo>
                  <a:cubicBezTo>
                    <a:pt x="1" y="1358"/>
                    <a:pt x="36" y="1441"/>
                    <a:pt x="108" y="1501"/>
                  </a:cubicBezTo>
                  <a:lnTo>
                    <a:pt x="894" y="2108"/>
                  </a:lnTo>
                  <a:lnTo>
                    <a:pt x="632" y="3061"/>
                  </a:lnTo>
                  <a:cubicBezTo>
                    <a:pt x="596" y="3156"/>
                    <a:pt x="632" y="3239"/>
                    <a:pt x="703" y="3299"/>
                  </a:cubicBezTo>
                  <a:cubicBezTo>
                    <a:pt x="739" y="3328"/>
                    <a:pt x="781" y="3343"/>
                    <a:pt x="824" y="3343"/>
                  </a:cubicBezTo>
                  <a:cubicBezTo>
                    <a:pt x="867" y="3343"/>
                    <a:pt x="912" y="3328"/>
                    <a:pt x="953" y="3299"/>
                  </a:cubicBezTo>
                  <a:lnTo>
                    <a:pt x="1775" y="2751"/>
                  </a:lnTo>
                  <a:lnTo>
                    <a:pt x="2596" y="3299"/>
                  </a:lnTo>
                  <a:cubicBezTo>
                    <a:pt x="2620" y="3334"/>
                    <a:pt x="2668" y="3346"/>
                    <a:pt x="2715" y="3346"/>
                  </a:cubicBezTo>
                  <a:cubicBezTo>
                    <a:pt x="2751" y="3346"/>
                    <a:pt x="2799" y="3334"/>
                    <a:pt x="2834" y="3299"/>
                  </a:cubicBezTo>
                  <a:cubicBezTo>
                    <a:pt x="2906" y="3239"/>
                    <a:pt x="2942" y="3156"/>
                    <a:pt x="2906" y="3061"/>
                  </a:cubicBezTo>
                  <a:lnTo>
                    <a:pt x="2644" y="2108"/>
                  </a:lnTo>
                  <a:lnTo>
                    <a:pt x="3430" y="1501"/>
                  </a:lnTo>
                  <a:cubicBezTo>
                    <a:pt x="3513" y="1441"/>
                    <a:pt x="3549" y="1358"/>
                    <a:pt x="3513" y="1263"/>
                  </a:cubicBezTo>
                  <a:cubicBezTo>
                    <a:pt x="3489" y="1168"/>
                    <a:pt x="3418" y="1120"/>
                    <a:pt x="3323" y="1120"/>
                  </a:cubicBezTo>
                  <a:lnTo>
                    <a:pt x="2322" y="1084"/>
                  </a:lnTo>
                  <a:lnTo>
                    <a:pt x="1989" y="144"/>
                  </a:lnTo>
                  <a:cubicBezTo>
                    <a:pt x="1953" y="60"/>
                    <a:pt x="1882" y="1"/>
                    <a:pt x="177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344" name="Google Shape;12344;p82"/>
          <p:cNvGrpSpPr/>
          <p:nvPr/>
        </p:nvGrpSpPr>
        <p:grpSpPr>
          <a:xfrm>
            <a:off x="10670687" y="3634059"/>
            <a:ext cx="409012" cy="468593"/>
            <a:chOff x="8003015" y="2904039"/>
            <a:chExt cx="306759" cy="351445"/>
          </a:xfrm>
          <a:solidFill>
            <a:srgbClr val="D2DE00"/>
          </a:solidFill>
        </p:grpSpPr>
        <p:sp>
          <p:nvSpPr>
            <p:cNvPr id="12345" name="Google Shape;12345;p82"/>
            <p:cNvSpPr/>
            <p:nvPr/>
          </p:nvSpPr>
          <p:spPr>
            <a:xfrm>
              <a:off x="8094263" y="2957439"/>
              <a:ext cx="30342" cy="30310"/>
            </a:xfrm>
            <a:custGeom>
              <a:avLst/>
              <a:gdLst/>
              <a:ahLst/>
              <a:cxnLst/>
              <a:rect l="l" t="t" r="r" b="b"/>
              <a:pathLst>
                <a:path w="954" h="953" extrusionOk="0">
                  <a:moveTo>
                    <a:pt x="477" y="0"/>
                  </a:moveTo>
                  <a:cubicBezTo>
                    <a:pt x="382" y="0"/>
                    <a:pt x="310" y="72"/>
                    <a:pt x="310" y="155"/>
                  </a:cubicBezTo>
                  <a:lnTo>
                    <a:pt x="310" y="310"/>
                  </a:lnTo>
                  <a:lnTo>
                    <a:pt x="168" y="310"/>
                  </a:lnTo>
                  <a:cubicBezTo>
                    <a:pt x="72" y="310"/>
                    <a:pt x="1" y="381"/>
                    <a:pt x="1" y="477"/>
                  </a:cubicBezTo>
                  <a:cubicBezTo>
                    <a:pt x="1" y="560"/>
                    <a:pt x="72" y="631"/>
                    <a:pt x="168" y="631"/>
                  </a:cubicBezTo>
                  <a:lnTo>
                    <a:pt x="310" y="631"/>
                  </a:lnTo>
                  <a:lnTo>
                    <a:pt x="310" y="786"/>
                  </a:lnTo>
                  <a:cubicBezTo>
                    <a:pt x="310" y="870"/>
                    <a:pt x="382" y="953"/>
                    <a:pt x="477" y="953"/>
                  </a:cubicBezTo>
                  <a:cubicBezTo>
                    <a:pt x="560" y="953"/>
                    <a:pt x="644" y="870"/>
                    <a:pt x="644" y="786"/>
                  </a:cubicBezTo>
                  <a:lnTo>
                    <a:pt x="644" y="631"/>
                  </a:lnTo>
                  <a:lnTo>
                    <a:pt x="787" y="631"/>
                  </a:lnTo>
                  <a:cubicBezTo>
                    <a:pt x="882" y="631"/>
                    <a:pt x="953" y="560"/>
                    <a:pt x="953" y="477"/>
                  </a:cubicBezTo>
                  <a:cubicBezTo>
                    <a:pt x="953" y="381"/>
                    <a:pt x="882" y="310"/>
                    <a:pt x="787" y="310"/>
                  </a:cubicBezTo>
                  <a:lnTo>
                    <a:pt x="644" y="310"/>
                  </a:lnTo>
                  <a:lnTo>
                    <a:pt x="644" y="155"/>
                  </a:lnTo>
                  <a:cubicBezTo>
                    <a:pt x="644" y="72"/>
                    <a:pt x="560" y="0"/>
                    <a:pt x="4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46" name="Google Shape;12346;p82"/>
            <p:cNvSpPr/>
            <p:nvPr/>
          </p:nvSpPr>
          <p:spPr>
            <a:xfrm>
              <a:off x="8187420" y="2957439"/>
              <a:ext cx="30342" cy="30310"/>
            </a:xfrm>
            <a:custGeom>
              <a:avLst/>
              <a:gdLst/>
              <a:ahLst/>
              <a:cxnLst/>
              <a:rect l="l" t="t" r="r" b="b"/>
              <a:pathLst>
                <a:path w="954" h="953" extrusionOk="0">
                  <a:moveTo>
                    <a:pt x="477" y="0"/>
                  </a:moveTo>
                  <a:cubicBezTo>
                    <a:pt x="394" y="0"/>
                    <a:pt x="310" y="72"/>
                    <a:pt x="310" y="155"/>
                  </a:cubicBezTo>
                  <a:lnTo>
                    <a:pt x="310" y="310"/>
                  </a:lnTo>
                  <a:lnTo>
                    <a:pt x="167" y="310"/>
                  </a:lnTo>
                  <a:cubicBezTo>
                    <a:pt x="72" y="310"/>
                    <a:pt x="1" y="381"/>
                    <a:pt x="1" y="477"/>
                  </a:cubicBezTo>
                  <a:cubicBezTo>
                    <a:pt x="1" y="560"/>
                    <a:pt x="72" y="631"/>
                    <a:pt x="167" y="631"/>
                  </a:cubicBezTo>
                  <a:lnTo>
                    <a:pt x="310" y="631"/>
                  </a:lnTo>
                  <a:lnTo>
                    <a:pt x="310" y="786"/>
                  </a:lnTo>
                  <a:cubicBezTo>
                    <a:pt x="310" y="870"/>
                    <a:pt x="394" y="953"/>
                    <a:pt x="477" y="953"/>
                  </a:cubicBezTo>
                  <a:cubicBezTo>
                    <a:pt x="572" y="953"/>
                    <a:pt x="644" y="870"/>
                    <a:pt x="644" y="786"/>
                  </a:cubicBezTo>
                  <a:lnTo>
                    <a:pt x="644" y="631"/>
                  </a:lnTo>
                  <a:lnTo>
                    <a:pt x="787" y="631"/>
                  </a:lnTo>
                  <a:cubicBezTo>
                    <a:pt x="882" y="631"/>
                    <a:pt x="953" y="560"/>
                    <a:pt x="953" y="477"/>
                  </a:cubicBezTo>
                  <a:cubicBezTo>
                    <a:pt x="953" y="381"/>
                    <a:pt x="882" y="310"/>
                    <a:pt x="787" y="310"/>
                  </a:cubicBezTo>
                  <a:lnTo>
                    <a:pt x="644" y="310"/>
                  </a:lnTo>
                  <a:lnTo>
                    <a:pt x="644" y="155"/>
                  </a:lnTo>
                  <a:cubicBezTo>
                    <a:pt x="644" y="72"/>
                    <a:pt x="572" y="0"/>
                    <a:pt x="4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47" name="Google Shape;12347;p82"/>
            <p:cNvSpPr/>
            <p:nvPr/>
          </p:nvSpPr>
          <p:spPr>
            <a:xfrm>
              <a:off x="8094263" y="3027856"/>
              <a:ext cx="30342" cy="30342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477" y="1"/>
                  </a:moveTo>
                  <a:cubicBezTo>
                    <a:pt x="382" y="1"/>
                    <a:pt x="310" y="72"/>
                    <a:pt x="310" y="168"/>
                  </a:cubicBezTo>
                  <a:lnTo>
                    <a:pt x="310" y="311"/>
                  </a:lnTo>
                  <a:lnTo>
                    <a:pt x="168" y="311"/>
                  </a:lnTo>
                  <a:cubicBezTo>
                    <a:pt x="72" y="311"/>
                    <a:pt x="1" y="382"/>
                    <a:pt x="1" y="477"/>
                  </a:cubicBezTo>
                  <a:cubicBezTo>
                    <a:pt x="1" y="561"/>
                    <a:pt x="72" y="644"/>
                    <a:pt x="168" y="644"/>
                  </a:cubicBezTo>
                  <a:lnTo>
                    <a:pt x="310" y="644"/>
                  </a:lnTo>
                  <a:lnTo>
                    <a:pt x="310" y="787"/>
                  </a:lnTo>
                  <a:cubicBezTo>
                    <a:pt x="310" y="882"/>
                    <a:pt x="382" y="953"/>
                    <a:pt x="477" y="953"/>
                  </a:cubicBezTo>
                  <a:cubicBezTo>
                    <a:pt x="560" y="953"/>
                    <a:pt x="644" y="882"/>
                    <a:pt x="644" y="787"/>
                  </a:cubicBezTo>
                  <a:lnTo>
                    <a:pt x="644" y="644"/>
                  </a:lnTo>
                  <a:lnTo>
                    <a:pt x="787" y="644"/>
                  </a:lnTo>
                  <a:cubicBezTo>
                    <a:pt x="882" y="644"/>
                    <a:pt x="953" y="561"/>
                    <a:pt x="953" y="477"/>
                  </a:cubicBezTo>
                  <a:cubicBezTo>
                    <a:pt x="953" y="382"/>
                    <a:pt x="882" y="311"/>
                    <a:pt x="787" y="311"/>
                  </a:cubicBezTo>
                  <a:lnTo>
                    <a:pt x="644" y="311"/>
                  </a:lnTo>
                  <a:lnTo>
                    <a:pt x="644" y="168"/>
                  </a:lnTo>
                  <a:cubicBezTo>
                    <a:pt x="644" y="72"/>
                    <a:pt x="560" y="1"/>
                    <a:pt x="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48" name="Google Shape;12348;p82"/>
            <p:cNvSpPr/>
            <p:nvPr/>
          </p:nvSpPr>
          <p:spPr>
            <a:xfrm>
              <a:off x="8187420" y="3027856"/>
              <a:ext cx="30342" cy="30342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477" y="1"/>
                  </a:moveTo>
                  <a:cubicBezTo>
                    <a:pt x="394" y="1"/>
                    <a:pt x="310" y="72"/>
                    <a:pt x="310" y="168"/>
                  </a:cubicBezTo>
                  <a:lnTo>
                    <a:pt x="310" y="311"/>
                  </a:lnTo>
                  <a:lnTo>
                    <a:pt x="167" y="311"/>
                  </a:lnTo>
                  <a:cubicBezTo>
                    <a:pt x="72" y="311"/>
                    <a:pt x="1" y="382"/>
                    <a:pt x="1" y="477"/>
                  </a:cubicBezTo>
                  <a:cubicBezTo>
                    <a:pt x="1" y="561"/>
                    <a:pt x="72" y="644"/>
                    <a:pt x="167" y="644"/>
                  </a:cubicBezTo>
                  <a:lnTo>
                    <a:pt x="310" y="644"/>
                  </a:lnTo>
                  <a:lnTo>
                    <a:pt x="310" y="787"/>
                  </a:lnTo>
                  <a:cubicBezTo>
                    <a:pt x="310" y="882"/>
                    <a:pt x="394" y="953"/>
                    <a:pt x="477" y="953"/>
                  </a:cubicBezTo>
                  <a:cubicBezTo>
                    <a:pt x="572" y="953"/>
                    <a:pt x="644" y="882"/>
                    <a:pt x="644" y="787"/>
                  </a:cubicBezTo>
                  <a:lnTo>
                    <a:pt x="644" y="644"/>
                  </a:lnTo>
                  <a:lnTo>
                    <a:pt x="787" y="644"/>
                  </a:lnTo>
                  <a:cubicBezTo>
                    <a:pt x="882" y="644"/>
                    <a:pt x="953" y="561"/>
                    <a:pt x="953" y="477"/>
                  </a:cubicBezTo>
                  <a:cubicBezTo>
                    <a:pt x="953" y="382"/>
                    <a:pt x="882" y="311"/>
                    <a:pt x="787" y="311"/>
                  </a:cubicBezTo>
                  <a:lnTo>
                    <a:pt x="644" y="311"/>
                  </a:lnTo>
                  <a:lnTo>
                    <a:pt x="644" y="168"/>
                  </a:lnTo>
                  <a:cubicBezTo>
                    <a:pt x="644" y="72"/>
                    <a:pt x="572" y="1"/>
                    <a:pt x="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49" name="Google Shape;12349;p82"/>
            <p:cNvSpPr/>
            <p:nvPr/>
          </p:nvSpPr>
          <p:spPr>
            <a:xfrm>
              <a:off x="8003015" y="3050214"/>
              <a:ext cx="306759" cy="205269"/>
            </a:xfrm>
            <a:custGeom>
              <a:avLst/>
              <a:gdLst/>
              <a:ahLst/>
              <a:cxnLst/>
              <a:rect l="l" t="t" r="r" b="b"/>
              <a:pathLst>
                <a:path w="9645" h="6454" extrusionOk="0">
                  <a:moveTo>
                    <a:pt x="2465" y="310"/>
                  </a:moveTo>
                  <a:cubicBezTo>
                    <a:pt x="2465" y="310"/>
                    <a:pt x="2477" y="310"/>
                    <a:pt x="2477" y="322"/>
                  </a:cubicBezTo>
                  <a:lnTo>
                    <a:pt x="2477" y="751"/>
                  </a:lnTo>
                  <a:cubicBezTo>
                    <a:pt x="2477" y="751"/>
                    <a:pt x="2477" y="762"/>
                    <a:pt x="2465" y="762"/>
                  </a:cubicBezTo>
                  <a:lnTo>
                    <a:pt x="322" y="762"/>
                  </a:lnTo>
                  <a:lnTo>
                    <a:pt x="310" y="322"/>
                  </a:lnTo>
                  <a:cubicBezTo>
                    <a:pt x="310" y="322"/>
                    <a:pt x="310" y="310"/>
                    <a:pt x="322" y="310"/>
                  </a:cubicBezTo>
                  <a:close/>
                  <a:moveTo>
                    <a:pt x="9311" y="322"/>
                  </a:moveTo>
                  <a:cubicBezTo>
                    <a:pt x="9311" y="322"/>
                    <a:pt x="9323" y="322"/>
                    <a:pt x="9323" y="334"/>
                  </a:cubicBezTo>
                  <a:lnTo>
                    <a:pt x="9323" y="762"/>
                  </a:lnTo>
                  <a:lnTo>
                    <a:pt x="9311" y="762"/>
                  </a:lnTo>
                  <a:lnTo>
                    <a:pt x="7168" y="786"/>
                  </a:lnTo>
                  <a:cubicBezTo>
                    <a:pt x="7168" y="786"/>
                    <a:pt x="7156" y="786"/>
                    <a:pt x="7156" y="762"/>
                  </a:cubicBezTo>
                  <a:lnTo>
                    <a:pt x="7156" y="334"/>
                  </a:lnTo>
                  <a:cubicBezTo>
                    <a:pt x="7156" y="334"/>
                    <a:pt x="7156" y="322"/>
                    <a:pt x="7168" y="322"/>
                  </a:cubicBezTo>
                  <a:close/>
                  <a:moveTo>
                    <a:pt x="2084" y="1096"/>
                  </a:moveTo>
                  <a:lnTo>
                    <a:pt x="2084" y="3477"/>
                  </a:lnTo>
                  <a:lnTo>
                    <a:pt x="1036" y="3477"/>
                  </a:lnTo>
                  <a:cubicBezTo>
                    <a:pt x="870" y="3477"/>
                    <a:pt x="727" y="3346"/>
                    <a:pt x="727" y="3167"/>
                  </a:cubicBezTo>
                  <a:lnTo>
                    <a:pt x="727" y="1096"/>
                  </a:lnTo>
                  <a:close/>
                  <a:moveTo>
                    <a:pt x="6668" y="1977"/>
                  </a:moveTo>
                  <a:cubicBezTo>
                    <a:pt x="6942" y="1977"/>
                    <a:pt x="7180" y="2215"/>
                    <a:pt x="7180" y="2501"/>
                  </a:cubicBezTo>
                  <a:lnTo>
                    <a:pt x="7180" y="3477"/>
                  </a:lnTo>
                  <a:lnTo>
                    <a:pt x="2382" y="3477"/>
                  </a:lnTo>
                  <a:lnTo>
                    <a:pt x="2382" y="2501"/>
                  </a:lnTo>
                  <a:cubicBezTo>
                    <a:pt x="2394" y="2215"/>
                    <a:pt x="2632" y="1977"/>
                    <a:pt x="2917" y="1977"/>
                  </a:cubicBezTo>
                  <a:close/>
                  <a:moveTo>
                    <a:pt x="8871" y="1096"/>
                  </a:moveTo>
                  <a:lnTo>
                    <a:pt x="8871" y="3167"/>
                  </a:lnTo>
                  <a:cubicBezTo>
                    <a:pt x="8871" y="3334"/>
                    <a:pt x="8728" y="3477"/>
                    <a:pt x="8549" y="3477"/>
                  </a:cubicBezTo>
                  <a:lnTo>
                    <a:pt x="7513" y="3477"/>
                  </a:lnTo>
                  <a:lnTo>
                    <a:pt x="7513" y="1096"/>
                  </a:lnTo>
                  <a:close/>
                  <a:moveTo>
                    <a:pt x="8299" y="3787"/>
                  </a:moveTo>
                  <a:lnTo>
                    <a:pt x="8299" y="4120"/>
                  </a:lnTo>
                  <a:lnTo>
                    <a:pt x="8287" y="4120"/>
                  </a:lnTo>
                  <a:cubicBezTo>
                    <a:pt x="8287" y="4191"/>
                    <a:pt x="8228" y="4251"/>
                    <a:pt x="8156" y="4251"/>
                  </a:cubicBezTo>
                  <a:lnTo>
                    <a:pt x="1453" y="4251"/>
                  </a:lnTo>
                  <a:cubicBezTo>
                    <a:pt x="1382" y="4251"/>
                    <a:pt x="1322" y="4191"/>
                    <a:pt x="1322" y="4120"/>
                  </a:cubicBezTo>
                  <a:lnTo>
                    <a:pt x="1322" y="3787"/>
                  </a:lnTo>
                  <a:close/>
                  <a:moveTo>
                    <a:pt x="2644" y="4584"/>
                  </a:moveTo>
                  <a:lnTo>
                    <a:pt x="2644" y="6120"/>
                  </a:lnTo>
                  <a:lnTo>
                    <a:pt x="2132" y="6120"/>
                  </a:lnTo>
                  <a:lnTo>
                    <a:pt x="2132" y="4584"/>
                  </a:lnTo>
                  <a:close/>
                  <a:moveTo>
                    <a:pt x="7454" y="4584"/>
                  </a:moveTo>
                  <a:lnTo>
                    <a:pt x="7454" y="6120"/>
                  </a:lnTo>
                  <a:lnTo>
                    <a:pt x="6942" y="6120"/>
                  </a:lnTo>
                  <a:lnTo>
                    <a:pt x="6942" y="4584"/>
                  </a:lnTo>
                  <a:close/>
                  <a:moveTo>
                    <a:pt x="7168" y="0"/>
                  </a:moveTo>
                  <a:cubicBezTo>
                    <a:pt x="6989" y="0"/>
                    <a:pt x="6847" y="143"/>
                    <a:pt x="6847" y="322"/>
                  </a:cubicBezTo>
                  <a:lnTo>
                    <a:pt x="6847" y="751"/>
                  </a:lnTo>
                  <a:cubicBezTo>
                    <a:pt x="6847" y="929"/>
                    <a:pt x="6989" y="1084"/>
                    <a:pt x="7168" y="1084"/>
                  </a:cubicBezTo>
                  <a:lnTo>
                    <a:pt x="7204" y="1084"/>
                  </a:lnTo>
                  <a:lnTo>
                    <a:pt x="7204" y="1810"/>
                  </a:lnTo>
                  <a:cubicBezTo>
                    <a:pt x="7049" y="1691"/>
                    <a:pt x="6870" y="1632"/>
                    <a:pt x="6680" y="1632"/>
                  </a:cubicBezTo>
                  <a:lnTo>
                    <a:pt x="2929" y="1632"/>
                  </a:lnTo>
                  <a:cubicBezTo>
                    <a:pt x="2739" y="1632"/>
                    <a:pt x="2560" y="1703"/>
                    <a:pt x="2406" y="1810"/>
                  </a:cubicBezTo>
                  <a:lnTo>
                    <a:pt x="2406" y="1096"/>
                  </a:lnTo>
                  <a:lnTo>
                    <a:pt x="2477" y="1096"/>
                  </a:lnTo>
                  <a:cubicBezTo>
                    <a:pt x="2656" y="1096"/>
                    <a:pt x="2810" y="953"/>
                    <a:pt x="2810" y="762"/>
                  </a:cubicBezTo>
                  <a:lnTo>
                    <a:pt x="2810" y="334"/>
                  </a:lnTo>
                  <a:cubicBezTo>
                    <a:pt x="2810" y="155"/>
                    <a:pt x="2656" y="12"/>
                    <a:pt x="2477" y="12"/>
                  </a:cubicBezTo>
                  <a:lnTo>
                    <a:pt x="322" y="12"/>
                  </a:lnTo>
                  <a:cubicBezTo>
                    <a:pt x="143" y="12"/>
                    <a:pt x="0" y="155"/>
                    <a:pt x="0" y="334"/>
                  </a:cubicBezTo>
                  <a:lnTo>
                    <a:pt x="0" y="762"/>
                  </a:lnTo>
                  <a:cubicBezTo>
                    <a:pt x="0" y="953"/>
                    <a:pt x="143" y="1096"/>
                    <a:pt x="322" y="1096"/>
                  </a:cubicBezTo>
                  <a:lnTo>
                    <a:pt x="393" y="1096"/>
                  </a:lnTo>
                  <a:lnTo>
                    <a:pt x="393" y="3167"/>
                  </a:lnTo>
                  <a:cubicBezTo>
                    <a:pt x="393" y="3489"/>
                    <a:pt x="655" y="3763"/>
                    <a:pt x="977" y="3787"/>
                  </a:cubicBezTo>
                  <a:lnTo>
                    <a:pt x="977" y="4120"/>
                  </a:lnTo>
                  <a:cubicBezTo>
                    <a:pt x="977" y="4370"/>
                    <a:pt x="1191" y="4584"/>
                    <a:pt x="1441" y="4584"/>
                  </a:cubicBezTo>
                  <a:lnTo>
                    <a:pt x="1810" y="4584"/>
                  </a:lnTo>
                  <a:lnTo>
                    <a:pt x="1810" y="6132"/>
                  </a:lnTo>
                  <a:lnTo>
                    <a:pt x="1572" y="6132"/>
                  </a:lnTo>
                  <a:cubicBezTo>
                    <a:pt x="1489" y="6132"/>
                    <a:pt x="1405" y="6204"/>
                    <a:pt x="1405" y="6287"/>
                  </a:cubicBezTo>
                  <a:cubicBezTo>
                    <a:pt x="1405" y="6382"/>
                    <a:pt x="1489" y="6454"/>
                    <a:pt x="1572" y="6454"/>
                  </a:cubicBezTo>
                  <a:lnTo>
                    <a:pt x="3191" y="6454"/>
                  </a:lnTo>
                  <a:cubicBezTo>
                    <a:pt x="3287" y="6454"/>
                    <a:pt x="3358" y="6382"/>
                    <a:pt x="3358" y="6287"/>
                  </a:cubicBezTo>
                  <a:cubicBezTo>
                    <a:pt x="3358" y="6204"/>
                    <a:pt x="3287" y="6132"/>
                    <a:pt x="3191" y="6132"/>
                  </a:cubicBezTo>
                  <a:lnTo>
                    <a:pt x="2953" y="6132"/>
                  </a:lnTo>
                  <a:lnTo>
                    <a:pt x="2953" y="4584"/>
                  </a:lnTo>
                  <a:lnTo>
                    <a:pt x="6620" y="4584"/>
                  </a:lnTo>
                  <a:lnTo>
                    <a:pt x="6620" y="6132"/>
                  </a:lnTo>
                  <a:lnTo>
                    <a:pt x="6382" y="6132"/>
                  </a:lnTo>
                  <a:cubicBezTo>
                    <a:pt x="6287" y="6132"/>
                    <a:pt x="6216" y="6204"/>
                    <a:pt x="6216" y="6287"/>
                  </a:cubicBezTo>
                  <a:cubicBezTo>
                    <a:pt x="6216" y="6382"/>
                    <a:pt x="6287" y="6454"/>
                    <a:pt x="6382" y="6454"/>
                  </a:cubicBezTo>
                  <a:lnTo>
                    <a:pt x="8001" y="6454"/>
                  </a:lnTo>
                  <a:cubicBezTo>
                    <a:pt x="8097" y="6454"/>
                    <a:pt x="8168" y="6382"/>
                    <a:pt x="8168" y="6287"/>
                  </a:cubicBezTo>
                  <a:cubicBezTo>
                    <a:pt x="8168" y="6204"/>
                    <a:pt x="8097" y="6132"/>
                    <a:pt x="8001" y="6132"/>
                  </a:cubicBezTo>
                  <a:lnTo>
                    <a:pt x="7763" y="6132"/>
                  </a:lnTo>
                  <a:lnTo>
                    <a:pt x="7763" y="4584"/>
                  </a:lnTo>
                  <a:lnTo>
                    <a:pt x="8132" y="4584"/>
                  </a:lnTo>
                  <a:cubicBezTo>
                    <a:pt x="8394" y="4584"/>
                    <a:pt x="8597" y="4370"/>
                    <a:pt x="8597" y="4120"/>
                  </a:cubicBezTo>
                  <a:lnTo>
                    <a:pt x="8597" y="3787"/>
                  </a:lnTo>
                  <a:cubicBezTo>
                    <a:pt x="8930" y="3763"/>
                    <a:pt x="9180" y="3489"/>
                    <a:pt x="9180" y="3167"/>
                  </a:cubicBezTo>
                  <a:lnTo>
                    <a:pt x="9180" y="1096"/>
                  </a:lnTo>
                  <a:lnTo>
                    <a:pt x="9299" y="1096"/>
                  </a:lnTo>
                  <a:cubicBezTo>
                    <a:pt x="9478" y="1096"/>
                    <a:pt x="9621" y="953"/>
                    <a:pt x="9621" y="762"/>
                  </a:cubicBezTo>
                  <a:lnTo>
                    <a:pt x="9621" y="334"/>
                  </a:lnTo>
                  <a:cubicBezTo>
                    <a:pt x="9645" y="143"/>
                    <a:pt x="9490" y="0"/>
                    <a:pt x="931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50" name="Google Shape;12350;p82"/>
            <p:cNvSpPr/>
            <p:nvPr/>
          </p:nvSpPr>
          <p:spPr>
            <a:xfrm>
              <a:off x="8040131" y="2904039"/>
              <a:ext cx="230268" cy="132182"/>
            </a:xfrm>
            <a:custGeom>
              <a:avLst/>
              <a:gdLst/>
              <a:ahLst/>
              <a:cxnLst/>
              <a:rect l="l" t="t" r="r" b="b"/>
              <a:pathLst>
                <a:path w="7240" h="4156" extrusionOk="0">
                  <a:moveTo>
                    <a:pt x="1346" y="1"/>
                  </a:moveTo>
                  <a:cubicBezTo>
                    <a:pt x="619" y="1"/>
                    <a:pt x="0" y="596"/>
                    <a:pt x="0" y="1346"/>
                  </a:cubicBezTo>
                  <a:lnTo>
                    <a:pt x="0" y="3989"/>
                  </a:lnTo>
                  <a:cubicBezTo>
                    <a:pt x="0" y="4084"/>
                    <a:pt x="84" y="4156"/>
                    <a:pt x="167" y="4156"/>
                  </a:cubicBezTo>
                  <a:cubicBezTo>
                    <a:pt x="262" y="4156"/>
                    <a:pt x="334" y="4084"/>
                    <a:pt x="334" y="3989"/>
                  </a:cubicBezTo>
                  <a:lnTo>
                    <a:pt x="334" y="1346"/>
                  </a:lnTo>
                  <a:cubicBezTo>
                    <a:pt x="334" y="798"/>
                    <a:pt x="774" y="334"/>
                    <a:pt x="1346" y="334"/>
                  </a:cubicBezTo>
                  <a:lnTo>
                    <a:pt x="5882" y="334"/>
                  </a:lnTo>
                  <a:cubicBezTo>
                    <a:pt x="6430" y="334"/>
                    <a:pt x="6894" y="786"/>
                    <a:pt x="6894" y="1346"/>
                  </a:cubicBezTo>
                  <a:lnTo>
                    <a:pt x="6906" y="3989"/>
                  </a:lnTo>
                  <a:cubicBezTo>
                    <a:pt x="6906" y="4084"/>
                    <a:pt x="6977" y="4156"/>
                    <a:pt x="7073" y="4156"/>
                  </a:cubicBezTo>
                  <a:cubicBezTo>
                    <a:pt x="7156" y="4156"/>
                    <a:pt x="7239" y="4084"/>
                    <a:pt x="7239" y="3989"/>
                  </a:cubicBezTo>
                  <a:lnTo>
                    <a:pt x="7227" y="1346"/>
                  </a:lnTo>
                  <a:cubicBezTo>
                    <a:pt x="7227" y="620"/>
                    <a:pt x="6632" y="1"/>
                    <a:pt x="58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351" name="Google Shape;12351;p82"/>
          <p:cNvGrpSpPr/>
          <p:nvPr/>
        </p:nvGrpSpPr>
        <p:grpSpPr>
          <a:xfrm>
            <a:off x="7583693" y="3609334"/>
            <a:ext cx="492851" cy="492808"/>
            <a:chOff x="5687770" y="2885496"/>
            <a:chExt cx="369638" cy="369606"/>
          </a:xfrm>
          <a:solidFill>
            <a:srgbClr val="D2DE00"/>
          </a:solidFill>
        </p:grpSpPr>
        <p:sp>
          <p:nvSpPr>
            <p:cNvPr id="12352" name="Google Shape;12352;p82"/>
            <p:cNvSpPr/>
            <p:nvPr/>
          </p:nvSpPr>
          <p:spPr>
            <a:xfrm>
              <a:off x="5772594" y="3003366"/>
              <a:ext cx="112113" cy="110872"/>
            </a:xfrm>
            <a:custGeom>
              <a:avLst/>
              <a:gdLst/>
              <a:ahLst/>
              <a:cxnLst/>
              <a:rect l="l" t="t" r="r" b="b"/>
              <a:pathLst>
                <a:path w="3525" h="3486" extrusionOk="0">
                  <a:moveTo>
                    <a:pt x="3346" y="0"/>
                  </a:moveTo>
                  <a:cubicBezTo>
                    <a:pt x="3302" y="0"/>
                    <a:pt x="3257" y="15"/>
                    <a:pt x="3227" y="45"/>
                  </a:cubicBezTo>
                  <a:lnTo>
                    <a:pt x="60" y="3212"/>
                  </a:lnTo>
                  <a:cubicBezTo>
                    <a:pt x="1" y="3271"/>
                    <a:pt x="1" y="3390"/>
                    <a:pt x="60" y="3450"/>
                  </a:cubicBezTo>
                  <a:cubicBezTo>
                    <a:pt x="84" y="3474"/>
                    <a:pt x="132" y="3486"/>
                    <a:pt x="179" y="3486"/>
                  </a:cubicBezTo>
                  <a:cubicBezTo>
                    <a:pt x="215" y="3486"/>
                    <a:pt x="263" y="3474"/>
                    <a:pt x="298" y="3450"/>
                  </a:cubicBezTo>
                  <a:lnTo>
                    <a:pt x="3465" y="283"/>
                  </a:lnTo>
                  <a:cubicBezTo>
                    <a:pt x="3525" y="223"/>
                    <a:pt x="3525" y="116"/>
                    <a:pt x="3465" y="45"/>
                  </a:cubicBezTo>
                  <a:cubicBezTo>
                    <a:pt x="3436" y="15"/>
                    <a:pt x="3391" y="0"/>
                    <a:pt x="33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53" name="Google Shape;12353;p82"/>
            <p:cNvSpPr/>
            <p:nvPr/>
          </p:nvSpPr>
          <p:spPr>
            <a:xfrm>
              <a:off x="5800996" y="3031736"/>
              <a:ext cx="112113" cy="110904"/>
            </a:xfrm>
            <a:custGeom>
              <a:avLst/>
              <a:gdLst/>
              <a:ahLst/>
              <a:cxnLst/>
              <a:rect l="l" t="t" r="r" b="b"/>
              <a:pathLst>
                <a:path w="3525" h="3487" extrusionOk="0">
                  <a:moveTo>
                    <a:pt x="3346" y="1"/>
                  </a:moveTo>
                  <a:cubicBezTo>
                    <a:pt x="3302" y="1"/>
                    <a:pt x="3257" y="16"/>
                    <a:pt x="3227" y="46"/>
                  </a:cubicBezTo>
                  <a:lnTo>
                    <a:pt x="60" y="3213"/>
                  </a:lnTo>
                  <a:cubicBezTo>
                    <a:pt x="1" y="3272"/>
                    <a:pt x="1" y="3391"/>
                    <a:pt x="60" y="3451"/>
                  </a:cubicBezTo>
                  <a:cubicBezTo>
                    <a:pt x="84" y="3475"/>
                    <a:pt x="132" y="3487"/>
                    <a:pt x="179" y="3487"/>
                  </a:cubicBezTo>
                  <a:cubicBezTo>
                    <a:pt x="215" y="3487"/>
                    <a:pt x="263" y="3475"/>
                    <a:pt x="298" y="3451"/>
                  </a:cubicBezTo>
                  <a:lnTo>
                    <a:pt x="3465" y="284"/>
                  </a:lnTo>
                  <a:cubicBezTo>
                    <a:pt x="3525" y="224"/>
                    <a:pt x="3525" y="117"/>
                    <a:pt x="3465" y="46"/>
                  </a:cubicBezTo>
                  <a:cubicBezTo>
                    <a:pt x="3436" y="16"/>
                    <a:pt x="3391" y="1"/>
                    <a:pt x="334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54" name="Google Shape;12354;p82"/>
            <p:cNvSpPr/>
            <p:nvPr/>
          </p:nvSpPr>
          <p:spPr>
            <a:xfrm>
              <a:off x="5829016" y="3141558"/>
              <a:ext cx="31455" cy="30247"/>
            </a:xfrm>
            <a:custGeom>
              <a:avLst/>
              <a:gdLst/>
              <a:ahLst/>
              <a:cxnLst/>
              <a:rect l="l" t="t" r="r" b="b"/>
              <a:pathLst>
                <a:path w="989" h="951" extrusionOk="0">
                  <a:moveTo>
                    <a:pt x="810" y="1"/>
                  </a:moveTo>
                  <a:cubicBezTo>
                    <a:pt x="766" y="1"/>
                    <a:pt x="721" y="16"/>
                    <a:pt x="691" y="45"/>
                  </a:cubicBezTo>
                  <a:lnTo>
                    <a:pt x="72" y="665"/>
                  </a:lnTo>
                  <a:cubicBezTo>
                    <a:pt x="1" y="724"/>
                    <a:pt x="1" y="843"/>
                    <a:pt x="72" y="903"/>
                  </a:cubicBezTo>
                  <a:cubicBezTo>
                    <a:pt x="96" y="938"/>
                    <a:pt x="144" y="950"/>
                    <a:pt x="191" y="950"/>
                  </a:cubicBezTo>
                  <a:cubicBezTo>
                    <a:pt x="227" y="950"/>
                    <a:pt x="275" y="938"/>
                    <a:pt x="298" y="903"/>
                  </a:cubicBezTo>
                  <a:lnTo>
                    <a:pt x="929" y="284"/>
                  </a:lnTo>
                  <a:cubicBezTo>
                    <a:pt x="989" y="224"/>
                    <a:pt x="989" y="105"/>
                    <a:pt x="929" y="45"/>
                  </a:cubicBezTo>
                  <a:cubicBezTo>
                    <a:pt x="900" y="16"/>
                    <a:pt x="855" y="1"/>
                    <a:pt x="8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55" name="Google Shape;12355;p82"/>
            <p:cNvSpPr/>
            <p:nvPr/>
          </p:nvSpPr>
          <p:spPr>
            <a:xfrm>
              <a:off x="5866514" y="3060519"/>
              <a:ext cx="75378" cy="73788"/>
            </a:xfrm>
            <a:custGeom>
              <a:avLst/>
              <a:gdLst/>
              <a:ahLst/>
              <a:cxnLst/>
              <a:rect l="l" t="t" r="r" b="b"/>
              <a:pathLst>
                <a:path w="2370" h="2320" extrusionOk="0">
                  <a:moveTo>
                    <a:pt x="2179" y="1"/>
                  </a:moveTo>
                  <a:cubicBezTo>
                    <a:pt x="2135" y="1"/>
                    <a:pt x="2090" y="16"/>
                    <a:pt x="2060" y="46"/>
                  </a:cubicBezTo>
                  <a:lnTo>
                    <a:pt x="60" y="2034"/>
                  </a:lnTo>
                  <a:cubicBezTo>
                    <a:pt x="0" y="2093"/>
                    <a:pt x="0" y="2212"/>
                    <a:pt x="60" y="2272"/>
                  </a:cubicBezTo>
                  <a:cubicBezTo>
                    <a:pt x="96" y="2308"/>
                    <a:pt x="143" y="2320"/>
                    <a:pt x="179" y="2320"/>
                  </a:cubicBezTo>
                  <a:cubicBezTo>
                    <a:pt x="227" y="2320"/>
                    <a:pt x="274" y="2308"/>
                    <a:pt x="298" y="2272"/>
                  </a:cubicBezTo>
                  <a:lnTo>
                    <a:pt x="2298" y="284"/>
                  </a:lnTo>
                  <a:cubicBezTo>
                    <a:pt x="2370" y="212"/>
                    <a:pt x="2370" y="105"/>
                    <a:pt x="2298" y="46"/>
                  </a:cubicBezTo>
                  <a:cubicBezTo>
                    <a:pt x="2269" y="16"/>
                    <a:pt x="2224" y="1"/>
                    <a:pt x="2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56" name="Google Shape;12356;p82"/>
            <p:cNvSpPr/>
            <p:nvPr/>
          </p:nvSpPr>
          <p:spPr>
            <a:xfrm>
              <a:off x="5687770" y="2885496"/>
              <a:ext cx="369638" cy="369606"/>
            </a:xfrm>
            <a:custGeom>
              <a:avLst/>
              <a:gdLst/>
              <a:ahLst/>
              <a:cxnLst/>
              <a:rect l="l" t="t" r="r" b="b"/>
              <a:pathLst>
                <a:path w="11622" h="11621" extrusionOk="0">
                  <a:moveTo>
                    <a:pt x="7275" y="357"/>
                  </a:moveTo>
                  <a:lnTo>
                    <a:pt x="7466" y="548"/>
                  </a:lnTo>
                  <a:lnTo>
                    <a:pt x="7466" y="560"/>
                  </a:lnTo>
                  <a:cubicBezTo>
                    <a:pt x="7335" y="810"/>
                    <a:pt x="7383" y="1131"/>
                    <a:pt x="7573" y="1334"/>
                  </a:cubicBezTo>
                  <a:cubicBezTo>
                    <a:pt x="7702" y="1462"/>
                    <a:pt x="7864" y="1527"/>
                    <a:pt x="8028" y="1527"/>
                  </a:cubicBezTo>
                  <a:cubicBezTo>
                    <a:pt x="8137" y="1527"/>
                    <a:pt x="8247" y="1498"/>
                    <a:pt x="8347" y="1441"/>
                  </a:cubicBezTo>
                  <a:lnTo>
                    <a:pt x="8359" y="1441"/>
                  </a:lnTo>
                  <a:lnTo>
                    <a:pt x="8811" y="1881"/>
                  </a:lnTo>
                  <a:lnTo>
                    <a:pt x="8811" y="1905"/>
                  </a:lnTo>
                  <a:cubicBezTo>
                    <a:pt x="8680" y="2155"/>
                    <a:pt x="8716" y="2465"/>
                    <a:pt x="8918" y="2679"/>
                  </a:cubicBezTo>
                  <a:cubicBezTo>
                    <a:pt x="9040" y="2800"/>
                    <a:pt x="9199" y="2866"/>
                    <a:pt x="9364" y="2866"/>
                  </a:cubicBezTo>
                  <a:cubicBezTo>
                    <a:pt x="9474" y="2866"/>
                    <a:pt x="9587" y="2836"/>
                    <a:pt x="9692" y="2774"/>
                  </a:cubicBezTo>
                  <a:lnTo>
                    <a:pt x="9704" y="2774"/>
                  </a:lnTo>
                  <a:lnTo>
                    <a:pt x="10145" y="3227"/>
                  </a:lnTo>
                  <a:lnTo>
                    <a:pt x="10145" y="3239"/>
                  </a:lnTo>
                  <a:cubicBezTo>
                    <a:pt x="10014" y="3489"/>
                    <a:pt x="10061" y="3810"/>
                    <a:pt x="10252" y="4013"/>
                  </a:cubicBezTo>
                  <a:cubicBezTo>
                    <a:pt x="10381" y="4141"/>
                    <a:pt x="10543" y="4205"/>
                    <a:pt x="10707" y="4205"/>
                  </a:cubicBezTo>
                  <a:cubicBezTo>
                    <a:pt x="10816" y="4205"/>
                    <a:pt x="10926" y="4177"/>
                    <a:pt x="11026" y="4120"/>
                  </a:cubicBezTo>
                  <a:lnTo>
                    <a:pt x="11038" y="4120"/>
                  </a:lnTo>
                  <a:lnTo>
                    <a:pt x="11240" y="4310"/>
                  </a:lnTo>
                  <a:cubicBezTo>
                    <a:pt x="11276" y="4358"/>
                    <a:pt x="11288" y="4358"/>
                    <a:pt x="11276" y="4370"/>
                  </a:cubicBezTo>
                  <a:lnTo>
                    <a:pt x="10252" y="5394"/>
                  </a:lnTo>
                  <a:lnTo>
                    <a:pt x="9907" y="5060"/>
                  </a:lnTo>
                  <a:cubicBezTo>
                    <a:pt x="9877" y="5031"/>
                    <a:pt x="9832" y="5016"/>
                    <a:pt x="9788" y="5016"/>
                  </a:cubicBezTo>
                  <a:cubicBezTo>
                    <a:pt x="9743" y="5016"/>
                    <a:pt x="9698" y="5031"/>
                    <a:pt x="9669" y="5060"/>
                  </a:cubicBezTo>
                  <a:cubicBezTo>
                    <a:pt x="9609" y="5120"/>
                    <a:pt x="9609" y="5239"/>
                    <a:pt x="9669" y="5298"/>
                  </a:cubicBezTo>
                  <a:lnTo>
                    <a:pt x="10014" y="5632"/>
                  </a:lnTo>
                  <a:lnTo>
                    <a:pt x="4358" y="11287"/>
                  </a:lnTo>
                  <a:lnTo>
                    <a:pt x="4335" y="11287"/>
                  </a:lnTo>
                  <a:lnTo>
                    <a:pt x="4132" y="11097"/>
                  </a:lnTo>
                  <a:lnTo>
                    <a:pt x="4132" y="11085"/>
                  </a:lnTo>
                  <a:cubicBezTo>
                    <a:pt x="4275" y="10835"/>
                    <a:pt x="4227" y="10513"/>
                    <a:pt x="4013" y="10323"/>
                  </a:cubicBezTo>
                  <a:cubicBezTo>
                    <a:pt x="3894" y="10204"/>
                    <a:pt x="3715" y="10132"/>
                    <a:pt x="3561" y="10132"/>
                  </a:cubicBezTo>
                  <a:cubicBezTo>
                    <a:pt x="3453" y="10132"/>
                    <a:pt x="3346" y="10156"/>
                    <a:pt x="3239" y="10204"/>
                  </a:cubicBezTo>
                  <a:lnTo>
                    <a:pt x="3227" y="10204"/>
                  </a:lnTo>
                  <a:lnTo>
                    <a:pt x="2763" y="9739"/>
                  </a:lnTo>
                  <a:lnTo>
                    <a:pt x="2763" y="9728"/>
                  </a:lnTo>
                  <a:cubicBezTo>
                    <a:pt x="2906" y="9478"/>
                    <a:pt x="2858" y="9168"/>
                    <a:pt x="2644" y="8966"/>
                  </a:cubicBezTo>
                  <a:cubicBezTo>
                    <a:pt x="2518" y="8839"/>
                    <a:pt x="2354" y="8773"/>
                    <a:pt x="2188" y="8773"/>
                  </a:cubicBezTo>
                  <a:cubicBezTo>
                    <a:pt x="2089" y="8773"/>
                    <a:pt x="1988" y="8797"/>
                    <a:pt x="1894" y="8847"/>
                  </a:cubicBezTo>
                  <a:lnTo>
                    <a:pt x="1870" y="8847"/>
                  </a:lnTo>
                  <a:lnTo>
                    <a:pt x="1417" y="8394"/>
                  </a:lnTo>
                  <a:lnTo>
                    <a:pt x="1417" y="8370"/>
                  </a:lnTo>
                  <a:cubicBezTo>
                    <a:pt x="1548" y="8120"/>
                    <a:pt x="1501" y="7811"/>
                    <a:pt x="1298" y="7620"/>
                  </a:cubicBezTo>
                  <a:cubicBezTo>
                    <a:pt x="1166" y="7488"/>
                    <a:pt x="1003" y="7419"/>
                    <a:pt x="838" y="7419"/>
                  </a:cubicBezTo>
                  <a:cubicBezTo>
                    <a:pt x="736" y="7419"/>
                    <a:pt x="632" y="7446"/>
                    <a:pt x="536" y="7501"/>
                  </a:cubicBezTo>
                  <a:lnTo>
                    <a:pt x="525" y="7501"/>
                  </a:lnTo>
                  <a:lnTo>
                    <a:pt x="322" y="7299"/>
                  </a:lnTo>
                  <a:lnTo>
                    <a:pt x="322" y="7287"/>
                  </a:lnTo>
                  <a:lnTo>
                    <a:pt x="322" y="7275"/>
                  </a:lnTo>
                  <a:lnTo>
                    <a:pt x="5978" y="1619"/>
                  </a:lnTo>
                  <a:lnTo>
                    <a:pt x="6335" y="1977"/>
                  </a:lnTo>
                  <a:cubicBezTo>
                    <a:pt x="6370" y="2000"/>
                    <a:pt x="6418" y="2024"/>
                    <a:pt x="6454" y="2024"/>
                  </a:cubicBezTo>
                  <a:cubicBezTo>
                    <a:pt x="6501" y="2024"/>
                    <a:pt x="6549" y="2000"/>
                    <a:pt x="6573" y="1977"/>
                  </a:cubicBezTo>
                  <a:cubicBezTo>
                    <a:pt x="6632" y="1917"/>
                    <a:pt x="6632" y="1798"/>
                    <a:pt x="6573" y="1739"/>
                  </a:cubicBezTo>
                  <a:lnTo>
                    <a:pt x="6216" y="1381"/>
                  </a:lnTo>
                  <a:lnTo>
                    <a:pt x="7252" y="357"/>
                  </a:lnTo>
                  <a:close/>
                  <a:moveTo>
                    <a:pt x="7275" y="0"/>
                  </a:moveTo>
                  <a:cubicBezTo>
                    <a:pt x="7180" y="0"/>
                    <a:pt x="7097" y="24"/>
                    <a:pt x="7025" y="95"/>
                  </a:cubicBezTo>
                  <a:lnTo>
                    <a:pt x="96" y="7025"/>
                  </a:lnTo>
                  <a:cubicBezTo>
                    <a:pt x="36" y="7084"/>
                    <a:pt x="1" y="7168"/>
                    <a:pt x="1" y="7275"/>
                  </a:cubicBezTo>
                  <a:cubicBezTo>
                    <a:pt x="1" y="7358"/>
                    <a:pt x="24" y="7454"/>
                    <a:pt x="96" y="7525"/>
                  </a:cubicBezTo>
                  <a:lnTo>
                    <a:pt x="298" y="7715"/>
                  </a:lnTo>
                  <a:cubicBezTo>
                    <a:pt x="357" y="7782"/>
                    <a:pt x="449" y="7821"/>
                    <a:pt x="544" y="7821"/>
                  </a:cubicBezTo>
                  <a:cubicBezTo>
                    <a:pt x="602" y="7821"/>
                    <a:pt x="661" y="7807"/>
                    <a:pt x="715" y="7775"/>
                  </a:cubicBezTo>
                  <a:cubicBezTo>
                    <a:pt x="759" y="7753"/>
                    <a:pt x="806" y="7743"/>
                    <a:pt x="852" y="7743"/>
                  </a:cubicBezTo>
                  <a:cubicBezTo>
                    <a:pt x="932" y="7743"/>
                    <a:pt x="1012" y="7774"/>
                    <a:pt x="1072" y="7835"/>
                  </a:cubicBezTo>
                  <a:cubicBezTo>
                    <a:pt x="1156" y="7930"/>
                    <a:pt x="1191" y="8073"/>
                    <a:pt x="1132" y="8192"/>
                  </a:cubicBezTo>
                  <a:cubicBezTo>
                    <a:pt x="1048" y="8335"/>
                    <a:pt x="1084" y="8513"/>
                    <a:pt x="1191" y="8608"/>
                  </a:cubicBezTo>
                  <a:lnTo>
                    <a:pt x="1644" y="9073"/>
                  </a:lnTo>
                  <a:cubicBezTo>
                    <a:pt x="1710" y="9139"/>
                    <a:pt x="1803" y="9173"/>
                    <a:pt x="1895" y="9173"/>
                  </a:cubicBezTo>
                  <a:cubicBezTo>
                    <a:pt x="1953" y="9173"/>
                    <a:pt x="2010" y="9160"/>
                    <a:pt x="2060" y="9132"/>
                  </a:cubicBezTo>
                  <a:cubicBezTo>
                    <a:pt x="2107" y="9109"/>
                    <a:pt x="2159" y="9097"/>
                    <a:pt x="2210" y="9097"/>
                  </a:cubicBezTo>
                  <a:cubicBezTo>
                    <a:pt x="2290" y="9097"/>
                    <a:pt x="2367" y="9127"/>
                    <a:pt x="2418" y="9192"/>
                  </a:cubicBezTo>
                  <a:cubicBezTo>
                    <a:pt x="2513" y="9287"/>
                    <a:pt x="2537" y="9430"/>
                    <a:pt x="2477" y="9549"/>
                  </a:cubicBezTo>
                  <a:cubicBezTo>
                    <a:pt x="2406" y="9680"/>
                    <a:pt x="2441" y="9859"/>
                    <a:pt x="2549" y="9966"/>
                  </a:cubicBezTo>
                  <a:lnTo>
                    <a:pt x="3001" y="10430"/>
                  </a:lnTo>
                  <a:cubicBezTo>
                    <a:pt x="3067" y="10496"/>
                    <a:pt x="3160" y="10530"/>
                    <a:pt x="3252" y="10530"/>
                  </a:cubicBezTo>
                  <a:cubicBezTo>
                    <a:pt x="3310" y="10530"/>
                    <a:pt x="3367" y="10517"/>
                    <a:pt x="3418" y="10490"/>
                  </a:cubicBezTo>
                  <a:cubicBezTo>
                    <a:pt x="3464" y="10466"/>
                    <a:pt x="3516" y="10454"/>
                    <a:pt x="3567" y="10454"/>
                  </a:cubicBezTo>
                  <a:cubicBezTo>
                    <a:pt x="3647" y="10454"/>
                    <a:pt x="3724" y="10484"/>
                    <a:pt x="3775" y="10549"/>
                  </a:cubicBezTo>
                  <a:cubicBezTo>
                    <a:pt x="3870" y="10632"/>
                    <a:pt x="3894" y="10787"/>
                    <a:pt x="3834" y="10906"/>
                  </a:cubicBezTo>
                  <a:cubicBezTo>
                    <a:pt x="3763" y="11037"/>
                    <a:pt x="3799" y="11216"/>
                    <a:pt x="3894" y="11323"/>
                  </a:cubicBezTo>
                  <a:lnTo>
                    <a:pt x="4096" y="11514"/>
                  </a:lnTo>
                  <a:cubicBezTo>
                    <a:pt x="4156" y="11573"/>
                    <a:pt x="4239" y="11621"/>
                    <a:pt x="4346" y="11621"/>
                  </a:cubicBezTo>
                  <a:cubicBezTo>
                    <a:pt x="4430" y="11621"/>
                    <a:pt x="4525" y="11585"/>
                    <a:pt x="4596" y="11514"/>
                  </a:cubicBezTo>
                  <a:lnTo>
                    <a:pt x="11514" y="4596"/>
                  </a:lnTo>
                  <a:cubicBezTo>
                    <a:pt x="11574" y="4536"/>
                    <a:pt x="11621" y="4441"/>
                    <a:pt x="11621" y="4346"/>
                  </a:cubicBezTo>
                  <a:cubicBezTo>
                    <a:pt x="11621" y="4239"/>
                    <a:pt x="11585" y="4179"/>
                    <a:pt x="11538" y="4108"/>
                  </a:cubicBezTo>
                  <a:lnTo>
                    <a:pt x="11335" y="3905"/>
                  </a:lnTo>
                  <a:cubicBezTo>
                    <a:pt x="11275" y="3845"/>
                    <a:pt x="11180" y="3808"/>
                    <a:pt x="11082" y="3808"/>
                  </a:cubicBezTo>
                  <a:cubicBezTo>
                    <a:pt x="11027" y="3808"/>
                    <a:pt x="10970" y="3820"/>
                    <a:pt x="10919" y="3846"/>
                  </a:cubicBezTo>
                  <a:cubicBezTo>
                    <a:pt x="10872" y="3869"/>
                    <a:pt x="10822" y="3882"/>
                    <a:pt x="10772" y="3882"/>
                  </a:cubicBezTo>
                  <a:cubicBezTo>
                    <a:pt x="10693" y="3882"/>
                    <a:pt x="10615" y="3852"/>
                    <a:pt x="10550" y="3786"/>
                  </a:cubicBezTo>
                  <a:cubicBezTo>
                    <a:pt x="10466" y="3703"/>
                    <a:pt x="10431" y="3536"/>
                    <a:pt x="10490" y="3417"/>
                  </a:cubicBezTo>
                  <a:cubicBezTo>
                    <a:pt x="10561" y="3286"/>
                    <a:pt x="10550" y="3108"/>
                    <a:pt x="10431" y="3001"/>
                  </a:cubicBezTo>
                  <a:lnTo>
                    <a:pt x="9990" y="2560"/>
                  </a:lnTo>
                  <a:cubicBezTo>
                    <a:pt x="9923" y="2493"/>
                    <a:pt x="9829" y="2454"/>
                    <a:pt x="9736" y="2454"/>
                  </a:cubicBezTo>
                  <a:cubicBezTo>
                    <a:pt x="9679" y="2454"/>
                    <a:pt x="9623" y="2469"/>
                    <a:pt x="9573" y="2501"/>
                  </a:cubicBezTo>
                  <a:cubicBezTo>
                    <a:pt x="9530" y="2522"/>
                    <a:pt x="9481" y="2533"/>
                    <a:pt x="9432" y="2533"/>
                  </a:cubicBezTo>
                  <a:cubicBezTo>
                    <a:pt x="9347" y="2533"/>
                    <a:pt x="9260" y="2501"/>
                    <a:pt x="9192" y="2441"/>
                  </a:cubicBezTo>
                  <a:cubicBezTo>
                    <a:pt x="9109" y="2346"/>
                    <a:pt x="9073" y="2179"/>
                    <a:pt x="9133" y="2060"/>
                  </a:cubicBezTo>
                  <a:cubicBezTo>
                    <a:pt x="9204" y="1929"/>
                    <a:pt x="9192" y="1750"/>
                    <a:pt x="9073" y="1643"/>
                  </a:cubicBezTo>
                  <a:lnTo>
                    <a:pt x="8633" y="1203"/>
                  </a:lnTo>
                  <a:cubicBezTo>
                    <a:pt x="8567" y="1137"/>
                    <a:pt x="8474" y="1102"/>
                    <a:pt x="8381" y="1102"/>
                  </a:cubicBezTo>
                  <a:cubicBezTo>
                    <a:pt x="8324" y="1102"/>
                    <a:pt x="8266" y="1116"/>
                    <a:pt x="8216" y="1143"/>
                  </a:cubicBezTo>
                  <a:cubicBezTo>
                    <a:pt x="8169" y="1166"/>
                    <a:pt x="8117" y="1179"/>
                    <a:pt x="8065" y="1179"/>
                  </a:cubicBezTo>
                  <a:cubicBezTo>
                    <a:pt x="7983" y="1179"/>
                    <a:pt x="7900" y="1149"/>
                    <a:pt x="7835" y="1084"/>
                  </a:cubicBezTo>
                  <a:cubicBezTo>
                    <a:pt x="7752" y="988"/>
                    <a:pt x="7716" y="834"/>
                    <a:pt x="7775" y="715"/>
                  </a:cubicBezTo>
                  <a:cubicBezTo>
                    <a:pt x="7859" y="572"/>
                    <a:pt x="7835" y="393"/>
                    <a:pt x="7716" y="298"/>
                  </a:cubicBezTo>
                  <a:lnTo>
                    <a:pt x="7525" y="95"/>
                  </a:lnTo>
                  <a:cubicBezTo>
                    <a:pt x="7466" y="36"/>
                    <a:pt x="7383" y="0"/>
                    <a:pt x="727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57" name="Google Shape;12357;p82"/>
            <p:cNvSpPr/>
            <p:nvPr/>
          </p:nvSpPr>
          <p:spPr>
            <a:xfrm>
              <a:off x="5737386" y="2968794"/>
              <a:ext cx="182942" cy="181416"/>
            </a:xfrm>
            <a:custGeom>
              <a:avLst/>
              <a:gdLst/>
              <a:ahLst/>
              <a:cxnLst/>
              <a:rect l="l" t="t" r="r" b="b"/>
              <a:pathLst>
                <a:path w="5752" h="5704" extrusionOk="0">
                  <a:moveTo>
                    <a:pt x="4322" y="1"/>
                  </a:moveTo>
                  <a:cubicBezTo>
                    <a:pt x="4263" y="1"/>
                    <a:pt x="4203" y="24"/>
                    <a:pt x="4156" y="48"/>
                  </a:cubicBezTo>
                  <a:lnTo>
                    <a:pt x="60" y="4144"/>
                  </a:lnTo>
                  <a:cubicBezTo>
                    <a:pt x="12" y="4192"/>
                    <a:pt x="0" y="4251"/>
                    <a:pt x="0" y="4311"/>
                  </a:cubicBezTo>
                  <a:cubicBezTo>
                    <a:pt x="0" y="4370"/>
                    <a:pt x="36" y="4430"/>
                    <a:pt x="60" y="4477"/>
                  </a:cubicBezTo>
                  <a:lnTo>
                    <a:pt x="1251" y="5668"/>
                  </a:lnTo>
                  <a:cubicBezTo>
                    <a:pt x="1286" y="5692"/>
                    <a:pt x="1322" y="5704"/>
                    <a:pt x="1370" y="5704"/>
                  </a:cubicBezTo>
                  <a:cubicBezTo>
                    <a:pt x="1417" y="5704"/>
                    <a:pt x="1465" y="5692"/>
                    <a:pt x="1489" y="5668"/>
                  </a:cubicBezTo>
                  <a:cubicBezTo>
                    <a:pt x="1548" y="5608"/>
                    <a:pt x="1548" y="5489"/>
                    <a:pt x="1489" y="5430"/>
                  </a:cubicBezTo>
                  <a:lnTo>
                    <a:pt x="393" y="4323"/>
                  </a:lnTo>
                  <a:lnTo>
                    <a:pt x="4322" y="393"/>
                  </a:lnTo>
                  <a:lnTo>
                    <a:pt x="5418" y="1501"/>
                  </a:lnTo>
                  <a:cubicBezTo>
                    <a:pt x="5447" y="1531"/>
                    <a:pt x="5492" y="1545"/>
                    <a:pt x="5537" y="1545"/>
                  </a:cubicBezTo>
                  <a:cubicBezTo>
                    <a:pt x="5581" y="1545"/>
                    <a:pt x="5626" y="1531"/>
                    <a:pt x="5656" y="1501"/>
                  </a:cubicBezTo>
                  <a:cubicBezTo>
                    <a:pt x="5751" y="1406"/>
                    <a:pt x="5751" y="1310"/>
                    <a:pt x="5668" y="1239"/>
                  </a:cubicBezTo>
                  <a:lnTo>
                    <a:pt x="4477" y="48"/>
                  </a:lnTo>
                  <a:cubicBezTo>
                    <a:pt x="4441" y="12"/>
                    <a:pt x="4370" y="1"/>
                    <a:pt x="432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58" name="Google Shape;12358;p82"/>
            <p:cNvSpPr/>
            <p:nvPr/>
          </p:nvSpPr>
          <p:spPr>
            <a:xfrm>
              <a:off x="5793808" y="3024548"/>
              <a:ext cx="181797" cy="181320"/>
            </a:xfrm>
            <a:custGeom>
              <a:avLst/>
              <a:gdLst/>
              <a:ahLst/>
              <a:cxnLst/>
              <a:rect l="l" t="t" r="r" b="b"/>
              <a:pathLst>
                <a:path w="5716" h="5701" extrusionOk="0">
                  <a:moveTo>
                    <a:pt x="4346" y="1"/>
                  </a:moveTo>
                  <a:cubicBezTo>
                    <a:pt x="4302" y="1"/>
                    <a:pt x="4257" y="16"/>
                    <a:pt x="4227" y="45"/>
                  </a:cubicBezTo>
                  <a:cubicBezTo>
                    <a:pt x="4168" y="105"/>
                    <a:pt x="4168" y="224"/>
                    <a:pt x="4227" y="284"/>
                  </a:cubicBezTo>
                  <a:lnTo>
                    <a:pt x="5322" y="1379"/>
                  </a:lnTo>
                  <a:lnTo>
                    <a:pt x="1393" y="5308"/>
                  </a:lnTo>
                  <a:lnTo>
                    <a:pt x="298" y="4213"/>
                  </a:lnTo>
                  <a:cubicBezTo>
                    <a:pt x="268" y="4183"/>
                    <a:pt x="224" y="4168"/>
                    <a:pt x="179" y="4168"/>
                  </a:cubicBezTo>
                  <a:cubicBezTo>
                    <a:pt x="134" y="4168"/>
                    <a:pt x="90" y="4183"/>
                    <a:pt x="60" y="4213"/>
                  </a:cubicBezTo>
                  <a:cubicBezTo>
                    <a:pt x="0" y="4272"/>
                    <a:pt x="0" y="4391"/>
                    <a:pt x="60" y="4451"/>
                  </a:cubicBezTo>
                  <a:lnTo>
                    <a:pt x="1251" y="5641"/>
                  </a:lnTo>
                  <a:cubicBezTo>
                    <a:pt x="1298" y="5689"/>
                    <a:pt x="1358" y="5701"/>
                    <a:pt x="1393" y="5701"/>
                  </a:cubicBezTo>
                  <a:cubicBezTo>
                    <a:pt x="1453" y="5701"/>
                    <a:pt x="1512" y="5689"/>
                    <a:pt x="1560" y="5641"/>
                  </a:cubicBezTo>
                  <a:lnTo>
                    <a:pt x="5656" y="1546"/>
                  </a:lnTo>
                  <a:cubicBezTo>
                    <a:pt x="5692" y="1498"/>
                    <a:pt x="5715" y="1438"/>
                    <a:pt x="5715" y="1379"/>
                  </a:cubicBezTo>
                  <a:cubicBezTo>
                    <a:pt x="5715" y="1343"/>
                    <a:pt x="5703" y="1272"/>
                    <a:pt x="5656" y="1236"/>
                  </a:cubicBezTo>
                  <a:lnTo>
                    <a:pt x="4465" y="45"/>
                  </a:lnTo>
                  <a:cubicBezTo>
                    <a:pt x="4435" y="16"/>
                    <a:pt x="4391" y="1"/>
                    <a:pt x="434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59" name="Google Shape;12359;p82"/>
            <p:cNvSpPr/>
            <p:nvPr/>
          </p:nvSpPr>
          <p:spPr>
            <a:xfrm>
              <a:off x="5964600" y="3015483"/>
              <a:ext cx="23122" cy="21882"/>
            </a:xfrm>
            <a:custGeom>
              <a:avLst/>
              <a:gdLst/>
              <a:ahLst/>
              <a:cxnLst/>
              <a:rect l="l" t="t" r="r" b="b"/>
              <a:pathLst>
                <a:path w="727" h="688" extrusionOk="0">
                  <a:moveTo>
                    <a:pt x="179" y="0"/>
                  </a:moveTo>
                  <a:cubicBezTo>
                    <a:pt x="134" y="0"/>
                    <a:pt x="89" y="15"/>
                    <a:pt x="60" y="45"/>
                  </a:cubicBezTo>
                  <a:cubicBezTo>
                    <a:pt x="0" y="104"/>
                    <a:pt x="0" y="223"/>
                    <a:pt x="60" y="283"/>
                  </a:cubicBezTo>
                  <a:lnTo>
                    <a:pt x="417" y="640"/>
                  </a:lnTo>
                  <a:cubicBezTo>
                    <a:pt x="453" y="676"/>
                    <a:pt x="488" y="688"/>
                    <a:pt x="536" y="688"/>
                  </a:cubicBezTo>
                  <a:cubicBezTo>
                    <a:pt x="584" y="688"/>
                    <a:pt x="619" y="664"/>
                    <a:pt x="655" y="640"/>
                  </a:cubicBezTo>
                  <a:cubicBezTo>
                    <a:pt x="726" y="580"/>
                    <a:pt x="726" y="473"/>
                    <a:pt x="655" y="402"/>
                  </a:cubicBezTo>
                  <a:lnTo>
                    <a:pt x="298" y="45"/>
                  </a:lnTo>
                  <a:cubicBezTo>
                    <a:pt x="268" y="15"/>
                    <a:pt x="223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60" name="Google Shape;12360;p82"/>
            <p:cNvSpPr/>
            <p:nvPr/>
          </p:nvSpPr>
          <p:spPr>
            <a:xfrm>
              <a:off x="5935817" y="2986700"/>
              <a:ext cx="22741" cy="21119"/>
            </a:xfrm>
            <a:custGeom>
              <a:avLst/>
              <a:gdLst/>
              <a:ahLst/>
              <a:cxnLst/>
              <a:rect l="l" t="t" r="r" b="b"/>
              <a:pathLst>
                <a:path w="715" h="664" extrusionOk="0">
                  <a:moveTo>
                    <a:pt x="179" y="0"/>
                  </a:moveTo>
                  <a:cubicBezTo>
                    <a:pt x="134" y="0"/>
                    <a:pt x="90" y="15"/>
                    <a:pt x="60" y="45"/>
                  </a:cubicBezTo>
                  <a:cubicBezTo>
                    <a:pt x="0" y="104"/>
                    <a:pt x="0" y="223"/>
                    <a:pt x="60" y="283"/>
                  </a:cubicBezTo>
                  <a:lnTo>
                    <a:pt x="405" y="628"/>
                  </a:lnTo>
                  <a:cubicBezTo>
                    <a:pt x="429" y="652"/>
                    <a:pt x="476" y="664"/>
                    <a:pt x="524" y="664"/>
                  </a:cubicBezTo>
                  <a:cubicBezTo>
                    <a:pt x="560" y="664"/>
                    <a:pt x="607" y="652"/>
                    <a:pt x="643" y="628"/>
                  </a:cubicBezTo>
                  <a:cubicBezTo>
                    <a:pt x="715" y="569"/>
                    <a:pt x="715" y="462"/>
                    <a:pt x="643" y="378"/>
                  </a:cubicBezTo>
                  <a:lnTo>
                    <a:pt x="298" y="45"/>
                  </a:lnTo>
                  <a:cubicBezTo>
                    <a:pt x="268" y="15"/>
                    <a:pt x="223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61" name="Google Shape;12361;p82"/>
            <p:cNvSpPr/>
            <p:nvPr/>
          </p:nvSpPr>
          <p:spPr>
            <a:xfrm>
              <a:off x="5906270" y="2957153"/>
              <a:ext cx="23504" cy="21914"/>
            </a:xfrm>
            <a:custGeom>
              <a:avLst/>
              <a:gdLst/>
              <a:ahLst/>
              <a:cxnLst/>
              <a:rect l="l" t="t" r="r" b="b"/>
              <a:pathLst>
                <a:path w="739" h="689" extrusionOk="0">
                  <a:moveTo>
                    <a:pt x="179" y="0"/>
                  </a:moveTo>
                  <a:cubicBezTo>
                    <a:pt x="134" y="0"/>
                    <a:pt x="90" y="15"/>
                    <a:pt x="60" y="45"/>
                  </a:cubicBezTo>
                  <a:cubicBezTo>
                    <a:pt x="1" y="105"/>
                    <a:pt x="1" y="224"/>
                    <a:pt x="60" y="283"/>
                  </a:cubicBezTo>
                  <a:lnTo>
                    <a:pt x="417" y="640"/>
                  </a:lnTo>
                  <a:cubicBezTo>
                    <a:pt x="453" y="676"/>
                    <a:pt x="501" y="688"/>
                    <a:pt x="536" y="688"/>
                  </a:cubicBezTo>
                  <a:cubicBezTo>
                    <a:pt x="584" y="688"/>
                    <a:pt x="632" y="676"/>
                    <a:pt x="655" y="640"/>
                  </a:cubicBezTo>
                  <a:cubicBezTo>
                    <a:pt x="739" y="581"/>
                    <a:pt x="739" y="486"/>
                    <a:pt x="655" y="402"/>
                  </a:cubicBezTo>
                  <a:lnTo>
                    <a:pt x="298" y="45"/>
                  </a:lnTo>
                  <a:cubicBezTo>
                    <a:pt x="268" y="15"/>
                    <a:pt x="224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362" name="Google Shape;12362;p82"/>
          <p:cNvGrpSpPr/>
          <p:nvPr/>
        </p:nvGrpSpPr>
        <p:grpSpPr>
          <a:xfrm>
            <a:off x="6509278" y="3635076"/>
            <a:ext cx="208556" cy="466049"/>
            <a:chOff x="4881958" y="2904802"/>
            <a:chExt cx="156417" cy="349537"/>
          </a:xfrm>
          <a:solidFill>
            <a:srgbClr val="D2DE00"/>
          </a:solidFill>
        </p:grpSpPr>
        <p:sp>
          <p:nvSpPr>
            <p:cNvPr id="12363" name="Google Shape;12363;p82"/>
            <p:cNvSpPr/>
            <p:nvPr/>
          </p:nvSpPr>
          <p:spPr>
            <a:xfrm>
              <a:off x="4994802" y="3168370"/>
              <a:ext cx="10241" cy="10623"/>
            </a:xfrm>
            <a:custGeom>
              <a:avLst/>
              <a:gdLst/>
              <a:ahLst/>
              <a:cxnLst/>
              <a:rect l="l" t="t" r="r" b="b"/>
              <a:pathLst>
                <a:path w="322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cubicBezTo>
                    <a:pt x="250" y="334"/>
                    <a:pt x="322" y="250"/>
                    <a:pt x="322" y="167"/>
                  </a:cubicBez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64" name="Google Shape;12364;p82"/>
            <p:cNvSpPr/>
            <p:nvPr/>
          </p:nvSpPr>
          <p:spPr>
            <a:xfrm>
              <a:off x="4994802" y="3194864"/>
              <a:ext cx="10241" cy="10273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65" name="Google Shape;12365;p82"/>
            <p:cNvSpPr/>
            <p:nvPr/>
          </p:nvSpPr>
          <p:spPr>
            <a:xfrm>
              <a:off x="4937999" y="2904802"/>
              <a:ext cx="45831" cy="221935"/>
            </a:xfrm>
            <a:custGeom>
              <a:avLst/>
              <a:gdLst/>
              <a:ahLst/>
              <a:cxnLst/>
              <a:rect l="l" t="t" r="r" b="b"/>
              <a:pathLst>
                <a:path w="1441" h="6978" extrusionOk="0">
                  <a:moveTo>
                    <a:pt x="1060" y="310"/>
                  </a:moveTo>
                  <a:cubicBezTo>
                    <a:pt x="1072" y="310"/>
                    <a:pt x="1084" y="322"/>
                    <a:pt x="1084" y="322"/>
                  </a:cubicBezTo>
                  <a:cubicBezTo>
                    <a:pt x="1084" y="346"/>
                    <a:pt x="1096" y="346"/>
                    <a:pt x="1096" y="358"/>
                  </a:cubicBezTo>
                  <a:lnTo>
                    <a:pt x="1084" y="417"/>
                  </a:lnTo>
                  <a:cubicBezTo>
                    <a:pt x="1024" y="643"/>
                    <a:pt x="1024" y="881"/>
                    <a:pt x="1060" y="1096"/>
                  </a:cubicBezTo>
                  <a:lnTo>
                    <a:pt x="1143" y="1632"/>
                  </a:lnTo>
                  <a:cubicBezTo>
                    <a:pt x="1119" y="1691"/>
                    <a:pt x="1096" y="1727"/>
                    <a:pt x="1072" y="1751"/>
                  </a:cubicBezTo>
                  <a:cubicBezTo>
                    <a:pt x="1000" y="1834"/>
                    <a:pt x="881" y="1953"/>
                    <a:pt x="834" y="2096"/>
                  </a:cubicBezTo>
                  <a:lnTo>
                    <a:pt x="834" y="2108"/>
                  </a:lnTo>
                  <a:lnTo>
                    <a:pt x="488" y="2108"/>
                  </a:lnTo>
                  <a:lnTo>
                    <a:pt x="488" y="2096"/>
                  </a:lnTo>
                  <a:lnTo>
                    <a:pt x="1012" y="310"/>
                  </a:lnTo>
                  <a:close/>
                  <a:moveTo>
                    <a:pt x="774" y="2429"/>
                  </a:moveTo>
                  <a:lnTo>
                    <a:pt x="917" y="6668"/>
                  </a:lnTo>
                  <a:lnTo>
                    <a:pt x="465" y="6668"/>
                  </a:lnTo>
                  <a:lnTo>
                    <a:pt x="607" y="2429"/>
                  </a:lnTo>
                  <a:close/>
                  <a:moveTo>
                    <a:pt x="1000" y="0"/>
                  </a:moveTo>
                  <a:cubicBezTo>
                    <a:pt x="846" y="0"/>
                    <a:pt x="727" y="84"/>
                    <a:pt x="679" y="239"/>
                  </a:cubicBezTo>
                  <a:lnTo>
                    <a:pt x="655" y="310"/>
                  </a:lnTo>
                  <a:lnTo>
                    <a:pt x="548" y="286"/>
                  </a:lnTo>
                  <a:cubicBezTo>
                    <a:pt x="531" y="279"/>
                    <a:pt x="513" y="275"/>
                    <a:pt x="496" y="275"/>
                  </a:cubicBezTo>
                  <a:cubicBezTo>
                    <a:pt x="429" y="275"/>
                    <a:pt x="367" y="325"/>
                    <a:pt x="357" y="381"/>
                  </a:cubicBezTo>
                  <a:cubicBezTo>
                    <a:pt x="322" y="477"/>
                    <a:pt x="381" y="560"/>
                    <a:pt x="465" y="584"/>
                  </a:cubicBezTo>
                  <a:lnTo>
                    <a:pt x="560" y="608"/>
                  </a:lnTo>
                  <a:lnTo>
                    <a:pt x="488" y="846"/>
                  </a:lnTo>
                  <a:lnTo>
                    <a:pt x="381" y="822"/>
                  </a:lnTo>
                  <a:cubicBezTo>
                    <a:pt x="364" y="815"/>
                    <a:pt x="346" y="811"/>
                    <a:pt x="329" y="811"/>
                  </a:cubicBezTo>
                  <a:cubicBezTo>
                    <a:pt x="262" y="811"/>
                    <a:pt x="200" y="860"/>
                    <a:pt x="191" y="917"/>
                  </a:cubicBezTo>
                  <a:cubicBezTo>
                    <a:pt x="167" y="1012"/>
                    <a:pt x="226" y="1096"/>
                    <a:pt x="298" y="1120"/>
                  </a:cubicBezTo>
                  <a:lnTo>
                    <a:pt x="405" y="1143"/>
                  </a:lnTo>
                  <a:lnTo>
                    <a:pt x="322" y="1382"/>
                  </a:lnTo>
                  <a:lnTo>
                    <a:pt x="226" y="1358"/>
                  </a:lnTo>
                  <a:cubicBezTo>
                    <a:pt x="207" y="1350"/>
                    <a:pt x="188" y="1347"/>
                    <a:pt x="170" y="1347"/>
                  </a:cubicBezTo>
                  <a:cubicBezTo>
                    <a:pt x="99" y="1347"/>
                    <a:pt x="43" y="1396"/>
                    <a:pt x="24" y="1453"/>
                  </a:cubicBezTo>
                  <a:cubicBezTo>
                    <a:pt x="0" y="1548"/>
                    <a:pt x="60" y="1632"/>
                    <a:pt x="131" y="1655"/>
                  </a:cubicBezTo>
                  <a:lnTo>
                    <a:pt x="238" y="1679"/>
                  </a:lnTo>
                  <a:lnTo>
                    <a:pt x="143" y="1977"/>
                  </a:lnTo>
                  <a:cubicBezTo>
                    <a:pt x="119" y="2084"/>
                    <a:pt x="131" y="2191"/>
                    <a:pt x="203" y="2275"/>
                  </a:cubicBezTo>
                  <a:cubicBezTo>
                    <a:pt x="226" y="2310"/>
                    <a:pt x="250" y="2334"/>
                    <a:pt x="286" y="2346"/>
                  </a:cubicBezTo>
                  <a:lnTo>
                    <a:pt x="131" y="6668"/>
                  </a:lnTo>
                  <a:cubicBezTo>
                    <a:pt x="131" y="6751"/>
                    <a:pt x="167" y="6835"/>
                    <a:pt x="226" y="6894"/>
                  </a:cubicBezTo>
                  <a:cubicBezTo>
                    <a:pt x="286" y="6954"/>
                    <a:pt x="357" y="6977"/>
                    <a:pt x="429" y="6977"/>
                  </a:cubicBezTo>
                  <a:lnTo>
                    <a:pt x="905" y="6977"/>
                  </a:lnTo>
                  <a:cubicBezTo>
                    <a:pt x="1000" y="6977"/>
                    <a:pt x="1072" y="6954"/>
                    <a:pt x="1119" y="6894"/>
                  </a:cubicBezTo>
                  <a:cubicBezTo>
                    <a:pt x="1179" y="6835"/>
                    <a:pt x="1203" y="6751"/>
                    <a:pt x="1203" y="6668"/>
                  </a:cubicBezTo>
                  <a:lnTo>
                    <a:pt x="1060" y="2286"/>
                  </a:lnTo>
                  <a:cubicBezTo>
                    <a:pt x="1084" y="2263"/>
                    <a:pt x="1096" y="2215"/>
                    <a:pt x="1119" y="2167"/>
                  </a:cubicBezTo>
                  <a:cubicBezTo>
                    <a:pt x="1143" y="2084"/>
                    <a:pt x="1203" y="2013"/>
                    <a:pt x="1262" y="1965"/>
                  </a:cubicBezTo>
                  <a:cubicBezTo>
                    <a:pt x="1393" y="1894"/>
                    <a:pt x="1441" y="1751"/>
                    <a:pt x="1429" y="1608"/>
                  </a:cubicBezTo>
                  <a:lnTo>
                    <a:pt x="1334" y="1072"/>
                  </a:lnTo>
                  <a:cubicBezTo>
                    <a:pt x="1310" y="881"/>
                    <a:pt x="1310" y="703"/>
                    <a:pt x="1369" y="500"/>
                  </a:cubicBezTo>
                  <a:lnTo>
                    <a:pt x="1381" y="441"/>
                  </a:lnTo>
                  <a:cubicBezTo>
                    <a:pt x="1417" y="346"/>
                    <a:pt x="1381" y="227"/>
                    <a:pt x="1310" y="131"/>
                  </a:cubicBezTo>
                  <a:cubicBezTo>
                    <a:pt x="1239" y="48"/>
                    <a:pt x="1131" y="0"/>
                    <a:pt x="10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66" name="Google Shape;12366;p82"/>
            <p:cNvSpPr/>
            <p:nvPr/>
          </p:nvSpPr>
          <p:spPr>
            <a:xfrm>
              <a:off x="4937617" y="3141463"/>
              <a:ext cx="44718" cy="10273"/>
            </a:xfrm>
            <a:custGeom>
              <a:avLst/>
              <a:gdLst/>
              <a:ahLst/>
              <a:cxnLst/>
              <a:rect l="l" t="t" r="r" b="b"/>
              <a:pathLst>
                <a:path w="1406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1239" y="322"/>
                  </a:lnTo>
                  <a:cubicBezTo>
                    <a:pt x="1334" y="322"/>
                    <a:pt x="1405" y="251"/>
                    <a:pt x="1405" y="168"/>
                  </a:cubicBezTo>
                  <a:cubicBezTo>
                    <a:pt x="1405" y="72"/>
                    <a:pt x="1334" y="1"/>
                    <a:pt x="12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67" name="Google Shape;12367;p82"/>
            <p:cNvSpPr/>
            <p:nvPr/>
          </p:nvSpPr>
          <p:spPr>
            <a:xfrm>
              <a:off x="4937617" y="3168370"/>
              <a:ext cx="44718" cy="10623"/>
            </a:xfrm>
            <a:custGeom>
              <a:avLst/>
              <a:gdLst/>
              <a:ahLst/>
              <a:cxnLst/>
              <a:rect l="l" t="t" r="r" b="b"/>
              <a:pathLst>
                <a:path w="1406" h="33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lnTo>
                    <a:pt x="1239" y="334"/>
                  </a:lnTo>
                  <a:cubicBezTo>
                    <a:pt x="1334" y="334"/>
                    <a:pt x="1405" y="250"/>
                    <a:pt x="1405" y="167"/>
                  </a:cubicBezTo>
                  <a:cubicBezTo>
                    <a:pt x="1405" y="72"/>
                    <a:pt x="1334" y="0"/>
                    <a:pt x="12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68" name="Google Shape;12368;p82"/>
            <p:cNvSpPr/>
            <p:nvPr/>
          </p:nvSpPr>
          <p:spPr>
            <a:xfrm>
              <a:off x="4937617" y="3195245"/>
              <a:ext cx="44718" cy="10623"/>
            </a:xfrm>
            <a:custGeom>
              <a:avLst/>
              <a:gdLst/>
              <a:ahLst/>
              <a:cxnLst/>
              <a:rect l="l" t="t" r="r" b="b"/>
              <a:pathLst>
                <a:path w="1406" h="33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55" y="334"/>
                  </a:cubicBezTo>
                  <a:lnTo>
                    <a:pt x="1239" y="334"/>
                  </a:lnTo>
                  <a:cubicBezTo>
                    <a:pt x="1334" y="334"/>
                    <a:pt x="1405" y="262"/>
                    <a:pt x="1405" y="167"/>
                  </a:cubicBezTo>
                  <a:cubicBezTo>
                    <a:pt x="1405" y="72"/>
                    <a:pt x="1334" y="0"/>
                    <a:pt x="12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69" name="Google Shape;12369;p82"/>
            <p:cNvSpPr/>
            <p:nvPr/>
          </p:nvSpPr>
          <p:spPr>
            <a:xfrm>
              <a:off x="4881958" y="3054953"/>
              <a:ext cx="156417" cy="199386"/>
            </a:xfrm>
            <a:custGeom>
              <a:avLst/>
              <a:gdLst/>
              <a:ahLst/>
              <a:cxnLst/>
              <a:rect l="l" t="t" r="r" b="b"/>
              <a:pathLst>
                <a:path w="4918" h="6269" extrusionOk="0">
                  <a:moveTo>
                    <a:pt x="777" y="1"/>
                  </a:moveTo>
                  <a:cubicBezTo>
                    <a:pt x="669" y="1"/>
                    <a:pt x="573" y="58"/>
                    <a:pt x="512" y="149"/>
                  </a:cubicBezTo>
                  <a:cubicBezTo>
                    <a:pt x="262" y="471"/>
                    <a:pt x="393" y="1316"/>
                    <a:pt x="869" y="2268"/>
                  </a:cubicBezTo>
                  <a:cubicBezTo>
                    <a:pt x="1012" y="2566"/>
                    <a:pt x="988" y="2602"/>
                    <a:pt x="750" y="2888"/>
                  </a:cubicBezTo>
                  <a:cubicBezTo>
                    <a:pt x="643" y="2995"/>
                    <a:pt x="512" y="3149"/>
                    <a:pt x="357" y="3376"/>
                  </a:cubicBezTo>
                  <a:cubicBezTo>
                    <a:pt x="36" y="3840"/>
                    <a:pt x="0" y="4566"/>
                    <a:pt x="298" y="5138"/>
                  </a:cubicBezTo>
                  <a:cubicBezTo>
                    <a:pt x="500" y="5543"/>
                    <a:pt x="1000" y="6221"/>
                    <a:pt x="2227" y="6269"/>
                  </a:cubicBezTo>
                  <a:lnTo>
                    <a:pt x="2703" y="6269"/>
                  </a:lnTo>
                  <a:cubicBezTo>
                    <a:pt x="3632" y="6233"/>
                    <a:pt x="4346" y="5781"/>
                    <a:pt x="4679" y="5043"/>
                  </a:cubicBezTo>
                  <a:cubicBezTo>
                    <a:pt x="4917" y="4471"/>
                    <a:pt x="4870" y="3792"/>
                    <a:pt x="4525" y="3388"/>
                  </a:cubicBezTo>
                  <a:cubicBezTo>
                    <a:pt x="4405" y="3257"/>
                    <a:pt x="4310" y="3149"/>
                    <a:pt x="4227" y="3042"/>
                  </a:cubicBezTo>
                  <a:cubicBezTo>
                    <a:pt x="4013" y="2804"/>
                    <a:pt x="3929" y="2721"/>
                    <a:pt x="3917" y="2602"/>
                  </a:cubicBezTo>
                  <a:cubicBezTo>
                    <a:pt x="3929" y="2554"/>
                    <a:pt x="3989" y="2471"/>
                    <a:pt x="4036" y="2376"/>
                  </a:cubicBezTo>
                  <a:cubicBezTo>
                    <a:pt x="4263" y="1995"/>
                    <a:pt x="4644" y="1340"/>
                    <a:pt x="4394" y="875"/>
                  </a:cubicBezTo>
                  <a:cubicBezTo>
                    <a:pt x="4334" y="768"/>
                    <a:pt x="4251" y="744"/>
                    <a:pt x="4203" y="721"/>
                  </a:cubicBezTo>
                  <a:cubicBezTo>
                    <a:pt x="4192" y="719"/>
                    <a:pt x="4180" y="718"/>
                    <a:pt x="4169" y="718"/>
                  </a:cubicBezTo>
                  <a:cubicBezTo>
                    <a:pt x="4003" y="718"/>
                    <a:pt x="3845" y="876"/>
                    <a:pt x="3655" y="1066"/>
                  </a:cubicBezTo>
                  <a:cubicBezTo>
                    <a:pt x="3596" y="1125"/>
                    <a:pt x="3536" y="1185"/>
                    <a:pt x="3477" y="1233"/>
                  </a:cubicBezTo>
                  <a:cubicBezTo>
                    <a:pt x="3417" y="1292"/>
                    <a:pt x="3393" y="1399"/>
                    <a:pt x="3453" y="1459"/>
                  </a:cubicBezTo>
                  <a:cubicBezTo>
                    <a:pt x="3487" y="1486"/>
                    <a:pt x="3538" y="1506"/>
                    <a:pt x="3586" y="1506"/>
                  </a:cubicBezTo>
                  <a:cubicBezTo>
                    <a:pt x="3621" y="1506"/>
                    <a:pt x="3654" y="1496"/>
                    <a:pt x="3679" y="1471"/>
                  </a:cubicBezTo>
                  <a:lnTo>
                    <a:pt x="3858" y="1292"/>
                  </a:lnTo>
                  <a:cubicBezTo>
                    <a:pt x="3929" y="1209"/>
                    <a:pt x="4048" y="1102"/>
                    <a:pt x="4108" y="1054"/>
                  </a:cubicBezTo>
                  <a:lnTo>
                    <a:pt x="4108" y="1054"/>
                  </a:lnTo>
                  <a:cubicBezTo>
                    <a:pt x="4227" y="1352"/>
                    <a:pt x="3917" y="1899"/>
                    <a:pt x="3739" y="2197"/>
                  </a:cubicBezTo>
                  <a:cubicBezTo>
                    <a:pt x="3620" y="2399"/>
                    <a:pt x="3572" y="2495"/>
                    <a:pt x="3572" y="2566"/>
                  </a:cubicBezTo>
                  <a:cubicBezTo>
                    <a:pt x="3572" y="2804"/>
                    <a:pt x="3727" y="2971"/>
                    <a:pt x="3977" y="3245"/>
                  </a:cubicBezTo>
                  <a:cubicBezTo>
                    <a:pt x="4072" y="3328"/>
                    <a:pt x="4155" y="3435"/>
                    <a:pt x="4274" y="3566"/>
                  </a:cubicBezTo>
                  <a:cubicBezTo>
                    <a:pt x="4525" y="3876"/>
                    <a:pt x="4560" y="4435"/>
                    <a:pt x="4346" y="4912"/>
                  </a:cubicBezTo>
                  <a:cubicBezTo>
                    <a:pt x="4191" y="5269"/>
                    <a:pt x="3751" y="5888"/>
                    <a:pt x="2655" y="5947"/>
                  </a:cubicBezTo>
                  <a:lnTo>
                    <a:pt x="2203" y="5947"/>
                  </a:lnTo>
                  <a:cubicBezTo>
                    <a:pt x="1429" y="5900"/>
                    <a:pt x="834" y="5578"/>
                    <a:pt x="572" y="4995"/>
                  </a:cubicBezTo>
                  <a:cubicBezTo>
                    <a:pt x="334" y="4519"/>
                    <a:pt x="357" y="3911"/>
                    <a:pt x="619" y="3554"/>
                  </a:cubicBezTo>
                  <a:cubicBezTo>
                    <a:pt x="762" y="3340"/>
                    <a:pt x="881" y="3209"/>
                    <a:pt x="988" y="3090"/>
                  </a:cubicBezTo>
                  <a:cubicBezTo>
                    <a:pt x="1274" y="2757"/>
                    <a:pt x="1369" y="2602"/>
                    <a:pt x="1155" y="2126"/>
                  </a:cubicBezTo>
                  <a:cubicBezTo>
                    <a:pt x="584" y="947"/>
                    <a:pt x="691" y="351"/>
                    <a:pt x="774" y="316"/>
                  </a:cubicBezTo>
                  <a:lnTo>
                    <a:pt x="774" y="316"/>
                  </a:lnTo>
                  <a:cubicBezTo>
                    <a:pt x="881" y="340"/>
                    <a:pt x="941" y="435"/>
                    <a:pt x="1048" y="602"/>
                  </a:cubicBezTo>
                  <a:cubicBezTo>
                    <a:pt x="1107" y="709"/>
                    <a:pt x="1179" y="828"/>
                    <a:pt x="1286" y="935"/>
                  </a:cubicBezTo>
                  <a:cubicBezTo>
                    <a:pt x="1317" y="966"/>
                    <a:pt x="1361" y="984"/>
                    <a:pt x="1405" y="984"/>
                  </a:cubicBezTo>
                  <a:cubicBezTo>
                    <a:pt x="1445" y="984"/>
                    <a:pt x="1484" y="969"/>
                    <a:pt x="1512" y="935"/>
                  </a:cubicBezTo>
                  <a:cubicBezTo>
                    <a:pt x="1572" y="875"/>
                    <a:pt x="1584" y="768"/>
                    <a:pt x="1512" y="709"/>
                  </a:cubicBezTo>
                  <a:cubicBezTo>
                    <a:pt x="1429" y="613"/>
                    <a:pt x="1369" y="530"/>
                    <a:pt x="1310" y="447"/>
                  </a:cubicBezTo>
                  <a:cubicBezTo>
                    <a:pt x="1191" y="244"/>
                    <a:pt x="1072" y="54"/>
                    <a:pt x="834" y="6"/>
                  </a:cubicBezTo>
                  <a:cubicBezTo>
                    <a:pt x="814" y="3"/>
                    <a:pt x="795" y="1"/>
                    <a:pt x="7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370" name="Google Shape;12370;p82"/>
          <p:cNvGrpSpPr/>
          <p:nvPr/>
        </p:nvGrpSpPr>
        <p:grpSpPr>
          <a:xfrm>
            <a:off x="6973758" y="3610692"/>
            <a:ext cx="494844" cy="489924"/>
            <a:chOff x="5230318" y="2886514"/>
            <a:chExt cx="371133" cy="367443"/>
          </a:xfrm>
          <a:solidFill>
            <a:srgbClr val="D2DE00"/>
          </a:solidFill>
        </p:grpSpPr>
        <p:sp>
          <p:nvSpPr>
            <p:cNvPr id="12371" name="Google Shape;12371;p82"/>
            <p:cNvSpPr/>
            <p:nvPr/>
          </p:nvSpPr>
          <p:spPr>
            <a:xfrm>
              <a:off x="5328023" y="3080397"/>
              <a:ext cx="72356" cy="70257"/>
            </a:xfrm>
            <a:custGeom>
              <a:avLst/>
              <a:gdLst/>
              <a:ahLst/>
              <a:cxnLst/>
              <a:rect l="l" t="t" r="r" b="b"/>
              <a:pathLst>
                <a:path w="2275" h="2209" extrusionOk="0">
                  <a:moveTo>
                    <a:pt x="1161" y="0"/>
                  </a:moveTo>
                  <a:cubicBezTo>
                    <a:pt x="1103" y="0"/>
                    <a:pt x="1041" y="35"/>
                    <a:pt x="1001" y="75"/>
                  </a:cubicBezTo>
                  <a:cubicBezTo>
                    <a:pt x="953" y="111"/>
                    <a:pt x="941" y="147"/>
                    <a:pt x="965" y="206"/>
                  </a:cubicBezTo>
                  <a:lnTo>
                    <a:pt x="1858" y="1826"/>
                  </a:lnTo>
                  <a:lnTo>
                    <a:pt x="239" y="933"/>
                  </a:lnTo>
                  <a:cubicBezTo>
                    <a:pt x="226" y="926"/>
                    <a:pt x="212" y="923"/>
                    <a:pt x="199" y="923"/>
                  </a:cubicBezTo>
                  <a:cubicBezTo>
                    <a:pt x="165" y="923"/>
                    <a:pt x="130" y="943"/>
                    <a:pt x="96" y="968"/>
                  </a:cubicBezTo>
                  <a:cubicBezTo>
                    <a:pt x="36" y="1028"/>
                    <a:pt x="1" y="1147"/>
                    <a:pt x="60" y="1206"/>
                  </a:cubicBezTo>
                  <a:lnTo>
                    <a:pt x="72" y="1218"/>
                  </a:lnTo>
                  <a:lnTo>
                    <a:pt x="1941" y="2195"/>
                  </a:lnTo>
                  <a:cubicBezTo>
                    <a:pt x="1964" y="2204"/>
                    <a:pt x="1986" y="2209"/>
                    <a:pt x="2008" y="2209"/>
                  </a:cubicBezTo>
                  <a:cubicBezTo>
                    <a:pt x="2068" y="2209"/>
                    <a:pt x="2124" y="2176"/>
                    <a:pt x="2168" y="2123"/>
                  </a:cubicBezTo>
                  <a:cubicBezTo>
                    <a:pt x="2251" y="2088"/>
                    <a:pt x="2275" y="1992"/>
                    <a:pt x="2251" y="1921"/>
                  </a:cubicBezTo>
                  <a:lnTo>
                    <a:pt x="1251" y="63"/>
                  </a:lnTo>
                  <a:cubicBezTo>
                    <a:pt x="1251" y="40"/>
                    <a:pt x="1239" y="40"/>
                    <a:pt x="1239" y="28"/>
                  </a:cubicBezTo>
                  <a:cubicBezTo>
                    <a:pt x="1216" y="8"/>
                    <a:pt x="1189" y="0"/>
                    <a:pt x="116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72" name="Google Shape;12372;p82"/>
            <p:cNvSpPr/>
            <p:nvPr/>
          </p:nvSpPr>
          <p:spPr>
            <a:xfrm>
              <a:off x="5372328" y="3064877"/>
              <a:ext cx="56836" cy="55468"/>
            </a:xfrm>
            <a:custGeom>
              <a:avLst/>
              <a:gdLst/>
              <a:ahLst/>
              <a:cxnLst/>
              <a:rect l="l" t="t" r="r" b="b"/>
              <a:pathLst>
                <a:path w="1787" h="1744" extrusionOk="0">
                  <a:moveTo>
                    <a:pt x="226" y="0"/>
                  </a:moveTo>
                  <a:cubicBezTo>
                    <a:pt x="182" y="0"/>
                    <a:pt x="136" y="35"/>
                    <a:pt x="96" y="75"/>
                  </a:cubicBezTo>
                  <a:cubicBezTo>
                    <a:pt x="36" y="135"/>
                    <a:pt x="1" y="206"/>
                    <a:pt x="48" y="266"/>
                  </a:cubicBezTo>
                  <a:lnTo>
                    <a:pt x="1513" y="1718"/>
                  </a:lnTo>
                  <a:cubicBezTo>
                    <a:pt x="1526" y="1736"/>
                    <a:pt x="1547" y="1744"/>
                    <a:pt x="1571" y="1744"/>
                  </a:cubicBezTo>
                  <a:cubicBezTo>
                    <a:pt x="1614" y="1744"/>
                    <a:pt x="1666" y="1720"/>
                    <a:pt x="1703" y="1683"/>
                  </a:cubicBezTo>
                  <a:cubicBezTo>
                    <a:pt x="1763" y="1623"/>
                    <a:pt x="1787" y="1540"/>
                    <a:pt x="1751" y="1480"/>
                  </a:cubicBezTo>
                  <a:lnTo>
                    <a:pt x="286" y="28"/>
                  </a:lnTo>
                  <a:cubicBezTo>
                    <a:pt x="267" y="8"/>
                    <a:pt x="247" y="0"/>
                    <a:pt x="22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73" name="Google Shape;12373;p82"/>
            <p:cNvSpPr/>
            <p:nvPr/>
          </p:nvSpPr>
          <p:spPr>
            <a:xfrm>
              <a:off x="5390902" y="3028269"/>
              <a:ext cx="57949" cy="73533"/>
            </a:xfrm>
            <a:custGeom>
              <a:avLst/>
              <a:gdLst/>
              <a:ahLst/>
              <a:cxnLst/>
              <a:rect l="l" t="t" r="r" b="b"/>
              <a:pathLst>
                <a:path w="1822" h="2312" extrusionOk="0">
                  <a:moveTo>
                    <a:pt x="933" y="336"/>
                  </a:moveTo>
                  <a:cubicBezTo>
                    <a:pt x="1027" y="336"/>
                    <a:pt x="1125" y="381"/>
                    <a:pt x="1226" y="476"/>
                  </a:cubicBezTo>
                  <a:lnTo>
                    <a:pt x="1250" y="512"/>
                  </a:lnTo>
                  <a:cubicBezTo>
                    <a:pt x="1441" y="702"/>
                    <a:pt x="1441" y="893"/>
                    <a:pt x="1286" y="1060"/>
                  </a:cubicBezTo>
                  <a:lnTo>
                    <a:pt x="1012" y="1321"/>
                  </a:lnTo>
                  <a:lnTo>
                    <a:pt x="405" y="726"/>
                  </a:lnTo>
                  <a:lnTo>
                    <a:pt x="667" y="464"/>
                  </a:lnTo>
                  <a:cubicBezTo>
                    <a:pt x="750" y="381"/>
                    <a:pt x="840" y="336"/>
                    <a:pt x="933" y="336"/>
                  </a:cubicBezTo>
                  <a:close/>
                  <a:moveTo>
                    <a:pt x="973" y="0"/>
                  </a:moveTo>
                  <a:cubicBezTo>
                    <a:pt x="797" y="0"/>
                    <a:pt x="634" y="92"/>
                    <a:pt x="488" y="238"/>
                  </a:cubicBezTo>
                  <a:lnTo>
                    <a:pt x="60" y="667"/>
                  </a:lnTo>
                  <a:cubicBezTo>
                    <a:pt x="0" y="726"/>
                    <a:pt x="0" y="786"/>
                    <a:pt x="48" y="833"/>
                  </a:cubicBezTo>
                  <a:lnTo>
                    <a:pt x="1500" y="2286"/>
                  </a:lnTo>
                  <a:cubicBezTo>
                    <a:pt x="1518" y="2303"/>
                    <a:pt x="1542" y="2311"/>
                    <a:pt x="1567" y="2311"/>
                  </a:cubicBezTo>
                  <a:cubicBezTo>
                    <a:pt x="1611" y="2311"/>
                    <a:pt x="1661" y="2288"/>
                    <a:pt x="1691" y="2250"/>
                  </a:cubicBezTo>
                  <a:cubicBezTo>
                    <a:pt x="1762" y="2191"/>
                    <a:pt x="1786" y="2119"/>
                    <a:pt x="1738" y="2048"/>
                  </a:cubicBezTo>
                  <a:lnTo>
                    <a:pt x="1191" y="1500"/>
                  </a:lnTo>
                  <a:lnTo>
                    <a:pt x="1465" y="1238"/>
                  </a:lnTo>
                  <a:cubicBezTo>
                    <a:pt x="1738" y="952"/>
                    <a:pt x="1822" y="607"/>
                    <a:pt x="1477" y="250"/>
                  </a:cubicBezTo>
                  <a:lnTo>
                    <a:pt x="1465" y="238"/>
                  </a:lnTo>
                  <a:cubicBezTo>
                    <a:pt x="1292" y="71"/>
                    <a:pt x="1127" y="0"/>
                    <a:pt x="97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74" name="Google Shape;12374;p82"/>
            <p:cNvSpPr/>
            <p:nvPr/>
          </p:nvSpPr>
          <p:spPr>
            <a:xfrm>
              <a:off x="5230318" y="2886514"/>
              <a:ext cx="371133" cy="367443"/>
            </a:xfrm>
            <a:custGeom>
              <a:avLst/>
              <a:gdLst/>
              <a:ahLst/>
              <a:cxnLst/>
              <a:rect l="l" t="t" r="r" b="b"/>
              <a:pathLst>
                <a:path w="11669" h="11553" extrusionOk="0">
                  <a:moveTo>
                    <a:pt x="7323" y="385"/>
                  </a:moveTo>
                  <a:lnTo>
                    <a:pt x="7526" y="575"/>
                  </a:lnTo>
                  <a:lnTo>
                    <a:pt x="7526" y="587"/>
                  </a:lnTo>
                  <a:cubicBezTo>
                    <a:pt x="7383" y="837"/>
                    <a:pt x="7430" y="1147"/>
                    <a:pt x="7621" y="1349"/>
                  </a:cubicBezTo>
                  <a:cubicBezTo>
                    <a:pt x="7752" y="1473"/>
                    <a:pt x="7918" y="1539"/>
                    <a:pt x="8082" y="1539"/>
                  </a:cubicBezTo>
                  <a:cubicBezTo>
                    <a:pt x="8187" y="1539"/>
                    <a:pt x="8290" y="1512"/>
                    <a:pt x="8383" y="1456"/>
                  </a:cubicBezTo>
                  <a:lnTo>
                    <a:pt x="8395" y="1456"/>
                  </a:lnTo>
                  <a:lnTo>
                    <a:pt x="8847" y="1897"/>
                  </a:lnTo>
                  <a:lnTo>
                    <a:pt x="8847" y="1909"/>
                  </a:lnTo>
                  <a:cubicBezTo>
                    <a:pt x="8716" y="2171"/>
                    <a:pt x="8752" y="2480"/>
                    <a:pt x="8954" y="2671"/>
                  </a:cubicBezTo>
                  <a:cubicBezTo>
                    <a:pt x="9076" y="2800"/>
                    <a:pt x="9236" y="2864"/>
                    <a:pt x="9396" y="2864"/>
                  </a:cubicBezTo>
                  <a:cubicBezTo>
                    <a:pt x="9503" y="2864"/>
                    <a:pt x="9609" y="2835"/>
                    <a:pt x="9704" y="2778"/>
                  </a:cubicBezTo>
                  <a:lnTo>
                    <a:pt x="9728" y="2778"/>
                  </a:lnTo>
                  <a:lnTo>
                    <a:pt x="10169" y="3219"/>
                  </a:lnTo>
                  <a:lnTo>
                    <a:pt x="10169" y="3242"/>
                  </a:lnTo>
                  <a:cubicBezTo>
                    <a:pt x="10038" y="3492"/>
                    <a:pt x="10085" y="3802"/>
                    <a:pt x="10276" y="3993"/>
                  </a:cubicBezTo>
                  <a:cubicBezTo>
                    <a:pt x="10398" y="4122"/>
                    <a:pt x="10564" y="4191"/>
                    <a:pt x="10728" y="4191"/>
                  </a:cubicBezTo>
                  <a:cubicBezTo>
                    <a:pt x="10836" y="4191"/>
                    <a:pt x="10944" y="4161"/>
                    <a:pt x="11038" y="4100"/>
                  </a:cubicBezTo>
                  <a:lnTo>
                    <a:pt x="11050" y="4100"/>
                  </a:lnTo>
                  <a:lnTo>
                    <a:pt x="11240" y="4290"/>
                  </a:lnTo>
                  <a:cubicBezTo>
                    <a:pt x="11300" y="4350"/>
                    <a:pt x="11300" y="4350"/>
                    <a:pt x="11288" y="4350"/>
                  </a:cubicBezTo>
                  <a:lnTo>
                    <a:pt x="10276" y="5362"/>
                  </a:lnTo>
                  <a:lnTo>
                    <a:pt x="9966" y="5052"/>
                  </a:lnTo>
                  <a:cubicBezTo>
                    <a:pt x="9937" y="5022"/>
                    <a:pt x="9892" y="5008"/>
                    <a:pt x="9847" y="5008"/>
                  </a:cubicBezTo>
                  <a:cubicBezTo>
                    <a:pt x="9803" y="5008"/>
                    <a:pt x="9758" y="5022"/>
                    <a:pt x="9728" y="5052"/>
                  </a:cubicBezTo>
                  <a:cubicBezTo>
                    <a:pt x="9669" y="5112"/>
                    <a:pt x="9669" y="5231"/>
                    <a:pt x="9728" y="5290"/>
                  </a:cubicBezTo>
                  <a:lnTo>
                    <a:pt x="10038" y="5600"/>
                  </a:lnTo>
                  <a:lnTo>
                    <a:pt x="4394" y="11243"/>
                  </a:lnTo>
                  <a:lnTo>
                    <a:pt x="4382" y="11243"/>
                  </a:lnTo>
                  <a:lnTo>
                    <a:pt x="4192" y="11053"/>
                  </a:lnTo>
                  <a:lnTo>
                    <a:pt x="4192" y="11029"/>
                  </a:lnTo>
                  <a:cubicBezTo>
                    <a:pt x="4323" y="10779"/>
                    <a:pt x="4275" y="10469"/>
                    <a:pt x="4073" y="10279"/>
                  </a:cubicBezTo>
                  <a:cubicBezTo>
                    <a:pt x="3954" y="10160"/>
                    <a:pt x="3775" y="10077"/>
                    <a:pt x="3608" y="10077"/>
                  </a:cubicBezTo>
                  <a:cubicBezTo>
                    <a:pt x="3501" y="10077"/>
                    <a:pt x="3394" y="10112"/>
                    <a:pt x="3311" y="10160"/>
                  </a:cubicBezTo>
                  <a:lnTo>
                    <a:pt x="3299" y="10160"/>
                  </a:lnTo>
                  <a:lnTo>
                    <a:pt x="2846" y="9707"/>
                  </a:lnTo>
                  <a:lnTo>
                    <a:pt x="2846" y="9696"/>
                  </a:lnTo>
                  <a:cubicBezTo>
                    <a:pt x="2977" y="9446"/>
                    <a:pt x="2942" y="9136"/>
                    <a:pt x="2727" y="8934"/>
                  </a:cubicBezTo>
                  <a:cubicBezTo>
                    <a:pt x="2601" y="8807"/>
                    <a:pt x="2438" y="8741"/>
                    <a:pt x="2269" y="8741"/>
                  </a:cubicBezTo>
                  <a:cubicBezTo>
                    <a:pt x="2167" y="8741"/>
                    <a:pt x="2064" y="8765"/>
                    <a:pt x="1965" y="8815"/>
                  </a:cubicBezTo>
                  <a:lnTo>
                    <a:pt x="1954" y="8815"/>
                  </a:lnTo>
                  <a:lnTo>
                    <a:pt x="1513" y="8374"/>
                  </a:lnTo>
                  <a:lnTo>
                    <a:pt x="1513" y="8350"/>
                  </a:lnTo>
                  <a:cubicBezTo>
                    <a:pt x="1644" y="8100"/>
                    <a:pt x="1596" y="7791"/>
                    <a:pt x="1394" y="7600"/>
                  </a:cubicBezTo>
                  <a:cubicBezTo>
                    <a:pt x="1260" y="7473"/>
                    <a:pt x="1093" y="7403"/>
                    <a:pt x="925" y="7403"/>
                  </a:cubicBezTo>
                  <a:cubicBezTo>
                    <a:pt x="825" y="7403"/>
                    <a:pt x="725" y="7428"/>
                    <a:pt x="632" y="7481"/>
                  </a:cubicBezTo>
                  <a:lnTo>
                    <a:pt x="620" y="7481"/>
                  </a:lnTo>
                  <a:lnTo>
                    <a:pt x="418" y="7291"/>
                  </a:lnTo>
                  <a:lnTo>
                    <a:pt x="418" y="7267"/>
                  </a:lnTo>
                  <a:lnTo>
                    <a:pt x="6061" y="1635"/>
                  </a:lnTo>
                  <a:lnTo>
                    <a:pt x="6395" y="1957"/>
                  </a:lnTo>
                  <a:cubicBezTo>
                    <a:pt x="6418" y="1992"/>
                    <a:pt x="6466" y="2004"/>
                    <a:pt x="6514" y="2004"/>
                  </a:cubicBezTo>
                  <a:cubicBezTo>
                    <a:pt x="6549" y="2004"/>
                    <a:pt x="6597" y="1992"/>
                    <a:pt x="6633" y="1957"/>
                  </a:cubicBezTo>
                  <a:cubicBezTo>
                    <a:pt x="6692" y="1897"/>
                    <a:pt x="6692" y="1778"/>
                    <a:pt x="6633" y="1718"/>
                  </a:cubicBezTo>
                  <a:lnTo>
                    <a:pt x="6299" y="1397"/>
                  </a:lnTo>
                  <a:lnTo>
                    <a:pt x="7311" y="385"/>
                  </a:lnTo>
                  <a:close/>
                  <a:moveTo>
                    <a:pt x="7288" y="1"/>
                  </a:moveTo>
                  <a:cubicBezTo>
                    <a:pt x="7198" y="1"/>
                    <a:pt x="7109" y="34"/>
                    <a:pt x="7037" y="99"/>
                  </a:cubicBezTo>
                  <a:lnTo>
                    <a:pt x="132" y="7005"/>
                  </a:lnTo>
                  <a:cubicBezTo>
                    <a:pt x="1" y="7136"/>
                    <a:pt x="1" y="7362"/>
                    <a:pt x="132" y="7493"/>
                  </a:cubicBezTo>
                  <a:lnTo>
                    <a:pt x="334" y="7683"/>
                  </a:lnTo>
                  <a:cubicBezTo>
                    <a:pt x="393" y="7750"/>
                    <a:pt x="485" y="7789"/>
                    <a:pt x="580" y="7789"/>
                  </a:cubicBezTo>
                  <a:cubicBezTo>
                    <a:pt x="638" y="7789"/>
                    <a:pt x="697" y="7775"/>
                    <a:pt x="751" y="7743"/>
                  </a:cubicBezTo>
                  <a:cubicBezTo>
                    <a:pt x="795" y="7721"/>
                    <a:pt x="842" y="7711"/>
                    <a:pt x="888" y="7711"/>
                  </a:cubicBezTo>
                  <a:cubicBezTo>
                    <a:pt x="968" y="7711"/>
                    <a:pt x="1048" y="7742"/>
                    <a:pt x="1108" y="7803"/>
                  </a:cubicBezTo>
                  <a:cubicBezTo>
                    <a:pt x="1192" y="7898"/>
                    <a:pt x="1227" y="8041"/>
                    <a:pt x="1168" y="8160"/>
                  </a:cubicBezTo>
                  <a:cubicBezTo>
                    <a:pt x="1084" y="8303"/>
                    <a:pt x="1120" y="8481"/>
                    <a:pt x="1227" y="8576"/>
                  </a:cubicBezTo>
                  <a:lnTo>
                    <a:pt x="1668" y="9029"/>
                  </a:lnTo>
                  <a:cubicBezTo>
                    <a:pt x="1734" y="9095"/>
                    <a:pt x="1827" y="9129"/>
                    <a:pt x="1919" y="9129"/>
                  </a:cubicBezTo>
                  <a:cubicBezTo>
                    <a:pt x="1977" y="9129"/>
                    <a:pt x="2034" y="9116"/>
                    <a:pt x="2084" y="9088"/>
                  </a:cubicBezTo>
                  <a:cubicBezTo>
                    <a:pt x="2131" y="9065"/>
                    <a:pt x="2183" y="9053"/>
                    <a:pt x="2234" y="9053"/>
                  </a:cubicBezTo>
                  <a:cubicBezTo>
                    <a:pt x="2314" y="9053"/>
                    <a:pt x="2391" y="9083"/>
                    <a:pt x="2442" y="9148"/>
                  </a:cubicBezTo>
                  <a:cubicBezTo>
                    <a:pt x="2537" y="9231"/>
                    <a:pt x="2561" y="9386"/>
                    <a:pt x="2501" y="9505"/>
                  </a:cubicBezTo>
                  <a:cubicBezTo>
                    <a:pt x="2430" y="9636"/>
                    <a:pt x="2454" y="9815"/>
                    <a:pt x="2561" y="9922"/>
                  </a:cubicBezTo>
                  <a:lnTo>
                    <a:pt x="3013" y="10362"/>
                  </a:lnTo>
                  <a:cubicBezTo>
                    <a:pt x="3080" y="10429"/>
                    <a:pt x="3174" y="10468"/>
                    <a:pt x="3267" y="10468"/>
                  </a:cubicBezTo>
                  <a:cubicBezTo>
                    <a:pt x="3324" y="10468"/>
                    <a:pt x="3380" y="10453"/>
                    <a:pt x="3430" y="10422"/>
                  </a:cubicBezTo>
                  <a:cubicBezTo>
                    <a:pt x="3474" y="10400"/>
                    <a:pt x="3520" y="10389"/>
                    <a:pt x="3567" y="10389"/>
                  </a:cubicBezTo>
                  <a:cubicBezTo>
                    <a:pt x="3647" y="10389"/>
                    <a:pt x="3727" y="10421"/>
                    <a:pt x="3787" y="10481"/>
                  </a:cubicBezTo>
                  <a:cubicBezTo>
                    <a:pt x="3870" y="10577"/>
                    <a:pt x="3906" y="10720"/>
                    <a:pt x="3847" y="10839"/>
                  </a:cubicBezTo>
                  <a:cubicBezTo>
                    <a:pt x="3775" y="10970"/>
                    <a:pt x="3799" y="11160"/>
                    <a:pt x="3906" y="11255"/>
                  </a:cubicBezTo>
                  <a:lnTo>
                    <a:pt x="4097" y="11446"/>
                  </a:lnTo>
                  <a:cubicBezTo>
                    <a:pt x="4168" y="11529"/>
                    <a:pt x="4263" y="11553"/>
                    <a:pt x="4347" y="11553"/>
                  </a:cubicBezTo>
                  <a:cubicBezTo>
                    <a:pt x="4442" y="11553"/>
                    <a:pt x="4525" y="11529"/>
                    <a:pt x="4609" y="11446"/>
                  </a:cubicBezTo>
                  <a:lnTo>
                    <a:pt x="11514" y="4540"/>
                  </a:lnTo>
                  <a:cubicBezTo>
                    <a:pt x="11669" y="4457"/>
                    <a:pt x="11669" y="4231"/>
                    <a:pt x="11538" y="4100"/>
                  </a:cubicBezTo>
                  <a:lnTo>
                    <a:pt x="11348" y="3909"/>
                  </a:lnTo>
                  <a:cubicBezTo>
                    <a:pt x="11282" y="3843"/>
                    <a:pt x="11188" y="3809"/>
                    <a:pt x="11096" y="3809"/>
                  </a:cubicBezTo>
                  <a:cubicBezTo>
                    <a:pt x="11038" y="3809"/>
                    <a:pt x="10981" y="3822"/>
                    <a:pt x="10931" y="3850"/>
                  </a:cubicBezTo>
                  <a:cubicBezTo>
                    <a:pt x="10884" y="3873"/>
                    <a:pt x="10832" y="3885"/>
                    <a:pt x="10780" y="3885"/>
                  </a:cubicBezTo>
                  <a:cubicBezTo>
                    <a:pt x="10700" y="3885"/>
                    <a:pt x="10620" y="3855"/>
                    <a:pt x="10562" y="3790"/>
                  </a:cubicBezTo>
                  <a:cubicBezTo>
                    <a:pt x="10466" y="3695"/>
                    <a:pt x="10443" y="3540"/>
                    <a:pt x="10490" y="3421"/>
                  </a:cubicBezTo>
                  <a:cubicBezTo>
                    <a:pt x="10574" y="3278"/>
                    <a:pt x="10562" y="3100"/>
                    <a:pt x="10431" y="3004"/>
                  </a:cubicBezTo>
                  <a:lnTo>
                    <a:pt x="9990" y="2552"/>
                  </a:lnTo>
                  <a:cubicBezTo>
                    <a:pt x="9924" y="2486"/>
                    <a:pt x="9831" y="2451"/>
                    <a:pt x="9739" y="2451"/>
                  </a:cubicBezTo>
                  <a:cubicBezTo>
                    <a:pt x="9681" y="2451"/>
                    <a:pt x="9624" y="2465"/>
                    <a:pt x="9574" y="2492"/>
                  </a:cubicBezTo>
                  <a:cubicBezTo>
                    <a:pt x="9527" y="2516"/>
                    <a:pt x="9475" y="2528"/>
                    <a:pt x="9423" y="2528"/>
                  </a:cubicBezTo>
                  <a:cubicBezTo>
                    <a:pt x="9342" y="2528"/>
                    <a:pt x="9262" y="2498"/>
                    <a:pt x="9204" y="2433"/>
                  </a:cubicBezTo>
                  <a:cubicBezTo>
                    <a:pt x="9109" y="2349"/>
                    <a:pt x="9085" y="2183"/>
                    <a:pt x="9145" y="2064"/>
                  </a:cubicBezTo>
                  <a:cubicBezTo>
                    <a:pt x="9216" y="1933"/>
                    <a:pt x="9204" y="1754"/>
                    <a:pt x="9085" y="1647"/>
                  </a:cubicBezTo>
                  <a:lnTo>
                    <a:pt x="8633" y="1195"/>
                  </a:lnTo>
                  <a:cubicBezTo>
                    <a:pt x="8565" y="1134"/>
                    <a:pt x="8467" y="1097"/>
                    <a:pt x="8372" y="1097"/>
                  </a:cubicBezTo>
                  <a:cubicBezTo>
                    <a:pt x="8317" y="1097"/>
                    <a:pt x="8264" y="1109"/>
                    <a:pt x="8216" y="1135"/>
                  </a:cubicBezTo>
                  <a:cubicBezTo>
                    <a:pt x="8170" y="1158"/>
                    <a:pt x="8119" y="1171"/>
                    <a:pt x="8069" y="1171"/>
                  </a:cubicBezTo>
                  <a:cubicBezTo>
                    <a:pt x="7991" y="1171"/>
                    <a:pt x="7912" y="1141"/>
                    <a:pt x="7847" y="1075"/>
                  </a:cubicBezTo>
                  <a:cubicBezTo>
                    <a:pt x="7740" y="980"/>
                    <a:pt x="7728" y="825"/>
                    <a:pt x="7788" y="706"/>
                  </a:cubicBezTo>
                  <a:cubicBezTo>
                    <a:pt x="7859" y="575"/>
                    <a:pt x="7847" y="397"/>
                    <a:pt x="7728" y="290"/>
                  </a:cubicBezTo>
                  <a:lnTo>
                    <a:pt x="7538" y="99"/>
                  </a:lnTo>
                  <a:cubicBezTo>
                    <a:pt x="7466" y="34"/>
                    <a:pt x="7377" y="1"/>
                    <a:pt x="728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75" name="Google Shape;12375;p82"/>
            <p:cNvSpPr/>
            <p:nvPr/>
          </p:nvSpPr>
          <p:spPr>
            <a:xfrm>
              <a:off x="5337501" y="3026074"/>
              <a:ext cx="181797" cy="180175"/>
            </a:xfrm>
            <a:custGeom>
              <a:avLst/>
              <a:gdLst/>
              <a:ahLst/>
              <a:cxnLst/>
              <a:rect l="l" t="t" r="r" b="b"/>
              <a:pathLst>
                <a:path w="5716" h="5665" extrusionOk="0">
                  <a:moveTo>
                    <a:pt x="4324" y="0"/>
                  </a:moveTo>
                  <a:cubicBezTo>
                    <a:pt x="4281" y="0"/>
                    <a:pt x="4239" y="15"/>
                    <a:pt x="4215" y="45"/>
                  </a:cubicBezTo>
                  <a:cubicBezTo>
                    <a:pt x="4144" y="105"/>
                    <a:pt x="4144" y="224"/>
                    <a:pt x="4215" y="283"/>
                  </a:cubicBezTo>
                  <a:lnTo>
                    <a:pt x="5311" y="1379"/>
                  </a:lnTo>
                  <a:lnTo>
                    <a:pt x="1393" y="5296"/>
                  </a:lnTo>
                  <a:lnTo>
                    <a:pt x="298" y="4188"/>
                  </a:lnTo>
                  <a:cubicBezTo>
                    <a:pt x="268" y="4159"/>
                    <a:pt x="224" y="4144"/>
                    <a:pt x="179" y="4144"/>
                  </a:cubicBezTo>
                  <a:cubicBezTo>
                    <a:pt x="134" y="4144"/>
                    <a:pt x="90" y="4159"/>
                    <a:pt x="60" y="4188"/>
                  </a:cubicBezTo>
                  <a:cubicBezTo>
                    <a:pt x="0" y="4248"/>
                    <a:pt x="0" y="4367"/>
                    <a:pt x="60" y="4427"/>
                  </a:cubicBezTo>
                  <a:lnTo>
                    <a:pt x="1239" y="5605"/>
                  </a:lnTo>
                  <a:cubicBezTo>
                    <a:pt x="1274" y="5653"/>
                    <a:pt x="1322" y="5665"/>
                    <a:pt x="1381" y="5665"/>
                  </a:cubicBezTo>
                  <a:cubicBezTo>
                    <a:pt x="1441" y="5665"/>
                    <a:pt x="1501" y="5641"/>
                    <a:pt x="1536" y="5605"/>
                  </a:cubicBezTo>
                  <a:lnTo>
                    <a:pt x="5608" y="1533"/>
                  </a:lnTo>
                  <a:cubicBezTo>
                    <a:pt x="5715" y="1438"/>
                    <a:pt x="5715" y="1307"/>
                    <a:pt x="5620" y="1212"/>
                  </a:cubicBezTo>
                  <a:lnTo>
                    <a:pt x="4441" y="45"/>
                  </a:lnTo>
                  <a:cubicBezTo>
                    <a:pt x="4412" y="15"/>
                    <a:pt x="4367" y="0"/>
                    <a:pt x="43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76" name="Google Shape;12376;p82"/>
            <p:cNvSpPr/>
            <p:nvPr/>
          </p:nvSpPr>
          <p:spPr>
            <a:xfrm>
              <a:off x="5281461" y="2969462"/>
              <a:ext cx="181416" cy="180366"/>
            </a:xfrm>
            <a:custGeom>
              <a:avLst/>
              <a:gdLst/>
              <a:ahLst/>
              <a:cxnLst/>
              <a:rect l="l" t="t" r="r" b="b"/>
              <a:pathLst>
                <a:path w="5704" h="5671" extrusionOk="0">
                  <a:moveTo>
                    <a:pt x="4298" y="0"/>
                  </a:moveTo>
                  <a:cubicBezTo>
                    <a:pt x="4242" y="0"/>
                    <a:pt x="4185" y="21"/>
                    <a:pt x="4144" y="63"/>
                  </a:cubicBezTo>
                  <a:lnTo>
                    <a:pt x="60" y="4147"/>
                  </a:lnTo>
                  <a:cubicBezTo>
                    <a:pt x="24" y="4182"/>
                    <a:pt x="0" y="4230"/>
                    <a:pt x="0" y="4290"/>
                  </a:cubicBezTo>
                  <a:cubicBezTo>
                    <a:pt x="0" y="4349"/>
                    <a:pt x="36" y="4409"/>
                    <a:pt x="60" y="4444"/>
                  </a:cubicBezTo>
                  <a:lnTo>
                    <a:pt x="1250" y="5635"/>
                  </a:lnTo>
                  <a:cubicBezTo>
                    <a:pt x="1286" y="5659"/>
                    <a:pt x="1334" y="5671"/>
                    <a:pt x="1369" y="5671"/>
                  </a:cubicBezTo>
                  <a:cubicBezTo>
                    <a:pt x="1417" y="5671"/>
                    <a:pt x="1465" y="5659"/>
                    <a:pt x="1489" y="5635"/>
                  </a:cubicBezTo>
                  <a:cubicBezTo>
                    <a:pt x="1548" y="5576"/>
                    <a:pt x="1548" y="5445"/>
                    <a:pt x="1489" y="5385"/>
                  </a:cubicBezTo>
                  <a:lnTo>
                    <a:pt x="393" y="4290"/>
                  </a:lnTo>
                  <a:lnTo>
                    <a:pt x="4298" y="372"/>
                  </a:lnTo>
                  <a:lnTo>
                    <a:pt x="5406" y="1480"/>
                  </a:lnTo>
                  <a:cubicBezTo>
                    <a:pt x="5435" y="1510"/>
                    <a:pt x="5480" y="1524"/>
                    <a:pt x="5525" y="1524"/>
                  </a:cubicBezTo>
                  <a:cubicBezTo>
                    <a:pt x="5569" y="1524"/>
                    <a:pt x="5614" y="1510"/>
                    <a:pt x="5644" y="1480"/>
                  </a:cubicBezTo>
                  <a:cubicBezTo>
                    <a:pt x="5703" y="1432"/>
                    <a:pt x="5703" y="1313"/>
                    <a:pt x="5644" y="1254"/>
                  </a:cubicBezTo>
                  <a:lnTo>
                    <a:pt x="4453" y="63"/>
                  </a:lnTo>
                  <a:cubicBezTo>
                    <a:pt x="4411" y="21"/>
                    <a:pt x="4355" y="0"/>
                    <a:pt x="429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77" name="Google Shape;12377;p82"/>
            <p:cNvSpPr/>
            <p:nvPr/>
          </p:nvSpPr>
          <p:spPr>
            <a:xfrm>
              <a:off x="5508294" y="3016978"/>
              <a:ext cx="23122" cy="21532"/>
            </a:xfrm>
            <a:custGeom>
              <a:avLst/>
              <a:gdLst/>
              <a:ahLst/>
              <a:cxnLst/>
              <a:rect l="l" t="t" r="r" b="b"/>
              <a:pathLst>
                <a:path w="727" h="677" extrusionOk="0">
                  <a:moveTo>
                    <a:pt x="179" y="1"/>
                  </a:moveTo>
                  <a:cubicBezTo>
                    <a:pt x="134" y="1"/>
                    <a:pt x="89" y="16"/>
                    <a:pt x="60" y="45"/>
                  </a:cubicBezTo>
                  <a:cubicBezTo>
                    <a:pt x="0" y="105"/>
                    <a:pt x="0" y="224"/>
                    <a:pt x="60" y="283"/>
                  </a:cubicBezTo>
                  <a:lnTo>
                    <a:pt x="417" y="641"/>
                  </a:lnTo>
                  <a:cubicBezTo>
                    <a:pt x="453" y="664"/>
                    <a:pt x="488" y="676"/>
                    <a:pt x="536" y="676"/>
                  </a:cubicBezTo>
                  <a:cubicBezTo>
                    <a:pt x="583" y="676"/>
                    <a:pt x="631" y="664"/>
                    <a:pt x="655" y="641"/>
                  </a:cubicBezTo>
                  <a:cubicBezTo>
                    <a:pt x="726" y="581"/>
                    <a:pt x="726" y="474"/>
                    <a:pt x="655" y="402"/>
                  </a:cubicBezTo>
                  <a:lnTo>
                    <a:pt x="298" y="45"/>
                  </a:lnTo>
                  <a:cubicBezTo>
                    <a:pt x="268" y="16"/>
                    <a:pt x="223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78" name="Google Shape;12378;p82"/>
            <p:cNvSpPr/>
            <p:nvPr/>
          </p:nvSpPr>
          <p:spPr>
            <a:xfrm>
              <a:off x="5478366" y="2987082"/>
              <a:ext cx="23504" cy="21882"/>
            </a:xfrm>
            <a:custGeom>
              <a:avLst/>
              <a:gdLst/>
              <a:ahLst/>
              <a:cxnLst/>
              <a:rect l="l" t="t" r="r" b="b"/>
              <a:pathLst>
                <a:path w="739" h="688" extrusionOk="0">
                  <a:moveTo>
                    <a:pt x="179" y="0"/>
                  </a:moveTo>
                  <a:cubicBezTo>
                    <a:pt x="134" y="0"/>
                    <a:pt x="90" y="15"/>
                    <a:pt x="60" y="45"/>
                  </a:cubicBezTo>
                  <a:cubicBezTo>
                    <a:pt x="0" y="104"/>
                    <a:pt x="0" y="223"/>
                    <a:pt x="60" y="283"/>
                  </a:cubicBezTo>
                  <a:lnTo>
                    <a:pt x="417" y="640"/>
                  </a:lnTo>
                  <a:cubicBezTo>
                    <a:pt x="453" y="676"/>
                    <a:pt x="501" y="688"/>
                    <a:pt x="536" y="688"/>
                  </a:cubicBezTo>
                  <a:cubicBezTo>
                    <a:pt x="584" y="688"/>
                    <a:pt x="632" y="664"/>
                    <a:pt x="655" y="640"/>
                  </a:cubicBezTo>
                  <a:cubicBezTo>
                    <a:pt x="739" y="580"/>
                    <a:pt x="739" y="473"/>
                    <a:pt x="655" y="402"/>
                  </a:cubicBezTo>
                  <a:lnTo>
                    <a:pt x="298" y="45"/>
                  </a:lnTo>
                  <a:cubicBezTo>
                    <a:pt x="268" y="15"/>
                    <a:pt x="224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79" name="Google Shape;12379;p82"/>
            <p:cNvSpPr/>
            <p:nvPr/>
          </p:nvSpPr>
          <p:spPr>
            <a:xfrm>
              <a:off x="5449200" y="2957916"/>
              <a:ext cx="23122" cy="21500"/>
            </a:xfrm>
            <a:custGeom>
              <a:avLst/>
              <a:gdLst/>
              <a:ahLst/>
              <a:cxnLst/>
              <a:rect l="l" t="t" r="r" b="b"/>
              <a:pathLst>
                <a:path w="727" h="676" extrusionOk="0">
                  <a:moveTo>
                    <a:pt x="179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93"/>
                    <a:pt x="1" y="224"/>
                    <a:pt x="60" y="283"/>
                  </a:cubicBezTo>
                  <a:lnTo>
                    <a:pt x="417" y="640"/>
                  </a:lnTo>
                  <a:cubicBezTo>
                    <a:pt x="441" y="664"/>
                    <a:pt x="489" y="676"/>
                    <a:pt x="536" y="676"/>
                  </a:cubicBezTo>
                  <a:cubicBezTo>
                    <a:pt x="584" y="676"/>
                    <a:pt x="620" y="664"/>
                    <a:pt x="656" y="640"/>
                  </a:cubicBezTo>
                  <a:cubicBezTo>
                    <a:pt x="727" y="581"/>
                    <a:pt x="727" y="474"/>
                    <a:pt x="656" y="390"/>
                  </a:cubicBezTo>
                  <a:lnTo>
                    <a:pt x="298" y="45"/>
                  </a:lnTo>
                  <a:cubicBezTo>
                    <a:pt x="269" y="15"/>
                    <a:pt x="224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380" name="Google Shape;12380;p82"/>
          <p:cNvGrpSpPr/>
          <p:nvPr/>
        </p:nvGrpSpPr>
        <p:grpSpPr>
          <a:xfrm>
            <a:off x="7664477" y="4341444"/>
            <a:ext cx="470120" cy="243415"/>
            <a:chOff x="5748358" y="3434578"/>
            <a:chExt cx="352590" cy="182561"/>
          </a:xfrm>
          <a:solidFill>
            <a:srgbClr val="D2DE00"/>
          </a:solidFill>
        </p:grpSpPr>
        <p:sp>
          <p:nvSpPr>
            <p:cNvPr id="12381" name="Google Shape;12381;p82"/>
            <p:cNvSpPr/>
            <p:nvPr/>
          </p:nvSpPr>
          <p:spPr>
            <a:xfrm>
              <a:off x="5857799" y="3457668"/>
              <a:ext cx="26525" cy="50761"/>
            </a:xfrm>
            <a:custGeom>
              <a:avLst/>
              <a:gdLst/>
              <a:ahLst/>
              <a:cxnLst/>
              <a:rect l="l" t="t" r="r" b="b"/>
              <a:pathLst>
                <a:path w="834" h="1596" extrusionOk="0">
                  <a:moveTo>
                    <a:pt x="417" y="1"/>
                  </a:moveTo>
                  <a:cubicBezTo>
                    <a:pt x="322" y="1"/>
                    <a:pt x="251" y="72"/>
                    <a:pt x="251" y="167"/>
                  </a:cubicBezTo>
                  <a:lnTo>
                    <a:pt x="251" y="239"/>
                  </a:lnTo>
                  <a:lnTo>
                    <a:pt x="155" y="239"/>
                  </a:lnTo>
                  <a:cubicBezTo>
                    <a:pt x="72" y="239"/>
                    <a:pt x="1" y="310"/>
                    <a:pt x="1" y="405"/>
                  </a:cubicBezTo>
                  <a:cubicBezTo>
                    <a:pt x="1" y="489"/>
                    <a:pt x="72" y="560"/>
                    <a:pt x="155" y="560"/>
                  </a:cubicBezTo>
                  <a:lnTo>
                    <a:pt x="251" y="560"/>
                  </a:lnTo>
                  <a:lnTo>
                    <a:pt x="251" y="1429"/>
                  </a:lnTo>
                  <a:cubicBezTo>
                    <a:pt x="251" y="1513"/>
                    <a:pt x="322" y="1596"/>
                    <a:pt x="417" y="1596"/>
                  </a:cubicBezTo>
                  <a:cubicBezTo>
                    <a:pt x="501" y="1596"/>
                    <a:pt x="572" y="1513"/>
                    <a:pt x="572" y="1429"/>
                  </a:cubicBezTo>
                  <a:lnTo>
                    <a:pt x="572" y="560"/>
                  </a:lnTo>
                  <a:lnTo>
                    <a:pt x="667" y="560"/>
                  </a:lnTo>
                  <a:cubicBezTo>
                    <a:pt x="751" y="560"/>
                    <a:pt x="822" y="489"/>
                    <a:pt x="822" y="405"/>
                  </a:cubicBezTo>
                  <a:cubicBezTo>
                    <a:pt x="834" y="310"/>
                    <a:pt x="751" y="239"/>
                    <a:pt x="667" y="239"/>
                  </a:cubicBezTo>
                  <a:lnTo>
                    <a:pt x="572" y="239"/>
                  </a:lnTo>
                  <a:lnTo>
                    <a:pt x="572" y="167"/>
                  </a:lnTo>
                  <a:cubicBezTo>
                    <a:pt x="572" y="72"/>
                    <a:pt x="501" y="1"/>
                    <a:pt x="41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82" name="Google Shape;12382;p82"/>
            <p:cNvSpPr/>
            <p:nvPr/>
          </p:nvSpPr>
          <p:spPr>
            <a:xfrm>
              <a:off x="5823704" y="3457668"/>
              <a:ext cx="26557" cy="51142"/>
            </a:xfrm>
            <a:custGeom>
              <a:avLst/>
              <a:gdLst/>
              <a:ahLst/>
              <a:cxnLst/>
              <a:rect l="l" t="t" r="r" b="b"/>
              <a:pathLst>
                <a:path w="835" h="1608" extrusionOk="0">
                  <a:moveTo>
                    <a:pt x="418" y="1"/>
                  </a:moveTo>
                  <a:cubicBezTo>
                    <a:pt x="322" y="1"/>
                    <a:pt x="251" y="72"/>
                    <a:pt x="251" y="167"/>
                  </a:cubicBezTo>
                  <a:lnTo>
                    <a:pt x="251" y="846"/>
                  </a:lnTo>
                  <a:lnTo>
                    <a:pt x="156" y="846"/>
                  </a:lnTo>
                  <a:cubicBezTo>
                    <a:pt x="72" y="846"/>
                    <a:pt x="1" y="917"/>
                    <a:pt x="1" y="1013"/>
                  </a:cubicBezTo>
                  <a:cubicBezTo>
                    <a:pt x="1" y="1096"/>
                    <a:pt x="72" y="1179"/>
                    <a:pt x="156" y="1179"/>
                  </a:cubicBezTo>
                  <a:lnTo>
                    <a:pt x="251" y="1179"/>
                  </a:lnTo>
                  <a:lnTo>
                    <a:pt x="251" y="1441"/>
                  </a:lnTo>
                  <a:cubicBezTo>
                    <a:pt x="251" y="1536"/>
                    <a:pt x="322" y="1608"/>
                    <a:pt x="418" y="1608"/>
                  </a:cubicBezTo>
                  <a:cubicBezTo>
                    <a:pt x="501" y="1608"/>
                    <a:pt x="572" y="1536"/>
                    <a:pt x="572" y="1441"/>
                  </a:cubicBezTo>
                  <a:lnTo>
                    <a:pt x="572" y="1179"/>
                  </a:lnTo>
                  <a:lnTo>
                    <a:pt x="668" y="1179"/>
                  </a:lnTo>
                  <a:cubicBezTo>
                    <a:pt x="751" y="1179"/>
                    <a:pt x="834" y="1096"/>
                    <a:pt x="834" y="1013"/>
                  </a:cubicBezTo>
                  <a:cubicBezTo>
                    <a:pt x="834" y="917"/>
                    <a:pt x="751" y="846"/>
                    <a:pt x="668" y="846"/>
                  </a:cubicBezTo>
                  <a:lnTo>
                    <a:pt x="572" y="846"/>
                  </a:lnTo>
                  <a:lnTo>
                    <a:pt x="572" y="167"/>
                  </a:lnTo>
                  <a:cubicBezTo>
                    <a:pt x="572" y="72"/>
                    <a:pt x="501" y="1"/>
                    <a:pt x="41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83" name="Google Shape;12383;p82"/>
            <p:cNvSpPr/>
            <p:nvPr/>
          </p:nvSpPr>
          <p:spPr>
            <a:xfrm>
              <a:off x="5788115" y="3457668"/>
              <a:ext cx="26557" cy="50761"/>
            </a:xfrm>
            <a:custGeom>
              <a:avLst/>
              <a:gdLst/>
              <a:ahLst/>
              <a:cxnLst/>
              <a:rect l="l" t="t" r="r" b="b"/>
              <a:pathLst>
                <a:path w="835" h="1596" extrusionOk="0">
                  <a:moveTo>
                    <a:pt x="418" y="1"/>
                  </a:moveTo>
                  <a:cubicBezTo>
                    <a:pt x="322" y="1"/>
                    <a:pt x="251" y="72"/>
                    <a:pt x="251" y="167"/>
                  </a:cubicBezTo>
                  <a:lnTo>
                    <a:pt x="251" y="239"/>
                  </a:lnTo>
                  <a:lnTo>
                    <a:pt x="167" y="239"/>
                  </a:lnTo>
                  <a:cubicBezTo>
                    <a:pt x="72" y="239"/>
                    <a:pt x="1" y="310"/>
                    <a:pt x="1" y="405"/>
                  </a:cubicBezTo>
                  <a:cubicBezTo>
                    <a:pt x="1" y="489"/>
                    <a:pt x="72" y="560"/>
                    <a:pt x="167" y="560"/>
                  </a:cubicBezTo>
                  <a:lnTo>
                    <a:pt x="251" y="560"/>
                  </a:lnTo>
                  <a:lnTo>
                    <a:pt x="251" y="1429"/>
                  </a:lnTo>
                  <a:cubicBezTo>
                    <a:pt x="251" y="1513"/>
                    <a:pt x="322" y="1596"/>
                    <a:pt x="418" y="1596"/>
                  </a:cubicBezTo>
                  <a:cubicBezTo>
                    <a:pt x="501" y="1596"/>
                    <a:pt x="584" y="1513"/>
                    <a:pt x="584" y="1429"/>
                  </a:cubicBezTo>
                  <a:lnTo>
                    <a:pt x="584" y="560"/>
                  </a:lnTo>
                  <a:lnTo>
                    <a:pt x="668" y="560"/>
                  </a:lnTo>
                  <a:cubicBezTo>
                    <a:pt x="763" y="560"/>
                    <a:pt x="834" y="489"/>
                    <a:pt x="834" y="405"/>
                  </a:cubicBezTo>
                  <a:cubicBezTo>
                    <a:pt x="834" y="310"/>
                    <a:pt x="763" y="239"/>
                    <a:pt x="668" y="239"/>
                  </a:cubicBezTo>
                  <a:lnTo>
                    <a:pt x="584" y="239"/>
                  </a:lnTo>
                  <a:lnTo>
                    <a:pt x="584" y="167"/>
                  </a:lnTo>
                  <a:cubicBezTo>
                    <a:pt x="584" y="72"/>
                    <a:pt x="501" y="1"/>
                    <a:pt x="41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84" name="Google Shape;12384;p82"/>
            <p:cNvSpPr/>
            <p:nvPr/>
          </p:nvSpPr>
          <p:spPr>
            <a:xfrm>
              <a:off x="5913458" y="3457668"/>
              <a:ext cx="142423" cy="50761"/>
            </a:xfrm>
            <a:custGeom>
              <a:avLst/>
              <a:gdLst/>
              <a:ahLst/>
              <a:cxnLst/>
              <a:rect l="l" t="t" r="r" b="b"/>
              <a:pathLst>
                <a:path w="4478" h="1596" extrusionOk="0">
                  <a:moveTo>
                    <a:pt x="4156" y="322"/>
                  </a:moveTo>
                  <a:lnTo>
                    <a:pt x="4156" y="1263"/>
                  </a:lnTo>
                  <a:lnTo>
                    <a:pt x="310" y="1263"/>
                  </a:lnTo>
                  <a:lnTo>
                    <a:pt x="310" y="322"/>
                  </a:lnTo>
                  <a:close/>
                  <a:moveTo>
                    <a:pt x="298" y="1"/>
                  </a:moveTo>
                  <a:cubicBezTo>
                    <a:pt x="132" y="1"/>
                    <a:pt x="1" y="131"/>
                    <a:pt x="1" y="298"/>
                  </a:cubicBezTo>
                  <a:lnTo>
                    <a:pt x="1" y="1298"/>
                  </a:lnTo>
                  <a:cubicBezTo>
                    <a:pt x="1" y="1453"/>
                    <a:pt x="132" y="1596"/>
                    <a:pt x="298" y="1596"/>
                  </a:cubicBezTo>
                  <a:lnTo>
                    <a:pt x="4180" y="1596"/>
                  </a:lnTo>
                  <a:cubicBezTo>
                    <a:pt x="4347" y="1596"/>
                    <a:pt x="4478" y="1453"/>
                    <a:pt x="4478" y="1298"/>
                  </a:cubicBezTo>
                  <a:lnTo>
                    <a:pt x="4478" y="298"/>
                  </a:lnTo>
                  <a:cubicBezTo>
                    <a:pt x="4478" y="131"/>
                    <a:pt x="4347" y="1"/>
                    <a:pt x="418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85" name="Google Shape;12385;p82"/>
            <p:cNvSpPr/>
            <p:nvPr/>
          </p:nvSpPr>
          <p:spPr>
            <a:xfrm>
              <a:off x="5748358" y="3434578"/>
              <a:ext cx="352590" cy="39788"/>
            </a:xfrm>
            <a:custGeom>
              <a:avLst/>
              <a:gdLst/>
              <a:ahLst/>
              <a:cxnLst/>
              <a:rect l="l" t="t" r="r" b="b"/>
              <a:pathLst>
                <a:path w="11086" h="1251" extrusionOk="0">
                  <a:moveTo>
                    <a:pt x="370" y="0"/>
                  </a:moveTo>
                  <a:cubicBezTo>
                    <a:pt x="155" y="0"/>
                    <a:pt x="1" y="155"/>
                    <a:pt x="1" y="369"/>
                  </a:cubicBezTo>
                  <a:lnTo>
                    <a:pt x="1" y="1084"/>
                  </a:lnTo>
                  <a:cubicBezTo>
                    <a:pt x="1" y="1167"/>
                    <a:pt x="72" y="1250"/>
                    <a:pt x="155" y="1250"/>
                  </a:cubicBezTo>
                  <a:cubicBezTo>
                    <a:pt x="251" y="1250"/>
                    <a:pt x="322" y="1167"/>
                    <a:pt x="322" y="1084"/>
                  </a:cubicBezTo>
                  <a:lnTo>
                    <a:pt x="322" y="369"/>
                  </a:lnTo>
                  <a:cubicBezTo>
                    <a:pt x="322" y="334"/>
                    <a:pt x="334" y="322"/>
                    <a:pt x="370" y="322"/>
                  </a:cubicBezTo>
                  <a:lnTo>
                    <a:pt x="10692" y="322"/>
                  </a:lnTo>
                  <a:cubicBezTo>
                    <a:pt x="10728" y="322"/>
                    <a:pt x="10740" y="334"/>
                    <a:pt x="10740" y="369"/>
                  </a:cubicBezTo>
                  <a:lnTo>
                    <a:pt x="10740" y="1084"/>
                  </a:lnTo>
                  <a:cubicBezTo>
                    <a:pt x="10740" y="1167"/>
                    <a:pt x="10812" y="1250"/>
                    <a:pt x="10907" y="1250"/>
                  </a:cubicBezTo>
                  <a:cubicBezTo>
                    <a:pt x="10990" y="1250"/>
                    <a:pt x="11073" y="1167"/>
                    <a:pt x="11073" y="1084"/>
                  </a:cubicBezTo>
                  <a:lnTo>
                    <a:pt x="11073" y="369"/>
                  </a:lnTo>
                  <a:cubicBezTo>
                    <a:pt x="11085" y="179"/>
                    <a:pt x="10919" y="0"/>
                    <a:pt x="1071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86" name="Google Shape;12386;p82"/>
            <p:cNvSpPr/>
            <p:nvPr/>
          </p:nvSpPr>
          <p:spPr>
            <a:xfrm>
              <a:off x="5748358" y="3488328"/>
              <a:ext cx="352590" cy="128810"/>
            </a:xfrm>
            <a:custGeom>
              <a:avLst/>
              <a:gdLst/>
              <a:ahLst/>
              <a:cxnLst/>
              <a:rect l="l" t="t" r="r" b="b"/>
              <a:pathLst>
                <a:path w="11086" h="4050" extrusionOk="0">
                  <a:moveTo>
                    <a:pt x="2227" y="1525"/>
                  </a:moveTo>
                  <a:lnTo>
                    <a:pt x="2227" y="2620"/>
                  </a:lnTo>
                  <a:lnTo>
                    <a:pt x="1918" y="2620"/>
                  </a:lnTo>
                  <a:lnTo>
                    <a:pt x="1918" y="1525"/>
                  </a:lnTo>
                  <a:close/>
                  <a:moveTo>
                    <a:pt x="3954" y="1525"/>
                  </a:moveTo>
                  <a:lnTo>
                    <a:pt x="3954" y="2620"/>
                  </a:lnTo>
                  <a:lnTo>
                    <a:pt x="3644" y="2620"/>
                  </a:lnTo>
                  <a:lnTo>
                    <a:pt x="3644" y="1525"/>
                  </a:lnTo>
                  <a:close/>
                  <a:moveTo>
                    <a:pt x="5680" y="1525"/>
                  </a:moveTo>
                  <a:lnTo>
                    <a:pt x="5680" y="2620"/>
                  </a:lnTo>
                  <a:lnTo>
                    <a:pt x="5370" y="2620"/>
                  </a:lnTo>
                  <a:lnTo>
                    <a:pt x="5370" y="1525"/>
                  </a:lnTo>
                  <a:close/>
                  <a:moveTo>
                    <a:pt x="7406" y="1525"/>
                  </a:moveTo>
                  <a:lnTo>
                    <a:pt x="7406" y="2620"/>
                  </a:lnTo>
                  <a:lnTo>
                    <a:pt x="7097" y="2620"/>
                  </a:lnTo>
                  <a:lnTo>
                    <a:pt x="7097" y="1525"/>
                  </a:lnTo>
                  <a:close/>
                  <a:moveTo>
                    <a:pt x="9157" y="1525"/>
                  </a:moveTo>
                  <a:lnTo>
                    <a:pt x="9157" y="2620"/>
                  </a:lnTo>
                  <a:lnTo>
                    <a:pt x="8835" y="2620"/>
                  </a:lnTo>
                  <a:lnTo>
                    <a:pt x="8835" y="1525"/>
                  </a:lnTo>
                  <a:close/>
                  <a:moveTo>
                    <a:pt x="10764" y="1501"/>
                  </a:moveTo>
                  <a:lnTo>
                    <a:pt x="10764" y="3668"/>
                  </a:lnTo>
                  <a:cubicBezTo>
                    <a:pt x="10764" y="3692"/>
                    <a:pt x="10740" y="3704"/>
                    <a:pt x="10716" y="3704"/>
                  </a:cubicBezTo>
                  <a:lnTo>
                    <a:pt x="10026" y="3704"/>
                  </a:lnTo>
                  <a:lnTo>
                    <a:pt x="10026" y="1501"/>
                  </a:lnTo>
                  <a:close/>
                  <a:moveTo>
                    <a:pt x="1060" y="1525"/>
                  </a:moveTo>
                  <a:lnTo>
                    <a:pt x="1060" y="3728"/>
                  </a:lnTo>
                  <a:lnTo>
                    <a:pt x="370" y="3728"/>
                  </a:lnTo>
                  <a:cubicBezTo>
                    <a:pt x="346" y="3728"/>
                    <a:pt x="322" y="3704"/>
                    <a:pt x="322" y="3680"/>
                  </a:cubicBezTo>
                  <a:lnTo>
                    <a:pt x="322" y="1525"/>
                  </a:lnTo>
                  <a:close/>
                  <a:moveTo>
                    <a:pt x="1608" y="1525"/>
                  </a:moveTo>
                  <a:lnTo>
                    <a:pt x="1608" y="2620"/>
                  </a:lnTo>
                  <a:cubicBezTo>
                    <a:pt x="1608" y="2799"/>
                    <a:pt x="1751" y="2954"/>
                    <a:pt x="1929" y="2954"/>
                  </a:cubicBezTo>
                  <a:lnTo>
                    <a:pt x="1929" y="3728"/>
                  </a:lnTo>
                  <a:lnTo>
                    <a:pt x="1382" y="3728"/>
                  </a:lnTo>
                  <a:lnTo>
                    <a:pt x="1382" y="1525"/>
                  </a:lnTo>
                  <a:close/>
                  <a:moveTo>
                    <a:pt x="2799" y="1525"/>
                  </a:moveTo>
                  <a:lnTo>
                    <a:pt x="2799" y="3728"/>
                  </a:lnTo>
                  <a:lnTo>
                    <a:pt x="2251" y="3728"/>
                  </a:lnTo>
                  <a:lnTo>
                    <a:pt x="2251" y="2954"/>
                  </a:lnTo>
                  <a:cubicBezTo>
                    <a:pt x="2430" y="2954"/>
                    <a:pt x="2572" y="2799"/>
                    <a:pt x="2572" y="2620"/>
                  </a:cubicBezTo>
                  <a:lnTo>
                    <a:pt x="2572" y="1525"/>
                  </a:lnTo>
                  <a:close/>
                  <a:moveTo>
                    <a:pt x="3334" y="1525"/>
                  </a:moveTo>
                  <a:lnTo>
                    <a:pt x="3334" y="2620"/>
                  </a:lnTo>
                  <a:cubicBezTo>
                    <a:pt x="3334" y="2799"/>
                    <a:pt x="3477" y="2954"/>
                    <a:pt x="3656" y="2954"/>
                  </a:cubicBezTo>
                  <a:lnTo>
                    <a:pt x="3656" y="3728"/>
                  </a:lnTo>
                  <a:lnTo>
                    <a:pt x="3108" y="3728"/>
                  </a:lnTo>
                  <a:lnTo>
                    <a:pt x="3108" y="1525"/>
                  </a:lnTo>
                  <a:close/>
                  <a:moveTo>
                    <a:pt x="4537" y="1525"/>
                  </a:moveTo>
                  <a:lnTo>
                    <a:pt x="4537" y="3728"/>
                  </a:lnTo>
                  <a:lnTo>
                    <a:pt x="3989" y="3728"/>
                  </a:lnTo>
                  <a:lnTo>
                    <a:pt x="3989" y="2954"/>
                  </a:lnTo>
                  <a:cubicBezTo>
                    <a:pt x="4168" y="2954"/>
                    <a:pt x="4311" y="2799"/>
                    <a:pt x="4311" y="2620"/>
                  </a:cubicBezTo>
                  <a:lnTo>
                    <a:pt x="4311" y="1525"/>
                  </a:lnTo>
                  <a:close/>
                  <a:moveTo>
                    <a:pt x="5073" y="1525"/>
                  </a:moveTo>
                  <a:lnTo>
                    <a:pt x="5073" y="2620"/>
                  </a:lnTo>
                  <a:cubicBezTo>
                    <a:pt x="5073" y="2799"/>
                    <a:pt x="5227" y="2954"/>
                    <a:pt x="5406" y="2954"/>
                  </a:cubicBezTo>
                  <a:lnTo>
                    <a:pt x="5406" y="3728"/>
                  </a:lnTo>
                  <a:lnTo>
                    <a:pt x="4846" y="3728"/>
                  </a:lnTo>
                  <a:lnTo>
                    <a:pt x="4846" y="1525"/>
                  </a:lnTo>
                  <a:close/>
                  <a:moveTo>
                    <a:pt x="6263" y="1525"/>
                  </a:moveTo>
                  <a:lnTo>
                    <a:pt x="6263" y="3728"/>
                  </a:lnTo>
                  <a:lnTo>
                    <a:pt x="5716" y="3728"/>
                  </a:lnTo>
                  <a:lnTo>
                    <a:pt x="5716" y="2954"/>
                  </a:lnTo>
                  <a:cubicBezTo>
                    <a:pt x="5894" y="2954"/>
                    <a:pt x="6037" y="2799"/>
                    <a:pt x="6037" y="2620"/>
                  </a:cubicBezTo>
                  <a:lnTo>
                    <a:pt x="6037" y="1525"/>
                  </a:lnTo>
                  <a:close/>
                  <a:moveTo>
                    <a:pt x="6799" y="1525"/>
                  </a:moveTo>
                  <a:lnTo>
                    <a:pt x="6799" y="2620"/>
                  </a:lnTo>
                  <a:cubicBezTo>
                    <a:pt x="6799" y="2799"/>
                    <a:pt x="6954" y="2954"/>
                    <a:pt x="7132" y="2954"/>
                  </a:cubicBezTo>
                  <a:lnTo>
                    <a:pt x="7132" y="3728"/>
                  </a:lnTo>
                  <a:lnTo>
                    <a:pt x="6573" y="3728"/>
                  </a:lnTo>
                  <a:lnTo>
                    <a:pt x="6573" y="1525"/>
                  </a:lnTo>
                  <a:close/>
                  <a:moveTo>
                    <a:pt x="7990" y="1525"/>
                  </a:moveTo>
                  <a:lnTo>
                    <a:pt x="7990" y="3728"/>
                  </a:lnTo>
                  <a:lnTo>
                    <a:pt x="7442" y="3728"/>
                  </a:lnTo>
                  <a:lnTo>
                    <a:pt x="7442" y="2954"/>
                  </a:lnTo>
                  <a:cubicBezTo>
                    <a:pt x="7621" y="2954"/>
                    <a:pt x="7764" y="2799"/>
                    <a:pt x="7764" y="2620"/>
                  </a:cubicBezTo>
                  <a:lnTo>
                    <a:pt x="7764" y="1525"/>
                  </a:lnTo>
                  <a:close/>
                  <a:moveTo>
                    <a:pt x="8526" y="1525"/>
                  </a:moveTo>
                  <a:lnTo>
                    <a:pt x="8526" y="2620"/>
                  </a:lnTo>
                  <a:cubicBezTo>
                    <a:pt x="8526" y="2799"/>
                    <a:pt x="8680" y="2954"/>
                    <a:pt x="8859" y="2954"/>
                  </a:cubicBezTo>
                  <a:lnTo>
                    <a:pt x="8859" y="3728"/>
                  </a:lnTo>
                  <a:lnTo>
                    <a:pt x="8299" y="3728"/>
                  </a:lnTo>
                  <a:lnTo>
                    <a:pt x="8299" y="1525"/>
                  </a:lnTo>
                  <a:close/>
                  <a:moveTo>
                    <a:pt x="9716" y="1525"/>
                  </a:moveTo>
                  <a:lnTo>
                    <a:pt x="9716" y="3728"/>
                  </a:lnTo>
                  <a:lnTo>
                    <a:pt x="9168" y="3728"/>
                  </a:lnTo>
                  <a:lnTo>
                    <a:pt x="9168" y="2954"/>
                  </a:lnTo>
                  <a:cubicBezTo>
                    <a:pt x="9347" y="2954"/>
                    <a:pt x="9490" y="2799"/>
                    <a:pt x="9490" y="2620"/>
                  </a:cubicBezTo>
                  <a:lnTo>
                    <a:pt x="9490" y="1525"/>
                  </a:lnTo>
                  <a:close/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1358"/>
                  </a:lnTo>
                  <a:lnTo>
                    <a:pt x="1" y="3680"/>
                  </a:lnTo>
                  <a:cubicBezTo>
                    <a:pt x="1" y="3882"/>
                    <a:pt x="167" y="4049"/>
                    <a:pt x="370" y="4049"/>
                  </a:cubicBezTo>
                  <a:lnTo>
                    <a:pt x="10704" y="4049"/>
                  </a:lnTo>
                  <a:cubicBezTo>
                    <a:pt x="10907" y="4049"/>
                    <a:pt x="11073" y="3882"/>
                    <a:pt x="11073" y="3680"/>
                  </a:cubicBezTo>
                  <a:lnTo>
                    <a:pt x="11073" y="1358"/>
                  </a:lnTo>
                  <a:lnTo>
                    <a:pt x="11073" y="168"/>
                  </a:lnTo>
                  <a:cubicBezTo>
                    <a:pt x="11085" y="60"/>
                    <a:pt x="11014" y="1"/>
                    <a:pt x="10919" y="1"/>
                  </a:cubicBezTo>
                  <a:cubicBezTo>
                    <a:pt x="10835" y="1"/>
                    <a:pt x="10764" y="72"/>
                    <a:pt x="10764" y="168"/>
                  </a:cubicBezTo>
                  <a:lnTo>
                    <a:pt x="10764" y="1192"/>
                  </a:lnTo>
                  <a:lnTo>
                    <a:pt x="322" y="1192"/>
                  </a:lnTo>
                  <a:lnTo>
                    <a:pt x="322" y="168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387" name="Google Shape;12387;p82"/>
          <p:cNvGrpSpPr/>
          <p:nvPr/>
        </p:nvGrpSpPr>
        <p:grpSpPr>
          <a:xfrm>
            <a:off x="1149711" y="5461701"/>
            <a:ext cx="454939" cy="479068"/>
            <a:chOff x="862283" y="4274771"/>
            <a:chExt cx="341204" cy="359301"/>
          </a:xfrm>
          <a:solidFill>
            <a:srgbClr val="D2DE00"/>
          </a:solidFill>
        </p:grpSpPr>
        <p:sp>
          <p:nvSpPr>
            <p:cNvPr id="12388" name="Google Shape;12388;p82"/>
            <p:cNvSpPr/>
            <p:nvPr/>
          </p:nvSpPr>
          <p:spPr>
            <a:xfrm>
              <a:off x="1100089" y="4490790"/>
              <a:ext cx="24267" cy="17366"/>
            </a:xfrm>
            <a:custGeom>
              <a:avLst/>
              <a:gdLst/>
              <a:ahLst/>
              <a:cxnLst/>
              <a:rect l="l" t="t" r="r" b="b"/>
              <a:pathLst>
                <a:path w="763" h="546" extrusionOk="0">
                  <a:moveTo>
                    <a:pt x="561" y="0"/>
                  </a:moveTo>
                  <a:cubicBezTo>
                    <a:pt x="536" y="0"/>
                    <a:pt x="510" y="7"/>
                    <a:pt x="489" y="22"/>
                  </a:cubicBezTo>
                  <a:lnTo>
                    <a:pt x="108" y="224"/>
                  </a:lnTo>
                  <a:cubicBezTo>
                    <a:pt x="24" y="272"/>
                    <a:pt x="0" y="379"/>
                    <a:pt x="48" y="450"/>
                  </a:cubicBezTo>
                  <a:cubicBezTo>
                    <a:pt x="72" y="510"/>
                    <a:pt x="131" y="545"/>
                    <a:pt x="191" y="545"/>
                  </a:cubicBezTo>
                  <a:cubicBezTo>
                    <a:pt x="227" y="545"/>
                    <a:pt x="250" y="545"/>
                    <a:pt x="262" y="522"/>
                  </a:cubicBezTo>
                  <a:lnTo>
                    <a:pt x="655" y="319"/>
                  </a:lnTo>
                  <a:cubicBezTo>
                    <a:pt x="727" y="272"/>
                    <a:pt x="762" y="164"/>
                    <a:pt x="715" y="93"/>
                  </a:cubicBezTo>
                  <a:cubicBezTo>
                    <a:pt x="682" y="35"/>
                    <a:pt x="620" y="0"/>
                    <a:pt x="56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89" name="Google Shape;12389;p82"/>
            <p:cNvSpPr/>
            <p:nvPr/>
          </p:nvSpPr>
          <p:spPr>
            <a:xfrm>
              <a:off x="1100089" y="4476001"/>
              <a:ext cx="24267" cy="17397"/>
            </a:xfrm>
            <a:custGeom>
              <a:avLst/>
              <a:gdLst/>
              <a:ahLst/>
              <a:cxnLst/>
              <a:rect l="l" t="t" r="r" b="b"/>
              <a:pathLst>
                <a:path w="763" h="547" extrusionOk="0">
                  <a:moveTo>
                    <a:pt x="561" y="1"/>
                  </a:moveTo>
                  <a:cubicBezTo>
                    <a:pt x="536" y="1"/>
                    <a:pt x="510" y="8"/>
                    <a:pt x="489" y="22"/>
                  </a:cubicBezTo>
                  <a:lnTo>
                    <a:pt x="108" y="236"/>
                  </a:lnTo>
                  <a:cubicBezTo>
                    <a:pt x="24" y="272"/>
                    <a:pt x="0" y="379"/>
                    <a:pt x="48" y="451"/>
                  </a:cubicBezTo>
                  <a:cubicBezTo>
                    <a:pt x="72" y="510"/>
                    <a:pt x="131" y="546"/>
                    <a:pt x="191" y="546"/>
                  </a:cubicBezTo>
                  <a:cubicBezTo>
                    <a:pt x="227" y="546"/>
                    <a:pt x="250" y="546"/>
                    <a:pt x="262" y="534"/>
                  </a:cubicBezTo>
                  <a:lnTo>
                    <a:pt x="655" y="320"/>
                  </a:lnTo>
                  <a:cubicBezTo>
                    <a:pt x="727" y="272"/>
                    <a:pt x="762" y="177"/>
                    <a:pt x="715" y="94"/>
                  </a:cubicBezTo>
                  <a:cubicBezTo>
                    <a:pt x="682" y="36"/>
                    <a:pt x="620" y="1"/>
                    <a:pt x="56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90" name="Google Shape;12390;p82"/>
            <p:cNvSpPr/>
            <p:nvPr/>
          </p:nvSpPr>
          <p:spPr>
            <a:xfrm>
              <a:off x="862283" y="4274771"/>
              <a:ext cx="341204" cy="359301"/>
            </a:xfrm>
            <a:custGeom>
              <a:avLst/>
              <a:gdLst/>
              <a:ahLst/>
              <a:cxnLst/>
              <a:rect l="l" t="t" r="r" b="b"/>
              <a:pathLst>
                <a:path w="10728" h="11297" extrusionOk="0">
                  <a:moveTo>
                    <a:pt x="5203" y="444"/>
                  </a:moveTo>
                  <a:lnTo>
                    <a:pt x="5203" y="2194"/>
                  </a:lnTo>
                  <a:lnTo>
                    <a:pt x="2084" y="3920"/>
                  </a:lnTo>
                  <a:lnTo>
                    <a:pt x="512" y="3051"/>
                  </a:lnTo>
                  <a:lnTo>
                    <a:pt x="5203" y="444"/>
                  </a:lnTo>
                  <a:close/>
                  <a:moveTo>
                    <a:pt x="5537" y="444"/>
                  </a:moveTo>
                  <a:lnTo>
                    <a:pt x="10228" y="3051"/>
                  </a:lnTo>
                  <a:lnTo>
                    <a:pt x="8656" y="3920"/>
                  </a:lnTo>
                  <a:lnTo>
                    <a:pt x="5537" y="2194"/>
                  </a:lnTo>
                  <a:lnTo>
                    <a:pt x="5537" y="444"/>
                  </a:lnTo>
                  <a:close/>
                  <a:moveTo>
                    <a:pt x="5382" y="2480"/>
                  </a:moveTo>
                  <a:lnTo>
                    <a:pt x="8311" y="4099"/>
                  </a:lnTo>
                  <a:lnTo>
                    <a:pt x="5382" y="5730"/>
                  </a:lnTo>
                  <a:lnTo>
                    <a:pt x="2441" y="4099"/>
                  </a:lnTo>
                  <a:lnTo>
                    <a:pt x="5382" y="2480"/>
                  </a:lnTo>
                  <a:close/>
                  <a:moveTo>
                    <a:pt x="346" y="3325"/>
                  </a:moveTo>
                  <a:lnTo>
                    <a:pt x="1941" y="4206"/>
                  </a:lnTo>
                  <a:lnTo>
                    <a:pt x="1941" y="7278"/>
                  </a:lnTo>
                  <a:lnTo>
                    <a:pt x="346" y="7992"/>
                  </a:lnTo>
                  <a:lnTo>
                    <a:pt x="346" y="3325"/>
                  </a:lnTo>
                  <a:close/>
                  <a:moveTo>
                    <a:pt x="2262" y="4385"/>
                  </a:moveTo>
                  <a:lnTo>
                    <a:pt x="3477" y="5051"/>
                  </a:lnTo>
                  <a:lnTo>
                    <a:pt x="5215" y="6028"/>
                  </a:lnTo>
                  <a:lnTo>
                    <a:pt x="5215" y="8921"/>
                  </a:lnTo>
                  <a:lnTo>
                    <a:pt x="2262" y="7290"/>
                  </a:lnTo>
                  <a:lnTo>
                    <a:pt x="2262" y="4385"/>
                  </a:lnTo>
                  <a:close/>
                  <a:moveTo>
                    <a:pt x="8489" y="4385"/>
                  </a:moveTo>
                  <a:lnTo>
                    <a:pt x="8489" y="7290"/>
                  </a:lnTo>
                  <a:lnTo>
                    <a:pt x="5537" y="8921"/>
                  </a:lnTo>
                  <a:lnTo>
                    <a:pt x="5537" y="6028"/>
                  </a:lnTo>
                  <a:lnTo>
                    <a:pt x="8489" y="4385"/>
                  </a:lnTo>
                  <a:close/>
                  <a:moveTo>
                    <a:pt x="5374" y="0"/>
                  </a:moveTo>
                  <a:cubicBezTo>
                    <a:pt x="5346" y="0"/>
                    <a:pt x="5316" y="9"/>
                    <a:pt x="5287" y="27"/>
                  </a:cubicBezTo>
                  <a:lnTo>
                    <a:pt x="96" y="2896"/>
                  </a:lnTo>
                  <a:cubicBezTo>
                    <a:pt x="36" y="2932"/>
                    <a:pt x="0" y="2992"/>
                    <a:pt x="0" y="3051"/>
                  </a:cubicBezTo>
                  <a:lnTo>
                    <a:pt x="0" y="8242"/>
                  </a:lnTo>
                  <a:cubicBezTo>
                    <a:pt x="0" y="8302"/>
                    <a:pt x="36" y="8361"/>
                    <a:pt x="96" y="8385"/>
                  </a:cubicBezTo>
                  <a:lnTo>
                    <a:pt x="2382" y="9659"/>
                  </a:lnTo>
                  <a:cubicBezTo>
                    <a:pt x="2407" y="9670"/>
                    <a:pt x="2434" y="9676"/>
                    <a:pt x="2461" y="9676"/>
                  </a:cubicBezTo>
                  <a:cubicBezTo>
                    <a:pt x="2519" y="9676"/>
                    <a:pt x="2575" y="9649"/>
                    <a:pt x="2608" y="9600"/>
                  </a:cubicBezTo>
                  <a:cubicBezTo>
                    <a:pt x="2655" y="9516"/>
                    <a:pt x="2620" y="9421"/>
                    <a:pt x="2548" y="9373"/>
                  </a:cubicBezTo>
                  <a:lnTo>
                    <a:pt x="548" y="8266"/>
                  </a:lnTo>
                  <a:lnTo>
                    <a:pt x="2096" y="7587"/>
                  </a:lnTo>
                  <a:lnTo>
                    <a:pt x="5227" y="9314"/>
                  </a:lnTo>
                  <a:lnTo>
                    <a:pt x="5227" y="10862"/>
                  </a:lnTo>
                  <a:lnTo>
                    <a:pt x="3215" y="9742"/>
                  </a:lnTo>
                  <a:cubicBezTo>
                    <a:pt x="3193" y="9727"/>
                    <a:pt x="3167" y="9721"/>
                    <a:pt x="3140" y="9721"/>
                  </a:cubicBezTo>
                  <a:cubicBezTo>
                    <a:pt x="3082" y="9721"/>
                    <a:pt x="3021" y="9753"/>
                    <a:pt x="2989" y="9802"/>
                  </a:cubicBezTo>
                  <a:cubicBezTo>
                    <a:pt x="2953" y="9873"/>
                    <a:pt x="2977" y="9981"/>
                    <a:pt x="3060" y="10028"/>
                  </a:cubicBezTo>
                  <a:lnTo>
                    <a:pt x="5299" y="11278"/>
                  </a:lnTo>
                  <a:cubicBezTo>
                    <a:pt x="5322" y="11290"/>
                    <a:pt x="5349" y="11296"/>
                    <a:pt x="5377" y="11296"/>
                  </a:cubicBezTo>
                  <a:cubicBezTo>
                    <a:pt x="5406" y="11296"/>
                    <a:pt x="5435" y="11290"/>
                    <a:pt x="5465" y="11278"/>
                  </a:cubicBezTo>
                  <a:lnTo>
                    <a:pt x="7835" y="9969"/>
                  </a:lnTo>
                  <a:cubicBezTo>
                    <a:pt x="7906" y="9921"/>
                    <a:pt x="7930" y="9814"/>
                    <a:pt x="7894" y="9742"/>
                  </a:cubicBezTo>
                  <a:cubicBezTo>
                    <a:pt x="7861" y="9693"/>
                    <a:pt x="7801" y="9661"/>
                    <a:pt x="7743" y="9661"/>
                  </a:cubicBezTo>
                  <a:cubicBezTo>
                    <a:pt x="7716" y="9661"/>
                    <a:pt x="7690" y="9668"/>
                    <a:pt x="7668" y="9683"/>
                  </a:cubicBezTo>
                  <a:lnTo>
                    <a:pt x="5561" y="10862"/>
                  </a:lnTo>
                  <a:lnTo>
                    <a:pt x="5561" y="9314"/>
                  </a:lnTo>
                  <a:lnTo>
                    <a:pt x="8680" y="7587"/>
                  </a:lnTo>
                  <a:lnTo>
                    <a:pt x="10228" y="8266"/>
                  </a:lnTo>
                  <a:lnTo>
                    <a:pt x="8335" y="9314"/>
                  </a:lnTo>
                  <a:cubicBezTo>
                    <a:pt x="8263" y="9361"/>
                    <a:pt x="8239" y="9457"/>
                    <a:pt x="8275" y="9540"/>
                  </a:cubicBezTo>
                  <a:cubicBezTo>
                    <a:pt x="8311" y="9600"/>
                    <a:pt x="8370" y="9623"/>
                    <a:pt x="8430" y="9623"/>
                  </a:cubicBezTo>
                  <a:cubicBezTo>
                    <a:pt x="8454" y="9623"/>
                    <a:pt x="8489" y="9623"/>
                    <a:pt x="8501" y="9611"/>
                  </a:cubicBezTo>
                  <a:lnTo>
                    <a:pt x="10680" y="8409"/>
                  </a:lnTo>
                  <a:cubicBezTo>
                    <a:pt x="10680" y="8373"/>
                    <a:pt x="10692" y="8349"/>
                    <a:pt x="10704" y="8326"/>
                  </a:cubicBezTo>
                  <a:cubicBezTo>
                    <a:pt x="10716" y="8302"/>
                    <a:pt x="10728" y="8266"/>
                    <a:pt x="10728" y="8242"/>
                  </a:cubicBezTo>
                  <a:lnTo>
                    <a:pt x="10728" y="6778"/>
                  </a:lnTo>
                  <a:cubicBezTo>
                    <a:pt x="10728" y="6694"/>
                    <a:pt x="10656" y="6623"/>
                    <a:pt x="10573" y="6623"/>
                  </a:cubicBezTo>
                  <a:cubicBezTo>
                    <a:pt x="10478" y="6623"/>
                    <a:pt x="10406" y="6694"/>
                    <a:pt x="10406" y="6778"/>
                  </a:cubicBezTo>
                  <a:lnTo>
                    <a:pt x="10406" y="7992"/>
                  </a:lnTo>
                  <a:lnTo>
                    <a:pt x="8811" y="7278"/>
                  </a:lnTo>
                  <a:lnTo>
                    <a:pt x="8811" y="4206"/>
                  </a:lnTo>
                  <a:lnTo>
                    <a:pt x="10406" y="3325"/>
                  </a:lnTo>
                  <a:lnTo>
                    <a:pt x="10406" y="6063"/>
                  </a:lnTo>
                  <a:cubicBezTo>
                    <a:pt x="10406" y="6159"/>
                    <a:pt x="10478" y="6230"/>
                    <a:pt x="10573" y="6230"/>
                  </a:cubicBezTo>
                  <a:cubicBezTo>
                    <a:pt x="10656" y="6230"/>
                    <a:pt x="10728" y="6159"/>
                    <a:pt x="10728" y="6063"/>
                  </a:cubicBezTo>
                  <a:lnTo>
                    <a:pt x="10728" y="3051"/>
                  </a:lnTo>
                  <a:cubicBezTo>
                    <a:pt x="10728" y="2992"/>
                    <a:pt x="10704" y="2932"/>
                    <a:pt x="10644" y="2896"/>
                  </a:cubicBezTo>
                  <a:lnTo>
                    <a:pt x="5453" y="27"/>
                  </a:lnTo>
                  <a:cubicBezTo>
                    <a:pt x="5430" y="9"/>
                    <a:pt x="5403" y="0"/>
                    <a:pt x="537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391" name="Google Shape;12391;p82"/>
          <p:cNvGrpSpPr/>
          <p:nvPr/>
        </p:nvGrpSpPr>
        <p:grpSpPr>
          <a:xfrm>
            <a:off x="1862610" y="5478493"/>
            <a:ext cx="402481" cy="443828"/>
            <a:chOff x="1396957" y="4287365"/>
            <a:chExt cx="301861" cy="332871"/>
          </a:xfrm>
          <a:solidFill>
            <a:srgbClr val="D2DE00"/>
          </a:solidFill>
        </p:grpSpPr>
        <p:sp>
          <p:nvSpPr>
            <p:cNvPr id="12392" name="Google Shape;12392;p82"/>
            <p:cNvSpPr/>
            <p:nvPr/>
          </p:nvSpPr>
          <p:spPr>
            <a:xfrm>
              <a:off x="1396957" y="4287365"/>
              <a:ext cx="301861" cy="332871"/>
            </a:xfrm>
            <a:custGeom>
              <a:avLst/>
              <a:gdLst/>
              <a:ahLst/>
              <a:cxnLst/>
              <a:rect l="l" t="t" r="r" b="b"/>
              <a:pathLst>
                <a:path w="9491" h="10466" extrusionOk="0">
                  <a:moveTo>
                    <a:pt x="751" y="2417"/>
                  </a:moveTo>
                  <a:lnTo>
                    <a:pt x="930" y="2619"/>
                  </a:lnTo>
                  <a:lnTo>
                    <a:pt x="513" y="2989"/>
                  </a:lnTo>
                  <a:lnTo>
                    <a:pt x="334" y="2786"/>
                  </a:lnTo>
                  <a:lnTo>
                    <a:pt x="751" y="2417"/>
                  </a:lnTo>
                  <a:close/>
                  <a:moveTo>
                    <a:pt x="1132" y="2834"/>
                  </a:moveTo>
                  <a:lnTo>
                    <a:pt x="3394" y="5346"/>
                  </a:lnTo>
                  <a:lnTo>
                    <a:pt x="3299" y="5429"/>
                  </a:lnTo>
                  <a:lnTo>
                    <a:pt x="1037" y="2917"/>
                  </a:lnTo>
                  <a:lnTo>
                    <a:pt x="1132" y="2834"/>
                  </a:lnTo>
                  <a:close/>
                  <a:moveTo>
                    <a:pt x="811" y="3131"/>
                  </a:moveTo>
                  <a:lnTo>
                    <a:pt x="3073" y="5644"/>
                  </a:lnTo>
                  <a:lnTo>
                    <a:pt x="2989" y="5727"/>
                  </a:lnTo>
                  <a:lnTo>
                    <a:pt x="727" y="3215"/>
                  </a:lnTo>
                  <a:lnTo>
                    <a:pt x="811" y="3131"/>
                  </a:lnTo>
                  <a:close/>
                  <a:moveTo>
                    <a:pt x="3478" y="5691"/>
                  </a:moveTo>
                  <a:lnTo>
                    <a:pt x="3597" y="5989"/>
                  </a:lnTo>
                  <a:lnTo>
                    <a:pt x="3299" y="5846"/>
                  </a:lnTo>
                  <a:lnTo>
                    <a:pt x="3478" y="5691"/>
                  </a:lnTo>
                  <a:close/>
                  <a:moveTo>
                    <a:pt x="3216" y="0"/>
                  </a:moveTo>
                  <a:cubicBezTo>
                    <a:pt x="3013" y="0"/>
                    <a:pt x="2858" y="167"/>
                    <a:pt x="2858" y="357"/>
                  </a:cubicBezTo>
                  <a:lnTo>
                    <a:pt x="2858" y="4286"/>
                  </a:lnTo>
                  <a:lnTo>
                    <a:pt x="977" y="2203"/>
                  </a:lnTo>
                  <a:cubicBezTo>
                    <a:pt x="918" y="2143"/>
                    <a:pt x="846" y="2119"/>
                    <a:pt x="775" y="2096"/>
                  </a:cubicBezTo>
                  <a:cubicBezTo>
                    <a:pt x="691" y="2096"/>
                    <a:pt x="608" y="2131"/>
                    <a:pt x="549" y="2167"/>
                  </a:cubicBezTo>
                  <a:lnTo>
                    <a:pt x="132" y="2548"/>
                  </a:lnTo>
                  <a:cubicBezTo>
                    <a:pt x="13" y="2667"/>
                    <a:pt x="1" y="2858"/>
                    <a:pt x="96" y="2977"/>
                  </a:cubicBezTo>
                  <a:lnTo>
                    <a:pt x="2751" y="5917"/>
                  </a:lnTo>
                  <a:cubicBezTo>
                    <a:pt x="2775" y="5953"/>
                    <a:pt x="2811" y="5977"/>
                    <a:pt x="2858" y="6001"/>
                  </a:cubicBezTo>
                  <a:lnTo>
                    <a:pt x="2858" y="8358"/>
                  </a:lnTo>
                  <a:lnTo>
                    <a:pt x="2263" y="8358"/>
                  </a:lnTo>
                  <a:cubicBezTo>
                    <a:pt x="2168" y="8358"/>
                    <a:pt x="2108" y="8442"/>
                    <a:pt x="2108" y="8513"/>
                  </a:cubicBezTo>
                  <a:cubicBezTo>
                    <a:pt x="2108" y="8596"/>
                    <a:pt x="2180" y="8656"/>
                    <a:pt x="2263" y="8656"/>
                  </a:cubicBezTo>
                  <a:lnTo>
                    <a:pt x="6502" y="8656"/>
                  </a:lnTo>
                  <a:cubicBezTo>
                    <a:pt x="6526" y="8656"/>
                    <a:pt x="6549" y="8692"/>
                    <a:pt x="6549" y="8704"/>
                  </a:cubicBezTo>
                  <a:lnTo>
                    <a:pt x="6549" y="9013"/>
                  </a:lnTo>
                  <a:cubicBezTo>
                    <a:pt x="6549" y="9477"/>
                    <a:pt x="6752" y="9882"/>
                    <a:pt x="7097" y="10144"/>
                  </a:cubicBezTo>
                  <a:lnTo>
                    <a:pt x="1644" y="10144"/>
                  </a:lnTo>
                  <a:cubicBezTo>
                    <a:pt x="1025" y="10144"/>
                    <a:pt x="513" y="9644"/>
                    <a:pt x="513" y="9013"/>
                  </a:cubicBezTo>
                  <a:lnTo>
                    <a:pt x="513" y="8704"/>
                  </a:lnTo>
                  <a:cubicBezTo>
                    <a:pt x="513" y="8680"/>
                    <a:pt x="549" y="8656"/>
                    <a:pt x="561" y="8656"/>
                  </a:cubicBezTo>
                  <a:lnTo>
                    <a:pt x="1573" y="8656"/>
                  </a:lnTo>
                  <a:cubicBezTo>
                    <a:pt x="1668" y="8656"/>
                    <a:pt x="1727" y="8584"/>
                    <a:pt x="1727" y="8513"/>
                  </a:cubicBezTo>
                  <a:cubicBezTo>
                    <a:pt x="1727" y="8418"/>
                    <a:pt x="1644" y="8358"/>
                    <a:pt x="1573" y="8358"/>
                  </a:cubicBezTo>
                  <a:lnTo>
                    <a:pt x="561" y="8358"/>
                  </a:lnTo>
                  <a:cubicBezTo>
                    <a:pt x="370" y="8358"/>
                    <a:pt x="203" y="8525"/>
                    <a:pt x="203" y="8715"/>
                  </a:cubicBezTo>
                  <a:lnTo>
                    <a:pt x="203" y="9037"/>
                  </a:lnTo>
                  <a:cubicBezTo>
                    <a:pt x="203" y="9823"/>
                    <a:pt x="846" y="10466"/>
                    <a:pt x="1632" y="10466"/>
                  </a:cubicBezTo>
                  <a:lnTo>
                    <a:pt x="8050" y="10466"/>
                  </a:lnTo>
                  <a:cubicBezTo>
                    <a:pt x="8835" y="10466"/>
                    <a:pt x="9478" y="9823"/>
                    <a:pt x="9478" y="9037"/>
                  </a:cubicBezTo>
                  <a:lnTo>
                    <a:pt x="9478" y="4846"/>
                  </a:lnTo>
                  <a:cubicBezTo>
                    <a:pt x="9478" y="4763"/>
                    <a:pt x="9407" y="4703"/>
                    <a:pt x="9324" y="4703"/>
                  </a:cubicBezTo>
                  <a:cubicBezTo>
                    <a:pt x="9240" y="4703"/>
                    <a:pt x="9181" y="4774"/>
                    <a:pt x="9181" y="4846"/>
                  </a:cubicBezTo>
                  <a:lnTo>
                    <a:pt x="9181" y="9037"/>
                  </a:lnTo>
                  <a:cubicBezTo>
                    <a:pt x="9181" y="9656"/>
                    <a:pt x="8669" y="10168"/>
                    <a:pt x="8050" y="10168"/>
                  </a:cubicBezTo>
                  <a:lnTo>
                    <a:pt x="7978" y="10168"/>
                  </a:lnTo>
                  <a:cubicBezTo>
                    <a:pt x="7347" y="10168"/>
                    <a:pt x="6847" y="9656"/>
                    <a:pt x="6847" y="9037"/>
                  </a:cubicBezTo>
                  <a:lnTo>
                    <a:pt x="6847" y="8715"/>
                  </a:lnTo>
                  <a:cubicBezTo>
                    <a:pt x="6847" y="8525"/>
                    <a:pt x="6680" y="8358"/>
                    <a:pt x="6490" y="8358"/>
                  </a:cubicBezTo>
                  <a:lnTo>
                    <a:pt x="3156" y="8358"/>
                  </a:lnTo>
                  <a:lnTo>
                    <a:pt x="3156" y="6096"/>
                  </a:lnTo>
                  <a:lnTo>
                    <a:pt x="3585" y="6322"/>
                  </a:lnTo>
                  <a:cubicBezTo>
                    <a:pt x="3609" y="6334"/>
                    <a:pt x="3656" y="6358"/>
                    <a:pt x="3692" y="6358"/>
                  </a:cubicBezTo>
                  <a:cubicBezTo>
                    <a:pt x="3751" y="6358"/>
                    <a:pt x="3811" y="6334"/>
                    <a:pt x="3847" y="6298"/>
                  </a:cubicBezTo>
                  <a:cubicBezTo>
                    <a:pt x="3930" y="6215"/>
                    <a:pt x="3954" y="6120"/>
                    <a:pt x="3906" y="6025"/>
                  </a:cubicBezTo>
                  <a:lnTo>
                    <a:pt x="3668" y="5394"/>
                  </a:lnTo>
                  <a:lnTo>
                    <a:pt x="3668" y="5358"/>
                  </a:lnTo>
                  <a:cubicBezTo>
                    <a:pt x="3668" y="5286"/>
                    <a:pt x="3644" y="5191"/>
                    <a:pt x="3597" y="5132"/>
                  </a:cubicBezTo>
                  <a:lnTo>
                    <a:pt x="3132" y="4608"/>
                  </a:lnTo>
                  <a:lnTo>
                    <a:pt x="3132" y="345"/>
                  </a:lnTo>
                  <a:cubicBezTo>
                    <a:pt x="3132" y="310"/>
                    <a:pt x="3168" y="298"/>
                    <a:pt x="3180" y="298"/>
                  </a:cubicBezTo>
                  <a:lnTo>
                    <a:pt x="9109" y="298"/>
                  </a:lnTo>
                  <a:cubicBezTo>
                    <a:pt x="9133" y="298"/>
                    <a:pt x="9145" y="333"/>
                    <a:pt x="9145" y="345"/>
                  </a:cubicBezTo>
                  <a:lnTo>
                    <a:pt x="9145" y="2346"/>
                  </a:lnTo>
                  <a:cubicBezTo>
                    <a:pt x="9145" y="2441"/>
                    <a:pt x="9228" y="2500"/>
                    <a:pt x="9300" y="2500"/>
                  </a:cubicBezTo>
                  <a:cubicBezTo>
                    <a:pt x="9383" y="2500"/>
                    <a:pt x="9443" y="2429"/>
                    <a:pt x="9443" y="2346"/>
                  </a:cubicBezTo>
                  <a:lnTo>
                    <a:pt x="9443" y="345"/>
                  </a:lnTo>
                  <a:cubicBezTo>
                    <a:pt x="9490" y="167"/>
                    <a:pt x="9324" y="0"/>
                    <a:pt x="913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93" name="Google Shape;12393;p82"/>
            <p:cNvSpPr/>
            <p:nvPr/>
          </p:nvSpPr>
          <p:spPr>
            <a:xfrm>
              <a:off x="1689309" y="4378614"/>
              <a:ext cx="9510" cy="46976"/>
            </a:xfrm>
            <a:custGeom>
              <a:avLst/>
              <a:gdLst/>
              <a:ahLst/>
              <a:cxnLst/>
              <a:rect l="l" t="t" r="r" b="b"/>
              <a:pathLst>
                <a:path w="299" h="1477" extrusionOk="0">
                  <a:moveTo>
                    <a:pt x="155" y="0"/>
                  </a:moveTo>
                  <a:cubicBezTo>
                    <a:pt x="60" y="0"/>
                    <a:pt x="1" y="84"/>
                    <a:pt x="1" y="155"/>
                  </a:cubicBezTo>
                  <a:lnTo>
                    <a:pt x="1" y="1334"/>
                  </a:lnTo>
                  <a:cubicBezTo>
                    <a:pt x="1" y="1417"/>
                    <a:pt x="72" y="1477"/>
                    <a:pt x="155" y="1477"/>
                  </a:cubicBezTo>
                  <a:cubicBezTo>
                    <a:pt x="239" y="1477"/>
                    <a:pt x="298" y="1405"/>
                    <a:pt x="298" y="1334"/>
                  </a:cubicBezTo>
                  <a:lnTo>
                    <a:pt x="298" y="155"/>
                  </a:lnTo>
                  <a:cubicBezTo>
                    <a:pt x="298" y="84"/>
                    <a:pt x="239" y="0"/>
                    <a:pt x="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94" name="Google Shape;12394;p82"/>
            <p:cNvSpPr/>
            <p:nvPr/>
          </p:nvSpPr>
          <p:spPr>
            <a:xfrm>
              <a:off x="1520424" y="4385420"/>
              <a:ext cx="33363" cy="32982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4" y="298"/>
                  </a:moveTo>
                  <a:cubicBezTo>
                    <a:pt x="643" y="298"/>
                    <a:pt x="739" y="406"/>
                    <a:pt x="739" y="525"/>
                  </a:cubicBezTo>
                  <a:cubicBezTo>
                    <a:pt x="739" y="644"/>
                    <a:pt x="643" y="739"/>
                    <a:pt x="524" y="739"/>
                  </a:cubicBezTo>
                  <a:cubicBezTo>
                    <a:pt x="405" y="739"/>
                    <a:pt x="298" y="644"/>
                    <a:pt x="298" y="525"/>
                  </a:cubicBezTo>
                  <a:cubicBezTo>
                    <a:pt x="298" y="406"/>
                    <a:pt x="405" y="298"/>
                    <a:pt x="524" y="298"/>
                  </a:cubicBezTo>
                  <a:close/>
                  <a:moveTo>
                    <a:pt x="524" y="1"/>
                  </a:moveTo>
                  <a:cubicBezTo>
                    <a:pt x="238" y="1"/>
                    <a:pt x="0" y="239"/>
                    <a:pt x="0" y="525"/>
                  </a:cubicBezTo>
                  <a:cubicBezTo>
                    <a:pt x="0" y="798"/>
                    <a:pt x="238" y="1037"/>
                    <a:pt x="524" y="1037"/>
                  </a:cubicBezTo>
                  <a:cubicBezTo>
                    <a:pt x="798" y="1037"/>
                    <a:pt x="1036" y="798"/>
                    <a:pt x="1036" y="525"/>
                  </a:cubicBezTo>
                  <a:cubicBezTo>
                    <a:pt x="1048" y="239"/>
                    <a:pt x="822" y="1"/>
                    <a:pt x="52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95" name="Google Shape;12395;p82"/>
            <p:cNvSpPr/>
            <p:nvPr/>
          </p:nvSpPr>
          <p:spPr>
            <a:xfrm>
              <a:off x="1563202" y="4398683"/>
              <a:ext cx="34508" cy="9510"/>
            </a:xfrm>
            <a:custGeom>
              <a:avLst/>
              <a:gdLst/>
              <a:ahLst/>
              <a:cxnLst/>
              <a:rect l="l" t="t" r="r" b="b"/>
              <a:pathLst>
                <a:path w="1085" h="299" extrusionOk="0">
                  <a:moveTo>
                    <a:pt x="167" y="0"/>
                  </a:moveTo>
                  <a:cubicBezTo>
                    <a:pt x="84" y="0"/>
                    <a:pt x="25" y="72"/>
                    <a:pt x="25" y="143"/>
                  </a:cubicBezTo>
                  <a:cubicBezTo>
                    <a:pt x="1" y="227"/>
                    <a:pt x="84" y="298"/>
                    <a:pt x="167" y="298"/>
                  </a:cubicBezTo>
                  <a:lnTo>
                    <a:pt x="929" y="298"/>
                  </a:lnTo>
                  <a:cubicBezTo>
                    <a:pt x="1025" y="298"/>
                    <a:pt x="1084" y="227"/>
                    <a:pt x="1084" y="143"/>
                  </a:cubicBezTo>
                  <a:cubicBezTo>
                    <a:pt x="1084" y="60"/>
                    <a:pt x="1001" y="0"/>
                    <a:pt x="92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96" name="Google Shape;12396;p82"/>
            <p:cNvSpPr/>
            <p:nvPr/>
          </p:nvSpPr>
          <p:spPr>
            <a:xfrm>
              <a:off x="1563965" y="4410037"/>
              <a:ext cx="92807" cy="9510"/>
            </a:xfrm>
            <a:custGeom>
              <a:avLst/>
              <a:gdLst/>
              <a:ahLst/>
              <a:cxnLst/>
              <a:rect l="l" t="t" r="r" b="b"/>
              <a:pathLst>
                <a:path w="2918" h="299" extrusionOk="0">
                  <a:moveTo>
                    <a:pt x="143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8"/>
                    <a:pt x="143" y="298"/>
                  </a:cubicBezTo>
                  <a:lnTo>
                    <a:pt x="2763" y="298"/>
                  </a:lnTo>
                  <a:cubicBezTo>
                    <a:pt x="2858" y="298"/>
                    <a:pt x="2918" y="227"/>
                    <a:pt x="2918" y="144"/>
                  </a:cubicBezTo>
                  <a:cubicBezTo>
                    <a:pt x="2918" y="72"/>
                    <a:pt x="2858" y="1"/>
                    <a:pt x="27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97" name="Google Shape;12397;p82"/>
            <p:cNvSpPr/>
            <p:nvPr/>
          </p:nvSpPr>
          <p:spPr>
            <a:xfrm>
              <a:off x="1563202" y="4385039"/>
              <a:ext cx="10273" cy="9510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7" y="1"/>
                  </a:moveTo>
                  <a:cubicBezTo>
                    <a:pt x="84" y="1"/>
                    <a:pt x="25" y="72"/>
                    <a:pt x="25" y="144"/>
                  </a:cubicBezTo>
                  <a:cubicBezTo>
                    <a:pt x="1" y="215"/>
                    <a:pt x="84" y="299"/>
                    <a:pt x="167" y="299"/>
                  </a:cubicBezTo>
                  <a:cubicBezTo>
                    <a:pt x="263" y="299"/>
                    <a:pt x="322" y="215"/>
                    <a:pt x="322" y="144"/>
                  </a:cubicBez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98" name="Google Shape;12398;p82"/>
            <p:cNvSpPr/>
            <p:nvPr/>
          </p:nvSpPr>
          <p:spPr>
            <a:xfrm>
              <a:off x="1520424" y="4436944"/>
              <a:ext cx="33363" cy="33332"/>
            </a:xfrm>
            <a:custGeom>
              <a:avLst/>
              <a:gdLst/>
              <a:ahLst/>
              <a:cxnLst/>
              <a:rect l="l" t="t" r="r" b="b"/>
              <a:pathLst>
                <a:path w="1049" h="1048" extrusionOk="0">
                  <a:moveTo>
                    <a:pt x="524" y="298"/>
                  </a:moveTo>
                  <a:cubicBezTo>
                    <a:pt x="643" y="298"/>
                    <a:pt x="739" y="405"/>
                    <a:pt x="739" y="524"/>
                  </a:cubicBezTo>
                  <a:cubicBezTo>
                    <a:pt x="739" y="655"/>
                    <a:pt x="643" y="750"/>
                    <a:pt x="524" y="750"/>
                  </a:cubicBezTo>
                  <a:cubicBezTo>
                    <a:pt x="405" y="750"/>
                    <a:pt x="298" y="643"/>
                    <a:pt x="298" y="524"/>
                  </a:cubicBezTo>
                  <a:cubicBezTo>
                    <a:pt x="298" y="405"/>
                    <a:pt x="405" y="298"/>
                    <a:pt x="524" y="298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810"/>
                    <a:pt x="238" y="1048"/>
                    <a:pt x="524" y="1048"/>
                  </a:cubicBezTo>
                  <a:cubicBezTo>
                    <a:pt x="798" y="1048"/>
                    <a:pt x="1036" y="810"/>
                    <a:pt x="1036" y="524"/>
                  </a:cubicBezTo>
                  <a:cubicBezTo>
                    <a:pt x="1048" y="238"/>
                    <a:pt x="822" y="0"/>
                    <a:pt x="5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99" name="Google Shape;12399;p82"/>
            <p:cNvSpPr/>
            <p:nvPr/>
          </p:nvSpPr>
          <p:spPr>
            <a:xfrm>
              <a:off x="1563202" y="4450175"/>
              <a:ext cx="34508" cy="9510"/>
            </a:xfrm>
            <a:custGeom>
              <a:avLst/>
              <a:gdLst/>
              <a:ahLst/>
              <a:cxnLst/>
              <a:rect l="l" t="t" r="r" b="b"/>
              <a:pathLst>
                <a:path w="1085" h="299" extrusionOk="0">
                  <a:moveTo>
                    <a:pt x="167" y="1"/>
                  </a:moveTo>
                  <a:cubicBezTo>
                    <a:pt x="84" y="1"/>
                    <a:pt x="25" y="72"/>
                    <a:pt x="25" y="156"/>
                  </a:cubicBezTo>
                  <a:cubicBezTo>
                    <a:pt x="1" y="239"/>
                    <a:pt x="84" y="298"/>
                    <a:pt x="167" y="298"/>
                  </a:cubicBezTo>
                  <a:lnTo>
                    <a:pt x="929" y="298"/>
                  </a:lnTo>
                  <a:cubicBezTo>
                    <a:pt x="1025" y="298"/>
                    <a:pt x="1084" y="227"/>
                    <a:pt x="1084" y="156"/>
                  </a:cubicBezTo>
                  <a:cubicBezTo>
                    <a:pt x="1084" y="60"/>
                    <a:pt x="1001" y="1"/>
                    <a:pt x="92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00" name="Google Shape;12400;p82"/>
            <p:cNvSpPr/>
            <p:nvPr/>
          </p:nvSpPr>
          <p:spPr>
            <a:xfrm>
              <a:off x="1563965" y="4461530"/>
              <a:ext cx="92807" cy="9510"/>
            </a:xfrm>
            <a:custGeom>
              <a:avLst/>
              <a:gdLst/>
              <a:ahLst/>
              <a:cxnLst/>
              <a:rect l="l" t="t" r="r" b="b"/>
              <a:pathLst>
                <a:path w="2918" h="299" extrusionOk="0">
                  <a:moveTo>
                    <a:pt x="143" y="1"/>
                  </a:moveTo>
                  <a:cubicBezTo>
                    <a:pt x="60" y="1"/>
                    <a:pt x="1" y="72"/>
                    <a:pt x="1" y="156"/>
                  </a:cubicBezTo>
                  <a:cubicBezTo>
                    <a:pt x="1" y="239"/>
                    <a:pt x="72" y="299"/>
                    <a:pt x="143" y="299"/>
                  </a:cubicBezTo>
                  <a:lnTo>
                    <a:pt x="2763" y="299"/>
                  </a:lnTo>
                  <a:cubicBezTo>
                    <a:pt x="2858" y="299"/>
                    <a:pt x="2918" y="227"/>
                    <a:pt x="2918" y="156"/>
                  </a:cubicBezTo>
                  <a:cubicBezTo>
                    <a:pt x="2918" y="72"/>
                    <a:pt x="2858" y="1"/>
                    <a:pt x="27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01" name="Google Shape;12401;p82"/>
            <p:cNvSpPr/>
            <p:nvPr/>
          </p:nvSpPr>
          <p:spPr>
            <a:xfrm>
              <a:off x="1563202" y="4436563"/>
              <a:ext cx="10273" cy="9478"/>
            </a:xfrm>
            <a:custGeom>
              <a:avLst/>
              <a:gdLst/>
              <a:ahLst/>
              <a:cxnLst/>
              <a:rect l="l" t="t" r="r" b="b"/>
              <a:pathLst>
                <a:path w="323" h="298" extrusionOk="0">
                  <a:moveTo>
                    <a:pt x="167" y="0"/>
                  </a:moveTo>
                  <a:cubicBezTo>
                    <a:pt x="84" y="0"/>
                    <a:pt x="25" y="72"/>
                    <a:pt x="25" y="143"/>
                  </a:cubicBezTo>
                  <a:cubicBezTo>
                    <a:pt x="1" y="226"/>
                    <a:pt x="84" y="298"/>
                    <a:pt x="167" y="298"/>
                  </a:cubicBezTo>
                  <a:cubicBezTo>
                    <a:pt x="263" y="298"/>
                    <a:pt x="322" y="226"/>
                    <a:pt x="322" y="143"/>
                  </a:cubicBezTo>
                  <a:cubicBezTo>
                    <a:pt x="322" y="60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02" name="Google Shape;12402;p82"/>
            <p:cNvSpPr/>
            <p:nvPr/>
          </p:nvSpPr>
          <p:spPr>
            <a:xfrm>
              <a:off x="1520424" y="4488437"/>
              <a:ext cx="33363" cy="33332"/>
            </a:xfrm>
            <a:custGeom>
              <a:avLst/>
              <a:gdLst/>
              <a:ahLst/>
              <a:cxnLst/>
              <a:rect l="l" t="t" r="r" b="b"/>
              <a:pathLst>
                <a:path w="1049" h="1048" extrusionOk="0">
                  <a:moveTo>
                    <a:pt x="524" y="298"/>
                  </a:moveTo>
                  <a:cubicBezTo>
                    <a:pt x="643" y="298"/>
                    <a:pt x="739" y="405"/>
                    <a:pt x="739" y="524"/>
                  </a:cubicBezTo>
                  <a:cubicBezTo>
                    <a:pt x="739" y="643"/>
                    <a:pt x="643" y="750"/>
                    <a:pt x="524" y="750"/>
                  </a:cubicBezTo>
                  <a:cubicBezTo>
                    <a:pt x="405" y="750"/>
                    <a:pt x="298" y="643"/>
                    <a:pt x="298" y="524"/>
                  </a:cubicBezTo>
                  <a:cubicBezTo>
                    <a:pt x="298" y="405"/>
                    <a:pt x="405" y="298"/>
                    <a:pt x="524" y="298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810"/>
                    <a:pt x="238" y="1048"/>
                    <a:pt x="524" y="1048"/>
                  </a:cubicBezTo>
                  <a:cubicBezTo>
                    <a:pt x="798" y="1048"/>
                    <a:pt x="1036" y="810"/>
                    <a:pt x="1036" y="524"/>
                  </a:cubicBezTo>
                  <a:cubicBezTo>
                    <a:pt x="1048" y="238"/>
                    <a:pt x="822" y="0"/>
                    <a:pt x="5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03" name="Google Shape;12403;p82"/>
            <p:cNvSpPr/>
            <p:nvPr/>
          </p:nvSpPr>
          <p:spPr>
            <a:xfrm>
              <a:off x="1563202" y="4501667"/>
              <a:ext cx="34508" cy="9510"/>
            </a:xfrm>
            <a:custGeom>
              <a:avLst/>
              <a:gdLst/>
              <a:ahLst/>
              <a:cxnLst/>
              <a:rect l="l" t="t" r="r" b="b"/>
              <a:pathLst>
                <a:path w="1085" h="299" extrusionOk="0">
                  <a:moveTo>
                    <a:pt x="167" y="1"/>
                  </a:moveTo>
                  <a:cubicBezTo>
                    <a:pt x="84" y="1"/>
                    <a:pt x="25" y="84"/>
                    <a:pt x="25" y="156"/>
                  </a:cubicBezTo>
                  <a:cubicBezTo>
                    <a:pt x="1" y="239"/>
                    <a:pt x="84" y="299"/>
                    <a:pt x="167" y="299"/>
                  </a:cubicBezTo>
                  <a:lnTo>
                    <a:pt x="929" y="299"/>
                  </a:lnTo>
                  <a:cubicBezTo>
                    <a:pt x="1025" y="299"/>
                    <a:pt x="1084" y="227"/>
                    <a:pt x="1084" y="156"/>
                  </a:cubicBezTo>
                  <a:cubicBezTo>
                    <a:pt x="1084" y="61"/>
                    <a:pt x="1001" y="1"/>
                    <a:pt x="92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04" name="Google Shape;12404;p82"/>
            <p:cNvSpPr/>
            <p:nvPr/>
          </p:nvSpPr>
          <p:spPr>
            <a:xfrm>
              <a:off x="1563202" y="4513785"/>
              <a:ext cx="93570" cy="9510"/>
            </a:xfrm>
            <a:custGeom>
              <a:avLst/>
              <a:gdLst/>
              <a:ahLst/>
              <a:cxnLst/>
              <a:rect l="l" t="t" r="r" b="b"/>
              <a:pathLst>
                <a:path w="2942" h="299" extrusionOk="0">
                  <a:moveTo>
                    <a:pt x="167" y="1"/>
                  </a:moveTo>
                  <a:cubicBezTo>
                    <a:pt x="84" y="1"/>
                    <a:pt x="25" y="72"/>
                    <a:pt x="25" y="144"/>
                  </a:cubicBezTo>
                  <a:cubicBezTo>
                    <a:pt x="1" y="215"/>
                    <a:pt x="84" y="299"/>
                    <a:pt x="167" y="299"/>
                  </a:cubicBezTo>
                  <a:lnTo>
                    <a:pt x="2787" y="299"/>
                  </a:lnTo>
                  <a:cubicBezTo>
                    <a:pt x="2882" y="299"/>
                    <a:pt x="2942" y="215"/>
                    <a:pt x="2942" y="144"/>
                  </a:cubicBezTo>
                  <a:cubicBezTo>
                    <a:pt x="2942" y="61"/>
                    <a:pt x="2870" y="1"/>
                    <a:pt x="278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05" name="Google Shape;12405;p82"/>
            <p:cNvSpPr/>
            <p:nvPr/>
          </p:nvSpPr>
          <p:spPr>
            <a:xfrm>
              <a:off x="1563202" y="4488055"/>
              <a:ext cx="10273" cy="9478"/>
            </a:xfrm>
            <a:custGeom>
              <a:avLst/>
              <a:gdLst/>
              <a:ahLst/>
              <a:cxnLst/>
              <a:rect l="l" t="t" r="r" b="b"/>
              <a:pathLst>
                <a:path w="323" h="298" extrusionOk="0">
                  <a:moveTo>
                    <a:pt x="167" y="0"/>
                  </a:moveTo>
                  <a:cubicBezTo>
                    <a:pt x="84" y="0"/>
                    <a:pt x="25" y="72"/>
                    <a:pt x="25" y="155"/>
                  </a:cubicBezTo>
                  <a:cubicBezTo>
                    <a:pt x="1" y="227"/>
                    <a:pt x="84" y="298"/>
                    <a:pt x="167" y="298"/>
                  </a:cubicBezTo>
                  <a:cubicBezTo>
                    <a:pt x="263" y="298"/>
                    <a:pt x="322" y="227"/>
                    <a:pt x="322" y="155"/>
                  </a:cubicBezTo>
                  <a:cubicBezTo>
                    <a:pt x="322" y="60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06" name="Google Shape;12406;p82"/>
            <p:cNvSpPr/>
            <p:nvPr/>
          </p:nvSpPr>
          <p:spPr>
            <a:xfrm>
              <a:off x="1522682" y="4318025"/>
              <a:ext cx="141659" cy="37912"/>
            </a:xfrm>
            <a:custGeom>
              <a:avLst/>
              <a:gdLst/>
              <a:ahLst/>
              <a:cxnLst/>
              <a:rect l="l" t="t" r="r" b="b"/>
              <a:pathLst>
                <a:path w="4454" h="1192" extrusionOk="0">
                  <a:moveTo>
                    <a:pt x="4144" y="322"/>
                  </a:moveTo>
                  <a:lnTo>
                    <a:pt x="4144" y="893"/>
                  </a:lnTo>
                  <a:lnTo>
                    <a:pt x="298" y="893"/>
                  </a:lnTo>
                  <a:lnTo>
                    <a:pt x="298" y="322"/>
                  </a:lnTo>
                  <a:close/>
                  <a:moveTo>
                    <a:pt x="156" y="0"/>
                  </a:moveTo>
                  <a:cubicBezTo>
                    <a:pt x="60" y="0"/>
                    <a:pt x="1" y="84"/>
                    <a:pt x="1" y="155"/>
                  </a:cubicBezTo>
                  <a:lnTo>
                    <a:pt x="1" y="1048"/>
                  </a:lnTo>
                  <a:cubicBezTo>
                    <a:pt x="1" y="1132"/>
                    <a:pt x="72" y="1191"/>
                    <a:pt x="156" y="1191"/>
                  </a:cubicBezTo>
                  <a:lnTo>
                    <a:pt x="4299" y="1191"/>
                  </a:lnTo>
                  <a:cubicBezTo>
                    <a:pt x="4382" y="1191"/>
                    <a:pt x="4454" y="1132"/>
                    <a:pt x="4454" y="1048"/>
                  </a:cubicBezTo>
                  <a:lnTo>
                    <a:pt x="4454" y="155"/>
                  </a:lnTo>
                  <a:cubicBezTo>
                    <a:pt x="4454" y="60"/>
                    <a:pt x="4382" y="0"/>
                    <a:pt x="42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407" name="Google Shape;12407;p82"/>
          <p:cNvGrpSpPr/>
          <p:nvPr/>
        </p:nvGrpSpPr>
        <p:grpSpPr>
          <a:xfrm>
            <a:off x="2487175" y="5465348"/>
            <a:ext cx="528175" cy="474149"/>
            <a:chOff x="1865381" y="4277506"/>
            <a:chExt cx="396131" cy="355612"/>
          </a:xfrm>
          <a:solidFill>
            <a:srgbClr val="D2DE00"/>
          </a:solidFill>
        </p:grpSpPr>
        <p:sp>
          <p:nvSpPr>
            <p:cNvPr id="12408" name="Google Shape;12408;p82"/>
            <p:cNvSpPr/>
            <p:nvPr/>
          </p:nvSpPr>
          <p:spPr>
            <a:xfrm>
              <a:off x="1865381" y="4277506"/>
              <a:ext cx="396131" cy="355612"/>
            </a:xfrm>
            <a:custGeom>
              <a:avLst/>
              <a:gdLst/>
              <a:ahLst/>
              <a:cxnLst/>
              <a:rect l="l" t="t" r="r" b="b"/>
              <a:pathLst>
                <a:path w="12455" h="11181" extrusionOk="0">
                  <a:moveTo>
                    <a:pt x="6240" y="322"/>
                  </a:moveTo>
                  <a:cubicBezTo>
                    <a:pt x="6883" y="322"/>
                    <a:pt x="7395" y="846"/>
                    <a:pt x="7395" y="1489"/>
                  </a:cubicBezTo>
                  <a:cubicBezTo>
                    <a:pt x="7395" y="2132"/>
                    <a:pt x="6883" y="2644"/>
                    <a:pt x="6240" y="2644"/>
                  </a:cubicBezTo>
                  <a:cubicBezTo>
                    <a:pt x="5597" y="2644"/>
                    <a:pt x="5073" y="2132"/>
                    <a:pt x="5073" y="1489"/>
                  </a:cubicBezTo>
                  <a:cubicBezTo>
                    <a:pt x="5073" y="834"/>
                    <a:pt x="5597" y="322"/>
                    <a:pt x="6240" y="322"/>
                  </a:cubicBezTo>
                  <a:close/>
                  <a:moveTo>
                    <a:pt x="8621" y="3703"/>
                  </a:moveTo>
                  <a:cubicBezTo>
                    <a:pt x="8943" y="3703"/>
                    <a:pt x="9276" y="3751"/>
                    <a:pt x="9585" y="3834"/>
                  </a:cubicBezTo>
                  <a:cubicBezTo>
                    <a:pt x="9657" y="4156"/>
                    <a:pt x="9705" y="4477"/>
                    <a:pt x="9705" y="4811"/>
                  </a:cubicBezTo>
                  <a:cubicBezTo>
                    <a:pt x="9705" y="6239"/>
                    <a:pt x="8847" y="7466"/>
                    <a:pt x="7609" y="7990"/>
                  </a:cubicBezTo>
                  <a:cubicBezTo>
                    <a:pt x="7669" y="7728"/>
                    <a:pt x="7692" y="7454"/>
                    <a:pt x="7692" y="7192"/>
                  </a:cubicBezTo>
                  <a:cubicBezTo>
                    <a:pt x="7692" y="6382"/>
                    <a:pt x="7454" y="5620"/>
                    <a:pt x="7002" y="4965"/>
                  </a:cubicBezTo>
                  <a:cubicBezTo>
                    <a:pt x="6859" y="4775"/>
                    <a:pt x="6704" y="4584"/>
                    <a:pt x="6526" y="4418"/>
                  </a:cubicBezTo>
                  <a:cubicBezTo>
                    <a:pt x="7097" y="3977"/>
                    <a:pt x="7835" y="3703"/>
                    <a:pt x="8621" y="3703"/>
                  </a:cubicBezTo>
                  <a:close/>
                  <a:moveTo>
                    <a:pt x="10478" y="7918"/>
                  </a:moveTo>
                  <a:lnTo>
                    <a:pt x="10598" y="8168"/>
                  </a:lnTo>
                  <a:lnTo>
                    <a:pt x="10359" y="8168"/>
                  </a:lnTo>
                  <a:lnTo>
                    <a:pt x="10478" y="7918"/>
                  </a:lnTo>
                  <a:close/>
                  <a:moveTo>
                    <a:pt x="6240" y="4656"/>
                  </a:moveTo>
                  <a:cubicBezTo>
                    <a:pt x="6407" y="4823"/>
                    <a:pt x="6561" y="4989"/>
                    <a:pt x="6704" y="5180"/>
                  </a:cubicBezTo>
                  <a:cubicBezTo>
                    <a:pt x="7121" y="5775"/>
                    <a:pt x="7335" y="6454"/>
                    <a:pt x="7335" y="7192"/>
                  </a:cubicBezTo>
                  <a:cubicBezTo>
                    <a:pt x="7335" y="7513"/>
                    <a:pt x="7299" y="7847"/>
                    <a:pt x="7204" y="8144"/>
                  </a:cubicBezTo>
                  <a:cubicBezTo>
                    <a:pt x="6907" y="8228"/>
                    <a:pt x="6585" y="8275"/>
                    <a:pt x="6252" y="8275"/>
                  </a:cubicBezTo>
                  <a:cubicBezTo>
                    <a:pt x="5930" y="8275"/>
                    <a:pt x="5597" y="8228"/>
                    <a:pt x="5299" y="8144"/>
                  </a:cubicBezTo>
                  <a:cubicBezTo>
                    <a:pt x="5180" y="7847"/>
                    <a:pt x="5133" y="7513"/>
                    <a:pt x="5133" y="7192"/>
                  </a:cubicBezTo>
                  <a:cubicBezTo>
                    <a:pt x="5133" y="6192"/>
                    <a:pt x="5549" y="5299"/>
                    <a:pt x="6240" y="4656"/>
                  </a:cubicBezTo>
                  <a:close/>
                  <a:moveTo>
                    <a:pt x="5430" y="8561"/>
                  </a:moveTo>
                  <a:lnTo>
                    <a:pt x="5430" y="8561"/>
                  </a:lnTo>
                  <a:cubicBezTo>
                    <a:pt x="5704" y="8621"/>
                    <a:pt x="5966" y="8644"/>
                    <a:pt x="6252" y="8644"/>
                  </a:cubicBezTo>
                  <a:cubicBezTo>
                    <a:pt x="6537" y="8644"/>
                    <a:pt x="6799" y="8621"/>
                    <a:pt x="7061" y="8561"/>
                  </a:cubicBezTo>
                  <a:lnTo>
                    <a:pt x="7061" y="8561"/>
                  </a:lnTo>
                  <a:cubicBezTo>
                    <a:pt x="6847" y="8990"/>
                    <a:pt x="6585" y="9395"/>
                    <a:pt x="6240" y="9716"/>
                  </a:cubicBezTo>
                  <a:cubicBezTo>
                    <a:pt x="5895" y="9395"/>
                    <a:pt x="5609" y="9002"/>
                    <a:pt x="5430" y="8561"/>
                  </a:cubicBezTo>
                  <a:close/>
                  <a:moveTo>
                    <a:pt x="2470" y="7643"/>
                  </a:moveTo>
                  <a:cubicBezTo>
                    <a:pt x="2693" y="7643"/>
                    <a:pt x="2903" y="7736"/>
                    <a:pt x="3049" y="7882"/>
                  </a:cubicBezTo>
                  <a:cubicBezTo>
                    <a:pt x="3216" y="8049"/>
                    <a:pt x="3323" y="8263"/>
                    <a:pt x="3323" y="8502"/>
                  </a:cubicBezTo>
                  <a:cubicBezTo>
                    <a:pt x="3323" y="8692"/>
                    <a:pt x="3263" y="8859"/>
                    <a:pt x="3144" y="9002"/>
                  </a:cubicBezTo>
                  <a:cubicBezTo>
                    <a:pt x="2954" y="9275"/>
                    <a:pt x="2799" y="9549"/>
                    <a:pt x="2739" y="9847"/>
                  </a:cubicBezTo>
                  <a:lnTo>
                    <a:pt x="2192" y="9847"/>
                  </a:lnTo>
                  <a:cubicBezTo>
                    <a:pt x="2132" y="9537"/>
                    <a:pt x="2001" y="9252"/>
                    <a:pt x="1799" y="9002"/>
                  </a:cubicBezTo>
                  <a:cubicBezTo>
                    <a:pt x="1680" y="8835"/>
                    <a:pt x="1620" y="8656"/>
                    <a:pt x="1620" y="8454"/>
                  </a:cubicBezTo>
                  <a:cubicBezTo>
                    <a:pt x="1644" y="8025"/>
                    <a:pt x="2001" y="7668"/>
                    <a:pt x="2430" y="7644"/>
                  </a:cubicBezTo>
                  <a:cubicBezTo>
                    <a:pt x="2443" y="7644"/>
                    <a:pt x="2457" y="7643"/>
                    <a:pt x="2470" y="7643"/>
                  </a:cubicBezTo>
                  <a:close/>
                  <a:moveTo>
                    <a:pt x="10300" y="8525"/>
                  </a:moveTo>
                  <a:lnTo>
                    <a:pt x="10300" y="10145"/>
                  </a:lnTo>
                  <a:lnTo>
                    <a:pt x="10109" y="10145"/>
                  </a:lnTo>
                  <a:lnTo>
                    <a:pt x="10109" y="8585"/>
                  </a:lnTo>
                  <a:cubicBezTo>
                    <a:pt x="10109" y="8561"/>
                    <a:pt x="10133" y="8525"/>
                    <a:pt x="10169" y="8525"/>
                  </a:cubicBezTo>
                  <a:close/>
                  <a:moveTo>
                    <a:pt x="10788" y="8525"/>
                  </a:moveTo>
                  <a:cubicBezTo>
                    <a:pt x="10824" y="8525"/>
                    <a:pt x="10848" y="8561"/>
                    <a:pt x="10848" y="8585"/>
                  </a:cubicBezTo>
                  <a:lnTo>
                    <a:pt x="10848" y="10145"/>
                  </a:lnTo>
                  <a:lnTo>
                    <a:pt x="10657" y="10145"/>
                  </a:lnTo>
                  <a:lnTo>
                    <a:pt x="10657" y="8525"/>
                  </a:lnTo>
                  <a:close/>
                  <a:moveTo>
                    <a:pt x="2847" y="10252"/>
                  </a:moveTo>
                  <a:lnTo>
                    <a:pt x="2847" y="10323"/>
                  </a:lnTo>
                  <a:lnTo>
                    <a:pt x="2073" y="10323"/>
                  </a:lnTo>
                  <a:lnTo>
                    <a:pt x="2073" y="10252"/>
                  </a:lnTo>
                  <a:close/>
                  <a:moveTo>
                    <a:pt x="2489" y="4013"/>
                  </a:moveTo>
                  <a:lnTo>
                    <a:pt x="2489" y="4013"/>
                  </a:lnTo>
                  <a:cubicBezTo>
                    <a:pt x="2430" y="4287"/>
                    <a:pt x="2394" y="4549"/>
                    <a:pt x="2394" y="4823"/>
                  </a:cubicBezTo>
                  <a:cubicBezTo>
                    <a:pt x="2394" y="6501"/>
                    <a:pt x="3489" y="7930"/>
                    <a:pt x="4990" y="8454"/>
                  </a:cubicBezTo>
                  <a:cubicBezTo>
                    <a:pt x="5180" y="9025"/>
                    <a:pt x="5525" y="9549"/>
                    <a:pt x="5954" y="9966"/>
                  </a:cubicBezTo>
                  <a:cubicBezTo>
                    <a:pt x="5371" y="10383"/>
                    <a:pt x="4644" y="10657"/>
                    <a:pt x="3859" y="10657"/>
                  </a:cubicBezTo>
                  <a:cubicBezTo>
                    <a:pt x="3644" y="10657"/>
                    <a:pt x="3430" y="10645"/>
                    <a:pt x="3216" y="10597"/>
                  </a:cubicBezTo>
                  <a:lnTo>
                    <a:pt x="3216" y="10192"/>
                  </a:lnTo>
                  <a:cubicBezTo>
                    <a:pt x="3216" y="10085"/>
                    <a:pt x="3168" y="10002"/>
                    <a:pt x="3097" y="9942"/>
                  </a:cubicBezTo>
                  <a:cubicBezTo>
                    <a:pt x="3156" y="9680"/>
                    <a:pt x="3263" y="9454"/>
                    <a:pt x="3430" y="9240"/>
                  </a:cubicBezTo>
                  <a:cubicBezTo>
                    <a:pt x="3585" y="9025"/>
                    <a:pt x="3680" y="8775"/>
                    <a:pt x="3680" y="8513"/>
                  </a:cubicBezTo>
                  <a:cubicBezTo>
                    <a:pt x="3680" y="8180"/>
                    <a:pt x="3549" y="7871"/>
                    <a:pt x="3311" y="7632"/>
                  </a:cubicBezTo>
                  <a:cubicBezTo>
                    <a:pt x="3072" y="7416"/>
                    <a:pt x="2769" y="7298"/>
                    <a:pt x="2462" y="7298"/>
                  </a:cubicBezTo>
                  <a:cubicBezTo>
                    <a:pt x="2447" y="7298"/>
                    <a:pt x="2433" y="7298"/>
                    <a:pt x="2418" y="7299"/>
                  </a:cubicBezTo>
                  <a:cubicBezTo>
                    <a:pt x="1787" y="7335"/>
                    <a:pt x="1275" y="7835"/>
                    <a:pt x="1263" y="8466"/>
                  </a:cubicBezTo>
                  <a:cubicBezTo>
                    <a:pt x="1251" y="8752"/>
                    <a:pt x="1346" y="9025"/>
                    <a:pt x="1525" y="9252"/>
                  </a:cubicBezTo>
                  <a:cubicBezTo>
                    <a:pt x="1680" y="9466"/>
                    <a:pt x="1787" y="9704"/>
                    <a:pt x="1846" y="9954"/>
                  </a:cubicBezTo>
                  <a:lnTo>
                    <a:pt x="1799" y="10002"/>
                  </a:lnTo>
                  <a:cubicBezTo>
                    <a:pt x="906" y="9347"/>
                    <a:pt x="382" y="8311"/>
                    <a:pt x="382" y="7204"/>
                  </a:cubicBezTo>
                  <a:cubicBezTo>
                    <a:pt x="382" y="5775"/>
                    <a:pt x="1251" y="4537"/>
                    <a:pt x="2489" y="4013"/>
                  </a:cubicBezTo>
                  <a:close/>
                  <a:moveTo>
                    <a:pt x="2847" y="10680"/>
                  </a:moveTo>
                  <a:lnTo>
                    <a:pt x="2847" y="10788"/>
                  </a:lnTo>
                  <a:lnTo>
                    <a:pt x="2073" y="10788"/>
                  </a:lnTo>
                  <a:lnTo>
                    <a:pt x="2073" y="10680"/>
                  </a:lnTo>
                  <a:close/>
                  <a:moveTo>
                    <a:pt x="10848" y="10526"/>
                  </a:moveTo>
                  <a:lnTo>
                    <a:pt x="10848" y="10728"/>
                  </a:lnTo>
                  <a:cubicBezTo>
                    <a:pt x="10848" y="10764"/>
                    <a:pt x="10824" y="10788"/>
                    <a:pt x="10788" y="10788"/>
                  </a:cubicBezTo>
                  <a:lnTo>
                    <a:pt x="10169" y="10788"/>
                  </a:lnTo>
                  <a:cubicBezTo>
                    <a:pt x="10133" y="10788"/>
                    <a:pt x="10109" y="10764"/>
                    <a:pt x="10109" y="10728"/>
                  </a:cubicBezTo>
                  <a:lnTo>
                    <a:pt x="10109" y="10526"/>
                  </a:lnTo>
                  <a:close/>
                  <a:moveTo>
                    <a:pt x="6228" y="0"/>
                  </a:moveTo>
                  <a:cubicBezTo>
                    <a:pt x="5454" y="0"/>
                    <a:pt x="4823" y="584"/>
                    <a:pt x="4716" y="1310"/>
                  </a:cubicBezTo>
                  <a:cubicBezTo>
                    <a:pt x="4049" y="1596"/>
                    <a:pt x="3466" y="2072"/>
                    <a:pt x="3049" y="2667"/>
                  </a:cubicBezTo>
                  <a:cubicBezTo>
                    <a:pt x="2858" y="2941"/>
                    <a:pt x="2692" y="3263"/>
                    <a:pt x="2597" y="3584"/>
                  </a:cubicBezTo>
                  <a:cubicBezTo>
                    <a:pt x="1084" y="4108"/>
                    <a:pt x="1" y="5537"/>
                    <a:pt x="1" y="7216"/>
                  </a:cubicBezTo>
                  <a:cubicBezTo>
                    <a:pt x="1" y="8502"/>
                    <a:pt x="632" y="9692"/>
                    <a:pt x="1704" y="10407"/>
                  </a:cubicBezTo>
                  <a:lnTo>
                    <a:pt x="1704" y="10847"/>
                  </a:lnTo>
                  <a:cubicBezTo>
                    <a:pt x="1704" y="11026"/>
                    <a:pt x="1846" y="11180"/>
                    <a:pt x="2025" y="11180"/>
                  </a:cubicBezTo>
                  <a:lnTo>
                    <a:pt x="2858" y="11180"/>
                  </a:lnTo>
                  <a:cubicBezTo>
                    <a:pt x="2989" y="11180"/>
                    <a:pt x="3108" y="11097"/>
                    <a:pt x="3156" y="10978"/>
                  </a:cubicBezTo>
                  <a:cubicBezTo>
                    <a:pt x="3382" y="11026"/>
                    <a:pt x="3609" y="11038"/>
                    <a:pt x="3823" y="11038"/>
                  </a:cubicBezTo>
                  <a:cubicBezTo>
                    <a:pt x="4716" y="11038"/>
                    <a:pt x="5549" y="10728"/>
                    <a:pt x="6204" y="10204"/>
                  </a:cubicBezTo>
                  <a:cubicBezTo>
                    <a:pt x="6764" y="10645"/>
                    <a:pt x="7419" y="10919"/>
                    <a:pt x="8157" y="11014"/>
                  </a:cubicBezTo>
                  <a:lnTo>
                    <a:pt x="8169" y="11014"/>
                  </a:lnTo>
                  <a:cubicBezTo>
                    <a:pt x="8264" y="11014"/>
                    <a:pt x="8335" y="10942"/>
                    <a:pt x="8347" y="10847"/>
                  </a:cubicBezTo>
                  <a:cubicBezTo>
                    <a:pt x="8371" y="10740"/>
                    <a:pt x="8288" y="10657"/>
                    <a:pt x="8192" y="10645"/>
                  </a:cubicBezTo>
                  <a:cubicBezTo>
                    <a:pt x="7550" y="10561"/>
                    <a:pt x="6966" y="10323"/>
                    <a:pt x="6490" y="9954"/>
                  </a:cubicBezTo>
                  <a:cubicBezTo>
                    <a:pt x="6918" y="9537"/>
                    <a:pt x="7264" y="9014"/>
                    <a:pt x="7454" y="8442"/>
                  </a:cubicBezTo>
                  <a:cubicBezTo>
                    <a:pt x="8966" y="7918"/>
                    <a:pt x="10050" y="6489"/>
                    <a:pt x="10050" y="4811"/>
                  </a:cubicBezTo>
                  <a:cubicBezTo>
                    <a:pt x="10050" y="4525"/>
                    <a:pt x="10014" y="4251"/>
                    <a:pt x="9955" y="4001"/>
                  </a:cubicBezTo>
                  <a:lnTo>
                    <a:pt x="9955" y="4001"/>
                  </a:lnTo>
                  <a:cubicBezTo>
                    <a:pt x="11193" y="4537"/>
                    <a:pt x="12062" y="5763"/>
                    <a:pt x="12062" y="7192"/>
                  </a:cubicBezTo>
                  <a:cubicBezTo>
                    <a:pt x="12062" y="8037"/>
                    <a:pt x="11741" y="8859"/>
                    <a:pt x="11181" y="9490"/>
                  </a:cubicBezTo>
                  <a:lnTo>
                    <a:pt x="11181" y="8597"/>
                  </a:lnTo>
                  <a:cubicBezTo>
                    <a:pt x="11181" y="8466"/>
                    <a:pt x="11109" y="8335"/>
                    <a:pt x="11002" y="8263"/>
                  </a:cubicBezTo>
                  <a:lnTo>
                    <a:pt x="10717" y="7644"/>
                  </a:lnTo>
                  <a:cubicBezTo>
                    <a:pt x="10669" y="7549"/>
                    <a:pt x="10574" y="7466"/>
                    <a:pt x="10455" y="7466"/>
                  </a:cubicBezTo>
                  <a:cubicBezTo>
                    <a:pt x="10336" y="7466"/>
                    <a:pt x="10228" y="7525"/>
                    <a:pt x="10181" y="7644"/>
                  </a:cubicBezTo>
                  <a:lnTo>
                    <a:pt x="9895" y="8263"/>
                  </a:lnTo>
                  <a:cubicBezTo>
                    <a:pt x="9800" y="8335"/>
                    <a:pt x="9716" y="8466"/>
                    <a:pt x="9716" y="8597"/>
                  </a:cubicBezTo>
                  <a:lnTo>
                    <a:pt x="9716" y="10478"/>
                  </a:lnTo>
                  <a:cubicBezTo>
                    <a:pt x="9466" y="10561"/>
                    <a:pt x="9216" y="10621"/>
                    <a:pt x="8943" y="10645"/>
                  </a:cubicBezTo>
                  <a:cubicBezTo>
                    <a:pt x="8847" y="10657"/>
                    <a:pt x="8764" y="10740"/>
                    <a:pt x="8788" y="10835"/>
                  </a:cubicBezTo>
                  <a:cubicBezTo>
                    <a:pt x="8800" y="10919"/>
                    <a:pt x="8871" y="11002"/>
                    <a:pt x="8966" y="11002"/>
                  </a:cubicBezTo>
                  <a:lnTo>
                    <a:pt x="8978" y="11002"/>
                  </a:lnTo>
                  <a:cubicBezTo>
                    <a:pt x="9228" y="10966"/>
                    <a:pt x="9478" y="10919"/>
                    <a:pt x="9740" y="10847"/>
                  </a:cubicBezTo>
                  <a:cubicBezTo>
                    <a:pt x="9776" y="11026"/>
                    <a:pt x="9943" y="11157"/>
                    <a:pt x="10133" y="11157"/>
                  </a:cubicBezTo>
                  <a:lnTo>
                    <a:pt x="10764" y="11157"/>
                  </a:lnTo>
                  <a:cubicBezTo>
                    <a:pt x="11002" y="11157"/>
                    <a:pt x="11193" y="10966"/>
                    <a:pt x="11193" y="10728"/>
                  </a:cubicBezTo>
                  <a:lnTo>
                    <a:pt x="11193" y="10014"/>
                  </a:lnTo>
                  <a:cubicBezTo>
                    <a:pt x="12002" y="9287"/>
                    <a:pt x="12455" y="8263"/>
                    <a:pt x="12455" y="7192"/>
                  </a:cubicBezTo>
                  <a:cubicBezTo>
                    <a:pt x="12455" y="5501"/>
                    <a:pt x="11371" y="4072"/>
                    <a:pt x="9871" y="3560"/>
                  </a:cubicBezTo>
                  <a:cubicBezTo>
                    <a:pt x="9740" y="3168"/>
                    <a:pt x="9538" y="2798"/>
                    <a:pt x="9276" y="2465"/>
                  </a:cubicBezTo>
                  <a:cubicBezTo>
                    <a:pt x="9242" y="2425"/>
                    <a:pt x="9189" y="2403"/>
                    <a:pt x="9137" y="2403"/>
                  </a:cubicBezTo>
                  <a:cubicBezTo>
                    <a:pt x="9097" y="2403"/>
                    <a:pt x="9057" y="2416"/>
                    <a:pt x="9026" y="2441"/>
                  </a:cubicBezTo>
                  <a:cubicBezTo>
                    <a:pt x="8943" y="2501"/>
                    <a:pt x="8931" y="2620"/>
                    <a:pt x="8990" y="2691"/>
                  </a:cubicBezTo>
                  <a:cubicBezTo>
                    <a:pt x="9169" y="2929"/>
                    <a:pt x="9324" y="3168"/>
                    <a:pt x="9443" y="3441"/>
                  </a:cubicBezTo>
                  <a:cubicBezTo>
                    <a:pt x="9169" y="3382"/>
                    <a:pt x="8907" y="3346"/>
                    <a:pt x="8621" y="3346"/>
                  </a:cubicBezTo>
                  <a:cubicBezTo>
                    <a:pt x="7728" y="3346"/>
                    <a:pt x="6895" y="3656"/>
                    <a:pt x="6240" y="4180"/>
                  </a:cubicBezTo>
                  <a:cubicBezTo>
                    <a:pt x="5930" y="3930"/>
                    <a:pt x="5573" y="3739"/>
                    <a:pt x="5192" y="3584"/>
                  </a:cubicBezTo>
                  <a:cubicBezTo>
                    <a:pt x="5175" y="3580"/>
                    <a:pt x="5158" y="3577"/>
                    <a:pt x="5140" y="3577"/>
                  </a:cubicBezTo>
                  <a:cubicBezTo>
                    <a:pt x="5068" y="3577"/>
                    <a:pt x="4992" y="3615"/>
                    <a:pt x="4954" y="3691"/>
                  </a:cubicBezTo>
                  <a:cubicBezTo>
                    <a:pt x="4930" y="3775"/>
                    <a:pt x="4978" y="3882"/>
                    <a:pt x="5061" y="3930"/>
                  </a:cubicBezTo>
                  <a:cubicBezTo>
                    <a:pt x="5394" y="4049"/>
                    <a:pt x="5692" y="4215"/>
                    <a:pt x="5954" y="4418"/>
                  </a:cubicBezTo>
                  <a:cubicBezTo>
                    <a:pt x="5228" y="5120"/>
                    <a:pt x="4775" y="6096"/>
                    <a:pt x="4775" y="7192"/>
                  </a:cubicBezTo>
                  <a:cubicBezTo>
                    <a:pt x="4775" y="7466"/>
                    <a:pt x="4811" y="7740"/>
                    <a:pt x="4871" y="7990"/>
                  </a:cubicBezTo>
                  <a:cubicBezTo>
                    <a:pt x="3632" y="7454"/>
                    <a:pt x="2775" y="6239"/>
                    <a:pt x="2775" y="4811"/>
                  </a:cubicBezTo>
                  <a:cubicBezTo>
                    <a:pt x="2775" y="4477"/>
                    <a:pt x="2811" y="4156"/>
                    <a:pt x="2906" y="3858"/>
                  </a:cubicBezTo>
                  <a:cubicBezTo>
                    <a:pt x="3204" y="3763"/>
                    <a:pt x="3525" y="3715"/>
                    <a:pt x="3859" y="3715"/>
                  </a:cubicBezTo>
                  <a:cubicBezTo>
                    <a:pt x="4025" y="3715"/>
                    <a:pt x="4168" y="3739"/>
                    <a:pt x="4335" y="3751"/>
                  </a:cubicBezTo>
                  <a:cubicBezTo>
                    <a:pt x="4342" y="3752"/>
                    <a:pt x="4349" y="3752"/>
                    <a:pt x="4356" y="3752"/>
                  </a:cubicBezTo>
                  <a:cubicBezTo>
                    <a:pt x="4444" y="3752"/>
                    <a:pt x="4526" y="3684"/>
                    <a:pt x="4537" y="3596"/>
                  </a:cubicBezTo>
                  <a:cubicBezTo>
                    <a:pt x="4549" y="3501"/>
                    <a:pt x="4478" y="3406"/>
                    <a:pt x="4394" y="3394"/>
                  </a:cubicBezTo>
                  <a:cubicBezTo>
                    <a:pt x="4216" y="3358"/>
                    <a:pt x="4049" y="3358"/>
                    <a:pt x="3870" y="3358"/>
                  </a:cubicBezTo>
                  <a:cubicBezTo>
                    <a:pt x="3585" y="3358"/>
                    <a:pt x="3323" y="3394"/>
                    <a:pt x="3049" y="3453"/>
                  </a:cubicBezTo>
                  <a:cubicBezTo>
                    <a:pt x="3144" y="3239"/>
                    <a:pt x="3239" y="3048"/>
                    <a:pt x="3382" y="2858"/>
                  </a:cubicBezTo>
                  <a:cubicBezTo>
                    <a:pt x="3716" y="2346"/>
                    <a:pt x="4192" y="1953"/>
                    <a:pt x="4728" y="1691"/>
                  </a:cubicBezTo>
                  <a:cubicBezTo>
                    <a:pt x="4835" y="2441"/>
                    <a:pt x="5466" y="3025"/>
                    <a:pt x="6240" y="3025"/>
                  </a:cubicBezTo>
                  <a:cubicBezTo>
                    <a:pt x="7014" y="3025"/>
                    <a:pt x="7657" y="2441"/>
                    <a:pt x="7740" y="1691"/>
                  </a:cubicBezTo>
                  <a:cubicBezTo>
                    <a:pt x="7990" y="1810"/>
                    <a:pt x="8228" y="1977"/>
                    <a:pt x="8454" y="2156"/>
                  </a:cubicBezTo>
                  <a:cubicBezTo>
                    <a:pt x="8490" y="2191"/>
                    <a:pt x="8526" y="2203"/>
                    <a:pt x="8573" y="2203"/>
                  </a:cubicBezTo>
                  <a:cubicBezTo>
                    <a:pt x="8633" y="2203"/>
                    <a:pt x="8681" y="2191"/>
                    <a:pt x="8704" y="2144"/>
                  </a:cubicBezTo>
                  <a:cubicBezTo>
                    <a:pt x="8764" y="2072"/>
                    <a:pt x="8764" y="1953"/>
                    <a:pt x="8681" y="1894"/>
                  </a:cubicBezTo>
                  <a:cubicBezTo>
                    <a:pt x="8395" y="1655"/>
                    <a:pt x="8073" y="1453"/>
                    <a:pt x="7728" y="1310"/>
                  </a:cubicBezTo>
                  <a:cubicBezTo>
                    <a:pt x="7621" y="560"/>
                    <a:pt x="7002" y="0"/>
                    <a:pt x="622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09" name="Google Shape;12409;p82"/>
            <p:cNvSpPr/>
            <p:nvPr/>
          </p:nvSpPr>
          <p:spPr>
            <a:xfrm>
              <a:off x="2057770" y="4294553"/>
              <a:ext cx="22741" cy="35622"/>
            </a:xfrm>
            <a:custGeom>
              <a:avLst/>
              <a:gdLst/>
              <a:ahLst/>
              <a:cxnLst/>
              <a:rect l="l" t="t" r="r" b="b"/>
              <a:pathLst>
                <a:path w="715" h="1120" extrusionOk="0">
                  <a:moveTo>
                    <a:pt x="191" y="0"/>
                  </a:moveTo>
                  <a:cubicBezTo>
                    <a:pt x="84" y="0"/>
                    <a:pt x="12" y="72"/>
                    <a:pt x="12" y="179"/>
                  </a:cubicBezTo>
                  <a:lnTo>
                    <a:pt x="12" y="941"/>
                  </a:lnTo>
                  <a:cubicBezTo>
                    <a:pt x="0" y="1036"/>
                    <a:pt x="84" y="1119"/>
                    <a:pt x="191" y="1119"/>
                  </a:cubicBezTo>
                  <a:lnTo>
                    <a:pt x="536" y="1119"/>
                  </a:lnTo>
                  <a:cubicBezTo>
                    <a:pt x="631" y="1119"/>
                    <a:pt x="715" y="1036"/>
                    <a:pt x="715" y="941"/>
                  </a:cubicBezTo>
                  <a:cubicBezTo>
                    <a:pt x="715" y="834"/>
                    <a:pt x="631" y="750"/>
                    <a:pt x="536" y="750"/>
                  </a:cubicBezTo>
                  <a:lnTo>
                    <a:pt x="369" y="750"/>
                  </a:lnTo>
                  <a:lnTo>
                    <a:pt x="369" y="179"/>
                  </a:lnTo>
                  <a:cubicBezTo>
                    <a:pt x="369" y="72"/>
                    <a:pt x="298" y="0"/>
                    <a:pt x="1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10" name="Google Shape;12410;p82"/>
            <p:cNvSpPr/>
            <p:nvPr/>
          </p:nvSpPr>
          <p:spPr>
            <a:xfrm>
              <a:off x="2048292" y="4456250"/>
              <a:ext cx="30724" cy="64055"/>
            </a:xfrm>
            <a:custGeom>
              <a:avLst/>
              <a:gdLst/>
              <a:ahLst/>
              <a:cxnLst/>
              <a:rect l="l" t="t" r="r" b="b"/>
              <a:pathLst>
                <a:path w="966" h="2014" extrusionOk="0">
                  <a:moveTo>
                    <a:pt x="477" y="0"/>
                  </a:moveTo>
                  <a:cubicBezTo>
                    <a:pt x="370" y="0"/>
                    <a:pt x="298" y="84"/>
                    <a:pt x="298" y="179"/>
                  </a:cubicBezTo>
                  <a:lnTo>
                    <a:pt x="298" y="262"/>
                  </a:lnTo>
                  <a:cubicBezTo>
                    <a:pt x="120" y="334"/>
                    <a:pt x="1" y="512"/>
                    <a:pt x="1" y="703"/>
                  </a:cubicBezTo>
                  <a:cubicBezTo>
                    <a:pt x="1" y="977"/>
                    <a:pt x="215" y="1191"/>
                    <a:pt x="489" y="1191"/>
                  </a:cubicBezTo>
                  <a:cubicBezTo>
                    <a:pt x="560" y="1191"/>
                    <a:pt x="608" y="1250"/>
                    <a:pt x="608" y="1310"/>
                  </a:cubicBezTo>
                  <a:cubicBezTo>
                    <a:pt x="608" y="1381"/>
                    <a:pt x="548" y="1429"/>
                    <a:pt x="489" y="1429"/>
                  </a:cubicBezTo>
                  <a:cubicBezTo>
                    <a:pt x="441" y="1429"/>
                    <a:pt x="394" y="1405"/>
                    <a:pt x="382" y="1358"/>
                  </a:cubicBezTo>
                  <a:cubicBezTo>
                    <a:pt x="346" y="1287"/>
                    <a:pt x="284" y="1249"/>
                    <a:pt x="216" y="1249"/>
                  </a:cubicBezTo>
                  <a:cubicBezTo>
                    <a:pt x="192" y="1249"/>
                    <a:pt x="168" y="1253"/>
                    <a:pt x="144" y="1262"/>
                  </a:cubicBezTo>
                  <a:cubicBezTo>
                    <a:pt x="60" y="1310"/>
                    <a:pt x="13" y="1417"/>
                    <a:pt x="60" y="1500"/>
                  </a:cubicBezTo>
                  <a:cubicBezTo>
                    <a:pt x="120" y="1608"/>
                    <a:pt x="203" y="1703"/>
                    <a:pt x="310" y="1739"/>
                  </a:cubicBezTo>
                  <a:lnTo>
                    <a:pt x="310" y="1834"/>
                  </a:lnTo>
                  <a:cubicBezTo>
                    <a:pt x="310" y="1941"/>
                    <a:pt x="382" y="2012"/>
                    <a:pt x="489" y="2012"/>
                  </a:cubicBezTo>
                  <a:cubicBezTo>
                    <a:pt x="495" y="2013"/>
                    <a:pt x="501" y="2014"/>
                    <a:pt x="507" y="2014"/>
                  </a:cubicBezTo>
                  <a:cubicBezTo>
                    <a:pt x="586" y="2014"/>
                    <a:pt x="667" y="1945"/>
                    <a:pt x="667" y="1846"/>
                  </a:cubicBezTo>
                  <a:lnTo>
                    <a:pt x="667" y="1762"/>
                  </a:lnTo>
                  <a:cubicBezTo>
                    <a:pt x="846" y="1691"/>
                    <a:pt x="965" y="1512"/>
                    <a:pt x="965" y="1310"/>
                  </a:cubicBezTo>
                  <a:cubicBezTo>
                    <a:pt x="965" y="1048"/>
                    <a:pt x="739" y="822"/>
                    <a:pt x="477" y="822"/>
                  </a:cubicBezTo>
                  <a:cubicBezTo>
                    <a:pt x="394" y="822"/>
                    <a:pt x="358" y="762"/>
                    <a:pt x="358" y="703"/>
                  </a:cubicBezTo>
                  <a:cubicBezTo>
                    <a:pt x="358" y="631"/>
                    <a:pt x="417" y="584"/>
                    <a:pt x="477" y="584"/>
                  </a:cubicBezTo>
                  <a:cubicBezTo>
                    <a:pt x="513" y="584"/>
                    <a:pt x="548" y="596"/>
                    <a:pt x="572" y="643"/>
                  </a:cubicBezTo>
                  <a:cubicBezTo>
                    <a:pt x="608" y="700"/>
                    <a:pt x="660" y="727"/>
                    <a:pt x="717" y="727"/>
                  </a:cubicBezTo>
                  <a:cubicBezTo>
                    <a:pt x="755" y="727"/>
                    <a:pt x="796" y="715"/>
                    <a:pt x="834" y="691"/>
                  </a:cubicBezTo>
                  <a:cubicBezTo>
                    <a:pt x="917" y="631"/>
                    <a:pt x="929" y="524"/>
                    <a:pt x="870" y="441"/>
                  </a:cubicBezTo>
                  <a:cubicBezTo>
                    <a:pt x="810" y="357"/>
                    <a:pt x="739" y="286"/>
                    <a:pt x="656" y="262"/>
                  </a:cubicBezTo>
                  <a:lnTo>
                    <a:pt x="656" y="179"/>
                  </a:lnTo>
                  <a:cubicBezTo>
                    <a:pt x="656" y="84"/>
                    <a:pt x="572" y="0"/>
                    <a:pt x="4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11" name="Google Shape;12411;p82"/>
            <p:cNvSpPr/>
            <p:nvPr/>
          </p:nvSpPr>
          <p:spPr>
            <a:xfrm>
              <a:off x="1898713" y="4487196"/>
              <a:ext cx="17461" cy="16030"/>
            </a:xfrm>
            <a:custGeom>
              <a:avLst/>
              <a:gdLst/>
              <a:ahLst/>
              <a:cxnLst/>
              <a:rect l="l" t="t" r="r" b="b"/>
              <a:pathLst>
                <a:path w="549" h="504" extrusionOk="0">
                  <a:moveTo>
                    <a:pt x="193" y="1"/>
                  </a:moveTo>
                  <a:cubicBezTo>
                    <a:pt x="147" y="1"/>
                    <a:pt x="102" y="21"/>
                    <a:pt x="72" y="63"/>
                  </a:cubicBezTo>
                  <a:cubicBezTo>
                    <a:pt x="1" y="135"/>
                    <a:pt x="1" y="254"/>
                    <a:pt x="72" y="313"/>
                  </a:cubicBezTo>
                  <a:lnTo>
                    <a:pt x="203" y="444"/>
                  </a:lnTo>
                  <a:cubicBezTo>
                    <a:pt x="227" y="480"/>
                    <a:pt x="298" y="504"/>
                    <a:pt x="334" y="504"/>
                  </a:cubicBezTo>
                  <a:cubicBezTo>
                    <a:pt x="382" y="504"/>
                    <a:pt x="429" y="492"/>
                    <a:pt x="465" y="444"/>
                  </a:cubicBezTo>
                  <a:cubicBezTo>
                    <a:pt x="548" y="373"/>
                    <a:pt x="548" y="254"/>
                    <a:pt x="465" y="194"/>
                  </a:cubicBezTo>
                  <a:lnTo>
                    <a:pt x="322" y="63"/>
                  </a:lnTo>
                  <a:cubicBezTo>
                    <a:pt x="286" y="21"/>
                    <a:pt x="239" y="1"/>
                    <a:pt x="19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12" name="Google Shape;12412;p82"/>
            <p:cNvSpPr/>
            <p:nvPr/>
          </p:nvSpPr>
          <p:spPr>
            <a:xfrm>
              <a:off x="1887740" y="4502494"/>
              <a:ext cx="19337" cy="13231"/>
            </a:xfrm>
            <a:custGeom>
              <a:avLst/>
              <a:gdLst/>
              <a:ahLst/>
              <a:cxnLst/>
              <a:rect l="l" t="t" r="r" b="b"/>
              <a:pathLst>
                <a:path w="608" h="416" extrusionOk="0">
                  <a:moveTo>
                    <a:pt x="190" y="0"/>
                  </a:moveTo>
                  <a:cubicBezTo>
                    <a:pt x="112" y="0"/>
                    <a:pt x="53" y="56"/>
                    <a:pt x="24" y="142"/>
                  </a:cubicBezTo>
                  <a:cubicBezTo>
                    <a:pt x="0" y="249"/>
                    <a:pt x="60" y="332"/>
                    <a:pt x="155" y="368"/>
                  </a:cubicBezTo>
                  <a:lnTo>
                    <a:pt x="358" y="416"/>
                  </a:lnTo>
                  <a:lnTo>
                    <a:pt x="405" y="416"/>
                  </a:lnTo>
                  <a:cubicBezTo>
                    <a:pt x="477" y="416"/>
                    <a:pt x="548" y="356"/>
                    <a:pt x="572" y="273"/>
                  </a:cubicBezTo>
                  <a:cubicBezTo>
                    <a:pt x="608" y="189"/>
                    <a:pt x="548" y="82"/>
                    <a:pt x="441" y="58"/>
                  </a:cubicBezTo>
                  <a:lnTo>
                    <a:pt x="250" y="11"/>
                  </a:lnTo>
                  <a:cubicBezTo>
                    <a:pt x="229" y="4"/>
                    <a:pt x="209" y="0"/>
                    <a:pt x="19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13" name="Google Shape;12413;p82"/>
            <p:cNvSpPr/>
            <p:nvPr/>
          </p:nvSpPr>
          <p:spPr>
            <a:xfrm>
              <a:off x="1913852" y="4477019"/>
              <a:ext cx="13676" cy="17874"/>
            </a:xfrm>
            <a:custGeom>
              <a:avLst/>
              <a:gdLst/>
              <a:ahLst/>
              <a:cxnLst/>
              <a:rect l="l" t="t" r="r" b="b"/>
              <a:pathLst>
                <a:path w="430" h="562" extrusionOk="0">
                  <a:moveTo>
                    <a:pt x="175" y="0"/>
                  </a:moveTo>
                  <a:cubicBezTo>
                    <a:pt x="165" y="0"/>
                    <a:pt x="155" y="1"/>
                    <a:pt x="144" y="2"/>
                  </a:cubicBezTo>
                  <a:cubicBezTo>
                    <a:pt x="37" y="38"/>
                    <a:pt x="1" y="121"/>
                    <a:pt x="13" y="228"/>
                  </a:cubicBezTo>
                  <a:lnTo>
                    <a:pt x="60" y="419"/>
                  </a:lnTo>
                  <a:cubicBezTo>
                    <a:pt x="72" y="502"/>
                    <a:pt x="144" y="562"/>
                    <a:pt x="239" y="562"/>
                  </a:cubicBezTo>
                  <a:lnTo>
                    <a:pt x="275" y="562"/>
                  </a:lnTo>
                  <a:cubicBezTo>
                    <a:pt x="382" y="526"/>
                    <a:pt x="430" y="443"/>
                    <a:pt x="418" y="335"/>
                  </a:cubicBezTo>
                  <a:lnTo>
                    <a:pt x="370" y="145"/>
                  </a:lnTo>
                  <a:cubicBezTo>
                    <a:pt x="338" y="49"/>
                    <a:pt x="267" y="0"/>
                    <a:pt x="17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414" name="Google Shape;12414;p82"/>
          <p:cNvGrpSpPr/>
          <p:nvPr/>
        </p:nvGrpSpPr>
        <p:grpSpPr>
          <a:xfrm>
            <a:off x="3215764" y="5500672"/>
            <a:ext cx="445864" cy="399937"/>
            <a:chOff x="2411823" y="4303999"/>
            <a:chExt cx="334398" cy="299953"/>
          </a:xfrm>
          <a:solidFill>
            <a:srgbClr val="D2DE00"/>
          </a:solidFill>
        </p:grpSpPr>
        <p:sp>
          <p:nvSpPr>
            <p:cNvPr id="12415" name="Google Shape;12415;p82"/>
            <p:cNvSpPr/>
            <p:nvPr/>
          </p:nvSpPr>
          <p:spPr>
            <a:xfrm>
              <a:off x="2411823" y="4303999"/>
              <a:ext cx="237838" cy="84124"/>
            </a:xfrm>
            <a:custGeom>
              <a:avLst/>
              <a:gdLst/>
              <a:ahLst/>
              <a:cxnLst/>
              <a:rect l="l" t="t" r="r" b="b"/>
              <a:pathLst>
                <a:path w="7478" h="2645" extrusionOk="0">
                  <a:moveTo>
                    <a:pt x="3573" y="299"/>
                  </a:moveTo>
                  <a:cubicBezTo>
                    <a:pt x="3584" y="299"/>
                    <a:pt x="3596" y="310"/>
                    <a:pt x="3608" y="322"/>
                  </a:cubicBezTo>
                  <a:lnTo>
                    <a:pt x="3954" y="846"/>
                  </a:lnTo>
                  <a:lnTo>
                    <a:pt x="703" y="846"/>
                  </a:lnTo>
                  <a:lnTo>
                    <a:pt x="703" y="346"/>
                  </a:lnTo>
                  <a:lnTo>
                    <a:pt x="715" y="346"/>
                  </a:lnTo>
                  <a:cubicBezTo>
                    <a:pt x="715" y="310"/>
                    <a:pt x="739" y="299"/>
                    <a:pt x="751" y="299"/>
                  </a:cubicBezTo>
                  <a:close/>
                  <a:moveTo>
                    <a:pt x="5978" y="501"/>
                  </a:moveTo>
                  <a:cubicBezTo>
                    <a:pt x="5990" y="501"/>
                    <a:pt x="6013" y="525"/>
                    <a:pt x="6025" y="537"/>
                  </a:cubicBezTo>
                  <a:lnTo>
                    <a:pt x="6216" y="846"/>
                  </a:lnTo>
                  <a:lnTo>
                    <a:pt x="4323" y="846"/>
                  </a:lnTo>
                  <a:lnTo>
                    <a:pt x="4120" y="525"/>
                  </a:lnTo>
                  <a:lnTo>
                    <a:pt x="5978" y="525"/>
                  </a:lnTo>
                  <a:lnTo>
                    <a:pt x="5978" y="501"/>
                  </a:lnTo>
                  <a:close/>
                  <a:moveTo>
                    <a:pt x="786" y="1"/>
                  </a:moveTo>
                  <a:cubicBezTo>
                    <a:pt x="596" y="1"/>
                    <a:pt x="429" y="156"/>
                    <a:pt x="429" y="358"/>
                  </a:cubicBezTo>
                  <a:lnTo>
                    <a:pt x="429" y="858"/>
                  </a:lnTo>
                  <a:lnTo>
                    <a:pt x="358" y="858"/>
                  </a:lnTo>
                  <a:cubicBezTo>
                    <a:pt x="155" y="858"/>
                    <a:pt x="1" y="1025"/>
                    <a:pt x="1" y="1215"/>
                  </a:cubicBezTo>
                  <a:lnTo>
                    <a:pt x="1" y="2513"/>
                  </a:lnTo>
                  <a:cubicBezTo>
                    <a:pt x="1" y="2585"/>
                    <a:pt x="72" y="2644"/>
                    <a:pt x="144" y="2644"/>
                  </a:cubicBezTo>
                  <a:cubicBezTo>
                    <a:pt x="239" y="2644"/>
                    <a:pt x="298" y="2573"/>
                    <a:pt x="298" y="2501"/>
                  </a:cubicBezTo>
                  <a:lnTo>
                    <a:pt x="298" y="1203"/>
                  </a:lnTo>
                  <a:cubicBezTo>
                    <a:pt x="298" y="1168"/>
                    <a:pt x="322" y="1156"/>
                    <a:pt x="334" y="1156"/>
                  </a:cubicBezTo>
                  <a:lnTo>
                    <a:pt x="7335" y="1156"/>
                  </a:lnTo>
                  <a:cubicBezTo>
                    <a:pt x="7418" y="1156"/>
                    <a:pt x="7478" y="1084"/>
                    <a:pt x="7478" y="1013"/>
                  </a:cubicBezTo>
                  <a:cubicBezTo>
                    <a:pt x="7478" y="918"/>
                    <a:pt x="7406" y="858"/>
                    <a:pt x="7335" y="858"/>
                  </a:cubicBezTo>
                  <a:lnTo>
                    <a:pt x="6573" y="858"/>
                  </a:lnTo>
                  <a:lnTo>
                    <a:pt x="6263" y="382"/>
                  </a:lnTo>
                  <a:cubicBezTo>
                    <a:pt x="6204" y="275"/>
                    <a:pt x="6085" y="215"/>
                    <a:pt x="5966" y="215"/>
                  </a:cubicBezTo>
                  <a:lnTo>
                    <a:pt x="3930" y="215"/>
                  </a:lnTo>
                  <a:lnTo>
                    <a:pt x="3894" y="156"/>
                  </a:lnTo>
                  <a:cubicBezTo>
                    <a:pt x="3834" y="60"/>
                    <a:pt x="3715" y="1"/>
                    <a:pt x="359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16" name="Google Shape;12416;p82"/>
            <p:cNvSpPr/>
            <p:nvPr/>
          </p:nvSpPr>
          <p:spPr>
            <a:xfrm>
              <a:off x="2412205" y="4330525"/>
              <a:ext cx="334016" cy="273428"/>
            </a:xfrm>
            <a:custGeom>
              <a:avLst/>
              <a:gdLst/>
              <a:ahLst/>
              <a:cxnLst/>
              <a:rect l="l" t="t" r="r" b="b"/>
              <a:pathLst>
                <a:path w="10502" h="8597" extrusionOk="0">
                  <a:moveTo>
                    <a:pt x="6847" y="6835"/>
                  </a:moveTo>
                  <a:cubicBezTo>
                    <a:pt x="6870" y="6835"/>
                    <a:pt x="6894" y="6858"/>
                    <a:pt x="6894" y="6870"/>
                  </a:cubicBezTo>
                  <a:lnTo>
                    <a:pt x="6894" y="7192"/>
                  </a:lnTo>
                  <a:cubicBezTo>
                    <a:pt x="6894" y="7644"/>
                    <a:pt x="7097" y="8049"/>
                    <a:pt x="7442" y="8323"/>
                  </a:cubicBezTo>
                  <a:lnTo>
                    <a:pt x="1989" y="8323"/>
                  </a:lnTo>
                  <a:cubicBezTo>
                    <a:pt x="1370" y="8323"/>
                    <a:pt x="858" y="7811"/>
                    <a:pt x="858" y="7192"/>
                  </a:cubicBezTo>
                  <a:lnTo>
                    <a:pt x="858" y="6870"/>
                  </a:lnTo>
                  <a:cubicBezTo>
                    <a:pt x="858" y="6846"/>
                    <a:pt x="894" y="6835"/>
                    <a:pt x="905" y="6835"/>
                  </a:cubicBezTo>
                  <a:close/>
                  <a:moveTo>
                    <a:pt x="8002" y="0"/>
                  </a:moveTo>
                  <a:cubicBezTo>
                    <a:pt x="7918" y="0"/>
                    <a:pt x="7859" y="72"/>
                    <a:pt x="7859" y="143"/>
                  </a:cubicBezTo>
                  <a:cubicBezTo>
                    <a:pt x="7859" y="238"/>
                    <a:pt x="7930" y="298"/>
                    <a:pt x="8002" y="298"/>
                  </a:cubicBezTo>
                  <a:lnTo>
                    <a:pt x="10133" y="298"/>
                  </a:lnTo>
                  <a:cubicBezTo>
                    <a:pt x="10169" y="298"/>
                    <a:pt x="10180" y="322"/>
                    <a:pt x="10180" y="346"/>
                  </a:cubicBezTo>
                  <a:lnTo>
                    <a:pt x="10180" y="6918"/>
                  </a:lnTo>
                  <a:cubicBezTo>
                    <a:pt x="10180" y="6954"/>
                    <a:pt x="10145" y="6966"/>
                    <a:pt x="10133" y="6966"/>
                  </a:cubicBezTo>
                  <a:lnTo>
                    <a:pt x="9847" y="6966"/>
                  </a:lnTo>
                  <a:lnTo>
                    <a:pt x="9847" y="2465"/>
                  </a:lnTo>
                  <a:cubicBezTo>
                    <a:pt x="9847" y="2274"/>
                    <a:pt x="9680" y="2108"/>
                    <a:pt x="9490" y="2108"/>
                  </a:cubicBezTo>
                  <a:lnTo>
                    <a:pt x="5358" y="2108"/>
                  </a:lnTo>
                  <a:cubicBezTo>
                    <a:pt x="5263" y="2108"/>
                    <a:pt x="5204" y="2191"/>
                    <a:pt x="5204" y="2263"/>
                  </a:cubicBezTo>
                  <a:cubicBezTo>
                    <a:pt x="5204" y="2346"/>
                    <a:pt x="5287" y="2405"/>
                    <a:pt x="5358" y="2405"/>
                  </a:cubicBezTo>
                  <a:lnTo>
                    <a:pt x="9490" y="2405"/>
                  </a:lnTo>
                  <a:cubicBezTo>
                    <a:pt x="9526" y="2405"/>
                    <a:pt x="9537" y="2441"/>
                    <a:pt x="9537" y="2453"/>
                  </a:cubicBezTo>
                  <a:lnTo>
                    <a:pt x="9537" y="7144"/>
                  </a:lnTo>
                  <a:cubicBezTo>
                    <a:pt x="9537" y="7763"/>
                    <a:pt x="9037" y="8275"/>
                    <a:pt x="8406" y="8275"/>
                  </a:cubicBezTo>
                  <a:lnTo>
                    <a:pt x="8335" y="8275"/>
                  </a:lnTo>
                  <a:cubicBezTo>
                    <a:pt x="7704" y="8275"/>
                    <a:pt x="7204" y="7763"/>
                    <a:pt x="7204" y="7144"/>
                  </a:cubicBezTo>
                  <a:lnTo>
                    <a:pt x="7204" y="6823"/>
                  </a:lnTo>
                  <a:cubicBezTo>
                    <a:pt x="7204" y="6632"/>
                    <a:pt x="7037" y="6465"/>
                    <a:pt x="6847" y="6465"/>
                  </a:cubicBezTo>
                  <a:lnTo>
                    <a:pt x="3513" y="6465"/>
                  </a:lnTo>
                  <a:lnTo>
                    <a:pt x="3513" y="2453"/>
                  </a:lnTo>
                  <a:cubicBezTo>
                    <a:pt x="3513" y="2417"/>
                    <a:pt x="3537" y="2405"/>
                    <a:pt x="3549" y="2405"/>
                  </a:cubicBezTo>
                  <a:lnTo>
                    <a:pt x="4680" y="2405"/>
                  </a:lnTo>
                  <a:cubicBezTo>
                    <a:pt x="4775" y="2405"/>
                    <a:pt x="4835" y="2334"/>
                    <a:pt x="4835" y="2263"/>
                  </a:cubicBezTo>
                  <a:cubicBezTo>
                    <a:pt x="4835" y="2167"/>
                    <a:pt x="4763" y="2108"/>
                    <a:pt x="4680" y="2108"/>
                  </a:cubicBezTo>
                  <a:lnTo>
                    <a:pt x="3549" y="2108"/>
                  </a:lnTo>
                  <a:cubicBezTo>
                    <a:pt x="3358" y="2108"/>
                    <a:pt x="3191" y="2274"/>
                    <a:pt x="3191" y="2465"/>
                  </a:cubicBezTo>
                  <a:lnTo>
                    <a:pt x="3191" y="6489"/>
                  </a:lnTo>
                  <a:lnTo>
                    <a:pt x="905" y="6489"/>
                  </a:lnTo>
                  <a:cubicBezTo>
                    <a:pt x="715" y="6489"/>
                    <a:pt x="548" y="6656"/>
                    <a:pt x="548" y="6846"/>
                  </a:cubicBezTo>
                  <a:lnTo>
                    <a:pt x="548" y="6966"/>
                  </a:lnTo>
                  <a:lnTo>
                    <a:pt x="346" y="6966"/>
                  </a:lnTo>
                  <a:cubicBezTo>
                    <a:pt x="310" y="6966"/>
                    <a:pt x="298" y="6930"/>
                    <a:pt x="298" y="6918"/>
                  </a:cubicBezTo>
                  <a:lnTo>
                    <a:pt x="298" y="2298"/>
                  </a:lnTo>
                  <a:cubicBezTo>
                    <a:pt x="298" y="2215"/>
                    <a:pt x="227" y="2155"/>
                    <a:pt x="143" y="2155"/>
                  </a:cubicBezTo>
                  <a:cubicBezTo>
                    <a:pt x="60" y="2155"/>
                    <a:pt x="1" y="2227"/>
                    <a:pt x="1" y="2298"/>
                  </a:cubicBezTo>
                  <a:lnTo>
                    <a:pt x="1" y="6918"/>
                  </a:lnTo>
                  <a:cubicBezTo>
                    <a:pt x="1" y="7108"/>
                    <a:pt x="167" y="7275"/>
                    <a:pt x="358" y="7275"/>
                  </a:cubicBezTo>
                  <a:lnTo>
                    <a:pt x="584" y="7275"/>
                  </a:lnTo>
                  <a:cubicBezTo>
                    <a:pt x="632" y="8013"/>
                    <a:pt x="1251" y="8597"/>
                    <a:pt x="2001" y="8597"/>
                  </a:cubicBezTo>
                  <a:lnTo>
                    <a:pt x="8442" y="8597"/>
                  </a:lnTo>
                  <a:cubicBezTo>
                    <a:pt x="9192" y="8597"/>
                    <a:pt x="9823" y="8013"/>
                    <a:pt x="9871" y="7275"/>
                  </a:cubicBezTo>
                  <a:lnTo>
                    <a:pt x="10145" y="7275"/>
                  </a:lnTo>
                  <a:cubicBezTo>
                    <a:pt x="10335" y="7275"/>
                    <a:pt x="10502" y="7108"/>
                    <a:pt x="10502" y="6918"/>
                  </a:cubicBezTo>
                  <a:lnTo>
                    <a:pt x="10502" y="334"/>
                  </a:lnTo>
                  <a:cubicBezTo>
                    <a:pt x="10490" y="167"/>
                    <a:pt x="10347" y="0"/>
                    <a:pt x="1013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17" name="Google Shape;12417;p82"/>
            <p:cNvSpPr/>
            <p:nvPr/>
          </p:nvSpPr>
          <p:spPr>
            <a:xfrm>
              <a:off x="2543241" y="4476319"/>
              <a:ext cx="20101" cy="9478"/>
            </a:xfrm>
            <a:custGeom>
              <a:avLst/>
              <a:gdLst/>
              <a:ahLst/>
              <a:cxnLst/>
              <a:rect l="l" t="t" r="r" b="b"/>
              <a:pathLst>
                <a:path w="632" h="298" extrusionOk="0">
                  <a:moveTo>
                    <a:pt x="167" y="0"/>
                  </a:moveTo>
                  <a:cubicBezTo>
                    <a:pt x="72" y="0"/>
                    <a:pt x="12" y="72"/>
                    <a:pt x="12" y="143"/>
                  </a:cubicBezTo>
                  <a:cubicBezTo>
                    <a:pt x="0" y="226"/>
                    <a:pt x="72" y="298"/>
                    <a:pt x="167" y="298"/>
                  </a:cubicBezTo>
                  <a:lnTo>
                    <a:pt x="476" y="298"/>
                  </a:lnTo>
                  <a:cubicBezTo>
                    <a:pt x="572" y="298"/>
                    <a:pt x="631" y="226"/>
                    <a:pt x="631" y="143"/>
                  </a:cubicBezTo>
                  <a:cubicBezTo>
                    <a:pt x="631" y="60"/>
                    <a:pt x="548" y="0"/>
                    <a:pt x="47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18" name="Google Shape;12418;p82"/>
            <p:cNvSpPr/>
            <p:nvPr/>
          </p:nvSpPr>
          <p:spPr>
            <a:xfrm>
              <a:off x="2568590" y="4475937"/>
              <a:ext cx="129160" cy="9478"/>
            </a:xfrm>
            <a:custGeom>
              <a:avLst/>
              <a:gdLst/>
              <a:ahLst/>
              <a:cxnLst/>
              <a:rect l="l" t="t" r="r" b="b"/>
              <a:pathLst>
                <a:path w="4061" h="298" extrusionOk="0">
                  <a:moveTo>
                    <a:pt x="156" y="0"/>
                  </a:moveTo>
                  <a:cubicBezTo>
                    <a:pt x="84" y="0"/>
                    <a:pt x="1" y="72"/>
                    <a:pt x="1" y="143"/>
                  </a:cubicBezTo>
                  <a:cubicBezTo>
                    <a:pt x="1" y="238"/>
                    <a:pt x="84" y="298"/>
                    <a:pt x="156" y="298"/>
                  </a:cubicBezTo>
                  <a:lnTo>
                    <a:pt x="3906" y="298"/>
                  </a:lnTo>
                  <a:cubicBezTo>
                    <a:pt x="4001" y="298"/>
                    <a:pt x="4061" y="215"/>
                    <a:pt x="4061" y="143"/>
                  </a:cubicBezTo>
                  <a:cubicBezTo>
                    <a:pt x="4061" y="60"/>
                    <a:pt x="3978" y="0"/>
                    <a:pt x="390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19" name="Google Shape;12419;p82"/>
            <p:cNvSpPr/>
            <p:nvPr/>
          </p:nvSpPr>
          <p:spPr>
            <a:xfrm>
              <a:off x="2543241" y="4491840"/>
              <a:ext cx="154890" cy="9510"/>
            </a:xfrm>
            <a:custGeom>
              <a:avLst/>
              <a:gdLst/>
              <a:ahLst/>
              <a:cxnLst/>
              <a:rect l="l" t="t" r="r" b="b"/>
              <a:pathLst>
                <a:path w="4870" h="299" extrusionOk="0">
                  <a:moveTo>
                    <a:pt x="155" y="0"/>
                  </a:moveTo>
                  <a:cubicBezTo>
                    <a:pt x="60" y="0"/>
                    <a:pt x="0" y="72"/>
                    <a:pt x="0" y="155"/>
                  </a:cubicBezTo>
                  <a:cubicBezTo>
                    <a:pt x="0" y="239"/>
                    <a:pt x="72" y="298"/>
                    <a:pt x="155" y="298"/>
                  </a:cubicBezTo>
                  <a:lnTo>
                    <a:pt x="4715" y="298"/>
                  </a:lnTo>
                  <a:cubicBezTo>
                    <a:pt x="4810" y="298"/>
                    <a:pt x="4870" y="227"/>
                    <a:pt x="4870" y="155"/>
                  </a:cubicBezTo>
                  <a:cubicBezTo>
                    <a:pt x="4870" y="72"/>
                    <a:pt x="4810" y="0"/>
                    <a:pt x="47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20" name="Google Shape;12420;p82"/>
            <p:cNvSpPr/>
            <p:nvPr/>
          </p:nvSpPr>
          <p:spPr>
            <a:xfrm>
              <a:off x="2543241" y="4508506"/>
              <a:ext cx="154890" cy="9478"/>
            </a:xfrm>
            <a:custGeom>
              <a:avLst/>
              <a:gdLst/>
              <a:ahLst/>
              <a:cxnLst/>
              <a:rect l="l" t="t" r="r" b="b"/>
              <a:pathLst>
                <a:path w="4870" h="298" extrusionOk="0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cubicBezTo>
                    <a:pt x="0" y="238"/>
                    <a:pt x="72" y="298"/>
                    <a:pt x="155" y="298"/>
                  </a:cubicBezTo>
                  <a:lnTo>
                    <a:pt x="4715" y="298"/>
                  </a:lnTo>
                  <a:cubicBezTo>
                    <a:pt x="4810" y="298"/>
                    <a:pt x="4870" y="227"/>
                    <a:pt x="4870" y="143"/>
                  </a:cubicBezTo>
                  <a:cubicBezTo>
                    <a:pt x="4870" y="72"/>
                    <a:pt x="4810" y="0"/>
                    <a:pt x="47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21" name="Google Shape;12421;p82"/>
            <p:cNvSpPr/>
            <p:nvPr/>
          </p:nvSpPr>
          <p:spPr>
            <a:xfrm>
              <a:off x="2635635" y="4436563"/>
              <a:ext cx="62497" cy="27289"/>
            </a:xfrm>
            <a:custGeom>
              <a:avLst/>
              <a:gdLst/>
              <a:ahLst/>
              <a:cxnLst/>
              <a:rect l="l" t="t" r="r" b="b"/>
              <a:pathLst>
                <a:path w="1965" h="858" extrusionOk="0">
                  <a:moveTo>
                    <a:pt x="1655" y="310"/>
                  </a:moveTo>
                  <a:lnTo>
                    <a:pt x="1655" y="560"/>
                  </a:lnTo>
                  <a:lnTo>
                    <a:pt x="298" y="560"/>
                  </a:lnTo>
                  <a:lnTo>
                    <a:pt x="298" y="310"/>
                  </a:lnTo>
                  <a:close/>
                  <a:moveTo>
                    <a:pt x="143" y="0"/>
                  </a:moveTo>
                  <a:cubicBezTo>
                    <a:pt x="60" y="0"/>
                    <a:pt x="0" y="72"/>
                    <a:pt x="0" y="143"/>
                  </a:cubicBezTo>
                  <a:lnTo>
                    <a:pt x="0" y="714"/>
                  </a:lnTo>
                  <a:cubicBezTo>
                    <a:pt x="0" y="798"/>
                    <a:pt x="72" y="857"/>
                    <a:pt x="143" y="857"/>
                  </a:cubicBezTo>
                  <a:lnTo>
                    <a:pt x="1810" y="857"/>
                  </a:lnTo>
                  <a:cubicBezTo>
                    <a:pt x="1905" y="857"/>
                    <a:pt x="1965" y="786"/>
                    <a:pt x="1965" y="714"/>
                  </a:cubicBezTo>
                  <a:lnTo>
                    <a:pt x="1965" y="143"/>
                  </a:lnTo>
                  <a:cubicBezTo>
                    <a:pt x="1965" y="60"/>
                    <a:pt x="1893" y="0"/>
                    <a:pt x="18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422" name="Google Shape;12422;p82"/>
          <p:cNvGrpSpPr/>
          <p:nvPr/>
        </p:nvGrpSpPr>
        <p:grpSpPr>
          <a:xfrm>
            <a:off x="3871117" y="5467382"/>
            <a:ext cx="510025" cy="467576"/>
            <a:chOff x="2903337" y="4279032"/>
            <a:chExt cx="382519" cy="350682"/>
          </a:xfrm>
          <a:solidFill>
            <a:srgbClr val="D2DE00"/>
          </a:solidFill>
        </p:grpSpPr>
        <p:sp>
          <p:nvSpPr>
            <p:cNvPr id="12423" name="Google Shape;12423;p82"/>
            <p:cNvSpPr/>
            <p:nvPr/>
          </p:nvSpPr>
          <p:spPr>
            <a:xfrm>
              <a:off x="2966979" y="4320570"/>
              <a:ext cx="202248" cy="184183"/>
            </a:xfrm>
            <a:custGeom>
              <a:avLst/>
              <a:gdLst/>
              <a:ahLst/>
              <a:cxnLst/>
              <a:rect l="l" t="t" r="r" b="b"/>
              <a:pathLst>
                <a:path w="6359" h="5791" extrusionOk="0">
                  <a:moveTo>
                    <a:pt x="3179" y="361"/>
                  </a:moveTo>
                  <a:cubicBezTo>
                    <a:pt x="3834" y="361"/>
                    <a:pt x="4477" y="611"/>
                    <a:pt x="4989" y="1099"/>
                  </a:cubicBezTo>
                  <a:cubicBezTo>
                    <a:pt x="5965" y="2087"/>
                    <a:pt x="5965" y="3707"/>
                    <a:pt x="4965" y="4683"/>
                  </a:cubicBezTo>
                  <a:cubicBezTo>
                    <a:pt x="4465" y="5183"/>
                    <a:pt x="3813" y="5433"/>
                    <a:pt x="3164" y="5433"/>
                  </a:cubicBezTo>
                  <a:cubicBezTo>
                    <a:pt x="2515" y="5433"/>
                    <a:pt x="1870" y="5183"/>
                    <a:pt x="1381" y="4683"/>
                  </a:cubicBezTo>
                  <a:cubicBezTo>
                    <a:pt x="393" y="3695"/>
                    <a:pt x="381" y="2087"/>
                    <a:pt x="1381" y="1099"/>
                  </a:cubicBezTo>
                  <a:cubicBezTo>
                    <a:pt x="1870" y="611"/>
                    <a:pt x="2524" y="361"/>
                    <a:pt x="3179" y="361"/>
                  </a:cubicBezTo>
                  <a:close/>
                  <a:moveTo>
                    <a:pt x="3179" y="1"/>
                  </a:moveTo>
                  <a:cubicBezTo>
                    <a:pt x="2438" y="1"/>
                    <a:pt x="1697" y="284"/>
                    <a:pt x="1131" y="849"/>
                  </a:cubicBezTo>
                  <a:cubicBezTo>
                    <a:pt x="0" y="1980"/>
                    <a:pt x="0" y="3814"/>
                    <a:pt x="1131" y="4945"/>
                  </a:cubicBezTo>
                  <a:cubicBezTo>
                    <a:pt x="1691" y="5504"/>
                    <a:pt x="2441" y="5790"/>
                    <a:pt x="3167" y="5790"/>
                  </a:cubicBezTo>
                  <a:cubicBezTo>
                    <a:pt x="3917" y="5790"/>
                    <a:pt x="4644" y="5504"/>
                    <a:pt x="5203" y="4945"/>
                  </a:cubicBezTo>
                  <a:cubicBezTo>
                    <a:pt x="6358" y="3814"/>
                    <a:pt x="6358" y="1980"/>
                    <a:pt x="5227" y="849"/>
                  </a:cubicBezTo>
                  <a:cubicBezTo>
                    <a:pt x="4662" y="284"/>
                    <a:pt x="3920" y="1"/>
                    <a:pt x="3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24" name="Google Shape;12424;p82"/>
            <p:cNvSpPr/>
            <p:nvPr/>
          </p:nvSpPr>
          <p:spPr>
            <a:xfrm>
              <a:off x="2903337" y="4279032"/>
              <a:ext cx="382519" cy="350682"/>
            </a:xfrm>
            <a:custGeom>
              <a:avLst/>
              <a:gdLst/>
              <a:ahLst/>
              <a:cxnLst/>
              <a:rect l="l" t="t" r="r" b="b"/>
              <a:pathLst>
                <a:path w="12027" h="11026" extrusionOk="0">
                  <a:moveTo>
                    <a:pt x="5168" y="1072"/>
                  </a:moveTo>
                  <a:cubicBezTo>
                    <a:pt x="5966" y="1072"/>
                    <a:pt x="6776" y="1381"/>
                    <a:pt x="7383" y="1988"/>
                  </a:cubicBezTo>
                  <a:cubicBezTo>
                    <a:pt x="8609" y="3215"/>
                    <a:pt x="8609" y="5203"/>
                    <a:pt x="7383" y="6429"/>
                  </a:cubicBezTo>
                  <a:cubicBezTo>
                    <a:pt x="6776" y="7037"/>
                    <a:pt x="5966" y="7346"/>
                    <a:pt x="5168" y="7346"/>
                  </a:cubicBezTo>
                  <a:cubicBezTo>
                    <a:pt x="4359" y="7334"/>
                    <a:pt x="3561" y="7037"/>
                    <a:pt x="2954" y="6429"/>
                  </a:cubicBezTo>
                  <a:cubicBezTo>
                    <a:pt x="1727" y="5203"/>
                    <a:pt x="1727" y="3215"/>
                    <a:pt x="2954" y="1988"/>
                  </a:cubicBezTo>
                  <a:cubicBezTo>
                    <a:pt x="3561" y="1381"/>
                    <a:pt x="4359" y="1072"/>
                    <a:pt x="5168" y="1072"/>
                  </a:cubicBezTo>
                  <a:close/>
                  <a:moveTo>
                    <a:pt x="7788" y="6513"/>
                  </a:moveTo>
                  <a:lnTo>
                    <a:pt x="8538" y="7263"/>
                  </a:lnTo>
                  <a:lnTo>
                    <a:pt x="8240" y="7561"/>
                  </a:lnTo>
                  <a:lnTo>
                    <a:pt x="7490" y="6810"/>
                  </a:lnTo>
                  <a:cubicBezTo>
                    <a:pt x="7550" y="6763"/>
                    <a:pt x="7597" y="6727"/>
                    <a:pt x="7633" y="6668"/>
                  </a:cubicBezTo>
                  <a:lnTo>
                    <a:pt x="7788" y="6513"/>
                  </a:lnTo>
                  <a:close/>
                  <a:moveTo>
                    <a:pt x="9038" y="7251"/>
                  </a:moveTo>
                  <a:cubicBezTo>
                    <a:pt x="9050" y="7251"/>
                    <a:pt x="9050" y="7251"/>
                    <a:pt x="9074" y="7275"/>
                  </a:cubicBezTo>
                  <a:lnTo>
                    <a:pt x="11276" y="9477"/>
                  </a:lnTo>
                  <a:lnTo>
                    <a:pt x="10455" y="10287"/>
                  </a:lnTo>
                  <a:lnTo>
                    <a:pt x="8252" y="8084"/>
                  </a:lnTo>
                  <a:cubicBezTo>
                    <a:pt x="8240" y="8073"/>
                    <a:pt x="8240" y="8061"/>
                    <a:pt x="8240" y="8061"/>
                  </a:cubicBezTo>
                  <a:cubicBezTo>
                    <a:pt x="8240" y="8049"/>
                    <a:pt x="8240" y="8049"/>
                    <a:pt x="8252" y="8037"/>
                  </a:cubicBezTo>
                  <a:lnTo>
                    <a:pt x="9014" y="7275"/>
                  </a:lnTo>
                  <a:cubicBezTo>
                    <a:pt x="9026" y="7251"/>
                    <a:pt x="9026" y="7251"/>
                    <a:pt x="9038" y="7251"/>
                  </a:cubicBezTo>
                  <a:close/>
                  <a:moveTo>
                    <a:pt x="11514" y="9716"/>
                  </a:moveTo>
                  <a:lnTo>
                    <a:pt x="11621" y="9835"/>
                  </a:lnTo>
                  <a:cubicBezTo>
                    <a:pt x="11645" y="9847"/>
                    <a:pt x="11645" y="9882"/>
                    <a:pt x="11633" y="9894"/>
                  </a:cubicBezTo>
                  <a:lnTo>
                    <a:pt x="10871" y="10656"/>
                  </a:lnTo>
                  <a:cubicBezTo>
                    <a:pt x="10859" y="10668"/>
                    <a:pt x="10859" y="10668"/>
                    <a:pt x="10836" y="10668"/>
                  </a:cubicBezTo>
                  <a:cubicBezTo>
                    <a:pt x="10824" y="10668"/>
                    <a:pt x="10824" y="10668"/>
                    <a:pt x="10812" y="10656"/>
                  </a:cubicBezTo>
                  <a:lnTo>
                    <a:pt x="10693" y="10537"/>
                  </a:lnTo>
                  <a:lnTo>
                    <a:pt x="11514" y="9716"/>
                  </a:lnTo>
                  <a:close/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lnTo>
                    <a:pt x="1" y="8715"/>
                  </a:lnTo>
                  <a:cubicBezTo>
                    <a:pt x="1" y="8942"/>
                    <a:pt x="180" y="9132"/>
                    <a:pt x="418" y="9132"/>
                  </a:cubicBezTo>
                  <a:lnTo>
                    <a:pt x="5859" y="9132"/>
                  </a:lnTo>
                  <a:cubicBezTo>
                    <a:pt x="5954" y="9132"/>
                    <a:pt x="6037" y="9061"/>
                    <a:pt x="6037" y="8954"/>
                  </a:cubicBezTo>
                  <a:cubicBezTo>
                    <a:pt x="6037" y="8846"/>
                    <a:pt x="5954" y="8775"/>
                    <a:pt x="5859" y="8775"/>
                  </a:cubicBezTo>
                  <a:lnTo>
                    <a:pt x="418" y="8775"/>
                  </a:lnTo>
                  <a:cubicBezTo>
                    <a:pt x="394" y="8775"/>
                    <a:pt x="358" y="8739"/>
                    <a:pt x="358" y="8715"/>
                  </a:cubicBezTo>
                  <a:lnTo>
                    <a:pt x="358" y="1631"/>
                  </a:lnTo>
                  <a:lnTo>
                    <a:pt x="2787" y="1631"/>
                  </a:lnTo>
                  <a:lnTo>
                    <a:pt x="2704" y="1727"/>
                  </a:lnTo>
                  <a:cubicBezTo>
                    <a:pt x="1346" y="3072"/>
                    <a:pt x="1346" y="5298"/>
                    <a:pt x="2704" y="6668"/>
                  </a:cubicBezTo>
                  <a:cubicBezTo>
                    <a:pt x="3382" y="7346"/>
                    <a:pt x="4275" y="7692"/>
                    <a:pt x="5168" y="7692"/>
                  </a:cubicBezTo>
                  <a:cubicBezTo>
                    <a:pt x="5883" y="7692"/>
                    <a:pt x="6597" y="7465"/>
                    <a:pt x="7204" y="7037"/>
                  </a:cubicBezTo>
                  <a:lnTo>
                    <a:pt x="7978" y="7811"/>
                  </a:lnTo>
                  <a:cubicBezTo>
                    <a:pt x="7919" y="7882"/>
                    <a:pt x="7883" y="7977"/>
                    <a:pt x="7883" y="8061"/>
                  </a:cubicBezTo>
                  <a:cubicBezTo>
                    <a:pt x="7883" y="8168"/>
                    <a:pt x="7919" y="8275"/>
                    <a:pt x="8002" y="8346"/>
                  </a:cubicBezTo>
                  <a:lnTo>
                    <a:pt x="8443" y="8787"/>
                  </a:lnTo>
                  <a:lnTo>
                    <a:pt x="6609" y="8787"/>
                  </a:lnTo>
                  <a:cubicBezTo>
                    <a:pt x="6514" y="8787"/>
                    <a:pt x="6430" y="8870"/>
                    <a:pt x="6430" y="8966"/>
                  </a:cubicBezTo>
                  <a:cubicBezTo>
                    <a:pt x="6430" y="9073"/>
                    <a:pt x="6514" y="9144"/>
                    <a:pt x="6609" y="9144"/>
                  </a:cubicBezTo>
                  <a:lnTo>
                    <a:pt x="8800" y="9144"/>
                  </a:lnTo>
                  <a:lnTo>
                    <a:pt x="10562" y="10906"/>
                  </a:lnTo>
                  <a:cubicBezTo>
                    <a:pt x="10633" y="10978"/>
                    <a:pt x="10740" y="11025"/>
                    <a:pt x="10836" y="11025"/>
                  </a:cubicBezTo>
                  <a:cubicBezTo>
                    <a:pt x="10943" y="11025"/>
                    <a:pt x="11050" y="10978"/>
                    <a:pt x="11121" y="10906"/>
                  </a:cubicBezTo>
                  <a:lnTo>
                    <a:pt x="11883" y="10144"/>
                  </a:lnTo>
                  <a:cubicBezTo>
                    <a:pt x="12026" y="9978"/>
                    <a:pt x="12026" y="9728"/>
                    <a:pt x="11872" y="9585"/>
                  </a:cubicBezTo>
                  <a:lnTo>
                    <a:pt x="11062" y="8775"/>
                  </a:lnTo>
                  <a:lnTo>
                    <a:pt x="11062" y="8727"/>
                  </a:lnTo>
                  <a:lnTo>
                    <a:pt x="11062" y="7025"/>
                  </a:lnTo>
                  <a:cubicBezTo>
                    <a:pt x="11062" y="6918"/>
                    <a:pt x="10990" y="6846"/>
                    <a:pt x="10883" y="6846"/>
                  </a:cubicBezTo>
                  <a:cubicBezTo>
                    <a:pt x="10776" y="6846"/>
                    <a:pt x="10705" y="6918"/>
                    <a:pt x="10705" y="7025"/>
                  </a:cubicBezTo>
                  <a:lnTo>
                    <a:pt x="10705" y="8430"/>
                  </a:lnTo>
                  <a:lnTo>
                    <a:pt x="9312" y="7037"/>
                  </a:lnTo>
                  <a:cubicBezTo>
                    <a:pt x="9233" y="6958"/>
                    <a:pt x="9132" y="6919"/>
                    <a:pt x="9034" y="6919"/>
                  </a:cubicBezTo>
                  <a:cubicBezTo>
                    <a:pt x="8939" y="6919"/>
                    <a:pt x="8846" y="6955"/>
                    <a:pt x="8776" y="7025"/>
                  </a:cubicBezTo>
                  <a:lnTo>
                    <a:pt x="8002" y="6251"/>
                  </a:lnTo>
                  <a:cubicBezTo>
                    <a:pt x="8978" y="4882"/>
                    <a:pt x="8859" y="2953"/>
                    <a:pt x="7633" y="1738"/>
                  </a:cubicBezTo>
                  <a:lnTo>
                    <a:pt x="7550" y="1643"/>
                  </a:lnTo>
                  <a:lnTo>
                    <a:pt x="10705" y="1643"/>
                  </a:lnTo>
                  <a:lnTo>
                    <a:pt x="10705" y="6251"/>
                  </a:lnTo>
                  <a:cubicBezTo>
                    <a:pt x="10705" y="6346"/>
                    <a:pt x="10776" y="6429"/>
                    <a:pt x="10883" y="6429"/>
                  </a:cubicBezTo>
                  <a:cubicBezTo>
                    <a:pt x="10990" y="6429"/>
                    <a:pt x="11062" y="6346"/>
                    <a:pt x="11062" y="6251"/>
                  </a:cubicBezTo>
                  <a:lnTo>
                    <a:pt x="11062" y="655"/>
                  </a:lnTo>
                  <a:cubicBezTo>
                    <a:pt x="11062" y="298"/>
                    <a:pt x="10764" y="0"/>
                    <a:pt x="10407" y="0"/>
                  </a:cubicBezTo>
                  <a:lnTo>
                    <a:pt x="8812" y="0"/>
                  </a:lnTo>
                  <a:cubicBezTo>
                    <a:pt x="8716" y="0"/>
                    <a:pt x="8633" y="72"/>
                    <a:pt x="8633" y="179"/>
                  </a:cubicBezTo>
                  <a:cubicBezTo>
                    <a:pt x="8633" y="274"/>
                    <a:pt x="8716" y="357"/>
                    <a:pt x="8812" y="357"/>
                  </a:cubicBezTo>
                  <a:lnTo>
                    <a:pt x="10407" y="357"/>
                  </a:lnTo>
                  <a:cubicBezTo>
                    <a:pt x="10574" y="357"/>
                    <a:pt x="10705" y="488"/>
                    <a:pt x="10705" y="655"/>
                  </a:cubicBezTo>
                  <a:lnTo>
                    <a:pt x="10705" y="1286"/>
                  </a:lnTo>
                  <a:lnTo>
                    <a:pt x="7109" y="1286"/>
                  </a:lnTo>
                  <a:cubicBezTo>
                    <a:pt x="6520" y="899"/>
                    <a:pt x="5841" y="706"/>
                    <a:pt x="5165" y="706"/>
                  </a:cubicBezTo>
                  <a:cubicBezTo>
                    <a:pt x="4490" y="706"/>
                    <a:pt x="3817" y="899"/>
                    <a:pt x="3239" y="1286"/>
                  </a:cubicBezTo>
                  <a:lnTo>
                    <a:pt x="358" y="1286"/>
                  </a:lnTo>
                  <a:lnTo>
                    <a:pt x="358" y="655"/>
                  </a:lnTo>
                  <a:cubicBezTo>
                    <a:pt x="358" y="488"/>
                    <a:pt x="501" y="357"/>
                    <a:pt x="656" y="357"/>
                  </a:cubicBezTo>
                  <a:lnTo>
                    <a:pt x="8062" y="357"/>
                  </a:lnTo>
                  <a:cubicBezTo>
                    <a:pt x="8157" y="357"/>
                    <a:pt x="8240" y="274"/>
                    <a:pt x="8240" y="179"/>
                  </a:cubicBezTo>
                  <a:cubicBezTo>
                    <a:pt x="8240" y="72"/>
                    <a:pt x="8157" y="0"/>
                    <a:pt x="806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25" name="Google Shape;12425;p82"/>
            <p:cNvSpPr/>
            <p:nvPr/>
          </p:nvSpPr>
          <p:spPr>
            <a:xfrm>
              <a:off x="2937814" y="4300215"/>
              <a:ext cx="11768" cy="11418"/>
            </a:xfrm>
            <a:custGeom>
              <a:avLst/>
              <a:gdLst/>
              <a:ahLst/>
              <a:cxnLst/>
              <a:rect l="l" t="t" r="r" b="b"/>
              <a:pathLst>
                <a:path w="370" h="359" extrusionOk="0">
                  <a:moveTo>
                    <a:pt x="191" y="1"/>
                  </a:moveTo>
                  <a:cubicBezTo>
                    <a:pt x="84" y="1"/>
                    <a:pt x="0" y="72"/>
                    <a:pt x="0" y="179"/>
                  </a:cubicBezTo>
                  <a:cubicBezTo>
                    <a:pt x="0" y="263"/>
                    <a:pt x="84" y="358"/>
                    <a:pt x="191" y="358"/>
                  </a:cubicBezTo>
                  <a:cubicBezTo>
                    <a:pt x="286" y="358"/>
                    <a:pt x="370" y="287"/>
                    <a:pt x="370" y="179"/>
                  </a:cubicBezTo>
                  <a:cubicBezTo>
                    <a:pt x="370" y="72"/>
                    <a:pt x="286" y="1"/>
                    <a:pt x="1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26" name="Google Shape;12426;p82"/>
            <p:cNvSpPr/>
            <p:nvPr/>
          </p:nvSpPr>
          <p:spPr>
            <a:xfrm>
              <a:off x="2952572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63"/>
                    <a:pt x="84" y="358"/>
                    <a:pt x="179" y="358"/>
                  </a:cubicBezTo>
                  <a:cubicBezTo>
                    <a:pt x="287" y="358"/>
                    <a:pt x="358" y="287"/>
                    <a:pt x="358" y="179"/>
                  </a:cubicBezTo>
                  <a:cubicBezTo>
                    <a:pt x="358" y="72"/>
                    <a:pt x="275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27" name="Google Shape;12427;p82"/>
            <p:cNvSpPr/>
            <p:nvPr/>
          </p:nvSpPr>
          <p:spPr>
            <a:xfrm>
              <a:off x="2967361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63"/>
                    <a:pt x="72" y="358"/>
                    <a:pt x="179" y="358"/>
                  </a:cubicBezTo>
                  <a:cubicBezTo>
                    <a:pt x="286" y="358"/>
                    <a:pt x="357" y="287"/>
                    <a:pt x="357" y="179"/>
                  </a:cubicBezTo>
                  <a:cubicBezTo>
                    <a:pt x="345" y="72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28" name="Google Shape;12428;p82"/>
            <p:cNvSpPr/>
            <p:nvPr/>
          </p:nvSpPr>
          <p:spPr>
            <a:xfrm>
              <a:off x="3016563" y="4424063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7"/>
                    <a:pt x="180" y="357"/>
                  </a:cubicBezTo>
                  <a:cubicBezTo>
                    <a:pt x="287" y="357"/>
                    <a:pt x="358" y="286"/>
                    <a:pt x="358" y="179"/>
                  </a:cubicBezTo>
                  <a:cubicBezTo>
                    <a:pt x="358" y="84"/>
                    <a:pt x="287" y="0"/>
                    <a:pt x="18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29" name="Google Shape;12429;p82"/>
            <p:cNvSpPr/>
            <p:nvPr/>
          </p:nvSpPr>
          <p:spPr>
            <a:xfrm>
              <a:off x="3016563" y="4442606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80" y="358"/>
                  </a:cubicBezTo>
                  <a:cubicBezTo>
                    <a:pt x="287" y="358"/>
                    <a:pt x="358" y="286"/>
                    <a:pt x="358" y="179"/>
                  </a:cubicBezTo>
                  <a:cubicBezTo>
                    <a:pt x="358" y="72"/>
                    <a:pt x="287" y="1"/>
                    <a:pt x="18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30" name="Google Shape;12430;p82"/>
            <p:cNvSpPr/>
            <p:nvPr/>
          </p:nvSpPr>
          <p:spPr>
            <a:xfrm>
              <a:off x="3032498" y="4424063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0"/>
                  </a:moveTo>
                  <a:cubicBezTo>
                    <a:pt x="83" y="0"/>
                    <a:pt x="0" y="84"/>
                    <a:pt x="0" y="179"/>
                  </a:cubicBezTo>
                  <a:cubicBezTo>
                    <a:pt x="0" y="286"/>
                    <a:pt x="83" y="357"/>
                    <a:pt x="191" y="357"/>
                  </a:cubicBezTo>
                  <a:cubicBezTo>
                    <a:pt x="286" y="357"/>
                    <a:pt x="369" y="286"/>
                    <a:pt x="369" y="179"/>
                  </a:cubicBezTo>
                  <a:cubicBezTo>
                    <a:pt x="369" y="84"/>
                    <a:pt x="274" y="0"/>
                    <a:pt x="1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31" name="Google Shape;12431;p82"/>
            <p:cNvSpPr/>
            <p:nvPr/>
          </p:nvSpPr>
          <p:spPr>
            <a:xfrm>
              <a:off x="3032498" y="4442606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86"/>
                    <a:pt x="83" y="358"/>
                    <a:pt x="191" y="358"/>
                  </a:cubicBezTo>
                  <a:cubicBezTo>
                    <a:pt x="286" y="358"/>
                    <a:pt x="369" y="286"/>
                    <a:pt x="369" y="179"/>
                  </a:cubicBezTo>
                  <a:cubicBezTo>
                    <a:pt x="369" y="72"/>
                    <a:pt x="274" y="1"/>
                    <a:pt x="1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32" name="Google Shape;12432;p82"/>
            <p:cNvSpPr/>
            <p:nvPr/>
          </p:nvSpPr>
          <p:spPr>
            <a:xfrm>
              <a:off x="3016213" y="4357527"/>
              <a:ext cx="112494" cy="111636"/>
            </a:xfrm>
            <a:custGeom>
              <a:avLst/>
              <a:gdLst/>
              <a:ahLst/>
              <a:cxnLst/>
              <a:rect l="l" t="t" r="r" b="b"/>
              <a:pathLst>
                <a:path w="3537" h="3510" extrusionOk="0">
                  <a:moveTo>
                    <a:pt x="2250" y="354"/>
                  </a:moveTo>
                  <a:lnTo>
                    <a:pt x="2096" y="1080"/>
                  </a:lnTo>
                  <a:lnTo>
                    <a:pt x="1357" y="913"/>
                  </a:lnTo>
                  <a:cubicBezTo>
                    <a:pt x="1336" y="909"/>
                    <a:pt x="1315" y="907"/>
                    <a:pt x="1293" y="907"/>
                  </a:cubicBezTo>
                  <a:cubicBezTo>
                    <a:pt x="1193" y="907"/>
                    <a:pt x="1093" y="950"/>
                    <a:pt x="1024" y="1009"/>
                  </a:cubicBezTo>
                  <a:cubicBezTo>
                    <a:pt x="929" y="1104"/>
                    <a:pt x="905" y="1211"/>
                    <a:pt x="929" y="1342"/>
                  </a:cubicBezTo>
                  <a:lnTo>
                    <a:pt x="953" y="1366"/>
                  </a:lnTo>
                  <a:lnTo>
                    <a:pt x="369" y="818"/>
                  </a:lnTo>
                  <a:lnTo>
                    <a:pt x="2250" y="354"/>
                  </a:lnTo>
                  <a:close/>
                  <a:moveTo>
                    <a:pt x="1274" y="1259"/>
                  </a:moveTo>
                  <a:lnTo>
                    <a:pt x="2036" y="1425"/>
                  </a:lnTo>
                  <a:lnTo>
                    <a:pt x="1869" y="2259"/>
                  </a:lnTo>
                  <a:lnTo>
                    <a:pt x="1429" y="1830"/>
                  </a:lnTo>
                  <a:lnTo>
                    <a:pt x="1274" y="1259"/>
                  </a:lnTo>
                  <a:close/>
                  <a:moveTo>
                    <a:pt x="2369" y="1521"/>
                  </a:moveTo>
                  <a:lnTo>
                    <a:pt x="3167" y="1699"/>
                  </a:lnTo>
                  <a:lnTo>
                    <a:pt x="1715" y="3152"/>
                  </a:lnTo>
                  <a:lnTo>
                    <a:pt x="1548" y="2449"/>
                  </a:lnTo>
                  <a:lnTo>
                    <a:pt x="1607" y="2509"/>
                  </a:lnTo>
                  <a:cubicBezTo>
                    <a:pt x="1679" y="2568"/>
                    <a:pt x="1774" y="2616"/>
                    <a:pt x="1857" y="2616"/>
                  </a:cubicBezTo>
                  <a:cubicBezTo>
                    <a:pt x="1893" y="2616"/>
                    <a:pt x="1929" y="2616"/>
                    <a:pt x="1965" y="2604"/>
                  </a:cubicBezTo>
                  <a:cubicBezTo>
                    <a:pt x="2084" y="2557"/>
                    <a:pt x="2191" y="2473"/>
                    <a:pt x="2203" y="2330"/>
                  </a:cubicBezTo>
                  <a:lnTo>
                    <a:pt x="2369" y="1521"/>
                  </a:lnTo>
                  <a:close/>
                  <a:moveTo>
                    <a:pt x="2239" y="0"/>
                  </a:moveTo>
                  <a:cubicBezTo>
                    <a:pt x="2211" y="0"/>
                    <a:pt x="2183" y="3"/>
                    <a:pt x="2155" y="9"/>
                  </a:cubicBezTo>
                  <a:lnTo>
                    <a:pt x="274" y="473"/>
                  </a:lnTo>
                  <a:cubicBezTo>
                    <a:pt x="167" y="509"/>
                    <a:pt x="60" y="604"/>
                    <a:pt x="24" y="723"/>
                  </a:cubicBezTo>
                  <a:cubicBezTo>
                    <a:pt x="0" y="842"/>
                    <a:pt x="24" y="985"/>
                    <a:pt x="119" y="1068"/>
                  </a:cubicBezTo>
                  <a:lnTo>
                    <a:pt x="1084" y="2009"/>
                  </a:lnTo>
                  <a:lnTo>
                    <a:pt x="1369" y="3223"/>
                  </a:lnTo>
                  <a:cubicBezTo>
                    <a:pt x="1393" y="3342"/>
                    <a:pt x="1488" y="3450"/>
                    <a:pt x="1619" y="3497"/>
                  </a:cubicBezTo>
                  <a:cubicBezTo>
                    <a:pt x="1655" y="3509"/>
                    <a:pt x="1679" y="3509"/>
                    <a:pt x="1726" y="3509"/>
                  </a:cubicBezTo>
                  <a:cubicBezTo>
                    <a:pt x="1810" y="3509"/>
                    <a:pt x="1905" y="3473"/>
                    <a:pt x="1976" y="3402"/>
                  </a:cubicBezTo>
                  <a:lnTo>
                    <a:pt x="3441" y="1949"/>
                  </a:lnTo>
                  <a:cubicBezTo>
                    <a:pt x="3512" y="1842"/>
                    <a:pt x="3536" y="1711"/>
                    <a:pt x="3512" y="1592"/>
                  </a:cubicBezTo>
                  <a:cubicBezTo>
                    <a:pt x="3477" y="1473"/>
                    <a:pt x="3381" y="1366"/>
                    <a:pt x="3239" y="1342"/>
                  </a:cubicBezTo>
                  <a:lnTo>
                    <a:pt x="2441" y="1152"/>
                  </a:lnTo>
                  <a:lnTo>
                    <a:pt x="2584" y="425"/>
                  </a:lnTo>
                  <a:cubicBezTo>
                    <a:pt x="2619" y="306"/>
                    <a:pt x="2572" y="187"/>
                    <a:pt x="2488" y="104"/>
                  </a:cubicBezTo>
                  <a:cubicBezTo>
                    <a:pt x="2416" y="31"/>
                    <a:pt x="2329" y="0"/>
                    <a:pt x="22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33" name="Google Shape;12433;p82"/>
            <p:cNvSpPr/>
            <p:nvPr/>
          </p:nvSpPr>
          <p:spPr>
            <a:xfrm>
              <a:off x="2937051" y="4499791"/>
              <a:ext cx="14439" cy="11386"/>
            </a:xfrm>
            <a:custGeom>
              <a:avLst/>
              <a:gdLst/>
              <a:ahLst/>
              <a:cxnLst/>
              <a:rect l="l" t="t" r="r" b="b"/>
              <a:pathLst>
                <a:path w="454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96" y="358"/>
                    <a:pt x="179" y="358"/>
                  </a:cubicBezTo>
                  <a:lnTo>
                    <a:pt x="274" y="358"/>
                  </a:lnTo>
                  <a:cubicBezTo>
                    <a:pt x="370" y="358"/>
                    <a:pt x="453" y="286"/>
                    <a:pt x="453" y="179"/>
                  </a:cubicBezTo>
                  <a:cubicBezTo>
                    <a:pt x="453" y="72"/>
                    <a:pt x="370" y="0"/>
                    <a:pt x="27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34" name="Google Shape;12434;p82"/>
            <p:cNvSpPr/>
            <p:nvPr/>
          </p:nvSpPr>
          <p:spPr>
            <a:xfrm>
              <a:off x="2953717" y="4499791"/>
              <a:ext cx="30310" cy="11386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774" y="358"/>
                  </a:lnTo>
                  <a:cubicBezTo>
                    <a:pt x="882" y="358"/>
                    <a:pt x="953" y="286"/>
                    <a:pt x="953" y="179"/>
                  </a:cubicBezTo>
                  <a:cubicBezTo>
                    <a:pt x="953" y="96"/>
                    <a:pt x="858" y="0"/>
                    <a:pt x="77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35" name="Google Shape;12435;p82"/>
            <p:cNvSpPr/>
            <p:nvPr/>
          </p:nvSpPr>
          <p:spPr>
            <a:xfrm>
              <a:off x="2937051" y="4514930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1298" y="358"/>
                  </a:lnTo>
                  <a:cubicBezTo>
                    <a:pt x="1406" y="358"/>
                    <a:pt x="1477" y="286"/>
                    <a:pt x="1477" y="179"/>
                  </a:cubicBezTo>
                  <a:cubicBezTo>
                    <a:pt x="1477" y="84"/>
                    <a:pt x="1382" y="1"/>
                    <a:pt x="129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36" name="Google Shape;12436;p82"/>
            <p:cNvSpPr/>
            <p:nvPr/>
          </p:nvSpPr>
          <p:spPr>
            <a:xfrm>
              <a:off x="2937051" y="4529719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298" y="357"/>
                  </a:lnTo>
                  <a:cubicBezTo>
                    <a:pt x="1406" y="357"/>
                    <a:pt x="1477" y="286"/>
                    <a:pt x="1477" y="179"/>
                  </a:cubicBezTo>
                  <a:cubicBezTo>
                    <a:pt x="1477" y="71"/>
                    <a:pt x="1382" y="0"/>
                    <a:pt x="129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37" name="Google Shape;12437;p82"/>
            <p:cNvSpPr/>
            <p:nvPr/>
          </p:nvSpPr>
          <p:spPr>
            <a:xfrm>
              <a:off x="3213881" y="4343787"/>
              <a:ext cx="11386" cy="126488"/>
            </a:xfrm>
            <a:custGeom>
              <a:avLst/>
              <a:gdLst/>
              <a:ahLst/>
              <a:cxnLst/>
              <a:rect l="l" t="t" r="r" b="b"/>
              <a:pathLst>
                <a:path w="358" h="3977" extrusionOk="0">
                  <a:moveTo>
                    <a:pt x="179" y="0"/>
                  </a:moveTo>
                  <a:cubicBezTo>
                    <a:pt x="83" y="0"/>
                    <a:pt x="0" y="83"/>
                    <a:pt x="0" y="179"/>
                  </a:cubicBezTo>
                  <a:lnTo>
                    <a:pt x="0" y="3798"/>
                  </a:lnTo>
                  <a:cubicBezTo>
                    <a:pt x="0" y="3893"/>
                    <a:pt x="83" y="3977"/>
                    <a:pt x="179" y="3977"/>
                  </a:cubicBezTo>
                  <a:cubicBezTo>
                    <a:pt x="286" y="3977"/>
                    <a:pt x="357" y="3893"/>
                    <a:pt x="357" y="3798"/>
                  </a:cubicBezTo>
                  <a:lnTo>
                    <a:pt x="357" y="179"/>
                  </a:ln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438" name="Google Shape;12438;p82"/>
          <p:cNvGrpSpPr/>
          <p:nvPr/>
        </p:nvGrpSpPr>
        <p:grpSpPr>
          <a:xfrm>
            <a:off x="5236856" y="5518113"/>
            <a:ext cx="511509" cy="368599"/>
            <a:chOff x="3933342" y="4315767"/>
            <a:chExt cx="383632" cy="276449"/>
          </a:xfrm>
          <a:solidFill>
            <a:srgbClr val="D2DE00"/>
          </a:solidFill>
        </p:grpSpPr>
        <p:sp>
          <p:nvSpPr>
            <p:cNvPr id="12439" name="Google Shape;12439;p82"/>
            <p:cNvSpPr/>
            <p:nvPr/>
          </p:nvSpPr>
          <p:spPr>
            <a:xfrm>
              <a:off x="3933342" y="4315767"/>
              <a:ext cx="383632" cy="276449"/>
            </a:xfrm>
            <a:custGeom>
              <a:avLst/>
              <a:gdLst/>
              <a:ahLst/>
              <a:cxnLst/>
              <a:rect l="l" t="t" r="r" b="b"/>
              <a:pathLst>
                <a:path w="12062" h="8692" extrusionOk="0">
                  <a:moveTo>
                    <a:pt x="2061" y="369"/>
                  </a:moveTo>
                  <a:cubicBezTo>
                    <a:pt x="2120" y="369"/>
                    <a:pt x="2168" y="417"/>
                    <a:pt x="2168" y="476"/>
                  </a:cubicBezTo>
                  <a:lnTo>
                    <a:pt x="2168" y="845"/>
                  </a:lnTo>
                  <a:lnTo>
                    <a:pt x="1406" y="845"/>
                  </a:lnTo>
                  <a:lnTo>
                    <a:pt x="1406" y="476"/>
                  </a:lnTo>
                  <a:cubicBezTo>
                    <a:pt x="1406" y="417"/>
                    <a:pt x="1454" y="369"/>
                    <a:pt x="1513" y="369"/>
                  </a:cubicBezTo>
                  <a:close/>
                  <a:moveTo>
                    <a:pt x="10824" y="1262"/>
                  </a:moveTo>
                  <a:cubicBezTo>
                    <a:pt x="10883" y="1262"/>
                    <a:pt x="10931" y="1310"/>
                    <a:pt x="10931" y="1369"/>
                  </a:cubicBezTo>
                  <a:lnTo>
                    <a:pt x="10943" y="1715"/>
                  </a:lnTo>
                  <a:lnTo>
                    <a:pt x="9490" y="1715"/>
                  </a:lnTo>
                  <a:lnTo>
                    <a:pt x="9490" y="1369"/>
                  </a:lnTo>
                  <a:cubicBezTo>
                    <a:pt x="9490" y="1310"/>
                    <a:pt x="9526" y="1262"/>
                    <a:pt x="9586" y="1262"/>
                  </a:cubicBezTo>
                  <a:close/>
                  <a:moveTo>
                    <a:pt x="1513" y="0"/>
                  </a:moveTo>
                  <a:cubicBezTo>
                    <a:pt x="1251" y="0"/>
                    <a:pt x="1049" y="214"/>
                    <a:pt x="1049" y="464"/>
                  </a:cubicBezTo>
                  <a:lnTo>
                    <a:pt x="1049" y="833"/>
                  </a:lnTo>
                  <a:lnTo>
                    <a:pt x="894" y="833"/>
                  </a:lnTo>
                  <a:cubicBezTo>
                    <a:pt x="692" y="833"/>
                    <a:pt x="489" y="905"/>
                    <a:pt x="334" y="1048"/>
                  </a:cubicBezTo>
                  <a:cubicBezTo>
                    <a:pt x="263" y="1107"/>
                    <a:pt x="239" y="1226"/>
                    <a:pt x="299" y="1298"/>
                  </a:cubicBezTo>
                  <a:cubicBezTo>
                    <a:pt x="332" y="1338"/>
                    <a:pt x="385" y="1360"/>
                    <a:pt x="440" y="1360"/>
                  </a:cubicBezTo>
                  <a:cubicBezTo>
                    <a:pt x="482" y="1360"/>
                    <a:pt x="525" y="1347"/>
                    <a:pt x="561" y="1322"/>
                  </a:cubicBezTo>
                  <a:cubicBezTo>
                    <a:pt x="676" y="1220"/>
                    <a:pt x="791" y="1203"/>
                    <a:pt x="908" y="1203"/>
                  </a:cubicBezTo>
                  <a:cubicBezTo>
                    <a:pt x="966" y="1203"/>
                    <a:pt x="1025" y="1207"/>
                    <a:pt x="1084" y="1207"/>
                  </a:cubicBezTo>
                  <a:cubicBezTo>
                    <a:pt x="1116" y="1207"/>
                    <a:pt x="1148" y="1206"/>
                    <a:pt x="1180" y="1203"/>
                  </a:cubicBezTo>
                  <a:lnTo>
                    <a:pt x="2680" y="1203"/>
                  </a:lnTo>
                  <a:cubicBezTo>
                    <a:pt x="2978" y="1203"/>
                    <a:pt x="3216" y="1441"/>
                    <a:pt x="3216" y="1738"/>
                  </a:cubicBezTo>
                  <a:lnTo>
                    <a:pt x="3216" y="2429"/>
                  </a:lnTo>
                  <a:cubicBezTo>
                    <a:pt x="3216" y="2536"/>
                    <a:pt x="3299" y="2607"/>
                    <a:pt x="3394" y="2607"/>
                  </a:cubicBezTo>
                  <a:cubicBezTo>
                    <a:pt x="3501" y="2607"/>
                    <a:pt x="3573" y="2536"/>
                    <a:pt x="3573" y="2429"/>
                  </a:cubicBezTo>
                  <a:lnTo>
                    <a:pt x="3573" y="2072"/>
                  </a:lnTo>
                  <a:lnTo>
                    <a:pt x="11217" y="2072"/>
                  </a:lnTo>
                  <a:cubicBezTo>
                    <a:pt x="11491" y="2084"/>
                    <a:pt x="11705" y="2322"/>
                    <a:pt x="11705" y="2607"/>
                  </a:cubicBezTo>
                  <a:lnTo>
                    <a:pt x="11705" y="2834"/>
                  </a:lnTo>
                  <a:lnTo>
                    <a:pt x="11395" y="2834"/>
                  </a:lnTo>
                  <a:cubicBezTo>
                    <a:pt x="11288" y="2834"/>
                    <a:pt x="11217" y="2905"/>
                    <a:pt x="11217" y="3012"/>
                  </a:cubicBezTo>
                  <a:cubicBezTo>
                    <a:pt x="11217" y="3108"/>
                    <a:pt x="11288" y="3191"/>
                    <a:pt x="11395" y="3191"/>
                  </a:cubicBezTo>
                  <a:lnTo>
                    <a:pt x="11705" y="3191"/>
                  </a:lnTo>
                  <a:lnTo>
                    <a:pt x="11705" y="7441"/>
                  </a:lnTo>
                  <a:lnTo>
                    <a:pt x="10883" y="7441"/>
                  </a:lnTo>
                  <a:cubicBezTo>
                    <a:pt x="10621" y="7441"/>
                    <a:pt x="10395" y="7215"/>
                    <a:pt x="10395" y="6953"/>
                  </a:cubicBezTo>
                  <a:lnTo>
                    <a:pt x="10395" y="3667"/>
                  </a:lnTo>
                  <a:cubicBezTo>
                    <a:pt x="10395" y="3453"/>
                    <a:pt x="10538" y="3262"/>
                    <a:pt x="10740" y="3203"/>
                  </a:cubicBezTo>
                  <a:cubicBezTo>
                    <a:pt x="10824" y="3167"/>
                    <a:pt x="10883" y="3072"/>
                    <a:pt x="10859" y="2977"/>
                  </a:cubicBezTo>
                  <a:cubicBezTo>
                    <a:pt x="10829" y="2906"/>
                    <a:pt x="10747" y="2852"/>
                    <a:pt x="10672" y="2852"/>
                  </a:cubicBezTo>
                  <a:cubicBezTo>
                    <a:pt x="10659" y="2852"/>
                    <a:pt x="10646" y="2854"/>
                    <a:pt x="10633" y="2858"/>
                  </a:cubicBezTo>
                  <a:cubicBezTo>
                    <a:pt x="10276" y="2965"/>
                    <a:pt x="10038" y="3310"/>
                    <a:pt x="10038" y="3667"/>
                  </a:cubicBezTo>
                  <a:lnTo>
                    <a:pt x="10038" y="6953"/>
                  </a:lnTo>
                  <a:cubicBezTo>
                    <a:pt x="10038" y="7418"/>
                    <a:pt x="10419" y="7799"/>
                    <a:pt x="10883" y="7799"/>
                  </a:cubicBezTo>
                  <a:lnTo>
                    <a:pt x="11705" y="7799"/>
                  </a:lnTo>
                  <a:cubicBezTo>
                    <a:pt x="11705" y="8096"/>
                    <a:pt x="11467" y="8334"/>
                    <a:pt x="11169" y="8334"/>
                  </a:cubicBezTo>
                  <a:lnTo>
                    <a:pt x="3394" y="8334"/>
                  </a:lnTo>
                  <a:cubicBezTo>
                    <a:pt x="3478" y="8227"/>
                    <a:pt x="3537" y="8108"/>
                    <a:pt x="3561" y="7977"/>
                  </a:cubicBezTo>
                  <a:cubicBezTo>
                    <a:pt x="3573" y="7870"/>
                    <a:pt x="3513" y="7787"/>
                    <a:pt x="3430" y="7775"/>
                  </a:cubicBezTo>
                  <a:cubicBezTo>
                    <a:pt x="3414" y="7771"/>
                    <a:pt x="3399" y="7770"/>
                    <a:pt x="3384" y="7770"/>
                  </a:cubicBezTo>
                  <a:cubicBezTo>
                    <a:pt x="3299" y="7770"/>
                    <a:pt x="3236" y="7825"/>
                    <a:pt x="3216" y="7906"/>
                  </a:cubicBezTo>
                  <a:cubicBezTo>
                    <a:pt x="3180" y="8156"/>
                    <a:pt x="2954" y="8334"/>
                    <a:pt x="2704" y="8334"/>
                  </a:cubicBezTo>
                  <a:lnTo>
                    <a:pt x="823" y="8334"/>
                  </a:lnTo>
                  <a:cubicBezTo>
                    <a:pt x="572" y="8287"/>
                    <a:pt x="358" y="8072"/>
                    <a:pt x="358" y="7799"/>
                  </a:cubicBezTo>
                  <a:lnTo>
                    <a:pt x="358" y="2774"/>
                  </a:lnTo>
                  <a:lnTo>
                    <a:pt x="358" y="1834"/>
                  </a:lnTo>
                  <a:cubicBezTo>
                    <a:pt x="358" y="1726"/>
                    <a:pt x="287" y="1655"/>
                    <a:pt x="180" y="1655"/>
                  </a:cubicBezTo>
                  <a:cubicBezTo>
                    <a:pt x="72" y="1655"/>
                    <a:pt x="1" y="1726"/>
                    <a:pt x="1" y="1834"/>
                  </a:cubicBezTo>
                  <a:lnTo>
                    <a:pt x="1" y="7799"/>
                  </a:lnTo>
                  <a:cubicBezTo>
                    <a:pt x="1" y="8251"/>
                    <a:pt x="334" y="8608"/>
                    <a:pt x="751" y="8680"/>
                  </a:cubicBezTo>
                  <a:cubicBezTo>
                    <a:pt x="763" y="8680"/>
                    <a:pt x="787" y="8680"/>
                    <a:pt x="811" y="8692"/>
                  </a:cubicBezTo>
                  <a:lnTo>
                    <a:pt x="11169" y="8692"/>
                  </a:lnTo>
                  <a:cubicBezTo>
                    <a:pt x="11657" y="8692"/>
                    <a:pt x="12062" y="8287"/>
                    <a:pt x="12062" y="7799"/>
                  </a:cubicBezTo>
                  <a:lnTo>
                    <a:pt x="12062" y="2607"/>
                  </a:lnTo>
                  <a:cubicBezTo>
                    <a:pt x="12050" y="2155"/>
                    <a:pt x="11717" y="1786"/>
                    <a:pt x="11300" y="1715"/>
                  </a:cubicBezTo>
                  <a:lnTo>
                    <a:pt x="11300" y="1357"/>
                  </a:lnTo>
                  <a:cubicBezTo>
                    <a:pt x="11300" y="1107"/>
                    <a:pt x="11098" y="893"/>
                    <a:pt x="10836" y="893"/>
                  </a:cubicBezTo>
                  <a:lnTo>
                    <a:pt x="9609" y="893"/>
                  </a:lnTo>
                  <a:cubicBezTo>
                    <a:pt x="9347" y="893"/>
                    <a:pt x="9145" y="1107"/>
                    <a:pt x="9145" y="1357"/>
                  </a:cubicBezTo>
                  <a:lnTo>
                    <a:pt x="9145" y="1703"/>
                  </a:lnTo>
                  <a:lnTo>
                    <a:pt x="8621" y="1703"/>
                  </a:lnTo>
                  <a:lnTo>
                    <a:pt x="8252" y="881"/>
                  </a:lnTo>
                  <a:cubicBezTo>
                    <a:pt x="8121" y="595"/>
                    <a:pt x="7823" y="405"/>
                    <a:pt x="7502" y="405"/>
                  </a:cubicBezTo>
                  <a:lnTo>
                    <a:pt x="6049" y="405"/>
                  </a:lnTo>
                  <a:cubicBezTo>
                    <a:pt x="5776" y="405"/>
                    <a:pt x="5525" y="536"/>
                    <a:pt x="5383" y="738"/>
                  </a:cubicBezTo>
                  <a:cubicBezTo>
                    <a:pt x="5323" y="822"/>
                    <a:pt x="5335" y="941"/>
                    <a:pt x="5418" y="1000"/>
                  </a:cubicBezTo>
                  <a:cubicBezTo>
                    <a:pt x="5450" y="1023"/>
                    <a:pt x="5486" y="1033"/>
                    <a:pt x="5523" y="1033"/>
                  </a:cubicBezTo>
                  <a:cubicBezTo>
                    <a:pt x="5583" y="1033"/>
                    <a:pt x="5643" y="1004"/>
                    <a:pt x="5680" y="953"/>
                  </a:cubicBezTo>
                  <a:cubicBezTo>
                    <a:pt x="5764" y="833"/>
                    <a:pt x="5895" y="762"/>
                    <a:pt x="6049" y="762"/>
                  </a:cubicBezTo>
                  <a:lnTo>
                    <a:pt x="7502" y="762"/>
                  </a:lnTo>
                  <a:cubicBezTo>
                    <a:pt x="7681" y="762"/>
                    <a:pt x="7847" y="869"/>
                    <a:pt x="7919" y="1024"/>
                  </a:cubicBezTo>
                  <a:lnTo>
                    <a:pt x="8240" y="1703"/>
                  </a:lnTo>
                  <a:lnTo>
                    <a:pt x="5335" y="1703"/>
                  </a:lnTo>
                  <a:lnTo>
                    <a:pt x="5395" y="1584"/>
                  </a:lnTo>
                  <a:cubicBezTo>
                    <a:pt x="5430" y="1488"/>
                    <a:pt x="5395" y="1381"/>
                    <a:pt x="5299" y="1345"/>
                  </a:cubicBezTo>
                  <a:cubicBezTo>
                    <a:pt x="5276" y="1332"/>
                    <a:pt x="5252" y="1327"/>
                    <a:pt x="5227" y="1327"/>
                  </a:cubicBezTo>
                  <a:cubicBezTo>
                    <a:pt x="5162" y="1327"/>
                    <a:pt x="5096" y="1368"/>
                    <a:pt x="5061" y="1429"/>
                  </a:cubicBezTo>
                  <a:lnTo>
                    <a:pt x="4942" y="1703"/>
                  </a:lnTo>
                  <a:lnTo>
                    <a:pt x="3561" y="1703"/>
                  </a:lnTo>
                  <a:cubicBezTo>
                    <a:pt x="3549" y="1226"/>
                    <a:pt x="3144" y="833"/>
                    <a:pt x="2668" y="833"/>
                  </a:cubicBezTo>
                  <a:lnTo>
                    <a:pt x="2525" y="833"/>
                  </a:lnTo>
                  <a:lnTo>
                    <a:pt x="2525" y="464"/>
                  </a:lnTo>
                  <a:cubicBezTo>
                    <a:pt x="2525" y="214"/>
                    <a:pt x="2311" y="0"/>
                    <a:pt x="206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40" name="Google Shape;12440;p82"/>
            <p:cNvSpPr/>
            <p:nvPr/>
          </p:nvSpPr>
          <p:spPr>
            <a:xfrm>
              <a:off x="4035214" y="4410037"/>
              <a:ext cx="11386" cy="140896"/>
            </a:xfrm>
            <a:custGeom>
              <a:avLst/>
              <a:gdLst/>
              <a:ahLst/>
              <a:cxnLst/>
              <a:rect l="l" t="t" r="r" b="b"/>
              <a:pathLst>
                <a:path w="358" h="4430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4251"/>
                  </a:lnTo>
                  <a:cubicBezTo>
                    <a:pt x="1" y="4358"/>
                    <a:pt x="72" y="4430"/>
                    <a:pt x="179" y="4430"/>
                  </a:cubicBezTo>
                  <a:cubicBezTo>
                    <a:pt x="287" y="4430"/>
                    <a:pt x="358" y="4358"/>
                    <a:pt x="358" y="4251"/>
                  </a:cubicBezTo>
                  <a:lnTo>
                    <a:pt x="358" y="179"/>
                  </a:lnTo>
                  <a:cubicBezTo>
                    <a:pt x="358" y="84"/>
                    <a:pt x="287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41" name="Google Shape;12441;p82"/>
            <p:cNvSpPr/>
            <p:nvPr/>
          </p:nvSpPr>
          <p:spPr>
            <a:xfrm>
              <a:off x="4221146" y="4390827"/>
              <a:ext cx="42460" cy="32886"/>
            </a:xfrm>
            <a:custGeom>
              <a:avLst/>
              <a:gdLst/>
              <a:ahLst/>
              <a:cxnLst/>
              <a:rect l="l" t="t" r="r" b="b"/>
              <a:pathLst>
                <a:path w="1335" h="1034" extrusionOk="0">
                  <a:moveTo>
                    <a:pt x="813" y="0"/>
                  </a:moveTo>
                  <a:cubicBezTo>
                    <a:pt x="753" y="0"/>
                    <a:pt x="693" y="29"/>
                    <a:pt x="656" y="81"/>
                  </a:cubicBezTo>
                  <a:cubicBezTo>
                    <a:pt x="596" y="152"/>
                    <a:pt x="620" y="271"/>
                    <a:pt x="703" y="331"/>
                  </a:cubicBezTo>
                  <a:cubicBezTo>
                    <a:pt x="846" y="438"/>
                    <a:pt x="775" y="664"/>
                    <a:pt x="596" y="664"/>
                  </a:cubicBezTo>
                  <a:cubicBezTo>
                    <a:pt x="489" y="664"/>
                    <a:pt x="406" y="557"/>
                    <a:pt x="417" y="450"/>
                  </a:cubicBezTo>
                  <a:cubicBezTo>
                    <a:pt x="429" y="355"/>
                    <a:pt x="370" y="259"/>
                    <a:pt x="275" y="247"/>
                  </a:cubicBezTo>
                  <a:cubicBezTo>
                    <a:pt x="265" y="246"/>
                    <a:pt x="256" y="246"/>
                    <a:pt x="248" y="246"/>
                  </a:cubicBezTo>
                  <a:cubicBezTo>
                    <a:pt x="152" y="246"/>
                    <a:pt x="71" y="303"/>
                    <a:pt x="60" y="390"/>
                  </a:cubicBezTo>
                  <a:cubicBezTo>
                    <a:pt x="1" y="736"/>
                    <a:pt x="251" y="1033"/>
                    <a:pt x="584" y="1033"/>
                  </a:cubicBezTo>
                  <a:cubicBezTo>
                    <a:pt x="1120" y="1009"/>
                    <a:pt x="1334" y="331"/>
                    <a:pt x="918" y="33"/>
                  </a:cubicBezTo>
                  <a:cubicBezTo>
                    <a:pt x="886" y="11"/>
                    <a:pt x="849" y="0"/>
                    <a:pt x="81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42" name="Google Shape;12442;p82"/>
            <p:cNvSpPr/>
            <p:nvPr/>
          </p:nvSpPr>
          <p:spPr>
            <a:xfrm>
              <a:off x="4054519" y="4384561"/>
              <a:ext cx="192961" cy="192516"/>
            </a:xfrm>
            <a:custGeom>
              <a:avLst/>
              <a:gdLst/>
              <a:ahLst/>
              <a:cxnLst/>
              <a:rect l="l" t="t" r="r" b="b"/>
              <a:pathLst>
                <a:path w="6067" h="6053" extrusionOk="0">
                  <a:moveTo>
                    <a:pt x="3013" y="1"/>
                  </a:moveTo>
                  <a:cubicBezTo>
                    <a:pt x="2380" y="1"/>
                    <a:pt x="1733" y="201"/>
                    <a:pt x="1168" y="647"/>
                  </a:cubicBezTo>
                  <a:cubicBezTo>
                    <a:pt x="1096" y="706"/>
                    <a:pt x="1073" y="825"/>
                    <a:pt x="1132" y="909"/>
                  </a:cubicBezTo>
                  <a:cubicBezTo>
                    <a:pt x="1166" y="949"/>
                    <a:pt x="1219" y="971"/>
                    <a:pt x="1274" y="971"/>
                  </a:cubicBezTo>
                  <a:cubicBezTo>
                    <a:pt x="1315" y="971"/>
                    <a:pt x="1358" y="958"/>
                    <a:pt x="1394" y="933"/>
                  </a:cubicBezTo>
                  <a:cubicBezTo>
                    <a:pt x="1895" y="538"/>
                    <a:pt x="2466" y="360"/>
                    <a:pt x="3024" y="360"/>
                  </a:cubicBezTo>
                  <a:cubicBezTo>
                    <a:pt x="4402" y="360"/>
                    <a:pt x="5704" y="1444"/>
                    <a:pt x="5704" y="3028"/>
                  </a:cubicBezTo>
                  <a:cubicBezTo>
                    <a:pt x="5704" y="3659"/>
                    <a:pt x="5478" y="4266"/>
                    <a:pt x="5085" y="4743"/>
                  </a:cubicBezTo>
                  <a:cubicBezTo>
                    <a:pt x="4573" y="5350"/>
                    <a:pt x="3835" y="5707"/>
                    <a:pt x="3025" y="5707"/>
                  </a:cubicBezTo>
                  <a:cubicBezTo>
                    <a:pt x="1549" y="5707"/>
                    <a:pt x="358" y="4516"/>
                    <a:pt x="358" y="3052"/>
                  </a:cubicBezTo>
                  <a:cubicBezTo>
                    <a:pt x="358" y="2457"/>
                    <a:pt x="561" y="1897"/>
                    <a:pt x="918" y="1421"/>
                  </a:cubicBezTo>
                  <a:cubicBezTo>
                    <a:pt x="977" y="1349"/>
                    <a:pt x="953" y="1230"/>
                    <a:pt x="882" y="1171"/>
                  </a:cubicBezTo>
                  <a:cubicBezTo>
                    <a:pt x="852" y="1146"/>
                    <a:pt x="814" y="1134"/>
                    <a:pt x="776" y="1134"/>
                  </a:cubicBezTo>
                  <a:cubicBezTo>
                    <a:pt x="722" y="1134"/>
                    <a:pt x="667" y="1158"/>
                    <a:pt x="632" y="1206"/>
                  </a:cubicBezTo>
                  <a:cubicBezTo>
                    <a:pt x="227" y="1742"/>
                    <a:pt x="1" y="2361"/>
                    <a:pt x="1" y="3028"/>
                  </a:cubicBezTo>
                  <a:cubicBezTo>
                    <a:pt x="1" y="4695"/>
                    <a:pt x="1358" y="6052"/>
                    <a:pt x="3025" y="6052"/>
                  </a:cubicBezTo>
                  <a:cubicBezTo>
                    <a:pt x="3930" y="6052"/>
                    <a:pt x="4775" y="5648"/>
                    <a:pt x="5347" y="4969"/>
                  </a:cubicBezTo>
                  <a:cubicBezTo>
                    <a:pt x="5787" y="4433"/>
                    <a:pt x="6049" y="3731"/>
                    <a:pt x="6049" y="3028"/>
                  </a:cubicBezTo>
                  <a:cubicBezTo>
                    <a:pt x="6066" y="1230"/>
                    <a:pt x="4580" y="1"/>
                    <a:pt x="301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43" name="Google Shape;12443;p82"/>
            <p:cNvSpPr/>
            <p:nvPr/>
          </p:nvSpPr>
          <p:spPr>
            <a:xfrm>
              <a:off x="4085593" y="4420278"/>
              <a:ext cx="145826" cy="120923"/>
            </a:xfrm>
            <a:custGeom>
              <a:avLst/>
              <a:gdLst/>
              <a:ahLst/>
              <a:cxnLst/>
              <a:rect l="l" t="t" r="r" b="b"/>
              <a:pathLst>
                <a:path w="4585" h="3802" extrusionOk="0">
                  <a:moveTo>
                    <a:pt x="2060" y="0"/>
                  </a:moveTo>
                  <a:cubicBezTo>
                    <a:pt x="893" y="0"/>
                    <a:pt x="0" y="1060"/>
                    <a:pt x="191" y="2203"/>
                  </a:cubicBezTo>
                  <a:cubicBezTo>
                    <a:pt x="202" y="2301"/>
                    <a:pt x="282" y="2359"/>
                    <a:pt x="369" y="2359"/>
                  </a:cubicBezTo>
                  <a:cubicBezTo>
                    <a:pt x="377" y="2359"/>
                    <a:pt x="385" y="2359"/>
                    <a:pt x="393" y="2358"/>
                  </a:cubicBezTo>
                  <a:cubicBezTo>
                    <a:pt x="500" y="2346"/>
                    <a:pt x="560" y="2250"/>
                    <a:pt x="548" y="2143"/>
                  </a:cubicBezTo>
                  <a:cubicBezTo>
                    <a:pt x="377" y="1146"/>
                    <a:pt x="1184" y="350"/>
                    <a:pt x="2075" y="350"/>
                  </a:cubicBezTo>
                  <a:cubicBezTo>
                    <a:pt x="2428" y="350"/>
                    <a:pt x="2795" y="475"/>
                    <a:pt x="3120" y="762"/>
                  </a:cubicBezTo>
                  <a:cubicBezTo>
                    <a:pt x="3727" y="1334"/>
                    <a:pt x="3786" y="2310"/>
                    <a:pt x="3191" y="2941"/>
                  </a:cubicBezTo>
                  <a:cubicBezTo>
                    <a:pt x="2884" y="3270"/>
                    <a:pt x="2472" y="3430"/>
                    <a:pt x="2064" y="3430"/>
                  </a:cubicBezTo>
                  <a:cubicBezTo>
                    <a:pt x="1569" y="3430"/>
                    <a:pt x="1079" y="3195"/>
                    <a:pt x="786" y="2739"/>
                  </a:cubicBezTo>
                  <a:cubicBezTo>
                    <a:pt x="751" y="2690"/>
                    <a:pt x="700" y="2666"/>
                    <a:pt x="645" y="2666"/>
                  </a:cubicBezTo>
                  <a:cubicBezTo>
                    <a:pt x="606" y="2666"/>
                    <a:pt x="564" y="2678"/>
                    <a:pt x="524" y="2703"/>
                  </a:cubicBezTo>
                  <a:cubicBezTo>
                    <a:pt x="441" y="2762"/>
                    <a:pt x="429" y="2858"/>
                    <a:pt x="488" y="2953"/>
                  </a:cubicBezTo>
                  <a:cubicBezTo>
                    <a:pt x="859" y="3512"/>
                    <a:pt x="1464" y="3801"/>
                    <a:pt x="2073" y="3801"/>
                  </a:cubicBezTo>
                  <a:cubicBezTo>
                    <a:pt x="2579" y="3801"/>
                    <a:pt x="3087" y="3602"/>
                    <a:pt x="3465" y="3191"/>
                  </a:cubicBezTo>
                  <a:cubicBezTo>
                    <a:pt x="4584" y="1988"/>
                    <a:pt x="3715" y="0"/>
                    <a:pt x="206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44" name="Google Shape;12444;p82"/>
            <p:cNvSpPr/>
            <p:nvPr/>
          </p:nvSpPr>
          <p:spPr>
            <a:xfrm>
              <a:off x="4131392" y="4449507"/>
              <a:ext cx="54577" cy="45767"/>
            </a:xfrm>
            <a:custGeom>
              <a:avLst/>
              <a:gdLst/>
              <a:ahLst/>
              <a:cxnLst/>
              <a:rect l="l" t="t" r="r" b="b"/>
              <a:pathLst>
                <a:path w="1716" h="1439" extrusionOk="0">
                  <a:moveTo>
                    <a:pt x="820" y="0"/>
                  </a:moveTo>
                  <a:cubicBezTo>
                    <a:pt x="805" y="0"/>
                    <a:pt x="790" y="3"/>
                    <a:pt x="775" y="10"/>
                  </a:cubicBezTo>
                  <a:cubicBezTo>
                    <a:pt x="203" y="129"/>
                    <a:pt x="1" y="831"/>
                    <a:pt x="394" y="1224"/>
                  </a:cubicBezTo>
                  <a:cubicBezTo>
                    <a:pt x="537" y="1367"/>
                    <a:pt x="724" y="1439"/>
                    <a:pt x="912" y="1439"/>
                  </a:cubicBezTo>
                  <a:cubicBezTo>
                    <a:pt x="1099" y="1439"/>
                    <a:pt x="1287" y="1367"/>
                    <a:pt x="1430" y="1224"/>
                  </a:cubicBezTo>
                  <a:cubicBezTo>
                    <a:pt x="1668" y="986"/>
                    <a:pt x="1715" y="665"/>
                    <a:pt x="1573" y="391"/>
                  </a:cubicBezTo>
                  <a:cubicBezTo>
                    <a:pt x="1546" y="329"/>
                    <a:pt x="1481" y="294"/>
                    <a:pt x="1410" y="294"/>
                  </a:cubicBezTo>
                  <a:cubicBezTo>
                    <a:pt x="1385" y="294"/>
                    <a:pt x="1359" y="298"/>
                    <a:pt x="1334" y="307"/>
                  </a:cubicBezTo>
                  <a:cubicBezTo>
                    <a:pt x="1251" y="343"/>
                    <a:pt x="1215" y="450"/>
                    <a:pt x="1251" y="546"/>
                  </a:cubicBezTo>
                  <a:cubicBezTo>
                    <a:pt x="1311" y="677"/>
                    <a:pt x="1287" y="843"/>
                    <a:pt x="1180" y="962"/>
                  </a:cubicBezTo>
                  <a:cubicBezTo>
                    <a:pt x="1102" y="1034"/>
                    <a:pt x="1007" y="1069"/>
                    <a:pt x="913" y="1069"/>
                  </a:cubicBezTo>
                  <a:cubicBezTo>
                    <a:pt x="820" y="1069"/>
                    <a:pt x="727" y="1034"/>
                    <a:pt x="656" y="962"/>
                  </a:cubicBezTo>
                  <a:cubicBezTo>
                    <a:pt x="441" y="748"/>
                    <a:pt x="561" y="391"/>
                    <a:pt x="846" y="343"/>
                  </a:cubicBezTo>
                  <a:cubicBezTo>
                    <a:pt x="953" y="331"/>
                    <a:pt x="1013" y="236"/>
                    <a:pt x="977" y="141"/>
                  </a:cubicBezTo>
                  <a:cubicBezTo>
                    <a:pt x="958" y="63"/>
                    <a:pt x="890" y="0"/>
                    <a:pt x="82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445" name="Google Shape;12445;p82"/>
          <p:cNvGrpSpPr/>
          <p:nvPr/>
        </p:nvGrpSpPr>
        <p:grpSpPr>
          <a:xfrm>
            <a:off x="4588088" y="5498680"/>
            <a:ext cx="449425" cy="403457"/>
            <a:chOff x="3441065" y="4302505"/>
            <a:chExt cx="337069" cy="302593"/>
          </a:xfrm>
          <a:solidFill>
            <a:srgbClr val="D2DE00"/>
          </a:solidFill>
        </p:grpSpPr>
        <p:sp>
          <p:nvSpPr>
            <p:cNvPr id="12446" name="Google Shape;12446;p82"/>
            <p:cNvSpPr/>
            <p:nvPr/>
          </p:nvSpPr>
          <p:spPr>
            <a:xfrm>
              <a:off x="3441065" y="4366941"/>
              <a:ext cx="337069" cy="173655"/>
            </a:xfrm>
            <a:custGeom>
              <a:avLst/>
              <a:gdLst/>
              <a:ahLst/>
              <a:cxnLst/>
              <a:rect l="l" t="t" r="r" b="b"/>
              <a:pathLst>
                <a:path w="10598" h="5460" extrusionOk="0">
                  <a:moveTo>
                    <a:pt x="5062" y="1"/>
                  </a:moveTo>
                  <a:cubicBezTo>
                    <a:pt x="3977" y="1"/>
                    <a:pt x="2891" y="303"/>
                    <a:pt x="1834" y="951"/>
                  </a:cubicBezTo>
                  <a:cubicBezTo>
                    <a:pt x="1001" y="1463"/>
                    <a:pt x="418" y="2058"/>
                    <a:pt x="156" y="2368"/>
                  </a:cubicBezTo>
                  <a:cubicBezTo>
                    <a:pt x="1" y="2546"/>
                    <a:pt x="1" y="2808"/>
                    <a:pt x="168" y="2987"/>
                  </a:cubicBezTo>
                  <a:cubicBezTo>
                    <a:pt x="1001" y="3844"/>
                    <a:pt x="1870" y="4475"/>
                    <a:pt x="2739" y="4892"/>
                  </a:cubicBezTo>
                  <a:cubicBezTo>
                    <a:pt x="2763" y="4916"/>
                    <a:pt x="2787" y="4916"/>
                    <a:pt x="2823" y="4916"/>
                  </a:cubicBezTo>
                  <a:cubicBezTo>
                    <a:pt x="2977" y="4916"/>
                    <a:pt x="3037" y="4689"/>
                    <a:pt x="2894" y="4618"/>
                  </a:cubicBezTo>
                  <a:cubicBezTo>
                    <a:pt x="2049" y="4213"/>
                    <a:pt x="1215" y="3582"/>
                    <a:pt x="406" y="2773"/>
                  </a:cubicBezTo>
                  <a:cubicBezTo>
                    <a:pt x="346" y="2713"/>
                    <a:pt x="346" y="2630"/>
                    <a:pt x="406" y="2570"/>
                  </a:cubicBezTo>
                  <a:cubicBezTo>
                    <a:pt x="799" y="2130"/>
                    <a:pt x="2061" y="868"/>
                    <a:pt x="3918" y="451"/>
                  </a:cubicBezTo>
                  <a:lnTo>
                    <a:pt x="3918" y="451"/>
                  </a:lnTo>
                  <a:cubicBezTo>
                    <a:pt x="3561" y="665"/>
                    <a:pt x="3263" y="963"/>
                    <a:pt x="3025" y="1320"/>
                  </a:cubicBezTo>
                  <a:cubicBezTo>
                    <a:pt x="2977" y="1403"/>
                    <a:pt x="3001" y="1487"/>
                    <a:pt x="3073" y="1534"/>
                  </a:cubicBezTo>
                  <a:cubicBezTo>
                    <a:pt x="3098" y="1551"/>
                    <a:pt x="3126" y="1559"/>
                    <a:pt x="3154" y="1559"/>
                  </a:cubicBezTo>
                  <a:cubicBezTo>
                    <a:pt x="3204" y="1559"/>
                    <a:pt x="3252" y="1533"/>
                    <a:pt x="3275" y="1487"/>
                  </a:cubicBezTo>
                  <a:cubicBezTo>
                    <a:pt x="3728" y="772"/>
                    <a:pt x="4490" y="367"/>
                    <a:pt x="5299" y="367"/>
                  </a:cubicBezTo>
                  <a:cubicBezTo>
                    <a:pt x="6609" y="367"/>
                    <a:pt x="7680" y="1439"/>
                    <a:pt x="7680" y="2749"/>
                  </a:cubicBezTo>
                  <a:cubicBezTo>
                    <a:pt x="7680" y="3820"/>
                    <a:pt x="6954" y="4773"/>
                    <a:pt x="5930" y="5047"/>
                  </a:cubicBezTo>
                  <a:cubicBezTo>
                    <a:pt x="5720" y="5103"/>
                    <a:pt x="5510" y="5130"/>
                    <a:pt x="5305" y="5130"/>
                  </a:cubicBezTo>
                  <a:cubicBezTo>
                    <a:pt x="4250" y="5130"/>
                    <a:pt x="3302" y="4424"/>
                    <a:pt x="3013" y="3368"/>
                  </a:cubicBezTo>
                  <a:cubicBezTo>
                    <a:pt x="2954" y="3154"/>
                    <a:pt x="2918" y="2951"/>
                    <a:pt x="2918" y="2737"/>
                  </a:cubicBezTo>
                  <a:cubicBezTo>
                    <a:pt x="2918" y="2487"/>
                    <a:pt x="2966" y="2249"/>
                    <a:pt x="3037" y="2011"/>
                  </a:cubicBezTo>
                  <a:cubicBezTo>
                    <a:pt x="3073" y="1915"/>
                    <a:pt x="3025" y="1844"/>
                    <a:pt x="2942" y="1820"/>
                  </a:cubicBezTo>
                  <a:cubicBezTo>
                    <a:pt x="2920" y="1812"/>
                    <a:pt x="2899" y="1808"/>
                    <a:pt x="2880" y="1808"/>
                  </a:cubicBezTo>
                  <a:cubicBezTo>
                    <a:pt x="2816" y="1808"/>
                    <a:pt x="2767" y="1851"/>
                    <a:pt x="2739" y="1915"/>
                  </a:cubicBezTo>
                  <a:cubicBezTo>
                    <a:pt x="2656" y="2189"/>
                    <a:pt x="2608" y="2475"/>
                    <a:pt x="2608" y="2737"/>
                  </a:cubicBezTo>
                  <a:cubicBezTo>
                    <a:pt x="2608" y="2975"/>
                    <a:pt x="2644" y="3213"/>
                    <a:pt x="2704" y="3439"/>
                  </a:cubicBezTo>
                  <a:cubicBezTo>
                    <a:pt x="2858" y="4058"/>
                    <a:pt x="3251" y="4582"/>
                    <a:pt x="3739" y="4928"/>
                  </a:cubicBezTo>
                  <a:cubicBezTo>
                    <a:pt x="3632" y="4892"/>
                    <a:pt x="3549" y="4868"/>
                    <a:pt x="3442" y="4820"/>
                  </a:cubicBezTo>
                  <a:cubicBezTo>
                    <a:pt x="3427" y="4816"/>
                    <a:pt x="3412" y="4813"/>
                    <a:pt x="3396" y="4813"/>
                  </a:cubicBezTo>
                  <a:cubicBezTo>
                    <a:pt x="3334" y="4813"/>
                    <a:pt x="3270" y="4849"/>
                    <a:pt x="3251" y="4916"/>
                  </a:cubicBezTo>
                  <a:cubicBezTo>
                    <a:pt x="3216" y="4987"/>
                    <a:pt x="3263" y="5070"/>
                    <a:pt x="3335" y="5106"/>
                  </a:cubicBezTo>
                  <a:cubicBezTo>
                    <a:pt x="3996" y="5346"/>
                    <a:pt x="4652" y="5460"/>
                    <a:pt x="5299" y="5460"/>
                  </a:cubicBezTo>
                  <a:cubicBezTo>
                    <a:pt x="6446" y="5460"/>
                    <a:pt x="7563" y="5103"/>
                    <a:pt x="8621" y="4463"/>
                  </a:cubicBezTo>
                  <a:cubicBezTo>
                    <a:pt x="9502" y="3927"/>
                    <a:pt x="10145" y="3308"/>
                    <a:pt x="10443" y="2975"/>
                  </a:cubicBezTo>
                  <a:cubicBezTo>
                    <a:pt x="10597" y="2808"/>
                    <a:pt x="10586" y="2511"/>
                    <a:pt x="10395" y="2356"/>
                  </a:cubicBezTo>
                  <a:cubicBezTo>
                    <a:pt x="10062" y="2058"/>
                    <a:pt x="9728" y="1784"/>
                    <a:pt x="9383" y="1546"/>
                  </a:cubicBezTo>
                  <a:cubicBezTo>
                    <a:pt x="9357" y="1529"/>
                    <a:pt x="9327" y="1521"/>
                    <a:pt x="9298" y="1521"/>
                  </a:cubicBezTo>
                  <a:cubicBezTo>
                    <a:pt x="9246" y="1521"/>
                    <a:pt x="9194" y="1544"/>
                    <a:pt x="9157" y="1582"/>
                  </a:cubicBezTo>
                  <a:cubicBezTo>
                    <a:pt x="9109" y="1653"/>
                    <a:pt x="9133" y="1737"/>
                    <a:pt x="9192" y="1796"/>
                  </a:cubicBezTo>
                  <a:cubicBezTo>
                    <a:pt x="9514" y="2034"/>
                    <a:pt x="9847" y="2296"/>
                    <a:pt x="10169" y="2594"/>
                  </a:cubicBezTo>
                  <a:cubicBezTo>
                    <a:pt x="10228" y="2653"/>
                    <a:pt x="10228" y="2737"/>
                    <a:pt x="10181" y="2796"/>
                  </a:cubicBezTo>
                  <a:cubicBezTo>
                    <a:pt x="9788" y="3225"/>
                    <a:pt x="8550" y="4439"/>
                    <a:pt x="6835" y="4939"/>
                  </a:cubicBezTo>
                  <a:cubicBezTo>
                    <a:pt x="8311" y="3904"/>
                    <a:pt x="8359" y="1737"/>
                    <a:pt x="6954" y="629"/>
                  </a:cubicBezTo>
                  <a:lnTo>
                    <a:pt x="6954" y="629"/>
                  </a:lnTo>
                  <a:cubicBezTo>
                    <a:pt x="7538" y="820"/>
                    <a:pt x="8121" y="1106"/>
                    <a:pt x="8692" y="1463"/>
                  </a:cubicBezTo>
                  <a:cubicBezTo>
                    <a:pt x="8722" y="1476"/>
                    <a:pt x="8752" y="1482"/>
                    <a:pt x="8780" y="1482"/>
                  </a:cubicBezTo>
                  <a:cubicBezTo>
                    <a:pt x="8831" y="1482"/>
                    <a:pt x="8876" y="1461"/>
                    <a:pt x="8907" y="1415"/>
                  </a:cubicBezTo>
                  <a:cubicBezTo>
                    <a:pt x="8954" y="1344"/>
                    <a:pt x="8931" y="1249"/>
                    <a:pt x="8859" y="1201"/>
                  </a:cubicBezTo>
                  <a:cubicBezTo>
                    <a:pt x="7632" y="426"/>
                    <a:pt x="6348" y="1"/>
                    <a:pt x="506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47" name="Google Shape;12447;p82"/>
            <p:cNvSpPr/>
            <p:nvPr/>
          </p:nvSpPr>
          <p:spPr>
            <a:xfrm>
              <a:off x="3572864" y="4423300"/>
              <a:ext cx="76141" cy="61479"/>
            </a:xfrm>
            <a:custGeom>
              <a:avLst/>
              <a:gdLst/>
              <a:ahLst/>
              <a:cxnLst/>
              <a:rect l="l" t="t" r="r" b="b"/>
              <a:pathLst>
                <a:path w="2394" h="1933" extrusionOk="0">
                  <a:moveTo>
                    <a:pt x="1143" y="0"/>
                  </a:moveTo>
                  <a:cubicBezTo>
                    <a:pt x="465" y="0"/>
                    <a:pt x="0" y="679"/>
                    <a:pt x="238" y="1322"/>
                  </a:cubicBezTo>
                  <a:cubicBezTo>
                    <a:pt x="258" y="1381"/>
                    <a:pt x="326" y="1423"/>
                    <a:pt x="396" y="1423"/>
                  </a:cubicBezTo>
                  <a:cubicBezTo>
                    <a:pt x="411" y="1423"/>
                    <a:pt x="426" y="1421"/>
                    <a:pt x="441" y="1417"/>
                  </a:cubicBezTo>
                  <a:cubicBezTo>
                    <a:pt x="524" y="1382"/>
                    <a:pt x="560" y="1298"/>
                    <a:pt x="536" y="1203"/>
                  </a:cubicBezTo>
                  <a:cubicBezTo>
                    <a:pt x="354" y="738"/>
                    <a:pt x="729" y="308"/>
                    <a:pt x="1156" y="308"/>
                  </a:cubicBezTo>
                  <a:cubicBezTo>
                    <a:pt x="1287" y="308"/>
                    <a:pt x="1422" y="349"/>
                    <a:pt x="1548" y="441"/>
                  </a:cubicBezTo>
                  <a:cubicBezTo>
                    <a:pt x="2036" y="822"/>
                    <a:pt x="1774" y="1620"/>
                    <a:pt x="1143" y="1620"/>
                  </a:cubicBezTo>
                  <a:cubicBezTo>
                    <a:pt x="1048" y="1620"/>
                    <a:pt x="953" y="1608"/>
                    <a:pt x="881" y="1560"/>
                  </a:cubicBezTo>
                  <a:cubicBezTo>
                    <a:pt x="860" y="1554"/>
                    <a:pt x="840" y="1551"/>
                    <a:pt x="819" y="1551"/>
                  </a:cubicBezTo>
                  <a:cubicBezTo>
                    <a:pt x="759" y="1551"/>
                    <a:pt x="703" y="1578"/>
                    <a:pt x="667" y="1632"/>
                  </a:cubicBezTo>
                  <a:cubicBezTo>
                    <a:pt x="643" y="1715"/>
                    <a:pt x="667" y="1798"/>
                    <a:pt x="738" y="1846"/>
                  </a:cubicBezTo>
                  <a:cubicBezTo>
                    <a:pt x="869" y="1904"/>
                    <a:pt x="1009" y="1933"/>
                    <a:pt x="1148" y="1933"/>
                  </a:cubicBezTo>
                  <a:cubicBezTo>
                    <a:pt x="1438" y="1933"/>
                    <a:pt x="1724" y="1806"/>
                    <a:pt x="1917" y="1548"/>
                  </a:cubicBezTo>
                  <a:cubicBezTo>
                    <a:pt x="2393" y="917"/>
                    <a:pt x="1965" y="0"/>
                    <a:pt x="114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48" name="Google Shape;12448;p82"/>
            <p:cNvSpPr/>
            <p:nvPr/>
          </p:nvSpPr>
          <p:spPr>
            <a:xfrm>
              <a:off x="3619045" y="4394485"/>
              <a:ext cx="46626" cy="39088"/>
            </a:xfrm>
            <a:custGeom>
              <a:avLst/>
              <a:gdLst/>
              <a:ahLst/>
              <a:cxnLst/>
              <a:rect l="l" t="t" r="r" b="b"/>
              <a:pathLst>
                <a:path w="1466" h="1229" extrusionOk="0">
                  <a:moveTo>
                    <a:pt x="782" y="310"/>
                  </a:moveTo>
                  <a:cubicBezTo>
                    <a:pt x="917" y="310"/>
                    <a:pt x="1054" y="400"/>
                    <a:pt x="1096" y="549"/>
                  </a:cubicBezTo>
                  <a:cubicBezTo>
                    <a:pt x="1120" y="716"/>
                    <a:pt x="1013" y="871"/>
                    <a:pt x="858" y="906"/>
                  </a:cubicBezTo>
                  <a:cubicBezTo>
                    <a:pt x="834" y="912"/>
                    <a:pt x="810" y="914"/>
                    <a:pt x="788" y="914"/>
                  </a:cubicBezTo>
                  <a:cubicBezTo>
                    <a:pt x="553" y="914"/>
                    <a:pt x="406" y="648"/>
                    <a:pt x="537" y="442"/>
                  </a:cubicBezTo>
                  <a:cubicBezTo>
                    <a:pt x="599" y="351"/>
                    <a:pt x="690" y="310"/>
                    <a:pt x="782" y="310"/>
                  </a:cubicBezTo>
                  <a:close/>
                  <a:moveTo>
                    <a:pt x="791" y="1"/>
                  </a:moveTo>
                  <a:cubicBezTo>
                    <a:pt x="598" y="1"/>
                    <a:pt x="403" y="88"/>
                    <a:pt x="275" y="275"/>
                  </a:cubicBezTo>
                  <a:cubicBezTo>
                    <a:pt x="1" y="692"/>
                    <a:pt x="321" y="1229"/>
                    <a:pt x="792" y="1229"/>
                  </a:cubicBezTo>
                  <a:cubicBezTo>
                    <a:pt x="833" y="1229"/>
                    <a:pt x="875" y="1225"/>
                    <a:pt x="918" y="1216"/>
                  </a:cubicBezTo>
                  <a:cubicBezTo>
                    <a:pt x="1251" y="1145"/>
                    <a:pt x="1465" y="811"/>
                    <a:pt x="1394" y="490"/>
                  </a:cubicBezTo>
                  <a:cubicBezTo>
                    <a:pt x="1331" y="176"/>
                    <a:pt x="1064" y="1"/>
                    <a:pt x="7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49" name="Google Shape;12449;p82"/>
            <p:cNvSpPr/>
            <p:nvPr/>
          </p:nvSpPr>
          <p:spPr>
            <a:xfrm>
              <a:off x="3604669" y="4302505"/>
              <a:ext cx="9860" cy="42046"/>
            </a:xfrm>
            <a:custGeom>
              <a:avLst/>
              <a:gdLst/>
              <a:ahLst/>
              <a:cxnLst/>
              <a:rect l="l" t="t" r="r" b="b"/>
              <a:pathLst>
                <a:path w="310" h="1322" extrusionOk="0">
                  <a:moveTo>
                    <a:pt x="143" y="0"/>
                  </a:moveTo>
                  <a:cubicBezTo>
                    <a:pt x="60" y="0"/>
                    <a:pt x="0" y="72"/>
                    <a:pt x="0" y="155"/>
                  </a:cubicBezTo>
                  <a:lnTo>
                    <a:pt x="0" y="1179"/>
                  </a:lnTo>
                  <a:cubicBezTo>
                    <a:pt x="0" y="1262"/>
                    <a:pt x="72" y="1322"/>
                    <a:pt x="143" y="1322"/>
                  </a:cubicBezTo>
                  <a:cubicBezTo>
                    <a:pt x="238" y="1322"/>
                    <a:pt x="298" y="1250"/>
                    <a:pt x="298" y="1179"/>
                  </a:cubicBezTo>
                  <a:lnTo>
                    <a:pt x="298" y="155"/>
                  </a:lnTo>
                  <a:cubicBezTo>
                    <a:pt x="310" y="72"/>
                    <a:pt x="238" y="0"/>
                    <a:pt x="14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50" name="Google Shape;12450;p82"/>
            <p:cNvSpPr/>
            <p:nvPr/>
          </p:nvSpPr>
          <p:spPr>
            <a:xfrm>
              <a:off x="3528178" y="4315926"/>
              <a:ext cx="22359" cy="40742"/>
            </a:xfrm>
            <a:custGeom>
              <a:avLst/>
              <a:gdLst/>
              <a:ahLst/>
              <a:cxnLst/>
              <a:rect l="l" t="t" r="r" b="b"/>
              <a:pathLst>
                <a:path w="703" h="1281" extrusionOk="0">
                  <a:moveTo>
                    <a:pt x="163" y="1"/>
                  </a:moveTo>
                  <a:cubicBezTo>
                    <a:pt x="149" y="1"/>
                    <a:pt x="134" y="3"/>
                    <a:pt x="119" y="7"/>
                  </a:cubicBezTo>
                  <a:cubicBezTo>
                    <a:pt x="48" y="43"/>
                    <a:pt x="0" y="126"/>
                    <a:pt x="36" y="209"/>
                  </a:cubicBezTo>
                  <a:lnTo>
                    <a:pt x="393" y="1174"/>
                  </a:lnTo>
                  <a:cubicBezTo>
                    <a:pt x="417" y="1233"/>
                    <a:pt x="477" y="1281"/>
                    <a:pt x="536" y="1281"/>
                  </a:cubicBezTo>
                  <a:cubicBezTo>
                    <a:pt x="631" y="1281"/>
                    <a:pt x="703" y="1174"/>
                    <a:pt x="679" y="1067"/>
                  </a:cubicBezTo>
                  <a:lnTo>
                    <a:pt x="322" y="102"/>
                  </a:lnTo>
                  <a:cubicBezTo>
                    <a:pt x="292" y="43"/>
                    <a:pt x="231" y="1"/>
                    <a:pt x="1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51" name="Google Shape;12451;p82"/>
            <p:cNvSpPr/>
            <p:nvPr/>
          </p:nvSpPr>
          <p:spPr>
            <a:xfrm>
              <a:off x="3457730" y="4348590"/>
              <a:ext cx="32600" cy="35367"/>
            </a:xfrm>
            <a:custGeom>
              <a:avLst/>
              <a:gdLst/>
              <a:ahLst/>
              <a:cxnLst/>
              <a:rect l="l" t="t" r="r" b="b"/>
              <a:pathLst>
                <a:path w="1025" h="1112" extrusionOk="0">
                  <a:moveTo>
                    <a:pt x="183" y="0"/>
                  </a:moveTo>
                  <a:cubicBezTo>
                    <a:pt x="147" y="0"/>
                    <a:pt x="110" y="13"/>
                    <a:pt x="72" y="40"/>
                  </a:cubicBezTo>
                  <a:cubicBezTo>
                    <a:pt x="13" y="99"/>
                    <a:pt x="1" y="194"/>
                    <a:pt x="60" y="266"/>
                  </a:cubicBezTo>
                  <a:lnTo>
                    <a:pt x="715" y="1052"/>
                  </a:lnTo>
                  <a:cubicBezTo>
                    <a:pt x="751" y="1087"/>
                    <a:pt x="787" y="1111"/>
                    <a:pt x="834" y="1111"/>
                  </a:cubicBezTo>
                  <a:cubicBezTo>
                    <a:pt x="953" y="1099"/>
                    <a:pt x="1025" y="944"/>
                    <a:pt x="953" y="849"/>
                  </a:cubicBezTo>
                  <a:lnTo>
                    <a:pt x="298" y="51"/>
                  </a:lnTo>
                  <a:cubicBezTo>
                    <a:pt x="266" y="19"/>
                    <a:pt x="226" y="0"/>
                    <a:pt x="18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52" name="Google Shape;12452;p82"/>
            <p:cNvSpPr/>
            <p:nvPr/>
          </p:nvSpPr>
          <p:spPr>
            <a:xfrm>
              <a:off x="3727723" y="4351611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34" y="1"/>
                  </a:moveTo>
                  <a:cubicBezTo>
                    <a:pt x="791" y="1"/>
                    <a:pt x="748" y="19"/>
                    <a:pt x="715" y="52"/>
                  </a:cubicBezTo>
                  <a:lnTo>
                    <a:pt x="60" y="838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9" y="1040"/>
                  </a:cubicBezTo>
                  <a:lnTo>
                    <a:pt x="953" y="254"/>
                  </a:lnTo>
                  <a:cubicBezTo>
                    <a:pt x="1013" y="183"/>
                    <a:pt x="1013" y="76"/>
                    <a:pt x="930" y="40"/>
                  </a:cubicBezTo>
                  <a:cubicBezTo>
                    <a:pt x="903" y="13"/>
                    <a:pt x="869" y="1"/>
                    <a:pt x="8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53" name="Google Shape;12453;p82"/>
            <p:cNvSpPr/>
            <p:nvPr/>
          </p:nvSpPr>
          <p:spPr>
            <a:xfrm>
              <a:off x="3668279" y="4315926"/>
              <a:ext cx="22391" cy="40742"/>
            </a:xfrm>
            <a:custGeom>
              <a:avLst/>
              <a:gdLst/>
              <a:ahLst/>
              <a:cxnLst/>
              <a:rect l="l" t="t" r="r" b="b"/>
              <a:pathLst>
                <a:path w="704" h="1281" extrusionOk="0">
                  <a:moveTo>
                    <a:pt x="544" y="1"/>
                  </a:moveTo>
                  <a:cubicBezTo>
                    <a:pt x="481" y="1"/>
                    <a:pt x="413" y="43"/>
                    <a:pt x="394" y="102"/>
                  </a:cubicBezTo>
                  <a:lnTo>
                    <a:pt x="36" y="1067"/>
                  </a:lnTo>
                  <a:cubicBezTo>
                    <a:pt x="1" y="1174"/>
                    <a:pt x="84" y="1281"/>
                    <a:pt x="179" y="1281"/>
                  </a:cubicBezTo>
                  <a:cubicBezTo>
                    <a:pt x="239" y="1281"/>
                    <a:pt x="298" y="1233"/>
                    <a:pt x="334" y="1174"/>
                  </a:cubicBezTo>
                  <a:lnTo>
                    <a:pt x="691" y="209"/>
                  </a:lnTo>
                  <a:cubicBezTo>
                    <a:pt x="703" y="126"/>
                    <a:pt x="655" y="43"/>
                    <a:pt x="584" y="7"/>
                  </a:cubicBezTo>
                  <a:cubicBezTo>
                    <a:pt x="571" y="3"/>
                    <a:pt x="558" y="1"/>
                    <a:pt x="5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54" name="Google Shape;12454;p82"/>
            <p:cNvSpPr/>
            <p:nvPr/>
          </p:nvSpPr>
          <p:spPr>
            <a:xfrm>
              <a:off x="3603143" y="4563019"/>
              <a:ext cx="9891" cy="42078"/>
            </a:xfrm>
            <a:custGeom>
              <a:avLst/>
              <a:gdLst/>
              <a:ahLst/>
              <a:cxnLst/>
              <a:rect l="l" t="t" r="r" b="b"/>
              <a:pathLst>
                <a:path w="311" h="1323" extrusionOk="0">
                  <a:moveTo>
                    <a:pt x="144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1168"/>
                  </a:lnTo>
                  <a:cubicBezTo>
                    <a:pt x="1" y="1263"/>
                    <a:pt x="72" y="1322"/>
                    <a:pt x="144" y="1322"/>
                  </a:cubicBezTo>
                  <a:cubicBezTo>
                    <a:pt x="239" y="1322"/>
                    <a:pt x="298" y="1251"/>
                    <a:pt x="298" y="1168"/>
                  </a:cubicBezTo>
                  <a:lnTo>
                    <a:pt x="298" y="144"/>
                  </a:lnTo>
                  <a:cubicBezTo>
                    <a:pt x="310" y="72"/>
                    <a:pt x="239" y="1"/>
                    <a:pt x="1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55" name="Google Shape;12455;p82"/>
            <p:cNvSpPr/>
            <p:nvPr/>
          </p:nvSpPr>
          <p:spPr>
            <a:xfrm>
              <a:off x="3667134" y="4552206"/>
              <a:ext cx="22009" cy="40233"/>
            </a:xfrm>
            <a:custGeom>
              <a:avLst/>
              <a:gdLst/>
              <a:ahLst/>
              <a:cxnLst/>
              <a:rect l="l" t="t" r="r" b="b"/>
              <a:pathLst>
                <a:path w="692" h="1265" extrusionOk="0">
                  <a:moveTo>
                    <a:pt x="165" y="0"/>
                  </a:moveTo>
                  <a:cubicBezTo>
                    <a:pt x="150" y="0"/>
                    <a:pt x="135" y="3"/>
                    <a:pt x="120" y="7"/>
                  </a:cubicBezTo>
                  <a:cubicBezTo>
                    <a:pt x="37" y="43"/>
                    <a:pt x="1" y="126"/>
                    <a:pt x="25" y="198"/>
                  </a:cubicBezTo>
                  <a:lnTo>
                    <a:pt x="382" y="1174"/>
                  </a:lnTo>
                  <a:cubicBezTo>
                    <a:pt x="410" y="1231"/>
                    <a:pt x="468" y="1265"/>
                    <a:pt x="527" y="1265"/>
                  </a:cubicBezTo>
                  <a:cubicBezTo>
                    <a:pt x="542" y="1265"/>
                    <a:pt x="557" y="1263"/>
                    <a:pt x="572" y="1258"/>
                  </a:cubicBezTo>
                  <a:cubicBezTo>
                    <a:pt x="656" y="1234"/>
                    <a:pt x="691" y="1139"/>
                    <a:pt x="668" y="1067"/>
                  </a:cubicBezTo>
                  <a:lnTo>
                    <a:pt x="310" y="103"/>
                  </a:lnTo>
                  <a:cubicBezTo>
                    <a:pt x="282" y="36"/>
                    <a:pt x="223" y="0"/>
                    <a:pt x="1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56" name="Google Shape;12456;p82"/>
            <p:cNvSpPr/>
            <p:nvPr/>
          </p:nvSpPr>
          <p:spPr>
            <a:xfrm>
              <a:off x="3727723" y="4524662"/>
              <a:ext cx="32982" cy="35367"/>
            </a:xfrm>
            <a:custGeom>
              <a:avLst/>
              <a:gdLst/>
              <a:ahLst/>
              <a:cxnLst/>
              <a:rect l="l" t="t" r="r" b="b"/>
              <a:pathLst>
                <a:path w="1037" h="1112" extrusionOk="0">
                  <a:moveTo>
                    <a:pt x="178" y="1"/>
                  </a:moveTo>
                  <a:cubicBezTo>
                    <a:pt x="142" y="1"/>
                    <a:pt x="104" y="13"/>
                    <a:pt x="72" y="40"/>
                  </a:cubicBezTo>
                  <a:cubicBezTo>
                    <a:pt x="13" y="100"/>
                    <a:pt x="1" y="195"/>
                    <a:pt x="60" y="266"/>
                  </a:cubicBezTo>
                  <a:lnTo>
                    <a:pt x="715" y="1052"/>
                  </a:lnTo>
                  <a:cubicBezTo>
                    <a:pt x="739" y="1088"/>
                    <a:pt x="787" y="1112"/>
                    <a:pt x="834" y="1112"/>
                  </a:cubicBezTo>
                  <a:cubicBezTo>
                    <a:pt x="965" y="1100"/>
                    <a:pt x="1037" y="945"/>
                    <a:pt x="953" y="850"/>
                  </a:cubicBezTo>
                  <a:lnTo>
                    <a:pt x="299" y="52"/>
                  </a:lnTo>
                  <a:cubicBezTo>
                    <a:pt x="266" y="19"/>
                    <a:pt x="222" y="1"/>
                    <a:pt x="17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57" name="Google Shape;12457;p82"/>
            <p:cNvSpPr/>
            <p:nvPr/>
          </p:nvSpPr>
          <p:spPr>
            <a:xfrm>
              <a:off x="3457349" y="4522023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41" y="0"/>
                  </a:moveTo>
                  <a:cubicBezTo>
                    <a:pt x="795" y="0"/>
                    <a:pt x="748" y="19"/>
                    <a:pt x="715" y="52"/>
                  </a:cubicBezTo>
                  <a:lnTo>
                    <a:pt x="60" y="837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8" y="1040"/>
                  </a:cubicBezTo>
                  <a:lnTo>
                    <a:pt x="953" y="254"/>
                  </a:lnTo>
                  <a:cubicBezTo>
                    <a:pt x="1013" y="183"/>
                    <a:pt x="1013" y="99"/>
                    <a:pt x="941" y="40"/>
                  </a:cubicBezTo>
                  <a:cubicBezTo>
                    <a:pt x="915" y="13"/>
                    <a:pt x="878" y="0"/>
                    <a:pt x="84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58" name="Google Shape;12458;p82"/>
            <p:cNvSpPr/>
            <p:nvPr/>
          </p:nvSpPr>
          <p:spPr>
            <a:xfrm>
              <a:off x="3526270" y="4551665"/>
              <a:ext cx="22772" cy="40392"/>
            </a:xfrm>
            <a:custGeom>
              <a:avLst/>
              <a:gdLst/>
              <a:ahLst/>
              <a:cxnLst/>
              <a:rect l="l" t="t" r="r" b="b"/>
              <a:pathLst>
                <a:path w="716" h="1270" extrusionOk="0">
                  <a:moveTo>
                    <a:pt x="531" y="0"/>
                  </a:moveTo>
                  <a:cubicBezTo>
                    <a:pt x="472" y="0"/>
                    <a:pt x="412" y="41"/>
                    <a:pt x="394" y="96"/>
                  </a:cubicBezTo>
                  <a:lnTo>
                    <a:pt x="36" y="1072"/>
                  </a:lnTo>
                  <a:cubicBezTo>
                    <a:pt x="1" y="1144"/>
                    <a:pt x="48" y="1227"/>
                    <a:pt x="120" y="1263"/>
                  </a:cubicBezTo>
                  <a:cubicBezTo>
                    <a:pt x="137" y="1268"/>
                    <a:pt x="154" y="1270"/>
                    <a:pt x="170" y="1270"/>
                  </a:cubicBezTo>
                  <a:cubicBezTo>
                    <a:pt x="235" y="1270"/>
                    <a:pt x="294" y="1234"/>
                    <a:pt x="322" y="1167"/>
                  </a:cubicBezTo>
                  <a:lnTo>
                    <a:pt x="679" y="203"/>
                  </a:lnTo>
                  <a:cubicBezTo>
                    <a:pt x="715" y="132"/>
                    <a:pt x="679" y="36"/>
                    <a:pt x="584" y="13"/>
                  </a:cubicBezTo>
                  <a:cubicBezTo>
                    <a:pt x="567" y="4"/>
                    <a:pt x="549" y="0"/>
                    <a:pt x="53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459" name="Google Shape;12459;p82"/>
          <p:cNvGrpSpPr/>
          <p:nvPr/>
        </p:nvGrpSpPr>
        <p:grpSpPr>
          <a:xfrm>
            <a:off x="4709794" y="4245520"/>
            <a:ext cx="452437" cy="448365"/>
            <a:chOff x="3532345" y="3362635"/>
            <a:chExt cx="339328" cy="336274"/>
          </a:xfrm>
          <a:solidFill>
            <a:srgbClr val="D2DE00"/>
          </a:solidFill>
        </p:grpSpPr>
        <p:sp>
          <p:nvSpPr>
            <p:cNvPr id="12460" name="Google Shape;12460;p82"/>
            <p:cNvSpPr/>
            <p:nvPr/>
          </p:nvSpPr>
          <p:spPr>
            <a:xfrm>
              <a:off x="3819385" y="34932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61" name="Google Shape;12461;p82"/>
            <p:cNvSpPr/>
            <p:nvPr/>
          </p:nvSpPr>
          <p:spPr>
            <a:xfrm>
              <a:off x="3819385" y="34932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62" name="Google Shape;12462;p82"/>
            <p:cNvSpPr/>
            <p:nvPr/>
          </p:nvSpPr>
          <p:spPr>
            <a:xfrm>
              <a:off x="3532345" y="3362635"/>
              <a:ext cx="339328" cy="282142"/>
            </a:xfrm>
            <a:custGeom>
              <a:avLst/>
              <a:gdLst/>
              <a:ahLst/>
              <a:cxnLst/>
              <a:rect l="l" t="t" r="r" b="b"/>
              <a:pathLst>
                <a:path w="10669" h="8871" extrusionOk="0">
                  <a:moveTo>
                    <a:pt x="6299" y="262"/>
                  </a:moveTo>
                  <a:cubicBezTo>
                    <a:pt x="6465" y="262"/>
                    <a:pt x="6596" y="393"/>
                    <a:pt x="6596" y="560"/>
                  </a:cubicBezTo>
                  <a:lnTo>
                    <a:pt x="6596" y="2084"/>
                  </a:lnTo>
                  <a:cubicBezTo>
                    <a:pt x="6382" y="2119"/>
                    <a:pt x="6322" y="2155"/>
                    <a:pt x="6322" y="2155"/>
                  </a:cubicBezTo>
                  <a:cubicBezTo>
                    <a:pt x="6203" y="2179"/>
                    <a:pt x="6108" y="2227"/>
                    <a:pt x="6049" y="2238"/>
                  </a:cubicBezTo>
                  <a:cubicBezTo>
                    <a:pt x="5941" y="2119"/>
                    <a:pt x="6001" y="1988"/>
                    <a:pt x="5989" y="1846"/>
                  </a:cubicBezTo>
                  <a:lnTo>
                    <a:pt x="5989" y="560"/>
                  </a:lnTo>
                  <a:cubicBezTo>
                    <a:pt x="5989" y="393"/>
                    <a:pt x="6120" y="262"/>
                    <a:pt x="6287" y="262"/>
                  </a:cubicBezTo>
                  <a:close/>
                  <a:moveTo>
                    <a:pt x="3489" y="262"/>
                  </a:moveTo>
                  <a:cubicBezTo>
                    <a:pt x="3655" y="262"/>
                    <a:pt x="3786" y="393"/>
                    <a:pt x="3786" y="560"/>
                  </a:cubicBezTo>
                  <a:lnTo>
                    <a:pt x="3786" y="1846"/>
                  </a:lnTo>
                  <a:cubicBezTo>
                    <a:pt x="3786" y="2084"/>
                    <a:pt x="3786" y="2096"/>
                    <a:pt x="3775" y="2155"/>
                  </a:cubicBezTo>
                  <a:cubicBezTo>
                    <a:pt x="3727" y="2274"/>
                    <a:pt x="3620" y="2357"/>
                    <a:pt x="3477" y="2357"/>
                  </a:cubicBezTo>
                  <a:cubicBezTo>
                    <a:pt x="3477" y="2357"/>
                    <a:pt x="3470" y="2358"/>
                    <a:pt x="3457" y="2358"/>
                  </a:cubicBezTo>
                  <a:cubicBezTo>
                    <a:pt x="3399" y="2358"/>
                    <a:pt x="3228" y="2342"/>
                    <a:pt x="3179" y="2155"/>
                  </a:cubicBezTo>
                  <a:cubicBezTo>
                    <a:pt x="3167" y="2084"/>
                    <a:pt x="3191" y="2024"/>
                    <a:pt x="3179" y="1846"/>
                  </a:cubicBezTo>
                  <a:lnTo>
                    <a:pt x="3179" y="560"/>
                  </a:lnTo>
                  <a:cubicBezTo>
                    <a:pt x="3179" y="393"/>
                    <a:pt x="3310" y="262"/>
                    <a:pt x="3477" y="262"/>
                  </a:cubicBezTo>
                  <a:close/>
                  <a:moveTo>
                    <a:pt x="5370" y="262"/>
                  </a:moveTo>
                  <a:cubicBezTo>
                    <a:pt x="5525" y="262"/>
                    <a:pt x="5668" y="393"/>
                    <a:pt x="5668" y="560"/>
                  </a:cubicBezTo>
                  <a:lnTo>
                    <a:pt x="5668" y="1846"/>
                  </a:lnTo>
                  <a:cubicBezTo>
                    <a:pt x="5668" y="2060"/>
                    <a:pt x="5668" y="2096"/>
                    <a:pt x="5644" y="2155"/>
                  </a:cubicBezTo>
                  <a:cubicBezTo>
                    <a:pt x="5608" y="2274"/>
                    <a:pt x="5501" y="2357"/>
                    <a:pt x="5346" y="2357"/>
                  </a:cubicBezTo>
                  <a:cubicBezTo>
                    <a:pt x="5346" y="2357"/>
                    <a:pt x="5339" y="2358"/>
                    <a:pt x="5327" y="2358"/>
                  </a:cubicBezTo>
                  <a:cubicBezTo>
                    <a:pt x="5269" y="2358"/>
                    <a:pt x="5098" y="2342"/>
                    <a:pt x="5049" y="2155"/>
                  </a:cubicBezTo>
                  <a:lnTo>
                    <a:pt x="5049" y="1846"/>
                  </a:lnTo>
                  <a:lnTo>
                    <a:pt x="5049" y="560"/>
                  </a:lnTo>
                  <a:cubicBezTo>
                    <a:pt x="5049" y="393"/>
                    <a:pt x="5191" y="262"/>
                    <a:pt x="5346" y="262"/>
                  </a:cubicBezTo>
                  <a:close/>
                  <a:moveTo>
                    <a:pt x="4429" y="262"/>
                  </a:moveTo>
                  <a:cubicBezTo>
                    <a:pt x="4596" y="262"/>
                    <a:pt x="4727" y="393"/>
                    <a:pt x="4727" y="560"/>
                  </a:cubicBezTo>
                  <a:lnTo>
                    <a:pt x="4727" y="2060"/>
                  </a:lnTo>
                  <a:cubicBezTo>
                    <a:pt x="4727" y="2264"/>
                    <a:pt x="4567" y="2368"/>
                    <a:pt x="4408" y="2368"/>
                  </a:cubicBezTo>
                  <a:cubicBezTo>
                    <a:pt x="4251" y="2368"/>
                    <a:pt x="4096" y="2267"/>
                    <a:pt x="4096" y="2060"/>
                  </a:cubicBezTo>
                  <a:cubicBezTo>
                    <a:pt x="4120" y="1726"/>
                    <a:pt x="4120" y="869"/>
                    <a:pt x="4120" y="560"/>
                  </a:cubicBezTo>
                  <a:cubicBezTo>
                    <a:pt x="4120" y="393"/>
                    <a:pt x="4251" y="262"/>
                    <a:pt x="4417" y="262"/>
                  </a:cubicBezTo>
                  <a:close/>
                  <a:moveTo>
                    <a:pt x="2882" y="2155"/>
                  </a:moveTo>
                  <a:cubicBezTo>
                    <a:pt x="2927" y="2488"/>
                    <a:pt x="3212" y="2686"/>
                    <a:pt x="3503" y="2686"/>
                  </a:cubicBezTo>
                  <a:cubicBezTo>
                    <a:pt x="3670" y="2686"/>
                    <a:pt x="3839" y="2620"/>
                    <a:pt x="3965" y="2477"/>
                  </a:cubicBezTo>
                  <a:cubicBezTo>
                    <a:pt x="4090" y="2619"/>
                    <a:pt x="4260" y="2691"/>
                    <a:pt x="4431" y="2691"/>
                  </a:cubicBezTo>
                  <a:cubicBezTo>
                    <a:pt x="4602" y="2691"/>
                    <a:pt x="4775" y="2619"/>
                    <a:pt x="4906" y="2477"/>
                  </a:cubicBezTo>
                  <a:cubicBezTo>
                    <a:pt x="5001" y="2596"/>
                    <a:pt x="5168" y="2691"/>
                    <a:pt x="5346" y="2691"/>
                  </a:cubicBezTo>
                  <a:cubicBezTo>
                    <a:pt x="5275" y="2750"/>
                    <a:pt x="5203" y="2822"/>
                    <a:pt x="5120" y="2893"/>
                  </a:cubicBezTo>
                  <a:lnTo>
                    <a:pt x="2227" y="2893"/>
                  </a:lnTo>
                  <a:lnTo>
                    <a:pt x="2227" y="2155"/>
                  </a:lnTo>
                  <a:close/>
                  <a:moveTo>
                    <a:pt x="8370" y="2155"/>
                  </a:moveTo>
                  <a:lnTo>
                    <a:pt x="8370" y="2893"/>
                  </a:lnTo>
                  <a:lnTo>
                    <a:pt x="7870" y="2893"/>
                  </a:lnTo>
                  <a:lnTo>
                    <a:pt x="7870" y="2155"/>
                  </a:lnTo>
                  <a:close/>
                  <a:moveTo>
                    <a:pt x="9906" y="2798"/>
                  </a:moveTo>
                  <a:lnTo>
                    <a:pt x="10228" y="2977"/>
                  </a:lnTo>
                  <a:cubicBezTo>
                    <a:pt x="10287" y="2989"/>
                    <a:pt x="10287" y="3072"/>
                    <a:pt x="10228" y="3108"/>
                  </a:cubicBezTo>
                  <a:lnTo>
                    <a:pt x="9906" y="3286"/>
                  </a:lnTo>
                  <a:cubicBezTo>
                    <a:pt x="9835" y="3131"/>
                    <a:pt x="9835" y="2941"/>
                    <a:pt x="9906" y="2798"/>
                  </a:cubicBezTo>
                  <a:close/>
                  <a:moveTo>
                    <a:pt x="1917" y="2167"/>
                  </a:moveTo>
                  <a:lnTo>
                    <a:pt x="1917" y="3905"/>
                  </a:lnTo>
                  <a:lnTo>
                    <a:pt x="1298" y="3905"/>
                  </a:lnTo>
                  <a:lnTo>
                    <a:pt x="1298" y="2167"/>
                  </a:lnTo>
                  <a:close/>
                  <a:moveTo>
                    <a:pt x="4870" y="3227"/>
                  </a:moveTo>
                  <a:cubicBezTo>
                    <a:pt x="4834" y="3274"/>
                    <a:pt x="4751" y="3393"/>
                    <a:pt x="4715" y="3512"/>
                  </a:cubicBezTo>
                  <a:cubicBezTo>
                    <a:pt x="4656" y="3631"/>
                    <a:pt x="4596" y="3774"/>
                    <a:pt x="4596" y="3774"/>
                  </a:cubicBezTo>
                  <a:lnTo>
                    <a:pt x="4548" y="3905"/>
                  </a:lnTo>
                  <a:lnTo>
                    <a:pt x="2227" y="3905"/>
                  </a:lnTo>
                  <a:lnTo>
                    <a:pt x="2227" y="3227"/>
                  </a:lnTo>
                  <a:close/>
                  <a:moveTo>
                    <a:pt x="8370" y="3227"/>
                  </a:moveTo>
                  <a:lnTo>
                    <a:pt x="8370" y="3905"/>
                  </a:lnTo>
                  <a:lnTo>
                    <a:pt x="7775" y="3905"/>
                  </a:lnTo>
                  <a:cubicBezTo>
                    <a:pt x="7882" y="3548"/>
                    <a:pt x="7870" y="3286"/>
                    <a:pt x="7870" y="3227"/>
                  </a:cubicBezTo>
                  <a:close/>
                  <a:moveTo>
                    <a:pt x="7109" y="843"/>
                  </a:moveTo>
                  <a:cubicBezTo>
                    <a:pt x="7144" y="843"/>
                    <a:pt x="7181" y="849"/>
                    <a:pt x="7215" y="857"/>
                  </a:cubicBezTo>
                  <a:cubicBezTo>
                    <a:pt x="7358" y="905"/>
                    <a:pt x="7477" y="1024"/>
                    <a:pt x="7525" y="1167"/>
                  </a:cubicBezTo>
                  <a:cubicBezTo>
                    <a:pt x="7549" y="1286"/>
                    <a:pt x="7537" y="1393"/>
                    <a:pt x="7537" y="1524"/>
                  </a:cubicBezTo>
                  <a:cubicBezTo>
                    <a:pt x="7537" y="3370"/>
                    <a:pt x="7585" y="3489"/>
                    <a:pt x="7454" y="3870"/>
                  </a:cubicBezTo>
                  <a:cubicBezTo>
                    <a:pt x="7394" y="4024"/>
                    <a:pt x="7311" y="4179"/>
                    <a:pt x="7215" y="4322"/>
                  </a:cubicBezTo>
                  <a:lnTo>
                    <a:pt x="4751" y="4322"/>
                  </a:lnTo>
                  <a:cubicBezTo>
                    <a:pt x="4846" y="3786"/>
                    <a:pt x="5156" y="3250"/>
                    <a:pt x="5537" y="2941"/>
                  </a:cubicBezTo>
                  <a:cubicBezTo>
                    <a:pt x="5763" y="2750"/>
                    <a:pt x="6108" y="2560"/>
                    <a:pt x="6465" y="2453"/>
                  </a:cubicBezTo>
                  <a:cubicBezTo>
                    <a:pt x="6763" y="2381"/>
                    <a:pt x="6799" y="2405"/>
                    <a:pt x="6870" y="2346"/>
                  </a:cubicBezTo>
                  <a:cubicBezTo>
                    <a:pt x="6894" y="2322"/>
                    <a:pt x="6894" y="2298"/>
                    <a:pt x="6918" y="2286"/>
                  </a:cubicBezTo>
                  <a:cubicBezTo>
                    <a:pt x="6930" y="2238"/>
                    <a:pt x="6930" y="2203"/>
                    <a:pt x="6930" y="2167"/>
                  </a:cubicBezTo>
                  <a:lnTo>
                    <a:pt x="6930" y="988"/>
                  </a:lnTo>
                  <a:cubicBezTo>
                    <a:pt x="6930" y="964"/>
                    <a:pt x="6942" y="929"/>
                    <a:pt x="6954" y="905"/>
                  </a:cubicBezTo>
                  <a:cubicBezTo>
                    <a:pt x="6991" y="860"/>
                    <a:pt x="7048" y="843"/>
                    <a:pt x="7109" y="843"/>
                  </a:cubicBezTo>
                  <a:close/>
                  <a:moveTo>
                    <a:pt x="4453" y="4227"/>
                  </a:moveTo>
                  <a:cubicBezTo>
                    <a:pt x="4453" y="4251"/>
                    <a:pt x="4441" y="4286"/>
                    <a:pt x="4441" y="4322"/>
                  </a:cubicBezTo>
                  <a:lnTo>
                    <a:pt x="3548" y="4322"/>
                  </a:lnTo>
                  <a:cubicBezTo>
                    <a:pt x="3489" y="4322"/>
                    <a:pt x="3441" y="4322"/>
                    <a:pt x="3405" y="4346"/>
                  </a:cubicBezTo>
                  <a:cubicBezTo>
                    <a:pt x="3370" y="4298"/>
                    <a:pt x="3358" y="4262"/>
                    <a:pt x="3322" y="4227"/>
                  </a:cubicBezTo>
                  <a:close/>
                  <a:moveTo>
                    <a:pt x="3489" y="0"/>
                  </a:moveTo>
                  <a:cubicBezTo>
                    <a:pt x="3144" y="0"/>
                    <a:pt x="2858" y="274"/>
                    <a:pt x="2858" y="619"/>
                  </a:cubicBezTo>
                  <a:lnTo>
                    <a:pt x="2858" y="1905"/>
                  </a:lnTo>
                  <a:lnTo>
                    <a:pt x="1167" y="1905"/>
                  </a:lnTo>
                  <a:cubicBezTo>
                    <a:pt x="750" y="1905"/>
                    <a:pt x="357" y="2107"/>
                    <a:pt x="155" y="2465"/>
                  </a:cubicBezTo>
                  <a:cubicBezTo>
                    <a:pt x="107" y="2536"/>
                    <a:pt x="143" y="2643"/>
                    <a:pt x="215" y="2691"/>
                  </a:cubicBezTo>
                  <a:cubicBezTo>
                    <a:pt x="237" y="2706"/>
                    <a:pt x="263" y="2713"/>
                    <a:pt x="289" y="2713"/>
                  </a:cubicBezTo>
                  <a:cubicBezTo>
                    <a:pt x="347" y="2713"/>
                    <a:pt x="408" y="2680"/>
                    <a:pt x="441" y="2631"/>
                  </a:cubicBezTo>
                  <a:cubicBezTo>
                    <a:pt x="572" y="2417"/>
                    <a:pt x="762" y="2274"/>
                    <a:pt x="1000" y="2227"/>
                  </a:cubicBezTo>
                  <a:lnTo>
                    <a:pt x="1000" y="3941"/>
                  </a:lnTo>
                  <a:cubicBezTo>
                    <a:pt x="631" y="3846"/>
                    <a:pt x="334" y="3536"/>
                    <a:pt x="322" y="3155"/>
                  </a:cubicBezTo>
                  <a:cubicBezTo>
                    <a:pt x="322" y="3060"/>
                    <a:pt x="238" y="3000"/>
                    <a:pt x="155" y="3000"/>
                  </a:cubicBezTo>
                  <a:cubicBezTo>
                    <a:pt x="60" y="3000"/>
                    <a:pt x="0" y="3072"/>
                    <a:pt x="0" y="3167"/>
                  </a:cubicBezTo>
                  <a:cubicBezTo>
                    <a:pt x="48" y="3762"/>
                    <a:pt x="536" y="4239"/>
                    <a:pt x="1131" y="4286"/>
                  </a:cubicBezTo>
                  <a:lnTo>
                    <a:pt x="3001" y="4286"/>
                  </a:lnTo>
                  <a:cubicBezTo>
                    <a:pt x="3024" y="4370"/>
                    <a:pt x="3072" y="4465"/>
                    <a:pt x="3120" y="4536"/>
                  </a:cubicBezTo>
                  <a:cubicBezTo>
                    <a:pt x="2941" y="4667"/>
                    <a:pt x="2834" y="4882"/>
                    <a:pt x="2834" y="5120"/>
                  </a:cubicBezTo>
                  <a:lnTo>
                    <a:pt x="2834" y="5632"/>
                  </a:lnTo>
                  <a:cubicBezTo>
                    <a:pt x="2834" y="6025"/>
                    <a:pt x="3144" y="6346"/>
                    <a:pt x="3536" y="6370"/>
                  </a:cubicBezTo>
                  <a:lnTo>
                    <a:pt x="3536" y="8704"/>
                  </a:lnTo>
                  <a:cubicBezTo>
                    <a:pt x="3536" y="8787"/>
                    <a:pt x="3608" y="8870"/>
                    <a:pt x="3691" y="8870"/>
                  </a:cubicBezTo>
                  <a:cubicBezTo>
                    <a:pt x="3786" y="8870"/>
                    <a:pt x="3858" y="8787"/>
                    <a:pt x="3858" y="8704"/>
                  </a:cubicBezTo>
                  <a:lnTo>
                    <a:pt x="3858" y="6310"/>
                  </a:lnTo>
                  <a:lnTo>
                    <a:pt x="5001" y="6310"/>
                  </a:lnTo>
                  <a:cubicBezTo>
                    <a:pt x="5096" y="6310"/>
                    <a:pt x="5168" y="6227"/>
                    <a:pt x="5168" y="6144"/>
                  </a:cubicBezTo>
                  <a:cubicBezTo>
                    <a:pt x="5168" y="6048"/>
                    <a:pt x="5096" y="5977"/>
                    <a:pt x="5001" y="5977"/>
                  </a:cubicBezTo>
                  <a:lnTo>
                    <a:pt x="3548" y="5977"/>
                  </a:lnTo>
                  <a:cubicBezTo>
                    <a:pt x="3334" y="5965"/>
                    <a:pt x="3155" y="5786"/>
                    <a:pt x="3155" y="5572"/>
                  </a:cubicBezTo>
                  <a:lnTo>
                    <a:pt x="3155" y="5048"/>
                  </a:lnTo>
                  <a:cubicBezTo>
                    <a:pt x="3155" y="4917"/>
                    <a:pt x="3215" y="4798"/>
                    <a:pt x="3322" y="4727"/>
                  </a:cubicBezTo>
                  <a:cubicBezTo>
                    <a:pt x="3394" y="4667"/>
                    <a:pt x="3489" y="4632"/>
                    <a:pt x="3572" y="4632"/>
                  </a:cubicBezTo>
                  <a:lnTo>
                    <a:pt x="7215" y="4632"/>
                  </a:lnTo>
                  <a:cubicBezTo>
                    <a:pt x="7275" y="4632"/>
                    <a:pt x="7311" y="4655"/>
                    <a:pt x="7358" y="4667"/>
                  </a:cubicBezTo>
                  <a:lnTo>
                    <a:pt x="7370" y="4667"/>
                  </a:lnTo>
                  <a:cubicBezTo>
                    <a:pt x="7525" y="4727"/>
                    <a:pt x="7608" y="4870"/>
                    <a:pt x="7608" y="5036"/>
                  </a:cubicBezTo>
                  <a:lnTo>
                    <a:pt x="7608" y="5560"/>
                  </a:lnTo>
                  <a:cubicBezTo>
                    <a:pt x="7608" y="5786"/>
                    <a:pt x="7430" y="5977"/>
                    <a:pt x="7192" y="5977"/>
                  </a:cubicBezTo>
                  <a:lnTo>
                    <a:pt x="5620" y="5977"/>
                  </a:lnTo>
                  <a:cubicBezTo>
                    <a:pt x="5525" y="5977"/>
                    <a:pt x="5453" y="6048"/>
                    <a:pt x="5453" y="6144"/>
                  </a:cubicBezTo>
                  <a:cubicBezTo>
                    <a:pt x="5453" y="6227"/>
                    <a:pt x="5525" y="6298"/>
                    <a:pt x="5620" y="6298"/>
                  </a:cubicBezTo>
                  <a:lnTo>
                    <a:pt x="6751" y="6298"/>
                  </a:lnTo>
                  <a:lnTo>
                    <a:pt x="6751" y="6751"/>
                  </a:lnTo>
                  <a:cubicBezTo>
                    <a:pt x="6751" y="6834"/>
                    <a:pt x="6823" y="6918"/>
                    <a:pt x="6918" y="6918"/>
                  </a:cubicBezTo>
                  <a:cubicBezTo>
                    <a:pt x="7001" y="6918"/>
                    <a:pt x="7073" y="6834"/>
                    <a:pt x="7073" y="6751"/>
                  </a:cubicBezTo>
                  <a:lnTo>
                    <a:pt x="7073" y="6298"/>
                  </a:lnTo>
                  <a:lnTo>
                    <a:pt x="7215" y="6298"/>
                  </a:lnTo>
                  <a:cubicBezTo>
                    <a:pt x="7608" y="6298"/>
                    <a:pt x="7942" y="5977"/>
                    <a:pt x="7942" y="5572"/>
                  </a:cubicBezTo>
                  <a:lnTo>
                    <a:pt x="7942" y="5048"/>
                  </a:lnTo>
                  <a:cubicBezTo>
                    <a:pt x="7942" y="4786"/>
                    <a:pt x="7787" y="4560"/>
                    <a:pt x="7585" y="4429"/>
                  </a:cubicBezTo>
                  <a:lnTo>
                    <a:pt x="7585" y="4393"/>
                  </a:lnTo>
                  <a:cubicBezTo>
                    <a:pt x="7608" y="4334"/>
                    <a:pt x="7644" y="4298"/>
                    <a:pt x="7668" y="4239"/>
                  </a:cubicBezTo>
                  <a:lnTo>
                    <a:pt x="8561" y="4239"/>
                  </a:lnTo>
                  <a:cubicBezTo>
                    <a:pt x="8728" y="4239"/>
                    <a:pt x="8894" y="4191"/>
                    <a:pt x="9037" y="4120"/>
                  </a:cubicBezTo>
                  <a:cubicBezTo>
                    <a:pt x="9073" y="4096"/>
                    <a:pt x="9263" y="4001"/>
                    <a:pt x="10394" y="3405"/>
                  </a:cubicBezTo>
                  <a:cubicBezTo>
                    <a:pt x="10621" y="3250"/>
                    <a:pt x="10668" y="2929"/>
                    <a:pt x="10466" y="2750"/>
                  </a:cubicBezTo>
                  <a:cubicBezTo>
                    <a:pt x="10394" y="2691"/>
                    <a:pt x="10383" y="2691"/>
                    <a:pt x="9918" y="2453"/>
                  </a:cubicBezTo>
                  <a:lnTo>
                    <a:pt x="9632" y="2298"/>
                  </a:lnTo>
                  <a:cubicBezTo>
                    <a:pt x="9610" y="2287"/>
                    <a:pt x="9585" y="2282"/>
                    <a:pt x="9559" y="2282"/>
                  </a:cubicBezTo>
                  <a:cubicBezTo>
                    <a:pt x="9503" y="2282"/>
                    <a:pt x="9446" y="2308"/>
                    <a:pt x="9430" y="2357"/>
                  </a:cubicBezTo>
                  <a:cubicBezTo>
                    <a:pt x="9382" y="2441"/>
                    <a:pt x="9418" y="2536"/>
                    <a:pt x="9490" y="2572"/>
                  </a:cubicBezTo>
                  <a:lnTo>
                    <a:pt x="9621" y="2643"/>
                  </a:lnTo>
                  <a:cubicBezTo>
                    <a:pt x="9490" y="2881"/>
                    <a:pt x="9490" y="3179"/>
                    <a:pt x="9621" y="3429"/>
                  </a:cubicBezTo>
                  <a:lnTo>
                    <a:pt x="8882" y="3834"/>
                  </a:lnTo>
                  <a:cubicBezTo>
                    <a:pt x="8823" y="3870"/>
                    <a:pt x="8763" y="3893"/>
                    <a:pt x="8680" y="3905"/>
                  </a:cubicBezTo>
                  <a:lnTo>
                    <a:pt x="8680" y="2203"/>
                  </a:lnTo>
                  <a:cubicBezTo>
                    <a:pt x="8823" y="2227"/>
                    <a:pt x="8894" y="2274"/>
                    <a:pt x="8942" y="2298"/>
                  </a:cubicBezTo>
                  <a:cubicBezTo>
                    <a:pt x="8966" y="2314"/>
                    <a:pt x="8995" y="2322"/>
                    <a:pt x="9023" y="2322"/>
                  </a:cubicBezTo>
                  <a:cubicBezTo>
                    <a:pt x="9077" y="2322"/>
                    <a:pt x="9129" y="2293"/>
                    <a:pt x="9144" y="2238"/>
                  </a:cubicBezTo>
                  <a:cubicBezTo>
                    <a:pt x="9192" y="2167"/>
                    <a:pt x="9156" y="2060"/>
                    <a:pt x="9085" y="2036"/>
                  </a:cubicBezTo>
                  <a:lnTo>
                    <a:pt x="9025" y="2000"/>
                  </a:lnTo>
                  <a:cubicBezTo>
                    <a:pt x="8882" y="1929"/>
                    <a:pt x="8716" y="1881"/>
                    <a:pt x="8549" y="1881"/>
                  </a:cubicBezTo>
                  <a:lnTo>
                    <a:pt x="7882" y="1881"/>
                  </a:lnTo>
                  <a:lnTo>
                    <a:pt x="7882" y="1345"/>
                  </a:lnTo>
                  <a:cubicBezTo>
                    <a:pt x="7882" y="1048"/>
                    <a:pt x="7704" y="750"/>
                    <a:pt x="7370" y="619"/>
                  </a:cubicBezTo>
                  <a:cubicBezTo>
                    <a:pt x="7297" y="590"/>
                    <a:pt x="7200" y="569"/>
                    <a:pt x="7107" y="569"/>
                  </a:cubicBezTo>
                  <a:cubicBezTo>
                    <a:pt x="7049" y="569"/>
                    <a:pt x="6992" y="577"/>
                    <a:pt x="6942" y="595"/>
                  </a:cubicBezTo>
                  <a:cubicBezTo>
                    <a:pt x="6930" y="262"/>
                    <a:pt x="6656" y="0"/>
                    <a:pt x="6322" y="0"/>
                  </a:cubicBezTo>
                  <a:lnTo>
                    <a:pt x="6299" y="0"/>
                  </a:lnTo>
                  <a:cubicBezTo>
                    <a:pt x="6120" y="0"/>
                    <a:pt x="5965" y="71"/>
                    <a:pt x="5846" y="202"/>
                  </a:cubicBezTo>
                  <a:cubicBezTo>
                    <a:pt x="5727" y="71"/>
                    <a:pt x="5560" y="0"/>
                    <a:pt x="5382" y="0"/>
                  </a:cubicBezTo>
                  <a:lnTo>
                    <a:pt x="5370" y="0"/>
                  </a:lnTo>
                  <a:cubicBezTo>
                    <a:pt x="5191" y="0"/>
                    <a:pt x="5025" y="71"/>
                    <a:pt x="4906" y="202"/>
                  </a:cubicBezTo>
                  <a:cubicBezTo>
                    <a:pt x="4787" y="71"/>
                    <a:pt x="4620" y="0"/>
                    <a:pt x="4441" y="0"/>
                  </a:cubicBezTo>
                  <a:lnTo>
                    <a:pt x="4429" y="0"/>
                  </a:lnTo>
                  <a:cubicBezTo>
                    <a:pt x="4251" y="0"/>
                    <a:pt x="4084" y="71"/>
                    <a:pt x="3965" y="202"/>
                  </a:cubicBezTo>
                  <a:cubicBezTo>
                    <a:pt x="3846" y="71"/>
                    <a:pt x="3679" y="0"/>
                    <a:pt x="350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63" name="Google Shape;12463;p82"/>
            <p:cNvSpPr/>
            <p:nvPr/>
          </p:nvSpPr>
          <p:spPr>
            <a:xfrm>
              <a:off x="3819385" y="34932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64" name="Google Shape;12464;p82"/>
            <p:cNvSpPr/>
            <p:nvPr/>
          </p:nvSpPr>
          <p:spPr>
            <a:xfrm>
              <a:off x="3644044" y="3592490"/>
              <a:ext cx="112494" cy="106420"/>
            </a:xfrm>
            <a:custGeom>
              <a:avLst/>
              <a:gdLst/>
              <a:ahLst/>
              <a:cxnLst/>
              <a:rect l="l" t="t" r="r" b="b"/>
              <a:pathLst>
                <a:path w="3537" h="3346" extrusionOk="0">
                  <a:moveTo>
                    <a:pt x="3382" y="0"/>
                  </a:moveTo>
                  <a:cubicBezTo>
                    <a:pt x="3299" y="0"/>
                    <a:pt x="3227" y="72"/>
                    <a:pt x="3227" y="167"/>
                  </a:cubicBezTo>
                  <a:lnTo>
                    <a:pt x="3227" y="2798"/>
                  </a:lnTo>
                  <a:cubicBezTo>
                    <a:pt x="3227" y="2929"/>
                    <a:pt x="3120" y="3036"/>
                    <a:pt x="2989" y="3036"/>
                  </a:cubicBezTo>
                  <a:lnTo>
                    <a:pt x="572" y="3036"/>
                  </a:lnTo>
                  <a:cubicBezTo>
                    <a:pt x="441" y="3036"/>
                    <a:pt x="334" y="2929"/>
                    <a:pt x="334" y="2798"/>
                  </a:cubicBezTo>
                  <a:lnTo>
                    <a:pt x="334" y="2060"/>
                  </a:lnTo>
                  <a:cubicBezTo>
                    <a:pt x="334" y="1965"/>
                    <a:pt x="263" y="1893"/>
                    <a:pt x="167" y="1893"/>
                  </a:cubicBezTo>
                  <a:cubicBezTo>
                    <a:pt x="84" y="1893"/>
                    <a:pt x="1" y="1965"/>
                    <a:pt x="1" y="2060"/>
                  </a:cubicBezTo>
                  <a:lnTo>
                    <a:pt x="1" y="2798"/>
                  </a:lnTo>
                  <a:cubicBezTo>
                    <a:pt x="1" y="3108"/>
                    <a:pt x="263" y="3346"/>
                    <a:pt x="560" y="3346"/>
                  </a:cubicBezTo>
                  <a:lnTo>
                    <a:pt x="2989" y="3346"/>
                  </a:lnTo>
                  <a:cubicBezTo>
                    <a:pt x="3299" y="3346"/>
                    <a:pt x="3537" y="3096"/>
                    <a:pt x="3537" y="2798"/>
                  </a:cubicBezTo>
                  <a:lnTo>
                    <a:pt x="3537" y="167"/>
                  </a:lnTo>
                  <a:cubicBezTo>
                    <a:pt x="3537" y="60"/>
                    <a:pt x="3465" y="0"/>
                    <a:pt x="338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465" name="Google Shape;12465;p82"/>
          <p:cNvSpPr/>
          <p:nvPr/>
        </p:nvSpPr>
        <p:spPr>
          <a:xfrm>
            <a:off x="5291953" y="4228599"/>
            <a:ext cx="478687" cy="477923"/>
          </a:xfrm>
          <a:custGeom>
            <a:avLst/>
            <a:gdLst/>
            <a:ahLst/>
            <a:cxnLst/>
            <a:rect l="l" t="t" r="r" b="b"/>
            <a:pathLst>
              <a:path w="11288" h="11270" extrusionOk="0">
                <a:moveTo>
                  <a:pt x="6049" y="351"/>
                </a:moveTo>
                <a:lnTo>
                  <a:pt x="6049" y="1149"/>
                </a:lnTo>
                <a:lnTo>
                  <a:pt x="5239" y="1149"/>
                </a:lnTo>
                <a:lnTo>
                  <a:pt x="5239" y="351"/>
                </a:lnTo>
                <a:close/>
                <a:moveTo>
                  <a:pt x="1167" y="5828"/>
                </a:moveTo>
                <a:lnTo>
                  <a:pt x="1167" y="6650"/>
                </a:lnTo>
                <a:lnTo>
                  <a:pt x="345" y="6650"/>
                </a:lnTo>
                <a:lnTo>
                  <a:pt x="345" y="5828"/>
                </a:lnTo>
                <a:close/>
                <a:moveTo>
                  <a:pt x="10954" y="5828"/>
                </a:moveTo>
                <a:lnTo>
                  <a:pt x="10954" y="6650"/>
                </a:lnTo>
                <a:lnTo>
                  <a:pt x="10132" y="6650"/>
                </a:lnTo>
                <a:lnTo>
                  <a:pt x="10132" y="5828"/>
                </a:lnTo>
                <a:close/>
                <a:moveTo>
                  <a:pt x="1442" y="0"/>
                </a:moveTo>
                <a:cubicBezTo>
                  <a:pt x="1273" y="0"/>
                  <a:pt x="1100" y="58"/>
                  <a:pt x="953" y="185"/>
                </a:cubicBezTo>
                <a:cubicBezTo>
                  <a:pt x="726" y="375"/>
                  <a:pt x="643" y="709"/>
                  <a:pt x="726" y="971"/>
                </a:cubicBezTo>
                <a:cubicBezTo>
                  <a:pt x="755" y="1047"/>
                  <a:pt x="814" y="1085"/>
                  <a:pt x="885" y="1085"/>
                </a:cubicBezTo>
                <a:cubicBezTo>
                  <a:pt x="903" y="1085"/>
                  <a:pt x="922" y="1082"/>
                  <a:pt x="941" y="1078"/>
                </a:cubicBezTo>
                <a:cubicBezTo>
                  <a:pt x="1024" y="1042"/>
                  <a:pt x="1072" y="959"/>
                  <a:pt x="1036" y="863"/>
                </a:cubicBezTo>
                <a:cubicBezTo>
                  <a:pt x="953" y="601"/>
                  <a:pt x="1143" y="328"/>
                  <a:pt x="1429" y="328"/>
                </a:cubicBezTo>
                <a:cubicBezTo>
                  <a:pt x="1798" y="328"/>
                  <a:pt x="1977" y="792"/>
                  <a:pt x="1691" y="1042"/>
                </a:cubicBezTo>
                <a:cubicBezTo>
                  <a:pt x="1631" y="1112"/>
                  <a:pt x="1545" y="1140"/>
                  <a:pt x="1463" y="1140"/>
                </a:cubicBezTo>
                <a:cubicBezTo>
                  <a:pt x="1447" y="1140"/>
                  <a:pt x="1432" y="1139"/>
                  <a:pt x="1417" y="1137"/>
                </a:cubicBezTo>
                <a:cubicBezTo>
                  <a:pt x="1322" y="1137"/>
                  <a:pt x="1238" y="1197"/>
                  <a:pt x="1238" y="1280"/>
                </a:cubicBezTo>
                <a:cubicBezTo>
                  <a:pt x="1238" y="1375"/>
                  <a:pt x="1298" y="1459"/>
                  <a:pt x="1381" y="1459"/>
                </a:cubicBezTo>
                <a:cubicBezTo>
                  <a:pt x="1409" y="1462"/>
                  <a:pt x="1436" y="1464"/>
                  <a:pt x="1463" y="1464"/>
                </a:cubicBezTo>
                <a:cubicBezTo>
                  <a:pt x="1628" y="1464"/>
                  <a:pt x="1795" y="1403"/>
                  <a:pt x="1917" y="1280"/>
                </a:cubicBezTo>
                <a:cubicBezTo>
                  <a:pt x="2036" y="1185"/>
                  <a:pt x="2131" y="1042"/>
                  <a:pt x="2155" y="899"/>
                </a:cubicBezTo>
                <a:lnTo>
                  <a:pt x="3822" y="899"/>
                </a:lnTo>
                <a:cubicBezTo>
                  <a:pt x="3167" y="1149"/>
                  <a:pt x="2572" y="1542"/>
                  <a:pt x="2072" y="2042"/>
                </a:cubicBezTo>
                <a:cubicBezTo>
                  <a:pt x="1143" y="2971"/>
                  <a:pt x="619" y="4173"/>
                  <a:pt x="595" y="5471"/>
                </a:cubicBezTo>
                <a:lnTo>
                  <a:pt x="167" y="5471"/>
                </a:lnTo>
                <a:cubicBezTo>
                  <a:pt x="72" y="5471"/>
                  <a:pt x="0" y="5543"/>
                  <a:pt x="0" y="5626"/>
                </a:cubicBezTo>
                <a:lnTo>
                  <a:pt x="0" y="6793"/>
                </a:lnTo>
                <a:cubicBezTo>
                  <a:pt x="0" y="6876"/>
                  <a:pt x="72" y="6959"/>
                  <a:pt x="167" y="6959"/>
                </a:cubicBezTo>
                <a:lnTo>
                  <a:pt x="1322" y="6959"/>
                </a:lnTo>
                <a:cubicBezTo>
                  <a:pt x="1417" y="6959"/>
                  <a:pt x="1488" y="6876"/>
                  <a:pt x="1488" y="6793"/>
                </a:cubicBezTo>
                <a:lnTo>
                  <a:pt x="1488" y="5626"/>
                </a:lnTo>
                <a:cubicBezTo>
                  <a:pt x="1488" y="5543"/>
                  <a:pt x="1417" y="5471"/>
                  <a:pt x="1322" y="5471"/>
                </a:cubicBezTo>
                <a:lnTo>
                  <a:pt x="941" y="5471"/>
                </a:lnTo>
                <a:cubicBezTo>
                  <a:pt x="1012" y="3185"/>
                  <a:pt x="2703" y="1304"/>
                  <a:pt x="4906" y="959"/>
                </a:cubicBezTo>
                <a:lnTo>
                  <a:pt x="4906" y="1304"/>
                </a:lnTo>
                <a:cubicBezTo>
                  <a:pt x="4906" y="1387"/>
                  <a:pt x="4989" y="1459"/>
                  <a:pt x="5072" y="1459"/>
                </a:cubicBezTo>
                <a:lnTo>
                  <a:pt x="5406" y="1459"/>
                </a:lnTo>
                <a:cubicBezTo>
                  <a:pt x="5227" y="1518"/>
                  <a:pt x="5072" y="1661"/>
                  <a:pt x="5001" y="1852"/>
                </a:cubicBezTo>
                <a:lnTo>
                  <a:pt x="3513" y="5269"/>
                </a:lnTo>
                <a:cubicBezTo>
                  <a:pt x="3382" y="5566"/>
                  <a:pt x="3322" y="5888"/>
                  <a:pt x="3322" y="6197"/>
                </a:cubicBezTo>
                <a:cubicBezTo>
                  <a:pt x="3322" y="6793"/>
                  <a:pt x="3548" y="7340"/>
                  <a:pt x="3941" y="7793"/>
                </a:cubicBezTo>
                <a:cubicBezTo>
                  <a:pt x="3977" y="7817"/>
                  <a:pt x="4001" y="7852"/>
                  <a:pt x="4036" y="7900"/>
                </a:cubicBezTo>
                <a:lnTo>
                  <a:pt x="3643" y="7900"/>
                </a:lnTo>
                <a:cubicBezTo>
                  <a:pt x="3429" y="7900"/>
                  <a:pt x="3215" y="8031"/>
                  <a:pt x="3132" y="8233"/>
                </a:cubicBezTo>
                <a:cubicBezTo>
                  <a:pt x="3096" y="8329"/>
                  <a:pt x="3132" y="8412"/>
                  <a:pt x="3215" y="8460"/>
                </a:cubicBezTo>
                <a:cubicBezTo>
                  <a:pt x="3240" y="8469"/>
                  <a:pt x="3264" y="8473"/>
                  <a:pt x="3287" y="8473"/>
                </a:cubicBezTo>
                <a:cubicBezTo>
                  <a:pt x="3351" y="8473"/>
                  <a:pt x="3406" y="8438"/>
                  <a:pt x="3441" y="8376"/>
                </a:cubicBezTo>
                <a:cubicBezTo>
                  <a:pt x="3465" y="8281"/>
                  <a:pt x="3560" y="8221"/>
                  <a:pt x="3667" y="8221"/>
                </a:cubicBezTo>
                <a:lnTo>
                  <a:pt x="7632" y="8221"/>
                </a:lnTo>
                <a:cubicBezTo>
                  <a:pt x="7775" y="8221"/>
                  <a:pt x="7870" y="8329"/>
                  <a:pt x="7870" y="8460"/>
                </a:cubicBezTo>
                <a:lnTo>
                  <a:pt x="7870" y="9043"/>
                </a:lnTo>
                <a:cubicBezTo>
                  <a:pt x="7870" y="9174"/>
                  <a:pt x="7775" y="9281"/>
                  <a:pt x="7632" y="9281"/>
                </a:cubicBezTo>
                <a:lnTo>
                  <a:pt x="3632" y="9281"/>
                </a:lnTo>
                <a:cubicBezTo>
                  <a:pt x="3501" y="9281"/>
                  <a:pt x="3393" y="9174"/>
                  <a:pt x="3393" y="9043"/>
                </a:cubicBezTo>
                <a:lnTo>
                  <a:pt x="3393" y="8972"/>
                </a:lnTo>
                <a:cubicBezTo>
                  <a:pt x="3393" y="8876"/>
                  <a:pt x="3322" y="8805"/>
                  <a:pt x="3227" y="8805"/>
                </a:cubicBezTo>
                <a:cubicBezTo>
                  <a:pt x="3143" y="8805"/>
                  <a:pt x="3072" y="8876"/>
                  <a:pt x="3072" y="8972"/>
                </a:cubicBezTo>
                <a:lnTo>
                  <a:pt x="3072" y="9043"/>
                </a:lnTo>
                <a:cubicBezTo>
                  <a:pt x="3072" y="9353"/>
                  <a:pt x="3322" y="9603"/>
                  <a:pt x="3632" y="9603"/>
                </a:cubicBezTo>
                <a:lnTo>
                  <a:pt x="3691" y="9603"/>
                </a:lnTo>
                <a:lnTo>
                  <a:pt x="3691" y="11103"/>
                </a:lnTo>
                <a:cubicBezTo>
                  <a:pt x="3691" y="11198"/>
                  <a:pt x="3763" y="11269"/>
                  <a:pt x="3858" y="11269"/>
                </a:cubicBezTo>
                <a:lnTo>
                  <a:pt x="7382" y="11269"/>
                </a:lnTo>
                <a:cubicBezTo>
                  <a:pt x="7477" y="11269"/>
                  <a:pt x="7549" y="11198"/>
                  <a:pt x="7549" y="11103"/>
                </a:cubicBezTo>
                <a:lnTo>
                  <a:pt x="7549" y="10710"/>
                </a:lnTo>
                <a:cubicBezTo>
                  <a:pt x="7549" y="10615"/>
                  <a:pt x="7477" y="10543"/>
                  <a:pt x="7382" y="10543"/>
                </a:cubicBezTo>
                <a:cubicBezTo>
                  <a:pt x="7299" y="10543"/>
                  <a:pt x="7215" y="10615"/>
                  <a:pt x="7215" y="10710"/>
                </a:cubicBezTo>
                <a:lnTo>
                  <a:pt x="7215" y="10948"/>
                </a:lnTo>
                <a:lnTo>
                  <a:pt x="4024" y="10948"/>
                </a:lnTo>
                <a:lnTo>
                  <a:pt x="4024" y="9603"/>
                </a:lnTo>
                <a:lnTo>
                  <a:pt x="7215" y="9603"/>
                </a:lnTo>
                <a:lnTo>
                  <a:pt x="7215" y="10031"/>
                </a:lnTo>
                <a:cubicBezTo>
                  <a:pt x="7215" y="10126"/>
                  <a:pt x="7299" y="10198"/>
                  <a:pt x="7382" y="10198"/>
                </a:cubicBezTo>
                <a:cubicBezTo>
                  <a:pt x="7477" y="10198"/>
                  <a:pt x="7549" y="10126"/>
                  <a:pt x="7549" y="10031"/>
                </a:cubicBezTo>
                <a:lnTo>
                  <a:pt x="7549" y="9603"/>
                </a:lnTo>
                <a:lnTo>
                  <a:pt x="7608" y="9603"/>
                </a:lnTo>
                <a:cubicBezTo>
                  <a:pt x="7918" y="9603"/>
                  <a:pt x="8168" y="9353"/>
                  <a:pt x="8168" y="9043"/>
                </a:cubicBezTo>
                <a:lnTo>
                  <a:pt x="8168" y="8460"/>
                </a:lnTo>
                <a:cubicBezTo>
                  <a:pt x="8168" y="8150"/>
                  <a:pt x="7918" y="7900"/>
                  <a:pt x="7608" y="7900"/>
                </a:cubicBezTo>
                <a:lnTo>
                  <a:pt x="7239" y="7900"/>
                </a:lnTo>
                <a:cubicBezTo>
                  <a:pt x="7453" y="7686"/>
                  <a:pt x="7632" y="7436"/>
                  <a:pt x="7751" y="7150"/>
                </a:cubicBezTo>
                <a:cubicBezTo>
                  <a:pt x="7799" y="7067"/>
                  <a:pt x="7751" y="6971"/>
                  <a:pt x="7668" y="6924"/>
                </a:cubicBezTo>
                <a:cubicBezTo>
                  <a:pt x="7643" y="6915"/>
                  <a:pt x="7620" y="6910"/>
                  <a:pt x="7598" y="6910"/>
                </a:cubicBezTo>
                <a:cubicBezTo>
                  <a:pt x="7532" y="6910"/>
                  <a:pt x="7477" y="6948"/>
                  <a:pt x="7442" y="7019"/>
                </a:cubicBezTo>
                <a:cubicBezTo>
                  <a:pt x="7275" y="7388"/>
                  <a:pt x="7013" y="7686"/>
                  <a:pt x="6680" y="7900"/>
                </a:cubicBezTo>
                <a:lnTo>
                  <a:pt x="4572" y="7900"/>
                </a:lnTo>
                <a:cubicBezTo>
                  <a:pt x="4001" y="7555"/>
                  <a:pt x="3632" y="6912"/>
                  <a:pt x="3632" y="6209"/>
                </a:cubicBezTo>
                <a:cubicBezTo>
                  <a:pt x="3632" y="5947"/>
                  <a:pt x="3691" y="5674"/>
                  <a:pt x="3798" y="5423"/>
                </a:cubicBezTo>
                <a:lnTo>
                  <a:pt x="5287" y="2006"/>
                </a:lnTo>
                <a:cubicBezTo>
                  <a:pt x="5310" y="1911"/>
                  <a:pt x="5370" y="1852"/>
                  <a:pt x="5453" y="1828"/>
                </a:cubicBezTo>
                <a:lnTo>
                  <a:pt x="5453" y="5114"/>
                </a:lnTo>
                <a:cubicBezTo>
                  <a:pt x="5072" y="5173"/>
                  <a:pt x="4775" y="5423"/>
                  <a:pt x="4656" y="5781"/>
                </a:cubicBezTo>
                <a:cubicBezTo>
                  <a:pt x="4632" y="5876"/>
                  <a:pt x="4679" y="5959"/>
                  <a:pt x="4763" y="5995"/>
                </a:cubicBezTo>
                <a:cubicBezTo>
                  <a:pt x="4779" y="5999"/>
                  <a:pt x="4795" y="6001"/>
                  <a:pt x="4811" y="6001"/>
                </a:cubicBezTo>
                <a:cubicBezTo>
                  <a:pt x="4886" y="6001"/>
                  <a:pt x="4947" y="5957"/>
                  <a:pt x="4977" y="5888"/>
                </a:cubicBezTo>
                <a:cubicBezTo>
                  <a:pt x="5085" y="5573"/>
                  <a:pt x="5349" y="5427"/>
                  <a:pt x="5614" y="5427"/>
                </a:cubicBezTo>
                <a:cubicBezTo>
                  <a:pt x="5930" y="5427"/>
                  <a:pt x="6247" y="5636"/>
                  <a:pt x="6299" y="6019"/>
                </a:cubicBezTo>
                <a:lnTo>
                  <a:pt x="6299" y="6114"/>
                </a:lnTo>
                <a:cubicBezTo>
                  <a:pt x="6299" y="6537"/>
                  <a:pt x="5951" y="6795"/>
                  <a:pt x="5605" y="6795"/>
                </a:cubicBezTo>
                <a:cubicBezTo>
                  <a:pt x="5356" y="6795"/>
                  <a:pt x="5108" y="6662"/>
                  <a:pt x="4989" y="6364"/>
                </a:cubicBezTo>
                <a:cubicBezTo>
                  <a:pt x="4962" y="6293"/>
                  <a:pt x="4903" y="6255"/>
                  <a:pt x="4835" y="6255"/>
                </a:cubicBezTo>
                <a:cubicBezTo>
                  <a:pt x="4811" y="6255"/>
                  <a:pt x="4787" y="6260"/>
                  <a:pt x="4763" y="6269"/>
                </a:cubicBezTo>
                <a:cubicBezTo>
                  <a:pt x="4679" y="6305"/>
                  <a:pt x="4632" y="6412"/>
                  <a:pt x="4679" y="6495"/>
                </a:cubicBezTo>
                <a:cubicBezTo>
                  <a:pt x="4810" y="6805"/>
                  <a:pt x="5072" y="7043"/>
                  <a:pt x="5418" y="7126"/>
                </a:cubicBezTo>
                <a:cubicBezTo>
                  <a:pt x="5483" y="7138"/>
                  <a:pt x="5548" y="7144"/>
                  <a:pt x="5612" y="7144"/>
                </a:cubicBezTo>
                <a:cubicBezTo>
                  <a:pt x="6166" y="7144"/>
                  <a:pt x="6644" y="6702"/>
                  <a:pt x="6644" y="6126"/>
                </a:cubicBezTo>
                <a:cubicBezTo>
                  <a:pt x="6644" y="5590"/>
                  <a:pt x="6239" y="5197"/>
                  <a:pt x="5787" y="5126"/>
                </a:cubicBezTo>
                <a:lnTo>
                  <a:pt x="5787" y="1840"/>
                </a:lnTo>
                <a:cubicBezTo>
                  <a:pt x="5870" y="1864"/>
                  <a:pt x="5929" y="1947"/>
                  <a:pt x="5953" y="2018"/>
                </a:cubicBezTo>
                <a:lnTo>
                  <a:pt x="7442" y="5459"/>
                </a:lnTo>
                <a:cubicBezTo>
                  <a:pt x="7573" y="5769"/>
                  <a:pt x="7632" y="6114"/>
                  <a:pt x="7596" y="6447"/>
                </a:cubicBezTo>
                <a:cubicBezTo>
                  <a:pt x="7573" y="6543"/>
                  <a:pt x="7656" y="6626"/>
                  <a:pt x="7739" y="6626"/>
                </a:cubicBezTo>
                <a:cubicBezTo>
                  <a:pt x="7750" y="6629"/>
                  <a:pt x="7762" y="6630"/>
                  <a:pt x="7772" y="6630"/>
                </a:cubicBezTo>
                <a:cubicBezTo>
                  <a:pt x="7853" y="6630"/>
                  <a:pt x="7918" y="6557"/>
                  <a:pt x="7918" y="6483"/>
                </a:cubicBezTo>
                <a:cubicBezTo>
                  <a:pt x="7965" y="6090"/>
                  <a:pt x="7906" y="5697"/>
                  <a:pt x="7739" y="5316"/>
                </a:cubicBezTo>
                <a:lnTo>
                  <a:pt x="6251" y="1887"/>
                </a:lnTo>
                <a:cubicBezTo>
                  <a:pt x="6180" y="1709"/>
                  <a:pt x="6025" y="1566"/>
                  <a:pt x="5846" y="1494"/>
                </a:cubicBezTo>
                <a:lnTo>
                  <a:pt x="6180" y="1494"/>
                </a:lnTo>
                <a:cubicBezTo>
                  <a:pt x="6263" y="1494"/>
                  <a:pt x="6346" y="1423"/>
                  <a:pt x="6346" y="1328"/>
                </a:cubicBezTo>
                <a:lnTo>
                  <a:pt x="6346" y="994"/>
                </a:lnTo>
                <a:cubicBezTo>
                  <a:pt x="8549" y="1328"/>
                  <a:pt x="10240" y="3221"/>
                  <a:pt x="10311" y="5495"/>
                </a:cubicBezTo>
                <a:lnTo>
                  <a:pt x="9930" y="5495"/>
                </a:lnTo>
                <a:cubicBezTo>
                  <a:pt x="9835" y="5495"/>
                  <a:pt x="9763" y="5578"/>
                  <a:pt x="9763" y="5662"/>
                </a:cubicBezTo>
                <a:lnTo>
                  <a:pt x="9763" y="6828"/>
                </a:lnTo>
                <a:cubicBezTo>
                  <a:pt x="9763" y="6912"/>
                  <a:pt x="9835" y="6983"/>
                  <a:pt x="9930" y="6983"/>
                </a:cubicBezTo>
                <a:lnTo>
                  <a:pt x="11085" y="6983"/>
                </a:lnTo>
                <a:cubicBezTo>
                  <a:pt x="11180" y="6983"/>
                  <a:pt x="11252" y="6912"/>
                  <a:pt x="11252" y="6828"/>
                </a:cubicBezTo>
                <a:lnTo>
                  <a:pt x="11252" y="5662"/>
                </a:lnTo>
                <a:cubicBezTo>
                  <a:pt x="11287" y="5554"/>
                  <a:pt x="11204" y="5483"/>
                  <a:pt x="11121" y="5483"/>
                </a:cubicBezTo>
                <a:lnTo>
                  <a:pt x="10692" y="5483"/>
                </a:lnTo>
                <a:cubicBezTo>
                  <a:pt x="10656" y="4185"/>
                  <a:pt x="10132" y="2983"/>
                  <a:pt x="9216" y="2054"/>
                </a:cubicBezTo>
                <a:cubicBezTo>
                  <a:pt x="8704" y="1554"/>
                  <a:pt x="8108" y="1161"/>
                  <a:pt x="7453" y="911"/>
                </a:cubicBezTo>
                <a:lnTo>
                  <a:pt x="9120" y="911"/>
                </a:lnTo>
                <a:cubicBezTo>
                  <a:pt x="9204" y="1244"/>
                  <a:pt x="9501" y="1483"/>
                  <a:pt x="9835" y="1483"/>
                </a:cubicBezTo>
                <a:cubicBezTo>
                  <a:pt x="10240" y="1483"/>
                  <a:pt x="10585" y="1149"/>
                  <a:pt x="10585" y="732"/>
                </a:cubicBezTo>
                <a:cubicBezTo>
                  <a:pt x="10585" y="447"/>
                  <a:pt x="10418" y="197"/>
                  <a:pt x="10180" y="78"/>
                </a:cubicBezTo>
                <a:cubicBezTo>
                  <a:pt x="10155" y="63"/>
                  <a:pt x="10128" y="56"/>
                  <a:pt x="10102" y="56"/>
                </a:cubicBezTo>
                <a:cubicBezTo>
                  <a:pt x="10043" y="56"/>
                  <a:pt x="9987" y="91"/>
                  <a:pt x="9954" y="149"/>
                </a:cubicBezTo>
                <a:cubicBezTo>
                  <a:pt x="9918" y="244"/>
                  <a:pt x="9942" y="328"/>
                  <a:pt x="10037" y="375"/>
                </a:cubicBezTo>
                <a:cubicBezTo>
                  <a:pt x="10168" y="447"/>
                  <a:pt x="10251" y="590"/>
                  <a:pt x="10251" y="732"/>
                </a:cubicBezTo>
                <a:cubicBezTo>
                  <a:pt x="10251" y="959"/>
                  <a:pt x="10073" y="1137"/>
                  <a:pt x="9859" y="1137"/>
                </a:cubicBezTo>
                <a:cubicBezTo>
                  <a:pt x="9632" y="1137"/>
                  <a:pt x="9454" y="959"/>
                  <a:pt x="9454" y="732"/>
                </a:cubicBezTo>
                <a:cubicBezTo>
                  <a:pt x="9454" y="613"/>
                  <a:pt x="9489" y="506"/>
                  <a:pt x="9585" y="435"/>
                </a:cubicBezTo>
                <a:cubicBezTo>
                  <a:pt x="9656" y="375"/>
                  <a:pt x="9656" y="268"/>
                  <a:pt x="9597" y="197"/>
                </a:cubicBezTo>
                <a:cubicBezTo>
                  <a:pt x="9565" y="159"/>
                  <a:pt x="9521" y="141"/>
                  <a:pt x="9476" y="141"/>
                </a:cubicBezTo>
                <a:cubicBezTo>
                  <a:pt x="9435" y="141"/>
                  <a:pt x="9393" y="156"/>
                  <a:pt x="9358" y="185"/>
                </a:cubicBezTo>
                <a:cubicBezTo>
                  <a:pt x="9239" y="292"/>
                  <a:pt x="9168" y="423"/>
                  <a:pt x="9120" y="566"/>
                </a:cubicBezTo>
                <a:lnTo>
                  <a:pt x="6370" y="566"/>
                </a:lnTo>
                <a:lnTo>
                  <a:pt x="6370" y="173"/>
                </a:lnTo>
                <a:cubicBezTo>
                  <a:pt x="6370" y="78"/>
                  <a:pt x="6299" y="6"/>
                  <a:pt x="6203" y="6"/>
                </a:cubicBezTo>
                <a:lnTo>
                  <a:pt x="5072" y="6"/>
                </a:lnTo>
                <a:cubicBezTo>
                  <a:pt x="4989" y="6"/>
                  <a:pt x="4906" y="78"/>
                  <a:pt x="4906" y="173"/>
                </a:cubicBezTo>
                <a:lnTo>
                  <a:pt x="4906" y="566"/>
                </a:lnTo>
                <a:lnTo>
                  <a:pt x="2155" y="566"/>
                </a:lnTo>
                <a:cubicBezTo>
                  <a:pt x="2077" y="214"/>
                  <a:pt x="1767" y="0"/>
                  <a:pt x="1442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466" name="Google Shape;12466;p82"/>
          <p:cNvGrpSpPr/>
          <p:nvPr/>
        </p:nvGrpSpPr>
        <p:grpSpPr>
          <a:xfrm>
            <a:off x="2511941" y="4840274"/>
            <a:ext cx="217164" cy="468593"/>
            <a:chOff x="1883955" y="3808700"/>
            <a:chExt cx="162873" cy="351445"/>
          </a:xfrm>
          <a:solidFill>
            <a:srgbClr val="D2DE00"/>
          </a:solidFill>
        </p:grpSpPr>
        <p:sp>
          <p:nvSpPr>
            <p:cNvPr id="12467" name="Google Shape;12467;p82"/>
            <p:cNvSpPr/>
            <p:nvPr/>
          </p:nvSpPr>
          <p:spPr>
            <a:xfrm>
              <a:off x="1901734" y="3808700"/>
              <a:ext cx="131832" cy="209054"/>
            </a:xfrm>
            <a:custGeom>
              <a:avLst/>
              <a:gdLst/>
              <a:ahLst/>
              <a:cxnLst/>
              <a:rect l="l" t="t" r="r" b="b"/>
              <a:pathLst>
                <a:path w="4145" h="6573" extrusionOk="0">
                  <a:moveTo>
                    <a:pt x="2704" y="1941"/>
                  </a:moveTo>
                  <a:lnTo>
                    <a:pt x="2704" y="2346"/>
                  </a:lnTo>
                  <a:lnTo>
                    <a:pt x="1275" y="2346"/>
                  </a:lnTo>
                  <a:lnTo>
                    <a:pt x="1275" y="1941"/>
                  </a:lnTo>
                  <a:close/>
                  <a:moveTo>
                    <a:pt x="953" y="1"/>
                  </a:moveTo>
                  <a:cubicBezTo>
                    <a:pt x="715" y="1"/>
                    <a:pt x="525" y="191"/>
                    <a:pt x="525" y="429"/>
                  </a:cubicBezTo>
                  <a:lnTo>
                    <a:pt x="525" y="1489"/>
                  </a:lnTo>
                  <a:cubicBezTo>
                    <a:pt x="525" y="1727"/>
                    <a:pt x="715" y="1906"/>
                    <a:pt x="942" y="1917"/>
                  </a:cubicBezTo>
                  <a:lnTo>
                    <a:pt x="942" y="2322"/>
                  </a:lnTo>
                  <a:lnTo>
                    <a:pt x="739" y="2322"/>
                  </a:lnTo>
                  <a:cubicBezTo>
                    <a:pt x="513" y="2322"/>
                    <a:pt x="322" y="2489"/>
                    <a:pt x="287" y="2715"/>
                  </a:cubicBezTo>
                  <a:lnTo>
                    <a:pt x="25" y="4835"/>
                  </a:lnTo>
                  <a:cubicBezTo>
                    <a:pt x="1" y="4930"/>
                    <a:pt x="84" y="5013"/>
                    <a:pt x="168" y="5013"/>
                  </a:cubicBezTo>
                  <a:cubicBezTo>
                    <a:pt x="180" y="5016"/>
                    <a:pt x="192" y="5018"/>
                    <a:pt x="204" y="5018"/>
                  </a:cubicBezTo>
                  <a:cubicBezTo>
                    <a:pt x="283" y="5018"/>
                    <a:pt x="346" y="4953"/>
                    <a:pt x="346" y="4870"/>
                  </a:cubicBezTo>
                  <a:lnTo>
                    <a:pt x="620" y="2739"/>
                  </a:lnTo>
                  <a:cubicBezTo>
                    <a:pt x="620" y="2679"/>
                    <a:pt x="680" y="2632"/>
                    <a:pt x="739" y="2632"/>
                  </a:cubicBezTo>
                  <a:lnTo>
                    <a:pt x="3239" y="2632"/>
                  </a:lnTo>
                  <a:cubicBezTo>
                    <a:pt x="3299" y="2632"/>
                    <a:pt x="3335" y="2679"/>
                    <a:pt x="3359" y="2739"/>
                  </a:cubicBezTo>
                  <a:lnTo>
                    <a:pt x="3799" y="6418"/>
                  </a:lnTo>
                  <a:cubicBezTo>
                    <a:pt x="3811" y="6513"/>
                    <a:pt x="3870" y="6573"/>
                    <a:pt x="3966" y="6573"/>
                  </a:cubicBezTo>
                  <a:lnTo>
                    <a:pt x="3978" y="6573"/>
                  </a:lnTo>
                  <a:cubicBezTo>
                    <a:pt x="4073" y="6573"/>
                    <a:pt x="4144" y="6478"/>
                    <a:pt x="4132" y="6394"/>
                  </a:cubicBezTo>
                  <a:lnTo>
                    <a:pt x="3680" y="2715"/>
                  </a:lnTo>
                  <a:cubicBezTo>
                    <a:pt x="3656" y="2489"/>
                    <a:pt x="3454" y="2322"/>
                    <a:pt x="3239" y="2322"/>
                  </a:cubicBezTo>
                  <a:lnTo>
                    <a:pt x="3025" y="2322"/>
                  </a:lnTo>
                  <a:lnTo>
                    <a:pt x="3025" y="1917"/>
                  </a:lnTo>
                  <a:cubicBezTo>
                    <a:pt x="3263" y="1917"/>
                    <a:pt x="3442" y="1727"/>
                    <a:pt x="3442" y="1489"/>
                  </a:cubicBezTo>
                  <a:lnTo>
                    <a:pt x="3442" y="429"/>
                  </a:lnTo>
                  <a:cubicBezTo>
                    <a:pt x="3442" y="191"/>
                    <a:pt x="3251" y="1"/>
                    <a:pt x="3013" y="1"/>
                  </a:cubicBezTo>
                  <a:lnTo>
                    <a:pt x="2013" y="1"/>
                  </a:lnTo>
                  <a:cubicBezTo>
                    <a:pt x="1930" y="1"/>
                    <a:pt x="1846" y="72"/>
                    <a:pt x="1846" y="167"/>
                  </a:cubicBezTo>
                  <a:cubicBezTo>
                    <a:pt x="1846" y="251"/>
                    <a:pt x="1930" y="334"/>
                    <a:pt x="2013" y="334"/>
                  </a:cubicBezTo>
                  <a:lnTo>
                    <a:pt x="3013" y="334"/>
                  </a:lnTo>
                  <a:cubicBezTo>
                    <a:pt x="3073" y="334"/>
                    <a:pt x="3120" y="370"/>
                    <a:pt x="3120" y="441"/>
                  </a:cubicBezTo>
                  <a:lnTo>
                    <a:pt x="3120" y="1489"/>
                  </a:lnTo>
                  <a:cubicBezTo>
                    <a:pt x="3120" y="1536"/>
                    <a:pt x="3073" y="1584"/>
                    <a:pt x="3025" y="1596"/>
                  </a:cubicBezTo>
                  <a:lnTo>
                    <a:pt x="942" y="1596"/>
                  </a:lnTo>
                  <a:cubicBezTo>
                    <a:pt x="894" y="1596"/>
                    <a:pt x="858" y="1548"/>
                    <a:pt x="858" y="1489"/>
                  </a:cubicBezTo>
                  <a:lnTo>
                    <a:pt x="858" y="441"/>
                  </a:lnTo>
                  <a:cubicBezTo>
                    <a:pt x="858" y="382"/>
                    <a:pt x="894" y="334"/>
                    <a:pt x="953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68" name="Google Shape;12468;p82"/>
            <p:cNvSpPr/>
            <p:nvPr/>
          </p:nvSpPr>
          <p:spPr>
            <a:xfrm>
              <a:off x="1883955" y="3978730"/>
              <a:ext cx="162873" cy="181416"/>
            </a:xfrm>
            <a:custGeom>
              <a:avLst/>
              <a:gdLst/>
              <a:ahLst/>
              <a:cxnLst/>
              <a:rect l="l" t="t" r="r" b="b"/>
              <a:pathLst>
                <a:path w="5121" h="5704" extrusionOk="0">
                  <a:moveTo>
                    <a:pt x="715" y="0"/>
                  </a:moveTo>
                  <a:cubicBezTo>
                    <a:pt x="619" y="0"/>
                    <a:pt x="536" y="60"/>
                    <a:pt x="536" y="155"/>
                  </a:cubicBezTo>
                  <a:cubicBezTo>
                    <a:pt x="0" y="4501"/>
                    <a:pt x="24" y="4299"/>
                    <a:pt x="24" y="4322"/>
                  </a:cubicBezTo>
                  <a:lnTo>
                    <a:pt x="24" y="5537"/>
                  </a:lnTo>
                  <a:cubicBezTo>
                    <a:pt x="24" y="5632"/>
                    <a:pt x="96" y="5704"/>
                    <a:pt x="191" y="5704"/>
                  </a:cubicBezTo>
                  <a:lnTo>
                    <a:pt x="4953" y="5704"/>
                  </a:lnTo>
                  <a:cubicBezTo>
                    <a:pt x="5037" y="5704"/>
                    <a:pt x="5120" y="5632"/>
                    <a:pt x="5120" y="5537"/>
                  </a:cubicBezTo>
                  <a:cubicBezTo>
                    <a:pt x="5084" y="4227"/>
                    <a:pt x="5084" y="4322"/>
                    <a:pt x="5084" y="4287"/>
                  </a:cubicBezTo>
                  <a:lnTo>
                    <a:pt x="4763" y="1703"/>
                  </a:lnTo>
                  <a:cubicBezTo>
                    <a:pt x="4751" y="1608"/>
                    <a:pt x="4668" y="1548"/>
                    <a:pt x="4584" y="1548"/>
                  </a:cubicBezTo>
                  <a:cubicBezTo>
                    <a:pt x="4489" y="1560"/>
                    <a:pt x="4429" y="1644"/>
                    <a:pt x="4429" y="1727"/>
                  </a:cubicBezTo>
                  <a:lnTo>
                    <a:pt x="4727" y="4144"/>
                  </a:lnTo>
                  <a:lnTo>
                    <a:pt x="2084" y="4144"/>
                  </a:lnTo>
                  <a:cubicBezTo>
                    <a:pt x="1989" y="4144"/>
                    <a:pt x="1917" y="4215"/>
                    <a:pt x="1917" y="4299"/>
                  </a:cubicBezTo>
                  <a:cubicBezTo>
                    <a:pt x="1917" y="4394"/>
                    <a:pt x="1989" y="4465"/>
                    <a:pt x="2084" y="4465"/>
                  </a:cubicBezTo>
                  <a:lnTo>
                    <a:pt x="4763" y="4465"/>
                  </a:lnTo>
                  <a:lnTo>
                    <a:pt x="4763" y="5358"/>
                  </a:lnTo>
                  <a:lnTo>
                    <a:pt x="4549" y="5358"/>
                  </a:lnTo>
                  <a:lnTo>
                    <a:pt x="4549" y="4834"/>
                  </a:lnTo>
                  <a:cubicBezTo>
                    <a:pt x="4549" y="4751"/>
                    <a:pt x="4477" y="4680"/>
                    <a:pt x="4394" y="4680"/>
                  </a:cubicBezTo>
                  <a:cubicBezTo>
                    <a:pt x="4299" y="4680"/>
                    <a:pt x="4227" y="4751"/>
                    <a:pt x="4227" y="4834"/>
                  </a:cubicBezTo>
                  <a:lnTo>
                    <a:pt x="4227" y="5358"/>
                  </a:lnTo>
                  <a:lnTo>
                    <a:pt x="3822" y="5358"/>
                  </a:lnTo>
                  <a:lnTo>
                    <a:pt x="3822" y="4834"/>
                  </a:lnTo>
                  <a:cubicBezTo>
                    <a:pt x="3822" y="4751"/>
                    <a:pt x="3751" y="4680"/>
                    <a:pt x="3656" y="4680"/>
                  </a:cubicBezTo>
                  <a:cubicBezTo>
                    <a:pt x="3572" y="4680"/>
                    <a:pt x="3501" y="4751"/>
                    <a:pt x="3501" y="4834"/>
                  </a:cubicBezTo>
                  <a:lnTo>
                    <a:pt x="3501" y="5358"/>
                  </a:lnTo>
                  <a:lnTo>
                    <a:pt x="3096" y="5358"/>
                  </a:lnTo>
                  <a:lnTo>
                    <a:pt x="3096" y="4834"/>
                  </a:lnTo>
                  <a:cubicBezTo>
                    <a:pt x="3096" y="4751"/>
                    <a:pt x="3025" y="4680"/>
                    <a:pt x="2929" y="4680"/>
                  </a:cubicBezTo>
                  <a:cubicBezTo>
                    <a:pt x="2834" y="4680"/>
                    <a:pt x="2763" y="4751"/>
                    <a:pt x="2763" y="4834"/>
                  </a:cubicBezTo>
                  <a:lnTo>
                    <a:pt x="2763" y="5358"/>
                  </a:lnTo>
                  <a:lnTo>
                    <a:pt x="2358" y="5358"/>
                  </a:lnTo>
                  <a:lnTo>
                    <a:pt x="2358" y="4834"/>
                  </a:lnTo>
                  <a:cubicBezTo>
                    <a:pt x="2358" y="4751"/>
                    <a:pt x="2286" y="4680"/>
                    <a:pt x="2203" y="4680"/>
                  </a:cubicBezTo>
                  <a:cubicBezTo>
                    <a:pt x="2108" y="4680"/>
                    <a:pt x="2036" y="4751"/>
                    <a:pt x="2036" y="4834"/>
                  </a:cubicBezTo>
                  <a:lnTo>
                    <a:pt x="2036" y="5358"/>
                  </a:lnTo>
                  <a:lnTo>
                    <a:pt x="1632" y="5358"/>
                  </a:lnTo>
                  <a:lnTo>
                    <a:pt x="1632" y="4834"/>
                  </a:lnTo>
                  <a:cubicBezTo>
                    <a:pt x="1632" y="4751"/>
                    <a:pt x="1560" y="4680"/>
                    <a:pt x="1465" y="4680"/>
                  </a:cubicBezTo>
                  <a:cubicBezTo>
                    <a:pt x="1381" y="4680"/>
                    <a:pt x="1310" y="4751"/>
                    <a:pt x="1310" y="4834"/>
                  </a:cubicBezTo>
                  <a:lnTo>
                    <a:pt x="1310" y="5358"/>
                  </a:lnTo>
                  <a:lnTo>
                    <a:pt x="905" y="5358"/>
                  </a:lnTo>
                  <a:lnTo>
                    <a:pt x="905" y="4834"/>
                  </a:lnTo>
                  <a:cubicBezTo>
                    <a:pt x="905" y="4751"/>
                    <a:pt x="834" y="4680"/>
                    <a:pt x="739" y="4680"/>
                  </a:cubicBezTo>
                  <a:cubicBezTo>
                    <a:pt x="655" y="4680"/>
                    <a:pt x="572" y="4751"/>
                    <a:pt x="572" y="4834"/>
                  </a:cubicBezTo>
                  <a:lnTo>
                    <a:pt x="572" y="5358"/>
                  </a:lnTo>
                  <a:lnTo>
                    <a:pt x="334" y="5358"/>
                  </a:lnTo>
                  <a:lnTo>
                    <a:pt x="334" y="4465"/>
                  </a:lnTo>
                  <a:lnTo>
                    <a:pt x="1453" y="4465"/>
                  </a:lnTo>
                  <a:cubicBezTo>
                    <a:pt x="1548" y="4465"/>
                    <a:pt x="1620" y="4394"/>
                    <a:pt x="1620" y="4299"/>
                  </a:cubicBezTo>
                  <a:cubicBezTo>
                    <a:pt x="1620" y="4215"/>
                    <a:pt x="1548" y="4144"/>
                    <a:pt x="1453" y="4144"/>
                  </a:cubicBezTo>
                  <a:lnTo>
                    <a:pt x="369" y="4144"/>
                  </a:lnTo>
                  <a:lnTo>
                    <a:pt x="858" y="179"/>
                  </a:lnTo>
                  <a:cubicBezTo>
                    <a:pt x="870" y="96"/>
                    <a:pt x="798" y="0"/>
                    <a:pt x="7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469" name="Google Shape;12469;p82"/>
          <p:cNvGrpSpPr/>
          <p:nvPr/>
        </p:nvGrpSpPr>
        <p:grpSpPr>
          <a:xfrm>
            <a:off x="1252209" y="4840951"/>
            <a:ext cx="256009" cy="468424"/>
            <a:chOff x="939156" y="3809209"/>
            <a:chExt cx="192007" cy="351318"/>
          </a:xfrm>
          <a:solidFill>
            <a:srgbClr val="D2DE00"/>
          </a:solidFill>
        </p:grpSpPr>
        <p:sp>
          <p:nvSpPr>
            <p:cNvPr id="12470" name="Google Shape;12470;p82"/>
            <p:cNvSpPr/>
            <p:nvPr/>
          </p:nvSpPr>
          <p:spPr>
            <a:xfrm>
              <a:off x="939538" y="3809209"/>
              <a:ext cx="191625" cy="106706"/>
            </a:xfrm>
            <a:custGeom>
              <a:avLst/>
              <a:gdLst/>
              <a:ahLst/>
              <a:cxnLst/>
              <a:rect l="l" t="t" r="r" b="b"/>
              <a:pathLst>
                <a:path w="6025" h="3355" extrusionOk="0">
                  <a:moveTo>
                    <a:pt x="3016" y="0"/>
                  </a:moveTo>
                  <a:cubicBezTo>
                    <a:pt x="2872" y="0"/>
                    <a:pt x="2764" y="67"/>
                    <a:pt x="2786" y="199"/>
                  </a:cubicBezTo>
                  <a:cubicBezTo>
                    <a:pt x="2797" y="275"/>
                    <a:pt x="2878" y="331"/>
                    <a:pt x="2955" y="331"/>
                  </a:cubicBezTo>
                  <a:cubicBezTo>
                    <a:pt x="2962" y="331"/>
                    <a:pt x="2970" y="331"/>
                    <a:pt x="2977" y="330"/>
                  </a:cubicBezTo>
                  <a:cubicBezTo>
                    <a:pt x="2994" y="326"/>
                    <a:pt x="3012" y="324"/>
                    <a:pt x="3028" y="324"/>
                  </a:cubicBezTo>
                  <a:cubicBezTo>
                    <a:pt x="3172" y="324"/>
                    <a:pt x="3286" y="453"/>
                    <a:pt x="3286" y="592"/>
                  </a:cubicBezTo>
                  <a:lnTo>
                    <a:pt x="3286" y="687"/>
                  </a:lnTo>
                  <a:lnTo>
                    <a:pt x="2739" y="687"/>
                  </a:lnTo>
                  <a:lnTo>
                    <a:pt x="2739" y="628"/>
                  </a:lnTo>
                  <a:cubicBezTo>
                    <a:pt x="2739" y="532"/>
                    <a:pt x="2667" y="461"/>
                    <a:pt x="2572" y="461"/>
                  </a:cubicBezTo>
                  <a:cubicBezTo>
                    <a:pt x="2489" y="461"/>
                    <a:pt x="2417" y="532"/>
                    <a:pt x="2417" y="628"/>
                  </a:cubicBezTo>
                  <a:lnTo>
                    <a:pt x="2417" y="687"/>
                  </a:lnTo>
                  <a:lnTo>
                    <a:pt x="1405" y="687"/>
                  </a:lnTo>
                  <a:cubicBezTo>
                    <a:pt x="1310" y="687"/>
                    <a:pt x="1238" y="758"/>
                    <a:pt x="1238" y="854"/>
                  </a:cubicBezTo>
                  <a:cubicBezTo>
                    <a:pt x="1238" y="937"/>
                    <a:pt x="1310" y="1020"/>
                    <a:pt x="1405" y="1020"/>
                  </a:cubicBezTo>
                  <a:lnTo>
                    <a:pt x="5584" y="1020"/>
                  </a:lnTo>
                  <a:cubicBezTo>
                    <a:pt x="5644" y="1020"/>
                    <a:pt x="5691" y="1056"/>
                    <a:pt x="5691" y="1116"/>
                  </a:cubicBezTo>
                  <a:lnTo>
                    <a:pt x="5691" y="1473"/>
                  </a:lnTo>
                  <a:cubicBezTo>
                    <a:pt x="5691" y="1532"/>
                    <a:pt x="5644" y="1580"/>
                    <a:pt x="5584" y="1580"/>
                  </a:cubicBezTo>
                  <a:lnTo>
                    <a:pt x="429" y="1580"/>
                  </a:lnTo>
                  <a:cubicBezTo>
                    <a:pt x="369" y="1580"/>
                    <a:pt x="334" y="1532"/>
                    <a:pt x="334" y="1473"/>
                  </a:cubicBezTo>
                  <a:lnTo>
                    <a:pt x="334" y="1116"/>
                  </a:lnTo>
                  <a:cubicBezTo>
                    <a:pt x="334" y="1056"/>
                    <a:pt x="369" y="1020"/>
                    <a:pt x="429" y="1020"/>
                  </a:cubicBezTo>
                  <a:lnTo>
                    <a:pt x="750" y="1020"/>
                  </a:lnTo>
                  <a:cubicBezTo>
                    <a:pt x="834" y="1020"/>
                    <a:pt x="905" y="937"/>
                    <a:pt x="905" y="854"/>
                  </a:cubicBezTo>
                  <a:cubicBezTo>
                    <a:pt x="905" y="758"/>
                    <a:pt x="834" y="687"/>
                    <a:pt x="750" y="687"/>
                  </a:cubicBezTo>
                  <a:lnTo>
                    <a:pt x="429" y="687"/>
                  </a:lnTo>
                  <a:cubicBezTo>
                    <a:pt x="191" y="687"/>
                    <a:pt x="0" y="878"/>
                    <a:pt x="0" y="1116"/>
                  </a:cubicBezTo>
                  <a:lnTo>
                    <a:pt x="0" y="1473"/>
                  </a:lnTo>
                  <a:cubicBezTo>
                    <a:pt x="0" y="1711"/>
                    <a:pt x="191" y="1901"/>
                    <a:pt x="429" y="1901"/>
                  </a:cubicBezTo>
                  <a:lnTo>
                    <a:pt x="572" y="1901"/>
                  </a:lnTo>
                  <a:lnTo>
                    <a:pt x="572" y="3187"/>
                  </a:lnTo>
                  <a:cubicBezTo>
                    <a:pt x="572" y="3271"/>
                    <a:pt x="643" y="3354"/>
                    <a:pt x="726" y="3354"/>
                  </a:cubicBezTo>
                  <a:cubicBezTo>
                    <a:pt x="822" y="3354"/>
                    <a:pt x="893" y="3271"/>
                    <a:pt x="893" y="3187"/>
                  </a:cubicBezTo>
                  <a:lnTo>
                    <a:pt x="893" y="1901"/>
                  </a:lnTo>
                  <a:lnTo>
                    <a:pt x="5132" y="1901"/>
                  </a:lnTo>
                  <a:lnTo>
                    <a:pt x="5132" y="2306"/>
                  </a:lnTo>
                  <a:cubicBezTo>
                    <a:pt x="5132" y="2402"/>
                    <a:pt x="5215" y="2473"/>
                    <a:pt x="5298" y="2473"/>
                  </a:cubicBezTo>
                  <a:cubicBezTo>
                    <a:pt x="5394" y="2473"/>
                    <a:pt x="5465" y="2402"/>
                    <a:pt x="5465" y="2306"/>
                  </a:cubicBezTo>
                  <a:lnTo>
                    <a:pt x="5465" y="1901"/>
                  </a:lnTo>
                  <a:lnTo>
                    <a:pt x="5596" y="1901"/>
                  </a:lnTo>
                  <a:cubicBezTo>
                    <a:pt x="5834" y="1901"/>
                    <a:pt x="6025" y="1711"/>
                    <a:pt x="6025" y="1473"/>
                  </a:cubicBezTo>
                  <a:lnTo>
                    <a:pt x="6025" y="1116"/>
                  </a:lnTo>
                  <a:cubicBezTo>
                    <a:pt x="6025" y="878"/>
                    <a:pt x="5822" y="687"/>
                    <a:pt x="5584" y="687"/>
                  </a:cubicBezTo>
                  <a:lnTo>
                    <a:pt x="3620" y="687"/>
                  </a:lnTo>
                  <a:lnTo>
                    <a:pt x="3620" y="604"/>
                  </a:lnTo>
                  <a:cubicBezTo>
                    <a:pt x="3620" y="198"/>
                    <a:pt x="3263" y="0"/>
                    <a:pt x="301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71" name="Google Shape;12471;p82"/>
            <p:cNvSpPr/>
            <p:nvPr/>
          </p:nvSpPr>
          <p:spPr>
            <a:xfrm>
              <a:off x="939156" y="3898835"/>
              <a:ext cx="192007" cy="261692"/>
            </a:xfrm>
            <a:custGeom>
              <a:avLst/>
              <a:gdLst/>
              <a:ahLst/>
              <a:cxnLst/>
              <a:rect l="l" t="t" r="r" b="b"/>
              <a:pathLst>
                <a:path w="6037" h="8228" extrusionOk="0">
                  <a:moveTo>
                    <a:pt x="2977" y="4691"/>
                  </a:moveTo>
                  <a:cubicBezTo>
                    <a:pt x="2739" y="5179"/>
                    <a:pt x="1953" y="6846"/>
                    <a:pt x="1536" y="7739"/>
                  </a:cubicBezTo>
                  <a:cubicBezTo>
                    <a:pt x="1489" y="7811"/>
                    <a:pt x="1417" y="7870"/>
                    <a:pt x="1322" y="7870"/>
                  </a:cubicBezTo>
                  <a:cubicBezTo>
                    <a:pt x="1298" y="7870"/>
                    <a:pt x="1250" y="7858"/>
                    <a:pt x="1215" y="7835"/>
                  </a:cubicBezTo>
                  <a:cubicBezTo>
                    <a:pt x="1096" y="7787"/>
                    <a:pt x="1060" y="7644"/>
                    <a:pt x="1119" y="7525"/>
                  </a:cubicBezTo>
                  <a:lnTo>
                    <a:pt x="2465" y="4691"/>
                  </a:lnTo>
                  <a:close/>
                  <a:moveTo>
                    <a:pt x="3572" y="4703"/>
                  </a:moveTo>
                  <a:lnTo>
                    <a:pt x="4929" y="7549"/>
                  </a:lnTo>
                  <a:cubicBezTo>
                    <a:pt x="4989" y="7668"/>
                    <a:pt x="4929" y="7799"/>
                    <a:pt x="4822" y="7858"/>
                  </a:cubicBezTo>
                  <a:cubicBezTo>
                    <a:pt x="4787" y="7870"/>
                    <a:pt x="4763" y="7882"/>
                    <a:pt x="4715" y="7882"/>
                  </a:cubicBezTo>
                  <a:cubicBezTo>
                    <a:pt x="4632" y="7882"/>
                    <a:pt x="4548" y="7846"/>
                    <a:pt x="4513" y="7751"/>
                  </a:cubicBezTo>
                  <a:lnTo>
                    <a:pt x="3572" y="5775"/>
                  </a:lnTo>
                  <a:cubicBezTo>
                    <a:pt x="3572" y="5775"/>
                    <a:pt x="3215" y="5025"/>
                    <a:pt x="3203" y="4989"/>
                  </a:cubicBezTo>
                  <a:cubicBezTo>
                    <a:pt x="3298" y="4775"/>
                    <a:pt x="3334" y="4715"/>
                    <a:pt x="3334" y="4703"/>
                  </a:cubicBezTo>
                  <a:close/>
                  <a:moveTo>
                    <a:pt x="3036" y="5358"/>
                  </a:moveTo>
                  <a:lnTo>
                    <a:pt x="3263" y="5834"/>
                  </a:lnTo>
                  <a:lnTo>
                    <a:pt x="3263" y="7680"/>
                  </a:lnTo>
                  <a:cubicBezTo>
                    <a:pt x="3263" y="7799"/>
                    <a:pt x="3155" y="7906"/>
                    <a:pt x="3036" y="7906"/>
                  </a:cubicBezTo>
                  <a:cubicBezTo>
                    <a:pt x="2917" y="7906"/>
                    <a:pt x="2810" y="7799"/>
                    <a:pt x="2810" y="7680"/>
                  </a:cubicBezTo>
                  <a:lnTo>
                    <a:pt x="2810" y="5834"/>
                  </a:lnTo>
                  <a:lnTo>
                    <a:pt x="3036" y="5358"/>
                  </a:lnTo>
                  <a:close/>
                  <a:moveTo>
                    <a:pt x="5299" y="0"/>
                  </a:moveTo>
                  <a:cubicBezTo>
                    <a:pt x="5203" y="0"/>
                    <a:pt x="5132" y="72"/>
                    <a:pt x="5132" y="167"/>
                  </a:cubicBezTo>
                  <a:lnTo>
                    <a:pt x="5132" y="3453"/>
                  </a:lnTo>
                  <a:lnTo>
                    <a:pt x="893" y="3453"/>
                  </a:lnTo>
                  <a:lnTo>
                    <a:pt x="893" y="1024"/>
                  </a:lnTo>
                  <a:cubicBezTo>
                    <a:pt x="893" y="941"/>
                    <a:pt x="822" y="858"/>
                    <a:pt x="727" y="858"/>
                  </a:cubicBezTo>
                  <a:cubicBezTo>
                    <a:pt x="643" y="858"/>
                    <a:pt x="560" y="941"/>
                    <a:pt x="560" y="1024"/>
                  </a:cubicBezTo>
                  <a:lnTo>
                    <a:pt x="560" y="3453"/>
                  </a:lnTo>
                  <a:lnTo>
                    <a:pt x="429" y="3453"/>
                  </a:lnTo>
                  <a:cubicBezTo>
                    <a:pt x="191" y="3453"/>
                    <a:pt x="0" y="3644"/>
                    <a:pt x="0" y="3882"/>
                  </a:cubicBezTo>
                  <a:lnTo>
                    <a:pt x="0" y="4239"/>
                  </a:lnTo>
                  <a:cubicBezTo>
                    <a:pt x="0" y="4477"/>
                    <a:pt x="191" y="4668"/>
                    <a:pt x="429" y="4668"/>
                  </a:cubicBezTo>
                  <a:lnTo>
                    <a:pt x="2084" y="4668"/>
                  </a:lnTo>
                  <a:lnTo>
                    <a:pt x="798" y="7382"/>
                  </a:lnTo>
                  <a:cubicBezTo>
                    <a:pt x="667" y="7668"/>
                    <a:pt x="786" y="7989"/>
                    <a:pt x="1060" y="8120"/>
                  </a:cubicBezTo>
                  <a:cubicBezTo>
                    <a:pt x="1131" y="8156"/>
                    <a:pt x="1215" y="8180"/>
                    <a:pt x="1298" y="8180"/>
                  </a:cubicBezTo>
                  <a:cubicBezTo>
                    <a:pt x="1500" y="8180"/>
                    <a:pt x="1715" y="8061"/>
                    <a:pt x="1798" y="7870"/>
                  </a:cubicBezTo>
                  <a:lnTo>
                    <a:pt x="2441" y="6513"/>
                  </a:lnTo>
                  <a:lnTo>
                    <a:pt x="2441" y="7680"/>
                  </a:lnTo>
                  <a:cubicBezTo>
                    <a:pt x="2441" y="7989"/>
                    <a:pt x="2691" y="8227"/>
                    <a:pt x="2989" y="8227"/>
                  </a:cubicBezTo>
                  <a:cubicBezTo>
                    <a:pt x="3298" y="8227"/>
                    <a:pt x="3536" y="7977"/>
                    <a:pt x="3536" y="7680"/>
                  </a:cubicBezTo>
                  <a:lnTo>
                    <a:pt x="3536" y="6513"/>
                  </a:lnTo>
                  <a:lnTo>
                    <a:pt x="4179" y="7870"/>
                  </a:lnTo>
                  <a:cubicBezTo>
                    <a:pt x="4275" y="8061"/>
                    <a:pt x="4465" y="8180"/>
                    <a:pt x="4691" y="8180"/>
                  </a:cubicBezTo>
                  <a:cubicBezTo>
                    <a:pt x="4775" y="8180"/>
                    <a:pt x="4846" y="8168"/>
                    <a:pt x="4929" y="8120"/>
                  </a:cubicBezTo>
                  <a:cubicBezTo>
                    <a:pt x="5203" y="7989"/>
                    <a:pt x="5310" y="7668"/>
                    <a:pt x="5179" y="7382"/>
                  </a:cubicBezTo>
                  <a:lnTo>
                    <a:pt x="3894" y="4668"/>
                  </a:lnTo>
                  <a:lnTo>
                    <a:pt x="4596" y="4668"/>
                  </a:lnTo>
                  <a:cubicBezTo>
                    <a:pt x="4679" y="4668"/>
                    <a:pt x="4763" y="4596"/>
                    <a:pt x="4763" y="4513"/>
                  </a:cubicBezTo>
                  <a:cubicBezTo>
                    <a:pt x="4763" y="4417"/>
                    <a:pt x="4679" y="4346"/>
                    <a:pt x="4596" y="4346"/>
                  </a:cubicBezTo>
                  <a:lnTo>
                    <a:pt x="417" y="4346"/>
                  </a:lnTo>
                  <a:cubicBezTo>
                    <a:pt x="357" y="4346"/>
                    <a:pt x="310" y="4298"/>
                    <a:pt x="310" y="4239"/>
                  </a:cubicBezTo>
                  <a:lnTo>
                    <a:pt x="310" y="3882"/>
                  </a:lnTo>
                  <a:cubicBezTo>
                    <a:pt x="310" y="3822"/>
                    <a:pt x="357" y="3775"/>
                    <a:pt x="417" y="3775"/>
                  </a:cubicBezTo>
                  <a:lnTo>
                    <a:pt x="5560" y="3775"/>
                  </a:lnTo>
                  <a:cubicBezTo>
                    <a:pt x="5620" y="3775"/>
                    <a:pt x="5668" y="3822"/>
                    <a:pt x="5668" y="3882"/>
                  </a:cubicBezTo>
                  <a:lnTo>
                    <a:pt x="5668" y="4239"/>
                  </a:lnTo>
                  <a:cubicBezTo>
                    <a:pt x="5668" y="4298"/>
                    <a:pt x="5620" y="4346"/>
                    <a:pt x="5560" y="4346"/>
                  </a:cubicBezTo>
                  <a:lnTo>
                    <a:pt x="5251" y="4346"/>
                  </a:lnTo>
                  <a:cubicBezTo>
                    <a:pt x="5168" y="4346"/>
                    <a:pt x="5084" y="4417"/>
                    <a:pt x="5084" y="4513"/>
                  </a:cubicBezTo>
                  <a:cubicBezTo>
                    <a:pt x="5084" y="4596"/>
                    <a:pt x="5168" y="4668"/>
                    <a:pt x="5251" y="4668"/>
                  </a:cubicBezTo>
                  <a:lnTo>
                    <a:pt x="5560" y="4668"/>
                  </a:lnTo>
                  <a:cubicBezTo>
                    <a:pt x="5799" y="4668"/>
                    <a:pt x="6001" y="4477"/>
                    <a:pt x="6001" y="4239"/>
                  </a:cubicBezTo>
                  <a:lnTo>
                    <a:pt x="6001" y="3882"/>
                  </a:lnTo>
                  <a:cubicBezTo>
                    <a:pt x="6037" y="3655"/>
                    <a:pt x="5834" y="3453"/>
                    <a:pt x="5596" y="3453"/>
                  </a:cubicBezTo>
                  <a:lnTo>
                    <a:pt x="5465" y="3453"/>
                  </a:lnTo>
                  <a:lnTo>
                    <a:pt x="5465" y="167"/>
                  </a:lnTo>
                  <a:cubicBezTo>
                    <a:pt x="5465" y="72"/>
                    <a:pt x="5382" y="0"/>
                    <a:pt x="52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472" name="Google Shape;12472;p82"/>
          <p:cNvGrpSpPr/>
          <p:nvPr/>
        </p:nvGrpSpPr>
        <p:grpSpPr>
          <a:xfrm>
            <a:off x="3074890" y="4841800"/>
            <a:ext cx="258553" cy="465540"/>
            <a:chOff x="2306167" y="3809845"/>
            <a:chExt cx="193915" cy="349155"/>
          </a:xfrm>
          <a:solidFill>
            <a:srgbClr val="D2DE00"/>
          </a:solidFill>
        </p:grpSpPr>
        <p:sp>
          <p:nvSpPr>
            <p:cNvPr id="12473" name="Google Shape;12473;p82"/>
            <p:cNvSpPr/>
            <p:nvPr/>
          </p:nvSpPr>
          <p:spPr>
            <a:xfrm>
              <a:off x="2306167" y="3809845"/>
              <a:ext cx="137875" cy="349155"/>
            </a:xfrm>
            <a:custGeom>
              <a:avLst/>
              <a:gdLst/>
              <a:ahLst/>
              <a:cxnLst/>
              <a:rect l="l" t="t" r="r" b="b"/>
              <a:pathLst>
                <a:path w="4335" h="10978" extrusionOk="0">
                  <a:moveTo>
                    <a:pt x="4001" y="5656"/>
                  </a:moveTo>
                  <a:lnTo>
                    <a:pt x="4001" y="8918"/>
                  </a:lnTo>
                  <a:lnTo>
                    <a:pt x="2989" y="8918"/>
                  </a:lnTo>
                  <a:cubicBezTo>
                    <a:pt x="2763" y="8918"/>
                    <a:pt x="2596" y="8739"/>
                    <a:pt x="2596" y="8525"/>
                  </a:cubicBezTo>
                  <a:lnTo>
                    <a:pt x="2596" y="6037"/>
                  </a:lnTo>
                  <a:cubicBezTo>
                    <a:pt x="2596" y="5822"/>
                    <a:pt x="2775" y="5656"/>
                    <a:pt x="2989" y="5656"/>
                  </a:cubicBezTo>
                  <a:close/>
                  <a:moveTo>
                    <a:pt x="2168" y="0"/>
                  </a:moveTo>
                  <a:cubicBezTo>
                    <a:pt x="2084" y="0"/>
                    <a:pt x="2001" y="72"/>
                    <a:pt x="2001" y="167"/>
                  </a:cubicBezTo>
                  <a:cubicBezTo>
                    <a:pt x="2001" y="250"/>
                    <a:pt x="2084" y="322"/>
                    <a:pt x="2168" y="322"/>
                  </a:cubicBezTo>
                  <a:cubicBezTo>
                    <a:pt x="2382" y="322"/>
                    <a:pt x="2549" y="477"/>
                    <a:pt x="2573" y="667"/>
                  </a:cubicBezTo>
                  <a:cubicBezTo>
                    <a:pt x="2561" y="667"/>
                    <a:pt x="2525" y="655"/>
                    <a:pt x="2513" y="655"/>
                  </a:cubicBezTo>
                  <a:cubicBezTo>
                    <a:pt x="2406" y="655"/>
                    <a:pt x="2334" y="738"/>
                    <a:pt x="2334" y="834"/>
                  </a:cubicBezTo>
                  <a:cubicBezTo>
                    <a:pt x="2334" y="941"/>
                    <a:pt x="2430" y="1012"/>
                    <a:pt x="2513" y="1012"/>
                  </a:cubicBezTo>
                  <a:cubicBezTo>
                    <a:pt x="2549" y="1012"/>
                    <a:pt x="2561" y="1012"/>
                    <a:pt x="2584" y="1000"/>
                  </a:cubicBezTo>
                  <a:lnTo>
                    <a:pt x="2584" y="1262"/>
                  </a:lnTo>
                  <a:lnTo>
                    <a:pt x="1751" y="1262"/>
                  </a:lnTo>
                  <a:lnTo>
                    <a:pt x="1751" y="727"/>
                  </a:lnTo>
                  <a:cubicBezTo>
                    <a:pt x="1751" y="667"/>
                    <a:pt x="1775" y="596"/>
                    <a:pt x="1799" y="536"/>
                  </a:cubicBezTo>
                  <a:cubicBezTo>
                    <a:pt x="1846" y="465"/>
                    <a:pt x="1811" y="357"/>
                    <a:pt x="1727" y="310"/>
                  </a:cubicBezTo>
                  <a:cubicBezTo>
                    <a:pt x="1707" y="297"/>
                    <a:pt x="1685" y="291"/>
                    <a:pt x="1661" y="291"/>
                  </a:cubicBezTo>
                  <a:cubicBezTo>
                    <a:pt x="1601" y="291"/>
                    <a:pt x="1535" y="330"/>
                    <a:pt x="1501" y="381"/>
                  </a:cubicBezTo>
                  <a:cubicBezTo>
                    <a:pt x="1453" y="488"/>
                    <a:pt x="1430" y="608"/>
                    <a:pt x="1430" y="715"/>
                  </a:cubicBezTo>
                  <a:lnTo>
                    <a:pt x="1430" y="1298"/>
                  </a:lnTo>
                  <a:cubicBezTo>
                    <a:pt x="1263" y="1334"/>
                    <a:pt x="1096" y="1393"/>
                    <a:pt x="953" y="1489"/>
                  </a:cubicBezTo>
                  <a:cubicBezTo>
                    <a:pt x="882" y="1536"/>
                    <a:pt x="846" y="1631"/>
                    <a:pt x="894" y="1715"/>
                  </a:cubicBezTo>
                  <a:cubicBezTo>
                    <a:pt x="927" y="1764"/>
                    <a:pt x="982" y="1791"/>
                    <a:pt x="1041" y="1791"/>
                  </a:cubicBezTo>
                  <a:cubicBezTo>
                    <a:pt x="1067" y="1791"/>
                    <a:pt x="1094" y="1785"/>
                    <a:pt x="1120" y="1774"/>
                  </a:cubicBezTo>
                  <a:cubicBezTo>
                    <a:pt x="1215" y="1715"/>
                    <a:pt x="1322" y="1667"/>
                    <a:pt x="1430" y="1631"/>
                  </a:cubicBezTo>
                  <a:cubicBezTo>
                    <a:pt x="1537" y="1608"/>
                    <a:pt x="1632" y="1572"/>
                    <a:pt x="1751" y="1572"/>
                  </a:cubicBezTo>
                  <a:lnTo>
                    <a:pt x="2584" y="1572"/>
                  </a:lnTo>
                  <a:cubicBezTo>
                    <a:pt x="2692" y="1596"/>
                    <a:pt x="2811" y="1608"/>
                    <a:pt x="2918" y="1631"/>
                  </a:cubicBezTo>
                  <a:cubicBezTo>
                    <a:pt x="3537" y="1834"/>
                    <a:pt x="4001" y="2429"/>
                    <a:pt x="4001" y="3108"/>
                  </a:cubicBezTo>
                  <a:lnTo>
                    <a:pt x="4001" y="3572"/>
                  </a:lnTo>
                  <a:cubicBezTo>
                    <a:pt x="4001" y="3632"/>
                    <a:pt x="3954" y="3679"/>
                    <a:pt x="3894" y="3679"/>
                  </a:cubicBezTo>
                  <a:lnTo>
                    <a:pt x="429" y="3679"/>
                  </a:lnTo>
                  <a:cubicBezTo>
                    <a:pt x="370" y="3679"/>
                    <a:pt x="322" y="3632"/>
                    <a:pt x="322" y="3572"/>
                  </a:cubicBezTo>
                  <a:lnTo>
                    <a:pt x="322" y="3108"/>
                  </a:lnTo>
                  <a:cubicBezTo>
                    <a:pt x="322" y="2763"/>
                    <a:pt x="441" y="2429"/>
                    <a:pt x="656" y="2155"/>
                  </a:cubicBezTo>
                  <a:cubicBezTo>
                    <a:pt x="715" y="2084"/>
                    <a:pt x="703" y="1977"/>
                    <a:pt x="620" y="1929"/>
                  </a:cubicBezTo>
                  <a:cubicBezTo>
                    <a:pt x="592" y="1906"/>
                    <a:pt x="559" y="1895"/>
                    <a:pt x="526" y="1895"/>
                  </a:cubicBezTo>
                  <a:cubicBezTo>
                    <a:pt x="476" y="1895"/>
                    <a:pt x="427" y="1921"/>
                    <a:pt x="406" y="1965"/>
                  </a:cubicBezTo>
                  <a:cubicBezTo>
                    <a:pt x="132" y="2286"/>
                    <a:pt x="1" y="2691"/>
                    <a:pt x="1" y="3120"/>
                  </a:cubicBezTo>
                  <a:lnTo>
                    <a:pt x="1" y="10013"/>
                  </a:lnTo>
                  <a:cubicBezTo>
                    <a:pt x="1" y="10549"/>
                    <a:pt x="429" y="10978"/>
                    <a:pt x="953" y="10978"/>
                  </a:cubicBezTo>
                  <a:lnTo>
                    <a:pt x="1418" y="10978"/>
                  </a:lnTo>
                  <a:cubicBezTo>
                    <a:pt x="1501" y="10978"/>
                    <a:pt x="1572" y="10906"/>
                    <a:pt x="1572" y="10823"/>
                  </a:cubicBezTo>
                  <a:cubicBezTo>
                    <a:pt x="1572" y="10728"/>
                    <a:pt x="1501" y="10656"/>
                    <a:pt x="1418" y="10656"/>
                  </a:cubicBezTo>
                  <a:lnTo>
                    <a:pt x="953" y="10656"/>
                  </a:lnTo>
                  <a:cubicBezTo>
                    <a:pt x="608" y="10656"/>
                    <a:pt x="322" y="10371"/>
                    <a:pt x="322" y="10013"/>
                  </a:cubicBezTo>
                  <a:lnTo>
                    <a:pt x="322" y="4001"/>
                  </a:lnTo>
                  <a:cubicBezTo>
                    <a:pt x="358" y="4013"/>
                    <a:pt x="382" y="4013"/>
                    <a:pt x="429" y="4013"/>
                  </a:cubicBezTo>
                  <a:lnTo>
                    <a:pt x="3894" y="4013"/>
                  </a:lnTo>
                  <a:cubicBezTo>
                    <a:pt x="3930" y="4013"/>
                    <a:pt x="3954" y="4013"/>
                    <a:pt x="4001" y="4001"/>
                  </a:cubicBezTo>
                  <a:lnTo>
                    <a:pt x="4001" y="5299"/>
                  </a:lnTo>
                  <a:lnTo>
                    <a:pt x="2989" y="5299"/>
                  </a:lnTo>
                  <a:cubicBezTo>
                    <a:pt x="2584" y="5299"/>
                    <a:pt x="2275" y="5620"/>
                    <a:pt x="2275" y="6013"/>
                  </a:cubicBezTo>
                  <a:lnTo>
                    <a:pt x="2275" y="8501"/>
                  </a:lnTo>
                  <a:cubicBezTo>
                    <a:pt x="2275" y="8894"/>
                    <a:pt x="2608" y="9216"/>
                    <a:pt x="2989" y="9216"/>
                  </a:cubicBezTo>
                  <a:lnTo>
                    <a:pt x="4001" y="9216"/>
                  </a:lnTo>
                  <a:lnTo>
                    <a:pt x="4001" y="10013"/>
                  </a:lnTo>
                  <a:cubicBezTo>
                    <a:pt x="4001" y="10371"/>
                    <a:pt x="3716" y="10656"/>
                    <a:pt x="3382" y="10656"/>
                  </a:cubicBezTo>
                  <a:lnTo>
                    <a:pt x="2084" y="10656"/>
                  </a:lnTo>
                  <a:cubicBezTo>
                    <a:pt x="1989" y="10656"/>
                    <a:pt x="1918" y="10728"/>
                    <a:pt x="1918" y="10823"/>
                  </a:cubicBezTo>
                  <a:cubicBezTo>
                    <a:pt x="1918" y="10906"/>
                    <a:pt x="1989" y="10978"/>
                    <a:pt x="2084" y="10978"/>
                  </a:cubicBezTo>
                  <a:lnTo>
                    <a:pt x="3382" y="10978"/>
                  </a:lnTo>
                  <a:cubicBezTo>
                    <a:pt x="3894" y="10978"/>
                    <a:pt x="4335" y="10549"/>
                    <a:pt x="4335" y="10013"/>
                  </a:cubicBezTo>
                  <a:lnTo>
                    <a:pt x="4335" y="9049"/>
                  </a:lnTo>
                  <a:lnTo>
                    <a:pt x="4335" y="5441"/>
                  </a:lnTo>
                  <a:lnTo>
                    <a:pt x="4335" y="3108"/>
                  </a:lnTo>
                  <a:cubicBezTo>
                    <a:pt x="4335" y="2262"/>
                    <a:pt x="3739" y="1536"/>
                    <a:pt x="2918" y="1322"/>
                  </a:cubicBezTo>
                  <a:lnTo>
                    <a:pt x="2918" y="738"/>
                  </a:lnTo>
                  <a:cubicBezTo>
                    <a:pt x="2918" y="346"/>
                    <a:pt x="2584" y="0"/>
                    <a:pt x="2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74" name="Google Shape;12474;p82"/>
            <p:cNvSpPr/>
            <p:nvPr/>
          </p:nvSpPr>
          <p:spPr>
            <a:xfrm>
              <a:off x="2474701" y="3860256"/>
              <a:ext cx="22741" cy="17779"/>
            </a:xfrm>
            <a:custGeom>
              <a:avLst/>
              <a:gdLst/>
              <a:ahLst/>
              <a:cxnLst/>
              <a:rect l="l" t="t" r="r" b="b"/>
              <a:pathLst>
                <a:path w="715" h="559" extrusionOk="0">
                  <a:moveTo>
                    <a:pt x="188" y="1"/>
                  </a:moveTo>
                  <a:cubicBezTo>
                    <a:pt x="130" y="1"/>
                    <a:pt x="72" y="33"/>
                    <a:pt x="48" y="82"/>
                  </a:cubicBezTo>
                  <a:cubicBezTo>
                    <a:pt x="0" y="154"/>
                    <a:pt x="24" y="261"/>
                    <a:pt x="107" y="308"/>
                  </a:cubicBezTo>
                  <a:cubicBezTo>
                    <a:pt x="238" y="380"/>
                    <a:pt x="345" y="439"/>
                    <a:pt x="417" y="511"/>
                  </a:cubicBezTo>
                  <a:cubicBezTo>
                    <a:pt x="441" y="547"/>
                    <a:pt x="488" y="558"/>
                    <a:pt x="524" y="558"/>
                  </a:cubicBezTo>
                  <a:cubicBezTo>
                    <a:pt x="560" y="558"/>
                    <a:pt x="607" y="535"/>
                    <a:pt x="643" y="499"/>
                  </a:cubicBezTo>
                  <a:cubicBezTo>
                    <a:pt x="714" y="427"/>
                    <a:pt x="703" y="332"/>
                    <a:pt x="643" y="273"/>
                  </a:cubicBezTo>
                  <a:cubicBezTo>
                    <a:pt x="536" y="189"/>
                    <a:pt x="417" y="106"/>
                    <a:pt x="262" y="23"/>
                  </a:cubicBezTo>
                  <a:cubicBezTo>
                    <a:pt x="240" y="8"/>
                    <a:pt x="214" y="1"/>
                    <a:pt x="18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75" name="Google Shape;12475;p82"/>
            <p:cNvSpPr/>
            <p:nvPr/>
          </p:nvSpPr>
          <p:spPr>
            <a:xfrm>
              <a:off x="2409565" y="3840092"/>
              <a:ext cx="25031" cy="12945"/>
            </a:xfrm>
            <a:custGeom>
              <a:avLst/>
              <a:gdLst/>
              <a:ahLst/>
              <a:cxnLst/>
              <a:rect l="l" t="t" r="r" b="b"/>
              <a:pathLst>
                <a:path w="787" h="407" extrusionOk="0">
                  <a:moveTo>
                    <a:pt x="190" y="0"/>
                  </a:moveTo>
                  <a:cubicBezTo>
                    <a:pt x="106" y="0"/>
                    <a:pt x="35" y="57"/>
                    <a:pt x="24" y="133"/>
                  </a:cubicBezTo>
                  <a:cubicBezTo>
                    <a:pt x="0" y="228"/>
                    <a:pt x="72" y="311"/>
                    <a:pt x="155" y="323"/>
                  </a:cubicBezTo>
                  <a:cubicBezTo>
                    <a:pt x="155" y="323"/>
                    <a:pt x="322" y="359"/>
                    <a:pt x="560" y="407"/>
                  </a:cubicBezTo>
                  <a:lnTo>
                    <a:pt x="584" y="407"/>
                  </a:lnTo>
                  <a:cubicBezTo>
                    <a:pt x="655" y="407"/>
                    <a:pt x="738" y="359"/>
                    <a:pt x="750" y="264"/>
                  </a:cubicBezTo>
                  <a:cubicBezTo>
                    <a:pt x="786" y="192"/>
                    <a:pt x="727" y="109"/>
                    <a:pt x="631" y="85"/>
                  </a:cubicBezTo>
                  <a:cubicBezTo>
                    <a:pt x="381" y="26"/>
                    <a:pt x="215" y="2"/>
                    <a:pt x="215" y="2"/>
                  </a:cubicBez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76" name="Google Shape;12476;p82"/>
            <p:cNvSpPr/>
            <p:nvPr/>
          </p:nvSpPr>
          <p:spPr>
            <a:xfrm>
              <a:off x="2442865" y="3847916"/>
              <a:ext cx="24267" cy="14598"/>
            </a:xfrm>
            <a:custGeom>
              <a:avLst/>
              <a:gdLst/>
              <a:ahLst/>
              <a:cxnLst/>
              <a:rect l="l" t="t" r="r" b="b"/>
              <a:pathLst>
                <a:path w="763" h="459" extrusionOk="0">
                  <a:moveTo>
                    <a:pt x="200" y="1"/>
                  </a:moveTo>
                  <a:cubicBezTo>
                    <a:pt x="128" y="1"/>
                    <a:pt x="57" y="52"/>
                    <a:pt x="37" y="113"/>
                  </a:cubicBezTo>
                  <a:cubicBezTo>
                    <a:pt x="1" y="196"/>
                    <a:pt x="61" y="292"/>
                    <a:pt x="132" y="315"/>
                  </a:cubicBezTo>
                  <a:cubicBezTo>
                    <a:pt x="275" y="363"/>
                    <a:pt x="406" y="411"/>
                    <a:pt x="525" y="434"/>
                  </a:cubicBezTo>
                  <a:cubicBezTo>
                    <a:pt x="537" y="434"/>
                    <a:pt x="549" y="458"/>
                    <a:pt x="584" y="458"/>
                  </a:cubicBezTo>
                  <a:cubicBezTo>
                    <a:pt x="656" y="458"/>
                    <a:pt x="715" y="411"/>
                    <a:pt x="727" y="351"/>
                  </a:cubicBezTo>
                  <a:cubicBezTo>
                    <a:pt x="763" y="256"/>
                    <a:pt x="715" y="173"/>
                    <a:pt x="644" y="137"/>
                  </a:cubicBezTo>
                  <a:cubicBezTo>
                    <a:pt x="525" y="101"/>
                    <a:pt x="370" y="53"/>
                    <a:pt x="239" y="6"/>
                  </a:cubicBezTo>
                  <a:cubicBezTo>
                    <a:pt x="226" y="2"/>
                    <a:pt x="213" y="1"/>
                    <a:pt x="20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77" name="Google Shape;12477;p82"/>
            <p:cNvSpPr/>
            <p:nvPr/>
          </p:nvSpPr>
          <p:spPr>
            <a:xfrm>
              <a:off x="2409183" y="3824952"/>
              <a:ext cx="24267" cy="11800"/>
            </a:xfrm>
            <a:custGeom>
              <a:avLst/>
              <a:gdLst/>
              <a:ahLst/>
              <a:cxnLst/>
              <a:rect l="l" t="t" r="r" b="b"/>
              <a:pathLst>
                <a:path w="763" h="371" extrusionOk="0">
                  <a:moveTo>
                    <a:pt x="593" y="0"/>
                  </a:moveTo>
                  <a:cubicBezTo>
                    <a:pt x="586" y="0"/>
                    <a:pt x="579" y="1"/>
                    <a:pt x="572" y="2"/>
                  </a:cubicBezTo>
                  <a:lnTo>
                    <a:pt x="155" y="61"/>
                  </a:lnTo>
                  <a:cubicBezTo>
                    <a:pt x="60" y="73"/>
                    <a:pt x="0" y="144"/>
                    <a:pt x="24" y="240"/>
                  </a:cubicBezTo>
                  <a:cubicBezTo>
                    <a:pt x="36" y="311"/>
                    <a:pt x="96" y="371"/>
                    <a:pt x="179" y="371"/>
                  </a:cubicBezTo>
                  <a:lnTo>
                    <a:pt x="215" y="371"/>
                  </a:lnTo>
                  <a:lnTo>
                    <a:pt x="631" y="311"/>
                  </a:lnTo>
                  <a:cubicBezTo>
                    <a:pt x="703" y="311"/>
                    <a:pt x="762" y="228"/>
                    <a:pt x="750" y="133"/>
                  </a:cubicBezTo>
                  <a:cubicBezTo>
                    <a:pt x="740" y="56"/>
                    <a:pt x="669" y="0"/>
                    <a:pt x="59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78" name="Google Shape;12478;p82"/>
            <p:cNvSpPr/>
            <p:nvPr/>
          </p:nvSpPr>
          <p:spPr>
            <a:xfrm>
              <a:off x="2442865" y="3820023"/>
              <a:ext cx="24267" cy="12181"/>
            </a:xfrm>
            <a:custGeom>
              <a:avLst/>
              <a:gdLst/>
              <a:ahLst/>
              <a:cxnLst/>
              <a:rect l="l" t="t" r="r" b="b"/>
              <a:pathLst>
                <a:path w="763" h="383" extrusionOk="0">
                  <a:moveTo>
                    <a:pt x="593" y="0"/>
                  </a:moveTo>
                  <a:cubicBezTo>
                    <a:pt x="587" y="0"/>
                    <a:pt x="580" y="1"/>
                    <a:pt x="572" y="2"/>
                  </a:cubicBezTo>
                  <a:lnTo>
                    <a:pt x="156" y="61"/>
                  </a:lnTo>
                  <a:cubicBezTo>
                    <a:pt x="61" y="85"/>
                    <a:pt x="1" y="157"/>
                    <a:pt x="13" y="240"/>
                  </a:cubicBezTo>
                  <a:cubicBezTo>
                    <a:pt x="37" y="323"/>
                    <a:pt x="96" y="383"/>
                    <a:pt x="180" y="383"/>
                  </a:cubicBezTo>
                  <a:lnTo>
                    <a:pt x="215" y="383"/>
                  </a:lnTo>
                  <a:lnTo>
                    <a:pt x="632" y="323"/>
                  </a:lnTo>
                  <a:cubicBezTo>
                    <a:pt x="703" y="299"/>
                    <a:pt x="763" y="228"/>
                    <a:pt x="751" y="145"/>
                  </a:cubicBezTo>
                  <a:cubicBezTo>
                    <a:pt x="729" y="58"/>
                    <a:pt x="668" y="0"/>
                    <a:pt x="59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79" name="Google Shape;12479;p82"/>
            <p:cNvSpPr/>
            <p:nvPr/>
          </p:nvSpPr>
          <p:spPr>
            <a:xfrm>
              <a:off x="2476196" y="3811054"/>
              <a:ext cx="23886" cy="15871"/>
            </a:xfrm>
            <a:custGeom>
              <a:avLst/>
              <a:gdLst/>
              <a:ahLst/>
              <a:cxnLst/>
              <a:rect l="l" t="t" r="r" b="b"/>
              <a:pathLst>
                <a:path w="751" h="499" extrusionOk="0">
                  <a:moveTo>
                    <a:pt x="564" y="0"/>
                  </a:moveTo>
                  <a:cubicBezTo>
                    <a:pt x="537" y="0"/>
                    <a:pt x="511" y="7"/>
                    <a:pt x="489" y="22"/>
                  </a:cubicBezTo>
                  <a:cubicBezTo>
                    <a:pt x="382" y="81"/>
                    <a:pt x="263" y="129"/>
                    <a:pt x="132" y="165"/>
                  </a:cubicBezTo>
                  <a:cubicBezTo>
                    <a:pt x="36" y="200"/>
                    <a:pt x="1" y="284"/>
                    <a:pt x="25" y="379"/>
                  </a:cubicBezTo>
                  <a:cubicBezTo>
                    <a:pt x="36" y="450"/>
                    <a:pt x="120" y="498"/>
                    <a:pt x="179" y="498"/>
                  </a:cubicBezTo>
                  <a:lnTo>
                    <a:pt x="215" y="498"/>
                  </a:lnTo>
                  <a:cubicBezTo>
                    <a:pt x="370" y="450"/>
                    <a:pt x="513" y="391"/>
                    <a:pt x="632" y="331"/>
                  </a:cubicBezTo>
                  <a:cubicBezTo>
                    <a:pt x="727" y="272"/>
                    <a:pt x="751" y="165"/>
                    <a:pt x="715" y="81"/>
                  </a:cubicBezTo>
                  <a:cubicBezTo>
                    <a:pt x="682" y="32"/>
                    <a:pt x="622" y="0"/>
                    <a:pt x="56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480" name="Google Shape;12480;p82"/>
          <p:cNvGrpSpPr/>
          <p:nvPr/>
        </p:nvGrpSpPr>
        <p:grpSpPr>
          <a:xfrm>
            <a:off x="1765202" y="4838237"/>
            <a:ext cx="475124" cy="475676"/>
            <a:chOff x="1323901" y="3807173"/>
            <a:chExt cx="356343" cy="356757"/>
          </a:xfrm>
          <a:solidFill>
            <a:srgbClr val="D2DE00"/>
          </a:solidFill>
        </p:grpSpPr>
        <p:sp>
          <p:nvSpPr>
            <p:cNvPr id="12481" name="Google Shape;12481;p82"/>
            <p:cNvSpPr/>
            <p:nvPr/>
          </p:nvSpPr>
          <p:spPr>
            <a:xfrm>
              <a:off x="1478760" y="4058242"/>
              <a:ext cx="413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1"/>
                  </a:moveTo>
                  <a:cubicBezTo>
                    <a:pt x="1" y="1"/>
                    <a:pt x="1" y="1"/>
                    <a:pt x="13" y="1"/>
                  </a:cubicBezTo>
                  <a:cubicBezTo>
                    <a:pt x="1" y="1"/>
                    <a:pt x="1" y="1"/>
                    <a:pt x="1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82" name="Google Shape;12482;p82"/>
            <p:cNvSpPr/>
            <p:nvPr/>
          </p:nvSpPr>
          <p:spPr>
            <a:xfrm>
              <a:off x="1323901" y="3807173"/>
              <a:ext cx="356343" cy="356757"/>
            </a:xfrm>
            <a:custGeom>
              <a:avLst/>
              <a:gdLst/>
              <a:ahLst/>
              <a:cxnLst/>
              <a:rect l="l" t="t" r="r" b="b"/>
              <a:pathLst>
                <a:path w="11204" h="11217" extrusionOk="0">
                  <a:moveTo>
                    <a:pt x="786" y="1"/>
                  </a:moveTo>
                  <a:cubicBezTo>
                    <a:pt x="357" y="1"/>
                    <a:pt x="0" y="358"/>
                    <a:pt x="0" y="799"/>
                  </a:cubicBezTo>
                  <a:lnTo>
                    <a:pt x="0" y="9050"/>
                  </a:lnTo>
                  <a:lnTo>
                    <a:pt x="0" y="9550"/>
                  </a:lnTo>
                  <a:cubicBezTo>
                    <a:pt x="0" y="10467"/>
                    <a:pt x="738" y="11217"/>
                    <a:pt x="1667" y="11217"/>
                  </a:cubicBezTo>
                  <a:lnTo>
                    <a:pt x="10418" y="11217"/>
                  </a:lnTo>
                  <a:cubicBezTo>
                    <a:pt x="10847" y="11217"/>
                    <a:pt x="11204" y="10859"/>
                    <a:pt x="11204" y="10419"/>
                  </a:cubicBezTo>
                  <a:lnTo>
                    <a:pt x="11204" y="10014"/>
                  </a:lnTo>
                  <a:cubicBezTo>
                    <a:pt x="11204" y="9919"/>
                    <a:pt x="11132" y="9847"/>
                    <a:pt x="11037" y="9847"/>
                  </a:cubicBezTo>
                  <a:cubicBezTo>
                    <a:pt x="10954" y="9847"/>
                    <a:pt x="10882" y="9919"/>
                    <a:pt x="10882" y="10014"/>
                  </a:cubicBezTo>
                  <a:lnTo>
                    <a:pt x="10882" y="10419"/>
                  </a:lnTo>
                  <a:cubicBezTo>
                    <a:pt x="10882" y="10681"/>
                    <a:pt x="10668" y="10883"/>
                    <a:pt x="10418" y="10883"/>
                  </a:cubicBezTo>
                  <a:lnTo>
                    <a:pt x="3155" y="10883"/>
                  </a:lnTo>
                  <a:cubicBezTo>
                    <a:pt x="3274" y="10800"/>
                    <a:pt x="3381" y="10693"/>
                    <a:pt x="3465" y="10574"/>
                  </a:cubicBezTo>
                  <a:lnTo>
                    <a:pt x="3762" y="10407"/>
                  </a:lnTo>
                  <a:cubicBezTo>
                    <a:pt x="3834" y="10478"/>
                    <a:pt x="3941" y="10514"/>
                    <a:pt x="4048" y="10514"/>
                  </a:cubicBezTo>
                  <a:lnTo>
                    <a:pt x="4584" y="10514"/>
                  </a:lnTo>
                  <a:cubicBezTo>
                    <a:pt x="4667" y="10514"/>
                    <a:pt x="4751" y="10443"/>
                    <a:pt x="4751" y="10347"/>
                  </a:cubicBezTo>
                  <a:cubicBezTo>
                    <a:pt x="4751" y="10264"/>
                    <a:pt x="4667" y="10181"/>
                    <a:pt x="4584" y="10181"/>
                  </a:cubicBezTo>
                  <a:lnTo>
                    <a:pt x="4155" y="10181"/>
                  </a:lnTo>
                  <a:lnTo>
                    <a:pt x="4774" y="9824"/>
                  </a:lnTo>
                  <a:lnTo>
                    <a:pt x="4774" y="9943"/>
                  </a:lnTo>
                  <a:cubicBezTo>
                    <a:pt x="4774" y="10038"/>
                    <a:pt x="4846" y="10109"/>
                    <a:pt x="4941" y="10109"/>
                  </a:cubicBezTo>
                  <a:cubicBezTo>
                    <a:pt x="5024" y="10109"/>
                    <a:pt x="5108" y="10038"/>
                    <a:pt x="5108" y="9943"/>
                  </a:cubicBezTo>
                  <a:lnTo>
                    <a:pt x="5108" y="9597"/>
                  </a:lnTo>
                  <a:lnTo>
                    <a:pt x="5536" y="9335"/>
                  </a:lnTo>
                  <a:lnTo>
                    <a:pt x="5536" y="9383"/>
                  </a:lnTo>
                  <a:cubicBezTo>
                    <a:pt x="5536" y="9478"/>
                    <a:pt x="5608" y="9550"/>
                    <a:pt x="5703" y="9550"/>
                  </a:cubicBezTo>
                  <a:cubicBezTo>
                    <a:pt x="5786" y="9550"/>
                    <a:pt x="5858" y="9478"/>
                    <a:pt x="5858" y="9383"/>
                  </a:cubicBezTo>
                  <a:lnTo>
                    <a:pt x="5858" y="9157"/>
                  </a:lnTo>
                  <a:lnTo>
                    <a:pt x="6251" y="8931"/>
                  </a:lnTo>
                  <a:lnTo>
                    <a:pt x="6251" y="10074"/>
                  </a:lnTo>
                  <a:cubicBezTo>
                    <a:pt x="6251" y="10312"/>
                    <a:pt x="6441" y="10478"/>
                    <a:pt x="6668" y="10478"/>
                  </a:cubicBezTo>
                  <a:lnTo>
                    <a:pt x="7203" y="10478"/>
                  </a:lnTo>
                  <a:cubicBezTo>
                    <a:pt x="7299" y="10478"/>
                    <a:pt x="7370" y="10407"/>
                    <a:pt x="7370" y="10324"/>
                  </a:cubicBezTo>
                  <a:cubicBezTo>
                    <a:pt x="7370" y="10228"/>
                    <a:pt x="7299" y="10157"/>
                    <a:pt x="7203" y="10157"/>
                  </a:cubicBezTo>
                  <a:lnTo>
                    <a:pt x="6668" y="10157"/>
                  </a:lnTo>
                  <a:cubicBezTo>
                    <a:pt x="6620" y="10157"/>
                    <a:pt x="6572" y="10109"/>
                    <a:pt x="6572" y="10062"/>
                  </a:cubicBezTo>
                  <a:lnTo>
                    <a:pt x="6572" y="8740"/>
                  </a:lnTo>
                  <a:lnTo>
                    <a:pt x="7156" y="8395"/>
                  </a:lnTo>
                  <a:lnTo>
                    <a:pt x="7310" y="8395"/>
                  </a:lnTo>
                  <a:cubicBezTo>
                    <a:pt x="7346" y="8395"/>
                    <a:pt x="7394" y="8442"/>
                    <a:pt x="7394" y="8490"/>
                  </a:cubicBezTo>
                  <a:lnTo>
                    <a:pt x="7394" y="9907"/>
                  </a:lnTo>
                  <a:cubicBezTo>
                    <a:pt x="7394" y="9990"/>
                    <a:pt x="7465" y="10074"/>
                    <a:pt x="7560" y="10074"/>
                  </a:cubicBezTo>
                  <a:cubicBezTo>
                    <a:pt x="7656" y="10074"/>
                    <a:pt x="7727" y="9990"/>
                    <a:pt x="7727" y="9907"/>
                  </a:cubicBezTo>
                  <a:lnTo>
                    <a:pt x="7727" y="8490"/>
                  </a:lnTo>
                  <a:cubicBezTo>
                    <a:pt x="7727" y="8359"/>
                    <a:pt x="7668" y="8240"/>
                    <a:pt x="7572" y="8157"/>
                  </a:cubicBezTo>
                  <a:lnTo>
                    <a:pt x="8382" y="7704"/>
                  </a:lnTo>
                  <a:lnTo>
                    <a:pt x="10406" y="7704"/>
                  </a:lnTo>
                  <a:cubicBezTo>
                    <a:pt x="10656" y="7704"/>
                    <a:pt x="10870" y="7907"/>
                    <a:pt x="10870" y="8157"/>
                  </a:cubicBezTo>
                  <a:lnTo>
                    <a:pt x="10870" y="9324"/>
                  </a:lnTo>
                  <a:cubicBezTo>
                    <a:pt x="10787" y="9419"/>
                    <a:pt x="10870" y="9490"/>
                    <a:pt x="10966" y="9490"/>
                  </a:cubicBezTo>
                  <a:cubicBezTo>
                    <a:pt x="11061" y="9490"/>
                    <a:pt x="11132" y="9419"/>
                    <a:pt x="11132" y="9324"/>
                  </a:cubicBezTo>
                  <a:lnTo>
                    <a:pt x="11132" y="8169"/>
                  </a:lnTo>
                  <a:cubicBezTo>
                    <a:pt x="11132" y="7728"/>
                    <a:pt x="10775" y="7371"/>
                    <a:pt x="10347" y="7371"/>
                  </a:cubicBezTo>
                  <a:lnTo>
                    <a:pt x="8906" y="7371"/>
                  </a:lnTo>
                  <a:lnTo>
                    <a:pt x="10251" y="6597"/>
                  </a:lnTo>
                  <a:cubicBezTo>
                    <a:pt x="10632" y="6383"/>
                    <a:pt x="10763" y="5906"/>
                    <a:pt x="10537" y="5525"/>
                  </a:cubicBezTo>
                  <a:lnTo>
                    <a:pt x="10335" y="5168"/>
                  </a:lnTo>
                  <a:cubicBezTo>
                    <a:pt x="10302" y="5119"/>
                    <a:pt x="10241" y="5087"/>
                    <a:pt x="10183" y="5087"/>
                  </a:cubicBezTo>
                  <a:cubicBezTo>
                    <a:pt x="10157" y="5087"/>
                    <a:pt x="10131" y="5094"/>
                    <a:pt x="10108" y="5109"/>
                  </a:cubicBezTo>
                  <a:cubicBezTo>
                    <a:pt x="10037" y="5156"/>
                    <a:pt x="10001" y="5264"/>
                    <a:pt x="10049" y="5335"/>
                  </a:cubicBezTo>
                  <a:lnTo>
                    <a:pt x="10251" y="5692"/>
                  </a:lnTo>
                  <a:cubicBezTo>
                    <a:pt x="10370" y="5918"/>
                    <a:pt x="10299" y="6180"/>
                    <a:pt x="10097" y="6323"/>
                  </a:cubicBezTo>
                  <a:cubicBezTo>
                    <a:pt x="6620" y="8312"/>
                    <a:pt x="7501" y="7811"/>
                    <a:pt x="7025" y="8085"/>
                  </a:cubicBezTo>
                  <a:cubicBezTo>
                    <a:pt x="5120" y="9193"/>
                    <a:pt x="7060" y="8073"/>
                    <a:pt x="3691" y="10014"/>
                  </a:cubicBezTo>
                  <a:cubicBezTo>
                    <a:pt x="3691" y="9990"/>
                    <a:pt x="3703" y="9978"/>
                    <a:pt x="3703" y="9966"/>
                  </a:cubicBezTo>
                  <a:lnTo>
                    <a:pt x="4120" y="9240"/>
                  </a:lnTo>
                  <a:cubicBezTo>
                    <a:pt x="4138" y="9242"/>
                    <a:pt x="4155" y="9243"/>
                    <a:pt x="4172" y="9243"/>
                  </a:cubicBezTo>
                  <a:cubicBezTo>
                    <a:pt x="4364" y="9243"/>
                    <a:pt x="4474" y="9123"/>
                    <a:pt x="4715" y="9002"/>
                  </a:cubicBezTo>
                  <a:lnTo>
                    <a:pt x="4870" y="8907"/>
                  </a:lnTo>
                  <a:cubicBezTo>
                    <a:pt x="4941" y="8859"/>
                    <a:pt x="4977" y="8764"/>
                    <a:pt x="4929" y="8681"/>
                  </a:cubicBezTo>
                  <a:cubicBezTo>
                    <a:pt x="4893" y="8627"/>
                    <a:pt x="4838" y="8600"/>
                    <a:pt x="4777" y="8600"/>
                  </a:cubicBezTo>
                  <a:cubicBezTo>
                    <a:pt x="4757" y="8600"/>
                    <a:pt x="4736" y="8603"/>
                    <a:pt x="4715" y="8609"/>
                  </a:cubicBezTo>
                  <a:cubicBezTo>
                    <a:pt x="4703" y="8609"/>
                    <a:pt x="4715" y="8609"/>
                    <a:pt x="4382" y="8800"/>
                  </a:cubicBezTo>
                  <a:lnTo>
                    <a:pt x="4703" y="8240"/>
                  </a:lnTo>
                  <a:lnTo>
                    <a:pt x="4751" y="8300"/>
                  </a:lnTo>
                  <a:cubicBezTo>
                    <a:pt x="4782" y="8356"/>
                    <a:pt x="4837" y="8386"/>
                    <a:pt x="4893" y="8386"/>
                  </a:cubicBezTo>
                  <a:cubicBezTo>
                    <a:pt x="4944" y="8386"/>
                    <a:pt x="4997" y="8362"/>
                    <a:pt x="5036" y="8312"/>
                  </a:cubicBezTo>
                  <a:cubicBezTo>
                    <a:pt x="5072" y="8264"/>
                    <a:pt x="5072" y="8192"/>
                    <a:pt x="5048" y="8133"/>
                  </a:cubicBezTo>
                  <a:lnTo>
                    <a:pt x="4917" y="7895"/>
                  </a:lnTo>
                  <a:cubicBezTo>
                    <a:pt x="4929" y="7859"/>
                    <a:pt x="4977" y="7776"/>
                    <a:pt x="5155" y="7478"/>
                  </a:cubicBezTo>
                  <a:cubicBezTo>
                    <a:pt x="5180" y="7527"/>
                    <a:pt x="5238" y="7559"/>
                    <a:pt x="5295" y="7559"/>
                  </a:cubicBezTo>
                  <a:cubicBezTo>
                    <a:pt x="5321" y="7559"/>
                    <a:pt x="5347" y="7553"/>
                    <a:pt x="5370" y="7538"/>
                  </a:cubicBezTo>
                  <a:cubicBezTo>
                    <a:pt x="5453" y="7490"/>
                    <a:pt x="5477" y="7395"/>
                    <a:pt x="5429" y="7311"/>
                  </a:cubicBezTo>
                  <a:lnTo>
                    <a:pt x="5346" y="7145"/>
                  </a:lnTo>
                  <a:lnTo>
                    <a:pt x="5572" y="6764"/>
                  </a:lnTo>
                  <a:cubicBezTo>
                    <a:pt x="6094" y="7677"/>
                    <a:pt x="6119" y="7717"/>
                    <a:pt x="6120" y="7717"/>
                  </a:cubicBezTo>
                  <a:cubicBezTo>
                    <a:pt x="6120" y="7717"/>
                    <a:pt x="6120" y="7716"/>
                    <a:pt x="6120" y="7716"/>
                  </a:cubicBezTo>
                  <a:lnTo>
                    <a:pt x="6120" y="7716"/>
                  </a:lnTo>
                  <a:cubicBezTo>
                    <a:pt x="6199" y="7843"/>
                    <a:pt x="6337" y="7917"/>
                    <a:pt x="6476" y="7917"/>
                  </a:cubicBezTo>
                  <a:cubicBezTo>
                    <a:pt x="6546" y="7917"/>
                    <a:pt x="6616" y="7899"/>
                    <a:pt x="6679" y="7859"/>
                  </a:cubicBezTo>
                  <a:cubicBezTo>
                    <a:pt x="6715" y="7847"/>
                    <a:pt x="6798" y="7788"/>
                    <a:pt x="7144" y="7597"/>
                  </a:cubicBezTo>
                  <a:cubicBezTo>
                    <a:pt x="7215" y="7550"/>
                    <a:pt x="7251" y="7466"/>
                    <a:pt x="7215" y="7395"/>
                  </a:cubicBezTo>
                  <a:cubicBezTo>
                    <a:pt x="7198" y="7327"/>
                    <a:pt x="7134" y="7296"/>
                    <a:pt x="7063" y="7296"/>
                  </a:cubicBezTo>
                  <a:cubicBezTo>
                    <a:pt x="7035" y="7296"/>
                    <a:pt x="7005" y="7301"/>
                    <a:pt x="6977" y="7311"/>
                  </a:cubicBezTo>
                  <a:lnTo>
                    <a:pt x="6846" y="7395"/>
                  </a:lnTo>
                  <a:cubicBezTo>
                    <a:pt x="6489" y="7585"/>
                    <a:pt x="6501" y="7597"/>
                    <a:pt x="6465" y="7597"/>
                  </a:cubicBezTo>
                  <a:cubicBezTo>
                    <a:pt x="6370" y="7597"/>
                    <a:pt x="6429" y="7597"/>
                    <a:pt x="5751" y="6442"/>
                  </a:cubicBezTo>
                  <a:lnTo>
                    <a:pt x="6120" y="5787"/>
                  </a:lnTo>
                  <a:cubicBezTo>
                    <a:pt x="6179" y="5752"/>
                    <a:pt x="6191" y="5728"/>
                    <a:pt x="6239" y="5728"/>
                  </a:cubicBezTo>
                  <a:cubicBezTo>
                    <a:pt x="6263" y="5728"/>
                    <a:pt x="6298" y="5740"/>
                    <a:pt x="6310" y="5764"/>
                  </a:cubicBezTo>
                  <a:lnTo>
                    <a:pt x="7025" y="6990"/>
                  </a:lnTo>
                  <a:cubicBezTo>
                    <a:pt x="7057" y="7039"/>
                    <a:pt x="7118" y="7071"/>
                    <a:pt x="7176" y="7071"/>
                  </a:cubicBezTo>
                  <a:cubicBezTo>
                    <a:pt x="7203" y="7071"/>
                    <a:pt x="7228" y="7064"/>
                    <a:pt x="7251" y="7049"/>
                  </a:cubicBezTo>
                  <a:cubicBezTo>
                    <a:pt x="7322" y="7002"/>
                    <a:pt x="7358" y="6895"/>
                    <a:pt x="7310" y="6823"/>
                  </a:cubicBezTo>
                  <a:lnTo>
                    <a:pt x="6596" y="5609"/>
                  </a:lnTo>
                  <a:cubicBezTo>
                    <a:pt x="6537" y="5502"/>
                    <a:pt x="6441" y="5442"/>
                    <a:pt x="6322" y="5406"/>
                  </a:cubicBezTo>
                  <a:lnTo>
                    <a:pt x="6822" y="4573"/>
                  </a:lnTo>
                  <a:cubicBezTo>
                    <a:pt x="8573" y="3573"/>
                    <a:pt x="8525" y="3537"/>
                    <a:pt x="8739" y="3537"/>
                  </a:cubicBezTo>
                  <a:cubicBezTo>
                    <a:pt x="8906" y="3537"/>
                    <a:pt x="9049" y="3620"/>
                    <a:pt x="9144" y="3763"/>
                  </a:cubicBezTo>
                  <a:lnTo>
                    <a:pt x="9716" y="4763"/>
                  </a:lnTo>
                  <a:cubicBezTo>
                    <a:pt x="9747" y="4818"/>
                    <a:pt x="9804" y="4847"/>
                    <a:pt x="9859" y="4847"/>
                  </a:cubicBezTo>
                  <a:cubicBezTo>
                    <a:pt x="9888" y="4847"/>
                    <a:pt x="9917" y="4839"/>
                    <a:pt x="9942" y="4823"/>
                  </a:cubicBezTo>
                  <a:cubicBezTo>
                    <a:pt x="10013" y="4787"/>
                    <a:pt x="10049" y="4680"/>
                    <a:pt x="10001" y="4609"/>
                  </a:cubicBezTo>
                  <a:lnTo>
                    <a:pt x="9418" y="3597"/>
                  </a:lnTo>
                  <a:cubicBezTo>
                    <a:pt x="9282" y="3348"/>
                    <a:pt x="9011" y="3202"/>
                    <a:pt x="8736" y="3202"/>
                  </a:cubicBezTo>
                  <a:cubicBezTo>
                    <a:pt x="8602" y="3202"/>
                    <a:pt x="8467" y="3237"/>
                    <a:pt x="8346" y="3311"/>
                  </a:cubicBezTo>
                  <a:lnTo>
                    <a:pt x="7144" y="4013"/>
                  </a:lnTo>
                  <a:lnTo>
                    <a:pt x="7846" y="2811"/>
                  </a:lnTo>
                  <a:cubicBezTo>
                    <a:pt x="7918" y="2692"/>
                    <a:pt x="7941" y="2549"/>
                    <a:pt x="7941" y="2418"/>
                  </a:cubicBezTo>
                  <a:cubicBezTo>
                    <a:pt x="7941" y="2132"/>
                    <a:pt x="7799" y="1870"/>
                    <a:pt x="7560" y="1739"/>
                  </a:cubicBezTo>
                  <a:lnTo>
                    <a:pt x="7203" y="1525"/>
                  </a:lnTo>
                  <a:cubicBezTo>
                    <a:pt x="7181" y="1510"/>
                    <a:pt x="7155" y="1503"/>
                    <a:pt x="7128" y="1503"/>
                  </a:cubicBezTo>
                  <a:cubicBezTo>
                    <a:pt x="7070" y="1503"/>
                    <a:pt x="7010" y="1535"/>
                    <a:pt x="6977" y="1584"/>
                  </a:cubicBezTo>
                  <a:cubicBezTo>
                    <a:pt x="6929" y="1656"/>
                    <a:pt x="6965" y="1763"/>
                    <a:pt x="7037" y="1811"/>
                  </a:cubicBezTo>
                  <a:lnTo>
                    <a:pt x="7394" y="2013"/>
                  </a:lnTo>
                  <a:cubicBezTo>
                    <a:pt x="7608" y="2132"/>
                    <a:pt x="7691" y="2418"/>
                    <a:pt x="7560" y="2644"/>
                  </a:cubicBezTo>
                  <a:lnTo>
                    <a:pt x="6572" y="4335"/>
                  </a:lnTo>
                  <a:lnTo>
                    <a:pt x="6251" y="4918"/>
                  </a:lnTo>
                  <a:lnTo>
                    <a:pt x="5882" y="5561"/>
                  </a:lnTo>
                  <a:lnTo>
                    <a:pt x="5358" y="6454"/>
                  </a:lnTo>
                  <a:cubicBezTo>
                    <a:pt x="5024" y="7002"/>
                    <a:pt x="4751" y="7490"/>
                    <a:pt x="4036" y="8752"/>
                  </a:cubicBezTo>
                  <a:cubicBezTo>
                    <a:pt x="3953" y="8871"/>
                    <a:pt x="3917" y="8966"/>
                    <a:pt x="3881" y="9014"/>
                  </a:cubicBezTo>
                  <a:cubicBezTo>
                    <a:pt x="3884" y="9010"/>
                    <a:pt x="3885" y="9007"/>
                    <a:pt x="3884" y="9007"/>
                  </a:cubicBezTo>
                  <a:lnTo>
                    <a:pt x="3884" y="9007"/>
                  </a:lnTo>
                  <a:cubicBezTo>
                    <a:pt x="3882" y="9007"/>
                    <a:pt x="3851" y="9059"/>
                    <a:pt x="3762" y="9216"/>
                  </a:cubicBezTo>
                  <a:lnTo>
                    <a:pt x="3762" y="8192"/>
                  </a:lnTo>
                  <a:cubicBezTo>
                    <a:pt x="4048" y="8145"/>
                    <a:pt x="4096" y="7895"/>
                    <a:pt x="4191" y="7740"/>
                  </a:cubicBezTo>
                  <a:cubicBezTo>
                    <a:pt x="4191" y="7728"/>
                    <a:pt x="4227" y="7692"/>
                    <a:pt x="4310" y="7538"/>
                  </a:cubicBezTo>
                  <a:cubicBezTo>
                    <a:pt x="4370" y="7430"/>
                    <a:pt x="4310" y="7311"/>
                    <a:pt x="4191" y="7288"/>
                  </a:cubicBezTo>
                  <a:cubicBezTo>
                    <a:pt x="4178" y="7282"/>
                    <a:pt x="4165" y="7280"/>
                    <a:pt x="4152" y="7280"/>
                  </a:cubicBezTo>
                  <a:cubicBezTo>
                    <a:pt x="4103" y="7280"/>
                    <a:pt x="4055" y="7312"/>
                    <a:pt x="4036" y="7359"/>
                  </a:cubicBezTo>
                  <a:cubicBezTo>
                    <a:pt x="4037" y="7358"/>
                    <a:pt x="4037" y="7357"/>
                    <a:pt x="4036" y="7357"/>
                  </a:cubicBezTo>
                  <a:cubicBezTo>
                    <a:pt x="4029" y="7357"/>
                    <a:pt x="3762" y="7824"/>
                    <a:pt x="3762" y="7835"/>
                  </a:cubicBezTo>
                  <a:lnTo>
                    <a:pt x="3762" y="6990"/>
                  </a:lnTo>
                  <a:lnTo>
                    <a:pt x="3917" y="7073"/>
                  </a:lnTo>
                  <a:cubicBezTo>
                    <a:pt x="3942" y="7090"/>
                    <a:pt x="3970" y="7098"/>
                    <a:pt x="3999" y="7098"/>
                  </a:cubicBezTo>
                  <a:cubicBezTo>
                    <a:pt x="4054" y="7098"/>
                    <a:pt x="4108" y="7068"/>
                    <a:pt x="4131" y="7014"/>
                  </a:cubicBezTo>
                  <a:cubicBezTo>
                    <a:pt x="4179" y="6942"/>
                    <a:pt x="4155" y="6835"/>
                    <a:pt x="4072" y="6799"/>
                  </a:cubicBezTo>
                  <a:lnTo>
                    <a:pt x="3762" y="6609"/>
                  </a:lnTo>
                  <a:lnTo>
                    <a:pt x="3762" y="6121"/>
                  </a:lnTo>
                  <a:cubicBezTo>
                    <a:pt x="3834" y="6156"/>
                    <a:pt x="3870" y="6204"/>
                    <a:pt x="3941" y="6204"/>
                  </a:cubicBezTo>
                  <a:cubicBezTo>
                    <a:pt x="4108" y="6204"/>
                    <a:pt x="4167" y="5978"/>
                    <a:pt x="4036" y="5883"/>
                  </a:cubicBezTo>
                  <a:cubicBezTo>
                    <a:pt x="3858" y="5775"/>
                    <a:pt x="3798" y="5752"/>
                    <a:pt x="3774" y="5740"/>
                  </a:cubicBezTo>
                  <a:lnTo>
                    <a:pt x="3774" y="5287"/>
                  </a:lnTo>
                  <a:cubicBezTo>
                    <a:pt x="4905" y="5942"/>
                    <a:pt x="4882" y="5942"/>
                    <a:pt x="5024" y="5942"/>
                  </a:cubicBezTo>
                  <a:cubicBezTo>
                    <a:pt x="5179" y="5942"/>
                    <a:pt x="5310" y="5871"/>
                    <a:pt x="5382" y="5740"/>
                  </a:cubicBezTo>
                  <a:cubicBezTo>
                    <a:pt x="5405" y="5704"/>
                    <a:pt x="5465" y="5621"/>
                    <a:pt x="5655" y="5275"/>
                  </a:cubicBezTo>
                  <a:cubicBezTo>
                    <a:pt x="5724" y="5161"/>
                    <a:pt x="5617" y="5025"/>
                    <a:pt x="5492" y="5025"/>
                  </a:cubicBezTo>
                  <a:cubicBezTo>
                    <a:pt x="5487" y="5025"/>
                    <a:pt x="5482" y="5025"/>
                    <a:pt x="5477" y="5025"/>
                  </a:cubicBezTo>
                  <a:cubicBezTo>
                    <a:pt x="5477" y="5025"/>
                    <a:pt x="5405" y="5037"/>
                    <a:pt x="5358" y="5097"/>
                  </a:cubicBezTo>
                  <a:lnTo>
                    <a:pt x="5084" y="5561"/>
                  </a:lnTo>
                  <a:cubicBezTo>
                    <a:pt x="5068" y="5584"/>
                    <a:pt x="5043" y="5603"/>
                    <a:pt x="5014" y="5603"/>
                  </a:cubicBezTo>
                  <a:cubicBezTo>
                    <a:pt x="4998" y="5603"/>
                    <a:pt x="4982" y="5597"/>
                    <a:pt x="4965" y="5585"/>
                  </a:cubicBezTo>
                  <a:cubicBezTo>
                    <a:pt x="3977" y="5013"/>
                    <a:pt x="3798" y="4906"/>
                    <a:pt x="3762" y="4883"/>
                  </a:cubicBezTo>
                  <a:lnTo>
                    <a:pt x="3762" y="4335"/>
                  </a:lnTo>
                  <a:cubicBezTo>
                    <a:pt x="3881" y="4156"/>
                    <a:pt x="3881" y="4073"/>
                    <a:pt x="3977" y="4073"/>
                  </a:cubicBezTo>
                  <a:cubicBezTo>
                    <a:pt x="3979" y="4073"/>
                    <a:pt x="3981" y="4073"/>
                    <a:pt x="3982" y="4073"/>
                  </a:cubicBezTo>
                  <a:cubicBezTo>
                    <a:pt x="4010" y="4073"/>
                    <a:pt x="4031" y="4094"/>
                    <a:pt x="5239" y="4787"/>
                  </a:cubicBezTo>
                  <a:cubicBezTo>
                    <a:pt x="5261" y="4798"/>
                    <a:pt x="5286" y="4804"/>
                    <a:pt x="5313" y="4804"/>
                  </a:cubicBezTo>
                  <a:cubicBezTo>
                    <a:pt x="5371" y="4804"/>
                    <a:pt x="5432" y="4777"/>
                    <a:pt x="5465" y="4728"/>
                  </a:cubicBezTo>
                  <a:cubicBezTo>
                    <a:pt x="5501" y="4644"/>
                    <a:pt x="5477" y="4549"/>
                    <a:pt x="5405" y="4502"/>
                  </a:cubicBezTo>
                  <a:lnTo>
                    <a:pt x="4179" y="3787"/>
                  </a:lnTo>
                  <a:cubicBezTo>
                    <a:pt x="4120" y="3751"/>
                    <a:pt x="4048" y="3728"/>
                    <a:pt x="3977" y="3728"/>
                  </a:cubicBezTo>
                  <a:cubicBezTo>
                    <a:pt x="3893" y="3728"/>
                    <a:pt x="3822" y="3740"/>
                    <a:pt x="3762" y="3787"/>
                  </a:cubicBezTo>
                  <a:lnTo>
                    <a:pt x="3762" y="2894"/>
                  </a:lnTo>
                  <a:lnTo>
                    <a:pt x="4834" y="1049"/>
                  </a:lnTo>
                  <a:cubicBezTo>
                    <a:pt x="4915" y="910"/>
                    <a:pt x="5075" y="822"/>
                    <a:pt x="5240" y="822"/>
                  </a:cubicBezTo>
                  <a:cubicBezTo>
                    <a:pt x="5316" y="822"/>
                    <a:pt x="5394" y="841"/>
                    <a:pt x="5465" y="882"/>
                  </a:cubicBezTo>
                  <a:lnTo>
                    <a:pt x="6477" y="1465"/>
                  </a:lnTo>
                  <a:cubicBezTo>
                    <a:pt x="6499" y="1480"/>
                    <a:pt x="6525" y="1487"/>
                    <a:pt x="6552" y="1487"/>
                  </a:cubicBezTo>
                  <a:cubicBezTo>
                    <a:pt x="6609" y="1487"/>
                    <a:pt x="6667" y="1455"/>
                    <a:pt x="6691" y="1406"/>
                  </a:cubicBezTo>
                  <a:cubicBezTo>
                    <a:pt x="6739" y="1334"/>
                    <a:pt x="6715" y="1227"/>
                    <a:pt x="6632" y="1180"/>
                  </a:cubicBezTo>
                  <a:lnTo>
                    <a:pt x="5620" y="608"/>
                  </a:lnTo>
                  <a:cubicBezTo>
                    <a:pt x="5496" y="536"/>
                    <a:pt x="5359" y="502"/>
                    <a:pt x="5223" y="502"/>
                  </a:cubicBezTo>
                  <a:cubicBezTo>
                    <a:pt x="4954" y="502"/>
                    <a:pt x="4691" y="637"/>
                    <a:pt x="4548" y="882"/>
                  </a:cubicBezTo>
                  <a:lnTo>
                    <a:pt x="3774" y="2239"/>
                  </a:lnTo>
                  <a:lnTo>
                    <a:pt x="3774" y="799"/>
                  </a:lnTo>
                  <a:cubicBezTo>
                    <a:pt x="3774" y="370"/>
                    <a:pt x="3417" y="13"/>
                    <a:pt x="2988" y="13"/>
                  </a:cubicBezTo>
                  <a:lnTo>
                    <a:pt x="2572" y="13"/>
                  </a:lnTo>
                  <a:cubicBezTo>
                    <a:pt x="2488" y="13"/>
                    <a:pt x="2405" y="84"/>
                    <a:pt x="2405" y="168"/>
                  </a:cubicBezTo>
                  <a:cubicBezTo>
                    <a:pt x="2405" y="263"/>
                    <a:pt x="2488" y="334"/>
                    <a:pt x="2572" y="334"/>
                  </a:cubicBezTo>
                  <a:lnTo>
                    <a:pt x="2988" y="334"/>
                  </a:lnTo>
                  <a:cubicBezTo>
                    <a:pt x="3239" y="334"/>
                    <a:pt x="3453" y="549"/>
                    <a:pt x="3453" y="799"/>
                  </a:cubicBezTo>
                  <a:lnTo>
                    <a:pt x="3453" y="2823"/>
                  </a:lnTo>
                  <a:lnTo>
                    <a:pt x="3453" y="3489"/>
                  </a:lnTo>
                  <a:lnTo>
                    <a:pt x="3453" y="4216"/>
                  </a:lnTo>
                  <a:cubicBezTo>
                    <a:pt x="3453" y="8966"/>
                    <a:pt x="3477" y="9574"/>
                    <a:pt x="3417" y="9847"/>
                  </a:cubicBezTo>
                  <a:cubicBezTo>
                    <a:pt x="3381" y="10026"/>
                    <a:pt x="3298" y="10205"/>
                    <a:pt x="3203" y="10336"/>
                  </a:cubicBezTo>
                  <a:cubicBezTo>
                    <a:pt x="3167" y="10371"/>
                    <a:pt x="3143" y="10407"/>
                    <a:pt x="3108" y="10455"/>
                  </a:cubicBezTo>
                  <a:cubicBezTo>
                    <a:pt x="2858" y="10717"/>
                    <a:pt x="2512" y="10871"/>
                    <a:pt x="2143" y="10871"/>
                  </a:cubicBezTo>
                  <a:lnTo>
                    <a:pt x="1655" y="10871"/>
                  </a:lnTo>
                  <a:cubicBezTo>
                    <a:pt x="917" y="10871"/>
                    <a:pt x="321" y="10276"/>
                    <a:pt x="321" y="9550"/>
                  </a:cubicBezTo>
                  <a:lnTo>
                    <a:pt x="321" y="799"/>
                  </a:lnTo>
                  <a:cubicBezTo>
                    <a:pt x="321" y="549"/>
                    <a:pt x="536" y="334"/>
                    <a:pt x="786" y="334"/>
                  </a:cubicBezTo>
                  <a:lnTo>
                    <a:pt x="1953" y="334"/>
                  </a:lnTo>
                  <a:cubicBezTo>
                    <a:pt x="2036" y="334"/>
                    <a:pt x="2107" y="263"/>
                    <a:pt x="2107" y="168"/>
                  </a:cubicBezTo>
                  <a:cubicBezTo>
                    <a:pt x="2107" y="84"/>
                    <a:pt x="2036" y="1"/>
                    <a:pt x="195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83" name="Google Shape;12483;p82"/>
            <p:cNvSpPr/>
            <p:nvPr/>
          </p:nvSpPr>
          <p:spPr>
            <a:xfrm>
              <a:off x="1605630" y="4063935"/>
              <a:ext cx="46976" cy="76523"/>
            </a:xfrm>
            <a:custGeom>
              <a:avLst/>
              <a:gdLst/>
              <a:ahLst/>
              <a:cxnLst/>
              <a:rect l="l" t="t" r="r" b="b"/>
              <a:pathLst>
                <a:path w="1477" h="2406" extrusionOk="0"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lnTo>
                    <a:pt x="0" y="2001"/>
                  </a:lnTo>
                  <a:cubicBezTo>
                    <a:pt x="0" y="2239"/>
                    <a:pt x="191" y="2405"/>
                    <a:pt x="417" y="2405"/>
                  </a:cubicBezTo>
                  <a:lnTo>
                    <a:pt x="953" y="2405"/>
                  </a:lnTo>
                  <a:cubicBezTo>
                    <a:pt x="1036" y="2405"/>
                    <a:pt x="1119" y="2334"/>
                    <a:pt x="1119" y="2251"/>
                  </a:cubicBezTo>
                  <a:cubicBezTo>
                    <a:pt x="1119" y="2155"/>
                    <a:pt x="1036" y="2084"/>
                    <a:pt x="953" y="2084"/>
                  </a:cubicBezTo>
                  <a:lnTo>
                    <a:pt x="417" y="2084"/>
                  </a:lnTo>
                  <a:cubicBezTo>
                    <a:pt x="369" y="2084"/>
                    <a:pt x="322" y="2036"/>
                    <a:pt x="322" y="1989"/>
                  </a:cubicBezTo>
                  <a:lnTo>
                    <a:pt x="322" y="417"/>
                  </a:lnTo>
                  <a:cubicBezTo>
                    <a:pt x="322" y="369"/>
                    <a:pt x="369" y="322"/>
                    <a:pt x="417" y="322"/>
                  </a:cubicBezTo>
                  <a:lnTo>
                    <a:pt x="1060" y="322"/>
                  </a:lnTo>
                  <a:cubicBezTo>
                    <a:pt x="1096" y="322"/>
                    <a:pt x="1143" y="369"/>
                    <a:pt x="1143" y="417"/>
                  </a:cubicBezTo>
                  <a:lnTo>
                    <a:pt x="1143" y="1834"/>
                  </a:lnTo>
                  <a:cubicBezTo>
                    <a:pt x="1143" y="1917"/>
                    <a:pt x="1215" y="1989"/>
                    <a:pt x="1310" y="1989"/>
                  </a:cubicBezTo>
                  <a:cubicBezTo>
                    <a:pt x="1393" y="1989"/>
                    <a:pt x="1477" y="1917"/>
                    <a:pt x="1477" y="1834"/>
                  </a:cubicBezTo>
                  <a:lnTo>
                    <a:pt x="1477" y="417"/>
                  </a:lnTo>
                  <a:cubicBezTo>
                    <a:pt x="1477" y="179"/>
                    <a:pt x="1274" y="0"/>
                    <a:pt x="106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84" name="Google Shape;12484;p82"/>
            <p:cNvSpPr/>
            <p:nvPr/>
          </p:nvSpPr>
          <p:spPr>
            <a:xfrm>
              <a:off x="1582158" y="4065462"/>
              <a:ext cx="10623" cy="45449"/>
            </a:xfrm>
            <a:custGeom>
              <a:avLst/>
              <a:gdLst/>
              <a:ahLst/>
              <a:cxnLst/>
              <a:rect l="l" t="t" r="r" b="b"/>
              <a:pathLst>
                <a:path w="334" h="1429" extrusionOk="0">
                  <a:moveTo>
                    <a:pt x="167" y="0"/>
                  </a:moveTo>
                  <a:cubicBezTo>
                    <a:pt x="83" y="0"/>
                    <a:pt x="0" y="71"/>
                    <a:pt x="0" y="167"/>
                  </a:cubicBezTo>
                  <a:lnTo>
                    <a:pt x="0" y="1262"/>
                  </a:lnTo>
                  <a:cubicBezTo>
                    <a:pt x="0" y="1357"/>
                    <a:pt x="83" y="1429"/>
                    <a:pt x="167" y="1429"/>
                  </a:cubicBezTo>
                  <a:cubicBezTo>
                    <a:pt x="262" y="1429"/>
                    <a:pt x="333" y="1357"/>
                    <a:pt x="333" y="1262"/>
                  </a:cubicBezTo>
                  <a:lnTo>
                    <a:pt x="333" y="167"/>
                  </a:lnTo>
                  <a:cubicBezTo>
                    <a:pt x="333" y="71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85" name="Google Shape;12485;p82"/>
            <p:cNvSpPr/>
            <p:nvPr/>
          </p:nvSpPr>
          <p:spPr>
            <a:xfrm>
              <a:off x="1582158" y="4121884"/>
              <a:ext cx="10623" cy="17429"/>
            </a:xfrm>
            <a:custGeom>
              <a:avLst/>
              <a:gdLst/>
              <a:ahLst/>
              <a:cxnLst/>
              <a:rect l="l" t="t" r="r" b="b"/>
              <a:pathLst>
                <a:path w="334" h="548" extrusionOk="0">
                  <a:moveTo>
                    <a:pt x="167" y="0"/>
                  </a:moveTo>
                  <a:cubicBezTo>
                    <a:pt x="83" y="0"/>
                    <a:pt x="0" y="71"/>
                    <a:pt x="0" y="155"/>
                  </a:cubicBezTo>
                  <a:lnTo>
                    <a:pt x="0" y="381"/>
                  </a:lnTo>
                  <a:cubicBezTo>
                    <a:pt x="0" y="476"/>
                    <a:pt x="83" y="548"/>
                    <a:pt x="167" y="548"/>
                  </a:cubicBezTo>
                  <a:cubicBezTo>
                    <a:pt x="262" y="548"/>
                    <a:pt x="333" y="476"/>
                    <a:pt x="333" y="381"/>
                  </a:cubicBezTo>
                  <a:lnTo>
                    <a:pt x="333" y="155"/>
                  </a:lnTo>
                  <a:cubicBezTo>
                    <a:pt x="333" y="71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86" name="Google Shape;12486;p82"/>
            <p:cNvSpPr/>
            <p:nvPr/>
          </p:nvSpPr>
          <p:spPr>
            <a:xfrm>
              <a:off x="1497684" y="4121884"/>
              <a:ext cx="10273" cy="17429"/>
            </a:xfrm>
            <a:custGeom>
              <a:avLst/>
              <a:gdLst/>
              <a:ahLst/>
              <a:cxnLst/>
              <a:rect l="l" t="t" r="r" b="b"/>
              <a:pathLst>
                <a:path w="323" h="548" extrusionOk="0">
                  <a:moveTo>
                    <a:pt x="168" y="0"/>
                  </a:moveTo>
                  <a:cubicBezTo>
                    <a:pt x="72" y="0"/>
                    <a:pt x="1" y="71"/>
                    <a:pt x="1" y="155"/>
                  </a:cubicBezTo>
                  <a:lnTo>
                    <a:pt x="1" y="381"/>
                  </a:lnTo>
                  <a:cubicBezTo>
                    <a:pt x="1" y="476"/>
                    <a:pt x="72" y="548"/>
                    <a:pt x="168" y="548"/>
                  </a:cubicBezTo>
                  <a:cubicBezTo>
                    <a:pt x="251" y="548"/>
                    <a:pt x="322" y="476"/>
                    <a:pt x="322" y="381"/>
                  </a:cubicBezTo>
                  <a:lnTo>
                    <a:pt x="322" y="155"/>
                  </a:lnTo>
                  <a:cubicBezTo>
                    <a:pt x="322" y="71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87" name="Google Shape;12487;p82"/>
            <p:cNvSpPr/>
            <p:nvPr/>
          </p:nvSpPr>
          <p:spPr>
            <a:xfrm>
              <a:off x="1360604" y="4091574"/>
              <a:ext cx="43986" cy="43573"/>
            </a:xfrm>
            <a:custGeom>
              <a:avLst/>
              <a:gdLst/>
              <a:ahLst/>
              <a:cxnLst/>
              <a:rect l="l" t="t" r="r" b="b"/>
              <a:pathLst>
                <a:path w="1383" h="1370" extrusionOk="0">
                  <a:moveTo>
                    <a:pt x="691" y="322"/>
                  </a:moveTo>
                  <a:cubicBezTo>
                    <a:pt x="882" y="322"/>
                    <a:pt x="1049" y="489"/>
                    <a:pt x="1049" y="679"/>
                  </a:cubicBezTo>
                  <a:cubicBezTo>
                    <a:pt x="1049" y="870"/>
                    <a:pt x="882" y="1036"/>
                    <a:pt x="691" y="1036"/>
                  </a:cubicBezTo>
                  <a:cubicBezTo>
                    <a:pt x="501" y="1036"/>
                    <a:pt x="334" y="870"/>
                    <a:pt x="334" y="679"/>
                  </a:cubicBezTo>
                  <a:cubicBezTo>
                    <a:pt x="334" y="489"/>
                    <a:pt x="501" y="322"/>
                    <a:pt x="691" y="322"/>
                  </a:cubicBezTo>
                  <a:close/>
                  <a:moveTo>
                    <a:pt x="691" y="1"/>
                  </a:moveTo>
                  <a:cubicBezTo>
                    <a:pt x="322" y="1"/>
                    <a:pt x="1" y="310"/>
                    <a:pt x="1" y="679"/>
                  </a:cubicBezTo>
                  <a:cubicBezTo>
                    <a:pt x="1" y="1048"/>
                    <a:pt x="322" y="1370"/>
                    <a:pt x="691" y="1370"/>
                  </a:cubicBezTo>
                  <a:cubicBezTo>
                    <a:pt x="1061" y="1370"/>
                    <a:pt x="1382" y="1048"/>
                    <a:pt x="1382" y="679"/>
                  </a:cubicBezTo>
                  <a:cubicBezTo>
                    <a:pt x="1382" y="310"/>
                    <a:pt x="1061" y="1"/>
                    <a:pt x="6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88" name="Google Shape;12488;p82"/>
            <p:cNvSpPr/>
            <p:nvPr/>
          </p:nvSpPr>
          <p:spPr>
            <a:xfrm>
              <a:off x="1344320" y="3832172"/>
              <a:ext cx="76523" cy="46626"/>
            </a:xfrm>
            <a:custGeom>
              <a:avLst/>
              <a:gdLst/>
              <a:ahLst/>
              <a:cxnLst/>
              <a:rect l="l" t="t" r="r" b="b"/>
              <a:pathLst>
                <a:path w="2406" h="1466" extrusionOk="0">
                  <a:moveTo>
                    <a:pt x="418" y="1"/>
                  </a:moveTo>
                  <a:cubicBezTo>
                    <a:pt x="180" y="1"/>
                    <a:pt x="1" y="191"/>
                    <a:pt x="1" y="417"/>
                  </a:cubicBezTo>
                  <a:lnTo>
                    <a:pt x="1" y="1049"/>
                  </a:lnTo>
                  <a:cubicBezTo>
                    <a:pt x="1" y="1287"/>
                    <a:pt x="191" y="1465"/>
                    <a:pt x="418" y="1465"/>
                  </a:cubicBezTo>
                  <a:lnTo>
                    <a:pt x="1989" y="1465"/>
                  </a:lnTo>
                  <a:cubicBezTo>
                    <a:pt x="2227" y="1465"/>
                    <a:pt x="2406" y="1275"/>
                    <a:pt x="2406" y="1049"/>
                  </a:cubicBezTo>
                  <a:lnTo>
                    <a:pt x="2406" y="513"/>
                  </a:lnTo>
                  <a:cubicBezTo>
                    <a:pt x="2406" y="429"/>
                    <a:pt x="2335" y="358"/>
                    <a:pt x="2251" y="358"/>
                  </a:cubicBezTo>
                  <a:cubicBezTo>
                    <a:pt x="2156" y="358"/>
                    <a:pt x="2085" y="429"/>
                    <a:pt x="2085" y="513"/>
                  </a:cubicBezTo>
                  <a:lnTo>
                    <a:pt x="2085" y="1049"/>
                  </a:lnTo>
                  <a:cubicBezTo>
                    <a:pt x="2085" y="1096"/>
                    <a:pt x="2037" y="1144"/>
                    <a:pt x="1989" y="1144"/>
                  </a:cubicBezTo>
                  <a:lnTo>
                    <a:pt x="418" y="1144"/>
                  </a:lnTo>
                  <a:cubicBezTo>
                    <a:pt x="370" y="1144"/>
                    <a:pt x="322" y="1096"/>
                    <a:pt x="322" y="1049"/>
                  </a:cubicBezTo>
                  <a:lnTo>
                    <a:pt x="322" y="417"/>
                  </a:lnTo>
                  <a:cubicBezTo>
                    <a:pt x="322" y="370"/>
                    <a:pt x="370" y="322"/>
                    <a:pt x="418" y="322"/>
                  </a:cubicBezTo>
                  <a:lnTo>
                    <a:pt x="1823" y="322"/>
                  </a:lnTo>
                  <a:cubicBezTo>
                    <a:pt x="1918" y="322"/>
                    <a:pt x="1989" y="251"/>
                    <a:pt x="1989" y="156"/>
                  </a:cubicBezTo>
                  <a:cubicBezTo>
                    <a:pt x="1989" y="72"/>
                    <a:pt x="1918" y="1"/>
                    <a:pt x="182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89" name="Google Shape;12489;p82"/>
            <p:cNvSpPr/>
            <p:nvPr/>
          </p:nvSpPr>
          <p:spPr>
            <a:xfrm>
              <a:off x="1401887" y="3891648"/>
              <a:ext cx="17843" cy="10623"/>
            </a:xfrm>
            <a:custGeom>
              <a:avLst/>
              <a:gdLst/>
              <a:ahLst/>
              <a:cxnLst/>
              <a:rect l="l" t="t" r="r" b="b"/>
              <a:pathLst>
                <a:path w="561" h="334" extrusionOk="0">
                  <a:moveTo>
                    <a:pt x="167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33"/>
                    <a:pt x="167" y="333"/>
                  </a:cubicBezTo>
                  <a:lnTo>
                    <a:pt x="394" y="333"/>
                  </a:lnTo>
                  <a:cubicBezTo>
                    <a:pt x="477" y="333"/>
                    <a:pt x="560" y="250"/>
                    <a:pt x="560" y="167"/>
                  </a:cubicBezTo>
                  <a:cubicBezTo>
                    <a:pt x="560" y="71"/>
                    <a:pt x="477" y="0"/>
                    <a:pt x="3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90" name="Google Shape;12490;p82"/>
            <p:cNvSpPr/>
            <p:nvPr/>
          </p:nvSpPr>
          <p:spPr>
            <a:xfrm>
              <a:off x="1345465" y="3891648"/>
              <a:ext cx="45863" cy="10623"/>
            </a:xfrm>
            <a:custGeom>
              <a:avLst/>
              <a:gdLst/>
              <a:ahLst/>
              <a:cxnLst/>
              <a:rect l="l" t="t" r="r" b="b"/>
              <a:pathLst>
                <a:path w="1442" h="334" extrusionOk="0">
                  <a:moveTo>
                    <a:pt x="167" y="0"/>
                  </a:moveTo>
                  <a:cubicBezTo>
                    <a:pt x="84" y="0"/>
                    <a:pt x="1" y="71"/>
                    <a:pt x="1" y="167"/>
                  </a:cubicBezTo>
                  <a:cubicBezTo>
                    <a:pt x="1" y="250"/>
                    <a:pt x="84" y="333"/>
                    <a:pt x="167" y="333"/>
                  </a:cubicBezTo>
                  <a:lnTo>
                    <a:pt x="1275" y="333"/>
                  </a:lnTo>
                  <a:cubicBezTo>
                    <a:pt x="1358" y="333"/>
                    <a:pt x="1441" y="250"/>
                    <a:pt x="1441" y="167"/>
                  </a:cubicBezTo>
                  <a:cubicBezTo>
                    <a:pt x="1441" y="71"/>
                    <a:pt x="1358" y="0"/>
                    <a:pt x="127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91" name="Google Shape;12491;p82"/>
            <p:cNvSpPr/>
            <p:nvPr/>
          </p:nvSpPr>
          <p:spPr>
            <a:xfrm>
              <a:off x="1343588" y="3917378"/>
              <a:ext cx="77254" cy="46626"/>
            </a:xfrm>
            <a:custGeom>
              <a:avLst/>
              <a:gdLst/>
              <a:ahLst/>
              <a:cxnLst/>
              <a:rect l="l" t="t" r="r" b="b"/>
              <a:pathLst>
                <a:path w="2429" h="1466" extrusionOk="0">
                  <a:moveTo>
                    <a:pt x="417" y="1"/>
                  </a:moveTo>
                  <a:cubicBezTo>
                    <a:pt x="179" y="1"/>
                    <a:pt x="0" y="191"/>
                    <a:pt x="0" y="417"/>
                  </a:cubicBezTo>
                  <a:lnTo>
                    <a:pt x="0" y="1048"/>
                  </a:lnTo>
                  <a:cubicBezTo>
                    <a:pt x="0" y="1287"/>
                    <a:pt x="203" y="1465"/>
                    <a:pt x="417" y="1465"/>
                  </a:cubicBezTo>
                  <a:lnTo>
                    <a:pt x="2000" y="1465"/>
                  </a:lnTo>
                  <a:cubicBezTo>
                    <a:pt x="2239" y="1465"/>
                    <a:pt x="2417" y="1275"/>
                    <a:pt x="2417" y="1048"/>
                  </a:cubicBezTo>
                  <a:lnTo>
                    <a:pt x="2417" y="513"/>
                  </a:lnTo>
                  <a:cubicBezTo>
                    <a:pt x="2429" y="417"/>
                    <a:pt x="2358" y="334"/>
                    <a:pt x="2274" y="334"/>
                  </a:cubicBezTo>
                  <a:cubicBezTo>
                    <a:pt x="2250" y="334"/>
                    <a:pt x="2239" y="334"/>
                    <a:pt x="2215" y="358"/>
                  </a:cubicBezTo>
                  <a:cubicBezTo>
                    <a:pt x="2155" y="370"/>
                    <a:pt x="2096" y="441"/>
                    <a:pt x="2096" y="513"/>
                  </a:cubicBezTo>
                  <a:lnTo>
                    <a:pt x="2096" y="1048"/>
                  </a:lnTo>
                  <a:cubicBezTo>
                    <a:pt x="2096" y="1096"/>
                    <a:pt x="2048" y="1144"/>
                    <a:pt x="2000" y="1144"/>
                  </a:cubicBezTo>
                  <a:lnTo>
                    <a:pt x="417" y="1144"/>
                  </a:lnTo>
                  <a:cubicBezTo>
                    <a:pt x="381" y="1144"/>
                    <a:pt x="334" y="1096"/>
                    <a:pt x="334" y="1048"/>
                  </a:cubicBezTo>
                  <a:lnTo>
                    <a:pt x="334" y="417"/>
                  </a:lnTo>
                  <a:cubicBezTo>
                    <a:pt x="334" y="370"/>
                    <a:pt x="381" y="322"/>
                    <a:pt x="417" y="322"/>
                  </a:cubicBezTo>
                  <a:lnTo>
                    <a:pt x="1834" y="322"/>
                  </a:lnTo>
                  <a:cubicBezTo>
                    <a:pt x="1929" y="322"/>
                    <a:pt x="2000" y="251"/>
                    <a:pt x="2000" y="155"/>
                  </a:cubicBezTo>
                  <a:cubicBezTo>
                    <a:pt x="2000" y="72"/>
                    <a:pt x="1929" y="1"/>
                    <a:pt x="18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92" name="Google Shape;12492;p82"/>
            <p:cNvSpPr/>
            <p:nvPr/>
          </p:nvSpPr>
          <p:spPr>
            <a:xfrm>
              <a:off x="1401887" y="3976471"/>
              <a:ext cx="17843" cy="10241"/>
            </a:xfrm>
            <a:custGeom>
              <a:avLst/>
              <a:gdLst/>
              <a:ahLst/>
              <a:cxnLst/>
              <a:rect l="l" t="t" r="r" b="b"/>
              <a:pathLst>
                <a:path w="561" h="322" extrusionOk="0">
                  <a:moveTo>
                    <a:pt x="167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394" y="322"/>
                  </a:lnTo>
                  <a:cubicBezTo>
                    <a:pt x="477" y="322"/>
                    <a:pt x="560" y="250"/>
                    <a:pt x="560" y="167"/>
                  </a:cubicBezTo>
                  <a:cubicBezTo>
                    <a:pt x="560" y="71"/>
                    <a:pt x="477" y="0"/>
                    <a:pt x="3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93" name="Google Shape;12493;p82"/>
            <p:cNvSpPr/>
            <p:nvPr/>
          </p:nvSpPr>
          <p:spPr>
            <a:xfrm>
              <a:off x="1345465" y="3976471"/>
              <a:ext cx="45863" cy="10241"/>
            </a:xfrm>
            <a:custGeom>
              <a:avLst/>
              <a:gdLst/>
              <a:ahLst/>
              <a:cxnLst/>
              <a:rect l="l" t="t" r="r" b="b"/>
              <a:pathLst>
                <a:path w="1442" h="322" extrusionOk="0">
                  <a:moveTo>
                    <a:pt x="167" y="0"/>
                  </a:moveTo>
                  <a:cubicBezTo>
                    <a:pt x="84" y="0"/>
                    <a:pt x="1" y="71"/>
                    <a:pt x="1" y="167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1275" y="322"/>
                  </a:lnTo>
                  <a:cubicBezTo>
                    <a:pt x="1358" y="322"/>
                    <a:pt x="1441" y="250"/>
                    <a:pt x="1441" y="167"/>
                  </a:cubicBezTo>
                  <a:cubicBezTo>
                    <a:pt x="1441" y="71"/>
                    <a:pt x="1382" y="0"/>
                    <a:pt x="128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94" name="Google Shape;12494;p82"/>
            <p:cNvSpPr/>
            <p:nvPr/>
          </p:nvSpPr>
          <p:spPr>
            <a:xfrm>
              <a:off x="1343588" y="4001057"/>
              <a:ext cx="77636" cy="46626"/>
            </a:xfrm>
            <a:custGeom>
              <a:avLst/>
              <a:gdLst/>
              <a:ahLst/>
              <a:cxnLst/>
              <a:rect l="l" t="t" r="r" b="b"/>
              <a:pathLst>
                <a:path w="2441" h="1466" extrusionOk="0">
                  <a:moveTo>
                    <a:pt x="417" y="1"/>
                  </a:moveTo>
                  <a:cubicBezTo>
                    <a:pt x="179" y="1"/>
                    <a:pt x="0" y="191"/>
                    <a:pt x="0" y="418"/>
                  </a:cubicBezTo>
                  <a:lnTo>
                    <a:pt x="0" y="1049"/>
                  </a:lnTo>
                  <a:cubicBezTo>
                    <a:pt x="0" y="1156"/>
                    <a:pt x="48" y="1263"/>
                    <a:pt x="107" y="1334"/>
                  </a:cubicBezTo>
                  <a:cubicBezTo>
                    <a:pt x="179" y="1430"/>
                    <a:pt x="298" y="1465"/>
                    <a:pt x="417" y="1465"/>
                  </a:cubicBezTo>
                  <a:lnTo>
                    <a:pt x="2000" y="1465"/>
                  </a:lnTo>
                  <a:cubicBezTo>
                    <a:pt x="2131" y="1465"/>
                    <a:pt x="2239" y="1406"/>
                    <a:pt x="2310" y="1323"/>
                  </a:cubicBezTo>
                  <a:cubicBezTo>
                    <a:pt x="2310" y="1323"/>
                    <a:pt x="2417" y="1203"/>
                    <a:pt x="2417" y="1049"/>
                  </a:cubicBezTo>
                  <a:cubicBezTo>
                    <a:pt x="2417" y="525"/>
                    <a:pt x="2441" y="489"/>
                    <a:pt x="2405" y="430"/>
                  </a:cubicBezTo>
                  <a:cubicBezTo>
                    <a:pt x="2370" y="381"/>
                    <a:pt x="2317" y="358"/>
                    <a:pt x="2266" y="358"/>
                  </a:cubicBezTo>
                  <a:cubicBezTo>
                    <a:pt x="2179" y="358"/>
                    <a:pt x="2096" y="421"/>
                    <a:pt x="2096" y="525"/>
                  </a:cubicBezTo>
                  <a:lnTo>
                    <a:pt x="2096" y="1061"/>
                  </a:lnTo>
                  <a:cubicBezTo>
                    <a:pt x="2096" y="1096"/>
                    <a:pt x="2048" y="1144"/>
                    <a:pt x="2000" y="1144"/>
                  </a:cubicBezTo>
                  <a:lnTo>
                    <a:pt x="417" y="1144"/>
                  </a:lnTo>
                  <a:cubicBezTo>
                    <a:pt x="381" y="1144"/>
                    <a:pt x="334" y="1096"/>
                    <a:pt x="334" y="1061"/>
                  </a:cubicBezTo>
                  <a:lnTo>
                    <a:pt x="334" y="418"/>
                  </a:lnTo>
                  <a:cubicBezTo>
                    <a:pt x="334" y="370"/>
                    <a:pt x="381" y="322"/>
                    <a:pt x="417" y="322"/>
                  </a:cubicBezTo>
                  <a:lnTo>
                    <a:pt x="1834" y="322"/>
                  </a:lnTo>
                  <a:cubicBezTo>
                    <a:pt x="1893" y="322"/>
                    <a:pt x="1965" y="287"/>
                    <a:pt x="1988" y="227"/>
                  </a:cubicBezTo>
                  <a:cubicBezTo>
                    <a:pt x="2024" y="120"/>
                    <a:pt x="1941" y="1"/>
                    <a:pt x="18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95" name="Google Shape;12495;p82"/>
            <p:cNvSpPr/>
            <p:nvPr/>
          </p:nvSpPr>
          <p:spPr>
            <a:xfrm>
              <a:off x="1344702" y="4060150"/>
              <a:ext cx="46626" cy="10623"/>
            </a:xfrm>
            <a:custGeom>
              <a:avLst/>
              <a:gdLst/>
              <a:ahLst/>
              <a:cxnLst/>
              <a:rect l="l" t="t" r="r" b="b"/>
              <a:pathLst>
                <a:path w="1466" h="334" extrusionOk="0">
                  <a:moveTo>
                    <a:pt x="168" y="0"/>
                  </a:moveTo>
                  <a:cubicBezTo>
                    <a:pt x="108" y="12"/>
                    <a:pt x="60" y="48"/>
                    <a:pt x="48" y="96"/>
                  </a:cubicBezTo>
                  <a:cubicBezTo>
                    <a:pt x="1" y="191"/>
                    <a:pt x="72" y="334"/>
                    <a:pt x="191" y="334"/>
                  </a:cubicBezTo>
                  <a:lnTo>
                    <a:pt x="1299" y="334"/>
                  </a:lnTo>
                  <a:cubicBezTo>
                    <a:pt x="1382" y="334"/>
                    <a:pt x="1453" y="250"/>
                    <a:pt x="1453" y="167"/>
                  </a:cubicBezTo>
                  <a:cubicBezTo>
                    <a:pt x="1465" y="72"/>
                    <a:pt x="1382" y="0"/>
                    <a:pt x="12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96" name="Google Shape;12496;p82"/>
            <p:cNvSpPr/>
            <p:nvPr/>
          </p:nvSpPr>
          <p:spPr>
            <a:xfrm>
              <a:off x="1401887" y="4060150"/>
              <a:ext cx="17843" cy="10623"/>
            </a:xfrm>
            <a:custGeom>
              <a:avLst/>
              <a:gdLst/>
              <a:ahLst/>
              <a:cxnLst/>
              <a:rect l="l" t="t" r="r" b="b"/>
              <a:pathLst>
                <a:path w="561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394" y="334"/>
                  </a:lnTo>
                  <a:cubicBezTo>
                    <a:pt x="477" y="334"/>
                    <a:pt x="560" y="250"/>
                    <a:pt x="560" y="167"/>
                  </a:cubicBezTo>
                  <a:cubicBezTo>
                    <a:pt x="560" y="72"/>
                    <a:pt x="477" y="0"/>
                    <a:pt x="3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97" name="Google Shape;12497;p82"/>
            <p:cNvSpPr/>
            <p:nvPr/>
          </p:nvSpPr>
          <p:spPr>
            <a:xfrm>
              <a:off x="1563584" y="3936365"/>
              <a:ext cx="67077" cy="80276"/>
            </a:xfrm>
            <a:custGeom>
              <a:avLst/>
              <a:gdLst/>
              <a:ahLst/>
              <a:cxnLst/>
              <a:rect l="l" t="t" r="r" b="b"/>
              <a:pathLst>
                <a:path w="2109" h="2524" extrusionOk="0">
                  <a:moveTo>
                    <a:pt x="986" y="0"/>
                  </a:moveTo>
                  <a:cubicBezTo>
                    <a:pt x="915" y="0"/>
                    <a:pt x="842" y="19"/>
                    <a:pt x="775" y="59"/>
                  </a:cubicBezTo>
                  <a:lnTo>
                    <a:pt x="203" y="380"/>
                  </a:lnTo>
                  <a:cubicBezTo>
                    <a:pt x="72" y="451"/>
                    <a:pt x="1" y="594"/>
                    <a:pt x="1" y="737"/>
                  </a:cubicBezTo>
                  <a:cubicBezTo>
                    <a:pt x="1" y="928"/>
                    <a:pt x="60" y="916"/>
                    <a:pt x="846" y="2321"/>
                  </a:cubicBezTo>
                  <a:cubicBezTo>
                    <a:pt x="917" y="2452"/>
                    <a:pt x="1048" y="2523"/>
                    <a:pt x="1203" y="2523"/>
                  </a:cubicBezTo>
                  <a:cubicBezTo>
                    <a:pt x="1382" y="2523"/>
                    <a:pt x="1453" y="2416"/>
                    <a:pt x="1882" y="2190"/>
                  </a:cubicBezTo>
                  <a:cubicBezTo>
                    <a:pt x="1965" y="2154"/>
                    <a:pt x="1989" y="2047"/>
                    <a:pt x="1941" y="1975"/>
                  </a:cubicBezTo>
                  <a:cubicBezTo>
                    <a:pt x="1918" y="1921"/>
                    <a:pt x="1864" y="1892"/>
                    <a:pt x="1809" y="1892"/>
                  </a:cubicBezTo>
                  <a:cubicBezTo>
                    <a:pt x="1780" y="1892"/>
                    <a:pt x="1752" y="1900"/>
                    <a:pt x="1727" y="1916"/>
                  </a:cubicBezTo>
                  <a:cubicBezTo>
                    <a:pt x="1227" y="2190"/>
                    <a:pt x="1251" y="2190"/>
                    <a:pt x="1215" y="2190"/>
                  </a:cubicBezTo>
                  <a:cubicBezTo>
                    <a:pt x="1132" y="2190"/>
                    <a:pt x="1167" y="2178"/>
                    <a:pt x="358" y="785"/>
                  </a:cubicBezTo>
                  <a:cubicBezTo>
                    <a:pt x="322" y="737"/>
                    <a:pt x="334" y="690"/>
                    <a:pt x="382" y="666"/>
                  </a:cubicBezTo>
                  <a:lnTo>
                    <a:pt x="953" y="332"/>
                  </a:lnTo>
                  <a:cubicBezTo>
                    <a:pt x="965" y="324"/>
                    <a:pt x="978" y="320"/>
                    <a:pt x="992" y="320"/>
                  </a:cubicBezTo>
                  <a:cubicBezTo>
                    <a:pt x="1019" y="320"/>
                    <a:pt x="1048" y="336"/>
                    <a:pt x="1072" y="368"/>
                  </a:cubicBezTo>
                  <a:lnTo>
                    <a:pt x="1787" y="1583"/>
                  </a:lnTo>
                  <a:cubicBezTo>
                    <a:pt x="1810" y="1637"/>
                    <a:pt x="1864" y="1666"/>
                    <a:pt x="1919" y="1666"/>
                  </a:cubicBezTo>
                  <a:cubicBezTo>
                    <a:pt x="1948" y="1666"/>
                    <a:pt x="1976" y="1658"/>
                    <a:pt x="2001" y="1642"/>
                  </a:cubicBezTo>
                  <a:cubicBezTo>
                    <a:pt x="2084" y="1606"/>
                    <a:pt x="2108" y="1499"/>
                    <a:pt x="2060" y="1428"/>
                  </a:cubicBezTo>
                  <a:lnTo>
                    <a:pt x="1346" y="201"/>
                  </a:lnTo>
                  <a:cubicBezTo>
                    <a:pt x="1267" y="74"/>
                    <a:pt x="1129" y="0"/>
                    <a:pt x="98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98" name="Google Shape;12498;p82"/>
            <p:cNvSpPr/>
            <p:nvPr/>
          </p:nvSpPr>
          <p:spPr>
            <a:xfrm>
              <a:off x="1569658" y="4013174"/>
              <a:ext cx="15553" cy="16698"/>
            </a:xfrm>
            <a:custGeom>
              <a:avLst/>
              <a:gdLst/>
              <a:ahLst/>
              <a:cxnLst/>
              <a:rect l="l" t="t" r="r" b="b"/>
              <a:pathLst>
                <a:path w="489" h="525" extrusionOk="0">
                  <a:moveTo>
                    <a:pt x="189" y="0"/>
                  </a:moveTo>
                  <a:cubicBezTo>
                    <a:pt x="161" y="0"/>
                    <a:pt x="132" y="8"/>
                    <a:pt x="107" y="25"/>
                  </a:cubicBezTo>
                  <a:cubicBezTo>
                    <a:pt x="24" y="60"/>
                    <a:pt x="0" y="168"/>
                    <a:pt x="48" y="239"/>
                  </a:cubicBezTo>
                  <a:lnTo>
                    <a:pt x="143" y="441"/>
                  </a:lnTo>
                  <a:cubicBezTo>
                    <a:pt x="179" y="501"/>
                    <a:pt x="238" y="525"/>
                    <a:pt x="298" y="525"/>
                  </a:cubicBezTo>
                  <a:cubicBezTo>
                    <a:pt x="417" y="513"/>
                    <a:pt x="488" y="382"/>
                    <a:pt x="429" y="275"/>
                  </a:cubicBezTo>
                  <a:lnTo>
                    <a:pt x="322" y="84"/>
                  </a:lnTo>
                  <a:cubicBezTo>
                    <a:pt x="298" y="30"/>
                    <a:pt x="244" y="0"/>
                    <a:pt x="18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99" name="Google Shape;12499;p82"/>
            <p:cNvSpPr/>
            <p:nvPr/>
          </p:nvSpPr>
          <p:spPr>
            <a:xfrm>
              <a:off x="1541256" y="3964417"/>
              <a:ext cx="29165" cy="40615"/>
            </a:xfrm>
            <a:custGeom>
              <a:avLst/>
              <a:gdLst/>
              <a:ahLst/>
              <a:cxnLst/>
              <a:rect l="l" t="t" r="r" b="b"/>
              <a:pathLst>
                <a:path w="917" h="1277" extrusionOk="0">
                  <a:moveTo>
                    <a:pt x="182" y="0"/>
                  </a:moveTo>
                  <a:cubicBezTo>
                    <a:pt x="156" y="0"/>
                    <a:pt x="130" y="7"/>
                    <a:pt x="107" y="22"/>
                  </a:cubicBezTo>
                  <a:cubicBezTo>
                    <a:pt x="24" y="69"/>
                    <a:pt x="0" y="165"/>
                    <a:pt x="48" y="248"/>
                  </a:cubicBezTo>
                  <a:lnTo>
                    <a:pt x="596" y="1201"/>
                  </a:lnTo>
                  <a:cubicBezTo>
                    <a:pt x="628" y="1250"/>
                    <a:pt x="684" y="1277"/>
                    <a:pt x="743" y="1277"/>
                  </a:cubicBezTo>
                  <a:cubicBezTo>
                    <a:pt x="769" y="1277"/>
                    <a:pt x="796" y="1271"/>
                    <a:pt x="822" y="1260"/>
                  </a:cubicBezTo>
                  <a:cubicBezTo>
                    <a:pt x="893" y="1212"/>
                    <a:pt x="917" y="1105"/>
                    <a:pt x="881" y="1034"/>
                  </a:cubicBezTo>
                  <a:lnTo>
                    <a:pt x="322" y="81"/>
                  </a:lnTo>
                  <a:cubicBezTo>
                    <a:pt x="297" y="32"/>
                    <a:pt x="239" y="0"/>
                    <a:pt x="18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00" name="Google Shape;12500;p82"/>
            <p:cNvSpPr/>
            <p:nvPr/>
          </p:nvSpPr>
          <p:spPr>
            <a:xfrm>
              <a:off x="1496189" y="4055284"/>
              <a:ext cx="15171" cy="16634"/>
            </a:xfrm>
            <a:custGeom>
              <a:avLst/>
              <a:gdLst/>
              <a:ahLst/>
              <a:cxnLst/>
              <a:rect l="l" t="t" r="r" b="b"/>
              <a:pathLst>
                <a:path w="477" h="523" extrusionOk="0">
                  <a:moveTo>
                    <a:pt x="182" y="1"/>
                  </a:moveTo>
                  <a:cubicBezTo>
                    <a:pt x="156" y="1"/>
                    <a:pt x="130" y="7"/>
                    <a:pt x="108" y="22"/>
                  </a:cubicBezTo>
                  <a:cubicBezTo>
                    <a:pt x="36" y="70"/>
                    <a:pt x="0" y="165"/>
                    <a:pt x="48" y="249"/>
                  </a:cubicBezTo>
                  <a:cubicBezTo>
                    <a:pt x="48" y="249"/>
                    <a:pt x="155" y="427"/>
                    <a:pt x="155" y="439"/>
                  </a:cubicBezTo>
                  <a:cubicBezTo>
                    <a:pt x="194" y="494"/>
                    <a:pt x="259" y="523"/>
                    <a:pt x="309" y="523"/>
                  </a:cubicBezTo>
                  <a:cubicBezTo>
                    <a:pt x="335" y="523"/>
                    <a:pt x="357" y="515"/>
                    <a:pt x="369" y="499"/>
                  </a:cubicBezTo>
                  <a:cubicBezTo>
                    <a:pt x="453" y="451"/>
                    <a:pt x="477" y="344"/>
                    <a:pt x="429" y="272"/>
                  </a:cubicBezTo>
                  <a:lnTo>
                    <a:pt x="334" y="82"/>
                  </a:lnTo>
                  <a:cubicBezTo>
                    <a:pt x="301" y="33"/>
                    <a:pt x="240" y="1"/>
                    <a:pt x="1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01" name="Google Shape;12501;p82"/>
            <p:cNvSpPr/>
            <p:nvPr/>
          </p:nvSpPr>
          <p:spPr>
            <a:xfrm>
              <a:off x="1468169" y="3851859"/>
              <a:ext cx="78781" cy="69717"/>
            </a:xfrm>
            <a:custGeom>
              <a:avLst/>
              <a:gdLst/>
              <a:ahLst/>
              <a:cxnLst/>
              <a:rect l="l" t="t" r="r" b="b"/>
              <a:pathLst>
                <a:path w="2477" h="2192" extrusionOk="0">
                  <a:moveTo>
                    <a:pt x="738" y="1"/>
                  </a:moveTo>
                  <a:cubicBezTo>
                    <a:pt x="584" y="1"/>
                    <a:pt x="453" y="72"/>
                    <a:pt x="381" y="215"/>
                  </a:cubicBezTo>
                  <a:cubicBezTo>
                    <a:pt x="96" y="727"/>
                    <a:pt x="0" y="787"/>
                    <a:pt x="0" y="989"/>
                  </a:cubicBezTo>
                  <a:cubicBezTo>
                    <a:pt x="0" y="1132"/>
                    <a:pt x="84" y="1263"/>
                    <a:pt x="215" y="1346"/>
                  </a:cubicBezTo>
                  <a:cubicBezTo>
                    <a:pt x="1608" y="2132"/>
                    <a:pt x="1596" y="2192"/>
                    <a:pt x="1786" y="2192"/>
                  </a:cubicBezTo>
                  <a:cubicBezTo>
                    <a:pt x="1941" y="2192"/>
                    <a:pt x="2072" y="2120"/>
                    <a:pt x="2143" y="1977"/>
                  </a:cubicBezTo>
                  <a:lnTo>
                    <a:pt x="2417" y="1525"/>
                  </a:lnTo>
                  <a:cubicBezTo>
                    <a:pt x="2477" y="1418"/>
                    <a:pt x="2441" y="1311"/>
                    <a:pt x="2358" y="1263"/>
                  </a:cubicBezTo>
                  <a:cubicBezTo>
                    <a:pt x="2336" y="1252"/>
                    <a:pt x="2310" y="1247"/>
                    <a:pt x="2284" y="1247"/>
                  </a:cubicBezTo>
                  <a:cubicBezTo>
                    <a:pt x="2226" y="1247"/>
                    <a:pt x="2164" y="1273"/>
                    <a:pt x="2132" y="1322"/>
                  </a:cubicBezTo>
                  <a:lnTo>
                    <a:pt x="1870" y="1787"/>
                  </a:lnTo>
                  <a:cubicBezTo>
                    <a:pt x="1846" y="1819"/>
                    <a:pt x="1817" y="1834"/>
                    <a:pt x="1789" y="1834"/>
                  </a:cubicBezTo>
                  <a:cubicBezTo>
                    <a:pt x="1776" y="1834"/>
                    <a:pt x="1762" y="1830"/>
                    <a:pt x="1751" y="1823"/>
                  </a:cubicBezTo>
                  <a:cubicBezTo>
                    <a:pt x="334" y="989"/>
                    <a:pt x="334" y="1049"/>
                    <a:pt x="334" y="953"/>
                  </a:cubicBezTo>
                  <a:cubicBezTo>
                    <a:pt x="334" y="906"/>
                    <a:pt x="334" y="941"/>
                    <a:pt x="655" y="358"/>
                  </a:cubicBezTo>
                  <a:cubicBezTo>
                    <a:pt x="677" y="329"/>
                    <a:pt x="703" y="314"/>
                    <a:pt x="728" y="314"/>
                  </a:cubicBezTo>
                  <a:cubicBezTo>
                    <a:pt x="744" y="314"/>
                    <a:pt x="760" y="320"/>
                    <a:pt x="774" y="334"/>
                  </a:cubicBezTo>
                  <a:lnTo>
                    <a:pt x="2001" y="1049"/>
                  </a:lnTo>
                  <a:cubicBezTo>
                    <a:pt x="2023" y="1060"/>
                    <a:pt x="2048" y="1065"/>
                    <a:pt x="2074" y="1065"/>
                  </a:cubicBezTo>
                  <a:cubicBezTo>
                    <a:pt x="2133" y="1065"/>
                    <a:pt x="2194" y="1038"/>
                    <a:pt x="2227" y="989"/>
                  </a:cubicBezTo>
                  <a:cubicBezTo>
                    <a:pt x="2262" y="906"/>
                    <a:pt x="2239" y="811"/>
                    <a:pt x="2167" y="763"/>
                  </a:cubicBezTo>
                  <a:cubicBezTo>
                    <a:pt x="929" y="60"/>
                    <a:pt x="929" y="1"/>
                    <a:pt x="73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02" name="Google Shape;12502;p82"/>
            <p:cNvSpPr/>
            <p:nvPr/>
          </p:nvSpPr>
          <p:spPr>
            <a:xfrm>
              <a:off x="1503377" y="3929368"/>
              <a:ext cx="17843" cy="13740"/>
            </a:xfrm>
            <a:custGeom>
              <a:avLst/>
              <a:gdLst/>
              <a:ahLst/>
              <a:cxnLst/>
              <a:rect l="l" t="t" r="r" b="b"/>
              <a:pathLst>
                <a:path w="561" h="432" extrusionOk="0">
                  <a:moveTo>
                    <a:pt x="189" y="0"/>
                  </a:moveTo>
                  <a:cubicBezTo>
                    <a:pt x="132" y="0"/>
                    <a:pt x="73" y="27"/>
                    <a:pt x="48" y="76"/>
                  </a:cubicBezTo>
                  <a:cubicBezTo>
                    <a:pt x="1" y="159"/>
                    <a:pt x="24" y="255"/>
                    <a:pt x="96" y="302"/>
                  </a:cubicBezTo>
                  <a:lnTo>
                    <a:pt x="298" y="409"/>
                  </a:lnTo>
                  <a:cubicBezTo>
                    <a:pt x="321" y="424"/>
                    <a:pt x="347" y="431"/>
                    <a:pt x="373" y="431"/>
                  </a:cubicBezTo>
                  <a:cubicBezTo>
                    <a:pt x="431" y="431"/>
                    <a:pt x="492" y="399"/>
                    <a:pt x="524" y="350"/>
                  </a:cubicBezTo>
                  <a:cubicBezTo>
                    <a:pt x="560" y="255"/>
                    <a:pt x="536" y="171"/>
                    <a:pt x="465" y="124"/>
                  </a:cubicBezTo>
                  <a:lnTo>
                    <a:pt x="263" y="17"/>
                  </a:lnTo>
                  <a:cubicBezTo>
                    <a:pt x="240" y="6"/>
                    <a:pt x="215" y="0"/>
                    <a:pt x="18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03" name="Google Shape;12503;p82"/>
            <p:cNvSpPr/>
            <p:nvPr/>
          </p:nvSpPr>
          <p:spPr>
            <a:xfrm>
              <a:off x="1454524" y="3900966"/>
              <a:ext cx="42078" cy="27798"/>
            </a:xfrm>
            <a:custGeom>
              <a:avLst/>
              <a:gdLst/>
              <a:ahLst/>
              <a:cxnLst/>
              <a:rect l="l" t="t" r="r" b="b"/>
              <a:pathLst>
                <a:path w="1323" h="874" extrusionOk="0">
                  <a:moveTo>
                    <a:pt x="195" y="0"/>
                  </a:moveTo>
                  <a:cubicBezTo>
                    <a:pt x="137" y="0"/>
                    <a:pt x="81" y="27"/>
                    <a:pt x="48" y="76"/>
                  </a:cubicBezTo>
                  <a:cubicBezTo>
                    <a:pt x="1" y="159"/>
                    <a:pt x="36" y="255"/>
                    <a:pt x="108" y="302"/>
                  </a:cubicBezTo>
                  <a:lnTo>
                    <a:pt x="1060" y="850"/>
                  </a:lnTo>
                  <a:cubicBezTo>
                    <a:pt x="1084" y="874"/>
                    <a:pt x="1120" y="874"/>
                    <a:pt x="1144" y="874"/>
                  </a:cubicBezTo>
                  <a:cubicBezTo>
                    <a:pt x="1203" y="874"/>
                    <a:pt x="1263" y="838"/>
                    <a:pt x="1298" y="779"/>
                  </a:cubicBezTo>
                  <a:cubicBezTo>
                    <a:pt x="1322" y="719"/>
                    <a:pt x="1310" y="612"/>
                    <a:pt x="1227" y="576"/>
                  </a:cubicBezTo>
                  <a:lnTo>
                    <a:pt x="275" y="17"/>
                  </a:lnTo>
                  <a:cubicBezTo>
                    <a:pt x="249" y="6"/>
                    <a:pt x="222" y="0"/>
                    <a:pt x="19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04" name="Google Shape;12504;p82"/>
            <p:cNvSpPr/>
            <p:nvPr/>
          </p:nvSpPr>
          <p:spPr>
            <a:xfrm>
              <a:off x="1460981" y="4002265"/>
              <a:ext cx="19083" cy="13740"/>
            </a:xfrm>
            <a:custGeom>
              <a:avLst/>
              <a:gdLst/>
              <a:ahLst/>
              <a:cxnLst/>
              <a:rect l="l" t="t" r="r" b="b"/>
              <a:pathLst>
                <a:path w="600" h="432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cubicBezTo>
                    <a:pt x="107" y="308"/>
                    <a:pt x="286" y="403"/>
                    <a:pt x="298" y="403"/>
                  </a:cubicBezTo>
                  <a:cubicBezTo>
                    <a:pt x="328" y="423"/>
                    <a:pt x="358" y="432"/>
                    <a:pt x="386" y="432"/>
                  </a:cubicBezTo>
                  <a:cubicBezTo>
                    <a:pt x="512" y="432"/>
                    <a:pt x="600" y="263"/>
                    <a:pt x="512" y="165"/>
                  </a:cubicBezTo>
                  <a:cubicBezTo>
                    <a:pt x="488" y="130"/>
                    <a:pt x="453" y="130"/>
                    <a:pt x="274" y="22"/>
                  </a:cubicBezTo>
                  <a:cubicBezTo>
                    <a:pt x="251" y="8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505" name="Google Shape;12505;p82"/>
          <p:cNvSpPr/>
          <p:nvPr/>
        </p:nvSpPr>
        <p:spPr>
          <a:xfrm>
            <a:off x="3716629" y="4835226"/>
            <a:ext cx="118696" cy="480085"/>
          </a:xfrm>
          <a:custGeom>
            <a:avLst/>
            <a:gdLst/>
            <a:ahLst/>
            <a:cxnLst/>
            <a:rect l="l" t="t" r="r" b="b"/>
            <a:pathLst>
              <a:path w="2799" h="11321" extrusionOk="0">
                <a:moveTo>
                  <a:pt x="906" y="1763"/>
                </a:moveTo>
                <a:lnTo>
                  <a:pt x="1858" y="2358"/>
                </a:lnTo>
                <a:lnTo>
                  <a:pt x="1858" y="3310"/>
                </a:lnTo>
                <a:lnTo>
                  <a:pt x="906" y="2715"/>
                </a:lnTo>
                <a:lnTo>
                  <a:pt x="906" y="1763"/>
                </a:lnTo>
                <a:close/>
                <a:moveTo>
                  <a:pt x="906" y="3096"/>
                </a:moveTo>
                <a:lnTo>
                  <a:pt x="1858" y="3691"/>
                </a:lnTo>
                <a:lnTo>
                  <a:pt x="1858" y="4644"/>
                </a:lnTo>
                <a:cubicBezTo>
                  <a:pt x="1144" y="4203"/>
                  <a:pt x="965" y="4084"/>
                  <a:pt x="929" y="4072"/>
                </a:cubicBezTo>
                <a:cubicBezTo>
                  <a:pt x="906" y="3965"/>
                  <a:pt x="906" y="3453"/>
                  <a:pt x="906" y="3096"/>
                </a:cubicBezTo>
                <a:close/>
                <a:moveTo>
                  <a:pt x="906" y="4453"/>
                </a:moveTo>
                <a:lnTo>
                  <a:pt x="1858" y="5049"/>
                </a:lnTo>
                <a:lnTo>
                  <a:pt x="1858" y="6001"/>
                </a:lnTo>
                <a:lnTo>
                  <a:pt x="906" y="5394"/>
                </a:lnTo>
                <a:lnTo>
                  <a:pt x="906" y="4453"/>
                </a:lnTo>
                <a:close/>
                <a:moveTo>
                  <a:pt x="906" y="5799"/>
                </a:moveTo>
                <a:lnTo>
                  <a:pt x="1858" y="6394"/>
                </a:lnTo>
                <a:lnTo>
                  <a:pt x="1858" y="6716"/>
                </a:lnTo>
                <a:lnTo>
                  <a:pt x="906" y="6716"/>
                </a:lnTo>
                <a:lnTo>
                  <a:pt x="906" y="5799"/>
                </a:lnTo>
                <a:close/>
                <a:moveTo>
                  <a:pt x="2441" y="4370"/>
                </a:moveTo>
                <a:lnTo>
                  <a:pt x="2441" y="6811"/>
                </a:lnTo>
                <a:cubicBezTo>
                  <a:pt x="2370" y="6763"/>
                  <a:pt x="2299" y="6728"/>
                  <a:pt x="2203" y="6716"/>
                </a:cubicBezTo>
                <a:lnTo>
                  <a:pt x="2203" y="4370"/>
                </a:lnTo>
                <a:close/>
                <a:moveTo>
                  <a:pt x="679" y="7073"/>
                </a:moveTo>
                <a:cubicBezTo>
                  <a:pt x="2227" y="7073"/>
                  <a:pt x="2144" y="7073"/>
                  <a:pt x="2203" y="7085"/>
                </a:cubicBezTo>
                <a:cubicBezTo>
                  <a:pt x="2561" y="7192"/>
                  <a:pt x="2489" y="7740"/>
                  <a:pt x="2096" y="7740"/>
                </a:cubicBezTo>
                <a:cubicBezTo>
                  <a:pt x="548" y="7740"/>
                  <a:pt x="644" y="7740"/>
                  <a:pt x="584" y="7728"/>
                </a:cubicBezTo>
                <a:cubicBezTo>
                  <a:pt x="465" y="7680"/>
                  <a:pt x="358" y="7585"/>
                  <a:pt x="346" y="7442"/>
                </a:cubicBezTo>
                <a:lnTo>
                  <a:pt x="346" y="7370"/>
                </a:lnTo>
                <a:cubicBezTo>
                  <a:pt x="358" y="7204"/>
                  <a:pt x="513" y="7073"/>
                  <a:pt x="679" y="7073"/>
                </a:cubicBezTo>
                <a:close/>
                <a:moveTo>
                  <a:pt x="334" y="8002"/>
                </a:moveTo>
                <a:cubicBezTo>
                  <a:pt x="405" y="8037"/>
                  <a:pt x="477" y="8073"/>
                  <a:pt x="572" y="8085"/>
                </a:cubicBezTo>
                <a:lnTo>
                  <a:pt x="572" y="8752"/>
                </a:lnTo>
                <a:cubicBezTo>
                  <a:pt x="572" y="8847"/>
                  <a:pt x="644" y="8918"/>
                  <a:pt x="727" y="8918"/>
                </a:cubicBezTo>
                <a:lnTo>
                  <a:pt x="2013" y="8918"/>
                </a:lnTo>
                <a:cubicBezTo>
                  <a:pt x="2096" y="8918"/>
                  <a:pt x="2180" y="8847"/>
                  <a:pt x="2180" y="8752"/>
                </a:cubicBezTo>
                <a:lnTo>
                  <a:pt x="2180" y="8513"/>
                </a:lnTo>
                <a:cubicBezTo>
                  <a:pt x="2180" y="8430"/>
                  <a:pt x="2096" y="8359"/>
                  <a:pt x="2013" y="8359"/>
                </a:cubicBezTo>
                <a:cubicBezTo>
                  <a:pt x="1918" y="8359"/>
                  <a:pt x="1846" y="8430"/>
                  <a:pt x="1846" y="8513"/>
                </a:cubicBezTo>
                <a:lnTo>
                  <a:pt x="1846" y="8597"/>
                </a:lnTo>
                <a:lnTo>
                  <a:pt x="894" y="8597"/>
                </a:lnTo>
                <a:lnTo>
                  <a:pt x="894" y="8097"/>
                </a:lnTo>
                <a:lnTo>
                  <a:pt x="2084" y="8097"/>
                </a:lnTo>
                <a:cubicBezTo>
                  <a:pt x="2203" y="8097"/>
                  <a:pt x="2322" y="8073"/>
                  <a:pt x="2430" y="8013"/>
                </a:cubicBezTo>
                <a:lnTo>
                  <a:pt x="2430" y="9204"/>
                </a:lnTo>
                <a:lnTo>
                  <a:pt x="2251" y="9204"/>
                </a:lnTo>
                <a:cubicBezTo>
                  <a:pt x="2156" y="9204"/>
                  <a:pt x="2084" y="9275"/>
                  <a:pt x="2084" y="9371"/>
                </a:cubicBezTo>
                <a:cubicBezTo>
                  <a:pt x="2084" y="9454"/>
                  <a:pt x="2156" y="9526"/>
                  <a:pt x="2251" y="9526"/>
                </a:cubicBezTo>
                <a:lnTo>
                  <a:pt x="2430" y="9526"/>
                </a:lnTo>
                <a:cubicBezTo>
                  <a:pt x="2430" y="9811"/>
                  <a:pt x="2477" y="10037"/>
                  <a:pt x="2346" y="10323"/>
                </a:cubicBezTo>
                <a:cubicBezTo>
                  <a:pt x="2239" y="10597"/>
                  <a:pt x="2037" y="10740"/>
                  <a:pt x="2013" y="10764"/>
                </a:cubicBezTo>
                <a:cubicBezTo>
                  <a:pt x="1974" y="10793"/>
                  <a:pt x="1728" y="10973"/>
                  <a:pt x="1380" y="10973"/>
                </a:cubicBezTo>
                <a:cubicBezTo>
                  <a:pt x="1302" y="10973"/>
                  <a:pt x="1219" y="10964"/>
                  <a:pt x="1132" y="10942"/>
                </a:cubicBezTo>
                <a:cubicBezTo>
                  <a:pt x="810" y="10871"/>
                  <a:pt x="536" y="10645"/>
                  <a:pt x="417" y="10335"/>
                </a:cubicBezTo>
                <a:cubicBezTo>
                  <a:pt x="298" y="10049"/>
                  <a:pt x="346" y="9871"/>
                  <a:pt x="334" y="9514"/>
                </a:cubicBezTo>
                <a:lnTo>
                  <a:pt x="1560" y="9514"/>
                </a:lnTo>
                <a:cubicBezTo>
                  <a:pt x="1656" y="9514"/>
                  <a:pt x="1727" y="9442"/>
                  <a:pt x="1727" y="9347"/>
                </a:cubicBezTo>
                <a:cubicBezTo>
                  <a:pt x="1727" y="9264"/>
                  <a:pt x="1656" y="9192"/>
                  <a:pt x="1560" y="9192"/>
                </a:cubicBezTo>
                <a:lnTo>
                  <a:pt x="334" y="9192"/>
                </a:lnTo>
                <a:lnTo>
                  <a:pt x="334" y="8002"/>
                </a:lnTo>
                <a:close/>
                <a:moveTo>
                  <a:pt x="882" y="1"/>
                </a:moveTo>
                <a:cubicBezTo>
                  <a:pt x="715" y="1"/>
                  <a:pt x="596" y="143"/>
                  <a:pt x="596" y="286"/>
                </a:cubicBezTo>
                <a:lnTo>
                  <a:pt x="596" y="572"/>
                </a:lnTo>
                <a:cubicBezTo>
                  <a:pt x="596" y="655"/>
                  <a:pt x="667" y="739"/>
                  <a:pt x="763" y="739"/>
                </a:cubicBezTo>
                <a:cubicBezTo>
                  <a:pt x="846" y="739"/>
                  <a:pt x="929" y="655"/>
                  <a:pt x="929" y="572"/>
                </a:cubicBezTo>
                <a:lnTo>
                  <a:pt x="929" y="382"/>
                </a:lnTo>
                <a:lnTo>
                  <a:pt x="1882" y="977"/>
                </a:lnTo>
                <a:lnTo>
                  <a:pt x="1882" y="1953"/>
                </a:lnTo>
                <a:lnTo>
                  <a:pt x="929" y="1358"/>
                </a:lnTo>
                <a:lnTo>
                  <a:pt x="929" y="1239"/>
                </a:lnTo>
                <a:cubicBezTo>
                  <a:pt x="929" y="1155"/>
                  <a:pt x="846" y="1072"/>
                  <a:pt x="763" y="1072"/>
                </a:cubicBezTo>
                <a:cubicBezTo>
                  <a:pt x="667" y="1072"/>
                  <a:pt x="596" y="1155"/>
                  <a:pt x="596" y="1239"/>
                </a:cubicBezTo>
                <a:lnTo>
                  <a:pt x="596" y="4025"/>
                </a:lnTo>
                <a:lnTo>
                  <a:pt x="191" y="4025"/>
                </a:lnTo>
                <a:cubicBezTo>
                  <a:pt x="108" y="4025"/>
                  <a:pt x="24" y="4096"/>
                  <a:pt x="24" y="4192"/>
                </a:cubicBezTo>
                <a:lnTo>
                  <a:pt x="24" y="5716"/>
                </a:lnTo>
                <a:cubicBezTo>
                  <a:pt x="24" y="5811"/>
                  <a:pt x="108" y="5882"/>
                  <a:pt x="191" y="5882"/>
                </a:cubicBezTo>
                <a:cubicBezTo>
                  <a:pt x="286" y="5882"/>
                  <a:pt x="358" y="5811"/>
                  <a:pt x="358" y="5716"/>
                </a:cubicBezTo>
                <a:lnTo>
                  <a:pt x="358" y="4370"/>
                </a:lnTo>
                <a:lnTo>
                  <a:pt x="596" y="4370"/>
                </a:lnTo>
                <a:lnTo>
                  <a:pt x="596" y="6728"/>
                </a:lnTo>
                <a:cubicBezTo>
                  <a:pt x="513" y="6751"/>
                  <a:pt x="429" y="6775"/>
                  <a:pt x="358" y="6823"/>
                </a:cubicBezTo>
                <a:lnTo>
                  <a:pt x="358" y="6418"/>
                </a:lnTo>
                <a:cubicBezTo>
                  <a:pt x="358" y="6335"/>
                  <a:pt x="286" y="6251"/>
                  <a:pt x="191" y="6251"/>
                </a:cubicBezTo>
                <a:cubicBezTo>
                  <a:pt x="108" y="6251"/>
                  <a:pt x="24" y="6335"/>
                  <a:pt x="24" y="6418"/>
                </a:cubicBezTo>
                <a:lnTo>
                  <a:pt x="24" y="9371"/>
                </a:lnTo>
                <a:lnTo>
                  <a:pt x="24" y="9633"/>
                </a:lnTo>
                <a:cubicBezTo>
                  <a:pt x="48" y="9859"/>
                  <a:pt x="1" y="10061"/>
                  <a:pt x="84" y="10347"/>
                </a:cubicBezTo>
                <a:cubicBezTo>
                  <a:pt x="276" y="10971"/>
                  <a:pt x="839" y="11321"/>
                  <a:pt x="1415" y="11321"/>
                </a:cubicBezTo>
                <a:cubicBezTo>
                  <a:pt x="1696" y="11321"/>
                  <a:pt x="1981" y="11237"/>
                  <a:pt x="2227" y="11061"/>
                </a:cubicBezTo>
                <a:lnTo>
                  <a:pt x="2275" y="11026"/>
                </a:lnTo>
                <a:cubicBezTo>
                  <a:pt x="2465" y="10883"/>
                  <a:pt x="2620" y="10692"/>
                  <a:pt x="2703" y="10466"/>
                </a:cubicBezTo>
                <a:cubicBezTo>
                  <a:pt x="2799" y="10145"/>
                  <a:pt x="2775" y="9966"/>
                  <a:pt x="2775" y="9347"/>
                </a:cubicBezTo>
                <a:lnTo>
                  <a:pt x="2775" y="4203"/>
                </a:lnTo>
                <a:cubicBezTo>
                  <a:pt x="2775" y="4108"/>
                  <a:pt x="2691" y="4037"/>
                  <a:pt x="2608" y="4037"/>
                </a:cubicBezTo>
                <a:lnTo>
                  <a:pt x="2203" y="4037"/>
                </a:lnTo>
                <a:lnTo>
                  <a:pt x="2203" y="882"/>
                </a:lnTo>
                <a:cubicBezTo>
                  <a:pt x="2203" y="822"/>
                  <a:pt x="2168" y="763"/>
                  <a:pt x="2132" y="739"/>
                </a:cubicBezTo>
                <a:lnTo>
                  <a:pt x="1025" y="48"/>
                </a:lnTo>
                <a:cubicBezTo>
                  <a:pt x="989" y="24"/>
                  <a:pt x="917" y="1"/>
                  <a:pt x="882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506" name="Google Shape;12506;p82"/>
          <p:cNvGrpSpPr/>
          <p:nvPr/>
        </p:nvGrpSpPr>
        <p:grpSpPr>
          <a:xfrm>
            <a:off x="1145683" y="4233900"/>
            <a:ext cx="409012" cy="468593"/>
            <a:chOff x="859262" y="3353920"/>
            <a:chExt cx="306759" cy="351445"/>
          </a:xfrm>
          <a:solidFill>
            <a:srgbClr val="D2DE00"/>
          </a:solidFill>
        </p:grpSpPr>
        <p:sp>
          <p:nvSpPr>
            <p:cNvPr id="12507" name="Google Shape;12507;p82"/>
            <p:cNvSpPr/>
            <p:nvPr/>
          </p:nvSpPr>
          <p:spPr>
            <a:xfrm>
              <a:off x="859262" y="3415718"/>
              <a:ext cx="132563" cy="205937"/>
            </a:xfrm>
            <a:custGeom>
              <a:avLst/>
              <a:gdLst/>
              <a:ahLst/>
              <a:cxnLst/>
              <a:rect l="l" t="t" r="r" b="b"/>
              <a:pathLst>
                <a:path w="4168" h="6475" extrusionOk="0">
                  <a:moveTo>
                    <a:pt x="1444" y="0"/>
                  </a:moveTo>
                  <a:cubicBezTo>
                    <a:pt x="1418" y="0"/>
                    <a:pt x="1392" y="7"/>
                    <a:pt x="1369" y="22"/>
                  </a:cubicBezTo>
                  <a:lnTo>
                    <a:pt x="262" y="665"/>
                  </a:lnTo>
                  <a:cubicBezTo>
                    <a:pt x="0" y="808"/>
                    <a:pt x="0" y="1200"/>
                    <a:pt x="262" y="1367"/>
                  </a:cubicBezTo>
                  <a:lnTo>
                    <a:pt x="1143" y="1867"/>
                  </a:lnTo>
                  <a:lnTo>
                    <a:pt x="429" y="2284"/>
                  </a:lnTo>
                  <a:cubicBezTo>
                    <a:pt x="83" y="2474"/>
                    <a:pt x="83" y="2974"/>
                    <a:pt x="429" y="3165"/>
                  </a:cubicBezTo>
                  <a:lnTo>
                    <a:pt x="1167" y="3594"/>
                  </a:lnTo>
                  <a:lnTo>
                    <a:pt x="417" y="4022"/>
                  </a:lnTo>
                  <a:cubicBezTo>
                    <a:pt x="71" y="4225"/>
                    <a:pt x="71" y="4713"/>
                    <a:pt x="417" y="4903"/>
                  </a:cubicBezTo>
                  <a:lnTo>
                    <a:pt x="1155" y="5332"/>
                  </a:lnTo>
                  <a:lnTo>
                    <a:pt x="917" y="5463"/>
                  </a:lnTo>
                  <a:cubicBezTo>
                    <a:pt x="774" y="5558"/>
                    <a:pt x="833" y="5784"/>
                    <a:pt x="1012" y="5784"/>
                  </a:cubicBezTo>
                  <a:cubicBezTo>
                    <a:pt x="1084" y="5784"/>
                    <a:pt x="1095" y="5749"/>
                    <a:pt x="1488" y="5522"/>
                  </a:cubicBezTo>
                  <a:lnTo>
                    <a:pt x="3119" y="6463"/>
                  </a:lnTo>
                  <a:cubicBezTo>
                    <a:pt x="3155" y="6475"/>
                    <a:pt x="3179" y="6475"/>
                    <a:pt x="3191" y="6475"/>
                  </a:cubicBezTo>
                  <a:cubicBezTo>
                    <a:pt x="3250" y="6475"/>
                    <a:pt x="3310" y="6451"/>
                    <a:pt x="3346" y="6392"/>
                  </a:cubicBezTo>
                  <a:cubicBezTo>
                    <a:pt x="3393" y="6320"/>
                    <a:pt x="3358" y="6213"/>
                    <a:pt x="3286" y="6165"/>
                  </a:cubicBezTo>
                  <a:cubicBezTo>
                    <a:pt x="2643" y="5796"/>
                    <a:pt x="1226" y="4987"/>
                    <a:pt x="560" y="4618"/>
                  </a:cubicBezTo>
                  <a:cubicBezTo>
                    <a:pt x="441" y="4546"/>
                    <a:pt x="441" y="4368"/>
                    <a:pt x="560" y="4308"/>
                  </a:cubicBezTo>
                  <a:lnTo>
                    <a:pt x="1476" y="3772"/>
                  </a:lnTo>
                  <a:cubicBezTo>
                    <a:pt x="1498" y="3782"/>
                    <a:pt x="1520" y="3786"/>
                    <a:pt x="1541" y="3786"/>
                  </a:cubicBezTo>
                  <a:cubicBezTo>
                    <a:pt x="1627" y="3786"/>
                    <a:pt x="1705" y="3717"/>
                    <a:pt x="1715" y="3641"/>
                  </a:cubicBezTo>
                  <a:cubicBezTo>
                    <a:pt x="1715" y="3582"/>
                    <a:pt x="1691" y="3522"/>
                    <a:pt x="1631" y="3486"/>
                  </a:cubicBezTo>
                  <a:lnTo>
                    <a:pt x="1476" y="3403"/>
                  </a:lnTo>
                  <a:lnTo>
                    <a:pt x="560" y="2879"/>
                  </a:lnTo>
                  <a:cubicBezTo>
                    <a:pt x="441" y="2808"/>
                    <a:pt x="441" y="2629"/>
                    <a:pt x="560" y="2570"/>
                  </a:cubicBezTo>
                  <a:lnTo>
                    <a:pt x="1441" y="2058"/>
                  </a:lnTo>
                  <a:lnTo>
                    <a:pt x="3870" y="3439"/>
                  </a:lnTo>
                  <a:cubicBezTo>
                    <a:pt x="3893" y="3463"/>
                    <a:pt x="3929" y="3463"/>
                    <a:pt x="3941" y="3463"/>
                  </a:cubicBezTo>
                  <a:cubicBezTo>
                    <a:pt x="4001" y="3463"/>
                    <a:pt x="4060" y="3427"/>
                    <a:pt x="4084" y="3367"/>
                  </a:cubicBezTo>
                  <a:cubicBezTo>
                    <a:pt x="4167" y="3296"/>
                    <a:pt x="4132" y="3189"/>
                    <a:pt x="4060" y="3153"/>
                  </a:cubicBezTo>
                  <a:cubicBezTo>
                    <a:pt x="1262" y="1558"/>
                    <a:pt x="3215" y="2653"/>
                    <a:pt x="429" y="1069"/>
                  </a:cubicBezTo>
                  <a:cubicBezTo>
                    <a:pt x="381" y="1034"/>
                    <a:pt x="381" y="962"/>
                    <a:pt x="429" y="950"/>
                  </a:cubicBezTo>
                  <a:lnTo>
                    <a:pt x="1524" y="307"/>
                  </a:lnTo>
                  <a:cubicBezTo>
                    <a:pt x="1607" y="260"/>
                    <a:pt x="1631" y="153"/>
                    <a:pt x="1584" y="81"/>
                  </a:cubicBezTo>
                  <a:cubicBezTo>
                    <a:pt x="1559" y="32"/>
                    <a:pt x="1501" y="0"/>
                    <a:pt x="144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08" name="Google Shape;12508;p82"/>
            <p:cNvSpPr/>
            <p:nvPr/>
          </p:nvSpPr>
          <p:spPr>
            <a:xfrm>
              <a:off x="916415" y="3353920"/>
              <a:ext cx="178013" cy="62147"/>
            </a:xfrm>
            <a:custGeom>
              <a:avLst/>
              <a:gdLst/>
              <a:ahLst/>
              <a:cxnLst/>
              <a:rect l="l" t="t" r="r" b="b"/>
              <a:pathLst>
                <a:path w="5597" h="1954" extrusionOk="0">
                  <a:moveTo>
                    <a:pt x="3061" y="0"/>
                  </a:moveTo>
                  <a:cubicBezTo>
                    <a:pt x="2891" y="0"/>
                    <a:pt x="2929" y="33"/>
                    <a:pt x="144" y="1631"/>
                  </a:cubicBezTo>
                  <a:cubicBezTo>
                    <a:pt x="1" y="1727"/>
                    <a:pt x="60" y="1953"/>
                    <a:pt x="239" y="1953"/>
                  </a:cubicBezTo>
                  <a:cubicBezTo>
                    <a:pt x="245" y="1953"/>
                    <a:pt x="249" y="1953"/>
                    <a:pt x="254" y="1953"/>
                  </a:cubicBezTo>
                  <a:cubicBezTo>
                    <a:pt x="317" y="1953"/>
                    <a:pt x="372" y="1901"/>
                    <a:pt x="3049" y="357"/>
                  </a:cubicBezTo>
                  <a:cubicBezTo>
                    <a:pt x="3060" y="350"/>
                    <a:pt x="3067" y="344"/>
                    <a:pt x="3080" y="344"/>
                  </a:cubicBezTo>
                  <a:cubicBezTo>
                    <a:pt x="3151" y="344"/>
                    <a:pt x="3392" y="523"/>
                    <a:pt x="5347" y="1631"/>
                  </a:cubicBezTo>
                  <a:cubicBezTo>
                    <a:pt x="5372" y="1648"/>
                    <a:pt x="5402" y="1656"/>
                    <a:pt x="5431" y="1656"/>
                  </a:cubicBezTo>
                  <a:cubicBezTo>
                    <a:pt x="5485" y="1656"/>
                    <a:pt x="5538" y="1630"/>
                    <a:pt x="5561" y="1584"/>
                  </a:cubicBezTo>
                  <a:cubicBezTo>
                    <a:pt x="5597" y="1488"/>
                    <a:pt x="5561" y="1381"/>
                    <a:pt x="5490" y="1334"/>
                  </a:cubicBezTo>
                  <a:cubicBezTo>
                    <a:pt x="3216" y="48"/>
                    <a:pt x="3263" y="0"/>
                    <a:pt x="3085" y="0"/>
                  </a:cubicBezTo>
                  <a:cubicBezTo>
                    <a:pt x="3076" y="0"/>
                    <a:pt x="3069" y="0"/>
                    <a:pt x="306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09" name="Google Shape;12509;p82"/>
            <p:cNvSpPr/>
            <p:nvPr/>
          </p:nvSpPr>
          <p:spPr>
            <a:xfrm>
              <a:off x="920582" y="3405858"/>
              <a:ext cx="245439" cy="243817"/>
            </a:xfrm>
            <a:custGeom>
              <a:avLst/>
              <a:gdLst/>
              <a:ahLst/>
              <a:cxnLst/>
              <a:rect l="l" t="t" r="r" b="b"/>
              <a:pathLst>
                <a:path w="7717" h="7666" extrusionOk="0">
                  <a:moveTo>
                    <a:pt x="6359" y="844"/>
                  </a:moveTo>
                  <a:lnTo>
                    <a:pt x="6359" y="1808"/>
                  </a:lnTo>
                  <a:lnTo>
                    <a:pt x="5359" y="1332"/>
                  </a:lnTo>
                  <a:lnTo>
                    <a:pt x="6359" y="844"/>
                  </a:lnTo>
                  <a:close/>
                  <a:moveTo>
                    <a:pt x="5820" y="0"/>
                  </a:moveTo>
                  <a:cubicBezTo>
                    <a:pt x="5762" y="0"/>
                    <a:pt x="5701" y="33"/>
                    <a:pt x="5668" y="82"/>
                  </a:cubicBezTo>
                  <a:cubicBezTo>
                    <a:pt x="5621" y="153"/>
                    <a:pt x="5656" y="260"/>
                    <a:pt x="5728" y="308"/>
                  </a:cubicBezTo>
                  <a:lnTo>
                    <a:pt x="6144" y="546"/>
                  </a:lnTo>
                  <a:lnTo>
                    <a:pt x="4882" y="1153"/>
                  </a:lnTo>
                  <a:cubicBezTo>
                    <a:pt x="4823" y="1177"/>
                    <a:pt x="4799" y="1237"/>
                    <a:pt x="4799" y="1296"/>
                  </a:cubicBezTo>
                  <a:cubicBezTo>
                    <a:pt x="4799" y="1356"/>
                    <a:pt x="4823" y="1415"/>
                    <a:pt x="4882" y="1451"/>
                  </a:cubicBezTo>
                  <a:lnTo>
                    <a:pt x="6144" y="2058"/>
                  </a:lnTo>
                  <a:cubicBezTo>
                    <a:pt x="5656" y="2344"/>
                    <a:pt x="3204" y="3737"/>
                    <a:pt x="2954" y="3892"/>
                  </a:cubicBezTo>
                  <a:cubicBezTo>
                    <a:pt x="2942" y="3898"/>
                    <a:pt x="2930" y="3901"/>
                    <a:pt x="2916" y="3901"/>
                  </a:cubicBezTo>
                  <a:cubicBezTo>
                    <a:pt x="2903" y="3901"/>
                    <a:pt x="2888" y="3898"/>
                    <a:pt x="2870" y="3892"/>
                  </a:cubicBezTo>
                  <a:lnTo>
                    <a:pt x="2668" y="3773"/>
                  </a:lnTo>
                  <a:cubicBezTo>
                    <a:pt x="2645" y="3758"/>
                    <a:pt x="2619" y="3751"/>
                    <a:pt x="2593" y="3751"/>
                  </a:cubicBezTo>
                  <a:cubicBezTo>
                    <a:pt x="2535" y="3751"/>
                    <a:pt x="2474" y="3783"/>
                    <a:pt x="2442" y="3832"/>
                  </a:cubicBezTo>
                  <a:cubicBezTo>
                    <a:pt x="2394" y="3904"/>
                    <a:pt x="2430" y="4011"/>
                    <a:pt x="2501" y="4058"/>
                  </a:cubicBezTo>
                  <a:lnTo>
                    <a:pt x="2715" y="4177"/>
                  </a:lnTo>
                  <a:cubicBezTo>
                    <a:pt x="2775" y="4201"/>
                    <a:pt x="2846" y="4237"/>
                    <a:pt x="2906" y="4237"/>
                  </a:cubicBezTo>
                  <a:cubicBezTo>
                    <a:pt x="2977" y="4237"/>
                    <a:pt x="3037" y="4213"/>
                    <a:pt x="3096" y="4177"/>
                  </a:cubicBezTo>
                  <a:lnTo>
                    <a:pt x="6299" y="2344"/>
                  </a:lnTo>
                  <a:lnTo>
                    <a:pt x="7180" y="2844"/>
                  </a:lnTo>
                  <a:cubicBezTo>
                    <a:pt x="7299" y="2927"/>
                    <a:pt x="7299" y="3106"/>
                    <a:pt x="7180" y="3165"/>
                  </a:cubicBezTo>
                  <a:cubicBezTo>
                    <a:pt x="4823" y="4499"/>
                    <a:pt x="5823" y="3939"/>
                    <a:pt x="2989" y="5559"/>
                  </a:cubicBezTo>
                  <a:cubicBezTo>
                    <a:pt x="2960" y="5570"/>
                    <a:pt x="2930" y="5576"/>
                    <a:pt x="2900" y="5576"/>
                  </a:cubicBezTo>
                  <a:cubicBezTo>
                    <a:pt x="2870" y="5576"/>
                    <a:pt x="2840" y="5570"/>
                    <a:pt x="2811" y="5559"/>
                  </a:cubicBezTo>
                  <a:lnTo>
                    <a:pt x="275" y="4094"/>
                  </a:lnTo>
                  <a:cubicBezTo>
                    <a:pt x="249" y="4083"/>
                    <a:pt x="222" y="4078"/>
                    <a:pt x="196" y="4078"/>
                  </a:cubicBezTo>
                  <a:cubicBezTo>
                    <a:pt x="137" y="4078"/>
                    <a:pt x="81" y="4104"/>
                    <a:pt x="48" y="4154"/>
                  </a:cubicBezTo>
                  <a:cubicBezTo>
                    <a:pt x="1" y="4237"/>
                    <a:pt x="37" y="4332"/>
                    <a:pt x="108" y="4380"/>
                  </a:cubicBezTo>
                  <a:lnTo>
                    <a:pt x="2656" y="5844"/>
                  </a:lnTo>
                  <a:cubicBezTo>
                    <a:pt x="2727" y="5880"/>
                    <a:pt x="2811" y="5916"/>
                    <a:pt x="2906" y="5916"/>
                  </a:cubicBezTo>
                  <a:cubicBezTo>
                    <a:pt x="2989" y="5916"/>
                    <a:pt x="3085" y="5880"/>
                    <a:pt x="3156" y="5844"/>
                  </a:cubicBezTo>
                  <a:lnTo>
                    <a:pt x="6264" y="4070"/>
                  </a:lnTo>
                  <a:lnTo>
                    <a:pt x="7192" y="4606"/>
                  </a:lnTo>
                  <a:cubicBezTo>
                    <a:pt x="7311" y="4678"/>
                    <a:pt x="7311" y="4856"/>
                    <a:pt x="7192" y="4916"/>
                  </a:cubicBezTo>
                  <a:cubicBezTo>
                    <a:pt x="7097" y="4963"/>
                    <a:pt x="7121" y="4963"/>
                    <a:pt x="3013" y="7309"/>
                  </a:cubicBezTo>
                  <a:cubicBezTo>
                    <a:pt x="2983" y="7327"/>
                    <a:pt x="2954" y="7336"/>
                    <a:pt x="2924" y="7336"/>
                  </a:cubicBezTo>
                  <a:cubicBezTo>
                    <a:pt x="2894" y="7336"/>
                    <a:pt x="2864" y="7327"/>
                    <a:pt x="2835" y="7309"/>
                  </a:cubicBezTo>
                  <a:lnTo>
                    <a:pt x="1942" y="6797"/>
                  </a:lnTo>
                  <a:cubicBezTo>
                    <a:pt x="1913" y="6780"/>
                    <a:pt x="1883" y="6773"/>
                    <a:pt x="1854" y="6773"/>
                  </a:cubicBezTo>
                  <a:cubicBezTo>
                    <a:pt x="1798" y="6773"/>
                    <a:pt x="1747" y="6802"/>
                    <a:pt x="1715" y="6856"/>
                  </a:cubicBezTo>
                  <a:cubicBezTo>
                    <a:pt x="1668" y="6928"/>
                    <a:pt x="1703" y="7035"/>
                    <a:pt x="1775" y="7071"/>
                  </a:cubicBezTo>
                  <a:lnTo>
                    <a:pt x="2668" y="7595"/>
                  </a:lnTo>
                  <a:cubicBezTo>
                    <a:pt x="2739" y="7642"/>
                    <a:pt x="2835" y="7666"/>
                    <a:pt x="2918" y="7666"/>
                  </a:cubicBezTo>
                  <a:cubicBezTo>
                    <a:pt x="3013" y="7666"/>
                    <a:pt x="3096" y="7642"/>
                    <a:pt x="3168" y="7595"/>
                  </a:cubicBezTo>
                  <a:lnTo>
                    <a:pt x="6287" y="5821"/>
                  </a:lnTo>
                  <a:lnTo>
                    <a:pt x="7204" y="6356"/>
                  </a:lnTo>
                  <a:cubicBezTo>
                    <a:pt x="7323" y="6440"/>
                    <a:pt x="7323" y="6618"/>
                    <a:pt x="7204" y="6678"/>
                  </a:cubicBezTo>
                  <a:lnTo>
                    <a:pt x="6430" y="7118"/>
                  </a:lnTo>
                  <a:cubicBezTo>
                    <a:pt x="6287" y="7214"/>
                    <a:pt x="6347" y="7428"/>
                    <a:pt x="6502" y="7428"/>
                  </a:cubicBezTo>
                  <a:cubicBezTo>
                    <a:pt x="6585" y="7428"/>
                    <a:pt x="6549" y="7416"/>
                    <a:pt x="7359" y="6975"/>
                  </a:cubicBezTo>
                  <a:cubicBezTo>
                    <a:pt x="7716" y="6761"/>
                    <a:pt x="7716" y="6273"/>
                    <a:pt x="7383" y="6082"/>
                  </a:cubicBezTo>
                  <a:lnTo>
                    <a:pt x="6621" y="5642"/>
                  </a:lnTo>
                  <a:lnTo>
                    <a:pt x="7371" y="5213"/>
                  </a:lnTo>
                  <a:cubicBezTo>
                    <a:pt x="7538" y="5130"/>
                    <a:pt x="7621" y="4963"/>
                    <a:pt x="7621" y="4773"/>
                  </a:cubicBezTo>
                  <a:cubicBezTo>
                    <a:pt x="7621" y="4594"/>
                    <a:pt x="7538" y="4427"/>
                    <a:pt x="7371" y="4320"/>
                  </a:cubicBezTo>
                  <a:lnTo>
                    <a:pt x="6609" y="3892"/>
                  </a:lnTo>
                  <a:lnTo>
                    <a:pt x="7359" y="3463"/>
                  </a:lnTo>
                  <a:cubicBezTo>
                    <a:pt x="7514" y="3368"/>
                    <a:pt x="7609" y="3201"/>
                    <a:pt x="7609" y="3011"/>
                  </a:cubicBezTo>
                  <a:cubicBezTo>
                    <a:pt x="7609" y="2832"/>
                    <a:pt x="7514" y="2665"/>
                    <a:pt x="7359" y="2570"/>
                  </a:cubicBezTo>
                  <a:lnTo>
                    <a:pt x="6668" y="2165"/>
                  </a:lnTo>
                  <a:cubicBezTo>
                    <a:pt x="6668" y="427"/>
                    <a:pt x="6680" y="510"/>
                    <a:pt x="6621" y="451"/>
                  </a:cubicBezTo>
                  <a:cubicBezTo>
                    <a:pt x="6597" y="403"/>
                    <a:pt x="6609" y="439"/>
                    <a:pt x="5894" y="22"/>
                  </a:cubicBezTo>
                  <a:cubicBezTo>
                    <a:pt x="5872" y="7"/>
                    <a:pt x="5846" y="0"/>
                    <a:pt x="582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10" name="Google Shape;12510;p82"/>
            <p:cNvSpPr/>
            <p:nvPr/>
          </p:nvSpPr>
          <p:spPr>
            <a:xfrm>
              <a:off x="986100" y="3642074"/>
              <a:ext cx="129923" cy="63292"/>
            </a:xfrm>
            <a:custGeom>
              <a:avLst/>
              <a:gdLst/>
              <a:ahLst/>
              <a:cxnLst/>
              <a:rect l="l" t="t" r="r" b="b"/>
              <a:pathLst>
                <a:path w="4085" h="1990" extrusionOk="0">
                  <a:moveTo>
                    <a:pt x="3892" y="0"/>
                  </a:moveTo>
                  <a:cubicBezTo>
                    <a:pt x="3864" y="0"/>
                    <a:pt x="3835" y="8"/>
                    <a:pt x="3811" y="25"/>
                  </a:cubicBezTo>
                  <a:lnTo>
                    <a:pt x="965" y="1644"/>
                  </a:lnTo>
                  <a:cubicBezTo>
                    <a:pt x="935" y="1656"/>
                    <a:pt x="906" y="1662"/>
                    <a:pt x="876" y="1662"/>
                  </a:cubicBezTo>
                  <a:cubicBezTo>
                    <a:pt x="846" y="1662"/>
                    <a:pt x="816" y="1656"/>
                    <a:pt x="786" y="1644"/>
                  </a:cubicBezTo>
                  <a:lnTo>
                    <a:pt x="263" y="1346"/>
                  </a:lnTo>
                  <a:cubicBezTo>
                    <a:pt x="240" y="1331"/>
                    <a:pt x="214" y="1325"/>
                    <a:pt x="188" y="1325"/>
                  </a:cubicBezTo>
                  <a:cubicBezTo>
                    <a:pt x="130" y="1325"/>
                    <a:pt x="69" y="1357"/>
                    <a:pt x="36" y="1406"/>
                  </a:cubicBezTo>
                  <a:cubicBezTo>
                    <a:pt x="1" y="1477"/>
                    <a:pt x="24" y="1584"/>
                    <a:pt x="96" y="1632"/>
                  </a:cubicBezTo>
                  <a:cubicBezTo>
                    <a:pt x="572" y="1882"/>
                    <a:pt x="655" y="1989"/>
                    <a:pt x="870" y="1989"/>
                  </a:cubicBezTo>
                  <a:cubicBezTo>
                    <a:pt x="1108" y="1989"/>
                    <a:pt x="965" y="1989"/>
                    <a:pt x="3965" y="287"/>
                  </a:cubicBezTo>
                  <a:cubicBezTo>
                    <a:pt x="4061" y="263"/>
                    <a:pt x="4084" y="156"/>
                    <a:pt x="4025" y="84"/>
                  </a:cubicBezTo>
                  <a:cubicBezTo>
                    <a:pt x="4001" y="29"/>
                    <a:pt x="3947" y="0"/>
                    <a:pt x="389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11" name="Google Shape;12511;p82"/>
            <p:cNvSpPr/>
            <p:nvPr/>
          </p:nvSpPr>
          <p:spPr>
            <a:xfrm>
              <a:off x="862283" y="3599678"/>
              <a:ext cx="118696" cy="84156"/>
            </a:xfrm>
            <a:custGeom>
              <a:avLst/>
              <a:gdLst/>
              <a:ahLst/>
              <a:cxnLst/>
              <a:rect l="l" t="t" r="r" b="b"/>
              <a:pathLst>
                <a:path w="3732" h="2646" extrusionOk="0">
                  <a:moveTo>
                    <a:pt x="366" y="1"/>
                  </a:moveTo>
                  <a:cubicBezTo>
                    <a:pt x="332" y="1"/>
                    <a:pt x="299" y="9"/>
                    <a:pt x="274" y="24"/>
                  </a:cubicBezTo>
                  <a:cubicBezTo>
                    <a:pt x="0" y="250"/>
                    <a:pt x="36" y="679"/>
                    <a:pt x="346" y="858"/>
                  </a:cubicBezTo>
                  <a:cubicBezTo>
                    <a:pt x="3352" y="2574"/>
                    <a:pt x="3447" y="2644"/>
                    <a:pt x="3517" y="2644"/>
                  </a:cubicBezTo>
                  <a:cubicBezTo>
                    <a:pt x="3523" y="2644"/>
                    <a:pt x="3529" y="2644"/>
                    <a:pt x="3536" y="2644"/>
                  </a:cubicBezTo>
                  <a:cubicBezTo>
                    <a:pt x="3544" y="2645"/>
                    <a:pt x="3550" y="2645"/>
                    <a:pt x="3557" y="2645"/>
                  </a:cubicBezTo>
                  <a:cubicBezTo>
                    <a:pt x="3685" y="2645"/>
                    <a:pt x="3732" y="2436"/>
                    <a:pt x="3596" y="2346"/>
                  </a:cubicBezTo>
                  <a:lnTo>
                    <a:pt x="500" y="584"/>
                  </a:lnTo>
                  <a:cubicBezTo>
                    <a:pt x="381" y="524"/>
                    <a:pt x="381" y="358"/>
                    <a:pt x="465" y="286"/>
                  </a:cubicBezTo>
                  <a:cubicBezTo>
                    <a:pt x="536" y="227"/>
                    <a:pt x="536" y="119"/>
                    <a:pt x="500" y="60"/>
                  </a:cubicBezTo>
                  <a:cubicBezTo>
                    <a:pt x="465" y="18"/>
                    <a:pt x="414" y="1"/>
                    <a:pt x="36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512" name="Google Shape;12512;p82"/>
          <p:cNvSpPr/>
          <p:nvPr/>
        </p:nvSpPr>
        <p:spPr>
          <a:xfrm>
            <a:off x="1754558" y="4242848"/>
            <a:ext cx="384799" cy="450020"/>
          </a:xfrm>
          <a:custGeom>
            <a:avLst/>
            <a:gdLst/>
            <a:ahLst/>
            <a:cxnLst/>
            <a:rect l="l" t="t" r="r" b="b"/>
            <a:pathLst>
              <a:path w="9074" h="10612" extrusionOk="0">
                <a:moveTo>
                  <a:pt x="1215" y="396"/>
                </a:moveTo>
                <a:lnTo>
                  <a:pt x="1370" y="682"/>
                </a:lnTo>
                <a:cubicBezTo>
                  <a:pt x="1323" y="706"/>
                  <a:pt x="1269" y="718"/>
                  <a:pt x="1217" y="718"/>
                </a:cubicBezTo>
                <a:cubicBezTo>
                  <a:pt x="1165" y="718"/>
                  <a:pt x="1114" y="706"/>
                  <a:pt x="1073" y="682"/>
                </a:cubicBezTo>
                <a:lnTo>
                  <a:pt x="1215" y="396"/>
                </a:lnTo>
                <a:close/>
                <a:moveTo>
                  <a:pt x="2870" y="396"/>
                </a:moveTo>
                <a:lnTo>
                  <a:pt x="3013" y="682"/>
                </a:lnTo>
                <a:cubicBezTo>
                  <a:pt x="2972" y="706"/>
                  <a:pt x="2921" y="718"/>
                  <a:pt x="2869" y="718"/>
                </a:cubicBezTo>
                <a:cubicBezTo>
                  <a:pt x="2817" y="718"/>
                  <a:pt x="2763" y="706"/>
                  <a:pt x="2716" y="682"/>
                </a:cubicBezTo>
                <a:lnTo>
                  <a:pt x="2870" y="396"/>
                </a:lnTo>
                <a:close/>
                <a:moveTo>
                  <a:pt x="4525" y="420"/>
                </a:moveTo>
                <a:lnTo>
                  <a:pt x="4668" y="694"/>
                </a:lnTo>
                <a:cubicBezTo>
                  <a:pt x="4627" y="718"/>
                  <a:pt x="4576" y="730"/>
                  <a:pt x="4524" y="730"/>
                </a:cubicBezTo>
                <a:cubicBezTo>
                  <a:pt x="4472" y="730"/>
                  <a:pt x="4418" y="718"/>
                  <a:pt x="4371" y="694"/>
                </a:cubicBezTo>
                <a:lnTo>
                  <a:pt x="4525" y="420"/>
                </a:lnTo>
                <a:close/>
                <a:moveTo>
                  <a:pt x="6180" y="420"/>
                </a:moveTo>
                <a:lnTo>
                  <a:pt x="6323" y="694"/>
                </a:lnTo>
                <a:cubicBezTo>
                  <a:pt x="6282" y="718"/>
                  <a:pt x="6231" y="730"/>
                  <a:pt x="6179" y="730"/>
                </a:cubicBezTo>
                <a:cubicBezTo>
                  <a:pt x="6127" y="730"/>
                  <a:pt x="6073" y="718"/>
                  <a:pt x="6026" y="694"/>
                </a:cubicBezTo>
                <a:lnTo>
                  <a:pt x="6180" y="420"/>
                </a:lnTo>
                <a:close/>
                <a:moveTo>
                  <a:pt x="7823" y="420"/>
                </a:moveTo>
                <a:lnTo>
                  <a:pt x="7978" y="694"/>
                </a:lnTo>
                <a:cubicBezTo>
                  <a:pt x="7931" y="718"/>
                  <a:pt x="7877" y="730"/>
                  <a:pt x="7825" y="730"/>
                </a:cubicBezTo>
                <a:cubicBezTo>
                  <a:pt x="7773" y="730"/>
                  <a:pt x="7722" y="718"/>
                  <a:pt x="7681" y="694"/>
                </a:cubicBezTo>
                <a:lnTo>
                  <a:pt x="7823" y="420"/>
                </a:lnTo>
                <a:close/>
                <a:moveTo>
                  <a:pt x="1501" y="980"/>
                </a:moveTo>
                <a:lnTo>
                  <a:pt x="1775" y="1480"/>
                </a:lnTo>
                <a:lnTo>
                  <a:pt x="620" y="1480"/>
                </a:lnTo>
                <a:lnTo>
                  <a:pt x="906" y="980"/>
                </a:lnTo>
                <a:cubicBezTo>
                  <a:pt x="1001" y="1027"/>
                  <a:pt x="1096" y="1051"/>
                  <a:pt x="1204" y="1051"/>
                </a:cubicBezTo>
                <a:cubicBezTo>
                  <a:pt x="1311" y="1051"/>
                  <a:pt x="1406" y="1027"/>
                  <a:pt x="1501" y="980"/>
                </a:cubicBezTo>
                <a:close/>
                <a:moveTo>
                  <a:pt x="3168" y="980"/>
                </a:moveTo>
                <a:lnTo>
                  <a:pt x="3442" y="1480"/>
                </a:lnTo>
                <a:lnTo>
                  <a:pt x="2287" y="1480"/>
                </a:lnTo>
                <a:lnTo>
                  <a:pt x="2573" y="980"/>
                </a:lnTo>
                <a:cubicBezTo>
                  <a:pt x="2668" y="1027"/>
                  <a:pt x="2763" y="1051"/>
                  <a:pt x="2870" y="1051"/>
                </a:cubicBezTo>
                <a:cubicBezTo>
                  <a:pt x="2978" y="1051"/>
                  <a:pt x="3073" y="1027"/>
                  <a:pt x="3168" y="980"/>
                </a:cubicBezTo>
                <a:close/>
                <a:moveTo>
                  <a:pt x="4823" y="992"/>
                </a:moveTo>
                <a:lnTo>
                  <a:pt x="5085" y="1504"/>
                </a:lnTo>
                <a:lnTo>
                  <a:pt x="3942" y="1504"/>
                </a:lnTo>
                <a:lnTo>
                  <a:pt x="4228" y="992"/>
                </a:lnTo>
                <a:cubicBezTo>
                  <a:pt x="4311" y="1039"/>
                  <a:pt x="4418" y="1075"/>
                  <a:pt x="4525" y="1075"/>
                </a:cubicBezTo>
                <a:cubicBezTo>
                  <a:pt x="4633" y="1075"/>
                  <a:pt x="4728" y="1039"/>
                  <a:pt x="4823" y="992"/>
                </a:cubicBezTo>
                <a:close/>
                <a:moveTo>
                  <a:pt x="6478" y="992"/>
                </a:moveTo>
                <a:lnTo>
                  <a:pt x="6740" y="1504"/>
                </a:lnTo>
                <a:lnTo>
                  <a:pt x="5597" y="1504"/>
                </a:lnTo>
                <a:lnTo>
                  <a:pt x="5883" y="992"/>
                </a:lnTo>
                <a:cubicBezTo>
                  <a:pt x="5966" y="1039"/>
                  <a:pt x="6073" y="1075"/>
                  <a:pt x="6180" y="1075"/>
                </a:cubicBezTo>
                <a:cubicBezTo>
                  <a:pt x="6276" y="1075"/>
                  <a:pt x="6383" y="1039"/>
                  <a:pt x="6478" y="992"/>
                </a:cubicBezTo>
                <a:close/>
                <a:moveTo>
                  <a:pt x="8121" y="992"/>
                </a:moveTo>
                <a:lnTo>
                  <a:pt x="8395" y="1504"/>
                </a:lnTo>
                <a:lnTo>
                  <a:pt x="7252" y="1504"/>
                </a:lnTo>
                <a:lnTo>
                  <a:pt x="7526" y="992"/>
                </a:lnTo>
                <a:cubicBezTo>
                  <a:pt x="7621" y="1039"/>
                  <a:pt x="7728" y="1075"/>
                  <a:pt x="7823" y="1075"/>
                </a:cubicBezTo>
                <a:cubicBezTo>
                  <a:pt x="7931" y="1075"/>
                  <a:pt x="8038" y="1039"/>
                  <a:pt x="8121" y="992"/>
                </a:cubicBezTo>
                <a:close/>
                <a:moveTo>
                  <a:pt x="1061" y="1801"/>
                </a:moveTo>
                <a:lnTo>
                  <a:pt x="1061" y="3575"/>
                </a:lnTo>
                <a:lnTo>
                  <a:pt x="549" y="3575"/>
                </a:lnTo>
                <a:lnTo>
                  <a:pt x="549" y="1801"/>
                </a:lnTo>
                <a:close/>
                <a:moveTo>
                  <a:pt x="1894" y="1801"/>
                </a:moveTo>
                <a:lnTo>
                  <a:pt x="1894" y="3575"/>
                </a:lnTo>
                <a:lnTo>
                  <a:pt x="1382" y="3575"/>
                </a:lnTo>
                <a:lnTo>
                  <a:pt x="1382" y="1801"/>
                </a:lnTo>
                <a:close/>
                <a:moveTo>
                  <a:pt x="2704" y="1801"/>
                </a:moveTo>
                <a:lnTo>
                  <a:pt x="2704" y="3575"/>
                </a:lnTo>
                <a:lnTo>
                  <a:pt x="2204" y="3575"/>
                </a:lnTo>
                <a:lnTo>
                  <a:pt x="2204" y="1801"/>
                </a:lnTo>
                <a:close/>
                <a:moveTo>
                  <a:pt x="3037" y="1801"/>
                </a:moveTo>
                <a:lnTo>
                  <a:pt x="3537" y="1813"/>
                </a:lnTo>
                <a:lnTo>
                  <a:pt x="3537" y="3575"/>
                </a:lnTo>
                <a:lnTo>
                  <a:pt x="3037" y="3575"/>
                </a:lnTo>
                <a:lnTo>
                  <a:pt x="3037" y="1801"/>
                </a:lnTo>
                <a:close/>
                <a:moveTo>
                  <a:pt x="4359" y="1813"/>
                </a:moveTo>
                <a:lnTo>
                  <a:pt x="4359" y="3575"/>
                </a:lnTo>
                <a:lnTo>
                  <a:pt x="3859" y="3575"/>
                </a:lnTo>
                <a:lnTo>
                  <a:pt x="3859" y="1813"/>
                </a:lnTo>
                <a:close/>
                <a:moveTo>
                  <a:pt x="5192" y="1813"/>
                </a:moveTo>
                <a:lnTo>
                  <a:pt x="5192" y="3575"/>
                </a:lnTo>
                <a:lnTo>
                  <a:pt x="4692" y="3575"/>
                </a:lnTo>
                <a:lnTo>
                  <a:pt x="4692" y="1813"/>
                </a:lnTo>
                <a:close/>
                <a:moveTo>
                  <a:pt x="6026" y="1813"/>
                </a:moveTo>
                <a:lnTo>
                  <a:pt x="6026" y="3575"/>
                </a:lnTo>
                <a:lnTo>
                  <a:pt x="5525" y="3575"/>
                </a:lnTo>
                <a:lnTo>
                  <a:pt x="5525" y="1813"/>
                </a:lnTo>
                <a:close/>
                <a:moveTo>
                  <a:pt x="6847" y="1813"/>
                </a:moveTo>
                <a:lnTo>
                  <a:pt x="6847" y="3575"/>
                </a:lnTo>
                <a:lnTo>
                  <a:pt x="6335" y="3575"/>
                </a:lnTo>
                <a:lnTo>
                  <a:pt x="6335" y="1813"/>
                </a:lnTo>
                <a:close/>
                <a:moveTo>
                  <a:pt x="7681" y="1813"/>
                </a:moveTo>
                <a:lnTo>
                  <a:pt x="7681" y="3575"/>
                </a:lnTo>
                <a:lnTo>
                  <a:pt x="7169" y="3575"/>
                </a:lnTo>
                <a:lnTo>
                  <a:pt x="7169" y="1813"/>
                </a:lnTo>
                <a:close/>
                <a:moveTo>
                  <a:pt x="8502" y="1813"/>
                </a:moveTo>
                <a:lnTo>
                  <a:pt x="8502" y="3575"/>
                </a:lnTo>
                <a:lnTo>
                  <a:pt x="7990" y="3575"/>
                </a:lnTo>
                <a:lnTo>
                  <a:pt x="7990" y="1813"/>
                </a:lnTo>
                <a:close/>
                <a:moveTo>
                  <a:pt x="1221" y="1"/>
                </a:moveTo>
                <a:cubicBezTo>
                  <a:pt x="1132" y="1"/>
                  <a:pt x="1043" y="45"/>
                  <a:pt x="1001" y="134"/>
                </a:cubicBezTo>
                <a:lnTo>
                  <a:pt x="322" y="1385"/>
                </a:lnTo>
                <a:cubicBezTo>
                  <a:pt x="263" y="1504"/>
                  <a:pt x="227" y="1647"/>
                  <a:pt x="227" y="1789"/>
                </a:cubicBezTo>
                <a:lnTo>
                  <a:pt x="227" y="3599"/>
                </a:lnTo>
                <a:cubicBezTo>
                  <a:pt x="84" y="3659"/>
                  <a:pt x="1" y="3814"/>
                  <a:pt x="1" y="3956"/>
                </a:cubicBezTo>
                <a:lnTo>
                  <a:pt x="1" y="4921"/>
                </a:lnTo>
                <a:cubicBezTo>
                  <a:pt x="1" y="5016"/>
                  <a:pt x="72" y="5087"/>
                  <a:pt x="168" y="5087"/>
                </a:cubicBezTo>
                <a:cubicBezTo>
                  <a:pt x="251" y="5087"/>
                  <a:pt x="322" y="5016"/>
                  <a:pt x="322" y="4921"/>
                </a:cubicBezTo>
                <a:lnTo>
                  <a:pt x="322" y="3956"/>
                </a:lnTo>
                <a:cubicBezTo>
                  <a:pt x="322" y="3909"/>
                  <a:pt x="370" y="3873"/>
                  <a:pt x="418" y="3873"/>
                </a:cubicBezTo>
                <a:lnTo>
                  <a:pt x="8657" y="3873"/>
                </a:lnTo>
                <a:cubicBezTo>
                  <a:pt x="8704" y="3873"/>
                  <a:pt x="8740" y="3897"/>
                  <a:pt x="8752" y="3944"/>
                </a:cubicBezTo>
                <a:lnTo>
                  <a:pt x="8752" y="6552"/>
                </a:lnTo>
                <a:lnTo>
                  <a:pt x="6180" y="6552"/>
                </a:lnTo>
                <a:cubicBezTo>
                  <a:pt x="6085" y="6552"/>
                  <a:pt x="6014" y="6623"/>
                  <a:pt x="6014" y="6707"/>
                </a:cubicBezTo>
                <a:cubicBezTo>
                  <a:pt x="6014" y="6802"/>
                  <a:pt x="6085" y="6873"/>
                  <a:pt x="6180" y="6873"/>
                </a:cubicBezTo>
                <a:lnTo>
                  <a:pt x="8752" y="6873"/>
                </a:lnTo>
                <a:lnTo>
                  <a:pt x="8752" y="7707"/>
                </a:lnTo>
                <a:lnTo>
                  <a:pt x="3918" y="7707"/>
                </a:lnTo>
                <a:cubicBezTo>
                  <a:pt x="3823" y="7707"/>
                  <a:pt x="3751" y="7778"/>
                  <a:pt x="3751" y="7874"/>
                </a:cubicBezTo>
                <a:cubicBezTo>
                  <a:pt x="3751" y="7957"/>
                  <a:pt x="3823" y="8040"/>
                  <a:pt x="3918" y="8040"/>
                </a:cubicBezTo>
                <a:lnTo>
                  <a:pt x="8752" y="8040"/>
                </a:lnTo>
                <a:lnTo>
                  <a:pt x="8752" y="8671"/>
                </a:lnTo>
                <a:lnTo>
                  <a:pt x="8752" y="9767"/>
                </a:lnTo>
                <a:cubicBezTo>
                  <a:pt x="8752" y="10064"/>
                  <a:pt x="8478" y="10302"/>
                  <a:pt x="8169" y="10302"/>
                </a:cubicBezTo>
                <a:lnTo>
                  <a:pt x="918" y="10302"/>
                </a:lnTo>
                <a:cubicBezTo>
                  <a:pt x="596" y="10302"/>
                  <a:pt x="346" y="10064"/>
                  <a:pt x="346" y="9767"/>
                </a:cubicBezTo>
                <a:lnTo>
                  <a:pt x="346" y="8040"/>
                </a:lnTo>
                <a:lnTo>
                  <a:pt x="3287" y="8040"/>
                </a:lnTo>
                <a:cubicBezTo>
                  <a:pt x="3382" y="8040"/>
                  <a:pt x="3454" y="7957"/>
                  <a:pt x="3454" y="7874"/>
                </a:cubicBezTo>
                <a:cubicBezTo>
                  <a:pt x="3454" y="7778"/>
                  <a:pt x="3382" y="7707"/>
                  <a:pt x="3287" y="7707"/>
                </a:cubicBezTo>
                <a:lnTo>
                  <a:pt x="346" y="7707"/>
                </a:lnTo>
                <a:lnTo>
                  <a:pt x="346" y="6873"/>
                </a:lnTo>
                <a:lnTo>
                  <a:pt x="5549" y="6873"/>
                </a:lnTo>
                <a:cubicBezTo>
                  <a:pt x="5645" y="6873"/>
                  <a:pt x="5716" y="6802"/>
                  <a:pt x="5716" y="6707"/>
                </a:cubicBezTo>
                <a:cubicBezTo>
                  <a:pt x="5716" y="6623"/>
                  <a:pt x="5645" y="6552"/>
                  <a:pt x="5549" y="6552"/>
                </a:cubicBezTo>
                <a:lnTo>
                  <a:pt x="346" y="6552"/>
                </a:lnTo>
                <a:lnTo>
                  <a:pt x="346" y="5552"/>
                </a:lnTo>
                <a:cubicBezTo>
                  <a:pt x="346" y="5457"/>
                  <a:pt x="263" y="5385"/>
                  <a:pt x="180" y="5385"/>
                </a:cubicBezTo>
                <a:cubicBezTo>
                  <a:pt x="84" y="5385"/>
                  <a:pt x="13" y="5457"/>
                  <a:pt x="13" y="5552"/>
                </a:cubicBezTo>
                <a:lnTo>
                  <a:pt x="13" y="9743"/>
                </a:lnTo>
                <a:cubicBezTo>
                  <a:pt x="13" y="10219"/>
                  <a:pt x="418" y="10612"/>
                  <a:pt x="918" y="10612"/>
                </a:cubicBezTo>
                <a:lnTo>
                  <a:pt x="8169" y="10612"/>
                </a:lnTo>
                <a:cubicBezTo>
                  <a:pt x="8681" y="10612"/>
                  <a:pt x="9074" y="10219"/>
                  <a:pt x="9074" y="9743"/>
                </a:cubicBezTo>
                <a:cubicBezTo>
                  <a:pt x="9062" y="9707"/>
                  <a:pt x="9062" y="4075"/>
                  <a:pt x="9062" y="3956"/>
                </a:cubicBezTo>
                <a:cubicBezTo>
                  <a:pt x="9050" y="3790"/>
                  <a:pt x="8954" y="3659"/>
                  <a:pt x="8824" y="3599"/>
                </a:cubicBezTo>
                <a:lnTo>
                  <a:pt x="8824" y="1813"/>
                </a:lnTo>
                <a:cubicBezTo>
                  <a:pt x="8824" y="1682"/>
                  <a:pt x="8800" y="1528"/>
                  <a:pt x="8716" y="1408"/>
                </a:cubicBezTo>
                <a:lnTo>
                  <a:pt x="8050" y="146"/>
                </a:lnTo>
                <a:cubicBezTo>
                  <a:pt x="7997" y="64"/>
                  <a:pt x="7913" y="23"/>
                  <a:pt x="7831" y="23"/>
                </a:cubicBezTo>
                <a:cubicBezTo>
                  <a:pt x="7746" y="23"/>
                  <a:pt x="7663" y="67"/>
                  <a:pt x="7621" y="158"/>
                </a:cubicBezTo>
                <a:lnTo>
                  <a:pt x="7335" y="694"/>
                </a:lnTo>
                <a:lnTo>
                  <a:pt x="7014" y="1313"/>
                </a:lnTo>
                <a:lnTo>
                  <a:pt x="6395" y="146"/>
                </a:lnTo>
                <a:cubicBezTo>
                  <a:pt x="6350" y="68"/>
                  <a:pt x="6273" y="31"/>
                  <a:pt x="6194" y="31"/>
                </a:cubicBezTo>
                <a:cubicBezTo>
                  <a:pt x="6106" y="31"/>
                  <a:pt x="6016" y="77"/>
                  <a:pt x="5966" y="158"/>
                </a:cubicBezTo>
                <a:lnTo>
                  <a:pt x="5680" y="694"/>
                </a:lnTo>
                <a:lnTo>
                  <a:pt x="5359" y="1313"/>
                </a:lnTo>
                <a:cubicBezTo>
                  <a:pt x="5287" y="1158"/>
                  <a:pt x="4752" y="146"/>
                  <a:pt x="4752" y="146"/>
                </a:cubicBezTo>
                <a:cubicBezTo>
                  <a:pt x="4696" y="70"/>
                  <a:pt x="4609" y="26"/>
                  <a:pt x="4524" y="26"/>
                </a:cubicBezTo>
                <a:cubicBezTo>
                  <a:pt x="4463" y="26"/>
                  <a:pt x="4403" y="49"/>
                  <a:pt x="4359" y="99"/>
                </a:cubicBezTo>
                <a:cubicBezTo>
                  <a:pt x="4335" y="134"/>
                  <a:pt x="4347" y="99"/>
                  <a:pt x="4037" y="682"/>
                </a:cubicBezTo>
                <a:lnTo>
                  <a:pt x="3716" y="1289"/>
                </a:lnTo>
                <a:lnTo>
                  <a:pt x="3394" y="682"/>
                </a:lnTo>
                <a:cubicBezTo>
                  <a:pt x="3097" y="134"/>
                  <a:pt x="3109" y="146"/>
                  <a:pt x="3085" y="99"/>
                </a:cubicBezTo>
                <a:cubicBezTo>
                  <a:pt x="3030" y="39"/>
                  <a:pt x="2956" y="9"/>
                  <a:pt x="2883" y="9"/>
                </a:cubicBezTo>
                <a:cubicBezTo>
                  <a:pt x="2797" y="9"/>
                  <a:pt x="2713" y="51"/>
                  <a:pt x="2668" y="134"/>
                </a:cubicBezTo>
                <a:cubicBezTo>
                  <a:pt x="2668" y="134"/>
                  <a:pt x="2668" y="134"/>
                  <a:pt x="2668" y="134"/>
                </a:cubicBezTo>
                <a:lnTo>
                  <a:pt x="2668" y="134"/>
                </a:lnTo>
                <a:cubicBezTo>
                  <a:pt x="2668" y="134"/>
                  <a:pt x="2635" y="191"/>
                  <a:pt x="2049" y="1277"/>
                </a:cubicBezTo>
                <a:lnTo>
                  <a:pt x="1727" y="670"/>
                </a:lnTo>
                <a:lnTo>
                  <a:pt x="1442" y="134"/>
                </a:lnTo>
                <a:cubicBezTo>
                  <a:pt x="1400" y="45"/>
                  <a:pt x="1311" y="1"/>
                  <a:pt x="1221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513" name="Google Shape;12513;p82"/>
          <p:cNvGrpSpPr/>
          <p:nvPr/>
        </p:nvGrpSpPr>
        <p:grpSpPr>
          <a:xfrm>
            <a:off x="5289916" y="4878143"/>
            <a:ext cx="486277" cy="393873"/>
            <a:chOff x="3967437" y="3837102"/>
            <a:chExt cx="364708" cy="295405"/>
          </a:xfrm>
          <a:solidFill>
            <a:srgbClr val="D2DE00"/>
          </a:solidFill>
        </p:grpSpPr>
        <p:sp>
          <p:nvSpPr>
            <p:cNvPr id="12514" name="Google Shape;12514;p82"/>
            <p:cNvSpPr/>
            <p:nvPr/>
          </p:nvSpPr>
          <p:spPr>
            <a:xfrm>
              <a:off x="4178750" y="3868334"/>
              <a:ext cx="153396" cy="264172"/>
            </a:xfrm>
            <a:custGeom>
              <a:avLst/>
              <a:gdLst/>
              <a:ahLst/>
              <a:cxnLst/>
              <a:rect l="l" t="t" r="r" b="b"/>
              <a:pathLst>
                <a:path w="4823" h="8306" extrusionOk="0">
                  <a:moveTo>
                    <a:pt x="4273" y="1"/>
                  </a:moveTo>
                  <a:cubicBezTo>
                    <a:pt x="4217" y="1"/>
                    <a:pt x="4158" y="32"/>
                    <a:pt x="4120" y="78"/>
                  </a:cubicBezTo>
                  <a:cubicBezTo>
                    <a:pt x="4060" y="150"/>
                    <a:pt x="4096" y="257"/>
                    <a:pt x="4167" y="316"/>
                  </a:cubicBezTo>
                  <a:cubicBezTo>
                    <a:pt x="4370" y="471"/>
                    <a:pt x="4489" y="685"/>
                    <a:pt x="4489" y="947"/>
                  </a:cubicBezTo>
                  <a:lnTo>
                    <a:pt x="4489" y="7210"/>
                  </a:lnTo>
                  <a:cubicBezTo>
                    <a:pt x="4489" y="7627"/>
                    <a:pt x="4156" y="7984"/>
                    <a:pt x="3715" y="7984"/>
                  </a:cubicBezTo>
                  <a:lnTo>
                    <a:pt x="167" y="7984"/>
                  </a:lnTo>
                  <a:cubicBezTo>
                    <a:pt x="72" y="7984"/>
                    <a:pt x="0" y="8055"/>
                    <a:pt x="0" y="8151"/>
                  </a:cubicBezTo>
                  <a:cubicBezTo>
                    <a:pt x="0" y="8234"/>
                    <a:pt x="72" y="8305"/>
                    <a:pt x="167" y="8305"/>
                  </a:cubicBezTo>
                  <a:lnTo>
                    <a:pt x="3715" y="8305"/>
                  </a:lnTo>
                  <a:cubicBezTo>
                    <a:pt x="4334" y="8305"/>
                    <a:pt x="4822" y="7817"/>
                    <a:pt x="4822" y="7210"/>
                  </a:cubicBezTo>
                  <a:lnTo>
                    <a:pt x="4822" y="947"/>
                  </a:lnTo>
                  <a:cubicBezTo>
                    <a:pt x="4822" y="590"/>
                    <a:pt x="4644" y="245"/>
                    <a:pt x="4358" y="31"/>
                  </a:cubicBezTo>
                  <a:cubicBezTo>
                    <a:pt x="4333" y="10"/>
                    <a:pt x="4303" y="1"/>
                    <a:pt x="427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15" name="Google Shape;12515;p82"/>
            <p:cNvSpPr/>
            <p:nvPr/>
          </p:nvSpPr>
          <p:spPr>
            <a:xfrm>
              <a:off x="3969346" y="3937447"/>
              <a:ext cx="198431" cy="194678"/>
            </a:xfrm>
            <a:custGeom>
              <a:avLst/>
              <a:gdLst/>
              <a:ahLst/>
              <a:cxnLst/>
              <a:rect l="l" t="t" r="r" b="b"/>
              <a:pathLst>
                <a:path w="6239" h="6121" extrusionOk="0">
                  <a:moveTo>
                    <a:pt x="167" y="1"/>
                  </a:moveTo>
                  <a:cubicBezTo>
                    <a:pt x="83" y="1"/>
                    <a:pt x="0" y="72"/>
                    <a:pt x="0" y="167"/>
                  </a:cubicBezTo>
                  <a:lnTo>
                    <a:pt x="0" y="5025"/>
                  </a:lnTo>
                  <a:cubicBezTo>
                    <a:pt x="0" y="5632"/>
                    <a:pt x="488" y="6121"/>
                    <a:pt x="1107" y="6121"/>
                  </a:cubicBezTo>
                  <a:lnTo>
                    <a:pt x="6060" y="6121"/>
                  </a:lnTo>
                  <a:cubicBezTo>
                    <a:pt x="6144" y="6121"/>
                    <a:pt x="6227" y="6049"/>
                    <a:pt x="6227" y="5954"/>
                  </a:cubicBezTo>
                  <a:cubicBezTo>
                    <a:pt x="6239" y="5870"/>
                    <a:pt x="6168" y="5799"/>
                    <a:pt x="6060" y="5799"/>
                  </a:cubicBezTo>
                  <a:lnTo>
                    <a:pt x="1107" y="5799"/>
                  </a:lnTo>
                  <a:cubicBezTo>
                    <a:pt x="691" y="5799"/>
                    <a:pt x="333" y="5454"/>
                    <a:pt x="333" y="5025"/>
                  </a:cubicBezTo>
                  <a:lnTo>
                    <a:pt x="333" y="167"/>
                  </a:lnTo>
                  <a:cubicBezTo>
                    <a:pt x="333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16" name="Google Shape;12516;p82"/>
            <p:cNvSpPr/>
            <p:nvPr/>
          </p:nvSpPr>
          <p:spPr>
            <a:xfrm>
              <a:off x="3967437" y="3837102"/>
              <a:ext cx="331376" cy="89786"/>
            </a:xfrm>
            <a:custGeom>
              <a:avLst/>
              <a:gdLst/>
              <a:ahLst/>
              <a:cxnLst/>
              <a:rect l="l" t="t" r="r" b="b"/>
              <a:pathLst>
                <a:path w="10419" h="2823" extrusionOk="0">
                  <a:moveTo>
                    <a:pt x="2739" y="334"/>
                  </a:moveTo>
                  <a:cubicBezTo>
                    <a:pt x="2822" y="334"/>
                    <a:pt x="2894" y="393"/>
                    <a:pt x="2894" y="477"/>
                  </a:cubicBezTo>
                  <a:lnTo>
                    <a:pt x="2894" y="1453"/>
                  </a:lnTo>
                  <a:cubicBezTo>
                    <a:pt x="2894" y="1525"/>
                    <a:pt x="2834" y="1596"/>
                    <a:pt x="2739" y="1596"/>
                  </a:cubicBezTo>
                  <a:cubicBezTo>
                    <a:pt x="2668" y="1596"/>
                    <a:pt x="2596" y="1536"/>
                    <a:pt x="2596" y="1453"/>
                  </a:cubicBezTo>
                  <a:lnTo>
                    <a:pt x="2596" y="477"/>
                  </a:lnTo>
                  <a:cubicBezTo>
                    <a:pt x="2596" y="405"/>
                    <a:pt x="2656" y="334"/>
                    <a:pt x="2739" y="334"/>
                  </a:cubicBezTo>
                  <a:close/>
                  <a:moveTo>
                    <a:pt x="4751" y="334"/>
                  </a:moveTo>
                  <a:cubicBezTo>
                    <a:pt x="4823" y="334"/>
                    <a:pt x="4906" y="393"/>
                    <a:pt x="4906" y="477"/>
                  </a:cubicBezTo>
                  <a:lnTo>
                    <a:pt x="4906" y="1453"/>
                  </a:lnTo>
                  <a:cubicBezTo>
                    <a:pt x="4906" y="1525"/>
                    <a:pt x="4846" y="1596"/>
                    <a:pt x="4751" y="1596"/>
                  </a:cubicBezTo>
                  <a:cubicBezTo>
                    <a:pt x="4680" y="1596"/>
                    <a:pt x="4608" y="1536"/>
                    <a:pt x="4608" y="1453"/>
                  </a:cubicBezTo>
                  <a:lnTo>
                    <a:pt x="4608" y="477"/>
                  </a:lnTo>
                  <a:cubicBezTo>
                    <a:pt x="4608" y="405"/>
                    <a:pt x="4668" y="334"/>
                    <a:pt x="4751" y="334"/>
                  </a:cubicBezTo>
                  <a:close/>
                  <a:moveTo>
                    <a:pt x="6763" y="334"/>
                  </a:moveTo>
                  <a:cubicBezTo>
                    <a:pt x="6835" y="334"/>
                    <a:pt x="6906" y="393"/>
                    <a:pt x="6906" y="477"/>
                  </a:cubicBezTo>
                  <a:lnTo>
                    <a:pt x="6906" y="1453"/>
                  </a:lnTo>
                  <a:cubicBezTo>
                    <a:pt x="6906" y="1525"/>
                    <a:pt x="6847" y="1596"/>
                    <a:pt x="6763" y="1596"/>
                  </a:cubicBezTo>
                  <a:cubicBezTo>
                    <a:pt x="6692" y="1596"/>
                    <a:pt x="6609" y="1536"/>
                    <a:pt x="6609" y="1453"/>
                  </a:cubicBezTo>
                  <a:lnTo>
                    <a:pt x="6609" y="477"/>
                  </a:lnTo>
                  <a:cubicBezTo>
                    <a:pt x="6609" y="405"/>
                    <a:pt x="6668" y="334"/>
                    <a:pt x="6763" y="334"/>
                  </a:cubicBezTo>
                  <a:close/>
                  <a:moveTo>
                    <a:pt x="8775" y="334"/>
                  </a:moveTo>
                  <a:cubicBezTo>
                    <a:pt x="8847" y="334"/>
                    <a:pt x="8918" y="393"/>
                    <a:pt x="8918" y="477"/>
                  </a:cubicBezTo>
                  <a:lnTo>
                    <a:pt x="8918" y="1453"/>
                  </a:lnTo>
                  <a:cubicBezTo>
                    <a:pt x="8918" y="1525"/>
                    <a:pt x="8859" y="1596"/>
                    <a:pt x="8775" y="1596"/>
                  </a:cubicBezTo>
                  <a:cubicBezTo>
                    <a:pt x="8692" y="1596"/>
                    <a:pt x="8621" y="1536"/>
                    <a:pt x="8621" y="1453"/>
                  </a:cubicBezTo>
                  <a:lnTo>
                    <a:pt x="8621" y="1155"/>
                  </a:lnTo>
                  <a:lnTo>
                    <a:pt x="8621" y="810"/>
                  </a:lnTo>
                  <a:lnTo>
                    <a:pt x="8621" y="477"/>
                  </a:lnTo>
                  <a:cubicBezTo>
                    <a:pt x="8621" y="405"/>
                    <a:pt x="8680" y="334"/>
                    <a:pt x="8775" y="334"/>
                  </a:cubicBezTo>
                  <a:close/>
                  <a:moveTo>
                    <a:pt x="2703" y="1"/>
                  </a:moveTo>
                  <a:cubicBezTo>
                    <a:pt x="2429" y="1"/>
                    <a:pt x="2203" y="227"/>
                    <a:pt x="2203" y="501"/>
                  </a:cubicBezTo>
                  <a:lnTo>
                    <a:pt x="2203" y="822"/>
                  </a:lnTo>
                  <a:lnTo>
                    <a:pt x="1108" y="822"/>
                  </a:lnTo>
                  <a:cubicBezTo>
                    <a:pt x="501" y="822"/>
                    <a:pt x="1" y="1310"/>
                    <a:pt x="1" y="1929"/>
                  </a:cubicBezTo>
                  <a:lnTo>
                    <a:pt x="1" y="2656"/>
                  </a:lnTo>
                  <a:cubicBezTo>
                    <a:pt x="1" y="2739"/>
                    <a:pt x="84" y="2822"/>
                    <a:pt x="167" y="2822"/>
                  </a:cubicBezTo>
                  <a:cubicBezTo>
                    <a:pt x="262" y="2822"/>
                    <a:pt x="334" y="2739"/>
                    <a:pt x="334" y="2656"/>
                  </a:cubicBezTo>
                  <a:lnTo>
                    <a:pt x="334" y="1929"/>
                  </a:lnTo>
                  <a:cubicBezTo>
                    <a:pt x="334" y="1513"/>
                    <a:pt x="679" y="1144"/>
                    <a:pt x="1108" y="1144"/>
                  </a:cubicBezTo>
                  <a:lnTo>
                    <a:pt x="2203" y="1144"/>
                  </a:lnTo>
                  <a:lnTo>
                    <a:pt x="2203" y="1441"/>
                  </a:lnTo>
                  <a:cubicBezTo>
                    <a:pt x="2203" y="1715"/>
                    <a:pt x="2429" y="1941"/>
                    <a:pt x="2703" y="1941"/>
                  </a:cubicBezTo>
                  <a:cubicBezTo>
                    <a:pt x="2965" y="1941"/>
                    <a:pt x="3191" y="1715"/>
                    <a:pt x="3191" y="1441"/>
                  </a:cubicBezTo>
                  <a:lnTo>
                    <a:pt x="3191" y="1144"/>
                  </a:lnTo>
                  <a:lnTo>
                    <a:pt x="4227" y="1144"/>
                  </a:lnTo>
                  <a:lnTo>
                    <a:pt x="4227" y="1441"/>
                  </a:lnTo>
                  <a:cubicBezTo>
                    <a:pt x="4227" y="1715"/>
                    <a:pt x="4453" y="1941"/>
                    <a:pt x="4727" y="1941"/>
                  </a:cubicBezTo>
                  <a:cubicBezTo>
                    <a:pt x="4989" y="1941"/>
                    <a:pt x="5215" y="1715"/>
                    <a:pt x="5215" y="1441"/>
                  </a:cubicBezTo>
                  <a:lnTo>
                    <a:pt x="5215" y="1144"/>
                  </a:lnTo>
                  <a:lnTo>
                    <a:pt x="6251" y="1144"/>
                  </a:lnTo>
                  <a:lnTo>
                    <a:pt x="6251" y="1441"/>
                  </a:lnTo>
                  <a:cubicBezTo>
                    <a:pt x="6251" y="1715"/>
                    <a:pt x="6478" y="1941"/>
                    <a:pt x="6751" y="1941"/>
                  </a:cubicBezTo>
                  <a:cubicBezTo>
                    <a:pt x="7013" y="1941"/>
                    <a:pt x="7240" y="1715"/>
                    <a:pt x="7240" y="1441"/>
                  </a:cubicBezTo>
                  <a:lnTo>
                    <a:pt x="7240" y="1144"/>
                  </a:lnTo>
                  <a:lnTo>
                    <a:pt x="8275" y="1144"/>
                  </a:lnTo>
                  <a:lnTo>
                    <a:pt x="8275" y="1441"/>
                  </a:lnTo>
                  <a:cubicBezTo>
                    <a:pt x="8275" y="1715"/>
                    <a:pt x="8502" y="1941"/>
                    <a:pt x="8775" y="1941"/>
                  </a:cubicBezTo>
                  <a:cubicBezTo>
                    <a:pt x="9037" y="1941"/>
                    <a:pt x="9264" y="1715"/>
                    <a:pt x="9264" y="1441"/>
                  </a:cubicBezTo>
                  <a:lnTo>
                    <a:pt x="9264" y="1144"/>
                  </a:lnTo>
                  <a:lnTo>
                    <a:pt x="10264" y="1144"/>
                  </a:lnTo>
                  <a:cubicBezTo>
                    <a:pt x="10347" y="1144"/>
                    <a:pt x="10419" y="1072"/>
                    <a:pt x="10419" y="989"/>
                  </a:cubicBezTo>
                  <a:cubicBezTo>
                    <a:pt x="10419" y="894"/>
                    <a:pt x="10347" y="822"/>
                    <a:pt x="10264" y="822"/>
                  </a:cubicBezTo>
                  <a:lnTo>
                    <a:pt x="9264" y="822"/>
                  </a:lnTo>
                  <a:lnTo>
                    <a:pt x="9264" y="501"/>
                  </a:lnTo>
                  <a:cubicBezTo>
                    <a:pt x="9264" y="227"/>
                    <a:pt x="9037" y="1"/>
                    <a:pt x="8775" y="1"/>
                  </a:cubicBezTo>
                  <a:cubicBezTo>
                    <a:pt x="8502" y="1"/>
                    <a:pt x="8275" y="227"/>
                    <a:pt x="8275" y="501"/>
                  </a:cubicBezTo>
                  <a:lnTo>
                    <a:pt x="8275" y="822"/>
                  </a:lnTo>
                  <a:lnTo>
                    <a:pt x="7240" y="822"/>
                  </a:lnTo>
                  <a:lnTo>
                    <a:pt x="7240" y="501"/>
                  </a:lnTo>
                  <a:cubicBezTo>
                    <a:pt x="7240" y="227"/>
                    <a:pt x="7013" y="1"/>
                    <a:pt x="6751" y="1"/>
                  </a:cubicBezTo>
                  <a:cubicBezTo>
                    <a:pt x="6478" y="1"/>
                    <a:pt x="6251" y="227"/>
                    <a:pt x="6251" y="501"/>
                  </a:cubicBezTo>
                  <a:lnTo>
                    <a:pt x="6251" y="822"/>
                  </a:lnTo>
                  <a:lnTo>
                    <a:pt x="5215" y="822"/>
                  </a:lnTo>
                  <a:lnTo>
                    <a:pt x="5215" y="501"/>
                  </a:lnTo>
                  <a:cubicBezTo>
                    <a:pt x="5215" y="227"/>
                    <a:pt x="4989" y="1"/>
                    <a:pt x="4727" y="1"/>
                  </a:cubicBezTo>
                  <a:cubicBezTo>
                    <a:pt x="4453" y="1"/>
                    <a:pt x="4227" y="227"/>
                    <a:pt x="4227" y="501"/>
                  </a:cubicBezTo>
                  <a:lnTo>
                    <a:pt x="4227" y="822"/>
                  </a:lnTo>
                  <a:lnTo>
                    <a:pt x="3191" y="822"/>
                  </a:lnTo>
                  <a:lnTo>
                    <a:pt x="3191" y="501"/>
                  </a:lnTo>
                  <a:cubicBezTo>
                    <a:pt x="3191" y="227"/>
                    <a:pt x="2965" y="1"/>
                    <a:pt x="27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17" name="Google Shape;12517;p82"/>
            <p:cNvSpPr/>
            <p:nvPr/>
          </p:nvSpPr>
          <p:spPr>
            <a:xfrm>
              <a:off x="3994694" y="3917378"/>
              <a:ext cx="158325" cy="156067"/>
            </a:xfrm>
            <a:custGeom>
              <a:avLst/>
              <a:gdLst/>
              <a:ahLst/>
              <a:cxnLst/>
              <a:rect l="l" t="t" r="r" b="b"/>
              <a:pathLst>
                <a:path w="4978" h="4907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lnTo>
                    <a:pt x="1" y="1251"/>
                  </a:lnTo>
                  <a:cubicBezTo>
                    <a:pt x="1" y="2049"/>
                    <a:pt x="656" y="2703"/>
                    <a:pt x="1453" y="2703"/>
                  </a:cubicBezTo>
                  <a:lnTo>
                    <a:pt x="2049" y="2703"/>
                  </a:lnTo>
                  <a:cubicBezTo>
                    <a:pt x="2573" y="2703"/>
                    <a:pt x="2989" y="3120"/>
                    <a:pt x="2989" y="3644"/>
                  </a:cubicBezTo>
                  <a:cubicBezTo>
                    <a:pt x="2989" y="4346"/>
                    <a:pt x="3549" y="4906"/>
                    <a:pt x="4251" y="4906"/>
                  </a:cubicBezTo>
                  <a:lnTo>
                    <a:pt x="4811" y="4906"/>
                  </a:lnTo>
                  <a:cubicBezTo>
                    <a:pt x="4906" y="4906"/>
                    <a:pt x="4978" y="4835"/>
                    <a:pt x="4978" y="4739"/>
                  </a:cubicBezTo>
                  <a:cubicBezTo>
                    <a:pt x="4978" y="4644"/>
                    <a:pt x="4906" y="4561"/>
                    <a:pt x="4799" y="4561"/>
                  </a:cubicBezTo>
                  <a:lnTo>
                    <a:pt x="4239" y="4561"/>
                  </a:lnTo>
                  <a:cubicBezTo>
                    <a:pt x="3716" y="4561"/>
                    <a:pt x="3299" y="4144"/>
                    <a:pt x="3299" y="3632"/>
                  </a:cubicBezTo>
                  <a:cubicBezTo>
                    <a:pt x="3299" y="2930"/>
                    <a:pt x="2739" y="2358"/>
                    <a:pt x="2037" y="2358"/>
                  </a:cubicBezTo>
                  <a:lnTo>
                    <a:pt x="1441" y="2358"/>
                  </a:lnTo>
                  <a:cubicBezTo>
                    <a:pt x="834" y="2358"/>
                    <a:pt x="322" y="1858"/>
                    <a:pt x="322" y="1251"/>
                  </a:cubicBezTo>
                  <a:lnTo>
                    <a:pt x="322" y="155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18" name="Google Shape;12518;p82"/>
            <p:cNvSpPr/>
            <p:nvPr/>
          </p:nvSpPr>
          <p:spPr>
            <a:xfrm>
              <a:off x="4160812" y="3927174"/>
              <a:ext cx="155813" cy="149992"/>
            </a:xfrm>
            <a:custGeom>
              <a:avLst/>
              <a:gdLst/>
              <a:ahLst/>
              <a:cxnLst/>
              <a:rect l="l" t="t" r="r" b="b"/>
              <a:pathLst>
                <a:path w="4899" h="4716" extrusionOk="0">
                  <a:moveTo>
                    <a:pt x="3231" y="645"/>
                  </a:moveTo>
                  <a:lnTo>
                    <a:pt x="4124" y="1538"/>
                  </a:lnTo>
                  <a:lnTo>
                    <a:pt x="3838" y="1812"/>
                  </a:lnTo>
                  <a:lnTo>
                    <a:pt x="2945" y="919"/>
                  </a:lnTo>
                  <a:lnTo>
                    <a:pt x="3231" y="645"/>
                  </a:lnTo>
                  <a:close/>
                  <a:moveTo>
                    <a:pt x="2707" y="1157"/>
                  </a:moveTo>
                  <a:lnTo>
                    <a:pt x="3029" y="1491"/>
                  </a:lnTo>
                  <a:lnTo>
                    <a:pt x="1302" y="3217"/>
                  </a:lnTo>
                  <a:lnTo>
                    <a:pt x="981" y="2884"/>
                  </a:lnTo>
                  <a:lnTo>
                    <a:pt x="2707" y="1157"/>
                  </a:lnTo>
                  <a:close/>
                  <a:moveTo>
                    <a:pt x="814" y="3205"/>
                  </a:moveTo>
                  <a:lnTo>
                    <a:pt x="1564" y="3943"/>
                  </a:lnTo>
                  <a:lnTo>
                    <a:pt x="1064" y="4098"/>
                  </a:lnTo>
                  <a:cubicBezTo>
                    <a:pt x="993" y="3919"/>
                    <a:pt x="862" y="3765"/>
                    <a:pt x="671" y="3693"/>
                  </a:cubicBezTo>
                  <a:lnTo>
                    <a:pt x="814" y="3205"/>
                  </a:lnTo>
                  <a:close/>
                  <a:moveTo>
                    <a:pt x="552" y="4015"/>
                  </a:moveTo>
                  <a:cubicBezTo>
                    <a:pt x="624" y="4050"/>
                    <a:pt x="695" y="4122"/>
                    <a:pt x="731" y="4193"/>
                  </a:cubicBezTo>
                  <a:lnTo>
                    <a:pt x="469" y="4288"/>
                  </a:lnTo>
                  <a:lnTo>
                    <a:pt x="469" y="4288"/>
                  </a:lnTo>
                  <a:lnTo>
                    <a:pt x="552" y="4015"/>
                  </a:lnTo>
                  <a:close/>
                  <a:moveTo>
                    <a:pt x="3648" y="1"/>
                  </a:moveTo>
                  <a:cubicBezTo>
                    <a:pt x="3640" y="1"/>
                    <a:pt x="3632" y="1"/>
                    <a:pt x="3624" y="2"/>
                  </a:cubicBezTo>
                  <a:cubicBezTo>
                    <a:pt x="3148" y="86"/>
                    <a:pt x="3005" y="419"/>
                    <a:pt x="2588" y="788"/>
                  </a:cubicBezTo>
                  <a:cubicBezTo>
                    <a:pt x="2588" y="788"/>
                    <a:pt x="707" y="2669"/>
                    <a:pt x="683" y="2705"/>
                  </a:cubicBezTo>
                  <a:cubicBezTo>
                    <a:pt x="517" y="2812"/>
                    <a:pt x="445" y="3276"/>
                    <a:pt x="40" y="4491"/>
                  </a:cubicBezTo>
                  <a:cubicBezTo>
                    <a:pt x="0" y="4612"/>
                    <a:pt x="79" y="4716"/>
                    <a:pt x="191" y="4716"/>
                  </a:cubicBezTo>
                  <a:cubicBezTo>
                    <a:pt x="212" y="4716"/>
                    <a:pt x="233" y="4712"/>
                    <a:pt x="255" y="4705"/>
                  </a:cubicBezTo>
                  <a:lnTo>
                    <a:pt x="1743" y="4241"/>
                  </a:lnTo>
                  <a:cubicBezTo>
                    <a:pt x="2017" y="4158"/>
                    <a:pt x="2124" y="3979"/>
                    <a:pt x="2231" y="3896"/>
                  </a:cubicBezTo>
                  <a:cubicBezTo>
                    <a:pt x="2291" y="3836"/>
                    <a:pt x="2291" y="3717"/>
                    <a:pt x="2231" y="3657"/>
                  </a:cubicBezTo>
                  <a:cubicBezTo>
                    <a:pt x="2201" y="3628"/>
                    <a:pt x="2157" y="3613"/>
                    <a:pt x="2112" y="3613"/>
                  </a:cubicBezTo>
                  <a:cubicBezTo>
                    <a:pt x="2067" y="3613"/>
                    <a:pt x="2023" y="3628"/>
                    <a:pt x="1993" y="3657"/>
                  </a:cubicBezTo>
                  <a:lnTo>
                    <a:pt x="1874" y="3777"/>
                  </a:lnTo>
                  <a:lnTo>
                    <a:pt x="1541" y="3455"/>
                  </a:lnTo>
                  <a:lnTo>
                    <a:pt x="3267" y="1729"/>
                  </a:lnTo>
                  <a:lnTo>
                    <a:pt x="3600" y="2050"/>
                  </a:lnTo>
                  <a:lnTo>
                    <a:pt x="2469" y="3181"/>
                  </a:lnTo>
                  <a:cubicBezTo>
                    <a:pt x="2362" y="3288"/>
                    <a:pt x="2434" y="3467"/>
                    <a:pt x="2588" y="3467"/>
                  </a:cubicBezTo>
                  <a:cubicBezTo>
                    <a:pt x="2719" y="3467"/>
                    <a:pt x="2672" y="3419"/>
                    <a:pt x="3946" y="2169"/>
                  </a:cubicBezTo>
                  <a:lnTo>
                    <a:pt x="4458" y="1657"/>
                  </a:lnTo>
                  <a:cubicBezTo>
                    <a:pt x="4898" y="1240"/>
                    <a:pt x="4862" y="562"/>
                    <a:pt x="4398" y="193"/>
                  </a:cubicBezTo>
                  <a:cubicBezTo>
                    <a:pt x="4368" y="168"/>
                    <a:pt x="4332" y="156"/>
                    <a:pt x="4296" y="156"/>
                  </a:cubicBezTo>
                  <a:cubicBezTo>
                    <a:pt x="4246" y="156"/>
                    <a:pt x="4195" y="180"/>
                    <a:pt x="4160" y="228"/>
                  </a:cubicBezTo>
                  <a:cubicBezTo>
                    <a:pt x="4100" y="300"/>
                    <a:pt x="4124" y="407"/>
                    <a:pt x="4196" y="467"/>
                  </a:cubicBezTo>
                  <a:cubicBezTo>
                    <a:pt x="4339" y="586"/>
                    <a:pt x="4434" y="764"/>
                    <a:pt x="4434" y="955"/>
                  </a:cubicBezTo>
                  <a:cubicBezTo>
                    <a:pt x="4434" y="1074"/>
                    <a:pt x="4398" y="1181"/>
                    <a:pt x="4339" y="1264"/>
                  </a:cubicBezTo>
                  <a:lnTo>
                    <a:pt x="3481" y="407"/>
                  </a:lnTo>
                  <a:cubicBezTo>
                    <a:pt x="3541" y="371"/>
                    <a:pt x="3612" y="348"/>
                    <a:pt x="3684" y="324"/>
                  </a:cubicBezTo>
                  <a:cubicBezTo>
                    <a:pt x="3779" y="312"/>
                    <a:pt x="3838" y="228"/>
                    <a:pt x="3827" y="133"/>
                  </a:cubicBezTo>
                  <a:cubicBezTo>
                    <a:pt x="3805" y="57"/>
                    <a:pt x="3733" y="1"/>
                    <a:pt x="364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519" name="Google Shape;12519;p82"/>
          <p:cNvSpPr/>
          <p:nvPr/>
        </p:nvSpPr>
        <p:spPr>
          <a:xfrm>
            <a:off x="4288696" y="4839256"/>
            <a:ext cx="104065" cy="471223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520" name="Google Shape;12520;p82"/>
          <p:cNvSpPr/>
          <p:nvPr/>
        </p:nvSpPr>
        <p:spPr>
          <a:xfrm>
            <a:off x="4625955" y="4866269"/>
            <a:ext cx="484751" cy="415543"/>
          </a:xfrm>
          <a:custGeom>
            <a:avLst/>
            <a:gdLst/>
            <a:ahLst/>
            <a:cxnLst/>
            <a:rect l="l" t="t" r="r" b="b"/>
            <a:pathLst>
              <a:path w="11431" h="9799" extrusionOk="0">
                <a:moveTo>
                  <a:pt x="4347" y="1"/>
                </a:moveTo>
                <a:cubicBezTo>
                  <a:pt x="3957" y="1"/>
                  <a:pt x="3588" y="148"/>
                  <a:pt x="3311" y="435"/>
                </a:cubicBezTo>
                <a:lnTo>
                  <a:pt x="3287" y="447"/>
                </a:lnTo>
                <a:lnTo>
                  <a:pt x="3275" y="447"/>
                </a:lnTo>
                <a:cubicBezTo>
                  <a:pt x="3189" y="435"/>
                  <a:pt x="3104" y="429"/>
                  <a:pt x="3019" y="429"/>
                </a:cubicBezTo>
                <a:cubicBezTo>
                  <a:pt x="2531" y="429"/>
                  <a:pt x="2074" y="633"/>
                  <a:pt x="1739" y="1019"/>
                </a:cubicBezTo>
                <a:cubicBezTo>
                  <a:pt x="1358" y="1459"/>
                  <a:pt x="1239" y="2055"/>
                  <a:pt x="1418" y="2602"/>
                </a:cubicBezTo>
                <a:lnTo>
                  <a:pt x="1418" y="2626"/>
                </a:lnTo>
                <a:lnTo>
                  <a:pt x="1406" y="2638"/>
                </a:lnTo>
                <a:cubicBezTo>
                  <a:pt x="549" y="3007"/>
                  <a:pt x="1" y="3841"/>
                  <a:pt x="1" y="4769"/>
                </a:cubicBezTo>
                <a:cubicBezTo>
                  <a:pt x="1" y="5507"/>
                  <a:pt x="346" y="6198"/>
                  <a:pt x="941" y="6627"/>
                </a:cubicBezTo>
                <a:lnTo>
                  <a:pt x="953" y="6638"/>
                </a:lnTo>
                <a:lnTo>
                  <a:pt x="941" y="6650"/>
                </a:lnTo>
                <a:cubicBezTo>
                  <a:pt x="608" y="7281"/>
                  <a:pt x="703" y="7996"/>
                  <a:pt x="1168" y="8532"/>
                </a:cubicBezTo>
                <a:cubicBezTo>
                  <a:pt x="1492" y="8915"/>
                  <a:pt x="1937" y="9116"/>
                  <a:pt x="2409" y="9116"/>
                </a:cubicBezTo>
                <a:cubicBezTo>
                  <a:pt x="2597" y="9116"/>
                  <a:pt x="2788" y="9084"/>
                  <a:pt x="2977" y="9020"/>
                </a:cubicBezTo>
                <a:lnTo>
                  <a:pt x="2989" y="9020"/>
                </a:lnTo>
                <a:lnTo>
                  <a:pt x="3013" y="9032"/>
                </a:lnTo>
                <a:cubicBezTo>
                  <a:pt x="3108" y="9210"/>
                  <a:pt x="3251" y="9377"/>
                  <a:pt x="3406" y="9496"/>
                </a:cubicBezTo>
                <a:cubicBezTo>
                  <a:pt x="3433" y="9523"/>
                  <a:pt x="3473" y="9536"/>
                  <a:pt x="3511" y="9536"/>
                </a:cubicBezTo>
                <a:cubicBezTo>
                  <a:pt x="3524" y="9536"/>
                  <a:pt x="3537" y="9535"/>
                  <a:pt x="3549" y="9532"/>
                </a:cubicBezTo>
                <a:cubicBezTo>
                  <a:pt x="3585" y="9532"/>
                  <a:pt x="3632" y="9496"/>
                  <a:pt x="3668" y="9472"/>
                </a:cubicBezTo>
                <a:cubicBezTo>
                  <a:pt x="3692" y="9436"/>
                  <a:pt x="3704" y="9377"/>
                  <a:pt x="3692" y="9329"/>
                </a:cubicBezTo>
                <a:cubicBezTo>
                  <a:pt x="3692" y="9294"/>
                  <a:pt x="3668" y="9246"/>
                  <a:pt x="3632" y="9210"/>
                </a:cubicBezTo>
                <a:cubicBezTo>
                  <a:pt x="3466" y="9079"/>
                  <a:pt x="3335" y="8913"/>
                  <a:pt x="3263" y="8710"/>
                </a:cubicBezTo>
                <a:cubicBezTo>
                  <a:pt x="3251" y="8663"/>
                  <a:pt x="3204" y="8639"/>
                  <a:pt x="3156" y="8603"/>
                </a:cubicBezTo>
                <a:cubicBezTo>
                  <a:pt x="3132" y="8597"/>
                  <a:pt x="3111" y="8594"/>
                  <a:pt x="3090" y="8594"/>
                </a:cubicBezTo>
                <a:cubicBezTo>
                  <a:pt x="3070" y="8594"/>
                  <a:pt x="3049" y="8597"/>
                  <a:pt x="3025" y="8603"/>
                </a:cubicBezTo>
                <a:cubicBezTo>
                  <a:pt x="2841" y="8695"/>
                  <a:pt x="2642" y="8741"/>
                  <a:pt x="2443" y="8741"/>
                </a:cubicBezTo>
                <a:cubicBezTo>
                  <a:pt x="2177" y="8741"/>
                  <a:pt x="1911" y="8659"/>
                  <a:pt x="1680" y="8496"/>
                </a:cubicBezTo>
                <a:cubicBezTo>
                  <a:pt x="1287" y="8222"/>
                  <a:pt x="1072" y="7758"/>
                  <a:pt x="1120" y="7281"/>
                </a:cubicBezTo>
                <a:cubicBezTo>
                  <a:pt x="1191" y="6615"/>
                  <a:pt x="1763" y="6091"/>
                  <a:pt x="2442" y="6091"/>
                </a:cubicBezTo>
                <a:cubicBezTo>
                  <a:pt x="2537" y="6091"/>
                  <a:pt x="2620" y="6019"/>
                  <a:pt x="2620" y="5912"/>
                </a:cubicBezTo>
                <a:cubicBezTo>
                  <a:pt x="2620" y="5817"/>
                  <a:pt x="2549" y="5734"/>
                  <a:pt x="2442" y="5734"/>
                </a:cubicBezTo>
                <a:cubicBezTo>
                  <a:pt x="1965" y="5734"/>
                  <a:pt x="1501" y="5936"/>
                  <a:pt x="1180" y="6317"/>
                </a:cubicBezTo>
                <a:lnTo>
                  <a:pt x="1168" y="6329"/>
                </a:lnTo>
                <a:lnTo>
                  <a:pt x="1144" y="6317"/>
                </a:lnTo>
                <a:cubicBezTo>
                  <a:pt x="644" y="5936"/>
                  <a:pt x="358" y="5365"/>
                  <a:pt x="358" y="4733"/>
                </a:cubicBezTo>
                <a:cubicBezTo>
                  <a:pt x="358" y="3948"/>
                  <a:pt x="822" y="3233"/>
                  <a:pt x="1549" y="2936"/>
                </a:cubicBezTo>
                <a:lnTo>
                  <a:pt x="1561" y="2912"/>
                </a:lnTo>
                <a:lnTo>
                  <a:pt x="1584" y="2936"/>
                </a:lnTo>
                <a:cubicBezTo>
                  <a:pt x="1882" y="3436"/>
                  <a:pt x="2430" y="3757"/>
                  <a:pt x="3025" y="3757"/>
                </a:cubicBezTo>
                <a:cubicBezTo>
                  <a:pt x="3108" y="3757"/>
                  <a:pt x="3204" y="3674"/>
                  <a:pt x="3204" y="3567"/>
                </a:cubicBezTo>
                <a:cubicBezTo>
                  <a:pt x="3204" y="3471"/>
                  <a:pt x="3132" y="3388"/>
                  <a:pt x="3025" y="3388"/>
                </a:cubicBezTo>
                <a:cubicBezTo>
                  <a:pt x="2501" y="3388"/>
                  <a:pt x="2025" y="3079"/>
                  <a:pt x="1822" y="2614"/>
                </a:cubicBezTo>
                <a:cubicBezTo>
                  <a:pt x="1620" y="2186"/>
                  <a:pt x="1668" y="1709"/>
                  <a:pt x="1942" y="1328"/>
                </a:cubicBezTo>
                <a:cubicBezTo>
                  <a:pt x="2196" y="946"/>
                  <a:pt x="2608" y="744"/>
                  <a:pt x="3058" y="744"/>
                </a:cubicBezTo>
                <a:cubicBezTo>
                  <a:pt x="3071" y="744"/>
                  <a:pt x="3084" y="745"/>
                  <a:pt x="3096" y="745"/>
                </a:cubicBezTo>
                <a:cubicBezTo>
                  <a:pt x="3549" y="769"/>
                  <a:pt x="3930" y="995"/>
                  <a:pt x="4156" y="1388"/>
                </a:cubicBezTo>
                <a:cubicBezTo>
                  <a:pt x="4189" y="1437"/>
                  <a:pt x="4245" y="1464"/>
                  <a:pt x="4307" y="1464"/>
                </a:cubicBezTo>
                <a:cubicBezTo>
                  <a:pt x="4335" y="1464"/>
                  <a:pt x="4365" y="1458"/>
                  <a:pt x="4394" y="1447"/>
                </a:cubicBezTo>
                <a:cubicBezTo>
                  <a:pt x="4466" y="1400"/>
                  <a:pt x="4501" y="1293"/>
                  <a:pt x="4454" y="1209"/>
                </a:cubicBezTo>
                <a:cubicBezTo>
                  <a:pt x="4275" y="923"/>
                  <a:pt x="4037" y="697"/>
                  <a:pt x="3727" y="554"/>
                </a:cubicBezTo>
                <a:lnTo>
                  <a:pt x="3692" y="531"/>
                </a:lnTo>
                <a:lnTo>
                  <a:pt x="3727" y="519"/>
                </a:lnTo>
                <a:cubicBezTo>
                  <a:pt x="3925" y="392"/>
                  <a:pt x="4142" y="329"/>
                  <a:pt x="4362" y="329"/>
                </a:cubicBezTo>
                <a:cubicBezTo>
                  <a:pt x="4553" y="329"/>
                  <a:pt x="4747" y="377"/>
                  <a:pt x="4930" y="471"/>
                </a:cubicBezTo>
                <a:cubicBezTo>
                  <a:pt x="5311" y="685"/>
                  <a:pt x="5537" y="1066"/>
                  <a:pt x="5537" y="1519"/>
                </a:cubicBezTo>
                <a:lnTo>
                  <a:pt x="5537" y="4031"/>
                </a:lnTo>
                <a:lnTo>
                  <a:pt x="5513" y="4031"/>
                </a:lnTo>
                <a:cubicBezTo>
                  <a:pt x="5156" y="4019"/>
                  <a:pt x="4918" y="3888"/>
                  <a:pt x="4751" y="3626"/>
                </a:cubicBezTo>
                <a:cubicBezTo>
                  <a:pt x="4719" y="3577"/>
                  <a:pt x="4652" y="3550"/>
                  <a:pt x="4590" y="3550"/>
                </a:cubicBezTo>
                <a:cubicBezTo>
                  <a:pt x="4562" y="3550"/>
                  <a:pt x="4535" y="3556"/>
                  <a:pt x="4513" y="3567"/>
                </a:cubicBezTo>
                <a:cubicBezTo>
                  <a:pt x="4442" y="3614"/>
                  <a:pt x="4406" y="3733"/>
                  <a:pt x="4454" y="3805"/>
                </a:cubicBezTo>
                <a:cubicBezTo>
                  <a:pt x="4680" y="4162"/>
                  <a:pt x="5037" y="4364"/>
                  <a:pt x="5490" y="4376"/>
                </a:cubicBezTo>
                <a:lnTo>
                  <a:pt x="5513" y="4376"/>
                </a:lnTo>
                <a:lnTo>
                  <a:pt x="5513" y="7008"/>
                </a:lnTo>
                <a:lnTo>
                  <a:pt x="5466" y="6984"/>
                </a:lnTo>
                <a:cubicBezTo>
                  <a:pt x="5240" y="6758"/>
                  <a:pt x="4930" y="6638"/>
                  <a:pt x="4620" y="6638"/>
                </a:cubicBezTo>
                <a:lnTo>
                  <a:pt x="3549" y="6638"/>
                </a:lnTo>
                <a:cubicBezTo>
                  <a:pt x="3454" y="6638"/>
                  <a:pt x="3370" y="6710"/>
                  <a:pt x="3370" y="6817"/>
                </a:cubicBezTo>
                <a:cubicBezTo>
                  <a:pt x="3370" y="6900"/>
                  <a:pt x="3442" y="6996"/>
                  <a:pt x="3549" y="6996"/>
                </a:cubicBezTo>
                <a:lnTo>
                  <a:pt x="4620" y="6996"/>
                </a:lnTo>
                <a:cubicBezTo>
                  <a:pt x="5109" y="6996"/>
                  <a:pt x="5490" y="7400"/>
                  <a:pt x="5490" y="7877"/>
                </a:cubicBezTo>
                <a:lnTo>
                  <a:pt x="5490" y="8258"/>
                </a:lnTo>
                <a:cubicBezTo>
                  <a:pt x="5490" y="8603"/>
                  <a:pt x="5347" y="8924"/>
                  <a:pt x="5073" y="9163"/>
                </a:cubicBezTo>
                <a:cubicBezTo>
                  <a:pt x="4859" y="9347"/>
                  <a:pt x="4589" y="9453"/>
                  <a:pt x="4310" y="9453"/>
                </a:cubicBezTo>
                <a:cubicBezTo>
                  <a:pt x="4247" y="9453"/>
                  <a:pt x="4184" y="9447"/>
                  <a:pt x="4120" y="9436"/>
                </a:cubicBezTo>
                <a:lnTo>
                  <a:pt x="4097" y="9436"/>
                </a:lnTo>
                <a:cubicBezTo>
                  <a:pt x="4061" y="9436"/>
                  <a:pt x="4025" y="9448"/>
                  <a:pt x="3989" y="9460"/>
                </a:cubicBezTo>
                <a:cubicBezTo>
                  <a:pt x="3942" y="9496"/>
                  <a:pt x="3930" y="9544"/>
                  <a:pt x="3918" y="9579"/>
                </a:cubicBezTo>
                <a:cubicBezTo>
                  <a:pt x="3906" y="9675"/>
                  <a:pt x="3966" y="9758"/>
                  <a:pt x="4061" y="9782"/>
                </a:cubicBezTo>
                <a:cubicBezTo>
                  <a:pt x="4137" y="9793"/>
                  <a:pt x="4213" y="9799"/>
                  <a:pt x="4289" y="9799"/>
                </a:cubicBezTo>
                <a:cubicBezTo>
                  <a:pt x="4842" y="9799"/>
                  <a:pt x="5372" y="9500"/>
                  <a:pt x="5644" y="9008"/>
                </a:cubicBezTo>
                <a:lnTo>
                  <a:pt x="5656" y="8972"/>
                </a:lnTo>
                <a:lnTo>
                  <a:pt x="5668" y="9008"/>
                </a:lnTo>
                <a:cubicBezTo>
                  <a:pt x="5951" y="9500"/>
                  <a:pt x="6473" y="9799"/>
                  <a:pt x="7024" y="9799"/>
                </a:cubicBezTo>
                <a:cubicBezTo>
                  <a:pt x="7100" y="9799"/>
                  <a:pt x="7176" y="9793"/>
                  <a:pt x="7252" y="9782"/>
                </a:cubicBezTo>
                <a:cubicBezTo>
                  <a:pt x="7335" y="9758"/>
                  <a:pt x="7418" y="9675"/>
                  <a:pt x="7395" y="9579"/>
                </a:cubicBezTo>
                <a:cubicBezTo>
                  <a:pt x="7395" y="9544"/>
                  <a:pt x="7371" y="9496"/>
                  <a:pt x="7323" y="9460"/>
                </a:cubicBezTo>
                <a:cubicBezTo>
                  <a:pt x="7288" y="9443"/>
                  <a:pt x="7260" y="9432"/>
                  <a:pt x="7228" y="9432"/>
                </a:cubicBezTo>
                <a:cubicBezTo>
                  <a:pt x="7217" y="9432"/>
                  <a:pt x="7205" y="9433"/>
                  <a:pt x="7192" y="9436"/>
                </a:cubicBezTo>
                <a:cubicBezTo>
                  <a:pt x="7129" y="9447"/>
                  <a:pt x="7066" y="9453"/>
                  <a:pt x="7003" y="9453"/>
                </a:cubicBezTo>
                <a:cubicBezTo>
                  <a:pt x="6723" y="9453"/>
                  <a:pt x="6454" y="9347"/>
                  <a:pt x="6240" y="9163"/>
                </a:cubicBezTo>
                <a:cubicBezTo>
                  <a:pt x="5978" y="8948"/>
                  <a:pt x="5823" y="8615"/>
                  <a:pt x="5823" y="8258"/>
                </a:cubicBezTo>
                <a:lnTo>
                  <a:pt x="5823" y="6746"/>
                </a:lnTo>
                <a:cubicBezTo>
                  <a:pt x="5823" y="6246"/>
                  <a:pt x="6228" y="5865"/>
                  <a:pt x="6704" y="5865"/>
                </a:cubicBezTo>
                <a:lnTo>
                  <a:pt x="8252" y="5865"/>
                </a:lnTo>
                <a:cubicBezTo>
                  <a:pt x="8335" y="5865"/>
                  <a:pt x="8430" y="5793"/>
                  <a:pt x="8430" y="5686"/>
                </a:cubicBezTo>
                <a:cubicBezTo>
                  <a:pt x="8430" y="5579"/>
                  <a:pt x="8359" y="5507"/>
                  <a:pt x="8252" y="5507"/>
                </a:cubicBezTo>
                <a:lnTo>
                  <a:pt x="6704" y="5507"/>
                </a:lnTo>
                <a:cubicBezTo>
                  <a:pt x="6383" y="5507"/>
                  <a:pt x="6085" y="5626"/>
                  <a:pt x="5847" y="5853"/>
                </a:cubicBezTo>
                <a:lnTo>
                  <a:pt x="5811" y="5876"/>
                </a:lnTo>
                <a:lnTo>
                  <a:pt x="5811" y="5210"/>
                </a:lnTo>
                <a:lnTo>
                  <a:pt x="5823" y="5210"/>
                </a:lnTo>
                <a:cubicBezTo>
                  <a:pt x="6549" y="5186"/>
                  <a:pt x="7133" y="4591"/>
                  <a:pt x="7133" y="3841"/>
                </a:cubicBezTo>
                <a:cubicBezTo>
                  <a:pt x="7133" y="3757"/>
                  <a:pt x="7061" y="3662"/>
                  <a:pt x="6954" y="3662"/>
                </a:cubicBezTo>
                <a:cubicBezTo>
                  <a:pt x="6859" y="3662"/>
                  <a:pt x="6775" y="3733"/>
                  <a:pt x="6775" y="3841"/>
                </a:cubicBezTo>
                <a:cubicBezTo>
                  <a:pt x="6775" y="4376"/>
                  <a:pt x="6359" y="4829"/>
                  <a:pt x="5823" y="4853"/>
                </a:cubicBezTo>
                <a:lnTo>
                  <a:pt x="5787" y="4853"/>
                </a:lnTo>
                <a:lnTo>
                  <a:pt x="5787" y="1543"/>
                </a:lnTo>
                <a:cubicBezTo>
                  <a:pt x="5787" y="1114"/>
                  <a:pt x="6013" y="709"/>
                  <a:pt x="6406" y="507"/>
                </a:cubicBezTo>
                <a:cubicBezTo>
                  <a:pt x="6582" y="408"/>
                  <a:pt x="6773" y="360"/>
                  <a:pt x="6963" y="360"/>
                </a:cubicBezTo>
                <a:cubicBezTo>
                  <a:pt x="7186" y="360"/>
                  <a:pt x="7410" y="426"/>
                  <a:pt x="7609" y="554"/>
                </a:cubicBezTo>
                <a:lnTo>
                  <a:pt x="7633" y="566"/>
                </a:lnTo>
                <a:lnTo>
                  <a:pt x="7728" y="602"/>
                </a:lnTo>
                <a:cubicBezTo>
                  <a:pt x="7430" y="733"/>
                  <a:pt x="7180" y="971"/>
                  <a:pt x="7002" y="1257"/>
                </a:cubicBezTo>
                <a:cubicBezTo>
                  <a:pt x="6954" y="1328"/>
                  <a:pt x="6966" y="1447"/>
                  <a:pt x="7061" y="1495"/>
                </a:cubicBezTo>
                <a:cubicBezTo>
                  <a:pt x="7086" y="1507"/>
                  <a:pt x="7116" y="1514"/>
                  <a:pt x="7147" y="1514"/>
                </a:cubicBezTo>
                <a:cubicBezTo>
                  <a:pt x="7206" y="1514"/>
                  <a:pt x="7268" y="1490"/>
                  <a:pt x="7299" y="1435"/>
                </a:cubicBezTo>
                <a:cubicBezTo>
                  <a:pt x="7526" y="1054"/>
                  <a:pt x="7918" y="816"/>
                  <a:pt x="8371" y="793"/>
                </a:cubicBezTo>
                <a:cubicBezTo>
                  <a:pt x="8405" y="790"/>
                  <a:pt x="8438" y="789"/>
                  <a:pt x="8471" y="789"/>
                </a:cubicBezTo>
                <a:cubicBezTo>
                  <a:pt x="8895" y="789"/>
                  <a:pt x="9271" y="998"/>
                  <a:pt x="9514" y="1340"/>
                </a:cubicBezTo>
                <a:cubicBezTo>
                  <a:pt x="9788" y="1709"/>
                  <a:pt x="9847" y="2186"/>
                  <a:pt x="9669" y="2602"/>
                </a:cubicBezTo>
                <a:cubicBezTo>
                  <a:pt x="9454" y="3114"/>
                  <a:pt x="8978" y="3436"/>
                  <a:pt x="8430" y="3436"/>
                </a:cubicBezTo>
                <a:cubicBezTo>
                  <a:pt x="8335" y="3436"/>
                  <a:pt x="8252" y="3519"/>
                  <a:pt x="8252" y="3614"/>
                </a:cubicBezTo>
                <a:cubicBezTo>
                  <a:pt x="8252" y="3721"/>
                  <a:pt x="8323" y="3793"/>
                  <a:pt x="8430" y="3793"/>
                </a:cubicBezTo>
                <a:cubicBezTo>
                  <a:pt x="9014" y="3793"/>
                  <a:pt x="9573" y="3483"/>
                  <a:pt x="9871" y="2983"/>
                </a:cubicBezTo>
                <a:lnTo>
                  <a:pt x="9883" y="2959"/>
                </a:lnTo>
                <a:lnTo>
                  <a:pt x="9907" y="2983"/>
                </a:lnTo>
                <a:cubicBezTo>
                  <a:pt x="10562" y="3257"/>
                  <a:pt x="10990" y="3841"/>
                  <a:pt x="11074" y="4555"/>
                </a:cubicBezTo>
                <a:cubicBezTo>
                  <a:pt x="11169" y="5269"/>
                  <a:pt x="10871" y="5936"/>
                  <a:pt x="10300" y="6353"/>
                </a:cubicBezTo>
                <a:lnTo>
                  <a:pt x="10288" y="6377"/>
                </a:lnTo>
                <a:lnTo>
                  <a:pt x="10276" y="6353"/>
                </a:lnTo>
                <a:cubicBezTo>
                  <a:pt x="9966" y="5984"/>
                  <a:pt x="9502" y="5781"/>
                  <a:pt x="9014" y="5781"/>
                </a:cubicBezTo>
                <a:cubicBezTo>
                  <a:pt x="8919" y="5781"/>
                  <a:pt x="8835" y="5853"/>
                  <a:pt x="8835" y="5960"/>
                </a:cubicBezTo>
                <a:cubicBezTo>
                  <a:pt x="8835" y="6055"/>
                  <a:pt x="8907" y="6138"/>
                  <a:pt x="9014" y="6138"/>
                </a:cubicBezTo>
                <a:cubicBezTo>
                  <a:pt x="9633" y="6138"/>
                  <a:pt x="10181" y="6579"/>
                  <a:pt x="10300" y="7186"/>
                </a:cubicBezTo>
                <a:cubicBezTo>
                  <a:pt x="10407" y="7698"/>
                  <a:pt x="10228" y="8186"/>
                  <a:pt x="9812" y="8496"/>
                </a:cubicBezTo>
                <a:cubicBezTo>
                  <a:pt x="9570" y="8688"/>
                  <a:pt x="9281" y="8786"/>
                  <a:pt x="8992" y="8786"/>
                </a:cubicBezTo>
                <a:cubicBezTo>
                  <a:pt x="8796" y="8786"/>
                  <a:pt x="8601" y="8742"/>
                  <a:pt x="8419" y="8651"/>
                </a:cubicBezTo>
                <a:cubicBezTo>
                  <a:pt x="8390" y="8643"/>
                  <a:pt x="8361" y="8632"/>
                  <a:pt x="8332" y="8632"/>
                </a:cubicBezTo>
                <a:cubicBezTo>
                  <a:pt x="8313" y="8632"/>
                  <a:pt x="8294" y="8637"/>
                  <a:pt x="8276" y="8651"/>
                </a:cubicBezTo>
                <a:cubicBezTo>
                  <a:pt x="8240" y="8663"/>
                  <a:pt x="8204" y="8698"/>
                  <a:pt x="8180" y="8758"/>
                </a:cubicBezTo>
                <a:cubicBezTo>
                  <a:pt x="8097" y="8948"/>
                  <a:pt x="7966" y="9127"/>
                  <a:pt x="7799" y="9258"/>
                </a:cubicBezTo>
                <a:cubicBezTo>
                  <a:pt x="7776" y="9294"/>
                  <a:pt x="7740" y="9329"/>
                  <a:pt x="7740" y="9377"/>
                </a:cubicBezTo>
                <a:cubicBezTo>
                  <a:pt x="7740" y="9425"/>
                  <a:pt x="7740" y="9472"/>
                  <a:pt x="7776" y="9508"/>
                </a:cubicBezTo>
                <a:cubicBezTo>
                  <a:pt x="7810" y="9556"/>
                  <a:pt x="7861" y="9581"/>
                  <a:pt x="7912" y="9581"/>
                </a:cubicBezTo>
                <a:cubicBezTo>
                  <a:pt x="7948" y="9581"/>
                  <a:pt x="7984" y="9568"/>
                  <a:pt x="8014" y="9544"/>
                </a:cubicBezTo>
                <a:cubicBezTo>
                  <a:pt x="8180" y="9413"/>
                  <a:pt x="8311" y="9258"/>
                  <a:pt x="8419" y="9079"/>
                </a:cubicBezTo>
                <a:lnTo>
                  <a:pt x="8430" y="9067"/>
                </a:lnTo>
                <a:lnTo>
                  <a:pt x="8442" y="9067"/>
                </a:lnTo>
                <a:cubicBezTo>
                  <a:pt x="8618" y="9127"/>
                  <a:pt x="8801" y="9156"/>
                  <a:pt x="8983" y="9156"/>
                </a:cubicBezTo>
                <a:cubicBezTo>
                  <a:pt x="9343" y="9156"/>
                  <a:pt x="9702" y="9043"/>
                  <a:pt x="10002" y="8829"/>
                </a:cubicBezTo>
                <a:cubicBezTo>
                  <a:pt x="10466" y="8484"/>
                  <a:pt x="10705" y="7960"/>
                  <a:pt x="10681" y="7400"/>
                </a:cubicBezTo>
                <a:cubicBezTo>
                  <a:pt x="10657" y="7162"/>
                  <a:pt x="10597" y="6924"/>
                  <a:pt x="10478" y="6710"/>
                </a:cubicBezTo>
                <a:lnTo>
                  <a:pt x="10466" y="6698"/>
                </a:lnTo>
                <a:lnTo>
                  <a:pt x="10478" y="6686"/>
                </a:lnTo>
                <a:cubicBezTo>
                  <a:pt x="11097" y="6198"/>
                  <a:pt x="11431" y="5507"/>
                  <a:pt x="11431" y="4769"/>
                </a:cubicBezTo>
                <a:cubicBezTo>
                  <a:pt x="11431" y="3841"/>
                  <a:pt x="10883" y="3007"/>
                  <a:pt x="10038" y="2638"/>
                </a:cubicBezTo>
                <a:lnTo>
                  <a:pt x="10026" y="2626"/>
                </a:lnTo>
                <a:lnTo>
                  <a:pt x="10026" y="2602"/>
                </a:lnTo>
                <a:cubicBezTo>
                  <a:pt x="10204" y="2055"/>
                  <a:pt x="10062" y="1459"/>
                  <a:pt x="9693" y="1019"/>
                </a:cubicBezTo>
                <a:cubicBezTo>
                  <a:pt x="9378" y="633"/>
                  <a:pt x="8907" y="429"/>
                  <a:pt x="8421" y="429"/>
                </a:cubicBezTo>
                <a:cubicBezTo>
                  <a:pt x="8337" y="429"/>
                  <a:pt x="8253" y="435"/>
                  <a:pt x="8169" y="447"/>
                </a:cubicBezTo>
                <a:lnTo>
                  <a:pt x="8157" y="447"/>
                </a:lnTo>
                <a:lnTo>
                  <a:pt x="8145" y="435"/>
                </a:lnTo>
                <a:cubicBezTo>
                  <a:pt x="7855" y="156"/>
                  <a:pt x="7473" y="2"/>
                  <a:pt x="7076" y="2"/>
                </a:cubicBezTo>
                <a:cubicBezTo>
                  <a:pt x="7000" y="2"/>
                  <a:pt x="6923" y="7"/>
                  <a:pt x="6847" y="19"/>
                </a:cubicBezTo>
                <a:cubicBezTo>
                  <a:pt x="6371" y="90"/>
                  <a:pt x="5966" y="376"/>
                  <a:pt x="5728" y="793"/>
                </a:cubicBezTo>
                <a:lnTo>
                  <a:pt x="5716" y="816"/>
                </a:lnTo>
                <a:lnTo>
                  <a:pt x="5704" y="793"/>
                </a:lnTo>
                <a:cubicBezTo>
                  <a:pt x="5466" y="376"/>
                  <a:pt x="5061" y="90"/>
                  <a:pt x="4585" y="19"/>
                </a:cubicBezTo>
                <a:cubicBezTo>
                  <a:pt x="4505" y="7"/>
                  <a:pt x="4426" y="1"/>
                  <a:pt x="4347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521" name="Google Shape;12521;p82"/>
          <p:cNvSpPr/>
          <p:nvPr/>
        </p:nvSpPr>
        <p:spPr>
          <a:xfrm>
            <a:off x="7086148" y="4853420"/>
            <a:ext cx="432251" cy="432717"/>
          </a:xfrm>
          <a:custGeom>
            <a:avLst/>
            <a:gdLst/>
            <a:ahLst/>
            <a:cxnLst/>
            <a:rect l="l" t="t" r="r" b="b"/>
            <a:pathLst>
              <a:path w="10193" h="10204" extrusionOk="0">
                <a:moveTo>
                  <a:pt x="5096" y="286"/>
                </a:moveTo>
                <a:lnTo>
                  <a:pt x="8668" y="2369"/>
                </a:lnTo>
                <a:lnTo>
                  <a:pt x="8061" y="2369"/>
                </a:lnTo>
                <a:lnTo>
                  <a:pt x="5215" y="726"/>
                </a:lnTo>
                <a:cubicBezTo>
                  <a:pt x="5180" y="703"/>
                  <a:pt x="5138" y="691"/>
                  <a:pt x="5096" y="691"/>
                </a:cubicBezTo>
                <a:cubicBezTo>
                  <a:pt x="5054" y="691"/>
                  <a:pt x="5013" y="703"/>
                  <a:pt x="4977" y="726"/>
                </a:cubicBezTo>
                <a:lnTo>
                  <a:pt x="4215" y="1155"/>
                </a:lnTo>
                <a:cubicBezTo>
                  <a:pt x="4144" y="1191"/>
                  <a:pt x="4132" y="1286"/>
                  <a:pt x="4156" y="1357"/>
                </a:cubicBezTo>
                <a:cubicBezTo>
                  <a:pt x="4188" y="1407"/>
                  <a:pt x="4238" y="1433"/>
                  <a:pt x="4294" y="1433"/>
                </a:cubicBezTo>
                <a:cubicBezTo>
                  <a:pt x="4318" y="1433"/>
                  <a:pt x="4344" y="1428"/>
                  <a:pt x="4370" y="1417"/>
                </a:cubicBezTo>
                <a:lnTo>
                  <a:pt x="5096" y="1000"/>
                </a:lnTo>
                <a:lnTo>
                  <a:pt x="7466" y="2381"/>
                </a:lnTo>
                <a:lnTo>
                  <a:pt x="2715" y="2381"/>
                </a:lnTo>
                <a:lnTo>
                  <a:pt x="3775" y="1774"/>
                </a:lnTo>
                <a:cubicBezTo>
                  <a:pt x="3846" y="1727"/>
                  <a:pt x="3858" y="1643"/>
                  <a:pt x="3834" y="1572"/>
                </a:cubicBezTo>
                <a:cubicBezTo>
                  <a:pt x="3803" y="1517"/>
                  <a:pt x="3751" y="1493"/>
                  <a:pt x="3699" y="1493"/>
                </a:cubicBezTo>
                <a:cubicBezTo>
                  <a:pt x="3672" y="1493"/>
                  <a:pt x="3644" y="1500"/>
                  <a:pt x="3620" y="1512"/>
                </a:cubicBezTo>
                <a:lnTo>
                  <a:pt x="2132" y="2369"/>
                </a:lnTo>
                <a:lnTo>
                  <a:pt x="1524" y="2369"/>
                </a:lnTo>
                <a:lnTo>
                  <a:pt x="5096" y="286"/>
                </a:lnTo>
                <a:close/>
                <a:moveTo>
                  <a:pt x="9156" y="2667"/>
                </a:moveTo>
                <a:lnTo>
                  <a:pt x="9156" y="3382"/>
                </a:lnTo>
                <a:lnTo>
                  <a:pt x="1000" y="3382"/>
                </a:lnTo>
                <a:lnTo>
                  <a:pt x="1000" y="2667"/>
                </a:lnTo>
                <a:close/>
                <a:moveTo>
                  <a:pt x="5894" y="3679"/>
                </a:moveTo>
                <a:cubicBezTo>
                  <a:pt x="5918" y="3679"/>
                  <a:pt x="5953" y="3703"/>
                  <a:pt x="5989" y="3727"/>
                </a:cubicBezTo>
                <a:cubicBezTo>
                  <a:pt x="6013" y="3763"/>
                  <a:pt x="6025" y="3798"/>
                  <a:pt x="6025" y="3834"/>
                </a:cubicBezTo>
                <a:cubicBezTo>
                  <a:pt x="6025" y="3905"/>
                  <a:pt x="5953" y="3965"/>
                  <a:pt x="5882" y="3965"/>
                </a:cubicBezTo>
                <a:cubicBezTo>
                  <a:pt x="5834" y="3965"/>
                  <a:pt x="5811" y="3953"/>
                  <a:pt x="5775" y="3917"/>
                </a:cubicBezTo>
                <a:cubicBezTo>
                  <a:pt x="5738" y="3880"/>
                  <a:pt x="5696" y="3861"/>
                  <a:pt x="5652" y="3861"/>
                </a:cubicBezTo>
                <a:cubicBezTo>
                  <a:pt x="5626" y="3861"/>
                  <a:pt x="5599" y="3868"/>
                  <a:pt x="5572" y="3882"/>
                </a:cubicBezTo>
                <a:cubicBezTo>
                  <a:pt x="5489" y="3905"/>
                  <a:pt x="5453" y="3977"/>
                  <a:pt x="5453" y="4060"/>
                </a:cubicBezTo>
                <a:lnTo>
                  <a:pt x="5453" y="8192"/>
                </a:lnTo>
                <a:lnTo>
                  <a:pt x="4870" y="8192"/>
                </a:lnTo>
                <a:lnTo>
                  <a:pt x="4870" y="4060"/>
                </a:lnTo>
                <a:cubicBezTo>
                  <a:pt x="4870" y="3977"/>
                  <a:pt x="4822" y="3905"/>
                  <a:pt x="4751" y="3882"/>
                </a:cubicBezTo>
                <a:cubicBezTo>
                  <a:pt x="4724" y="3868"/>
                  <a:pt x="4694" y="3861"/>
                  <a:pt x="4664" y="3861"/>
                </a:cubicBezTo>
                <a:cubicBezTo>
                  <a:pt x="4615" y="3861"/>
                  <a:pt x="4566" y="3880"/>
                  <a:pt x="4537" y="3917"/>
                </a:cubicBezTo>
                <a:cubicBezTo>
                  <a:pt x="4513" y="3953"/>
                  <a:pt x="4477" y="3965"/>
                  <a:pt x="4441" y="3965"/>
                </a:cubicBezTo>
                <a:cubicBezTo>
                  <a:pt x="4394" y="3965"/>
                  <a:pt x="4358" y="3953"/>
                  <a:pt x="4334" y="3917"/>
                </a:cubicBezTo>
                <a:cubicBezTo>
                  <a:pt x="4298" y="3893"/>
                  <a:pt x="4287" y="3846"/>
                  <a:pt x="4287" y="3822"/>
                </a:cubicBezTo>
                <a:cubicBezTo>
                  <a:pt x="4287" y="3739"/>
                  <a:pt x="4358" y="3679"/>
                  <a:pt x="4441" y="3679"/>
                </a:cubicBezTo>
                <a:close/>
                <a:moveTo>
                  <a:pt x="2798" y="3703"/>
                </a:moveTo>
                <a:cubicBezTo>
                  <a:pt x="2846" y="3703"/>
                  <a:pt x="2870" y="3715"/>
                  <a:pt x="2905" y="3739"/>
                </a:cubicBezTo>
                <a:cubicBezTo>
                  <a:pt x="2941" y="3774"/>
                  <a:pt x="2953" y="3810"/>
                  <a:pt x="2953" y="3846"/>
                </a:cubicBezTo>
                <a:cubicBezTo>
                  <a:pt x="2953" y="3917"/>
                  <a:pt x="2870" y="3977"/>
                  <a:pt x="2798" y="3977"/>
                </a:cubicBezTo>
                <a:cubicBezTo>
                  <a:pt x="2751" y="3977"/>
                  <a:pt x="2727" y="3965"/>
                  <a:pt x="2691" y="3941"/>
                </a:cubicBezTo>
                <a:cubicBezTo>
                  <a:pt x="2651" y="3901"/>
                  <a:pt x="2605" y="3877"/>
                  <a:pt x="2557" y="3877"/>
                </a:cubicBezTo>
                <a:cubicBezTo>
                  <a:pt x="2534" y="3877"/>
                  <a:pt x="2512" y="3882"/>
                  <a:pt x="2489" y="3893"/>
                </a:cubicBezTo>
                <a:cubicBezTo>
                  <a:pt x="2417" y="3917"/>
                  <a:pt x="2370" y="4001"/>
                  <a:pt x="2370" y="4072"/>
                </a:cubicBezTo>
                <a:lnTo>
                  <a:pt x="2370" y="8204"/>
                </a:lnTo>
                <a:lnTo>
                  <a:pt x="1786" y="8204"/>
                </a:lnTo>
                <a:lnTo>
                  <a:pt x="1786" y="4072"/>
                </a:lnTo>
                <a:cubicBezTo>
                  <a:pt x="1786" y="4001"/>
                  <a:pt x="1739" y="3917"/>
                  <a:pt x="1667" y="3893"/>
                </a:cubicBezTo>
                <a:cubicBezTo>
                  <a:pt x="1644" y="3882"/>
                  <a:pt x="1620" y="3877"/>
                  <a:pt x="1596" y="3877"/>
                </a:cubicBezTo>
                <a:cubicBezTo>
                  <a:pt x="1545" y="3877"/>
                  <a:pt x="1493" y="3901"/>
                  <a:pt x="1453" y="3941"/>
                </a:cubicBezTo>
                <a:cubicBezTo>
                  <a:pt x="1417" y="3965"/>
                  <a:pt x="1381" y="3977"/>
                  <a:pt x="1346" y="3977"/>
                </a:cubicBezTo>
                <a:cubicBezTo>
                  <a:pt x="1298" y="3977"/>
                  <a:pt x="1262" y="3965"/>
                  <a:pt x="1239" y="3941"/>
                </a:cubicBezTo>
                <a:cubicBezTo>
                  <a:pt x="1203" y="3905"/>
                  <a:pt x="1191" y="3858"/>
                  <a:pt x="1191" y="3834"/>
                </a:cubicBezTo>
                <a:cubicBezTo>
                  <a:pt x="1191" y="3763"/>
                  <a:pt x="1262" y="3703"/>
                  <a:pt x="1346" y="3703"/>
                </a:cubicBezTo>
                <a:close/>
                <a:moveTo>
                  <a:pt x="2501" y="8501"/>
                </a:moveTo>
                <a:lnTo>
                  <a:pt x="2501" y="8668"/>
                </a:lnTo>
                <a:lnTo>
                  <a:pt x="1655" y="8668"/>
                </a:lnTo>
                <a:lnTo>
                  <a:pt x="1655" y="8501"/>
                </a:lnTo>
                <a:close/>
                <a:moveTo>
                  <a:pt x="3965" y="3703"/>
                </a:moveTo>
                <a:cubicBezTo>
                  <a:pt x="3953" y="3739"/>
                  <a:pt x="3953" y="3774"/>
                  <a:pt x="3929" y="3822"/>
                </a:cubicBezTo>
                <a:cubicBezTo>
                  <a:pt x="3929" y="3941"/>
                  <a:pt x="3977" y="4060"/>
                  <a:pt x="4048" y="4144"/>
                </a:cubicBezTo>
                <a:cubicBezTo>
                  <a:pt x="4144" y="4239"/>
                  <a:pt x="4239" y="4274"/>
                  <a:pt x="4382" y="4274"/>
                </a:cubicBezTo>
                <a:cubicBezTo>
                  <a:pt x="4429" y="4274"/>
                  <a:pt x="4489" y="4263"/>
                  <a:pt x="4525" y="4251"/>
                </a:cubicBezTo>
                <a:lnTo>
                  <a:pt x="4525" y="8239"/>
                </a:lnTo>
                <a:cubicBezTo>
                  <a:pt x="4453" y="8275"/>
                  <a:pt x="4394" y="8370"/>
                  <a:pt x="4394" y="8465"/>
                </a:cubicBezTo>
                <a:lnTo>
                  <a:pt x="4394" y="8668"/>
                </a:lnTo>
                <a:lnTo>
                  <a:pt x="2786" y="8668"/>
                </a:lnTo>
                <a:lnTo>
                  <a:pt x="2786" y="8465"/>
                </a:lnTo>
                <a:cubicBezTo>
                  <a:pt x="2798" y="8370"/>
                  <a:pt x="2751" y="8287"/>
                  <a:pt x="2667" y="8239"/>
                </a:cubicBezTo>
                <a:lnTo>
                  <a:pt x="2667" y="4251"/>
                </a:lnTo>
                <a:cubicBezTo>
                  <a:pt x="2715" y="4263"/>
                  <a:pt x="2774" y="4274"/>
                  <a:pt x="2822" y="4274"/>
                </a:cubicBezTo>
                <a:cubicBezTo>
                  <a:pt x="3048" y="4274"/>
                  <a:pt x="3251" y="4084"/>
                  <a:pt x="3251" y="3858"/>
                </a:cubicBezTo>
                <a:cubicBezTo>
                  <a:pt x="3251" y="3798"/>
                  <a:pt x="3251" y="3739"/>
                  <a:pt x="3215" y="3703"/>
                </a:cubicBezTo>
                <a:close/>
                <a:moveTo>
                  <a:pt x="5572" y="8501"/>
                </a:moveTo>
                <a:lnTo>
                  <a:pt x="5572" y="8668"/>
                </a:lnTo>
                <a:lnTo>
                  <a:pt x="4727" y="8668"/>
                </a:lnTo>
                <a:lnTo>
                  <a:pt x="4727" y="8501"/>
                </a:lnTo>
                <a:close/>
                <a:moveTo>
                  <a:pt x="8620" y="8501"/>
                </a:moveTo>
                <a:lnTo>
                  <a:pt x="8620" y="8668"/>
                </a:lnTo>
                <a:lnTo>
                  <a:pt x="7775" y="8668"/>
                </a:lnTo>
                <a:lnTo>
                  <a:pt x="7775" y="8501"/>
                </a:lnTo>
                <a:close/>
                <a:moveTo>
                  <a:pt x="8930" y="3703"/>
                </a:moveTo>
                <a:cubicBezTo>
                  <a:pt x="8978" y="3703"/>
                  <a:pt x="9001" y="3715"/>
                  <a:pt x="9037" y="3739"/>
                </a:cubicBezTo>
                <a:cubicBezTo>
                  <a:pt x="9061" y="3774"/>
                  <a:pt x="9085" y="3822"/>
                  <a:pt x="9085" y="3846"/>
                </a:cubicBezTo>
                <a:cubicBezTo>
                  <a:pt x="9073" y="3917"/>
                  <a:pt x="9001" y="3977"/>
                  <a:pt x="8930" y="3977"/>
                </a:cubicBezTo>
                <a:cubicBezTo>
                  <a:pt x="8894" y="3977"/>
                  <a:pt x="8859" y="3965"/>
                  <a:pt x="8823" y="3941"/>
                </a:cubicBezTo>
                <a:cubicBezTo>
                  <a:pt x="8782" y="3901"/>
                  <a:pt x="8736" y="3877"/>
                  <a:pt x="8689" y="3877"/>
                </a:cubicBezTo>
                <a:cubicBezTo>
                  <a:pt x="8666" y="3877"/>
                  <a:pt x="8643" y="3882"/>
                  <a:pt x="8620" y="3893"/>
                </a:cubicBezTo>
                <a:cubicBezTo>
                  <a:pt x="8549" y="3917"/>
                  <a:pt x="8501" y="4001"/>
                  <a:pt x="8501" y="4072"/>
                </a:cubicBezTo>
                <a:lnTo>
                  <a:pt x="8501" y="8204"/>
                </a:lnTo>
                <a:lnTo>
                  <a:pt x="7918" y="8204"/>
                </a:lnTo>
                <a:lnTo>
                  <a:pt x="7918" y="6715"/>
                </a:lnTo>
                <a:cubicBezTo>
                  <a:pt x="7918" y="6632"/>
                  <a:pt x="7858" y="6572"/>
                  <a:pt x="7775" y="6572"/>
                </a:cubicBezTo>
                <a:cubicBezTo>
                  <a:pt x="7680" y="6572"/>
                  <a:pt x="7620" y="6632"/>
                  <a:pt x="7620" y="6715"/>
                </a:cubicBezTo>
                <a:lnTo>
                  <a:pt x="7620" y="8251"/>
                </a:lnTo>
                <a:cubicBezTo>
                  <a:pt x="7549" y="8299"/>
                  <a:pt x="7489" y="8382"/>
                  <a:pt x="7489" y="8477"/>
                </a:cubicBezTo>
                <a:lnTo>
                  <a:pt x="7489" y="8680"/>
                </a:lnTo>
                <a:lnTo>
                  <a:pt x="5882" y="8680"/>
                </a:lnTo>
                <a:lnTo>
                  <a:pt x="5882" y="8477"/>
                </a:lnTo>
                <a:cubicBezTo>
                  <a:pt x="5882" y="8370"/>
                  <a:pt x="5822" y="8299"/>
                  <a:pt x="5751" y="8251"/>
                </a:cubicBezTo>
                <a:lnTo>
                  <a:pt x="5751" y="4263"/>
                </a:lnTo>
                <a:cubicBezTo>
                  <a:pt x="5787" y="4274"/>
                  <a:pt x="5846" y="4298"/>
                  <a:pt x="5894" y="4298"/>
                </a:cubicBezTo>
                <a:cubicBezTo>
                  <a:pt x="6132" y="4298"/>
                  <a:pt x="6323" y="4096"/>
                  <a:pt x="6323" y="3882"/>
                </a:cubicBezTo>
                <a:cubicBezTo>
                  <a:pt x="6323" y="3822"/>
                  <a:pt x="6323" y="3763"/>
                  <a:pt x="6299" y="3715"/>
                </a:cubicBezTo>
                <a:lnTo>
                  <a:pt x="7037" y="3715"/>
                </a:lnTo>
                <a:cubicBezTo>
                  <a:pt x="7025" y="3763"/>
                  <a:pt x="7025" y="3786"/>
                  <a:pt x="7013" y="3834"/>
                </a:cubicBezTo>
                <a:cubicBezTo>
                  <a:pt x="7013" y="3953"/>
                  <a:pt x="7061" y="4072"/>
                  <a:pt x="7132" y="4155"/>
                </a:cubicBezTo>
                <a:cubicBezTo>
                  <a:pt x="7215" y="4251"/>
                  <a:pt x="7323" y="4298"/>
                  <a:pt x="7454" y="4298"/>
                </a:cubicBezTo>
                <a:cubicBezTo>
                  <a:pt x="7501" y="4298"/>
                  <a:pt x="7561" y="4274"/>
                  <a:pt x="7608" y="4263"/>
                </a:cubicBezTo>
                <a:lnTo>
                  <a:pt x="7608" y="5989"/>
                </a:lnTo>
                <a:cubicBezTo>
                  <a:pt x="7608" y="6084"/>
                  <a:pt x="7668" y="6144"/>
                  <a:pt x="7751" y="6144"/>
                </a:cubicBezTo>
                <a:cubicBezTo>
                  <a:pt x="7847" y="6144"/>
                  <a:pt x="7906" y="6084"/>
                  <a:pt x="7906" y="5989"/>
                </a:cubicBezTo>
                <a:lnTo>
                  <a:pt x="7906" y="4072"/>
                </a:lnTo>
                <a:cubicBezTo>
                  <a:pt x="7906" y="4001"/>
                  <a:pt x="7858" y="3917"/>
                  <a:pt x="7787" y="3893"/>
                </a:cubicBezTo>
                <a:cubicBezTo>
                  <a:pt x="7764" y="3882"/>
                  <a:pt x="7739" y="3877"/>
                  <a:pt x="7713" y="3877"/>
                </a:cubicBezTo>
                <a:cubicBezTo>
                  <a:pt x="7659" y="3877"/>
                  <a:pt x="7605" y="3901"/>
                  <a:pt x="7573" y="3941"/>
                </a:cubicBezTo>
                <a:cubicBezTo>
                  <a:pt x="7549" y="3965"/>
                  <a:pt x="7513" y="3977"/>
                  <a:pt x="7477" y="3977"/>
                </a:cubicBezTo>
                <a:cubicBezTo>
                  <a:pt x="7430" y="3977"/>
                  <a:pt x="7394" y="3965"/>
                  <a:pt x="7370" y="3941"/>
                </a:cubicBezTo>
                <a:cubicBezTo>
                  <a:pt x="7335" y="3905"/>
                  <a:pt x="7323" y="3858"/>
                  <a:pt x="7323" y="3834"/>
                </a:cubicBezTo>
                <a:cubicBezTo>
                  <a:pt x="7323" y="3763"/>
                  <a:pt x="7394" y="3703"/>
                  <a:pt x="7477" y="3703"/>
                </a:cubicBezTo>
                <a:close/>
                <a:moveTo>
                  <a:pt x="8990" y="8954"/>
                </a:moveTo>
                <a:cubicBezTo>
                  <a:pt x="9073" y="8954"/>
                  <a:pt x="9132" y="9013"/>
                  <a:pt x="9132" y="9085"/>
                </a:cubicBezTo>
                <a:lnTo>
                  <a:pt x="9132" y="9263"/>
                </a:lnTo>
                <a:lnTo>
                  <a:pt x="4263" y="9263"/>
                </a:lnTo>
                <a:cubicBezTo>
                  <a:pt x="4167" y="9263"/>
                  <a:pt x="4108" y="9323"/>
                  <a:pt x="4108" y="9418"/>
                </a:cubicBezTo>
                <a:cubicBezTo>
                  <a:pt x="4108" y="9501"/>
                  <a:pt x="4167" y="9561"/>
                  <a:pt x="4263" y="9561"/>
                </a:cubicBezTo>
                <a:lnTo>
                  <a:pt x="9311" y="9561"/>
                </a:lnTo>
                <a:cubicBezTo>
                  <a:pt x="9382" y="9561"/>
                  <a:pt x="9454" y="9620"/>
                  <a:pt x="9454" y="9716"/>
                </a:cubicBezTo>
                <a:lnTo>
                  <a:pt x="9454" y="9870"/>
                </a:lnTo>
                <a:lnTo>
                  <a:pt x="738" y="9870"/>
                </a:lnTo>
                <a:lnTo>
                  <a:pt x="738" y="9716"/>
                </a:lnTo>
                <a:cubicBezTo>
                  <a:pt x="738" y="9632"/>
                  <a:pt x="798" y="9561"/>
                  <a:pt x="881" y="9561"/>
                </a:cubicBezTo>
                <a:lnTo>
                  <a:pt x="3513" y="9561"/>
                </a:lnTo>
                <a:cubicBezTo>
                  <a:pt x="3608" y="9561"/>
                  <a:pt x="3667" y="9501"/>
                  <a:pt x="3667" y="9418"/>
                </a:cubicBezTo>
                <a:cubicBezTo>
                  <a:pt x="3667" y="9323"/>
                  <a:pt x="3608" y="9263"/>
                  <a:pt x="3513" y="9263"/>
                </a:cubicBezTo>
                <a:lnTo>
                  <a:pt x="1048" y="9263"/>
                </a:lnTo>
                <a:lnTo>
                  <a:pt x="1048" y="9085"/>
                </a:lnTo>
                <a:cubicBezTo>
                  <a:pt x="1048" y="9013"/>
                  <a:pt x="1108" y="8954"/>
                  <a:pt x="1179" y="8954"/>
                </a:cubicBezTo>
                <a:close/>
                <a:moveTo>
                  <a:pt x="5096" y="0"/>
                </a:moveTo>
                <a:cubicBezTo>
                  <a:pt x="5052" y="0"/>
                  <a:pt x="5007" y="12"/>
                  <a:pt x="4965" y="36"/>
                </a:cubicBezTo>
                <a:lnTo>
                  <a:pt x="858" y="2429"/>
                </a:lnTo>
                <a:cubicBezTo>
                  <a:pt x="834" y="2453"/>
                  <a:pt x="822" y="2453"/>
                  <a:pt x="822" y="2465"/>
                </a:cubicBezTo>
                <a:cubicBezTo>
                  <a:pt x="762" y="2524"/>
                  <a:pt x="715" y="2596"/>
                  <a:pt x="715" y="2691"/>
                </a:cubicBezTo>
                <a:lnTo>
                  <a:pt x="715" y="3429"/>
                </a:lnTo>
                <a:cubicBezTo>
                  <a:pt x="715" y="3560"/>
                  <a:pt x="822" y="3679"/>
                  <a:pt x="941" y="3715"/>
                </a:cubicBezTo>
                <a:cubicBezTo>
                  <a:pt x="929" y="3763"/>
                  <a:pt x="917" y="3798"/>
                  <a:pt x="917" y="3846"/>
                </a:cubicBezTo>
                <a:cubicBezTo>
                  <a:pt x="917" y="3965"/>
                  <a:pt x="953" y="4084"/>
                  <a:pt x="1036" y="4179"/>
                </a:cubicBezTo>
                <a:cubicBezTo>
                  <a:pt x="1119" y="4263"/>
                  <a:pt x="1227" y="4310"/>
                  <a:pt x="1358" y="4310"/>
                </a:cubicBezTo>
                <a:cubicBezTo>
                  <a:pt x="1405" y="4310"/>
                  <a:pt x="1465" y="4298"/>
                  <a:pt x="1512" y="4274"/>
                </a:cubicBezTo>
                <a:lnTo>
                  <a:pt x="1512" y="8263"/>
                </a:lnTo>
                <a:cubicBezTo>
                  <a:pt x="1429" y="8311"/>
                  <a:pt x="1370" y="8406"/>
                  <a:pt x="1370" y="8489"/>
                </a:cubicBezTo>
                <a:lnTo>
                  <a:pt x="1370" y="8704"/>
                </a:lnTo>
                <a:lnTo>
                  <a:pt x="1191" y="8704"/>
                </a:lnTo>
                <a:cubicBezTo>
                  <a:pt x="953" y="8704"/>
                  <a:pt x="762" y="8894"/>
                  <a:pt x="762" y="9132"/>
                </a:cubicBezTo>
                <a:lnTo>
                  <a:pt x="762" y="9323"/>
                </a:lnTo>
                <a:cubicBezTo>
                  <a:pt x="584" y="9382"/>
                  <a:pt x="453" y="9549"/>
                  <a:pt x="453" y="9739"/>
                </a:cubicBezTo>
                <a:lnTo>
                  <a:pt x="453" y="9906"/>
                </a:lnTo>
                <a:lnTo>
                  <a:pt x="155" y="9906"/>
                </a:lnTo>
                <a:cubicBezTo>
                  <a:pt x="60" y="9906"/>
                  <a:pt x="0" y="9966"/>
                  <a:pt x="0" y="10049"/>
                </a:cubicBezTo>
                <a:cubicBezTo>
                  <a:pt x="0" y="10144"/>
                  <a:pt x="60" y="10204"/>
                  <a:pt x="155" y="10204"/>
                </a:cubicBezTo>
                <a:lnTo>
                  <a:pt x="10049" y="10204"/>
                </a:lnTo>
                <a:cubicBezTo>
                  <a:pt x="10133" y="10204"/>
                  <a:pt x="10192" y="10144"/>
                  <a:pt x="10192" y="10049"/>
                </a:cubicBezTo>
                <a:cubicBezTo>
                  <a:pt x="10180" y="9954"/>
                  <a:pt x="10109" y="9870"/>
                  <a:pt x="10037" y="9870"/>
                </a:cubicBezTo>
                <a:lnTo>
                  <a:pt x="9740" y="9870"/>
                </a:lnTo>
                <a:lnTo>
                  <a:pt x="9740" y="9716"/>
                </a:lnTo>
                <a:cubicBezTo>
                  <a:pt x="9740" y="9513"/>
                  <a:pt x="9597" y="9335"/>
                  <a:pt x="9430" y="9299"/>
                </a:cubicBezTo>
                <a:lnTo>
                  <a:pt x="9430" y="9097"/>
                </a:lnTo>
                <a:cubicBezTo>
                  <a:pt x="9430" y="8858"/>
                  <a:pt x="9228" y="8668"/>
                  <a:pt x="8990" y="8668"/>
                </a:cubicBezTo>
                <a:lnTo>
                  <a:pt x="8918" y="8668"/>
                </a:lnTo>
                <a:lnTo>
                  <a:pt x="8918" y="8465"/>
                </a:lnTo>
                <a:cubicBezTo>
                  <a:pt x="8918" y="8358"/>
                  <a:pt x="8859" y="8287"/>
                  <a:pt x="8787" y="8239"/>
                </a:cubicBezTo>
                <a:lnTo>
                  <a:pt x="8787" y="4251"/>
                </a:lnTo>
                <a:cubicBezTo>
                  <a:pt x="8823" y="4263"/>
                  <a:pt x="8894" y="4274"/>
                  <a:pt x="8930" y="4274"/>
                </a:cubicBezTo>
                <a:cubicBezTo>
                  <a:pt x="9168" y="4274"/>
                  <a:pt x="9371" y="4084"/>
                  <a:pt x="9371" y="3858"/>
                </a:cubicBezTo>
                <a:cubicBezTo>
                  <a:pt x="9371" y="3786"/>
                  <a:pt x="9347" y="3715"/>
                  <a:pt x="9323" y="3655"/>
                </a:cubicBezTo>
                <a:cubicBezTo>
                  <a:pt x="9394" y="3608"/>
                  <a:pt x="9454" y="3524"/>
                  <a:pt x="9454" y="3417"/>
                </a:cubicBezTo>
                <a:lnTo>
                  <a:pt x="9454" y="2667"/>
                </a:lnTo>
                <a:cubicBezTo>
                  <a:pt x="9454" y="2572"/>
                  <a:pt x="9394" y="2465"/>
                  <a:pt x="9311" y="2417"/>
                </a:cubicBezTo>
                <a:lnTo>
                  <a:pt x="5227" y="36"/>
                </a:lnTo>
                <a:cubicBezTo>
                  <a:pt x="5185" y="12"/>
                  <a:pt x="5141" y="0"/>
                  <a:pt x="5096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522" name="Google Shape;12522;p82"/>
          <p:cNvGrpSpPr/>
          <p:nvPr/>
        </p:nvGrpSpPr>
        <p:grpSpPr>
          <a:xfrm>
            <a:off x="7749103" y="4837274"/>
            <a:ext cx="378324" cy="411259"/>
            <a:chOff x="5964227" y="3858701"/>
            <a:chExt cx="283743" cy="308444"/>
          </a:xfrm>
          <a:solidFill>
            <a:srgbClr val="D2DE00"/>
          </a:solidFill>
        </p:grpSpPr>
        <p:sp>
          <p:nvSpPr>
            <p:cNvPr id="12523" name="Google Shape;12523;p82"/>
            <p:cNvSpPr/>
            <p:nvPr/>
          </p:nvSpPr>
          <p:spPr>
            <a:xfrm>
              <a:off x="5964227" y="3858701"/>
              <a:ext cx="283743" cy="308444"/>
            </a:xfrm>
            <a:custGeom>
              <a:avLst/>
              <a:gdLst/>
              <a:ahLst/>
              <a:cxnLst/>
              <a:rect l="l" t="t" r="r" b="b"/>
              <a:pathLst>
                <a:path w="6978" h="7585" extrusionOk="0">
                  <a:moveTo>
                    <a:pt x="6084" y="3060"/>
                  </a:moveTo>
                  <a:cubicBezTo>
                    <a:pt x="6453" y="3120"/>
                    <a:pt x="6739" y="3429"/>
                    <a:pt x="6739" y="3822"/>
                  </a:cubicBezTo>
                  <a:cubicBezTo>
                    <a:pt x="6739" y="4203"/>
                    <a:pt x="6453" y="4525"/>
                    <a:pt x="6084" y="4584"/>
                  </a:cubicBezTo>
                  <a:lnTo>
                    <a:pt x="6084" y="3060"/>
                  </a:lnTo>
                  <a:close/>
                  <a:moveTo>
                    <a:pt x="881" y="2929"/>
                  </a:moveTo>
                  <a:lnTo>
                    <a:pt x="881" y="4715"/>
                  </a:lnTo>
                  <a:lnTo>
                    <a:pt x="607" y="4715"/>
                  </a:lnTo>
                  <a:cubicBezTo>
                    <a:pt x="405" y="4715"/>
                    <a:pt x="226" y="4536"/>
                    <a:pt x="226" y="4322"/>
                  </a:cubicBezTo>
                  <a:lnTo>
                    <a:pt x="226" y="3310"/>
                  </a:lnTo>
                  <a:cubicBezTo>
                    <a:pt x="226" y="3108"/>
                    <a:pt x="405" y="2929"/>
                    <a:pt x="607" y="2929"/>
                  </a:cubicBezTo>
                  <a:close/>
                  <a:moveTo>
                    <a:pt x="1893" y="2917"/>
                  </a:moveTo>
                  <a:lnTo>
                    <a:pt x="1893" y="4715"/>
                  </a:lnTo>
                  <a:lnTo>
                    <a:pt x="1107" y="4715"/>
                  </a:lnTo>
                  <a:lnTo>
                    <a:pt x="1107" y="2917"/>
                  </a:lnTo>
                  <a:close/>
                  <a:moveTo>
                    <a:pt x="2024" y="5596"/>
                  </a:moveTo>
                  <a:lnTo>
                    <a:pt x="2024" y="6108"/>
                  </a:lnTo>
                  <a:lnTo>
                    <a:pt x="1798" y="6108"/>
                  </a:lnTo>
                  <a:lnTo>
                    <a:pt x="1929" y="5596"/>
                  </a:lnTo>
                  <a:close/>
                  <a:moveTo>
                    <a:pt x="1858" y="4953"/>
                  </a:moveTo>
                  <a:lnTo>
                    <a:pt x="1405" y="6620"/>
                  </a:lnTo>
                  <a:lnTo>
                    <a:pt x="1107" y="6620"/>
                  </a:lnTo>
                  <a:lnTo>
                    <a:pt x="1107" y="4953"/>
                  </a:lnTo>
                  <a:close/>
                  <a:moveTo>
                    <a:pt x="5846" y="250"/>
                  </a:moveTo>
                  <a:lnTo>
                    <a:pt x="5846" y="7394"/>
                  </a:lnTo>
                  <a:lnTo>
                    <a:pt x="5322" y="7394"/>
                  </a:lnTo>
                  <a:lnTo>
                    <a:pt x="5322" y="2358"/>
                  </a:lnTo>
                  <a:cubicBezTo>
                    <a:pt x="5322" y="2298"/>
                    <a:pt x="5263" y="2239"/>
                    <a:pt x="5203" y="2239"/>
                  </a:cubicBezTo>
                  <a:cubicBezTo>
                    <a:pt x="5144" y="2239"/>
                    <a:pt x="5084" y="2298"/>
                    <a:pt x="5084" y="2358"/>
                  </a:cubicBezTo>
                  <a:lnTo>
                    <a:pt x="5084" y="6608"/>
                  </a:lnTo>
                  <a:cubicBezTo>
                    <a:pt x="4941" y="6394"/>
                    <a:pt x="4715" y="6108"/>
                    <a:pt x="4417" y="5834"/>
                  </a:cubicBezTo>
                  <a:cubicBezTo>
                    <a:pt x="4096" y="5501"/>
                    <a:pt x="3739" y="5251"/>
                    <a:pt x="3393" y="5072"/>
                  </a:cubicBezTo>
                  <a:cubicBezTo>
                    <a:pt x="2989" y="4858"/>
                    <a:pt x="2572" y="4739"/>
                    <a:pt x="2155" y="4727"/>
                  </a:cubicBezTo>
                  <a:lnTo>
                    <a:pt x="2155" y="2917"/>
                  </a:lnTo>
                  <a:cubicBezTo>
                    <a:pt x="2572" y="2893"/>
                    <a:pt x="2989" y="2774"/>
                    <a:pt x="3393" y="2572"/>
                  </a:cubicBezTo>
                  <a:cubicBezTo>
                    <a:pt x="3751" y="2393"/>
                    <a:pt x="4096" y="2120"/>
                    <a:pt x="4417" y="1810"/>
                  </a:cubicBezTo>
                  <a:cubicBezTo>
                    <a:pt x="4715" y="1524"/>
                    <a:pt x="4941" y="1250"/>
                    <a:pt x="5084" y="1036"/>
                  </a:cubicBezTo>
                  <a:lnTo>
                    <a:pt x="5084" y="1798"/>
                  </a:lnTo>
                  <a:cubicBezTo>
                    <a:pt x="5084" y="1858"/>
                    <a:pt x="5144" y="1917"/>
                    <a:pt x="5203" y="1917"/>
                  </a:cubicBezTo>
                  <a:cubicBezTo>
                    <a:pt x="5263" y="1917"/>
                    <a:pt x="5322" y="1858"/>
                    <a:pt x="5322" y="1798"/>
                  </a:cubicBezTo>
                  <a:lnTo>
                    <a:pt x="5322" y="250"/>
                  </a:lnTo>
                  <a:close/>
                  <a:moveTo>
                    <a:pt x="5203" y="0"/>
                  </a:moveTo>
                  <a:cubicBezTo>
                    <a:pt x="5144" y="0"/>
                    <a:pt x="5084" y="60"/>
                    <a:pt x="5084" y="119"/>
                  </a:cubicBezTo>
                  <a:lnTo>
                    <a:pt x="5084" y="596"/>
                  </a:lnTo>
                  <a:cubicBezTo>
                    <a:pt x="5013" y="715"/>
                    <a:pt x="4715" y="1167"/>
                    <a:pt x="4239" y="1619"/>
                  </a:cubicBezTo>
                  <a:cubicBezTo>
                    <a:pt x="3751" y="2096"/>
                    <a:pt x="2965" y="2655"/>
                    <a:pt x="2024" y="2655"/>
                  </a:cubicBezTo>
                  <a:lnTo>
                    <a:pt x="619" y="2655"/>
                  </a:lnTo>
                  <a:cubicBezTo>
                    <a:pt x="286" y="2655"/>
                    <a:pt x="0" y="2941"/>
                    <a:pt x="0" y="3286"/>
                  </a:cubicBezTo>
                  <a:lnTo>
                    <a:pt x="0" y="4298"/>
                  </a:lnTo>
                  <a:cubicBezTo>
                    <a:pt x="0" y="4632"/>
                    <a:pt x="286" y="4917"/>
                    <a:pt x="619" y="4917"/>
                  </a:cubicBezTo>
                  <a:lnTo>
                    <a:pt x="893" y="4917"/>
                  </a:lnTo>
                  <a:lnTo>
                    <a:pt x="893" y="6703"/>
                  </a:lnTo>
                  <a:cubicBezTo>
                    <a:pt x="893" y="6763"/>
                    <a:pt x="953" y="6822"/>
                    <a:pt x="1012" y="6822"/>
                  </a:cubicBezTo>
                  <a:lnTo>
                    <a:pt x="1512" y="6822"/>
                  </a:lnTo>
                  <a:cubicBezTo>
                    <a:pt x="1572" y="6822"/>
                    <a:pt x="1619" y="6799"/>
                    <a:pt x="1631" y="6739"/>
                  </a:cubicBezTo>
                  <a:lnTo>
                    <a:pt x="1750" y="6322"/>
                  </a:lnTo>
                  <a:lnTo>
                    <a:pt x="2155" y="6322"/>
                  </a:lnTo>
                  <a:cubicBezTo>
                    <a:pt x="2215" y="6322"/>
                    <a:pt x="2274" y="6263"/>
                    <a:pt x="2274" y="6203"/>
                  </a:cubicBezTo>
                  <a:lnTo>
                    <a:pt x="2274" y="5441"/>
                  </a:lnTo>
                  <a:cubicBezTo>
                    <a:pt x="2274" y="5382"/>
                    <a:pt x="2215" y="5322"/>
                    <a:pt x="2155" y="5322"/>
                  </a:cubicBezTo>
                  <a:lnTo>
                    <a:pt x="2012" y="5322"/>
                  </a:lnTo>
                  <a:lnTo>
                    <a:pt x="2108" y="4917"/>
                  </a:lnTo>
                  <a:cubicBezTo>
                    <a:pt x="3024" y="4953"/>
                    <a:pt x="3763" y="5501"/>
                    <a:pt x="4239" y="5965"/>
                  </a:cubicBezTo>
                  <a:cubicBezTo>
                    <a:pt x="4715" y="6430"/>
                    <a:pt x="5013" y="6882"/>
                    <a:pt x="5084" y="6989"/>
                  </a:cubicBezTo>
                  <a:lnTo>
                    <a:pt x="5084" y="7465"/>
                  </a:lnTo>
                  <a:cubicBezTo>
                    <a:pt x="5084" y="7525"/>
                    <a:pt x="5144" y="7584"/>
                    <a:pt x="5203" y="7584"/>
                  </a:cubicBezTo>
                  <a:lnTo>
                    <a:pt x="5965" y="7584"/>
                  </a:lnTo>
                  <a:cubicBezTo>
                    <a:pt x="6025" y="7584"/>
                    <a:pt x="6084" y="7525"/>
                    <a:pt x="6084" y="7465"/>
                  </a:cubicBezTo>
                  <a:lnTo>
                    <a:pt x="6084" y="4775"/>
                  </a:lnTo>
                  <a:cubicBezTo>
                    <a:pt x="6596" y="4715"/>
                    <a:pt x="6977" y="4286"/>
                    <a:pt x="6977" y="3774"/>
                  </a:cubicBezTo>
                  <a:cubicBezTo>
                    <a:pt x="6977" y="3298"/>
                    <a:pt x="6596" y="2870"/>
                    <a:pt x="6084" y="2810"/>
                  </a:cubicBezTo>
                  <a:lnTo>
                    <a:pt x="6084" y="119"/>
                  </a:lnTo>
                  <a:cubicBezTo>
                    <a:pt x="6084" y="60"/>
                    <a:pt x="6025" y="0"/>
                    <a:pt x="59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24" name="Google Shape;12524;p82"/>
            <p:cNvSpPr/>
            <p:nvPr/>
          </p:nvSpPr>
          <p:spPr>
            <a:xfrm>
              <a:off x="6202788" y="3976471"/>
              <a:ext cx="19719" cy="7601"/>
            </a:xfrm>
            <a:custGeom>
              <a:avLst/>
              <a:gdLst/>
              <a:ahLst/>
              <a:cxnLst/>
              <a:rect l="l" t="t" r="r" b="b"/>
              <a:pathLst>
                <a:path w="620" h="239" extrusionOk="0">
                  <a:moveTo>
                    <a:pt x="119" y="0"/>
                  </a:moveTo>
                  <a:cubicBezTo>
                    <a:pt x="60" y="0"/>
                    <a:pt x="0" y="60"/>
                    <a:pt x="0" y="119"/>
                  </a:cubicBezTo>
                  <a:cubicBezTo>
                    <a:pt x="0" y="179"/>
                    <a:pt x="60" y="238"/>
                    <a:pt x="119" y="238"/>
                  </a:cubicBezTo>
                  <a:lnTo>
                    <a:pt x="500" y="238"/>
                  </a:lnTo>
                  <a:cubicBezTo>
                    <a:pt x="560" y="238"/>
                    <a:pt x="619" y="179"/>
                    <a:pt x="619" y="119"/>
                  </a:cubicBezTo>
                  <a:cubicBezTo>
                    <a:pt x="619" y="60"/>
                    <a:pt x="560" y="0"/>
                    <a:pt x="50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25" name="Google Shape;12525;p82"/>
            <p:cNvSpPr/>
            <p:nvPr/>
          </p:nvSpPr>
          <p:spPr>
            <a:xfrm>
              <a:off x="6186122" y="3930259"/>
              <a:ext cx="17429" cy="16316"/>
            </a:xfrm>
            <a:custGeom>
              <a:avLst/>
              <a:gdLst/>
              <a:ahLst/>
              <a:cxnLst/>
              <a:rect l="l" t="t" r="r" b="b"/>
              <a:pathLst>
                <a:path w="548" h="513" extrusionOk="0">
                  <a:moveTo>
                    <a:pt x="429" y="0"/>
                  </a:moveTo>
                  <a:cubicBezTo>
                    <a:pt x="399" y="0"/>
                    <a:pt x="369" y="12"/>
                    <a:pt x="346" y="36"/>
                  </a:cubicBezTo>
                  <a:lnTo>
                    <a:pt x="72" y="298"/>
                  </a:lnTo>
                  <a:cubicBezTo>
                    <a:pt x="0" y="381"/>
                    <a:pt x="60" y="512"/>
                    <a:pt x="167" y="512"/>
                  </a:cubicBezTo>
                  <a:cubicBezTo>
                    <a:pt x="191" y="512"/>
                    <a:pt x="226" y="501"/>
                    <a:pt x="250" y="477"/>
                  </a:cubicBezTo>
                  <a:lnTo>
                    <a:pt x="524" y="215"/>
                  </a:lnTo>
                  <a:cubicBezTo>
                    <a:pt x="548" y="167"/>
                    <a:pt x="548" y="84"/>
                    <a:pt x="512" y="36"/>
                  </a:cubicBezTo>
                  <a:cubicBezTo>
                    <a:pt x="488" y="12"/>
                    <a:pt x="459" y="0"/>
                    <a:pt x="42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26" name="Google Shape;12526;p82"/>
            <p:cNvSpPr/>
            <p:nvPr/>
          </p:nvSpPr>
          <p:spPr>
            <a:xfrm>
              <a:off x="6187235" y="4013556"/>
              <a:ext cx="16316" cy="15934"/>
            </a:xfrm>
            <a:custGeom>
              <a:avLst/>
              <a:gdLst/>
              <a:ahLst/>
              <a:cxnLst/>
              <a:rect l="l" t="t" r="r" b="b"/>
              <a:pathLst>
                <a:path w="513" h="501" extrusionOk="0">
                  <a:moveTo>
                    <a:pt x="120" y="1"/>
                  </a:moveTo>
                  <a:cubicBezTo>
                    <a:pt x="90" y="1"/>
                    <a:pt x="61" y="13"/>
                    <a:pt x="37" y="37"/>
                  </a:cubicBezTo>
                  <a:cubicBezTo>
                    <a:pt x="1" y="84"/>
                    <a:pt x="1" y="156"/>
                    <a:pt x="37" y="203"/>
                  </a:cubicBezTo>
                  <a:lnTo>
                    <a:pt x="311" y="465"/>
                  </a:lnTo>
                  <a:cubicBezTo>
                    <a:pt x="334" y="489"/>
                    <a:pt x="367" y="501"/>
                    <a:pt x="400" y="501"/>
                  </a:cubicBezTo>
                  <a:cubicBezTo>
                    <a:pt x="433" y="501"/>
                    <a:pt x="465" y="489"/>
                    <a:pt x="489" y="465"/>
                  </a:cubicBezTo>
                  <a:cubicBezTo>
                    <a:pt x="513" y="429"/>
                    <a:pt x="513" y="346"/>
                    <a:pt x="477" y="310"/>
                  </a:cubicBezTo>
                  <a:lnTo>
                    <a:pt x="203" y="37"/>
                  </a:lnTo>
                  <a:cubicBezTo>
                    <a:pt x="180" y="13"/>
                    <a:pt x="150" y="1"/>
                    <a:pt x="1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527" name="Google Shape;12527;p82"/>
          <p:cNvGrpSpPr/>
          <p:nvPr/>
        </p:nvGrpSpPr>
        <p:grpSpPr>
          <a:xfrm>
            <a:off x="8324677" y="4926103"/>
            <a:ext cx="427163" cy="284803"/>
            <a:chOff x="6395908" y="3873073"/>
            <a:chExt cx="320372" cy="213602"/>
          </a:xfrm>
          <a:solidFill>
            <a:srgbClr val="D2DE00"/>
          </a:solidFill>
        </p:grpSpPr>
        <p:sp>
          <p:nvSpPr>
            <p:cNvPr id="12528" name="Google Shape;12528;p82"/>
            <p:cNvSpPr/>
            <p:nvPr/>
          </p:nvSpPr>
          <p:spPr>
            <a:xfrm>
              <a:off x="6395908" y="3873073"/>
              <a:ext cx="320372" cy="213602"/>
            </a:xfrm>
            <a:custGeom>
              <a:avLst/>
              <a:gdLst/>
              <a:ahLst/>
              <a:cxnLst/>
              <a:rect l="l" t="t" r="r" b="b"/>
              <a:pathLst>
                <a:path w="10073" h="6716" extrusionOk="0">
                  <a:moveTo>
                    <a:pt x="9585" y="310"/>
                  </a:moveTo>
                  <a:cubicBezTo>
                    <a:pt x="9692" y="310"/>
                    <a:pt x="9763" y="394"/>
                    <a:pt x="9763" y="501"/>
                  </a:cubicBezTo>
                  <a:lnTo>
                    <a:pt x="9763" y="6228"/>
                  </a:lnTo>
                  <a:cubicBezTo>
                    <a:pt x="9763" y="6335"/>
                    <a:pt x="9692" y="6406"/>
                    <a:pt x="9585" y="6406"/>
                  </a:cubicBezTo>
                  <a:lnTo>
                    <a:pt x="488" y="6406"/>
                  </a:lnTo>
                  <a:cubicBezTo>
                    <a:pt x="381" y="6406"/>
                    <a:pt x="310" y="6335"/>
                    <a:pt x="310" y="6228"/>
                  </a:cubicBezTo>
                  <a:lnTo>
                    <a:pt x="310" y="501"/>
                  </a:lnTo>
                  <a:cubicBezTo>
                    <a:pt x="310" y="394"/>
                    <a:pt x="381" y="310"/>
                    <a:pt x="488" y="310"/>
                  </a:cubicBezTo>
                  <a:close/>
                  <a:moveTo>
                    <a:pt x="488" y="1"/>
                  </a:moveTo>
                  <a:cubicBezTo>
                    <a:pt x="227" y="1"/>
                    <a:pt x="0" y="227"/>
                    <a:pt x="0" y="501"/>
                  </a:cubicBezTo>
                  <a:lnTo>
                    <a:pt x="0" y="6228"/>
                  </a:lnTo>
                  <a:cubicBezTo>
                    <a:pt x="0" y="6490"/>
                    <a:pt x="227" y="6716"/>
                    <a:pt x="488" y="6716"/>
                  </a:cubicBezTo>
                  <a:lnTo>
                    <a:pt x="9585" y="6716"/>
                  </a:lnTo>
                  <a:cubicBezTo>
                    <a:pt x="9847" y="6716"/>
                    <a:pt x="10073" y="6490"/>
                    <a:pt x="10073" y="6228"/>
                  </a:cubicBezTo>
                  <a:lnTo>
                    <a:pt x="10073" y="501"/>
                  </a:lnTo>
                  <a:cubicBezTo>
                    <a:pt x="10073" y="227"/>
                    <a:pt x="9871" y="1"/>
                    <a:pt x="958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29" name="Google Shape;12529;p82"/>
            <p:cNvSpPr/>
            <p:nvPr/>
          </p:nvSpPr>
          <p:spPr>
            <a:xfrm>
              <a:off x="6427713" y="3894669"/>
              <a:ext cx="256762" cy="171175"/>
            </a:xfrm>
            <a:custGeom>
              <a:avLst/>
              <a:gdLst/>
              <a:ahLst/>
              <a:cxnLst/>
              <a:rect l="l" t="t" r="r" b="b"/>
              <a:pathLst>
                <a:path w="8073" h="5382" extrusionOk="0">
                  <a:moveTo>
                    <a:pt x="7751" y="322"/>
                  </a:moveTo>
                  <a:lnTo>
                    <a:pt x="7751" y="5060"/>
                  </a:lnTo>
                  <a:lnTo>
                    <a:pt x="310" y="5060"/>
                  </a:lnTo>
                  <a:lnTo>
                    <a:pt x="310" y="322"/>
                  </a:lnTo>
                  <a:close/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215"/>
                  </a:lnTo>
                  <a:cubicBezTo>
                    <a:pt x="0" y="5310"/>
                    <a:pt x="72" y="5382"/>
                    <a:pt x="155" y="5382"/>
                  </a:cubicBezTo>
                  <a:lnTo>
                    <a:pt x="7918" y="5382"/>
                  </a:lnTo>
                  <a:cubicBezTo>
                    <a:pt x="8001" y="5382"/>
                    <a:pt x="8073" y="5310"/>
                    <a:pt x="8073" y="5215"/>
                  </a:cubicBezTo>
                  <a:lnTo>
                    <a:pt x="8073" y="155"/>
                  </a:lnTo>
                  <a:cubicBezTo>
                    <a:pt x="8073" y="72"/>
                    <a:pt x="8001" y="0"/>
                    <a:pt x="791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30" name="Google Shape;12530;p82"/>
            <p:cNvSpPr/>
            <p:nvPr/>
          </p:nvSpPr>
          <p:spPr>
            <a:xfrm>
              <a:off x="6411429" y="3969633"/>
              <a:ext cx="10623" cy="21627"/>
            </a:xfrm>
            <a:custGeom>
              <a:avLst/>
              <a:gdLst/>
              <a:ahLst/>
              <a:cxnLst/>
              <a:rect l="l" t="t" r="r" b="b"/>
              <a:pathLst>
                <a:path w="334" h="680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513"/>
                  </a:lnTo>
                  <a:cubicBezTo>
                    <a:pt x="0" y="596"/>
                    <a:pt x="72" y="679"/>
                    <a:pt x="167" y="679"/>
                  </a:cubicBezTo>
                  <a:cubicBezTo>
                    <a:pt x="251" y="679"/>
                    <a:pt x="334" y="596"/>
                    <a:pt x="334" y="513"/>
                  </a:cubicBezTo>
                  <a:lnTo>
                    <a:pt x="334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31" name="Google Shape;12531;p82"/>
            <p:cNvSpPr/>
            <p:nvPr/>
          </p:nvSpPr>
          <p:spPr>
            <a:xfrm>
              <a:off x="6690136" y="3964704"/>
              <a:ext cx="10623" cy="31487"/>
            </a:xfrm>
            <a:custGeom>
              <a:avLst/>
              <a:gdLst/>
              <a:ahLst/>
              <a:cxnLst/>
              <a:rect l="l" t="t" r="r" b="b"/>
              <a:pathLst>
                <a:path w="334" h="990" extrusionOk="0">
                  <a:moveTo>
                    <a:pt x="167" y="1"/>
                  </a:moveTo>
                  <a:cubicBezTo>
                    <a:pt x="84" y="1"/>
                    <a:pt x="0" y="72"/>
                    <a:pt x="0" y="156"/>
                  </a:cubicBezTo>
                  <a:lnTo>
                    <a:pt x="0" y="834"/>
                  </a:lnTo>
                  <a:cubicBezTo>
                    <a:pt x="0" y="918"/>
                    <a:pt x="84" y="989"/>
                    <a:pt x="167" y="989"/>
                  </a:cubicBezTo>
                  <a:cubicBezTo>
                    <a:pt x="251" y="989"/>
                    <a:pt x="334" y="918"/>
                    <a:pt x="334" y="834"/>
                  </a:cubicBezTo>
                  <a:lnTo>
                    <a:pt x="334" y="156"/>
                  </a:lnTo>
                  <a:cubicBezTo>
                    <a:pt x="334" y="60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32" name="Google Shape;12532;p82"/>
            <p:cNvSpPr/>
            <p:nvPr/>
          </p:nvSpPr>
          <p:spPr>
            <a:xfrm>
              <a:off x="6690136" y="3894669"/>
              <a:ext cx="10623" cy="10241"/>
            </a:xfrm>
            <a:custGeom>
              <a:avLst/>
              <a:gdLst/>
              <a:ahLst/>
              <a:cxnLst/>
              <a:rect l="l" t="t" r="r" b="b"/>
              <a:pathLst>
                <a:path w="334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0"/>
                    <a:pt x="84" y="322"/>
                    <a:pt x="167" y="322"/>
                  </a:cubicBezTo>
                  <a:cubicBezTo>
                    <a:pt x="251" y="322"/>
                    <a:pt x="334" y="250"/>
                    <a:pt x="334" y="155"/>
                  </a:cubicBez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33" name="Google Shape;12533;p82"/>
            <p:cNvSpPr/>
            <p:nvPr/>
          </p:nvSpPr>
          <p:spPr>
            <a:xfrm>
              <a:off x="6411429" y="3942758"/>
              <a:ext cx="10623" cy="15553"/>
            </a:xfrm>
            <a:custGeom>
              <a:avLst/>
              <a:gdLst/>
              <a:ahLst/>
              <a:cxnLst/>
              <a:rect l="l" t="t" r="r" b="b"/>
              <a:pathLst>
                <a:path w="334" h="489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34"/>
                  </a:lnTo>
                  <a:cubicBezTo>
                    <a:pt x="0" y="417"/>
                    <a:pt x="72" y="489"/>
                    <a:pt x="167" y="489"/>
                  </a:cubicBezTo>
                  <a:cubicBezTo>
                    <a:pt x="251" y="489"/>
                    <a:pt x="334" y="417"/>
                    <a:pt x="334" y="334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34" name="Google Shape;12534;p82"/>
            <p:cNvSpPr/>
            <p:nvPr/>
          </p:nvSpPr>
          <p:spPr>
            <a:xfrm>
              <a:off x="6411429" y="4001820"/>
              <a:ext cx="10623" cy="15934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334"/>
                  </a:lnTo>
                  <a:cubicBezTo>
                    <a:pt x="0" y="417"/>
                    <a:pt x="72" y="501"/>
                    <a:pt x="167" y="501"/>
                  </a:cubicBezTo>
                  <a:cubicBezTo>
                    <a:pt x="251" y="501"/>
                    <a:pt x="334" y="417"/>
                    <a:pt x="334" y="334"/>
                  </a:cubicBezTo>
                  <a:lnTo>
                    <a:pt x="334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35" name="Google Shape;12535;p82"/>
            <p:cNvSpPr/>
            <p:nvPr/>
          </p:nvSpPr>
          <p:spPr>
            <a:xfrm>
              <a:off x="6448927" y="4017723"/>
              <a:ext cx="214366" cy="32218"/>
            </a:xfrm>
            <a:custGeom>
              <a:avLst/>
              <a:gdLst/>
              <a:ahLst/>
              <a:cxnLst/>
              <a:rect l="l" t="t" r="r" b="b"/>
              <a:pathLst>
                <a:path w="6740" h="1013" extrusionOk="0">
                  <a:moveTo>
                    <a:pt x="1512" y="322"/>
                  </a:moveTo>
                  <a:cubicBezTo>
                    <a:pt x="1619" y="322"/>
                    <a:pt x="1691" y="394"/>
                    <a:pt x="1691" y="501"/>
                  </a:cubicBezTo>
                  <a:cubicBezTo>
                    <a:pt x="1691" y="608"/>
                    <a:pt x="1619" y="679"/>
                    <a:pt x="1512" y="679"/>
                  </a:cubicBezTo>
                  <a:cubicBezTo>
                    <a:pt x="1417" y="679"/>
                    <a:pt x="1334" y="608"/>
                    <a:pt x="1334" y="501"/>
                  </a:cubicBezTo>
                  <a:cubicBezTo>
                    <a:pt x="1334" y="394"/>
                    <a:pt x="1417" y="322"/>
                    <a:pt x="1512" y="322"/>
                  </a:cubicBezTo>
                  <a:close/>
                  <a:moveTo>
                    <a:pt x="1512" y="1"/>
                  </a:moveTo>
                  <a:cubicBezTo>
                    <a:pt x="1298" y="1"/>
                    <a:pt x="1119" y="132"/>
                    <a:pt x="1036" y="334"/>
                  </a:cubicBezTo>
                  <a:lnTo>
                    <a:pt x="167" y="334"/>
                  </a:lnTo>
                  <a:cubicBezTo>
                    <a:pt x="72" y="334"/>
                    <a:pt x="0" y="418"/>
                    <a:pt x="0" y="501"/>
                  </a:cubicBezTo>
                  <a:cubicBezTo>
                    <a:pt x="0" y="596"/>
                    <a:pt x="72" y="668"/>
                    <a:pt x="167" y="668"/>
                  </a:cubicBezTo>
                  <a:lnTo>
                    <a:pt x="1036" y="668"/>
                  </a:lnTo>
                  <a:cubicBezTo>
                    <a:pt x="1096" y="858"/>
                    <a:pt x="1298" y="1013"/>
                    <a:pt x="1512" y="1013"/>
                  </a:cubicBezTo>
                  <a:cubicBezTo>
                    <a:pt x="1739" y="1013"/>
                    <a:pt x="1917" y="870"/>
                    <a:pt x="1989" y="668"/>
                  </a:cubicBezTo>
                  <a:lnTo>
                    <a:pt x="6572" y="668"/>
                  </a:lnTo>
                  <a:cubicBezTo>
                    <a:pt x="6668" y="668"/>
                    <a:pt x="6739" y="596"/>
                    <a:pt x="6739" y="501"/>
                  </a:cubicBezTo>
                  <a:cubicBezTo>
                    <a:pt x="6727" y="418"/>
                    <a:pt x="6668" y="334"/>
                    <a:pt x="6572" y="334"/>
                  </a:cubicBezTo>
                  <a:lnTo>
                    <a:pt x="1989" y="334"/>
                  </a:lnTo>
                  <a:cubicBezTo>
                    <a:pt x="1929" y="144"/>
                    <a:pt x="1739" y="1"/>
                    <a:pt x="151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36" name="Google Shape;12536;p82"/>
            <p:cNvSpPr/>
            <p:nvPr/>
          </p:nvSpPr>
          <p:spPr>
            <a:xfrm>
              <a:off x="6535627" y="3940913"/>
              <a:ext cx="46244" cy="46181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298" y="308"/>
                  </a:moveTo>
                  <a:lnTo>
                    <a:pt x="1096" y="713"/>
                  </a:lnTo>
                  <a:cubicBezTo>
                    <a:pt x="1108" y="713"/>
                    <a:pt x="1132" y="713"/>
                    <a:pt x="1108" y="725"/>
                  </a:cubicBezTo>
                  <a:lnTo>
                    <a:pt x="310" y="1130"/>
                  </a:lnTo>
                  <a:lnTo>
                    <a:pt x="298" y="1130"/>
                  </a:lnTo>
                  <a:lnTo>
                    <a:pt x="298" y="1118"/>
                  </a:lnTo>
                  <a:lnTo>
                    <a:pt x="298" y="332"/>
                  </a:lnTo>
                  <a:lnTo>
                    <a:pt x="298" y="308"/>
                  </a:lnTo>
                  <a:close/>
                  <a:moveTo>
                    <a:pt x="303" y="0"/>
                  </a:moveTo>
                  <a:cubicBezTo>
                    <a:pt x="247" y="0"/>
                    <a:pt x="194" y="15"/>
                    <a:pt x="144" y="46"/>
                  </a:cubicBezTo>
                  <a:cubicBezTo>
                    <a:pt x="36" y="106"/>
                    <a:pt x="1" y="213"/>
                    <a:pt x="1" y="332"/>
                  </a:cubicBezTo>
                  <a:lnTo>
                    <a:pt x="1" y="1130"/>
                  </a:lnTo>
                  <a:cubicBezTo>
                    <a:pt x="1" y="1249"/>
                    <a:pt x="60" y="1356"/>
                    <a:pt x="144" y="1416"/>
                  </a:cubicBezTo>
                  <a:cubicBezTo>
                    <a:pt x="203" y="1440"/>
                    <a:pt x="263" y="1451"/>
                    <a:pt x="322" y="1451"/>
                  </a:cubicBezTo>
                  <a:cubicBezTo>
                    <a:pt x="370" y="1451"/>
                    <a:pt x="429" y="1440"/>
                    <a:pt x="477" y="1428"/>
                  </a:cubicBezTo>
                  <a:lnTo>
                    <a:pt x="1275" y="1023"/>
                  </a:lnTo>
                  <a:cubicBezTo>
                    <a:pt x="1382" y="963"/>
                    <a:pt x="1453" y="856"/>
                    <a:pt x="1453" y="725"/>
                  </a:cubicBezTo>
                  <a:cubicBezTo>
                    <a:pt x="1453" y="594"/>
                    <a:pt x="1370" y="487"/>
                    <a:pt x="1263" y="427"/>
                  </a:cubicBezTo>
                  <a:lnTo>
                    <a:pt x="453" y="35"/>
                  </a:lnTo>
                  <a:cubicBezTo>
                    <a:pt x="403" y="12"/>
                    <a:pt x="352" y="0"/>
                    <a:pt x="30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37" name="Google Shape;12537;p82"/>
            <p:cNvSpPr/>
            <p:nvPr/>
          </p:nvSpPr>
          <p:spPr>
            <a:xfrm>
              <a:off x="6497016" y="3916233"/>
              <a:ext cx="117424" cy="96242"/>
            </a:xfrm>
            <a:custGeom>
              <a:avLst/>
              <a:gdLst/>
              <a:ahLst/>
              <a:cxnLst/>
              <a:rect l="l" t="t" r="r" b="b"/>
              <a:pathLst>
                <a:path w="3692" h="3026" extrusionOk="0">
                  <a:moveTo>
                    <a:pt x="2858" y="299"/>
                  </a:moveTo>
                  <a:cubicBezTo>
                    <a:pt x="3144" y="299"/>
                    <a:pt x="3382" y="537"/>
                    <a:pt x="3382" y="822"/>
                  </a:cubicBezTo>
                  <a:lnTo>
                    <a:pt x="3382" y="2180"/>
                  </a:lnTo>
                  <a:cubicBezTo>
                    <a:pt x="3382" y="2454"/>
                    <a:pt x="3144" y="2692"/>
                    <a:pt x="2858" y="2692"/>
                  </a:cubicBezTo>
                  <a:lnTo>
                    <a:pt x="834" y="2692"/>
                  </a:lnTo>
                  <a:cubicBezTo>
                    <a:pt x="560" y="2692"/>
                    <a:pt x="322" y="2454"/>
                    <a:pt x="322" y="2180"/>
                  </a:cubicBezTo>
                  <a:lnTo>
                    <a:pt x="322" y="822"/>
                  </a:lnTo>
                  <a:cubicBezTo>
                    <a:pt x="322" y="537"/>
                    <a:pt x="560" y="299"/>
                    <a:pt x="834" y="299"/>
                  </a:cubicBezTo>
                  <a:close/>
                  <a:moveTo>
                    <a:pt x="834" y="1"/>
                  </a:moveTo>
                  <a:cubicBezTo>
                    <a:pt x="381" y="1"/>
                    <a:pt x="0" y="370"/>
                    <a:pt x="0" y="834"/>
                  </a:cubicBezTo>
                  <a:lnTo>
                    <a:pt x="0" y="2192"/>
                  </a:lnTo>
                  <a:cubicBezTo>
                    <a:pt x="0" y="2656"/>
                    <a:pt x="381" y="3025"/>
                    <a:pt x="834" y="3025"/>
                  </a:cubicBezTo>
                  <a:lnTo>
                    <a:pt x="2858" y="3025"/>
                  </a:lnTo>
                  <a:cubicBezTo>
                    <a:pt x="3322" y="3025"/>
                    <a:pt x="3691" y="2656"/>
                    <a:pt x="3691" y="2192"/>
                  </a:cubicBezTo>
                  <a:lnTo>
                    <a:pt x="3691" y="834"/>
                  </a:lnTo>
                  <a:cubicBezTo>
                    <a:pt x="3691" y="370"/>
                    <a:pt x="3322" y="1"/>
                    <a:pt x="285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538" name="Google Shape;12538;p82"/>
          <p:cNvGrpSpPr/>
          <p:nvPr/>
        </p:nvGrpSpPr>
        <p:grpSpPr>
          <a:xfrm>
            <a:off x="9683853" y="4832428"/>
            <a:ext cx="476184" cy="469357"/>
            <a:chOff x="7415290" y="3802816"/>
            <a:chExt cx="357138" cy="352018"/>
          </a:xfrm>
          <a:solidFill>
            <a:srgbClr val="D2DE00"/>
          </a:solidFill>
        </p:grpSpPr>
        <p:sp>
          <p:nvSpPr>
            <p:cNvPr id="12539" name="Google Shape;12539;p82"/>
            <p:cNvSpPr/>
            <p:nvPr/>
          </p:nvSpPr>
          <p:spPr>
            <a:xfrm>
              <a:off x="7680385" y="3835289"/>
              <a:ext cx="59475" cy="58267"/>
            </a:xfrm>
            <a:custGeom>
              <a:avLst/>
              <a:gdLst/>
              <a:ahLst/>
              <a:cxnLst/>
              <a:rect l="l" t="t" r="r" b="b"/>
              <a:pathLst>
                <a:path w="1870" h="1832" extrusionOk="0">
                  <a:moveTo>
                    <a:pt x="1695" y="1"/>
                  </a:moveTo>
                  <a:cubicBezTo>
                    <a:pt x="1652" y="1"/>
                    <a:pt x="1608" y="16"/>
                    <a:pt x="1572" y="46"/>
                  </a:cubicBezTo>
                  <a:lnTo>
                    <a:pt x="60" y="1546"/>
                  </a:lnTo>
                  <a:cubicBezTo>
                    <a:pt x="0" y="1605"/>
                    <a:pt x="0" y="1713"/>
                    <a:pt x="60" y="1784"/>
                  </a:cubicBezTo>
                  <a:cubicBezTo>
                    <a:pt x="96" y="1820"/>
                    <a:pt x="143" y="1832"/>
                    <a:pt x="179" y="1832"/>
                  </a:cubicBezTo>
                  <a:cubicBezTo>
                    <a:pt x="227" y="1832"/>
                    <a:pt x="274" y="1820"/>
                    <a:pt x="298" y="1784"/>
                  </a:cubicBezTo>
                  <a:lnTo>
                    <a:pt x="1810" y="284"/>
                  </a:lnTo>
                  <a:cubicBezTo>
                    <a:pt x="1870" y="224"/>
                    <a:pt x="1870" y="117"/>
                    <a:pt x="1810" y="46"/>
                  </a:cubicBezTo>
                  <a:cubicBezTo>
                    <a:pt x="1780" y="16"/>
                    <a:pt x="1739" y="1"/>
                    <a:pt x="169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40" name="Google Shape;12540;p82"/>
            <p:cNvSpPr/>
            <p:nvPr/>
          </p:nvSpPr>
          <p:spPr>
            <a:xfrm>
              <a:off x="7659553" y="3805329"/>
              <a:ext cx="30310" cy="76109"/>
            </a:xfrm>
            <a:custGeom>
              <a:avLst/>
              <a:gdLst/>
              <a:ahLst/>
              <a:cxnLst/>
              <a:rect l="l" t="t" r="r" b="b"/>
              <a:pathLst>
                <a:path w="953" h="2393" extrusionOk="0">
                  <a:moveTo>
                    <a:pt x="771" y="1"/>
                  </a:moveTo>
                  <a:cubicBezTo>
                    <a:pt x="703" y="1"/>
                    <a:pt x="639" y="54"/>
                    <a:pt x="620" y="130"/>
                  </a:cubicBezTo>
                  <a:lnTo>
                    <a:pt x="36" y="2178"/>
                  </a:lnTo>
                  <a:cubicBezTo>
                    <a:pt x="0" y="2274"/>
                    <a:pt x="60" y="2357"/>
                    <a:pt x="155" y="2393"/>
                  </a:cubicBezTo>
                  <a:lnTo>
                    <a:pt x="191" y="2393"/>
                  </a:lnTo>
                  <a:cubicBezTo>
                    <a:pt x="274" y="2393"/>
                    <a:pt x="334" y="2345"/>
                    <a:pt x="358" y="2274"/>
                  </a:cubicBezTo>
                  <a:lnTo>
                    <a:pt x="941" y="214"/>
                  </a:lnTo>
                  <a:cubicBezTo>
                    <a:pt x="953" y="107"/>
                    <a:pt x="893" y="23"/>
                    <a:pt x="822" y="11"/>
                  </a:cubicBezTo>
                  <a:cubicBezTo>
                    <a:pt x="805" y="4"/>
                    <a:pt x="788" y="1"/>
                    <a:pt x="77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41" name="Google Shape;12541;p82"/>
            <p:cNvSpPr/>
            <p:nvPr/>
          </p:nvSpPr>
          <p:spPr>
            <a:xfrm>
              <a:off x="7619033" y="3802816"/>
              <a:ext cx="31837" cy="75600"/>
            </a:xfrm>
            <a:custGeom>
              <a:avLst/>
              <a:gdLst/>
              <a:ahLst/>
              <a:cxnLst/>
              <a:rect l="l" t="t" r="r" b="b"/>
              <a:pathLst>
                <a:path w="1001" h="2377" extrusionOk="0">
                  <a:moveTo>
                    <a:pt x="180" y="1"/>
                  </a:moveTo>
                  <a:cubicBezTo>
                    <a:pt x="164" y="1"/>
                    <a:pt x="148" y="3"/>
                    <a:pt x="131" y="7"/>
                  </a:cubicBezTo>
                  <a:cubicBezTo>
                    <a:pt x="48" y="43"/>
                    <a:pt x="1" y="126"/>
                    <a:pt x="24" y="221"/>
                  </a:cubicBezTo>
                  <a:lnTo>
                    <a:pt x="655" y="2257"/>
                  </a:lnTo>
                  <a:cubicBezTo>
                    <a:pt x="667" y="2329"/>
                    <a:pt x="739" y="2376"/>
                    <a:pt x="798" y="2376"/>
                  </a:cubicBezTo>
                  <a:lnTo>
                    <a:pt x="846" y="2376"/>
                  </a:lnTo>
                  <a:cubicBezTo>
                    <a:pt x="953" y="2329"/>
                    <a:pt x="1001" y="2245"/>
                    <a:pt x="965" y="2150"/>
                  </a:cubicBezTo>
                  <a:lnTo>
                    <a:pt x="346" y="114"/>
                  </a:lnTo>
                  <a:cubicBezTo>
                    <a:pt x="316" y="45"/>
                    <a:pt x="254" y="1"/>
                    <a:pt x="18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42" name="Google Shape;12542;p82"/>
            <p:cNvSpPr/>
            <p:nvPr/>
          </p:nvSpPr>
          <p:spPr>
            <a:xfrm>
              <a:off x="7693266" y="3885509"/>
              <a:ext cx="76904" cy="28879"/>
            </a:xfrm>
            <a:custGeom>
              <a:avLst/>
              <a:gdLst/>
              <a:ahLst/>
              <a:cxnLst/>
              <a:rect l="l" t="t" r="r" b="b"/>
              <a:pathLst>
                <a:path w="2418" h="908" extrusionOk="0">
                  <a:moveTo>
                    <a:pt x="2222" y="0"/>
                  </a:moveTo>
                  <a:cubicBezTo>
                    <a:pt x="2212" y="0"/>
                    <a:pt x="2201" y="1"/>
                    <a:pt x="2191" y="3"/>
                  </a:cubicBezTo>
                  <a:lnTo>
                    <a:pt x="131" y="586"/>
                  </a:lnTo>
                  <a:cubicBezTo>
                    <a:pt x="48" y="610"/>
                    <a:pt x="0" y="705"/>
                    <a:pt x="12" y="788"/>
                  </a:cubicBezTo>
                  <a:cubicBezTo>
                    <a:pt x="36" y="860"/>
                    <a:pt x="107" y="907"/>
                    <a:pt x="179" y="907"/>
                  </a:cubicBezTo>
                  <a:lnTo>
                    <a:pt x="226" y="907"/>
                  </a:lnTo>
                  <a:lnTo>
                    <a:pt x="2274" y="324"/>
                  </a:lnTo>
                  <a:cubicBezTo>
                    <a:pt x="2369" y="300"/>
                    <a:pt x="2417" y="193"/>
                    <a:pt x="2393" y="122"/>
                  </a:cubicBezTo>
                  <a:cubicBezTo>
                    <a:pt x="2372" y="38"/>
                    <a:pt x="2297" y="0"/>
                    <a:pt x="222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43" name="Google Shape;12543;p82"/>
            <p:cNvSpPr/>
            <p:nvPr/>
          </p:nvSpPr>
          <p:spPr>
            <a:xfrm>
              <a:off x="7695524" y="3924566"/>
              <a:ext cx="76904" cy="29960"/>
            </a:xfrm>
            <a:custGeom>
              <a:avLst/>
              <a:gdLst/>
              <a:ahLst/>
              <a:cxnLst/>
              <a:rect l="l" t="t" r="r" b="b"/>
              <a:pathLst>
                <a:path w="2418" h="942" extrusionOk="0">
                  <a:moveTo>
                    <a:pt x="180" y="1"/>
                  </a:moveTo>
                  <a:cubicBezTo>
                    <a:pt x="115" y="1"/>
                    <a:pt x="55" y="44"/>
                    <a:pt x="36" y="108"/>
                  </a:cubicBezTo>
                  <a:cubicBezTo>
                    <a:pt x="1" y="203"/>
                    <a:pt x="48" y="287"/>
                    <a:pt x="143" y="322"/>
                  </a:cubicBezTo>
                  <a:lnTo>
                    <a:pt x="2179" y="941"/>
                  </a:lnTo>
                  <a:lnTo>
                    <a:pt x="2227" y="941"/>
                  </a:lnTo>
                  <a:cubicBezTo>
                    <a:pt x="2298" y="941"/>
                    <a:pt x="2358" y="906"/>
                    <a:pt x="2370" y="822"/>
                  </a:cubicBezTo>
                  <a:cubicBezTo>
                    <a:pt x="2418" y="751"/>
                    <a:pt x="2370" y="668"/>
                    <a:pt x="2287" y="632"/>
                  </a:cubicBezTo>
                  <a:lnTo>
                    <a:pt x="239" y="13"/>
                  </a:lnTo>
                  <a:cubicBezTo>
                    <a:pt x="220" y="5"/>
                    <a:pt x="200" y="1"/>
                    <a:pt x="18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44" name="Google Shape;12544;p82"/>
            <p:cNvSpPr/>
            <p:nvPr/>
          </p:nvSpPr>
          <p:spPr>
            <a:xfrm>
              <a:off x="7473620" y="3916519"/>
              <a:ext cx="75378" cy="85333"/>
            </a:xfrm>
            <a:custGeom>
              <a:avLst/>
              <a:gdLst/>
              <a:ahLst/>
              <a:cxnLst/>
              <a:rect l="l" t="t" r="r" b="b"/>
              <a:pathLst>
                <a:path w="2370" h="2683" extrusionOk="0">
                  <a:moveTo>
                    <a:pt x="2184" y="0"/>
                  </a:moveTo>
                  <a:cubicBezTo>
                    <a:pt x="2139" y="0"/>
                    <a:pt x="2098" y="19"/>
                    <a:pt x="2072" y="51"/>
                  </a:cubicBezTo>
                  <a:lnTo>
                    <a:pt x="60" y="2421"/>
                  </a:lnTo>
                  <a:cubicBezTo>
                    <a:pt x="1" y="2492"/>
                    <a:pt x="12" y="2599"/>
                    <a:pt x="72" y="2647"/>
                  </a:cubicBezTo>
                  <a:cubicBezTo>
                    <a:pt x="108" y="2671"/>
                    <a:pt x="155" y="2683"/>
                    <a:pt x="179" y="2683"/>
                  </a:cubicBezTo>
                  <a:cubicBezTo>
                    <a:pt x="227" y="2683"/>
                    <a:pt x="274" y="2671"/>
                    <a:pt x="298" y="2623"/>
                  </a:cubicBezTo>
                  <a:lnTo>
                    <a:pt x="2310" y="266"/>
                  </a:lnTo>
                  <a:cubicBezTo>
                    <a:pt x="2370" y="182"/>
                    <a:pt x="2370" y="99"/>
                    <a:pt x="2298" y="40"/>
                  </a:cubicBezTo>
                  <a:cubicBezTo>
                    <a:pt x="2261" y="13"/>
                    <a:pt x="2221" y="0"/>
                    <a:pt x="21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45" name="Google Shape;12545;p82"/>
            <p:cNvSpPr/>
            <p:nvPr/>
          </p:nvSpPr>
          <p:spPr>
            <a:xfrm>
              <a:off x="7415290" y="3850078"/>
              <a:ext cx="310576" cy="304756"/>
            </a:xfrm>
            <a:custGeom>
              <a:avLst/>
              <a:gdLst/>
              <a:ahLst/>
              <a:cxnLst/>
              <a:rect l="l" t="t" r="r" b="b"/>
              <a:pathLst>
                <a:path w="9765" h="9582" extrusionOk="0">
                  <a:moveTo>
                    <a:pt x="5716" y="386"/>
                  </a:moveTo>
                  <a:cubicBezTo>
                    <a:pt x="5941" y="386"/>
                    <a:pt x="6202" y="495"/>
                    <a:pt x="6407" y="700"/>
                  </a:cubicBezTo>
                  <a:cubicBezTo>
                    <a:pt x="6645" y="938"/>
                    <a:pt x="6764" y="1259"/>
                    <a:pt x="6704" y="1533"/>
                  </a:cubicBezTo>
                  <a:lnTo>
                    <a:pt x="5573" y="402"/>
                  </a:lnTo>
                  <a:cubicBezTo>
                    <a:pt x="5618" y="391"/>
                    <a:pt x="5666" y="386"/>
                    <a:pt x="5716" y="386"/>
                  </a:cubicBezTo>
                  <a:close/>
                  <a:moveTo>
                    <a:pt x="5144" y="426"/>
                  </a:moveTo>
                  <a:lnTo>
                    <a:pt x="6657" y="1950"/>
                  </a:lnTo>
                  <a:lnTo>
                    <a:pt x="6347" y="2260"/>
                  </a:lnTo>
                  <a:lnTo>
                    <a:pt x="4823" y="747"/>
                  </a:lnTo>
                  <a:lnTo>
                    <a:pt x="5144" y="426"/>
                  </a:lnTo>
                  <a:close/>
                  <a:moveTo>
                    <a:pt x="8341" y="3017"/>
                  </a:moveTo>
                  <a:cubicBezTo>
                    <a:pt x="8572" y="3017"/>
                    <a:pt x="8831" y="3126"/>
                    <a:pt x="9026" y="3331"/>
                  </a:cubicBezTo>
                  <a:cubicBezTo>
                    <a:pt x="9276" y="3569"/>
                    <a:pt x="9383" y="3903"/>
                    <a:pt x="9324" y="4165"/>
                  </a:cubicBezTo>
                  <a:lnTo>
                    <a:pt x="8192" y="3033"/>
                  </a:lnTo>
                  <a:cubicBezTo>
                    <a:pt x="8240" y="3023"/>
                    <a:pt x="8290" y="3017"/>
                    <a:pt x="8341" y="3017"/>
                  </a:cubicBezTo>
                  <a:close/>
                  <a:moveTo>
                    <a:pt x="7776" y="3081"/>
                  </a:moveTo>
                  <a:lnTo>
                    <a:pt x="7800" y="3105"/>
                  </a:lnTo>
                  <a:lnTo>
                    <a:pt x="9288" y="4593"/>
                  </a:lnTo>
                  <a:lnTo>
                    <a:pt x="8978" y="4915"/>
                  </a:lnTo>
                  <a:lnTo>
                    <a:pt x="7466" y="3391"/>
                  </a:lnTo>
                  <a:lnTo>
                    <a:pt x="7776" y="3081"/>
                  </a:lnTo>
                  <a:close/>
                  <a:moveTo>
                    <a:pt x="3966" y="4796"/>
                  </a:moveTo>
                  <a:lnTo>
                    <a:pt x="4942" y="5772"/>
                  </a:lnTo>
                  <a:lnTo>
                    <a:pt x="4335" y="6498"/>
                  </a:lnTo>
                  <a:lnTo>
                    <a:pt x="3239" y="5403"/>
                  </a:lnTo>
                  <a:lnTo>
                    <a:pt x="3966" y="4796"/>
                  </a:lnTo>
                  <a:close/>
                  <a:moveTo>
                    <a:pt x="3573" y="7427"/>
                  </a:moveTo>
                  <a:lnTo>
                    <a:pt x="3680" y="7534"/>
                  </a:lnTo>
                  <a:lnTo>
                    <a:pt x="4930" y="8784"/>
                  </a:lnTo>
                  <a:lnTo>
                    <a:pt x="4442" y="9272"/>
                  </a:lnTo>
                  <a:lnTo>
                    <a:pt x="3085" y="7915"/>
                  </a:lnTo>
                  <a:lnTo>
                    <a:pt x="3573" y="7427"/>
                  </a:lnTo>
                  <a:close/>
                  <a:moveTo>
                    <a:pt x="5101" y="0"/>
                  </a:moveTo>
                  <a:cubicBezTo>
                    <a:pt x="5058" y="0"/>
                    <a:pt x="5013" y="15"/>
                    <a:pt x="4978" y="45"/>
                  </a:cubicBezTo>
                  <a:lnTo>
                    <a:pt x="4525" y="486"/>
                  </a:lnTo>
                  <a:cubicBezTo>
                    <a:pt x="4513" y="486"/>
                    <a:pt x="4490" y="474"/>
                    <a:pt x="4466" y="474"/>
                  </a:cubicBezTo>
                  <a:cubicBezTo>
                    <a:pt x="4430" y="474"/>
                    <a:pt x="4382" y="509"/>
                    <a:pt x="4347" y="533"/>
                  </a:cubicBezTo>
                  <a:lnTo>
                    <a:pt x="1096" y="4474"/>
                  </a:lnTo>
                  <a:lnTo>
                    <a:pt x="1001" y="4391"/>
                  </a:lnTo>
                  <a:cubicBezTo>
                    <a:pt x="971" y="4361"/>
                    <a:pt x="930" y="4346"/>
                    <a:pt x="886" y="4346"/>
                  </a:cubicBezTo>
                  <a:cubicBezTo>
                    <a:pt x="843" y="4346"/>
                    <a:pt x="799" y="4361"/>
                    <a:pt x="763" y="4391"/>
                  </a:cubicBezTo>
                  <a:lnTo>
                    <a:pt x="49" y="5105"/>
                  </a:lnTo>
                  <a:cubicBezTo>
                    <a:pt x="25" y="5129"/>
                    <a:pt x="1" y="5177"/>
                    <a:pt x="1" y="5224"/>
                  </a:cubicBezTo>
                  <a:cubicBezTo>
                    <a:pt x="1" y="5272"/>
                    <a:pt x="25" y="5308"/>
                    <a:pt x="49" y="5343"/>
                  </a:cubicBezTo>
                  <a:lnTo>
                    <a:pt x="703" y="5998"/>
                  </a:lnTo>
                  <a:cubicBezTo>
                    <a:pt x="733" y="6028"/>
                    <a:pt x="775" y="6043"/>
                    <a:pt x="818" y="6043"/>
                  </a:cubicBezTo>
                  <a:cubicBezTo>
                    <a:pt x="861" y="6043"/>
                    <a:pt x="906" y="6028"/>
                    <a:pt x="942" y="5998"/>
                  </a:cubicBezTo>
                  <a:cubicBezTo>
                    <a:pt x="1001" y="5939"/>
                    <a:pt x="1001" y="5831"/>
                    <a:pt x="942" y="5760"/>
                  </a:cubicBezTo>
                  <a:lnTo>
                    <a:pt x="406" y="5224"/>
                  </a:lnTo>
                  <a:lnTo>
                    <a:pt x="894" y="4736"/>
                  </a:lnTo>
                  <a:lnTo>
                    <a:pt x="989" y="4819"/>
                  </a:lnTo>
                  <a:lnTo>
                    <a:pt x="2144" y="5986"/>
                  </a:lnTo>
                  <a:lnTo>
                    <a:pt x="2239" y="6070"/>
                  </a:lnTo>
                  <a:lnTo>
                    <a:pt x="1751" y="6558"/>
                  </a:lnTo>
                  <a:lnTo>
                    <a:pt x="1394" y="6201"/>
                  </a:lnTo>
                  <a:cubicBezTo>
                    <a:pt x="1364" y="6171"/>
                    <a:pt x="1323" y="6156"/>
                    <a:pt x="1279" y="6156"/>
                  </a:cubicBezTo>
                  <a:cubicBezTo>
                    <a:pt x="1236" y="6156"/>
                    <a:pt x="1192" y="6171"/>
                    <a:pt x="1156" y="6201"/>
                  </a:cubicBezTo>
                  <a:cubicBezTo>
                    <a:pt x="1096" y="6260"/>
                    <a:pt x="1096" y="6367"/>
                    <a:pt x="1156" y="6439"/>
                  </a:cubicBezTo>
                  <a:lnTo>
                    <a:pt x="1632" y="6915"/>
                  </a:lnTo>
                  <a:cubicBezTo>
                    <a:pt x="1656" y="6951"/>
                    <a:pt x="1704" y="6963"/>
                    <a:pt x="1751" y="6963"/>
                  </a:cubicBezTo>
                  <a:cubicBezTo>
                    <a:pt x="1787" y="6963"/>
                    <a:pt x="1835" y="6951"/>
                    <a:pt x="1870" y="6915"/>
                  </a:cubicBezTo>
                  <a:lnTo>
                    <a:pt x="2585" y="6201"/>
                  </a:lnTo>
                  <a:cubicBezTo>
                    <a:pt x="2608" y="6177"/>
                    <a:pt x="2620" y="6129"/>
                    <a:pt x="2620" y="6081"/>
                  </a:cubicBezTo>
                  <a:cubicBezTo>
                    <a:pt x="2620" y="6046"/>
                    <a:pt x="2608" y="5998"/>
                    <a:pt x="2585" y="5962"/>
                  </a:cubicBezTo>
                  <a:lnTo>
                    <a:pt x="2489" y="5879"/>
                  </a:lnTo>
                  <a:lnTo>
                    <a:pt x="2906" y="5534"/>
                  </a:lnTo>
                  <a:lnTo>
                    <a:pt x="4049" y="6677"/>
                  </a:lnTo>
                  <a:lnTo>
                    <a:pt x="3716" y="7093"/>
                  </a:lnTo>
                  <a:lnTo>
                    <a:pt x="3620" y="7010"/>
                  </a:lnTo>
                  <a:cubicBezTo>
                    <a:pt x="3597" y="6974"/>
                    <a:pt x="3549" y="6963"/>
                    <a:pt x="3501" y="6963"/>
                  </a:cubicBezTo>
                  <a:cubicBezTo>
                    <a:pt x="3454" y="6963"/>
                    <a:pt x="3418" y="6974"/>
                    <a:pt x="3382" y="7010"/>
                  </a:cubicBezTo>
                  <a:lnTo>
                    <a:pt x="2668" y="7725"/>
                  </a:lnTo>
                  <a:cubicBezTo>
                    <a:pt x="2608" y="7784"/>
                    <a:pt x="2608" y="7891"/>
                    <a:pt x="2668" y="7963"/>
                  </a:cubicBezTo>
                  <a:lnTo>
                    <a:pt x="4251" y="9534"/>
                  </a:lnTo>
                  <a:cubicBezTo>
                    <a:pt x="4275" y="9570"/>
                    <a:pt x="4323" y="9582"/>
                    <a:pt x="4371" y="9582"/>
                  </a:cubicBezTo>
                  <a:cubicBezTo>
                    <a:pt x="4406" y="9582"/>
                    <a:pt x="4454" y="9570"/>
                    <a:pt x="4490" y="9534"/>
                  </a:cubicBezTo>
                  <a:lnTo>
                    <a:pt x="5204" y="8820"/>
                  </a:lnTo>
                  <a:cubicBezTo>
                    <a:pt x="5264" y="8760"/>
                    <a:pt x="5264" y="8665"/>
                    <a:pt x="5204" y="8582"/>
                  </a:cubicBezTo>
                  <a:lnTo>
                    <a:pt x="5109" y="8498"/>
                  </a:lnTo>
                  <a:lnTo>
                    <a:pt x="6966" y="6963"/>
                  </a:lnTo>
                  <a:cubicBezTo>
                    <a:pt x="7049" y="6903"/>
                    <a:pt x="7049" y="6796"/>
                    <a:pt x="6990" y="6736"/>
                  </a:cubicBezTo>
                  <a:cubicBezTo>
                    <a:pt x="6959" y="6699"/>
                    <a:pt x="6915" y="6681"/>
                    <a:pt x="6871" y="6681"/>
                  </a:cubicBezTo>
                  <a:cubicBezTo>
                    <a:pt x="6831" y="6681"/>
                    <a:pt x="6792" y="6696"/>
                    <a:pt x="6764" y="6724"/>
                  </a:cubicBezTo>
                  <a:lnTo>
                    <a:pt x="4871" y="8284"/>
                  </a:lnTo>
                  <a:lnTo>
                    <a:pt x="3918" y="7332"/>
                  </a:lnTo>
                  <a:lnTo>
                    <a:pt x="7073" y="3498"/>
                  </a:lnTo>
                  <a:lnTo>
                    <a:pt x="8693" y="5117"/>
                  </a:lnTo>
                  <a:lnTo>
                    <a:pt x="7252" y="6308"/>
                  </a:lnTo>
                  <a:cubicBezTo>
                    <a:pt x="7180" y="6367"/>
                    <a:pt x="7180" y="6474"/>
                    <a:pt x="7240" y="6534"/>
                  </a:cubicBezTo>
                  <a:cubicBezTo>
                    <a:pt x="7271" y="6571"/>
                    <a:pt x="7315" y="6589"/>
                    <a:pt x="7359" y="6589"/>
                  </a:cubicBezTo>
                  <a:cubicBezTo>
                    <a:pt x="7398" y="6589"/>
                    <a:pt x="7438" y="6574"/>
                    <a:pt x="7466" y="6546"/>
                  </a:cubicBezTo>
                  <a:lnTo>
                    <a:pt x="9050" y="5236"/>
                  </a:lnTo>
                  <a:cubicBezTo>
                    <a:pt x="9085" y="5212"/>
                    <a:pt x="9109" y="5165"/>
                    <a:pt x="9109" y="5117"/>
                  </a:cubicBezTo>
                  <a:cubicBezTo>
                    <a:pt x="9109" y="5105"/>
                    <a:pt x="9109" y="5069"/>
                    <a:pt x="9097" y="5058"/>
                  </a:cubicBezTo>
                  <a:lnTo>
                    <a:pt x="9550" y="4617"/>
                  </a:lnTo>
                  <a:cubicBezTo>
                    <a:pt x="9565" y="4619"/>
                    <a:pt x="9578" y="4620"/>
                    <a:pt x="9591" y="4620"/>
                  </a:cubicBezTo>
                  <a:cubicBezTo>
                    <a:pt x="9704" y="4620"/>
                    <a:pt x="9698" y="4528"/>
                    <a:pt x="9633" y="4474"/>
                  </a:cubicBezTo>
                  <a:lnTo>
                    <a:pt x="9574" y="4415"/>
                  </a:lnTo>
                  <a:cubicBezTo>
                    <a:pt x="9764" y="4022"/>
                    <a:pt x="9645" y="3486"/>
                    <a:pt x="9264" y="3093"/>
                  </a:cubicBezTo>
                  <a:cubicBezTo>
                    <a:pt x="8995" y="2832"/>
                    <a:pt x="8659" y="2694"/>
                    <a:pt x="8348" y="2694"/>
                  </a:cubicBezTo>
                  <a:cubicBezTo>
                    <a:pt x="8204" y="2694"/>
                    <a:pt x="8066" y="2723"/>
                    <a:pt x="7942" y="2783"/>
                  </a:cubicBezTo>
                  <a:lnTo>
                    <a:pt x="7883" y="2724"/>
                  </a:lnTo>
                  <a:cubicBezTo>
                    <a:pt x="7847" y="2688"/>
                    <a:pt x="7800" y="2676"/>
                    <a:pt x="7764" y="2676"/>
                  </a:cubicBezTo>
                  <a:cubicBezTo>
                    <a:pt x="7716" y="2676"/>
                    <a:pt x="7669" y="2688"/>
                    <a:pt x="7645" y="2724"/>
                  </a:cubicBezTo>
                  <a:lnTo>
                    <a:pt x="7192" y="3164"/>
                  </a:lnTo>
                  <a:cubicBezTo>
                    <a:pt x="7180" y="3164"/>
                    <a:pt x="7145" y="3153"/>
                    <a:pt x="7133" y="3153"/>
                  </a:cubicBezTo>
                  <a:cubicBezTo>
                    <a:pt x="7085" y="3153"/>
                    <a:pt x="7049" y="3188"/>
                    <a:pt x="7014" y="3212"/>
                  </a:cubicBezTo>
                  <a:lnTo>
                    <a:pt x="5121" y="5510"/>
                  </a:lnTo>
                  <a:lnTo>
                    <a:pt x="4192" y="4569"/>
                  </a:lnTo>
                  <a:lnTo>
                    <a:pt x="4621" y="4212"/>
                  </a:lnTo>
                  <a:cubicBezTo>
                    <a:pt x="4692" y="4153"/>
                    <a:pt x="4692" y="4045"/>
                    <a:pt x="4632" y="3986"/>
                  </a:cubicBezTo>
                  <a:cubicBezTo>
                    <a:pt x="4601" y="3949"/>
                    <a:pt x="4557" y="3931"/>
                    <a:pt x="4514" y="3931"/>
                  </a:cubicBezTo>
                  <a:cubicBezTo>
                    <a:pt x="4474" y="3931"/>
                    <a:pt x="4435" y="3946"/>
                    <a:pt x="4406" y="3974"/>
                  </a:cubicBezTo>
                  <a:lnTo>
                    <a:pt x="3847" y="4438"/>
                  </a:lnTo>
                  <a:lnTo>
                    <a:pt x="2299" y="5712"/>
                  </a:lnTo>
                  <a:lnTo>
                    <a:pt x="1346" y="4760"/>
                  </a:lnTo>
                  <a:lnTo>
                    <a:pt x="4502" y="926"/>
                  </a:lnTo>
                  <a:lnTo>
                    <a:pt x="6121" y="2545"/>
                  </a:lnTo>
                  <a:lnTo>
                    <a:pt x="4906" y="3557"/>
                  </a:lnTo>
                  <a:cubicBezTo>
                    <a:pt x="4823" y="3617"/>
                    <a:pt x="4823" y="3724"/>
                    <a:pt x="4883" y="3784"/>
                  </a:cubicBezTo>
                  <a:cubicBezTo>
                    <a:pt x="4914" y="3821"/>
                    <a:pt x="4958" y="3839"/>
                    <a:pt x="5001" y="3839"/>
                  </a:cubicBezTo>
                  <a:cubicBezTo>
                    <a:pt x="5041" y="3839"/>
                    <a:pt x="5080" y="3824"/>
                    <a:pt x="5109" y="3795"/>
                  </a:cubicBezTo>
                  <a:lnTo>
                    <a:pt x="6478" y="2664"/>
                  </a:lnTo>
                  <a:cubicBezTo>
                    <a:pt x="6514" y="2629"/>
                    <a:pt x="6537" y="2593"/>
                    <a:pt x="6537" y="2545"/>
                  </a:cubicBezTo>
                  <a:cubicBezTo>
                    <a:pt x="6537" y="2533"/>
                    <a:pt x="6537" y="2498"/>
                    <a:pt x="6526" y="2486"/>
                  </a:cubicBezTo>
                  <a:lnTo>
                    <a:pt x="6966" y="2033"/>
                  </a:lnTo>
                  <a:cubicBezTo>
                    <a:pt x="7002" y="2010"/>
                    <a:pt x="7014" y="1962"/>
                    <a:pt x="7014" y="1914"/>
                  </a:cubicBezTo>
                  <a:cubicBezTo>
                    <a:pt x="7014" y="1879"/>
                    <a:pt x="7002" y="1831"/>
                    <a:pt x="6966" y="1795"/>
                  </a:cubicBezTo>
                  <a:lnTo>
                    <a:pt x="6907" y="1736"/>
                  </a:lnTo>
                  <a:cubicBezTo>
                    <a:pt x="7109" y="1343"/>
                    <a:pt x="6990" y="807"/>
                    <a:pt x="6597" y="414"/>
                  </a:cubicBezTo>
                  <a:cubicBezTo>
                    <a:pt x="6336" y="153"/>
                    <a:pt x="6003" y="15"/>
                    <a:pt x="5688" y="15"/>
                  </a:cubicBezTo>
                  <a:cubicBezTo>
                    <a:pt x="5544" y="15"/>
                    <a:pt x="5403" y="44"/>
                    <a:pt x="5275" y="105"/>
                  </a:cubicBezTo>
                  <a:lnTo>
                    <a:pt x="5216" y="45"/>
                  </a:lnTo>
                  <a:cubicBezTo>
                    <a:pt x="5186" y="15"/>
                    <a:pt x="5144" y="0"/>
                    <a:pt x="510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46" name="Google Shape;12546;p82"/>
            <p:cNvSpPr/>
            <p:nvPr/>
          </p:nvSpPr>
          <p:spPr>
            <a:xfrm>
              <a:off x="7557299" y="4000198"/>
              <a:ext cx="75410" cy="85714"/>
            </a:xfrm>
            <a:custGeom>
              <a:avLst/>
              <a:gdLst/>
              <a:ahLst/>
              <a:cxnLst/>
              <a:rect l="l" t="t" r="r" b="b"/>
              <a:pathLst>
                <a:path w="2371" h="2695" extrusionOk="0">
                  <a:moveTo>
                    <a:pt x="2189" y="1"/>
                  </a:moveTo>
                  <a:cubicBezTo>
                    <a:pt x="2143" y="1"/>
                    <a:pt x="2099" y="19"/>
                    <a:pt x="2072" y="52"/>
                  </a:cubicBezTo>
                  <a:lnTo>
                    <a:pt x="60" y="2421"/>
                  </a:lnTo>
                  <a:cubicBezTo>
                    <a:pt x="1" y="2493"/>
                    <a:pt x="25" y="2600"/>
                    <a:pt x="72" y="2647"/>
                  </a:cubicBezTo>
                  <a:cubicBezTo>
                    <a:pt x="108" y="2671"/>
                    <a:pt x="156" y="2695"/>
                    <a:pt x="179" y="2695"/>
                  </a:cubicBezTo>
                  <a:cubicBezTo>
                    <a:pt x="227" y="2695"/>
                    <a:pt x="275" y="2671"/>
                    <a:pt x="298" y="2635"/>
                  </a:cubicBezTo>
                  <a:lnTo>
                    <a:pt x="2311" y="266"/>
                  </a:lnTo>
                  <a:cubicBezTo>
                    <a:pt x="2370" y="195"/>
                    <a:pt x="2370" y="99"/>
                    <a:pt x="2299" y="40"/>
                  </a:cubicBezTo>
                  <a:cubicBezTo>
                    <a:pt x="2267" y="13"/>
                    <a:pt x="2227" y="1"/>
                    <a:pt x="218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547" name="Google Shape;12547;p82"/>
          <p:cNvGrpSpPr/>
          <p:nvPr/>
        </p:nvGrpSpPr>
        <p:grpSpPr>
          <a:xfrm>
            <a:off x="8983083" y="4873224"/>
            <a:ext cx="473640" cy="391201"/>
            <a:chOff x="6889712" y="3833413"/>
            <a:chExt cx="355230" cy="293401"/>
          </a:xfrm>
          <a:solidFill>
            <a:srgbClr val="D2DE00"/>
          </a:solidFill>
        </p:grpSpPr>
        <p:sp>
          <p:nvSpPr>
            <p:cNvPr id="12548" name="Google Shape;12548;p82"/>
            <p:cNvSpPr/>
            <p:nvPr/>
          </p:nvSpPr>
          <p:spPr>
            <a:xfrm>
              <a:off x="6926797" y="3833413"/>
              <a:ext cx="279121" cy="293401"/>
            </a:xfrm>
            <a:custGeom>
              <a:avLst/>
              <a:gdLst/>
              <a:ahLst/>
              <a:cxnLst/>
              <a:rect l="l" t="t" r="r" b="b"/>
              <a:pathLst>
                <a:path w="8776" h="9225" extrusionOk="0">
                  <a:moveTo>
                    <a:pt x="5097" y="3534"/>
                  </a:moveTo>
                  <a:cubicBezTo>
                    <a:pt x="5121" y="3534"/>
                    <a:pt x="5156" y="3546"/>
                    <a:pt x="5180" y="3557"/>
                  </a:cubicBezTo>
                  <a:cubicBezTo>
                    <a:pt x="5228" y="3617"/>
                    <a:pt x="5228" y="3688"/>
                    <a:pt x="5180" y="3736"/>
                  </a:cubicBezTo>
                  <a:cubicBezTo>
                    <a:pt x="5162" y="3760"/>
                    <a:pt x="5130" y="3772"/>
                    <a:pt x="5095" y="3772"/>
                  </a:cubicBezTo>
                  <a:cubicBezTo>
                    <a:pt x="5061" y="3772"/>
                    <a:pt x="5025" y="3760"/>
                    <a:pt x="5002" y="3736"/>
                  </a:cubicBezTo>
                  <a:cubicBezTo>
                    <a:pt x="4978" y="3712"/>
                    <a:pt x="4978" y="3677"/>
                    <a:pt x="4978" y="3653"/>
                  </a:cubicBezTo>
                  <a:cubicBezTo>
                    <a:pt x="4978" y="3617"/>
                    <a:pt x="4990" y="3593"/>
                    <a:pt x="5002" y="3557"/>
                  </a:cubicBezTo>
                  <a:cubicBezTo>
                    <a:pt x="5037" y="3534"/>
                    <a:pt x="5061" y="3534"/>
                    <a:pt x="5097" y="3534"/>
                  </a:cubicBezTo>
                  <a:close/>
                  <a:moveTo>
                    <a:pt x="3710" y="3543"/>
                  </a:moveTo>
                  <a:cubicBezTo>
                    <a:pt x="3742" y="3543"/>
                    <a:pt x="3775" y="3551"/>
                    <a:pt x="3799" y="3569"/>
                  </a:cubicBezTo>
                  <a:cubicBezTo>
                    <a:pt x="3835" y="3605"/>
                    <a:pt x="3835" y="3629"/>
                    <a:pt x="3835" y="3665"/>
                  </a:cubicBezTo>
                  <a:cubicBezTo>
                    <a:pt x="3835" y="3688"/>
                    <a:pt x="3811" y="3724"/>
                    <a:pt x="3799" y="3748"/>
                  </a:cubicBezTo>
                  <a:cubicBezTo>
                    <a:pt x="3775" y="3772"/>
                    <a:pt x="3742" y="3784"/>
                    <a:pt x="3710" y="3784"/>
                  </a:cubicBezTo>
                  <a:cubicBezTo>
                    <a:pt x="3677" y="3784"/>
                    <a:pt x="3644" y="3772"/>
                    <a:pt x="3620" y="3748"/>
                  </a:cubicBezTo>
                  <a:cubicBezTo>
                    <a:pt x="3573" y="3688"/>
                    <a:pt x="3573" y="3617"/>
                    <a:pt x="3620" y="3569"/>
                  </a:cubicBezTo>
                  <a:cubicBezTo>
                    <a:pt x="3644" y="3551"/>
                    <a:pt x="3677" y="3543"/>
                    <a:pt x="3710" y="3543"/>
                  </a:cubicBezTo>
                  <a:close/>
                  <a:moveTo>
                    <a:pt x="8109" y="4498"/>
                  </a:moveTo>
                  <a:lnTo>
                    <a:pt x="8109" y="4665"/>
                  </a:lnTo>
                  <a:lnTo>
                    <a:pt x="8085" y="4665"/>
                  </a:lnTo>
                  <a:cubicBezTo>
                    <a:pt x="8073" y="4843"/>
                    <a:pt x="7764" y="5141"/>
                    <a:pt x="6895" y="5355"/>
                  </a:cubicBezTo>
                  <a:cubicBezTo>
                    <a:pt x="6216" y="5534"/>
                    <a:pt x="5335" y="5629"/>
                    <a:pt x="4406" y="5629"/>
                  </a:cubicBezTo>
                  <a:cubicBezTo>
                    <a:pt x="3501" y="5629"/>
                    <a:pt x="2608" y="5522"/>
                    <a:pt x="1930" y="5355"/>
                  </a:cubicBezTo>
                  <a:cubicBezTo>
                    <a:pt x="1049" y="5141"/>
                    <a:pt x="739" y="4843"/>
                    <a:pt x="739" y="4665"/>
                  </a:cubicBezTo>
                  <a:lnTo>
                    <a:pt x="739" y="4498"/>
                  </a:lnTo>
                  <a:cubicBezTo>
                    <a:pt x="941" y="4665"/>
                    <a:pt x="1251" y="4796"/>
                    <a:pt x="1656" y="4915"/>
                  </a:cubicBezTo>
                  <a:cubicBezTo>
                    <a:pt x="2406" y="5129"/>
                    <a:pt x="3382" y="5248"/>
                    <a:pt x="4418" y="5248"/>
                  </a:cubicBezTo>
                  <a:cubicBezTo>
                    <a:pt x="5466" y="5248"/>
                    <a:pt x="6442" y="5129"/>
                    <a:pt x="7192" y="4915"/>
                  </a:cubicBezTo>
                  <a:cubicBezTo>
                    <a:pt x="7597" y="4796"/>
                    <a:pt x="7907" y="4653"/>
                    <a:pt x="8109" y="4498"/>
                  </a:cubicBezTo>
                  <a:close/>
                  <a:moveTo>
                    <a:pt x="8085" y="5189"/>
                  </a:moveTo>
                  <a:lnTo>
                    <a:pt x="8085" y="7915"/>
                  </a:lnTo>
                  <a:cubicBezTo>
                    <a:pt x="8085" y="8106"/>
                    <a:pt x="7776" y="8356"/>
                    <a:pt x="7085" y="8558"/>
                  </a:cubicBezTo>
                  <a:lnTo>
                    <a:pt x="7085" y="5629"/>
                  </a:lnTo>
                  <a:cubicBezTo>
                    <a:pt x="7442" y="5522"/>
                    <a:pt x="7823" y="5391"/>
                    <a:pt x="8085" y="5189"/>
                  </a:cubicBezTo>
                  <a:close/>
                  <a:moveTo>
                    <a:pt x="739" y="5201"/>
                  </a:moveTo>
                  <a:cubicBezTo>
                    <a:pt x="953" y="5355"/>
                    <a:pt x="1287" y="5510"/>
                    <a:pt x="1727" y="5629"/>
                  </a:cubicBezTo>
                  <a:lnTo>
                    <a:pt x="1727" y="6713"/>
                  </a:lnTo>
                  <a:cubicBezTo>
                    <a:pt x="1727" y="6808"/>
                    <a:pt x="1811" y="6879"/>
                    <a:pt x="1894" y="6879"/>
                  </a:cubicBezTo>
                  <a:cubicBezTo>
                    <a:pt x="1989" y="6879"/>
                    <a:pt x="2061" y="6808"/>
                    <a:pt x="2061" y="6713"/>
                  </a:cubicBezTo>
                  <a:lnTo>
                    <a:pt x="2061" y="5712"/>
                  </a:lnTo>
                  <a:cubicBezTo>
                    <a:pt x="2704" y="5867"/>
                    <a:pt x="3454" y="5939"/>
                    <a:pt x="4263" y="5951"/>
                  </a:cubicBezTo>
                  <a:lnTo>
                    <a:pt x="4263" y="8891"/>
                  </a:lnTo>
                  <a:lnTo>
                    <a:pt x="4251" y="8891"/>
                  </a:lnTo>
                  <a:cubicBezTo>
                    <a:pt x="4097" y="8891"/>
                    <a:pt x="3954" y="8891"/>
                    <a:pt x="3811" y="8868"/>
                  </a:cubicBezTo>
                  <a:cubicBezTo>
                    <a:pt x="3275" y="8844"/>
                    <a:pt x="2775" y="8784"/>
                    <a:pt x="2323" y="8701"/>
                  </a:cubicBezTo>
                  <a:cubicBezTo>
                    <a:pt x="2239" y="8689"/>
                    <a:pt x="2144" y="8665"/>
                    <a:pt x="2061" y="8653"/>
                  </a:cubicBezTo>
                  <a:lnTo>
                    <a:pt x="2061" y="7403"/>
                  </a:lnTo>
                  <a:cubicBezTo>
                    <a:pt x="2061" y="7308"/>
                    <a:pt x="1989" y="7236"/>
                    <a:pt x="1894" y="7236"/>
                  </a:cubicBezTo>
                  <a:cubicBezTo>
                    <a:pt x="1811" y="7236"/>
                    <a:pt x="1727" y="7308"/>
                    <a:pt x="1727" y="7403"/>
                  </a:cubicBezTo>
                  <a:lnTo>
                    <a:pt x="1727" y="8558"/>
                  </a:lnTo>
                  <a:lnTo>
                    <a:pt x="1465" y="8463"/>
                  </a:lnTo>
                  <a:cubicBezTo>
                    <a:pt x="1001" y="8308"/>
                    <a:pt x="739" y="8094"/>
                    <a:pt x="739" y="7915"/>
                  </a:cubicBezTo>
                  <a:lnTo>
                    <a:pt x="739" y="5201"/>
                  </a:lnTo>
                  <a:close/>
                  <a:moveTo>
                    <a:pt x="8582" y="0"/>
                  </a:moveTo>
                  <a:cubicBezTo>
                    <a:pt x="8541" y="0"/>
                    <a:pt x="8496" y="15"/>
                    <a:pt x="8454" y="45"/>
                  </a:cubicBezTo>
                  <a:lnTo>
                    <a:pt x="5775" y="2724"/>
                  </a:lnTo>
                  <a:cubicBezTo>
                    <a:pt x="5502" y="2700"/>
                    <a:pt x="5204" y="2664"/>
                    <a:pt x="4882" y="2664"/>
                  </a:cubicBezTo>
                  <a:cubicBezTo>
                    <a:pt x="4799" y="2664"/>
                    <a:pt x="4728" y="2724"/>
                    <a:pt x="4728" y="2831"/>
                  </a:cubicBezTo>
                  <a:cubicBezTo>
                    <a:pt x="4728" y="2915"/>
                    <a:pt x="4787" y="2998"/>
                    <a:pt x="4882" y="2998"/>
                  </a:cubicBezTo>
                  <a:cubicBezTo>
                    <a:pt x="5097" y="3010"/>
                    <a:pt x="5299" y="3010"/>
                    <a:pt x="5502" y="3034"/>
                  </a:cubicBezTo>
                  <a:lnTo>
                    <a:pt x="5275" y="3260"/>
                  </a:lnTo>
                  <a:cubicBezTo>
                    <a:pt x="5216" y="3234"/>
                    <a:pt x="5151" y="3221"/>
                    <a:pt x="5086" y="3221"/>
                  </a:cubicBezTo>
                  <a:cubicBezTo>
                    <a:pt x="4971" y="3221"/>
                    <a:pt x="4855" y="3263"/>
                    <a:pt x="4763" y="3355"/>
                  </a:cubicBezTo>
                  <a:cubicBezTo>
                    <a:pt x="4680" y="3438"/>
                    <a:pt x="4632" y="3546"/>
                    <a:pt x="4632" y="3665"/>
                  </a:cubicBezTo>
                  <a:cubicBezTo>
                    <a:pt x="4632" y="3784"/>
                    <a:pt x="4680" y="3903"/>
                    <a:pt x="4763" y="3974"/>
                  </a:cubicBezTo>
                  <a:cubicBezTo>
                    <a:pt x="4859" y="4069"/>
                    <a:pt x="4978" y="4105"/>
                    <a:pt x="5085" y="4105"/>
                  </a:cubicBezTo>
                  <a:cubicBezTo>
                    <a:pt x="5204" y="4105"/>
                    <a:pt x="5311" y="4069"/>
                    <a:pt x="5394" y="3974"/>
                  </a:cubicBezTo>
                  <a:cubicBezTo>
                    <a:pt x="5525" y="3843"/>
                    <a:pt x="5549" y="3629"/>
                    <a:pt x="5478" y="3474"/>
                  </a:cubicBezTo>
                  <a:lnTo>
                    <a:pt x="5883" y="3069"/>
                  </a:lnTo>
                  <a:cubicBezTo>
                    <a:pt x="7299" y="3248"/>
                    <a:pt x="8050" y="3653"/>
                    <a:pt x="8050" y="3950"/>
                  </a:cubicBezTo>
                  <a:cubicBezTo>
                    <a:pt x="8050" y="4343"/>
                    <a:pt x="6656" y="4915"/>
                    <a:pt x="4382" y="4915"/>
                  </a:cubicBezTo>
                  <a:cubicBezTo>
                    <a:pt x="2096" y="4915"/>
                    <a:pt x="703" y="4343"/>
                    <a:pt x="703" y="3950"/>
                  </a:cubicBezTo>
                  <a:cubicBezTo>
                    <a:pt x="703" y="3653"/>
                    <a:pt x="1465" y="3248"/>
                    <a:pt x="2870" y="3069"/>
                  </a:cubicBezTo>
                  <a:lnTo>
                    <a:pt x="3275" y="3474"/>
                  </a:lnTo>
                  <a:cubicBezTo>
                    <a:pt x="3204" y="3629"/>
                    <a:pt x="3227" y="3843"/>
                    <a:pt x="3370" y="3974"/>
                  </a:cubicBezTo>
                  <a:cubicBezTo>
                    <a:pt x="3454" y="4069"/>
                    <a:pt x="3573" y="4105"/>
                    <a:pt x="3680" y="4105"/>
                  </a:cubicBezTo>
                  <a:cubicBezTo>
                    <a:pt x="3799" y="4105"/>
                    <a:pt x="3918" y="4069"/>
                    <a:pt x="3989" y="3974"/>
                  </a:cubicBezTo>
                  <a:cubicBezTo>
                    <a:pt x="4085" y="3891"/>
                    <a:pt x="4120" y="3784"/>
                    <a:pt x="4120" y="3665"/>
                  </a:cubicBezTo>
                  <a:cubicBezTo>
                    <a:pt x="4120" y="3546"/>
                    <a:pt x="4085" y="3426"/>
                    <a:pt x="3989" y="3355"/>
                  </a:cubicBezTo>
                  <a:cubicBezTo>
                    <a:pt x="3906" y="3263"/>
                    <a:pt x="3787" y="3221"/>
                    <a:pt x="3672" y="3221"/>
                  </a:cubicBezTo>
                  <a:cubicBezTo>
                    <a:pt x="3608" y="3221"/>
                    <a:pt x="3545" y="3234"/>
                    <a:pt x="3489" y="3260"/>
                  </a:cubicBezTo>
                  <a:lnTo>
                    <a:pt x="3263" y="3034"/>
                  </a:lnTo>
                  <a:cubicBezTo>
                    <a:pt x="3561" y="3010"/>
                    <a:pt x="3870" y="2998"/>
                    <a:pt x="4216" y="2998"/>
                  </a:cubicBezTo>
                  <a:cubicBezTo>
                    <a:pt x="4299" y="2998"/>
                    <a:pt x="4382" y="2915"/>
                    <a:pt x="4382" y="2831"/>
                  </a:cubicBezTo>
                  <a:cubicBezTo>
                    <a:pt x="4382" y="2736"/>
                    <a:pt x="4299" y="2664"/>
                    <a:pt x="4216" y="2664"/>
                  </a:cubicBezTo>
                  <a:cubicBezTo>
                    <a:pt x="3799" y="2664"/>
                    <a:pt x="3382" y="2700"/>
                    <a:pt x="2977" y="2736"/>
                  </a:cubicBezTo>
                  <a:lnTo>
                    <a:pt x="299" y="57"/>
                  </a:lnTo>
                  <a:cubicBezTo>
                    <a:pt x="269" y="27"/>
                    <a:pt x="227" y="12"/>
                    <a:pt x="184" y="12"/>
                  </a:cubicBezTo>
                  <a:cubicBezTo>
                    <a:pt x="141" y="12"/>
                    <a:pt x="96" y="27"/>
                    <a:pt x="60" y="57"/>
                  </a:cubicBezTo>
                  <a:cubicBezTo>
                    <a:pt x="1" y="117"/>
                    <a:pt x="1" y="224"/>
                    <a:pt x="60" y="295"/>
                  </a:cubicBezTo>
                  <a:lnTo>
                    <a:pt x="2561" y="2795"/>
                  </a:lnTo>
                  <a:cubicBezTo>
                    <a:pt x="1322" y="2998"/>
                    <a:pt x="358" y="3379"/>
                    <a:pt x="358" y="3962"/>
                  </a:cubicBezTo>
                  <a:lnTo>
                    <a:pt x="358" y="4236"/>
                  </a:lnTo>
                  <a:lnTo>
                    <a:pt x="358" y="4653"/>
                  </a:lnTo>
                  <a:lnTo>
                    <a:pt x="358" y="7927"/>
                  </a:lnTo>
                  <a:cubicBezTo>
                    <a:pt x="358" y="8165"/>
                    <a:pt x="525" y="8499"/>
                    <a:pt x="1299" y="8796"/>
                  </a:cubicBezTo>
                  <a:cubicBezTo>
                    <a:pt x="1549" y="8880"/>
                    <a:pt x="1858" y="8975"/>
                    <a:pt x="2204" y="9034"/>
                  </a:cubicBezTo>
                  <a:cubicBezTo>
                    <a:pt x="2668" y="9118"/>
                    <a:pt x="3192" y="9177"/>
                    <a:pt x="3739" y="9213"/>
                  </a:cubicBezTo>
                  <a:cubicBezTo>
                    <a:pt x="3942" y="9225"/>
                    <a:pt x="4144" y="9225"/>
                    <a:pt x="4347" y="9225"/>
                  </a:cubicBezTo>
                  <a:cubicBezTo>
                    <a:pt x="4751" y="9225"/>
                    <a:pt x="5156" y="9213"/>
                    <a:pt x="5537" y="9165"/>
                  </a:cubicBezTo>
                  <a:cubicBezTo>
                    <a:pt x="5633" y="9153"/>
                    <a:pt x="5692" y="9082"/>
                    <a:pt x="5692" y="8987"/>
                  </a:cubicBezTo>
                  <a:cubicBezTo>
                    <a:pt x="5668" y="8903"/>
                    <a:pt x="5597" y="8844"/>
                    <a:pt x="5513" y="8844"/>
                  </a:cubicBezTo>
                  <a:cubicBezTo>
                    <a:pt x="5180" y="8868"/>
                    <a:pt x="4859" y="8880"/>
                    <a:pt x="4513" y="8880"/>
                  </a:cubicBezTo>
                  <a:lnTo>
                    <a:pt x="4513" y="5939"/>
                  </a:lnTo>
                  <a:cubicBezTo>
                    <a:pt x="5299" y="5927"/>
                    <a:pt x="6073" y="5855"/>
                    <a:pt x="6716" y="5701"/>
                  </a:cubicBezTo>
                  <a:lnTo>
                    <a:pt x="6716" y="8630"/>
                  </a:lnTo>
                  <a:cubicBezTo>
                    <a:pt x="6537" y="8677"/>
                    <a:pt x="6359" y="8713"/>
                    <a:pt x="6145" y="8737"/>
                  </a:cubicBezTo>
                  <a:cubicBezTo>
                    <a:pt x="6061" y="8749"/>
                    <a:pt x="6002" y="8844"/>
                    <a:pt x="6014" y="8927"/>
                  </a:cubicBezTo>
                  <a:cubicBezTo>
                    <a:pt x="6025" y="9011"/>
                    <a:pt x="6109" y="9070"/>
                    <a:pt x="6180" y="9070"/>
                  </a:cubicBezTo>
                  <a:lnTo>
                    <a:pt x="6204" y="9070"/>
                  </a:lnTo>
                  <a:cubicBezTo>
                    <a:pt x="6383" y="9034"/>
                    <a:pt x="6645" y="8987"/>
                    <a:pt x="6907" y="8915"/>
                  </a:cubicBezTo>
                  <a:cubicBezTo>
                    <a:pt x="6918" y="8915"/>
                    <a:pt x="6918" y="8915"/>
                    <a:pt x="6942" y="8903"/>
                  </a:cubicBezTo>
                  <a:cubicBezTo>
                    <a:pt x="7609" y="8725"/>
                    <a:pt x="8371" y="8415"/>
                    <a:pt x="8371" y="7891"/>
                  </a:cubicBezTo>
                  <a:lnTo>
                    <a:pt x="8371" y="4629"/>
                  </a:lnTo>
                  <a:lnTo>
                    <a:pt x="8371" y="4617"/>
                  </a:lnTo>
                  <a:lnTo>
                    <a:pt x="8371" y="3903"/>
                  </a:lnTo>
                  <a:cubicBezTo>
                    <a:pt x="8371" y="3546"/>
                    <a:pt x="7990" y="3236"/>
                    <a:pt x="7299" y="2998"/>
                  </a:cubicBezTo>
                  <a:cubicBezTo>
                    <a:pt x="6966" y="2891"/>
                    <a:pt x="6585" y="2795"/>
                    <a:pt x="6168" y="2736"/>
                  </a:cubicBezTo>
                  <a:lnTo>
                    <a:pt x="8669" y="236"/>
                  </a:lnTo>
                  <a:cubicBezTo>
                    <a:pt x="8776" y="224"/>
                    <a:pt x="8776" y="117"/>
                    <a:pt x="8692" y="45"/>
                  </a:cubicBezTo>
                  <a:cubicBezTo>
                    <a:pt x="8663" y="15"/>
                    <a:pt x="8624" y="0"/>
                    <a:pt x="858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49" name="Google Shape;12549;p82"/>
            <p:cNvSpPr/>
            <p:nvPr/>
          </p:nvSpPr>
          <p:spPr>
            <a:xfrm>
              <a:off x="6922281" y="3873646"/>
              <a:ext cx="40170" cy="54387"/>
            </a:xfrm>
            <a:custGeom>
              <a:avLst/>
              <a:gdLst/>
              <a:ahLst/>
              <a:cxnLst/>
              <a:rect l="l" t="t" r="r" b="b"/>
              <a:pathLst>
                <a:path w="1263" h="1710" extrusionOk="0">
                  <a:moveTo>
                    <a:pt x="191" y="0"/>
                  </a:moveTo>
                  <a:cubicBezTo>
                    <a:pt x="162" y="0"/>
                    <a:pt x="132" y="9"/>
                    <a:pt x="107" y="30"/>
                  </a:cubicBezTo>
                  <a:cubicBezTo>
                    <a:pt x="24" y="78"/>
                    <a:pt x="0" y="185"/>
                    <a:pt x="60" y="256"/>
                  </a:cubicBezTo>
                  <a:lnTo>
                    <a:pt x="953" y="1638"/>
                  </a:lnTo>
                  <a:cubicBezTo>
                    <a:pt x="976" y="1685"/>
                    <a:pt x="1036" y="1709"/>
                    <a:pt x="1083" y="1709"/>
                  </a:cubicBezTo>
                  <a:cubicBezTo>
                    <a:pt x="1119" y="1709"/>
                    <a:pt x="1143" y="1697"/>
                    <a:pt x="1179" y="1685"/>
                  </a:cubicBezTo>
                  <a:cubicBezTo>
                    <a:pt x="1250" y="1638"/>
                    <a:pt x="1262" y="1530"/>
                    <a:pt x="1214" y="1459"/>
                  </a:cubicBezTo>
                  <a:lnTo>
                    <a:pt x="321" y="78"/>
                  </a:lnTo>
                  <a:cubicBezTo>
                    <a:pt x="298" y="32"/>
                    <a:pt x="245" y="0"/>
                    <a:pt x="1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50" name="Google Shape;12550;p82"/>
            <p:cNvSpPr/>
            <p:nvPr/>
          </p:nvSpPr>
          <p:spPr>
            <a:xfrm>
              <a:off x="6889712" y="3913529"/>
              <a:ext cx="56804" cy="29261"/>
            </a:xfrm>
            <a:custGeom>
              <a:avLst/>
              <a:gdLst/>
              <a:ahLst/>
              <a:cxnLst/>
              <a:rect l="l" t="t" r="r" b="b"/>
              <a:pathLst>
                <a:path w="1786" h="920" extrusionOk="0">
                  <a:moveTo>
                    <a:pt x="167" y="1"/>
                  </a:moveTo>
                  <a:cubicBezTo>
                    <a:pt x="103" y="1"/>
                    <a:pt x="50" y="36"/>
                    <a:pt x="24" y="98"/>
                  </a:cubicBezTo>
                  <a:cubicBezTo>
                    <a:pt x="0" y="193"/>
                    <a:pt x="24" y="276"/>
                    <a:pt x="119" y="312"/>
                  </a:cubicBezTo>
                  <a:lnTo>
                    <a:pt x="1536" y="907"/>
                  </a:lnTo>
                  <a:cubicBezTo>
                    <a:pt x="1560" y="919"/>
                    <a:pt x="1584" y="919"/>
                    <a:pt x="1607" y="919"/>
                  </a:cubicBezTo>
                  <a:cubicBezTo>
                    <a:pt x="1667" y="919"/>
                    <a:pt x="1715" y="872"/>
                    <a:pt x="1750" y="812"/>
                  </a:cubicBezTo>
                  <a:cubicBezTo>
                    <a:pt x="1786" y="729"/>
                    <a:pt x="1738" y="634"/>
                    <a:pt x="1667" y="610"/>
                  </a:cubicBezTo>
                  <a:lnTo>
                    <a:pt x="238" y="15"/>
                  </a:lnTo>
                  <a:cubicBezTo>
                    <a:pt x="213" y="5"/>
                    <a:pt x="189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51" name="Google Shape;12551;p82"/>
            <p:cNvSpPr/>
            <p:nvPr/>
          </p:nvSpPr>
          <p:spPr>
            <a:xfrm>
              <a:off x="7171823" y="3873710"/>
              <a:ext cx="39788" cy="54323"/>
            </a:xfrm>
            <a:custGeom>
              <a:avLst/>
              <a:gdLst/>
              <a:ahLst/>
              <a:cxnLst/>
              <a:rect l="l" t="t" r="r" b="b"/>
              <a:pathLst>
                <a:path w="1251" h="1708" extrusionOk="0">
                  <a:moveTo>
                    <a:pt x="1062" y="0"/>
                  </a:moveTo>
                  <a:cubicBezTo>
                    <a:pt x="1010" y="0"/>
                    <a:pt x="958" y="25"/>
                    <a:pt x="929" y="76"/>
                  </a:cubicBezTo>
                  <a:lnTo>
                    <a:pt x="36" y="1457"/>
                  </a:lnTo>
                  <a:cubicBezTo>
                    <a:pt x="0" y="1528"/>
                    <a:pt x="12" y="1636"/>
                    <a:pt x="84" y="1683"/>
                  </a:cubicBezTo>
                  <a:cubicBezTo>
                    <a:pt x="119" y="1695"/>
                    <a:pt x="143" y="1707"/>
                    <a:pt x="179" y="1707"/>
                  </a:cubicBezTo>
                  <a:cubicBezTo>
                    <a:pt x="238" y="1707"/>
                    <a:pt x="274" y="1683"/>
                    <a:pt x="310" y="1636"/>
                  </a:cubicBezTo>
                  <a:lnTo>
                    <a:pt x="1203" y="254"/>
                  </a:lnTo>
                  <a:cubicBezTo>
                    <a:pt x="1250" y="183"/>
                    <a:pt x="1227" y="76"/>
                    <a:pt x="1155" y="28"/>
                  </a:cubicBezTo>
                  <a:cubicBezTo>
                    <a:pt x="1128" y="10"/>
                    <a:pt x="1095" y="0"/>
                    <a:pt x="106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52" name="Google Shape;12552;p82"/>
            <p:cNvSpPr/>
            <p:nvPr/>
          </p:nvSpPr>
          <p:spPr>
            <a:xfrm>
              <a:off x="7187725" y="3913529"/>
              <a:ext cx="57217" cy="29261"/>
            </a:xfrm>
            <a:custGeom>
              <a:avLst/>
              <a:gdLst/>
              <a:ahLst/>
              <a:cxnLst/>
              <a:rect l="l" t="t" r="r" b="b"/>
              <a:pathLst>
                <a:path w="1799" h="920" extrusionOk="0">
                  <a:moveTo>
                    <a:pt x="1610" y="1"/>
                  </a:moveTo>
                  <a:cubicBezTo>
                    <a:pt x="1588" y="1"/>
                    <a:pt x="1567" y="5"/>
                    <a:pt x="1548" y="15"/>
                  </a:cubicBezTo>
                  <a:lnTo>
                    <a:pt x="119" y="610"/>
                  </a:lnTo>
                  <a:cubicBezTo>
                    <a:pt x="36" y="634"/>
                    <a:pt x="0" y="741"/>
                    <a:pt x="36" y="812"/>
                  </a:cubicBezTo>
                  <a:cubicBezTo>
                    <a:pt x="60" y="872"/>
                    <a:pt x="119" y="919"/>
                    <a:pt x="179" y="919"/>
                  </a:cubicBezTo>
                  <a:cubicBezTo>
                    <a:pt x="191" y="919"/>
                    <a:pt x="227" y="919"/>
                    <a:pt x="238" y="907"/>
                  </a:cubicBezTo>
                  <a:lnTo>
                    <a:pt x="1667" y="312"/>
                  </a:lnTo>
                  <a:cubicBezTo>
                    <a:pt x="1762" y="276"/>
                    <a:pt x="1798" y="181"/>
                    <a:pt x="1762" y="98"/>
                  </a:cubicBezTo>
                  <a:cubicBezTo>
                    <a:pt x="1736" y="36"/>
                    <a:pt x="1671" y="1"/>
                    <a:pt x="16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553" name="Google Shape;12553;p82"/>
          <p:cNvGrpSpPr/>
          <p:nvPr/>
        </p:nvGrpSpPr>
        <p:grpSpPr>
          <a:xfrm>
            <a:off x="10276203" y="4876500"/>
            <a:ext cx="376424" cy="449557"/>
            <a:chOff x="1635875" y="237775"/>
            <a:chExt cx="4370250" cy="5219325"/>
          </a:xfrm>
          <a:solidFill>
            <a:srgbClr val="D2DE00"/>
          </a:solidFill>
        </p:grpSpPr>
        <p:sp>
          <p:nvSpPr>
            <p:cNvPr id="12554" name="Google Shape;12554;p82"/>
            <p:cNvSpPr/>
            <p:nvPr/>
          </p:nvSpPr>
          <p:spPr>
            <a:xfrm>
              <a:off x="3572675" y="2020200"/>
              <a:ext cx="583925" cy="556900"/>
            </a:xfrm>
            <a:custGeom>
              <a:avLst/>
              <a:gdLst/>
              <a:ahLst/>
              <a:cxnLst/>
              <a:rect l="l" t="t" r="r" b="b"/>
              <a:pathLst>
                <a:path w="23357" h="22276" extrusionOk="0">
                  <a:moveTo>
                    <a:pt x="11172" y="6159"/>
                  </a:moveTo>
                  <a:cubicBezTo>
                    <a:pt x="12402" y="6159"/>
                    <a:pt x="13657" y="6612"/>
                    <a:pt x="14680" y="7624"/>
                  </a:cubicBezTo>
                  <a:cubicBezTo>
                    <a:pt x="16604" y="9582"/>
                    <a:pt x="16604" y="12746"/>
                    <a:pt x="14680" y="14670"/>
                  </a:cubicBezTo>
                  <a:lnTo>
                    <a:pt x="14680" y="14703"/>
                  </a:lnTo>
                  <a:cubicBezTo>
                    <a:pt x="13658" y="15714"/>
                    <a:pt x="12405" y="16167"/>
                    <a:pt x="11177" y="16167"/>
                  </a:cubicBezTo>
                  <a:cubicBezTo>
                    <a:pt x="8601" y="16167"/>
                    <a:pt x="6133" y="14173"/>
                    <a:pt x="6133" y="11147"/>
                  </a:cubicBezTo>
                  <a:cubicBezTo>
                    <a:pt x="6133" y="8145"/>
                    <a:pt x="8598" y="6159"/>
                    <a:pt x="11172" y="6159"/>
                  </a:cubicBezTo>
                  <a:close/>
                  <a:moveTo>
                    <a:pt x="11218" y="1"/>
                  </a:moveTo>
                  <a:cubicBezTo>
                    <a:pt x="5493" y="1"/>
                    <a:pt x="1" y="4440"/>
                    <a:pt x="1" y="11147"/>
                  </a:cubicBezTo>
                  <a:cubicBezTo>
                    <a:pt x="1" y="15649"/>
                    <a:pt x="2708" y="19694"/>
                    <a:pt x="6883" y="21423"/>
                  </a:cubicBezTo>
                  <a:cubicBezTo>
                    <a:pt x="8258" y="21996"/>
                    <a:pt x="9705" y="22276"/>
                    <a:pt x="11142" y="22276"/>
                  </a:cubicBezTo>
                  <a:cubicBezTo>
                    <a:pt x="14033" y="22276"/>
                    <a:pt x="16882" y="21145"/>
                    <a:pt x="19018" y="19009"/>
                  </a:cubicBezTo>
                  <a:cubicBezTo>
                    <a:pt x="23356" y="14670"/>
                    <a:pt x="23356" y="7624"/>
                    <a:pt x="19018" y="3286"/>
                  </a:cubicBezTo>
                  <a:cubicBezTo>
                    <a:pt x="16749" y="1017"/>
                    <a:pt x="13957" y="1"/>
                    <a:pt x="1121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55" name="Google Shape;12555;p82"/>
            <p:cNvSpPr/>
            <p:nvPr/>
          </p:nvSpPr>
          <p:spPr>
            <a:xfrm>
              <a:off x="1635875" y="237775"/>
              <a:ext cx="4370250" cy="5219325"/>
            </a:xfrm>
            <a:custGeom>
              <a:avLst/>
              <a:gdLst/>
              <a:ahLst/>
              <a:cxnLst/>
              <a:rect l="l" t="t" r="r" b="b"/>
              <a:pathLst>
                <a:path w="174810" h="208773" extrusionOk="0">
                  <a:moveTo>
                    <a:pt x="18855" y="146249"/>
                  </a:moveTo>
                  <a:lnTo>
                    <a:pt x="24792" y="152218"/>
                  </a:lnTo>
                  <a:lnTo>
                    <a:pt x="14875" y="160863"/>
                  </a:lnTo>
                  <a:lnTo>
                    <a:pt x="10178" y="156198"/>
                  </a:lnTo>
                  <a:lnTo>
                    <a:pt x="18855" y="146249"/>
                  </a:lnTo>
                  <a:close/>
                  <a:moveTo>
                    <a:pt x="90749" y="190905"/>
                  </a:moveTo>
                  <a:lnTo>
                    <a:pt x="95479" y="195603"/>
                  </a:lnTo>
                  <a:lnTo>
                    <a:pt x="88531" y="200855"/>
                  </a:lnTo>
                  <a:lnTo>
                    <a:pt x="85530" y="197853"/>
                  </a:lnTo>
                  <a:lnTo>
                    <a:pt x="90749" y="190905"/>
                  </a:lnTo>
                  <a:close/>
                  <a:moveTo>
                    <a:pt x="132129" y="0"/>
                  </a:moveTo>
                  <a:cubicBezTo>
                    <a:pt x="124550" y="0"/>
                    <a:pt x="116929" y="2213"/>
                    <a:pt x="110288" y="6734"/>
                  </a:cubicBezTo>
                  <a:cubicBezTo>
                    <a:pt x="108853" y="7712"/>
                    <a:pt x="108494" y="9637"/>
                    <a:pt x="109473" y="11040"/>
                  </a:cubicBezTo>
                  <a:cubicBezTo>
                    <a:pt x="110062" y="11914"/>
                    <a:pt x="111032" y="12383"/>
                    <a:pt x="112019" y="12383"/>
                  </a:cubicBezTo>
                  <a:cubicBezTo>
                    <a:pt x="112615" y="12383"/>
                    <a:pt x="113217" y="12211"/>
                    <a:pt x="113746" y="11855"/>
                  </a:cubicBezTo>
                  <a:cubicBezTo>
                    <a:pt x="119348" y="8059"/>
                    <a:pt x="125738" y="6222"/>
                    <a:pt x="132075" y="6222"/>
                  </a:cubicBezTo>
                  <a:cubicBezTo>
                    <a:pt x="141530" y="6222"/>
                    <a:pt x="150867" y="10312"/>
                    <a:pt x="157293" y="18085"/>
                  </a:cubicBezTo>
                  <a:cubicBezTo>
                    <a:pt x="168058" y="31068"/>
                    <a:pt x="167177" y="50085"/>
                    <a:pt x="155303" y="62057"/>
                  </a:cubicBezTo>
                  <a:cubicBezTo>
                    <a:pt x="144310" y="73050"/>
                    <a:pt x="135373" y="78432"/>
                    <a:pt x="128001" y="78432"/>
                  </a:cubicBezTo>
                  <a:cubicBezTo>
                    <a:pt x="125293" y="78400"/>
                    <a:pt x="122651" y="77715"/>
                    <a:pt x="120302" y="76377"/>
                  </a:cubicBezTo>
                  <a:lnTo>
                    <a:pt x="120204" y="76344"/>
                  </a:lnTo>
                  <a:cubicBezTo>
                    <a:pt x="116029" y="74028"/>
                    <a:pt x="112180" y="70147"/>
                    <a:pt x="108135" y="66069"/>
                  </a:cubicBezTo>
                  <a:lnTo>
                    <a:pt x="106569" y="64503"/>
                  </a:lnTo>
                  <a:lnTo>
                    <a:pt x="105036" y="62970"/>
                  </a:lnTo>
                  <a:cubicBezTo>
                    <a:pt x="100959" y="58925"/>
                    <a:pt x="97110" y="55109"/>
                    <a:pt x="94826" y="50803"/>
                  </a:cubicBezTo>
                  <a:cubicBezTo>
                    <a:pt x="94794" y="50705"/>
                    <a:pt x="94728" y="50640"/>
                    <a:pt x="94696" y="50575"/>
                  </a:cubicBezTo>
                  <a:cubicBezTo>
                    <a:pt x="91010" y="43333"/>
                    <a:pt x="91956" y="34819"/>
                    <a:pt x="103797" y="21315"/>
                  </a:cubicBezTo>
                  <a:cubicBezTo>
                    <a:pt x="104906" y="20010"/>
                    <a:pt x="104775" y="18085"/>
                    <a:pt x="103503" y="16976"/>
                  </a:cubicBezTo>
                  <a:cubicBezTo>
                    <a:pt x="102924" y="16471"/>
                    <a:pt x="102202" y="16223"/>
                    <a:pt x="101483" y="16223"/>
                  </a:cubicBezTo>
                  <a:cubicBezTo>
                    <a:pt x="100624" y="16223"/>
                    <a:pt x="99769" y="16577"/>
                    <a:pt x="99165" y="17270"/>
                  </a:cubicBezTo>
                  <a:cubicBezTo>
                    <a:pt x="88987" y="28915"/>
                    <a:pt x="85171" y="38538"/>
                    <a:pt x="87161" y="47639"/>
                  </a:cubicBezTo>
                  <a:cubicBezTo>
                    <a:pt x="87454" y="49042"/>
                    <a:pt x="87911" y="50412"/>
                    <a:pt x="88466" y="51749"/>
                  </a:cubicBezTo>
                  <a:lnTo>
                    <a:pt x="16898" y="134799"/>
                  </a:lnTo>
                  <a:cubicBezTo>
                    <a:pt x="15430" y="136496"/>
                    <a:pt x="14843" y="138779"/>
                    <a:pt x="15300" y="140964"/>
                  </a:cubicBezTo>
                  <a:lnTo>
                    <a:pt x="5350" y="152381"/>
                  </a:lnTo>
                  <a:cubicBezTo>
                    <a:pt x="3361" y="154665"/>
                    <a:pt x="3459" y="158122"/>
                    <a:pt x="5611" y="160275"/>
                  </a:cubicBezTo>
                  <a:lnTo>
                    <a:pt x="6166" y="160830"/>
                  </a:lnTo>
                  <a:cubicBezTo>
                    <a:pt x="1" y="169963"/>
                    <a:pt x="1143" y="182163"/>
                    <a:pt x="8939" y="189992"/>
                  </a:cubicBezTo>
                  <a:lnTo>
                    <a:pt x="10831" y="191884"/>
                  </a:lnTo>
                  <a:cubicBezTo>
                    <a:pt x="15332" y="196369"/>
                    <a:pt x="21220" y="198612"/>
                    <a:pt x="27104" y="198612"/>
                  </a:cubicBezTo>
                  <a:cubicBezTo>
                    <a:pt x="32988" y="198612"/>
                    <a:pt x="38867" y="196369"/>
                    <a:pt x="43352" y="191884"/>
                  </a:cubicBezTo>
                  <a:lnTo>
                    <a:pt x="76135" y="159101"/>
                  </a:lnTo>
                  <a:cubicBezTo>
                    <a:pt x="79368" y="155770"/>
                    <a:pt x="83668" y="154097"/>
                    <a:pt x="87964" y="154097"/>
                  </a:cubicBezTo>
                  <a:cubicBezTo>
                    <a:pt x="92165" y="154097"/>
                    <a:pt x="96363" y="155696"/>
                    <a:pt x="99556" y="158905"/>
                  </a:cubicBezTo>
                  <a:cubicBezTo>
                    <a:pt x="106048" y="165397"/>
                    <a:pt x="105982" y="175933"/>
                    <a:pt x="99393" y="182326"/>
                  </a:cubicBezTo>
                  <a:lnTo>
                    <a:pt x="95153" y="186600"/>
                  </a:lnTo>
                  <a:lnTo>
                    <a:pt x="94859" y="186306"/>
                  </a:lnTo>
                  <a:cubicBezTo>
                    <a:pt x="93710" y="185157"/>
                    <a:pt x="92220" y="184595"/>
                    <a:pt x="90735" y="184595"/>
                  </a:cubicBezTo>
                  <a:cubicBezTo>
                    <a:pt x="88974" y="184595"/>
                    <a:pt x="87220" y="185386"/>
                    <a:pt x="86052" y="186926"/>
                  </a:cubicBezTo>
                  <a:lnTo>
                    <a:pt x="80474" y="194363"/>
                  </a:lnTo>
                  <a:cubicBezTo>
                    <a:pt x="78908" y="196483"/>
                    <a:pt x="78908" y="199387"/>
                    <a:pt x="80539" y="201474"/>
                  </a:cubicBezTo>
                  <a:lnTo>
                    <a:pt x="78484" y="203529"/>
                  </a:lnTo>
                  <a:cubicBezTo>
                    <a:pt x="77277" y="204736"/>
                    <a:pt x="77277" y="206693"/>
                    <a:pt x="78484" y="207868"/>
                  </a:cubicBezTo>
                  <a:cubicBezTo>
                    <a:pt x="79087" y="208471"/>
                    <a:pt x="79878" y="208773"/>
                    <a:pt x="80665" y="208773"/>
                  </a:cubicBezTo>
                  <a:cubicBezTo>
                    <a:pt x="81452" y="208773"/>
                    <a:pt x="82235" y="208471"/>
                    <a:pt x="82822" y="207868"/>
                  </a:cubicBezTo>
                  <a:lnTo>
                    <a:pt x="84910" y="205813"/>
                  </a:lnTo>
                  <a:cubicBezTo>
                    <a:pt x="85958" y="206645"/>
                    <a:pt x="87236" y="207061"/>
                    <a:pt x="88518" y="207061"/>
                  </a:cubicBezTo>
                  <a:cubicBezTo>
                    <a:pt x="89748" y="207061"/>
                    <a:pt x="90983" y="206677"/>
                    <a:pt x="92021" y="205911"/>
                  </a:cubicBezTo>
                  <a:lnTo>
                    <a:pt x="99458" y="200300"/>
                  </a:lnTo>
                  <a:cubicBezTo>
                    <a:pt x="102264" y="198180"/>
                    <a:pt x="102557" y="194004"/>
                    <a:pt x="100046" y="191493"/>
                  </a:cubicBezTo>
                  <a:lnTo>
                    <a:pt x="99491" y="190938"/>
                  </a:lnTo>
                  <a:lnTo>
                    <a:pt x="103764" y="186697"/>
                  </a:lnTo>
                  <a:cubicBezTo>
                    <a:pt x="112408" y="177825"/>
                    <a:pt x="112311" y="163700"/>
                    <a:pt x="103568" y="154926"/>
                  </a:cubicBezTo>
                  <a:cubicBezTo>
                    <a:pt x="99169" y="150526"/>
                    <a:pt x="93397" y="148324"/>
                    <a:pt x="87623" y="148324"/>
                  </a:cubicBezTo>
                  <a:cubicBezTo>
                    <a:pt x="81923" y="148324"/>
                    <a:pt x="76220" y="150469"/>
                    <a:pt x="71829" y="154763"/>
                  </a:cubicBezTo>
                  <a:lnTo>
                    <a:pt x="39014" y="187546"/>
                  </a:lnTo>
                  <a:cubicBezTo>
                    <a:pt x="35719" y="190824"/>
                    <a:pt x="31414" y="192463"/>
                    <a:pt x="27108" y="192463"/>
                  </a:cubicBezTo>
                  <a:cubicBezTo>
                    <a:pt x="22802" y="192463"/>
                    <a:pt x="18496" y="190824"/>
                    <a:pt x="15202" y="187546"/>
                  </a:cubicBezTo>
                  <a:lnTo>
                    <a:pt x="13277" y="185654"/>
                  </a:lnTo>
                  <a:cubicBezTo>
                    <a:pt x="7895" y="180239"/>
                    <a:pt x="6818" y="171888"/>
                    <a:pt x="10635" y="165299"/>
                  </a:cubicBezTo>
                  <a:lnTo>
                    <a:pt x="10635" y="165299"/>
                  </a:lnTo>
                  <a:lnTo>
                    <a:pt x="10765" y="165429"/>
                  </a:lnTo>
                  <a:cubicBezTo>
                    <a:pt x="11888" y="166552"/>
                    <a:pt x="13367" y="167116"/>
                    <a:pt x="14848" y="167116"/>
                  </a:cubicBezTo>
                  <a:cubicBezTo>
                    <a:pt x="16206" y="167116"/>
                    <a:pt x="17567" y="166642"/>
                    <a:pt x="18659" y="165690"/>
                  </a:cubicBezTo>
                  <a:lnTo>
                    <a:pt x="30076" y="155741"/>
                  </a:lnTo>
                  <a:cubicBezTo>
                    <a:pt x="30533" y="155839"/>
                    <a:pt x="31022" y="155872"/>
                    <a:pt x="31512" y="155904"/>
                  </a:cubicBezTo>
                  <a:cubicBezTo>
                    <a:pt x="33240" y="155904"/>
                    <a:pt x="34937" y="155285"/>
                    <a:pt x="36241" y="154143"/>
                  </a:cubicBezTo>
                  <a:lnTo>
                    <a:pt x="51018" y="141421"/>
                  </a:lnTo>
                  <a:cubicBezTo>
                    <a:pt x="52290" y="140312"/>
                    <a:pt x="52453" y="138387"/>
                    <a:pt x="51344" y="137083"/>
                  </a:cubicBezTo>
                  <a:cubicBezTo>
                    <a:pt x="50733" y="136381"/>
                    <a:pt x="49864" y="136017"/>
                    <a:pt x="48994" y="136017"/>
                  </a:cubicBezTo>
                  <a:cubicBezTo>
                    <a:pt x="48286" y="136017"/>
                    <a:pt x="47577" y="136259"/>
                    <a:pt x="47006" y="136756"/>
                  </a:cubicBezTo>
                  <a:lnTo>
                    <a:pt x="32229" y="149478"/>
                  </a:lnTo>
                  <a:cubicBezTo>
                    <a:pt x="32023" y="149665"/>
                    <a:pt x="31764" y="149756"/>
                    <a:pt x="31500" y="149756"/>
                  </a:cubicBezTo>
                  <a:cubicBezTo>
                    <a:pt x="31304" y="149756"/>
                    <a:pt x="31105" y="149706"/>
                    <a:pt x="30924" y="149609"/>
                  </a:cubicBezTo>
                  <a:lnTo>
                    <a:pt x="30859" y="149543"/>
                  </a:lnTo>
                  <a:cubicBezTo>
                    <a:pt x="30794" y="149511"/>
                    <a:pt x="30761" y="149478"/>
                    <a:pt x="30729" y="149446"/>
                  </a:cubicBezTo>
                  <a:lnTo>
                    <a:pt x="21628" y="140345"/>
                  </a:lnTo>
                  <a:cubicBezTo>
                    <a:pt x="21562" y="140279"/>
                    <a:pt x="21497" y="140182"/>
                    <a:pt x="21465" y="140116"/>
                  </a:cubicBezTo>
                  <a:cubicBezTo>
                    <a:pt x="21204" y="139692"/>
                    <a:pt x="21236" y="139170"/>
                    <a:pt x="21562" y="138812"/>
                  </a:cubicBezTo>
                  <a:lnTo>
                    <a:pt x="91727" y="57392"/>
                  </a:lnTo>
                  <a:cubicBezTo>
                    <a:pt x="94304" y="60948"/>
                    <a:pt x="97534" y="64177"/>
                    <a:pt x="100698" y="67341"/>
                  </a:cubicBezTo>
                  <a:lnTo>
                    <a:pt x="102198" y="68842"/>
                  </a:lnTo>
                  <a:lnTo>
                    <a:pt x="103764" y="70408"/>
                  </a:lnTo>
                  <a:lnTo>
                    <a:pt x="104906" y="71549"/>
                  </a:lnTo>
                  <a:lnTo>
                    <a:pt x="105004" y="71647"/>
                  </a:lnTo>
                  <a:lnTo>
                    <a:pt x="105950" y="72593"/>
                  </a:lnTo>
                  <a:lnTo>
                    <a:pt x="106374" y="72985"/>
                  </a:lnTo>
                  <a:lnTo>
                    <a:pt x="107091" y="73702"/>
                  </a:lnTo>
                  <a:cubicBezTo>
                    <a:pt x="109146" y="75725"/>
                    <a:pt x="111299" y="77617"/>
                    <a:pt x="113615" y="79378"/>
                  </a:cubicBezTo>
                  <a:lnTo>
                    <a:pt x="57901" y="127362"/>
                  </a:lnTo>
                  <a:cubicBezTo>
                    <a:pt x="56629" y="128471"/>
                    <a:pt x="56466" y="130428"/>
                    <a:pt x="57575" y="131700"/>
                  </a:cubicBezTo>
                  <a:cubicBezTo>
                    <a:pt x="58182" y="132414"/>
                    <a:pt x="59033" y="132777"/>
                    <a:pt x="59893" y="132777"/>
                  </a:cubicBezTo>
                  <a:cubicBezTo>
                    <a:pt x="60604" y="132777"/>
                    <a:pt x="61322" y="132529"/>
                    <a:pt x="61913" y="132027"/>
                  </a:cubicBezTo>
                  <a:lnTo>
                    <a:pt x="119193" y="82640"/>
                  </a:lnTo>
                  <a:cubicBezTo>
                    <a:pt x="121966" y="83912"/>
                    <a:pt x="124934" y="84565"/>
                    <a:pt x="127968" y="84565"/>
                  </a:cubicBezTo>
                  <a:lnTo>
                    <a:pt x="128001" y="84565"/>
                  </a:lnTo>
                  <a:cubicBezTo>
                    <a:pt x="137199" y="84565"/>
                    <a:pt x="147246" y="78791"/>
                    <a:pt x="159642" y="66395"/>
                  </a:cubicBezTo>
                  <a:cubicBezTo>
                    <a:pt x="174810" y="51195"/>
                    <a:pt x="174810" y="26599"/>
                    <a:pt x="159642" y="11398"/>
                  </a:cubicBezTo>
                  <a:cubicBezTo>
                    <a:pt x="152117" y="3874"/>
                    <a:pt x="142159" y="0"/>
                    <a:pt x="13212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556" name="Google Shape;12556;p82"/>
          <p:cNvGrpSpPr/>
          <p:nvPr/>
        </p:nvGrpSpPr>
        <p:grpSpPr>
          <a:xfrm>
            <a:off x="4138618" y="4243526"/>
            <a:ext cx="397181" cy="450104"/>
            <a:chOff x="3103963" y="3361140"/>
            <a:chExt cx="297886" cy="337578"/>
          </a:xfrm>
          <a:solidFill>
            <a:srgbClr val="D2DE00"/>
          </a:solidFill>
        </p:grpSpPr>
        <p:sp>
          <p:nvSpPr>
            <p:cNvPr id="12557" name="Google Shape;12557;p82"/>
            <p:cNvSpPr/>
            <p:nvPr/>
          </p:nvSpPr>
          <p:spPr>
            <a:xfrm>
              <a:off x="3245305" y="3519402"/>
              <a:ext cx="14026" cy="14408"/>
            </a:xfrm>
            <a:custGeom>
              <a:avLst/>
              <a:gdLst/>
              <a:ahLst/>
              <a:cxnLst/>
              <a:rect l="l" t="t" r="r" b="b"/>
              <a:pathLst>
                <a:path w="441" h="453" extrusionOk="0">
                  <a:moveTo>
                    <a:pt x="227" y="0"/>
                  </a:moveTo>
                  <a:cubicBezTo>
                    <a:pt x="96" y="0"/>
                    <a:pt x="0" y="107"/>
                    <a:pt x="0" y="226"/>
                  </a:cubicBezTo>
                  <a:cubicBezTo>
                    <a:pt x="0" y="357"/>
                    <a:pt x="96" y="453"/>
                    <a:pt x="227" y="453"/>
                  </a:cubicBezTo>
                  <a:cubicBezTo>
                    <a:pt x="346" y="453"/>
                    <a:pt x="441" y="357"/>
                    <a:pt x="441" y="226"/>
                  </a:cubicBezTo>
                  <a:cubicBezTo>
                    <a:pt x="441" y="107"/>
                    <a:pt x="346" y="0"/>
                    <a:pt x="22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58" name="Google Shape;12558;p82"/>
            <p:cNvSpPr/>
            <p:nvPr/>
          </p:nvSpPr>
          <p:spPr>
            <a:xfrm>
              <a:off x="3284679" y="3597388"/>
              <a:ext cx="74646" cy="74646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67" y="1"/>
                  </a:moveTo>
                  <a:cubicBezTo>
                    <a:pt x="513" y="1"/>
                    <a:pt x="1" y="513"/>
                    <a:pt x="1" y="1168"/>
                  </a:cubicBezTo>
                  <a:cubicBezTo>
                    <a:pt x="1" y="1823"/>
                    <a:pt x="513" y="2346"/>
                    <a:pt x="1167" y="2346"/>
                  </a:cubicBezTo>
                  <a:cubicBezTo>
                    <a:pt x="1787" y="2346"/>
                    <a:pt x="2287" y="1870"/>
                    <a:pt x="2346" y="1263"/>
                  </a:cubicBezTo>
                  <a:cubicBezTo>
                    <a:pt x="2334" y="1203"/>
                    <a:pt x="2275" y="1132"/>
                    <a:pt x="2179" y="1108"/>
                  </a:cubicBezTo>
                  <a:cubicBezTo>
                    <a:pt x="2096" y="1108"/>
                    <a:pt x="2025" y="1168"/>
                    <a:pt x="2025" y="1263"/>
                  </a:cubicBezTo>
                  <a:cubicBezTo>
                    <a:pt x="1979" y="1706"/>
                    <a:pt x="1609" y="2051"/>
                    <a:pt x="1172" y="2051"/>
                  </a:cubicBezTo>
                  <a:cubicBezTo>
                    <a:pt x="1151" y="2051"/>
                    <a:pt x="1129" y="2050"/>
                    <a:pt x="1108" y="2049"/>
                  </a:cubicBezTo>
                  <a:cubicBezTo>
                    <a:pt x="655" y="2025"/>
                    <a:pt x="298" y="1644"/>
                    <a:pt x="298" y="1192"/>
                  </a:cubicBezTo>
                  <a:cubicBezTo>
                    <a:pt x="298" y="651"/>
                    <a:pt x="733" y="325"/>
                    <a:pt x="1174" y="325"/>
                  </a:cubicBezTo>
                  <a:cubicBezTo>
                    <a:pt x="1451" y="325"/>
                    <a:pt x="1731" y="454"/>
                    <a:pt x="1906" y="739"/>
                  </a:cubicBezTo>
                  <a:cubicBezTo>
                    <a:pt x="1930" y="788"/>
                    <a:pt x="1988" y="820"/>
                    <a:pt x="2045" y="820"/>
                  </a:cubicBezTo>
                  <a:cubicBezTo>
                    <a:pt x="2072" y="820"/>
                    <a:pt x="2097" y="814"/>
                    <a:pt x="2120" y="799"/>
                  </a:cubicBezTo>
                  <a:cubicBezTo>
                    <a:pt x="2203" y="751"/>
                    <a:pt x="2227" y="656"/>
                    <a:pt x="2179" y="572"/>
                  </a:cubicBezTo>
                  <a:cubicBezTo>
                    <a:pt x="1977" y="215"/>
                    <a:pt x="1584" y="1"/>
                    <a:pt x="1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59" name="Google Shape;12559;p82"/>
            <p:cNvSpPr/>
            <p:nvPr/>
          </p:nvSpPr>
          <p:spPr>
            <a:xfrm>
              <a:off x="3145692" y="3597483"/>
              <a:ext cx="75028" cy="74933"/>
            </a:xfrm>
            <a:custGeom>
              <a:avLst/>
              <a:gdLst/>
              <a:ahLst/>
              <a:cxnLst/>
              <a:rect l="l" t="t" r="r" b="b"/>
              <a:pathLst>
                <a:path w="2359" h="2356" extrusionOk="0">
                  <a:moveTo>
                    <a:pt x="1176" y="1"/>
                  </a:moveTo>
                  <a:cubicBezTo>
                    <a:pt x="539" y="1"/>
                    <a:pt x="1" y="522"/>
                    <a:pt x="1" y="1189"/>
                  </a:cubicBezTo>
                  <a:cubicBezTo>
                    <a:pt x="1" y="1820"/>
                    <a:pt x="525" y="2355"/>
                    <a:pt x="1180" y="2355"/>
                  </a:cubicBezTo>
                  <a:cubicBezTo>
                    <a:pt x="1715" y="2355"/>
                    <a:pt x="2180" y="1998"/>
                    <a:pt x="2311" y="1486"/>
                  </a:cubicBezTo>
                  <a:cubicBezTo>
                    <a:pt x="2347" y="1379"/>
                    <a:pt x="2358" y="1272"/>
                    <a:pt x="2358" y="1165"/>
                  </a:cubicBezTo>
                  <a:cubicBezTo>
                    <a:pt x="2358" y="903"/>
                    <a:pt x="2251" y="617"/>
                    <a:pt x="2073" y="415"/>
                  </a:cubicBezTo>
                  <a:cubicBezTo>
                    <a:pt x="2037" y="379"/>
                    <a:pt x="1985" y="356"/>
                    <a:pt x="1936" y="356"/>
                  </a:cubicBezTo>
                  <a:cubicBezTo>
                    <a:pt x="1902" y="356"/>
                    <a:pt x="1870" y="367"/>
                    <a:pt x="1846" y="391"/>
                  </a:cubicBezTo>
                  <a:cubicBezTo>
                    <a:pt x="1787" y="450"/>
                    <a:pt x="1775" y="558"/>
                    <a:pt x="1835" y="617"/>
                  </a:cubicBezTo>
                  <a:cubicBezTo>
                    <a:pt x="1966" y="784"/>
                    <a:pt x="2049" y="974"/>
                    <a:pt x="2049" y="1189"/>
                  </a:cubicBezTo>
                  <a:cubicBezTo>
                    <a:pt x="2049" y="1260"/>
                    <a:pt x="2025" y="1331"/>
                    <a:pt x="2013" y="1403"/>
                  </a:cubicBezTo>
                  <a:cubicBezTo>
                    <a:pt x="1906" y="1784"/>
                    <a:pt x="1573" y="2046"/>
                    <a:pt x="1180" y="2046"/>
                  </a:cubicBezTo>
                  <a:cubicBezTo>
                    <a:pt x="703" y="2046"/>
                    <a:pt x="322" y="1653"/>
                    <a:pt x="322" y="1189"/>
                  </a:cubicBezTo>
                  <a:cubicBezTo>
                    <a:pt x="322" y="699"/>
                    <a:pt x="714" y="319"/>
                    <a:pt x="1171" y="319"/>
                  </a:cubicBezTo>
                  <a:cubicBezTo>
                    <a:pt x="1236" y="319"/>
                    <a:pt x="1303" y="327"/>
                    <a:pt x="1370" y="343"/>
                  </a:cubicBezTo>
                  <a:cubicBezTo>
                    <a:pt x="1387" y="347"/>
                    <a:pt x="1403" y="349"/>
                    <a:pt x="1418" y="349"/>
                  </a:cubicBezTo>
                  <a:cubicBezTo>
                    <a:pt x="1489" y="349"/>
                    <a:pt x="1543" y="305"/>
                    <a:pt x="1573" y="236"/>
                  </a:cubicBezTo>
                  <a:cubicBezTo>
                    <a:pt x="1585" y="141"/>
                    <a:pt x="1537" y="69"/>
                    <a:pt x="1454" y="34"/>
                  </a:cubicBezTo>
                  <a:cubicBezTo>
                    <a:pt x="1360" y="11"/>
                    <a:pt x="1267" y="1"/>
                    <a:pt x="117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60" name="Google Shape;12560;p82"/>
            <p:cNvSpPr/>
            <p:nvPr/>
          </p:nvSpPr>
          <p:spPr>
            <a:xfrm>
              <a:off x="3277873" y="349138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61" name="Google Shape;12561;p82"/>
            <p:cNvSpPr/>
            <p:nvPr/>
          </p:nvSpPr>
          <p:spPr>
            <a:xfrm>
              <a:off x="3277873" y="349061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62" name="Google Shape;12562;p82"/>
            <p:cNvSpPr/>
            <p:nvPr/>
          </p:nvSpPr>
          <p:spPr>
            <a:xfrm>
              <a:off x="3257422" y="360422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63" name="Google Shape;12563;p82"/>
            <p:cNvSpPr/>
            <p:nvPr/>
          </p:nvSpPr>
          <p:spPr>
            <a:xfrm>
              <a:off x="3257422" y="360422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64" name="Google Shape;12564;p82"/>
            <p:cNvSpPr/>
            <p:nvPr/>
          </p:nvSpPr>
          <p:spPr>
            <a:xfrm>
              <a:off x="3103963" y="3361140"/>
              <a:ext cx="297886" cy="337578"/>
            </a:xfrm>
            <a:custGeom>
              <a:avLst/>
              <a:gdLst/>
              <a:ahLst/>
              <a:cxnLst/>
              <a:rect l="l" t="t" r="r" b="b"/>
              <a:pathLst>
                <a:path w="9366" h="10614" extrusionOk="0">
                  <a:moveTo>
                    <a:pt x="3824" y="312"/>
                  </a:moveTo>
                  <a:cubicBezTo>
                    <a:pt x="3859" y="312"/>
                    <a:pt x="3900" y="334"/>
                    <a:pt x="3909" y="369"/>
                  </a:cubicBezTo>
                  <a:cubicBezTo>
                    <a:pt x="4444" y="2345"/>
                    <a:pt x="4516" y="2607"/>
                    <a:pt x="4516" y="2631"/>
                  </a:cubicBezTo>
                  <a:lnTo>
                    <a:pt x="4016" y="4536"/>
                  </a:lnTo>
                  <a:lnTo>
                    <a:pt x="3206" y="1631"/>
                  </a:lnTo>
                  <a:cubicBezTo>
                    <a:pt x="3075" y="1107"/>
                    <a:pt x="3313" y="559"/>
                    <a:pt x="3789" y="321"/>
                  </a:cubicBezTo>
                  <a:cubicBezTo>
                    <a:pt x="3799" y="315"/>
                    <a:pt x="3811" y="312"/>
                    <a:pt x="3824" y="312"/>
                  </a:cubicBezTo>
                  <a:close/>
                  <a:moveTo>
                    <a:pt x="4682" y="4655"/>
                  </a:moveTo>
                  <a:cubicBezTo>
                    <a:pt x="5004" y="4667"/>
                    <a:pt x="5218" y="4988"/>
                    <a:pt x="5147" y="5286"/>
                  </a:cubicBezTo>
                  <a:lnTo>
                    <a:pt x="4790" y="6595"/>
                  </a:lnTo>
                  <a:cubicBezTo>
                    <a:pt x="4766" y="6655"/>
                    <a:pt x="4147" y="8989"/>
                    <a:pt x="4111" y="9072"/>
                  </a:cubicBezTo>
                  <a:cubicBezTo>
                    <a:pt x="3902" y="9809"/>
                    <a:pt x="3226" y="10296"/>
                    <a:pt x="2495" y="10296"/>
                  </a:cubicBezTo>
                  <a:cubicBezTo>
                    <a:pt x="2352" y="10296"/>
                    <a:pt x="2207" y="10278"/>
                    <a:pt x="2063" y="10239"/>
                  </a:cubicBezTo>
                  <a:cubicBezTo>
                    <a:pt x="1158" y="10001"/>
                    <a:pt x="634" y="9072"/>
                    <a:pt x="872" y="8167"/>
                  </a:cubicBezTo>
                  <a:cubicBezTo>
                    <a:pt x="1083" y="7391"/>
                    <a:pt x="1785" y="6913"/>
                    <a:pt x="2515" y="6913"/>
                  </a:cubicBezTo>
                  <a:cubicBezTo>
                    <a:pt x="2815" y="6913"/>
                    <a:pt x="3119" y="6994"/>
                    <a:pt x="3397" y="7167"/>
                  </a:cubicBezTo>
                  <a:cubicBezTo>
                    <a:pt x="3428" y="7186"/>
                    <a:pt x="3461" y="7196"/>
                    <a:pt x="3493" y="7196"/>
                  </a:cubicBezTo>
                  <a:cubicBezTo>
                    <a:pt x="3559" y="7196"/>
                    <a:pt x="3619" y="7156"/>
                    <a:pt x="3635" y="7084"/>
                  </a:cubicBezTo>
                  <a:cubicBezTo>
                    <a:pt x="3659" y="7048"/>
                    <a:pt x="3682" y="6905"/>
                    <a:pt x="3813" y="6393"/>
                  </a:cubicBezTo>
                  <a:lnTo>
                    <a:pt x="3992" y="5762"/>
                  </a:lnTo>
                  <a:lnTo>
                    <a:pt x="4194" y="5024"/>
                  </a:lnTo>
                  <a:cubicBezTo>
                    <a:pt x="4254" y="4821"/>
                    <a:pt x="4444" y="4655"/>
                    <a:pt x="4682" y="4655"/>
                  </a:cubicBezTo>
                  <a:close/>
                  <a:moveTo>
                    <a:pt x="5337" y="5774"/>
                  </a:moveTo>
                  <a:cubicBezTo>
                    <a:pt x="5614" y="6801"/>
                    <a:pt x="5643" y="6918"/>
                    <a:pt x="5642" y="6918"/>
                  </a:cubicBezTo>
                  <a:cubicBezTo>
                    <a:pt x="5641" y="6918"/>
                    <a:pt x="5638" y="6908"/>
                    <a:pt x="5638" y="6908"/>
                  </a:cubicBezTo>
                  <a:lnTo>
                    <a:pt x="5638" y="6908"/>
                  </a:lnTo>
                  <a:cubicBezTo>
                    <a:pt x="5638" y="6908"/>
                    <a:pt x="5647" y="6939"/>
                    <a:pt x="5694" y="7107"/>
                  </a:cubicBezTo>
                  <a:cubicBezTo>
                    <a:pt x="5706" y="7155"/>
                    <a:pt x="5730" y="7203"/>
                    <a:pt x="5778" y="7215"/>
                  </a:cubicBezTo>
                  <a:cubicBezTo>
                    <a:pt x="5800" y="7223"/>
                    <a:pt x="5820" y="7227"/>
                    <a:pt x="5839" y="7227"/>
                  </a:cubicBezTo>
                  <a:cubicBezTo>
                    <a:pt x="5948" y="7227"/>
                    <a:pt x="6017" y="7094"/>
                    <a:pt x="6373" y="7012"/>
                  </a:cubicBezTo>
                  <a:cubicBezTo>
                    <a:pt x="6538" y="6965"/>
                    <a:pt x="6699" y="6943"/>
                    <a:pt x="6855" y="6943"/>
                  </a:cubicBezTo>
                  <a:cubicBezTo>
                    <a:pt x="8084" y="6943"/>
                    <a:pt x="8957" y="8303"/>
                    <a:pt x="8302" y="9465"/>
                  </a:cubicBezTo>
                  <a:cubicBezTo>
                    <a:pt x="7970" y="10039"/>
                    <a:pt x="7408" y="10308"/>
                    <a:pt x="6849" y="10308"/>
                  </a:cubicBezTo>
                  <a:cubicBezTo>
                    <a:pt x="6144" y="10308"/>
                    <a:pt x="5444" y="9880"/>
                    <a:pt x="5218" y="9096"/>
                  </a:cubicBezTo>
                  <a:cubicBezTo>
                    <a:pt x="5183" y="9001"/>
                    <a:pt x="4921" y="8000"/>
                    <a:pt x="4825" y="7667"/>
                  </a:cubicBezTo>
                  <a:cubicBezTo>
                    <a:pt x="4849" y="7619"/>
                    <a:pt x="4885" y="7453"/>
                    <a:pt x="5040" y="6869"/>
                  </a:cubicBezTo>
                  <a:cubicBezTo>
                    <a:pt x="5218" y="6191"/>
                    <a:pt x="5159" y="6453"/>
                    <a:pt x="5337" y="5774"/>
                  </a:cubicBezTo>
                  <a:close/>
                  <a:moveTo>
                    <a:pt x="3839" y="0"/>
                  </a:moveTo>
                  <a:cubicBezTo>
                    <a:pt x="3778" y="0"/>
                    <a:pt x="3716" y="15"/>
                    <a:pt x="3659" y="47"/>
                  </a:cubicBezTo>
                  <a:cubicBezTo>
                    <a:pt x="3063" y="357"/>
                    <a:pt x="2742" y="1035"/>
                    <a:pt x="2920" y="1714"/>
                  </a:cubicBezTo>
                  <a:lnTo>
                    <a:pt x="3849" y="5143"/>
                  </a:lnTo>
                  <a:cubicBezTo>
                    <a:pt x="3670" y="5833"/>
                    <a:pt x="3718" y="5655"/>
                    <a:pt x="3397" y="6810"/>
                  </a:cubicBezTo>
                  <a:cubicBezTo>
                    <a:pt x="3278" y="6750"/>
                    <a:pt x="3158" y="6715"/>
                    <a:pt x="3039" y="6679"/>
                  </a:cubicBezTo>
                  <a:cubicBezTo>
                    <a:pt x="2859" y="6630"/>
                    <a:pt x="2682" y="6607"/>
                    <a:pt x="2510" y="6607"/>
                  </a:cubicBezTo>
                  <a:cubicBezTo>
                    <a:pt x="1060" y="6607"/>
                    <a:pt x="0" y="8245"/>
                    <a:pt x="777" y="9608"/>
                  </a:cubicBezTo>
                  <a:cubicBezTo>
                    <a:pt x="1168" y="10290"/>
                    <a:pt x="1839" y="10613"/>
                    <a:pt x="2507" y="10613"/>
                  </a:cubicBezTo>
                  <a:cubicBezTo>
                    <a:pt x="3342" y="10613"/>
                    <a:pt x="4173" y="10107"/>
                    <a:pt x="4444" y="9167"/>
                  </a:cubicBezTo>
                  <a:lnTo>
                    <a:pt x="4682" y="8262"/>
                  </a:lnTo>
                  <a:cubicBezTo>
                    <a:pt x="4932" y="9215"/>
                    <a:pt x="4921" y="9167"/>
                    <a:pt x="4932" y="9179"/>
                  </a:cubicBezTo>
                  <a:cubicBezTo>
                    <a:pt x="5087" y="9691"/>
                    <a:pt x="5409" y="10084"/>
                    <a:pt x="5873" y="10358"/>
                  </a:cubicBezTo>
                  <a:cubicBezTo>
                    <a:pt x="6181" y="10531"/>
                    <a:pt x="6516" y="10613"/>
                    <a:pt x="6848" y="10613"/>
                  </a:cubicBezTo>
                  <a:cubicBezTo>
                    <a:pt x="7542" y="10613"/>
                    <a:pt x="8221" y="10252"/>
                    <a:pt x="8600" y="9608"/>
                  </a:cubicBezTo>
                  <a:cubicBezTo>
                    <a:pt x="9365" y="8226"/>
                    <a:pt x="8308" y="6606"/>
                    <a:pt x="6852" y="6606"/>
                  </a:cubicBezTo>
                  <a:cubicBezTo>
                    <a:pt x="6677" y="6606"/>
                    <a:pt x="6497" y="6629"/>
                    <a:pt x="6314" y="6679"/>
                  </a:cubicBezTo>
                  <a:cubicBezTo>
                    <a:pt x="6195" y="6715"/>
                    <a:pt x="6064" y="6750"/>
                    <a:pt x="5956" y="6810"/>
                  </a:cubicBezTo>
                  <a:cubicBezTo>
                    <a:pt x="5587" y="5405"/>
                    <a:pt x="5516" y="5179"/>
                    <a:pt x="5516" y="5143"/>
                  </a:cubicBezTo>
                  <a:lnTo>
                    <a:pt x="5778" y="4167"/>
                  </a:lnTo>
                  <a:cubicBezTo>
                    <a:pt x="5814" y="4071"/>
                    <a:pt x="5754" y="4000"/>
                    <a:pt x="5671" y="3976"/>
                  </a:cubicBezTo>
                  <a:cubicBezTo>
                    <a:pt x="5653" y="3969"/>
                    <a:pt x="5637" y="3965"/>
                    <a:pt x="5621" y="3965"/>
                  </a:cubicBezTo>
                  <a:cubicBezTo>
                    <a:pt x="5559" y="3965"/>
                    <a:pt x="5509" y="4015"/>
                    <a:pt x="5480" y="4071"/>
                  </a:cubicBezTo>
                  <a:cubicBezTo>
                    <a:pt x="5468" y="4107"/>
                    <a:pt x="5444" y="4226"/>
                    <a:pt x="5337" y="4655"/>
                  </a:cubicBezTo>
                  <a:cubicBezTo>
                    <a:pt x="5179" y="4455"/>
                    <a:pt x="4939" y="4336"/>
                    <a:pt x="4695" y="4336"/>
                  </a:cubicBezTo>
                  <a:cubicBezTo>
                    <a:pt x="4590" y="4336"/>
                    <a:pt x="4485" y="4358"/>
                    <a:pt x="4385" y="4405"/>
                  </a:cubicBezTo>
                  <a:cubicBezTo>
                    <a:pt x="4444" y="4167"/>
                    <a:pt x="4980" y="2190"/>
                    <a:pt x="5087" y="1797"/>
                  </a:cubicBezTo>
                  <a:cubicBezTo>
                    <a:pt x="5111" y="1702"/>
                    <a:pt x="5052" y="1631"/>
                    <a:pt x="4980" y="1607"/>
                  </a:cubicBezTo>
                  <a:cubicBezTo>
                    <a:pt x="4961" y="1600"/>
                    <a:pt x="4942" y="1596"/>
                    <a:pt x="4925" y="1596"/>
                  </a:cubicBezTo>
                  <a:cubicBezTo>
                    <a:pt x="4858" y="1596"/>
                    <a:pt x="4809" y="1647"/>
                    <a:pt x="4790" y="1714"/>
                  </a:cubicBezTo>
                  <a:lnTo>
                    <a:pt x="4694" y="2023"/>
                  </a:lnTo>
                  <a:cubicBezTo>
                    <a:pt x="4218" y="249"/>
                    <a:pt x="4266" y="416"/>
                    <a:pt x="4218" y="285"/>
                  </a:cubicBezTo>
                  <a:cubicBezTo>
                    <a:pt x="4166" y="111"/>
                    <a:pt x="4005" y="0"/>
                    <a:pt x="38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65" name="Google Shape;12565;p82"/>
            <p:cNvSpPr/>
            <p:nvPr/>
          </p:nvSpPr>
          <p:spPr>
            <a:xfrm>
              <a:off x="3277873" y="349138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66" name="Google Shape;12566;p82"/>
            <p:cNvSpPr/>
            <p:nvPr/>
          </p:nvSpPr>
          <p:spPr>
            <a:xfrm>
              <a:off x="3278986" y="352468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67" name="Google Shape;12567;p82"/>
            <p:cNvSpPr/>
            <p:nvPr/>
          </p:nvSpPr>
          <p:spPr>
            <a:xfrm>
              <a:off x="3219543" y="358641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68" name="Google Shape;12568;p82"/>
            <p:cNvSpPr/>
            <p:nvPr/>
          </p:nvSpPr>
          <p:spPr>
            <a:xfrm>
              <a:off x="3219543" y="358641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69" name="Google Shape;12569;p82"/>
            <p:cNvSpPr/>
            <p:nvPr/>
          </p:nvSpPr>
          <p:spPr>
            <a:xfrm>
              <a:off x="3219543" y="358641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0" name="Google Shape;12570;p82"/>
            <p:cNvSpPr/>
            <p:nvPr/>
          </p:nvSpPr>
          <p:spPr>
            <a:xfrm>
              <a:off x="3247181" y="344478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1" name="Google Shape;12571;p82"/>
            <p:cNvSpPr/>
            <p:nvPr/>
          </p:nvSpPr>
          <p:spPr>
            <a:xfrm>
              <a:off x="3257422" y="360422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2" name="Google Shape;12572;p82"/>
            <p:cNvSpPr/>
            <p:nvPr/>
          </p:nvSpPr>
          <p:spPr>
            <a:xfrm>
              <a:off x="3257422" y="360422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3" name="Google Shape;12573;p82"/>
            <p:cNvSpPr/>
            <p:nvPr/>
          </p:nvSpPr>
          <p:spPr>
            <a:xfrm>
              <a:off x="3247181" y="344478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4" name="Google Shape;12574;p82"/>
            <p:cNvSpPr/>
            <p:nvPr/>
          </p:nvSpPr>
          <p:spPr>
            <a:xfrm>
              <a:off x="3257422" y="360422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5" name="Google Shape;12575;p82"/>
            <p:cNvSpPr/>
            <p:nvPr/>
          </p:nvSpPr>
          <p:spPr>
            <a:xfrm>
              <a:off x="3257422" y="360422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6" name="Google Shape;12576;p82"/>
            <p:cNvSpPr/>
            <p:nvPr/>
          </p:nvSpPr>
          <p:spPr>
            <a:xfrm>
              <a:off x="3257422" y="360422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7" name="Google Shape;12577;p82"/>
            <p:cNvSpPr/>
            <p:nvPr/>
          </p:nvSpPr>
          <p:spPr>
            <a:xfrm>
              <a:off x="3269922" y="339860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8" name="Google Shape;12578;p82"/>
            <p:cNvSpPr/>
            <p:nvPr/>
          </p:nvSpPr>
          <p:spPr>
            <a:xfrm>
              <a:off x="3259299" y="3361140"/>
              <a:ext cx="51174" cy="118060"/>
            </a:xfrm>
            <a:custGeom>
              <a:avLst/>
              <a:gdLst/>
              <a:ahLst/>
              <a:cxnLst/>
              <a:rect l="l" t="t" r="r" b="b"/>
              <a:pathLst>
                <a:path w="1609" h="3712" extrusionOk="0">
                  <a:moveTo>
                    <a:pt x="637" y="0"/>
                  </a:moveTo>
                  <a:cubicBezTo>
                    <a:pt x="469" y="0"/>
                    <a:pt x="315" y="111"/>
                    <a:pt x="263" y="285"/>
                  </a:cubicBezTo>
                  <a:cubicBezTo>
                    <a:pt x="215" y="428"/>
                    <a:pt x="263" y="285"/>
                    <a:pt x="37" y="1119"/>
                  </a:cubicBezTo>
                  <a:cubicBezTo>
                    <a:pt x="1" y="1202"/>
                    <a:pt x="60" y="1273"/>
                    <a:pt x="144" y="1309"/>
                  </a:cubicBezTo>
                  <a:cubicBezTo>
                    <a:pt x="156" y="1313"/>
                    <a:pt x="169" y="1314"/>
                    <a:pt x="181" y="1314"/>
                  </a:cubicBezTo>
                  <a:cubicBezTo>
                    <a:pt x="248" y="1314"/>
                    <a:pt x="304" y="1262"/>
                    <a:pt x="334" y="1202"/>
                  </a:cubicBezTo>
                  <a:cubicBezTo>
                    <a:pt x="346" y="1154"/>
                    <a:pt x="394" y="976"/>
                    <a:pt x="560" y="404"/>
                  </a:cubicBezTo>
                  <a:cubicBezTo>
                    <a:pt x="569" y="370"/>
                    <a:pt x="602" y="342"/>
                    <a:pt x="637" y="342"/>
                  </a:cubicBezTo>
                  <a:cubicBezTo>
                    <a:pt x="652" y="342"/>
                    <a:pt x="666" y="346"/>
                    <a:pt x="680" y="357"/>
                  </a:cubicBezTo>
                  <a:cubicBezTo>
                    <a:pt x="1156" y="607"/>
                    <a:pt x="1394" y="1142"/>
                    <a:pt x="1251" y="1666"/>
                  </a:cubicBezTo>
                  <a:lnTo>
                    <a:pt x="763" y="3512"/>
                  </a:lnTo>
                  <a:cubicBezTo>
                    <a:pt x="739" y="3595"/>
                    <a:pt x="799" y="3678"/>
                    <a:pt x="870" y="3702"/>
                  </a:cubicBezTo>
                  <a:cubicBezTo>
                    <a:pt x="885" y="3709"/>
                    <a:pt x="901" y="3712"/>
                    <a:pt x="916" y="3712"/>
                  </a:cubicBezTo>
                  <a:cubicBezTo>
                    <a:pt x="982" y="3712"/>
                    <a:pt x="1041" y="3653"/>
                    <a:pt x="1061" y="3595"/>
                  </a:cubicBezTo>
                  <a:cubicBezTo>
                    <a:pt x="1537" y="1750"/>
                    <a:pt x="1608" y="1702"/>
                    <a:pt x="1608" y="1381"/>
                  </a:cubicBezTo>
                  <a:cubicBezTo>
                    <a:pt x="1596" y="785"/>
                    <a:pt x="1299" y="297"/>
                    <a:pt x="822" y="47"/>
                  </a:cubicBezTo>
                  <a:cubicBezTo>
                    <a:pt x="762" y="15"/>
                    <a:pt x="699" y="0"/>
                    <a:pt x="63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9" name="Google Shape;12579;p82"/>
            <p:cNvSpPr/>
            <p:nvPr/>
          </p:nvSpPr>
          <p:spPr>
            <a:xfrm>
              <a:off x="3269922" y="339860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80" name="Google Shape;12580;p82"/>
            <p:cNvSpPr/>
            <p:nvPr/>
          </p:nvSpPr>
          <p:spPr>
            <a:xfrm>
              <a:off x="3269922" y="339860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581" name="Google Shape;12581;p82"/>
          <p:cNvGrpSpPr/>
          <p:nvPr/>
        </p:nvGrpSpPr>
        <p:grpSpPr>
          <a:xfrm>
            <a:off x="3557095" y="4243484"/>
            <a:ext cx="364061" cy="450401"/>
            <a:chOff x="2667821" y="3361108"/>
            <a:chExt cx="273046" cy="337801"/>
          </a:xfrm>
          <a:solidFill>
            <a:srgbClr val="D2DE00"/>
          </a:solidFill>
        </p:grpSpPr>
        <p:sp>
          <p:nvSpPr>
            <p:cNvPr id="12582" name="Google Shape;12582;p82"/>
            <p:cNvSpPr/>
            <p:nvPr/>
          </p:nvSpPr>
          <p:spPr>
            <a:xfrm>
              <a:off x="2799971" y="3361108"/>
              <a:ext cx="10273" cy="36385"/>
            </a:xfrm>
            <a:custGeom>
              <a:avLst/>
              <a:gdLst/>
              <a:ahLst/>
              <a:cxnLst/>
              <a:rect l="l" t="t" r="r" b="b"/>
              <a:pathLst>
                <a:path w="323" h="1144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977"/>
                  </a:lnTo>
                  <a:cubicBezTo>
                    <a:pt x="1" y="1072"/>
                    <a:pt x="72" y="1143"/>
                    <a:pt x="155" y="1143"/>
                  </a:cubicBezTo>
                  <a:cubicBezTo>
                    <a:pt x="251" y="1143"/>
                    <a:pt x="322" y="1072"/>
                    <a:pt x="322" y="977"/>
                  </a:cubicBezTo>
                  <a:lnTo>
                    <a:pt x="322" y="167"/>
                  </a:lnTo>
                  <a:cubicBezTo>
                    <a:pt x="310" y="60"/>
                    <a:pt x="251" y="0"/>
                    <a:pt x="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83" name="Google Shape;12583;p82"/>
            <p:cNvSpPr/>
            <p:nvPr/>
          </p:nvSpPr>
          <p:spPr>
            <a:xfrm>
              <a:off x="2838964" y="3371063"/>
              <a:ext cx="22009" cy="34381"/>
            </a:xfrm>
            <a:custGeom>
              <a:avLst/>
              <a:gdLst/>
              <a:ahLst/>
              <a:cxnLst/>
              <a:rect l="l" t="t" r="r" b="b"/>
              <a:pathLst>
                <a:path w="692" h="1081" extrusionOk="0">
                  <a:moveTo>
                    <a:pt x="517" y="0"/>
                  </a:moveTo>
                  <a:cubicBezTo>
                    <a:pt x="454" y="0"/>
                    <a:pt x="385" y="31"/>
                    <a:pt x="358" y="104"/>
                  </a:cubicBezTo>
                  <a:lnTo>
                    <a:pt x="49" y="866"/>
                  </a:lnTo>
                  <a:cubicBezTo>
                    <a:pt x="1" y="961"/>
                    <a:pt x="84" y="1080"/>
                    <a:pt x="203" y="1080"/>
                  </a:cubicBezTo>
                  <a:cubicBezTo>
                    <a:pt x="263" y="1080"/>
                    <a:pt x="322" y="1057"/>
                    <a:pt x="346" y="985"/>
                  </a:cubicBezTo>
                  <a:lnTo>
                    <a:pt x="656" y="223"/>
                  </a:lnTo>
                  <a:cubicBezTo>
                    <a:pt x="691" y="152"/>
                    <a:pt x="644" y="45"/>
                    <a:pt x="572" y="9"/>
                  </a:cubicBezTo>
                  <a:cubicBezTo>
                    <a:pt x="556" y="3"/>
                    <a:pt x="537" y="0"/>
                    <a:pt x="51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84" name="Google Shape;12584;p82"/>
            <p:cNvSpPr/>
            <p:nvPr/>
          </p:nvSpPr>
          <p:spPr>
            <a:xfrm>
              <a:off x="2873822" y="3399815"/>
              <a:ext cx="29197" cy="28338"/>
            </a:xfrm>
            <a:custGeom>
              <a:avLst/>
              <a:gdLst/>
              <a:ahLst/>
              <a:cxnLst/>
              <a:rect l="l" t="t" r="r" b="b"/>
              <a:pathLst>
                <a:path w="918" h="891" extrusionOk="0">
                  <a:moveTo>
                    <a:pt x="744" y="1"/>
                  </a:moveTo>
                  <a:cubicBezTo>
                    <a:pt x="703" y="1"/>
                    <a:pt x="661" y="16"/>
                    <a:pt x="631" y="45"/>
                  </a:cubicBezTo>
                  <a:lnTo>
                    <a:pt x="60" y="629"/>
                  </a:lnTo>
                  <a:cubicBezTo>
                    <a:pt x="0" y="688"/>
                    <a:pt x="0" y="784"/>
                    <a:pt x="60" y="843"/>
                  </a:cubicBezTo>
                  <a:cubicBezTo>
                    <a:pt x="84" y="879"/>
                    <a:pt x="131" y="891"/>
                    <a:pt x="179" y="891"/>
                  </a:cubicBezTo>
                  <a:cubicBezTo>
                    <a:pt x="286" y="891"/>
                    <a:pt x="274" y="831"/>
                    <a:pt x="858" y="272"/>
                  </a:cubicBezTo>
                  <a:cubicBezTo>
                    <a:pt x="917" y="212"/>
                    <a:pt x="917" y="105"/>
                    <a:pt x="858" y="45"/>
                  </a:cubicBezTo>
                  <a:cubicBezTo>
                    <a:pt x="828" y="16"/>
                    <a:pt x="786" y="1"/>
                    <a:pt x="7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85" name="Google Shape;12585;p82"/>
            <p:cNvSpPr/>
            <p:nvPr/>
          </p:nvSpPr>
          <p:spPr>
            <a:xfrm>
              <a:off x="2894655" y="3442656"/>
              <a:ext cx="37116" cy="19592"/>
            </a:xfrm>
            <a:custGeom>
              <a:avLst/>
              <a:gdLst/>
              <a:ahLst/>
              <a:cxnLst/>
              <a:rect l="l" t="t" r="r" b="b"/>
              <a:pathLst>
                <a:path w="1167" h="616" extrusionOk="0">
                  <a:moveTo>
                    <a:pt x="973" y="1"/>
                  </a:moveTo>
                  <a:cubicBezTo>
                    <a:pt x="955" y="1"/>
                    <a:pt x="936" y="3"/>
                    <a:pt x="917" y="8"/>
                  </a:cubicBezTo>
                  <a:lnTo>
                    <a:pt x="155" y="318"/>
                  </a:lnTo>
                  <a:cubicBezTo>
                    <a:pt x="0" y="377"/>
                    <a:pt x="36" y="615"/>
                    <a:pt x="214" y="615"/>
                  </a:cubicBezTo>
                  <a:cubicBezTo>
                    <a:pt x="274" y="615"/>
                    <a:pt x="238" y="615"/>
                    <a:pt x="1036" y="294"/>
                  </a:cubicBezTo>
                  <a:cubicBezTo>
                    <a:pt x="1131" y="282"/>
                    <a:pt x="1167" y="175"/>
                    <a:pt x="1131" y="103"/>
                  </a:cubicBezTo>
                  <a:cubicBezTo>
                    <a:pt x="1103" y="37"/>
                    <a:pt x="1044" y="1"/>
                    <a:pt x="97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86" name="Google Shape;12586;p82"/>
            <p:cNvSpPr/>
            <p:nvPr/>
          </p:nvSpPr>
          <p:spPr>
            <a:xfrm>
              <a:off x="2904482" y="3493258"/>
              <a:ext cx="36385" cy="10273"/>
            </a:xfrm>
            <a:custGeom>
              <a:avLst/>
              <a:gdLst/>
              <a:ahLst/>
              <a:cxnLst/>
              <a:rect l="l" t="t" r="r" b="b"/>
              <a:pathLst>
                <a:path w="1144" h="323" extrusionOk="0">
                  <a:moveTo>
                    <a:pt x="155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5" y="322"/>
                  </a:cubicBezTo>
                  <a:lnTo>
                    <a:pt x="977" y="322"/>
                  </a:lnTo>
                  <a:cubicBezTo>
                    <a:pt x="1072" y="322"/>
                    <a:pt x="1144" y="251"/>
                    <a:pt x="1144" y="155"/>
                  </a:cubicBezTo>
                  <a:cubicBezTo>
                    <a:pt x="1144" y="72"/>
                    <a:pt x="1072" y="1"/>
                    <a:pt x="9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87" name="Google Shape;12587;p82"/>
            <p:cNvSpPr/>
            <p:nvPr/>
          </p:nvSpPr>
          <p:spPr>
            <a:xfrm>
              <a:off x="2895386" y="3533364"/>
              <a:ext cx="35653" cy="20196"/>
            </a:xfrm>
            <a:custGeom>
              <a:avLst/>
              <a:gdLst/>
              <a:ahLst/>
              <a:cxnLst/>
              <a:rect l="l" t="t" r="r" b="b"/>
              <a:pathLst>
                <a:path w="1121" h="635" extrusionOk="0">
                  <a:moveTo>
                    <a:pt x="179" y="0"/>
                  </a:moveTo>
                  <a:cubicBezTo>
                    <a:pt x="118" y="0"/>
                    <a:pt x="54" y="38"/>
                    <a:pt x="37" y="109"/>
                  </a:cubicBezTo>
                  <a:cubicBezTo>
                    <a:pt x="1" y="180"/>
                    <a:pt x="37" y="288"/>
                    <a:pt x="120" y="311"/>
                  </a:cubicBezTo>
                  <a:lnTo>
                    <a:pt x="882" y="621"/>
                  </a:lnTo>
                  <a:cubicBezTo>
                    <a:pt x="901" y="630"/>
                    <a:pt x="922" y="635"/>
                    <a:pt x="943" y="635"/>
                  </a:cubicBezTo>
                  <a:cubicBezTo>
                    <a:pt x="1004" y="635"/>
                    <a:pt x="1067" y="599"/>
                    <a:pt x="1084" y="538"/>
                  </a:cubicBezTo>
                  <a:cubicBezTo>
                    <a:pt x="1120" y="442"/>
                    <a:pt x="1084" y="359"/>
                    <a:pt x="1001" y="323"/>
                  </a:cubicBezTo>
                  <a:lnTo>
                    <a:pt x="239" y="14"/>
                  </a:lnTo>
                  <a:cubicBezTo>
                    <a:pt x="221" y="5"/>
                    <a:pt x="200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88" name="Google Shape;12588;p82"/>
            <p:cNvSpPr/>
            <p:nvPr/>
          </p:nvSpPr>
          <p:spPr>
            <a:xfrm>
              <a:off x="2872677" y="3567586"/>
              <a:ext cx="30692" cy="28338"/>
            </a:xfrm>
            <a:custGeom>
              <a:avLst/>
              <a:gdLst/>
              <a:ahLst/>
              <a:cxnLst/>
              <a:rect l="l" t="t" r="r" b="b"/>
              <a:pathLst>
                <a:path w="965" h="891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4"/>
                    <a:pt x="1" y="200"/>
                    <a:pt x="60" y="259"/>
                  </a:cubicBezTo>
                  <a:cubicBezTo>
                    <a:pt x="644" y="819"/>
                    <a:pt x="620" y="890"/>
                    <a:pt x="751" y="890"/>
                  </a:cubicBezTo>
                  <a:cubicBezTo>
                    <a:pt x="894" y="890"/>
                    <a:pt x="965" y="712"/>
                    <a:pt x="858" y="616"/>
                  </a:cubicBezTo>
                  <a:lnTo>
                    <a:pt x="286" y="45"/>
                  </a:ln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89" name="Google Shape;12589;p82"/>
            <p:cNvSpPr/>
            <p:nvPr/>
          </p:nvSpPr>
          <p:spPr>
            <a:xfrm>
              <a:off x="2838233" y="3589818"/>
              <a:ext cx="21214" cy="34318"/>
            </a:xfrm>
            <a:custGeom>
              <a:avLst/>
              <a:gdLst/>
              <a:ahLst/>
              <a:cxnLst/>
              <a:rect l="l" t="t" r="r" b="b"/>
              <a:pathLst>
                <a:path w="667" h="1079" extrusionOk="0">
                  <a:moveTo>
                    <a:pt x="179" y="1"/>
                  </a:moveTo>
                  <a:cubicBezTo>
                    <a:pt x="159" y="1"/>
                    <a:pt x="139" y="4"/>
                    <a:pt x="119" y="13"/>
                  </a:cubicBezTo>
                  <a:cubicBezTo>
                    <a:pt x="48" y="37"/>
                    <a:pt x="0" y="132"/>
                    <a:pt x="24" y="215"/>
                  </a:cubicBezTo>
                  <a:lnTo>
                    <a:pt x="345" y="977"/>
                  </a:lnTo>
                  <a:cubicBezTo>
                    <a:pt x="365" y="1036"/>
                    <a:pt x="425" y="1079"/>
                    <a:pt x="499" y="1079"/>
                  </a:cubicBezTo>
                  <a:cubicBezTo>
                    <a:pt x="514" y="1079"/>
                    <a:pt x="531" y="1077"/>
                    <a:pt x="548" y="1072"/>
                  </a:cubicBezTo>
                  <a:cubicBezTo>
                    <a:pt x="643" y="1037"/>
                    <a:pt x="667" y="929"/>
                    <a:pt x="643" y="858"/>
                  </a:cubicBezTo>
                  <a:lnTo>
                    <a:pt x="322" y="96"/>
                  </a:lnTo>
                  <a:cubicBezTo>
                    <a:pt x="303" y="41"/>
                    <a:pt x="243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90" name="Google Shape;12590;p82"/>
            <p:cNvSpPr/>
            <p:nvPr/>
          </p:nvSpPr>
          <p:spPr>
            <a:xfrm>
              <a:off x="2747334" y="3589754"/>
              <a:ext cx="21627" cy="34572"/>
            </a:xfrm>
            <a:custGeom>
              <a:avLst/>
              <a:gdLst/>
              <a:ahLst/>
              <a:cxnLst/>
              <a:rect l="l" t="t" r="r" b="b"/>
              <a:pathLst>
                <a:path w="680" h="1087" extrusionOk="0">
                  <a:moveTo>
                    <a:pt x="499" y="1"/>
                  </a:moveTo>
                  <a:cubicBezTo>
                    <a:pt x="438" y="1"/>
                    <a:pt x="375" y="36"/>
                    <a:pt x="358" y="98"/>
                  </a:cubicBezTo>
                  <a:lnTo>
                    <a:pt x="36" y="860"/>
                  </a:lnTo>
                  <a:cubicBezTo>
                    <a:pt x="1" y="967"/>
                    <a:pt x="72" y="1086"/>
                    <a:pt x="191" y="1086"/>
                  </a:cubicBezTo>
                  <a:cubicBezTo>
                    <a:pt x="251" y="1086"/>
                    <a:pt x="310" y="1051"/>
                    <a:pt x="334" y="979"/>
                  </a:cubicBezTo>
                  <a:lnTo>
                    <a:pt x="655" y="217"/>
                  </a:lnTo>
                  <a:cubicBezTo>
                    <a:pt x="679" y="134"/>
                    <a:pt x="632" y="39"/>
                    <a:pt x="560" y="15"/>
                  </a:cubicBezTo>
                  <a:cubicBezTo>
                    <a:pt x="542" y="5"/>
                    <a:pt x="520" y="1"/>
                    <a:pt x="49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91" name="Google Shape;12591;p82"/>
            <p:cNvSpPr/>
            <p:nvPr/>
          </p:nvSpPr>
          <p:spPr>
            <a:xfrm>
              <a:off x="2705319" y="3566441"/>
              <a:ext cx="29547" cy="28625"/>
            </a:xfrm>
            <a:custGeom>
              <a:avLst/>
              <a:gdLst/>
              <a:ahLst/>
              <a:cxnLst/>
              <a:rect l="l" t="t" r="r" b="b"/>
              <a:pathLst>
                <a:path w="929" h="900" extrusionOk="0">
                  <a:moveTo>
                    <a:pt x="744" y="1"/>
                  </a:moveTo>
                  <a:cubicBezTo>
                    <a:pt x="702" y="1"/>
                    <a:pt x="661" y="15"/>
                    <a:pt x="631" y="45"/>
                  </a:cubicBezTo>
                  <a:lnTo>
                    <a:pt x="60" y="629"/>
                  </a:lnTo>
                  <a:cubicBezTo>
                    <a:pt x="0" y="688"/>
                    <a:pt x="0" y="795"/>
                    <a:pt x="60" y="855"/>
                  </a:cubicBezTo>
                  <a:cubicBezTo>
                    <a:pt x="89" y="885"/>
                    <a:pt x="128" y="899"/>
                    <a:pt x="167" y="899"/>
                  </a:cubicBezTo>
                  <a:cubicBezTo>
                    <a:pt x="205" y="899"/>
                    <a:pt x="244" y="885"/>
                    <a:pt x="274" y="855"/>
                  </a:cubicBezTo>
                  <a:lnTo>
                    <a:pt x="857" y="271"/>
                  </a:lnTo>
                  <a:cubicBezTo>
                    <a:pt x="929" y="212"/>
                    <a:pt x="929" y="105"/>
                    <a:pt x="857" y="45"/>
                  </a:cubicBezTo>
                  <a:cubicBezTo>
                    <a:pt x="827" y="15"/>
                    <a:pt x="786" y="1"/>
                    <a:pt x="7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92" name="Google Shape;12592;p82"/>
            <p:cNvSpPr/>
            <p:nvPr/>
          </p:nvSpPr>
          <p:spPr>
            <a:xfrm>
              <a:off x="2676918" y="3532060"/>
              <a:ext cx="35240" cy="20133"/>
            </a:xfrm>
            <a:custGeom>
              <a:avLst/>
              <a:gdLst/>
              <a:ahLst/>
              <a:cxnLst/>
              <a:rect l="l" t="t" r="r" b="b"/>
              <a:pathLst>
                <a:path w="1108" h="633" extrusionOk="0">
                  <a:moveTo>
                    <a:pt x="918" y="1"/>
                  </a:moveTo>
                  <a:cubicBezTo>
                    <a:pt x="903" y="1"/>
                    <a:pt x="886" y="3"/>
                    <a:pt x="869" y="7"/>
                  </a:cubicBezTo>
                  <a:lnTo>
                    <a:pt x="119" y="329"/>
                  </a:lnTo>
                  <a:cubicBezTo>
                    <a:pt x="36" y="352"/>
                    <a:pt x="0" y="448"/>
                    <a:pt x="24" y="531"/>
                  </a:cubicBezTo>
                  <a:cubicBezTo>
                    <a:pt x="53" y="590"/>
                    <a:pt x="115" y="632"/>
                    <a:pt x="182" y="632"/>
                  </a:cubicBezTo>
                  <a:cubicBezTo>
                    <a:pt x="197" y="632"/>
                    <a:pt x="211" y="630"/>
                    <a:pt x="226" y="626"/>
                  </a:cubicBezTo>
                  <a:lnTo>
                    <a:pt x="988" y="305"/>
                  </a:lnTo>
                  <a:cubicBezTo>
                    <a:pt x="1060" y="281"/>
                    <a:pt x="1107" y="174"/>
                    <a:pt x="1084" y="102"/>
                  </a:cubicBezTo>
                  <a:cubicBezTo>
                    <a:pt x="1054" y="44"/>
                    <a:pt x="992" y="1"/>
                    <a:pt x="91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93" name="Google Shape;12593;p82"/>
            <p:cNvSpPr/>
            <p:nvPr/>
          </p:nvSpPr>
          <p:spPr>
            <a:xfrm>
              <a:off x="2667821" y="3491763"/>
              <a:ext cx="36385" cy="10241"/>
            </a:xfrm>
            <a:custGeom>
              <a:avLst/>
              <a:gdLst/>
              <a:ahLst/>
              <a:cxnLst/>
              <a:rect l="l" t="t" r="r" b="b"/>
              <a:pathLst>
                <a:path w="1144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977" y="322"/>
                  </a:lnTo>
                  <a:cubicBezTo>
                    <a:pt x="1072" y="322"/>
                    <a:pt x="1143" y="250"/>
                    <a:pt x="1143" y="167"/>
                  </a:cubicBezTo>
                  <a:cubicBezTo>
                    <a:pt x="1131" y="72"/>
                    <a:pt x="1048" y="0"/>
                    <a:pt x="9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94" name="Google Shape;12594;p82"/>
            <p:cNvSpPr/>
            <p:nvPr/>
          </p:nvSpPr>
          <p:spPr>
            <a:xfrm>
              <a:off x="2677267" y="3441702"/>
              <a:ext cx="35653" cy="20069"/>
            </a:xfrm>
            <a:custGeom>
              <a:avLst/>
              <a:gdLst/>
              <a:ahLst/>
              <a:cxnLst/>
              <a:rect l="l" t="t" r="r" b="b"/>
              <a:pathLst>
                <a:path w="1121" h="631" extrusionOk="0">
                  <a:moveTo>
                    <a:pt x="173" y="1"/>
                  </a:moveTo>
                  <a:cubicBezTo>
                    <a:pt x="110" y="1"/>
                    <a:pt x="51" y="36"/>
                    <a:pt x="25" y="98"/>
                  </a:cubicBezTo>
                  <a:cubicBezTo>
                    <a:pt x="1" y="193"/>
                    <a:pt x="25" y="276"/>
                    <a:pt x="120" y="312"/>
                  </a:cubicBezTo>
                  <a:lnTo>
                    <a:pt x="882" y="622"/>
                  </a:lnTo>
                  <a:cubicBezTo>
                    <a:pt x="899" y="627"/>
                    <a:pt x="918" y="630"/>
                    <a:pt x="937" y="630"/>
                  </a:cubicBezTo>
                  <a:cubicBezTo>
                    <a:pt x="999" y="630"/>
                    <a:pt x="1066" y="599"/>
                    <a:pt x="1084" y="526"/>
                  </a:cubicBezTo>
                  <a:cubicBezTo>
                    <a:pt x="1120" y="443"/>
                    <a:pt x="1084" y="348"/>
                    <a:pt x="1001" y="324"/>
                  </a:cubicBezTo>
                  <a:lnTo>
                    <a:pt x="239" y="14"/>
                  </a:lnTo>
                  <a:cubicBezTo>
                    <a:pt x="217" y="5"/>
                    <a:pt x="195" y="1"/>
                    <a:pt x="17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95" name="Google Shape;12595;p82"/>
            <p:cNvSpPr/>
            <p:nvPr/>
          </p:nvSpPr>
          <p:spPr>
            <a:xfrm>
              <a:off x="2706051" y="3399084"/>
              <a:ext cx="30724" cy="28338"/>
            </a:xfrm>
            <a:custGeom>
              <a:avLst/>
              <a:gdLst/>
              <a:ahLst/>
              <a:cxnLst/>
              <a:rect l="l" t="t" r="r" b="b"/>
              <a:pathLst>
                <a:path w="966" h="891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4"/>
                    <a:pt x="1" y="199"/>
                    <a:pt x="60" y="259"/>
                  </a:cubicBezTo>
                  <a:cubicBezTo>
                    <a:pt x="644" y="819"/>
                    <a:pt x="632" y="890"/>
                    <a:pt x="751" y="890"/>
                  </a:cubicBezTo>
                  <a:cubicBezTo>
                    <a:pt x="894" y="890"/>
                    <a:pt x="965" y="723"/>
                    <a:pt x="870" y="616"/>
                  </a:cubicBezTo>
                  <a:lnTo>
                    <a:pt x="287" y="45"/>
                  </a:ln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96" name="Google Shape;12596;p82"/>
            <p:cNvSpPr/>
            <p:nvPr/>
          </p:nvSpPr>
          <p:spPr>
            <a:xfrm>
              <a:off x="2748861" y="3370713"/>
              <a:ext cx="21596" cy="34190"/>
            </a:xfrm>
            <a:custGeom>
              <a:avLst/>
              <a:gdLst/>
              <a:ahLst/>
              <a:cxnLst/>
              <a:rect l="l" t="t" r="r" b="b"/>
              <a:pathLst>
                <a:path w="679" h="1075" extrusionOk="0">
                  <a:moveTo>
                    <a:pt x="170" y="1"/>
                  </a:moveTo>
                  <a:cubicBezTo>
                    <a:pt x="153" y="1"/>
                    <a:pt x="136" y="3"/>
                    <a:pt x="119" y="8"/>
                  </a:cubicBezTo>
                  <a:cubicBezTo>
                    <a:pt x="36" y="44"/>
                    <a:pt x="0" y="127"/>
                    <a:pt x="24" y="210"/>
                  </a:cubicBezTo>
                  <a:lnTo>
                    <a:pt x="334" y="972"/>
                  </a:lnTo>
                  <a:cubicBezTo>
                    <a:pt x="362" y="1039"/>
                    <a:pt x="421" y="1075"/>
                    <a:pt x="491" y="1075"/>
                  </a:cubicBezTo>
                  <a:cubicBezTo>
                    <a:pt x="510" y="1075"/>
                    <a:pt x="528" y="1073"/>
                    <a:pt x="548" y="1068"/>
                  </a:cubicBezTo>
                  <a:cubicBezTo>
                    <a:pt x="631" y="1020"/>
                    <a:pt x="679" y="937"/>
                    <a:pt x="631" y="841"/>
                  </a:cubicBezTo>
                  <a:lnTo>
                    <a:pt x="322" y="103"/>
                  </a:lnTo>
                  <a:cubicBezTo>
                    <a:pt x="293" y="37"/>
                    <a:pt x="235" y="1"/>
                    <a:pt x="17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97" name="Google Shape;12597;p82"/>
            <p:cNvSpPr/>
            <p:nvPr/>
          </p:nvSpPr>
          <p:spPr>
            <a:xfrm>
              <a:off x="2749242" y="3533364"/>
              <a:ext cx="111731" cy="115198"/>
            </a:xfrm>
            <a:custGeom>
              <a:avLst/>
              <a:gdLst/>
              <a:ahLst/>
              <a:cxnLst/>
              <a:rect l="l" t="t" r="r" b="b"/>
              <a:pathLst>
                <a:path w="3513" h="3622" extrusionOk="0">
                  <a:moveTo>
                    <a:pt x="3224" y="0"/>
                  </a:moveTo>
                  <a:cubicBezTo>
                    <a:pt x="3217" y="0"/>
                    <a:pt x="3210" y="1"/>
                    <a:pt x="3203" y="2"/>
                  </a:cubicBezTo>
                  <a:cubicBezTo>
                    <a:pt x="3108" y="14"/>
                    <a:pt x="3048" y="85"/>
                    <a:pt x="3060" y="180"/>
                  </a:cubicBezTo>
                  <a:lnTo>
                    <a:pt x="3155" y="740"/>
                  </a:lnTo>
                  <a:lnTo>
                    <a:pt x="3155" y="776"/>
                  </a:lnTo>
                  <a:cubicBezTo>
                    <a:pt x="3155" y="842"/>
                    <a:pt x="3087" y="909"/>
                    <a:pt x="3017" y="909"/>
                  </a:cubicBezTo>
                  <a:cubicBezTo>
                    <a:pt x="2999" y="909"/>
                    <a:pt x="2982" y="904"/>
                    <a:pt x="2965" y="895"/>
                  </a:cubicBezTo>
                  <a:cubicBezTo>
                    <a:pt x="2965" y="895"/>
                    <a:pt x="1929" y="359"/>
                    <a:pt x="1917" y="347"/>
                  </a:cubicBezTo>
                  <a:cubicBezTo>
                    <a:pt x="1858" y="320"/>
                    <a:pt x="1794" y="308"/>
                    <a:pt x="1731" y="308"/>
                  </a:cubicBezTo>
                  <a:cubicBezTo>
                    <a:pt x="1654" y="308"/>
                    <a:pt x="1578" y="326"/>
                    <a:pt x="1512" y="359"/>
                  </a:cubicBezTo>
                  <a:cubicBezTo>
                    <a:pt x="1453" y="383"/>
                    <a:pt x="548" y="859"/>
                    <a:pt x="500" y="895"/>
                  </a:cubicBezTo>
                  <a:cubicBezTo>
                    <a:pt x="480" y="906"/>
                    <a:pt x="459" y="911"/>
                    <a:pt x="438" y="911"/>
                  </a:cubicBezTo>
                  <a:cubicBezTo>
                    <a:pt x="372" y="911"/>
                    <a:pt x="310" y="857"/>
                    <a:pt x="310" y="776"/>
                  </a:cubicBezTo>
                  <a:cubicBezTo>
                    <a:pt x="310" y="764"/>
                    <a:pt x="310" y="740"/>
                    <a:pt x="345" y="585"/>
                  </a:cubicBezTo>
                  <a:cubicBezTo>
                    <a:pt x="357" y="490"/>
                    <a:pt x="298" y="418"/>
                    <a:pt x="203" y="407"/>
                  </a:cubicBezTo>
                  <a:cubicBezTo>
                    <a:pt x="190" y="403"/>
                    <a:pt x="178" y="401"/>
                    <a:pt x="166" y="401"/>
                  </a:cubicBezTo>
                  <a:cubicBezTo>
                    <a:pt x="99" y="401"/>
                    <a:pt x="44" y="457"/>
                    <a:pt x="24" y="538"/>
                  </a:cubicBezTo>
                  <a:cubicBezTo>
                    <a:pt x="0" y="680"/>
                    <a:pt x="0" y="716"/>
                    <a:pt x="0" y="776"/>
                  </a:cubicBezTo>
                  <a:cubicBezTo>
                    <a:pt x="0" y="1030"/>
                    <a:pt x="223" y="1224"/>
                    <a:pt x="464" y="1224"/>
                  </a:cubicBezTo>
                  <a:cubicBezTo>
                    <a:pt x="527" y="1224"/>
                    <a:pt x="592" y="1210"/>
                    <a:pt x="655" y="1180"/>
                  </a:cubicBezTo>
                  <a:lnTo>
                    <a:pt x="1238" y="883"/>
                  </a:lnTo>
                  <a:lnTo>
                    <a:pt x="1238" y="1454"/>
                  </a:lnTo>
                  <a:cubicBezTo>
                    <a:pt x="1238" y="1550"/>
                    <a:pt x="1310" y="1621"/>
                    <a:pt x="1393" y="1621"/>
                  </a:cubicBezTo>
                  <a:cubicBezTo>
                    <a:pt x="1488" y="1621"/>
                    <a:pt x="1560" y="1550"/>
                    <a:pt x="1560" y="1454"/>
                  </a:cubicBezTo>
                  <a:lnTo>
                    <a:pt x="1560" y="716"/>
                  </a:lnTo>
                  <a:cubicBezTo>
                    <a:pt x="1631" y="689"/>
                    <a:pt x="1683" y="636"/>
                    <a:pt x="1744" y="636"/>
                  </a:cubicBezTo>
                  <a:cubicBezTo>
                    <a:pt x="1764" y="636"/>
                    <a:pt x="1786" y="642"/>
                    <a:pt x="1810" y="657"/>
                  </a:cubicBezTo>
                  <a:lnTo>
                    <a:pt x="1929" y="716"/>
                  </a:lnTo>
                  <a:lnTo>
                    <a:pt x="1929" y="3455"/>
                  </a:lnTo>
                  <a:cubicBezTo>
                    <a:pt x="1929" y="3538"/>
                    <a:pt x="2012" y="3621"/>
                    <a:pt x="2096" y="3621"/>
                  </a:cubicBezTo>
                  <a:cubicBezTo>
                    <a:pt x="2191" y="3621"/>
                    <a:pt x="2262" y="3538"/>
                    <a:pt x="2262" y="3455"/>
                  </a:cubicBezTo>
                  <a:lnTo>
                    <a:pt x="2262" y="883"/>
                  </a:lnTo>
                  <a:cubicBezTo>
                    <a:pt x="2798" y="1145"/>
                    <a:pt x="2870" y="1240"/>
                    <a:pt x="3048" y="1240"/>
                  </a:cubicBezTo>
                  <a:cubicBezTo>
                    <a:pt x="3298" y="1216"/>
                    <a:pt x="3512" y="966"/>
                    <a:pt x="3465" y="704"/>
                  </a:cubicBezTo>
                  <a:lnTo>
                    <a:pt x="3382" y="133"/>
                  </a:lnTo>
                  <a:cubicBezTo>
                    <a:pt x="3360" y="57"/>
                    <a:pt x="3298" y="0"/>
                    <a:pt x="32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98" name="Google Shape;12598;p82"/>
            <p:cNvSpPr/>
            <p:nvPr/>
          </p:nvSpPr>
          <p:spPr>
            <a:xfrm>
              <a:off x="2795010" y="3417371"/>
              <a:ext cx="94365" cy="106960"/>
            </a:xfrm>
            <a:custGeom>
              <a:avLst/>
              <a:gdLst/>
              <a:ahLst/>
              <a:cxnLst/>
              <a:rect l="l" t="t" r="r" b="b"/>
              <a:pathLst>
                <a:path w="2967" h="3363" extrusionOk="0">
                  <a:moveTo>
                    <a:pt x="275" y="1"/>
                  </a:moveTo>
                  <a:cubicBezTo>
                    <a:pt x="121" y="1"/>
                    <a:pt x="0" y="85"/>
                    <a:pt x="49" y="220"/>
                  </a:cubicBezTo>
                  <a:cubicBezTo>
                    <a:pt x="68" y="296"/>
                    <a:pt x="133" y="334"/>
                    <a:pt x="195" y="334"/>
                  </a:cubicBezTo>
                  <a:cubicBezTo>
                    <a:pt x="210" y="334"/>
                    <a:pt x="226" y="332"/>
                    <a:pt x="240" y="327"/>
                  </a:cubicBezTo>
                  <a:cubicBezTo>
                    <a:pt x="253" y="324"/>
                    <a:pt x="266" y="323"/>
                    <a:pt x="280" y="323"/>
                  </a:cubicBezTo>
                  <a:cubicBezTo>
                    <a:pt x="329" y="323"/>
                    <a:pt x="379" y="342"/>
                    <a:pt x="407" y="398"/>
                  </a:cubicBezTo>
                  <a:lnTo>
                    <a:pt x="907" y="1434"/>
                  </a:lnTo>
                  <a:cubicBezTo>
                    <a:pt x="966" y="1565"/>
                    <a:pt x="1097" y="1649"/>
                    <a:pt x="1252" y="1684"/>
                  </a:cubicBezTo>
                  <a:lnTo>
                    <a:pt x="2395" y="1851"/>
                  </a:lnTo>
                  <a:cubicBezTo>
                    <a:pt x="2502" y="1863"/>
                    <a:pt x="2550" y="1994"/>
                    <a:pt x="2466" y="2065"/>
                  </a:cubicBezTo>
                  <a:lnTo>
                    <a:pt x="1657" y="2875"/>
                  </a:lnTo>
                  <a:cubicBezTo>
                    <a:pt x="1562" y="2958"/>
                    <a:pt x="1514" y="3077"/>
                    <a:pt x="1514" y="3196"/>
                  </a:cubicBezTo>
                  <a:cubicBezTo>
                    <a:pt x="1514" y="3292"/>
                    <a:pt x="1597" y="3363"/>
                    <a:pt x="1681" y="3363"/>
                  </a:cubicBezTo>
                  <a:cubicBezTo>
                    <a:pt x="1776" y="3363"/>
                    <a:pt x="1847" y="3292"/>
                    <a:pt x="1847" y="3196"/>
                  </a:cubicBezTo>
                  <a:cubicBezTo>
                    <a:pt x="1847" y="3101"/>
                    <a:pt x="1883" y="3137"/>
                    <a:pt x="2705" y="2303"/>
                  </a:cubicBezTo>
                  <a:cubicBezTo>
                    <a:pt x="2966" y="2030"/>
                    <a:pt x="2812" y="1577"/>
                    <a:pt x="2443" y="1518"/>
                  </a:cubicBezTo>
                  <a:lnTo>
                    <a:pt x="1300" y="1351"/>
                  </a:lnTo>
                  <a:cubicBezTo>
                    <a:pt x="1252" y="1351"/>
                    <a:pt x="1216" y="1327"/>
                    <a:pt x="1192" y="1279"/>
                  </a:cubicBezTo>
                  <a:lnTo>
                    <a:pt x="680" y="255"/>
                  </a:lnTo>
                  <a:cubicBezTo>
                    <a:pt x="594" y="76"/>
                    <a:pt x="420" y="1"/>
                    <a:pt x="27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99" name="Google Shape;12599;p82"/>
            <p:cNvSpPr/>
            <p:nvPr/>
          </p:nvSpPr>
          <p:spPr>
            <a:xfrm>
              <a:off x="2719695" y="3433974"/>
              <a:ext cx="76141" cy="101744"/>
            </a:xfrm>
            <a:custGeom>
              <a:avLst/>
              <a:gdLst/>
              <a:ahLst/>
              <a:cxnLst/>
              <a:rect l="l" t="t" r="r" b="b"/>
              <a:pathLst>
                <a:path w="2394" h="3199" extrusionOk="0">
                  <a:moveTo>
                    <a:pt x="2232" y="0"/>
                  </a:moveTo>
                  <a:cubicBezTo>
                    <a:pt x="2173" y="0"/>
                    <a:pt x="2110" y="39"/>
                    <a:pt x="2084" y="91"/>
                  </a:cubicBezTo>
                  <a:lnTo>
                    <a:pt x="1763" y="757"/>
                  </a:lnTo>
                  <a:cubicBezTo>
                    <a:pt x="1751" y="805"/>
                    <a:pt x="1703" y="817"/>
                    <a:pt x="1655" y="829"/>
                  </a:cubicBezTo>
                  <a:lnTo>
                    <a:pt x="512" y="996"/>
                  </a:lnTo>
                  <a:cubicBezTo>
                    <a:pt x="131" y="1055"/>
                    <a:pt x="0" y="1508"/>
                    <a:pt x="250" y="1758"/>
                  </a:cubicBezTo>
                  <a:cubicBezTo>
                    <a:pt x="1108" y="2603"/>
                    <a:pt x="1132" y="2555"/>
                    <a:pt x="1120" y="2674"/>
                  </a:cubicBezTo>
                  <a:lnTo>
                    <a:pt x="1060" y="3020"/>
                  </a:lnTo>
                  <a:cubicBezTo>
                    <a:pt x="1048" y="3115"/>
                    <a:pt x="1120" y="3198"/>
                    <a:pt x="1203" y="3198"/>
                  </a:cubicBezTo>
                  <a:cubicBezTo>
                    <a:pt x="1286" y="3198"/>
                    <a:pt x="1358" y="3139"/>
                    <a:pt x="1358" y="3067"/>
                  </a:cubicBezTo>
                  <a:lnTo>
                    <a:pt x="1417" y="2722"/>
                  </a:lnTo>
                  <a:cubicBezTo>
                    <a:pt x="1441" y="2579"/>
                    <a:pt x="1382" y="2424"/>
                    <a:pt x="1286" y="2317"/>
                  </a:cubicBezTo>
                  <a:lnTo>
                    <a:pt x="465" y="1519"/>
                  </a:lnTo>
                  <a:cubicBezTo>
                    <a:pt x="393" y="1448"/>
                    <a:pt x="429" y="1305"/>
                    <a:pt x="536" y="1293"/>
                  </a:cubicBezTo>
                  <a:lnTo>
                    <a:pt x="1679" y="1127"/>
                  </a:lnTo>
                  <a:cubicBezTo>
                    <a:pt x="1834" y="1115"/>
                    <a:pt x="1953" y="1007"/>
                    <a:pt x="2025" y="876"/>
                  </a:cubicBezTo>
                  <a:lnTo>
                    <a:pt x="2358" y="210"/>
                  </a:lnTo>
                  <a:cubicBezTo>
                    <a:pt x="2394" y="150"/>
                    <a:pt x="2370" y="55"/>
                    <a:pt x="2298" y="19"/>
                  </a:cubicBezTo>
                  <a:cubicBezTo>
                    <a:pt x="2278" y="6"/>
                    <a:pt x="2256" y="0"/>
                    <a:pt x="223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00" name="Google Shape;12600;p82"/>
            <p:cNvSpPr/>
            <p:nvPr/>
          </p:nvSpPr>
          <p:spPr>
            <a:xfrm>
              <a:off x="2787472" y="3594366"/>
              <a:ext cx="32600" cy="104543"/>
            </a:xfrm>
            <a:custGeom>
              <a:avLst/>
              <a:gdLst/>
              <a:ahLst/>
              <a:cxnLst/>
              <a:rect l="l" t="t" r="r" b="b"/>
              <a:pathLst>
                <a:path w="1025" h="3287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2787"/>
                  </a:lnTo>
                  <a:cubicBezTo>
                    <a:pt x="1" y="3072"/>
                    <a:pt x="227" y="3287"/>
                    <a:pt x="513" y="3287"/>
                  </a:cubicBezTo>
                  <a:cubicBezTo>
                    <a:pt x="786" y="3287"/>
                    <a:pt x="1013" y="3072"/>
                    <a:pt x="1013" y="2787"/>
                  </a:cubicBezTo>
                  <a:lnTo>
                    <a:pt x="1013" y="2156"/>
                  </a:lnTo>
                  <a:cubicBezTo>
                    <a:pt x="1025" y="2072"/>
                    <a:pt x="953" y="2001"/>
                    <a:pt x="882" y="2001"/>
                  </a:cubicBezTo>
                  <a:cubicBezTo>
                    <a:pt x="786" y="2001"/>
                    <a:pt x="715" y="2072"/>
                    <a:pt x="715" y="2156"/>
                  </a:cubicBezTo>
                  <a:lnTo>
                    <a:pt x="715" y="2787"/>
                  </a:lnTo>
                  <a:cubicBezTo>
                    <a:pt x="715" y="2894"/>
                    <a:pt x="620" y="2977"/>
                    <a:pt x="525" y="2977"/>
                  </a:cubicBezTo>
                  <a:cubicBezTo>
                    <a:pt x="417" y="2977"/>
                    <a:pt x="334" y="2894"/>
                    <a:pt x="334" y="2787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01" name="Google Shape;12601;p82"/>
          <p:cNvGrpSpPr/>
          <p:nvPr/>
        </p:nvGrpSpPr>
        <p:grpSpPr>
          <a:xfrm>
            <a:off x="2949960" y="4242423"/>
            <a:ext cx="376953" cy="451547"/>
            <a:chOff x="2212469" y="3360313"/>
            <a:chExt cx="282715" cy="338660"/>
          </a:xfrm>
          <a:solidFill>
            <a:srgbClr val="D2DE00"/>
          </a:solidFill>
        </p:grpSpPr>
        <p:sp>
          <p:nvSpPr>
            <p:cNvPr id="12602" name="Google Shape;12602;p82"/>
            <p:cNvSpPr/>
            <p:nvPr/>
          </p:nvSpPr>
          <p:spPr>
            <a:xfrm>
              <a:off x="2282313" y="3360313"/>
              <a:ext cx="212871" cy="200403"/>
            </a:xfrm>
            <a:custGeom>
              <a:avLst/>
              <a:gdLst/>
              <a:ahLst/>
              <a:cxnLst/>
              <a:rect l="l" t="t" r="r" b="b"/>
              <a:pathLst>
                <a:path w="6693" h="6301" extrusionOk="0">
                  <a:moveTo>
                    <a:pt x="2751" y="2573"/>
                  </a:moveTo>
                  <a:lnTo>
                    <a:pt x="4108" y="3919"/>
                  </a:lnTo>
                  <a:lnTo>
                    <a:pt x="2882" y="5157"/>
                  </a:lnTo>
                  <a:lnTo>
                    <a:pt x="1525" y="3800"/>
                  </a:lnTo>
                  <a:lnTo>
                    <a:pt x="2751" y="2573"/>
                  </a:lnTo>
                  <a:close/>
                  <a:moveTo>
                    <a:pt x="5397" y="0"/>
                  </a:moveTo>
                  <a:cubicBezTo>
                    <a:pt x="5323" y="0"/>
                    <a:pt x="5261" y="55"/>
                    <a:pt x="5239" y="121"/>
                  </a:cubicBezTo>
                  <a:cubicBezTo>
                    <a:pt x="5228" y="216"/>
                    <a:pt x="5287" y="287"/>
                    <a:pt x="5359" y="299"/>
                  </a:cubicBezTo>
                  <a:cubicBezTo>
                    <a:pt x="5775" y="383"/>
                    <a:pt x="5990" y="656"/>
                    <a:pt x="6037" y="692"/>
                  </a:cubicBezTo>
                  <a:cubicBezTo>
                    <a:pt x="6478" y="1133"/>
                    <a:pt x="6478" y="1871"/>
                    <a:pt x="6037" y="2335"/>
                  </a:cubicBezTo>
                  <a:lnTo>
                    <a:pt x="5406" y="2954"/>
                  </a:lnTo>
                  <a:lnTo>
                    <a:pt x="3715" y="1264"/>
                  </a:lnTo>
                  <a:lnTo>
                    <a:pt x="4335" y="633"/>
                  </a:lnTo>
                  <a:cubicBezTo>
                    <a:pt x="4466" y="502"/>
                    <a:pt x="4632" y="395"/>
                    <a:pt x="4823" y="347"/>
                  </a:cubicBezTo>
                  <a:cubicBezTo>
                    <a:pt x="4918" y="323"/>
                    <a:pt x="4966" y="228"/>
                    <a:pt x="4930" y="156"/>
                  </a:cubicBezTo>
                  <a:cubicBezTo>
                    <a:pt x="4910" y="88"/>
                    <a:pt x="4842" y="43"/>
                    <a:pt x="4778" y="43"/>
                  </a:cubicBezTo>
                  <a:cubicBezTo>
                    <a:pt x="4765" y="43"/>
                    <a:pt x="4752" y="45"/>
                    <a:pt x="4739" y="49"/>
                  </a:cubicBezTo>
                  <a:cubicBezTo>
                    <a:pt x="4501" y="133"/>
                    <a:pt x="4287" y="240"/>
                    <a:pt x="4108" y="430"/>
                  </a:cubicBezTo>
                  <a:lnTo>
                    <a:pt x="3489" y="1049"/>
                  </a:lnTo>
                  <a:lnTo>
                    <a:pt x="3180" y="752"/>
                  </a:lnTo>
                  <a:cubicBezTo>
                    <a:pt x="3073" y="651"/>
                    <a:pt x="2933" y="600"/>
                    <a:pt x="2794" y="600"/>
                  </a:cubicBezTo>
                  <a:cubicBezTo>
                    <a:pt x="2656" y="600"/>
                    <a:pt x="2519" y="651"/>
                    <a:pt x="2418" y="752"/>
                  </a:cubicBezTo>
                  <a:lnTo>
                    <a:pt x="2049" y="1121"/>
                  </a:lnTo>
                  <a:cubicBezTo>
                    <a:pt x="1834" y="1335"/>
                    <a:pt x="1834" y="1680"/>
                    <a:pt x="2049" y="1883"/>
                  </a:cubicBezTo>
                  <a:lnTo>
                    <a:pt x="2525" y="2359"/>
                  </a:lnTo>
                  <a:lnTo>
                    <a:pt x="60" y="4812"/>
                  </a:lnTo>
                  <a:cubicBezTo>
                    <a:pt x="1" y="4871"/>
                    <a:pt x="1" y="4978"/>
                    <a:pt x="60" y="5038"/>
                  </a:cubicBezTo>
                  <a:cubicBezTo>
                    <a:pt x="90" y="5068"/>
                    <a:pt x="132" y="5083"/>
                    <a:pt x="173" y="5083"/>
                  </a:cubicBezTo>
                  <a:cubicBezTo>
                    <a:pt x="215" y="5083"/>
                    <a:pt x="257" y="5068"/>
                    <a:pt x="286" y="5038"/>
                  </a:cubicBezTo>
                  <a:lnTo>
                    <a:pt x="1287" y="4038"/>
                  </a:lnTo>
                  <a:lnTo>
                    <a:pt x="2644" y="5395"/>
                  </a:lnTo>
                  <a:lnTo>
                    <a:pt x="2001" y="6038"/>
                  </a:lnTo>
                  <a:cubicBezTo>
                    <a:pt x="1894" y="6145"/>
                    <a:pt x="1965" y="6300"/>
                    <a:pt x="2120" y="6300"/>
                  </a:cubicBezTo>
                  <a:cubicBezTo>
                    <a:pt x="2123" y="6300"/>
                    <a:pt x="2125" y="6300"/>
                    <a:pt x="2127" y="6300"/>
                  </a:cubicBezTo>
                  <a:cubicBezTo>
                    <a:pt x="2236" y="6300"/>
                    <a:pt x="2191" y="6277"/>
                    <a:pt x="4370" y="4133"/>
                  </a:cubicBezTo>
                  <a:cubicBezTo>
                    <a:pt x="4454" y="4133"/>
                    <a:pt x="4525" y="4062"/>
                    <a:pt x="4525" y="3966"/>
                  </a:cubicBezTo>
                  <a:cubicBezTo>
                    <a:pt x="4525" y="3859"/>
                    <a:pt x="4442" y="3835"/>
                    <a:pt x="4335" y="3716"/>
                  </a:cubicBezTo>
                  <a:lnTo>
                    <a:pt x="2977" y="2359"/>
                  </a:lnTo>
                  <a:lnTo>
                    <a:pt x="2287" y="1657"/>
                  </a:lnTo>
                  <a:cubicBezTo>
                    <a:pt x="2191" y="1573"/>
                    <a:pt x="2191" y="1430"/>
                    <a:pt x="2287" y="1347"/>
                  </a:cubicBezTo>
                  <a:lnTo>
                    <a:pt x="2656" y="978"/>
                  </a:lnTo>
                  <a:cubicBezTo>
                    <a:pt x="2697" y="930"/>
                    <a:pt x="2754" y="906"/>
                    <a:pt x="2811" y="906"/>
                  </a:cubicBezTo>
                  <a:cubicBezTo>
                    <a:pt x="2867" y="906"/>
                    <a:pt x="2924" y="930"/>
                    <a:pt x="2965" y="978"/>
                  </a:cubicBezTo>
                  <a:lnTo>
                    <a:pt x="5716" y="3728"/>
                  </a:lnTo>
                  <a:cubicBezTo>
                    <a:pt x="5811" y="3812"/>
                    <a:pt x="5811" y="3954"/>
                    <a:pt x="5716" y="4038"/>
                  </a:cubicBezTo>
                  <a:lnTo>
                    <a:pt x="5347" y="4407"/>
                  </a:lnTo>
                  <a:cubicBezTo>
                    <a:pt x="5305" y="4455"/>
                    <a:pt x="5248" y="4478"/>
                    <a:pt x="5192" y="4478"/>
                  </a:cubicBezTo>
                  <a:cubicBezTo>
                    <a:pt x="5135" y="4478"/>
                    <a:pt x="5079" y="4455"/>
                    <a:pt x="5037" y="4407"/>
                  </a:cubicBezTo>
                  <a:lnTo>
                    <a:pt x="4918" y="4288"/>
                  </a:lnTo>
                  <a:cubicBezTo>
                    <a:pt x="4888" y="4258"/>
                    <a:pt x="4847" y="4243"/>
                    <a:pt x="4805" y="4243"/>
                  </a:cubicBezTo>
                  <a:cubicBezTo>
                    <a:pt x="4763" y="4243"/>
                    <a:pt x="4722" y="4258"/>
                    <a:pt x="4692" y="4288"/>
                  </a:cubicBezTo>
                  <a:cubicBezTo>
                    <a:pt x="4632" y="4347"/>
                    <a:pt x="4632" y="4455"/>
                    <a:pt x="4692" y="4514"/>
                  </a:cubicBezTo>
                  <a:lnTo>
                    <a:pt x="4811" y="4633"/>
                  </a:lnTo>
                  <a:cubicBezTo>
                    <a:pt x="4918" y="4740"/>
                    <a:pt x="5055" y="4794"/>
                    <a:pt x="5192" y="4794"/>
                  </a:cubicBezTo>
                  <a:cubicBezTo>
                    <a:pt x="5329" y="4794"/>
                    <a:pt x="5466" y="4740"/>
                    <a:pt x="5573" y="4633"/>
                  </a:cubicBezTo>
                  <a:lnTo>
                    <a:pt x="5942" y="4264"/>
                  </a:lnTo>
                  <a:cubicBezTo>
                    <a:pt x="6156" y="4050"/>
                    <a:pt x="6156" y="3716"/>
                    <a:pt x="5942" y="3502"/>
                  </a:cubicBezTo>
                  <a:lnTo>
                    <a:pt x="5644" y="3204"/>
                  </a:lnTo>
                  <a:lnTo>
                    <a:pt x="6275" y="2585"/>
                  </a:lnTo>
                  <a:cubicBezTo>
                    <a:pt x="6537" y="2300"/>
                    <a:pt x="6692" y="1930"/>
                    <a:pt x="6692" y="1526"/>
                  </a:cubicBezTo>
                  <a:cubicBezTo>
                    <a:pt x="6692" y="823"/>
                    <a:pt x="6216" y="454"/>
                    <a:pt x="6180" y="406"/>
                  </a:cubicBezTo>
                  <a:cubicBezTo>
                    <a:pt x="5978" y="204"/>
                    <a:pt x="5704" y="73"/>
                    <a:pt x="5418" y="2"/>
                  </a:cubicBezTo>
                  <a:cubicBezTo>
                    <a:pt x="5411" y="1"/>
                    <a:pt x="5404" y="0"/>
                    <a:pt x="539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03" name="Google Shape;12603;p82"/>
            <p:cNvSpPr/>
            <p:nvPr/>
          </p:nvSpPr>
          <p:spPr>
            <a:xfrm>
              <a:off x="2234987" y="3526304"/>
              <a:ext cx="106070" cy="94143"/>
            </a:xfrm>
            <a:custGeom>
              <a:avLst/>
              <a:gdLst/>
              <a:ahLst/>
              <a:cxnLst/>
              <a:rect l="l" t="t" r="r" b="b"/>
              <a:pathLst>
                <a:path w="3335" h="2960" extrusionOk="0">
                  <a:moveTo>
                    <a:pt x="1245" y="1"/>
                  </a:moveTo>
                  <a:cubicBezTo>
                    <a:pt x="1203" y="1"/>
                    <a:pt x="1161" y="15"/>
                    <a:pt x="1132" y="45"/>
                  </a:cubicBezTo>
                  <a:cubicBezTo>
                    <a:pt x="1120" y="57"/>
                    <a:pt x="620" y="462"/>
                    <a:pt x="739" y="1152"/>
                  </a:cubicBezTo>
                  <a:lnTo>
                    <a:pt x="227" y="1664"/>
                  </a:lnTo>
                  <a:cubicBezTo>
                    <a:pt x="84" y="1807"/>
                    <a:pt x="0" y="2010"/>
                    <a:pt x="0" y="2200"/>
                  </a:cubicBezTo>
                  <a:cubicBezTo>
                    <a:pt x="0" y="2659"/>
                    <a:pt x="376" y="2960"/>
                    <a:pt x="766" y="2960"/>
                  </a:cubicBezTo>
                  <a:cubicBezTo>
                    <a:pt x="953" y="2960"/>
                    <a:pt x="1144" y="2890"/>
                    <a:pt x="1298" y="2736"/>
                  </a:cubicBezTo>
                  <a:lnTo>
                    <a:pt x="1810" y="2236"/>
                  </a:lnTo>
                  <a:cubicBezTo>
                    <a:pt x="1868" y="2243"/>
                    <a:pt x="1926" y="2247"/>
                    <a:pt x="1984" y="2247"/>
                  </a:cubicBezTo>
                  <a:cubicBezTo>
                    <a:pt x="2308" y="2247"/>
                    <a:pt x="2626" y="2133"/>
                    <a:pt x="2858" y="1891"/>
                  </a:cubicBezTo>
                  <a:lnTo>
                    <a:pt x="3275" y="1474"/>
                  </a:lnTo>
                  <a:cubicBezTo>
                    <a:pt x="3334" y="1414"/>
                    <a:pt x="3334" y="1307"/>
                    <a:pt x="3275" y="1248"/>
                  </a:cubicBezTo>
                  <a:cubicBezTo>
                    <a:pt x="3245" y="1218"/>
                    <a:pt x="3206" y="1203"/>
                    <a:pt x="3168" y="1203"/>
                  </a:cubicBezTo>
                  <a:cubicBezTo>
                    <a:pt x="3129" y="1203"/>
                    <a:pt x="3090" y="1218"/>
                    <a:pt x="3060" y="1248"/>
                  </a:cubicBezTo>
                  <a:lnTo>
                    <a:pt x="2644" y="1664"/>
                  </a:lnTo>
                  <a:cubicBezTo>
                    <a:pt x="2464" y="1844"/>
                    <a:pt x="2237" y="1929"/>
                    <a:pt x="2008" y="1929"/>
                  </a:cubicBezTo>
                  <a:cubicBezTo>
                    <a:pt x="1934" y="1929"/>
                    <a:pt x="1859" y="1920"/>
                    <a:pt x="1786" y="1903"/>
                  </a:cubicBezTo>
                  <a:cubicBezTo>
                    <a:pt x="1772" y="1900"/>
                    <a:pt x="1760" y="1898"/>
                    <a:pt x="1748" y="1898"/>
                  </a:cubicBezTo>
                  <a:cubicBezTo>
                    <a:pt x="1709" y="1898"/>
                    <a:pt x="1680" y="1914"/>
                    <a:pt x="1644" y="1950"/>
                  </a:cubicBezTo>
                  <a:lnTo>
                    <a:pt x="1072" y="2510"/>
                  </a:lnTo>
                  <a:cubicBezTo>
                    <a:pt x="989" y="2605"/>
                    <a:pt x="882" y="2641"/>
                    <a:pt x="762" y="2641"/>
                  </a:cubicBezTo>
                  <a:cubicBezTo>
                    <a:pt x="358" y="2641"/>
                    <a:pt x="167" y="2164"/>
                    <a:pt x="453" y="1891"/>
                  </a:cubicBezTo>
                  <a:lnTo>
                    <a:pt x="1012" y="1319"/>
                  </a:lnTo>
                  <a:cubicBezTo>
                    <a:pt x="1060" y="1283"/>
                    <a:pt x="1072" y="1236"/>
                    <a:pt x="1060" y="1176"/>
                  </a:cubicBezTo>
                  <a:cubicBezTo>
                    <a:pt x="929" y="605"/>
                    <a:pt x="1358" y="283"/>
                    <a:pt x="1358" y="259"/>
                  </a:cubicBezTo>
                  <a:cubicBezTo>
                    <a:pt x="1417" y="200"/>
                    <a:pt x="1417" y="105"/>
                    <a:pt x="1358" y="45"/>
                  </a:cubicBezTo>
                  <a:cubicBezTo>
                    <a:pt x="1328" y="15"/>
                    <a:pt x="1286" y="1"/>
                    <a:pt x="124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04" name="Google Shape;12604;p82"/>
            <p:cNvSpPr/>
            <p:nvPr/>
          </p:nvSpPr>
          <p:spPr>
            <a:xfrm>
              <a:off x="2212469" y="3622386"/>
              <a:ext cx="61924" cy="76586"/>
            </a:xfrm>
            <a:custGeom>
              <a:avLst/>
              <a:gdLst/>
              <a:ahLst/>
              <a:cxnLst/>
              <a:rect l="l" t="t" r="r" b="b"/>
              <a:pathLst>
                <a:path w="1947" h="2408" extrusionOk="0">
                  <a:moveTo>
                    <a:pt x="982" y="322"/>
                  </a:moveTo>
                  <a:lnTo>
                    <a:pt x="1447" y="1382"/>
                  </a:lnTo>
                  <a:cubicBezTo>
                    <a:pt x="1566" y="1680"/>
                    <a:pt x="1387" y="2084"/>
                    <a:pt x="970" y="2084"/>
                  </a:cubicBezTo>
                  <a:cubicBezTo>
                    <a:pt x="589" y="2084"/>
                    <a:pt x="387" y="1691"/>
                    <a:pt x="518" y="1382"/>
                  </a:cubicBezTo>
                  <a:lnTo>
                    <a:pt x="982" y="322"/>
                  </a:lnTo>
                  <a:close/>
                  <a:moveTo>
                    <a:pt x="975" y="1"/>
                  </a:moveTo>
                  <a:cubicBezTo>
                    <a:pt x="863" y="1"/>
                    <a:pt x="750" y="60"/>
                    <a:pt x="697" y="179"/>
                  </a:cubicBezTo>
                  <a:lnTo>
                    <a:pt x="220" y="1263"/>
                  </a:lnTo>
                  <a:cubicBezTo>
                    <a:pt x="0" y="1773"/>
                    <a:pt x="333" y="2407"/>
                    <a:pt x="977" y="2407"/>
                  </a:cubicBezTo>
                  <a:cubicBezTo>
                    <a:pt x="994" y="2407"/>
                    <a:pt x="1012" y="2407"/>
                    <a:pt x="1030" y="2406"/>
                  </a:cubicBezTo>
                  <a:cubicBezTo>
                    <a:pt x="1601" y="2382"/>
                    <a:pt x="1947" y="1775"/>
                    <a:pt x="1720" y="1263"/>
                  </a:cubicBezTo>
                  <a:lnTo>
                    <a:pt x="1244" y="179"/>
                  </a:lnTo>
                  <a:cubicBezTo>
                    <a:pt x="1197" y="60"/>
                    <a:pt x="1086" y="1"/>
                    <a:pt x="97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05" name="Google Shape;12605;p82"/>
          <p:cNvGrpSpPr/>
          <p:nvPr/>
        </p:nvGrpSpPr>
        <p:grpSpPr>
          <a:xfrm>
            <a:off x="2358429" y="4243484"/>
            <a:ext cx="371652" cy="452097"/>
            <a:chOff x="1768821" y="3361108"/>
            <a:chExt cx="278739" cy="339073"/>
          </a:xfrm>
          <a:solidFill>
            <a:srgbClr val="D2DE00"/>
          </a:solidFill>
        </p:grpSpPr>
        <p:sp>
          <p:nvSpPr>
            <p:cNvPr id="12606" name="Google Shape;12606;p82"/>
            <p:cNvSpPr/>
            <p:nvPr/>
          </p:nvSpPr>
          <p:spPr>
            <a:xfrm>
              <a:off x="1784374" y="3549744"/>
              <a:ext cx="32218" cy="21564"/>
            </a:xfrm>
            <a:custGeom>
              <a:avLst/>
              <a:gdLst/>
              <a:ahLst/>
              <a:cxnLst/>
              <a:rect l="l" t="t" r="r" b="b"/>
              <a:pathLst>
                <a:path w="1013" h="678" extrusionOk="0">
                  <a:moveTo>
                    <a:pt x="830" y="1"/>
                  </a:moveTo>
                  <a:cubicBezTo>
                    <a:pt x="804" y="1"/>
                    <a:pt x="776" y="8"/>
                    <a:pt x="750" y="23"/>
                  </a:cubicBezTo>
                  <a:lnTo>
                    <a:pt x="143" y="380"/>
                  </a:lnTo>
                  <a:cubicBezTo>
                    <a:pt x="0" y="451"/>
                    <a:pt x="48" y="677"/>
                    <a:pt x="214" y="677"/>
                  </a:cubicBezTo>
                  <a:cubicBezTo>
                    <a:pt x="238" y="677"/>
                    <a:pt x="274" y="677"/>
                    <a:pt x="286" y="665"/>
                  </a:cubicBezTo>
                  <a:lnTo>
                    <a:pt x="893" y="308"/>
                  </a:lnTo>
                  <a:cubicBezTo>
                    <a:pt x="1000" y="261"/>
                    <a:pt x="1012" y="154"/>
                    <a:pt x="976" y="82"/>
                  </a:cubicBezTo>
                  <a:cubicBezTo>
                    <a:pt x="944" y="33"/>
                    <a:pt x="889" y="1"/>
                    <a:pt x="8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07" name="Google Shape;12607;p82"/>
            <p:cNvSpPr/>
            <p:nvPr/>
          </p:nvSpPr>
          <p:spPr>
            <a:xfrm>
              <a:off x="1998326" y="3551652"/>
              <a:ext cx="32218" cy="21532"/>
            </a:xfrm>
            <a:custGeom>
              <a:avLst/>
              <a:gdLst/>
              <a:ahLst/>
              <a:cxnLst/>
              <a:rect l="l" t="t" r="r" b="b"/>
              <a:pathLst>
                <a:path w="1013" h="677" extrusionOk="0">
                  <a:moveTo>
                    <a:pt x="199" y="0"/>
                  </a:moveTo>
                  <a:cubicBezTo>
                    <a:pt x="141" y="0"/>
                    <a:pt x="80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cubicBezTo>
                    <a:pt x="726" y="665"/>
                    <a:pt x="714" y="677"/>
                    <a:pt x="810" y="677"/>
                  </a:cubicBezTo>
                  <a:cubicBezTo>
                    <a:pt x="953" y="677"/>
                    <a:pt x="1012" y="451"/>
                    <a:pt x="881" y="379"/>
                  </a:cubicBezTo>
                  <a:lnTo>
                    <a:pt x="274" y="22"/>
                  </a:lnTo>
                  <a:cubicBezTo>
                    <a:pt x="251" y="7"/>
                    <a:pt x="226" y="0"/>
                    <a:pt x="1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08" name="Google Shape;12608;p82"/>
            <p:cNvSpPr/>
            <p:nvPr/>
          </p:nvSpPr>
          <p:spPr>
            <a:xfrm>
              <a:off x="1826007" y="3466383"/>
              <a:ext cx="142041" cy="233799"/>
            </a:xfrm>
            <a:custGeom>
              <a:avLst/>
              <a:gdLst/>
              <a:ahLst/>
              <a:cxnLst/>
              <a:rect l="l" t="t" r="r" b="b"/>
              <a:pathLst>
                <a:path w="4466" h="7351" extrusionOk="0">
                  <a:moveTo>
                    <a:pt x="1715" y="346"/>
                  </a:moveTo>
                  <a:cubicBezTo>
                    <a:pt x="1882" y="346"/>
                    <a:pt x="2013" y="489"/>
                    <a:pt x="2013" y="643"/>
                  </a:cubicBezTo>
                  <a:lnTo>
                    <a:pt x="2013" y="941"/>
                  </a:lnTo>
                  <a:lnTo>
                    <a:pt x="1668" y="941"/>
                  </a:lnTo>
                  <a:cubicBezTo>
                    <a:pt x="1501" y="941"/>
                    <a:pt x="1370" y="810"/>
                    <a:pt x="1370" y="643"/>
                  </a:cubicBezTo>
                  <a:cubicBezTo>
                    <a:pt x="1370" y="489"/>
                    <a:pt x="1501" y="346"/>
                    <a:pt x="1668" y="346"/>
                  </a:cubicBezTo>
                  <a:close/>
                  <a:moveTo>
                    <a:pt x="3573" y="346"/>
                  </a:moveTo>
                  <a:cubicBezTo>
                    <a:pt x="3739" y="346"/>
                    <a:pt x="3870" y="489"/>
                    <a:pt x="3870" y="643"/>
                  </a:cubicBezTo>
                  <a:cubicBezTo>
                    <a:pt x="3870" y="810"/>
                    <a:pt x="3739" y="941"/>
                    <a:pt x="3573" y="941"/>
                  </a:cubicBezTo>
                  <a:lnTo>
                    <a:pt x="3239" y="941"/>
                  </a:lnTo>
                  <a:lnTo>
                    <a:pt x="3239" y="643"/>
                  </a:lnTo>
                  <a:cubicBezTo>
                    <a:pt x="3239" y="489"/>
                    <a:pt x="3370" y="346"/>
                    <a:pt x="3537" y="346"/>
                  </a:cubicBezTo>
                  <a:close/>
                  <a:moveTo>
                    <a:pt x="3727" y="4370"/>
                  </a:moveTo>
                  <a:lnTo>
                    <a:pt x="3727" y="5049"/>
                  </a:lnTo>
                  <a:lnTo>
                    <a:pt x="1513" y="5049"/>
                  </a:lnTo>
                  <a:lnTo>
                    <a:pt x="1513" y="4370"/>
                  </a:lnTo>
                  <a:close/>
                  <a:moveTo>
                    <a:pt x="3739" y="5370"/>
                  </a:moveTo>
                  <a:lnTo>
                    <a:pt x="3739" y="5799"/>
                  </a:lnTo>
                  <a:lnTo>
                    <a:pt x="3727" y="5799"/>
                  </a:lnTo>
                  <a:cubicBezTo>
                    <a:pt x="3727" y="5930"/>
                    <a:pt x="3620" y="6037"/>
                    <a:pt x="3489" y="6037"/>
                  </a:cubicBezTo>
                  <a:lnTo>
                    <a:pt x="1763" y="6037"/>
                  </a:lnTo>
                  <a:cubicBezTo>
                    <a:pt x="1620" y="6037"/>
                    <a:pt x="1525" y="5930"/>
                    <a:pt x="1525" y="5799"/>
                  </a:cubicBezTo>
                  <a:lnTo>
                    <a:pt x="1525" y="5370"/>
                  </a:lnTo>
                  <a:close/>
                  <a:moveTo>
                    <a:pt x="1656" y="0"/>
                  </a:moveTo>
                  <a:cubicBezTo>
                    <a:pt x="1310" y="0"/>
                    <a:pt x="1037" y="286"/>
                    <a:pt x="1037" y="631"/>
                  </a:cubicBezTo>
                  <a:cubicBezTo>
                    <a:pt x="1037" y="977"/>
                    <a:pt x="1310" y="1262"/>
                    <a:pt x="1656" y="1262"/>
                  </a:cubicBezTo>
                  <a:lnTo>
                    <a:pt x="2001" y="1262"/>
                  </a:lnTo>
                  <a:lnTo>
                    <a:pt x="2001" y="2548"/>
                  </a:lnTo>
                  <a:cubicBezTo>
                    <a:pt x="2001" y="2644"/>
                    <a:pt x="2072" y="2715"/>
                    <a:pt x="2168" y="2715"/>
                  </a:cubicBezTo>
                  <a:cubicBezTo>
                    <a:pt x="2251" y="2715"/>
                    <a:pt x="2322" y="2644"/>
                    <a:pt x="2322" y="2548"/>
                  </a:cubicBezTo>
                  <a:lnTo>
                    <a:pt x="2322" y="1262"/>
                  </a:lnTo>
                  <a:lnTo>
                    <a:pt x="2906" y="1262"/>
                  </a:lnTo>
                  <a:lnTo>
                    <a:pt x="2906" y="4037"/>
                  </a:lnTo>
                  <a:lnTo>
                    <a:pt x="2322" y="4037"/>
                  </a:lnTo>
                  <a:lnTo>
                    <a:pt x="2322" y="3191"/>
                  </a:lnTo>
                  <a:cubicBezTo>
                    <a:pt x="2322" y="3108"/>
                    <a:pt x="2251" y="3025"/>
                    <a:pt x="2168" y="3025"/>
                  </a:cubicBezTo>
                  <a:cubicBezTo>
                    <a:pt x="2072" y="3025"/>
                    <a:pt x="2001" y="3108"/>
                    <a:pt x="2001" y="3191"/>
                  </a:cubicBezTo>
                  <a:lnTo>
                    <a:pt x="2001" y="4060"/>
                  </a:lnTo>
                  <a:lnTo>
                    <a:pt x="1513" y="4060"/>
                  </a:lnTo>
                  <a:cubicBezTo>
                    <a:pt x="1489" y="3596"/>
                    <a:pt x="1298" y="3167"/>
                    <a:pt x="941" y="2846"/>
                  </a:cubicBezTo>
                  <a:cubicBezTo>
                    <a:pt x="679" y="2608"/>
                    <a:pt x="465" y="2310"/>
                    <a:pt x="334" y="1989"/>
                  </a:cubicBezTo>
                  <a:cubicBezTo>
                    <a:pt x="305" y="1930"/>
                    <a:pt x="235" y="1887"/>
                    <a:pt x="165" y="1887"/>
                  </a:cubicBezTo>
                  <a:cubicBezTo>
                    <a:pt x="150" y="1887"/>
                    <a:pt x="135" y="1889"/>
                    <a:pt x="120" y="1893"/>
                  </a:cubicBezTo>
                  <a:cubicBezTo>
                    <a:pt x="48" y="1929"/>
                    <a:pt x="1" y="2036"/>
                    <a:pt x="36" y="2108"/>
                  </a:cubicBezTo>
                  <a:cubicBezTo>
                    <a:pt x="179" y="2477"/>
                    <a:pt x="417" y="2810"/>
                    <a:pt x="715" y="3084"/>
                  </a:cubicBezTo>
                  <a:cubicBezTo>
                    <a:pt x="1001" y="3358"/>
                    <a:pt x="1179" y="3727"/>
                    <a:pt x="1179" y="4120"/>
                  </a:cubicBezTo>
                  <a:lnTo>
                    <a:pt x="1179" y="5823"/>
                  </a:lnTo>
                  <a:cubicBezTo>
                    <a:pt x="1179" y="6096"/>
                    <a:pt x="1358" y="6311"/>
                    <a:pt x="1608" y="6382"/>
                  </a:cubicBezTo>
                  <a:cubicBezTo>
                    <a:pt x="1608" y="6513"/>
                    <a:pt x="1644" y="6644"/>
                    <a:pt x="1703" y="6775"/>
                  </a:cubicBezTo>
                  <a:cubicBezTo>
                    <a:pt x="1738" y="6837"/>
                    <a:pt x="1793" y="6872"/>
                    <a:pt x="1848" y="6872"/>
                  </a:cubicBezTo>
                  <a:cubicBezTo>
                    <a:pt x="1868" y="6872"/>
                    <a:pt x="1887" y="6868"/>
                    <a:pt x="1906" y="6858"/>
                  </a:cubicBezTo>
                  <a:cubicBezTo>
                    <a:pt x="1989" y="6811"/>
                    <a:pt x="2025" y="6715"/>
                    <a:pt x="1989" y="6644"/>
                  </a:cubicBezTo>
                  <a:cubicBezTo>
                    <a:pt x="1953" y="6573"/>
                    <a:pt x="1930" y="6477"/>
                    <a:pt x="1930" y="6394"/>
                  </a:cubicBezTo>
                  <a:lnTo>
                    <a:pt x="3263" y="6394"/>
                  </a:lnTo>
                  <a:cubicBezTo>
                    <a:pt x="3243" y="6759"/>
                    <a:pt x="2922" y="7025"/>
                    <a:pt x="2575" y="7025"/>
                  </a:cubicBezTo>
                  <a:cubicBezTo>
                    <a:pt x="2503" y="7025"/>
                    <a:pt x="2430" y="7014"/>
                    <a:pt x="2358" y="6989"/>
                  </a:cubicBezTo>
                  <a:cubicBezTo>
                    <a:pt x="2336" y="6981"/>
                    <a:pt x="2314" y="6977"/>
                    <a:pt x="2294" y="6977"/>
                  </a:cubicBezTo>
                  <a:cubicBezTo>
                    <a:pt x="2227" y="6977"/>
                    <a:pt x="2171" y="7018"/>
                    <a:pt x="2144" y="7073"/>
                  </a:cubicBezTo>
                  <a:cubicBezTo>
                    <a:pt x="2120" y="7168"/>
                    <a:pt x="2168" y="7251"/>
                    <a:pt x="2239" y="7287"/>
                  </a:cubicBezTo>
                  <a:cubicBezTo>
                    <a:pt x="2356" y="7330"/>
                    <a:pt x="2473" y="7350"/>
                    <a:pt x="2588" y="7350"/>
                  </a:cubicBezTo>
                  <a:cubicBezTo>
                    <a:pt x="3106" y="7350"/>
                    <a:pt x="3563" y="6940"/>
                    <a:pt x="3573" y="6394"/>
                  </a:cubicBezTo>
                  <a:cubicBezTo>
                    <a:pt x="3835" y="6334"/>
                    <a:pt x="4013" y="6108"/>
                    <a:pt x="4013" y="5846"/>
                  </a:cubicBezTo>
                  <a:lnTo>
                    <a:pt x="4013" y="4156"/>
                  </a:lnTo>
                  <a:cubicBezTo>
                    <a:pt x="4013" y="3798"/>
                    <a:pt x="4144" y="3465"/>
                    <a:pt x="4370" y="3203"/>
                  </a:cubicBezTo>
                  <a:cubicBezTo>
                    <a:pt x="4466" y="3108"/>
                    <a:pt x="4454" y="3001"/>
                    <a:pt x="4394" y="2941"/>
                  </a:cubicBezTo>
                  <a:cubicBezTo>
                    <a:pt x="4366" y="2913"/>
                    <a:pt x="4326" y="2898"/>
                    <a:pt x="4287" y="2898"/>
                  </a:cubicBezTo>
                  <a:cubicBezTo>
                    <a:pt x="4243" y="2898"/>
                    <a:pt x="4199" y="2916"/>
                    <a:pt x="4168" y="2953"/>
                  </a:cubicBezTo>
                  <a:cubicBezTo>
                    <a:pt x="3906" y="3251"/>
                    <a:pt x="3739" y="3644"/>
                    <a:pt x="3727" y="4060"/>
                  </a:cubicBezTo>
                  <a:lnTo>
                    <a:pt x="3239" y="4060"/>
                  </a:lnTo>
                  <a:lnTo>
                    <a:pt x="3239" y="1262"/>
                  </a:lnTo>
                  <a:lnTo>
                    <a:pt x="3573" y="1262"/>
                  </a:lnTo>
                  <a:cubicBezTo>
                    <a:pt x="3918" y="1262"/>
                    <a:pt x="4204" y="977"/>
                    <a:pt x="4204" y="631"/>
                  </a:cubicBezTo>
                  <a:cubicBezTo>
                    <a:pt x="4204" y="286"/>
                    <a:pt x="3918" y="0"/>
                    <a:pt x="3573" y="0"/>
                  </a:cubicBezTo>
                  <a:lnTo>
                    <a:pt x="3537" y="0"/>
                  </a:lnTo>
                  <a:cubicBezTo>
                    <a:pt x="3192" y="0"/>
                    <a:pt x="2906" y="286"/>
                    <a:pt x="2906" y="631"/>
                  </a:cubicBezTo>
                  <a:lnTo>
                    <a:pt x="2906" y="929"/>
                  </a:lnTo>
                  <a:lnTo>
                    <a:pt x="2322" y="929"/>
                  </a:lnTo>
                  <a:lnTo>
                    <a:pt x="2322" y="631"/>
                  </a:lnTo>
                  <a:cubicBezTo>
                    <a:pt x="2322" y="286"/>
                    <a:pt x="2049" y="0"/>
                    <a:pt x="170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09" name="Google Shape;12609;p82"/>
            <p:cNvSpPr/>
            <p:nvPr/>
          </p:nvSpPr>
          <p:spPr>
            <a:xfrm>
              <a:off x="1820345" y="3409706"/>
              <a:ext cx="177631" cy="144236"/>
            </a:xfrm>
            <a:custGeom>
              <a:avLst/>
              <a:gdLst/>
              <a:ahLst/>
              <a:cxnLst/>
              <a:rect l="l" t="t" r="r" b="b"/>
              <a:pathLst>
                <a:path w="5585" h="4535" extrusionOk="0">
                  <a:moveTo>
                    <a:pt x="2818" y="1"/>
                  </a:moveTo>
                  <a:cubicBezTo>
                    <a:pt x="1382" y="1"/>
                    <a:pt x="0" y="1113"/>
                    <a:pt x="0" y="2782"/>
                  </a:cubicBezTo>
                  <a:cubicBezTo>
                    <a:pt x="0" y="2937"/>
                    <a:pt x="24" y="3080"/>
                    <a:pt x="36" y="3223"/>
                  </a:cubicBezTo>
                  <a:cubicBezTo>
                    <a:pt x="47" y="3299"/>
                    <a:pt x="107" y="3355"/>
                    <a:pt x="190" y="3355"/>
                  </a:cubicBezTo>
                  <a:cubicBezTo>
                    <a:pt x="198" y="3355"/>
                    <a:pt x="206" y="3355"/>
                    <a:pt x="214" y="3354"/>
                  </a:cubicBezTo>
                  <a:cubicBezTo>
                    <a:pt x="298" y="3342"/>
                    <a:pt x="357" y="3259"/>
                    <a:pt x="345" y="3175"/>
                  </a:cubicBezTo>
                  <a:cubicBezTo>
                    <a:pt x="333" y="3044"/>
                    <a:pt x="310" y="2925"/>
                    <a:pt x="310" y="2782"/>
                  </a:cubicBezTo>
                  <a:cubicBezTo>
                    <a:pt x="310" y="1416"/>
                    <a:pt x="1429" y="318"/>
                    <a:pt x="2779" y="318"/>
                  </a:cubicBezTo>
                  <a:cubicBezTo>
                    <a:pt x="2793" y="318"/>
                    <a:pt x="2807" y="318"/>
                    <a:pt x="2822" y="318"/>
                  </a:cubicBezTo>
                  <a:cubicBezTo>
                    <a:pt x="4143" y="330"/>
                    <a:pt x="5227" y="1437"/>
                    <a:pt x="5239" y="2759"/>
                  </a:cubicBezTo>
                  <a:lnTo>
                    <a:pt x="5239" y="2782"/>
                  </a:lnTo>
                  <a:cubicBezTo>
                    <a:pt x="5239" y="3318"/>
                    <a:pt x="5060" y="3842"/>
                    <a:pt x="4751" y="4271"/>
                  </a:cubicBezTo>
                  <a:cubicBezTo>
                    <a:pt x="4691" y="4354"/>
                    <a:pt x="4703" y="4437"/>
                    <a:pt x="4775" y="4497"/>
                  </a:cubicBezTo>
                  <a:cubicBezTo>
                    <a:pt x="4809" y="4522"/>
                    <a:pt x="4844" y="4534"/>
                    <a:pt x="4877" y="4534"/>
                  </a:cubicBezTo>
                  <a:cubicBezTo>
                    <a:pt x="4923" y="4534"/>
                    <a:pt x="4966" y="4510"/>
                    <a:pt x="5001" y="4461"/>
                  </a:cubicBezTo>
                  <a:cubicBezTo>
                    <a:pt x="5370" y="3973"/>
                    <a:pt x="5572" y="3390"/>
                    <a:pt x="5572" y="2782"/>
                  </a:cubicBezTo>
                  <a:cubicBezTo>
                    <a:pt x="5584" y="2782"/>
                    <a:pt x="5584" y="2771"/>
                    <a:pt x="5584" y="2759"/>
                  </a:cubicBezTo>
                  <a:cubicBezTo>
                    <a:pt x="5572" y="2032"/>
                    <a:pt x="5286" y="1342"/>
                    <a:pt x="4763" y="818"/>
                  </a:cubicBezTo>
                  <a:cubicBezTo>
                    <a:pt x="4198" y="253"/>
                    <a:pt x="3502" y="1"/>
                    <a:pt x="281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10" name="Google Shape;12610;p82"/>
            <p:cNvSpPr/>
            <p:nvPr/>
          </p:nvSpPr>
          <p:spPr>
            <a:xfrm>
              <a:off x="1904406" y="3361108"/>
              <a:ext cx="10241" cy="32982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70"/>
                  </a:lnTo>
                  <a:cubicBezTo>
                    <a:pt x="0" y="965"/>
                    <a:pt x="72" y="1036"/>
                    <a:pt x="155" y="1036"/>
                  </a:cubicBezTo>
                  <a:cubicBezTo>
                    <a:pt x="250" y="1036"/>
                    <a:pt x="322" y="965"/>
                    <a:pt x="322" y="870"/>
                  </a:cubicBezTo>
                  <a:lnTo>
                    <a:pt x="322" y="167"/>
                  </a:lnTo>
                  <a:cubicBezTo>
                    <a:pt x="310" y="60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11" name="Google Shape;12611;p82"/>
            <p:cNvSpPr/>
            <p:nvPr/>
          </p:nvSpPr>
          <p:spPr>
            <a:xfrm>
              <a:off x="1836248" y="3378219"/>
              <a:ext cx="23504" cy="29865"/>
            </a:xfrm>
            <a:custGeom>
              <a:avLst/>
              <a:gdLst/>
              <a:ahLst/>
              <a:cxnLst/>
              <a:rect l="l" t="t" r="r" b="b"/>
              <a:pathLst>
                <a:path w="739" h="939" extrusionOk="0">
                  <a:moveTo>
                    <a:pt x="181" y="0"/>
                  </a:moveTo>
                  <a:cubicBezTo>
                    <a:pt x="154" y="0"/>
                    <a:pt x="125" y="7"/>
                    <a:pt x="95" y="22"/>
                  </a:cubicBezTo>
                  <a:cubicBezTo>
                    <a:pt x="24" y="70"/>
                    <a:pt x="0" y="165"/>
                    <a:pt x="36" y="248"/>
                  </a:cubicBezTo>
                  <a:lnTo>
                    <a:pt x="393" y="855"/>
                  </a:lnTo>
                  <a:cubicBezTo>
                    <a:pt x="429" y="903"/>
                    <a:pt x="488" y="939"/>
                    <a:pt x="536" y="939"/>
                  </a:cubicBezTo>
                  <a:cubicBezTo>
                    <a:pt x="667" y="939"/>
                    <a:pt x="738" y="796"/>
                    <a:pt x="679" y="701"/>
                  </a:cubicBezTo>
                  <a:lnTo>
                    <a:pt x="322" y="82"/>
                  </a:lnTo>
                  <a:cubicBezTo>
                    <a:pt x="289" y="33"/>
                    <a:pt x="239" y="0"/>
                    <a:pt x="18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12" name="Google Shape;12612;p82"/>
            <p:cNvSpPr/>
            <p:nvPr/>
          </p:nvSpPr>
          <p:spPr>
            <a:xfrm>
              <a:off x="1787014" y="3427072"/>
              <a:ext cx="31073" cy="21691"/>
            </a:xfrm>
            <a:custGeom>
              <a:avLst/>
              <a:gdLst/>
              <a:ahLst/>
              <a:cxnLst/>
              <a:rect l="l" t="t" r="r" b="b"/>
              <a:pathLst>
                <a:path w="977" h="682" extrusionOk="0">
                  <a:moveTo>
                    <a:pt x="187" y="0"/>
                  </a:moveTo>
                  <a:cubicBezTo>
                    <a:pt x="129" y="0"/>
                    <a:pt x="69" y="32"/>
                    <a:pt x="36" y="81"/>
                  </a:cubicBezTo>
                  <a:cubicBezTo>
                    <a:pt x="0" y="153"/>
                    <a:pt x="24" y="260"/>
                    <a:pt x="96" y="308"/>
                  </a:cubicBezTo>
                  <a:lnTo>
                    <a:pt x="715" y="665"/>
                  </a:lnTo>
                  <a:cubicBezTo>
                    <a:pt x="737" y="676"/>
                    <a:pt x="762" y="681"/>
                    <a:pt x="788" y="681"/>
                  </a:cubicBezTo>
                  <a:cubicBezTo>
                    <a:pt x="846" y="681"/>
                    <a:pt x="904" y="655"/>
                    <a:pt x="929" y="605"/>
                  </a:cubicBezTo>
                  <a:cubicBezTo>
                    <a:pt x="977" y="510"/>
                    <a:pt x="953" y="427"/>
                    <a:pt x="870" y="379"/>
                  </a:cubicBezTo>
                  <a:lnTo>
                    <a:pt x="262" y="22"/>
                  </a:lnTo>
                  <a:cubicBezTo>
                    <a:pt x="240" y="7"/>
                    <a:pt x="214" y="0"/>
                    <a:pt x="18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13" name="Google Shape;12613;p82"/>
            <p:cNvSpPr/>
            <p:nvPr/>
          </p:nvSpPr>
          <p:spPr>
            <a:xfrm>
              <a:off x="1768821" y="3494021"/>
              <a:ext cx="33363" cy="10623"/>
            </a:xfrm>
            <a:custGeom>
              <a:avLst/>
              <a:gdLst/>
              <a:ahLst/>
              <a:cxnLst/>
              <a:rect l="l" t="t" r="r" b="b"/>
              <a:pathLst>
                <a:path w="1049" h="334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882" y="334"/>
                  </a:lnTo>
                  <a:cubicBezTo>
                    <a:pt x="965" y="334"/>
                    <a:pt x="1049" y="251"/>
                    <a:pt x="1049" y="167"/>
                  </a:cubicBezTo>
                  <a:cubicBezTo>
                    <a:pt x="1049" y="72"/>
                    <a:pt x="965" y="1"/>
                    <a:pt x="8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14" name="Google Shape;12614;p82"/>
            <p:cNvSpPr/>
            <p:nvPr/>
          </p:nvSpPr>
          <p:spPr>
            <a:xfrm>
              <a:off x="2014610" y="3495930"/>
              <a:ext cx="32950" cy="10623"/>
            </a:xfrm>
            <a:custGeom>
              <a:avLst/>
              <a:gdLst/>
              <a:ahLst/>
              <a:cxnLst/>
              <a:rect l="l" t="t" r="r" b="b"/>
              <a:pathLst>
                <a:path w="1036" h="334" extrusionOk="0">
                  <a:moveTo>
                    <a:pt x="167" y="0"/>
                  </a:moveTo>
                  <a:cubicBezTo>
                    <a:pt x="71" y="0"/>
                    <a:pt x="0" y="71"/>
                    <a:pt x="0" y="167"/>
                  </a:cubicBezTo>
                  <a:cubicBezTo>
                    <a:pt x="0" y="250"/>
                    <a:pt x="71" y="333"/>
                    <a:pt x="167" y="333"/>
                  </a:cubicBezTo>
                  <a:lnTo>
                    <a:pt x="881" y="333"/>
                  </a:lnTo>
                  <a:cubicBezTo>
                    <a:pt x="964" y="333"/>
                    <a:pt x="1036" y="250"/>
                    <a:pt x="1036" y="167"/>
                  </a:cubicBezTo>
                  <a:cubicBezTo>
                    <a:pt x="1024" y="71"/>
                    <a:pt x="953" y="0"/>
                    <a:pt x="88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15" name="Google Shape;12615;p82"/>
            <p:cNvSpPr/>
            <p:nvPr/>
          </p:nvSpPr>
          <p:spPr>
            <a:xfrm>
              <a:off x="1999439" y="3428948"/>
              <a:ext cx="31105" cy="21882"/>
            </a:xfrm>
            <a:custGeom>
              <a:avLst/>
              <a:gdLst/>
              <a:ahLst/>
              <a:cxnLst/>
              <a:rect l="l" t="t" r="r" b="b"/>
              <a:pathLst>
                <a:path w="978" h="688" extrusionOk="0">
                  <a:moveTo>
                    <a:pt x="795" y="1"/>
                  </a:moveTo>
                  <a:cubicBezTo>
                    <a:pt x="769" y="1"/>
                    <a:pt x="741" y="8"/>
                    <a:pt x="715" y="22"/>
                  </a:cubicBezTo>
                  <a:lnTo>
                    <a:pt x="108" y="380"/>
                  </a:lnTo>
                  <a:cubicBezTo>
                    <a:pt x="25" y="427"/>
                    <a:pt x="1" y="511"/>
                    <a:pt x="48" y="606"/>
                  </a:cubicBezTo>
                  <a:cubicBezTo>
                    <a:pt x="73" y="655"/>
                    <a:pt x="125" y="687"/>
                    <a:pt x="183" y="687"/>
                  </a:cubicBezTo>
                  <a:cubicBezTo>
                    <a:pt x="209" y="687"/>
                    <a:pt x="237" y="680"/>
                    <a:pt x="263" y="665"/>
                  </a:cubicBezTo>
                  <a:lnTo>
                    <a:pt x="882" y="308"/>
                  </a:lnTo>
                  <a:cubicBezTo>
                    <a:pt x="953" y="249"/>
                    <a:pt x="977" y="153"/>
                    <a:pt x="941" y="82"/>
                  </a:cubicBezTo>
                  <a:cubicBezTo>
                    <a:pt x="909" y="33"/>
                    <a:pt x="854" y="1"/>
                    <a:pt x="79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16" name="Google Shape;12616;p82"/>
            <p:cNvSpPr/>
            <p:nvPr/>
          </p:nvSpPr>
          <p:spPr>
            <a:xfrm>
              <a:off x="1958156" y="3379269"/>
              <a:ext cx="23917" cy="29579"/>
            </a:xfrm>
            <a:custGeom>
              <a:avLst/>
              <a:gdLst/>
              <a:ahLst/>
              <a:cxnLst/>
              <a:rect l="l" t="t" r="r" b="b"/>
              <a:pathLst>
                <a:path w="752" h="930" extrusionOk="0">
                  <a:moveTo>
                    <a:pt x="562" y="0"/>
                  </a:moveTo>
                  <a:cubicBezTo>
                    <a:pt x="506" y="0"/>
                    <a:pt x="449" y="30"/>
                    <a:pt x="418" y="84"/>
                  </a:cubicBezTo>
                  <a:lnTo>
                    <a:pt x="61" y="691"/>
                  </a:lnTo>
                  <a:cubicBezTo>
                    <a:pt x="1" y="799"/>
                    <a:pt x="72" y="930"/>
                    <a:pt x="191" y="930"/>
                  </a:cubicBezTo>
                  <a:cubicBezTo>
                    <a:pt x="251" y="930"/>
                    <a:pt x="299" y="894"/>
                    <a:pt x="334" y="858"/>
                  </a:cubicBezTo>
                  <a:lnTo>
                    <a:pt x="692" y="239"/>
                  </a:lnTo>
                  <a:cubicBezTo>
                    <a:pt x="751" y="168"/>
                    <a:pt x="715" y="72"/>
                    <a:pt x="644" y="25"/>
                  </a:cubicBezTo>
                  <a:cubicBezTo>
                    <a:pt x="619" y="8"/>
                    <a:pt x="591" y="0"/>
                    <a:pt x="56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17" name="Google Shape;12617;p82"/>
          <p:cNvGrpSpPr/>
          <p:nvPr/>
        </p:nvGrpSpPr>
        <p:grpSpPr>
          <a:xfrm>
            <a:off x="7117178" y="4211170"/>
            <a:ext cx="409521" cy="502435"/>
            <a:chOff x="5337883" y="3336873"/>
            <a:chExt cx="307141" cy="376826"/>
          </a:xfrm>
          <a:solidFill>
            <a:srgbClr val="D2DE00"/>
          </a:solidFill>
        </p:grpSpPr>
        <p:sp>
          <p:nvSpPr>
            <p:cNvPr id="12618" name="Google Shape;12618;p82"/>
            <p:cNvSpPr/>
            <p:nvPr/>
          </p:nvSpPr>
          <p:spPr>
            <a:xfrm>
              <a:off x="5405659" y="3336873"/>
              <a:ext cx="223844" cy="125375"/>
            </a:xfrm>
            <a:custGeom>
              <a:avLst/>
              <a:gdLst/>
              <a:ahLst/>
              <a:cxnLst/>
              <a:rect l="l" t="t" r="r" b="b"/>
              <a:pathLst>
                <a:path w="7038" h="3942" extrusionOk="0">
                  <a:moveTo>
                    <a:pt x="2882" y="346"/>
                  </a:moveTo>
                  <a:lnTo>
                    <a:pt x="2882" y="679"/>
                  </a:lnTo>
                  <a:lnTo>
                    <a:pt x="2429" y="679"/>
                  </a:lnTo>
                  <a:lnTo>
                    <a:pt x="2429" y="346"/>
                  </a:lnTo>
                  <a:close/>
                  <a:moveTo>
                    <a:pt x="3501" y="1036"/>
                  </a:moveTo>
                  <a:lnTo>
                    <a:pt x="3501" y="1227"/>
                  </a:lnTo>
                  <a:lnTo>
                    <a:pt x="3513" y="1227"/>
                  </a:lnTo>
                  <a:lnTo>
                    <a:pt x="3513" y="1405"/>
                  </a:lnTo>
                  <a:lnTo>
                    <a:pt x="1798" y="1405"/>
                  </a:lnTo>
                  <a:lnTo>
                    <a:pt x="1798" y="1227"/>
                  </a:lnTo>
                  <a:lnTo>
                    <a:pt x="1798" y="1036"/>
                  </a:lnTo>
                  <a:close/>
                  <a:moveTo>
                    <a:pt x="2334" y="0"/>
                  </a:moveTo>
                  <a:cubicBezTo>
                    <a:pt x="2191" y="0"/>
                    <a:pt x="2072" y="119"/>
                    <a:pt x="2072" y="274"/>
                  </a:cubicBezTo>
                  <a:lnTo>
                    <a:pt x="2072" y="703"/>
                  </a:lnTo>
                  <a:lnTo>
                    <a:pt x="1691" y="703"/>
                  </a:lnTo>
                  <a:cubicBezTo>
                    <a:pt x="1560" y="703"/>
                    <a:pt x="1441" y="810"/>
                    <a:pt x="1441" y="953"/>
                  </a:cubicBezTo>
                  <a:lnTo>
                    <a:pt x="1441" y="1060"/>
                  </a:lnTo>
                  <a:lnTo>
                    <a:pt x="179" y="1060"/>
                  </a:lnTo>
                  <a:cubicBezTo>
                    <a:pt x="84" y="1060"/>
                    <a:pt x="0" y="1132"/>
                    <a:pt x="0" y="1239"/>
                  </a:cubicBezTo>
                  <a:cubicBezTo>
                    <a:pt x="0" y="1346"/>
                    <a:pt x="72" y="1417"/>
                    <a:pt x="179" y="1417"/>
                  </a:cubicBezTo>
                  <a:lnTo>
                    <a:pt x="1441" y="1417"/>
                  </a:lnTo>
                  <a:lnTo>
                    <a:pt x="1441" y="1524"/>
                  </a:lnTo>
                  <a:cubicBezTo>
                    <a:pt x="1441" y="1655"/>
                    <a:pt x="1548" y="1774"/>
                    <a:pt x="1691" y="1774"/>
                  </a:cubicBezTo>
                  <a:lnTo>
                    <a:pt x="3596" y="1774"/>
                  </a:lnTo>
                  <a:cubicBezTo>
                    <a:pt x="3739" y="1774"/>
                    <a:pt x="3858" y="1667"/>
                    <a:pt x="3858" y="1524"/>
                  </a:cubicBezTo>
                  <a:lnTo>
                    <a:pt x="3858" y="1417"/>
                  </a:lnTo>
                  <a:lnTo>
                    <a:pt x="6680" y="1417"/>
                  </a:lnTo>
                  <a:lnTo>
                    <a:pt x="6680" y="3763"/>
                  </a:lnTo>
                  <a:cubicBezTo>
                    <a:pt x="6680" y="3858"/>
                    <a:pt x="6751" y="3941"/>
                    <a:pt x="6858" y="3941"/>
                  </a:cubicBezTo>
                  <a:cubicBezTo>
                    <a:pt x="6954" y="3941"/>
                    <a:pt x="7037" y="3870"/>
                    <a:pt x="7037" y="3763"/>
                  </a:cubicBezTo>
                  <a:lnTo>
                    <a:pt x="7037" y="1417"/>
                  </a:lnTo>
                  <a:cubicBezTo>
                    <a:pt x="7025" y="1191"/>
                    <a:pt x="6870" y="1048"/>
                    <a:pt x="6680" y="1048"/>
                  </a:cubicBezTo>
                  <a:lnTo>
                    <a:pt x="3858" y="1048"/>
                  </a:lnTo>
                  <a:lnTo>
                    <a:pt x="3858" y="941"/>
                  </a:lnTo>
                  <a:cubicBezTo>
                    <a:pt x="3858" y="810"/>
                    <a:pt x="3751" y="679"/>
                    <a:pt x="3596" y="679"/>
                  </a:cubicBezTo>
                  <a:lnTo>
                    <a:pt x="3227" y="679"/>
                  </a:lnTo>
                  <a:lnTo>
                    <a:pt x="3227" y="274"/>
                  </a:lnTo>
                  <a:cubicBezTo>
                    <a:pt x="3227" y="119"/>
                    <a:pt x="3108" y="0"/>
                    <a:pt x="29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19" name="Google Shape;12619;p82"/>
            <p:cNvSpPr/>
            <p:nvPr/>
          </p:nvSpPr>
          <p:spPr>
            <a:xfrm>
              <a:off x="5337883" y="3369060"/>
              <a:ext cx="307141" cy="344639"/>
            </a:xfrm>
            <a:custGeom>
              <a:avLst/>
              <a:gdLst/>
              <a:ahLst/>
              <a:cxnLst/>
              <a:rect l="l" t="t" r="r" b="b"/>
              <a:pathLst>
                <a:path w="9657" h="10836" extrusionOk="0">
                  <a:moveTo>
                    <a:pt x="5811" y="1774"/>
                  </a:moveTo>
                  <a:lnTo>
                    <a:pt x="6370" y="2572"/>
                  </a:lnTo>
                  <a:lnTo>
                    <a:pt x="6144" y="2453"/>
                  </a:lnTo>
                  <a:cubicBezTo>
                    <a:pt x="6119" y="2445"/>
                    <a:pt x="6087" y="2436"/>
                    <a:pt x="6054" y="2436"/>
                  </a:cubicBezTo>
                  <a:cubicBezTo>
                    <a:pt x="6041" y="2436"/>
                    <a:pt x="6027" y="2438"/>
                    <a:pt x="6013" y="2441"/>
                  </a:cubicBezTo>
                  <a:cubicBezTo>
                    <a:pt x="5965" y="2453"/>
                    <a:pt x="5941" y="2489"/>
                    <a:pt x="5906" y="2536"/>
                  </a:cubicBezTo>
                  <a:lnTo>
                    <a:pt x="5775" y="2798"/>
                  </a:lnTo>
                  <a:lnTo>
                    <a:pt x="5596" y="2548"/>
                  </a:lnTo>
                  <a:cubicBezTo>
                    <a:pt x="5560" y="2501"/>
                    <a:pt x="5501" y="2465"/>
                    <a:pt x="5465" y="2465"/>
                  </a:cubicBezTo>
                  <a:cubicBezTo>
                    <a:pt x="5441" y="2465"/>
                    <a:pt x="5430" y="2465"/>
                    <a:pt x="5406" y="2489"/>
                  </a:cubicBezTo>
                  <a:lnTo>
                    <a:pt x="5203" y="2548"/>
                  </a:lnTo>
                  <a:lnTo>
                    <a:pt x="5811" y="1774"/>
                  </a:lnTo>
                  <a:close/>
                  <a:moveTo>
                    <a:pt x="2870" y="3346"/>
                  </a:moveTo>
                  <a:lnTo>
                    <a:pt x="3179" y="3787"/>
                  </a:lnTo>
                  <a:lnTo>
                    <a:pt x="2905" y="4049"/>
                  </a:lnTo>
                  <a:lnTo>
                    <a:pt x="2798" y="3906"/>
                  </a:lnTo>
                  <a:cubicBezTo>
                    <a:pt x="2763" y="3858"/>
                    <a:pt x="2703" y="3822"/>
                    <a:pt x="2643" y="3822"/>
                  </a:cubicBezTo>
                  <a:lnTo>
                    <a:pt x="2620" y="3822"/>
                  </a:lnTo>
                  <a:lnTo>
                    <a:pt x="2453" y="3858"/>
                  </a:lnTo>
                  <a:lnTo>
                    <a:pt x="2501" y="3822"/>
                  </a:lnTo>
                  <a:lnTo>
                    <a:pt x="2870" y="3346"/>
                  </a:lnTo>
                  <a:close/>
                  <a:moveTo>
                    <a:pt x="6084" y="2870"/>
                  </a:moveTo>
                  <a:lnTo>
                    <a:pt x="6763" y="3227"/>
                  </a:lnTo>
                  <a:lnTo>
                    <a:pt x="7870" y="4811"/>
                  </a:lnTo>
                  <a:lnTo>
                    <a:pt x="1679" y="4811"/>
                  </a:lnTo>
                  <a:lnTo>
                    <a:pt x="2143" y="4275"/>
                  </a:lnTo>
                  <a:lnTo>
                    <a:pt x="2572" y="4203"/>
                  </a:lnTo>
                  <a:lnTo>
                    <a:pt x="2727" y="4418"/>
                  </a:lnTo>
                  <a:cubicBezTo>
                    <a:pt x="2751" y="4465"/>
                    <a:pt x="2798" y="4501"/>
                    <a:pt x="2846" y="4501"/>
                  </a:cubicBezTo>
                  <a:lnTo>
                    <a:pt x="2858" y="4501"/>
                  </a:lnTo>
                  <a:cubicBezTo>
                    <a:pt x="2905" y="4501"/>
                    <a:pt x="2941" y="4477"/>
                    <a:pt x="2977" y="4453"/>
                  </a:cubicBezTo>
                  <a:lnTo>
                    <a:pt x="3358" y="4084"/>
                  </a:lnTo>
                  <a:lnTo>
                    <a:pt x="3525" y="4322"/>
                  </a:lnTo>
                  <a:cubicBezTo>
                    <a:pt x="3560" y="4358"/>
                    <a:pt x="3620" y="4394"/>
                    <a:pt x="3655" y="4394"/>
                  </a:cubicBezTo>
                  <a:cubicBezTo>
                    <a:pt x="3727" y="4394"/>
                    <a:pt x="3763" y="4358"/>
                    <a:pt x="3798" y="4334"/>
                  </a:cubicBezTo>
                  <a:lnTo>
                    <a:pt x="4798" y="3048"/>
                  </a:lnTo>
                  <a:lnTo>
                    <a:pt x="5346" y="2870"/>
                  </a:lnTo>
                  <a:lnTo>
                    <a:pt x="5632" y="3263"/>
                  </a:lnTo>
                  <a:cubicBezTo>
                    <a:pt x="5656" y="3310"/>
                    <a:pt x="5715" y="3334"/>
                    <a:pt x="5763" y="3334"/>
                  </a:cubicBezTo>
                  <a:lnTo>
                    <a:pt x="5775" y="3334"/>
                  </a:lnTo>
                  <a:cubicBezTo>
                    <a:pt x="5834" y="3334"/>
                    <a:pt x="5894" y="3287"/>
                    <a:pt x="5906" y="3227"/>
                  </a:cubicBezTo>
                  <a:lnTo>
                    <a:pt x="6084" y="2870"/>
                  </a:lnTo>
                  <a:close/>
                  <a:moveTo>
                    <a:pt x="8811" y="5132"/>
                  </a:moveTo>
                  <a:lnTo>
                    <a:pt x="8811" y="5537"/>
                  </a:lnTo>
                  <a:lnTo>
                    <a:pt x="750" y="5537"/>
                  </a:lnTo>
                  <a:lnTo>
                    <a:pt x="750" y="5132"/>
                  </a:lnTo>
                  <a:close/>
                  <a:moveTo>
                    <a:pt x="9263" y="5882"/>
                  </a:moveTo>
                  <a:lnTo>
                    <a:pt x="9263" y="6239"/>
                  </a:lnTo>
                  <a:lnTo>
                    <a:pt x="298" y="6239"/>
                  </a:lnTo>
                  <a:lnTo>
                    <a:pt x="298" y="5882"/>
                  </a:lnTo>
                  <a:close/>
                  <a:moveTo>
                    <a:pt x="4239" y="6597"/>
                  </a:moveTo>
                  <a:lnTo>
                    <a:pt x="4239" y="7620"/>
                  </a:lnTo>
                  <a:lnTo>
                    <a:pt x="3167" y="7620"/>
                  </a:lnTo>
                  <a:lnTo>
                    <a:pt x="3465" y="6597"/>
                  </a:lnTo>
                  <a:close/>
                  <a:moveTo>
                    <a:pt x="6084" y="6597"/>
                  </a:moveTo>
                  <a:lnTo>
                    <a:pt x="6382" y="7620"/>
                  </a:lnTo>
                  <a:lnTo>
                    <a:pt x="5310" y="7620"/>
                  </a:lnTo>
                  <a:lnTo>
                    <a:pt x="5310" y="6597"/>
                  </a:lnTo>
                  <a:close/>
                  <a:moveTo>
                    <a:pt x="4941" y="6597"/>
                  </a:moveTo>
                  <a:lnTo>
                    <a:pt x="4941" y="9466"/>
                  </a:lnTo>
                  <a:lnTo>
                    <a:pt x="4953" y="9466"/>
                  </a:lnTo>
                  <a:lnTo>
                    <a:pt x="4596" y="9478"/>
                  </a:lnTo>
                  <a:cubicBezTo>
                    <a:pt x="4596" y="9478"/>
                    <a:pt x="4584" y="9478"/>
                    <a:pt x="4584" y="9466"/>
                  </a:cubicBezTo>
                  <a:lnTo>
                    <a:pt x="4584" y="6597"/>
                  </a:lnTo>
                  <a:close/>
                  <a:moveTo>
                    <a:pt x="3132" y="6585"/>
                  </a:moveTo>
                  <a:lnTo>
                    <a:pt x="1965" y="10514"/>
                  </a:lnTo>
                  <a:lnTo>
                    <a:pt x="1584" y="10514"/>
                  </a:lnTo>
                  <a:lnTo>
                    <a:pt x="1584" y="10490"/>
                  </a:lnTo>
                  <a:lnTo>
                    <a:pt x="2727" y="6585"/>
                  </a:lnTo>
                  <a:close/>
                  <a:moveTo>
                    <a:pt x="6846" y="6597"/>
                  </a:moveTo>
                  <a:lnTo>
                    <a:pt x="7989" y="10514"/>
                  </a:lnTo>
                  <a:lnTo>
                    <a:pt x="7608" y="10526"/>
                  </a:lnTo>
                  <a:lnTo>
                    <a:pt x="7596" y="10526"/>
                  </a:lnTo>
                  <a:lnTo>
                    <a:pt x="6442" y="6597"/>
                  </a:lnTo>
                  <a:close/>
                  <a:moveTo>
                    <a:pt x="786" y="0"/>
                  </a:moveTo>
                  <a:cubicBezTo>
                    <a:pt x="596" y="0"/>
                    <a:pt x="453" y="143"/>
                    <a:pt x="453" y="346"/>
                  </a:cubicBezTo>
                  <a:lnTo>
                    <a:pt x="453" y="5501"/>
                  </a:lnTo>
                  <a:lnTo>
                    <a:pt x="298" y="5501"/>
                  </a:lnTo>
                  <a:cubicBezTo>
                    <a:pt x="131" y="5501"/>
                    <a:pt x="0" y="5644"/>
                    <a:pt x="0" y="5799"/>
                  </a:cubicBezTo>
                  <a:lnTo>
                    <a:pt x="0" y="6251"/>
                  </a:lnTo>
                  <a:cubicBezTo>
                    <a:pt x="0" y="6418"/>
                    <a:pt x="131" y="6549"/>
                    <a:pt x="298" y="6549"/>
                  </a:cubicBezTo>
                  <a:lnTo>
                    <a:pt x="2393" y="6549"/>
                  </a:lnTo>
                  <a:lnTo>
                    <a:pt x="1286" y="10371"/>
                  </a:lnTo>
                  <a:cubicBezTo>
                    <a:pt x="1250" y="10478"/>
                    <a:pt x="1262" y="10597"/>
                    <a:pt x="1346" y="10680"/>
                  </a:cubicBezTo>
                  <a:cubicBezTo>
                    <a:pt x="1417" y="10776"/>
                    <a:pt x="1524" y="10835"/>
                    <a:pt x="1620" y="10835"/>
                  </a:cubicBezTo>
                  <a:lnTo>
                    <a:pt x="2012" y="10835"/>
                  </a:lnTo>
                  <a:cubicBezTo>
                    <a:pt x="2179" y="10835"/>
                    <a:pt x="2310" y="10728"/>
                    <a:pt x="2358" y="10585"/>
                  </a:cubicBezTo>
                  <a:lnTo>
                    <a:pt x="3132" y="7930"/>
                  </a:lnTo>
                  <a:lnTo>
                    <a:pt x="4298" y="7930"/>
                  </a:lnTo>
                  <a:lnTo>
                    <a:pt x="4298" y="9430"/>
                  </a:lnTo>
                  <a:cubicBezTo>
                    <a:pt x="4298" y="9633"/>
                    <a:pt x="4465" y="9787"/>
                    <a:pt x="4656" y="9787"/>
                  </a:cubicBezTo>
                  <a:lnTo>
                    <a:pt x="5001" y="9787"/>
                  </a:lnTo>
                  <a:cubicBezTo>
                    <a:pt x="5191" y="9787"/>
                    <a:pt x="5358" y="9633"/>
                    <a:pt x="5358" y="9430"/>
                  </a:cubicBezTo>
                  <a:lnTo>
                    <a:pt x="5358" y="7930"/>
                  </a:lnTo>
                  <a:lnTo>
                    <a:pt x="6537" y="7930"/>
                  </a:lnTo>
                  <a:lnTo>
                    <a:pt x="7311" y="10585"/>
                  </a:lnTo>
                  <a:cubicBezTo>
                    <a:pt x="7358" y="10728"/>
                    <a:pt x="7489" y="10835"/>
                    <a:pt x="7656" y="10835"/>
                  </a:cubicBezTo>
                  <a:lnTo>
                    <a:pt x="8037" y="10835"/>
                  </a:lnTo>
                  <a:cubicBezTo>
                    <a:pt x="8156" y="10835"/>
                    <a:pt x="8263" y="10787"/>
                    <a:pt x="8323" y="10680"/>
                  </a:cubicBezTo>
                  <a:cubicBezTo>
                    <a:pt x="8394" y="10597"/>
                    <a:pt x="8406" y="10478"/>
                    <a:pt x="8382" y="10371"/>
                  </a:cubicBezTo>
                  <a:lnTo>
                    <a:pt x="7263" y="6549"/>
                  </a:lnTo>
                  <a:lnTo>
                    <a:pt x="9359" y="6549"/>
                  </a:lnTo>
                  <a:cubicBezTo>
                    <a:pt x="9525" y="6549"/>
                    <a:pt x="9656" y="6418"/>
                    <a:pt x="9656" y="6251"/>
                  </a:cubicBezTo>
                  <a:lnTo>
                    <a:pt x="9656" y="5799"/>
                  </a:lnTo>
                  <a:cubicBezTo>
                    <a:pt x="9621" y="5668"/>
                    <a:pt x="9478" y="5537"/>
                    <a:pt x="9323" y="5537"/>
                  </a:cubicBezTo>
                  <a:lnTo>
                    <a:pt x="9168" y="5537"/>
                  </a:lnTo>
                  <a:lnTo>
                    <a:pt x="9168" y="3525"/>
                  </a:lnTo>
                  <a:cubicBezTo>
                    <a:pt x="9168" y="3441"/>
                    <a:pt x="9097" y="3346"/>
                    <a:pt x="8989" y="3346"/>
                  </a:cubicBezTo>
                  <a:cubicBezTo>
                    <a:pt x="8882" y="3346"/>
                    <a:pt x="8811" y="3429"/>
                    <a:pt x="8811" y="3525"/>
                  </a:cubicBezTo>
                  <a:lnTo>
                    <a:pt x="8811" y="4775"/>
                  </a:lnTo>
                  <a:lnTo>
                    <a:pt x="8370" y="4775"/>
                  </a:lnTo>
                  <a:lnTo>
                    <a:pt x="7084" y="2965"/>
                  </a:lnTo>
                  <a:lnTo>
                    <a:pt x="5965" y="1370"/>
                  </a:lnTo>
                  <a:cubicBezTo>
                    <a:pt x="5941" y="1322"/>
                    <a:pt x="5882" y="1298"/>
                    <a:pt x="5834" y="1298"/>
                  </a:cubicBezTo>
                  <a:cubicBezTo>
                    <a:pt x="5775" y="1298"/>
                    <a:pt x="5727" y="1322"/>
                    <a:pt x="5703" y="1358"/>
                  </a:cubicBezTo>
                  <a:lnTo>
                    <a:pt x="3727" y="3906"/>
                  </a:lnTo>
                  <a:lnTo>
                    <a:pt x="3036" y="2929"/>
                  </a:lnTo>
                  <a:cubicBezTo>
                    <a:pt x="3013" y="2894"/>
                    <a:pt x="2965" y="2870"/>
                    <a:pt x="2917" y="2858"/>
                  </a:cubicBezTo>
                  <a:lnTo>
                    <a:pt x="2905" y="2858"/>
                  </a:lnTo>
                  <a:cubicBezTo>
                    <a:pt x="2846" y="2858"/>
                    <a:pt x="2798" y="2894"/>
                    <a:pt x="2774" y="2917"/>
                  </a:cubicBezTo>
                  <a:lnTo>
                    <a:pt x="1346" y="4763"/>
                  </a:lnTo>
                  <a:lnTo>
                    <a:pt x="786" y="4763"/>
                  </a:lnTo>
                  <a:lnTo>
                    <a:pt x="786" y="358"/>
                  </a:lnTo>
                  <a:lnTo>
                    <a:pt x="1548" y="358"/>
                  </a:lnTo>
                  <a:cubicBezTo>
                    <a:pt x="1643" y="358"/>
                    <a:pt x="1727" y="286"/>
                    <a:pt x="1727" y="179"/>
                  </a:cubicBezTo>
                  <a:cubicBezTo>
                    <a:pt x="1727" y="84"/>
                    <a:pt x="1655" y="0"/>
                    <a:pt x="154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20" name="Google Shape;12620;p82"/>
          <p:cNvGrpSpPr/>
          <p:nvPr/>
        </p:nvGrpSpPr>
        <p:grpSpPr>
          <a:xfrm>
            <a:off x="6511781" y="4211680"/>
            <a:ext cx="431233" cy="503409"/>
            <a:chOff x="4883835" y="3337255"/>
            <a:chExt cx="323425" cy="377557"/>
          </a:xfrm>
          <a:solidFill>
            <a:srgbClr val="D2DE00"/>
          </a:solidFill>
        </p:grpSpPr>
        <p:sp>
          <p:nvSpPr>
            <p:cNvPr id="12621" name="Google Shape;12621;p82"/>
            <p:cNvSpPr/>
            <p:nvPr/>
          </p:nvSpPr>
          <p:spPr>
            <a:xfrm>
              <a:off x="4883835" y="3447682"/>
              <a:ext cx="323425" cy="142932"/>
            </a:xfrm>
            <a:custGeom>
              <a:avLst/>
              <a:gdLst/>
              <a:ahLst/>
              <a:cxnLst/>
              <a:rect l="l" t="t" r="r" b="b"/>
              <a:pathLst>
                <a:path w="10169" h="4494" extrusionOk="0">
                  <a:moveTo>
                    <a:pt x="7537" y="1993"/>
                  </a:moveTo>
                  <a:lnTo>
                    <a:pt x="7537" y="2005"/>
                  </a:lnTo>
                  <a:lnTo>
                    <a:pt x="7537" y="2279"/>
                  </a:lnTo>
                  <a:lnTo>
                    <a:pt x="7537" y="2291"/>
                  </a:lnTo>
                  <a:lnTo>
                    <a:pt x="7537" y="2577"/>
                  </a:lnTo>
                  <a:cubicBezTo>
                    <a:pt x="7502" y="2589"/>
                    <a:pt x="7442" y="2636"/>
                    <a:pt x="7299" y="2672"/>
                  </a:cubicBezTo>
                  <a:cubicBezTo>
                    <a:pt x="7109" y="2731"/>
                    <a:pt x="6787" y="2791"/>
                    <a:pt x="6371" y="2839"/>
                  </a:cubicBezTo>
                  <a:cubicBezTo>
                    <a:pt x="6347" y="2839"/>
                    <a:pt x="6335" y="2839"/>
                    <a:pt x="6299" y="2851"/>
                  </a:cubicBezTo>
                  <a:cubicBezTo>
                    <a:pt x="5990" y="2886"/>
                    <a:pt x="5656" y="2898"/>
                    <a:pt x="5299" y="2910"/>
                  </a:cubicBezTo>
                  <a:lnTo>
                    <a:pt x="4847" y="2910"/>
                  </a:lnTo>
                  <a:cubicBezTo>
                    <a:pt x="4501" y="2910"/>
                    <a:pt x="4156" y="2886"/>
                    <a:pt x="3846" y="2851"/>
                  </a:cubicBezTo>
                  <a:cubicBezTo>
                    <a:pt x="3811" y="2851"/>
                    <a:pt x="3799" y="2851"/>
                    <a:pt x="3775" y="2839"/>
                  </a:cubicBezTo>
                  <a:cubicBezTo>
                    <a:pt x="3358" y="2791"/>
                    <a:pt x="3037" y="2731"/>
                    <a:pt x="2846" y="2672"/>
                  </a:cubicBezTo>
                  <a:cubicBezTo>
                    <a:pt x="2715" y="2636"/>
                    <a:pt x="2632" y="2601"/>
                    <a:pt x="2620" y="2577"/>
                  </a:cubicBezTo>
                  <a:lnTo>
                    <a:pt x="2620" y="2410"/>
                  </a:lnTo>
                  <a:lnTo>
                    <a:pt x="2620" y="2398"/>
                  </a:lnTo>
                  <a:lnTo>
                    <a:pt x="2620" y="2291"/>
                  </a:lnTo>
                  <a:lnTo>
                    <a:pt x="2620" y="2279"/>
                  </a:lnTo>
                  <a:lnTo>
                    <a:pt x="2620" y="2243"/>
                  </a:lnTo>
                  <a:lnTo>
                    <a:pt x="2620" y="2077"/>
                  </a:lnTo>
                  <a:lnTo>
                    <a:pt x="2620" y="2065"/>
                  </a:lnTo>
                  <a:lnTo>
                    <a:pt x="2620" y="2005"/>
                  </a:lnTo>
                  <a:lnTo>
                    <a:pt x="2620" y="1993"/>
                  </a:lnTo>
                  <a:cubicBezTo>
                    <a:pt x="3263" y="2112"/>
                    <a:pt x="4144" y="2184"/>
                    <a:pt x="5085" y="2184"/>
                  </a:cubicBezTo>
                  <a:cubicBezTo>
                    <a:pt x="6013" y="2184"/>
                    <a:pt x="6906" y="2112"/>
                    <a:pt x="7537" y="1993"/>
                  </a:cubicBezTo>
                  <a:close/>
                  <a:moveTo>
                    <a:pt x="2239" y="2112"/>
                  </a:moveTo>
                  <a:lnTo>
                    <a:pt x="2239" y="2136"/>
                  </a:lnTo>
                  <a:lnTo>
                    <a:pt x="2239" y="2303"/>
                  </a:lnTo>
                  <a:lnTo>
                    <a:pt x="2239" y="2362"/>
                  </a:lnTo>
                  <a:lnTo>
                    <a:pt x="2239" y="2374"/>
                  </a:lnTo>
                  <a:lnTo>
                    <a:pt x="2239" y="2601"/>
                  </a:lnTo>
                  <a:lnTo>
                    <a:pt x="2239" y="2636"/>
                  </a:lnTo>
                  <a:cubicBezTo>
                    <a:pt x="2239" y="2874"/>
                    <a:pt x="2501" y="3017"/>
                    <a:pt x="3156" y="3136"/>
                  </a:cubicBezTo>
                  <a:cubicBezTo>
                    <a:pt x="3668" y="3232"/>
                    <a:pt x="4346" y="3267"/>
                    <a:pt x="5061" y="3267"/>
                  </a:cubicBezTo>
                  <a:cubicBezTo>
                    <a:pt x="5775" y="3267"/>
                    <a:pt x="6454" y="3232"/>
                    <a:pt x="6966" y="3136"/>
                  </a:cubicBezTo>
                  <a:cubicBezTo>
                    <a:pt x="7609" y="3017"/>
                    <a:pt x="7895" y="2874"/>
                    <a:pt x="7895" y="2636"/>
                  </a:cubicBezTo>
                  <a:lnTo>
                    <a:pt x="7895" y="2398"/>
                  </a:lnTo>
                  <a:lnTo>
                    <a:pt x="7895" y="2339"/>
                  </a:lnTo>
                  <a:lnTo>
                    <a:pt x="7895" y="2172"/>
                  </a:lnTo>
                  <a:lnTo>
                    <a:pt x="7895" y="2136"/>
                  </a:lnTo>
                  <a:cubicBezTo>
                    <a:pt x="8073" y="2160"/>
                    <a:pt x="8240" y="2160"/>
                    <a:pt x="8395" y="2172"/>
                  </a:cubicBezTo>
                  <a:lnTo>
                    <a:pt x="8514" y="2172"/>
                  </a:lnTo>
                  <a:cubicBezTo>
                    <a:pt x="8728" y="2184"/>
                    <a:pt x="9049" y="2208"/>
                    <a:pt x="9323" y="2267"/>
                  </a:cubicBezTo>
                  <a:cubicBezTo>
                    <a:pt x="9585" y="2327"/>
                    <a:pt x="9752" y="2410"/>
                    <a:pt x="9764" y="2517"/>
                  </a:cubicBezTo>
                  <a:cubicBezTo>
                    <a:pt x="9766" y="2516"/>
                    <a:pt x="9769" y="2516"/>
                    <a:pt x="9771" y="2516"/>
                  </a:cubicBezTo>
                  <a:cubicBezTo>
                    <a:pt x="9796" y="2516"/>
                    <a:pt x="9769" y="2587"/>
                    <a:pt x="9680" y="2720"/>
                  </a:cubicBezTo>
                  <a:cubicBezTo>
                    <a:pt x="9430" y="3053"/>
                    <a:pt x="8871" y="3398"/>
                    <a:pt x="8204" y="3648"/>
                  </a:cubicBezTo>
                  <a:cubicBezTo>
                    <a:pt x="7323" y="3994"/>
                    <a:pt x="6240" y="4172"/>
                    <a:pt x="5085" y="4172"/>
                  </a:cubicBezTo>
                  <a:cubicBezTo>
                    <a:pt x="3918" y="4172"/>
                    <a:pt x="2846" y="3994"/>
                    <a:pt x="1953" y="3648"/>
                  </a:cubicBezTo>
                  <a:cubicBezTo>
                    <a:pt x="1287" y="3398"/>
                    <a:pt x="739" y="3053"/>
                    <a:pt x="477" y="2720"/>
                  </a:cubicBezTo>
                  <a:cubicBezTo>
                    <a:pt x="370" y="2589"/>
                    <a:pt x="358" y="2505"/>
                    <a:pt x="358" y="2481"/>
                  </a:cubicBezTo>
                  <a:cubicBezTo>
                    <a:pt x="394" y="2374"/>
                    <a:pt x="548" y="2291"/>
                    <a:pt x="810" y="2231"/>
                  </a:cubicBezTo>
                  <a:cubicBezTo>
                    <a:pt x="1072" y="2172"/>
                    <a:pt x="1406" y="2160"/>
                    <a:pt x="1608" y="2136"/>
                  </a:cubicBezTo>
                  <a:lnTo>
                    <a:pt x="1727" y="2136"/>
                  </a:lnTo>
                  <a:cubicBezTo>
                    <a:pt x="1894" y="2124"/>
                    <a:pt x="2060" y="2124"/>
                    <a:pt x="2239" y="2112"/>
                  </a:cubicBezTo>
                  <a:close/>
                  <a:moveTo>
                    <a:pt x="2344" y="1"/>
                  </a:moveTo>
                  <a:cubicBezTo>
                    <a:pt x="2333" y="1"/>
                    <a:pt x="2322" y="2"/>
                    <a:pt x="2310" y="5"/>
                  </a:cubicBezTo>
                  <a:cubicBezTo>
                    <a:pt x="2227" y="17"/>
                    <a:pt x="2144" y="100"/>
                    <a:pt x="2168" y="195"/>
                  </a:cubicBezTo>
                  <a:cubicBezTo>
                    <a:pt x="2239" y="684"/>
                    <a:pt x="2263" y="1207"/>
                    <a:pt x="2287" y="1743"/>
                  </a:cubicBezTo>
                  <a:cubicBezTo>
                    <a:pt x="2084" y="1755"/>
                    <a:pt x="1929" y="1755"/>
                    <a:pt x="1751" y="1767"/>
                  </a:cubicBezTo>
                  <a:lnTo>
                    <a:pt x="1632" y="1767"/>
                  </a:lnTo>
                  <a:cubicBezTo>
                    <a:pt x="1072" y="1803"/>
                    <a:pt x="167" y="1850"/>
                    <a:pt x="48" y="2386"/>
                  </a:cubicBezTo>
                  <a:cubicBezTo>
                    <a:pt x="1" y="2529"/>
                    <a:pt x="84" y="2720"/>
                    <a:pt x="227" y="2922"/>
                  </a:cubicBezTo>
                  <a:cubicBezTo>
                    <a:pt x="525" y="3303"/>
                    <a:pt x="1120" y="3672"/>
                    <a:pt x="1846" y="3958"/>
                  </a:cubicBezTo>
                  <a:cubicBezTo>
                    <a:pt x="2775" y="4315"/>
                    <a:pt x="3906" y="4494"/>
                    <a:pt x="5097" y="4494"/>
                  </a:cubicBezTo>
                  <a:cubicBezTo>
                    <a:pt x="6299" y="4494"/>
                    <a:pt x="7418" y="4315"/>
                    <a:pt x="8335" y="3958"/>
                  </a:cubicBezTo>
                  <a:cubicBezTo>
                    <a:pt x="9073" y="3672"/>
                    <a:pt x="9669" y="3303"/>
                    <a:pt x="9966" y="2922"/>
                  </a:cubicBezTo>
                  <a:cubicBezTo>
                    <a:pt x="10109" y="2743"/>
                    <a:pt x="10169" y="2565"/>
                    <a:pt x="10145" y="2398"/>
                  </a:cubicBezTo>
                  <a:cubicBezTo>
                    <a:pt x="10002" y="1862"/>
                    <a:pt x="9097" y="1815"/>
                    <a:pt x="8561" y="1791"/>
                  </a:cubicBezTo>
                  <a:lnTo>
                    <a:pt x="8442" y="1791"/>
                  </a:lnTo>
                  <a:cubicBezTo>
                    <a:pt x="8276" y="1767"/>
                    <a:pt x="8097" y="1767"/>
                    <a:pt x="7906" y="1755"/>
                  </a:cubicBezTo>
                  <a:cubicBezTo>
                    <a:pt x="7918" y="1219"/>
                    <a:pt x="7966" y="696"/>
                    <a:pt x="8025" y="207"/>
                  </a:cubicBezTo>
                  <a:cubicBezTo>
                    <a:pt x="8037" y="124"/>
                    <a:pt x="7966" y="29"/>
                    <a:pt x="7883" y="17"/>
                  </a:cubicBezTo>
                  <a:cubicBezTo>
                    <a:pt x="7876" y="16"/>
                    <a:pt x="7869" y="16"/>
                    <a:pt x="7862" y="16"/>
                  </a:cubicBezTo>
                  <a:cubicBezTo>
                    <a:pt x="7775" y="16"/>
                    <a:pt x="7702" y="83"/>
                    <a:pt x="7680" y="160"/>
                  </a:cubicBezTo>
                  <a:cubicBezTo>
                    <a:pt x="7621" y="636"/>
                    <a:pt x="7585" y="1136"/>
                    <a:pt x="7561" y="1636"/>
                  </a:cubicBezTo>
                  <a:cubicBezTo>
                    <a:pt x="6954" y="1755"/>
                    <a:pt x="6049" y="1827"/>
                    <a:pt x="5097" y="1827"/>
                  </a:cubicBezTo>
                  <a:cubicBezTo>
                    <a:pt x="4132" y="1827"/>
                    <a:pt x="3251" y="1755"/>
                    <a:pt x="2620" y="1636"/>
                  </a:cubicBezTo>
                  <a:cubicBezTo>
                    <a:pt x="2608" y="1136"/>
                    <a:pt x="2561" y="624"/>
                    <a:pt x="2501" y="148"/>
                  </a:cubicBezTo>
                  <a:cubicBezTo>
                    <a:pt x="2490" y="74"/>
                    <a:pt x="2424" y="1"/>
                    <a:pt x="23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22" name="Google Shape;12622;p82"/>
            <p:cNvSpPr/>
            <p:nvPr/>
          </p:nvSpPr>
          <p:spPr>
            <a:xfrm>
              <a:off x="4931161" y="3600377"/>
              <a:ext cx="228392" cy="114434"/>
            </a:xfrm>
            <a:custGeom>
              <a:avLst/>
              <a:gdLst/>
              <a:ahLst/>
              <a:cxnLst/>
              <a:rect l="l" t="t" r="r" b="b"/>
              <a:pathLst>
                <a:path w="7181" h="3598" extrusionOk="0">
                  <a:moveTo>
                    <a:pt x="3823" y="967"/>
                  </a:moveTo>
                  <a:cubicBezTo>
                    <a:pt x="3906" y="967"/>
                    <a:pt x="3942" y="1014"/>
                    <a:pt x="3978" y="1074"/>
                  </a:cubicBezTo>
                  <a:lnTo>
                    <a:pt x="3978" y="1109"/>
                  </a:lnTo>
                  <a:lnTo>
                    <a:pt x="3978" y="1133"/>
                  </a:lnTo>
                  <a:lnTo>
                    <a:pt x="3978" y="2443"/>
                  </a:lnTo>
                  <a:lnTo>
                    <a:pt x="3978" y="2479"/>
                  </a:lnTo>
                  <a:lnTo>
                    <a:pt x="3978" y="2502"/>
                  </a:lnTo>
                  <a:cubicBezTo>
                    <a:pt x="3966" y="2562"/>
                    <a:pt x="3906" y="2610"/>
                    <a:pt x="3823" y="2610"/>
                  </a:cubicBezTo>
                  <a:lnTo>
                    <a:pt x="3382" y="2610"/>
                  </a:lnTo>
                  <a:cubicBezTo>
                    <a:pt x="3311" y="2610"/>
                    <a:pt x="3263" y="2562"/>
                    <a:pt x="3228" y="2502"/>
                  </a:cubicBezTo>
                  <a:lnTo>
                    <a:pt x="3228" y="2479"/>
                  </a:lnTo>
                  <a:lnTo>
                    <a:pt x="3228" y="2443"/>
                  </a:lnTo>
                  <a:lnTo>
                    <a:pt x="3228" y="1133"/>
                  </a:lnTo>
                  <a:lnTo>
                    <a:pt x="3228" y="1109"/>
                  </a:lnTo>
                  <a:lnTo>
                    <a:pt x="3228" y="1074"/>
                  </a:lnTo>
                  <a:cubicBezTo>
                    <a:pt x="3251" y="1014"/>
                    <a:pt x="3311" y="967"/>
                    <a:pt x="3382" y="967"/>
                  </a:cubicBezTo>
                  <a:close/>
                  <a:moveTo>
                    <a:pt x="6018" y="345"/>
                  </a:moveTo>
                  <a:cubicBezTo>
                    <a:pt x="6123" y="345"/>
                    <a:pt x="6218" y="361"/>
                    <a:pt x="6299" y="395"/>
                  </a:cubicBezTo>
                  <a:cubicBezTo>
                    <a:pt x="6478" y="467"/>
                    <a:pt x="6597" y="586"/>
                    <a:pt x="6668" y="752"/>
                  </a:cubicBezTo>
                  <a:cubicBezTo>
                    <a:pt x="6835" y="1169"/>
                    <a:pt x="6561" y="1717"/>
                    <a:pt x="6561" y="1717"/>
                  </a:cubicBezTo>
                  <a:cubicBezTo>
                    <a:pt x="6537" y="1764"/>
                    <a:pt x="6537" y="1824"/>
                    <a:pt x="6561" y="1871"/>
                  </a:cubicBezTo>
                  <a:cubicBezTo>
                    <a:pt x="6585" y="1883"/>
                    <a:pt x="6835" y="2431"/>
                    <a:pt x="6692" y="2836"/>
                  </a:cubicBezTo>
                  <a:cubicBezTo>
                    <a:pt x="6621" y="3003"/>
                    <a:pt x="6502" y="3122"/>
                    <a:pt x="6311" y="3193"/>
                  </a:cubicBezTo>
                  <a:cubicBezTo>
                    <a:pt x="6237" y="3225"/>
                    <a:pt x="6151" y="3241"/>
                    <a:pt x="6052" y="3241"/>
                  </a:cubicBezTo>
                  <a:cubicBezTo>
                    <a:pt x="5643" y="3241"/>
                    <a:pt x="5033" y="2968"/>
                    <a:pt x="4323" y="2479"/>
                  </a:cubicBezTo>
                  <a:lnTo>
                    <a:pt x="4323" y="2443"/>
                  </a:lnTo>
                  <a:lnTo>
                    <a:pt x="4323" y="2300"/>
                  </a:lnTo>
                  <a:lnTo>
                    <a:pt x="5037" y="2491"/>
                  </a:lnTo>
                  <a:lnTo>
                    <a:pt x="5073" y="2491"/>
                  </a:lnTo>
                  <a:cubicBezTo>
                    <a:pt x="5156" y="2491"/>
                    <a:pt x="5228" y="2443"/>
                    <a:pt x="5240" y="2360"/>
                  </a:cubicBezTo>
                  <a:cubicBezTo>
                    <a:pt x="5275" y="2264"/>
                    <a:pt x="5216" y="2169"/>
                    <a:pt x="5121" y="2133"/>
                  </a:cubicBezTo>
                  <a:lnTo>
                    <a:pt x="4323" y="1907"/>
                  </a:lnTo>
                  <a:lnTo>
                    <a:pt x="4323" y="1657"/>
                  </a:lnTo>
                  <a:lnTo>
                    <a:pt x="5121" y="1431"/>
                  </a:lnTo>
                  <a:cubicBezTo>
                    <a:pt x="5216" y="1407"/>
                    <a:pt x="5275" y="1312"/>
                    <a:pt x="5240" y="1217"/>
                  </a:cubicBezTo>
                  <a:cubicBezTo>
                    <a:pt x="5221" y="1140"/>
                    <a:pt x="5156" y="1087"/>
                    <a:pt x="5076" y="1087"/>
                  </a:cubicBezTo>
                  <a:cubicBezTo>
                    <a:pt x="5056" y="1087"/>
                    <a:pt x="5035" y="1090"/>
                    <a:pt x="5013" y="1098"/>
                  </a:cubicBezTo>
                  <a:lnTo>
                    <a:pt x="4299" y="1288"/>
                  </a:lnTo>
                  <a:lnTo>
                    <a:pt x="4299" y="1133"/>
                  </a:lnTo>
                  <a:lnTo>
                    <a:pt x="4299" y="1109"/>
                  </a:lnTo>
                  <a:cubicBezTo>
                    <a:pt x="5002" y="606"/>
                    <a:pt x="5600" y="345"/>
                    <a:pt x="6018" y="345"/>
                  </a:cubicBezTo>
                  <a:close/>
                  <a:moveTo>
                    <a:pt x="1132" y="359"/>
                  </a:moveTo>
                  <a:cubicBezTo>
                    <a:pt x="1549" y="359"/>
                    <a:pt x="2144" y="633"/>
                    <a:pt x="2858" y="1133"/>
                  </a:cubicBezTo>
                  <a:lnTo>
                    <a:pt x="2858" y="1169"/>
                  </a:lnTo>
                  <a:lnTo>
                    <a:pt x="2858" y="1312"/>
                  </a:lnTo>
                  <a:lnTo>
                    <a:pt x="2144" y="1121"/>
                  </a:lnTo>
                  <a:cubicBezTo>
                    <a:pt x="2131" y="1118"/>
                    <a:pt x="2118" y="1116"/>
                    <a:pt x="2105" y="1116"/>
                  </a:cubicBezTo>
                  <a:cubicBezTo>
                    <a:pt x="2030" y="1116"/>
                    <a:pt x="1948" y="1170"/>
                    <a:pt x="1918" y="1240"/>
                  </a:cubicBezTo>
                  <a:cubicBezTo>
                    <a:pt x="1906" y="1312"/>
                    <a:pt x="1965" y="1419"/>
                    <a:pt x="2061" y="1431"/>
                  </a:cubicBezTo>
                  <a:lnTo>
                    <a:pt x="2858" y="1657"/>
                  </a:lnTo>
                  <a:lnTo>
                    <a:pt x="2858" y="1931"/>
                  </a:lnTo>
                  <a:lnTo>
                    <a:pt x="2061" y="2145"/>
                  </a:lnTo>
                  <a:cubicBezTo>
                    <a:pt x="1965" y="2181"/>
                    <a:pt x="1906" y="2264"/>
                    <a:pt x="1942" y="2372"/>
                  </a:cubicBezTo>
                  <a:cubicBezTo>
                    <a:pt x="1954" y="2443"/>
                    <a:pt x="2025" y="2502"/>
                    <a:pt x="2108" y="2502"/>
                  </a:cubicBezTo>
                  <a:lnTo>
                    <a:pt x="2144" y="2502"/>
                  </a:lnTo>
                  <a:lnTo>
                    <a:pt x="2858" y="2312"/>
                  </a:lnTo>
                  <a:lnTo>
                    <a:pt x="2858" y="2467"/>
                  </a:lnTo>
                  <a:lnTo>
                    <a:pt x="2858" y="2491"/>
                  </a:lnTo>
                  <a:cubicBezTo>
                    <a:pt x="2155" y="2994"/>
                    <a:pt x="1558" y="3255"/>
                    <a:pt x="1146" y="3255"/>
                  </a:cubicBezTo>
                  <a:cubicBezTo>
                    <a:pt x="1042" y="3255"/>
                    <a:pt x="949" y="3239"/>
                    <a:pt x="870" y="3205"/>
                  </a:cubicBezTo>
                  <a:cubicBezTo>
                    <a:pt x="692" y="3134"/>
                    <a:pt x="572" y="3014"/>
                    <a:pt x="489" y="2848"/>
                  </a:cubicBezTo>
                  <a:cubicBezTo>
                    <a:pt x="334" y="2431"/>
                    <a:pt x="596" y="1883"/>
                    <a:pt x="596" y="1883"/>
                  </a:cubicBezTo>
                  <a:cubicBezTo>
                    <a:pt x="632" y="1836"/>
                    <a:pt x="632" y="1776"/>
                    <a:pt x="596" y="1729"/>
                  </a:cubicBezTo>
                  <a:cubicBezTo>
                    <a:pt x="596" y="1729"/>
                    <a:pt x="346" y="1181"/>
                    <a:pt x="489" y="764"/>
                  </a:cubicBezTo>
                  <a:cubicBezTo>
                    <a:pt x="549" y="597"/>
                    <a:pt x="668" y="478"/>
                    <a:pt x="870" y="407"/>
                  </a:cubicBezTo>
                  <a:cubicBezTo>
                    <a:pt x="942" y="383"/>
                    <a:pt x="1025" y="359"/>
                    <a:pt x="1132" y="359"/>
                  </a:cubicBezTo>
                  <a:close/>
                  <a:moveTo>
                    <a:pt x="1141" y="0"/>
                  </a:moveTo>
                  <a:cubicBezTo>
                    <a:pt x="1002" y="0"/>
                    <a:pt x="871" y="23"/>
                    <a:pt x="751" y="74"/>
                  </a:cubicBezTo>
                  <a:cubicBezTo>
                    <a:pt x="477" y="193"/>
                    <a:pt x="287" y="371"/>
                    <a:pt x="180" y="633"/>
                  </a:cubicBezTo>
                  <a:cubicBezTo>
                    <a:pt x="1" y="1074"/>
                    <a:pt x="180" y="1598"/>
                    <a:pt x="251" y="1800"/>
                  </a:cubicBezTo>
                  <a:cubicBezTo>
                    <a:pt x="227" y="1895"/>
                    <a:pt x="168" y="2026"/>
                    <a:pt x="144" y="2193"/>
                  </a:cubicBezTo>
                  <a:cubicBezTo>
                    <a:pt x="72" y="2491"/>
                    <a:pt x="96" y="2741"/>
                    <a:pt x="180" y="2967"/>
                  </a:cubicBezTo>
                  <a:cubicBezTo>
                    <a:pt x="287" y="3217"/>
                    <a:pt x="465" y="3419"/>
                    <a:pt x="751" y="3514"/>
                  </a:cubicBezTo>
                  <a:cubicBezTo>
                    <a:pt x="870" y="3562"/>
                    <a:pt x="1001" y="3598"/>
                    <a:pt x="1144" y="3598"/>
                  </a:cubicBezTo>
                  <a:cubicBezTo>
                    <a:pt x="1727" y="3598"/>
                    <a:pt x="2442" y="3205"/>
                    <a:pt x="3013" y="2800"/>
                  </a:cubicBezTo>
                  <a:cubicBezTo>
                    <a:pt x="3097" y="2895"/>
                    <a:pt x="3228" y="2955"/>
                    <a:pt x="3370" y="2955"/>
                  </a:cubicBezTo>
                  <a:lnTo>
                    <a:pt x="3811" y="2955"/>
                  </a:lnTo>
                  <a:cubicBezTo>
                    <a:pt x="3966" y="2955"/>
                    <a:pt x="4085" y="2895"/>
                    <a:pt x="4168" y="2800"/>
                  </a:cubicBezTo>
                  <a:cubicBezTo>
                    <a:pt x="4752" y="3205"/>
                    <a:pt x="5454" y="3598"/>
                    <a:pt x="6037" y="3598"/>
                  </a:cubicBezTo>
                  <a:cubicBezTo>
                    <a:pt x="6180" y="3598"/>
                    <a:pt x="6311" y="3562"/>
                    <a:pt x="6430" y="3514"/>
                  </a:cubicBezTo>
                  <a:cubicBezTo>
                    <a:pt x="6704" y="3395"/>
                    <a:pt x="6895" y="3217"/>
                    <a:pt x="7002" y="2967"/>
                  </a:cubicBezTo>
                  <a:cubicBezTo>
                    <a:pt x="7180" y="2502"/>
                    <a:pt x="7014" y="1991"/>
                    <a:pt x="6930" y="1788"/>
                  </a:cubicBezTo>
                  <a:cubicBezTo>
                    <a:pt x="6954" y="1705"/>
                    <a:pt x="7014" y="1574"/>
                    <a:pt x="7049" y="1407"/>
                  </a:cubicBezTo>
                  <a:cubicBezTo>
                    <a:pt x="7109" y="1109"/>
                    <a:pt x="7085" y="848"/>
                    <a:pt x="7002" y="633"/>
                  </a:cubicBezTo>
                  <a:cubicBezTo>
                    <a:pt x="6895" y="371"/>
                    <a:pt x="6716" y="181"/>
                    <a:pt x="6430" y="74"/>
                  </a:cubicBezTo>
                  <a:cubicBezTo>
                    <a:pt x="6308" y="23"/>
                    <a:pt x="6175" y="0"/>
                    <a:pt x="6035" y="0"/>
                  </a:cubicBezTo>
                  <a:cubicBezTo>
                    <a:pt x="5449" y="0"/>
                    <a:pt x="4735" y="394"/>
                    <a:pt x="4168" y="788"/>
                  </a:cubicBezTo>
                  <a:cubicBezTo>
                    <a:pt x="4085" y="705"/>
                    <a:pt x="3954" y="645"/>
                    <a:pt x="3811" y="645"/>
                  </a:cubicBezTo>
                  <a:lnTo>
                    <a:pt x="3370" y="645"/>
                  </a:lnTo>
                  <a:cubicBezTo>
                    <a:pt x="3216" y="645"/>
                    <a:pt x="3097" y="705"/>
                    <a:pt x="3013" y="788"/>
                  </a:cubicBezTo>
                  <a:cubicBezTo>
                    <a:pt x="2437" y="394"/>
                    <a:pt x="1721" y="0"/>
                    <a:pt x="114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23" name="Google Shape;12623;p82"/>
            <p:cNvSpPr/>
            <p:nvPr/>
          </p:nvSpPr>
          <p:spPr>
            <a:xfrm>
              <a:off x="4926263" y="3337255"/>
              <a:ext cx="238601" cy="97355"/>
            </a:xfrm>
            <a:custGeom>
              <a:avLst/>
              <a:gdLst/>
              <a:ahLst/>
              <a:cxnLst/>
              <a:rect l="l" t="t" r="r" b="b"/>
              <a:pathLst>
                <a:path w="7502" h="3061" extrusionOk="0">
                  <a:moveTo>
                    <a:pt x="3774" y="346"/>
                  </a:moveTo>
                  <a:cubicBezTo>
                    <a:pt x="4667" y="346"/>
                    <a:pt x="5513" y="405"/>
                    <a:pt x="6168" y="524"/>
                  </a:cubicBezTo>
                  <a:cubicBezTo>
                    <a:pt x="6858" y="643"/>
                    <a:pt x="7096" y="798"/>
                    <a:pt x="7144" y="869"/>
                  </a:cubicBezTo>
                  <a:cubicBezTo>
                    <a:pt x="7096" y="917"/>
                    <a:pt x="6953" y="1000"/>
                    <a:pt x="6572" y="1108"/>
                  </a:cubicBezTo>
                  <a:cubicBezTo>
                    <a:pt x="6561" y="1108"/>
                    <a:pt x="6549" y="1108"/>
                    <a:pt x="6525" y="1120"/>
                  </a:cubicBezTo>
                  <a:lnTo>
                    <a:pt x="6513" y="1120"/>
                  </a:lnTo>
                  <a:cubicBezTo>
                    <a:pt x="6501" y="1120"/>
                    <a:pt x="6489" y="1120"/>
                    <a:pt x="6465" y="1131"/>
                  </a:cubicBezTo>
                  <a:lnTo>
                    <a:pt x="6453" y="1131"/>
                  </a:lnTo>
                  <a:cubicBezTo>
                    <a:pt x="6441" y="1131"/>
                    <a:pt x="6430" y="1131"/>
                    <a:pt x="6430" y="1155"/>
                  </a:cubicBezTo>
                  <a:lnTo>
                    <a:pt x="6406" y="1155"/>
                  </a:lnTo>
                  <a:cubicBezTo>
                    <a:pt x="6394" y="1155"/>
                    <a:pt x="6382" y="1155"/>
                    <a:pt x="6370" y="1167"/>
                  </a:cubicBezTo>
                  <a:lnTo>
                    <a:pt x="6346" y="1167"/>
                  </a:lnTo>
                  <a:cubicBezTo>
                    <a:pt x="6334" y="1167"/>
                    <a:pt x="6310" y="1179"/>
                    <a:pt x="6287" y="1179"/>
                  </a:cubicBezTo>
                  <a:cubicBezTo>
                    <a:pt x="6275" y="1179"/>
                    <a:pt x="6251" y="1191"/>
                    <a:pt x="6215" y="1191"/>
                  </a:cubicBezTo>
                  <a:cubicBezTo>
                    <a:pt x="6203" y="1191"/>
                    <a:pt x="6168" y="1215"/>
                    <a:pt x="6156" y="1215"/>
                  </a:cubicBezTo>
                  <a:cubicBezTo>
                    <a:pt x="6132" y="1215"/>
                    <a:pt x="6084" y="1227"/>
                    <a:pt x="6049" y="1227"/>
                  </a:cubicBezTo>
                  <a:lnTo>
                    <a:pt x="6025" y="1227"/>
                  </a:lnTo>
                  <a:cubicBezTo>
                    <a:pt x="6013" y="1227"/>
                    <a:pt x="5977" y="1227"/>
                    <a:pt x="5965" y="1239"/>
                  </a:cubicBezTo>
                  <a:cubicBezTo>
                    <a:pt x="5929" y="1239"/>
                    <a:pt x="5918" y="1239"/>
                    <a:pt x="5894" y="1250"/>
                  </a:cubicBezTo>
                  <a:lnTo>
                    <a:pt x="5846" y="1250"/>
                  </a:lnTo>
                  <a:cubicBezTo>
                    <a:pt x="5810" y="1250"/>
                    <a:pt x="5787" y="1274"/>
                    <a:pt x="5751" y="1274"/>
                  </a:cubicBezTo>
                  <a:cubicBezTo>
                    <a:pt x="5382" y="1310"/>
                    <a:pt x="4965" y="1358"/>
                    <a:pt x="4525" y="1370"/>
                  </a:cubicBezTo>
                  <a:lnTo>
                    <a:pt x="3048" y="1370"/>
                  </a:lnTo>
                  <a:cubicBezTo>
                    <a:pt x="2620" y="1358"/>
                    <a:pt x="2203" y="1310"/>
                    <a:pt x="1822" y="1274"/>
                  </a:cubicBezTo>
                  <a:lnTo>
                    <a:pt x="1810" y="1274"/>
                  </a:lnTo>
                  <a:cubicBezTo>
                    <a:pt x="1786" y="1274"/>
                    <a:pt x="1750" y="1250"/>
                    <a:pt x="1727" y="1250"/>
                  </a:cubicBezTo>
                  <a:lnTo>
                    <a:pt x="1679" y="1250"/>
                  </a:lnTo>
                  <a:cubicBezTo>
                    <a:pt x="1643" y="1250"/>
                    <a:pt x="1631" y="1250"/>
                    <a:pt x="1608" y="1239"/>
                  </a:cubicBezTo>
                  <a:cubicBezTo>
                    <a:pt x="1584" y="1239"/>
                    <a:pt x="1560" y="1239"/>
                    <a:pt x="1548" y="1227"/>
                  </a:cubicBezTo>
                  <a:lnTo>
                    <a:pt x="1512" y="1227"/>
                  </a:lnTo>
                  <a:cubicBezTo>
                    <a:pt x="1488" y="1227"/>
                    <a:pt x="1441" y="1215"/>
                    <a:pt x="1405" y="1215"/>
                  </a:cubicBezTo>
                  <a:cubicBezTo>
                    <a:pt x="1393" y="1215"/>
                    <a:pt x="1369" y="1191"/>
                    <a:pt x="1346" y="1191"/>
                  </a:cubicBezTo>
                  <a:cubicBezTo>
                    <a:pt x="1310" y="1179"/>
                    <a:pt x="1262" y="1179"/>
                    <a:pt x="1215" y="1167"/>
                  </a:cubicBezTo>
                  <a:lnTo>
                    <a:pt x="1203" y="1167"/>
                  </a:lnTo>
                  <a:cubicBezTo>
                    <a:pt x="1191" y="1167"/>
                    <a:pt x="1167" y="1167"/>
                    <a:pt x="1155" y="1155"/>
                  </a:cubicBezTo>
                  <a:lnTo>
                    <a:pt x="1143" y="1155"/>
                  </a:lnTo>
                  <a:cubicBezTo>
                    <a:pt x="1131" y="1155"/>
                    <a:pt x="1107" y="1155"/>
                    <a:pt x="1096" y="1131"/>
                  </a:cubicBezTo>
                  <a:lnTo>
                    <a:pt x="1084" y="1131"/>
                  </a:lnTo>
                  <a:cubicBezTo>
                    <a:pt x="1072" y="1131"/>
                    <a:pt x="1048" y="1131"/>
                    <a:pt x="1036" y="1120"/>
                  </a:cubicBezTo>
                  <a:lnTo>
                    <a:pt x="1024" y="1120"/>
                  </a:lnTo>
                  <a:cubicBezTo>
                    <a:pt x="1012" y="1120"/>
                    <a:pt x="988" y="1120"/>
                    <a:pt x="976" y="1108"/>
                  </a:cubicBezTo>
                  <a:cubicBezTo>
                    <a:pt x="595" y="1000"/>
                    <a:pt x="453" y="917"/>
                    <a:pt x="417" y="881"/>
                  </a:cubicBezTo>
                  <a:lnTo>
                    <a:pt x="393" y="881"/>
                  </a:lnTo>
                  <a:lnTo>
                    <a:pt x="381" y="869"/>
                  </a:lnTo>
                  <a:cubicBezTo>
                    <a:pt x="429" y="810"/>
                    <a:pt x="679" y="655"/>
                    <a:pt x="1381" y="524"/>
                  </a:cubicBezTo>
                  <a:cubicBezTo>
                    <a:pt x="2036" y="405"/>
                    <a:pt x="2881" y="346"/>
                    <a:pt x="3774" y="346"/>
                  </a:cubicBezTo>
                  <a:close/>
                  <a:moveTo>
                    <a:pt x="3751" y="0"/>
                  </a:moveTo>
                  <a:cubicBezTo>
                    <a:pt x="2774" y="0"/>
                    <a:pt x="1869" y="72"/>
                    <a:pt x="1191" y="215"/>
                  </a:cubicBezTo>
                  <a:cubicBezTo>
                    <a:pt x="405" y="358"/>
                    <a:pt x="24" y="548"/>
                    <a:pt x="0" y="834"/>
                  </a:cubicBezTo>
                  <a:lnTo>
                    <a:pt x="0" y="869"/>
                  </a:lnTo>
                  <a:cubicBezTo>
                    <a:pt x="0" y="953"/>
                    <a:pt x="36" y="1048"/>
                    <a:pt x="107" y="1120"/>
                  </a:cubicBezTo>
                  <a:cubicBezTo>
                    <a:pt x="250" y="1405"/>
                    <a:pt x="488" y="1989"/>
                    <a:pt x="667" y="2894"/>
                  </a:cubicBezTo>
                  <a:cubicBezTo>
                    <a:pt x="677" y="2963"/>
                    <a:pt x="754" y="3033"/>
                    <a:pt x="827" y="3033"/>
                  </a:cubicBezTo>
                  <a:cubicBezTo>
                    <a:pt x="841" y="3033"/>
                    <a:pt x="856" y="3030"/>
                    <a:pt x="869" y="3025"/>
                  </a:cubicBezTo>
                  <a:cubicBezTo>
                    <a:pt x="965" y="3013"/>
                    <a:pt x="1036" y="2905"/>
                    <a:pt x="1012" y="2822"/>
                  </a:cubicBezTo>
                  <a:cubicBezTo>
                    <a:pt x="869" y="2191"/>
                    <a:pt x="726" y="1715"/>
                    <a:pt x="595" y="1370"/>
                  </a:cubicBezTo>
                  <a:lnTo>
                    <a:pt x="595" y="1370"/>
                  </a:lnTo>
                  <a:lnTo>
                    <a:pt x="726" y="1417"/>
                  </a:lnTo>
                  <a:lnTo>
                    <a:pt x="738" y="1417"/>
                  </a:lnTo>
                  <a:cubicBezTo>
                    <a:pt x="750" y="1417"/>
                    <a:pt x="750" y="1417"/>
                    <a:pt x="774" y="1429"/>
                  </a:cubicBezTo>
                  <a:cubicBezTo>
                    <a:pt x="1036" y="1512"/>
                    <a:pt x="1346" y="1560"/>
                    <a:pt x="1703" y="1608"/>
                  </a:cubicBezTo>
                  <a:cubicBezTo>
                    <a:pt x="1738" y="1608"/>
                    <a:pt x="1750" y="1608"/>
                    <a:pt x="1786" y="1631"/>
                  </a:cubicBezTo>
                  <a:lnTo>
                    <a:pt x="1810" y="1631"/>
                  </a:lnTo>
                  <a:cubicBezTo>
                    <a:pt x="2298" y="1691"/>
                    <a:pt x="2858" y="1715"/>
                    <a:pt x="3453" y="1727"/>
                  </a:cubicBezTo>
                  <a:lnTo>
                    <a:pt x="4227" y="1727"/>
                  </a:lnTo>
                  <a:cubicBezTo>
                    <a:pt x="4894" y="1715"/>
                    <a:pt x="5537" y="1655"/>
                    <a:pt x="6072" y="1584"/>
                  </a:cubicBezTo>
                  <a:cubicBezTo>
                    <a:pt x="6108" y="1584"/>
                    <a:pt x="6144" y="1572"/>
                    <a:pt x="6168" y="1572"/>
                  </a:cubicBezTo>
                  <a:lnTo>
                    <a:pt x="6191" y="1572"/>
                  </a:lnTo>
                  <a:cubicBezTo>
                    <a:pt x="6334" y="1536"/>
                    <a:pt x="6465" y="1512"/>
                    <a:pt x="6584" y="1477"/>
                  </a:cubicBezTo>
                  <a:cubicBezTo>
                    <a:pt x="6608" y="1477"/>
                    <a:pt x="6620" y="1465"/>
                    <a:pt x="6644" y="1465"/>
                  </a:cubicBezTo>
                  <a:lnTo>
                    <a:pt x="6680" y="1465"/>
                  </a:lnTo>
                  <a:cubicBezTo>
                    <a:pt x="6751" y="1453"/>
                    <a:pt x="6822" y="1417"/>
                    <a:pt x="6882" y="1405"/>
                  </a:cubicBezTo>
                  <a:lnTo>
                    <a:pt x="6882" y="1405"/>
                  </a:lnTo>
                  <a:cubicBezTo>
                    <a:pt x="6751" y="1751"/>
                    <a:pt x="6608" y="2227"/>
                    <a:pt x="6465" y="2846"/>
                  </a:cubicBezTo>
                  <a:cubicBezTo>
                    <a:pt x="6453" y="2941"/>
                    <a:pt x="6513" y="3036"/>
                    <a:pt x="6608" y="3060"/>
                  </a:cubicBezTo>
                  <a:lnTo>
                    <a:pt x="6632" y="3060"/>
                  </a:lnTo>
                  <a:cubicBezTo>
                    <a:pt x="6703" y="3060"/>
                    <a:pt x="6787" y="3001"/>
                    <a:pt x="6811" y="2917"/>
                  </a:cubicBezTo>
                  <a:cubicBezTo>
                    <a:pt x="7001" y="2012"/>
                    <a:pt x="7239" y="1429"/>
                    <a:pt x="7358" y="1155"/>
                  </a:cubicBezTo>
                  <a:cubicBezTo>
                    <a:pt x="7465" y="1036"/>
                    <a:pt x="7501" y="953"/>
                    <a:pt x="7501" y="858"/>
                  </a:cubicBezTo>
                  <a:lnTo>
                    <a:pt x="7501" y="834"/>
                  </a:lnTo>
                  <a:cubicBezTo>
                    <a:pt x="7465" y="560"/>
                    <a:pt x="7096" y="358"/>
                    <a:pt x="6310" y="215"/>
                  </a:cubicBezTo>
                  <a:cubicBezTo>
                    <a:pt x="5620" y="72"/>
                    <a:pt x="4715" y="0"/>
                    <a:pt x="375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24" name="Google Shape;12624;p82"/>
          <p:cNvGrpSpPr/>
          <p:nvPr/>
        </p:nvGrpSpPr>
        <p:grpSpPr>
          <a:xfrm>
            <a:off x="8257747" y="4305058"/>
            <a:ext cx="470120" cy="316651"/>
            <a:chOff x="6193310" y="3407289"/>
            <a:chExt cx="352590" cy="237488"/>
          </a:xfrm>
          <a:solidFill>
            <a:srgbClr val="D2DE00"/>
          </a:solidFill>
        </p:grpSpPr>
        <p:sp>
          <p:nvSpPr>
            <p:cNvPr id="12625" name="Google Shape;12625;p82"/>
            <p:cNvSpPr/>
            <p:nvPr/>
          </p:nvSpPr>
          <p:spPr>
            <a:xfrm>
              <a:off x="6193310" y="3522042"/>
              <a:ext cx="352590" cy="122735"/>
            </a:xfrm>
            <a:custGeom>
              <a:avLst/>
              <a:gdLst/>
              <a:ahLst/>
              <a:cxnLst/>
              <a:rect l="l" t="t" r="r" b="b"/>
              <a:pathLst>
                <a:path w="11086" h="3859" extrusionOk="0">
                  <a:moveTo>
                    <a:pt x="10549" y="310"/>
                  </a:moveTo>
                  <a:cubicBezTo>
                    <a:pt x="10668" y="310"/>
                    <a:pt x="10776" y="417"/>
                    <a:pt x="10776" y="536"/>
                  </a:cubicBezTo>
                  <a:lnTo>
                    <a:pt x="10776" y="3287"/>
                  </a:lnTo>
                  <a:lnTo>
                    <a:pt x="10764" y="3287"/>
                  </a:lnTo>
                  <a:cubicBezTo>
                    <a:pt x="10764" y="3406"/>
                    <a:pt x="10657" y="3513"/>
                    <a:pt x="10538" y="3513"/>
                  </a:cubicBezTo>
                  <a:lnTo>
                    <a:pt x="6811" y="3513"/>
                  </a:lnTo>
                  <a:cubicBezTo>
                    <a:pt x="6692" y="3513"/>
                    <a:pt x="6597" y="3465"/>
                    <a:pt x="6513" y="3394"/>
                  </a:cubicBezTo>
                  <a:lnTo>
                    <a:pt x="5668" y="2620"/>
                  </a:lnTo>
                  <a:cubicBezTo>
                    <a:pt x="5644" y="2584"/>
                    <a:pt x="5608" y="2572"/>
                    <a:pt x="5561" y="2572"/>
                  </a:cubicBezTo>
                  <a:cubicBezTo>
                    <a:pt x="5525" y="2572"/>
                    <a:pt x="5454" y="2584"/>
                    <a:pt x="5430" y="2620"/>
                  </a:cubicBezTo>
                  <a:lnTo>
                    <a:pt x="4584" y="3394"/>
                  </a:lnTo>
                  <a:cubicBezTo>
                    <a:pt x="4489" y="3465"/>
                    <a:pt x="4382" y="3513"/>
                    <a:pt x="4287" y="3513"/>
                  </a:cubicBezTo>
                  <a:lnTo>
                    <a:pt x="560" y="3513"/>
                  </a:lnTo>
                  <a:cubicBezTo>
                    <a:pt x="441" y="3513"/>
                    <a:pt x="334" y="3406"/>
                    <a:pt x="334" y="3287"/>
                  </a:cubicBezTo>
                  <a:lnTo>
                    <a:pt x="334" y="536"/>
                  </a:lnTo>
                  <a:cubicBezTo>
                    <a:pt x="334" y="417"/>
                    <a:pt x="441" y="310"/>
                    <a:pt x="560" y="310"/>
                  </a:cubicBezTo>
                  <a:close/>
                  <a:moveTo>
                    <a:pt x="548" y="1"/>
                  </a:moveTo>
                  <a:cubicBezTo>
                    <a:pt x="251" y="1"/>
                    <a:pt x="0" y="251"/>
                    <a:pt x="0" y="548"/>
                  </a:cubicBezTo>
                  <a:lnTo>
                    <a:pt x="0" y="3299"/>
                  </a:lnTo>
                  <a:cubicBezTo>
                    <a:pt x="0" y="3596"/>
                    <a:pt x="251" y="3858"/>
                    <a:pt x="548" y="3858"/>
                  </a:cubicBezTo>
                  <a:lnTo>
                    <a:pt x="4275" y="3858"/>
                  </a:lnTo>
                  <a:cubicBezTo>
                    <a:pt x="4465" y="3858"/>
                    <a:pt x="4644" y="3775"/>
                    <a:pt x="4787" y="3644"/>
                  </a:cubicBezTo>
                  <a:lnTo>
                    <a:pt x="5537" y="2965"/>
                  </a:lnTo>
                  <a:lnTo>
                    <a:pt x="6275" y="3644"/>
                  </a:lnTo>
                  <a:cubicBezTo>
                    <a:pt x="6430" y="3775"/>
                    <a:pt x="6608" y="3858"/>
                    <a:pt x="6799" y="3858"/>
                  </a:cubicBezTo>
                  <a:lnTo>
                    <a:pt x="10526" y="3858"/>
                  </a:lnTo>
                  <a:cubicBezTo>
                    <a:pt x="10823" y="3858"/>
                    <a:pt x="11073" y="3596"/>
                    <a:pt x="11073" y="3299"/>
                  </a:cubicBezTo>
                  <a:lnTo>
                    <a:pt x="11073" y="548"/>
                  </a:lnTo>
                  <a:cubicBezTo>
                    <a:pt x="11085" y="239"/>
                    <a:pt x="10835" y="1"/>
                    <a:pt x="1053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26" name="Google Shape;12626;p82"/>
            <p:cNvSpPr/>
            <p:nvPr/>
          </p:nvSpPr>
          <p:spPr>
            <a:xfrm>
              <a:off x="6217927" y="3546277"/>
              <a:ext cx="132563" cy="73120"/>
            </a:xfrm>
            <a:custGeom>
              <a:avLst/>
              <a:gdLst/>
              <a:ahLst/>
              <a:cxnLst/>
              <a:rect l="l" t="t" r="r" b="b"/>
              <a:pathLst>
                <a:path w="4168" h="2299" extrusionOk="0">
                  <a:moveTo>
                    <a:pt x="3834" y="322"/>
                  </a:moveTo>
                  <a:lnTo>
                    <a:pt x="3834" y="1560"/>
                  </a:lnTo>
                  <a:lnTo>
                    <a:pt x="3382" y="1977"/>
                  </a:lnTo>
                  <a:lnTo>
                    <a:pt x="322" y="1977"/>
                  </a:lnTo>
                  <a:lnTo>
                    <a:pt x="322" y="322"/>
                  </a:lnTo>
                  <a:close/>
                  <a:moveTo>
                    <a:pt x="250" y="1"/>
                  </a:moveTo>
                  <a:cubicBezTo>
                    <a:pt x="119" y="1"/>
                    <a:pt x="0" y="120"/>
                    <a:pt x="0" y="251"/>
                  </a:cubicBezTo>
                  <a:lnTo>
                    <a:pt x="0" y="2048"/>
                  </a:lnTo>
                  <a:cubicBezTo>
                    <a:pt x="0" y="2179"/>
                    <a:pt x="119" y="2298"/>
                    <a:pt x="250" y="2298"/>
                  </a:cubicBezTo>
                  <a:lnTo>
                    <a:pt x="3406" y="2298"/>
                  </a:lnTo>
                  <a:cubicBezTo>
                    <a:pt x="3465" y="2298"/>
                    <a:pt x="3525" y="2275"/>
                    <a:pt x="3572" y="2239"/>
                  </a:cubicBezTo>
                  <a:lnTo>
                    <a:pt x="4072" y="1787"/>
                  </a:lnTo>
                  <a:cubicBezTo>
                    <a:pt x="4120" y="1739"/>
                    <a:pt x="4156" y="1667"/>
                    <a:pt x="4156" y="1608"/>
                  </a:cubicBezTo>
                  <a:lnTo>
                    <a:pt x="4156" y="263"/>
                  </a:lnTo>
                  <a:cubicBezTo>
                    <a:pt x="4168" y="120"/>
                    <a:pt x="4049" y="1"/>
                    <a:pt x="391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27" name="Google Shape;12627;p82"/>
            <p:cNvSpPr/>
            <p:nvPr/>
          </p:nvSpPr>
          <p:spPr>
            <a:xfrm>
              <a:off x="6388720" y="3546277"/>
              <a:ext cx="132563" cy="72738"/>
            </a:xfrm>
            <a:custGeom>
              <a:avLst/>
              <a:gdLst/>
              <a:ahLst/>
              <a:cxnLst/>
              <a:rect l="l" t="t" r="r" b="b"/>
              <a:pathLst>
                <a:path w="4168" h="2287" extrusionOk="0">
                  <a:moveTo>
                    <a:pt x="3846" y="322"/>
                  </a:moveTo>
                  <a:lnTo>
                    <a:pt x="3846" y="1977"/>
                  </a:lnTo>
                  <a:lnTo>
                    <a:pt x="786" y="1977"/>
                  </a:lnTo>
                  <a:lnTo>
                    <a:pt x="333" y="1560"/>
                  </a:lnTo>
                  <a:lnTo>
                    <a:pt x="333" y="322"/>
                  </a:lnTo>
                  <a:close/>
                  <a:moveTo>
                    <a:pt x="250" y="1"/>
                  </a:moveTo>
                  <a:cubicBezTo>
                    <a:pt x="119" y="1"/>
                    <a:pt x="0" y="120"/>
                    <a:pt x="0" y="251"/>
                  </a:cubicBezTo>
                  <a:lnTo>
                    <a:pt x="0" y="1584"/>
                  </a:lnTo>
                  <a:cubicBezTo>
                    <a:pt x="0" y="1667"/>
                    <a:pt x="36" y="1727"/>
                    <a:pt x="72" y="1763"/>
                  </a:cubicBezTo>
                  <a:lnTo>
                    <a:pt x="584" y="2227"/>
                  </a:lnTo>
                  <a:cubicBezTo>
                    <a:pt x="631" y="2275"/>
                    <a:pt x="691" y="2287"/>
                    <a:pt x="750" y="2287"/>
                  </a:cubicBezTo>
                  <a:lnTo>
                    <a:pt x="3905" y="2287"/>
                  </a:lnTo>
                  <a:cubicBezTo>
                    <a:pt x="4036" y="2287"/>
                    <a:pt x="4155" y="2168"/>
                    <a:pt x="4155" y="2037"/>
                  </a:cubicBezTo>
                  <a:lnTo>
                    <a:pt x="4155" y="239"/>
                  </a:lnTo>
                  <a:cubicBezTo>
                    <a:pt x="4167" y="120"/>
                    <a:pt x="4048" y="1"/>
                    <a:pt x="391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28" name="Google Shape;12628;p82"/>
            <p:cNvSpPr/>
            <p:nvPr/>
          </p:nvSpPr>
          <p:spPr>
            <a:xfrm>
              <a:off x="6405736" y="3407289"/>
              <a:ext cx="121591" cy="105306"/>
            </a:xfrm>
            <a:custGeom>
              <a:avLst/>
              <a:gdLst/>
              <a:ahLst/>
              <a:cxnLst/>
              <a:rect l="l" t="t" r="r" b="b"/>
              <a:pathLst>
                <a:path w="3823" h="3311" extrusionOk="0">
                  <a:moveTo>
                    <a:pt x="668" y="1"/>
                  </a:moveTo>
                  <a:cubicBezTo>
                    <a:pt x="299" y="1"/>
                    <a:pt x="1" y="299"/>
                    <a:pt x="1" y="680"/>
                  </a:cubicBezTo>
                  <a:lnTo>
                    <a:pt x="1" y="1775"/>
                  </a:lnTo>
                  <a:cubicBezTo>
                    <a:pt x="1" y="2073"/>
                    <a:pt x="239" y="2311"/>
                    <a:pt x="537" y="2311"/>
                  </a:cubicBezTo>
                  <a:cubicBezTo>
                    <a:pt x="822" y="2311"/>
                    <a:pt x="1049" y="2085"/>
                    <a:pt x="1072" y="1823"/>
                  </a:cubicBezTo>
                  <a:lnTo>
                    <a:pt x="2132" y="3251"/>
                  </a:lnTo>
                  <a:cubicBezTo>
                    <a:pt x="2156" y="3299"/>
                    <a:pt x="2204" y="3311"/>
                    <a:pt x="2263" y="3311"/>
                  </a:cubicBezTo>
                  <a:cubicBezTo>
                    <a:pt x="2287" y="3311"/>
                    <a:pt x="2335" y="3299"/>
                    <a:pt x="2346" y="3275"/>
                  </a:cubicBezTo>
                  <a:cubicBezTo>
                    <a:pt x="2430" y="3216"/>
                    <a:pt x="2442" y="3132"/>
                    <a:pt x="2382" y="3061"/>
                  </a:cubicBezTo>
                  <a:lnTo>
                    <a:pt x="1037" y="1227"/>
                  </a:lnTo>
                  <a:cubicBezTo>
                    <a:pt x="1009" y="1181"/>
                    <a:pt x="953" y="1164"/>
                    <a:pt x="901" y="1164"/>
                  </a:cubicBezTo>
                  <a:cubicBezTo>
                    <a:pt x="886" y="1164"/>
                    <a:pt x="872" y="1165"/>
                    <a:pt x="858" y="1168"/>
                  </a:cubicBezTo>
                  <a:cubicBezTo>
                    <a:pt x="799" y="1180"/>
                    <a:pt x="739" y="1251"/>
                    <a:pt x="739" y="1311"/>
                  </a:cubicBezTo>
                  <a:lnTo>
                    <a:pt x="739" y="1775"/>
                  </a:lnTo>
                  <a:cubicBezTo>
                    <a:pt x="739" y="1894"/>
                    <a:pt x="656" y="1989"/>
                    <a:pt x="537" y="1989"/>
                  </a:cubicBezTo>
                  <a:cubicBezTo>
                    <a:pt x="418" y="1989"/>
                    <a:pt x="322" y="1894"/>
                    <a:pt x="322" y="1775"/>
                  </a:cubicBezTo>
                  <a:lnTo>
                    <a:pt x="322" y="680"/>
                  </a:lnTo>
                  <a:cubicBezTo>
                    <a:pt x="322" y="477"/>
                    <a:pt x="489" y="322"/>
                    <a:pt x="680" y="322"/>
                  </a:cubicBezTo>
                  <a:cubicBezTo>
                    <a:pt x="787" y="322"/>
                    <a:pt x="882" y="358"/>
                    <a:pt x="941" y="418"/>
                  </a:cubicBezTo>
                  <a:lnTo>
                    <a:pt x="3525" y="3204"/>
                  </a:lnTo>
                  <a:cubicBezTo>
                    <a:pt x="3558" y="3236"/>
                    <a:pt x="3605" y="3255"/>
                    <a:pt x="3651" y="3255"/>
                  </a:cubicBezTo>
                  <a:cubicBezTo>
                    <a:pt x="3688" y="3255"/>
                    <a:pt x="3725" y="3242"/>
                    <a:pt x="3751" y="3216"/>
                  </a:cubicBezTo>
                  <a:cubicBezTo>
                    <a:pt x="3811" y="3180"/>
                    <a:pt x="3823" y="3073"/>
                    <a:pt x="3751" y="3001"/>
                  </a:cubicBezTo>
                  <a:lnTo>
                    <a:pt x="1156" y="215"/>
                  </a:lnTo>
                  <a:cubicBezTo>
                    <a:pt x="1025" y="84"/>
                    <a:pt x="846" y="1"/>
                    <a:pt x="66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29" name="Google Shape;12629;p82"/>
            <p:cNvSpPr/>
            <p:nvPr/>
          </p:nvSpPr>
          <p:spPr>
            <a:xfrm>
              <a:off x="6212616" y="3407289"/>
              <a:ext cx="120827" cy="105306"/>
            </a:xfrm>
            <a:custGeom>
              <a:avLst/>
              <a:gdLst/>
              <a:ahLst/>
              <a:cxnLst/>
              <a:rect l="l" t="t" r="r" b="b"/>
              <a:pathLst>
                <a:path w="3799" h="3311" extrusionOk="0">
                  <a:moveTo>
                    <a:pt x="3132" y="1"/>
                  </a:moveTo>
                  <a:cubicBezTo>
                    <a:pt x="2930" y="1"/>
                    <a:pt x="2751" y="84"/>
                    <a:pt x="2632" y="215"/>
                  </a:cubicBezTo>
                  <a:lnTo>
                    <a:pt x="60" y="2978"/>
                  </a:lnTo>
                  <a:cubicBezTo>
                    <a:pt x="1" y="3037"/>
                    <a:pt x="1" y="3144"/>
                    <a:pt x="72" y="3204"/>
                  </a:cubicBezTo>
                  <a:cubicBezTo>
                    <a:pt x="101" y="3232"/>
                    <a:pt x="140" y="3247"/>
                    <a:pt x="180" y="3247"/>
                  </a:cubicBezTo>
                  <a:cubicBezTo>
                    <a:pt x="223" y="3247"/>
                    <a:pt x="267" y="3229"/>
                    <a:pt x="298" y="3192"/>
                  </a:cubicBezTo>
                  <a:lnTo>
                    <a:pt x="2870" y="418"/>
                  </a:lnTo>
                  <a:cubicBezTo>
                    <a:pt x="2930" y="346"/>
                    <a:pt x="3037" y="311"/>
                    <a:pt x="3132" y="311"/>
                  </a:cubicBezTo>
                  <a:cubicBezTo>
                    <a:pt x="3323" y="311"/>
                    <a:pt x="3489" y="477"/>
                    <a:pt x="3489" y="668"/>
                  </a:cubicBezTo>
                  <a:lnTo>
                    <a:pt x="3489" y="1775"/>
                  </a:lnTo>
                  <a:cubicBezTo>
                    <a:pt x="3489" y="1894"/>
                    <a:pt x="3394" y="1977"/>
                    <a:pt x="3275" y="1977"/>
                  </a:cubicBezTo>
                  <a:cubicBezTo>
                    <a:pt x="3156" y="1977"/>
                    <a:pt x="3061" y="1894"/>
                    <a:pt x="3061" y="1775"/>
                  </a:cubicBezTo>
                  <a:lnTo>
                    <a:pt x="3061" y="1334"/>
                  </a:lnTo>
                  <a:cubicBezTo>
                    <a:pt x="3061" y="1251"/>
                    <a:pt x="3025" y="1192"/>
                    <a:pt x="2953" y="1180"/>
                  </a:cubicBezTo>
                  <a:cubicBezTo>
                    <a:pt x="2937" y="1177"/>
                    <a:pt x="2921" y="1176"/>
                    <a:pt x="2906" y="1176"/>
                  </a:cubicBezTo>
                  <a:cubicBezTo>
                    <a:pt x="2851" y="1176"/>
                    <a:pt x="2800" y="1193"/>
                    <a:pt x="2763" y="1239"/>
                  </a:cubicBezTo>
                  <a:lnTo>
                    <a:pt x="1429" y="3061"/>
                  </a:lnTo>
                  <a:cubicBezTo>
                    <a:pt x="1370" y="3132"/>
                    <a:pt x="1382" y="3239"/>
                    <a:pt x="1465" y="3275"/>
                  </a:cubicBezTo>
                  <a:cubicBezTo>
                    <a:pt x="1489" y="3299"/>
                    <a:pt x="1525" y="3311"/>
                    <a:pt x="1549" y="3311"/>
                  </a:cubicBezTo>
                  <a:cubicBezTo>
                    <a:pt x="1596" y="3311"/>
                    <a:pt x="1656" y="3275"/>
                    <a:pt x="1679" y="3251"/>
                  </a:cubicBezTo>
                  <a:lnTo>
                    <a:pt x="2727" y="1835"/>
                  </a:lnTo>
                  <a:cubicBezTo>
                    <a:pt x="2739" y="2120"/>
                    <a:pt x="2977" y="2323"/>
                    <a:pt x="3263" y="2323"/>
                  </a:cubicBezTo>
                  <a:cubicBezTo>
                    <a:pt x="3561" y="2323"/>
                    <a:pt x="3799" y="2085"/>
                    <a:pt x="3799" y="1787"/>
                  </a:cubicBezTo>
                  <a:lnTo>
                    <a:pt x="3799" y="692"/>
                  </a:lnTo>
                  <a:cubicBezTo>
                    <a:pt x="3799" y="299"/>
                    <a:pt x="3501" y="1"/>
                    <a:pt x="313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30" name="Google Shape;12630;p82"/>
          <p:cNvGrpSpPr/>
          <p:nvPr/>
        </p:nvGrpSpPr>
        <p:grpSpPr>
          <a:xfrm>
            <a:off x="8849490" y="4292463"/>
            <a:ext cx="471647" cy="339339"/>
            <a:chOff x="6637117" y="3397843"/>
            <a:chExt cx="353735" cy="254504"/>
          </a:xfrm>
          <a:solidFill>
            <a:srgbClr val="D2DE00"/>
          </a:solidFill>
        </p:grpSpPr>
        <p:sp>
          <p:nvSpPr>
            <p:cNvPr id="12631" name="Google Shape;12631;p82"/>
            <p:cNvSpPr/>
            <p:nvPr/>
          </p:nvSpPr>
          <p:spPr>
            <a:xfrm>
              <a:off x="6637117" y="3397843"/>
              <a:ext cx="353735" cy="254504"/>
            </a:xfrm>
            <a:custGeom>
              <a:avLst/>
              <a:gdLst/>
              <a:ahLst/>
              <a:cxnLst/>
              <a:rect l="l" t="t" r="r" b="b"/>
              <a:pathLst>
                <a:path w="11122" h="8002" extrusionOk="0">
                  <a:moveTo>
                    <a:pt x="1941" y="358"/>
                  </a:moveTo>
                  <a:cubicBezTo>
                    <a:pt x="2001" y="358"/>
                    <a:pt x="2048" y="405"/>
                    <a:pt x="2048" y="465"/>
                  </a:cubicBezTo>
                  <a:lnTo>
                    <a:pt x="2025" y="810"/>
                  </a:lnTo>
                  <a:lnTo>
                    <a:pt x="1334" y="810"/>
                  </a:lnTo>
                  <a:lnTo>
                    <a:pt x="1334" y="465"/>
                  </a:lnTo>
                  <a:cubicBezTo>
                    <a:pt x="1334" y="405"/>
                    <a:pt x="1370" y="358"/>
                    <a:pt x="1429" y="358"/>
                  </a:cubicBezTo>
                  <a:close/>
                  <a:moveTo>
                    <a:pt x="10002" y="1179"/>
                  </a:moveTo>
                  <a:cubicBezTo>
                    <a:pt x="10061" y="1179"/>
                    <a:pt x="10109" y="1227"/>
                    <a:pt x="10109" y="1286"/>
                  </a:cubicBezTo>
                  <a:lnTo>
                    <a:pt x="10097" y="1596"/>
                  </a:lnTo>
                  <a:lnTo>
                    <a:pt x="8752" y="1596"/>
                  </a:lnTo>
                  <a:lnTo>
                    <a:pt x="8752" y="1286"/>
                  </a:lnTo>
                  <a:cubicBezTo>
                    <a:pt x="8752" y="1227"/>
                    <a:pt x="8799" y="1179"/>
                    <a:pt x="8859" y="1179"/>
                  </a:cubicBezTo>
                  <a:close/>
                  <a:moveTo>
                    <a:pt x="1417" y="0"/>
                  </a:moveTo>
                  <a:cubicBezTo>
                    <a:pt x="1179" y="0"/>
                    <a:pt x="989" y="203"/>
                    <a:pt x="989" y="441"/>
                  </a:cubicBezTo>
                  <a:lnTo>
                    <a:pt x="989" y="774"/>
                  </a:lnTo>
                  <a:lnTo>
                    <a:pt x="846" y="774"/>
                  </a:lnTo>
                  <a:cubicBezTo>
                    <a:pt x="655" y="774"/>
                    <a:pt x="477" y="834"/>
                    <a:pt x="334" y="953"/>
                  </a:cubicBezTo>
                  <a:cubicBezTo>
                    <a:pt x="251" y="1012"/>
                    <a:pt x="251" y="1120"/>
                    <a:pt x="298" y="1191"/>
                  </a:cubicBezTo>
                  <a:cubicBezTo>
                    <a:pt x="332" y="1238"/>
                    <a:pt x="382" y="1259"/>
                    <a:pt x="431" y="1259"/>
                  </a:cubicBezTo>
                  <a:cubicBezTo>
                    <a:pt x="468" y="1259"/>
                    <a:pt x="506" y="1247"/>
                    <a:pt x="536" y="1227"/>
                  </a:cubicBezTo>
                  <a:cubicBezTo>
                    <a:pt x="644" y="1132"/>
                    <a:pt x="756" y="1114"/>
                    <a:pt x="865" y="1114"/>
                  </a:cubicBezTo>
                  <a:cubicBezTo>
                    <a:pt x="932" y="1114"/>
                    <a:pt x="998" y="1121"/>
                    <a:pt x="1062" y="1121"/>
                  </a:cubicBezTo>
                  <a:cubicBezTo>
                    <a:pt x="1077" y="1121"/>
                    <a:pt x="1093" y="1121"/>
                    <a:pt x="1108" y="1120"/>
                  </a:cubicBezTo>
                  <a:lnTo>
                    <a:pt x="2489" y="1120"/>
                  </a:lnTo>
                  <a:cubicBezTo>
                    <a:pt x="2751" y="1120"/>
                    <a:pt x="2977" y="1346"/>
                    <a:pt x="2977" y="1608"/>
                  </a:cubicBezTo>
                  <a:lnTo>
                    <a:pt x="2977" y="2239"/>
                  </a:lnTo>
                  <a:cubicBezTo>
                    <a:pt x="2977" y="2322"/>
                    <a:pt x="3049" y="2405"/>
                    <a:pt x="3144" y="2405"/>
                  </a:cubicBezTo>
                  <a:cubicBezTo>
                    <a:pt x="3227" y="2405"/>
                    <a:pt x="3311" y="2322"/>
                    <a:pt x="3311" y="2239"/>
                  </a:cubicBezTo>
                  <a:lnTo>
                    <a:pt x="3311" y="1929"/>
                  </a:lnTo>
                  <a:lnTo>
                    <a:pt x="10311" y="1929"/>
                  </a:lnTo>
                  <a:cubicBezTo>
                    <a:pt x="10573" y="1941"/>
                    <a:pt x="10776" y="2167"/>
                    <a:pt x="10776" y="2417"/>
                  </a:cubicBezTo>
                  <a:lnTo>
                    <a:pt x="10776" y="2608"/>
                  </a:lnTo>
                  <a:lnTo>
                    <a:pt x="10490" y="2608"/>
                  </a:lnTo>
                  <a:cubicBezTo>
                    <a:pt x="10407" y="2608"/>
                    <a:pt x="10335" y="2679"/>
                    <a:pt x="10335" y="2774"/>
                  </a:cubicBezTo>
                  <a:cubicBezTo>
                    <a:pt x="10335" y="2858"/>
                    <a:pt x="10407" y="2941"/>
                    <a:pt x="10490" y="2941"/>
                  </a:cubicBezTo>
                  <a:lnTo>
                    <a:pt x="10776" y="2941"/>
                  </a:lnTo>
                  <a:lnTo>
                    <a:pt x="10776" y="6846"/>
                  </a:lnTo>
                  <a:lnTo>
                    <a:pt x="10014" y="6846"/>
                  </a:lnTo>
                  <a:cubicBezTo>
                    <a:pt x="9764" y="6846"/>
                    <a:pt x="9573" y="6644"/>
                    <a:pt x="9573" y="6406"/>
                  </a:cubicBezTo>
                  <a:lnTo>
                    <a:pt x="9573" y="3382"/>
                  </a:lnTo>
                  <a:cubicBezTo>
                    <a:pt x="9573" y="3191"/>
                    <a:pt x="9704" y="3013"/>
                    <a:pt x="9883" y="2953"/>
                  </a:cubicBezTo>
                  <a:cubicBezTo>
                    <a:pt x="9978" y="2917"/>
                    <a:pt x="10014" y="2834"/>
                    <a:pt x="9990" y="2739"/>
                  </a:cubicBezTo>
                  <a:cubicBezTo>
                    <a:pt x="9962" y="2675"/>
                    <a:pt x="9907" y="2632"/>
                    <a:pt x="9839" y="2632"/>
                  </a:cubicBezTo>
                  <a:cubicBezTo>
                    <a:pt x="9819" y="2632"/>
                    <a:pt x="9797" y="2635"/>
                    <a:pt x="9776" y="2644"/>
                  </a:cubicBezTo>
                  <a:cubicBezTo>
                    <a:pt x="9454" y="2739"/>
                    <a:pt x="9228" y="3036"/>
                    <a:pt x="9228" y="3382"/>
                  </a:cubicBezTo>
                  <a:lnTo>
                    <a:pt x="9228" y="6406"/>
                  </a:lnTo>
                  <a:cubicBezTo>
                    <a:pt x="9228" y="6835"/>
                    <a:pt x="9573" y="7180"/>
                    <a:pt x="10002" y="7180"/>
                  </a:cubicBezTo>
                  <a:lnTo>
                    <a:pt x="10764" y="7180"/>
                  </a:lnTo>
                  <a:cubicBezTo>
                    <a:pt x="10764" y="7442"/>
                    <a:pt x="10538" y="7668"/>
                    <a:pt x="10276" y="7668"/>
                  </a:cubicBezTo>
                  <a:lnTo>
                    <a:pt x="3132" y="7668"/>
                  </a:lnTo>
                  <a:cubicBezTo>
                    <a:pt x="3203" y="7573"/>
                    <a:pt x="3251" y="7466"/>
                    <a:pt x="3275" y="7335"/>
                  </a:cubicBezTo>
                  <a:cubicBezTo>
                    <a:pt x="3287" y="7251"/>
                    <a:pt x="3227" y="7156"/>
                    <a:pt x="3144" y="7144"/>
                  </a:cubicBezTo>
                  <a:cubicBezTo>
                    <a:pt x="3136" y="7143"/>
                    <a:pt x="3128" y="7143"/>
                    <a:pt x="3120" y="7143"/>
                  </a:cubicBezTo>
                  <a:cubicBezTo>
                    <a:pt x="3035" y="7143"/>
                    <a:pt x="2964" y="7199"/>
                    <a:pt x="2953" y="7275"/>
                  </a:cubicBezTo>
                  <a:cubicBezTo>
                    <a:pt x="2906" y="7501"/>
                    <a:pt x="2691" y="7668"/>
                    <a:pt x="2477" y="7668"/>
                  </a:cubicBezTo>
                  <a:lnTo>
                    <a:pt x="751" y="7668"/>
                  </a:lnTo>
                  <a:cubicBezTo>
                    <a:pt x="513" y="7632"/>
                    <a:pt x="334" y="7430"/>
                    <a:pt x="334" y="7180"/>
                  </a:cubicBezTo>
                  <a:lnTo>
                    <a:pt x="334" y="2548"/>
                  </a:lnTo>
                  <a:lnTo>
                    <a:pt x="334" y="1691"/>
                  </a:lnTo>
                  <a:cubicBezTo>
                    <a:pt x="334" y="1596"/>
                    <a:pt x="251" y="1524"/>
                    <a:pt x="167" y="1524"/>
                  </a:cubicBezTo>
                  <a:cubicBezTo>
                    <a:pt x="72" y="1524"/>
                    <a:pt x="1" y="1596"/>
                    <a:pt x="1" y="1691"/>
                  </a:cubicBezTo>
                  <a:lnTo>
                    <a:pt x="1" y="7180"/>
                  </a:lnTo>
                  <a:cubicBezTo>
                    <a:pt x="1" y="7585"/>
                    <a:pt x="298" y="7918"/>
                    <a:pt x="691" y="7978"/>
                  </a:cubicBezTo>
                  <a:cubicBezTo>
                    <a:pt x="703" y="7978"/>
                    <a:pt x="727" y="7978"/>
                    <a:pt x="751" y="8001"/>
                  </a:cubicBezTo>
                  <a:lnTo>
                    <a:pt x="10276" y="8001"/>
                  </a:lnTo>
                  <a:cubicBezTo>
                    <a:pt x="10716" y="8001"/>
                    <a:pt x="11085" y="7620"/>
                    <a:pt x="11085" y="7180"/>
                  </a:cubicBezTo>
                  <a:lnTo>
                    <a:pt x="11085" y="2405"/>
                  </a:lnTo>
                  <a:cubicBezTo>
                    <a:pt x="11121" y="2001"/>
                    <a:pt x="10823" y="1655"/>
                    <a:pt x="10442" y="1596"/>
                  </a:cubicBezTo>
                  <a:lnTo>
                    <a:pt x="10442" y="1262"/>
                  </a:lnTo>
                  <a:cubicBezTo>
                    <a:pt x="10442" y="1024"/>
                    <a:pt x="10240" y="834"/>
                    <a:pt x="10002" y="834"/>
                  </a:cubicBezTo>
                  <a:lnTo>
                    <a:pt x="8859" y="834"/>
                  </a:lnTo>
                  <a:cubicBezTo>
                    <a:pt x="8621" y="834"/>
                    <a:pt x="8430" y="1024"/>
                    <a:pt x="8430" y="1262"/>
                  </a:cubicBezTo>
                  <a:lnTo>
                    <a:pt x="8430" y="1584"/>
                  </a:lnTo>
                  <a:lnTo>
                    <a:pt x="7966" y="1584"/>
                  </a:lnTo>
                  <a:lnTo>
                    <a:pt x="7621" y="834"/>
                  </a:lnTo>
                  <a:cubicBezTo>
                    <a:pt x="7502" y="572"/>
                    <a:pt x="7240" y="405"/>
                    <a:pt x="6942" y="405"/>
                  </a:cubicBezTo>
                  <a:lnTo>
                    <a:pt x="5597" y="405"/>
                  </a:lnTo>
                  <a:cubicBezTo>
                    <a:pt x="5358" y="405"/>
                    <a:pt x="5120" y="524"/>
                    <a:pt x="4989" y="715"/>
                  </a:cubicBezTo>
                  <a:cubicBezTo>
                    <a:pt x="4930" y="798"/>
                    <a:pt x="4966" y="893"/>
                    <a:pt x="5037" y="941"/>
                  </a:cubicBezTo>
                  <a:cubicBezTo>
                    <a:pt x="5064" y="963"/>
                    <a:pt x="5096" y="974"/>
                    <a:pt x="5128" y="974"/>
                  </a:cubicBezTo>
                  <a:cubicBezTo>
                    <a:pt x="5181" y="974"/>
                    <a:pt x="5234" y="945"/>
                    <a:pt x="5263" y="893"/>
                  </a:cubicBezTo>
                  <a:cubicBezTo>
                    <a:pt x="5335" y="798"/>
                    <a:pt x="5466" y="715"/>
                    <a:pt x="5597" y="715"/>
                  </a:cubicBezTo>
                  <a:lnTo>
                    <a:pt x="6942" y="715"/>
                  </a:lnTo>
                  <a:cubicBezTo>
                    <a:pt x="7109" y="715"/>
                    <a:pt x="7252" y="810"/>
                    <a:pt x="7323" y="953"/>
                  </a:cubicBezTo>
                  <a:lnTo>
                    <a:pt x="7609" y="1572"/>
                  </a:lnTo>
                  <a:lnTo>
                    <a:pt x="4942" y="1572"/>
                  </a:lnTo>
                  <a:lnTo>
                    <a:pt x="4989" y="1465"/>
                  </a:lnTo>
                  <a:cubicBezTo>
                    <a:pt x="5037" y="1370"/>
                    <a:pt x="4989" y="1286"/>
                    <a:pt x="4918" y="1239"/>
                  </a:cubicBezTo>
                  <a:cubicBezTo>
                    <a:pt x="4891" y="1225"/>
                    <a:pt x="4866" y="1219"/>
                    <a:pt x="4841" y="1219"/>
                  </a:cubicBezTo>
                  <a:cubicBezTo>
                    <a:pt x="4779" y="1219"/>
                    <a:pt x="4726" y="1259"/>
                    <a:pt x="4692" y="1310"/>
                  </a:cubicBezTo>
                  <a:lnTo>
                    <a:pt x="4573" y="1572"/>
                  </a:lnTo>
                  <a:lnTo>
                    <a:pt x="3311" y="1572"/>
                  </a:lnTo>
                  <a:cubicBezTo>
                    <a:pt x="3299" y="1131"/>
                    <a:pt x="2918" y="774"/>
                    <a:pt x="2489" y="774"/>
                  </a:cubicBezTo>
                  <a:lnTo>
                    <a:pt x="2358" y="774"/>
                  </a:lnTo>
                  <a:lnTo>
                    <a:pt x="2358" y="441"/>
                  </a:lnTo>
                  <a:cubicBezTo>
                    <a:pt x="2358" y="203"/>
                    <a:pt x="2168" y="0"/>
                    <a:pt x="191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32" name="Google Shape;12632;p82"/>
            <p:cNvSpPr/>
            <p:nvPr/>
          </p:nvSpPr>
          <p:spPr>
            <a:xfrm>
              <a:off x="6732532" y="3484925"/>
              <a:ext cx="10273" cy="129923"/>
            </a:xfrm>
            <a:custGeom>
              <a:avLst/>
              <a:gdLst/>
              <a:ahLst/>
              <a:cxnLst/>
              <a:rect l="l" t="t" r="r" b="b"/>
              <a:pathLst>
                <a:path w="323" h="4085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3918"/>
                  </a:lnTo>
                  <a:cubicBezTo>
                    <a:pt x="1" y="4013"/>
                    <a:pt x="72" y="4085"/>
                    <a:pt x="156" y="4085"/>
                  </a:cubicBezTo>
                  <a:cubicBezTo>
                    <a:pt x="251" y="4085"/>
                    <a:pt x="322" y="4013"/>
                    <a:pt x="322" y="3918"/>
                  </a:cubicBezTo>
                  <a:lnTo>
                    <a:pt x="322" y="167"/>
                  </a:lnTo>
                  <a:cubicBezTo>
                    <a:pt x="322" y="84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33" name="Google Shape;12633;p82"/>
            <p:cNvSpPr/>
            <p:nvPr/>
          </p:nvSpPr>
          <p:spPr>
            <a:xfrm>
              <a:off x="6903707" y="3467591"/>
              <a:ext cx="38293" cy="29483"/>
            </a:xfrm>
            <a:custGeom>
              <a:avLst/>
              <a:gdLst/>
              <a:ahLst/>
              <a:cxnLst/>
              <a:rect l="l" t="t" r="r" b="b"/>
              <a:pathLst>
                <a:path w="1204" h="927" extrusionOk="0">
                  <a:moveTo>
                    <a:pt x="728" y="0"/>
                  </a:moveTo>
                  <a:cubicBezTo>
                    <a:pt x="676" y="0"/>
                    <a:pt x="625" y="26"/>
                    <a:pt x="596" y="70"/>
                  </a:cubicBezTo>
                  <a:cubicBezTo>
                    <a:pt x="536" y="153"/>
                    <a:pt x="572" y="248"/>
                    <a:pt x="644" y="296"/>
                  </a:cubicBezTo>
                  <a:cubicBezTo>
                    <a:pt x="775" y="391"/>
                    <a:pt x="703" y="593"/>
                    <a:pt x="548" y="593"/>
                  </a:cubicBezTo>
                  <a:cubicBezTo>
                    <a:pt x="453" y="593"/>
                    <a:pt x="370" y="510"/>
                    <a:pt x="394" y="403"/>
                  </a:cubicBezTo>
                  <a:cubicBezTo>
                    <a:pt x="405" y="308"/>
                    <a:pt x="346" y="224"/>
                    <a:pt x="251" y="212"/>
                  </a:cubicBezTo>
                  <a:cubicBezTo>
                    <a:pt x="238" y="209"/>
                    <a:pt x="225" y="207"/>
                    <a:pt x="213" y="207"/>
                  </a:cubicBezTo>
                  <a:cubicBezTo>
                    <a:pt x="141" y="207"/>
                    <a:pt x="70" y="262"/>
                    <a:pt x="60" y="343"/>
                  </a:cubicBezTo>
                  <a:cubicBezTo>
                    <a:pt x="1" y="653"/>
                    <a:pt x="239" y="927"/>
                    <a:pt x="548" y="927"/>
                  </a:cubicBezTo>
                  <a:cubicBezTo>
                    <a:pt x="1013" y="927"/>
                    <a:pt x="1203" y="308"/>
                    <a:pt x="822" y="34"/>
                  </a:cubicBezTo>
                  <a:cubicBezTo>
                    <a:pt x="794" y="11"/>
                    <a:pt x="761" y="0"/>
                    <a:pt x="72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34" name="Google Shape;12634;p82"/>
            <p:cNvSpPr/>
            <p:nvPr/>
          </p:nvSpPr>
          <p:spPr>
            <a:xfrm>
              <a:off x="6750725" y="3461739"/>
              <a:ext cx="177249" cy="177345"/>
            </a:xfrm>
            <a:custGeom>
              <a:avLst/>
              <a:gdLst/>
              <a:ahLst/>
              <a:cxnLst/>
              <a:rect l="l" t="t" r="r" b="b"/>
              <a:pathLst>
                <a:path w="5573" h="5576" extrusionOk="0">
                  <a:moveTo>
                    <a:pt x="2753" y="0"/>
                  </a:moveTo>
                  <a:cubicBezTo>
                    <a:pt x="2168" y="0"/>
                    <a:pt x="1571" y="186"/>
                    <a:pt x="1048" y="599"/>
                  </a:cubicBezTo>
                  <a:cubicBezTo>
                    <a:pt x="977" y="658"/>
                    <a:pt x="953" y="765"/>
                    <a:pt x="1013" y="837"/>
                  </a:cubicBezTo>
                  <a:cubicBezTo>
                    <a:pt x="1049" y="881"/>
                    <a:pt x="1103" y="906"/>
                    <a:pt x="1156" y="906"/>
                  </a:cubicBezTo>
                  <a:cubicBezTo>
                    <a:pt x="1190" y="906"/>
                    <a:pt x="1223" y="896"/>
                    <a:pt x="1251" y="873"/>
                  </a:cubicBezTo>
                  <a:cubicBezTo>
                    <a:pt x="1711" y="505"/>
                    <a:pt x="2238" y="339"/>
                    <a:pt x="2753" y="339"/>
                  </a:cubicBezTo>
                  <a:cubicBezTo>
                    <a:pt x="4023" y="339"/>
                    <a:pt x="5227" y="1342"/>
                    <a:pt x="5227" y="2790"/>
                  </a:cubicBezTo>
                  <a:cubicBezTo>
                    <a:pt x="5227" y="3373"/>
                    <a:pt x="5013" y="3921"/>
                    <a:pt x="4668" y="4361"/>
                  </a:cubicBezTo>
                  <a:cubicBezTo>
                    <a:pt x="4203" y="4933"/>
                    <a:pt x="3501" y="5242"/>
                    <a:pt x="2775" y="5242"/>
                  </a:cubicBezTo>
                  <a:cubicBezTo>
                    <a:pt x="1417" y="5242"/>
                    <a:pt x="322" y="4147"/>
                    <a:pt x="322" y="2790"/>
                  </a:cubicBezTo>
                  <a:cubicBezTo>
                    <a:pt x="322" y="2242"/>
                    <a:pt x="501" y="1730"/>
                    <a:pt x="822" y="1301"/>
                  </a:cubicBezTo>
                  <a:cubicBezTo>
                    <a:pt x="882" y="1230"/>
                    <a:pt x="870" y="1123"/>
                    <a:pt x="798" y="1075"/>
                  </a:cubicBezTo>
                  <a:cubicBezTo>
                    <a:pt x="763" y="1050"/>
                    <a:pt x="727" y="1038"/>
                    <a:pt x="692" y="1038"/>
                  </a:cubicBezTo>
                  <a:cubicBezTo>
                    <a:pt x="644" y="1038"/>
                    <a:pt x="600" y="1062"/>
                    <a:pt x="572" y="1111"/>
                  </a:cubicBezTo>
                  <a:cubicBezTo>
                    <a:pt x="203" y="1599"/>
                    <a:pt x="0" y="2182"/>
                    <a:pt x="0" y="2790"/>
                  </a:cubicBezTo>
                  <a:cubicBezTo>
                    <a:pt x="0" y="4325"/>
                    <a:pt x="1251" y="5576"/>
                    <a:pt x="2787" y="5576"/>
                  </a:cubicBezTo>
                  <a:cubicBezTo>
                    <a:pt x="3620" y="5576"/>
                    <a:pt x="4394" y="5195"/>
                    <a:pt x="4930" y="4575"/>
                  </a:cubicBezTo>
                  <a:cubicBezTo>
                    <a:pt x="5346" y="4087"/>
                    <a:pt x="5573" y="3444"/>
                    <a:pt x="5573" y="2790"/>
                  </a:cubicBezTo>
                  <a:cubicBezTo>
                    <a:pt x="5564" y="1130"/>
                    <a:pt x="4194" y="0"/>
                    <a:pt x="275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35" name="Google Shape;12635;p82"/>
            <p:cNvSpPr/>
            <p:nvPr/>
          </p:nvSpPr>
          <p:spPr>
            <a:xfrm>
              <a:off x="6778363" y="3495166"/>
              <a:ext cx="134090" cy="110681"/>
            </a:xfrm>
            <a:custGeom>
              <a:avLst/>
              <a:gdLst/>
              <a:ahLst/>
              <a:cxnLst/>
              <a:rect l="l" t="t" r="r" b="b"/>
              <a:pathLst>
                <a:path w="4216" h="3480" extrusionOk="0">
                  <a:moveTo>
                    <a:pt x="1906" y="0"/>
                  </a:moveTo>
                  <a:cubicBezTo>
                    <a:pt x="834" y="0"/>
                    <a:pt x="1" y="965"/>
                    <a:pt x="179" y="2024"/>
                  </a:cubicBezTo>
                  <a:cubicBezTo>
                    <a:pt x="190" y="2100"/>
                    <a:pt x="271" y="2157"/>
                    <a:pt x="348" y="2157"/>
                  </a:cubicBezTo>
                  <a:cubicBezTo>
                    <a:pt x="355" y="2157"/>
                    <a:pt x="363" y="2156"/>
                    <a:pt x="370" y="2155"/>
                  </a:cubicBezTo>
                  <a:cubicBezTo>
                    <a:pt x="465" y="2143"/>
                    <a:pt x="525" y="2048"/>
                    <a:pt x="501" y="1965"/>
                  </a:cubicBezTo>
                  <a:cubicBezTo>
                    <a:pt x="348" y="1037"/>
                    <a:pt x="1082" y="310"/>
                    <a:pt x="1901" y="310"/>
                  </a:cubicBezTo>
                  <a:cubicBezTo>
                    <a:pt x="2228" y="310"/>
                    <a:pt x="2568" y="426"/>
                    <a:pt x="2870" y="691"/>
                  </a:cubicBezTo>
                  <a:cubicBezTo>
                    <a:pt x="3442" y="1215"/>
                    <a:pt x="3477" y="2108"/>
                    <a:pt x="2941" y="2691"/>
                  </a:cubicBezTo>
                  <a:cubicBezTo>
                    <a:pt x="2660" y="2994"/>
                    <a:pt x="2278" y="3142"/>
                    <a:pt x="1899" y="3142"/>
                  </a:cubicBezTo>
                  <a:cubicBezTo>
                    <a:pt x="1444" y="3142"/>
                    <a:pt x="993" y="2928"/>
                    <a:pt x="727" y="2512"/>
                  </a:cubicBezTo>
                  <a:cubicBezTo>
                    <a:pt x="696" y="2466"/>
                    <a:pt x="645" y="2435"/>
                    <a:pt x="590" y="2435"/>
                  </a:cubicBezTo>
                  <a:cubicBezTo>
                    <a:pt x="561" y="2435"/>
                    <a:pt x="530" y="2444"/>
                    <a:pt x="501" y="2465"/>
                  </a:cubicBezTo>
                  <a:cubicBezTo>
                    <a:pt x="429" y="2512"/>
                    <a:pt x="405" y="2620"/>
                    <a:pt x="465" y="2691"/>
                  </a:cubicBezTo>
                  <a:cubicBezTo>
                    <a:pt x="803" y="3212"/>
                    <a:pt x="1362" y="3480"/>
                    <a:pt x="1924" y="3480"/>
                  </a:cubicBezTo>
                  <a:cubicBezTo>
                    <a:pt x="2390" y="3480"/>
                    <a:pt x="2858" y="3295"/>
                    <a:pt x="3203" y="2917"/>
                  </a:cubicBezTo>
                  <a:cubicBezTo>
                    <a:pt x="4215" y="1810"/>
                    <a:pt x="3418" y="0"/>
                    <a:pt x="190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36" name="Google Shape;12636;p82"/>
            <p:cNvSpPr/>
            <p:nvPr/>
          </p:nvSpPr>
          <p:spPr>
            <a:xfrm>
              <a:off x="6820791" y="3521501"/>
              <a:ext cx="49997" cy="41665"/>
            </a:xfrm>
            <a:custGeom>
              <a:avLst/>
              <a:gdLst/>
              <a:ahLst/>
              <a:cxnLst/>
              <a:rect l="l" t="t" r="r" b="b"/>
              <a:pathLst>
                <a:path w="1572" h="1310" extrusionOk="0">
                  <a:moveTo>
                    <a:pt x="756" y="0"/>
                  </a:moveTo>
                  <a:cubicBezTo>
                    <a:pt x="743" y="0"/>
                    <a:pt x="729" y="2"/>
                    <a:pt x="715" y="6"/>
                  </a:cubicBezTo>
                  <a:cubicBezTo>
                    <a:pt x="203" y="101"/>
                    <a:pt x="0" y="744"/>
                    <a:pt x="381" y="1113"/>
                  </a:cubicBezTo>
                  <a:cubicBezTo>
                    <a:pt x="506" y="1244"/>
                    <a:pt x="676" y="1309"/>
                    <a:pt x="845" y="1309"/>
                  </a:cubicBezTo>
                  <a:cubicBezTo>
                    <a:pt x="1015" y="1309"/>
                    <a:pt x="1185" y="1244"/>
                    <a:pt x="1310" y="1113"/>
                  </a:cubicBezTo>
                  <a:cubicBezTo>
                    <a:pt x="1524" y="911"/>
                    <a:pt x="1572" y="613"/>
                    <a:pt x="1453" y="363"/>
                  </a:cubicBezTo>
                  <a:cubicBezTo>
                    <a:pt x="1418" y="301"/>
                    <a:pt x="1356" y="266"/>
                    <a:pt x="1293" y="266"/>
                  </a:cubicBezTo>
                  <a:cubicBezTo>
                    <a:pt x="1271" y="266"/>
                    <a:pt x="1248" y="270"/>
                    <a:pt x="1226" y="280"/>
                  </a:cubicBezTo>
                  <a:cubicBezTo>
                    <a:pt x="1155" y="327"/>
                    <a:pt x="1107" y="422"/>
                    <a:pt x="1155" y="506"/>
                  </a:cubicBezTo>
                  <a:cubicBezTo>
                    <a:pt x="1215" y="625"/>
                    <a:pt x="1191" y="791"/>
                    <a:pt x="1096" y="899"/>
                  </a:cubicBezTo>
                  <a:cubicBezTo>
                    <a:pt x="1024" y="964"/>
                    <a:pt x="938" y="997"/>
                    <a:pt x="851" y="997"/>
                  </a:cubicBezTo>
                  <a:cubicBezTo>
                    <a:pt x="765" y="997"/>
                    <a:pt x="679" y="964"/>
                    <a:pt x="607" y="899"/>
                  </a:cubicBezTo>
                  <a:cubicBezTo>
                    <a:pt x="417" y="696"/>
                    <a:pt x="524" y="375"/>
                    <a:pt x="774" y="327"/>
                  </a:cubicBezTo>
                  <a:cubicBezTo>
                    <a:pt x="869" y="315"/>
                    <a:pt x="929" y="220"/>
                    <a:pt x="905" y="137"/>
                  </a:cubicBezTo>
                  <a:cubicBezTo>
                    <a:pt x="895" y="56"/>
                    <a:pt x="833" y="0"/>
                    <a:pt x="75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37" name="Google Shape;12637;p82"/>
          <p:cNvGrpSpPr/>
          <p:nvPr/>
        </p:nvGrpSpPr>
        <p:grpSpPr>
          <a:xfrm>
            <a:off x="9434660" y="4228048"/>
            <a:ext cx="480849" cy="469781"/>
            <a:chOff x="7075994" y="3349531"/>
            <a:chExt cx="360637" cy="352336"/>
          </a:xfrm>
          <a:solidFill>
            <a:srgbClr val="D2DE00"/>
          </a:solidFill>
        </p:grpSpPr>
        <p:sp>
          <p:nvSpPr>
            <p:cNvPr id="12638" name="Google Shape;12638;p82"/>
            <p:cNvSpPr/>
            <p:nvPr/>
          </p:nvSpPr>
          <p:spPr>
            <a:xfrm>
              <a:off x="7277097" y="3607502"/>
              <a:ext cx="56454" cy="57154"/>
            </a:xfrm>
            <a:custGeom>
              <a:avLst/>
              <a:gdLst/>
              <a:ahLst/>
              <a:cxnLst/>
              <a:rect l="l" t="t" r="r" b="b"/>
              <a:pathLst>
                <a:path w="1775" h="1797" extrusionOk="0">
                  <a:moveTo>
                    <a:pt x="871" y="0"/>
                  </a:moveTo>
                  <a:cubicBezTo>
                    <a:pt x="656" y="0"/>
                    <a:pt x="438" y="79"/>
                    <a:pt x="262" y="254"/>
                  </a:cubicBezTo>
                  <a:cubicBezTo>
                    <a:pt x="203" y="314"/>
                    <a:pt x="203" y="421"/>
                    <a:pt x="262" y="493"/>
                  </a:cubicBezTo>
                  <a:cubicBezTo>
                    <a:pt x="292" y="522"/>
                    <a:pt x="331" y="537"/>
                    <a:pt x="372" y="537"/>
                  </a:cubicBezTo>
                  <a:cubicBezTo>
                    <a:pt x="414" y="537"/>
                    <a:pt x="459" y="522"/>
                    <a:pt x="500" y="493"/>
                  </a:cubicBezTo>
                  <a:cubicBezTo>
                    <a:pt x="609" y="391"/>
                    <a:pt x="753" y="335"/>
                    <a:pt x="898" y="335"/>
                  </a:cubicBezTo>
                  <a:cubicBezTo>
                    <a:pt x="1007" y="335"/>
                    <a:pt x="1117" y="367"/>
                    <a:pt x="1215" y="433"/>
                  </a:cubicBezTo>
                  <a:cubicBezTo>
                    <a:pt x="1465" y="612"/>
                    <a:pt x="1536" y="957"/>
                    <a:pt x="1357" y="1231"/>
                  </a:cubicBezTo>
                  <a:cubicBezTo>
                    <a:pt x="1241" y="1398"/>
                    <a:pt x="1069" y="1475"/>
                    <a:pt x="898" y="1475"/>
                  </a:cubicBezTo>
                  <a:cubicBezTo>
                    <a:pt x="632" y="1475"/>
                    <a:pt x="370" y="1288"/>
                    <a:pt x="334" y="969"/>
                  </a:cubicBezTo>
                  <a:cubicBezTo>
                    <a:pt x="322" y="885"/>
                    <a:pt x="238" y="826"/>
                    <a:pt x="155" y="826"/>
                  </a:cubicBezTo>
                  <a:cubicBezTo>
                    <a:pt x="60" y="838"/>
                    <a:pt x="0" y="909"/>
                    <a:pt x="0" y="1005"/>
                  </a:cubicBezTo>
                  <a:cubicBezTo>
                    <a:pt x="58" y="1504"/>
                    <a:pt x="477" y="1797"/>
                    <a:pt x="901" y="1797"/>
                  </a:cubicBezTo>
                  <a:cubicBezTo>
                    <a:pt x="1174" y="1797"/>
                    <a:pt x="1449" y="1675"/>
                    <a:pt x="1631" y="1409"/>
                  </a:cubicBezTo>
                  <a:cubicBezTo>
                    <a:pt x="1727" y="1255"/>
                    <a:pt x="1774" y="1076"/>
                    <a:pt x="1774" y="897"/>
                  </a:cubicBezTo>
                  <a:cubicBezTo>
                    <a:pt x="1774" y="355"/>
                    <a:pt x="1329" y="0"/>
                    <a:pt x="87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39" name="Google Shape;12639;p82"/>
            <p:cNvSpPr/>
            <p:nvPr/>
          </p:nvSpPr>
          <p:spPr>
            <a:xfrm>
              <a:off x="7090784" y="3428917"/>
              <a:ext cx="190894" cy="81421"/>
            </a:xfrm>
            <a:custGeom>
              <a:avLst/>
              <a:gdLst/>
              <a:ahLst/>
              <a:cxnLst/>
              <a:rect l="l" t="t" r="r" b="b"/>
              <a:pathLst>
                <a:path w="6002" h="2560" extrusionOk="0">
                  <a:moveTo>
                    <a:pt x="3568" y="0"/>
                  </a:moveTo>
                  <a:cubicBezTo>
                    <a:pt x="2130" y="0"/>
                    <a:pt x="671" y="803"/>
                    <a:pt x="48" y="2333"/>
                  </a:cubicBezTo>
                  <a:cubicBezTo>
                    <a:pt x="0" y="2440"/>
                    <a:pt x="72" y="2559"/>
                    <a:pt x="191" y="2559"/>
                  </a:cubicBezTo>
                  <a:cubicBezTo>
                    <a:pt x="250" y="2559"/>
                    <a:pt x="310" y="2512"/>
                    <a:pt x="346" y="2452"/>
                  </a:cubicBezTo>
                  <a:cubicBezTo>
                    <a:pt x="909" y="1087"/>
                    <a:pt x="2208" y="325"/>
                    <a:pt x="3537" y="325"/>
                  </a:cubicBezTo>
                  <a:cubicBezTo>
                    <a:pt x="4202" y="325"/>
                    <a:pt x="4874" y="516"/>
                    <a:pt x="5465" y="916"/>
                  </a:cubicBezTo>
                  <a:cubicBezTo>
                    <a:pt x="5537" y="976"/>
                    <a:pt x="5608" y="1024"/>
                    <a:pt x="5680" y="1095"/>
                  </a:cubicBezTo>
                  <a:cubicBezTo>
                    <a:pt x="5719" y="1123"/>
                    <a:pt x="5762" y="1138"/>
                    <a:pt x="5802" y="1138"/>
                  </a:cubicBezTo>
                  <a:cubicBezTo>
                    <a:pt x="5846" y="1138"/>
                    <a:pt x="5887" y="1120"/>
                    <a:pt x="5918" y="1083"/>
                  </a:cubicBezTo>
                  <a:cubicBezTo>
                    <a:pt x="6001" y="1012"/>
                    <a:pt x="5977" y="905"/>
                    <a:pt x="5906" y="845"/>
                  </a:cubicBezTo>
                  <a:cubicBezTo>
                    <a:pt x="5250" y="277"/>
                    <a:pt x="4413" y="0"/>
                    <a:pt x="35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40" name="Google Shape;12640;p82"/>
            <p:cNvSpPr/>
            <p:nvPr/>
          </p:nvSpPr>
          <p:spPr>
            <a:xfrm>
              <a:off x="7075994" y="3520102"/>
              <a:ext cx="136762" cy="167072"/>
            </a:xfrm>
            <a:custGeom>
              <a:avLst/>
              <a:gdLst/>
              <a:ahLst/>
              <a:cxnLst/>
              <a:rect l="l" t="t" r="r" b="b"/>
              <a:pathLst>
                <a:path w="4300" h="5253" extrusionOk="0">
                  <a:moveTo>
                    <a:pt x="489" y="1"/>
                  </a:moveTo>
                  <a:cubicBezTo>
                    <a:pt x="404" y="1"/>
                    <a:pt x="332" y="57"/>
                    <a:pt x="311" y="133"/>
                  </a:cubicBezTo>
                  <a:cubicBezTo>
                    <a:pt x="1" y="1621"/>
                    <a:pt x="608" y="3181"/>
                    <a:pt x="1882" y="4050"/>
                  </a:cubicBezTo>
                  <a:cubicBezTo>
                    <a:pt x="1954" y="4110"/>
                    <a:pt x="2847" y="4765"/>
                    <a:pt x="4049" y="5241"/>
                  </a:cubicBezTo>
                  <a:cubicBezTo>
                    <a:pt x="4061" y="5253"/>
                    <a:pt x="4097" y="5253"/>
                    <a:pt x="4109" y="5253"/>
                  </a:cubicBezTo>
                  <a:cubicBezTo>
                    <a:pt x="4168" y="5253"/>
                    <a:pt x="4240" y="5205"/>
                    <a:pt x="4263" y="5146"/>
                  </a:cubicBezTo>
                  <a:cubicBezTo>
                    <a:pt x="4299" y="5050"/>
                    <a:pt x="4263" y="4955"/>
                    <a:pt x="4168" y="4907"/>
                  </a:cubicBezTo>
                  <a:cubicBezTo>
                    <a:pt x="2978" y="4431"/>
                    <a:pt x="2085" y="3764"/>
                    <a:pt x="2073" y="3764"/>
                  </a:cubicBezTo>
                  <a:cubicBezTo>
                    <a:pt x="906" y="2979"/>
                    <a:pt x="346" y="1562"/>
                    <a:pt x="644" y="193"/>
                  </a:cubicBezTo>
                  <a:cubicBezTo>
                    <a:pt x="656" y="97"/>
                    <a:pt x="596" y="14"/>
                    <a:pt x="513" y="2"/>
                  </a:cubicBezTo>
                  <a:cubicBezTo>
                    <a:pt x="505" y="1"/>
                    <a:pt x="497" y="1"/>
                    <a:pt x="48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41" name="Google Shape;12641;p82"/>
            <p:cNvSpPr/>
            <p:nvPr/>
          </p:nvSpPr>
          <p:spPr>
            <a:xfrm>
              <a:off x="7158560" y="3468609"/>
              <a:ext cx="87496" cy="57249"/>
            </a:xfrm>
            <a:custGeom>
              <a:avLst/>
              <a:gdLst/>
              <a:ahLst/>
              <a:cxnLst/>
              <a:rect l="l" t="t" r="r" b="b"/>
              <a:pathLst>
                <a:path w="2751" h="1800" extrusionOk="0">
                  <a:moveTo>
                    <a:pt x="2222" y="0"/>
                  </a:moveTo>
                  <a:cubicBezTo>
                    <a:pt x="2208" y="0"/>
                    <a:pt x="2194" y="1"/>
                    <a:pt x="2179" y="2"/>
                  </a:cubicBezTo>
                  <a:lnTo>
                    <a:pt x="929" y="61"/>
                  </a:lnTo>
                  <a:cubicBezTo>
                    <a:pt x="572" y="73"/>
                    <a:pt x="346" y="430"/>
                    <a:pt x="477" y="752"/>
                  </a:cubicBezTo>
                  <a:cubicBezTo>
                    <a:pt x="203" y="788"/>
                    <a:pt x="1" y="1026"/>
                    <a:pt x="12" y="1311"/>
                  </a:cubicBezTo>
                  <a:cubicBezTo>
                    <a:pt x="24" y="1573"/>
                    <a:pt x="262" y="1800"/>
                    <a:pt x="536" y="1800"/>
                  </a:cubicBezTo>
                  <a:cubicBezTo>
                    <a:pt x="560" y="1800"/>
                    <a:pt x="548" y="1800"/>
                    <a:pt x="953" y="1788"/>
                  </a:cubicBezTo>
                  <a:cubicBezTo>
                    <a:pt x="1036" y="1788"/>
                    <a:pt x="1108" y="1692"/>
                    <a:pt x="1096" y="1609"/>
                  </a:cubicBezTo>
                  <a:cubicBezTo>
                    <a:pt x="1096" y="1521"/>
                    <a:pt x="1024" y="1453"/>
                    <a:pt x="938" y="1453"/>
                  </a:cubicBezTo>
                  <a:cubicBezTo>
                    <a:pt x="931" y="1453"/>
                    <a:pt x="924" y="1453"/>
                    <a:pt x="917" y="1454"/>
                  </a:cubicBezTo>
                  <a:lnTo>
                    <a:pt x="536" y="1466"/>
                  </a:lnTo>
                  <a:cubicBezTo>
                    <a:pt x="429" y="1466"/>
                    <a:pt x="322" y="1383"/>
                    <a:pt x="322" y="1276"/>
                  </a:cubicBezTo>
                  <a:cubicBezTo>
                    <a:pt x="322" y="1169"/>
                    <a:pt x="405" y="1085"/>
                    <a:pt x="512" y="1085"/>
                  </a:cubicBezTo>
                  <a:lnTo>
                    <a:pt x="655" y="1085"/>
                  </a:lnTo>
                  <a:cubicBezTo>
                    <a:pt x="846" y="1073"/>
                    <a:pt x="929" y="847"/>
                    <a:pt x="798" y="716"/>
                  </a:cubicBezTo>
                  <a:cubicBezTo>
                    <a:pt x="691" y="597"/>
                    <a:pt x="774" y="395"/>
                    <a:pt x="929" y="395"/>
                  </a:cubicBezTo>
                  <a:lnTo>
                    <a:pt x="2179" y="335"/>
                  </a:lnTo>
                  <a:cubicBezTo>
                    <a:pt x="2287" y="335"/>
                    <a:pt x="2394" y="430"/>
                    <a:pt x="2394" y="538"/>
                  </a:cubicBezTo>
                  <a:cubicBezTo>
                    <a:pt x="2394" y="633"/>
                    <a:pt x="2322" y="728"/>
                    <a:pt x="2215" y="728"/>
                  </a:cubicBezTo>
                  <a:lnTo>
                    <a:pt x="2096" y="728"/>
                  </a:lnTo>
                  <a:cubicBezTo>
                    <a:pt x="1906" y="740"/>
                    <a:pt x="1810" y="966"/>
                    <a:pt x="1929" y="1097"/>
                  </a:cubicBezTo>
                  <a:cubicBezTo>
                    <a:pt x="2036" y="1216"/>
                    <a:pt x="1941" y="1395"/>
                    <a:pt x="1786" y="1407"/>
                  </a:cubicBezTo>
                  <a:lnTo>
                    <a:pt x="1572" y="1431"/>
                  </a:lnTo>
                  <a:cubicBezTo>
                    <a:pt x="1489" y="1431"/>
                    <a:pt x="1405" y="1514"/>
                    <a:pt x="1429" y="1609"/>
                  </a:cubicBezTo>
                  <a:cubicBezTo>
                    <a:pt x="1429" y="1686"/>
                    <a:pt x="1501" y="1753"/>
                    <a:pt x="1587" y="1753"/>
                  </a:cubicBezTo>
                  <a:cubicBezTo>
                    <a:pt x="1594" y="1753"/>
                    <a:pt x="1601" y="1753"/>
                    <a:pt x="1608" y="1752"/>
                  </a:cubicBezTo>
                  <a:lnTo>
                    <a:pt x="1810" y="1740"/>
                  </a:lnTo>
                  <a:cubicBezTo>
                    <a:pt x="2156" y="1728"/>
                    <a:pt x="2406" y="1383"/>
                    <a:pt x="2287" y="1038"/>
                  </a:cubicBezTo>
                  <a:cubicBezTo>
                    <a:pt x="2537" y="1014"/>
                    <a:pt x="2751" y="776"/>
                    <a:pt x="2739" y="490"/>
                  </a:cubicBezTo>
                  <a:cubicBezTo>
                    <a:pt x="2716" y="218"/>
                    <a:pt x="2500" y="0"/>
                    <a:pt x="222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42" name="Google Shape;12642;p82"/>
            <p:cNvSpPr/>
            <p:nvPr/>
          </p:nvSpPr>
          <p:spPr>
            <a:xfrm>
              <a:off x="7199461" y="3548567"/>
              <a:ext cx="78399" cy="78749"/>
            </a:xfrm>
            <a:custGeom>
              <a:avLst/>
              <a:gdLst/>
              <a:ahLst/>
              <a:cxnLst/>
              <a:rect l="l" t="t" r="r" b="b"/>
              <a:pathLst>
                <a:path w="2465" h="2476" extrusionOk="0">
                  <a:moveTo>
                    <a:pt x="1751" y="0"/>
                  </a:moveTo>
                  <a:cubicBezTo>
                    <a:pt x="1512" y="0"/>
                    <a:pt x="1465" y="107"/>
                    <a:pt x="393" y="679"/>
                  </a:cubicBezTo>
                  <a:cubicBezTo>
                    <a:pt x="96" y="857"/>
                    <a:pt x="36" y="1274"/>
                    <a:pt x="286" y="1512"/>
                  </a:cubicBezTo>
                  <a:cubicBezTo>
                    <a:pt x="96" y="1655"/>
                    <a:pt x="0" y="1917"/>
                    <a:pt x="96" y="2143"/>
                  </a:cubicBezTo>
                  <a:cubicBezTo>
                    <a:pt x="178" y="2358"/>
                    <a:pt x="376" y="2475"/>
                    <a:pt x="576" y="2475"/>
                  </a:cubicBezTo>
                  <a:cubicBezTo>
                    <a:pt x="665" y="2475"/>
                    <a:pt x="754" y="2452"/>
                    <a:pt x="834" y="2405"/>
                  </a:cubicBezTo>
                  <a:lnTo>
                    <a:pt x="1120" y="2250"/>
                  </a:lnTo>
                  <a:cubicBezTo>
                    <a:pt x="1191" y="2203"/>
                    <a:pt x="1227" y="2096"/>
                    <a:pt x="1179" y="2024"/>
                  </a:cubicBezTo>
                  <a:cubicBezTo>
                    <a:pt x="1146" y="1975"/>
                    <a:pt x="1091" y="1943"/>
                    <a:pt x="1033" y="1943"/>
                  </a:cubicBezTo>
                  <a:cubicBezTo>
                    <a:pt x="1006" y="1943"/>
                    <a:pt x="979" y="1950"/>
                    <a:pt x="953" y="1965"/>
                  </a:cubicBezTo>
                  <a:lnTo>
                    <a:pt x="679" y="2131"/>
                  </a:lnTo>
                  <a:cubicBezTo>
                    <a:pt x="648" y="2149"/>
                    <a:pt x="614" y="2157"/>
                    <a:pt x="582" y="2157"/>
                  </a:cubicBezTo>
                  <a:cubicBezTo>
                    <a:pt x="504" y="2157"/>
                    <a:pt x="430" y="2108"/>
                    <a:pt x="405" y="2024"/>
                  </a:cubicBezTo>
                  <a:cubicBezTo>
                    <a:pt x="381" y="1953"/>
                    <a:pt x="417" y="1834"/>
                    <a:pt x="500" y="1786"/>
                  </a:cubicBezTo>
                  <a:cubicBezTo>
                    <a:pt x="679" y="1679"/>
                    <a:pt x="703" y="1429"/>
                    <a:pt x="524" y="1298"/>
                  </a:cubicBezTo>
                  <a:cubicBezTo>
                    <a:pt x="417" y="1203"/>
                    <a:pt x="441" y="1036"/>
                    <a:pt x="560" y="976"/>
                  </a:cubicBezTo>
                  <a:cubicBezTo>
                    <a:pt x="1715" y="345"/>
                    <a:pt x="1655" y="345"/>
                    <a:pt x="1751" y="345"/>
                  </a:cubicBezTo>
                  <a:cubicBezTo>
                    <a:pt x="1846" y="345"/>
                    <a:pt x="1941" y="429"/>
                    <a:pt x="1941" y="536"/>
                  </a:cubicBezTo>
                  <a:cubicBezTo>
                    <a:pt x="1941" y="702"/>
                    <a:pt x="1774" y="726"/>
                    <a:pt x="1715" y="774"/>
                  </a:cubicBezTo>
                  <a:cubicBezTo>
                    <a:pt x="1548" y="857"/>
                    <a:pt x="1572" y="1095"/>
                    <a:pt x="1751" y="1155"/>
                  </a:cubicBezTo>
                  <a:cubicBezTo>
                    <a:pt x="1893" y="1214"/>
                    <a:pt x="1905" y="1429"/>
                    <a:pt x="1763" y="1512"/>
                  </a:cubicBezTo>
                  <a:lnTo>
                    <a:pt x="1524" y="1655"/>
                  </a:lnTo>
                  <a:cubicBezTo>
                    <a:pt x="1453" y="1691"/>
                    <a:pt x="1417" y="1798"/>
                    <a:pt x="1465" y="1869"/>
                  </a:cubicBezTo>
                  <a:cubicBezTo>
                    <a:pt x="1496" y="1924"/>
                    <a:pt x="1548" y="1953"/>
                    <a:pt x="1603" y="1953"/>
                  </a:cubicBezTo>
                  <a:cubicBezTo>
                    <a:pt x="1632" y="1953"/>
                    <a:pt x="1662" y="1945"/>
                    <a:pt x="1691" y="1929"/>
                  </a:cubicBezTo>
                  <a:lnTo>
                    <a:pt x="1929" y="1798"/>
                  </a:lnTo>
                  <a:cubicBezTo>
                    <a:pt x="2239" y="1619"/>
                    <a:pt x="2298" y="1203"/>
                    <a:pt x="2024" y="964"/>
                  </a:cubicBezTo>
                  <a:cubicBezTo>
                    <a:pt x="2465" y="667"/>
                    <a:pt x="2263" y="0"/>
                    <a:pt x="175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43" name="Google Shape;12643;p82"/>
            <p:cNvSpPr/>
            <p:nvPr/>
          </p:nvSpPr>
          <p:spPr>
            <a:xfrm>
              <a:off x="7114256" y="3523855"/>
              <a:ext cx="72738" cy="76141"/>
            </a:xfrm>
            <a:custGeom>
              <a:avLst/>
              <a:gdLst/>
              <a:ahLst/>
              <a:cxnLst/>
              <a:rect l="l" t="t" r="r" b="b"/>
              <a:pathLst>
                <a:path w="2287" h="2394" extrusionOk="0">
                  <a:moveTo>
                    <a:pt x="518" y="1"/>
                  </a:moveTo>
                  <a:cubicBezTo>
                    <a:pt x="480" y="1"/>
                    <a:pt x="442" y="5"/>
                    <a:pt x="405" y="15"/>
                  </a:cubicBezTo>
                  <a:cubicBezTo>
                    <a:pt x="167" y="75"/>
                    <a:pt x="0" y="289"/>
                    <a:pt x="0" y="527"/>
                  </a:cubicBezTo>
                  <a:cubicBezTo>
                    <a:pt x="0" y="670"/>
                    <a:pt x="60" y="741"/>
                    <a:pt x="191" y="1098"/>
                  </a:cubicBezTo>
                  <a:cubicBezTo>
                    <a:pt x="217" y="1168"/>
                    <a:pt x="282" y="1212"/>
                    <a:pt x="342" y="1212"/>
                  </a:cubicBezTo>
                  <a:cubicBezTo>
                    <a:pt x="364" y="1212"/>
                    <a:pt x="386" y="1206"/>
                    <a:pt x="405" y="1194"/>
                  </a:cubicBezTo>
                  <a:cubicBezTo>
                    <a:pt x="489" y="1158"/>
                    <a:pt x="536" y="1063"/>
                    <a:pt x="489" y="979"/>
                  </a:cubicBezTo>
                  <a:cubicBezTo>
                    <a:pt x="346" y="587"/>
                    <a:pt x="334" y="587"/>
                    <a:pt x="334" y="527"/>
                  </a:cubicBezTo>
                  <a:cubicBezTo>
                    <a:pt x="334" y="420"/>
                    <a:pt x="417" y="325"/>
                    <a:pt x="512" y="325"/>
                  </a:cubicBezTo>
                  <a:cubicBezTo>
                    <a:pt x="584" y="325"/>
                    <a:pt x="667" y="384"/>
                    <a:pt x="703" y="467"/>
                  </a:cubicBezTo>
                  <a:cubicBezTo>
                    <a:pt x="727" y="503"/>
                    <a:pt x="751" y="729"/>
                    <a:pt x="953" y="729"/>
                  </a:cubicBezTo>
                  <a:cubicBezTo>
                    <a:pt x="1024" y="729"/>
                    <a:pt x="1108" y="682"/>
                    <a:pt x="1143" y="610"/>
                  </a:cubicBezTo>
                  <a:cubicBezTo>
                    <a:pt x="1182" y="550"/>
                    <a:pt x="1245" y="520"/>
                    <a:pt x="1308" y="520"/>
                  </a:cubicBezTo>
                  <a:cubicBezTo>
                    <a:pt x="1382" y="520"/>
                    <a:pt x="1457" y="562"/>
                    <a:pt x="1489" y="646"/>
                  </a:cubicBezTo>
                  <a:cubicBezTo>
                    <a:pt x="1965" y="1860"/>
                    <a:pt x="1953" y="1813"/>
                    <a:pt x="1953" y="1872"/>
                  </a:cubicBezTo>
                  <a:cubicBezTo>
                    <a:pt x="1953" y="1998"/>
                    <a:pt x="1851" y="2071"/>
                    <a:pt x="1752" y="2071"/>
                  </a:cubicBezTo>
                  <a:cubicBezTo>
                    <a:pt x="1682" y="2071"/>
                    <a:pt x="1614" y="2035"/>
                    <a:pt x="1584" y="1956"/>
                  </a:cubicBezTo>
                  <a:lnTo>
                    <a:pt x="1524" y="1813"/>
                  </a:lnTo>
                  <a:cubicBezTo>
                    <a:pt x="1481" y="1719"/>
                    <a:pt x="1394" y="1671"/>
                    <a:pt x="1311" y="1671"/>
                  </a:cubicBezTo>
                  <a:cubicBezTo>
                    <a:pt x="1237" y="1671"/>
                    <a:pt x="1165" y="1710"/>
                    <a:pt x="1132" y="1789"/>
                  </a:cubicBezTo>
                  <a:cubicBezTo>
                    <a:pt x="1099" y="1855"/>
                    <a:pt x="1035" y="1888"/>
                    <a:pt x="971" y="1888"/>
                  </a:cubicBezTo>
                  <a:cubicBezTo>
                    <a:pt x="895" y="1888"/>
                    <a:pt x="818" y="1843"/>
                    <a:pt x="786" y="1753"/>
                  </a:cubicBezTo>
                  <a:lnTo>
                    <a:pt x="727" y="1599"/>
                  </a:lnTo>
                  <a:cubicBezTo>
                    <a:pt x="709" y="1529"/>
                    <a:pt x="647" y="1485"/>
                    <a:pt x="587" y="1485"/>
                  </a:cubicBezTo>
                  <a:cubicBezTo>
                    <a:pt x="565" y="1485"/>
                    <a:pt x="543" y="1491"/>
                    <a:pt x="524" y="1503"/>
                  </a:cubicBezTo>
                  <a:cubicBezTo>
                    <a:pt x="429" y="1539"/>
                    <a:pt x="393" y="1634"/>
                    <a:pt x="429" y="1718"/>
                  </a:cubicBezTo>
                  <a:lnTo>
                    <a:pt x="489" y="1872"/>
                  </a:lnTo>
                  <a:cubicBezTo>
                    <a:pt x="566" y="2089"/>
                    <a:pt x="769" y="2215"/>
                    <a:pt x="976" y="2215"/>
                  </a:cubicBezTo>
                  <a:cubicBezTo>
                    <a:pt x="1088" y="2215"/>
                    <a:pt x="1202" y="2178"/>
                    <a:pt x="1298" y="2099"/>
                  </a:cubicBezTo>
                  <a:cubicBezTo>
                    <a:pt x="1389" y="2281"/>
                    <a:pt x="1578" y="2393"/>
                    <a:pt x="1774" y="2393"/>
                  </a:cubicBezTo>
                  <a:cubicBezTo>
                    <a:pt x="1834" y="2393"/>
                    <a:pt x="1894" y="2383"/>
                    <a:pt x="1953" y="2361"/>
                  </a:cubicBezTo>
                  <a:cubicBezTo>
                    <a:pt x="2144" y="2289"/>
                    <a:pt x="2286" y="2099"/>
                    <a:pt x="2286" y="1872"/>
                  </a:cubicBezTo>
                  <a:cubicBezTo>
                    <a:pt x="2286" y="1718"/>
                    <a:pt x="2239" y="1718"/>
                    <a:pt x="1786" y="527"/>
                  </a:cubicBezTo>
                  <a:cubicBezTo>
                    <a:pt x="1708" y="316"/>
                    <a:pt x="1502" y="187"/>
                    <a:pt x="1296" y="187"/>
                  </a:cubicBezTo>
                  <a:cubicBezTo>
                    <a:pt x="1187" y="187"/>
                    <a:pt x="1079" y="223"/>
                    <a:pt x="989" y="301"/>
                  </a:cubicBezTo>
                  <a:cubicBezTo>
                    <a:pt x="899" y="122"/>
                    <a:pt x="710" y="1"/>
                    <a:pt x="51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44" name="Google Shape;12644;p82"/>
            <p:cNvSpPr/>
            <p:nvPr/>
          </p:nvSpPr>
          <p:spPr>
            <a:xfrm>
              <a:off x="7221057" y="3349531"/>
              <a:ext cx="215574" cy="352336"/>
            </a:xfrm>
            <a:custGeom>
              <a:avLst/>
              <a:gdLst/>
              <a:ahLst/>
              <a:cxnLst/>
              <a:rect l="l" t="t" r="r" b="b"/>
              <a:pathLst>
                <a:path w="6778" h="11078" extrusionOk="0">
                  <a:moveTo>
                    <a:pt x="6543" y="0"/>
                  </a:moveTo>
                  <a:cubicBezTo>
                    <a:pt x="6514" y="0"/>
                    <a:pt x="6483" y="6"/>
                    <a:pt x="6453" y="19"/>
                  </a:cubicBezTo>
                  <a:cubicBezTo>
                    <a:pt x="5834" y="281"/>
                    <a:pt x="5215" y="710"/>
                    <a:pt x="4643" y="1257"/>
                  </a:cubicBezTo>
                  <a:cubicBezTo>
                    <a:pt x="4584" y="1317"/>
                    <a:pt x="4560" y="1424"/>
                    <a:pt x="4643" y="1496"/>
                  </a:cubicBezTo>
                  <a:cubicBezTo>
                    <a:pt x="4675" y="1527"/>
                    <a:pt x="4715" y="1545"/>
                    <a:pt x="4759" y="1545"/>
                  </a:cubicBezTo>
                  <a:cubicBezTo>
                    <a:pt x="4799" y="1545"/>
                    <a:pt x="4842" y="1530"/>
                    <a:pt x="4882" y="1496"/>
                  </a:cubicBezTo>
                  <a:cubicBezTo>
                    <a:pt x="5358" y="1043"/>
                    <a:pt x="5858" y="686"/>
                    <a:pt x="6370" y="436"/>
                  </a:cubicBezTo>
                  <a:lnTo>
                    <a:pt x="6370" y="436"/>
                  </a:lnTo>
                  <a:cubicBezTo>
                    <a:pt x="6001" y="1579"/>
                    <a:pt x="5239" y="2615"/>
                    <a:pt x="4382" y="3448"/>
                  </a:cubicBezTo>
                  <a:cubicBezTo>
                    <a:pt x="4361" y="3441"/>
                    <a:pt x="4342" y="3437"/>
                    <a:pt x="4323" y="3437"/>
                  </a:cubicBezTo>
                  <a:cubicBezTo>
                    <a:pt x="4218" y="3437"/>
                    <a:pt x="4139" y="3540"/>
                    <a:pt x="4179" y="3651"/>
                  </a:cubicBezTo>
                  <a:cubicBezTo>
                    <a:pt x="4072" y="3746"/>
                    <a:pt x="3989" y="3829"/>
                    <a:pt x="3893" y="3901"/>
                  </a:cubicBezTo>
                  <a:cubicBezTo>
                    <a:pt x="3762" y="3698"/>
                    <a:pt x="3548" y="3520"/>
                    <a:pt x="3322" y="3424"/>
                  </a:cubicBezTo>
                  <a:cubicBezTo>
                    <a:pt x="3393" y="3341"/>
                    <a:pt x="3441" y="3234"/>
                    <a:pt x="3524" y="3127"/>
                  </a:cubicBezTo>
                  <a:cubicBezTo>
                    <a:pt x="3703" y="3281"/>
                    <a:pt x="3727" y="3341"/>
                    <a:pt x="3834" y="3341"/>
                  </a:cubicBezTo>
                  <a:cubicBezTo>
                    <a:pt x="3977" y="3341"/>
                    <a:pt x="4060" y="3150"/>
                    <a:pt x="3941" y="3055"/>
                  </a:cubicBezTo>
                  <a:lnTo>
                    <a:pt x="3715" y="2865"/>
                  </a:lnTo>
                  <a:cubicBezTo>
                    <a:pt x="3762" y="2793"/>
                    <a:pt x="3739" y="2817"/>
                    <a:pt x="3774" y="2793"/>
                  </a:cubicBezTo>
                  <a:cubicBezTo>
                    <a:pt x="3774" y="2793"/>
                    <a:pt x="3905" y="2615"/>
                    <a:pt x="3917" y="2591"/>
                  </a:cubicBezTo>
                  <a:lnTo>
                    <a:pt x="4322" y="2936"/>
                  </a:lnTo>
                  <a:cubicBezTo>
                    <a:pt x="4354" y="2963"/>
                    <a:pt x="4394" y="2975"/>
                    <a:pt x="4433" y="2975"/>
                  </a:cubicBezTo>
                  <a:cubicBezTo>
                    <a:pt x="4480" y="2975"/>
                    <a:pt x="4527" y="2957"/>
                    <a:pt x="4560" y="2924"/>
                  </a:cubicBezTo>
                  <a:cubicBezTo>
                    <a:pt x="4620" y="2853"/>
                    <a:pt x="4608" y="2746"/>
                    <a:pt x="4548" y="2686"/>
                  </a:cubicBezTo>
                  <a:lnTo>
                    <a:pt x="4132" y="2329"/>
                  </a:lnTo>
                  <a:cubicBezTo>
                    <a:pt x="4239" y="2198"/>
                    <a:pt x="4346" y="2067"/>
                    <a:pt x="4441" y="1960"/>
                  </a:cubicBezTo>
                  <a:cubicBezTo>
                    <a:pt x="4501" y="1877"/>
                    <a:pt x="4501" y="1769"/>
                    <a:pt x="4429" y="1722"/>
                  </a:cubicBezTo>
                  <a:cubicBezTo>
                    <a:pt x="4395" y="1693"/>
                    <a:pt x="4356" y="1678"/>
                    <a:pt x="4316" y="1678"/>
                  </a:cubicBezTo>
                  <a:cubicBezTo>
                    <a:pt x="4272" y="1678"/>
                    <a:pt x="4228" y="1696"/>
                    <a:pt x="4191" y="1734"/>
                  </a:cubicBezTo>
                  <a:cubicBezTo>
                    <a:pt x="3953" y="1984"/>
                    <a:pt x="3727" y="2269"/>
                    <a:pt x="3512" y="2579"/>
                  </a:cubicBezTo>
                  <a:cubicBezTo>
                    <a:pt x="3512" y="2579"/>
                    <a:pt x="3286" y="2877"/>
                    <a:pt x="2989" y="3353"/>
                  </a:cubicBezTo>
                  <a:cubicBezTo>
                    <a:pt x="2968" y="3352"/>
                    <a:pt x="2948" y="3351"/>
                    <a:pt x="2928" y="3351"/>
                  </a:cubicBezTo>
                  <a:cubicBezTo>
                    <a:pt x="2474" y="3351"/>
                    <a:pt x="2039" y="3609"/>
                    <a:pt x="1846" y="4008"/>
                  </a:cubicBezTo>
                  <a:cubicBezTo>
                    <a:pt x="1750" y="4174"/>
                    <a:pt x="1738" y="4353"/>
                    <a:pt x="1667" y="4484"/>
                  </a:cubicBezTo>
                  <a:cubicBezTo>
                    <a:pt x="1584" y="4603"/>
                    <a:pt x="1488" y="4710"/>
                    <a:pt x="1334" y="4794"/>
                  </a:cubicBezTo>
                  <a:cubicBezTo>
                    <a:pt x="1167" y="4901"/>
                    <a:pt x="1012" y="4948"/>
                    <a:pt x="845" y="4996"/>
                  </a:cubicBezTo>
                  <a:cubicBezTo>
                    <a:pt x="786" y="5008"/>
                    <a:pt x="679" y="5032"/>
                    <a:pt x="572" y="5055"/>
                  </a:cubicBezTo>
                  <a:cubicBezTo>
                    <a:pt x="369" y="5091"/>
                    <a:pt x="274" y="5365"/>
                    <a:pt x="441" y="5508"/>
                  </a:cubicBezTo>
                  <a:cubicBezTo>
                    <a:pt x="560" y="5615"/>
                    <a:pt x="679" y="5722"/>
                    <a:pt x="810" y="5794"/>
                  </a:cubicBezTo>
                  <a:cubicBezTo>
                    <a:pt x="836" y="5809"/>
                    <a:pt x="863" y="5815"/>
                    <a:pt x="890" y="5815"/>
                  </a:cubicBezTo>
                  <a:cubicBezTo>
                    <a:pt x="948" y="5815"/>
                    <a:pt x="1003" y="5783"/>
                    <a:pt x="1036" y="5734"/>
                  </a:cubicBezTo>
                  <a:cubicBezTo>
                    <a:pt x="1084" y="5663"/>
                    <a:pt x="1048" y="5556"/>
                    <a:pt x="976" y="5508"/>
                  </a:cubicBezTo>
                  <a:cubicBezTo>
                    <a:pt x="905" y="5472"/>
                    <a:pt x="822" y="5413"/>
                    <a:pt x="750" y="5353"/>
                  </a:cubicBezTo>
                  <a:cubicBezTo>
                    <a:pt x="1238" y="5234"/>
                    <a:pt x="1679" y="5079"/>
                    <a:pt x="1929" y="4663"/>
                  </a:cubicBezTo>
                  <a:cubicBezTo>
                    <a:pt x="2036" y="4484"/>
                    <a:pt x="2048" y="4293"/>
                    <a:pt x="2119" y="4163"/>
                  </a:cubicBezTo>
                  <a:cubicBezTo>
                    <a:pt x="2261" y="3880"/>
                    <a:pt x="2560" y="3676"/>
                    <a:pt x="2883" y="3676"/>
                  </a:cubicBezTo>
                  <a:cubicBezTo>
                    <a:pt x="3078" y="3676"/>
                    <a:pt x="3281" y="3750"/>
                    <a:pt x="3465" y="3924"/>
                  </a:cubicBezTo>
                  <a:cubicBezTo>
                    <a:pt x="3881" y="4317"/>
                    <a:pt x="3762" y="5020"/>
                    <a:pt x="3203" y="5365"/>
                  </a:cubicBezTo>
                  <a:cubicBezTo>
                    <a:pt x="2842" y="5574"/>
                    <a:pt x="2359" y="5745"/>
                    <a:pt x="1888" y="5745"/>
                  </a:cubicBezTo>
                  <a:cubicBezTo>
                    <a:pt x="1769" y="5745"/>
                    <a:pt x="1651" y="5734"/>
                    <a:pt x="1536" y="5710"/>
                  </a:cubicBezTo>
                  <a:cubicBezTo>
                    <a:pt x="1524" y="5707"/>
                    <a:pt x="1511" y="5705"/>
                    <a:pt x="1498" y="5705"/>
                  </a:cubicBezTo>
                  <a:cubicBezTo>
                    <a:pt x="1426" y="5705"/>
                    <a:pt x="1356" y="5760"/>
                    <a:pt x="1345" y="5841"/>
                  </a:cubicBezTo>
                  <a:cubicBezTo>
                    <a:pt x="1334" y="5925"/>
                    <a:pt x="1393" y="6020"/>
                    <a:pt x="1488" y="6032"/>
                  </a:cubicBezTo>
                  <a:cubicBezTo>
                    <a:pt x="1628" y="6059"/>
                    <a:pt x="1767" y="6071"/>
                    <a:pt x="1906" y="6071"/>
                  </a:cubicBezTo>
                  <a:cubicBezTo>
                    <a:pt x="2074" y="6071"/>
                    <a:pt x="2242" y="6053"/>
                    <a:pt x="2405" y="6020"/>
                  </a:cubicBezTo>
                  <a:cubicBezTo>
                    <a:pt x="2453" y="6937"/>
                    <a:pt x="3060" y="7675"/>
                    <a:pt x="3881" y="8044"/>
                  </a:cubicBezTo>
                  <a:cubicBezTo>
                    <a:pt x="4262" y="8211"/>
                    <a:pt x="4501" y="8592"/>
                    <a:pt x="4501" y="8996"/>
                  </a:cubicBezTo>
                  <a:cubicBezTo>
                    <a:pt x="4501" y="9330"/>
                    <a:pt x="4322" y="9580"/>
                    <a:pt x="4322" y="9580"/>
                  </a:cubicBezTo>
                  <a:cubicBezTo>
                    <a:pt x="3643" y="10415"/>
                    <a:pt x="2769" y="10754"/>
                    <a:pt x="1808" y="10754"/>
                  </a:cubicBezTo>
                  <a:cubicBezTo>
                    <a:pt x="1304" y="10754"/>
                    <a:pt x="775" y="10661"/>
                    <a:pt x="238" y="10497"/>
                  </a:cubicBezTo>
                  <a:cubicBezTo>
                    <a:pt x="219" y="10492"/>
                    <a:pt x="201" y="10489"/>
                    <a:pt x="183" y="10489"/>
                  </a:cubicBezTo>
                  <a:cubicBezTo>
                    <a:pt x="111" y="10489"/>
                    <a:pt x="52" y="10528"/>
                    <a:pt x="24" y="10604"/>
                  </a:cubicBezTo>
                  <a:cubicBezTo>
                    <a:pt x="0" y="10687"/>
                    <a:pt x="36" y="10782"/>
                    <a:pt x="131" y="10806"/>
                  </a:cubicBezTo>
                  <a:cubicBezTo>
                    <a:pt x="703" y="10981"/>
                    <a:pt x="1263" y="11077"/>
                    <a:pt x="1799" y="11077"/>
                  </a:cubicBezTo>
                  <a:cubicBezTo>
                    <a:pt x="2869" y="11077"/>
                    <a:pt x="3838" y="10691"/>
                    <a:pt x="4584" y="9770"/>
                  </a:cubicBezTo>
                  <a:cubicBezTo>
                    <a:pt x="4584" y="9758"/>
                    <a:pt x="4596" y="9758"/>
                    <a:pt x="4596" y="9735"/>
                  </a:cubicBezTo>
                  <a:cubicBezTo>
                    <a:pt x="5072" y="9032"/>
                    <a:pt x="4786" y="8068"/>
                    <a:pt x="4001" y="7711"/>
                  </a:cubicBezTo>
                  <a:cubicBezTo>
                    <a:pt x="3286" y="7401"/>
                    <a:pt x="2738" y="6746"/>
                    <a:pt x="2715" y="5913"/>
                  </a:cubicBezTo>
                  <a:cubicBezTo>
                    <a:pt x="3108" y="5794"/>
                    <a:pt x="3358" y="5627"/>
                    <a:pt x="3370" y="5615"/>
                  </a:cubicBezTo>
                  <a:cubicBezTo>
                    <a:pt x="3893" y="5282"/>
                    <a:pt x="4120" y="4710"/>
                    <a:pt x="4001" y="4198"/>
                  </a:cubicBezTo>
                  <a:cubicBezTo>
                    <a:pt x="5191" y="3210"/>
                    <a:pt x="6346" y="1805"/>
                    <a:pt x="6739" y="257"/>
                  </a:cubicBezTo>
                  <a:cubicBezTo>
                    <a:pt x="6778" y="121"/>
                    <a:pt x="6673" y="0"/>
                    <a:pt x="654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45" name="Google Shape;12645;p82"/>
          <p:cNvGrpSpPr/>
          <p:nvPr/>
        </p:nvGrpSpPr>
        <p:grpSpPr>
          <a:xfrm>
            <a:off x="10202645" y="4227582"/>
            <a:ext cx="142911" cy="469865"/>
            <a:chOff x="7651983" y="3349181"/>
            <a:chExt cx="107183" cy="352399"/>
          </a:xfrm>
          <a:solidFill>
            <a:srgbClr val="D2DE00"/>
          </a:solidFill>
        </p:grpSpPr>
        <p:sp>
          <p:nvSpPr>
            <p:cNvPr id="12646" name="Google Shape;12646;p82"/>
            <p:cNvSpPr/>
            <p:nvPr/>
          </p:nvSpPr>
          <p:spPr>
            <a:xfrm>
              <a:off x="7651983" y="3349181"/>
              <a:ext cx="84092" cy="247507"/>
            </a:xfrm>
            <a:custGeom>
              <a:avLst/>
              <a:gdLst/>
              <a:ahLst/>
              <a:cxnLst/>
              <a:rect l="l" t="t" r="r" b="b"/>
              <a:pathLst>
                <a:path w="2644" h="7782" extrusionOk="0">
                  <a:moveTo>
                    <a:pt x="1699" y="0"/>
                  </a:moveTo>
                  <a:cubicBezTo>
                    <a:pt x="1523" y="0"/>
                    <a:pt x="1349" y="75"/>
                    <a:pt x="1227" y="221"/>
                  </a:cubicBezTo>
                  <a:lnTo>
                    <a:pt x="750" y="756"/>
                  </a:lnTo>
                  <a:cubicBezTo>
                    <a:pt x="274" y="1292"/>
                    <a:pt x="0" y="1995"/>
                    <a:pt x="0" y="2721"/>
                  </a:cubicBezTo>
                  <a:lnTo>
                    <a:pt x="0" y="4602"/>
                  </a:lnTo>
                  <a:cubicBezTo>
                    <a:pt x="0" y="4793"/>
                    <a:pt x="381" y="4840"/>
                    <a:pt x="381" y="5138"/>
                  </a:cubicBezTo>
                  <a:cubicBezTo>
                    <a:pt x="381" y="5328"/>
                    <a:pt x="227" y="5388"/>
                    <a:pt x="48" y="5602"/>
                  </a:cubicBezTo>
                  <a:cubicBezTo>
                    <a:pt x="24" y="5626"/>
                    <a:pt x="0" y="5674"/>
                    <a:pt x="0" y="5721"/>
                  </a:cubicBezTo>
                  <a:lnTo>
                    <a:pt x="0" y="6876"/>
                  </a:lnTo>
                  <a:cubicBezTo>
                    <a:pt x="0" y="7162"/>
                    <a:pt x="60" y="7424"/>
                    <a:pt x="167" y="7686"/>
                  </a:cubicBezTo>
                  <a:cubicBezTo>
                    <a:pt x="203" y="7745"/>
                    <a:pt x="262" y="7781"/>
                    <a:pt x="322" y="7781"/>
                  </a:cubicBezTo>
                  <a:cubicBezTo>
                    <a:pt x="441" y="7781"/>
                    <a:pt x="512" y="7662"/>
                    <a:pt x="465" y="7543"/>
                  </a:cubicBezTo>
                  <a:cubicBezTo>
                    <a:pt x="381" y="7341"/>
                    <a:pt x="346" y="6710"/>
                    <a:pt x="334" y="5793"/>
                  </a:cubicBezTo>
                  <a:cubicBezTo>
                    <a:pt x="441" y="5638"/>
                    <a:pt x="703" y="5507"/>
                    <a:pt x="703" y="5150"/>
                  </a:cubicBezTo>
                  <a:cubicBezTo>
                    <a:pt x="703" y="4769"/>
                    <a:pt x="393" y="4614"/>
                    <a:pt x="334" y="4543"/>
                  </a:cubicBezTo>
                  <a:lnTo>
                    <a:pt x="334" y="2757"/>
                  </a:lnTo>
                  <a:cubicBezTo>
                    <a:pt x="334" y="2114"/>
                    <a:pt x="572" y="1495"/>
                    <a:pt x="989" y="1018"/>
                  </a:cubicBezTo>
                  <a:lnTo>
                    <a:pt x="1465" y="483"/>
                  </a:lnTo>
                  <a:cubicBezTo>
                    <a:pt x="1522" y="408"/>
                    <a:pt x="1604" y="372"/>
                    <a:pt x="1687" y="372"/>
                  </a:cubicBezTo>
                  <a:cubicBezTo>
                    <a:pt x="1777" y="372"/>
                    <a:pt x="1867" y="414"/>
                    <a:pt x="1929" y="494"/>
                  </a:cubicBezTo>
                  <a:lnTo>
                    <a:pt x="2310" y="971"/>
                  </a:lnTo>
                  <a:cubicBezTo>
                    <a:pt x="2343" y="1010"/>
                    <a:pt x="2390" y="1028"/>
                    <a:pt x="2438" y="1028"/>
                  </a:cubicBezTo>
                  <a:cubicBezTo>
                    <a:pt x="2477" y="1028"/>
                    <a:pt x="2516" y="1016"/>
                    <a:pt x="2548" y="995"/>
                  </a:cubicBezTo>
                  <a:cubicBezTo>
                    <a:pt x="2620" y="887"/>
                    <a:pt x="2644" y="792"/>
                    <a:pt x="2584" y="721"/>
                  </a:cubicBezTo>
                  <a:lnTo>
                    <a:pt x="2191" y="244"/>
                  </a:lnTo>
                  <a:cubicBezTo>
                    <a:pt x="2064" y="81"/>
                    <a:pt x="1881" y="0"/>
                    <a:pt x="16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47" name="Google Shape;12647;p82"/>
            <p:cNvSpPr/>
            <p:nvPr/>
          </p:nvSpPr>
          <p:spPr>
            <a:xfrm>
              <a:off x="7667885" y="3387379"/>
              <a:ext cx="91280" cy="314202"/>
            </a:xfrm>
            <a:custGeom>
              <a:avLst/>
              <a:gdLst/>
              <a:ahLst/>
              <a:cxnLst/>
              <a:rect l="l" t="t" r="r" b="b"/>
              <a:pathLst>
                <a:path w="2870" h="9879" extrusionOk="0">
                  <a:moveTo>
                    <a:pt x="2334" y="1"/>
                  </a:moveTo>
                  <a:cubicBezTo>
                    <a:pt x="2310" y="1"/>
                    <a:pt x="2286" y="6"/>
                    <a:pt x="2263" y="20"/>
                  </a:cubicBezTo>
                  <a:cubicBezTo>
                    <a:pt x="2179" y="67"/>
                    <a:pt x="2144" y="151"/>
                    <a:pt x="2179" y="246"/>
                  </a:cubicBezTo>
                  <a:cubicBezTo>
                    <a:pt x="2536" y="948"/>
                    <a:pt x="2453" y="1544"/>
                    <a:pt x="2465" y="1639"/>
                  </a:cubicBezTo>
                  <a:lnTo>
                    <a:pt x="2084" y="2044"/>
                  </a:lnTo>
                  <a:cubicBezTo>
                    <a:pt x="1822" y="2318"/>
                    <a:pt x="1858" y="2746"/>
                    <a:pt x="2144" y="2973"/>
                  </a:cubicBezTo>
                  <a:lnTo>
                    <a:pt x="2465" y="3234"/>
                  </a:lnTo>
                  <a:lnTo>
                    <a:pt x="2465" y="5616"/>
                  </a:lnTo>
                  <a:cubicBezTo>
                    <a:pt x="2465" y="5973"/>
                    <a:pt x="2358" y="6306"/>
                    <a:pt x="2155" y="6580"/>
                  </a:cubicBezTo>
                  <a:lnTo>
                    <a:pt x="1334" y="7711"/>
                  </a:lnTo>
                  <a:lnTo>
                    <a:pt x="1334" y="3937"/>
                  </a:lnTo>
                  <a:lnTo>
                    <a:pt x="2084" y="3389"/>
                  </a:lnTo>
                  <a:cubicBezTo>
                    <a:pt x="2155" y="3330"/>
                    <a:pt x="2167" y="3223"/>
                    <a:pt x="2108" y="3151"/>
                  </a:cubicBezTo>
                  <a:cubicBezTo>
                    <a:pt x="2073" y="3102"/>
                    <a:pt x="2022" y="3078"/>
                    <a:pt x="1972" y="3078"/>
                  </a:cubicBezTo>
                  <a:cubicBezTo>
                    <a:pt x="1935" y="3078"/>
                    <a:pt x="1899" y="3091"/>
                    <a:pt x="1870" y="3115"/>
                  </a:cubicBezTo>
                  <a:lnTo>
                    <a:pt x="1322" y="3520"/>
                  </a:lnTo>
                  <a:lnTo>
                    <a:pt x="1322" y="210"/>
                  </a:lnTo>
                  <a:cubicBezTo>
                    <a:pt x="1322" y="127"/>
                    <a:pt x="1251" y="44"/>
                    <a:pt x="1155" y="44"/>
                  </a:cubicBezTo>
                  <a:cubicBezTo>
                    <a:pt x="1072" y="44"/>
                    <a:pt x="989" y="127"/>
                    <a:pt x="989" y="210"/>
                  </a:cubicBezTo>
                  <a:lnTo>
                    <a:pt x="989" y="1270"/>
                  </a:lnTo>
                  <a:lnTo>
                    <a:pt x="608" y="925"/>
                  </a:lnTo>
                  <a:cubicBezTo>
                    <a:pt x="575" y="897"/>
                    <a:pt x="535" y="883"/>
                    <a:pt x="495" y="883"/>
                  </a:cubicBezTo>
                  <a:cubicBezTo>
                    <a:pt x="448" y="883"/>
                    <a:pt x="402" y="903"/>
                    <a:pt x="370" y="948"/>
                  </a:cubicBezTo>
                  <a:cubicBezTo>
                    <a:pt x="310" y="1020"/>
                    <a:pt x="310" y="1127"/>
                    <a:pt x="381" y="1187"/>
                  </a:cubicBezTo>
                  <a:cubicBezTo>
                    <a:pt x="846" y="1579"/>
                    <a:pt x="977" y="1722"/>
                    <a:pt x="989" y="1722"/>
                  </a:cubicBezTo>
                  <a:lnTo>
                    <a:pt x="989" y="4842"/>
                  </a:lnTo>
                  <a:lnTo>
                    <a:pt x="655" y="4532"/>
                  </a:lnTo>
                  <a:cubicBezTo>
                    <a:pt x="615" y="4504"/>
                    <a:pt x="573" y="4489"/>
                    <a:pt x="533" y="4489"/>
                  </a:cubicBezTo>
                  <a:cubicBezTo>
                    <a:pt x="489" y="4489"/>
                    <a:pt x="448" y="4507"/>
                    <a:pt x="417" y="4544"/>
                  </a:cubicBezTo>
                  <a:cubicBezTo>
                    <a:pt x="358" y="4616"/>
                    <a:pt x="358" y="4723"/>
                    <a:pt x="429" y="4782"/>
                  </a:cubicBezTo>
                  <a:lnTo>
                    <a:pt x="989" y="5306"/>
                  </a:lnTo>
                  <a:lnTo>
                    <a:pt x="989" y="7795"/>
                  </a:lnTo>
                  <a:lnTo>
                    <a:pt x="322" y="6854"/>
                  </a:lnTo>
                  <a:cubicBezTo>
                    <a:pt x="283" y="6808"/>
                    <a:pt x="235" y="6782"/>
                    <a:pt x="183" y="6782"/>
                  </a:cubicBezTo>
                  <a:cubicBezTo>
                    <a:pt x="155" y="6782"/>
                    <a:pt x="125" y="6789"/>
                    <a:pt x="96" y="6806"/>
                  </a:cubicBezTo>
                  <a:cubicBezTo>
                    <a:pt x="24" y="6866"/>
                    <a:pt x="12" y="6961"/>
                    <a:pt x="60" y="7033"/>
                  </a:cubicBezTo>
                  <a:lnTo>
                    <a:pt x="989" y="8342"/>
                  </a:lnTo>
                  <a:lnTo>
                    <a:pt x="989" y="8699"/>
                  </a:lnTo>
                  <a:lnTo>
                    <a:pt x="298" y="8033"/>
                  </a:lnTo>
                  <a:cubicBezTo>
                    <a:pt x="268" y="8003"/>
                    <a:pt x="227" y="7988"/>
                    <a:pt x="183" y="7988"/>
                  </a:cubicBezTo>
                  <a:cubicBezTo>
                    <a:pt x="140" y="7988"/>
                    <a:pt x="96" y="8003"/>
                    <a:pt x="60" y="8033"/>
                  </a:cubicBezTo>
                  <a:cubicBezTo>
                    <a:pt x="0" y="8092"/>
                    <a:pt x="0" y="8187"/>
                    <a:pt x="60" y="8271"/>
                  </a:cubicBezTo>
                  <a:lnTo>
                    <a:pt x="977" y="9164"/>
                  </a:lnTo>
                  <a:lnTo>
                    <a:pt x="977" y="9711"/>
                  </a:lnTo>
                  <a:cubicBezTo>
                    <a:pt x="977" y="9795"/>
                    <a:pt x="1048" y="9878"/>
                    <a:pt x="1143" y="9878"/>
                  </a:cubicBezTo>
                  <a:cubicBezTo>
                    <a:pt x="1227" y="9878"/>
                    <a:pt x="1310" y="9795"/>
                    <a:pt x="1310" y="9711"/>
                  </a:cubicBezTo>
                  <a:lnTo>
                    <a:pt x="1310" y="9164"/>
                  </a:lnTo>
                  <a:lnTo>
                    <a:pt x="2263" y="8187"/>
                  </a:lnTo>
                  <a:cubicBezTo>
                    <a:pt x="2322" y="8128"/>
                    <a:pt x="2322" y="8033"/>
                    <a:pt x="2263" y="7949"/>
                  </a:cubicBezTo>
                  <a:cubicBezTo>
                    <a:pt x="2234" y="7915"/>
                    <a:pt x="2195" y="7900"/>
                    <a:pt x="2154" y="7900"/>
                  </a:cubicBezTo>
                  <a:cubicBezTo>
                    <a:pt x="2109" y="7900"/>
                    <a:pt x="2062" y="7918"/>
                    <a:pt x="2024" y="7949"/>
                  </a:cubicBezTo>
                  <a:lnTo>
                    <a:pt x="1286" y="8688"/>
                  </a:lnTo>
                  <a:lnTo>
                    <a:pt x="1286" y="8247"/>
                  </a:lnTo>
                  <a:lnTo>
                    <a:pt x="2382" y="6759"/>
                  </a:lnTo>
                  <a:cubicBezTo>
                    <a:pt x="2632" y="6425"/>
                    <a:pt x="2763" y="6021"/>
                    <a:pt x="2763" y="5604"/>
                  </a:cubicBezTo>
                  <a:lnTo>
                    <a:pt x="2763" y="3151"/>
                  </a:lnTo>
                  <a:cubicBezTo>
                    <a:pt x="2798" y="3115"/>
                    <a:pt x="2763" y="3068"/>
                    <a:pt x="2739" y="3044"/>
                  </a:cubicBezTo>
                  <a:lnTo>
                    <a:pt x="2346" y="2734"/>
                  </a:lnTo>
                  <a:cubicBezTo>
                    <a:pt x="2215" y="2627"/>
                    <a:pt x="2203" y="2413"/>
                    <a:pt x="2322" y="2282"/>
                  </a:cubicBezTo>
                  <a:cubicBezTo>
                    <a:pt x="2715" y="1853"/>
                    <a:pt x="2798" y="1841"/>
                    <a:pt x="2798" y="1722"/>
                  </a:cubicBezTo>
                  <a:cubicBezTo>
                    <a:pt x="2775" y="1568"/>
                    <a:pt x="2870" y="877"/>
                    <a:pt x="2477" y="91"/>
                  </a:cubicBezTo>
                  <a:cubicBezTo>
                    <a:pt x="2451" y="40"/>
                    <a:pt x="2394" y="1"/>
                    <a:pt x="23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48" name="Google Shape;12648;p82"/>
          <p:cNvGrpSpPr/>
          <p:nvPr/>
        </p:nvGrpSpPr>
        <p:grpSpPr>
          <a:xfrm>
            <a:off x="10631291" y="4271769"/>
            <a:ext cx="470120" cy="382763"/>
            <a:chOff x="7973468" y="3382322"/>
            <a:chExt cx="352590" cy="287072"/>
          </a:xfrm>
          <a:solidFill>
            <a:srgbClr val="D2DE00"/>
          </a:solidFill>
        </p:grpSpPr>
        <p:sp>
          <p:nvSpPr>
            <p:cNvPr id="12649" name="Google Shape;12649;p82"/>
            <p:cNvSpPr/>
            <p:nvPr/>
          </p:nvSpPr>
          <p:spPr>
            <a:xfrm>
              <a:off x="7973468" y="3382322"/>
              <a:ext cx="352590" cy="287072"/>
            </a:xfrm>
            <a:custGeom>
              <a:avLst/>
              <a:gdLst/>
              <a:ahLst/>
              <a:cxnLst/>
              <a:rect l="l" t="t" r="r" b="b"/>
              <a:pathLst>
                <a:path w="11086" h="9026" extrusionOk="0">
                  <a:moveTo>
                    <a:pt x="5370" y="334"/>
                  </a:moveTo>
                  <a:lnTo>
                    <a:pt x="5370" y="7001"/>
                  </a:lnTo>
                  <a:lnTo>
                    <a:pt x="941" y="7001"/>
                  </a:lnTo>
                  <a:lnTo>
                    <a:pt x="941" y="334"/>
                  </a:lnTo>
                  <a:close/>
                  <a:moveTo>
                    <a:pt x="5370" y="7323"/>
                  </a:moveTo>
                  <a:lnTo>
                    <a:pt x="5370" y="7656"/>
                  </a:lnTo>
                  <a:lnTo>
                    <a:pt x="941" y="7656"/>
                  </a:lnTo>
                  <a:lnTo>
                    <a:pt x="941" y="7323"/>
                  </a:lnTo>
                  <a:close/>
                  <a:moveTo>
                    <a:pt x="10133" y="7323"/>
                  </a:moveTo>
                  <a:lnTo>
                    <a:pt x="10133" y="7656"/>
                  </a:lnTo>
                  <a:lnTo>
                    <a:pt x="5704" y="7656"/>
                  </a:lnTo>
                  <a:lnTo>
                    <a:pt x="5704" y="7323"/>
                  </a:lnTo>
                  <a:close/>
                  <a:moveTo>
                    <a:pt x="5835" y="7977"/>
                  </a:moveTo>
                  <a:lnTo>
                    <a:pt x="5835" y="8680"/>
                  </a:lnTo>
                  <a:lnTo>
                    <a:pt x="5240" y="8692"/>
                  </a:lnTo>
                  <a:cubicBezTo>
                    <a:pt x="5240" y="8692"/>
                    <a:pt x="5228" y="8692"/>
                    <a:pt x="5228" y="8680"/>
                  </a:cubicBezTo>
                  <a:lnTo>
                    <a:pt x="5228" y="7977"/>
                  </a:lnTo>
                  <a:close/>
                  <a:moveTo>
                    <a:pt x="775" y="0"/>
                  </a:moveTo>
                  <a:cubicBezTo>
                    <a:pt x="691" y="0"/>
                    <a:pt x="608" y="72"/>
                    <a:pt x="608" y="167"/>
                  </a:cubicBezTo>
                  <a:lnTo>
                    <a:pt x="608" y="536"/>
                  </a:lnTo>
                  <a:lnTo>
                    <a:pt x="465" y="536"/>
                  </a:lnTo>
                  <a:cubicBezTo>
                    <a:pt x="215" y="536"/>
                    <a:pt x="1" y="738"/>
                    <a:pt x="1" y="1000"/>
                  </a:cubicBezTo>
                  <a:lnTo>
                    <a:pt x="1" y="1715"/>
                  </a:lnTo>
                  <a:cubicBezTo>
                    <a:pt x="1" y="1798"/>
                    <a:pt x="72" y="1881"/>
                    <a:pt x="167" y="1881"/>
                  </a:cubicBezTo>
                  <a:cubicBezTo>
                    <a:pt x="251" y="1881"/>
                    <a:pt x="334" y="1798"/>
                    <a:pt x="334" y="1715"/>
                  </a:cubicBezTo>
                  <a:lnTo>
                    <a:pt x="334" y="1000"/>
                  </a:lnTo>
                  <a:cubicBezTo>
                    <a:pt x="334" y="929"/>
                    <a:pt x="394" y="869"/>
                    <a:pt x="465" y="869"/>
                  </a:cubicBezTo>
                  <a:lnTo>
                    <a:pt x="608" y="869"/>
                  </a:lnTo>
                  <a:lnTo>
                    <a:pt x="608" y="7799"/>
                  </a:lnTo>
                  <a:cubicBezTo>
                    <a:pt x="608" y="7894"/>
                    <a:pt x="691" y="7965"/>
                    <a:pt x="775" y="7965"/>
                  </a:cubicBezTo>
                  <a:lnTo>
                    <a:pt x="4918" y="7965"/>
                  </a:lnTo>
                  <a:lnTo>
                    <a:pt x="4918" y="8335"/>
                  </a:lnTo>
                  <a:lnTo>
                    <a:pt x="465" y="8335"/>
                  </a:lnTo>
                  <a:cubicBezTo>
                    <a:pt x="394" y="8335"/>
                    <a:pt x="334" y="8275"/>
                    <a:pt x="334" y="8204"/>
                  </a:cubicBezTo>
                  <a:lnTo>
                    <a:pt x="334" y="2429"/>
                  </a:lnTo>
                  <a:cubicBezTo>
                    <a:pt x="334" y="2334"/>
                    <a:pt x="251" y="2262"/>
                    <a:pt x="167" y="2262"/>
                  </a:cubicBezTo>
                  <a:cubicBezTo>
                    <a:pt x="72" y="2262"/>
                    <a:pt x="1" y="2334"/>
                    <a:pt x="1" y="2429"/>
                  </a:cubicBezTo>
                  <a:lnTo>
                    <a:pt x="1" y="8204"/>
                  </a:lnTo>
                  <a:cubicBezTo>
                    <a:pt x="1" y="8454"/>
                    <a:pt x="215" y="8668"/>
                    <a:pt x="465" y="8668"/>
                  </a:cubicBezTo>
                  <a:lnTo>
                    <a:pt x="4918" y="8668"/>
                  </a:lnTo>
                  <a:lnTo>
                    <a:pt x="4918" y="8680"/>
                  </a:lnTo>
                  <a:cubicBezTo>
                    <a:pt x="4918" y="8858"/>
                    <a:pt x="5061" y="9025"/>
                    <a:pt x="5251" y="9025"/>
                  </a:cubicBezTo>
                  <a:lnTo>
                    <a:pt x="5835" y="9025"/>
                  </a:lnTo>
                  <a:cubicBezTo>
                    <a:pt x="6013" y="9025"/>
                    <a:pt x="6180" y="8870"/>
                    <a:pt x="6180" y="8680"/>
                  </a:cubicBezTo>
                  <a:lnTo>
                    <a:pt x="6180" y="8668"/>
                  </a:lnTo>
                  <a:lnTo>
                    <a:pt x="10633" y="8668"/>
                  </a:lnTo>
                  <a:cubicBezTo>
                    <a:pt x="10883" y="8668"/>
                    <a:pt x="11085" y="8454"/>
                    <a:pt x="11085" y="8204"/>
                  </a:cubicBezTo>
                  <a:lnTo>
                    <a:pt x="11085" y="1012"/>
                  </a:lnTo>
                  <a:cubicBezTo>
                    <a:pt x="11074" y="762"/>
                    <a:pt x="10871" y="548"/>
                    <a:pt x="10609" y="548"/>
                  </a:cubicBezTo>
                  <a:lnTo>
                    <a:pt x="10466" y="548"/>
                  </a:lnTo>
                  <a:lnTo>
                    <a:pt x="10466" y="179"/>
                  </a:lnTo>
                  <a:cubicBezTo>
                    <a:pt x="10466" y="95"/>
                    <a:pt x="10395" y="12"/>
                    <a:pt x="10300" y="12"/>
                  </a:cubicBezTo>
                  <a:lnTo>
                    <a:pt x="9692" y="12"/>
                  </a:lnTo>
                  <a:cubicBezTo>
                    <a:pt x="9597" y="12"/>
                    <a:pt x="9526" y="95"/>
                    <a:pt x="9526" y="179"/>
                  </a:cubicBezTo>
                  <a:cubicBezTo>
                    <a:pt x="9526" y="274"/>
                    <a:pt x="9597" y="345"/>
                    <a:pt x="9692" y="345"/>
                  </a:cubicBezTo>
                  <a:lnTo>
                    <a:pt x="10133" y="345"/>
                  </a:lnTo>
                  <a:lnTo>
                    <a:pt x="10133" y="5894"/>
                  </a:lnTo>
                  <a:cubicBezTo>
                    <a:pt x="10133" y="5989"/>
                    <a:pt x="10216" y="6060"/>
                    <a:pt x="10300" y="6060"/>
                  </a:cubicBezTo>
                  <a:cubicBezTo>
                    <a:pt x="10395" y="6060"/>
                    <a:pt x="10466" y="5989"/>
                    <a:pt x="10466" y="5894"/>
                  </a:cubicBezTo>
                  <a:lnTo>
                    <a:pt x="10466" y="881"/>
                  </a:lnTo>
                  <a:lnTo>
                    <a:pt x="10609" y="881"/>
                  </a:lnTo>
                  <a:cubicBezTo>
                    <a:pt x="10693" y="881"/>
                    <a:pt x="10752" y="941"/>
                    <a:pt x="10752" y="1012"/>
                  </a:cubicBezTo>
                  <a:lnTo>
                    <a:pt x="10752" y="8204"/>
                  </a:lnTo>
                  <a:cubicBezTo>
                    <a:pt x="10752" y="8275"/>
                    <a:pt x="10693" y="8335"/>
                    <a:pt x="10609" y="8335"/>
                  </a:cubicBezTo>
                  <a:lnTo>
                    <a:pt x="6168" y="8335"/>
                  </a:lnTo>
                  <a:lnTo>
                    <a:pt x="6168" y="7965"/>
                  </a:lnTo>
                  <a:lnTo>
                    <a:pt x="10300" y="7965"/>
                  </a:lnTo>
                  <a:cubicBezTo>
                    <a:pt x="10395" y="7965"/>
                    <a:pt x="10466" y="7882"/>
                    <a:pt x="10466" y="7799"/>
                  </a:cubicBezTo>
                  <a:lnTo>
                    <a:pt x="10466" y="6584"/>
                  </a:lnTo>
                  <a:cubicBezTo>
                    <a:pt x="10466" y="6489"/>
                    <a:pt x="10395" y="6418"/>
                    <a:pt x="10300" y="6418"/>
                  </a:cubicBezTo>
                  <a:cubicBezTo>
                    <a:pt x="10216" y="6418"/>
                    <a:pt x="10133" y="6489"/>
                    <a:pt x="10133" y="6584"/>
                  </a:cubicBezTo>
                  <a:lnTo>
                    <a:pt x="10133" y="7001"/>
                  </a:lnTo>
                  <a:lnTo>
                    <a:pt x="5704" y="7001"/>
                  </a:lnTo>
                  <a:lnTo>
                    <a:pt x="5704" y="334"/>
                  </a:lnTo>
                  <a:lnTo>
                    <a:pt x="9002" y="334"/>
                  </a:lnTo>
                  <a:cubicBezTo>
                    <a:pt x="9097" y="334"/>
                    <a:pt x="9169" y="250"/>
                    <a:pt x="9169" y="167"/>
                  </a:cubicBezTo>
                  <a:cubicBezTo>
                    <a:pt x="9169" y="72"/>
                    <a:pt x="9097" y="0"/>
                    <a:pt x="900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50" name="Google Shape;12650;p82"/>
            <p:cNvSpPr/>
            <p:nvPr/>
          </p:nvSpPr>
          <p:spPr>
            <a:xfrm>
              <a:off x="8051486" y="3417149"/>
              <a:ext cx="73883" cy="10623"/>
            </a:xfrm>
            <a:custGeom>
              <a:avLst/>
              <a:gdLst/>
              <a:ahLst/>
              <a:cxnLst/>
              <a:rect l="l" t="t" r="r" b="b"/>
              <a:pathLst>
                <a:path w="2323" h="334" extrusionOk="0">
                  <a:moveTo>
                    <a:pt x="167" y="1"/>
                  </a:moveTo>
                  <a:cubicBezTo>
                    <a:pt x="84" y="1"/>
                    <a:pt x="0" y="84"/>
                    <a:pt x="0" y="167"/>
                  </a:cubicBezTo>
                  <a:cubicBezTo>
                    <a:pt x="0" y="262"/>
                    <a:pt x="84" y="334"/>
                    <a:pt x="167" y="334"/>
                  </a:cubicBezTo>
                  <a:lnTo>
                    <a:pt x="2167" y="334"/>
                  </a:lnTo>
                  <a:cubicBezTo>
                    <a:pt x="2251" y="334"/>
                    <a:pt x="2322" y="262"/>
                    <a:pt x="2322" y="167"/>
                  </a:cubicBezTo>
                  <a:cubicBezTo>
                    <a:pt x="2322" y="84"/>
                    <a:pt x="2251" y="1"/>
                    <a:pt x="2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51" name="Google Shape;12651;p82"/>
            <p:cNvSpPr/>
            <p:nvPr/>
          </p:nvSpPr>
          <p:spPr>
            <a:xfrm>
              <a:off x="8022702" y="3437981"/>
              <a:ext cx="102667" cy="10623"/>
            </a:xfrm>
            <a:custGeom>
              <a:avLst/>
              <a:gdLst/>
              <a:ahLst/>
              <a:cxnLst/>
              <a:rect l="l" t="t" r="r" b="b"/>
              <a:pathLst>
                <a:path w="3228" h="334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2" y="262"/>
                    <a:pt x="72" y="334"/>
                    <a:pt x="167" y="334"/>
                  </a:cubicBezTo>
                  <a:lnTo>
                    <a:pt x="3072" y="334"/>
                  </a:lnTo>
                  <a:cubicBezTo>
                    <a:pt x="3156" y="334"/>
                    <a:pt x="3227" y="262"/>
                    <a:pt x="3227" y="167"/>
                  </a:cubicBezTo>
                  <a:cubicBezTo>
                    <a:pt x="3227" y="84"/>
                    <a:pt x="3156" y="0"/>
                    <a:pt x="307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52" name="Google Shape;12652;p82"/>
            <p:cNvSpPr/>
            <p:nvPr/>
          </p:nvSpPr>
          <p:spPr>
            <a:xfrm>
              <a:off x="8022702" y="3458432"/>
              <a:ext cx="102667" cy="10623"/>
            </a:xfrm>
            <a:custGeom>
              <a:avLst/>
              <a:gdLst/>
              <a:ahLst/>
              <a:cxnLst/>
              <a:rect l="l" t="t" r="r" b="b"/>
              <a:pathLst>
                <a:path w="3228" h="334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2" y="274"/>
                    <a:pt x="72" y="334"/>
                    <a:pt x="167" y="334"/>
                  </a:cubicBezTo>
                  <a:lnTo>
                    <a:pt x="3072" y="334"/>
                  </a:lnTo>
                  <a:cubicBezTo>
                    <a:pt x="3156" y="334"/>
                    <a:pt x="3227" y="262"/>
                    <a:pt x="3227" y="167"/>
                  </a:cubicBezTo>
                  <a:cubicBezTo>
                    <a:pt x="3227" y="84"/>
                    <a:pt x="3156" y="0"/>
                    <a:pt x="307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53" name="Google Shape;12653;p82"/>
            <p:cNvSpPr/>
            <p:nvPr/>
          </p:nvSpPr>
          <p:spPr>
            <a:xfrm>
              <a:off x="8022702" y="3479264"/>
              <a:ext cx="81071" cy="10623"/>
            </a:xfrm>
            <a:custGeom>
              <a:avLst/>
              <a:gdLst/>
              <a:ahLst/>
              <a:cxnLst/>
              <a:rect l="l" t="t" r="r" b="b"/>
              <a:pathLst>
                <a:path w="2549" h="334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2" y="262"/>
                    <a:pt x="72" y="334"/>
                    <a:pt x="167" y="334"/>
                  </a:cubicBezTo>
                  <a:lnTo>
                    <a:pt x="2382" y="334"/>
                  </a:lnTo>
                  <a:cubicBezTo>
                    <a:pt x="2477" y="334"/>
                    <a:pt x="2549" y="262"/>
                    <a:pt x="2549" y="167"/>
                  </a:cubicBezTo>
                  <a:cubicBezTo>
                    <a:pt x="2549" y="84"/>
                    <a:pt x="2477" y="0"/>
                    <a:pt x="238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54" name="Google Shape;12654;p82"/>
            <p:cNvSpPr/>
            <p:nvPr/>
          </p:nvSpPr>
          <p:spPr>
            <a:xfrm>
              <a:off x="8051486" y="3520515"/>
              <a:ext cx="73883" cy="10655"/>
            </a:xfrm>
            <a:custGeom>
              <a:avLst/>
              <a:gdLst/>
              <a:ahLst/>
              <a:cxnLst/>
              <a:rect l="l" t="t" r="r" b="b"/>
              <a:pathLst>
                <a:path w="2323" h="335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2167" y="334"/>
                  </a:lnTo>
                  <a:cubicBezTo>
                    <a:pt x="2251" y="334"/>
                    <a:pt x="2322" y="251"/>
                    <a:pt x="2322" y="168"/>
                  </a:cubicBezTo>
                  <a:cubicBezTo>
                    <a:pt x="2322" y="72"/>
                    <a:pt x="2251" y="1"/>
                    <a:pt x="2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55" name="Google Shape;12655;p82"/>
            <p:cNvSpPr/>
            <p:nvPr/>
          </p:nvSpPr>
          <p:spPr>
            <a:xfrm>
              <a:off x="8022702" y="3540966"/>
              <a:ext cx="102667" cy="10273"/>
            </a:xfrm>
            <a:custGeom>
              <a:avLst/>
              <a:gdLst/>
              <a:ahLst/>
              <a:cxnLst/>
              <a:rect l="l" t="t" r="r" b="b"/>
              <a:pathLst>
                <a:path w="3228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2" y="263"/>
                    <a:pt x="72" y="322"/>
                    <a:pt x="167" y="322"/>
                  </a:cubicBezTo>
                  <a:lnTo>
                    <a:pt x="3072" y="322"/>
                  </a:lnTo>
                  <a:cubicBezTo>
                    <a:pt x="3156" y="322"/>
                    <a:pt x="3227" y="251"/>
                    <a:pt x="3227" y="168"/>
                  </a:cubicBezTo>
                  <a:cubicBezTo>
                    <a:pt x="3227" y="72"/>
                    <a:pt x="3156" y="1"/>
                    <a:pt x="307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56" name="Google Shape;12656;p82"/>
            <p:cNvSpPr/>
            <p:nvPr/>
          </p:nvSpPr>
          <p:spPr>
            <a:xfrm>
              <a:off x="8022702" y="3561798"/>
              <a:ext cx="49266" cy="10273"/>
            </a:xfrm>
            <a:custGeom>
              <a:avLst/>
              <a:gdLst/>
              <a:ahLst/>
              <a:cxnLst/>
              <a:rect l="l" t="t" r="r" b="b"/>
              <a:pathLst>
                <a:path w="1549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2" y="251"/>
                    <a:pt x="72" y="322"/>
                    <a:pt x="167" y="322"/>
                  </a:cubicBezTo>
                  <a:lnTo>
                    <a:pt x="1382" y="322"/>
                  </a:lnTo>
                  <a:cubicBezTo>
                    <a:pt x="1477" y="322"/>
                    <a:pt x="1548" y="251"/>
                    <a:pt x="1548" y="167"/>
                  </a:cubicBezTo>
                  <a:cubicBezTo>
                    <a:pt x="1548" y="72"/>
                    <a:pt x="1477" y="1"/>
                    <a:pt x="13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57" name="Google Shape;12657;p82"/>
            <p:cNvSpPr/>
            <p:nvPr/>
          </p:nvSpPr>
          <p:spPr>
            <a:xfrm>
              <a:off x="8200683" y="3486452"/>
              <a:ext cx="73883" cy="10623"/>
            </a:xfrm>
            <a:custGeom>
              <a:avLst/>
              <a:gdLst/>
              <a:ahLst/>
              <a:cxnLst/>
              <a:rect l="l" t="t" r="r" b="b"/>
              <a:pathLst>
                <a:path w="2323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2156" y="334"/>
                  </a:lnTo>
                  <a:cubicBezTo>
                    <a:pt x="2251" y="334"/>
                    <a:pt x="2322" y="250"/>
                    <a:pt x="2322" y="167"/>
                  </a:cubicBezTo>
                  <a:cubicBezTo>
                    <a:pt x="2322" y="72"/>
                    <a:pt x="2251" y="0"/>
                    <a:pt x="215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58" name="Google Shape;12658;p82"/>
            <p:cNvSpPr/>
            <p:nvPr/>
          </p:nvSpPr>
          <p:spPr>
            <a:xfrm>
              <a:off x="8171899" y="3506902"/>
              <a:ext cx="102667" cy="10241"/>
            </a:xfrm>
            <a:custGeom>
              <a:avLst/>
              <a:gdLst/>
              <a:ahLst/>
              <a:cxnLst/>
              <a:rect l="l" t="t" r="r" b="b"/>
              <a:pathLst>
                <a:path w="3228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3061" y="322"/>
                  </a:lnTo>
                  <a:cubicBezTo>
                    <a:pt x="3156" y="322"/>
                    <a:pt x="3227" y="250"/>
                    <a:pt x="3227" y="167"/>
                  </a:cubicBezTo>
                  <a:cubicBezTo>
                    <a:pt x="3227" y="72"/>
                    <a:pt x="3156" y="0"/>
                    <a:pt x="306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59" name="Google Shape;12659;p82"/>
            <p:cNvSpPr/>
            <p:nvPr/>
          </p:nvSpPr>
          <p:spPr>
            <a:xfrm>
              <a:off x="8171899" y="3527735"/>
              <a:ext cx="49266" cy="10241"/>
            </a:xfrm>
            <a:custGeom>
              <a:avLst/>
              <a:gdLst/>
              <a:ahLst/>
              <a:cxnLst/>
              <a:rect l="l" t="t" r="r" b="b"/>
              <a:pathLst>
                <a:path w="1549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1382" y="322"/>
                  </a:lnTo>
                  <a:cubicBezTo>
                    <a:pt x="1477" y="322"/>
                    <a:pt x="1548" y="250"/>
                    <a:pt x="1548" y="167"/>
                  </a:cubicBezTo>
                  <a:cubicBezTo>
                    <a:pt x="1548" y="72"/>
                    <a:pt x="1477" y="0"/>
                    <a:pt x="138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60" name="Google Shape;12660;p82"/>
            <p:cNvSpPr/>
            <p:nvPr/>
          </p:nvSpPr>
          <p:spPr>
            <a:xfrm>
              <a:off x="8174189" y="3417149"/>
              <a:ext cx="102635" cy="45099"/>
            </a:xfrm>
            <a:custGeom>
              <a:avLst/>
              <a:gdLst/>
              <a:ahLst/>
              <a:cxnLst/>
              <a:rect l="l" t="t" r="r" b="b"/>
              <a:pathLst>
                <a:path w="3227" h="1418" extrusionOk="0">
                  <a:moveTo>
                    <a:pt x="2905" y="334"/>
                  </a:moveTo>
                  <a:lnTo>
                    <a:pt x="2905" y="1096"/>
                  </a:lnTo>
                  <a:lnTo>
                    <a:pt x="333" y="1096"/>
                  </a:lnTo>
                  <a:lnTo>
                    <a:pt x="333" y="334"/>
                  </a:lnTo>
                  <a:close/>
                  <a:moveTo>
                    <a:pt x="167" y="1"/>
                  </a:moveTo>
                  <a:cubicBezTo>
                    <a:pt x="72" y="12"/>
                    <a:pt x="0" y="84"/>
                    <a:pt x="0" y="167"/>
                  </a:cubicBezTo>
                  <a:lnTo>
                    <a:pt x="0" y="1251"/>
                  </a:lnTo>
                  <a:cubicBezTo>
                    <a:pt x="0" y="1346"/>
                    <a:pt x="72" y="1417"/>
                    <a:pt x="167" y="1417"/>
                  </a:cubicBezTo>
                  <a:lnTo>
                    <a:pt x="3072" y="1417"/>
                  </a:lnTo>
                  <a:cubicBezTo>
                    <a:pt x="3155" y="1417"/>
                    <a:pt x="3227" y="1346"/>
                    <a:pt x="3227" y="1251"/>
                  </a:cubicBezTo>
                  <a:lnTo>
                    <a:pt x="3227" y="167"/>
                  </a:lnTo>
                  <a:cubicBezTo>
                    <a:pt x="3227" y="84"/>
                    <a:pt x="3155" y="1"/>
                    <a:pt x="307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94" name="Text Placeholder 2">
            <a:extLst>
              <a:ext uri="{FF2B5EF4-FFF2-40B4-BE49-F238E27FC236}">
                <a16:creationId xmlns:a16="http://schemas.microsoft.com/office/drawing/2014/main" id="{CBA24B30-5633-9B80-CA78-CF90DB6689FC}"/>
              </a:ext>
            </a:extLst>
          </p:cNvPr>
          <p:cNvSpPr txBox="1">
            <a:spLocks/>
          </p:cNvSpPr>
          <p:nvPr/>
        </p:nvSpPr>
        <p:spPr>
          <a:xfrm>
            <a:off x="936537" y="895742"/>
            <a:ext cx="4698509" cy="3275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408F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Creative Process Icons</a:t>
            </a:r>
          </a:p>
        </p:txBody>
      </p:sp>
      <p:sp>
        <p:nvSpPr>
          <p:cNvPr id="695" name="Text Placeholder 2">
            <a:extLst>
              <a:ext uri="{FF2B5EF4-FFF2-40B4-BE49-F238E27FC236}">
                <a16:creationId xmlns:a16="http://schemas.microsoft.com/office/drawing/2014/main" id="{DBFB9351-5B69-B292-EB9B-6FFB5811828E}"/>
              </a:ext>
            </a:extLst>
          </p:cNvPr>
          <p:cNvSpPr txBox="1">
            <a:spLocks/>
          </p:cNvSpPr>
          <p:nvPr/>
        </p:nvSpPr>
        <p:spPr>
          <a:xfrm>
            <a:off x="6399384" y="895742"/>
            <a:ext cx="4698509" cy="3275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408F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Art Icons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12B38-A208-D8D8-D489-126E28669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26B5C2-D096-58C5-7C45-C54BBE1BBC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E569B3-70FF-BD2F-60EA-F53DE72E4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666" name="Google Shape;12666;p83"/>
          <p:cNvGrpSpPr/>
          <p:nvPr/>
        </p:nvGrpSpPr>
        <p:grpSpPr>
          <a:xfrm>
            <a:off x="1132903" y="2000878"/>
            <a:ext cx="463829" cy="463317"/>
            <a:chOff x="849677" y="1500658"/>
            <a:chExt cx="347872" cy="347488"/>
          </a:xfrm>
          <a:solidFill>
            <a:srgbClr val="D2DE00"/>
          </a:solidFill>
        </p:grpSpPr>
        <p:sp>
          <p:nvSpPr>
            <p:cNvPr id="12667" name="Google Shape;12667;p83"/>
            <p:cNvSpPr/>
            <p:nvPr/>
          </p:nvSpPr>
          <p:spPr>
            <a:xfrm>
              <a:off x="849677" y="1500658"/>
              <a:ext cx="347872" cy="347488"/>
            </a:xfrm>
            <a:custGeom>
              <a:avLst/>
              <a:gdLst/>
              <a:ahLst/>
              <a:cxnLst/>
              <a:rect l="l" t="t" r="r" b="b"/>
              <a:pathLst>
                <a:path w="10871" h="10859" extrusionOk="0">
                  <a:moveTo>
                    <a:pt x="2024" y="989"/>
                  </a:moveTo>
                  <a:cubicBezTo>
                    <a:pt x="2441" y="989"/>
                    <a:pt x="2810" y="1251"/>
                    <a:pt x="2977" y="1620"/>
                  </a:cubicBezTo>
                  <a:cubicBezTo>
                    <a:pt x="2560" y="1834"/>
                    <a:pt x="2179" y="2120"/>
                    <a:pt x="1834" y="2453"/>
                  </a:cubicBezTo>
                  <a:cubicBezTo>
                    <a:pt x="1703" y="2584"/>
                    <a:pt x="1560" y="2715"/>
                    <a:pt x="1441" y="2870"/>
                  </a:cubicBezTo>
                  <a:cubicBezTo>
                    <a:pt x="1167" y="2679"/>
                    <a:pt x="1001" y="2358"/>
                    <a:pt x="1001" y="2024"/>
                  </a:cubicBezTo>
                  <a:cubicBezTo>
                    <a:pt x="1001" y="1453"/>
                    <a:pt x="1465" y="989"/>
                    <a:pt x="2024" y="989"/>
                  </a:cubicBezTo>
                  <a:close/>
                  <a:moveTo>
                    <a:pt x="2024" y="310"/>
                  </a:moveTo>
                  <a:cubicBezTo>
                    <a:pt x="2715" y="310"/>
                    <a:pt x="3322" y="715"/>
                    <a:pt x="3608" y="1334"/>
                  </a:cubicBezTo>
                  <a:cubicBezTo>
                    <a:pt x="3489" y="1382"/>
                    <a:pt x="3382" y="1429"/>
                    <a:pt x="3275" y="1465"/>
                  </a:cubicBezTo>
                  <a:cubicBezTo>
                    <a:pt x="3072" y="977"/>
                    <a:pt x="2572" y="667"/>
                    <a:pt x="2036" y="667"/>
                  </a:cubicBezTo>
                  <a:cubicBezTo>
                    <a:pt x="1298" y="667"/>
                    <a:pt x="691" y="1274"/>
                    <a:pt x="691" y="2013"/>
                  </a:cubicBezTo>
                  <a:cubicBezTo>
                    <a:pt x="691" y="2465"/>
                    <a:pt x="893" y="2870"/>
                    <a:pt x="1251" y="3120"/>
                  </a:cubicBezTo>
                  <a:cubicBezTo>
                    <a:pt x="1179" y="3227"/>
                    <a:pt x="1120" y="3310"/>
                    <a:pt x="1048" y="3418"/>
                  </a:cubicBezTo>
                  <a:cubicBezTo>
                    <a:pt x="596" y="3108"/>
                    <a:pt x="310" y="2584"/>
                    <a:pt x="310" y="2024"/>
                  </a:cubicBezTo>
                  <a:cubicBezTo>
                    <a:pt x="310" y="1084"/>
                    <a:pt x="1084" y="310"/>
                    <a:pt x="2024" y="310"/>
                  </a:cubicBezTo>
                  <a:close/>
                  <a:moveTo>
                    <a:pt x="8847" y="310"/>
                  </a:moveTo>
                  <a:cubicBezTo>
                    <a:pt x="9775" y="310"/>
                    <a:pt x="10549" y="1084"/>
                    <a:pt x="10549" y="2024"/>
                  </a:cubicBezTo>
                  <a:cubicBezTo>
                    <a:pt x="10549" y="2584"/>
                    <a:pt x="10275" y="3108"/>
                    <a:pt x="9823" y="3418"/>
                  </a:cubicBezTo>
                  <a:cubicBezTo>
                    <a:pt x="9764" y="3310"/>
                    <a:pt x="9692" y="3215"/>
                    <a:pt x="9621" y="3120"/>
                  </a:cubicBezTo>
                  <a:cubicBezTo>
                    <a:pt x="9978" y="2870"/>
                    <a:pt x="10180" y="2465"/>
                    <a:pt x="10180" y="2024"/>
                  </a:cubicBezTo>
                  <a:cubicBezTo>
                    <a:pt x="10180" y="1846"/>
                    <a:pt x="10156" y="1667"/>
                    <a:pt x="10073" y="1501"/>
                  </a:cubicBezTo>
                  <a:cubicBezTo>
                    <a:pt x="10053" y="1442"/>
                    <a:pt x="9977" y="1399"/>
                    <a:pt x="9911" y="1399"/>
                  </a:cubicBezTo>
                  <a:cubicBezTo>
                    <a:pt x="9897" y="1399"/>
                    <a:pt x="9883" y="1401"/>
                    <a:pt x="9871" y="1405"/>
                  </a:cubicBezTo>
                  <a:cubicBezTo>
                    <a:pt x="9799" y="1441"/>
                    <a:pt x="9752" y="1536"/>
                    <a:pt x="9775" y="1620"/>
                  </a:cubicBezTo>
                  <a:cubicBezTo>
                    <a:pt x="9835" y="1751"/>
                    <a:pt x="9859" y="1882"/>
                    <a:pt x="9859" y="2013"/>
                  </a:cubicBezTo>
                  <a:cubicBezTo>
                    <a:pt x="9859" y="2358"/>
                    <a:pt x="9692" y="2667"/>
                    <a:pt x="9406" y="2870"/>
                  </a:cubicBezTo>
                  <a:cubicBezTo>
                    <a:pt x="9287" y="2715"/>
                    <a:pt x="9156" y="2584"/>
                    <a:pt x="9025" y="2453"/>
                  </a:cubicBezTo>
                  <a:cubicBezTo>
                    <a:pt x="8680" y="2120"/>
                    <a:pt x="8287" y="1834"/>
                    <a:pt x="7870" y="1620"/>
                  </a:cubicBezTo>
                  <a:cubicBezTo>
                    <a:pt x="8037" y="1239"/>
                    <a:pt x="8406" y="989"/>
                    <a:pt x="8823" y="989"/>
                  </a:cubicBezTo>
                  <a:cubicBezTo>
                    <a:pt x="9002" y="989"/>
                    <a:pt x="9204" y="1036"/>
                    <a:pt x="9347" y="1143"/>
                  </a:cubicBezTo>
                  <a:cubicBezTo>
                    <a:pt x="9369" y="1154"/>
                    <a:pt x="9394" y="1160"/>
                    <a:pt x="9421" y="1160"/>
                  </a:cubicBezTo>
                  <a:cubicBezTo>
                    <a:pt x="9479" y="1160"/>
                    <a:pt x="9540" y="1133"/>
                    <a:pt x="9573" y="1084"/>
                  </a:cubicBezTo>
                  <a:cubicBezTo>
                    <a:pt x="9621" y="1001"/>
                    <a:pt x="9585" y="905"/>
                    <a:pt x="9513" y="858"/>
                  </a:cubicBezTo>
                  <a:cubicBezTo>
                    <a:pt x="9299" y="739"/>
                    <a:pt x="9061" y="667"/>
                    <a:pt x="8823" y="667"/>
                  </a:cubicBezTo>
                  <a:cubicBezTo>
                    <a:pt x="8287" y="667"/>
                    <a:pt x="7799" y="977"/>
                    <a:pt x="7597" y="1465"/>
                  </a:cubicBezTo>
                  <a:cubicBezTo>
                    <a:pt x="7489" y="1417"/>
                    <a:pt x="7370" y="1382"/>
                    <a:pt x="7263" y="1334"/>
                  </a:cubicBezTo>
                  <a:cubicBezTo>
                    <a:pt x="7537" y="727"/>
                    <a:pt x="8156" y="310"/>
                    <a:pt x="8847" y="310"/>
                  </a:cubicBezTo>
                  <a:close/>
                  <a:moveTo>
                    <a:pt x="5430" y="1322"/>
                  </a:moveTo>
                  <a:cubicBezTo>
                    <a:pt x="6716" y="1322"/>
                    <a:pt x="7906" y="1798"/>
                    <a:pt x="8811" y="2679"/>
                  </a:cubicBezTo>
                  <a:cubicBezTo>
                    <a:pt x="9704" y="3548"/>
                    <a:pt x="10216" y="4715"/>
                    <a:pt x="10216" y="5930"/>
                  </a:cubicBezTo>
                  <a:cubicBezTo>
                    <a:pt x="10216" y="7168"/>
                    <a:pt x="9716" y="8311"/>
                    <a:pt x="8811" y="9192"/>
                  </a:cubicBezTo>
                  <a:cubicBezTo>
                    <a:pt x="7906" y="10073"/>
                    <a:pt x="6716" y="10549"/>
                    <a:pt x="5430" y="10549"/>
                  </a:cubicBezTo>
                  <a:cubicBezTo>
                    <a:pt x="4156" y="10549"/>
                    <a:pt x="2965" y="10073"/>
                    <a:pt x="2060" y="9192"/>
                  </a:cubicBezTo>
                  <a:cubicBezTo>
                    <a:pt x="1167" y="8323"/>
                    <a:pt x="655" y="7168"/>
                    <a:pt x="655" y="5930"/>
                  </a:cubicBezTo>
                  <a:cubicBezTo>
                    <a:pt x="655" y="4703"/>
                    <a:pt x="1143" y="3548"/>
                    <a:pt x="2060" y="2679"/>
                  </a:cubicBezTo>
                  <a:cubicBezTo>
                    <a:pt x="2965" y="1798"/>
                    <a:pt x="4156" y="1322"/>
                    <a:pt x="5430" y="1322"/>
                  </a:cubicBezTo>
                  <a:close/>
                  <a:moveTo>
                    <a:pt x="2024" y="0"/>
                  </a:moveTo>
                  <a:cubicBezTo>
                    <a:pt x="905" y="0"/>
                    <a:pt x="0" y="905"/>
                    <a:pt x="0" y="2024"/>
                  </a:cubicBezTo>
                  <a:cubicBezTo>
                    <a:pt x="0" y="2691"/>
                    <a:pt x="346" y="3334"/>
                    <a:pt x="893" y="3703"/>
                  </a:cubicBezTo>
                  <a:cubicBezTo>
                    <a:pt x="536" y="4382"/>
                    <a:pt x="346" y="5144"/>
                    <a:pt x="346" y="5930"/>
                  </a:cubicBezTo>
                  <a:cubicBezTo>
                    <a:pt x="346" y="7239"/>
                    <a:pt x="881" y="8490"/>
                    <a:pt x="1834" y="9418"/>
                  </a:cubicBezTo>
                  <a:cubicBezTo>
                    <a:pt x="2798" y="10335"/>
                    <a:pt x="4060" y="10859"/>
                    <a:pt x="5430" y="10859"/>
                  </a:cubicBezTo>
                  <a:cubicBezTo>
                    <a:pt x="6799" y="10859"/>
                    <a:pt x="8061" y="10359"/>
                    <a:pt x="9037" y="9418"/>
                  </a:cubicBezTo>
                  <a:cubicBezTo>
                    <a:pt x="10002" y="8490"/>
                    <a:pt x="10526" y="7239"/>
                    <a:pt x="10526" y="5930"/>
                  </a:cubicBezTo>
                  <a:cubicBezTo>
                    <a:pt x="10526" y="5144"/>
                    <a:pt x="10323" y="4382"/>
                    <a:pt x="9978" y="3703"/>
                  </a:cubicBezTo>
                  <a:cubicBezTo>
                    <a:pt x="10526" y="3322"/>
                    <a:pt x="10871" y="2703"/>
                    <a:pt x="10871" y="2024"/>
                  </a:cubicBezTo>
                  <a:cubicBezTo>
                    <a:pt x="10871" y="905"/>
                    <a:pt x="9954" y="0"/>
                    <a:pt x="8847" y="0"/>
                  </a:cubicBezTo>
                  <a:cubicBezTo>
                    <a:pt x="8025" y="0"/>
                    <a:pt x="7275" y="489"/>
                    <a:pt x="6966" y="1251"/>
                  </a:cubicBezTo>
                  <a:cubicBezTo>
                    <a:pt x="6477" y="1096"/>
                    <a:pt x="5965" y="1024"/>
                    <a:pt x="5430" y="1024"/>
                  </a:cubicBezTo>
                  <a:cubicBezTo>
                    <a:pt x="4894" y="1024"/>
                    <a:pt x="4394" y="1096"/>
                    <a:pt x="3894" y="1251"/>
                  </a:cubicBezTo>
                  <a:cubicBezTo>
                    <a:pt x="3584" y="500"/>
                    <a:pt x="2846" y="0"/>
                    <a:pt x="20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68" name="Google Shape;12668;p83"/>
            <p:cNvSpPr/>
            <p:nvPr/>
          </p:nvSpPr>
          <p:spPr>
            <a:xfrm>
              <a:off x="936557" y="1663346"/>
              <a:ext cx="43072" cy="48032"/>
            </a:xfrm>
            <a:custGeom>
              <a:avLst/>
              <a:gdLst/>
              <a:ahLst/>
              <a:cxnLst/>
              <a:rect l="l" t="t" r="r" b="b"/>
              <a:pathLst>
                <a:path w="1346" h="1501" extrusionOk="0"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834"/>
                  </a:lnTo>
                  <a:cubicBezTo>
                    <a:pt x="0" y="1203"/>
                    <a:pt x="298" y="1501"/>
                    <a:pt x="667" y="1501"/>
                  </a:cubicBezTo>
                  <a:cubicBezTo>
                    <a:pt x="1036" y="1501"/>
                    <a:pt x="1334" y="1203"/>
                    <a:pt x="1334" y="834"/>
                  </a:cubicBezTo>
                  <a:lnTo>
                    <a:pt x="1334" y="667"/>
                  </a:lnTo>
                  <a:cubicBezTo>
                    <a:pt x="1345" y="596"/>
                    <a:pt x="1274" y="524"/>
                    <a:pt x="1191" y="524"/>
                  </a:cubicBezTo>
                  <a:cubicBezTo>
                    <a:pt x="1095" y="524"/>
                    <a:pt x="1024" y="596"/>
                    <a:pt x="1024" y="691"/>
                  </a:cubicBezTo>
                  <a:lnTo>
                    <a:pt x="1024" y="846"/>
                  </a:lnTo>
                  <a:cubicBezTo>
                    <a:pt x="1024" y="1048"/>
                    <a:pt x="857" y="1203"/>
                    <a:pt x="667" y="1203"/>
                  </a:cubicBezTo>
                  <a:cubicBezTo>
                    <a:pt x="476" y="1203"/>
                    <a:pt x="310" y="1048"/>
                    <a:pt x="310" y="846"/>
                  </a:cubicBezTo>
                  <a:lnTo>
                    <a:pt x="310" y="691"/>
                  </a:lnTo>
                  <a:cubicBezTo>
                    <a:pt x="310" y="489"/>
                    <a:pt x="476" y="334"/>
                    <a:pt x="667" y="334"/>
                  </a:cubicBezTo>
                  <a:cubicBezTo>
                    <a:pt x="750" y="334"/>
                    <a:pt x="833" y="250"/>
                    <a:pt x="833" y="167"/>
                  </a:cubicBezTo>
                  <a:cubicBezTo>
                    <a:pt x="833" y="72"/>
                    <a:pt x="750" y="0"/>
                    <a:pt x="6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69" name="Google Shape;12669;p83"/>
            <p:cNvSpPr/>
            <p:nvPr/>
          </p:nvSpPr>
          <p:spPr>
            <a:xfrm>
              <a:off x="1066829" y="1663346"/>
              <a:ext cx="43488" cy="48032"/>
            </a:xfrm>
            <a:custGeom>
              <a:avLst/>
              <a:gdLst/>
              <a:ahLst/>
              <a:cxnLst/>
              <a:rect l="l" t="t" r="r" b="b"/>
              <a:pathLst>
                <a:path w="1359" h="1501" extrusionOk="0">
                  <a:moveTo>
                    <a:pt x="668" y="0"/>
                  </a:moveTo>
                  <a:cubicBezTo>
                    <a:pt x="299" y="0"/>
                    <a:pt x="1" y="298"/>
                    <a:pt x="1" y="667"/>
                  </a:cubicBezTo>
                  <a:lnTo>
                    <a:pt x="1" y="834"/>
                  </a:lnTo>
                  <a:cubicBezTo>
                    <a:pt x="1" y="1203"/>
                    <a:pt x="299" y="1501"/>
                    <a:pt x="668" y="1501"/>
                  </a:cubicBezTo>
                  <a:cubicBezTo>
                    <a:pt x="1049" y="1501"/>
                    <a:pt x="1346" y="1203"/>
                    <a:pt x="1346" y="834"/>
                  </a:cubicBezTo>
                  <a:lnTo>
                    <a:pt x="1346" y="667"/>
                  </a:lnTo>
                  <a:cubicBezTo>
                    <a:pt x="1358" y="596"/>
                    <a:pt x="1287" y="524"/>
                    <a:pt x="1192" y="524"/>
                  </a:cubicBezTo>
                  <a:cubicBezTo>
                    <a:pt x="1108" y="524"/>
                    <a:pt x="1025" y="596"/>
                    <a:pt x="1025" y="691"/>
                  </a:cubicBezTo>
                  <a:lnTo>
                    <a:pt x="1025" y="846"/>
                  </a:lnTo>
                  <a:cubicBezTo>
                    <a:pt x="1025" y="1048"/>
                    <a:pt x="870" y="1203"/>
                    <a:pt x="668" y="1203"/>
                  </a:cubicBezTo>
                  <a:cubicBezTo>
                    <a:pt x="477" y="1203"/>
                    <a:pt x="311" y="1048"/>
                    <a:pt x="311" y="846"/>
                  </a:cubicBezTo>
                  <a:lnTo>
                    <a:pt x="311" y="691"/>
                  </a:lnTo>
                  <a:cubicBezTo>
                    <a:pt x="311" y="489"/>
                    <a:pt x="477" y="334"/>
                    <a:pt x="668" y="334"/>
                  </a:cubicBezTo>
                  <a:cubicBezTo>
                    <a:pt x="763" y="334"/>
                    <a:pt x="834" y="250"/>
                    <a:pt x="834" y="167"/>
                  </a:cubicBezTo>
                  <a:cubicBezTo>
                    <a:pt x="834" y="72"/>
                    <a:pt x="763" y="0"/>
                    <a:pt x="6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70" name="Google Shape;12670;p83"/>
            <p:cNvSpPr/>
            <p:nvPr/>
          </p:nvSpPr>
          <p:spPr>
            <a:xfrm>
              <a:off x="893101" y="1636178"/>
              <a:ext cx="110144" cy="116352"/>
            </a:xfrm>
            <a:custGeom>
              <a:avLst/>
              <a:gdLst/>
              <a:ahLst/>
              <a:cxnLst/>
              <a:rect l="l" t="t" r="r" b="b"/>
              <a:pathLst>
                <a:path w="3442" h="3636" extrusionOk="0">
                  <a:moveTo>
                    <a:pt x="1926" y="1"/>
                  </a:moveTo>
                  <a:cubicBezTo>
                    <a:pt x="1743" y="1"/>
                    <a:pt x="1556" y="34"/>
                    <a:pt x="1370" y="99"/>
                  </a:cubicBezTo>
                  <a:cubicBezTo>
                    <a:pt x="941" y="254"/>
                    <a:pt x="560" y="576"/>
                    <a:pt x="310" y="992"/>
                  </a:cubicBezTo>
                  <a:cubicBezTo>
                    <a:pt x="84" y="1373"/>
                    <a:pt x="1" y="1802"/>
                    <a:pt x="48" y="2219"/>
                  </a:cubicBezTo>
                  <a:cubicBezTo>
                    <a:pt x="60" y="2302"/>
                    <a:pt x="132" y="2361"/>
                    <a:pt x="227" y="2361"/>
                  </a:cubicBezTo>
                  <a:cubicBezTo>
                    <a:pt x="310" y="2350"/>
                    <a:pt x="370" y="2278"/>
                    <a:pt x="370" y="2183"/>
                  </a:cubicBezTo>
                  <a:cubicBezTo>
                    <a:pt x="346" y="1850"/>
                    <a:pt x="417" y="1469"/>
                    <a:pt x="608" y="1159"/>
                  </a:cubicBezTo>
                  <a:cubicBezTo>
                    <a:pt x="822" y="802"/>
                    <a:pt x="1132" y="540"/>
                    <a:pt x="1489" y="397"/>
                  </a:cubicBezTo>
                  <a:cubicBezTo>
                    <a:pt x="1635" y="348"/>
                    <a:pt x="1782" y="323"/>
                    <a:pt x="1922" y="323"/>
                  </a:cubicBezTo>
                  <a:cubicBezTo>
                    <a:pt x="2125" y="323"/>
                    <a:pt x="2316" y="375"/>
                    <a:pt x="2477" y="480"/>
                  </a:cubicBezTo>
                  <a:cubicBezTo>
                    <a:pt x="2775" y="635"/>
                    <a:pt x="2977" y="933"/>
                    <a:pt x="3049" y="1314"/>
                  </a:cubicBezTo>
                  <a:cubicBezTo>
                    <a:pt x="3120" y="1683"/>
                    <a:pt x="3037" y="2100"/>
                    <a:pt x="2822" y="2457"/>
                  </a:cubicBezTo>
                  <a:cubicBezTo>
                    <a:pt x="2511" y="2985"/>
                    <a:pt x="1984" y="3293"/>
                    <a:pt x="1482" y="3293"/>
                  </a:cubicBezTo>
                  <a:cubicBezTo>
                    <a:pt x="1294" y="3293"/>
                    <a:pt x="1110" y="3250"/>
                    <a:pt x="941" y="3159"/>
                  </a:cubicBezTo>
                  <a:cubicBezTo>
                    <a:pt x="787" y="3064"/>
                    <a:pt x="667" y="2957"/>
                    <a:pt x="584" y="2814"/>
                  </a:cubicBezTo>
                  <a:cubicBezTo>
                    <a:pt x="553" y="2768"/>
                    <a:pt x="498" y="2742"/>
                    <a:pt x="443" y="2742"/>
                  </a:cubicBezTo>
                  <a:cubicBezTo>
                    <a:pt x="413" y="2742"/>
                    <a:pt x="383" y="2749"/>
                    <a:pt x="358" y="2766"/>
                  </a:cubicBezTo>
                  <a:cubicBezTo>
                    <a:pt x="286" y="2814"/>
                    <a:pt x="263" y="2921"/>
                    <a:pt x="310" y="2993"/>
                  </a:cubicBezTo>
                  <a:cubicBezTo>
                    <a:pt x="429" y="3171"/>
                    <a:pt x="596" y="3314"/>
                    <a:pt x="787" y="3433"/>
                  </a:cubicBezTo>
                  <a:cubicBezTo>
                    <a:pt x="1013" y="3576"/>
                    <a:pt x="1251" y="3635"/>
                    <a:pt x="1501" y="3635"/>
                  </a:cubicBezTo>
                  <a:cubicBezTo>
                    <a:pt x="2108" y="3635"/>
                    <a:pt x="2739" y="3254"/>
                    <a:pt x="3108" y="2635"/>
                  </a:cubicBezTo>
                  <a:cubicBezTo>
                    <a:pt x="3346" y="2195"/>
                    <a:pt x="3442" y="1695"/>
                    <a:pt x="3346" y="1254"/>
                  </a:cubicBezTo>
                  <a:cubicBezTo>
                    <a:pt x="3263" y="790"/>
                    <a:pt x="3001" y="421"/>
                    <a:pt x="2632" y="195"/>
                  </a:cubicBezTo>
                  <a:cubicBezTo>
                    <a:pt x="2418" y="64"/>
                    <a:pt x="2177" y="1"/>
                    <a:pt x="192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71" name="Google Shape;12671;p83"/>
            <p:cNvSpPr/>
            <p:nvPr/>
          </p:nvSpPr>
          <p:spPr>
            <a:xfrm>
              <a:off x="1043597" y="1636882"/>
              <a:ext cx="116608" cy="115264"/>
            </a:xfrm>
            <a:custGeom>
              <a:avLst/>
              <a:gdLst/>
              <a:ahLst/>
              <a:cxnLst/>
              <a:rect l="l" t="t" r="r" b="b"/>
              <a:pathLst>
                <a:path w="3644" h="3602" extrusionOk="0">
                  <a:moveTo>
                    <a:pt x="1513" y="292"/>
                  </a:moveTo>
                  <a:cubicBezTo>
                    <a:pt x="1668" y="292"/>
                    <a:pt x="1810" y="327"/>
                    <a:pt x="1965" y="363"/>
                  </a:cubicBezTo>
                  <a:cubicBezTo>
                    <a:pt x="2322" y="506"/>
                    <a:pt x="2632" y="768"/>
                    <a:pt x="2846" y="1125"/>
                  </a:cubicBezTo>
                  <a:cubicBezTo>
                    <a:pt x="3275" y="1887"/>
                    <a:pt x="3120" y="2780"/>
                    <a:pt x="2513" y="3125"/>
                  </a:cubicBezTo>
                  <a:cubicBezTo>
                    <a:pt x="2344" y="3225"/>
                    <a:pt x="2157" y="3271"/>
                    <a:pt x="1965" y="3271"/>
                  </a:cubicBezTo>
                  <a:cubicBezTo>
                    <a:pt x="1467" y="3271"/>
                    <a:pt x="938" y="2956"/>
                    <a:pt x="620" y="2423"/>
                  </a:cubicBezTo>
                  <a:cubicBezTo>
                    <a:pt x="417" y="2066"/>
                    <a:pt x="346" y="1649"/>
                    <a:pt x="405" y="1280"/>
                  </a:cubicBezTo>
                  <a:cubicBezTo>
                    <a:pt x="477" y="899"/>
                    <a:pt x="667" y="601"/>
                    <a:pt x="965" y="446"/>
                  </a:cubicBezTo>
                  <a:cubicBezTo>
                    <a:pt x="1132" y="339"/>
                    <a:pt x="1322" y="292"/>
                    <a:pt x="1513" y="292"/>
                  </a:cubicBezTo>
                  <a:close/>
                  <a:moveTo>
                    <a:pt x="1522" y="0"/>
                  </a:moveTo>
                  <a:cubicBezTo>
                    <a:pt x="1267" y="0"/>
                    <a:pt x="1022" y="66"/>
                    <a:pt x="798" y="184"/>
                  </a:cubicBezTo>
                  <a:cubicBezTo>
                    <a:pt x="429" y="411"/>
                    <a:pt x="179" y="780"/>
                    <a:pt x="84" y="1244"/>
                  </a:cubicBezTo>
                  <a:cubicBezTo>
                    <a:pt x="1" y="1697"/>
                    <a:pt x="108" y="2185"/>
                    <a:pt x="346" y="2601"/>
                  </a:cubicBezTo>
                  <a:cubicBezTo>
                    <a:pt x="703" y="3221"/>
                    <a:pt x="1334" y="3602"/>
                    <a:pt x="1953" y="3602"/>
                  </a:cubicBezTo>
                  <a:cubicBezTo>
                    <a:pt x="2203" y="3602"/>
                    <a:pt x="2441" y="3542"/>
                    <a:pt x="2668" y="3399"/>
                  </a:cubicBezTo>
                  <a:cubicBezTo>
                    <a:pt x="3442" y="2959"/>
                    <a:pt x="3644" y="1875"/>
                    <a:pt x="3120" y="994"/>
                  </a:cubicBezTo>
                  <a:cubicBezTo>
                    <a:pt x="2870" y="565"/>
                    <a:pt x="2501" y="244"/>
                    <a:pt x="2072" y="101"/>
                  </a:cubicBezTo>
                  <a:cubicBezTo>
                    <a:pt x="1886" y="32"/>
                    <a:pt x="1701" y="0"/>
                    <a:pt x="152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72" name="Google Shape;12672;p83"/>
            <p:cNvSpPr/>
            <p:nvPr/>
          </p:nvSpPr>
          <p:spPr>
            <a:xfrm>
              <a:off x="968173" y="1730002"/>
              <a:ext cx="110144" cy="96064"/>
            </a:xfrm>
            <a:custGeom>
              <a:avLst/>
              <a:gdLst/>
              <a:ahLst/>
              <a:cxnLst/>
              <a:rect l="l" t="t" r="r" b="b"/>
              <a:pathLst>
                <a:path w="3442" h="3002" extrusionOk="0">
                  <a:moveTo>
                    <a:pt x="1715" y="287"/>
                  </a:moveTo>
                  <a:cubicBezTo>
                    <a:pt x="2024" y="287"/>
                    <a:pt x="2405" y="430"/>
                    <a:pt x="2405" y="644"/>
                  </a:cubicBezTo>
                  <a:cubicBezTo>
                    <a:pt x="2405" y="823"/>
                    <a:pt x="2108" y="1168"/>
                    <a:pt x="1715" y="1168"/>
                  </a:cubicBezTo>
                  <a:cubicBezTo>
                    <a:pt x="1334" y="1168"/>
                    <a:pt x="1036" y="823"/>
                    <a:pt x="1036" y="644"/>
                  </a:cubicBezTo>
                  <a:cubicBezTo>
                    <a:pt x="1036" y="430"/>
                    <a:pt x="1405" y="287"/>
                    <a:pt x="1715" y="287"/>
                  </a:cubicBezTo>
                  <a:close/>
                  <a:moveTo>
                    <a:pt x="1727" y="2025"/>
                  </a:moveTo>
                  <a:cubicBezTo>
                    <a:pt x="1834" y="2025"/>
                    <a:pt x="1929" y="2025"/>
                    <a:pt x="2024" y="2037"/>
                  </a:cubicBezTo>
                  <a:cubicBezTo>
                    <a:pt x="2185" y="2061"/>
                    <a:pt x="2328" y="2073"/>
                    <a:pt x="2456" y="2073"/>
                  </a:cubicBezTo>
                  <a:cubicBezTo>
                    <a:pt x="2584" y="2073"/>
                    <a:pt x="2697" y="2061"/>
                    <a:pt x="2798" y="2037"/>
                  </a:cubicBezTo>
                  <a:lnTo>
                    <a:pt x="2798" y="2037"/>
                  </a:lnTo>
                  <a:cubicBezTo>
                    <a:pt x="2679" y="2406"/>
                    <a:pt x="2251" y="2692"/>
                    <a:pt x="1727" y="2692"/>
                  </a:cubicBezTo>
                  <a:cubicBezTo>
                    <a:pt x="1215" y="2692"/>
                    <a:pt x="774" y="2418"/>
                    <a:pt x="655" y="2037"/>
                  </a:cubicBezTo>
                  <a:lnTo>
                    <a:pt x="655" y="2037"/>
                  </a:lnTo>
                  <a:cubicBezTo>
                    <a:pt x="762" y="2061"/>
                    <a:pt x="878" y="2073"/>
                    <a:pt x="1006" y="2073"/>
                  </a:cubicBezTo>
                  <a:cubicBezTo>
                    <a:pt x="1134" y="2073"/>
                    <a:pt x="1274" y="2061"/>
                    <a:pt x="1429" y="2037"/>
                  </a:cubicBezTo>
                  <a:cubicBezTo>
                    <a:pt x="1536" y="2025"/>
                    <a:pt x="1631" y="2025"/>
                    <a:pt x="1727" y="2025"/>
                  </a:cubicBezTo>
                  <a:close/>
                  <a:moveTo>
                    <a:pt x="1715" y="1"/>
                  </a:moveTo>
                  <a:cubicBezTo>
                    <a:pt x="1143" y="1"/>
                    <a:pt x="703" y="299"/>
                    <a:pt x="703" y="668"/>
                  </a:cubicBezTo>
                  <a:cubicBezTo>
                    <a:pt x="703" y="858"/>
                    <a:pt x="822" y="1073"/>
                    <a:pt x="1000" y="1239"/>
                  </a:cubicBezTo>
                  <a:cubicBezTo>
                    <a:pt x="1167" y="1370"/>
                    <a:pt x="1346" y="1454"/>
                    <a:pt x="1548" y="1501"/>
                  </a:cubicBezTo>
                  <a:lnTo>
                    <a:pt x="1548" y="1739"/>
                  </a:lnTo>
                  <a:cubicBezTo>
                    <a:pt x="1489" y="1739"/>
                    <a:pt x="1429" y="1763"/>
                    <a:pt x="1369" y="1763"/>
                  </a:cubicBezTo>
                  <a:cubicBezTo>
                    <a:pt x="1243" y="1776"/>
                    <a:pt x="1126" y="1783"/>
                    <a:pt x="1019" y="1783"/>
                  </a:cubicBezTo>
                  <a:cubicBezTo>
                    <a:pt x="724" y="1783"/>
                    <a:pt x="510" y="1731"/>
                    <a:pt x="405" y="1608"/>
                  </a:cubicBezTo>
                  <a:cubicBezTo>
                    <a:pt x="298" y="1501"/>
                    <a:pt x="334" y="1382"/>
                    <a:pt x="334" y="1370"/>
                  </a:cubicBezTo>
                  <a:cubicBezTo>
                    <a:pt x="346" y="1275"/>
                    <a:pt x="286" y="1204"/>
                    <a:pt x="215" y="1180"/>
                  </a:cubicBezTo>
                  <a:cubicBezTo>
                    <a:pt x="200" y="1176"/>
                    <a:pt x="186" y="1174"/>
                    <a:pt x="173" y="1174"/>
                  </a:cubicBezTo>
                  <a:cubicBezTo>
                    <a:pt x="99" y="1174"/>
                    <a:pt x="42" y="1228"/>
                    <a:pt x="12" y="1299"/>
                  </a:cubicBezTo>
                  <a:cubicBezTo>
                    <a:pt x="0" y="1394"/>
                    <a:pt x="0" y="1620"/>
                    <a:pt x="167" y="1799"/>
                  </a:cubicBezTo>
                  <a:cubicBezTo>
                    <a:pt x="191" y="1835"/>
                    <a:pt x="238" y="1858"/>
                    <a:pt x="274" y="1894"/>
                  </a:cubicBezTo>
                  <a:cubicBezTo>
                    <a:pt x="310" y="2513"/>
                    <a:pt x="941" y="3001"/>
                    <a:pt x="1703" y="3001"/>
                  </a:cubicBezTo>
                  <a:cubicBezTo>
                    <a:pt x="2453" y="3001"/>
                    <a:pt x="3084" y="2513"/>
                    <a:pt x="3132" y="1894"/>
                  </a:cubicBezTo>
                  <a:cubicBezTo>
                    <a:pt x="3167" y="1858"/>
                    <a:pt x="3203" y="1835"/>
                    <a:pt x="3227" y="1799"/>
                  </a:cubicBezTo>
                  <a:cubicBezTo>
                    <a:pt x="3429" y="1620"/>
                    <a:pt x="3441" y="1406"/>
                    <a:pt x="3417" y="1299"/>
                  </a:cubicBezTo>
                  <a:cubicBezTo>
                    <a:pt x="3398" y="1223"/>
                    <a:pt x="3341" y="1169"/>
                    <a:pt x="3270" y="1169"/>
                  </a:cubicBezTo>
                  <a:cubicBezTo>
                    <a:pt x="3253" y="1169"/>
                    <a:pt x="3234" y="1173"/>
                    <a:pt x="3215" y="1180"/>
                  </a:cubicBezTo>
                  <a:cubicBezTo>
                    <a:pt x="3132" y="1192"/>
                    <a:pt x="3072" y="1275"/>
                    <a:pt x="3096" y="1370"/>
                  </a:cubicBezTo>
                  <a:cubicBezTo>
                    <a:pt x="3096" y="1370"/>
                    <a:pt x="3108" y="1501"/>
                    <a:pt x="3024" y="1608"/>
                  </a:cubicBezTo>
                  <a:cubicBezTo>
                    <a:pt x="2908" y="1725"/>
                    <a:pt x="2690" y="1781"/>
                    <a:pt x="2385" y="1781"/>
                  </a:cubicBezTo>
                  <a:cubicBezTo>
                    <a:pt x="2286" y="1781"/>
                    <a:pt x="2177" y="1775"/>
                    <a:pt x="2060" y="1763"/>
                  </a:cubicBezTo>
                  <a:cubicBezTo>
                    <a:pt x="2000" y="1739"/>
                    <a:pt x="1941" y="1739"/>
                    <a:pt x="1881" y="1739"/>
                  </a:cubicBezTo>
                  <a:lnTo>
                    <a:pt x="1881" y="1501"/>
                  </a:lnTo>
                  <a:cubicBezTo>
                    <a:pt x="2072" y="1477"/>
                    <a:pt x="2262" y="1382"/>
                    <a:pt x="2429" y="1239"/>
                  </a:cubicBezTo>
                  <a:cubicBezTo>
                    <a:pt x="2620" y="1073"/>
                    <a:pt x="2727" y="858"/>
                    <a:pt x="2727" y="668"/>
                  </a:cubicBezTo>
                  <a:cubicBezTo>
                    <a:pt x="2727" y="299"/>
                    <a:pt x="2274" y="1"/>
                    <a:pt x="17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73" name="Google Shape;12673;p83"/>
          <p:cNvGrpSpPr/>
          <p:nvPr/>
        </p:nvGrpSpPr>
        <p:grpSpPr>
          <a:xfrm>
            <a:off x="1887804" y="2000878"/>
            <a:ext cx="421163" cy="463317"/>
            <a:chOff x="1415853" y="1500658"/>
            <a:chExt cx="315872" cy="347488"/>
          </a:xfrm>
          <a:solidFill>
            <a:srgbClr val="D2DE00"/>
          </a:solidFill>
        </p:grpSpPr>
        <p:sp>
          <p:nvSpPr>
            <p:cNvPr id="12674" name="Google Shape;12674;p83"/>
            <p:cNvSpPr/>
            <p:nvPr/>
          </p:nvSpPr>
          <p:spPr>
            <a:xfrm>
              <a:off x="1415853" y="1500658"/>
              <a:ext cx="315872" cy="347488"/>
            </a:xfrm>
            <a:custGeom>
              <a:avLst/>
              <a:gdLst/>
              <a:ahLst/>
              <a:cxnLst/>
              <a:rect l="l" t="t" r="r" b="b"/>
              <a:pathLst>
                <a:path w="9871" h="10859" extrusionOk="0">
                  <a:moveTo>
                    <a:pt x="4894" y="322"/>
                  </a:moveTo>
                  <a:cubicBezTo>
                    <a:pt x="5739" y="322"/>
                    <a:pt x="6465" y="786"/>
                    <a:pt x="6834" y="1465"/>
                  </a:cubicBezTo>
                  <a:cubicBezTo>
                    <a:pt x="6775" y="1429"/>
                    <a:pt x="6727" y="1393"/>
                    <a:pt x="6668" y="1370"/>
                  </a:cubicBezTo>
                  <a:cubicBezTo>
                    <a:pt x="6643" y="1353"/>
                    <a:pt x="6614" y="1345"/>
                    <a:pt x="6586" y="1345"/>
                  </a:cubicBezTo>
                  <a:cubicBezTo>
                    <a:pt x="6532" y="1345"/>
                    <a:pt x="6481" y="1374"/>
                    <a:pt x="6465" y="1429"/>
                  </a:cubicBezTo>
                  <a:cubicBezTo>
                    <a:pt x="6418" y="1501"/>
                    <a:pt x="6441" y="1608"/>
                    <a:pt x="6525" y="1632"/>
                  </a:cubicBezTo>
                  <a:cubicBezTo>
                    <a:pt x="6882" y="1822"/>
                    <a:pt x="7096" y="2179"/>
                    <a:pt x="7120" y="2584"/>
                  </a:cubicBezTo>
                  <a:cubicBezTo>
                    <a:pt x="7084" y="3787"/>
                    <a:pt x="6108" y="4763"/>
                    <a:pt x="4894" y="4763"/>
                  </a:cubicBezTo>
                  <a:cubicBezTo>
                    <a:pt x="3727" y="4763"/>
                    <a:pt x="2739" y="3822"/>
                    <a:pt x="2703" y="2632"/>
                  </a:cubicBezTo>
                  <a:cubicBezTo>
                    <a:pt x="2727" y="2048"/>
                    <a:pt x="3215" y="1584"/>
                    <a:pt x="3810" y="1584"/>
                  </a:cubicBezTo>
                  <a:cubicBezTo>
                    <a:pt x="4132" y="1584"/>
                    <a:pt x="4441" y="1715"/>
                    <a:pt x="4644" y="1965"/>
                  </a:cubicBezTo>
                  <a:cubicBezTo>
                    <a:pt x="4703" y="2036"/>
                    <a:pt x="4798" y="2060"/>
                    <a:pt x="4882" y="2060"/>
                  </a:cubicBezTo>
                  <a:cubicBezTo>
                    <a:pt x="4989" y="2060"/>
                    <a:pt x="5084" y="2013"/>
                    <a:pt x="5144" y="1929"/>
                  </a:cubicBezTo>
                  <a:cubicBezTo>
                    <a:pt x="5334" y="1679"/>
                    <a:pt x="5632" y="1524"/>
                    <a:pt x="5941" y="1501"/>
                  </a:cubicBezTo>
                  <a:cubicBezTo>
                    <a:pt x="6037" y="1501"/>
                    <a:pt x="6096" y="1429"/>
                    <a:pt x="6096" y="1334"/>
                  </a:cubicBezTo>
                  <a:cubicBezTo>
                    <a:pt x="6096" y="1251"/>
                    <a:pt x="6013" y="1191"/>
                    <a:pt x="5929" y="1191"/>
                  </a:cubicBezTo>
                  <a:cubicBezTo>
                    <a:pt x="5525" y="1215"/>
                    <a:pt x="5132" y="1405"/>
                    <a:pt x="4882" y="1739"/>
                  </a:cubicBezTo>
                  <a:cubicBezTo>
                    <a:pt x="4882" y="1739"/>
                    <a:pt x="4870" y="1739"/>
                    <a:pt x="4870" y="1751"/>
                  </a:cubicBezTo>
                  <a:cubicBezTo>
                    <a:pt x="4596" y="1453"/>
                    <a:pt x="4215" y="1274"/>
                    <a:pt x="3798" y="1274"/>
                  </a:cubicBezTo>
                  <a:cubicBezTo>
                    <a:pt x="3453" y="1274"/>
                    <a:pt x="3143" y="1393"/>
                    <a:pt x="2893" y="1608"/>
                  </a:cubicBezTo>
                  <a:cubicBezTo>
                    <a:pt x="3250" y="846"/>
                    <a:pt x="4024" y="322"/>
                    <a:pt x="4894" y="322"/>
                  </a:cubicBezTo>
                  <a:close/>
                  <a:moveTo>
                    <a:pt x="2310" y="4430"/>
                  </a:moveTo>
                  <a:lnTo>
                    <a:pt x="2310" y="4430"/>
                  </a:lnTo>
                  <a:cubicBezTo>
                    <a:pt x="1726" y="5334"/>
                    <a:pt x="1369" y="6489"/>
                    <a:pt x="1357" y="7537"/>
                  </a:cubicBezTo>
                  <a:cubicBezTo>
                    <a:pt x="1146" y="7654"/>
                    <a:pt x="878" y="7684"/>
                    <a:pt x="652" y="7684"/>
                  </a:cubicBezTo>
                  <a:cubicBezTo>
                    <a:pt x="534" y="7684"/>
                    <a:pt x="427" y="7676"/>
                    <a:pt x="345" y="7668"/>
                  </a:cubicBezTo>
                  <a:cubicBezTo>
                    <a:pt x="703" y="6227"/>
                    <a:pt x="1357" y="5334"/>
                    <a:pt x="1857" y="4834"/>
                  </a:cubicBezTo>
                  <a:cubicBezTo>
                    <a:pt x="2024" y="4668"/>
                    <a:pt x="2179" y="4537"/>
                    <a:pt x="2310" y="4430"/>
                  </a:cubicBezTo>
                  <a:close/>
                  <a:moveTo>
                    <a:pt x="7501" y="4430"/>
                  </a:moveTo>
                  <a:cubicBezTo>
                    <a:pt x="7644" y="4537"/>
                    <a:pt x="7799" y="4668"/>
                    <a:pt x="7953" y="4834"/>
                  </a:cubicBezTo>
                  <a:cubicBezTo>
                    <a:pt x="8454" y="5334"/>
                    <a:pt x="9132" y="6251"/>
                    <a:pt x="9466" y="7680"/>
                  </a:cubicBezTo>
                  <a:cubicBezTo>
                    <a:pt x="9400" y="7687"/>
                    <a:pt x="9313" y="7693"/>
                    <a:pt x="9214" y="7693"/>
                  </a:cubicBezTo>
                  <a:cubicBezTo>
                    <a:pt x="8988" y="7693"/>
                    <a:pt x="8701" y="7661"/>
                    <a:pt x="8477" y="7537"/>
                  </a:cubicBezTo>
                  <a:cubicBezTo>
                    <a:pt x="8454" y="6466"/>
                    <a:pt x="8084" y="5323"/>
                    <a:pt x="7501" y="4430"/>
                  </a:cubicBezTo>
                  <a:close/>
                  <a:moveTo>
                    <a:pt x="3727" y="10192"/>
                  </a:moveTo>
                  <a:cubicBezTo>
                    <a:pt x="3965" y="10192"/>
                    <a:pt x="4155" y="10335"/>
                    <a:pt x="4215" y="10549"/>
                  </a:cubicBezTo>
                  <a:lnTo>
                    <a:pt x="2548" y="10549"/>
                  </a:lnTo>
                  <a:cubicBezTo>
                    <a:pt x="2619" y="10335"/>
                    <a:pt x="2822" y="10192"/>
                    <a:pt x="3036" y="10192"/>
                  </a:cubicBezTo>
                  <a:close/>
                  <a:moveTo>
                    <a:pt x="6930" y="4132"/>
                  </a:moveTo>
                  <a:cubicBezTo>
                    <a:pt x="7692" y="5049"/>
                    <a:pt x="8192" y="6406"/>
                    <a:pt x="8192" y="7644"/>
                  </a:cubicBezTo>
                  <a:cubicBezTo>
                    <a:pt x="8156" y="8513"/>
                    <a:pt x="7799" y="9359"/>
                    <a:pt x="7180" y="9966"/>
                  </a:cubicBezTo>
                  <a:cubicBezTo>
                    <a:pt x="7060" y="9906"/>
                    <a:pt x="6930" y="9859"/>
                    <a:pt x="6787" y="9859"/>
                  </a:cubicBezTo>
                  <a:lnTo>
                    <a:pt x="6108" y="9859"/>
                  </a:lnTo>
                  <a:cubicBezTo>
                    <a:pt x="5703" y="9859"/>
                    <a:pt x="5358" y="10156"/>
                    <a:pt x="5286" y="10549"/>
                  </a:cubicBezTo>
                  <a:lnTo>
                    <a:pt x="4560" y="10549"/>
                  </a:lnTo>
                  <a:cubicBezTo>
                    <a:pt x="4489" y="10156"/>
                    <a:pt x="4143" y="9859"/>
                    <a:pt x="3739" y="9859"/>
                  </a:cubicBezTo>
                  <a:lnTo>
                    <a:pt x="3048" y="9859"/>
                  </a:lnTo>
                  <a:cubicBezTo>
                    <a:pt x="2905" y="9859"/>
                    <a:pt x="2774" y="9894"/>
                    <a:pt x="2667" y="9966"/>
                  </a:cubicBezTo>
                  <a:cubicBezTo>
                    <a:pt x="2036" y="9359"/>
                    <a:pt x="1679" y="8525"/>
                    <a:pt x="1679" y="7644"/>
                  </a:cubicBezTo>
                  <a:cubicBezTo>
                    <a:pt x="1679" y="6406"/>
                    <a:pt x="2179" y="5061"/>
                    <a:pt x="2953" y="4132"/>
                  </a:cubicBezTo>
                  <a:cubicBezTo>
                    <a:pt x="2989" y="4180"/>
                    <a:pt x="3036" y="4239"/>
                    <a:pt x="3084" y="4275"/>
                  </a:cubicBezTo>
                  <a:cubicBezTo>
                    <a:pt x="2655" y="5049"/>
                    <a:pt x="2393" y="6049"/>
                    <a:pt x="2393" y="6954"/>
                  </a:cubicBezTo>
                  <a:cubicBezTo>
                    <a:pt x="2393" y="8442"/>
                    <a:pt x="3548" y="9668"/>
                    <a:pt x="4941" y="9668"/>
                  </a:cubicBezTo>
                  <a:cubicBezTo>
                    <a:pt x="6346" y="9668"/>
                    <a:pt x="7489" y="8442"/>
                    <a:pt x="7489" y="6954"/>
                  </a:cubicBezTo>
                  <a:cubicBezTo>
                    <a:pt x="7489" y="6525"/>
                    <a:pt x="7430" y="6096"/>
                    <a:pt x="7322" y="5644"/>
                  </a:cubicBezTo>
                  <a:cubicBezTo>
                    <a:pt x="7312" y="5569"/>
                    <a:pt x="7234" y="5523"/>
                    <a:pt x="7158" y="5523"/>
                  </a:cubicBezTo>
                  <a:cubicBezTo>
                    <a:pt x="7149" y="5523"/>
                    <a:pt x="7140" y="5524"/>
                    <a:pt x="7132" y="5525"/>
                  </a:cubicBezTo>
                  <a:cubicBezTo>
                    <a:pt x="7037" y="5549"/>
                    <a:pt x="7001" y="5632"/>
                    <a:pt x="7013" y="5727"/>
                  </a:cubicBezTo>
                  <a:cubicBezTo>
                    <a:pt x="7120" y="6144"/>
                    <a:pt x="7156" y="6561"/>
                    <a:pt x="7156" y="6954"/>
                  </a:cubicBezTo>
                  <a:cubicBezTo>
                    <a:pt x="7156" y="8287"/>
                    <a:pt x="6168" y="9359"/>
                    <a:pt x="4941" y="9359"/>
                  </a:cubicBezTo>
                  <a:cubicBezTo>
                    <a:pt x="3727" y="9359"/>
                    <a:pt x="2727" y="8287"/>
                    <a:pt x="2727" y="6954"/>
                  </a:cubicBezTo>
                  <a:cubicBezTo>
                    <a:pt x="2727" y="6120"/>
                    <a:pt x="2953" y="5215"/>
                    <a:pt x="3334" y="4501"/>
                  </a:cubicBezTo>
                  <a:cubicBezTo>
                    <a:pt x="3762" y="4858"/>
                    <a:pt x="4334" y="5084"/>
                    <a:pt x="4941" y="5084"/>
                  </a:cubicBezTo>
                  <a:cubicBezTo>
                    <a:pt x="5548" y="5084"/>
                    <a:pt x="6120" y="4858"/>
                    <a:pt x="6549" y="4501"/>
                  </a:cubicBezTo>
                  <a:cubicBezTo>
                    <a:pt x="6644" y="4668"/>
                    <a:pt x="6727" y="4846"/>
                    <a:pt x="6787" y="5037"/>
                  </a:cubicBezTo>
                  <a:cubicBezTo>
                    <a:pt x="6822" y="5096"/>
                    <a:pt x="6882" y="5144"/>
                    <a:pt x="6941" y="5144"/>
                  </a:cubicBezTo>
                  <a:cubicBezTo>
                    <a:pt x="6953" y="5144"/>
                    <a:pt x="6989" y="5144"/>
                    <a:pt x="7001" y="5132"/>
                  </a:cubicBezTo>
                  <a:cubicBezTo>
                    <a:pt x="7084" y="5096"/>
                    <a:pt x="7120" y="5013"/>
                    <a:pt x="7084" y="4918"/>
                  </a:cubicBezTo>
                  <a:cubicBezTo>
                    <a:pt x="7001" y="4691"/>
                    <a:pt x="6894" y="4477"/>
                    <a:pt x="6787" y="4275"/>
                  </a:cubicBezTo>
                  <a:cubicBezTo>
                    <a:pt x="6834" y="4239"/>
                    <a:pt x="6882" y="4180"/>
                    <a:pt x="6930" y="4132"/>
                  </a:cubicBezTo>
                  <a:close/>
                  <a:moveTo>
                    <a:pt x="6787" y="10192"/>
                  </a:moveTo>
                  <a:cubicBezTo>
                    <a:pt x="7025" y="10192"/>
                    <a:pt x="7227" y="10335"/>
                    <a:pt x="7287" y="10549"/>
                  </a:cubicBezTo>
                  <a:lnTo>
                    <a:pt x="5620" y="10549"/>
                  </a:lnTo>
                  <a:cubicBezTo>
                    <a:pt x="5691" y="10335"/>
                    <a:pt x="5882" y="10192"/>
                    <a:pt x="6108" y="10192"/>
                  </a:cubicBezTo>
                  <a:close/>
                  <a:moveTo>
                    <a:pt x="4929" y="0"/>
                  </a:moveTo>
                  <a:cubicBezTo>
                    <a:pt x="3524" y="0"/>
                    <a:pt x="2381" y="1143"/>
                    <a:pt x="2381" y="2536"/>
                  </a:cubicBezTo>
                  <a:cubicBezTo>
                    <a:pt x="2381" y="3001"/>
                    <a:pt x="2500" y="3429"/>
                    <a:pt x="2727" y="3810"/>
                  </a:cubicBezTo>
                  <a:cubicBezTo>
                    <a:pt x="2548" y="3894"/>
                    <a:pt x="2131" y="4132"/>
                    <a:pt x="1667" y="4596"/>
                  </a:cubicBezTo>
                  <a:cubicBezTo>
                    <a:pt x="1107" y="5156"/>
                    <a:pt x="369" y="6156"/>
                    <a:pt x="12" y="7775"/>
                  </a:cubicBezTo>
                  <a:cubicBezTo>
                    <a:pt x="0" y="7823"/>
                    <a:pt x="12" y="7870"/>
                    <a:pt x="36" y="7894"/>
                  </a:cubicBezTo>
                  <a:cubicBezTo>
                    <a:pt x="60" y="7930"/>
                    <a:pt x="95" y="7954"/>
                    <a:pt x="131" y="7978"/>
                  </a:cubicBezTo>
                  <a:cubicBezTo>
                    <a:pt x="155" y="7978"/>
                    <a:pt x="369" y="8013"/>
                    <a:pt x="655" y="8013"/>
                  </a:cubicBezTo>
                  <a:cubicBezTo>
                    <a:pt x="881" y="8013"/>
                    <a:pt x="1143" y="7990"/>
                    <a:pt x="1381" y="7894"/>
                  </a:cubicBezTo>
                  <a:cubicBezTo>
                    <a:pt x="1441" y="8752"/>
                    <a:pt x="1822" y="9561"/>
                    <a:pt x="2429" y="10156"/>
                  </a:cubicBezTo>
                  <a:cubicBezTo>
                    <a:pt x="2310" y="10311"/>
                    <a:pt x="2238" y="10490"/>
                    <a:pt x="2238" y="10692"/>
                  </a:cubicBezTo>
                  <a:cubicBezTo>
                    <a:pt x="2238" y="10787"/>
                    <a:pt x="2310" y="10859"/>
                    <a:pt x="2393" y="10859"/>
                  </a:cubicBezTo>
                  <a:lnTo>
                    <a:pt x="7501" y="10859"/>
                  </a:lnTo>
                  <a:cubicBezTo>
                    <a:pt x="7596" y="10859"/>
                    <a:pt x="7668" y="10787"/>
                    <a:pt x="7668" y="10692"/>
                  </a:cubicBezTo>
                  <a:cubicBezTo>
                    <a:pt x="7668" y="10490"/>
                    <a:pt x="7596" y="10311"/>
                    <a:pt x="7477" y="10156"/>
                  </a:cubicBezTo>
                  <a:cubicBezTo>
                    <a:pt x="8084" y="9549"/>
                    <a:pt x="8454" y="8752"/>
                    <a:pt x="8513" y="7894"/>
                  </a:cubicBezTo>
                  <a:cubicBezTo>
                    <a:pt x="8751" y="7990"/>
                    <a:pt x="9025" y="8013"/>
                    <a:pt x="9239" y="8013"/>
                  </a:cubicBezTo>
                  <a:cubicBezTo>
                    <a:pt x="9525" y="8013"/>
                    <a:pt x="9751" y="7978"/>
                    <a:pt x="9763" y="7978"/>
                  </a:cubicBezTo>
                  <a:cubicBezTo>
                    <a:pt x="9811" y="7954"/>
                    <a:pt x="9835" y="7942"/>
                    <a:pt x="9870" y="7894"/>
                  </a:cubicBezTo>
                  <a:cubicBezTo>
                    <a:pt x="9847" y="7859"/>
                    <a:pt x="9847" y="7811"/>
                    <a:pt x="9847" y="7775"/>
                  </a:cubicBezTo>
                  <a:cubicBezTo>
                    <a:pt x="9489" y="6156"/>
                    <a:pt x="8739" y="5156"/>
                    <a:pt x="8192" y="4596"/>
                  </a:cubicBezTo>
                  <a:cubicBezTo>
                    <a:pt x="7727" y="4132"/>
                    <a:pt x="7311" y="3894"/>
                    <a:pt x="7132" y="3810"/>
                  </a:cubicBezTo>
                  <a:cubicBezTo>
                    <a:pt x="7334" y="3429"/>
                    <a:pt x="7477" y="3001"/>
                    <a:pt x="7477" y="2536"/>
                  </a:cubicBezTo>
                  <a:cubicBezTo>
                    <a:pt x="7477" y="1143"/>
                    <a:pt x="6334" y="0"/>
                    <a:pt x="492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75" name="Google Shape;12675;p83"/>
            <p:cNvSpPr/>
            <p:nvPr/>
          </p:nvSpPr>
          <p:spPr>
            <a:xfrm>
              <a:off x="1524045" y="1565810"/>
              <a:ext cx="32416" cy="37376"/>
            </a:xfrm>
            <a:custGeom>
              <a:avLst/>
              <a:gdLst/>
              <a:ahLst/>
              <a:cxnLst/>
              <a:rect l="l" t="t" r="r" b="b"/>
              <a:pathLst>
                <a:path w="1013" h="1168" extrusionOk="0">
                  <a:moveTo>
                    <a:pt x="524" y="322"/>
                  </a:moveTo>
                  <a:cubicBezTo>
                    <a:pt x="631" y="322"/>
                    <a:pt x="703" y="393"/>
                    <a:pt x="703" y="500"/>
                  </a:cubicBezTo>
                  <a:lnTo>
                    <a:pt x="703" y="667"/>
                  </a:lnTo>
                  <a:cubicBezTo>
                    <a:pt x="703" y="774"/>
                    <a:pt x="631" y="846"/>
                    <a:pt x="524" y="846"/>
                  </a:cubicBezTo>
                  <a:cubicBezTo>
                    <a:pt x="417" y="846"/>
                    <a:pt x="346" y="774"/>
                    <a:pt x="346" y="667"/>
                  </a:cubicBezTo>
                  <a:lnTo>
                    <a:pt x="346" y="500"/>
                  </a:lnTo>
                  <a:cubicBezTo>
                    <a:pt x="346" y="393"/>
                    <a:pt x="417" y="322"/>
                    <a:pt x="524" y="322"/>
                  </a:cubicBezTo>
                  <a:close/>
                  <a:moveTo>
                    <a:pt x="512" y="0"/>
                  </a:moveTo>
                  <a:cubicBezTo>
                    <a:pt x="227" y="0"/>
                    <a:pt x="0" y="227"/>
                    <a:pt x="0" y="500"/>
                  </a:cubicBezTo>
                  <a:lnTo>
                    <a:pt x="0" y="667"/>
                  </a:lnTo>
                  <a:cubicBezTo>
                    <a:pt x="0" y="953"/>
                    <a:pt x="227" y="1167"/>
                    <a:pt x="512" y="1167"/>
                  </a:cubicBezTo>
                  <a:cubicBezTo>
                    <a:pt x="786" y="1167"/>
                    <a:pt x="1012" y="953"/>
                    <a:pt x="1012" y="667"/>
                  </a:cubicBezTo>
                  <a:lnTo>
                    <a:pt x="1012" y="500"/>
                  </a:lnTo>
                  <a:cubicBezTo>
                    <a:pt x="1012" y="227"/>
                    <a:pt x="786" y="0"/>
                    <a:pt x="51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76" name="Google Shape;12676;p83"/>
            <p:cNvSpPr/>
            <p:nvPr/>
          </p:nvSpPr>
          <p:spPr>
            <a:xfrm>
              <a:off x="1589965" y="1565810"/>
              <a:ext cx="32416" cy="37376"/>
            </a:xfrm>
            <a:custGeom>
              <a:avLst/>
              <a:gdLst/>
              <a:ahLst/>
              <a:cxnLst/>
              <a:rect l="l" t="t" r="r" b="b"/>
              <a:pathLst>
                <a:path w="1013" h="1168" extrusionOk="0">
                  <a:moveTo>
                    <a:pt x="500" y="322"/>
                  </a:moveTo>
                  <a:cubicBezTo>
                    <a:pt x="607" y="322"/>
                    <a:pt x="679" y="393"/>
                    <a:pt x="679" y="500"/>
                  </a:cubicBezTo>
                  <a:lnTo>
                    <a:pt x="679" y="667"/>
                  </a:lnTo>
                  <a:cubicBezTo>
                    <a:pt x="679" y="774"/>
                    <a:pt x="607" y="846"/>
                    <a:pt x="500" y="846"/>
                  </a:cubicBezTo>
                  <a:cubicBezTo>
                    <a:pt x="393" y="846"/>
                    <a:pt x="322" y="774"/>
                    <a:pt x="322" y="667"/>
                  </a:cubicBezTo>
                  <a:lnTo>
                    <a:pt x="322" y="500"/>
                  </a:lnTo>
                  <a:cubicBezTo>
                    <a:pt x="322" y="393"/>
                    <a:pt x="393" y="322"/>
                    <a:pt x="500" y="322"/>
                  </a:cubicBezTo>
                  <a:close/>
                  <a:moveTo>
                    <a:pt x="500" y="0"/>
                  </a:moveTo>
                  <a:cubicBezTo>
                    <a:pt x="215" y="0"/>
                    <a:pt x="0" y="227"/>
                    <a:pt x="0" y="500"/>
                  </a:cubicBezTo>
                  <a:lnTo>
                    <a:pt x="0" y="667"/>
                  </a:lnTo>
                  <a:cubicBezTo>
                    <a:pt x="0" y="953"/>
                    <a:pt x="215" y="1167"/>
                    <a:pt x="500" y="1167"/>
                  </a:cubicBezTo>
                  <a:cubicBezTo>
                    <a:pt x="786" y="1167"/>
                    <a:pt x="1012" y="953"/>
                    <a:pt x="1012" y="667"/>
                  </a:cubicBezTo>
                  <a:lnTo>
                    <a:pt x="1012" y="500"/>
                  </a:lnTo>
                  <a:cubicBezTo>
                    <a:pt x="988" y="227"/>
                    <a:pt x="774" y="0"/>
                    <a:pt x="50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77" name="Google Shape;12677;p83"/>
            <p:cNvSpPr/>
            <p:nvPr/>
          </p:nvSpPr>
          <p:spPr>
            <a:xfrm>
              <a:off x="1551085" y="1598386"/>
              <a:ext cx="43488" cy="42496"/>
            </a:xfrm>
            <a:custGeom>
              <a:avLst/>
              <a:gdLst/>
              <a:ahLst/>
              <a:cxnLst/>
              <a:rect l="l" t="t" r="r" b="b"/>
              <a:pathLst>
                <a:path w="1359" h="1328" extrusionOk="0">
                  <a:moveTo>
                    <a:pt x="691" y="352"/>
                  </a:moveTo>
                  <a:lnTo>
                    <a:pt x="977" y="542"/>
                  </a:lnTo>
                  <a:lnTo>
                    <a:pt x="691" y="911"/>
                  </a:lnTo>
                  <a:lnTo>
                    <a:pt x="406" y="542"/>
                  </a:lnTo>
                  <a:lnTo>
                    <a:pt x="691" y="352"/>
                  </a:lnTo>
                  <a:close/>
                  <a:moveTo>
                    <a:pt x="685" y="0"/>
                  </a:moveTo>
                  <a:cubicBezTo>
                    <a:pt x="656" y="0"/>
                    <a:pt x="626" y="6"/>
                    <a:pt x="596" y="18"/>
                  </a:cubicBezTo>
                  <a:lnTo>
                    <a:pt x="96" y="364"/>
                  </a:lnTo>
                  <a:cubicBezTo>
                    <a:pt x="60" y="399"/>
                    <a:pt x="37" y="423"/>
                    <a:pt x="25" y="471"/>
                  </a:cubicBezTo>
                  <a:cubicBezTo>
                    <a:pt x="1" y="518"/>
                    <a:pt x="25" y="554"/>
                    <a:pt x="48" y="590"/>
                  </a:cubicBezTo>
                  <a:lnTo>
                    <a:pt x="560" y="1268"/>
                  </a:lnTo>
                  <a:cubicBezTo>
                    <a:pt x="584" y="1316"/>
                    <a:pt x="632" y="1328"/>
                    <a:pt x="691" y="1328"/>
                  </a:cubicBezTo>
                  <a:cubicBezTo>
                    <a:pt x="739" y="1328"/>
                    <a:pt x="799" y="1304"/>
                    <a:pt x="822" y="1268"/>
                  </a:cubicBezTo>
                  <a:lnTo>
                    <a:pt x="1322" y="590"/>
                  </a:lnTo>
                  <a:cubicBezTo>
                    <a:pt x="1358" y="554"/>
                    <a:pt x="1358" y="518"/>
                    <a:pt x="1358" y="471"/>
                  </a:cubicBezTo>
                  <a:cubicBezTo>
                    <a:pt x="1358" y="423"/>
                    <a:pt x="1334" y="399"/>
                    <a:pt x="1287" y="364"/>
                  </a:cubicBezTo>
                  <a:lnTo>
                    <a:pt x="775" y="18"/>
                  </a:lnTo>
                  <a:cubicBezTo>
                    <a:pt x="745" y="6"/>
                    <a:pt x="715" y="0"/>
                    <a:pt x="68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78" name="Google Shape;12678;p83"/>
          <p:cNvGrpSpPr/>
          <p:nvPr/>
        </p:nvGrpSpPr>
        <p:grpSpPr>
          <a:xfrm>
            <a:off x="6263185" y="2000878"/>
            <a:ext cx="463360" cy="462805"/>
            <a:chOff x="4697389" y="1500658"/>
            <a:chExt cx="347520" cy="347104"/>
          </a:xfrm>
          <a:solidFill>
            <a:srgbClr val="D2DE00"/>
          </a:solidFill>
        </p:grpSpPr>
        <p:sp>
          <p:nvSpPr>
            <p:cNvPr id="12679" name="Google Shape;12679;p83"/>
            <p:cNvSpPr/>
            <p:nvPr/>
          </p:nvSpPr>
          <p:spPr>
            <a:xfrm>
              <a:off x="4697389" y="1500658"/>
              <a:ext cx="347520" cy="347104"/>
            </a:xfrm>
            <a:custGeom>
              <a:avLst/>
              <a:gdLst/>
              <a:ahLst/>
              <a:cxnLst/>
              <a:rect l="l" t="t" r="r" b="b"/>
              <a:pathLst>
                <a:path w="10860" h="10847" extrusionOk="0">
                  <a:moveTo>
                    <a:pt x="2082" y="1011"/>
                  </a:moveTo>
                  <a:cubicBezTo>
                    <a:pt x="2474" y="1011"/>
                    <a:pt x="2807" y="1244"/>
                    <a:pt x="2977" y="1608"/>
                  </a:cubicBezTo>
                  <a:cubicBezTo>
                    <a:pt x="2560" y="1810"/>
                    <a:pt x="2191" y="2084"/>
                    <a:pt x="1846" y="2405"/>
                  </a:cubicBezTo>
                  <a:cubicBezTo>
                    <a:pt x="1691" y="2560"/>
                    <a:pt x="1548" y="2703"/>
                    <a:pt x="1417" y="2858"/>
                  </a:cubicBezTo>
                  <a:cubicBezTo>
                    <a:pt x="1156" y="2656"/>
                    <a:pt x="1001" y="2358"/>
                    <a:pt x="1001" y="2036"/>
                  </a:cubicBezTo>
                  <a:cubicBezTo>
                    <a:pt x="1001" y="1465"/>
                    <a:pt x="1453" y="1012"/>
                    <a:pt x="2025" y="1012"/>
                  </a:cubicBezTo>
                  <a:cubicBezTo>
                    <a:pt x="2044" y="1011"/>
                    <a:pt x="2063" y="1011"/>
                    <a:pt x="2082" y="1011"/>
                  </a:cubicBezTo>
                  <a:close/>
                  <a:moveTo>
                    <a:pt x="2025" y="310"/>
                  </a:moveTo>
                  <a:cubicBezTo>
                    <a:pt x="2703" y="310"/>
                    <a:pt x="3322" y="715"/>
                    <a:pt x="3584" y="1322"/>
                  </a:cubicBezTo>
                  <a:cubicBezTo>
                    <a:pt x="3465" y="1370"/>
                    <a:pt x="3358" y="1405"/>
                    <a:pt x="3239" y="1453"/>
                  </a:cubicBezTo>
                  <a:cubicBezTo>
                    <a:pt x="3025" y="977"/>
                    <a:pt x="2549" y="667"/>
                    <a:pt x="2013" y="667"/>
                  </a:cubicBezTo>
                  <a:cubicBezTo>
                    <a:pt x="1263" y="667"/>
                    <a:pt x="655" y="1274"/>
                    <a:pt x="655" y="2024"/>
                  </a:cubicBezTo>
                  <a:cubicBezTo>
                    <a:pt x="655" y="2453"/>
                    <a:pt x="858" y="2834"/>
                    <a:pt x="1191" y="3096"/>
                  </a:cubicBezTo>
                  <a:cubicBezTo>
                    <a:pt x="1120" y="3191"/>
                    <a:pt x="1060" y="3287"/>
                    <a:pt x="977" y="3394"/>
                  </a:cubicBezTo>
                  <a:cubicBezTo>
                    <a:pt x="584" y="3072"/>
                    <a:pt x="310" y="2572"/>
                    <a:pt x="310" y="2024"/>
                  </a:cubicBezTo>
                  <a:cubicBezTo>
                    <a:pt x="310" y="1084"/>
                    <a:pt x="1084" y="310"/>
                    <a:pt x="2025" y="310"/>
                  </a:cubicBezTo>
                  <a:close/>
                  <a:moveTo>
                    <a:pt x="8823" y="310"/>
                  </a:moveTo>
                  <a:cubicBezTo>
                    <a:pt x="9764" y="310"/>
                    <a:pt x="10538" y="1084"/>
                    <a:pt x="10538" y="2024"/>
                  </a:cubicBezTo>
                  <a:cubicBezTo>
                    <a:pt x="10538" y="2572"/>
                    <a:pt x="10264" y="3072"/>
                    <a:pt x="9835" y="3406"/>
                  </a:cubicBezTo>
                  <a:cubicBezTo>
                    <a:pt x="9776" y="3298"/>
                    <a:pt x="9704" y="3191"/>
                    <a:pt x="9633" y="3108"/>
                  </a:cubicBezTo>
                  <a:cubicBezTo>
                    <a:pt x="9954" y="2858"/>
                    <a:pt x="10157" y="2453"/>
                    <a:pt x="10157" y="2036"/>
                  </a:cubicBezTo>
                  <a:cubicBezTo>
                    <a:pt x="10157" y="1858"/>
                    <a:pt x="10133" y="1679"/>
                    <a:pt x="10061" y="1513"/>
                  </a:cubicBezTo>
                  <a:cubicBezTo>
                    <a:pt x="10034" y="1458"/>
                    <a:pt x="9965" y="1417"/>
                    <a:pt x="9902" y="1417"/>
                  </a:cubicBezTo>
                  <a:cubicBezTo>
                    <a:pt x="9882" y="1417"/>
                    <a:pt x="9864" y="1421"/>
                    <a:pt x="9847" y="1429"/>
                  </a:cubicBezTo>
                  <a:cubicBezTo>
                    <a:pt x="9776" y="1453"/>
                    <a:pt x="9728" y="1560"/>
                    <a:pt x="9764" y="1632"/>
                  </a:cubicBezTo>
                  <a:cubicBezTo>
                    <a:pt x="9823" y="1763"/>
                    <a:pt x="9835" y="1905"/>
                    <a:pt x="9835" y="2036"/>
                  </a:cubicBezTo>
                  <a:cubicBezTo>
                    <a:pt x="9835" y="2358"/>
                    <a:pt x="9680" y="2656"/>
                    <a:pt x="9418" y="2858"/>
                  </a:cubicBezTo>
                  <a:cubicBezTo>
                    <a:pt x="9287" y="2703"/>
                    <a:pt x="9145" y="2536"/>
                    <a:pt x="8990" y="2405"/>
                  </a:cubicBezTo>
                  <a:cubicBezTo>
                    <a:pt x="8645" y="2096"/>
                    <a:pt x="8252" y="1822"/>
                    <a:pt x="7859" y="1608"/>
                  </a:cubicBezTo>
                  <a:cubicBezTo>
                    <a:pt x="8014" y="1227"/>
                    <a:pt x="8395" y="989"/>
                    <a:pt x="8787" y="989"/>
                  </a:cubicBezTo>
                  <a:cubicBezTo>
                    <a:pt x="8966" y="989"/>
                    <a:pt x="9168" y="1036"/>
                    <a:pt x="9311" y="1143"/>
                  </a:cubicBezTo>
                  <a:cubicBezTo>
                    <a:pt x="9334" y="1158"/>
                    <a:pt x="9360" y="1165"/>
                    <a:pt x="9386" y="1165"/>
                  </a:cubicBezTo>
                  <a:cubicBezTo>
                    <a:pt x="9444" y="1165"/>
                    <a:pt x="9505" y="1133"/>
                    <a:pt x="9538" y="1084"/>
                  </a:cubicBezTo>
                  <a:cubicBezTo>
                    <a:pt x="9585" y="1012"/>
                    <a:pt x="9549" y="905"/>
                    <a:pt x="9478" y="858"/>
                  </a:cubicBezTo>
                  <a:cubicBezTo>
                    <a:pt x="9264" y="739"/>
                    <a:pt x="9026" y="667"/>
                    <a:pt x="8787" y="667"/>
                  </a:cubicBezTo>
                  <a:cubicBezTo>
                    <a:pt x="8252" y="667"/>
                    <a:pt x="7775" y="977"/>
                    <a:pt x="7561" y="1453"/>
                  </a:cubicBezTo>
                  <a:cubicBezTo>
                    <a:pt x="7454" y="1405"/>
                    <a:pt x="7335" y="1370"/>
                    <a:pt x="7216" y="1322"/>
                  </a:cubicBezTo>
                  <a:cubicBezTo>
                    <a:pt x="7525" y="727"/>
                    <a:pt x="8156" y="310"/>
                    <a:pt x="8823" y="310"/>
                  </a:cubicBezTo>
                  <a:close/>
                  <a:moveTo>
                    <a:pt x="5430" y="6775"/>
                  </a:moveTo>
                  <a:cubicBezTo>
                    <a:pt x="5692" y="6775"/>
                    <a:pt x="5954" y="6882"/>
                    <a:pt x="6144" y="7073"/>
                  </a:cubicBezTo>
                  <a:cubicBezTo>
                    <a:pt x="6323" y="7275"/>
                    <a:pt x="6430" y="7525"/>
                    <a:pt x="6418" y="7787"/>
                  </a:cubicBezTo>
                  <a:lnTo>
                    <a:pt x="6359" y="9204"/>
                  </a:lnTo>
                  <a:cubicBezTo>
                    <a:pt x="6097" y="9299"/>
                    <a:pt x="5775" y="9335"/>
                    <a:pt x="5430" y="9335"/>
                  </a:cubicBezTo>
                  <a:cubicBezTo>
                    <a:pt x="5085" y="9335"/>
                    <a:pt x="4763" y="9299"/>
                    <a:pt x="4513" y="9204"/>
                  </a:cubicBezTo>
                  <a:lnTo>
                    <a:pt x="4454" y="7787"/>
                  </a:lnTo>
                  <a:cubicBezTo>
                    <a:pt x="4430" y="7525"/>
                    <a:pt x="4537" y="7275"/>
                    <a:pt x="4715" y="7073"/>
                  </a:cubicBezTo>
                  <a:cubicBezTo>
                    <a:pt x="4906" y="6882"/>
                    <a:pt x="5168" y="6775"/>
                    <a:pt x="5430" y="6775"/>
                  </a:cubicBezTo>
                  <a:close/>
                  <a:moveTo>
                    <a:pt x="5430" y="1334"/>
                  </a:moveTo>
                  <a:cubicBezTo>
                    <a:pt x="8061" y="1334"/>
                    <a:pt x="10204" y="3322"/>
                    <a:pt x="10204" y="5775"/>
                  </a:cubicBezTo>
                  <a:cubicBezTo>
                    <a:pt x="10204" y="6823"/>
                    <a:pt x="9811" y="7835"/>
                    <a:pt x="9073" y="8644"/>
                  </a:cubicBezTo>
                  <a:cubicBezTo>
                    <a:pt x="8418" y="9359"/>
                    <a:pt x="7549" y="9859"/>
                    <a:pt x="6573" y="10085"/>
                  </a:cubicBezTo>
                  <a:cubicBezTo>
                    <a:pt x="6620" y="9966"/>
                    <a:pt x="6656" y="9835"/>
                    <a:pt x="6656" y="9704"/>
                  </a:cubicBezTo>
                  <a:lnTo>
                    <a:pt x="6668" y="9442"/>
                  </a:lnTo>
                  <a:cubicBezTo>
                    <a:pt x="6740" y="9406"/>
                    <a:pt x="6811" y="9371"/>
                    <a:pt x="6894" y="9311"/>
                  </a:cubicBezTo>
                  <a:cubicBezTo>
                    <a:pt x="6966" y="9263"/>
                    <a:pt x="6978" y="9168"/>
                    <a:pt x="6918" y="9085"/>
                  </a:cubicBezTo>
                  <a:cubicBezTo>
                    <a:pt x="6884" y="9044"/>
                    <a:pt x="6843" y="9023"/>
                    <a:pt x="6798" y="9023"/>
                  </a:cubicBezTo>
                  <a:cubicBezTo>
                    <a:pt x="6764" y="9023"/>
                    <a:pt x="6728" y="9035"/>
                    <a:pt x="6692" y="9061"/>
                  </a:cubicBezTo>
                  <a:lnTo>
                    <a:pt x="6680" y="9073"/>
                  </a:lnTo>
                  <a:lnTo>
                    <a:pt x="6728" y="7835"/>
                  </a:lnTo>
                  <a:cubicBezTo>
                    <a:pt x="6740" y="7478"/>
                    <a:pt x="6609" y="7144"/>
                    <a:pt x="6370" y="6882"/>
                  </a:cubicBezTo>
                  <a:cubicBezTo>
                    <a:pt x="6120" y="6632"/>
                    <a:pt x="5787" y="6489"/>
                    <a:pt x="5430" y="6489"/>
                  </a:cubicBezTo>
                  <a:cubicBezTo>
                    <a:pt x="5073" y="6489"/>
                    <a:pt x="4751" y="6632"/>
                    <a:pt x="4489" y="6882"/>
                  </a:cubicBezTo>
                  <a:cubicBezTo>
                    <a:pt x="4239" y="7144"/>
                    <a:pt x="4120" y="7478"/>
                    <a:pt x="4132" y="7835"/>
                  </a:cubicBezTo>
                  <a:lnTo>
                    <a:pt x="4180" y="9073"/>
                  </a:lnTo>
                  <a:lnTo>
                    <a:pt x="4168" y="9061"/>
                  </a:lnTo>
                  <a:cubicBezTo>
                    <a:pt x="4138" y="9041"/>
                    <a:pt x="4104" y="9032"/>
                    <a:pt x="4070" y="9032"/>
                  </a:cubicBezTo>
                  <a:cubicBezTo>
                    <a:pt x="4023" y="9032"/>
                    <a:pt x="3976" y="9050"/>
                    <a:pt x="3942" y="9085"/>
                  </a:cubicBezTo>
                  <a:cubicBezTo>
                    <a:pt x="3894" y="9168"/>
                    <a:pt x="3918" y="9252"/>
                    <a:pt x="3977" y="9311"/>
                  </a:cubicBezTo>
                  <a:cubicBezTo>
                    <a:pt x="4037" y="9359"/>
                    <a:pt x="4108" y="9406"/>
                    <a:pt x="4192" y="9442"/>
                  </a:cubicBezTo>
                  <a:lnTo>
                    <a:pt x="4215" y="9704"/>
                  </a:lnTo>
                  <a:cubicBezTo>
                    <a:pt x="4215" y="9835"/>
                    <a:pt x="4239" y="9966"/>
                    <a:pt x="4287" y="10085"/>
                  </a:cubicBezTo>
                  <a:cubicBezTo>
                    <a:pt x="3322" y="9859"/>
                    <a:pt x="2441" y="9359"/>
                    <a:pt x="1787" y="8644"/>
                  </a:cubicBezTo>
                  <a:cubicBezTo>
                    <a:pt x="1060" y="7835"/>
                    <a:pt x="655" y="6823"/>
                    <a:pt x="655" y="5775"/>
                  </a:cubicBezTo>
                  <a:cubicBezTo>
                    <a:pt x="655" y="3334"/>
                    <a:pt x="2799" y="1334"/>
                    <a:pt x="5430" y="1334"/>
                  </a:cubicBezTo>
                  <a:close/>
                  <a:moveTo>
                    <a:pt x="6335" y="9549"/>
                  </a:moveTo>
                  <a:lnTo>
                    <a:pt x="6335" y="9668"/>
                  </a:lnTo>
                  <a:cubicBezTo>
                    <a:pt x="6323" y="10156"/>
                    <a:pt x="5918" y="10537"/>
                    <a:pt x="5430" y="10537"/>
                  </a:cubicBezTo>
                  <a:cubicBezTo>
                    <a:pt x="4942" y="10537"/>
                    <a:pt x="4549" y="10145"/>
                    <a:pt x="4525" y="9668"/>
                  </a:cubicBezTo>
                  <a:lnTo>
                    <a:pt x="4525" y="9549"/>
                  </a:lnTo>
                  <a:cubicBezTo>
                    <a:pt x="4787" y="9621"/>
                    <a:pt x="5108" y="9668"/>
                    <a:pt x="5430" y="9668"/>
                  </a:cubicBezTo>
                  <a:cubicBezTo>
                    <a:pt x="5763" y="9668"/>
                    <a:pt x="6073" y="9621"/>
                    <a:pt x="6335" y="9549"/>
                  </a:cubicBezTo>
                  <a:close/>
                  <a:moveTo>
                    <a:pt x="2025" y="0"/>
                  </a:moveTo>
                  <a:cubicBezTo>
                    <a:pt x="905" y="0"/>
                    <a:pt x="1" y="905"/>
                    <a:pt x="1" y="2024"/>
                  </a:cubicBezTo>
                  <a:cubicBezTo>
                    <a:pt x="1" y="2679"/>
                    <a:pt x="322" y="3298"/>
                    <a:pt x="846" y="3668"/>
                  </a:cubicBezTo>
                  <a:cubicBezTo>
                    <a:pt x="501" y="4310"/>
                    <a:pt x="322" y="5025"/>
                    <a:pt x="322" y="5751"/>
                  </a:cubicBezTo>
                  <a:cubicBezTo>
                    <a:pt x="322" y="6882"/>
                    <a:pt x="763" y="7978"/>
                    <a:pt x="1548" y="8835"/>
                  </a:cubicBezTo>
                  <a:cubicBezTo>
                    <a:pt x="2310" y="9668"/>
                    <a:pt x="3358" y="10240"/>
                    <a:pt x="4513" y="10430"/>
                  </a:cubicBezTo>
                  <a:cubicBezTo>
                    <a:pt x="4727" y="10680"/>
                    <a:pt x="5061" y="10847"/>
                    <a:pt x="5430" y="10847"/>
                  </a:cubicBezTo>
                  <a:cubicBezTo>
                    <a:pt x="5799" y="10847"/>
                    <a:pt x="6132" y="10680"/>
                    <a:pt x="6359" y="10430"/>
                  </a:cubicBezTo>
                  <a:cubicBezTo>
                    <a:pt x="7502" y="10240"/>
                    <a:pt x="8537" y="9668"/>
                    <a:pt x="9299" y="8835"/>
                  </a:cubicBezTo>
                  <a:cubicBezTo>
                    <a:pt x="10085" y="7978"/>
                    <a:pt x="10526" y="6882"/>
                    <a:pt x="10526" y="5751"/>
                  </a:cubicBezTo>
                  <a:cubicBezTo>
                    <a:pt x="10526" y="5025"/>
                    <a:pt x="10347" y="4310"/>
                    <a:pt x="10002" y="3668"/>
                  </a:cubicBezTo>
                  <a:cubicBezTo>
                    <a:pt x="10538" y="3298"/>
                    <a:pt x="10859" y="2691"/>
                    <a:pt x="10859" y="2024"/>
                  </a:cubicBezTo>
                  <a:cubicBezTo>
                    <a:pt x="10859" y="905"/>
                    <a:pt x="9954" y="0"/>
                    <a:pt x="8835" y="0"/>
                  </a:cubicBezTo>
                  <a:cubicBezTo>
                    <a:pt x="8025" y="0"/>
                    <a:pt x="7287" y="489"/>
                    <a:pt x="6966" y="1227"/>
                  </a:cubicBezTo>
                  <a:cubicBezTo>
                    <a:pt x="6478" y="1084"/>
                    <a:pt x="5954" y="1012"/>
                    <a:pt x="5430" y="1012"/>
                  </a:cubicBezTo>
                  <a:cubicBezTo>
                    <a:pt x="4906" y="1012"/>
                    <a:pt x="4394" y="1084"/>
                    <a:pt x="3894" y="1227"/>
                  </a:cubicBezTo>
                  <a:cubicBezTo>
                    <a:pt x="3584" y="489"/>
                    <a:pt x="2846" y="0"/>
                    <a:pt x="202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80" name="Google Shape;12680;p83"/>
            <p:cNvSpPr/>
            <p:nvPr/>
          </p:nvSpPr>
          <p:spPr>
            <a:xfrm>
              <a:off x="4773581" y="1658002"/>
              <a:ext cx="48416" cy="59840"/>
            </a:xfrm>
            <a:custGeom>
              <a:avLst/>
              <a:gdLst/>
              <a:ahLst/>
              <a:cxnLst/>
              <a:rect l="l" t="t" r="r" b="b"/>
              <a:pathLst>
                <a:path w="1513" h="1870" extrusionOk="0">
                  <a:moveTo>
                    <a:pt x="763" y="1"/>
                  </a:moveTo>
                  <a:cubicBezTo>
                    <a:pt x="346" y="1"/>
                    <a:pt x="1" y="346"/>
                    <a:pt x="1" y="763"/>
                  </a:cubicBezTo>
                  <a:lnTo>
                    <a:pt x="1" y="1108"/>
                  </a:lnTo>
                  <a:cubicBezTo>
                    <a:pt x="1" y="1525"/>
                    <a:pt x="346" y="1870"/>
                    <a:pt x="763" y="1870"/>
                  </a:cubicBezTo>
                  <a:cubicBezTo>
                    <a:pt x="1180" y="1870"/>
                    <a:pt x="1513" y="1525"/>
                    <a:pt x="1513" y="1108"/>
                  </a:cubicBezTo>
                  <a:lnTo>
                    <a:pt x="1513" y="763"/>
                  </a:lnTo>
                  <a:cubicBezTo>
                    <a:pt x="1501" y="656"/>
                    <a:pt x="1489" y="536"/>
                    <a:pt x="1430" y="441"/>
                  </a:cubicBezTo>
                  <a:cubicBezTo>
                    <a:pt x="1394" y="380"/>
                    <a:pt x="1340" y="344"/>
                    <a:pt x="1280" y="344"/>
                  </a:cubicBezTo>
                  <a:cubicBezTo>
                    <a:pt x="1259" y="344"/>
                    <a:pt x="1237" y="349"/>
                    <a:pt x="1215" y="358"/>
                  </a:cubicBezTo>
                  <a:cubicBezTo>
                    <a:pt x="1144" y="406"/>
                    <a:pt x="1096" y="489"/>
                    <a:pt x="1144" y="572"/>
                  </a:cubicBezTo>
                  <a:cubicBezTo>
                    <a:pt x="1180" y="632"/>
                    <a:pt x="1191" y="691"/>
                    <a:pt x="1191" y="763"/>
                  </a:cubicBezTo>
                  <a:lnTo>
                    <a:pt x="1191" y="1108"/>
                  </a:lnTo>
                  <a:cubicBezTo>
                    <a:pt x="1191" y="1346"/>
                    <a:pt x="1001" y="1537"/>
                    <a:pt x="763" y="1537"/>
                  </a:cubicBezTo>
                  <a:cubicBezTo>
                    <a:pt x="525" y="1537"/>
                    <a:pt x="322" y="1346"/>
                    <a:pt x="322" y="1108"/>
                  </a:cubicBezTo>
                  <a:lnTo>
                    <a:pt x="322" y="763"/>
                  </a:lnTo>
                  <a:cubicBezTo>
                    <a:pt x="322" y="525"/>
                    <a:pt x="525" y="334"/>
                    <a:pt x="763" y="334"/>
                  </a:cubicBezTo>
                  <a:cubicBezTo>
                    <a:pt x="846" y="334"/>
                    <a:pt x="918" y="263"/>
                    <a:pt x="918" y="167"/>
                  </a:cubicBezTo>
                  <a:cubicBezTo>
                    <a:pt x="918" y="72"/>
                    <a:pt x="846" y="1"/>
                    <a:pt x="7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81" name="Google Shape;12681;p83"/>
            <p:cNvSpPr/>
            <p:nvPr/>
          </p:nvSpPr>
          <p:spPr>
            <a:xfrm>
              <a:off x="4920653" y="1658002"/>
              <a:ext cx="48416" cy="59840"/>
            </a:xfrm>
            <a:custGeom>
              <a:avLst/>
              <a:gdLst/>
              <a:ahLst/>
              <a:cxnLst/>
              <a:rect l="l" t="t" r="r" b="b"/>
              <a:pathLst>
                <a:path w="1513" h="1870" extrusionOk="0">
                  <a:moveTo>
                    <a:pt x="763" y="1"/>
                  </a:moveTo>
                  <a:cubicBezTo>
                    <a:pt x="346" y="1"/>
                    <a:pt x="1" y="346"/>
                    <a:pt x="1" y="763"/>
                  </a:cubicBezTo>
                  <a:lnTo>
                    <a:pt x="1" y="1108"/>
                  </a:lnTo>
                  <a:cubicBezTo>
                    <a:pt x="1" y="1525"/>
                    <a:pt x="346" y="1870"/>
                    <a:pt x="763" y="1870"/>
                  </a:cubicBezTo>
                  <a:cubicBezTo>
                    <a:pt x="1179" y="1870"/>
                    <a:pt x="1513" y="1525"/>
                    <a:pt x="1513" y="1108"/>
                  </a:cubicBezTo>
                  <a:lnTo>
                    <a:pt x="1513" y="763"/>
                  </a:lnTo>
                  <a:cubicBezTo>
                    <a:pt x="1501" y="656"/>
                    <a:pt x="1477" y="536"/>
                    <a:pt x="1429" y="441"/>
                  </a:cubicBezTo>
                  <a:cubicBezTo>
                    <a:pt x="1394" y="380"/>
                    <a:pt x="1340" y="344"/>
                    <a:pt x="1280" y="344"/>
                  </a:cubicBezTo>
                  <a:cubicBezTo>
                    <a:pt x="1259" y="344"/>
                    <a:pt x="1237" y="349"/>
                    <a:pt x="1215" y="358"/>
                  </a:cubicBezTo>
                  <a:cubicBezTo>
                    <a:pt x="1144" y="406"/>
                    <a:pt x="1096" y="489"/>
                    <a:pt x="1144" y="572"/>
                  </a:cubicBezTo>
                  <a:cubicBezTo>
                    <a:pt x="1179" y="632"/>
                    <a:pt x="1191" y="691"/>
                    <a:pt x="1191" y="763"/>
                  </a:cubicBezTo>
                  <a:lnTo>
                    <a:pt x="1191" y="1108"/>
                  </a:lnTo>
                  <a:cubicBezTo>
                    <a:pt x="1191" y="1346"/>
                    <a:pt x="1001" y="1537"/>
                    <a:pt x="763" y="1537"/>
                  </a:cubicBezTo>
                  <a:cubicBezTo>
                    <a:pt x="525" y="1537"/>
                    <a:pt x="322" y="1346"/>
                    <a:pt x="322" y="1108"/>
                  </a:cubicBezTo>
                  <a:lnTo>
                    <a:pt x="322" y="763"/>
                  </a:lnTo>
                  <a:cubicBezTo>
                    <a:pt x="322" y="525"/>
                    <a:pt x="525" y="334"/>
                    <a:pt x="763" y="334"/>
                  </a:cubicBezTo>
                  <a:cubicBezTo>
                    <a:pt x="846" y="334"/>
                    <a:pt x="917" y="263"/>
                    <a:pt x="917" y="167"/>
                  </a:cubicBezTo>
                  <a:cubicBezTo>
                    <a:pt x="917" y="72"/>
                    <a:pt x="846" y="1"/>
                    <a:pt x="7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82" name="Google Shape;12682;p83"/>
          <p:cNvGrpSpPr/>
          <p:nvPr/>
        </p:nvGrpSpPr>
        <p:grpSpPr>
          <a:xfrm>
            <a:off x="4804711" y="2619928"/>
            <a:ext cx="463360" cy="471680"/>
            <a:chOff x="3603533" y="1964946"/>
            <a:chExt cx="347520" cy="353760"/>
          </a:xfrm>
          <a:solidFill>
            <a:srgbClr val="D2DE00"/>
          </a:solidFill>
        </p:grpSpPr>
        <p:sp>
          <p:nvSpPr>
            <p:cNvPr id="12683" name="Google Shape;12683;p83"/>
            <p:cNvSpPr/>
            <p:nvPr/>
          </p:nvSpPr>
          <p:spPr>
            <a:xfrm>
              <a:off x="3603533" y="1964946"/>
              <a:ext cx="347520" cy="353760"/>
            </a:xfrm>
            <a:custGeom>
              <a:avLst/>
              <a:gdLst/>
              <a:ahLst/>
              <a:cxnLst/>
              <a:rect l="l" t="t" r="r" b="b"/>
              <a:pathLst>
                <a:path w="10860" h="11055" extrusionOk="0">
                  <a:moveTo>
                    <a:pt x="596" y="5672"/>
                  </a:moveTo>
                  <a:cubicBezTo>
                    <a:pt x="608" y="5672"/>
                    <a:pt x="632" y="5672"/>
                    <a:pt x="656" y="5684"/>
                  </a:cubicBezTo>
                  <a:cubicBezTo>
                    <a:pt x="537" y="5863"/>
                    <a:pt x="513" y="6065"/>
                    <a:pt x="548" y="6184"/>
                  </a:cubicBezTo>
                  <a:cubicBezTo>
                    <a:pt x="560" y="6292"/>
                    <a:pt x="668" y="6339"/>
                    <a:pt x="715" y="6351"/>
                  </a:cubicBezTo>
                  <a:cubicBezTo>
                    <a:pt x="679" y="6363"/>
                    <a:pt x="632" y="6387"/>
                    <a:pt x="596" y="6387"/>
                  </a:cubicBezTo>
                  <a:cubicBezTo>
                    <a:pt x="441" y="6387"/>
                    <a:pt x="322" y="6268"/>
                    <a:pt x="322" y="6113"/>
                  </a:cubicBezTo>
                  <a:lnTo>
                    <a:pt x="322" y="5934"/>
                  </a:lnTo>
                  <a:cubicBezTo>
                    <a:pt x="322" y="5792"/>
                    <a:pt x="441" y="5672"/>
                    <a:pt x="596" y="5672"/>
                  </a:cubicBezTo>
                  <a:close/>
                  <a:moveTo>
                    <a:pt x="4918" y="6857"/>
                  </a:moveTo>
                  <a:cubicBezTo>
                    <a:pt x="5037" y="6857"/>
                    <a:pt x="5130" y="6890"/>
                    <a:pt x="5180" y="6946"/>
                  </a:cubicBezTo>
                  <a:cubicBezTo>
                    <a:pt x="5228" y="7018"/>
                    <a:pt x="5204" y="7161"/>
                    <a:pt x="5085" y="7339"/>
                  </a:cubicBezTo>
                  <a:cubicBezTo>
                    <a:pt x="4918" y="7577"/>
                    <a:pt x="4799" y="7828"/>
                    <a:pt x="4739" y="8066"/>
                  </a:cubicBezTo>
                  <a:cubicBezTo>
                    <a:pt x="4478" y="7673"/>
                    <a:pt x="4287" y="7280"/>
                    <a:pt x="4192" y="7066"/>
                  </a:cubicBezTo>
                  <a:cubicBezTo>
                    <a:pt x="4358" y="7018"/>
                    <a:pt x="4466" y="6982"/>
                    <a:pt x="4537" y="6946"/>
                  </a:cubicBezTo>
                  <a:cubicBezTo>
                    <a:pt x="4678" y="6884"/>
                    <a:pt x="4809" y="6857"/>
                    <a:pt x="4918" y="6857"/>
                  </a:cubicBezTo>
                  <a:close/>
                  <a:moveTo>
                    <a:pt x="8464" y="324"/>
                  </a:moveTo>
                  <a:cubicBezTo>
                    <a:pt x="8714" y="324"/>
                    <a:pt x="8950" y="378"/>
                    <a:pt x="9169" y="481"/>
                  </a:cubicBezTo>
                  <a:cubicBezTo>
                    <a:pt x="9645" y="743"/>
                    <a:pt x="9942" y="1220"/>
                    <a:pt x="10097" y="1541"/>
                  </a:cubicBezTo>
                  <a:cubicBezTo>
                    <a:pt x="9938" y="1498"/>
                    <a:pt x="9780" y="1477"/>
                    <a:pt x="9628" y="1477"/>
                  </a:cubicBezTo>
                  <a:cubicBezTo>
                    <a:pt x="9361" y="1477"/>
                    <a:pt x="9112" y="1543"/>
                    <a:pt x="8907" y="1672"/>
                  </a:cubicBezTo>
                  <a:cubicBezTo>
                    <a:pt x="8585" y="1922"/>
                    <a:pt x="8418" y="2315"/>
                    <a:pt x="8466" y="2827"/>
                  </a:cubicBezTo>
                  <a:cubicBezTo>
                    <a:pt x="8526" y="3458"/>
                    <a:pt x="8942" y="4089"/>
                    <a:pt x="9371" y="4756"/>
                  </a:cubicBezTo>
                  <a:cubicBezTo>
                    <a:pt x="9942" y="5625"/>
                    <a:pt x="10538" y="6494"/>
                    <a:pt x="10538" y="7589"/>
                  </a:cubicBezTo>
                  <a:cubicBezTo>
                    <a:pt x="10514" y="8470"/>
                    <a:pt x="10240" y="9268"/>
                    <a:pt x="9728" y="9816"/>
                  </a:cubicBezTo>
                  <a:cubicBezTo>
                    <a:pt x="9192" y="10399"/>
                    <a:pt x="8454" y="10697"/>
                    <a:pt x="7585" y="10697"/>
                  </a:cubicBezTo>
                  <a:lnTo>
                    <a:pt x="4668" y="10697"/>
                  </a:lnTo>
                  <a:cubicBezTo>
                    <a:pt x="4739" y="10494"/>
                    <a:pt x="4930" y="10328"/>
                    <a:pt x="5180" y="10328"/>
                  </a:cubicBezTo>
                  <a:lnTo>
                    <a:pt x="6383" y="10328"/>
                  </a:lnTo>
                  <a:cubicBezTo>
                    <a:pt x="6466" y="10328"/>
                    <a:pt x="6549" y="10256"/>
                    <a:pt x="6549" y="10161"/>
                  </a:cubicBezTo>
                  <a:cubicBezTo>
                    <a:pt x="6549" y="10066"/>
                    <a:pt x="6466" y="9994"/>
                    <a:pt x="6383" y="9994"/>
                  </a:cubicBezTo>
                  <a:lnTo>
                    <a:pt x="5978" y="9994"/>
                  </a:lnTo>
                  <a:cubicBezTo>
                    <a:pt x="5621" y="9768"/>
                    <a:pt x="5180" y="9328"/>
                    <a:pt x="5049" y="8756"/>
                  </a:cubicBezTo>
                  <a:cubicBezTo>
                    <a:pt x="4966" y="8339"/>
                    <a:pt x="5073" y="7911"/>
                    <a:pt x="5370" y="7494"/>
                  </a:cubicBezTo>
                  <a:cubicBezTo>
                    <a:pt x="5668" y="7077"/>
                    <a:pt x="5513" y="6815"/>
                    <a:pt x="5430" y="6720"/>
                  </a:cubicBezTo>
                  <a:cubicBezTo>
                    <a:pt x="5318" y="6588"/>
                    <a:pt x="5135" y="6522"/>
                    <a:pt x="4926" y="6522"/>
                  </a:cubicBezTo>
                  <a:cubicBezTo>
                    <a:pt x="4759" y="6522"/>
                    <a:pt x="4574" y="6564"/>
                    <a:pt x="4394" y="6649"/>
                  </a:cubicBezTo>
                  <a:cubicBezTo>
                    <a:pt x="4281" y="6705"/>
                    <a:pt x="4082" y="6798"/>
                    <a:pt x="3745" y="6798"/>
                  </a:cubicBezTo>
                  <a:cubicBezTo>
                    <a:pt x="3445" y="6798"/>
                    <a:pt x="3034" y="6724"/>
                    <a:pt x="2477" y="6482"/>
                  </a:cubicBezTo>
                  <a:cubicBezTo>
                    <a:pt x="1882" y="6232"/>
                    <a:pt x="1310" y="6125"/>
                    <a:pt x="989" y="6065"/>
                  </a:cubicBezTo>
                  <a:cubicBezTo>
                    <a:pt x="953" y="6053"/>
                    <a:pt x="882" y="6053"/>
                    <a:pt x="846" y="6042"/>
                  </a:cubicBezTo>
                  <a:cubicBezTo>
                    <a:pt x="846" y="5946"/>
                    <a:pt x="870" y="5803"/>
                    <a:pt x="1060" y="5708"/>
                  </a:cubicBezTo>
                  <a:cubicBezTo>
                    <a:pt x="1092" y="5699"/>
                    <a:pt x="1141" y="5695"/>
                    <a:pt x="1201" y="5695"/>
                  </a:cubicBezTo>
                  <a:cubicBezTo>
                    <a:pt x="1298" y="5695"/>
                    <a:pt x="1423" y="5705"/>
                    <a:pt x="1549" y="5720"/>
                  </a:cubicBezTo>
                  <a:cubicBezTo>
                    <a:pt x="1739" y="5737"/>
                    <a:pt x="1967" y="5757"/>
                    <a:pt x="2218" y="5757"/>
                  </a:cubicBezTo>
                  <a:cubicBezTo>
                    <a:pt x="2877" y="5757"/>
                    <a:pt x="3697" y="5613"/>
                    <a:pt x="4430" y="4863"/>
                  </a:cubicBezTo>
                  <a:cubicBezTo>
                    <a:pt x="4489" y="4803"/>
                    <a:pt x="4489" y="4696"/>
                    <a:pt x="4430" y="4637"/>
                  </a:cubicBezTo>
                  <a:cubicBezTo>
                    <a:pt x="4400" y="4607"/>
                    <a:pt x="4358" y="4592"/>
                    <a:pt x="4317" y="4592"/>
                  </a:cubicBezTo>
                  <a:cubicBezTo>
                    <a:pt x="4275" y="4592"/>
                    <a:pt x="4233" y="4607"/>
                    <a:pt x="4204" y="4637"/>
                  </a:cubicBezTo>
                  <a:cubicBezTo>
                    <a:pt x="3608" y="5232"/>
                    <a:pt x="2977" y="5411"/>
                    <a:pt x="2406" y="5446"/>
                  </a:cubicBezTo>
                  <a:cubicBezTo>
                    <a:pt x="2227" y="5387"/>
                    <a:pt x="2072" y="5280"/>
                    <a:pt x="1977" y="5172"/>
                  </a:cubicBezTo>
                  <a:cubicBezTo>
                    <a:pt x="2120" y="5172"/>
                    <a:pt x="2287" y="5161"/>
                    <a:pt x="2465" y="5113"/>
                  </a:cubicBezTo>
                  <a:cubicBezTo>
                    <a:pt x="2549" y="5101"/>
                    <a:pt x="2596" y="5006"/>
                    <a:pt x="2584" y="4922"/>
                  </a:cubicBezTo>
                  <a:cubicBezTo>
                    <a:pt x="2574" y="4839"/>
                    <a:pt x="2499" y="4801"/>
                    <a:pt x="2425" y="4801"/>
                  </a:cubicBezTo>
                  <a:cubicBezTo>
                    <a:pt x="2415" y="4801"/>
                    <a:pt x="2404" y="4802"/>
                    <a:pt x="2394" y="4803"/>
                  </a:cubicBezTo>
                  <a:cubicBezTo>
                    <a:pt x="2241" y="4843"/>
                    <a:pt x="2103" y="4859"/>
                    <a:pt x="1981" y="4859"/>
                  </a:cubicBezTo>
                  <a:cubicBezTo>
                    <a:pt x="1552" y="4859"/>
                    <a:pt x="1310" y="4660"/>
                    <a:pt x="1227" y="4577"/>
                  </a:cubicBezTo>
                  <a:cubicBezTo>
                    <a:pt x="1275" y="4268"/>
                    <a:pt x="1584" y="3148"/>
                    <a:pt x="2703" y="2767"/>
                  </a:cubicBezTo>
                  <a:lnTo>
                    <a:pt x="2703" y="2827"/>
                  </a:lnTo>
                  <a:cubicBezTo>
                    <a:pt x="2703" y="2910"/>
                    <a:pt x="2775" y="2982"/>
                    <a:pt x="2870" y="2982"/>
                  </a:cubicBezTo>
                  <a:cubicBezTo>
                    <a:pt x="2954" y="2982"/>
                    <a:pt x="3037" y="2910"/>
                    <a:pt x="3037" y="2827"/>
                  </a:cubicBezTo>
                  <a:cubicBezTo>
                    <a:pt x="3049" y="2291"/>
                    <a:pt x="3346" y="2065"/>
                    <a:pt x="3489" y="1993"/>
                  </a:cubicBezTo>
                  <a:cubicBezTo>
                    <a:pt x="3823" y="2386"/>
                    <a:pt x="3727" y="2863"/>
                    <a:pt x="3727" y="2898"/>
                  </a:cubicBezTo>
                  <a:cubicBezTo>
                    <a:pt x="3716" y="2982"/>
                    <a:pt x="3775" y="3077"/>
                    <a:pt x="3846" y="3089"/>
                  </a:cubicBezTo>
                  <a:lnTo>
                    <a:pt x="3882" y="3089"/>
                  </a:lnTo>
                  <a:cubicBezTo>
                    <a:pt x="3930" y="3089"/>
                    <a:pt x="3966" y="3077"/>
                    <a:pt x="4001" y="3029"/>
                  </a:cubicBezTo>
                  <a:cubicBezTo>
                    <a:pt x="4132" y="3160"/>
                    <a:pt x="4311" y="3398"/>
                    <a:pt x="4370" y="3696"/>
                  </a:cubicBezTo>
                  <a:cubicBezTo>
                    <a:pt x="4382" y="3779"/>
                    <a:pt x="4442" y="3815"/>
                    <a:pt x="4525" y="3815"/>
                  </a:cubicBezTo>
                  <a:cubicBezTo>
                    <a:pt x="6037" y="3863"/>
                    <a:pt x="7418" y="4684"/>
                    <a:pt x="8192" y="5982"/>
                  </a:cubicBezTo>
                  <a:cubicBezTo>
                    <a:pt x="8538" y="6554"/>
                    <a:pt x="8752" y="7208"/>
                    <a:pt x="8788" y="7863"/>
                  </a:cubicBezTo>
                  <a:cubicBezTo>
                    <a:pt x="8835" y="8566"/>
                    <a:pt x="8704" y="9256"/>
                    <a:pt x="8371" y="9911"/>
                  </a:cubicBezTo>
                  <a:cubicBezTo>
                    <a:pt x="8335" y="9983"/>
                    <a:pt x="8371" y="10090"/>
                    <a:pt x="8454" y="10125"/>
                  </a:cubicBezTo>
                  <a:cubicBezTo>
                    <a:pt x="8478" y="10149"/>
                    <a:pt x="8490" y="10149"/>
                    <a:pt x="8526" y="10149"/>
                  </a:cubicBezTo>
                  <a:cubicBezTo>
                    <a:pt x="8585" y="10149"/>
                    <a:pt x="8645" y="10113"/>
                    <a:pt x="8669" y="10054"/>
                  </a:cubicBezTo>
                  <a:cubicBezTo>
                    <a:pt x="9014" y="9351"/>
                    <a:pt x="9169" y="8613"/>
                    <a:pt x="9121" y="7851"/>
                  </a:cubicBezTo>
                  <a:cubicBezTo>
                    <a:pt x="9073" y="7137"/>
                    <a:pt x="8847" y="6434"/>
                    <a:pt x="8478" y="5815"/>
                  </a:cubicBezTo>
                  <a:cubicBezTo>
                    <a:pt x="8121" y="5208"/>
                    <a:pt x="7633" y="4696"/>
                    <a:pt x="7061" y="4327"/>
                  </a:cubicBezTo>
                  <a:cubicBezTo>
                    <a:pt x="6787" y="3553"/>
                    <a:pt x="6394" y="2172"/>
                    <a:pt x="6847" y="1243"/>
                  </a:cubicBezTo>
                  <a:cubicBezTo>
                    <a:pt x="7025" y="862"/>
                    <a:pt x="7347" y="589"/>
                    <a:pt x="7799" y="446"/>
                  </a:cubicBezTo>
                  <a:cubicBezTo>
                    <a:pt x="8029" y="364"/>
                    <a:pt x="8252" y="324"/>
                    <a:pt x="8464" y="324"/>
                  </a:cubicBezTo>
                  <a:close/>
                  <a:moveTo>
                    <a:pt x="8449" y="0"/>
                  </a:moveTo>
                  <a:cubicBezTo>
                    <a:pt x="8203" y="0"/>
                    <a:pt x="7947" y="46"/>
                    <a:pt x="7680" y="136"/>
                  </a:cubicBezTo>
                  <a:cubicBezTo>
                    <a:pt x="7145" y="315"/>
                    <a:pt x="6752" y="636"/>
                    <a:pt x="6525" y="1112"/>
                  </a:cubicBezTo>
                  <a:cubicBezTo>
                    <a:pt x="6311" y="1577"/>
                    <a:pt x="6252" y="2172"/>
                    <a:pt x="6335" y="2875"/>
                  </a:cubicBezTo>
                  <a:cubicBezTo>
                    <a:pt x="6383" y="3244"/>
                    <a:pt x="6490" y="3660"/>
                    <a:pt x="6621" y="4077"/>
                  </a:cubicBezTo>
                  <a:cubicBezTo>
                    <a:pt x="6025" y="3744"/>
                    <a:pt x="5335" y="3565"/>
                    <a:pt x="4644" y="3529"/>
                  </a:cubicBezTo>
                  <a:cubicBezTo>
                    <a:pt x="4489" y="3065"/>
                    <a:pt x="4180" y="2767"/>
                    <a:pt x="4025" y="2660"/>
                  </a:cubicBezTo>
                  <a:cubicBezTo>
                    <a:pt x="4013" y="2422"/>
                    <a:pt x="3942" y="2065"/>
                    <a:pt x="3668" y="1767"/>
                  </a:cubicBezTo>
                  <a:lnTo>
                    <a:pt x="3704" y="1589"/>
                  </a:lnTo>
                  <a:cubicBezTo>
                    <a:pt x="3716" y="1505"/>
                    <a:pt x="3656" y="1422"/>
                    <a:pt x="3573" y="1410"/>
                  </a:cubicBezTo>
                  <a:cubicBezTo>
                    <a:pt x="3564" y="1409"/>
                    <a:pt x="3556" y="1409"/>
                    <a:pt x="3549" y="1409"/>
                  </a:cubicBezTo>
                  <a:cubicBezTo>
                    <a:pt x="3466" y="1409"/>
                    <a:pt x="3405" y="1465"/>
                    <a:pt x="3394" y="1541"/>
                  </a:cubicBezTo>
                  <a:lnTo>
                    <a:pt x="3358" y="1720"/>
                  </a:lnTo>
                  <a:cubicBezTo>
                    <a:pt x="3192" y="1803"/>
                    <a:pt x="2882" y="1993"/>
                    <a:pt x="2751" y="2434"/>
                  </a:cubicBezTo>
                  <a:cubicBezTo>
                    <a:pt x="1227" y="2839"/>
                    <a:pt x="894" y="4399"/>
                    <a:pt x="894" y="4672"/>
                  </a:cubicBezTo>
                  <a:cubicBezTo>
                    <a:pt x="894" y="4696"/>
                    <a:pt x="906" y="4744"/>
                    <a:pt x="918" y="4756"/>
                  </a:cubicBezTo>
                  <a:cubicBezTo>
                    <a:pt x="929" y="4780"/>
                    <a:pt x="1108" y="5018"/>
                    <a:pt x="1501" y="5149"/>
                  </a:cubicBezTo>
                  <a:cubicBezTo>
                    <a:pt x="1549" y="5208"/>
                    <a:pt x="1620" y="5339"/>
                    <a:pt x="1763" y="5458"/>
                  </a:cubicBezTo>
                  <a:cubicBezTo>
                    <a:pt x="1703" y="5458"/>
                    <a:pt x="1644" y="5446"/>
                    <a:pt x="1584" y="5446"/>
                  </a:cubicBezTo>
                  <a:cubicBezTo>
                    <a:pt x="1447" y="5428"/>
                    <a:pt x="1325" y="5416"/>
                    <a:pt x="1220" y="5416"/>
                  </a:cubicBezTo>
                  <a:cubicBezTo>
                    <a:pt x="1114" y="5416"/>
                    <a:pt x="1025" y="5428"/>
                    <a:pt x="953" y="5458"/>
                  </a:cubicBezTo>
                  <a:cubicBezTo>
                    <a:pt x="929" y="5458"/>
                    <a:pt x="929" y="5470"/>
                    <a:pt x="918" y="5470"/>
                  </a:cubicBezTo>
                  <a:cubicBezTo>
                    <a:pt x="870" y="5446"/>
                    <a:pt x="810" y="5411"/>
                    <a:pt x="751" y="5399"/>
                  </a:cubicBezTo>
                  <a:lnTo>
                    <a:pt x="751" y="5339"/>
                  </a:lnTo>
                  <a:cubicBezTo>
                    <a:pt x="751" y="5256"/>
                    <a:pt x="679" y="5172"/>
                    <a:pt x="596" y="5172"/>
                  </a:cubicBezTo>
                  <a:cubicBezTo>
                    <a:pt x="501" y="5172"/>
                    <a:pt x="429" y="5256"/>
                    <a:pt x="429" y="5339"/>
                  </a:cubicBezTo>
                  <a:lnTo>
                    <a:pt x="429" y="5399"/>
                  </a:lnTo>
                  <a:cubicBezTo>
                    <a:pt x="167" y="5470"/>
                    <a:pt x="1" y="5696"/>
                    <a:pt x="1" y="5970"/>
                  </a:cubicBezTo>
                  <a:lnTo>
                    <a:pt x="1" y="6149"/>
                  </a:lnTo>
                  <a:cubicBezTo>
                    <a:pt x="1" y="6470"/>
                    <a:pt x="263" y="6744"/>
                    <a:pt x="596" y="6744"/>
                  </a:cubicBezTo>
                  <a:cubicBezTo>
                    <a:pt x="798" y="6744"/>
                    <a:pt x="989" y="6637"/>
                    <a:pt x="1096" y="6458"/>
                  </a:cubicBezTo>
                  <a:cubicBezTo>
                    <a:pt x="1430" y="6518"/>
                    <a:pt x="1870" y="6625"/>
                    <a:pt x="2358" y="6827"/>
                  </a:cubicBezTo>
                  <a:cubicBezTo>
                    <a:pt x="2958" y="7080"/>
                    <a:pt x="3399" y="7165"/>
                    <a:pt x="3740" y="7165"/>
                  </a:cubicBezTo>
                  <a:cubicBezTo>
                    <a:pt x="3785" y="7165"/>
                    <a:pt x="3829" y="7164"/>
                    <a:pt x="3870" y="7161"/>
                  </a:cubicBezTo>
                  <a:cubicBezTo>
                    <a:pt x="3954" y="7375"/>
                    <a:pt x="4239" y="8018"/>
                    <a:pt x="4704" y="8542"/>
                  </a:cubicBezTo>
                  <a:cubicBezTo>
                    <a:pt x="4704" y="8661"/>
                    <a:pt x="4716" y="8768"/>
                    <a:pt x="4739" y="8887"/>
                  </a:cubicBezTo>
                  <a:cubicBezTo>
                    <a:pt x="4847" y="9363"/>
                    <a:pt x="5132" y="9756"/>
                    <a:pt x="5454" y="10042"/>
                  </a:cubicBezTo>
                  <a:lnTo>
                    <a:pt x="5180" y="10042"/>
                  </a:lnTo>
                  <a:cubicBezTo>
                    <a:pt x="4692" y="10042"/>
                    <a:pt x="4323" y="10435"/>
                    <a:pt x="4323" y="10887"/>
                  </a:cubicBezTo>
                  <a:cubicBezTo>
                    <a:pt x="4323" y="10983"/>
                    <a:pt x="4394" y="11054"/>
                    <a:pt x="4489" y="11054"/>
                  </a:cubicBezTo>
                  <a:lnTo>
                    <a:pt x="7597" y="11054"/>
                  </a:lnTo>
                  <a:cubicBezTo>
                    <a:pt x="8561" y="11054"/>
                    <a:pt x="9383" y="10709"/>
                    <a:pt x="9978" y="10078"/>
                  </a:cubicBezTo>
                  <a:cubicBezTo>
                    <a:pt x="10550" y="9459"/>
                    <a:pt x="10859" y="8590"/>
                    <a:pt x="10859" y="7613"/>
                  </a:cubicBezTo>
                  <a:cubicBezTo>
                    <a:pt x="10847" y="6399"/>
                    <a:pt x="10204" y="5434"/>
                    <a:pt x="9645" y="4577"/>
                  </a:cubicBezTo>
                  <a:cubicBezTo>
                    <a:pt x="9228" y="3958"/>
                    <a:pt x="8835" y="3363"/>
                    <a:pt x="8776" y="2791"/>
                  </a:cubicBezTo>
                  <a:cubicBezTo>
                    <a:pt x="8752" y="2410"/>
                    <a:pt x="8847" y="2113"/>
                    <a:pt x="9073" y="1946"/>
                  </a:cubicBezTo>
                  <a:cubicBezTo>
                    <a:pt x="9208" y="1850"/>
                    <a:pt x="9386" y="1802"/>
                    <a:pt x="9584" y="1802"/>
                  </a:cubicBezTo>
                  <a:cubicBezTo>
                    <a:pt x="9806" y="1802"/>
                    <a:pt x="10055" y="1862"/>
                    <a:pt x="10300" y="1982"/>
                  </a:cubicBezTo>
                  <a:cubicBezTo>
                    <a:pt x="10320" y="1989"/>
                    <a:pt x="10339" y="1993"/>
                    <a:pt x="10359" y="1993"/>
                  </a:cubicBezTo>
                  <a:cubicBezTo>
                    <a:pt x="10399" y="1993"/>
                    <a:pt x="10439" y="1978"/>
                    <a:pt x="10478" y="1946"/>
                  </a:cubicBezTo>
                  <a:cubicBezTo>
                    <a:pt x="10514" y="1898"/>
                    <a:pt x="10550" y="1839"/>
                    <a:pt x="10514" y="1779"/>
                  </a:cubicBezTo>
                  <a:cubicBezTo>
                    <a:pt x="10502" y="1743"/>
                    <a:pt x="10181" y="672"/>
                    <a:pt x="9300" y="208"/>
                  </a:cubicBezTo>
                  <a:cubicBezTo>
                    <a:pt x="9036" y="69"/>
                    <a:pt x="8751" y="0"/>
                    <a:pt x="844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84" name="Google Shape;12684;p83"/>
            <p:cNvSpPr/>
            <p:nvPr/>
          </p:nvSpPr>
          <p:spPr>
            <a:xfrm>
              <a:off x="3823757" y="2285522"/>
              <a:ext cx="16416" cy="10304"/>
            </a:xfrm>
            <a:custGeom>
              <a:avLst/>
              <a:gdLst/>
              <a:ahLst/>
              <a:cxnLst/>
              <a:rect l="l" t="t" r="r" b="b"/>
              <a:pathLst>
                <a:path w="513" h="322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346" y="322"/>
                  </a:lnTo>
                  <a:cubicBezTo>
                    <a:pt x="441" y="322"/>
                    <a:pt x="513" y="250"/>
                    <a:pt x="513" y="155"/>
                  </a:cubicBezTo>
                  <a:cubicBezTo>
                    <a:pt x="513" y="72"/>
                    <a:pt x="441" y="0"/>
                    <a:pt x="3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85" name="Google Shape;12685;p83"/>
            <p:cNvSpPr/>
            <p:nvPr/>
          </p:nvSpPr>
          <p:spPr>
            <a:xfrm>
              <a:off x="3664493" y="2075218"/>
              <a:ext cx="26720" cy="26688"/>
            </a:xfrm>
            <a:custGeom>
              <a:avLst/>
              <a:gdLst/>
              <a:ahLst/>
              <a:cxnLst/>
              <a:rect l="l" t="t" r="r" b="b"/>
              <a:pathLst>
                <a:path w="835" h="834" extrusionOk="0">
                  <a:moveTo>
                    <a:pt x="417" y="321"/>
                  </a:moveTo>
                  <a:cubicBezTo>
                    <a:pt x="477" y="321"/>
                    <a:pt x="513" y="357"/>
                    <a:pt x="513" y="417"/>
                  </a:cubicBezTo>
                  <a:cubicBezTo>
                    <a:pt x="513" y="476"/>
                    <a:pt x="453" y="524"/>
                    <a:pt x="417" y="524"/>
                  </a:cubicBezTo>
                  <a:cubicBezTo>
                    <a:pt x="358" y="524"/>
                    <a:pt x="310" y="476"/>
                    <a:pt x="310" y="417"/>
                  </a:cubicBezTo>
                  <a:cubicBezTo>
                    <a:pt x="310" y="357"/>
                    <a:pt x="346" y="321"/>
                    <a:pt x="417" y="321"/>
                  </a:cubicBezTo>
                  <a:close/>
                  <a:moveTo>
                    <a:pt x="417" y="0"/>
                  </a:moveTo>
                  <a:cubicBezTo>
                    <a:pt x="179" y="0"/>
                    <a:pt x="1" y="202"/>
                    <a:pt x="1" y="417"/>
                  </a:cubicBezTo>
                  <a:cubicBezTo>
                    <a:pt x="1" y="655"/>
                    <a:pt x="191" y="833"/>
                    <a:pt x="417" y="833"/>
                  </a:cubicBezTo>
                  <a:cubicBezTo>
                    <a:pt x="656" y="833"/>
                    <a:pt x="834" y="643"/>
                    <a:pt x="834" y="417"/>
                  </a:cubicBezTo>
                  <a:cubicBezTo>
                    <a:pt x="834" y="202"/>
                    <a:pt x="632" y="0"/>
                    <a:pt x="41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86" name="Google Shape;12686;p83"/>
          <p:cNvGrpSpPr/>
          <p:nvPr/>
        </p:nvGrpSpPr>
        <p:grpSpPr>
          <a:xfrm>
            <a:off x="2601020" y="2619117"/>
            <a:ext cx="477056" cy="469931"/>
            <a:chOff x="1950765" y="1964338"/>
            <a:chExt cx="357792" cy="352448"/>
          </a:xfrm>
          <a:solidFill>
            <a:srgbClr val="D2DE00"/>
          </a:solidFill>
        </p:grpSpPr>
        <p:sp>
          <p:nvSpPr>
            <p:cNvPr id="12687" name="Google Shape;12687;p83"/>
            <p:cNvSpPr/>
            <p:nvPr/>
          </p:nvSpPr>
          <p:spPr>
            <a:xfrm>
              <a:off x="2048301" y="2152530"/>
              <a:ext cx="48800" cy="59488"/>
            </a:xfrm>
            <a:custGeom>
              <a:avLst/>
              <a:gdLst/>
              <a:ahLst/>
              <a:cxnLst/>
              <a:rect l="l" t="t" r="r" b="b"/>
              <a:pathLst>
                <a:path w="1525" h="1859" extrusionOk="0">
                  <a:moveTo>
                    <a:pt x="762" y="1"/>
                  </a:moveTo>
                  <a:cubicBezTo>
                    <a:pt x="346" y="1"/>
                    <a:pt x="0" y="334"/>
                    <a:pt x="0" y="751"/>
                  </a:cubicBezTo>
                  <a:lnTo>
                    <a:pt x="0" y="1096"/>
                  </a:lnTo>
                  <a:cubicBezTo>
                    <a:pt x="0" y="1513"/>
                    <a:pt x="346" y="1858"/>
                    <a:pt x="762" y="1858"/>
                  </a:cubicBezTo>
                  <a:cubicBezTo>
                    <a:pt x="1179" y="1858"/>
                    <a:pt x="1524" y="1513"/>
                    <a:pt x="1524" y="1096"/>
                  </a:cubicBezTo>
                  <a:lnTo>
                    <a:pt x="1524" y="751"/>
                  </a:lnTo>
                  <a:cubicBezTo>
                    <a:pt x="1524" y="656"/>
                    <a:pt x="1489" y="549"/>
                    <a:pt x="1453" y="442"/>
                  </a:cubicBezTo>
                  <a:cubicBezTo>
                    <a:pt x="1419" y="390"/>
                    <a:pt x="1360" y="351"/>
                    <a:pt x="1303" y="351"/>
                  </a:cubicBezTo>
                  <a:cubicBezTo>
                    <a:pt x="1280" y="351"/>
                    <a:pt x="1259" y="357"/>
                    <a:pt x="1239" y="370"/>
                  </a:cubicBezTo>
                  <a:cubicBezTo>
                    <a:pt x="1167" y="418"/>
                    <a:pt x="1120" y="501"/>
                    <a:pt x="1167" y="572"/>
                  </a:cubicBezTo>
                  <a:cubicBezTo>
                    <a:pt x="1191" y="632"/>
                    <a:pt x="1215" y="703"/>
                    <a:pt x="1215" y="775"/>
                  </a:cubicBezTo>
                  <a:lnTo>
                    <a:pt x="1215" y="1120"/>
                  </a:lnTo>
                  <a:cubicBezTo>
                    <a:pt x="1215" y="1358"/>
                    <a:pt x="1012" y="1561"/>
                    <a:pt x="762" y="1561"/>
                  </a:cubicBezTo>
                  <a:cubicBezTo>
                    <a:pt x="524" y="1561"/>
                    <a:pt x="322" y="1370"/>
                    <a:pt x="322" y="1120"/>
                  </a:cubicBezTo>
                  <a:lnTo>
                    <a:pt x="322" y="775"/>
                  </a:lnTo>
                  <a:cubicBezTo>
                    <a:pt x="322" y="537"/>
                    <a:pt x="512" y="322"/>
                    <a:pt x="762" y="322"/>
                  </a:cubicBezTo>
                  <a:cubicBezTo>
                    <a:pt x="858" y="322"/>
                    <a:pt x="929" y="251"/>
                    <a:pt x="929" y="156"/>
                  </a:cubicBezTo>
                  <a:cubicBezTo>
                    <a:pt x="929" y="72"/>
                    <a:pt x="858" y="1"/>
                    <a:pt x="76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88" name="Google Shape;12688;p83"/>
            <p:cNvSpPr/>
            <p:nvPr/>
          </p:nvSpPr>
          <p:spPr>
            <a:xfrm>
              <a:off x="2164109" y="2152530"/>
              <a:ext cx="48800" cy="59488"/>
            </a:xfrm>
            <a:custGeom>
              <a:avLst/>
              <a:gdLst/>
              <a:ahLst/>
              <a:cxnLst/>
              <a:rect l="l" t="t" r="r" b="b"/>
              <a:pathLst>
                <a:path w="1525" h="1859" extrusionOk="0">
                  <a:moveTo>
                    <a:pt x="763" y="1"/>
                  </a:moveTo>
                  <a:cubicBezTo>
                    <a:pt x="346" y="1"/>
                    <a:pt x="1" y="334"/>
                    <a:pt x="1" y="751"/>
                  </a:cubicBezTo>
                  <a:lnTo>
                    <a:pt x="1" y="1096"/>
                  </a:lnTo>
                  <a:cubicBezTo>
                    <a:pt x="1" y="1513"/>
                    <a:pt x="346" y="1858"/>
                    <a:pt x="763" y="1858"/>
                  </a:cubicBezTo>
                  <a:cubicBezTo>
                    <a:pt x="1180" y="1858"/>
                    <a:pt x="1525" y="1513"/>
                    <a:pt x="1525" y="1096"/>
                  </a:cubicBezTo>
                  <a:lnTo>
                    <a:pt x="1525" y="751"/>
                  </a:lnTo>
                  <a:cubicBezTo>
                    <a:pt x="1525" y="656"/>
                    <a:pt x="1489" y="549"/>
                    <a:pt x="1442" y="442"/>
                  </a:cubicBezTo>
                  <a:cubicBezTo>
                    <a:pt x="1416" y="390"/>
                    <a:pt x="1359" y="351"/>
                    <a:pt x="1303" y="351"/>
                  </a:cubicBezTo>
                  <a:cubicBezTo>
                    <a:pt x="1281" y="351"/>
                    <a:pt x="1259" y="357"/>
                    <a:pt x="1239" y="370"/>
                  </a:cubicBezTo>
                  <a:cubicBezTo>
                    <a:pt x="1168" y="418"/>
                    <a:pt x="1120" y="501"/>
                    <a:pt x="1168" y="572"/>
                  </a:cubicBezTo>
                  <a:cubicBezTo>
                    <a:pt x="1192" y="632"/>
                    <a:pt x="1203" y="703"/>
                    <a:pt x="1203" y="775"/>
                  </a:cubicBezTo>
                  <a:lnTo>
                    <a:pt x="1203" y="1120"/>
                  </a:lnTo>
                  <a:cubicBezTo>
                    <a:pt x="1203" y="1358"/>
                    <a:pt x="1013" y="1561"/>
                    <a:pt x="763" y="1561"/>
                  </a:cubicBezTo>
                  <a:cubicBezTo>
                    <a:pt x="525" y="1561"/>
                    <a:pt x="311" y="1370"/>
                    <a:pt x="311" y="1120"/>
                  </a:cubicBezTo>
                  <a:lnTo>
                    <a:pt x="311" y="775"/>
                  </a:lnTo>
                  <a:cubicBezTo>
                    <a:pt x="311" y="537"/>
                    <a:pt x="513" y="322"/>
                    <a:pt x="763" y="322"/>
                  </a:cubicBezTo>
                  <a:cubicBezTo>
                    <a:pt x="846" y="322"/>
                    <a:pt x="930" y="251"/>
                    <a:pt x="930" y="156"/>
                  </a:cubicBezTo>
                  <a:cubicBezTo>
                    <a:pt x="930" y="72"/>
                    <a:pt x="846" y="1"/>
                    <a:pt x="7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89" name="Google Shape;12689;p83"/>
            <p:cNvSpPr/>
            <p:nvPr/>
          </p:nvSpPr>
          <p:spPr>
            <a:xfrm>
              <a:off x="2097453" y="2224562"/>
              <a:ext cx="65952" cy="56416"/>
            </a:xfrm>
            <a:custGeom>
              <a:avLst/>
              <a:gdLst/>
              <a:ahLst/>
              <a:cxnLst/>
              <a:rect l="l" t="t" r="r" b="b"/>
              <a:pathLst>
                <a:path w="2061" h="1763" extrusionOk="0">
                  <a:moveTo>
                    <a:pt x="1012" y="322"/>
                  </a:moveTo>
                  <a:cubicBezTo>
                    <a:pt x="1405" y="322"/>
                    <a:pt x="1715" y="560"/>
                    <a:pt x="1715" y="858"/>
                  </a:cubicBezTo>
                  <a:cubicBezTo>
                    <a:pt x="1727" y="1096"/>
                    <a:pt x="1489" y="1250"/>
                    <a:pt x="1191" y="1405"/>
                  </a:cubicBezTo>
                  <a:cubicBezTo>
                    <a:pt x="1131" y="1435"/>
                    <a:pt x="1075" y="1450"/>
                    <a:pt x="1021" y="1450"/>
                  </a:cubicBezTo>
                  <a:cubicBezTo>
                    <a:pt x="968" y="1450"/>
                    <a:pt x="917" y="1435"/>
                    <a:pt x="870" y="1405"/>
                  </a:cubicBezTo>
                  <a:lnTo>
                    <a:pt x="846" y="1405"/>
                  </a:lnTo>
                  <a:cubicBezTo>
                    <a:pt x="548" y="1250"/>
                    <a:pt x="310" y="1096"/>
                    <a:pt x="310" y="858"/>
                  </a:cubicBezTo>
                  <a:cubicBezTo>
                    <a:pt x="310" y="560"/>
                    <a:pt x="631" y="322"/>
                    <a:pt x="1012" y="322"/>
                  </a:cubicBezTo>
                  <a:close/>
                  <a:moveTo>
                    <a:pt x="1024" y="0"/>
                  </a:moveTo>
                  <a:cubicBezTo>
                    <a:pt x="465" y="0"/>
                    <a:pt x="0" y="381"/>
                    <a:pt x="0" y="846"/>
                  </a:cubicBezTo>
                  <a:cubicBezTo>
                    <a:pt x="0" y="1310"/>
                    <a:pt x="417" y="1524"/>
                    <a:pt x="703" y="1679"/>
                  </a:cubicBezTo>
                  <a:lnTo>
                    <a:pt x="715" y="1679"/>
                  </a:lnTo>
                  <a:cubicBezTo>
                    <a:pt x="822" y="1739"/>
                    <a:pt x="929" y="1762"/>
                    <a:pt x="1024" y="1762"/>
                  </a:cubicBezTo>
                  <a:cubicBezTo>
                    <a:pt x="1131" y="1762"/>
                    <a:pt x="1239" y="1739"/>
                    <a:pt x="1346" y="1679"/>
                  </a:cubicBezTo>
                  <a:lnTo>
                    <a:pt x="1358" y="1679"/>
                  </a:lnTo>
                  <a:cubicBezTo>
                    <a:pt x="1643" y="1524"/>
                    <a:pt x="2060" y="1286"/>
                    <a:pt x="2060" y="846"/>
                  </a:cubicBezTo>
                  <a:cubicBezTo>
                    <a:pt x="2060" y="381"/>
                    <a:pt x="1596" y="0"/>
                    <a:pt x="10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90" name="Google Shape;12690;p83"/>
            <p:cNvSpPr/>
            <p:nvPr/>
          </p:nvSpPr>
          <p:spPr>
            <a:xfrm>
              <a:off x="1950765" y="1964338"/>
              <a:ext cx="357792" cy="352448"/>
            </a:xfrm>
            <a:custGeom>
              <a:avLst/>
              <a:gdLst/>
              <a:ahLst/>
              <a:cxnLst/>
              <a:rect l="l" t="t" r="r" b="b"/>
              <a:pathLst>
                <a:path w="11181" h="11014" extrusionOk="0">
                  <a:moveTo>
                    <a:pt x="2155" y="346"/>
                  </a:moveTo>
                  <a:cubicBezTo>
                    <a:pt x="2429" y="357"/>
                    <a:pt x="2715" y="453"/>
                    <a:pt x="2977" y="608"/>
                  </a:cubicBezTo>
                  <a:cubicBezTo>
                    <a:pt x="3453" y="893"/>
                    <a:pt x="3822" y="1358"/>
                    <a:pt x="4025" y="1917"/>
                  </a:cubicBezTo>
                  <a:cubicBezTo>
                    <a:pt x="4049" y="2001"/>
                    <a:pt x="4060" y="2072"/>
                    <a:pt x="4072" y="2132"/>
                  </a:cubicBezTo>
                  <a:cubicBezTo>
                    <a:pt x="3930" y="2203"/>
                    <a:pt x="3763" y="2298"/>
                    <a:pt x="3620" y="2393"/>
                  </a:cubicBezTo>
                  <a:cubicBezTo>
                    <a:pt x="3584" y="2239"/>
                    <a:pt x="3537" y="2072"/>
                    <a:pt x="3477" y="1905"/>
                  </a:cubicBezTo>
                  <a:cubicBezTo>
                    <a:pt x="3275" y="1322"/>
                    <a:pt x="2929" y="846"/>
                    <a:pt x="2501" y="536"/>
                  </a:cubicBezTo>
                  <a:cubicBezTo>
                    <a:pt x="2382" y="453"/>
                    <a:pt x="2263" y="393"/>
                    <a:pt x="2155" y="346"/>
                  </a:cubicBezTo>
                  <a:close/>
                  <a:moveTo>
                    <a:pt x="1582" y="529"/>
                  </a:moveTo>
                  <a:cubicBezTo>
                    <a:pt x="2211" y="529"/>
                    <a:pt x="2889" y="1119"/>
                    <a:pt x="3203" y="2012"/>
                  </a:cubicBezTo>
                  <a:cubicBezTo>
                    <a:pt x="3275" y="2203"/>
                    <a:pt x="3322" y="2417"/>
                    <a:pt x="3346" y="2608"/>
                  </a:cubicBezTo>
                  <a:cubicBezTo>
                    <a:pt x="3048" y="2846"/>
                    <a:pt x="2775" y="3132"/>
                    <a:pt x="2501" y="3453"/>
                  </a:cubicBezTo>
                  <a:cubicBezTo>
                    <a:pt x="2239" y="3786"/>
                    <a:pt x="2001" y="4156"/>
                    <a:pt x="1798" y="4537"/>
                  </a:cubicBezTo>
                  <a:cubicBezTo>
                    <a:pt x="1251" y="4287"/>
                    <a:pt x="810" y="3786"/>
                    <a:pt x="584" y="3144"/>
                  </a:cubicBezTo>
                  <a:cubicBezTo>
                    <a:pt x="370" y="2572"/>
                    <a:pt x="370" y="1977"/>
                    <a:pt x="572" y="1465"/>
                  </a:cubicBezTo>
                  <a:cubicBezTo>
                    <a:pt x="703" y="1108"/>
                    <a:pt x="929" y="810"/>
                    <a:pt x="1203" y="608"/>
                  </a:cubicBezTo>
                  <a:cubicBezTo>
                    <a:pt x="1227" y="596"/>
                    <a:pt x="1251" y="596"/>
                    <a:pt x="1263" y="584"/>
                  </a:cubicBezTo>
                  <a:cubicBezTo>
                    <a:pt x="1366" y="547"/>
                    <a:pt x="1474" y="529"/>
                    <a:pt x="1582" y="529"/>
                  </a:cubicBezTo>
                  <a:close/>
                  <a:moveTo>
                    <a:pt x="9061" y="357"/>
                  </a:moveTo>
                  <a:lnTo>
                    <a:pt x="9061" y="357"/>
                  </a:lnTo>
                  <a:cubicBezTo>
                    <a:pt x="8930" y="417"/>
                    <a:pt x="8811" y="488"/>
                    <a:pt x="8680" y="584"/>
                  </a:cubicBezTo>
                  <a:cubicBezTo>
                    <a:pt x="8609" y="643"/>
                    <a:pt x="8585" y="727"/>
                    <a:pt x="8644" y="810"/>
                  </a:cubicBezTo>
                  <a:cubicBezTo>
                    <a:pt x="8680" y="846"/>
                    <a:pt x="8728" y="869"/>
                    <a:pt x="8787" y="869"/>
                  </a:cubicBezTo>
                  <a:cubicBezTo>
                    <a:pt x="8811" y="869"/>
                    <a:pt x="8859" y="846"/>
                    <a:pt x="8871" y="834"/>
                  </a:cubicBezTo>
                  <a:cubicBezTo>
                    <a:pt x="9134" y="647"/>
                    <a:pt x="9409" y="545"/>
                    <a:pt x="9662" y="545"/>
                  </a:cubicBezTo>
                  <a:cubicBezTo>
                    <a:pt x="9764" y="545"/>
                    <a:pt x="9862" y="561"/>
                    <a:pt x="9954" y="596"/>
                  </a:cubicBezTo>
                  <a:cubicBezTo>
                    <a:pt x="9978" y="596"/>
                    <a:pt x="10002" y="608"/>
                    <a:pt x="10037" y="631"/>
                  </a:cubicBezTo>
                  <a:cubicBezTo>
                    <a:pt x="10311" y="822"/>
                    <a:pt x="10526" y="1119"/>
                    <a:pt x="10657" y="1477"/>
                  </a:cubicBezTo>
                  <a:cubicBezTo>
                    <a:pt x="10847" y="1989"/>
                    <a:pt x="10835" y="2584"/>
                    <a:pt x="10645" y="3155"/>
                  </a:cubicBezTo>
                  <a:cubicBezTo>
                    <a:pt x="10418" y="3775"/>
                    <a:pt x="9978" y="4298"/>
                    <a:pt x="9418" y="4548"/>
                  </a:cubicBezTo>
                  <a:cubicBezTo>
                    <a:pt x="9228" y="4167"/>
                    <a:pt x="8990" y="3810"/>
                    <a:pt x="8728" y="3465"/>
                  </a:cubicBezTo>
                  <a:cubicBezTo>
                    <a:pt x="8454" y="3144"/>
                    <a:pt x="8168" y="2858"/>
                    <a:pt x="7870" y="2620"/>
                  </a:cubicBezTo>
                  <a:cubicBezTo>
                    <a:pt x="7906" y="2429"/>
                    <a:pt x="7954" y="2215"/>
                    <a:pt x="8025" y="2024"/>
                  </a:cubicBezTo>
                  <a:cubicBezTo>
                    <a:pt x="8109" y="1774"/>
                    <a:pt x="8251" y="1536"/>
                    <a:pt x="8394" y="1310"/>
                  </a:cubicBezTo>
                  <a:cubicBezTo>
                    <a:pt x="8454" y="1239"/>
                    <a:pt x="8430" y="1131"/>
                    <a:pt x="8371" y="1084"/>
                  </a:cubicBezTo>
                  <a:cubicBezTo>
                    <a:pt x="8340" y="1062"/>
                    <a:pt x="8309" y="1053"/>
                    <a:pt x="8278" y="1053"/>
                  </a:cubicBezTo>
                  <a:cubicBezTo>
                    <a:pt x="8225" y="1053"/>
                    <a:pt x="8175" y="1081"/>
                    <a:pt x="8144" y="1119"/>
                  </a:cubicBezTo>
                  <a:cubicBezTo>
                    <a:pt x="7966" y="1358"/>
                    <a:pt x="7835" y="1620"/>
                    <a:pt x="7728" y="1905"/>
                  </a:cubicBezTo>
                  <a:cubicBezTo>
                    <a:pt x="7668" y="2072"/>
                    <a:pt x="7620" y="2227"/>
                    <a:pt x="7597" y="2393"/>
                  </a:cubicBezTo>
                  <a:cubicBezTo>
                    <a:pt x="7442" y="2286"/>
                    <a:pt x="7299" y="2203"/>
                    <a:pt x="7132" y="2132"/>
                  </a:cubicBezTo>
                  <a:cubicBezTo>
                    <a:pt x="7156" y="2060"/>
                    <a:pt x="7180" y="1977"/>
                    <a:pt x="7204" y="1917"/>
                  </a:cubicBezTo>
                  <a:cubicBezTo>
                    <a:pt x="7418" y="1358"/>
                    <a:pt x="7787" y="893"/>
                    <a:pt x="8251" y="608"/>
                  </a:cubicBezTo>
                  <a:cubicBezTo>
                    <a:pt x="8513" y="465"/>
                    <a:pt x="8787" y="369"/>
                    <a:pt x="9061" y="357"/>
                  </a:cubicBezTo>
                  <a:close/>
                  <a:moveTo>
                    <a:pt x="5620" y="2072"/>
                  </a:moveTo>
                  <a:cubicBezTo>
                    <a:pt x="6632" y="2072"/>
                    <a:pt x="7680" y="2655"/>
                    <a:pt x="8502" y="3667"/>
                  </a:cubicBezTo>
                  <a:cubicBezTo>
                    <a:pt x="9311" y="4679"/>
                    <a:pt x="9775" y="5965"/>
                    <a:pt x="9775" y="7204"/>
                  </a:cubicBezTo>
                  <a:cubicBezTo>
                    <a:pt x="9764" y="7656"/>
                    <a:pt x="9645" y="8085"/>
                    <a:pt x="9418" y="8466"/>
                  </a:cubicBezTo>
                  <a:cubicBezTo>
                    <a:pt x="9121" y="8454"/>
                    <a:pt x="8834" y="8450"/>
                    <a:pt x="8581" y="8450"/>
                  </a:cubicBezTo>
                  <a:cubicBezTo>
                    <a:pt x="8076" y="8450"/>
                    <a:pt x="7708" y="8466"/>
                    <a:pt x="7668" y="8466"/>
                  </a:cubicBezTo>
                  <a:cubicBezTo>
                    <a:pt x="7573" y="8466"/>
                    <a:pt x="7501" y="8549"/>
                    <a:pt x="7513" y="8632"/>
                  </a:cubicBezTo>
                  <a:cubicBezTo>
                    <a:pt x="7513" y="8721"/>
                    <a:pt x="7585" y="8788"/>
                    <a:pt x="7662" y="8788"/>
                  </a:cubicBezTo>
                  <a:cubicBezTo>
                    <a:pt x="7668" y="8788"/>
                    <a:pt x="7674" y="8788"/>
                    <a:pt x="7680" y="8787"/>
                  </a:cubicBezTo>
                  <a:cubicBezTo>
                    <a:pt x="7688" y="8787"/>
                    <a:pt x="8003" y="8771"/>
                    <a:pt x="8455" y="8771"/>
                  </a:cubicBezTo>
                  <a:cubicBezTo>
                    <a:pt x="8681" y="8771"/>
                    <a:pt x="8942" y="8775"/>
                    <a:pt x="9216" y="8787"/>
                  </a:cubicBezTo>
                  <a:cubicBezTo>
                    <a:pt x="9144" y="8882"/>
                    <a:pt x="9061" y="8978"/>
                    <a:pt x="8978" y="9085"/>
                  </a:cubicBezTo>
                  <a:lnTo>
                    <a:pt x="8740" y="9323"/>
                  </a:lnTo>
                  <a:cubicBezTo>
                    <a:pt x="7990" y="9109"/>
                    <a:pt x="7394" y="9001"/>
                    <a:pt x="7370" y="8990"/>
                  </a:cubicBezTo>
                  <a:cubicBezTo>
                    <a:pt x="7362" y="8988"/>
                    <a:pt x="7354" y="8988"/>
                    <a:pt x="7346" y="8988"/>
                  </a:cubicBezTo>
                  <a:cubicBezTo>
                    <a:pt x="7261" y="8988"/>
                    <a:pt x="7191" y="9044"/>
                    <a:pt x="7180" y="9120"/>
                  </a:cubicBezTo>
                  <a:cubicBezTo>
                    <a:pt x="7156" y="9216"/>
                    <a:pt x="7216" y="9299"/>
                    <a:pt x="7311" y="9323"/>
                  </a:cubicBezTo>
                  <a:cubicBezTo>
                    <a:pt x="7323" y="9323"/>
                    <a:pt x="7799" y="9406"/>
                    <a:pt x="8418" y="9573"/>
                  </a:cubicBezTo>
                  <a:cubicBezTo>
                    <a:pt x="7990" y="9871"/>
                    <a:pt x="7478" y="10109"/>
                    <a:pt x="6894" y="10240"/>
                  </a:cubicBezTo>
                  <a:cubicBezTo>
                    <a:pt x="6918" y="10192"/>
                    <a:pt x="6966" y="10168"/>
                    <a:pt x="6989" y="10121"/>
                  </a:cubicBezTo>
                  <a:cubicBezTo>
                    <a:pt x="7037" y="10049"/>
                    <a:pt x="7025" y="9942"/>
                    <a:pt x="6954" y="9894"/>
                  </a:cubicBezTo>
                  <a:cubicBezTo>
                    <a:pt x="6924" y="9882"/>
                    <a:pt x="6892" y="9875"/>
                    <a:pt x="6862" y="9875"/>
                  </a:cubicBezTo>
                  <a:cubicBezTo>
                    <a:pt x="6808" y="9875"/>
                    <a:pt x="6758" y="9896"/>
                    <a:pt x="6727" y="9942"/>
                  </a:cubicBezTo>
                  <a:cubicBezTo>
                    <a:pt x="6608" y="10109"/>
                    <a:pt x="6430" y="10216"/>
                    <a:pt x="6216" y="10216"/>
                  </a:cubicBezTo>
                  <a:cubicBezTo>
                    <a:pt x="6096" y="10216"/>
                    <a:pt x="6001" y="10180"/>
                    <a:pt x="5894" y="10109"/>
                  </a:cubicBezTo>
                  <a:cubicBezTo>
                    <a:pt x="5811" y="10055"/>
                    <a:pt x="5712" y="10028"/>
                    <a:pt x="5616" y="10028"/>
                  </a:cubicBezTo>
                  <a:cubicBezTo>
                    <a:pt x="5519" y="10028"/>
                    <a:pt x="5424" y="10055"/>
                    <a:pt x="5346" y="10109"/>
                  </a:cubicBezTo>
                  <a:cubicBezTo>
                    <a:pt x="5239" y="10168"/>
                    <a:pt x="5132" y="10216"/>
                    <a:pt x="5013" y="10216"/>
                  </a:cubicBezTo>
                  <a:cubicBezTo>
                    <a:pt x="4811" y="10216"/>
                    <a:pt x="4632" y="10109"/>
                    <a:pt x="4513" y="9942"/>
                  </a:cubicBezTo>
                  <a:cubicBezTo>
                    <a:pt x="4482" y="9896"/>
                    <a:pt x="4427" y="9875"/>
                    <a:pt x="4373" y="9875"/>
                  </a:cubicBezTo>
                  <a:cubicBezTo>
                    <a:pt x="4343" y="9875"/>
                    <a:pt x="4312" y="9882"/>
                    <a:pt x="4287" y="9894"/>
                  </a:cubicBezTo>
                  <a:cubicBezTo>
                    <a:pt x="4215" y="9942"/>
                    <a:pt x="4203" y="10049"/>
                    <a:pt x="4239" y="10121"/>
                  </a:cubicBezTo>
                  <a:cubicBezTo>
                    <a:pt x="4275" y="10168"/>
                    <a:pt x="4299" y="10216"/>
                    <a:pt x="4346" y="10240"/>
                  </a:cubicBezTo>
                  <a:cubicBezTo>
                    <a:pt x="3763" y="10109"/>
                    <a:pt x="3263" y="9882"/>
                    <a:pt x="2810" y="9573"/>
                  </a:cubicBezTo>
                  <a:cubicBezTo>
                    <a:pt x="3441" y="9406"/>
                    <a:pt x="3918" y="9323"/>
                    <a:pt x="3930" y="9323"/>
                  </a:cubicBezTo>
                  <a:cubicBezTo>
                    <a:pt x="4025" y="9299"/>
                    <a:pt x="4072" y="9216"/>
                    <a:pt x="4060" y="9120"/>
                  </a:cubicBezTo>
                  <a:cubicBezTo>
                    <a:pt x="4050" y="9044"/>
                    <a:pt x="3969" y="8988"/>
                    <a:pt x="3892" y="8988"/>
                  </a:cubicBezTo>
                  <a:cubicBezTo>
                    <a:pt x="3884" y="8988"/>
                    <a:pt x="3877" y="8988"/>
                    <a:pt x="3870" y="8990"/>
                  </a:cubicBezTo>
                  <a:cubicBezTo>
                    <a:pt x="3822" y="8990"/>
                    <a:pt x="3227" y="9109"/>
                    <a:pt x="2501" y="9323"/>
                  </a:cubicBezTo>
                  <a:cubicBezTo>
                    <a:pt x="2406" y="9240"/>
                    <a:pt x="2334" y="9168"/>
                    <a:pt x="2263" y="9085"/>
                  </a:cubicBezTo>
                  <a:cubicBezTo>
                    <a:pt x="2167" y="8990"/>
                    <a:pt x="2096" y="8882"/>
                    <a:pt x="2025" y="8787"/>
                  </a:cubicBezTo>
                  <a:cubicBezTo>
                    <a:pt x="2298" y="8775"/>
                    <a:pt x="2558" y="8771"/>
                    <a:pt x="2783" y="8771"/>
                  </a:cubicBezTo>
                  <a:cubicBezTo>
                    <a:pt x="3232" y="8771"/>
                    <a:pt x="3545" y="8787"/>
                    <a:pt x="3560" y="8787"/>
                  </a:cubicBezTo>
                  <a:cubicBezTo>
                    <a:pt x="3644" y="8787"/>
                    <a:pt x="3715" y="8728"/>
                    <a:pt x="3715" y="8632"/>
                  </a:cubicBezTo>
                  <a:cubicBezTo>
                    <a:pt x="3715" y="8549"/>
                    <a:pt x="3656" y="8466"/>
                    <a:pt x="3572" y="8466"/>
                  </a:cubicBezTo>
                  <a:cubicBezTo>
                    <a:pt x="3533" y="8466"/>
                    <a:pt x="3160" y="8450"/>
                    <a:pt x="2651" y="8450"/>
                  </a:cubicBezTo>
                  <a:cubicBezTo>
                    <a:pt x="2396" y="8450"/>
                    <a:pt x="2108" y="8454"/>
                    <a:pt x="1810" y="8466"/>
                  </a:cubicBezTo>
                  <a:cubicBezTo>
                    <a:pt x="1596" y="8073"/>
                    <a:pt x="1477" y="7632"/>
                    <a:pt x="1477" y="7204"/>
                  </a:cubicBezTo>
                  <a:cubicBezTo>
                    <a:pt x="1477" y="5965"/>
                    <a:pt x="1929" y="4679"/>
                    <a:pt x="2751" y="3667"/>
                  </a:cubicBezTo>
                  <a:cubicBezTo>
                    <a:pt x="3572" y="2655"/>
                    <a:pt x="4608" y="2072"/>
                    <a:pt x="5620" y="2072"/>
                  </a:cubicBezTo>
                  <a:close/>
                  <a:moveTo>
                    <a:pt x="5605" y="10335"/>
                  </a:moveTo>
                  <a:cubicBezTo>
                    <a:pt x="5641" y="10335"/>
                    <a:pt x="5680" y="10347"/>
                    <a:pt x="5715" y="10371"/>
                  </a:cubicBezTo>
                  <a:cubicBezTo>
                    <a:pt x="5858" y="10478"/>
                    <a:pt x="6037" y="10525"/>
                    <a:pt x="6216" y="10525"/>
                  </a:cubicBezTo>
                  <a:cubicBezTo>
                    <a:pt x="6311" y="10525"/>
                    <a:pt x="6394" y="10502"/>
                    <a:pt x="6477" y="10478"/>
                  </a:cubicBezTo>
                  <a:lnTo>
                    <a:pt x="6477" y="10478"/>
                  </a:lnTo>
                  <a:cubicBezTo>
                    <a:pt x="6204" y="10644"/>
                    <a:pt x="5906" y="10716"/>
                    <a:pt x="5608" y="10716"/>
                  </a:cubicBezTo>
                  <a:cubicBezTo>
                    <a:pt x="5311" y="10716"/>
                    <a:pt x="5013" y="10644"/>
                    <a:pt x="4751" y="10478"/>
                  </a:cubicBezTo>
                  <a:lnTo>
                    <a:pt x="4751" y="10478"/>
                  </a:lnTo>
                  <a:cubicBezTo>
                    <a:pt x="4834" y="10502"/>
                    <a:pt x="4918" y="10525"/>
                    <a:pt x="5001" y="10525"/>
                  </a:cubicBezTo>
                  <a:cubicBezTo>
                    <a:pt x="5180" y="10525"/>
                    <a:pt x="5358" y="10478"/>
                    <a:pt x="5513" y="10371"/>
                  </a:cubicBezTo>
                  <a:cubicBezTo>
                    <a:pt x="5537" y="10347"/>
                    <a:pt x="5570" y="10335"/>
                    <a:pt x="5605" y="10335"/>
                  </a:cubicBezTo>
                  <a:close/>
                  <a:moveTo>
                    <a:pt x="2035" y="1"/>
                  </a:moveTo>
                  <a:cubicBezTo>
                    <a:pt x="1822" y="1"/>
                    <a:pt x="1610" y="39"/>
                    <a:pt x="1405" y="119"/>
                  </a:cubicBezTo>
                  <a:cubicBezTo>
                    <a:pt x="846" y="310"/>
                    <a:pt x="429" y="738"/>
                    <a:pt x="215" y="1358"/>
                  </a:cubicBezTo>
                  <a:cubicBezTo>
                    <a:pt x="0" y="1929"/>
                    <a:pt x="0" y="2620"/>
                    <a:pt x="227" y="3239"/>
                  </a:cubicBezTo>
                  <a:cubicBezTo>
                    <a:pt x="477" y="3953"/>
                    <a:pt x="989" y="4537"/>
                    <a:pt x="1608" y="4822"/>
                  </a:cubicBezTo>
                  <a:cubicBezTo>
                    <a:pt x="1263" y="5584"/>
                    <a:pt x="1084" y="6406"/>
                    <a:pt x="1084" y="7204"/>
                  </a:cubicBezTo>
                  <a:cubicBezTo>
                    <a:pt x="1084" y="7632"/>
                    <a:pt x="1191" y="8085"/>
                    <a:pt x="1382" y="8489"/>
                  </a:cubicBezTo>
                  <a:cubicBezTo>
                    <a:pt x="953" y="8513"/>
                    <a:pt x="524" y="8561"/>
                    <a:pt x="167" y="8644"/>
                  </a:cubicBezTo>
                  <a:cubicBezTo>
                    <a:pt x="72" y="8668"/>
                    <a:pt x="36" y="8751"/>
                    <a:pt x="48" y="8847"/>
                  </a:cubicBezTo>
                  <a:cubicBezTo>
                    <a:pt x="60" y="8918"/>
                    <a:pt x="131" y="8966"/>
                    <a:pt x="215" y="8966"/>
                  </a:cubicBezTo>
                  <a:lnTo>
                    <a:pt x="239" y="8966"/>
                  </a:lnTo>
                  <a:cubicBezTo>
                    <a:pt x="608" y="8870"/>
                    <a:pt x="1084" y="8823"/>
                    <a:pt x="1560" y="8799"/>
                  </a:cubicBezTo>
                  <a:cubicBezTo>
                    <a:pt x="1667" y="8978"/>
                    <a:pt x="1798" y="9144"/>
                    <a:pt x="1953" y="9287"/>
                  </a:cubicBezTo>
                  <a:lnTo>
                    <a:pt x="2072" y="9406"/>
                  </a:lnTo>
                  <a:cubicBezTo>
                    <a:pt x="1667" y="9525"/>
                    <a:pt x="1239" y="9680"/>
                    <a:pt x="834" y="9859"/>
                  </a:cubicBezTo>
                  <a:cubicBezTo>
                    <a:pt x="762" y="9882"/>
                    <a:pt x="715" y="9990"/>
                    <a:pt x="762" y="10061"/>
                  </a:cubicBezTo>
                  <a:cubicBezTo>
                    <a:pt x="786" y="10121"/>
                    <a:pt x="846" y="10156"/>
                    <a:pt x="905" y="10156"/>
                  </a:cubicBezTo>
                  <a:cubicBezTo>
                    <a:pt x="929" y="10156"/>
                    <a:pt x="953" y="10156"/>
                    <a:pt x="965" y="10132"/>
                  </a:cubicBezTo>
                  <a:cubicBezTo>
                    <a:pt x="1417" y="9942"/>
                    <a:pt x="1905" y="9775"/>
                    <a:pt x="2358" y="9644"/>
                  </a:cubicBezTo>
                  <a:cubicBezTo>
                    <a:pt x="2870" y="10061"/>
                    <a:pt x="3501" y="10359"/>
                    <a:pt x="4227" y="10525"/>
                  </a:cubicBezTo>
                  <a:cubicBezTo>
                    <a:pt x="4596" y="10835"/>
                    <a:pt x="5073" y="11014"/>
                    <a:pt x="5573" y="11014"/>
                  </a:cubicBezTo>
                  <a:cubicBezTo>
                    <a:pt x="6061" y="11014"/>
                    <a:pt x="6537" y="10835"/>
                    <a:pt x="6906" y="10525"/>
                  </a:cubicBezTo>
                  <a:cubicBezTo>
                    <a:pt x="7620" y="10359"/>
                    <a:pt x="8263" y="10061"/>
                    <a:pt x="8787" y="9644"/>
                  </a:cubicBezTo>
                  <a:cubicBezTo>
                    <a:pt x="9240" y="9775"/>
                    <a:pt x="9740" y="9942"/>
                    <a:pt x="10168" y="10132"/>
                  </a:cubicBezTo>
                  <a:cubicBezTo>
                    <a:pt x="10180" y="10156"/>
                    <a:pt x="10216" y="10156"/>
                    <a:pt x="10228" y="10156"/>
                  </a:cubicBezTo>
                  <a:cubicBezTo>
                    <a:pt x="10287" y="10156"/>
                    <a:pt x="10347" y="10121"/>
                    <a:pt x="10371" y="10061"/>
                  </a:cubicBezTo>
                  <a:cubicBezTo>
                    <a:pt x="10407" y="9990"/>
                    <a:pt x="10371" y="9882"/>
                    <a:pt x="10299" y="9859"/>
                  </a:cubicBezTo>
                  <a:cubicBezTo>
                    <a:pt x="9918" y="9680"/>
                    <a:pt x="9478" y="9525"/>
                    <a:pt x="9061" y="9406"/>
                  </a:cubicBezTo>
                  <a:lnTo>
                    <a:pt x="9180" y="9287"/>
                  </a:lnTo>
                  <a:cubicBezTo>
                    <a:pt x="9335" y="9144"/>
                    <a:pt x="9466" y="8966"/>
                    <a:pt x="9573" y="8799"/>
                  </a:cubicBezTo>
                  <a:cubicBezTo>
                    <a:pt x="10049" y="8823"/>
                    <a:pt x="10526" y="8870"/>
                    <a:pt x="10895" y="8966"/>
                  </a:cubicBezTo>
                  <a:lnTo>
                    <a:pt x="10930" y="8966"/>
                  </a:lnTo>
                  <a:cubicBezTo>
                    <a:pt x="11002" y="8966"/>
                    <a:pt x="11061" y="8918"/>
                    <a:pt x="11085" y="8847"/>
                  </a:cubicBezTo>
                  <a:cubicBezTo>
                    <a:pt x="11133" y="8751"/>
                    <a:pt x="11085" y="8680"/>
                    <a:pt x="11002" y="8644"/>
                  </a:cubicBezTo>
                  <a:cubicBezTo>
                    <a:pt x="10645" y="8573"/>
                    <a:pt x="10216" y="8513"/>
                    <a:pt x="9775" y="8489"/>
                  </a:cubicBezTo>
                  <a:cubicBezTo>
                    <a:pt x="9978" y="8085"/>
                    <a:pt x="10073" y="7644"/>
                    <a:pt x="10073" y="7204"/>
                  </a:cubicBezTo>
                  <a:cubicBezTo>
                    <a:pt x="10073" y="6406"/>
                    <a:pt x="9895" y="5584"/>
                    <a:pt x="9561" y="4822"/>
                  </a:cubicBezTo>
                  <a:cubicBezTo>
                    <a:pt x="10168" y="4525"/>
                    <a:pt x="10692" y="3941"/>
                    <a:pt x="10942" y="3239"/>
                  </a:cubicBezTo>
                  <a:cubicBezTo>
                    <a:pt x="11169" y="2608"/>
                    <a:pt x="11180" y="1929"/>
                    <a:pt x="10954" y="1358"/>
                  </a:cubicBezTo>
                  <a:cubicBezTo>
                    <a:pt x="10728" y="762"/>
                    <a:pt x="10311" y="334"/>
                    <a:pt x="9764" y="119"/>
                  </a:cubicBezTo>
                  <a:cubicBezTo>
                    <a:pt x="9561" y="49"/>
                    <a:pt x="9352" y="14"/>
                    <a:pt x="9141" y="14"/>
                  </a:cubicBezTo>
                  <a:cubicBezTo>
                    <a:pt x="8782" y="14"/>
                    <a:pt x="8418" y="115"/>
                    <a:pt x="8073" y="310"/>
                  </a:cubicBezTo>
                  <a:cubicBezTo>
                    <a:pt x="7537" y="631"/>
                    <a:pt x="7120" y="1155"/>
                    <a:pt x="6882" y="1786"/>
                  </a:cubicBezTo>
                  <a:cubicBezTo>
                    <a:pt x="6858" y="1846"/>
                    <a:pt x="6835" y="1905"/>
                    <a:pt x="6823" y="1977"/>
                  </a:cubicBezTo>
                  <a:cubicBezTo>
                    <a:pt x="6418" y="1810"/>
                    <a:pt x="6001" y="1727"/>
                    <a:pt x="5584" y="1727"/>
                  </a:cubicBezTo>
                  <a:cubicBezTo>
                    <a:pt x="5168" y="1727"/>
                    <a:pt x="4763" y="1822"/>
                    <a:pt x="4346" y="1977"/>
                  </a:cubicBezTo>
                  <a:cubicBezTo>
                    <a:pt x="4334" y="1917"/>
                    <a:pt x="4299" y="1858"/>
                    <a:pt x="4287" y="1786"/>
                  </a:cubicBezTo>
                  <a:cubicBezTo>
                    <a:pt x="4060" y="1143"/>
                    <a:pt x="3632" y="619"/>
                    <a:pt x="3096" y="310"/>
                  </a:cubicBezTo>
                  <a:cubicBezTo>
                    <a:pt x="2753" y="109"/>
                    <a:pt x="2392" y="1"/>
                    <a:pt x="203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91" name="Google Shape;12691;p83"/>
          <p:cNvGrpSpPr/>
          <p:nvPr/>
        </p:nvGrpSpPr>
        <p:grpSpPr>
          <a:xfrm>
            <a:off x="9914172" y="2619587"/>
            <a:ext cx="490283" cy="470997"/>
            <a:chOff x="7435629" y="1964690"/>
            <a:chExt cx="367712" cy="353248"/>
          </a:xfrm>
          <a:solidFill>
            <a:srgbClr val="D2DE00"/>
          </a:solidFill>
        </p:grpSpPr>
        <p:sp>
          <p:nvSpPr>
            <p:cNvPr id="12692" name="Google Shape;12692;p83"/>
            <p:cNvSpPr/>
            <p:nvPr/>
          </p:nvSpPr>
          <p:spPr>
            <a:xfrm>
              <a:off x="7586125" y="2054258"/>
              <a:ext cx="65952" cy="62880"/>
            </a:xfrm>
            <a:custGeom>
              <a:avLst/>
              <a:gdLst/>
              <a:ahLst/>
              <a:cxnLst/>
              <a:rect l="l" t="t" r="r" b="b"/>
              <a:pathLst>
                <a:path w="2061" h="1965" extrusionOk="0">
                  <a:moveTo>
                    <a:pt x="1037" y="334"/>
                  </a:moveTo>
                  <a:cubicBezTo>
                    <a:pt x="1120" y="334"/>
                    <a:pt x="1299" y="405"/>
                    <a:pt x="1465" y="560"/>
                  </a:cubicBezTo>
                  <a:cubicBezTo>
                    <a:pt x="1596" y="679"/>
                    <a:pt x="1691" y="798"/>
                    <a:pt x="1715" y="917"/>
                  </a:cubicBezTo>
                  <a:cubicBezTo>
                    <a:pt x="1489" y="774"/>
                    <a:pt x="1215" y="691"/>
                    <a:pt x="1037" y="691"/>
                  </a:cubicBezTo>
                  <a:cubicBezTo>
                    <a:pt x="858" y="691"/>
                    <a:pt x="572" y="774"/>
                    <a:pt x="346" y="917"/>
                  </a:cubicBezTo>
                  <a:cubicBezTo>
                    <a:pt x="382" y="810"/>
                    <a:pt x="465" y="667"/>
                    <a:pt x="596" y="560"/>
                  </a:cubicBezTo>
                  <a:cubicBezTo>
                    <a:pt x="763" y="405"/>
                    <a:pt x="941" y="334"/>
                    <a:pt x="1037" y="334"/>
                  </a:cubicBezTo>
                  <a:close/>
                  <a:moveTo>
                    <a:pt x="1025" y="1012"/>
                  </a:moveTo>
                  <a:cubicBezTo>
                    <a:pt x="1191" y="1012"/>
                    <a:pt x="1477" y="1119"/>
                    <a:pt x="1620" y="1238"/>
                  </a:cubicBezTo>
                  <a:cubicBezTo>
                    <a:pt x="1596" y="1298"/>
                    <a:pt x="1537" y="1369"/>
                    <a:pt x="1465" y="1429"/>
                  </a:cubicBezTo>
                  <a:cubicBezTo>
                    <a:pt x="1299" y="1584"/>
                    <a:pt x="1120" y="1655"/>
                    <a:pt x="1037" y="1655"/>
                  </a:cubicBezTo>
                  <a:cubicBezTo>
                    <a:pt x="941" y="1655"/>
                    <a:pt x="763" y="1584"/>
                    <a:pt x="596" y="1429"/>
                  </a:cubicBezTo>
                  <a:cubicBezTo>
                    <a:pt x="525" y="1369"/>
                    <a:pt x="465" y="1310"/>
                    <a:pt x="418" y="1238"/>
                  </a:cubicBezTo>
                  <a:cubicBezTo>
                    <a:pt x="584" y="1119"/>
                    <a:pt x="870" y="1012"/>
                    <a:pt x="1025" y="1012"/>
                  </a:cubicBezTo>
                  <a:close/>
                  <a:moveTo>
                    <a:pt x="1037" y="0"/>
                  </a:moveTo>
                  <a:cubicBezTo>
                    <a:pt x="668" y="0"/>
                    <a:pt x="1" y="512"/>
                    <a:pt x="1" y="988"/>
                  </a:cubicBezTo>
                  <a:cubicBezTo>
                    <a:pt x="1" y="1465"/>
                    <a:pt x="668" y="1965"/>
                    <a:pt x="1037" y="1965"/>
                  </a:cubicBezTo>
                  <a:cubicBezTo>
                    <a:pt x="1394" y="1965"/>
                    <a:pt x="2061" y="1465"/>
                    <a:pt x="2061" y="988"/>
                  </a:cubicBezTo>
                  <a:cubicBezTo>
                    <a:pt x="2061" y="512"/>
                    <a:pt x="1394" y="0"/>
                    <a:pt x="103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93" name="Google Shape;12693;p83"/>
            <p:cNvSpPr/>
            <p:nvPr/>
          </p:nvSpPr>
          <p:spPr>
            <a:xfrm>
              <a:off x="7553357" y="2030994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13" y="334"/>
                  </a:moveTo>
                  <a:cubicBezTo>
                    <a:pt x="608" y="334"/>
                    <a:pt x="691" y="418"/>
                    <a:pt x="691" y="513"/>
                  </a:cubicBezTo>
                  <a:lnTo>
                    <a:pt x="691" y="691"/>
                  </a:lnTo>
                  <a:cubicBezTo>
                    <a:pt x="691" y="787"/>
                    <a:pt x="596" y="870"/>
                    <a:pt x="513" y="870"/>
                  </a:cubicBezTo>
                  <a:cubicBezTo>
                    <a:pt x="406" y="870"/>
                    <a:pt x="334" y="775"/>
                    <a:pt x="334" y="691"/>
                  </a:cubicBezTo>
                  <a:lnTo>
                    <a:pt x="334" y="513"/>
                  </a:lnTo>
                  <a:cubicBezTo>
                    <a:pt x="334" y="406"/>
                    <a:pt x="418" y="334"/>
                    <a:pt x="513" y="334"/>
                  </a:cubicBezTo>
                  <a:close/>
                  <a:moveTo>
                    <a:pt x="513" y="1"/>
                  </a:moveTo>
                  <a:cubicBezTo>
                    <a:pt x="227" y="1"/>
                    <a:pt x="1" y="227"/>
                    <a:pt x="1" y="501"/>
                  </a:cubicBezTo>
                  <a:lnTo>
                    <a:pt x="1" y="680"/>
                  </a:lnTo>
                  <a:cubicBezTo>
                    <a:pt x="1" y="965"/>
                    <a:pt x="227" y="1192"/>
                    <a:pt x="513" y="1192"/>
                  </a:cubicBezTo>
                  <a:cubicBezTo>
                    <a:pt x="787" y="1192"/>
                    <a:pt x="1013" y="965"/>
                    <a:pt x="1013" y="680"/>
                  </a:cubicBezTo>
                  <a:lnTo>
                    <a:pt x="1013" y="501"/>
                  </a:lnTo>
                  <a:cubicBezTo>
                    <a:pt x="1013" y="239"/>
                    <a:pt x="775" y="1"/>
                    <a:pt x="51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94" name="Google Shape;12694;p83"/>
            <p:cNvSpPr/>
            <p:nvPr/>
          </p:nvSpPr>
          <p:spPr>
            <a:xfrm>
              <a:off x="7652429" y="2030994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24" y="334"/>
                  </a:moveTo>
                  <a:cubicBezTo>
                    <a:pt x="632" y="334"/>
                    <a:pt x="703" y="418"/>
                    <a:pt x="703" y="513"/>
                  </a:cubicBezTo>
                  <a:lnTo>
                    <a:pt x="703" y="691"/>
                  </a:lnTo>
                  <a:cubicBezTo>
                    <a:pt x="703" y="787"/>
                    <a:pt x="608" y="870"/>
                    <a:pt x="524" y="870"/>
                  </a:cubicBezTo>
                  <a:cubicBezTo>
                    <a:pt x="417" y="870"/>
                    <a:pt x="346" y="775"/>
                    <a:pt x="346" y="691"/>
                  </a:cubicBezTo>
                  <a:lnTo>
                    <a:pt x="346" y="513"/>
                  </a:lnTo>
                  <a:cubicBezTo>
                    <a:pt x="346" y="406"/>
                    <a:pt x="429" y="334"/>
                    <a:pt x="524" y="334"/>
                  </a:cubicBezTo>
                  <a:close/>
                  <a:moveTo>
                    <a:pt x="512" y="1"/>
                  </a:moveTo>
                  <a:cubicBezTo>
                    <a:pt x="227" y="1"/>
                    <a:pt x="0" y="227"/>
                    <a:pt x="0" y="501"/>
                  </a:cubicBezTo>
                  <a:lnTo>
                    <a:pt x="0" y="680"/>
                  </a:lnTo>
                  <a:cubicBezTo>
                    <a:pt x="0" y="965"/>
                    <a:pt x="227" y="1192"/>
                    <a:pt x="512" y="1192"/>
                  </a:cubicBezTo>
                  <a:cubicBezTo>
                    <a:pt x="786" y="1192"/>
                    <a:pt x="1013" y="965"/>
                    <a:pt x="1013" y="680"/>
                  </a:cubicBezTo>
                  <a:lnTo>
                    <a:pt x="1013" y="501"/>
                  </a:lnTo>
                  <a:cubicBezTo>
                    <a:pt x="1013" y="239"/>
                    <a:pt x="786" y="1"/>
                    <a:pt x="51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95" name="Google Shape;12695;p83"/>
            <p:cNvSpPr/>
            <p:nvPr/>
          </p:nvSpPr>
          <p:spPr>
            <a:xfrm>
              <a:off x="7435629" y="1964690"/>
              <a:ext cx="367712" cy="353248"/>
            </a:xfrm>
            <a:custGeom>
              <a:avLst/>
              <a:gdLst/>
              <a:ahLst/>
              <a:cxnLst/>
              <a:rect l="l" t="t" r="r" b="b"/>
              <a:pathLst>
                <a:path w="11491" h="11039" extrusionOk="0">
                  <a:moveTo>
                    <a:pt x="572" y="2549"/>
                  </a:moveTo>
                  <a:lnTo>
                    <a:pt x="572" y="2549"/>
                  </a:lnTo>
                  <a:cubicBezTo>
                    <a:pt x="1418" y="3275"/>
                    <a:pt x="2323" y="3692"/>
                    <a:pt x="2715" y="3847"/>
                  </a:cubicBezTo>
                  <a:cubicBezTo>
                    <a:pt x="2668" y="3990"/>
                    <a:pt x="2596" y="4121"/>
                    <a:pt x="2501" y="4240"/>
                  </a:cubicBezTo>
                  <a:cubicBezTo>
                    <a:pt x="2394" y="4395"/>
                    <a:pt x="2311" y="4537"/>
                    <a:pt x="2215" y="4704"/>
                  </a:cubicBezTo>
                  <a:cubicBezTo>
                    <a:pt x="2181" y="4706"/>
                    <a:pt x="2147" y="4706"/>
                    <a:pt x="2113" y="4706"/>
                  </a:cubicBezTo>
                  <a:cubicBezTo>
                    <a:pt x="1579" y="4706"/>
                    <a:pt x="1163" y="4529"/>
                    <a:pt x="894" y="4204"/>
                  </a:cubicBezTo>
                  <a:cubicBezTo>
                    <a:pt x="501" y="3692"/>
                    <a:pt x="525" y="2954"/>
                    <a:pt x="572" y="2549"/>
                  </a:cubicBezTo>
                  <a:close/>
                  <a:moveTo>
                    <a:pt x="5730" y="346"/>
                  </a:moveTo>
                  <a:cubicBezTo>
                    <a:pt x="5745" y="346"/>
                    <a:pt x="5760" y="346"/>
                    <a:pt x="5775" y="346"/>
                  </a:cubicBezTo>
                  <a:cubicBezTo>
                    <a:pt x="7037" y="382"/>
                    <a:pt x="8133" y="1347"/>
                    <a:pt x="8288" y="2597"/>
                  </a:cubicBezTo>
                  <a:cubicBezTo>
                    <a:pt x="8323" y="2787"/>
                    <a:pt x="8323" y="2978"/>
                    <a:pt x="8311" y="3180"/>
                  </a:cubicBezTo>
                  <a:cubicBezTo>
                    <a:pt x="8276" y="3514"/>
                    <a:pt x="8347" y="3859"/>
                    <a:pt x="8502" y="4192"/>
                  </a:cubicBezTo>
                  <a:cubicBezTo>
                    <a:pt x="8536" y="4244"/>
                    <a:pt x="8589" y="4283"/>
                    <a:pt x="8652" y="4283"/>
                  </a:cubicBezTo>
                  <a:cubicBezTo>
                    <a:pt x="8676" y="4283"/>
                    <a:pt x="8702" y="4277"/>
                    <a:pt x="8728" y="4264"/>
                  </a:cubicBezTo>
                  <a:cubicBezTo>
                    <a:pt x="8800" y="4216"/>
                    <a:pt x="8847" y="4133"/>
                    <a:pt x="8800" y="4037"/>
                  </a:cubicBezTo>
                  <a:cubicBezTo>
                    <a:pt x="8764" y="3978"/>
                    <a:pt x="8752" y="3930"/>
                    <a:pt x="8728" y="3871"/>
                  </a:cubicBezTo>
                  <a:cubicBezTo>
                    <a:pt x="9109" y="3716"/>
                    <a:pt x="10014" y="3299"/>
                    <a:pt x="10871" y="2585"/>
                  </a:cubicBezTo>
                  <a:lnTo>
                    <a:pt x="10871" y="2585"/>
                  </a:lnTo>
                  <a:cubicBezTo>
                    <a:pt x="10943" y="2954"/>
                    <a:pt x="10978" y="3692"/>
                    <a:pt x="10574" y="4204"/>
                  </a:cubicBezTo>
                  <a:cubicBezTo>
                    <a:pt x="10288" y="4549"/>
                    <a:pt x="9835" y="4728"/>
                    <a:pt x="9240" y="4728"/>
                  </a:cubicBezTo>
                  <a:cubicBezTo>
                    <a:pt x="9216" y="4680"/>
                    <a:pt x="9181" y="4621"/>
                    <a:pt x="9169" y="4573"/>
                  </a:cubicBezTo>
                  <a:cubicBezTo>
                    <a:pt x="9144" y="4524"/>
                    <a:pt x="9086" y="4492"/>
                    <a:pt x="9025" y="4492"/>
                  </a:cubicBezTo>
                  <a:cubicBezTo>
                    <a:pt x="8997" y="4492"/>
                    <a:pt x="8969" y="4499"/>
                    <a:pt x="8942" y="4514"/>
                  </a:cubicBezTo>
                  <a:cubicBezTo>
                    <a:pt x="8871" y="4561"/>
                    <a:pt x="8847" y="4668"/>
                    <a:pt x="8883" y="4740"/>
                  </a:cubicBezTo>
                  <a:cubicBezTo>
                    <a:pt x="9169" y="5228"/>
                    <a:pt x="9335" y="5800"/>
                    <a:pt x="9359" y="6371"/>
                  </a:cubicBezTo>
                  <a:lnTo>
                    <a:pt x="8680" y="6716"/>
                  </a:lnTo>
                  <a:lnTo>
                    <a:pt x="7728" y="6073"/>
                  </a:lnTo>
                  <a:cubicBezTo>
                    <a:pt x="7704" y="6059"/>
                    <a:pt x="7675" y="6053"/>
                    <a:pt x="7645" y="6053"/>
                  </a:cubicBezTo>
                  <a:cubicBezTo>
                    <a:pt x="7599" y="6053"/>
                    <a:pt x="7550" y="6068"/>
                    <a:pt x="7514" y="6097"/>
                  </a:cubicBezTo>
                  <a:lnTo>
                    <a:pt x="7335" y="6276"/>
                  </a:lnTo>
                  <a:cubicBezTo>
                    <a:pt x="7276" y="6335"/>
                    <a:pt x="7276" y="6431"/>
                    <a:pt x="7335" y="6490"/>
                  </a:cubicBezTo>
                  <a:cubicBezTo>
                    <a:pt x="7365" y="6520"/>
                    <a:pt x="7407" y="6535"/>
                    <a:pt x="7448" y="6535"/>
                  </a:cubicBezTo>
                  <a:cubicBezTo>
                    <a:pt x="7490" y="6535"/>
                    <a:pt x="7532" y="6520"/>
                    <a:pt x="7561" y="6490"/>
                  </a:cubicBezTo>
                  <a:lnTo>
                    <a:pt x="7633" y="6419"/>
                  </a:lnTo>
                  <a:lnTo>
                    <a:pt x="8561" y="7026"/>
                  </a:lnTo>
                  <a:cubicBezTo>
                    <a:pt x="8585" y="7050"/>
                    <a:pt x="8621" y="7062"/>
                    <a:pt x="8645" y="7062"/>
                  </a:cubicBezTo>
                  <a:cubicBezTo>
                    <a:pt x="8680" y="7062"/>
                    <a:pt x="8692" y="7062"/>
                    <a:pt x="8728" y="7050"/>
                  </a:cubicBezTo>
                  <a:lnTo>
                    <a:pt x="9871" y="6478"/>
                  </a:lnTo>
                  <a:lnTo>
                    <a:pt x="9871" y="6573"/>
                  </a:lnTo>
                  <a:cubicBezTo>
                    <a:pt x="9871" y="8859"/>
                    <a:pt x="8014" y="10717"/>
                    <a:pt x="5716" y="10717"/>
                  </a:cubicBezTo>
                  <a:cubicBezTo>
                    <a:pt x="3430" y="10717"/>
                    <a:pt x="1561" y="8859"/>
                    <a:pt x="1561" y="6573"/>
                  </a:cubicBezTo>
                  <a:cubicBezTo>
                    <a:pt x="1561" y="6454"/>
                    <a:pt x="1561" y="6335"/>
                    <a:pt x="1584" y="6216"/>
                  </a:cubicBezTo>
                  <a:lnTo>
                    <a:pt x="2180" y="6704"/>
                  </a:lnTo>
                  <a:cubicBezTo>
                    <a:pt x="2209" y="6728"/>
                    <a:pt x="2242" y="6740"/>
                    <a:pt x="2275" y="6740"/>
                  </a:cubicBezTo>
                  <a:cubicBezTo>
                    <a:pt x="2308" y="6740"/>
                    <a:pt x="2340" y="6728"/>
                    <a:pt x="2370" y="6704"/>
                  </a:cubicBezTo>
                  <a:lnTo>
                    <a:pt x="2954" y="6276"/>
                  </a:lnTo>
                  <a:lnTo>
                    <a:pt x="4263" y="7585"/>
                  </a:lnTo>
                  <a:cubicBezTo>
                    <a:pt x="4287" y="7609"/>
                    <a:pt x="4335" y="7621"/>
                    <a:pt x="4382" y="7621"/>
                  </a:cubicBezTo>
                  <a:cubicBezTo>
                    <a:pt x="4418" y="7621"/>
                    <a:pt x="4466" y="7609"/>
                    <a:pt x="4501" y="7585"/>
                  </a:cubicBezTo>
                  <a:lnTo>
                    <a:pt x="5394" y="6645"/>
                  </a:lnTo>
                  <a:lnTo>
                    <a:pt x="6311" y="7562"/>
                  </a:lnTo>
                  <a:cubicBezTo>
                    <a:pt x="6341" y="7591"/>
                    <a:pt x="6383" y="7606"/>
                    <a:pt x="6424" y="7606"/>
                  </a:cubicBezTo>
                  <a:cubicBezTo>
                    <a:pt x="6466" y="7606"/>
                    <a:pt x="6508" y="7591"/>
                    <a:pt x="6537" y="7562"/>
                  </a:cubicBezTo>
                  <a:lnTo>
                    <a:pt x="7061" y="7050"/>
                  </a:lnTo>
                  <a:cubicBezTo>
                    <a:pt x="7121" y="6990"/>
                    <a:pt x="7121" y="6883"/>
                    <a:pt x="7061" y="6823"/>
                  </a:cubicBezTo>
                  <a:cubicBezTo>
                    <a:pt x="7031" y="6794"/>
                    <a:pt x="6990" y="6779"/>
                    <a:pt x="6948" y="6779"/>
                  </a:cubicBezTo>
                  <a:cubicBezTo>
                    <a:pt x="6906" y="6779"/>
                    <a:pt x="6865" y="6794"/>
                    <a:pt x="6835" y="6823"/>
                  </a:cubicBezTo>
                  <a:lnTo>
                    <a:pt x="6430" y="7228"/>
                  </a:lnTo>
                  <a:lnTo>
                    <a:pt x="5513" y="6300"/>
                  </a:lnTo>
                  <a:cubicBezTo>
                    <a:pt x="5478" y="6276"/>
                    <a:pt x="5430" y="6252"/>
                    <a:pt x="5394" y="6252"/>
                  </a:cubicBezTo>
                  <a:cubicBezTo>
                    <a:pt x="5347" y="6252"/>
                    <a:pt x="5299" y="6276"/>
                    <a:pt x="5275" y="6300"/>
                  </a:cubicBezTo>
                  <a:lnTo>
                    <a:pt x="4382" y="7240"/>
                  </a:lnTo>
                  <a:lnTo>
                    <a:pt x="3085" y="5942"/>
                  </a:lnTo>
                  <a:cubicBezTo>
                    <a:pt x="3053" y="5911"/>
                    <a:pt x="3012" y="5896"/>
                    <a:pt x="2971" y="5896"/>
                  </a:cubicBezTo>
                  <a:cubicBezTo>
                    <a:pt x="2934" y="5896"/>
                    <a:pt x="2898" y="5908"/>
                    <a:pt x="2870" y="5931"/>
                  </a:cubicBezTo>
                  <a:lnTo>
                    <a:pt x="2275" y="6371"/>
                  </a:lnTo>
                  <a:lnTo>
                    <a:pt x="2096" y="6228"/>
                  </a:lnTo>
                  <a:cubicBezTo>
                    <a:pt x="2156" y="5585"/>
                    <a:pt x="2382" y="4990"/>
                    <a:pt x="2751" y="4466"/>
                  </a:cubicBezTo>
                  <a:cubicBezTo>
                    <a:pt x="3025" y="4085"/>
                    <a:pt x="3156" y="3621"/>
                    <a:pt x="3132" y="3133"/>
                  </a:cubicBezTo>
                  <a:lnTo>
                    <a:pt x="3132" y="2954"/>
                  </a:lnTo>
                  <a:cubicBezTo>
                    <a:pt x="3132" y="2251"/>
                    <a:pt x="3406" y="1585"/>
                    <a:pt x="3906" y="1097"/>
                  </a:cubicBezTo>
                  <a:cubicBezTo>
                    <a:pt x="4395" y="607"/>
                    <a:pt x="5044" y="346"/>
                    <a:pt x="5730" y="346"/>
                  </a:cubicBezTo>
                  <a:close/>
                  <a:moveTo>
                    <a:pt x="5778" y="1"/>
                  </a:moveTo>
                  <a:cubicBezTo>
                    <a:pt x="5008" y="1"/>
                    <a:pt x="4264" y="298"/>
                    <a:pt x="3716" y="835"/>
                  </a:cubicBezTo>
                  <a:cubicBezTo>
                    <a:pt x="3144" y="1394"/>
                    <a:pt x="2835" y="2132"/>
                    <a:pt x="2835" y="2918"/>
                  </a:cubicBezTo>
                  <a:lnTo>
                    <a:pt x="2835" y="3121"/>
                  </a:lnTo>
                  <a:cubicBezTo>
                    <a:pt x="2846" y="3252"/>
                    <a:pt x="2835" y="3394"/>
                    <a:pt x="2823" y="3537"/>
                  </a:cubicBezTo>
                  <a:cubicBezTo>
                    <a:pt x="2382" y="3359"/>
                    <a:pt x="1430" y="2906"/>
                    <a:pt x="584" y="2121"/>
                  </a:cubicBezTo>
                  <a:cubicBezTo>
                    <a:pt x="552" y="2089"/>
                    <a:pt x="515" y="2073"/>
                    <a:pt x="484" y="2073"/>
                  </a:cubicBezTo>
                  <a:cubicBezTo>
                    <a:pt x="468" y="2073"/>
                    <a:pt x="453" y="2077"/>
                    <a:pt x="441" y="2085"/>
                  </a:cubicBezTo>
                  <a:cubicBezTo>
                    <a:pt x="382" y="2109"/>
                    <a:pt x="334" y="2144"/>
                    <a:pt x="334" y="2204"/>
                  </a:cubicBezTo>
                  <a:cubicBezTo>
                    <a:pt x="322" y="2263"/>
                    <a:pt x="1" y="3573"/>
                    <a:pt x="679" y="4407"/>
                  </a:cubicBezTo>
                  <a:cubicBezTo>
                    <a:pt x="989" y="4811"/>
                    <a:pt x="1477" y="5026"/>
                    <a:pt x="2096" y="5049"/>
                  </a:cubicBezTo>
                  <a:cubicBezTo>
                    <a:pt x="1989" y="5347"/>
                    <a:pt x="1894" y="5657"/>
                    <a:pt x="1846" y="5978"/>
                  </a:cubicBezTo>
                  <a:lnTo>
                    <a:pt x="1584" y="5752"/>
                  </a:lnTo>
                  <a:cubicBezTo>
                    <a:pt x="1553" y="5720"/>
                    <a:pt x="1516" y="5710"/>
                    <a:pt x="1477" y="5710"/>
                  </a:cubicBezTo>
                  <a:cubicBezTo>
                    <a:pt x="1457" y="5710"/>
                    <a:pt x="1438" y="5712"/>
                    <a:pt x="1418" y="5716"/>
                  </a:cubicBezTo>
                  <a:cubicBezTo>
                    <a:pt x="1358" y="5752"/>
                    <a:pt x="1334" y="5800"/>
                    <a:pt x="1311" y="5859"/>
                  </a:cubicBezTo>
                  <a:cubicBezTo>
                    <a:pt x="1299" y="6097"/>
                    <a:pt x="1287" y="6335"/>
                    <a:pt x="1287" y="6550"/>
                  </a:cubicBezTo>
                  <a:cubicBezTo>
                    <a:pt x="1287" y="9026"/>
                    <a:pt x="3287" y="11038"/>
                    <a:pt x="5763" y="11038"/>
                  </a:cubicBezTo>
                  <a:cubicBezTo>
                    <a:pt x="8228" y="11038"/>
                    <a:pt x="10240" y="9026"/>
                    <a:pt x="10240" y="6550"/>
                  </a:cubicBezTo>
                  <a:lnTo>
                    <a:pt x="10240" y="6192"/>
                  </a:lnTo>
                  <a:cubicBezTo>
                    <a:pt x="10240" y="6115"/>
                    <a:pt x="10179" y="6048"/>
                    <a:pt x="10094" y="6048"/>
                  </a:cubicBezTo>
                  <a:cubicBezTo>
                    <a:pt x="10087" y="6048"/>
                    <a:pt x="10081" y="6049"/>
                    <a:pt x="10074" y="6050"/>
                  </a:cubicBezTo>
                  <a:cubicBezTo>
                    <a:pt x="10050" y="6050"/>
                    <a:pt x="10014" y="6061"/>
                    <a:pt x="9990" y="6073"/>
                  </a:cubicBezTo>
                  <a:lnTo>
                    <a:pt x="9728" y="6216"/>
                  </a:lnTo>
                  <a:cubicBezTo>
                    <a:pt x="9693" y="5811"/>
                    <a:pt x="9585" y="5407"/>
                    <a:pt x="9442" y="5038"/>
                  </a:cubicBezTo>
                  <a:cubicBezTo>
                    <a:pt x="10074" y="5002"/>
                    <a:pt x="10550" y="4799"/>
                    <a:pt x="10871" y="4395"/>
                  </a:cubicBezTo>
                  <a:cubicBezTo>
                    <a:pt x="11490" y="3573"/>
                    <a:pt x="11181" y="2251"/>
                    <a:pt x="11169" y="2204"/>
                  </a:cubicBezTo>
                  <a:cubicBezTo>
                    <a:pt x="11157" y="2144"/>
                    <a:pt x="11109" y="2109"/>
                    <a:pt x="11062" y="2085"/>
                  </a:cubicBezTo>
                  <a:cubicBezTo>
                    <a:pt x="11047" y="2082"/>
                    <a:pt x="11032" y="2080"/>
                    <a:pt x="11018" y="2080"/>
                  </a:cubicBezTo>
                  <a:cubicBezTo>
                    <a:pt x="10975" y="2080"/>
                    <a:pt x="10937" y="2094"/>
                    <a:pt x="10919" y="2121"/>
                  </a:cubicBezTo>
                  <a:cubicBezTo>
                    <a:pt x="10062" y="2906"/>
                    <a:pt x="9097" y="3359"/>
                    <a:pt x="8680" y="3537"/>
                  </a:cubicBezTo>
                  <a:cubicBezTo>
                    <a:pt x="8669" y="3418"/>
                    <a:pt x="8645" y="3299"/>
                    <a:pt x="8669" y="3180"/>
                  </a:cubicBezTo>
                  <a:cubicBezTo>
                    <a:pt x="8680" y="2966"/>
                    <a:pt x="8680" y="2740"/>
                    <a:pt x="8657" y="2537"/>
                  </a:cubicBezTo>
                  <a:cubicBezTo>
                    <a:pt x="8454" y="1120"/>
                    <a:pt x="7240" y="37"/>
                    <a:pt x="5823" y="1"/>
                  </a:cubicBezTo>
                  <a:cubicBezTo>
                    <a:pt x="5808" y="1"/>
                    <a:pt x="5793" y="1"/>
                    <a:pt x="577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96" name="Google Shape;12696;p83"/>
          <p:cNvGrpSpPr/>
          <p:nvPr/>
        </p:nvGrpSpPr>
        <p:grpSpPr>
          <a:xfrm>
            <a:off x="3350332" y="2620056"/>
            <a:ext cx="444032" cy="470528"/>
            <a:chOff x="2512749" y="1965042"/>
            <a:chExt cx="333024" cy="352896"/>
          </a:xfrm>
          <a:solidFill>
            <a:srgbClr val="D2DE00"/>
          </a:solidFill>
        </p:grpSpPr>
        <p:sp>
          <p:nvSpPr>
            <p:cNvPr id="12697" name="Google Shape;12697;p83"/>
            <p:cNvSpPr/>
            <p:nvPr/>
          </p:nvSpPr>
          <p:spPr>
            <a:xfrm>
              <a:off x="2590829" y="2129682"/>
              <a:ext cx="49568" cy="60224"/>
            </a:xfrm>
            <a:custGeom>
              <a:avLst/>
              <a:gdLst/>
              <a:ahLst/>
              <a:cxnLst/>
              <a:rect l="l" t="t" r="r" b="b"/>
              <a:pathLst>
                <a:path w="1549" h="1882" extrusionOk="0">
                  <a:moveTo>
                    <a:pt x="775" y="1"/>
                  </a:moveTo>
                  <a:cubicBezTo>
                    <a:pt x="358" y="1"/>
                    <a:pt x="1" y="346"/>
                    <a:pt x="1" y="775"/>
                  </a:cubicBezTo>
                  <a:lnTo>
                    <a:pt x="1" y="1120"/>
                  </a:lnTo>
                  <a:cubicBezTo>
                    <a:pt x="1" y="1537"/>
                    <a:pt x="346" y="1882"/>
                    <a:pt x="775" y="1882"/>
                  </a:cubicBezTo>
                  <a:cubicBezTo>
                    <a:pt x="1203" y="1882"/>
                    <a:pt x="1549" y="1548"/>
                    <a:pt x="1549" y="1120"/>
                  </a:cubicBezTo>
                  <a:lnTo>
                    <a:pt x="1549" y="775"/>
                  </a:lnTo>
                  <a:cubicBezTo>
                    <a:pt x="1537" y="667"/>
                    <a:pt x="1525" y="548"/>
                    <a:pt x="1465" y="441"/>
                  </a:cubicBezTo>
                  <a:cubicBezTo>
                    <a:pt x="1431" y="390"/>
                    <a:pt x="1372" y="351"/>
                    <a:pt x="1315" y="351"/>
                  </a:cubicBezTo>
                  <a:cubicBezTo>
                    <a:pt x="1293" y="351"/>
                    <a:pt x="1271" y="356"/>
                    <a:pt x="1251" y="370"/>
                  </a:cubicBezTo>
                  <a:cubicBezTo>
                    <a:pt x="1180" y="417"/>
                    <a:pt x="1132" y="501"/>
                    <a:pt x="1180" y="584"/>
                  </a:cubicBezTo>
                  <a:cubicBezTo>
                    <a:pt x="1203" y="644"/>
                    <a:pt x="1227" y="703"/>
                    <a:pt x="1227" y="775"/>
                  </a:cubicBezTo>
                  <a:lnTo>
                    <a:pt x="1227" y="1120"/>
                  </a:lnTo>
                  <a:cubicBezTo>
                    <a:pt x="1227" y="1358"/>
                    <a:pt x="1025" y="1560"/>
                    <a:pt x="775" y="1560"/>
                  </a:cubicBezTo>
                  <a:cubicBezTo>
                    <a:pt x="525" y="1560"/>
                    <a:pt x="334" y="1370"/>
                    <a:pt x="334" y="1120"/>
                  </a:cubicBezTo>
                  <a:lnTo>
                    <a:pt x="334" y="775"/>
                  </a:lnTo>
                  <a:cubicBezTo>
                    <a:pt x="334" y="536"/>
                    <a:pt x="525" y="322"/>
                    <a:pt x="775" y="322"/>
                  </a:cubicBezTo>
                  <a:cubicBezTo>
                    <a:pt x="870" y="322"/>
                    <a:pt x="942" y="251"/>
                    <a:pt x="942" y="167"/>
                  </a:cubicBezTo>
                  <a:cubicBezTo>
                    <a:pt x="942" y="72"/>
                    <a:pt x="870" y="1"/>
                    <a:pt x="77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98" name="Google Shape;12698;p83"/>
            <p:cNvSpPr/>
            <p:nvPr/>
          </p:nvSpPr>
          <p:spPr>
            <a:xfrm>
              <a:off x="2718477" y="2129682"/>
              <a:ext cx="49568" cy="60224"/>
            </a:xfrm>
            <a:custGeom>
              <a:avLst/>
              <a:gdLst/>
              <a:ahLst/>
              <a:cxnLst/>
              <a:rect l="l" t="t" r="r" b="b"/>
              <a:pathLst>
                <a:path w="1549" h="1882" extrusionOk="0">
                  <a:moveTo>
                    <a:pt x="774" y="1"/>
                  </a:moveTo>
                  <a:cubicBezTo>
                    <a:pt x="358" y="1"/>
                    <a:pt x="1" y="346"/>
                    <a:pt x="1" y="775"/>
                  </a:cubicBezTo>
                  <a:lnTo>
                    <a:pt x="1" y="1120"/>
                  </a:lnTo>
                  <a:cubicBezTo>
                    <a:pt x="1" y="1537"/>
                    <a:pt x="346" y="1882"/>
                    <a:pt x="774" y="1882"/>
                  </a:cubicBezTo>
                  <a:cubicBezTo>
                    <a:pt x="1191" y="1882"/>
                    <a:pt x="1548" y="1548"/>
                    <a:pt x="1548" y="1120"/>
                  </a:cubicBezTo>
                  <a:lnTo>
                    <a:pt x="1548" y="775"/>
                  </a:lnTo>
                  <a:cubicBezTo>
                    <a:pt x="1536" y="667"/>
                    <a:pt x="1501" y="548"/>
                    <a:pt x="1465" y="441"/>
                  </a:cubicBezTo>
                  <a:cubicBezTo>
                    <a:pt x="1431" y="390"/>
                    <a:pt x="1372" y="351"/>
                    <a:pt x="1315" y="351"/>
                  </a:cubicBezTo>
                  <a:cubicBezTo>
                    <a:pt x="1292" y="351"/>
                    <a:pt x="1271" y="356"/>
                    <a:pt x="1251" y="370"/>
                  </a:cubicBezTo>
                  <a:cubicBezTo>
                    <a:pt x="1179" y="417"/>
                    <a:pt x="1132" y="501"/>
                    <a:pt x="1179" y="584"/>
                  </a:cubicBezTo>
                  <a:cubicBezTo>
                    <a:pt x="1203" y="644"/>
                    <a:pt x="1215" y="703"/>
                    <a:pt x="1215" y="775"/>
                  </a:cubicBezTo>
                  <a:lnTo>
                    <a:pt x="1215" y="1120"/>
                  </a:lnTo>
                  <a:cubicBezTo>
                    <a:pt x="1215" y="1358"/>
                    <a:pt x="1024" y="1560"/>
                    <a:pt x="774" y="1560"/>
                  </a:cubicBezTo>
                  <a:cubicBezTo>
                    <a:pt x="536" y="1560"/>
                    <a:pt x="322" y="1370"/>
                    <a:pt x="322" y="1120"/>
                  </a:cubicBezTo>
                  <a:lnTo>
                    <a:pt x="322" y="775"/>
                  </a:lnTo>
                  <a:cubicBezTo>
                    <a:pt x="322" y="536"/>
                    <a:pt x="524" y="322"/>
                    <a:pt x="774" y="322"/>
                  </a:cubicBezTo>
                  <a:cubicBezTo>
                    <a:pt x="870" y="322"/>
                    <a:pt x="941" y="251"/>
                    <a:pt x="941" y="167"/>
                  </a:cubicBezTo>
                  <a:cubicBezTo>
                    <a:pt x="941" y="72"/>
                    <a:pt x="870" y="1"/>
                    <a:pt x="77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99" name="Google Shape;12699;p83"/>
            <p:cNvSpPr/>
            <p:nvPr/>
          </p:nvSpPr>
          <p:spPr>
            <a:xfrm>
              <a:off x="2624365" y="2242994"/>
              <a:ext cx="110528" cy="52064"/>
            </a:xfrm>
            <a:custGeom>
              <a:avLst/>
              <a:gdLst/>
              <a:ahLst/>
              <a:cxnLst/>
              <a:rect l="l" t="t" r="r" b="b"/>
              <a:pathLst>
                <a:path w="3454" h="1627" extrusionOk="0">
                  <a:moveTo>
                    <a:pt x="1870" y="365"/>
                  </a:moveTo>
                  <a:cubicBezTo>
                    <a:pt x="1882" y="365"/>
                    <a:pt x="1882" y="389"/>
                    <a:pt x="1906" y="389"/>
                  </a:cubicBezTo>
                  <a:cubicBezTo>
                    <a:pt x="2001" y="460"/>
                    <a:pt x="2120" y="508"/>
                    <a:pt x="2239" y="555"/>
                  </a:cubicBezTo>
                  <a:lnTo>
                    <a:pt x="2239" y="793"/>
                  </a:lnTo>
                  <a:cubicBezTo>
                    <a:pt x="2239" y="1091"/>
                    <a:pt x="2001" y="1329"/>
                    <a:pt x="1703" y="1329"/>
                  </a:cubicBezTo>
                  <a:cubicBezTo>
                    <a:pt x="1406" y="1329"/>
                    <a:pt x="1168" y="1091"/>
                    <a:pt x="1168" y="793"/>
                  </a:cubicBezTo>
                  <a:lnTo>
                    <a:pt x="1168" y="555"/>
                  </a:lnTo>
                  <a:cubicBezTo>
                    <a:pt x="1287" y="520"/>
                    <a:pt x="1406" y="460"/>
                    <a:pt x="1513" y="389"/>
                  </a:cubicBezTo>
                  <a:cubicBezTo>
                    <a:pt x="1525" y="389"/>
                    <a:pt x="1525" y="365"/>
                    <a:pt x="1537" y="365"/>
                  </a:cubicBezTo>
                  <a:lnTo>
                    <a:pt x="1537" y="603"/>
                  </a:lnTo>
                  <a:cubicBezTo>
                    <a:pt x="1537" y="698"/>
                    <a:pt x="1620" y="770"/>
                    <a:pt x="1703" y="770"/>
                  </a:cubicBezTo>
                  <a:cubicBezTo>
                    <a:pt x="1799" y="770"/>
                    <a:pt x="1870" y="698"/>
                    <a:pt x="1870" y="603"/>
                  </a:cubicBezTo>
                  <a:lnTo>
                    <a:pt x="1870" y="365"/>
                  </a:lnTo>
                  <a:close/>
                  <a:moveTo>
                    <a:pt x="173" y="0"/>
                  </a:moveTo>
                  <a:cubicBezTo>
                    <a:pt x="132" y="0"/>
                    <a:pt x="91" y="18"/>
                    <a:pt x="60" y="55"/>
                  </a:cubicBezTo>
                  <a:cubicBezTo>
                    <a:pt x="1" y="115"/>
                    <a:pt x="1" y="222"/>
                    <a:pt x="72" y="282"/>
                  </a:cubicBezTo>
                  <a:cubicBezTo>
                    <a:pt x="298" y="472"/>
                    <a:pt x="572" y="591"/>
                    <a:pt x="870" y="591"/>
                  </a:cubicBezTo>
                  <a:lnTo>
                    <a:pt x="894" y="591"/>
                  </a:lnTo>
                  <a:lnTo>
                    <a:pt x="894" y="770"/>
                  </a:lnTo>
                  <a:cubicBezTo>
                    <a:pt x="894" y="1246"/>
                    <a:pt x="1275" y="1627"/>
                    <a:pt x="1739" y="1627"/>
                  </a:cubicBezTo>
                  <a:cubicBezTo>
                    <a:pt x="2203" y="1627"/>
                    <a:pt x="2584" y="1234"/>
                    <a:pt x="2584" y="770"/>
                  </a:cubicBezTo>
                  <a:lnTo>
                    <a:pt x="2584" y="591"/>
                  </a:lnTo>
                  <a:lnTo>
                    <a:pt x="2596" y="591"/>
                  </a:lnTo>
                  <a:cubicBezTo>
                    <a:pt x="2894" y="591"/>
                    <a:pt x="3180" y="496"/>
                    <a:pt x="3406" y="282"/>
                  </a:cubicBezTo>
                  <a:cubicBezTo>
                    <a:pt x="3454" y="234"/>
                    <a:pt x="3454" y="139"/>
                    <a:pt x="3394" y="55"/>
                  </a:cubicBezTo>
                  <a:cubicBezTo>
                    <a:pt x="3361" y="23"/>
                    <a:pt x="3314" y="4"/>
                    <a:pt x="3268" y="4"/>
                  </a:cubicBezTo>
                  <a:cubicBezTo>
                    <a:pt x="3231" y="4"/>
                    <a:pt x="3195" y="17"/>
                    <a:pt x="3168" y="43"/>
                  </a:cubicBezTo>
                  <a:cubicBezTo>
                    <a:pt x="3001" y="198"/>
                    <a:pt x="2799" y="270"/>
                    <a:pt x="2584" y="270"/>
                  </a:cubicBezTo>
                  <a:cubicBezTo>
                    <a:pt x="2406" y="270"/>
                    <a:pt x="2239" y="210"/>
                    <a:pt x="2096" y="115"/>
                  </a:cubicBezTo>
                  <a:cubicBezTo>
                    <a:pt x="1983" y="43"/>
                    <a:pt x="1852" y="8"/>
                    <a:pt x="1721" y="8"/>
                  </a:cubicBezTo>
                  <a:cubicBezTo>
                    <a:pt x="1590" y="8"/>
                    <a:pt x="1459" y="43"/>
                    <a:pt x="1346" y="115"/>
                  </a:cubicBezTo>
                  <a:cubicBezTo>
                    <a:pt x="1203" y="222"/>
                    <a:pt x="1037" y="270"/>
                    <a:pt x="858" y="270"/>
                  </a:cubicBezTo>
                  <a:cubicBezTo>
                    <a:pt x="656" y="270"/>
                    <a:pt x="441" y="198"/>
                    <a:pt x="275" y="43"/>
                  </a:cubicBezTo>
                  <a:cubicBezTo>
                    <a:pt x="246" y="15"/>
                    <a:pt x="210" y="0"/>
                    <a:pt x="17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00" name="Google Shape;12700;p83"/>
            <p:cNvSpPr/>
            <p:nvPr/>
          </p:nvSpPr>
          <p:spPr>
            <a:xfrm>
              <a:off x="2654477" y="2194834"/>
              <a:ext cx="49184" cy="38144"/>
            </a:xfrm>
            <a:custGeom>
              <a:avLst/>
              <a:gdLst/>
              <a:ahLst/>
              <a:cxnLst/>
              <a:rect l="l" t="t" r="r" b="b"/>
              <a:pathLst>
                <a:path w="1537" h="1192" extrusionOk="0">
                  <a:moveTo>
                    <a:pt x="1131" y="346"/>
                  </a:moveTo>
                  <a:cubicBezTo>
                    <a:pt x="1155" y="346"/>
                    <a:pt x="1167" y="346"/>
                    <a:pt x="1167" y="358"/>
                  </a:cubicBezTo>
                  <a:cubicBezTo>
                    <a:pt x="1203" y="358"/>
                    <a:pt x="1203" y="370"/>
                    <a:pt x="1179" y="393"/>
                  </a:cubicBezTo>
                  <a:lnTo>
                    <a:pt x="798" y="870"/>
                  </a:lnTo>
                  <a:cubicBezTo>
                    <a:pt x="786" y="882"/>
                    <a:pt x="786" y="882"/>
                    <a:pt x="762" y="882"/>
                  </a:cubicBezTo>
                  <a:cubicBezTo>
                    <a:pt x="750" y="882"/>
                    <a:pt x="750" y="882"/>
                    <a:pt x="738" y="870"/>
                  </a:cubicBezTo>
                  <a:lnTo>
                    <a:pt x="346" y="393"/>
                  </a:lnTo>
                  <a:cubicBezTo>
                    <a:pt x="334" y="370"/>
                    <a:pt x="334" y="358"/>
                    <a:pt x="346" y="358"/>
                  </a:cubicBezTo>
                  <a:cubicBezTo>
                    <a:pt x="357" y="358"/>
                    <a:pt x="357" y="346"/>
                    <a:pt x="381" y="346"/>
                  </a:cubicBezTo>
                  <a:close/>
                  <a:moveTo>
                    <a:pt x="393" y="1"/>
                  </a:moveTo>
                  <a:cubicBezTo>
                    <a:pt x="262" y="1"/>
                    <a:pt x="131" y="72"/>
                    <a:pt x="60" y="215"/>
                  </a:cubicBezTo>
                  <a:cubicBezTo>
                    <a:pt x="0" y="334"/>
                    <a:pt x="24" y="477"/>
                    <a:pt x="107" y="584"/>
                  </a:cubicBezTo>
                  <a:lnTo>
                    <a:pt x="500" y="1060"/>
                  </a:lnTo>
                  <a:cubicBezTo>
                    <a:pt x="572" y="1144"/>
                    <a:pt x="655" y="1191"/>
                    <a:pt x="774" y="1191"/>
                  </a:cubicBezTo>
                  <a:cubicBezTo>
                    <a:pt x="881" y="1191"/>
                    <a:pt x="989" y="1144"/>
                    <a:pt x="1060" y="1060"/>
                  </a:cubicBezTo>
                  <a:lnTo>
                    <a:pt x="1453" y="584"/>
                  </a:lnTo>
                  <a:cubicBezTo>
                    <a:pt x="1524" y="477"/>
                    <a:pt x="1536" y="334"/>
                    <a:pt x="1477" y="215"/>
                  </a:cubicBezTo>
                  <a:cubicBezTo>
                    <a:pt x="1417" y="96"/>
                    <a:pt x="1298" y="1"/>
                    <a:pt x="1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01" name="Google Shape;12701;p83"/>
            <p:cNvSpPr/>
            <p:nvPr/>
          </p:nvSpPr>
          <p:spPr>
            <a:xfrm>
              <a:off x="2512749" y="1965042"/>
              <a:ext cx="333024" cy="352896"/>
            </a:xfrm>
            <a:custGeom>
              <a:avLst/>
              <a:gdLst/>
              <a:ahLst/>
              <a:cxnLst/>
              <a:rect l="l" t="t" r="r" b="b"/>
              <a:pathLst>
                <a:path w="10407" h="11028" extrusionOk="0">
                  <a:moveTo>
                    <a:pt x="1038" y="321"/>
                  </a:moveTo>
                  <a:cubicBezTo>
                    <a:pt x="1078" y="321"/>
                    <a:pt x="1119" y="335"/>
                    <a:pt x="1155" y="371"/>
                  </a:cubicBezTo>
                  <a:lnTo>
                    <a:pt x="3108" y="1955"/>
                  </a:lnTo>
                  <a:cubicBezTo>
                    <a:pt x="2881" y="2062"/>
                    <a:pt x="2667" y="2181"/>
                    <a:pt x="2441" y="2300"/>
                  </a:cubicBezTo>
                  <a:lnTo>
                    <a:pt x="846" y="502"/>
                  </a:lnTo>
                  <a:cubicBezTo>
                    <a:pt x="869" y="431"/>
                    <a:pt x="905" y="371"/>
                    <a:pt x="965" y="335"/>
                  </a:cubicBezTo>
                  <a:cubicBezTo>
                    <a:pt x="988" y="326"/>
                    <a:pt x="1012" y="321"/>
                    <a:pt x="1038" y="321"/>
                  </a:cubicBezTo>
                  <a:close/>
                  <a:moveTo>
                    <a:pt x="869" y="990"/>
                  </a:moveTo>
                  <a:lnTo>
                    <a:pt x="2191" y="2479"/>
                  </a:lnTo>
                  <a:cubicBezTo>
                    <a:pt x="2012" y="2610"/>
                    <a:pt x="1834" y="2752"/>
                    <a:pt x="1667" y="2907"/>
                  </a:cubicBezTo>
                  <a:cubicBezTo>
                    <a:pt x="1357" y="3205"/>
                    <a:pt x="1084" y="3538"/>
                    <a:pt x="869" y="3895"/>
                  </a:cubicBezTo>
                  <a:lnTo>
                    <a:pt x="869" y="990"/>
                  </a:lnTo>
                  <a:close/>
                  <a:moveTo>
                    <a:pt x="9373" y="324"/>
                  </a:moveTo>
                  <a:cubicBezTo>
                    <a:pt x="9394" y="324"/>
                    <a:pt x="9414" y="328"/>
                    <a:pt x="9430" y="335"/>
                  </a:cubicBezTo>
                  <a:cubicBezTo>
                    <a:pt x="9489" y="371"/>
                    <a:pt x="9537" y="431"/>
                    <a:pt x="9537" y="502"/>
                  </a:cubicBezTo>
                  <a:lnTo>
                    <a:pt x="9228" y="859"/>
                  </a:lnTo>
                  <a:cubicBezTo>
                    <a:pt x="9168" y="919"/>
                    <a:pt x="9168" y="1026"/>
                    <a:pt x="9239" y="1086"/>
                  </a:cubicBezTo>
                  <a:cubicBezTo>
                    <a:pt x="9275" y="1109"/>
                    <a:pt x="9323" y="1121"/>
                    <a:pt x="9347" y="1121"/>
                  </a:cubicBezTo>
                  <a:cubicBezTo>
                    <a:pt x="9394" y="1121"/>
                    <a:pt x="9442" y="1109"/>
                    <a:pt x="9466" y="1062"/>
                  </a:cubicBezTo>
                  <a:lnTo>
                    <a:pt x="9537" y="990"/>
                  </a:lnTo>
                  <a:lnTo>
                    <a:pt x="9537" y="3895"/>
                  </a:lnTo>
                  <a:cubicBezTo>
                    <a:pt x="9323" y="3538"/>
                    <a:pt x="9049" y="3205"/>
                    <a:pt x="8739" y="2907"/>
                  </a:cubicBezTo>
                  <a:cubicBezTo>
                    <a:pt x="8573" y="2764"/>
                    <a:pt x="8394" y="2610"/>
                    <a:pt x="8215" y="2479"/>
                  </a:cubicBezTo>
                  <a:lnTo>
                    <a:pt x="9001" y="1586"/>
                  </a:lnTo>
                  <a:cubicBezTo>
                    <a:pt x="9061" y="1526"/>
                    <a:pt x="9061" y="1419"/>
                    <a:pt x="8989" y="1359"/>
                  </a:cubicBezTo>
                  <a:cubicBezTo>
                    <a:pt x="8962" y="1332"/>
                    <a:pt x="8925" y="1317"/>
                    <a:pt x="8887" y="1317"/>
                  </a:cubicBezTo>
                  <a:cubicBezTo>
                    <a:pt x="8842" y="1317"/>
                    <a:pt x="8795" y="1338"/>
                    <a:pt x="8763" y="1383"/>
                  </a:cubicBezTo>
                  <a:lnTo>
                    <a:pt x="7942" y="2300"/>
                  </a:lnTo>
                  <a:cubicBezTo>
                    <a:pt x="7739" y="2169"/>
                    <a:pt x="7513" y="2050"/>
                    <a:pt x="7275" y="1955"/>
                  </a:cubicBezTo>
                  <a:lnTo>
                    <a:pt x="9239" y="371"/>
                  </a:lnTo>
                  <a:cubicBezTo>
                    <a:pt x="9279" y="339"/>
                    <a:pt x="9329" y="324"/>
                    <a:pt x="9373" y="324"/>
                  </a:cubicBezTo>
                  <a:close/>
                  <a:moveTo>
                    <a:pt x="5191" y="1859"/>
                  </a:moveTo>
                  <a:cubicBezTo>
                    <a:pt x="7787" y="1859"/>
                    <a:pt x="9882" y="3836"/>
                    <a:pt x="9882" y="6277"/>
                  </a:cubicBezTo>
                  <a:cubicBezTo>
                    <a:pt x="9882" y="6753"/>
                    <a:pt x="9811" y="7217"/>
                    <a:pt x="9656" y="7646"/>
                  </a:cubicBezTo>
                  <a:cubicBezTo>
                    <a:pt x="8940" y="7550"/>
                    <a:pt x="8096" y="7537"/>
                    <a:pt x="7673" y="7537"/>
                  </a:cubicBezTo>
                  <a:cubicBezTo>
                    <a:pt x="7520" y="7537"/>
                    <a:pt x="7422" y="7539"/>
                    <a:pt x="7406" y="7539"/>
                  </a:cubicBezTo>
                  <a:cubicBezTo>
                    <a:pt x="7323" y="7539"/>
                    <a:pt x="7251" y="7610"/>
                    <a:pt x="7251" y="7705"/>
                  </a:cubicBezTo>
                  <a:cubicBezTo>
                    <a:pt x="7251" y="7789"/>
                    <a:pt x="7323" y="7872"/>
                    <a:pt x="7406" y="7872"/>
                  </a:cubicBezTo>
                  <a:cubicBezTo>
                    <a:pt x="7415" y="7872"/>
                    <a:pt x="7581" y="7867"/>
                    <a:pt x="7836" y="7867"/>
                  </a:cubicBezTo>
                  <a:cubicBezTo>
                    <a:pt x="8260" y="7867"/>
                    <a:pt x="8930" y="7881"/>
                    <a:pt x="9525" y="7955"/>
                  </a:cubicBezTo>
                  <a:cubicBezTo>
                    <a:pt x="9418" y="8194"/>
                    <a:pt x="9287" y="8432"/>
                    <a:pt x="9156" y="8646"/>
                  </a:cubicBezTo>
                  <a:cubicBezTo>
                    <a:pt x="8204" y="8289"/>
                    <a:pt x="7203" y="8086"/>
                    <a:pt x="7156" y="8075"/>
                  </a:cubicBezTo>
                  <a:cubicBezTo>
                    <a:pt x="7149" y="8074"/>
                    <a:pt x="7141" y="8073"/>
                    <a:pt x="7134" y="8073"/>
                  </a:cubicBezTo>
                  <a:cubicBezTo>
                    <a:pt x="7057" y="8073"/>
                    <a:pt x="6976" y="8129"/>
                    <a:pt x="6965" y="8206"/>
                  </a:cubicBezTo>
                  <a:cubicBezTo>
                    <a:pt x="6953" y="8301"/>
                    <a:pt x="7013" y="8384"/>
                    <a:pt x="7096" y="8408"/>
                  </a:cubicBezTo>
                  <a:cubicBezTo>
                    <a:pt x="7120" y="8408"/>
                    <a:pt x="8049" y="8598"/>
                    <a:pt x="8966" y="8920"/>
                  </a:cubicBezTo>
                  <a:cubicBezTo>
                    <a:pt x="8108" y="10015"/>
                    <a:pt x="6739" y="10706"/>
                    <a:pt x="5191" y="10706"/>
                  </a:cubicBezTo>
                  <a:cubicBezTo>
                    <a:pt x="3667" y="10706"/>
                    <a:pt x="2298" y="10015"/>
                    <a:pt x="1429" y="8920"/>
                  </a:cubicBezTo>
                  <a:cubicBezTo>
                    <a:pt x="2334" y="8598"/>
                    <a:pt x="3274" y="8420"/>
                    <a:pt x="3286" y="8408"/>
                  </a:cubicBezTo>
                  <a:cubicBezTo>
                    <a:pt x="3382" y="8384"/>
                    <a:pt x="3441" y="8301"/>
                    <a:pt x="3429" y="8206"/>
                  </a:cubicBezTo>
                  <a:cubicBezTo>
                    <a:pt x="3407" y="8129"/>
                    <a:pt x="3336" y="8073"/>
                    <a:pt x="3251" y="8073"/>
                  </a:cubicBezTo>
                  <a:cubicBezTo>
                    <a:pt x="3243" y="8073"/>
                    <a:pt x="3235" y="8074"/>
                    <a:pt x="3227" y="8075"/>
                  </a:cubicBezTo>
                  <a:cubicBezTo>
                    <a:pt x="3167" y="8086"/>
                    <a:pt x="2191" y="8289"/>
                    <a:pt x="1238" y="8646"/>
                  </a:cubicBezTo>
                  <a:cubicBezTo>
                    <a:pt x="1084" y="8420"/>
                    <a:pt x="965" y="8194"/>
                    <a:pt x="869" y="7955"/>
                  </a:cubicBezTo>
                  <a:cubicBezTo>
                    <a:pt x="1465" y="7881"/>
                    <a:pt x="2134" y="7867"/>
                    <a:pt x="2556" y="7867"/>
                  </a:cubicBezTo>
                  <a:cubicBezTo>
                    <a:pt x="2809" y="7867"/>
                    <a:pt x="2972" y="7872"/>
                    <a:pt x="2977" y="7872"/>
                  </a:cubicBezTo>
                  <a:cubicBezTo>
                    <a:pt x="3072" y="7872"/>
                    <a:pt x="3143" y="7789"/>
                    <a:pt x="3143" y="7705"/>
                  </a:cubicBezTo>
                  <a:cubicBezTo>
                    <a:pt x="3143" y="7610"/>
                    <a:pt x="3072" y="7539"/>
                    <a:pt x="2977" y="7539"/>
                  </a:cubicBezTo>
                  <a:cubicBezTo>
                    <a:pt x="2961" y="7539"/>
                    <a:pt x="2865" y="7537"/>
                    <a:pt x="2713" y="7537"/>
                  </a:cubicBezTo>
                  <a:cubicBezTo>
                    <a:pt x="2296" y="7537"/>
                    <a:pt x="1460" y="7550"/>
                    <a:pt x="726" y="7646"/>
                  </a:cubicBezTo>
                  <a:cubicBezTo>
                    <a:pt x="584" y="7217"/>
                    <a:pt x="512" y="6753"/>
                    <a:pt x="512" y="6277"/>
                  </a:cubicBezTo>
                  <a:cubicBezTo>
                    <a:pt x="512" y="3836"/>
                    <a:pt x="2608" y="1859"/>
                    <a:pt x="5191" y="1859"/>
                  </a:cubicBezTo>
                  <a:close/>
                  <a:moveTo>
                    <a:pt x="1042" y="0"/>
                  </a:moveTo>
                  <a:cubicBezTo>
                    <a:pt x="968" y="0"/>
                    <a:pt x="893" y="17"/>
                    <a:pt x="822" y="50"/>
                  </a:cubicBezTo>
                  <a:cubicBezTo>
                    <a:pt x="643" y="145"/>
                    <a:pt x="536" y="324"/>
                    <a:pt x="536" y="514"/>
                  </a:cubicBezTo>
                  <a:lnTo>
                    <a:pt x="536" y="4538"/>
                  </a:lnTo>
                  <a:cubicBezTo>
                    <a:pt x="310" y="5086"/>
                    <a:pt x="191" y="5669"/>
                    <a:pt x="191" y="6277"/>
                  </a:cubicBezTo>
                  <a:cubicBezTo>
                    <a:pt x="191" y="6765"/>
                    <a:pt x="262" y="7241"/>
                    <a:pt x="417" y="7705"/>
                  </a:cubicBezTo>
                  <a:cubicBezTo>
                    <a:pt x="310" y="7717"/>
                    <a:pt x="226" y="7753"/>
                    <a:pt x="131" y="7765"/>
                  </a:cubicBezTo>
                  <a:cubicBezTo>
                    <a:pt x="48" y="7789"/>
                    <a:pt x="0" y="7884"/>
                    <a:pt x="12" y="7955"/>
                  </a:cubicBezTo>
                  <a:cubicBezTo>
                    <a:pt x="36" y="8027"/>
                    <a:pt x="107" y="8075"/>
                    <a:pt x="167" y="8075"/>
                  </a:cubicBezTo>
                  <a:lnTo>
                    <a:pt x="203" y="8075"/>
                  </a:lnTo>
                  <a:cubicBezTo>
                    <a:pt x="310" y="8051"/>
                    <a:pt x="417" y="8027"/>
                    <a:pt x="524" y="8003"/>
                  </a:cubicBezTo>
                  <a:cubicBezTo>
                    <a:pt x="631" y="8265"/>
                    <a:pt x="762" y="8527"/>
                    <a:pt x="929" y="8765"/>
                  </a:cubicBezTo>
                  <a:cubicBezTo>
                    <a:pt x="762" y="8837"/>
                    <a:pt x="595" y="8908"/>
                    <a:pt x="453" y="8979"/>
                  </a:cubicBezTo>
                  <a:cubicBezTo>
                    <a:pt x="369" y="9027"/>
                    <a:pt x="345" y="9122"/>
                    <a:pt x="369" y="9206"/>
                  </a:cubicBezTo>
                  <a:cubicBezTo>
                    <a:pt x="405" y="9265"/>
                    <a:pt x="465" y="9301"/>
                    <a:pt x="524" y="9301"/>
                  </a:cubicBezTo>
                  <a:cubicBezTo>
                    <a:pt x="548" y="9301"/>
                    <a:pt x="560" y="9301"/>
                    <a:pt x="595" y="9277"/>
                  </a:cubicBezTo>
                  <a:cubicBezTo>
                    <a:pt x="762" y="9194"/>
                    <a:pt x="941" y="9122"/>
                    <a:pt x="1119" y="9039"/>
                  </a:cubicBezTo>
                  <a:cubicBezTo>
                    <a:pt x="1286" y="9253"/>
                    <a:pt x="1453" y="9456"/>
                    <a:pt x="1655" y="9634"/>
                  </a:cubicBezTo>
                  <a:cubicBezTo>
                    <a:pt x="2608" y="10527"/>
                    <a:pt x="3858" y="11027"/>
                    <a:pt x="5191" y="11027"/>
                  </a:cubicBezTo>
                  <a:cubicBezTo>
                    <a:pt x="6537" y="11027"/>
                    <a:pt x="7787" y="10527"/>
                    <a:pt x="8739" y="9634"/>
                  </a:cubicBezTo>
                  <a:cubicBezTo>
                    <a:pt x="8930" y="9444"/>
                    <a:pt x="9108" y="9253"/>
                    <a:pt x="9275" y="9039"/>
                  </a:cubicBezTo>
                  <a:cubicBezTo>
                    <a:pt x="9454" y="9122"/>
                    <a:pt x="9632" y="9194"/>
                    <a:pt x="9787" y="9277"/>
                  </a:cubicBezTo>
                  <a:cubicBezTo>
                    <a:pt x="9823" y="9301"/>
                    <a:pt x="9835" y="9301"/>
                    <a:pt x="9870" y="9301"/>
                  </a:cubicBezTo>
                  <a:cubicBezTo>
                    <a:pt x="9930" y="9301"/>
                    <a:pt x="9990" y="9265"/>
                    <a:pt x="10013" y="9206"/>
                  </a:cubicBezTo>
                  <a:cubicBezTo>
                    <a:pt x="10061" y="9134"/>
                    <a:pt x="10025" y="9027"/>
                    <a:pt x="9942" y="8979"/>
                  </a:cubicBezTo>
                  <a:cubicBezTo>
                    <a:pt x="9787" y="8908"/>
                    <a:pt x="9632" y="8837"/>
                    <a:pt x="9466" y="8765"/>
                  </a:cubicBezTo>
                  <a:cubicBezTo>
                    <a:pt x="9632" y="8527"/>
                    <a:pt x="9763" y="8265"/>
                    <a:pt x="9870" y="8003"/>
                  </a:cubicBezTo>
                  <a:cubicBezTo>
                    <a:pt x="9978" y="8015"/>
                    <a:pt x="10073" y="8051"/>
                    <a:pt x="10180" y="8075"/>
                  </a:cubicBezTo>
                  <a:lnTo>
                    <a:pt x="10228" y="8075"/>
                  </a:lnTo>
                  <a:cubicBezTo>
                    <a:pt x="10299" y="8075"/>
                    <a:pt x="10359" y="8027"/>
                    <a:pt x="10371" y="7955"/>
                  </a:cubicBezTo>
                  <a:cubicBezTo>
                    <a:pt x="10406" y="7872"/>
                    <a:pt x="10347" y="7777"/>
                    <a:pt x="10275" y="7765"/>
                  </a:cubicBezTo>
                  <a:cubicBezTo>
                    <a:pt x="10180" y="7729"/>
                    <a:pt x="10085" y="7717"/>
                    <a:pt x="9990" y="7705"/>
                  </a:cubicBezTo>
                  <a:cubicBezTo>
                    <a:pt x="10132" y="7241"/>
                    <a:pt x="10216" y="6765"/>
                    <a:pt x="10216" y="6277"/>
                  </a:cubicBezTo>
                  <a:cubicBezTo>
                    <a:pt x="10216" y="5669"/>
                    <a:pt x="10097" y="5086"/>
                    <a:pt x="9870" y="4538"/>
                  </a:cubicBezTo>
                  <a:lnTo>
                    <a:pt x="9870" y="514"/>
                  </a:lnTo>
                  <a:cubicBezTo>
                    <a:pt x="9870" y="324"/>
                    <a:pt x="9763" y="145"/>
                    <a:pt x="9585" y="50"/>
                  </a:cubicBezTo>
                  <a:cubicBezTo>
                    <a:pt x="9514" y="17"/>
                    <a:pt x="9439" y="0"/>
                    <a:pt x="9365" y="0"/>
                  </a:cubicBezTo>
                  <a:cubicBezTo>
                    <a:pt x="9253" y="0"/>
                    <a:pt x="9142" y="38"/>
                    <a:pt x="9049" y="109"/>
                  </a:cubicBezTo>
                  <a:lnTo>
                    <a:pt x="6942" y="1812"/>
                  </a:lnTo>
                  <a:cubicBezTo>
                    <a:pt x="6382" y="1621"/>
                    <a:pt x="5810" y="1514"/>
                    <a:pt x="5191" y="1514"/>
                  </a:cubicBezTo>
                  <a:cubicBezTo>
                    <a:pt x="4584" y="1514"/>
                    <a:pt x="4001" y="1621"/>
                    <a:pt x="3453" y="1812"/>
                  </a:cubicBezTo>
                  <a:lnTo>
                    <a:pt x="1357" y="109"/>
                  </a:lnTo>
                  <a:cubicBezTo>
                    <a:pt x="1264" y="38"/>
                    <a:pt x="1154" y="0"/>
                    <a:pt x="104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702" name="Google Shape;12702;p83"/>
          <p:cNvGrpSpPr/>
          <p:nvPr/>
        </p:nvGrpSpPr>
        <p:grpSpPr>
          <a:xfrm>
            <a:off x="1864423" y="2642371"/>
            <a:ext cx="487723" cy="447189"/>
            <a:chOff x="1398317" y="1981778"/>
            <a:chExt cx="365792" cy="335392"/>
          </a:xfrm>
          <a:solidFill>
            <a:srgbClr val="D2DE00"/>
          </a:solidFill>
        </p:grpSpPr>
        <p:sp>
          <p:nvSpPr>
            <p:cNvPr id="12703" name="Google Shape;12703;p83"/>
            <p:cNvSpPr/>
            <p:nvPr/>
          </p:nvSpPr>
          <p:spPr>
            <a:xfrm>
              <a:off x="1398317" y="1981778"/>
              <a:ext cx="365792" cy="335392"/>
            </a:xfrm>
            <a:custGeom>
              <a:avLst/>
              <a:gdLst/>
              <a:ahLst/>
              <a:cxnLst/>
              <a:rect l="l" t="t" r="r" b="b"/>
              <a:pathLst>
                <a:path w="11431" h="10481" extrusionOk="0">
                  <a:moveTo>
                    <a:pt x="1882" y="717"/>
                  </a:moveTo>
                  <a:cubicBezTo>
                    <a:pt x="1905" y="801"/>
                    <a:pt x="1929" y="848"/>
                    <a:pt x="1965" y="932"/>
                  </a:cubicBezTo>
                  <a:cubicBezTo>
                    <a:pt x="2132" y="1277"/>
                    <a:pt x="2441" y="1706"/>
                    <a:pt x="3084" y="1944"/>
                  </a:cubicBezTo>
                  <a:cubicBezTo>
                    <a:pt x="2917" y="2146"/>
                    <a:pt x="2775" y="2372"/>
                    <a:pt x="2655" y="2610"/>
                  </a:cubicBezTo>
                  <a:cubicBezTo>
                    <a:pt x="1739" y="2003"/>
                    <a:pt x="1739" y="1217"/>
                    <a:pt x="1882" y="717"/>
                  </a:cubicBezTo>
                  <a:close/>
                  <a:moveTo>
                    <a:pt x="9573" y="717"/>
                  </a:moveTo>
                  <a:cubicBezTo>
                    <a:pt x="9597" y="836"/>
                    <a:pt x="9633" y="955"/>
                    <a:pt x="9633" y="1110"/>
                  </a:cubicBezTo>
                  <a:cubicBezTo>
                    <a:pt x="9656" y="1717"/>
                    <a:pt x="9383" y="2229"/>
                    <a:pt x="8799" y="2610"/>
                  </a:cubicBezTo>
                  <a:cubicBezTo>
                    <a:pt x="8680" y="2372"/>
                    <a:pt x="8549" y="2146"/>
                    <a:pt x="8370" y="1944"/>
                  </a:cubicBezTo>
                  <a:cubicBezTo>
                    <a:pt x="9002" y="1694"/>
                    <a:pt x="9323" y="1277"/>
                    <a:pt x="9478" y="932"/>
                  </a:cubicBezTo>
                  <a:cubicBezTo>
                    <a:pt x="9513" y="860"/>
                    <a:pt x="9537" y="777"/>
                    <a:pt x="9573" y="717"/>
                  </a:cubicBezTo>
                  <a:close/>
                  <a:moveTo>
                    <a:pt x="548" y="2658"/>
                  </a:moveTo>
                  <a:lnTo>
                    <a:pt x="2358" y="3563"/>
                  </a:lnTo>
                  <a:cubicBezTo>
                    <a:pt x="2310" y="3837"/>
                    <a:pt x="2298" y="4134"/>
                    <a:pt x="2322" y="4432"/>
                  </a:cubicBezTo>
                  <a:cubicBezTo>
                    <a:pt x="2163" y="4457"/>
                    <a:pt x="2014" y="4470"/>
                    <a:pt x="1875" y="4470"/>
                  </a:cubicBezTo>
                  <a:cubicBezTo>
                    <a:pt x="1483" y="4470"/>
                    <a:pt x="1173" y="4369"/>
                    <a:pt x="953" y="4158"/>
                  </a:cubicBezTo>
                  <a:cubicBezTo>
                    <a:pt x="524" y="3742"/>
                    <a:pt x="524" y="3015"/>
                    <a:pt x="548" y="2658"/>
                  </a:cubicBezTo>
                  <a:close/>
                  <a:moveTo>
                    <a:pt x="10895" y="2646"/>
                  </a:moveTo>
                  <a:lnTo>
                    <a:pt x="10895" y="2646"/>
                  </a:lnTo>
                  <a:cubicBezTo>
                    <a:pt x="10930" y="3015"/>
                    <a:pt x="10930" y="3742"/>
                    <a:pt x="10490" y="4158"/>
                  </a:cubicBezTo>
                  <a:cubicBezTo>
                    <a:pt x="10270" y="4369"/>
                    <a:pt x="9960" y="4470"/>
                    <a:pt x="9568" y="4470"/>
                  </a:cubicBezTo>
                  <a:cubicBezTo>
                    <a:pt x="9429" y="4470"/>
                    <a:pt x="9280" y="4457"/>
                    <a:pt x="9121" y="4432"/>
                  </a:cubicBezTo>
                  <a:cubicBezTo>
                    <a:pt x="9156" y="4134"/>
                    <a:pt x="9144" y="3849"/>
                    <a:pt x="9097" y="3551"/>
                  </a:cubicBezTo>
                  <a:lnTo>
                    <a:pt x="10895" y="2646"/>
                  </a:lnTo>
                  <a:close/>
                  <a:moveTo>
                    <a:pt x="5727" y="1003"/>
                  </a:moveTo>
                  <a:cubicBezTo>
                    <a:pt x="6644" y="1003"/>
                    <a:pt x="7489" y="1396"/>
                    <a:pt x="8085" y="2087"/>
                  </a:cubicBezTo>
                  <a:cubicBezTo>
                    <a:pt x="8668" y="2777"/>
                    <a:pt x="8918" y="3682"/>
                    <a:pt x="8787" y="4575"/>
                  </a:cubicBezTo>
                  <a:lnTo>
                    <a:pt x="8347" y="7409"/>
                  </a:lnTo>
                  <a:cubicBezTo>
                    <a:pt x="8251" y="8064"/>
                    <a:pt x="7906" y="8635"/>
                    <a:pt x="7394" y="9052"/>
                  </a:cubicBezTo>
                  <a:cubicBezTo>
                    <a:pt x="7275" y="8504"/>
                    <a:pt x="6799" y="8099"/>
                    <a:pt x="6227" y="8099"/>
                  </a:cubicBezTo>
                  <a:lnTo>
                    <a:pt x="5215" y="8099"/>
                  </a:lnTo>
                  <a:cubicBezTo>
                    <a:pt x="4644" y="8099"/>
                    <a:pt x="4156" y="8504"/>
                    <a:pt x="4037" y="9052"/>
                  </a:cubicBezTo>
                  <a:cubicBezTo>
                    <a:pt x="3525" y="8635"/>
                    <a:pt x="3191" y="8064"/>
                    <a:pt x="3084" y="7409"/>
                  </a:cubicBezTo>
                  <a:lnTo>
                    <a:pt x="2655" y="4575"/>
                  </a:lnTo>
                  <a:cubicBezTo>
                    <a:pt x="2548" y="3932"/>
                    <a:pt x="2655" y="3301"/>
                    <a:pt x="2929" y="2730"/>
                  </a:cubicBezTo>
                  <a:cubicBezTo>
                    <a:pt x="2964" y="2730"/>
                    <a:pt x="3169" y="2755"/>
                    <a:pt x="3475" y="2755"/>
                  </a:cubicBezTo>
                  <a:cubicBezTo>
                    <a:pt x="3589" y="2755"/>
                    <a:pt x="3718" y="2751"/>
                    <a:pt x="3858" y="2741"/>
                  </a:cubicBezTo>
                  <a:cubicBezTo>
                    <a:pt x="4418" y="2718"/>
                    <a:pt x="4894" y="2646"/>
                    <a:pt x="5299" y="2491"/>
                  </a:cubicBezTo>
                  <a:lnTo>
                    <a:pt x="5299" y="2491"/>
                  </a:lnTo>
                  <a:lnTo>
                    <a:pt x="5215" y="2860"/>
                  </a:lnTo>
                  <a:cubicBezTo>
                    <a:pt x="5192" y="2920"/>
                    <a:pt x="5215" y="2968"/>
                    <a:pt x="5239" y="3015"/>
                  </a:cubicBezTo>
                  <a:cubicBezTo>
                    <a:pt x="5275" y="3039"/>
                    <a:pt x="5311" y="3075"/>
                    <a:pt x="5358" y="3075"/>
                  </a:cubicBezTo>
                  <a:lnTo>
                    <a:pt x="5394" y="3075"/>
                  </a:lnTo>
                  <a:cubicBezTo>
                    <a:pt x="5430" y="3075"/>
                    <a:pt x="6644" y="2896"/>
                    <a:pt x="7370" y="2360"/>
                  </a:cubicBezTo>
                  <a:cubicBezTo>
                    <a:pt x="7442" y="2301"/>
                    <a:pt x="7454" y="2206"/>
                    <a:pt x="7394" y="2134"/>
                  </a:cubicBezTo>
                  <a:cubicBezTo>
                    <a:pt x="7360" y="2094"/>
                    <a:pt x="7319" y="2072"/>
                    <a:pt x="7276" y="2072"/>
                  </a:cubicBezTo>
                  <a:cubicBezTo>
                    <a:pt x="7244" y="2072"/>
                    <a:pt x="7211" y="2085"/>
                    <a:pt x="7180" y="2110"/>
                  </a:cubicBezTo>
                  <a:cubicBezTo>
                    <a:pt x="6716" y="2468"/>
                    <a:pt x="5965" y="2646"/>
                    <a:pt x="5596" y="2718"/>
                  </a:cubicBezTo>
                  <a:lnTo>
                    <a:pt x="5715" y="2265"/>
                  </a:lnTo>
                  <a:cubicBezTo>
                    <a:pt x="5727" y="2206"/>
                    <a:pt x="5715" y="2146"/>
                    <a:pt x="5656" y="2110"/>
                  </a:cubicBezTo>
                  <a:cubicBezTo>
                    <a:pt x="5628" y="2082"/>
                    <a:pt x="5592" y="2071"/>
                    <a:pt x="5555" y="2071"/>
                  </a:cubicBezTo>
                  <a:cubicBezTo>
                    <a:pt x="5529" y="2071"/>
                    <a:pt x="5502" y="2077"/>
                    <a:pt x="5477" y="2087"/>
                  </a:cubicBezTo>
                  <a:cubicBezTo>
                    <a:pt x="4891" y="2384"/>
                    <a:pt x="4113" y="2450"/>
                    <a:pt x="3585" y="2450"/>
                  </a:cubicBezTo>
                  <a:cubicBezTo>
                    <a:pt x="3394" y="2450"/>
                    <a:pt x="3236" y="2441"/>
                    <a:pt x="3132" y="2432"/>
                  </a:cubicBezTo>
                  <a:cubicBezTo>
                    <a:pt x="3203" y="2313"/>
                    <a:pt x="3287" y="2206"/>
                    <a:pt x="3382" y="2087"/>
                  </a:cubicBezTo>
                  <a:cubicBezTo>
                    <a:pt x="3977" y="1408"/>
                    <a:pt x="4822" y="1003"/>
                    <a:pt x="5727" y="1003"/>
                  </a:cubicBezTo>
                  <a:close/>
                  <a:moveTo>
                    <a:pt x="6215" y="8421"/>
                  </a:moveTo>
                  <a:cubicBezTo>
                    <a:pt x="6656" y="8421"/>
                    <a:pt x="7013" y="8730"/>
                    <a:pt x="7085" y="9147"/>
                  </a:cubicBezTo>
                  <a:lnTo>
                    <a:pt x="7108" y="9349"/>
                  </a:lnTo>
                  <a:cubicBezTo>
                    <a:pt x="7156" y="9564"/>
                    <a:pt x="7097" y="9766"/>
                    <a:pt x="6966" y="9921"/>
                  </a:cubicBezTo>
                  <a:cubicBezTo>
                    <a:pt x="6835" y="10088"/>
                    <a:pt x="6644" y="10171"/>
                    <a:pt x="6430" y="10171"/>
                  </a:cubicBezTo>
                  <a:lnTo>
                    <a:pt x="5013" y="10171"/>
                  </a:lnTo>
                  <a:cubicBezTo>
                    <a:pt x="4811" y="10171"/>
                    <a:pt x="4608" y="10076"/>
                    <a:pt x="4477" y="9921"/>
                  </a:cubicBezTo>
                  <a:cubicBezTo>
                    <a:pt x="4346" y="9754"/>
                    <a:pt x="4287" y="9552"/>
                    <a:pt x="4310" y="9349"/>
                  </a:cubicBezTo>
                  <a:lnTo>
                    <a:pt x="4346" y="9147"/>
                  </a:lnTo>
                  <a:cubicBezTo>
                    <a:pt x="4418" y="8730"/>
                    <a:pt x="4775" y="8421"/>
                    <a:pt x="5203" y="8421"/>
                  </a:cubicBezTo>
                  <a:close/>
                  <a:moveTo>
                    <a:pt x="1937" y="1"/>
                  </a:moveTo>
                  <a:cubicBezTo>
                    <a:pt x="1876" y="1"/>
                    <a:pt x="1817" y="34"/>
                    <a:pt x="1786" y="86"/>
                  </a:cubicBezTo>
                  <a:cubicBezTo>
                    <a:pt x="1774" y="98"/>
                    <a:pt x="1524" y="527"/>
                    <a:pt x="1489" y="1098"/>
                  </a:cubicBezTo>
                  <a:cubicBezTo>
                    <a:pt x="1465" y="1610"/>
                    <a:pt x="1620" y="2337"/>
                    <a:pt x="2513" y="2908"/>
                  </a:cubicBezTo>
                  <a:cubicBezTo>
                    <a:pt x="2477" y="3015"/>
                    <a:pt x="2441" y="3111"/>
                    <a:pt x="2417" y="3218"/>
                  </a:cubicBezTo>
                  <a:lnTo>
                    <a:pt x="477" y="2253"/>
                  </a:lnTo>
                  <a:cubicBezTo>
                    <a:pt x="453" y="2241"/>
                    <a:pt x="426" y="2235"/>
                    <a:pt x="401" y="2235"/>
                  </a:cubicBezTo>
                  <a:cubicBezTo>
                    <a:pt x="375" y="2235"/>
                    <a:pt x="352" y="2241"/>
                    <a:pt x="334" y="2253"/>
                  </a:cubicBezTo>
                  <a:cubicBezTo>
                    <a:pt x="286" y="2289"/>
                    <a:pt x="250" y="2313"/>
                    <a:pt x="239" y="2372"/>
                  </a:cubicBezTo>
                  <a:cubicBezTo>
                    <a:pt x="227" y="2432"/>
                    <a:pt x="0" y="3694"/>
                    <a:pt x="715" y="4384"/>
                  </a:cubicBezTo>
                  <a:cubicBezTo>
                    <a:pt x="1001" y="4646"/>
                    <a:pt x="1370" y="4789"/>
                    <a:pt x="1846" y="4789"/>
                  </a:cubicBezTo>
                  <a:cubicBezTo>
                    <a:pt x="2013" y="4789"/>
                    <a:pt x="2179" y="4765"/>
                    <a:pt x="2370" y="4742"/>
                  </a:cubicBezTo>
                  <a:lnTo>
                    <a:pt x="2786" y="7444"/>
                  </a:lnTo>
                  <a:cubicBezTo>
                    <a:pt x="2906" y="8242"/>
                    <a:pt x="3346" y="8956"/>
                    <a:pt x="3989" y="9409"/>
                  </a:cubicBezTo>
                  <a:cubicBezTo>
                    <a:pt x="3977" y="9659"/>
                    <a:pt x="4060" y="9921"/>
                    <a:pt x="4227" y="10123"/>
                  </a:cubicBezTo>
                  <a:cubicBezTo>
                    <a:pt x="4418" y="10349"/>
                    <a:pt x="4703" y="10480"/>
                    <a:pt x="5013" y="10480"/>
                  </a:cubicBezTo>
                  <a:lnTo>
                    <a:pt x="6430" y="10480"/>
                  </a:lnTo>
                  <a:cubicBezTo>
                    <a:pt x="6727" y="10480"/>
                    <a:pt x="7013" y="10349"/>
                    <a:pt x="7216" y="10123"/>
                  </a:cubicBezTo>
                  <a:cubicBezTo>
                    <a:pt x="7382" y="9933"/>
                    <a:pt x="7478" y="9683"/>
                    <a:pt x="7454" y="9409"/>
                  </a:cubicBezTo>
                  <a:cubicBezTo>
                    <a:pt x="8109" y="8945"/>
                    <a:pt x="8549" y="8242"/>
                    <a:pt x="8668" y="7444"/>
                  </a:cubicBezTo>
                  <a:lnTo>
                    <a:pt x="9085" y="4742"/>
                  </a:lnTo>
                  <a:cubicBezTo>
                    <a:pt x="9263" y="4765"/>
                    <a:pt x="9442" y="4789"/>
                    <a:pt x="9597" y="4789"/>
                  </a:cubicBezTo>
                  <a:cubicBezTo>
                    <a:pt x="10073" y="4789"/>
                    <a:pt x="10454" y="4646"/>
                    <a:pt x="10728" y="4384"/>
                  </a:cubicBezTo>
                  <a:cubicBezTo>
                    <a:pt x="11430" y="3694"/>
                    <a:pt x="11204" y="2420"/>
                    <a:pt x="11192" y="2372"/>
                  </a:cubicBezTo>
                  <a:cubicBezTo>
                    <a:pt x="11180" y="2325"/>
                    <a:pt x="11145" y="2289"/>
                    <a:pt x="11109" y="2253"/>
                  </a:cubicBezTo>
                  <a:cubicBezTo>
                    <a:pt x="11085" y="2241"/>
                    <a:pt x="11058" y="2235"/>
                    <a:pt x="11032" y="2235"/>
                  </a:cubicBezTo>
                  <a:cubicBezTo>
                    <a:pt x="11005" y="2235"/>
                    <a:pt x="10978" y="2241"/>
                    <a:pt x="10954" y="2253"/>
                  </a:cubicBezTo>
                  <a:lnTo>
                    <a:pt x="9025" y="3218"/>
                  </a:lnTo>
                  <a:cubicBezTo>
                    <a:pt x="8990" y="3122"/>
                    <a:pt x="8966" y="3015"/>
                    <a:pt x="8918" y="2908"/>
                  </a:cubicBezTo>
                  <a:cubicBezTo>
                    <a:pt x="9811" y="2337"/>
                    <a:pt x="9978" y="1610"/>
                    <a:pt x="9942" y="1098"/>
                  </a:cubicBezTo>
                  <a:cubicBezTo>
                    <a:pt x="9918" y="527"/>
                    <a:pt x="9656" y="98"/>
                    <a:pt x="9644" y="86"/>
                  </a:cubicBezTo>
                  <a:cubicBezTo>
                    <a:pt x="9624" y="34"/>
                    <a:pt x="9558" y="1"/>
                    <a:pt x="9494" y="1"/>
                  </a:cubicBezTo>
                  <a:cubicBezTo>
                    <a:pt x="9484" y="1"/>
                    <a:pt x="9475" y="1"/>
                    <a:pt x="9466" y="3"/>
                  </a:cubicBezTo>
                  <a:cubicBezTo>
                    <a:pt x="9394" y="27"/>
                    <a:pt x="9347" y="86"/>
                    <a:pt x="9347" y="158"/>
                  </a:cubicBezTo>
                  <a:cubicBezTo>
                    <a:pt x="9347" y="158"/>
                    <a:pt x="9347" y="467"/>
                    <a:pt x="9168" y="813"/>
                  </a:cubicBezTo>
                  <a:cubicBezTo>
                    <a:pt x="8966" y="1241"/>
                    <a:pt x="8609" y="1527"/>
                    <a:pt x="8132" y="1682"/>
                  </a:cubicBezTo>
                  <a:cubicBezTo>
                    <a:pt x="7489" y="1051"/>
                    <a:pt x="6620" y="694"/>
                    <a:pt x="5715" y="694"/>
                  </a:cubicBezTo>
                  <a:cubicBezTo>
                    <a:pt x="4811" y="694"/>
                    <a:pt x="3941" y="1051"/>
                    <a:pt x="3310" y="1682"/>
                  </a:cubicBezTo>
                  <a:cubicBezTo>
                    <a:pt x="2810" y="1527"/>
                    <a:pt x="2453" y="1241"/>
                    <a:pt x="2263" y="813"/>
                  </a:cubicBezTo>
                  <a:cubicBezTo>
                    <a:pt x="2096" y="467"/>
                    <a:pt x="2084" y="170"/>
                    <a:pt x="2084" y="158"/>
                  </a:cubicBezTo>
                  <a:cubicBezTo>
                    <a:pt x="2084" y="86"/>
                    <a:pt x="2036" y="27"/>
                    <a:pt x="1965" y="3"/>
                  </a:cubicBezTo>
                  <a:cubicBezTo>
                    <a:pt x="1956" y="1"/>
                    <a:pt x="1946" y="1"/>
                    <a:pt x="193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04" name="Google Shape;12704;p83"/>
            <p:cNvSpPr/>
            <p:nvPr/>
          </p:nvSpPr>
          <p:spPr>
            <a:xfrm>
              <a:off x="1498893" y="2108338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79" y="1"/>
                  </a:moveTo>
                  <a:cubicBezTo>
                    <a:pt x="310" y="1"/>
                    <a:pt x="1" y="299"/>
                    <a:pt x="1" y="680"/>
                  </a:cubicBezTo>
                  <a:lnTo>
                    <a:pt x="1" y="858"/>
                  </a:lnTo>
                  <a:cubicBezTo>
                    <a:pt x="1" y="1227"/>
                    <a:pt x="298" y="1549"/>
                    <a:pt x="679" y="1549"/>
                  </a:cubicBezTo>
                  <a:cubicBezTo>
                    <a:pt x="1072" y="1549"/>
                    <a:pt x="1370" y="1251"/>
                    <a:pt x="1370" y="858"/>
                  </a:cubicBezTo>
                  <a:lnTo>
                    <a:pt x="1370" y="680"/>
                  </a:lnTo>
                  <a:cubicBezTo>
                    <a:pt x="1370" y="596"/>
                    <a:pt x="1298" y="513"/>
                    <a:pt x="1203" y="513"/>
                  </a:cubicBezTo>
                  <a:cubicBezTo>
                    <a:pt x="1120" y="513"/>
                    <a:pt x="1036" y="596"/>
                    <a:pt x="1036" y="680"/>
                  </a:cubicBezTo>
                  <a:lnTo>
                    <a:pt x="1036" y="858"/>
                  </a:lnTo>
                  <a:cubicBezTo>
                    <a:pt x="1036" y="1049"/>
                    <a:pt x="870" y="1215"/>
                    <a:pt x="679" y="1215"/>
                  </a:cubicBezTo>
                  <a:cubicBezTo>
                    <a:pt x="489" y="1215"/>
                    <a:pt x="322" y="1049"/>
                    <a:pt x="322" y="858"/>
                  </a:cubicBezTo>
                  <a:lnTo>
                    <a:pt x="322" y="680"/>
                  </a:lnTo>
                  <a:cubicBezTo>
                    <a:pt x="322" y="489"/>
                    <a:pt x="489" y="322"/>
                    <a:pt x="679" y="322"/>
                  </a:cubicBezTo>
                  <a:cubicBezTo>
                    <a:pt x="775" y="322"/>
                    <a:pt x="846" y="251"/>
                    <a:pt x="846" y="156"/>
                  </a:cubicBezTo>
                  <a:cubicBezTo>
                    <a:pt x="846" y="72"/>
                    <a:pt x="775" y="1"/>
                    <a:pt x="6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05" name="Google Shape;12705;p83"/>
            <p:cNvSpPr/>
            <p:nvPr/>
          </p:nvSpPr>
          <p:spPr>
            <a:xfrm>
              <a:off x="1620429" y="2108338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79" y="1"/>
                  </a:moveTo>
                  <a:cubicBezTo>
                    <a:pt x="310" y="1"/>
                    <a:pt x="1" y="299"/>
                    <a:pt x="1" y="680"/>
                  </a:cubicBezTo>
                  <a:lnTo>
                    <a:pt x="1" y="858"/>
                  </a:lnTo>
                  <a:cubicBezTo>
                    <a:pt x="1" y="1227"/>
                    <a:pt x="298" y="1549"/>
                    <a:pt x="679" y="1549"/>
                  </a:cubicBezTo>
                  <a:cubicBezTo>
                    <a:pt x="1048" y="1549"/>
                    <a:pt x="1370" y="1251"/>
                    <a:pt x="1370" y="858"/>
                  </a:cubicBezTo>
                  <a:lnTo>
                    <a:pt x="1370" y="680"/>
                  </a:lnTo>
                  <a:cubicBezTo>
                    <a:pt x="1370" y="596"/>
                    <a:pt x="1287" y="513"/>
                    <a:pt x="1203" y="513"/>
                  </a:cubicBezTo>
                  <a:cubicBezTo>
                    <a:pt x="1108" y="513"/>
                    <a:pt x="1037" y="596"/>
                    <a:pt x="1037" y="680"/>
                  </a:cubicBezTo>
                  <a:lnTo>
                    <a:pt x="1037" y="858"/>
                  </a:lnTo>
                  <a:cubicBezTo>
                    <a:pt x="1037" y="1049"/>
                    <a:pt x="870" y="1215"/>
                    <a:pt x="679" y="1215"/>
                  </a:cubicBezTo>
                  <a:cubicBezTo>
                    <a:pt x="489" y="1215"/>
                    <a:pt x="322" y="1049"/>
                    <a:pt x="322" y="858"/>
                  </a:cubicBezTo>
                  <a:lnTo>
                    <a:pt x="322" y="680"/>
                  </a:lnTo>
                  <a:cubicBezTo>
                    <a:pt x="322" y="489"/>
                    <a:pt x="489" y="322"/>
                    <a:pt x="679" y="322"/>
                  </a:cubicBezTo>
                  <a:cubicBezTo>
                    <a:pt x="775" y="322"/>
                    <a:pt x="846" y="251"/>
                    <a:pt x="846" y="156"/>
                  </a:cubicBezTo>
                  <a:cubicBezTo>
                    <a:pt x="846" y="72"/>
                    <a:pt x="775" y="1"/>
                    <a:pt x="6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06" name="Google Shape;12706;p83"/>
            <p:cNvSpPr/>
            <p:nvPr/>
          </p:nvSpPr>
          <p:spPr>
            <a:xfrm>
              <a:off x="1548813" y="2263314"/>
              <a:ext cx="15264" cy="21088"/>
            </a:xfrm>
            <a:custGeom>
              <a:avLst/>
              <a:gdLst/>
              <a:ahLst/>
              <a:cxnLst/>
              <a:rect l="l" t="t" r="r" b="b"/>
              <a:pathLst>
                <a:path w="477" h="659" extrusionOk="0">
                  <a:moveTo>
                    <a:pt x="283" y="0"/>
                  </a:moveTo>
                  <a:cubicBezTo>
                    <a:pt x="240" y="0"/>
                    <a:pt x="200" y="19"/>
                    <a:pt x="167" y="51"/>
                  </a:cubicBezTo>
                  <a:cubicBezTo>
                    <a:pt x="48" y="182"/>
                    <a:pt x="0" y="337"/>
                    <a:pt x="0" y="492"/>
                  </a:cubicBezTo>
                  <a:cubicBezTo>
                    <a:pt x="0" y="587"/>
                    <a:pt x="72" y="659"/>
                    <a:pt x="167" y="659"/>
                  </a:cubicBezTo>
                  <a:cubicBezTo>
                    <a:pt x="250" y="659"/>
                    <a:pt x="334" y="587"/>
                    <a:pt x="334" y="492"/>
                  </a:cubicBezTo>
                  <a:cubicBezTo>
                    <a:pt x="334" y="408"/>
                    <a:pt x="358" y="337"/>
                    <a:pt x="417" y="254"/>
                  </a:cubicBezTo>
                  <a:cubicBezTo>
                    <a:pt x="477" y="194"/>
                    <a:pt x="465" y="99"/>
                    <a:pt x="393" y="39"/>
                  </a:cubicBezTo>
                  <a:cubicBezTo>
                    <a:pt x="356" y="13"/>
                    <a:pt x="318" y="0"/>
                    <a:pt x="28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07" name="Google Shape;12707;p83"/>
            <p:cNvSpPr/>
            <p:nvPr/>
          </p:nvSpPr>
          <p:spPr>
            <a:xfrm>
              <a:off x="1599469" y="2263186"/>
              <a:ext cx="15296" cy="21216"/>
            </a:xfrm>
            <a:custGeom>
              <a:avLst/>
              <a:gdLst/>
              <a:ahLst/>
              <a:cxnLst/>
              <a:rect l="l" t="t" r="r" b="b"/>
              <a:pathLst>
                <a:path w="478" h="663" extrusionOk="0">
                  <a:moveTo>
                    <a:pt x="180" y="0"/>
                  </a:moveTo>
                  <a:cubicBezTo>
                    <a:pt x="140" y="0"/>
                    <a:pt x="101" y="15"/>
                    <a:pt x="72" y="43"/>
                  </a:cubicBezTo>
                  <a:cubicBezTo>
                    <a:pt x="1" y="91"/>
                    <a:pt x="1" y="198"/>
                    <a:pt x="60" y="258"/>
                  </a:cubicBezTo>
                  <a:cubicBezTo>
                    <a:pt x="120" y="341"/>
                    <a:pt x="144" y="412"/>
                    <a:pt x="144" y="496"/>
                  </a:cubicBezTo>
                  <a:cubicBezTo>
                    <a:pt x="144" y="591"/>
                    <a:pt x="215" y="663"/>
                    <a:pt x="310" y="663"/>
                  </a:cubicBezTo>
                  <a:cubicBezTo>
                    <a:pt x="394" y="663"/>
                    <a:pt x="477" y="591"/>
                    <a:pt x="477" y="496"/>
                  </a:cubicBezTo>
                  <a:cubicBezTo>
                    <a:pt x="453" y="353"/>
                    <a:pt x="394" y="186"/>
                    <a:pt x="299" y="55"/>
                  </a:cubicBezTo>
                  <a:cubicBezTo>
                    <a:pt x="267" y="18"/>
                    <a:pt x="223" y="0"/>
                    <a:pt x="18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08" name="Google Shape;12708;p83"/>
            <p:cNvSpPr/>
            <p:nvPr/>
          </p:nvSpPr>
          <p:spPr>
            <a:xfrm>
              <a:off x="1631117" y="2062130"/>
              <a:ext cx="22496" cy="23392"/>
            </a:xfrm>
            <a:custGeom>
              <a:avLst/>
              <a:gdLst/>
              <a:ahLst/>
              <a:cxnLst/>
              <a:rect l="l" t="t" r="r" b="b"/>
              <a:pathLst>
                <a:path w="703" h="731" extrusionOk="0">
                  <a:moveTo>
                    <a:pt x="521" y="0"/>
                  </a:moveTo>
                  <a:cubicBezTo>
                    <a:pt x="470" y="0"/>
                    <a:pt x="422" y="24"/>
                    <a:pt x="393" y="76"/>
                  </a:cubicBezTo>
                  <a:cubicBezTo>
                    <a:pt x="286" y="207"/>
                    <a:pt x="179" y="338"/>
                    <a:pt x="60" y="457"/>
                  </a:cubicBezTo>
                  <a:cubicBezTo>
                    <a:pt x="0" y="516"/>
                    <a:pt x="0" y="623"/>
                    <a:pt x="60" y="683"/>
                  </a:cubicBezTo>
                  <a:cubicBezTo>
                    <a:pt x="95" y="707"/>
                    <a:pt x="143" y="730"/>
                    <a:pt x="179" y="730"/>
                  </a:cubicBezTo>
                  <a:cubicBezTo>
                    <a:pt x="226" y="730"/>
                    <a:pt x="274" y="707"/>
                    <a:pt x="298" y="683"/>
                  </a:cubicBezTo>
                  <a:cubicBezTo>
                    <a:pt x="441" y="552"/>
                    <a:pt x="560" y="397"/>
                    <a:pt x="655" y="254"/>
                  </a:cubicBezTo>
                  <a:cubicBezTo>
                    <a:pt x="703" y="195"/>
                    <a:pt x="691" y="88"/>
                    <a:pt x="619" y="28"/>
                  </a:cubicBezTo>
                  <a:cubicBezTo>
                    <a:pt x="587" y="10"/>
                    <a:pt x="553" y="0"/>
                    <a:pt x="52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709" name="Google Shape;12709;p83"/>
          <p:cNvGrpSpPr/>
          <p:nvPr/>
        </p:nvGrpSpPr>
        <p:grpSpPr>
          <a:xfrm>
            <a:off x="4069649" y="2671427"/>
            <a:ext cx="471467" cy="419669"/>
            <a:chOff x="3052237" y="2003570"/>
            <a:chExt cx="353600" cy="314752"/>
          </a:xfrm>
          <a:solidFill>
            <a:srgbClr val="D2DE00"/>
          </a:solidFill>
        </p:grpSpPr>
        <p:sp>
          <p:nvSpPr>
            <p:cNvPr id="12710" name="Google Shape;12710;p83"/>
            <p:cNvSpPr/>
            <p:nvPr/>
          </p:nvSpPr>
          <p:spPr>
            <a:xfrm>
              <a:off x="3261773" y="2108338"/>
              <a:ext cx="48800" cy="59488"/>
            </a:xfrm>
            <a:custGeom>
              <a:avLst/>
              <a:gdLst/>
              <a:ahLst/>
              <a:cxnLst/>
              <a:rect l="l" t="t" r="r" b="b"/>
              <a:pathLst>
                <a:path w="1525" h="1859" extrusionOk="0">
                  <a:moveTo>
                    <a:pt x="763" y="1"/>
                  </a:moveTo>
                  <a:cubicBezTo>
                    <a:pt x="346" y="1"/>
                    <a:pt x="1" y="334"/>
                    <a:pt x="1" y="751"/>
                  </a:cubicBezTo>
                  <a:lnTo>
                    <a:pt x="1" y="1096"/>
                  </a:lnTo>
                  <a:cubicBezTo>
                    <a:pt x="1" y="1513"/>
                    <a:pt x="346" y="1858"/>
                    <a:pt x="763" y="1858"/>
                  </a:cubicBezTo>
                  <a:cubicBezTo>
                    <a:pt x="1180" y="1858"/>
                    <a:pt x="1525" y="1513"/>
                    <a:pt x="1525" y="1096"/>
                  </a:cubicBezTo>
                  <a:lnTo>
                    <a:pt x="1525" y="751"/>
                  </a:lnTo>
                  <a:cubicBezTo>
                    <a:pt x="1525" y="668"/>
                    <a:pt x="1489" y="549"/>
                    <a:pt x="1453" y="441"/>
                  </a:cubicBezTo>
                  <a:cubicBezTo>
                    <a:pt x="1419" y="390"/>
                    <a:pt x="1360" y="351"/>
                    <a:pt x="1303" y="351"/>
                  </a:cubicBezTo>
                  <a:cubicBezTo>
                    <a:pt x="1281" y="351"/>
                    <a:pt x="1259" y="357"/>
                    <a:pt x="1239" y="370"/>
                  </a:cubicBezTo>
                  <a:cubicBezTo>
                    <a:pt x="1168" y="418"/>
                    <a:pt x="1120" y="501"/>
                    <a:pt x="1168" y="572"/>
                  </a:cubicBezTo>
                  <a:cubicBezTo>
                    <a:pt x="1191" y="632"/>
                    <a:pt x="1215" y="691"/>
                    <a:pt x="1215" y="775"/>
                  </a:cubicBezTo>
                  <a:lnTo>
                    <a:pt x="1215" y="1108"/>
                  </a:lnTo>
                  <a:cubicBezTo>
                    <a:pt x="1215" y="1346"/>
                    <a:pt x="1013" y="1561"/>
                    <a:pt x="763" y="1561"/>
                  </a:cubicBezTo>
                  <a:cubicBezTo>
                    <a:pt x="525" y="1561"/>
                    <a:pt x="322" y="1370"/>
                    <a:pt x="322" y="1108"/>
                  </a:cubicBezTo>
                  <a:lnTo>
                    <a:pt x="322" y="775"/>
                  </a:lnTo>
                  <a:cubicBezTo>
                    <a:pt x="322" y="537"/>
                    <a:pt x="513" y="322"/>
                    <a:pt x="763" y="322"/>
                  </a:cubicBezTo>
                  <a:cubicBezTo>
                    <a:pt x="858" y="322"/>
                    <a:pt x="930" y="251"/>
                    <a:pt x="930" y="156"/>
                  </a:cubicBezTo>
                  <a:cubicBezTo>
                    <a:pt x="930" y="72"/>
                    <a:pt x="858" y="1"/>
                    <a:pt x="7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11" name="Google Shape;12711;p83"/>
            <p:cNvSpPr/>
            <p:nvPr/>
          </p:nvSpPr>
          <p:spPr>
            <a:xfrm>
              <a:off x="3146349" y="2108338"/>
              <a:ext cx="48416" cy="59488"/>
            </a:xfrm>
            <a:custGeom>
              <a:avLst/>
              <a:gdLst/>
              <a:ahLst/>
              <a:cxnLst/>
              <a:rect l="l" t="t" r="r" b="b"/>
              <a:pathLst>
                <a:path w="1513" h="1859" extrusionOk="0">
                  <a:moveTo>
                    <a:pt x="750" y="1"/>
                  </a:moveTo>
                  <a:cubicBezTo>
                    <a:pt x="334" y="1"/>
                    <a:pt x="0" y="334"/>
                    <a:pt x="0" y="751"/>
                  </a:cubicBezTo>
                  <a:lnTo>
                    <a:pt x="0" y="1096"/>
                  </a:lnTo>
                  <a:cubicBezTo>
                    <a:pt x="0" y="1513"/>
                    <a:pt x="334" y="1858"/>
                    <a:pt x="750" y="1858"/>
                  </a:cubicBezTo>
                  <a:cubicBezTo>
                    <a:pt x="1167" y="1858"/>
                    <a:pt x="1512" y="1513"/>
                    <a:pt x="1512" y="1096"/>
                  </a:cubicBezTo>
                  <a:lnTo>
                    <a:pt x="1512" y="751"/>
                  </a:lnTo>
                  <a:cubicBezTo>
                    <a:pt x="1512" y="668"/>
                    <a:pt x="1489" y="549"/>
                    <a:pt x="1441" y="441"/>
                  </a:cubicBezTo>
                  <a:cubicBezTo>
                    <a:pt x="1407" y="390"/>
                    <a:pt x="1354" y="351"/>
                    <a:pt x="1296" y="351"/>
                  </a:cubicBezTo>
                  <a:cubicBezTo>
                    <a:pt x="1273" y="351"/>
                    <a:pt x="1250" y="357"/>
                    <a:pt x="1227" y="370"/>
                  </a:cubicBezTo>
                  <a:cubicBezTo>
                    <a:pt x="1155" y="418"/>
                    <a:pt x="1108" y="501"/>
                    <a:pt x="1155" y="572"/>
                  </a:cubicBezTo>
                  <a:cubicBezTo>
                    <a:pt x="1191" y="632"/>
                    <a:pt x="1203" y="691"/>
                    <a:pt x="1203" y="775"/>
                  </a:cubicBezTo>
                  <a:lnTo>
                    <a:pt x="1203" y="1108"/>
                  </a:lnTo>
                  <a:cubicBezTo>
                    <a:pt x="1203" y="1346"/>
                    <a:pt x="1012" y="1561"/>
                    <a:pt x="750" y="1561"/>
                  </a:cubicBezTo>
                  <a:cubicBezTo>
                    <a:pt x="512" y="1561"/>
                    <a:pt x="310" y="1370"/>
                    <a:pt x="310" y="1108"/>
                  </a:cubicBezTo>
                  <a:lnTo>
                    <a:pt x="310" y="775"/>
                  </a:lnTo>
                  <a:cubicBezTo>
                    <a:pt x="310" y="537"/>
                    <a:pt x="500" y="322"/>
                    <a:pt x="750" y="322"/>
                  </a:cubicBezTo>
                  <a:cubicBezTo>
                    <a:pt x="846" y="322"/>
                    <a:pt x="917" y="251"/>
                    <a:pt x="917" y="156"/>
                  </a:cubicBezTo>
                  <a:cubicBezTo>
                    <a:pt x="917" y="72"/>
                    <a:pt x="846" y="1"/>
                    <a:pt x="75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12" name="Google Shape;12712;p83"/>
            <p:cNvSpPr/>
            <p:nvPr/>
          </p:nvSpPr>
          <p:spPr>
            <a:xfrm>
              <a:off x="3052237" y="2003570"/>
              <a:ext cx="353600" cy="314752"/>
            </a:xfrm>
            <a:custGeom>
              <a:avLst/>
              <a:gdLst/>
              <a:ahLst/>
              <a:cxnLst/>
              <a:rect l="l" t="t" r="r" b="b"/>
              <a:pathLst>
                <a:path w="11050" h="9836" extrusionOk="0">
                  <a:moveTo>
                    <a:pt x="2227" y="334"/>
                  </a:moveTo>
                  <a:cubicBezTo>
                    <a:pt x="2477" y="334"/>
                    <a:pt x="2786" y="429"/>
                    <a:pt x="3013" y="513"/>
                  </a:cubicBezTo>
                  <a:cubicBezTo>
                    <a:pt x="2144" y="989"/>
                    <a:pt x="2013" y="2049"/>
                    <a:pt x="1882" y="3061"/>
                  </a:cubicBezTo>
                  <a:cubicBezTo>
                    <a:pt x="1786" y="3894"/>
                    <a:pt x="1667" y="4763"/>
                    <a:pt x="1179" y="5275"/>
                  </a:cubicBezTo>
                  <a:cubicBezTo>
                    <a:pt x="1138" y="5316"/>
                    <a:pt x="1091" y="5329"/>
                    <a:pt x="1054" y="5329"/>
                  </a:cubicBezTo>
                  <a:cubicBezTo>
                    <a:pt x="1038" y="5329"/>
                    <a:pt x="1023" y="5326"/>
                    <a:pt x="1012" y="5323"/>
                  </a:cubicBezTo>
                  <a:cubicBezTo>
                    <a:pt x="953" y="5311"/>
                    <a:pt x="893" y="5263"/>
                    <a:pt x="881" y="5204"/>
                  </a:cubicBezTo>
                  <a:cubicBezTo>
                    <a:pt x="798" y="4906"/>
                    <a:pt x="691" y="4418"/>
                    <a:pt x="703" y="3668"/>
                  </a:cubicBezTo>
                  <a:cubicBezTo>
                    <a:pt x="715" y="2918"/>
                    <a:pt x="512" y="2620"/>
                    <a:pt x="346" y="2513"/>
                  </a:cubicBezTo>
                  <a:cubicBezTo>
                    <a:pt x="465" y="2037"/>
                    <a:pt x="1012" y="334"/>
                    <a:pt x="2227" y="334"/>
                  </a:cubicBezTo>
                  <a:close/>
                  <a:moveTo>
                    <a:pt x="5513" y="5847"/>
                  </a:moveTo>
                  <a:cubicBezTo>
                    <a:pt x="5977" y="5847"/>
                    <a:pt x="6370" y="6085"/>
                    <a:pt x="6370" y="6382"/>
                  </a:cubicBezTo>
                  <a:cubicBezTo>
                    <a:pt x="6370" y="6632"/>
                    <a:pt x="6001" y="6811"/>
                    <a:pt x="5739" y="6930"/>
                  </a:cubicBezTo>
                  <a:lnTo>
                    <a:pt x="5715" y="6930"/>
                  </a:lnTo>
                  <a:cubicBezTo>
                    <a:pt x="5650" y="6960"/>
                    <a:pt x="5576" y="6975"/>
                    <a:pt x="5501" y="6975"/>
                  </a:cubicBezTo>
                  <a:cubicBezTo>
                    <a:pt x="5427" y="6975"/>
                    <a:pt x="5352" y="6960"/>
                    <a:pt x="5287" y="6930"/>
                  </a:cubicBezTo>
                  <a:lnTo>
                    <a:pt x="5275" y="6930"/>
                  </a:lnTo>
                  <a:cubicBezTo>
                    <a:pt x="5001" y="6811"/>
                    <a:pt x="4632" y="6632"/>
                    <a:pt x="4632" y="6382"/>
                  </a:cubicBezTo>
                  <a:cubicBezTo>
                    <a:pt x="4632" y="6097"/>
                    <a:pt x="5037" y="5847"/>
                    <a:pt x="5513" y="5847"/>
                  </a:cubicBezTo>
                  <a:close/>
                  <a:moveTo>
                    <a:pt x="8847" y="298"/>
                  </a:moveTo>
                  <a:cubicBezTo>
                    <a:pt x="10061" y="298"/>
                    <a:pt x="10597" y="1989"/>
                    <a:pt x="10716" y="2465"/>
                  </a:cubicBezTo>
                  <a:cubicBezTo>
                    <a:pt x="10502" y="2620"/>
                    <a:pt x="10276" y="2918"/>
                    <a:pt x="10287" y="3656"/>
                  </a:cubicBezTo>
                  <a:cubicBezTo>
                    <a:pt x="10299" y="4406"/>
                    <a:pt x="10204" y="4894"/>
                    <a:pt x="10109" y="5192"/>
                  </a:cubicBezTo>
                  <a:cubicBezTo>
                    <a:pt x="10097" y="5251"/>
                    <a:pt x="10037" y="5299"/>
                    <a:pt x="9978" y="5311"/>
                  </a:cubicBezTo>
                  <a:cubicBezTo>
                    <a:pt x="9968" y="5311"/>
                    <a:pt x="9955" y="5312"/>
                    <a:pt x="9940" y="5312"/>
                  </a:cubicBezTo>
                  <a:cubicBezTo>
                    <a:pt x="9902" y="5312"/>
                    <a:pt x="9854" y="5306"/>
                    <a:pt x="9811" y="5263"/>
                  </a:cubicBezTo>
                  <a:cubicBezTo>
                    <a:pt x="9311" y="4739"/>
                    <a:pt x="9204" y="3882"/>
                    <a:pt x="9097" y="3049"/>
                  </a:cubicBezTo>
                  <a:cubicBezTo>
                    <a:pt x="9025" y="2501"/>
                    <a:pt x="8966" y="1918"/>
                    <a:pt x="8763" y="1441"/>
                  </a:cubicBezTo>
                  <a:cubicBezTo>
                    <a:pt x="8745" y="1369"/>
                    <a:pt x="8678" y="1337"/>
                    <a:pt x="8616" y="1337"/>
                  </a:cubicBezTo>
                  <a:cubicBezTo>
                    <a:pt x="8597" y="1337"/>
                    <a:pt x="8578" y="1340"/>
                    <a:pt x="8561" y="1346"/>
                  </a:cubicBezTo>
                  <a:cubicBezTo>
                    <a:pt x="8466" y="1382"/>
                    <a:pt x="8442" y="1489"/>
                    <a:pt x="8466" y="1560"/>
                  </a:cubicBezTo>
                  <a:cubicBezTo>
                    <a:pt x="8656" y="1989"/>
                    <a:pt x="8716" y="2525"/>
                    <a:pt x="8787" y="3072"/>
                  </a:cubicBezTo>
                  <a:cubicBezTo>
                    <a:pt x="8871" y="3787"/>
                    <a:pt x="8966" y="4513"/>
                    <a:pt x="9311" y="5097"/>
                  </a:cubicBezTo>
                  <a:cubicBezTo>
                    <a:pt x="9228" y="5739"/>
                    <a:pt x="8966" y="6251"/>
                    <a:pt x="8752" y="6561"/>
                  </a:cubicBezTo>
                  <a:cubicBezTo>
                    <a:pt x="8561" y="6847"/>
                    <a:pt x="8323" y="7085"/>
                    <a:pt x="8085" y="7263"/>
                  </a:cubicBezTo>
                  <a:cubicBezTo>
                    <a:pt x="8073" y="6978"/>
                    <a:pt x="7906" y="6704"/>
                    <a:pt x="7632" y="6513"/>
                  </a:cubicBezTo>
                  <a:cubicBezTo>
                    <a:pt x="7382" y="6323"/>
                    <a:pt x="7037" y="6216"/>
                    <a:pt x="6680" y="6204"/>
                  </a:cubicBezTo>
                  <a:cubicBezTo>
                    <a:pt x="6585" y="5799"/>
                    <a:pt x="6108" y="5513"/>
                    <a:pt x="5513" y="5513"/>
                  </a:cubicBezTo>
                  <a:cubicBezTo>
                    <a:pt x="4918" y="5513"/>
                    <a:pt x="4441" y="5811"/>
                    <a:pt x="4334" y="6204"/>
                  </a:cubicBezTo>
                  <a:cubicBezTo>
                    <a:pt x="4263" y="6204"/>
                    <a:pt x="4191" y="6216"/>
                    <a:pt x="4108" y="6216"/>
                  </a:cubicBezTo>
                  <a:cubicBezTo>
                    <a:pt x="4025" y="6228"/>
                    <a:pt x="3965" y="6311"/>
                    <a:pt x="3977" y="6394"/>
                  </a:cubicBezTo>
                  <a:cubicBezTo>
                    <a:pt x="3989" y="6466"/>
                    <a:pt x="4049" y="6525"/>
                    <a:pt x="4144" y="6525"/>
                  </a:cubicBezTo>
                  <a:lnTo>
                    <a:pt x="4168" y="6525"/>
                  </a:lnTo>
                  <a:cubicBezTo>
                    <a:pt x="4227" y="6513"/>
                    <a:pt x="4287" y="6513"/>
                    <a:pt x="4346" y="6513"/>
                  </a:cubicBezTo>
                  <a:cubicBezTo>
                    <a:pt x="4453" y="6871"/>
                    <a:pt x="4870" y="7061"/>
                    <a:pt x="5156" y="7192"/>
                  </a:cubicBezTo>
                  <a:lnTo>
                    <a:pt x="5168" y="7192"/>
                  </a:lnTo>
                  <a:cubicBezTo>
                    <a:pt x="5287" y="7240"/>
                    <a:pt x="5406" y="7275"/>
                    <a:pt x="5525" y="7275"/>
                  </a:cubicBezTo>
                  <a:cubicBezTo>
                    <a:pt x="5644" y="7275"/>
                    <a:pt x="5763" y="7240"/>
                    <a:pt x="5882" y="7192"/>
                  </a:cubicBezTo>
                  <a:lnTo>
                    <a:pt x="5894" y="7192"/>
                  </a:lnTo>
                  <a:cubicBezTo>
                    <a:pt x="6192" y="7061"/>
                    <a:pt x="6608" y="6871"/>
                    <a:pt x="6704" y="6513"/>
                  </a:cubicBezTo>
                  <a:cubicBezTo>
                    <a:pt x="7299" y="6525"/>
                    <a:pt x="7787" y="6882"/>
                    <a:pt x="7787" y="7299"/>
                  </a:cubicBezTo>
                  <a:cubicBezTo>
                    <a:pt x="7787" y="7728"/>
                    <a:pt x="7287" y="8085"/>
                    <a:pt x="6656" y="8085"/>
                  </a:cubicBezTo>
                  <a:cubicBezTo>
                    <a:pt x="6346" y="8085"/>
                    <a:pt x="6049" y="8002"/>
                    <a:pt x="5834" y="7835"/>
                  </a:cubicBezTo>
                  <a:cubicBezTo>
                    <a:pt x="5745" y="7769"/>
                    <a:pt x="5641" y="7737"/>
                    <a:pt x="5537" y="7737"/>
                  </a:cubicBezTo>
                  <a:cubicBezTo>
                    <a:pt x="5433" y="7737"/>
                    <a:pt x="5328" y="7769"/>
                    <a:pt x="5239" y="7835"/>
                  </a:cubicBezTo>
                  <a:cubicBezTo>
                    <a:pt x="5025" y="8002"/>
                    <a:pt x="4739" y="8085"/>
                    <a:pt x="4430" y="8085"/>
                  </a:cubicBezTo>
                  <a:cubicBezTo>
                    <a:pt x="3799" y="8085"/>
                    <a:pt x="3298" y="7740"/>
                    <a:pt x="3298" y="7299"/>
                  </a:cubicBezTo>
                  <a:cubicBezTo>
                    <a:pt x="3298" y="7109"/>
                    <a:pt x="3394" y="6930"/>
                    <a:pt x="3572" y="6775"/>
                  </a:cubicBezTo>
                  <a:cubicBezTo>
                    <a:pt x="3656" y="6716"/>
                    <a:pt x="3656" y="6621"/>
                    <a:pt x="3608" y="6561"/>
                  </a:cubicBezTo>
                  <a:cubicBezTo>
                    <a:pt x="3578" y="6523"/>
                    <a:pt x="3519" y="6500"/>
                    <a:pt x="3465" y="6500"/>
                  </a:cubicBezTo>
                  <a:cubicBezTo>
                    <a:pt x="3434" y="6500"/>
                    <a:pt x="3404" y="6508"/>
                    <a:pt x="3382" y="6525"/>
                  </a:cubicBezTo>
                  <a:cubicBezTo>
                    <a:pt x="3132" y="6716"/>
                    <a:pt x="2989" y="6978"/>
                    <a:pt x="2977" y="7240"/>
                  </a:cubicBezTo>
                  <a:cubicBezTo>
                    <a:pt x="2739" y="7061"/>
                    <a:pt x="2501" y="6823"/>
                    <a:pt x="2310" y="6549"/>
                  </a:cubicBezTo>
                  <a:cubicBezTo>
                    <a:pt x="2096" y="6228"/>
                    <a:pt x="1834" y="5739"/>
                    <a:pt x="1763" y="5085"/>
                  </a:cubicBezTo>
                  <a:cubicBezTo>
                    <a:pt x="2096" y="4513"/>
                    <a:pt x="2191" y="3775"/>
                    <a:pt x="2275" y="3061"/>
                  </a:cubicBezTo>
                  <a:cubicBezTo>
                    <a:pt x="2358" y="2489"/>
                    <a:pt x="2417" y="1953"/>
                    <a:pt x="2596" y="1513"/>
                  </a:cubicBezTo>
                  <a:cubicBezTo>
                    <a:pt x="2786" y="1048"/>
                    <a:pt x="3072" y="786"/>
                    <a:pt x="3489" y="632"/>
                  </a:cubicBezTo>
                  <a:cubicBezTo>
                    <a:pt x="3627" y="681"/>
                    <a:pt x="3748" y="700"/>
                    <a:pt x="3863" y="700"/>
                  </a:cubicBezTo>
                  <a:cubicBezTo>
                    <a:pt x="4027" y="700"/>
                    <a:pt x="4178" y="662"/>
                    <a:pt x="4346" y="620"/>
                  </a:cubicBezTo>
                  <a:cubicBezTo>
                    <a:pt x="4620" y="548"/>
                    <a:pt x="4953" y="453"/>
                    <a:pt x="5573" y="453"/>
                  </a:cubicBezTo>
                  <a:cubicBezTo>
                    <a:pt x="6180" y="453"/>
                    <a:pt x="6501" y="548"/>
                    <a:pt x="6787" y="620"/>
                  </a:cubicBezTo>
                  <a:cubicBezTo>
                    <a:pt x="6954" y="667"/>
                    <a:pt x="7120" y="715"/>
                    <a:pt x="7275" y="715"/>
                  </a:cubicBezTo>
                  <a:cubicBezTo>
                    <a:pt x="7394" y="715"/>
                    <a:pt x="7525" y="691"/>
                    <a:pt x="7656" y="632"/>
                  </a:cubicBezTo>
                  <a:cubicBezTo>
                    <a:pt x="7870" y="715"/>
                    <a:pt x="8073" y="834"/>
                    <a:pt x="8216" y="989"/>
                  </a:cubicBezTo>
                  <a:cubicBezTo>
                    <a:pt x="8245" y="1019"/>
                    <a:pt x="8287" y="1034"/>
                    <a:pt x="8329" y="1034"/>
                  </a:cubicBezTo>
                  <a:cubicBezTo>
                    <a:pt x="8371" y="1034"/>
                    <a:pt x="8412" y="1019"/>
                    <a:pt x="8442" y="989"/>
                  </a:cubicBezTo>
                  <a:cubicBezTo>
                    <a:pt x="8501" y="929"/>
                    <a:pt x="8501" y="822"/>
                    <a:pt x="8442" y="763"/>
                  </a:cubicBezTo>
                  <a:cubicBezTo>
                    <a:pt x="8323" y="644"/>
                    <a:pt x="8192" y="548"/>
                    <a:pt x="8049" y="465"/>
                  </a:cubicBezTo>
                  <a:cubicBezTo>
                    <a:pt x="8287" y="382"/>
                    <a:pt x="8585" y="298"/>
                    <a:pt x="8847" y="298"/>
                  </a:cubicBezTo>
                  <a:close/>
                  <a:moveTo>
                    <a:pt x="3929" y="8395"/>
                  </a:moveTo>
                  <a:lnTo>
                    <a:pt x="3929" y="8395"/>
                  </a:lnTo>
                  <a:cubicBezTo>
                    <a:pt x="4072" y="8418"/>
                    <a:pt x="4215" y="8430"/>
                    <a:pt x="4382" y="8430"/>
                  </a:cubicBezTo>
                  <a:lnTo>
                    <a:pt x="4489" y="8430"/>
                  </a:lnTo>
                  <a:lnTo>
                    <a:pt x="4489" y="8787"/>
                  </a:lnTo>
                  <a:lnTo>
                    <a:pt x="4489" y="8906"/>
                  </a:lnTo>
                  <a:cubicBezTo>
                    <a:pt x="4227" y="8764"/>
                    <a:pt x="4049" y="8585"/>
                    <a:pt x="3929" y="8395"/>
                  </a:cubicBezTo>
                  <a:close/>
                  <a:moveTo>
                    <a:pt x="7061" y="8395"/>
                  </a:moveTo>
                  <a:lnTo>
                    <a:pt x="7061" y="8395"/>
                  </a:lnTo>
                  <a:cubicBezTo>
                    <a:pt x="6942" y="8585"/>
                    <a:pt x="6763" y="8764"/>
                    <a:pt x="6513" y="8906"/>
                  </a:cubicBezTo>
                  <a:lnTo>
                    <a:pt x="6513" y="8787"/>
                  </a:lnTo>
                  <a:lnTo>
                    <a:pt x="6513" y="8430"/>
                  </a:lnTo>
                  <a:lnTo>
                    <a:pt x="6608" y="8430"/>
                  </a:lnTo>
                  <a:cubicBezTo>
                    <a:pt x="6763" y="8430"/>
                    <a:pt x="6906" y="8418"/>
                    <a:pt x="7061" y="8395"/>
                  </a:cubicBezTo>
                  <a:close/>
                  <a:moveTo>
                    <a:pt x="5656" y="8168"/>
                  </a:moveTo>
                  <a:cubicBezTo>
                    <a:pt x="5823" y="8275"/>
                    <a:pt x="6001" y="8347"/>
                    <a:pt x="6192" y="8395"/>
                  </a:cubicBezTo>
                  <a:lnTo>
                    <a:pt x="6192" y="8787"/>
                  </a:lnTo>
                  <a:cubicBezTo>
                    <a:pt x="6192" y="9180"/>
                    <a:pt x="5882" y="9490"/>
                    <a:pt x="5489" y="9490"/>
                  </a:cubicBezTo>
                  <a:cubicBezTo>
                    <a:pt x="5108" y="9490"/>
                    <a:pt x="4799" y="9180"/>
                    <a:pt x="4799" y="8787"/>
                  </a:cubicBezTo>
                  <a:lnTo>
                    <a:pt x="4799" y="8395"/>
                  </a:lnTo>
                  <a:cubicBezTo>
                    <a:pt x="4989" y="8347"/>
                    <a:pt x="5180" y="8275"/>
                    <a:pt x="5334" y="8168"/>
                  </a:cubicBezTo>
                  <a:lnTo>
                    <a:pt x="5334" y="8633"/>
                  </a:lnTo>
                  <a:cubicBezTo>
                    <a:pt x="5334" y="8716"/>
                    <a:pt x="5406" y="8787"/>
                    <a:pt x="5489" y="8787"/>
                  </a:cubicBezTo>
                  <a:cubicBezTo>
                    <a:pt x="5584" y="8787"/>
                    <a:pt x="5656" y="8716"/>
                    <a:pt x="5656" y="8633"/>
                  </a:cubicBezTo>
                  <a:lnTo>
                    <a:pt x="5656" y="8168"/>
                  </a:lnTo>
                  <a:close/>
                  <a:moveTo>
                    <a:pt x="2239" y="1"/>
                  </a:moveTo>
                  <a:cubicBezTo>
                    <a:pt x="1536" y="1"/>
                    <a:pt x="929" y="441"/>
                    <a:pt x="477" y="1287"/>
                  </a:cubicBezTo>
                  <a:cubicBezTo>
                    <a:pt x="155" y="1906"/>
                    <a:pt x="24" y="2513"/>
                    <a:pt x="24" y="2537"/>
                  </a:cubicBezTo>
                  <a:cubicBezTo>
                    <a:pt x="0" y="2584"/>
                    <a:pt x="0" y="2632"/>
                    <a:pt x="36" y="2680"/>
                  </a:cubicBezTo>
                  <a:cubicBezTo>
                    <a:pt x="60" y="2703"/>
                    <a:pt x="96" y="2727"/>
                    <a:pt x="143" y="2727"/>
                  </a:cubicBezTo>
                  <a:cubicBezTo>
                    <a:pt x="167" y="2751"/>
                    <a:pt x="405" y="2882"/>
                    <a:pt x="393" y="3656"/>
                  </a:cubicBezTo>
                  <a:cubicBezTo>
                    <a:pt x="381" y="4430"/>
                    <a:pt x="477" y="4977"/>
                    <a:pt x="584" y="5287"/>
                  </a:cubicBezTo>
                  <a:cubicBezTo>
                    <a:pt x="643" y="5466"/>
                    <a:pt x="774" y="5585"/>
                    <a:pt x="953" y="5632"/>
                  </a:cubicBezTo>
                  <a:cubicBezTo>
                    <a:pt x="1001" y="5656"/>
                    <a:pt x="1036" y="5656"/>
                    <a:pt x="1072" y="5656"/>
                  </a:cubicBezTo>
                  <a:cubicBezTo>
                    <a:pt x="1215" y="5656"/>
                    <a:pt x="1334" y="5597"/>
                    <a:pt x="1429" y="5501"/>
                  </a:cubicBezTo>
                  <a:lnTo>
                    <a:pt x="1453" y="5489"/>
                  </a:lnTo>
                  <a:cubicBezTo>
                    <a:pt x="1667" y="6549"/>
                    <a:pt x="2370" y="7371"/>
                    <a:pt x="3037" y="7716"/>
                  </a:cubicBezTo>
                  <a:cubicBezTo>
                    <a:pt x="3120" y="7871"/>
                    <a:pt x="3239" y="8014"/>
                    <a:pt x="3394" y="8133"/>
                  </a:cubicBezTo>
                  <a:lnTo>
                    <a:pt x="3537" y="8228"/>
                  </a:lnTo>
                  <a:cubicBezTo>
                    <a:pt x="3668" y="8633"/>
                    <a:pt x="4037" y="9121"/>
                    <a:pt x="4668" y="9347"/>
                  </a:cubicBezTo>
                  <a:cubicBezTo>
                    <a:pt x="4846" y="9645"/>
                    <a:pt x="5168" y="9835"/>
                    <a:pt x="5537" y="9835"/>
                  </a:cubicBezTo>
                  <a:cubicBezTo>
                    <a:pt x="5918" y="9835"/>
                    <a:pt x="6239" y="9645"/>
                    <a:pt x="6418" y="9347"/>
                  </a:cubicBezTo>
                  <a:cubicBezTo>
                    <a:pt x="7049" y="9121"/>
                    <a:pt x="7406" y="8633"/>
                    <a:pt x="7549" y="8228"/>
                  </a:cubicBezTo>
                  <a:lnTo>
                    <a:pt x="7680" y="8133"/>
                  </a:lnTo>
                  <a:cubicBezTo>
                    <a:pt x="7847" y="8014"/>
                    <a:pt x="7966" y="7883"/>
                    <a:pt x="8037" y="7716"/>
                  </a:cubicBezTo>
                  <a:cubicBezTo>
                    <a:pt x="8692" y="7371"/>
                    <a:pt x="9406" y="6549"/>
                    <a:pt x="9633" y="5489"/>
                  </a:cubicBezTo>
                  <a:lnTo>
                    <a:pt x="9644" y="5501"/>
                  </a:lnTo>
                  <a:cubicBezTo>
                    <a:pt x="9740" y="5608"/>
                    <a:pt x="9871" y="5656"/>
                    <a:pt x="10002" y="5656"/>
                  </a:cubicBezTo>
                  <a:cubicBezTo>
                    <a:pt x="10049" y="5656"/>
                    <a:pt x="10085" y="5656"/>
                    <a:pt x="10121" y="5632"/>
                  </a:cubicBezTo>
                  <a:cubicBezTo>
                    <a:pt x="10299" y="5585"/>
                    <a:pt x="10442" y="5454"/>
                    <a:pt x="10502" y="5287"/>
                  </a:cubicBezTo>
                  <a:cubicBezTo>
                    <a:pt x="10585" y="4977"/>
                    <a:pt x="10704" y="4442"/>
                    <a:pt x="10692" y="3656"/>
                  </a:cubicBezTo>
                  <a:cubicBezTo>
                    <a:pt x="10680" y="2882"/>
                    <a:pt x="10918" y="2751"/>
                    <a:pt x="10942" y="2727"/>
                  </a:cubicBezTo>
                  <a:cubicBezTo>
                    <a:pt x="10990" y="2727"/>
                    <a:pt x="11014" y="2703"/>
                    <a:pt x="11049" y="2680"/>
                  </a:cubicBezTo>
                  <a:cubicBezTo>
                    <a:pt x="11002" y="2644"/>
                    <a:pt x="11014" y="2596"/>
                    <a:pt x="11002" y="2537"/>
                  </a:cubicBezTo>
                  <a:cubicBezTo>
                    <a:pt x="11002" y="2513"/>
                    <a:pt x="10871" y="1906"/>
                    <a:pt x="10537" y="1287"/>
                  </a:cubicBezTo>
                  <a:cubicBezTo>
                    <a:pt x="10097" y="441"/>
                    <a:pt x="9490" y="1"/>
                    <a:pt x="8787" y="1"/>
                  </a:cubicBezTo>
                  <a:cubicBezTo>
                    <a:pt x="8263" y="1"/>
                    <a:pt x="7597" y="310"/>
                    <a:pt x="7525" y="358"/>
                  </a:cubicBezTo>
                  <a:cubicBezTo>
                    <a:pt x="7410" y="398"/>
                    <a:pt x="7314" y="415"/>
                    <a:pt x="7221" y="415"/>
                  </a:cubicBezTo>
                  <a:cubicBezTo>
                    <a:pt x="7093" y="415"/>
                    <a:pt x="6970" y="382"/>
                    <a:pt x="6811" y="334"/>
                  </a:cubicBezTo>
                  <a:cubicBezTo>
                    <a:pt x="6537" y="263"/>
                    <a:pt x="6156" y="155"/>
                    <a:pt x="5513" y="155"/>
                  </a:cubicBezTo>
                  <a:cubicBezTo>
                    <a:pt x="4870" y="155"/>
                    <a:pt x="4489" y="263"/>
                    <a:pt x="4215" y="334"/>
                  </a:cubicBezTo>
                  <a:cubicBezTo>
                    <a:pt x="4049" y="382"/>
                    <a:pt x="3932" y="415"/>
                    <a:pt x="3806" y="415"/>
                  </a:cubicBezTo>
                  <a:cubicBezTo>
                    <a:pt x="3716" y="415"/>
                    <a:pt x="3621" y="398"/>
                    <a:pt x="3501" y="358"/>
                  </a:cubicBezTo>
                  <a:cubicBezTo>
                    <a:pt x="3429" y="310"/>
                    <a:pt x="2763" y="1"/>
                    <a:pt x="22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713" name="Google Shape;12713;p83"/>
          <p:cNvGrpSpPr/>
          <p:nvPr/>
        </p:nvGrpSpPr>
        <p:grpSpPr>
          <a:xfrm>
            <a:off x="1872017" y="3944088"/>
            <a:ext cx="490795" cy="298624"/>
            <a:chOff x="1404013" y="2958066"/>
            <a:chExt cx="368096" cy="223968"/>
          </a:xfrm>
          <a:solidFill>
            <a:srgbClr val="D2DE00"/>
          </a:solidFill>
        </p:grpSpPr>
        <p:sp>
          <p:nvSpPr>
            <p:cNvPr id="12714" name="Google Shape;12714;p83"/>
            <p:cNvSpPr/>
            <p:nvPr/>
          </p:nvSpPr>
          <p:spPr>
            <a:xfrm>
              <a:off x="1426893" y="3073426"/>
              <a:ext cx="40032" cy="45760"/>
            </a:xfrm>
            <a:custGeom>
              <a:avLst/>
              <a:gdLst/>
              <a:ahLst/>
              <a:cxnLst/>
              <a:rect l="l" t="t" r="r" b="b"/>
              <a:pathLst>
                <a:path w="1251" h="1430" extrusionOk="0">
                  <a:moveTo>
                    <a:pt x="631" y="0"/>
                  </a:moveTo>
                  <a:cubicBezTo>
                    <a:pt x="286" y="0"/>
                    <a:pt x="0" y="286"/>
                    <a:pt x="0" y="631"/>
                  </a:cubicBezTo>
                  <a:lnTo>
                    <a:pt x="0" y="810"/>
                  </a:lnTo>
                  <a:cubicBezTo>
                    <a:pt x="0" y="1155"/>
                    <a:pt x="286" y="1429"/>
                    <a:pt x="631" y="1429"/>
                  </a:cubicBezTo>
                  <a:cubicBezTo>
                    <a:pt x="965" y="1429"/>
                    <a:pt x="1251" y="1155"/>
                    <a:pt x="1251" y="810"/>
                  </a:cubicBezTo>
                  <a:lnTo>
                    <a:pt x="1251" y="703"/>
                  </a:lnTo>
                  <a:cubicBezTo>
                    <a:pt x="1239" y="619"/>
                    <a:pt x="1167" y="536"/>
                    <a:pt x="1072" y="536"/>
                  </a:cubicBezTo>
                  <a:cubicBezTo>
                    <a:pt x="989" y="536"/>
                    <a:pt x="905" y="619"/>
                    <a:pt x="905" y="703"/>
                  </a:cubicBezTo>
                  <a:lnTo>
                    <a:pt x="905" y="798"/>
                  </a:lnTo>
                  <a:cubicBezTo>
                    <a:pt x="905" y="941"/>
                    <a:pt x="786" y="1072"/>
                    <a:pt x="631" y="1072"/>
                  </a:cubicBezTo>
                  <a:cubicBezTo>
                    <a:pt x="477" y="1072"/>
                    <a:pt x="346" y="953"/>
                    <a:pt x="346" y="798"/>
                  </a:cubicBezTo>
                  <a:lnTo>
                    <a:pt x="346" y="619"/>
                  </a:lnTo>
                  <a:cubicBezTo>
                    <a:pt x="346" y="465"/>
                    <a:pt x="465" y="334"/>
                    <a:pt x="631" y="334"/>
                  </a:cubicBezTo>
                  <a:cubicBezTo>
                    <a:pt x="715" y="334"/>
                    <a:pt x="786" y="262"/>
                    <a:pt x="786" y="167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15" name="Google Shape;12715;p83"/>
            <p:cNvSpPr/>
            <p:nvPr/>
          </p:nvSpPr>
          <p:spPr>
            <a:xfrm>
              <a:off x="1404013" y="2958066"/>
              <a:ext cx="368096" cy="223968"/>
            </a:xfrm>
            <a:custGeom>
              <a:avLst/>
              <a:gdLst/>
              <a:ahLst/>
              <a:cxnLst/>
              <a:rect l="l" t="t" r="r" b="b"/>
              <a:pathLst>
                <a:path w="11503" h="6999" extrusionOk="0">
                  <a:moveTo>
                    <a:pt x="7800" y="2593"/>
                  </a:moveTo>
                  <a:lnTo>
                    <a:pt x="7895" y="2855"/>
                  </a:lnTo>
                  <a:cubicBezTo>
                    <a:pt x="7811" y="2831"/>
                    <a:pt x="7740" y="2820"/>
                    <a:pt x="7669" y="2796"/>
                  </a:cubicBezTo>
                  <a:cubicBezTo>
                    <a:pt x="7716" y="2712"/>
                    <a:pt x="7752" y="2653"/>
                    <a:pt x="7800" y="2593"/>
                  </a:cubicBezTo>
                  <a:close/>
                  <a:moveTo>
                    <a:pt x="4656" y="2820"/>
                  </a:moveTo>
                  <a:lnTo>
                    <a:pt x="4656" y="2820"/>
                  </a:lnTo>
                  <a:cubicBezTo>
                    <a:pt x="4347" y="3212"/>
                    <a:pt x="3263" y="3582"/>
                    <a:pt x="2430" y="3772"/>
                  </a:cubicBezTo>
                  <a:cubicBezTo>
                    <a:pt x="2370" y="3570"/>
                    <a:pt x="2263" y="3379"/>
                    <a:pt x="2132" y="3248"/>
                  </a:cubicBezTo>
                  <a:cubicBezTo>
                    <a:pt x="2096" y="3224"/>
                    <a:pt x="2049" y="3177"/>
                    <a:pt x="2013" y="3141"/>
                  </a:cubicBezTo>
                  <a:cubicBezTo>
                    <a:pt x="2537" y="3010"/>
                    <a:pt x="3466" y="2831"/>
                    <a:pt x="4656" y="2820"/>
                  </a:cubicBezTo>
                  <a:close/>
                  <a:moveTo>
                    <a:pt x="5049" y="2820"/>
                  </a:moveTo>
                  <a:cubicBezTo>
                    <a:pt x="5371" y="2820"/>
                    <a:pt x="5704" y="2855"/>
                    <a:pt x="6061" y="2879"/>
                  </a:cubicBezTo>
                  <a:lnTo>
                    <a:pt x="4883" y="4224"/>
                  </a:lnTo>
                  <a:cubicBezTo>
                    <a:pt x="4097" y="4129"/>
                    <a:pt x="3490" y="4022"/>
                    <a:pt x="3073" y="3951"/>
                  </a:cubicBezTo>
                  <a:cubicBezTo>
                    <a:pt x="3251" y="3903"/>
                    <a:pt x="3454" y="3832"/>
                    <a:pt x="3644" y="3760"/>
                  </a:cubicBezTo>
                  <a:cubicBezTo>
                    <a:pt x="4454" y="3462"/>
                    <a:pt x="4918" y="3165"/>
                    <a:pt x="5049" y="2820"/>
                  </a:cubicBezTo>
                  <a:close/>
                  <a:moveTo>
                    <a:pt x="8431" y="3355"/>
                  </a:moveTo>
                  <a:lnTo>
                    <a:pt x="8431" y="3355"/>
                  </a:lnTo>
                  <a:cubicBezTo>
                    <a:pt x="9240" y="3605"/>
                    <a:pt x="10014" y="3951"/>
                    <a:pt x="10764" y="4367"/>
                  </a:cubicBezTo>
                  <a:cubicBezTo>
                    <a:pt x="10109" y="4379"/>
                    <a:pt x="9455" y="4415"/>
                    <a:pt x="8812" y="4415"/>
                  </a:cubicBezTo>
                  <a:lnTo>
                    <a:pt x="8431" y="3355"/>
                  </a:lnTo>
                  <a:close/>
                  <a:moveTo>
                    <a:pt x="9586" y="4725"/>
                  </a:moveTo>
                  <a:lnTo>
                    <a:pt x="9990" y="5070"/>
                  </a:lnTo>
                  <a:cubicBezTo>
                    <a:pt x="9752" y="5201"/>
                    <a:pt x="9466" y="5320"/>
                    <a:pt x="9181" y="5427"/>
                  </a:cubicBezTo>
                  <a:lnTo>
                    <a:pt x="8931" y="4736"/>
                  </a:lnTo>
                  <a:cubicBezTo>
                    <a:pt x="9157" y="4736"/>
                    <a:pt x="9359" y="4736"/>
                    <a:pt x="9586" y="4725"/>
                  </a:cubicBezTo>
                  <a:close/>
                  <a:moveTo>
                    <a:pt x="2489" y="4177"/>
                  </a:moveTo>
                  <a:cubicBezTo>
                    <a:pt x="2668" y="4224"/>
                    <a:pt x="2954" y="4284"/>
                    <a:pt x="3347" y="4355"/>
                  </a:cubicBezTo>
                  <a:cubicBezTo>
                    <a:pt x="3239" y="4594"/>
                    <a:pt x="2978" y="5153"/>
                    <a:pt x="2489" y="5689"/>
                  </a:cubicBezTo>
                  <a:cubicBezTo>
                    <a:pt x="2335" y="5665"/>
                    <a:pt x="2216" y="5653"/>
                    <a:pt x="2132" y="5629"/>
                  </a:cubicBezTo>
                  <a:cubicBezTo>
                    <a:pt x="2358" y="5248"/>
                    <a:pt x="2489" y="4772"/>
                    <a:pt x="2489" y="4320"/>
                  </a:cubicBezTo>
                  <a:lnTo>
                    <a:pt x="2489" y="4177"/>
                  </a:lnTo>
                  <a:close/>
                  <a:moveTo>
                    <a:pt x="3704" y="4403"/>
                  </a:moveTo>
                  <a:cubicBezTo>
                    <a:pt x="3978" y="4439"/>
                    <a:pt x="4275" y="4486"/>
                    <a:pt x="4621" y="4522"/>
                  </a:cubicBezTo>
                  <a:cubicBezTo>
                    <a:pt x="4597" y="4522"/>
                    <a:pt x="3454" y="5832"/>
                    <a:pt x="3454" y="5832"/>
                  </a:cubicBezTo>
                  <a:cubicBezTo>
                    <a:pt x="3251" y="5796"/>
                    <a:pt x="3049" y="5784"/>
                    <a:pt x="2894" y="5748"/>
                  </a:cubicBezTo>
                  <a:cubicBezTo>
                    <a:pt x="3370" y="5177"/>
                    <a:pt x="3632" y="4594"/>
                    <a:pt x="3704" y="4403"/>
                  </a:cubicBezTo>
                  <a:close/>
                  <a:moveTo>
                    <a:pt x="1251" y="3224"/>
                  </a:moveTo>
                  <a:cubicBezTo>
                    <a:pt x="1835" y="3224"/>
                    <a:pt x="2156" y="3605"/>
                    <a:pt x="2156" y="4308"/>
                  </a:cubicBezTo>
                  <a:cubicBezTo>
                    <a:pt x="2156" y="4713"/>
                    <a:pt x="2037" y="5129"/>
                    <a:pt x="1846" y="5451"/>
                  </a:cubicBezTo>
                  <a:cubicBezTo>
                    <a:pt x="1668" y="5748"/>
                    <a:pt x="1442" y="5927"/>
                    <a:pt x="1251" y="5927"/>
                  </a:cubicBezTo>
                  <a:cubicBezTo>
                    <a:pt x="1061" y="5927"/>
                    <a:pt x="834" y="5748"/>
                    <a:pt x="656" y="5451"/>
                  </a:cubicBezTo>
                  <a:cubicBezTo>
                    <a:pt x="465" y="5129"/>
                    <a:pt x="346" y="4713"/>
                    <a:pt x="346" y="4308"/>
                  </a:cubicBezTo>
                  <a:cubicBezTo>
                    <a:pt x="346" y="3605"/>
                    <a:pt x="668" y="3224"/>
                    <a:pt x="1251" y="3224"/>
                  </a:cubicBezTo>
                  <a:close/>
                  <a:moveTo>
                    <a:pt x="7454" y="3081"/>
                  </a:moveTo>
                  <a:cubicBezTo>
                    <a:pt x="7657" y="3129"/>
                    <a:pt x="7835" y="3177"/>
                    <a:pt x="8026" y="3224"/>
                  </a:cubicBezTo>
                  <a:lnTo>
                    <a:pt x="8454" y="4391"/>
                  </a:lnTo>
                  <a:lnTo>
                    <a:pt x="8264" y="4391"/>
                  </a:lnTo>
                  <a:cubicBezTo>
                    <a:pt x="8169" y="4391"/>
                    <a:pt x="8097" y="4474"/>
                    <a:pt x="8097" y="4558"/>
                  </a:cubicBezTo>
                  <a:cubicBezTo>
                    <a:pt x="8097" y="4653"/>
                    <a:pt x="8169" y="4725"/>
                    <a:pt x="8264" y="4725"/>
                  </a:cubicBezTo>
                  <a:lnTo>
                    <a:pt x="8573" y="4725"/>
                  </a:lnTo>
                  <a:lnTo>
                    <a:pt x="8859" y="5510"/>
                  </a:lnTo>
                  <a:cubicBezTo>
                    <a:pt x="8526" y="5629"/>
                    <a:pt x="8157" y="5725"/>
                    <a:pt x="7776" y="5796"/>
                  </a:cubicBezTo>
                  <a:cubicBezTo>
                    <a:pt x="7085" y="5915"/>
                    <a:pt x="6347" y="5975"/>
                    <a:pt x="5537" y="5975"/>
                  </a:cubicBezTo>
                  <a:cubicBezTo>
                    <a:pt x="5752" y="5677"/>
                    <a:pt x="6073" y="5201"/>
                    <a:pt x="6418" y="4701"/>
                  </a:cubicBezTo>
                  <a:cubicBezTo>
                    <a:pt x="6788" y="4713"/>
                    <a:pt x="7157" y="4736"/>
                    <a:pt x="7538" y="4736"/>
                  </a:cubicBezTo>
                  <a:cubicBezTo>
                    <a:pt x="7621" y="4736"/>
                    <a:pt x="7692" y="4665"/>
                    <a:pt x="7692" y="4570"/>
                  </a:cubicBezTo>
                  <a:cubicBezTo>
                    <a:pt x="7692" y="4486"/>
                    <a:pt x="7621" y="4415"/>
                    <a:pt x="7538" y="4391"/>
                  </a:cubicBezTo>
                  <a:cubicBezTo>
                    <a:pt x="7216" y="4379"/>
                    <a:pt x="6919" y="4379"/>
                    <a:pt x="6621" y="4355"/>
                  </a:cubicBezTo>
                  <a:cubicBezTo>
                    <a:pt x="6919" y="3903"/>
                    <a:pt x="7216" y="3462"/>
                    <a:pt x="7454" y="3081"/>
                  </a:cubicBezTo>
                  <a:close/>
                  <a:moveTo>
                    <a:pt x="7406" y="1933"/>
                  </a:moveTo>
                  <a:cubicBezTo>
                    <a:pt x="7423" y="1933"/>
                    <a:pt x="7435" y="1935"/>
                    <a:pt x="7442" y="1938"/>
                  </a:cubicBezTo>
                  <a:cubicBezTo>
                    <a:pt x="7466" y="1938"/>
                    <a:pt x="7550" y="1974"/>
                    <a:pt x="7597" y="2058"/>
                  </a:cubicBezTo>
                  <a:lnTo>
                    <a:pt x="7645" y="2212"/>
                  </a:lnTo>
                  <a:cubicBezTo>
                    <a:pt x="6978" y="3224"/>
                    <a:pt x="5323" y="5737"/>
                    <a:pt x="5073" y="5987"/>
                  </a:cubicBezTo>
                  <a:cubicBezTo>
                    <a:pt x="4940" y="6127"/>
                    <a:pt x="4780" y="6199"/>
                    <a:pt x="4592" y="6199"/>
                  </a:cubicBezTo>
                  <a:cubicBezTo>
                    <a:pt x="4477" y="6199"/>
                    <a:pt x="4351" y="6172"/>
                    <a:pt x="4216" y="6118"/>
                  </a:cubicBezTo>
                  <a:cubicBezTo>
                    <a:pt x="4049" y="6058"/>
                    <a:pt x="3918" y="5975"/>
                    <a:pt x="3823" y="5915"/>
                  </a:cubicBezTo>
                  <a:lnTo>
                    <a:pt x="7264" y="1998"/>
                  </a:lnTo>
                  <a:cubicBezTo>
                    <a:pt x="7306" y="1947"/>
                    <a:pt x="7366" y="1933"/>
                    <a:pt x="7406" y="1933"/>
                  </a:cubicBezTo>
                  <a:close/>
                  <a:moveTo>
                    <a:pt x="525" y="1"/>
                  </a:moveTo>
                  <a:cubicBezTo>
                    <a:pt x="480" y="1"/>
                    <a:pt x="436" y="16"/>
                    <a:pt x="406" y="45"/>
                  </a:cubicBezTo>
                  <a:cubicBezTo>
                    <a:pt x="394" y="69"/>
                    <a:pt x="1" y="462"/>
                    <a:pt x="1" y="1438"/>
                  </a:cubicBezTo>
                  <a:cubicBezTo>
                    <a:pt x="1" y="2248"/>
                    <a:pt x="394" y="2784"/>
                    <a:pt x="632" y="3046"/>
                  </a:cubicBezTo>
                  <a:cubicBezTo>
                    <a:pt x="537" y="3105"/>
                    <a:pt x="453" y="3165"/>
                    <a:pt x="370" y="3236"/>
                  </a:cubicBezTo>
                  <a:cubicBezTo>
                    <a:pt x="132" y="3486"/>
                    <a:pt x="13" y="3843"/>
                    <a:pt x="13" y="4320"/>
                  </a:cubicBezTo>
                  <a:cubicBezTo>
                    <a:pt x="13" y="4784"/>
                    <a:pt x="156" y="5260"/>
                    <a:pt x="370" y="5641"/>
                  </a:cubicBezTo>
                  <a:cubicBezTo>
                    <a:pt x="632" y="6058"/>
                    <a:pt x="942" y="6284"/>
                    <a:pt x="1263" y="6284"/>
                  </a:cubicBezTo>
                  <a:cubicBezTo>
                    <a:pt x="1501" y="6284"/>
                    <a:pt x="1739" y="6153"/>
                    <a:pt x="1942" y="5927"/>
                  </a:cubicBezTo>
                  <a:cubicBezTo>
                    <a:pt x="1966" y="5939"/>
                    <a:pt x="2037" y="5939"/>
                    <a:pt x="2132" y="5975"/>
                  </a:cubicBezTo>
                  <a:lnTo>
                    <a:pt x="1715" y="6677"/>
                  </a:lnTo>
                  <a:lnTo>
                    <a:pt x="715" y="6677"/>
                  </a:lnTo>
                  <a:cubicBezTo>
                    <a:pt x="632" y="6677"/>
                    <a:pt x="549" y="6749"/>
                    <a:pt x="549" y="6832"/>
                  </a:cubicBezTo>
                  <a:cubicBezTo>
                    <a:pt x="549" y="6927"/>
                    <a:pt x="632" y="6999"/>
                    <a:pt x="715" y="6999"/>
                  </a:cubicBezTo>
                  <a:lnTo>
                    <a:pt x="1704" y="6999"/>
                  </a:lnTo>
                  <a:cubicBezTo>
                    <a:pt x="1823" y="6999"/>
                    <a:pt x="1942" y="6939"/>
                    <a:pt x="2001" y="6832"/>
                  </a:cubicBezTo>
                  <a:lnTo>
                    <a:pt x="2477" y="6034"/>
                  </a:lnTo>
                  <a:cubicBezTo>
                    <a:pt x="2597" y="6046"/>
                    <a:pt x="2728" y="6082"/>
                    <a:pt x="2894" y="6094"/>
                  </a:cubicBezTo>
                  <a:lnTo>
                    <a:pt x="2894" y="6653"/>
                  </a:lnTo>
                  <a:cubicBezTo>
                    <a:pt x="2894" y="6653"/>
                    <a:pt x="2894" y="6677"/>
                    <a:pt x="2870" y="6677"/>
                  </a:cubicBezTo>
                  <a:lnTo>
                    <a:pt x="2513" y="6677"/>
                  </a:lnTo>
                  <a:cubicBezTo>
                    <a:pt x="2430" y="6677"/>
                    <a:pt x="2358" y="6749"/>
                    <a:pt x="2358" y="6832"/>
                  </a:cubicBezTo>
                  <a:cubicBezTo>
                    <a:pt x="2358" y="6927"/>
                    <a:pt x="2430" y="6999"/>
                    <a:pt x="2513" y="6999"/>
                  </a:cubicBezTo>
                  <a:lnTo>
                    <a:pt x="2870" y="6999"/>
                  </a:lnTo>
                  <a:cubicBezTo>
                    <a:pt x="3073" y="6999"/>
                    <a:pt x="3216" y="6856"/>
                    <a:pt x="3216" y="6653"/>
                  </a:cubicBezTo>
                  <a:lnTo>
                    <a:pt x="3216" y="6153"/>
                  </a:lnTo>
                  <a:cubicBezTo>
                    <a:pt x="3347" y="6165"/>
                    <a:pt x="3501" y="6177"/>
                    <a:pt x="3644" y="6201"/>
                  </a:cubicBezTo>
                  <a:cubicBezTo>
                    <a:pt x="3751" y="6272"/>
                    <a:pt x="3918" y="6356"/>
                    <a:pt x="4097" y="6439"/>
                  </a:cubicBezTo>
                  <a:cubicBezTo>
                    <a:pt x="4275" y="6510"/>
                    <a:pt x="4454" y="6534"/>
                    <a:pt x="4621" y="6534"/>
                  </a:cubicBezTo>
                  <a:cubicBezTo>
                    <a:pt x="4859" y="6534"/>
                    <a:pt x="5073" y="6451"/>
                    <a:pt x="5275" y="6296"/>
                  </a:cubicBezTo>
                  <a:lnTo>
                    <a:pt x="5609" y="6296"/>
                  </a:lnTo>
                  <a:cubicBezTo>
                    <a:pt x="6895" y="6296"/>
                    <a:pt x="8026" y="6153"/>
                    <a:pt x="8990" y="5856"/>
                  </a:cubicBezTo>
                  <a:lnTo>
                    <a:pt x="9288" y="6653"/>
                  </a:lnTo>
                  <a:cubicBezTo>
                    <a:pt x="9359" y="6868"/>
                    <a:pt x="9562" y="6999"/>
                    <a:pt x="9776" y="6999"/>
                  </a:cubicBezTo>
                  <a:lnTo>
                    <a:pt x="10788" y="6999"/>
                  </a:lnTo>
                  <a:cubicBezTo>
                    <a:pt x="10883" y="6999"/>
                    <a:pt x="10955" y="6927"/>
                    <a:pt x="10955" y="6832"/>
                  </a:cubicBezTo>
                  <a:cubicBezTo>
                    <a:pt x="10955" y="6749"/>
                    <a:pt x="10883" y="6677"/>
                    <a:pt x="10788" y="6677"/>
                  </a:cubicBezTo>
                  <a:lnTo>
                    <a:pt x="9776" y="6677"/>
                  </a:lnTo>
                  <a:cubicBezTo>
                    <a:pt x="9705" y="6677"/>
                    <a:pt x="9633" y="6630"/>
                    <a:pt x="9597" y="6558"/>
                  </a:cubicBezTo>
                  <a:lnTo>
                    <a:pt x="9300" y="5760"/>
                  </a:lnTo>
                  <a:cubicBezTo>
                    <a:pt x="9693" y="5629"/>
                    <a:pt x="10050" y="5463"/>
                    <a:pt x="10371" y="5272"/>
                  </a:cubicBezTo>
                  <a:cubicBezTo>
                    <a:pt x="10419" y="5248"/>
                    <a:pt x="10455" y="5201"/>
                    <a:pt x="10467" y="5141"/>
                  </a:cubicBezTo>
                  <a:cubicBezTo>
                    <a:pt x="10478" y="5082"/>
                    <a:pt x="10455" y="5034"/>
                    <a:pt x="10407" y="4986"/>
                  </a:cubicBezTo>
                  <a:lnTo>
                    <a:pt x="10109" y="4736"/>
                  </a:lnTo>
                  <a:cubicBezTo>
                    <a:pt x="10514" y="4725"/>
                    <a:pt x="10931" y="4713"/>
                    <a:pt x="11348" y="4677"/>
                  </a:cubicBezTo>
                  <a:cubicBezTo>
                    <a:pt x="11419" y="4677"/>
                    <a:pt x="11479" y="4617"/>
                    <a:pt x="11491" y="4558"/>
                  </a:cubicBezTo>
                  <a:cubicBezTo>
                    <a:pt x="11502" y="4463"/>
                    <a:pt x="11479" y="4379"/>
                    <a:pt x="11419" y="4355"/>
                  </a:cubicBezTo>
                  <a:cubicBezTo>
                    <a:pt x="10431" y="3736"/>
                    <a:pt x="9395" y="3272"/>
                    <a:pt x="8288" y="2950"/>
                  </a:cubicBezTo>
                  <a:lnTo>
                    <a:pt x="7919" y="1938"/>
                  </a:lnTo>
                  <a:cubicBezTo>
                    <a:pt x="7859" y="1760"/>
                    <a:pt x="7716" y="1641"/>
                    <a:pt x="7514" y="1617"/>
                  </a:cubicBezTo>
                  <a:cubicBezTo>
                    <a:pt x="7480" y="1610"/>
                    <a:pt x="7446" y="1607"/>
                    <a:pt x="7411" y="1607"/>
                  </a:cubicBezTo>
                  <a:cubicBezTo>
                    <a:pt x="7265" y="1607"/>
                    <a:pt x="7122" y="1668"/>
                    <a:pt x="7026" y="1784"/>
                  </a:cubicBezTo>
                  <a:lnTo>
                    <a:pt x="6323" y="2569"/>
                  </a:lnTo>
                  <a:cubicBezTo>
                    <a:pt x="5785" y="2506"/>
                    <a:pt x="5273" y="2481"/>
                    <a:pt x="4799" y="2481"/>
                  </a:cubicBezTo>
                  <a:cubicBezTo>
                    <a:pt x="3040" y="2481"/>
                    <a:pt x="1788" y="2833"/>
                    <a:pt x="1525" y="2927"/>
                  </a:cubicBezTo>
                  <a:cubicBezTo>
                    <a:pt x="1430" y="2903"/>
                    <a:pt x="1346" y="2891"/>
                    <a:pt x="1239" y="2891"/>
                  </a:cubicBezTo>
                  <a:lnTo>
                    <a:pt x="1168" y="2891"/>
                  </a:lnTo>
                  <a:cubicBezTo>
                    <a:pt x="989" y="2462"/>
                    <a:pt x="823" y="1879"/>
                    <a:pt x="942" y="1343"/>
                  </a:cubicBezTo>
                  <a:cubicBezTo>
                    <a:pt x="1013" y="998"/>
                    <a:pt x="1168" y="843"/>
                    <a:pt x="1180" y="843"/>
                  </a:cubicBezTo>
                  <a:cubicBezTo>
                    <a:pt x="1239" y="784"/>
                    <a:pt x="1239" y="664"/>
                    <a:pt x="1180" y="605"/>
                  </a:cubicBezTo>
                  <a:cubicBezTo>
                    <a:pt x="1150" y="575"/>
                    <a:pt x="1105" y="560"/>
                    <a:pt x="1061" y="560"/>
                  </a:cubicBezTo>
                  <a:cubicBezTo>
                    <a:pt x="1016" y="560"/>
                    <a:pt x="971" y="575"/>
                    <a:pt x="942" y="605"/>
                  </a:cubicBezTo>
                  <a:cubicBezTo>
                    <a:pt x="906" y="629"/>
                    <a:pt x="287" y="1272"/>
                    <a:pt x="727" y="2653"/>
                  </a:cubicBezTo>
                  <a:cubicBezTo>
                    <a:pt x="549" y="2415"/>
                    <a:pt x="334" y="2010"/>
                    <a:pt x="334" y="1438"/>
                  </a:cubicBezTo>
                  <a:cubicBezTo>
                    <a:pt x="334" y="629"/>
                    <a:pt x="644" y="307"/>
                    <a:pt x="644" y="283"/>
                  </a:cubicBezTo>
                  <a:cubicBezTo>
                    <a:pt x="703" y="224"/>
                    <a:pt x="703" y="105"/>
                    <a:pt x="644" y="45"/>
                  </a:cubicBezTo>
                  <a:cubicBezTo>
                    <a:pt x="614" y="16"/>
                    <a:pt x="569" y="1"/>
                    <a:pt x="52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716" name="Google Shape;12716;p83"/>
          <p:cNvSpPr/>
          <p:nvPr/>
        </p:nvSpPr>
        <p:spPr>
          <a:xfrm>
            <a:off x="5530129" y="3848472"/>
            <a:ext cx="490283" cy="490240"/>
          </a:xfrm>
          <a:custGeom>
            <a:avLst/>
            <a:gdLst/>
            <a:ahLst/>
            <a:cxnLst/>
            <a:rect l="l" t="t" r="r" b="b"/>
            <a:pathLst>
              <a:path w="11491" h="11490" extrusionOk="0">
                <a:moveTo>
                  <a:pt x="5585" y="1643"/>
                </a:moveTo>
                <a:lnTo>
                  <a:pt x="5585" y="3013"/>
                </a:lnTo>
                <a:cubicBezTo>
                  <a:pt x="5322" y="3482"/>
                  <a:pt x="4845" y="3751"/>
                  <a:pt x="4340" y="3751"/>
                </a:cubicBezTo>
                <a:cubicBezTo>
                  <a:pt x="4204" y="3751"/>
                  <a:pt x="4066" y="3732"/>
                  <a:pt x="3930" y="3691"/>
                </a:cubicBezTo>
                <a:lnTo>
                  <a:pt x="2966" y="2727"/>
                </a:lnTo>
                <a:lnTo>
                  <a:pt x="2966" y="2727"/>
                </a:lnTo>
                <a:cubicBezTo>
                  <a:pt x="3070" y="2737"/>
                  <a:pt x="3176" y="2742"/>
                  <a:pt x="3281" y="2742"/>
                </a:cubicBezTo>
                <a:cubicBezTo>
                  <a:pt x="3666" y="2742"/>
                  <a:pt x="4051" y="2672"/>
                  <a:pt x="4406" y="2513"/>
                </a:cubicBezTo>
                <a:cubicBezTo>
                  <a:pt x="4871" y="2322"/>
                  <a:pt x="5275" y="2024"/>
                  <a:pt x="5585" y="1643"/>
                </a:cubicBezTo>
                <a:close/>
                <a:moveTo>
                  <a:pt x="5573" y="3560"/>
                </a:moveTo>
                <a:lnTo>
                  <a:pt x="5573" y="5322"/>
                </a:lnTo>
                <a:lnTo>
                  <a:pt x="4323" y="4084"/>
                </a:lnTo>
                <a:cubicBezTo>
                  <a:pt x="4799" y="4084"/>
                  <a:pt x="5240" y="3882"/>
                  <a:pt x="5573" y="3560"/>
                </a:cubicBezTo>
                <a:close/>
                <a:moveTo>
                  <a:pt x="5918" y="3560"/>
                </a:moveTo>
                <a:cubicBezTo>
                  <a:pt x="6240" y="3882"/>
                  <a:pt x="6692" y="4084"/>
                  <a:pt x="7168" y="4084"/>
                </a:cubicBezTo>
                <a:lnTo>
                  <a:pt x="5918" y="5322"/>
                </a:lnTo>
                <a:lnTo>
                  <a:pt x="5918" y="3560"/>
                </a:lnTo>
                <a:close/>
                <a:moveTo>
                  <a:pt x="2727" y="2965"/>
                </a:moveTo>
                <a:lnTo>
                  <a:pt x="3692" y="3929"/>
                </a:lnTo>
                <a:cubicBezTo>
                  <a:pt x="3894" y="4572"/>
                  <a:pt x="3608" y="5251"/>
                  <a:pt x="3013" y="5584"/>
                </a:cubicBezTo>
                <a:lnTo>
                  <a:pt x="1644" y="5584"/>
                </a:lnTo>
                <a:cubicBezTo>
                  <a:pt x="2025" y="5275"/>
                  <a:pt x="2323" y="4870"/>
                  <a:pt x="2525" y="4406"/>
                </a:cubicBezTo>
                <a:cubicBezTo>
                  <a:pt x="2716" y="3941"/>
                  <a:pt x="2775" y="3453"/>
                  <a:pt x="2727" y="2965"/>
                </a:cubicBezTo>
                <a:close/>
                <a:moveTo>
                  <a:pt x="4085" y="4334"/>
                </a:moveTo>
                <a:lnTo>
                  <a:pt x="5335" y="5584"/>
                </a:lnTo>
                <a:lnTo>
                  <a:pt x="3561" y="5584"/>
                </a:lnTo>
                <a:cubicBezTo>
                  <a:pt x="3894" y="5251"/>
                  <a:pt x="4085" y="4799"/>
                  <a:pt x="4085" y="4334"/>
                </a:cubicBezTo>
                <a:close/>
                <a:moveTo>
                  <a:pt x="7407" y="4334"/>
                </a:moveTo>
                <a:cubicBezTo>
                  <a:pt x="7407" y="4810"/>
                  <a:pt x="7585" y="5251"/>
                  <a:pt x="7919" y="5584"/>
                </a:cubicBezTo>
                <a:lnTo>
                  <a:pt x="6156" y="5584"/>
                </a:lnTo>
                <a:lnTo>
                  <a:pt x="7407" y="4334"/>
                </a:lnTo>
                <a:close/>
                <a:moveTo>
                  <a:pt x="5918" y="1643"/>
                </a:moveTo>
                <a:cubicBezTo>
                  <a:pt x="6228" y="2024"/>
                  <a:pt x="6633" y="2322"/>
                  <a:pt x="7085" y="2513"/>
                </a:cubicBezTo>
                <a:cubicBezTo>
                  <a:pt x="7457" y="2665"/>
                  <a:pt x="7843" y="2741"/>
                  <a:pt x="8239" y="2741"/>
                </a:cubicBezTo>
                <a:cubicBezTo>
                  <a:pt x="8338" y="2741"/>
                  <a:pt x="8438" y="2736"/>
                  <a:pt x="8538" y="2727"/>
                </a:cubicBezTo>
                <a:lnTo>
                  <a:pt x="8538" y="2727"/>
                </a:lnTo>
                <a:lnTo>
                  <a:pt x="8502" y="2751"/>
                </a:lnTo>
                <a:cubicBezTo>
                  <a:pt x="8442" y="2810"/>
                  <a:pt x="8442" y="2929"/>
                  <a:pt x="8502" y="2989"/>
                </a:cubicBezTo>
                <a:cubicBezTo>
                  <a:pt x="8538" y="3025"/>
                  <a:pt x="8573" y="3036"/>
                  <a:pt x="8621" y="3036"/>
                </a:cubicBezTo>
                <a:cubicBezTo>
                  <a:pt x="8669" y="3036"/>
                  <a:pt x="8716" y="3025"/>
                  <a:pt x="8740" y="2989"/>
                </a:cubicBezTo>
                <a:lnTo>
                  <a:pt x="8764" y="2965"/>
                </a:lnTo>
                <a:lnTo>
                  <a:pt x="8764" y="2965"/>
                </a:lnTo>
                <a:cubicBezTo>
                  <a:pt x="8716" y="3453"/>
                  <a:pt x="8788" y="3941"/>
                  <a:pt x="8978" y="4406"/>
                </a:cubicBezTo>
                <a:cubicBezTo>
                  <a:pt x="9169" y="4870"/>
                  <a:pt x="9466" y="5275"/>
                  <a:pt x="9859" y="5584"/>
                </a:cubicBezTo>
                <a:lnTo>
                  <a:pt x="8490" y="5584"/>
                </a:lnTo>
                <a:cubicBezTo>
                  <a:pt x="7895" y="5251"/>
                  <a:pt x="7609" y="4572"/>
                  <a:pt x="7799" y="3929"/>
                </a:cubicBezTo>
                <a:lnTo>
                  <a:pt x="8204" y="3525"/>
                </a:lnTo>
                <a:cubicBezTo>
                  <a:pt x="8264" y="3465"/>
                  <a:pt x="8264" y="3346"/>
                  <a:pt x="8204" y="3286"/>
                </a:cubicBezTo>
                <a:cubicBezTo>
                  <a:pt x="8175" y="3257"/>
                  <a:pt x="8130" y="3242"/>
                  <a:pt x="8085" y="3242"/>
                </a:cubicBezTo>
                <a:cubicBezTo>
                  <a:pt x="8041" y="3242"/>
                  <a:pt x="7996" y="3257"/>
                  <a:pt x="7966" y="3286"/>
                </a:cubicBezTo>
                <a:lnTo>
                  <a:pt x="7561" y="3691"/>
                </a:lnTo>
                <a:cubicBezTo>
                  <a:pt x="7428" y="3731"/>
                  <a:pt x="7293" y="3750"/>
                  <a:pt x="7160" y="3750"/>
                </a:cubicBezTo>
                <a:cubicBezTo>
                  <a:pt x="6652" y="3750"/>
                  <a:pt x="6171" y="3472"/>
                  <a:pt x="5906" y="3001"/>
                </a:cubicBezTo>
                <a:lnTo>
                  <a:pt x="5906" y="1643"/>
                </a:lnTo>
                <a:close/>
                <a:moveTo>
                  <a:pt x="5347" y="5906"/>
                </a:moveTo>
                <a:lnTo>
                  <a:pt x="4097" y="7156"/>
                </a:lnTo>
                <a:cubicBezTo>
                  <a:pt x="4097" y="6680"/>
                  <a:pt x="3918" y="6239"/>
                  <a:pt x="3573" y="5906"/>
                </a:cubicBezTo>
                <a:close/>
                <a:moveTo>
                  <a:pt x="7942" y="5906"/>
                </a:moveTo>
                <a:cubicBezTo>
                  <a:pt x="7609" y="6239"/>
                  <a:pt x="7418" y="6704"/>
                  <a:pt x="7418" y="7156"/>
                </a:cubicBezTo>
                <a:lnTo>
                  <a:pt x="6168" y="5906"/>
                </a:lnTo>
                <a:close/>
                <a:moveTo>
                  <a:pt x="5585" y="6144"/>
                </a:moveTo>
                <a:lnTo>
                  <a:pt x="5585" y="7918"/>
                </a:lnTo>
                <a:cubicBezTo>
                  <a:pt x="5263" y="7585"/>
                  <a:pt x="4811" y="7394"/>
                  <a:pt x="4335" y="7394"/>
                </a:cubicBezTo>
                <a:lnTo>
                  <a:pt x="5585" y="6144"/>
                </a:lnTo>
                <a:close/>
                <a:moveTo>
                  <a:pt x="5918" y="6144"/>
                </a:moveTo>
                <a:lnTo>
                  <a:pt x="7168" y="7394"/>
                </a:lnTo>
                <a:cubicBezTo>
                  <a:pt x="6680" y="7394"/>
                  <a:pt x="6240" y="7573"/>
                  <a:pt x="5918" y="7918"/>
                </a:cubicBezTo>
                <a:lnTo>
                  <a:pt x="5918" y="6144"/>
                </a:lnTo>
                <a:close/>
                <a:moveTo>
                  <a:pt x="9859" y="5906"/>
                </a:moveTo>
                <a:cubicBezTo>
                  <a:pt x="9466" y="6215"/>
                  <a:pt x="9169" y="6620"/>
                  <a:pt x="8978" y="7085"/>
                </a:cubicBezTo>
                <a:cubicBezTo>
                  <a:pt x="8788" y="7549"/>
                  <a:pt x="8728" y="8037"/>
                  <a:pt x="8776" y="8525"/>
                </a:cubicBezTo>
                <a:lnTo>
                  <a:pt x="7799" y="7561"/>
                </a:lnTo>
                <a:cubicBezTo>
                  <a:pt x="7609" y="6918"/>
                  <a:pt x="7895" y="6239"/>
                  <a:pt x="8490" y="5906"/>
                </a:cubicBezTo>
                <a:close/>
                <a:moveTo>
                  <a:pt x="3001" y="5906"/>
                </a:moveTo>
                <a:cubicBezTo>
                  <a:pt x="3597" y="6239"/>
                  <a:pt x="3870" y="6918"/>
                  <a:pt x="3680" y="7561"/>
                </a:cubicBezTo>
                <a:lnTo>
                  <a:pt x="3275" y="7966"/>
                </a:lnTo>
                <a:cubicBezTo>
                  <a:pt x="3216" y="8025"/>
                  <a:pt x="3216" y="8144"/>
                  <a:pt x="3275" y="8204"/>
                </a:cubicBezTo>
                <a:cubicBezTo>
                  <a:pt x="3311" y="8228"/>
                  <a:pt x="3358" y="8251"/>
                  <a:pt x="3394" y="8251"/>
                </a:cubicBezTo>
                <a:cubicBezTo>
                  <a:pt x="3442" y="8251"/>
                  <a:pt x="3489" y="8228"/>
                  <a:pt x="3513" y="8204"/>
                </a:cubicBezTo>
                <a:lnTo>
                  <a:pt x="3918" y="7799"/>
                </a:lnTo>
                <a:cubicBezTo>
                  <a:pt x="4051" y="7759"/>
                  <a:pt x="4186" y="7740"/>
                  <a:pt x="4320" y="7740"/>
                </a:cubicBezTo>
                <a:cubicBezTo>
                  <a:pt x="4828" y="7740"/>
                  <a:pt x="5309" y="8018"/>
                  <a:pt x="5573" y="8490"/>
                </a:cubicBezTo>
                <a:lnTo>
                  <a:pt x="5573" y="9844"/>
                </a:lnTo>
                <a:lnTo>
                  <a:pt x="5573" y="9844"/>
                </a:lnTo>
                <a:cubicBezTo>
                  <a:pt x="5265" y="9458"/>
                  <a:pt x="4865" y="9166"/>
                  <a:pt x="4406" y="8978"/>
                </a:cubicBezTo>
                <a:cubicBezTo>
                  <a:pt x="4049" y="8823"/>
                  <a:pt x="3668" y="8751"/>
                  <a:pt x="3275" y="8751"/>
                </a:cubicBezTo>
                <a:cubicBezTo>
                  <a:pt x="3180" y="8751"/>
                  <a:pt x="3061" y="8751"/>
                  <a:pt x="2954" y="8763"/>
                </a:cubicBezTo>
                <a:lnTo>
                  <a:pt x="2977" y="8740"/>
                </a:lnTo>
                <a:cubicBezTo>
                  <a:pt x="3037" y="8680"/>
                  <a:pt x="3037" y="8561"/>
                  <a:pt x="2977" y="8501"/>
                </a:cubicBezTo>
                <a:cubicBezTo>
                  <a:pt x="2948" y="8472"/>
                  <a:pt x="2903" y="8457"/>
                  <a:pt x="2858" y="8457"/>
                </a:cubicBezTo>
                <a:cubicBezTo>
                  <a:pt x="2814" y="8457"/>
                  <a:pt x="2769" y="8472"/>
                  <a:pt x="2739" y="8501"/>
                </a:cubicBezTo>
                <a:lnTo>
                  <a:pt x="2716" y="8525"/>
                </a:lnTo>
                <a:cubicBezTo>
                  <a:pt x="2775" y="8037"/>
                  <a:pt x="2704" y="7549"/>
                  <a:pt x="2501" y="7085"/>
                </a:cubicBezTo>
                <a:cubicBezTo>
                  <a:pt x="2311" y="6620"/>
                  <a:pt x="2013" y="6227"/>
                  <a:pt x="1632" y="5906"/>
                </a:cubicBezTo>
                <a:close/>
                <a:moveTo>
                  <a:pt x="7165" y="7740"/>
                </a:moveTo>
                <a:cubicBezTo>
                  <a:pt x="7297" y="7740"/>
                  <a:pt x="7430" y="7759"/>
                  <a:pt x="7561" y="7799"/>
                </a:cubicBezTo>
                <a:lnTo>
                  <a:pt x="8538" y="8763"/>
                </a:lnTo>
                <a:cubicBezTo>
                  <a:pt x="8447" y="8757"/>
                  <a:pt x="8357" y="8754"/>
                  <a:pt x="8267" y="8754"/>
                </a:cubicBezTo>
                <a:cubicBezTo>
                  <a:pt x="7861" y="8754"/>
                  <a:pt x="7465" y="8822"/>
                  <a:pt x="7085" y="8978"/>
                </a:cubicBezTo>
                <a:cubicBezTo>
                  <a:pt x="6633" y="9168"/>
                  <a:pt x="6228" y="9466"/>
                  <a:pt x="5918" y="9847"/>
                </a:cubicBezTo>
                <a:lnTo>
                  <a:pt x="5918" y="8490"/>
                </a:lnTo>
                <a:cubicBezTo>
                  <a:pt x="6173" y="8018"/>
                  <a:pt x="6660" y="7740"/>
                  <a:pt x="7165" y="7740"/>
                </a:cubicBezTo>
                <a:close/>
                <a:moveTo>
                  <a:pt x="5752" y="0"/>
                </a:moveTo>
                <a:cubicBezTo>
                  <a:pt x="5656" y="0"/>
                  <a:pt x="5585" y="72"/>
                  <a:pt x="5585" y="167"/>
                </a:cubicBezTo>
                <a:lnTo>
                  <a:pt x="5585" y="1024"/>
                </a:lnTo>
                <a:cubicBezTo>
                  <a:pt x="5299" y="1560"/>
                  <a:pt x="4847" y="1977"/>
                  <a:pt x="4287" y="2203"/>
                </a:cubicBezTo>
                <a:cubicBezTo>
                  <a:pt x="3970" y="2334"/>
                  <a:pt x="3626" y="2397"/>
                  <a:pt x="3281" y="2397"/>
                </a:cubicBezTo>
                <a:cubicBezTo>
                  <a:pt x="3029" y="2397"/>
                  <a:pt x="2778" y="2364"/>
                  <a:pt x="2537" y="2298"/>
                </a:cubicBezTo>
                <a:lnTo>
                  <a:pt x="1918" y="1679"/>
                </a:lnTo>
                <a:cubicBezTo>
                  <a:pt x="1894" y="1649"/>
                  <a:pt x="1849" y="1634"/>
                  <a:pt x="1803" y="1634"/>
                </a:cubicBezTo>
                <a:cubicBezTo>
                  <a:pt x="1757" y="1634"/>
                  <a:pt x="1709" y="1649"/>
                  <a:pt x="1680" y="1679"/>
                </a:cubicBezTo>
                <a:cubicBezTo>
                  <a:pt x="1620" y="1739"/>
                  <a:pt x="1620" y="1858"/>
                  <a:pt x="1680" y="1917"/>
                </a:cubicBezTo>
                <a:lnTo>
                  <a:pt x="2299" y="2536"/>
                </a:lnTo>
                <a:cubicBezTo>
                  <a:pt x="2477" y="3108"/>
                  <a:pt x="2442" y="3727"/>
                  <a:pt x="2204" y="4287"/>
                </a:cubicBezTo>
                <a:cubicBezTo>
                  <a:pt x="1977" y="4834"/>
                  <a:pt x="1549" y="5299"/>
                  <a:pt x="1025" y="5584"/>
                </a:cubicBezTo>
                <a:lnTo>
                  <a:pt x="168" y="5584"/>
                </a:lnTo>
                <a:cubicBezTo>
                  <a:pt x="84" y="5584"/>
                  <a:pt x="1" y="5656"/>
                  <a:pt x="1" y="5751"/>
                </a:cubicBezTo>
                <a:cubicBezTo>
                  <a:pt x="1" y="5834"/>
                  <a:pt x="84" y="5906"/>
                  <a:pt x="168" y="5906"/>
                </a:cubicBezTo>
                <a:lnTo>
                  <a:pt x="1025" y="5906"/>
                </a:lnTo>
                <a:cubicBezTo>
                  <a:pt x="1573" y="6192"/>
                  <a:pt x="1977" y="6656"/>
                  <a:pt x="2204" y="7204"/>
                </a:cubicBezTo>
                <a:cubicBezTo>
                  <a:pt x="2430" y="7751"/>
                  <a:pt x="2465" y="8382"/>
                  <a:pt x="2299" y="8966"/>
                </a:cubicBezTo>
                <a:lnTo>
                  <a:pt x="1680" y="9573"/>
                </a:lnTo>
                <a:cubicBezTo>
                  <a:pt x="1620" y="9632"/>
                  <a:pt x="1620" y="9752"/>
                  <a:pt x="1680" y="9811"/>
                </a:cubicBezTo>
                <a:cubicBezTo>
                  <a:pt x="1715" y="9835"/>
                  <a:pt x="1763" y="9859"/>
                  <a:pt x="1799" y="9859"/>
                </a:cubicBezTo>
                <a:cubicBezTo>
                  <a:pt x="1846" y="9859"/>
                  <a:pt x="1894" y="9835"/>
                  <a:pt x="1918" y="9811"/>
                </a:cubicBezTo>
                <a:lnTo>
                  <a:pt x="2537" y="9204"/>
                </a:lnTo>
                <a:cubicBezTo>
                  <a:pt x="2786" y="9126"/>
                  <a:pt x="3044" y="9087"/>
                  <a:pt x="3302" y="9087"/>
                </a:cubicBezTo>
                <a:cubicBezTo>
                  <a:pt x="3636" y="9087"/>
                  <a:pt x="3971" y="9153"/>
                  <a:pt x="4287" y="9287"/>
                </a:cubicBezTo>
                <a:cubicBezTo>
                  <a:pt x="4835" y="9513"/>
                  <a:pt x="5299" y="9942"/>
                  <a:pt x="5585" y="10466"/>
                </a:cubicBezTo>
                <a:lnTo>
                  <a:pt x="5585" y="11323"/>
                </a:lnTo>
                <a:cubicBezTo>
                  <a:pt x="5585" y="11418"/>
                  <a:pt x="5656" y="11490"/>
                  <a:pt x="5752" y="11490"/>
                </a:cubicBezTo>
                <a:cubicBezTo>
                  <a:pt x="5835" y="11490"/>
                  <a:pt x="5906" y="11418"/>
                  <a:pt x="5906" y="11323"/>
                </a:cubicBezTo>
                <a:lnTo>
                  <a:pt x="5906" y="10466"/>
                </a:lnTo>
                <a:cubicBezTo>
                  <a:pt x="6192" y="9930"/>
                  <a:pt x="6656" y="9513"/>
                  <a:pt x="7204" y="9287"/>
                </a:cubicBezTo>
                <a:cubicBezTo>
                  <a:pt x="7522" y="9159"/>
                  <a:pt x="7859" y="9095"/>
                  <a:pt x="8198" y="9095"/>
                </a:cubicBezTo>
                <a:cubicBezTo>
                  <a:pt x="8456" y="9095"/>
                  <a:pt x="8714" y="9132"/>
                  <a:pt x="8966" y="9204"/>
                </a:cubicBezTo>
                <a:lnTo>
                  <a:pt x="9574" y="9811"/>
                </a:lnTo>
                <a:cubicBezTo>
                  <a:pt x="9609" y="9835"/>
                  <a:pt x="9645" y="9859"/>
                  <a:pt x="9693" y="9859"/>
                </a:cubicBezTo>
                <a:cubicBezTo>
                  <a:pt x="9740" y="9859"/>
                  <a:pt x="9776" y="9835"/>
                  <a:pt x="9812" y="9811"/>
                </a:cubicBezTo>
                <a:cubicBezTo>
                  <a:pt x="9871" y="9752"/>
                  <a:pt x="9871" y="9632"/>
                  <a:pt x="9812" y="9573"/>
                </a:cubicBezTo>
                <a:lnTo>
                  <a:pt x="9204" y="8966"/>
                </a:lnTo>
                <a:cubicBezTo>
                  <a:pt x="9026" y="8382"/>
                  <a:pt x="9050" y="7775"/>
                  <a:pt x="9288" y="7204"/>
                </a:cubicBezTo>
                <a:cubicBezTo>
                  <a:pt x="9514" y="6656"/>
                  <a:pt x="9943" y="6192"/>
                  <a:pt x="10466" y="5906"/>
                </a:cubicBezTo>
                <a:lnTo>
                  <a:pt x="11324" y="5906"/>
                </a:lnTo>
                <a:cubicBezTo>
                  <a:pt x="11419" y="5906"/>
                  <a:pt x="11490" y="5834"/>
                  <a:pt x="11490" y="5751"/>
                </a:cubicBezTo>
                <a:cubicBezTo>
                  <a:pt x="11490" y="5656"/>
                  <a:pt x="11419" y="5584"/>
                  <a:pt x="11336" y="5584"/>
                </a:cubicBezTo>
                <a:lnTo>
                  <a:pt x="10466" y="5584"/>
                </a:lnTo>
                <a:cubicBezTo>
                  <a:pt x="9931" y="5299"/>
                  <a:pt x="9514" y="4834"/>
                  <a:pt x="9288" y="4287"/>
                </a:cubicBezTo>
                <a:cubicBezTo>
                  <a:pt x="9073" y="3739"/>
                  <a:pt x="9038" y="3108"/>
                  <a:pt x="9204" y="2536"/>
                </a:cubicBezTo>
                <a:lnTo>
                  <a:pt x="9812" y="1917"/>
                </a:lnTo>
                <a:cubicBezTo>
                  <a:pt x="9871" y="1858"/>
                  <a:pt x="9871" y="1739"/>
                  <a:pt x="9812" y="1679"/>
                </a:cubicBezTo>
                <a:cubicBezTo>
                  <a:pt x="9782" y="1649"/>
                  <a:pt x="9737" y="1634"/>
                  <a:pt x="9693" y="1634"/>
                </a:cubicBezTo>
                <a:cubicBezTo>
                  <a:pt x="9648" y="1634"/>
                  <a:pt x="9603" y="1649"/>
                  <a:pt x="9574" y="1679"/>
                </a:cubicBezTo>
                <a:lnTo>
                  <a:pt x="8966" y="2298"/>
                </a:lnTo>
                <a:cubicBezTo>
                  <a:pt x="8720" y="2374"/>
                  <a:pt x="8470" y="2411"/>
                  <a:pt x="8220" y="2411"/>
                </a:cubicBezTo>
                <a:cubicBezTo>
                  <a:pt x="7877" y="2411"/>
                  <a:pt x="7535" y="2341"/>
                  <a:pt x="7204" y="2203"/>
                </a:cubicBezTo>
                <a:cubicBezTo>
                  <a:pt x="6656" y="1977"/>
                  <a:pt x="6192" y="1548"/>
                  <a:pt x="5918" y="1024"/>
                </a:cubicBezTo>
                <a:lnTo>
                  <a:pt x="5918" y="167"/>
                </a:lnTo>
                <a:cubicBezTo>
                  <a:pt x="5918" y="72"/>
                  <a:pt x="5835" y="0"/>
                  <a:pt x="5752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717" name="Google Shape;12717;p83"/>
          <p:cNvSpPr/>
          <p:nvPr/>
        </p:nvSpPr>
        <p:spPr>
          <a:xfrm>
            <a:off x="1173521" y="3848387"/>
            <a:ext cx="431360" cy="489813"/>
          </a:xfrm>
          <a:custGeom>
            <a:avLst/>
            <a:gdLst/>
            <a:ahLst/>
            <a:cxnLst/>
            <a:rect l="l" t="t" r="r" b="b"/>
            <a:pathLst>
              <a:path w="10110" h="11480" extrusionOk="0">
                <a:moveTo>
                  <a:pt x="4240" y="2681"/>
                </a:moveTo>
                <a:cubicBezTo>
                  <a:pt x="4347" y="2681"/>
                  <a:pt x="4442" y="2777"/>
                  <a:pt x="4442" y="2872"/>
                </a:cubicBezTo>
                <a:cubicBezTo>
                  <a:pt x="4442" y="2979"/>
                  <a:pt x="4347" y="3062"/>
                  <a:pt x="4240" y="3062"/>
                </a:cubicBezTo>
                <a:cubicBezTo>
                  <a:pt x="4144" y="3050"/>
                  <a:pt x="4049" y="2979"/>
                  <a:pt x="4049" y="2872"/>
                </a:cubicBezTo>
                <a:cubicBezTo>
                  <a:pt x="4049" y="2765"/>
                  <a:pt x="4144" y="2681"/>
                  <a:pt x="4240" y="2681"/>
                </a:cubicBezTo>
                <a:close/>
                <a:moveTo>
                  <a:pt x="5692" y="2681"/>
                </a:moveTo>
                <a:cubicBezTo>
                  <a:pt x="5787" y="2681"/>
                  <a:pt x="5883" y="2777"/>
                  <a:pt x="5883" y="2872"/>
                </a:cubicBezTo>
                <a:cubicBezTo>
                  <a:pt x="5883" y="2979"/>
                  <a:pt x="5787" y="3062"/>
                  <a:pt x="5692" y="3062"/>
                </a:cubicBezTo>
                <a:cubicBezTo>
                  <a:pt x="5585" y="3062"/>
                  <a:pt x="5490" y="2979"/>
                  <a:pt x="5490" y="2872"/>
                </a:cubicBezTo>
                <a:cubicBezTo>
                  <a:pt x="5490" y="2777"/>
                  <a:pt x="5585" y="2681"/>
                  <a:pt x="5692" y="2681"/>
                </a:cubicBezTo>
                <a:close/>
                <a:moveTo>
                  <a:pt x="4978" y="1788"/>
                </a:moveTo>
                <a:cubicBezTo>
                  <a:pt x="5299" y="1788"/>
                  <a:pt x="5585" y="2038"/>
                  <a:pt x="5752" y="2348"/>
                </a:cubicBezTo>
                <a:lnTo>
                  <a:pt x="5692" y="2348"/>
                </a:lnTo>
                <a:cubicBezTo>
                  <a:pt x="5394" y="2348"/>
                  <a:pt x="5168" y="2598"/>
                  <a:pt x="5168" y="2872"/>
                </a:cubicBezTo>
                <a:cubicBezTo>
                  <a:pt x="5168" y="3158"/>
                  <a:pt x="5371" y="3384"/>
                  <a:pt x="5656" y="3396"/>
                </a:cubicBezTo>
                <a:cubicBezTo>
                  <a:pt x="5478" y="3539"/>
                  <a:pt x="5228" y="3598"/>
                  <a:pt x="4990" y="3598"/>
                </a:cubicBezTo>
                <a:cubicBezTo>
                  <a:pt x="4751" y="3598"/>
                  <a:pt x="4466" y="3539"/>
                  <a:pt x="4287" y="3396"/>
                </a:cubicBezTo>
                <a:cubicBezTo>
                  <a:pt x="4561" y="3384"/>
                  <a:pt x="4775" y="3146"/>
                  <a:pt x="4775" y="2872"/>
                </a:cubicBezTo>
                <a:cubicBezTo>
                  <a:pt x="4775" y="2574"/>
                  <a:pt x="4537" y="2348"/>
                  <a:pt x="4263" y="2348"/>
                </a:cubicBezTo>
                <a:lnTo>
                  <a:pt x="4204" y="2348"/>
                </a:lnTo>
                <a:cubicBezTo>
                  <a:pt x="4359" y="2038"/>
                  <a:pt x="4644" y="1788"/>
                  <a:pt x="4978" y="1788"/>
                </a:cubicBezTo>
                <a:close/>
                <a:moveTo>
                  <a:pt x="4978" y="3943"/>
                </a:moveTo>
                <a:cubicBezTo>
                  <a:pt x="5275" y="3943"/>
                  <a:pt x="5525" y="4455"/>
                  <a:pt x="5525" y="5039"/>
                </a:cubicBezTo>
                <a:cubicBezTo>
                  <a:pt x="5525" y="5610"/>
                  <a:pt x="5252" y="6122"/>
                  <a:pt x="4978" y="6122"/>
                </a:cubicBezTo>
                <a:cubicBezTo>
                  <a:pt x="4680" y="6122"/>
                  <a:pt x="4418" y="5610"/>
                  <a:pt x="4418" y="5039"/>
                </a:cubicBezTo>
                <a:cubicBezTo>
                  <a:pt x="4418" y="4455"/>
                  <a:pt x="4680" y="3943"/>
                  <a:pt x="4978" y="3943"/>
                </a:cubicBezTo>
                <a:close/>
                <a:moveTo>
                  <a:pt x="5064" y="6488"/>
                </a:moveTo>
                <a:cubicBezTo>
                  <a:pt x="5446" y="6488"/>
                  <a:pt x="5749" y="6618"/>
                  <a:pt x="6002" y="6848"/>
                </a:cubicBezTo>
                <a:cubicBezTo>
                  <a:pt x="6204" y="7063"/>
                  <a:pt x="6347" y="7360"/>
                  <a:pt x="6406" y="7706"/>
                </a:cubicBezTo>
                <a:cubicBezTo>
                  <a:pt x="6311" y="7789"/>
                  <a:pt x="6192" y="7860"/>
                  <a:pt x="6049" y="7920"/>
                </a:cubicBezTo>
                <a:cubicBezTo>
                  <a:pt x="5954" y="7956"/>
                  <a:pt x="5906" y="8051"/>
                  <a:pt x="5954" y="8146"/>
                </a:cubicBezTo>
                <a:cubicBezTo>
                  <a:pt x="5990" y="8206"/>
                  <a:pt x="6049" y="8253"/>
                  <a:pt x="6109" y="8253"/>
                </a:cubicBezTo>
                <a:cubicBezTo>
                  <a:pt x="6121" y="8253"/>
                  <a:pt x="6145" y="8253"/>
                  <a:pt x="6168" y="8230"/>
                </a:cubicBezTo>
                <a:cubicBezTo>
                  <a:pt x="6252" y="8194"/>
                  <a:pt x="6347" y="8158"/>
                  <a:pt x="6418" y="8111"/>
                </a:cubicBezTo>
                <a:lnTo>
                  <a:pt x="6418" y="8111"/>
                </a:lnTo>
                <a:cubicBezTo>
                  <a:pt x="6418" y="8408"/>
                  <a:pt x="6347" y="8753"/>
                  <a:pt x="6216" y="9063"/>
                </a:cubicBezTo>
                <a:cubicBezTo>
                  <a:pt x="6073" y="9158"/>
                  <a:pt x="5894" y="9230"/>
                  <a:pt x="5692" y="9289"/>
                </a:cubicBezTo>
                <a:cubicBezTo>
                  <a:pt x="5597" y="9325"/>
                  <a:pt x="5537" y="9408"/>
                  <a:pt x="5561" y="9492"/>
                </a:cubicBezTo>
                <a:cubicBezTo>
                  <a:pt x="5585" y="9575"/>
                  <a:pt x="5656" y="9611"/>
                  <a:pt x="5728" y="9611"/>
                </a:cubicBezTo>
                <a:lnTo>
                  <a:pt x="5775" y="9611"/>
                </a:lnTo>
                <a:cubicBezTo>
                  <a:pt x="5847" y="9599"/>
                  <a:pt x="5918" y="9575"/>
                  <a:pt x="6002" y="9539"/>
                </a:cubicBezTo>
                <a:lnTo>
                  <a:pt x="6002" y="9539"/>
                </a:lnTo>
                <a:cubicBezTo>
                  <a:pt x="5966" y="9599"/>
                  <a:pt x="5942" y="9646"/>
                  <a:pt x="5906" y="9706"/>
                </a:cubicBezTo>
                <a:cubicBezTo>
                  <a:pt x="5609" y="10170"/>
                  <a:pt x="5252" y="10444"/>
                  <a:pt x="4966" y="10444"/>
                </a:cubicBezTo>
                <a:cubicBezTo>
                  <a:pt x="4692" y="10444"/>
                  <a:pt x="4335" y="10170"/>
                  <a:pt x="4037" y="9706"/>
                </a:cubicBezTo>
                <a:cubicBezTo>
                  <a:pt x="4001" y="9646"/>
                  <a:pt x="3978" y="9599"/>
                  <a:pt x="3942" y="9539"/>
                </a:cubicBezTo>
                <a:lnTo>
                  <a:pt x="3942" y="9539"/>
                </a:lnTo>
                <a:cubicBezTo>
                  <a:pt x="4251" y="9646"/>
                  <a:pt x="4609" y="9706"/>
                  <a:pt x="4966" y="9706"/>
                </a:cubicBezTo>
                <a:cubicBezTo>
                  <a:pt x="5061" y="9706"/>
                  <a:pt x="5132" y="9634"/>
                  <a:pt x="5132" y="9539"/>
                </a:cubicBezTo>
                <a:cubicBezTo>
                  <a:pt x="5132" y="9456"/>
                  <a:pt x="5061" y="9373"/>
                  <a:pt x="4966" y="9373"/>
                </a:cubicBezTo>
                <a:cubicBezTo>
                  <a:pt x="4478" y="9373"/>
                  <a:pt x="4037" y="9277"/>
                  <a:pt x="3716" y="9063"/>
                </a:cubicBezTo>
                <a:cubicBezTo>
                  <a:pt x="3597" y="8753"/>
                  <a:pt x="3525" y="8408"/>
                  <a:pt x="3525" y="8111"/>
                </a:cubicBezTo>
                <a:lnTo>
                  <a:pt x="3525" y="8111"/>
                </a:lnTo>
                <a:cubicBezTo>
                  <a:pt x="3882" y="8325"/>
                  <a:pt x="4418" y="8456"/>
                  <a:pt x="4966" y="8456"/>
                </a:cubicBezTo>
                <a:cubicBezTo>
                  <a:pt x="5085" y="8456"/>
                  <a:pt x="5228" y="8456"/>
                  <a:pt x="5347" y="8444"/>
                </a:cubicBezTo>
                <a:cubicBezTo>
                  <a:pt x="5430" y="8420"/>
                  <a:pt x="5502" y="8349"/>
                  <a:pt x="5490" y="8265"/>
                </a:cubicBezTo>
                <a:cubicBezTo>
                  <a:pt x="5479" y="8177"/>
                  <a:pt x="5416" y="8109"/>
                  <a:pt x="5332" y="8109"/>
                </a:cubicBezTo>
                <a:cubicBezTo>
                  <a:pt x="5325" y="8109"/>
                  <a:pt x="5318" y="8110"/>
                  <a:pt x="5311" y="8111"/>
                </a:cubicBezTo>
                <a:cubicBezTo>
                  <a:pt x="5192" y="8122"/>
                  <a:pt x="5085" y="8122"/>
                  <a:pt x="4966" y="8122"/>
                </a:cubicBezTo>
                <a:cubicBezTo>
                  <a:pt x="4394" y="8122"/>
                  <a:pt x="3835" y="7980"/>
                  <a:pt x="3537" y="7741"/>
                </a:cubicBezTo>
                <a:cubicBezTo>
                  <a:pt x="3597" y="7384"/>
                  <a:pt x="3739" y="7087"/>
                  <a:pt x="3942" y="6872"/>
                </a:cubicBezTo>
                <a:cubicBezTo>
                  <a:pt x="4192" y="6622"/>
                  <a:pt x="4549" y="6491"/>
                  <a:pt x="4966" y="6491"/>
                </a:cubicBezTo>
                <a:cubicBezTo>
                  <a:pt x="4999" y="6489"/>
                  <a:pt x="5032" y="6488"/>
                  <a:pt x="5064" y="6488"/>
                </a:cubicBezTo>
                <a:close/>
                <a:moveTo>
                  <a:pt x="2134" y="1"/>
                </a:moveTo>
                <a:cubicBezTo>
                  <a:pt x="2057" y="1"/>
                  <a:pt x="1976" y="57"/>
                  <a:pt x="1965" y="133"/>
                </a:cubicBezTo>
                <a:cubicBezTo>
                  <a:pt x="1954" y="229"/>
                  <a:pt x="2013" y="312"/>
                  <a:pt x="2096" y="324"/>
                </a:cubicBezTo>
                <a:cubicBezTo>
                  <a:pt x="2644" y="431"/>
                  <a:pt x="3216" y="1145"/>
                  <a:pt x="3561" y="1776"/>
                </a:cubicBezTo>
                <a:cubicBezTo>
                  <a:pt x="3620" y="1884"/>
                  <a:pt x="3739" y="1955"/>
                  <a:pt x="3859" y="1955"/>
                </a:cubicBezTo>
                <a:lnTo>
                  <a:pt x="4085" y="1955"/>
                </a:lnTo>
                <a:cubicBezTo>
                  <a:pt x="3870" y="2217"/>
                  <a:pt x="3763" y="2550"/>
                  <a:pt x="3763" y="2860"/>
                </a:cubicBezTo>
                <a:cubicBezTo>
                  <a:pt x="3763" y="3205"/>
                  <a:pt x="3906" y="3467"/>
                  <a:pt x="4156" y="3669"/>
                </a:cubicBezTo>
                <a:cubicBezTo>
                  <a:pt x="4263" y="3741"/>
                  <a:pt x="4382" y="3800"/>
                  <a:pt x="4513" y="3848"/>
                </a:cubicBezTo>
                <a:cubicBezTo>
                  <a:pt x="4406" y="3967"/>
                  <a:pt x="4323" y="4110"/>
                  <a:pt x="4263" y="4289"/>
                </a:cubicBezTo>
                <a:lnTo>
                  <a:pt x="2513" y="3812"/>
                </a:lnTo>
                <a:cubicBezTo>
                  <a:pt x="2454" y="3800"/>
                  <a:pt x="2394" y="3765"/>
                  <a:pt x="2358" y="3729"/>
                </a:cubicBezTo>
                <a:lnTo>
                  <a:pt x="834" y="2205"/>
                </a:lnTo>
                <a:cubicBezTo>
                  <a:pt x="805" y="2175"/>
                  <a:pt x="760" y="2160"/>
                  <a:pt x="715" y="2160"/>
                </a:cubicBezTo>
                <a:cubicBezTo>
                  <a:pt x="671" y="2160"/>
                  <a:pt x="626" y="2175"/>
                  <a:pt x="596" y="2205"/>
                </a:cubicBezTo>
                <a:cubicBezTo>
                  <a:pt x="537" y="2265"/>
                  <a:pt x="537" y="2384"/>
                  <a:pt x="596" y="2443"/>
                </a:cubicBezTo>
                <a:lnTo>
                  <a:pt x="2120" y="3967"/>
                </a:lnTo>
                <a:cubicBezTo>
                  <a:pt x="2204" y="4050"/>
                  <a:pt x="2311" y="4110"/>
                  <a:pt x="2430" y="4146"/>
                </a:cubicBezTo>
                <a:lnTo>
                  <a:pt x="4180" y="4622"/>
                </a:lnTo>
                <a:cubicBezTo>
                  <a:pt x="4156" y="4753"/>
                  <a:pt x="4156" y="4884"/>
                  <a:pt x="4156" y="5015"/>
                </a:cubicBezTo>
                <a:cubicBezTo>
                  <a:pt x="4156" y="5074"/>
                  <a:pt x="4156" y="5158"/>
                  <a:pt x="4168" y="5217"/>
                </a:cubicBezTo>
                <a:lnTo>
                  <a:pt x="2501" y="5217"/>
                </a:lnTo>
                <a:cubicBezTo>
                  <a:pt x="2382" y="5217"/>
                  <a:pt x="2251" y="5241"/>
                  <a:pt x="2144" y="5301"/>
                </a:cubicBezTo>
                <a:lnTo>
                  <a:pt x="108" y="6491"/>
                </a:lnTo>
                <a:cubicBezTo>
                  <a:pt x="37" y="6539"/>
                  <a:pt x="1" y="6646"/>
                  <a:pt x="49" y="6717"/>
                </a:cubicBezTo>
                <a:cubicBezTo>
                  <a:pt x="72" y="6777"/>
                  <a:pt x="132" y="6801"/>
                  <a:pt x="191" y="6801"/>
                </a:cubicBezTo>
                <a:cubicBezTo>
                  <a:pt x="227" y="6801"/>
                  <a:pt x="251" y="6801"/>
                  <a:pt x="287" y="6777"/>
                </a:cubicBezTo>
                <a:lnTo>
                  <a:pt x="2323" y="5586"/>
                </a:lnTo>
                <a:cubicBezTo>
                  <a:pt x="2382" y="5551"/>
                  <a:pt x="2442" y="5539"/>
                  <a:pt x="2513" y="5539"/>
                </a:cubicBezTo>
                <a:lnTo>
                  <a:pt x="4240" y="5539"/>
                </a:lnTo>
                <a:cubicBezTo>
                  <a:pt x="4299" y="5789"/>
                  <a:pt x="4406" y="6015"/>
                  <a:pt x="4537" y="6170"/>
                </a:cubicBezTo>
                <a:cubicBezTo>
                  <a:pt x="4263" y="6241"/>
                  <a:pt x="4001" y="6384"/>
                  <a:pt x="3799" y="6587"/>
                </a:cubicBezTo>
                <a:cubicBezTo>
                  <a:pt x="3668" y="6717"/>
                  <a:pt x="3549" y="6884"/>
                  <a:pt x="3466" y="7075"/>
                </a:cubicBezTo>
                <a:lnTo>
                  <a:pt x="2418" y="7837"/>
                </a:lnTo>
                <a:cubicBezTo>
                  <a:pt x="2299" y="7920"/>
                  <a:pt x="2204" y="8039"/>
                  <a:pt x="2156" y="8194"/>
                </a:cubicBezTo>
                <a:lnTo>
                  <a:pt x="1132" y="11254"/>
                </a:lnTo>
                <a:cubicBezTo>
                  <a:pt x="1108" y="11349"/>
                  <a:pt x="1144" y="11432"/>
                  <a:pt x="1239" y="11468"/>
                </a:cubicBezTo>
                <a:cubicBezTo>
                  <a:pt x="1251" y="11468"/>
                  <a:pt x="1263" y="11480"/>
                  <a:pt x="1299" y="11480"/>
                </a:cubicBezTo>
                <a:cubicBezTo>
                  <a:pt x="1370" y="11480"/>
                  <a:pt x="1430" y="11432"/>
                  <a:pt x="1465" y="11361"/>
                </a:cubicBezTo>
                <a:lnTo>
                  <a:pt x="2489" y="8289"/>
                </a:lnTo>
                <a:cubicBezTo>
                  <a:pt x="2513" y="8218"/>
                  <a:pt x="2561" y="8158"/>
                  <a:pt x="2620" y="8111"/>
                </a:cubicBezTo>
                <a:lnTo>
                  <a:pt x="3323" y="7610"/>
                </a:lnTo>
                <a:lnTo>
                  <a:pt x="3323" y="7610"/>
                </a:lnTo>
                <a:cubicBezTo>
                  <a:pt x="3287" y="7741"/>
                  <a:pt x="3287" y="7896"/>
                  <a:pt x="3287" y="8039"/>
                </a:cubicBezTo>
                <a:cubicBezTo>
                  <a:pt x="3287" y="9301"/>
                  <a:pt x="4240" y="10766"/>
                  <a:pt x="5073" y="10766"/>
                </a:cubicBezTo>
                <a:cubicBezTo>
                  <a:pt x="5906" y="10766"/>
                  <a:pt x="6859" y="9325"/>
                  <a:pt x="6859" y="8039"/>
                </a:cubicBezTo>
                <a:cubicBezTo>
                  <a:pt x="6859" y="7896"/>
                  <a:pt x="6847" y="7741"/>
                  <a:pt x="6835" y="7610"/>
                </a:cubicBezTo>
                <a:lnTo>
                  <a:pt x="6835" y="7610"/>
                </a:lnTo>
                <a:lnTo>
                  <a:pt x="7538" y="8111"/>
                </a:lnTo>
                <a:cubicBezTo>
                  <a:pt x="7597" y="8158"/>
                  <a:pt x="7633" y="8218"/>
                  <a:pt x="7669" y="8289"/>
                </a:cubicBezTo>
                <a:lnTo>
                  <a:pt x="8692" y="11361"/>
                </a:lnTo>
                <a:cubicBezTo>
                  <a:pt x="8728" y="11432"/>
                  <a:pt x="8788" y="11480"/>
                  <a:pt x="8859" y="11480"/>
                </a:cubicBezTo>
                <a:cubicBezTo>
                  <a:pt x="8871" y="11480"/>
                  <a:pt x="8883" y="11480"/>
                  <a:pt x="8919" y="11468"/>
                </a:cubicBezTo>
                <a:cubicBezTo>
                  <a:pt x="9002" y="11432"/>
                  <a:pt x="9050" y="11349"/>
                  <a:pt x="9026" y="11254"/>
                </a:cubicBezTo>
                <a:lnTo>
                  <a:pt x="7990" y="8194"/>
                </a:lnTo>
                <a:cubicBezTo>
                  <a:pt x="7954" y="8039"/>
                  <a:pt x="7859" y="7920"/>
                  <a:pt x="7740" y="7837"/>
                </a:cubicBezTo>
                <a:lnTo>
                  <a:pt x="6680" y="7075"/>
                </a:lnTo>
                <a:cubicBezTo>
                  <a:pt x="6597" y="6884"/>
                  <a:pt x="6490" y="6717"/>
                  <a:pt x="6359" y="6587"/>
                </a:cubicBezTo>
                <a:cubicBezTo>
                  <a:pt x="6145" y="6372"/>
                  <a:pt x="5906" y="6241"/>
                  <a:pt x="5609" y="6170"/>
                </a:cubicBezTo>
                <a:cubicBezTo>
                  <a:pt x="5752" y="6003"/>
                  <a:pt x="5847" y="5789"/>
                  <a:pt x="5906" y="5539"/>
                </a:cubicBezTo>
                <a:lnTo>
                  <a:pt x="7633" y="5539"/>
                </a:lnTo>
                <a:cubicBezTo>
                  <a:pt x="7692" y="5539"/>
                  <a:pt x="7776" y="5551"/>
                  <a:pt x="7835" y="5586"/>
                </a:cubicBezTo>
                <a:lnTo>
                  <a:pt x="9871" y="6777"/>
                </a:lnTo>
                <a:cubicBezTo>
                  <a:pt x="9895" y="6789"/>
                  <a:pt x="9931" y="6801"/>
                  <a:pt x="9955" y="6801"/>
                </a:cubicBezTo>
                <a:cubicBezTo>
                  <a:pt x="10014" y="6801"/>
                  <a:pt x="10074" y="6777"/>
                  <a:pt x="10109" y="6717"/>
                </a:cubicBezTo>
                <a:cubicBezTo>
                  <a:pt x="10014" y="6658"/>
                  <a:pt x="9990" y="6551"/>
                  <a:pt x="9919" y="6503"/>
                </a:cubicBezTo>
                <a:lnTo>
                  <a:pt x="7871" y="5313"/>
                </a:lnTo>
                <a:cubicBezTo>
                  <a:pt x="7776" y="5253"/>
                  <a:pt x="7633" y="5229"/>
                  <a:pt x="7514" y="5229"/>
                </a:cubicBezTo>
                <a:lnTo>
                  <a:pt x="5847" y="5229"/>
                </a:lnTo>
                <a:cubicBezTo>
                  <a:pt x="5847" y="5170"/>
                  <a:pt x="5871" y="5110"/>
                  <a:pt x="5871" y="5039"/>
                </a:cubicBezTo>
                <a:cubicBezTo>
                  <a:pt x="5871" y="4896"/>
                  <a:pt x="5847" y="4765"/>
                  <a:pt x="5835" y="4634"/>
                </a:cubicBezTo>
                <a:lnTo>
                  <a:pt x="7597" y="4158"/>
                </a:lnTo>
                <a:cubicBezTo>
                  <a:pt x="7716" y="4122"/>
                  <a:pt x="7811" y="4062"/>
                  <a:pt x="7907" y="3979"/>
                </a:cubicBezTo>
                <a:lnTo>
                  <a:pt x="9419" y="2455"/>
                </a:lnTo>
                <a:cubicBezTo>
                  <a:pt x="9478" y="2396"/>
                  <a:pt x="9478" y="2276"/>
                  <a:pt x="9419" y="2217"/>
                </a:cubicBezTo>
                <a:cubicBezTo>
                  <a:pt x="9389" y="2187"/>
                  <a:pt x="9344" y="2172"/>
                  <a:pt x="9300" y="2172"/>
                </a:cubicBezTo>
                <a:cubicBezTo>
                  <a:pt x="9255" y="2172"/>
                  <a:pt x="9210" y="2187"/>
                  <a:pt x="9181" y="2217"/>
                </a:cubicBezTo>
                <a:lnTo>
                  <a:pt x="7657" y="3729"/>
                </a:lnTo>
                <a:cubicBezTo>
                  <a:pt x="7609" y="3765"/>
                  <a:pt x="7549" y="3800"/>
                  <a:pt x="7490" y="3812"/>
                </a:cubicBezTo>
                <a:lnTo>
                  <a:pt x="5752" y="4289"/>
                </a:lnTo>
                <a:cubicBezTo>
                  <a:pt x="5692" y="4110"/>
                  <a:pt x="5597" y="3967"/>
                  <a:pt x="5490" y="3848"/>
                </a:cubicBezTo>
                <a:cubicBezTo>
                  <a:pt x="5633" y="3800"/>
                  <a:pt x="5752" y="3741"/>
                  <a:pt x="5847" y="3669"/>
                </a:cubicBezTo>
                <a:cubicBezTo>
                  <a:pt x="6109" y="3467"/>
                  <a:pt x="6240" y="3193"/>
                  <a:pt x="6240" y="2860"/>
                </a:cubicBezTo>
                <a:cubicBezTo>
                  <a:pt x="6240" y="2550"/>
                  <a:pt x="6121" y="2217"/>
                  <a:pt x="5930" y="1955"/>
                </a:cubicBezTo>
                <a:lnTo>
                  <a:pt x="6145" y="1955"/>
                </a:lnTo>
                <a:cubicBezTo>
                  <a:pt x="6287" y="1955"/>
                  <a:pt x="6383" y="1884"/>
                  <a:pt x="6442" y="1776"/>
                </a:cubicBezTo>
                <a:cubicBezTo>
                  <a:pt x="6787" y="1145"/>
                  <a:pt x="7359" y="431"/>
                  <a:pt x="7907" y="324"/>
                </a:cubicBezTo>
                <a:cubicBezTo>
                  <a:pt x="7990" y="312"/>
                  <a:pt x="8050" y="229"/>
                  <a:pt x="8038" y="133"/>
                </a:cubicBezTo>
                <a:cubicBezTo>
                  <a:pt x="8027" y="57"/>
                  <a:pt x="7946" y="1"/>
                  <a:pt x="7869" y="1"/>
                </a:cubicBezTo>
                <a:cubicBezTo>
                  <a:pt x="7861" y="1"/>
                  <a:pt x="7854" y="1"/>
                  <a:pt x="7847" y="2"/>
                </a:cubicBezTo>
                <a:cubicBezTo>
                  <a:pt x="7490" y="74"/>
                  <a:pt x="7121" y="336"/>
                  <a:pt x="6740" y="764"/>
                </a:cubicBezTo>
                <a:cubicBezTo>
                  <a:pt x="6466" y="1086"/>
                  <a:pt x="6252" y="1431"/>
                  <a:pt x="6168" y="1610"/>
                </a:cubicBezTo>
                <a:lnTo>
                  <a:pt x="5585" y="1610"/>
                </a:lnTo>
                <a:cubicBezTo>
                  <a:pt x="5406" y="1491"/>
                  <a:pt x="5216" y="1431"/>
                  <a:pt x="5002" y="1431"/>
                </a:cubicBezTo>
                <a:cubicBezTo>
                  <a:pt x="4799" y="1431"/>
                  <a:pt x="4597" y="1491"/>
                  <a:pt x="4418" y="1610"/>
                </a:cubicBezTo>
                <a:lnTo>
                  <a:pt x="3847" y="1610"/>
                </a:lnTo>
                <a:cubicBezTo>
                  <a:pt x="3739" y="1431"/>
                  <a:pt x="3549" y="1086"/>
                  <a:pt x="3263" y="764"/>
                </a:cubicBezTo>
                <a:cubicBezTo>
                  <a:pt x="2894" y="336"/>
                  <a:pt x="2537" y="74"/>
                  <a:pt x="2156" y="2"/>
                </a:cubicBezTo>
                <a:cubicBezTo>
                  <a:pt x="2149" y="1"/>
                  <a:pt x="2142" y="1"/>
                  <a:pt x="2134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718" name="Google Shape;12718;p83"/>
          <p:cNvGrpSpPr/>
          <p:nvPr/>
        </p:nvGrpSpPr>
        <p:grpSpPr>
          <a:xfrm>
            <a:off x="2601532" y="3846936"/>
            <a:ext cx="493824" cy="489771"/>
            <a:chOff x="1951149" y="2885202"/>
            <a:chExt cx="370368" cy="367328"/>
          </a:xfrm>
          <a:solidFill>
            <a:srgbClr val="D2DE00"/>
          </a:solidFill>
        </p:grpSpPr>
        <p:sp>
          <p:nvSpPr>
            <p:cNvPr id="12719" name="Google Shape;12719;p83"/>
            <p:cNvSpPr/>
            <p:nvPr/>
          </p:nvSpPr>
          <p:spPr>
            <a:xfrm>
              <a:off x="1951149" y="2885202"/>
              <a:ext cx="370368" cy="367328"/>
            </a:xfrm>
            <a:custGeom>
              <a:avLst/>
              <a:gdLst/>
              <a:ahLst/>
              <a:cxnLst/>
              <a:rect l="l" t="t" r="r" b="b"/>
              <a:pathLst>
                <a:path w="11574" h="11479" extrusionOk="0">
                  <a:moveTo>
                    <a:pt x="4632" y="1287"/>
                  </a:moveTo>
                  <a:cubicBezTo>
                    <a:pt x="4691" y="1358"/>
                    <a:pt x="4727" y="1465"/>
                    <a:pt x="4727" y="1548"/>
                  </a:cubicBezTo>
                  <a:cubicBezTo>
                    <a:pt x="4727" y="1810"/>
                    <a:pt x="4513" y="2013"/>
                    <a:pt x="4263" y="2013"/>
                  </a:cubicBezTo>
                  <a:cubicBezTo>
                    <a:pt x="4072" y="2013"/>
                    <a:pt x="3906" y="1894"/>
                    <a:pt x="3834" y="1715"/>
                  </a:cubicBezTo>
                  <a:cubicBezTo>
                    <a:pt x="4048" y="1537"/>
                    <a:pt x="4334" y="1394"/>
                    <a:pt x="4632" y="1287"/>
                  </a:cubicBezTo>
                  <a:close/>
                  <a:moveTo>
                    <a:pt x="6954" y="1287"/>
                  </a:moveTo>
                  <a:cubicBezTo>
                    <a:pt x="7263" y="1394"/>
                    <a:pt x="7537" y="1537"/>
                    <a:pt x="7763" y="1739"/>
                  </a:cubicBezTo>
                  <a:cubicBezTo>
                    <a:pt x="7680" y="1918"/>
                    <a:pt x="7513" y="2037"/>
                    <a:pt x="7323" y="2037"/>
                  </a:cubicBezTo>
                  <a:cubicBezTo>
                    <a:pt x="7073" y="2037"/>
                    <a:pt x="6870" y="1822"/>
                    <a:pt x="6870" y="1572"/>
                  </a:cubicBezTo>
                  <a:cubicBezTo>
                    <a:pt x="6870" y="1453"/>
                    <a:pt x="6894" y="1358"/>
                    <a:pt x="6954" y="1287"/>
                  </a:cubicBezTo>
                  <a:close/>
                  <a:moveTo>
                    <a:pt x="2477" y="5049"/>
                  </a:moveTo>
                  <a:cubicBezTo>
                    <a:pt x="2620" y="5049"/>
                    <a:pt x="2751" y="5168"/>
                    <a:pt x="2751" y="5335"/>
                  </a:cubicBezTo>
                  <a:cubicBezTo>
                    <a:pt x="2751" y="5501"/>
                    <a:pt x="2632" y="5620"/>
                    <a:pt x="2477" y="5620"/>
                  </a:cubicBezTo>
                  <a:cubicBezTo>
                    <a:pt x="2310" y="5620"/>
                    <a:pt x="2191" y="5489"/>
                    <a:pt x="2191" y="5335"/>
                  </a:cubicBezTo>
                  <a:cubicBezTo>
                    <a:pt x="2191" y="5192"/>
                    <a:pt x="2310" y="5049"/>
                    <a:pt x="2477" y="5049"/>
                  </a:cubicBezTo>
                  <a:close/>
                  <a:moveTo>
                    <a:pt x="9132" y="5049"/>
                  </a:moveTo>
                  <a:cubicBezTo>
                    <a:pt x="9275" y="5049"/>
                    <a:pt x="9406" y="5168"/>
                    <a:pt x="9406" y="5335"/>
                  </a:cubicBezTo>
                  <a:cubicBezTo>
                    <a:pt x="9406" y="5489"/>
                    <a:pt x="9287" y="5620"/>
                    <a:pt x="9132" y="5620"/>
                  </a:cubicBezTo>
                  <a:cubicBezTo>
                    <a:pt x="8978" y="5620"/>
                    <a:pt x="8847" y="5501"/>
                    <a:pt x="8847" y="5335"/>
                  </a:cubicBezTo>
                  <a:cubicBezTo>
                    <a:pt x="8847" y="5192"/>
                    <a:pt x="8966" y="5049"/>
                    <a:pt x="9132" y="5049"/>
                  </a:cubicBezTo>
                  <a:close/>
                  <a:moveTo>
                    <a:pt x="3453" y="9549"/>
                  </a:moveTo>
                  <a:cubicBezTo>
                    <a:pt x="3667" y="9549"/>
                    <a:pt x="3834" y="9716"/>
                    <a:pt x="3834" y="9919"/>
                  </a:cubicBezTo>
                  <a:cubicBezTo>
                    <a:pt x="3834" y="10073"/>
                    <a:pt x="3739" y="10204"/>
                    <a:pt x="3596" y="10264"/>
                  </a:cubicBezTo>
                  <a:cubicBezTo>
                    <a:pt x="3429" y="10109"/>
                    <a:pt x="3263" y="9930"/>
                    <a:pt x="3132" y="9740"/>
                  </a:cubicBezTo>
                  <a:cubicBezTo>
                    <a:pt x="3191" y="9621"/>
                    <a:pt x="3322" y="9549"/>
                    <a:pt x="3453" y="9549"/>
                  </a:cubicBezTo>
                  <a:close/>
                  <a:moveTo>
                    <a:pt x="8132" y="9549"/>
                  </a:moveTo>
                  <a:cubicBezTo>
                    <a:pt x="8263" y="9549"/>
                    <a:pt x="8394" y="9621"/>
                    <a:pt x="8454" y="9740"/>
                  </a:cubicBezTo>
                  <a:cubicBezTo>
                    <a:pt x="8323" y="9930"/>
                    <a:pt x="8156" y="10109"/>
                    <a:pt x="8001" y="10264"/>
                  </a:cubicBezTo>
                  <a:cubicBezTo>
                    <a:pt x="7858" y="10204"/>
                    <a:pt x="7763" y="10073"/>
                    <a:pt x="7763" y="9919"/>
                  </a:cubicBezTo>
                  <a:cubicBezTo>
                    <a:pt x="7763" y="9716"/>
                    <a:pt x="7918" y="9549"/>
                    <a:pt x="8132" y="9549"/>
                  </a:cubicBezTo>
                  <a:close/>
                  <a:moveTo>
                    <a:pt x="5775" y="1072"/>
                  </a:moveTo>
                  <a:cubicBezTo>
                    <a:pt x="6061" y="1072"/>
                    <a:pt x="6346" y="1108"/>
                    <a:pt x="6596" y="1167"/>
                  </a:cubicBezTo>
                  <a:cubicBezTo>
                    <a:pt x="6537" y="1287"/>
                    <a:pt x="6501" y="1406"/>
                    <a:pt x="6501" y="1537"/>
                  </a:cubicBezTo>
                  <a:cubicBezTo>
                    <a:pt x="6501" y="1989"/>
                    <a:pt x="6858" y="2346"/>
                    <a:pt x="7311" y="2346"/>
                  </a:cubicBezTo>
                  <a:cubicBezTo>
                    <a:pt x="7597" y="2346"/>
                    <a:pt x="7847" y="2191"/>
                    <a:pt x="7989" y="1965"/>
                  </a:cubicBezTo>
                  <a:cubicBezTo>
                    <a:pt x="8204" y="2227"/>
                    <a:pt x="8323" y="2501"/>
                    <a:pt x="8323" y="2799"/>
                  </a:cubicBezTo>
                  <a:cubicBezTo>
                    <a:pt x="8323" y="3001"/>
                    <a:pt x="8228" y="3144"/>
                    <a:pt x="8037" y="3275"/>
                  </a:cubicBezTo>
                  <a:cubicBezTo>
                    <a:pt x="7966" y="3322"/>
                    <a:pt x="7930" y="3430"/>
                    <a:pt x="7989" y="3513"/>
                  </a:cubicBezTo>
                  <a:cubicBezTo>
                    <a:pt x="8019" y="3565"/>
                    <a:pt x="8072" y="3594"/>
                    <a:pt x="8127" y="3594"/>
                  </a:cubicBezTo>
                  <a:cubicBezTo>
                    <a:pt x="8161" y="3594"/>
                    <a:pt x="8196" y="3583"/>
                    <a:pt x="8228" y="3561"/>
                  </a:cubicBezTo>
                  <a:cubicBezTo>
                    <a:pt x="8370" y="3477"/>
                    <a:pt x="8466" y="3370"/>
                    <a:pt x="8549" y="3251"/>
                  </a:cubicBezTo>
                  <a:cubicBezTo>
                    <a:pt x="8740" y="3263"/>
                    <a:pt x="8906" y="3382"/>
                    <a:pt x="8990" y="3549"/>
                  </a:cubicBezTo>
                  <a:cubicBezTo>
                    <a:pt x="9180" y="3930"/>
                    <a:pt x="9335" y="4346"/>
                    <a:pt x="9442" y="4787"/>
                  </a:cubicBezTo>
                  <a:cubicBezTo>
                    <a:pt x="9347" y="4739"/>
                    <a:pt x="9240" y="4704"/>
                    <a:pt x="9144" y="4704"/>
                  </a:cubicBezTo>
                  <a:cubicBezTo>
                    <a:pt x="8799" y="4704"/>
                    <a:pt x="8513" y="4989"/>
                    <a:pt x="8513" y="5335"/>
                  </a:cubicBezTo>
                  <a:cubicBezTo>
                    <a:pt x="8513" y="5680"/>
                    <a:pt x="8799" y="5954"/>
                    <a:pt x="9144" y="5954"/>
                  </a:cubicBezTo>
                  <a:cubicBezTo>
                    <a:pt x="9323" y="5954"/>
                    <a:pt x="9466" y="5882"/>
                    <a:pt x="9585" y="5763"/>
                  </a:cubicBezTo>
                  <a:cubicBezTo>
                    <a:pt x="9597" y="5918"/>
                    <a:pt x="9597" y="6073"/>
                    <a:pt x="9597" y="6240"/>
                  </a:cubicBezTo>
                  <a:cubicBezTo>
                    <a:pt x="9585" y="7466"/>
                    <a:pt x="9228" y="8597"/>
                    <a:pt x="8668" y="9454"/>
                  </a:cubicBezTo>
                  <a:cubicBezTo>
                    <a:pt x="8537" y="9311"/>
                    <a:pt x="8335" y="9204"/>
                    <a:pt x="8132" y="9204"/>
                  </a:cubicBezTo>
                  <a:cubicBezTo>
                    <a:pt x="7739" y="9204"/>
                    <a:pt x="7418" y="9514"/>
                    <a:pt x="7418" y="9919"/>
                  </a:cubicBezTo>
                  <a:cubicBezTo>
                    <a:pt x="7418" y="10157"/>
                    <a:pt x="7537" y="10359"/>
                    <a:pt x="7716" y="10502"/>
                  </a:cubicBezTo>
                  <a:cubicBezTo>
                    <a:pt x="7144" y="10942"/>
                    <a:pt x="6489" y="11192"/>
                    <a:pt x="5775" y="11192"/>
                  </a:cubicBezTo>
                  <a:cubicBezTo>
                    <a:pt x="5084" y="11192"/>
                    <a:pt x="4406" y="10942"/>
                    <a:pt x="3846" y="10502"/>
                  </a:cubicBezTo>
                  <a:cubicBezTo>
                    <a:pt x="4025" y="10359"/>
                    <a:pt x="4144" y="10157"/>
                    <a:pt x="4144" y="9919"/>
                  </a:cubicBezTo>
                  <a:cubicBezTo>
                    <a:pt x="4144" y="9526"/>
                    <a:pt x="3822" y="9204"/>
                    <a:pt x="3429" y="9204"/>
                  </a:cubicBezTo>
                  <a:cubicBezTo>
                    <a:pt x="3215" y="9204"/>
                    <a:pt x="3025" y="9288"/>
                    <a:pt x="2894" y="9454"/>
                  </a:cubicBezTo>
                  <a:cubicBezTo>
                    <a:pt x="2322" y="8597"/>
                    <a:pt x="1977" y="7466"/>
                    <a:pt x="1977" y="6228"/>
                  </a:cubicBezTo>
                  <a:cubicBezTo>
                    <a:pt x="1977" y="6061"/>
                    <a:pt x="1977" y="5918"/>
                    <a:pt x="2001" y="5751"/>
                  </a:cubicBezTo>
                  <a:cubicBezTo>
                    <a:pt x="2120" y="5870"/>
                    <a:pt x="2263" y="5942"/>
                    <a:pt x="2441" y="5942"/>
                  </a:cubicBezTo>
                  <a:cubicBezTo>
                    <a:pt x="2786" y="5942"/>
                    <a:pt x="3072" y="5656"/>
                    <a:pt x="3072" y="5323"/>
                  </a:cubicBezTo>
                  <a:cubicBezTo>
                    <a:pt x="3072" y="4977"/>
                    <a:pt x="2786" y="4692"/>
                    <a:pt x="2441" y="4692"/>
                  </a:cubicBezTo>
                  <a:cubicBezTo>
                    <a:pt x="2334" y="4692"/>
                    <a:pt x="2239" y="4727"/>
                    <a:pt x="2143" y="4763"/>
                  </a:cubicBezTo>
                  <a:cubicBezTo>
                    <a:pt x="2251" y="4335"/>
                    <a:pt x="2394" y="3918"/>
                    <a:pt x="2596" y="3537"/>
                  </a:cubicBezTo>
                  <a:cubicBezTo>
                    <a:pt x="2679" y="3370"/>
                    <a:pt x="2846" y="3251"/>
                    <a:pt x="3025" y="3239"/>
                  </a:cubicBezTo>
                  <a:cubicBezTo>
                    <a:pt x="3156" y="3453"/>
                    <a:pt x="3429" y="3632"/>
                    <a:pt x="3810" y="3751"/>
                  </a:cubicBezTo>
                  <a:cubicBezTo>
                    <a:pt x="4227" y="3870"/>
                    <a:pt x="4810" y="3954"/>
                    <a:pt x="5596" y="3954"/>
                  </a:cubicBezTo>
                  <a:lnTo>
                    <a:pt x="5596" y="10621"/>
                  </a:lnTo>
                  <a:cubicBezTo>
                    <a:pt x="5596" y="10704"/>
                    <a:pt x="5668" y="10776"/>
                    <a:pt x="5763" y="10776"/>
                  </a:cubicBezTo>
                  <a:cubicBezTo>
                    <a:pt x="5846" y="10776"/>
                    <a:pt x="5930" y="10704"/>
                    <a:pt x="5930" y="10621"/>
                  </a:cubicBezTo>
                  <a:lnTo>
                    <a:pt x="5930" y="3954"/>
                  </a:lnTo>
                  <a:cubicBezTo>
                    <a:pt x="6537" y="3954"/>
                    <a:pt x="7025" y="3906"/>
                    <a:pt x="7418" y="3834"/>
                  </a:cubicBezTo>
                  <a:cubicBezTo>
                    <a:pt x="7501" y="3811"/>
                    <a:pt x="7561" y="3727"/>
                    <a:pt x="7549" y="3632"/>
                  </a:cubicBezTo>
                  <a:cubicBezTo>
                    <a:pt x="7538" y="3556"/>
                    <a:pt x="7457" y="3500"/>
                    <a:pt x="7380" y="3500"/>
                  </a:cubicBezTo>
                  <a:cubicBezTo>
                    <a:pt x="7373" y="3500"/>
                    <a:pt x="7366" y="3500"/>
                    <a:pt x="7358" y="3501"/>
                  </a:cubicBezTo>
                  <a:cubicBezTo>
                    <a:pt x="6966" y="3573"/>
                    <a:pt x="6442" y="3620"/>
                    <a:pt x="5763" y="3620"/>
                  </a:cubicBezTo>
                  <a:cubicBezTo>
                    <a:pt x="4037" y="3620"/>
                    <a:pt x="3227" y="3358"/>
                    <a:pt x="3227" y="2799"/>
                  </a:cubicBezTo>
                  <a:cubicBezTo>
                    <a:pt x="3227" y="2501"/>
                    <a:pt x="3346" y="2203"/>
                    <a:pt x="3560" y="1965"/>
                  </a:cubicBezTo>
                  <a:cubicBezTo>
                    <a:pt x="3703" y="2191"/>
                    <a:pt x="3965" y="2346"/>
                    <a:pt x="4239" y="2346"/>
                  </a:cubicBezTo>
                  <a:cubicBezTo>
                    <a:pt x="4691" y="2346"/>
                    <a:pt x="5049" y="1989"/>
                    <a:pt x="5049" y="1537"/>
                  </a:cubicBezTo>
                  <a:cubicBezTo>
                    <a:pt x="5049" y="1406"/>
                    <a:pt x="5013" y="1287"/>
                    <a:pt x="4953" y="1167"/>
                  </a:cubicBezTo>
                  <a:cubicBezTo>
                    <a:pt x="5215" y="1108"/>
                    <a:pt x="5489" y="1072"/>
                    <a:pt x="5775" y="1072"/>
                  </a:cubicBezTo>
                  <a:close/>
                  <a:moveTo>
                    <a:pt x="3632" y="1"/>
                  </a:moveTo>
                  <a:cubicBezTo>
                    <a:pt x="3548" y="1"/>
                    <a:pt x="3465" y="84"/>
                    <a:pt x="3465" y="167"/>
                  </a:cubicBezTo>
                  <a:cubicBezTo>
                    <a:pt x="3465" y="263"/>
                    <a:pt x="3548" y="334"/>
                    <a:pt x="3632" y="334"/>
                  </a:cubicBezTo>
                  <a:cubicBezTo>
                    <a:pt x="3834" y="334"/>
                    <a:pt x="3906" y="334"/>
                    <a:pt x="3977" y="370"/>
                  </a:cubicBezTo>
                  <a:cubicBezTo>
                    <a:pt x="4048" y="394"/>
                    <a:pt x="4132" y="465"/>
                    <a:pt x="4287" y="608"/>
                  </a:cubicBezTo>
                  <a:cubicBezTo>
                    <a:pt x="4382" y="679"/>
                    <a:pt x="4501" y="786"/>
                    <a:pt x="4632" y="906"/>
                  </a:cubicBezTo>
                  <a:cubicBezTo>
                    <a:pt x="4322" y="1001"/>
                    <a:pt x="4037" y="1144"/>
                    <a:pt x="3787" y="1322"/>
                  </a:cubicBezTo>
                  <a:cubicBezTo>
                    <a:pt x="3441" y="1560"/>
                    <a:pt x="3191" y="1858"/>
                    <a:pt x="3060" y="2168"/>
                  </a:cubicBezTo>
                  <a:lnTo>
                    <a:pt x="2382" y="2168"/>
                  </a:lnTo>
                  <a:cubicBezTo>
                    <a:pt x="2322" y="2168"/>
                    <a:pt x="2263" y="2132"/>
                    <a:pt x="2239" y="2096"/>
                  </a:cubicBezTo>
                  <a:lnTo>
                    <a:pt x="1453" y="989"/>
                  </a:lnTo>
                  <a:cubicBezTo>
                    <a:pt x="1415" y="943"/>
                    <a:pt x="1357" y="922"/>
                    <a:pt x="1302" y="922"/>
                  </a:cubicBezTo>
                  <a:cubicBezTo>
                    <a:pt x="1271" y="922"/>
                    <a:pt x="1240" y="928"/>
                    <a:pt x="1215" y="941"/>
                  </a:cubicBezTo>
                  <a:cubicBezTo>
                    <a:pt x="1131" y="1001"/>
                    <a:pt x="1120" y="1108"/>
                    <a:pt x="1167" y="1179"/>
                  </a:cubicBezTo>
                  <a:lnTo>
                    <a:pt x="1953" y="2287"/>
                  </a:lnTo>
                  <a:cubicBezTo>
                    <a:pt x="2060" y="2418"/>
                    <a:pt x="2203" y="2513"/>
                    <a:pt x="2382" y="2513"/>
                  </a:cubicBezTo>
                  <a:lnTo>
                    <a:pt x="2953" y="2513"/>
                  </a:lnTo>
                  <a:cubicBezTo>
                    <a:pt x="2941" y="2596"/>
                    <a:pt x="2917" y="2703"/>
                    <a:pt x="2917" y="2787"/>
                  </a:cubicBezTo>
                  <a:lnTo>
                    <a:pt x="2917" y="2906"/>
                  </a:lnTo>
                  <a:cubicBezTo>
                    <a:pt x="2655" y="2953"/>
                    <a:pt x="2417" y="3132"/>
                    <a:pt x="2298" y="3382"/>
                  </a:cubicBezTo>
                  <a:cubicBezTo>
                    <a:pt x="2072" y="3846"/>
                    <a:pt x="1893" y="4358"/>
                    <a:pt x="1786" y="4870"/>
                  </a:cubicBezTo>
                  <a:lnTo>
                    <a:pt x="1572" y="4870"/>
                  </a:lnTo>
                  <a:cubicBezTo>
                    <a:pt x="1310" y="4870"/>
                    <a:pt x="1108" y="5037"/>
                    <a:pt x="1048" y="5287"/>
                  </a:cubicBezTo>
                  <a:lnTo>
                    <a:pt x="798" y="6466"/>
                  </a:lnTo>
                  <a:cubicBezTo>
                    <a:pt x="774" y="6525"/>
                    <a:pt x="750" y="6573"/>
                    <a:pt x="691" y="6597"/>
                  </a:cubicBezTo>
                  <a:lnTo>
                    <a:pt x="119" y="6882"/>
                  </a:lnTo>
                  <a:cubicBezTo>
                    <a:pt x="36" y="6930"/>
                    <a:pt x="0" y="7037"/>
                    <a:pt x="48" y="7109"/>
                  </a:cubicBezTo>
                  <a:cubicBezTo>
                    <a:pt x="84" y="7168"/>
                    <a:pt x="143" y="7192"/>
                    <a:pt x="203" y="7192"/>
                  </a:cubicBezTo>
                  <a:cubicBezTo>
                    <a:pt x="227" y="7192"/>
                    <a:pt x="238" y="7192"/>
                    <a:pt x="274" y="7180"/>
                  </a:cubicBezTo>
                  <a:lnTo>
                    <a:pt x="834" y="6894"/>
                  </a:lnTo>
                  <a:cubicBezTo>
                    <a:pt x="989" y="6823"/>
                    <a:pt x="1072" y="6692"/>
                    <a:pt x="1120" y="6537"/>
                  </a:cubicBezTo>
                  <a:lnTo>
                    <a:pt x="1370" y="5370"/>
                  </a:lnTo>
                  <a:cubicBezTo>
                    <a:pt x="1393" y="5275"/>
                    <a:pt x="1465" y="5216"/>
                    <a:pt x="1572" y="5216"/>
                  </a:cubicBezTo>
                  <a:lnTo>
                    <a:pt x="1727" y="5216"/>
                  </a:lnTo>
                  <a:cubicBezTo>
                    <a:pt x="1691" y="5549"/>
                    <a:pt x="1655" y="5882"/>
                    <a:pt x="1655" y="6216"/>
                  </a:cubicBezTo>
                  <a:cubicBezTo>
                    <a:pt x="1655" y="6799"/>
                    <a:pt x="1727" y="7359"/>
                    <a:pt x="1870" y="7894"/>
                  </a:cubicBezTo>
                  <a:lnTo>
                    <a:pt x="1489" y="8204"/>
                  </a:lnTo>
                  <a:cubicBezTo>
                    <a:pt x="1358" y="8311"/>
                    <a:pt x="1298" y="8490"/>
                    <a:pt x="1310" y="8656"/>
                  </a:cubicBezTo>
                  <a:lnTo>
                    <a:pt x="1477" y="10442"/>
                  </a:lnTo>
                  <a:cubicBezTo>
                    <a:pt x="1489" y="10526"/>
                    <a:pt x="1548" y="10585"/>
                    <a:pt x="1643" y="10585"/>
                  </a:cubicBezTo>
                  <a:lnTo>
                    <a:pt x="1655" y="10585"/>
                  </a:lnTo>
                  <a:cubicBezTo>
                    <a:pt x="1751" y="10573"/>
                    <a:pt x="1822" y="10502"/>
                    <a:pt x="1810" y="10407"/>
                  </a:cubicBezTo>
                  <a:lnTo>
                    <a:pt x="1643" y="8621"/>
                  </a:lnTo>
                  <a:cubicBezTo>
                    <a:pt x="1643" y="8561"/>
                    <a:pt x="1655" y="8502"/>
                    <a:pt x="1715" y="8466"/>
                  </a:cubicBezTo>
                  <a:lnTo>
                    <a:pt x="1965" y="8240"/>
                  </a:lnTo>
                  <a:cubicBezTo>
                    <a:pt x="2179" y="8859"/>
                    <a:pt x="2465" y="9430"/>
                    <a:pt x="2846" y="9919"/>
                  </a:cubicBezTo>
                  <a:cubicBezTo>
                    <a:pt x="3620" y="10931"/>
                    <a:pt x="4668" y="11478"/>
                    <a:pt x="5775" y="11478"/>
                  </a:cubicBezTo>
                  <a:cubicBezTo>
                    <a:pt x="6894" y="11478"/>
                    <a:pt x="7942" y="10931"/>
                    <a:pt x="8716" y="9919"/>
                  </a:cubicBezTo>
                  <a:cubicBezTo>
                    <a:pt x="9097" y="9430"/>
                    <a:pt x="9382" y="8847"/>
                    <a:pt x="9585" y="8240"/>
                  </a:cubicBezTo>
                  <a:lnTo>
                    <a:pt x="9847" y="8466"/>
                  </a:lnTo>
                  <a:cubicBezTo>
                    <a:pt x="9883" y="8502"/>
                    <a:pt x="9918" y="8561"/>
                    <a:pt x="9918" y="8621"/>
                  </a:cubicBezTo>
                  <a:lnTo>
                    <a:pt x="9752" y="10407"/>
                  </a:lnTo>
                  <a:cubicBezTo>
                    <a:pt x="9740" y="10502"/>
                    <a:pt x="9811" y="10585"/>
                    <a:pt x="9906" y="10585"/>
                  </a:cubicBezTo>
                  <a:lnTo>
                    <a:pt x="9918" y="10585"/>
                  </a:lnTo>
                  <a:cubicBezTo>
                    <a:pt x="10002" y="10585"/>
                    <a:pt x="10085" y="10526"/>
                    <a:pt x="10085" y="10442"/>
                  </a:cubicBezTo>
                  <a:lnTo>
                    <a:pt x="10240" y="8656"/>
                  </a:lnTo>
                  <a:cubicBezTo>
                    <a:pt x="10264" y="8478"/>
                    <a:pt x="10180" y="8311"/>
                    <a:pt x="10061" y="8204"/>
                  </a:cubicBezTo>
                  <a:lnTo>
                    <a:pt x="9692" y="7894"/>
                  </a:lnTo>
                  <a:cubicBezTo>
                    <a:pt x="9823" y="7359"/>
                    <a:pt x="9906" y="6799"/>
                    <a:pt x="9906" y="6216"/>
                  </a:cubicBezTo>
                  <a:cubicBezTo>
                    <a:pt x="9906" y="5870"/>
                    <a:pt x="9871" y="5549"/>
                    <a:pt x="9823" y="5216"/>
                  </a:cubicBezTo>
                  <a:lnTo>
                    <a:pt x="9990" y="5216"/>
                  </a:lnTo>
                  <a:cubicBezTo>
                    <a:pt x="10085" y="5216"/>
                    <a:pt x="10156" y="5275"/>
                    <a:pt x="10180" y="5370"/>
                  </a:cubicBezTo>
                  <a:lnTo>
                    <a:pt x="10442" y="6537"/>
                  </a:lnTo>
                  <a:cubicBezTo>
                    <a:pt x="10466" y="6692"/>
                    <a:pt x="10573" y="6823"/>
                    <a:pt x="10716" y="6894"/>
                  </a:cubicBezTo>
                  <a:lnTo>
                    <a:pt x="11287" y="7180"/>
                  </a:lnTo>
                  <a:cubicBezTo>
                    <a:pt x="11311" y="7192"/>
                    <a:pt x="11335" y="7192"/>
                    <a:pt x="11359" y="7192"/>
                  </a:cubicBezTo>
                  <a:cubicBezTo>
                    <a:pt x="11418" y="7192"/>
                    <a:pt x="11478" y="7168"/>
                    <a:pt x="11514" y="7109"/>
                  </a:cubicBezTo>
                  <a:cubicBezTo>
                    <a:pt x="11573" y="7037"/>
                    <a:pt x="11526" y="6930"/>
                    <a:pt x="11454" y="6882"/>
                  </a:cubicBezTo>
                  <a:lnTo>
                    <a:pt x="10883" y="6597"/>
                  </a:lnTo>
                  <a:cubicBezTo>
                    <a:pt x="10835" y="6573"/>
                    <a:pt x="10787" y="6525"/>
                    <a:pt x="10776" y="6466"/>
                  </a:cubicBezTo>
                  <a:lnTo>
                    <a:pt x="10525" y="5287"/>
                  </a:lnTo>
                  <a:cubicBezTo>
                    <a:pt x="10466" y="5049"/>
                    <a:pt x="10264" y="4870"/>
                    <a:pt x="10002" y="4870"/>
                  </a:cubicBezTo>
                  <a:lnTo>
                    <a:pt x="9787" y="4870"/>
                  </a:lnTo>
                  <a:cubicBezTo>
                    <a:pt x="9680" y="4358"/>
                    <a:pt x="9502" y="3846"/>
                    <a:pt x="9275" y="3382"/>
                  </a:cubicBezTo>
                  <a:cubicBezTo>
                    <a:pt x="9156" y="3132"/>
                    <a:pt x="8918" y="2965"/>
                    <a:pt x="8656" y="2906"/>
                  </a:cubicBezTo>
                  <a:lnTo>
                    <a:pt x="8656" y="2787"/>
                  </a:lnTo>
                  <a:cubicBezTo>
                    <a:pt x="8656" y="2703"/>
                    <a:pt x="8632" y="2596"/>
                    <a:pt x="8620" y="2513"/>
                  </a:cubicBezTo>
                  <a:lnTo>
                    <a:pt x="9192" y="2513"/>
                  </a:lnTo>
                  <a:cubicBezTo>
                    <a:pt x="9347" y="2513"/>
                    <a:pt x="9513" y="2418"/>
                    <a:pt x="9621" y="2287"/>
                  </a:cubicBezTo>
                  <a:lnTo>
                    <a:pt x="10406" y="1179"/>
                  </a:lnTo>
                  <a:cubicBezTo>
                    <a:pt x="10466" y="1108"/>
                    <a:pt x="10442" y="1001"/>
                    <a:pt x="10359" y="941"/>
                  </a:cubicBezTo>
                  <a:cubicBezTo>
                    <a:pt x="10334" y="920"/>
                    <a:pt x="10304" y="911"/>
                    <a:pt x="10274" y="911"/>
                  </a:cubicBezTo>
                  <a:cubicBezTo>
                    <a:pt x="10218" y="911"/>
                    <a:pt x="10159" y="942"/>
                    <a:pt x="10121" y="989"/>
                  </a:cubicBezTo>
                  <a:lnTo>
                    <a:pt x="9335" y="2096"/>
                  </a:lnTo>
                  <a:cubicBezTo>
                    <a:pt x="9311" y="2132"/>
                    <a:pt x="9252" y="2168"/>
                    <a:pt x="9192" y="2168"/>
                  </a:cubicBezTo>
                  <a:lnTo>
                    <a:pt x="8513" y="2168"/>
                  </a:lnTo>
                  <a:cubicBezTo>
                    <a:pt x="8382" y="1834"/>
                    <a:pt x="8132" y="1560"/>
                    <a:pt x="7787" y="1322"/>
                  </a:cubicBezTo>
                  <a:cubicBezTo>
                    <a:pt x="7537" y="1144"/>
                    <a:pt x="7251" y="1001"/>
                    <a:pt x="6942" y="906"/>
                  </a:cubicBezTo>
                  <a:cubicBezTo>
                    <a:pt x="7085" y="786"/>
                    <a:pt x="7204" y="679"/>
                    <a:pt x="7287" y="608"/>
                  </a:cubicBezTo>
                  <a:cubicBezTo>
                    <a:pt x="7442" y="465"/>
                    <a:pt x="7525" y="394"/>
                    <a:pt x="7597" y="370"/>
                  </a:cubicBezTo>
                  <a:cubicBezTo>
                    <a:pt x="7656" y="334"/>
                    <a:pt x="7739" y="334"/>
                    <a:pt x="7942" y="334"/>
                  </a:cubicBezTo>
                  <a:cubicBezTo>
                    <a:pt x="8025" y="334"/>
                    <a:pt x="8097" y="263"/>
                    <a:pt x="8097" y="167"/>
                  </a:cubicBezTo>
                  <a:cubicBezTo>
                    <a:pt x="8097" y="84"/>
                    <a:pt x="8025" y="1"/>
                    <a:pt x="7942" y="1"/>
                  </a:cubicBezTo>
                  <a:cubicBezTo>
                    <a:pt x="7489" y="1"/>
                    <a:pt x="7442" y="24"/>
                    <a:pt x="7073" y="346"/>
                  </a:cubicBezTo>
                  <a:cubicBezTo>
                    <a:pt x="6966" y="441"/>
                    <a:pt x="6751" y="632"/>
                    <a:pt x="6537" y="798"/>
                  </a:cubicBezTo>
                  <a:cubicBezTo>
                    <a:pt x="6299" y="751"/>
                    <a:pt x="6049" y="715"/>
                    <a:pt x="5775" y="715"/>
                  </a:cubicBezTo>
                  <a:cubicBezTo>
                    <a:pt x="5525" y="715"/>
                    <a:pt x="5275" y="751"/>
                    <a:pt x="5037" y="798"/>
                  </a:cubicBezTo>
                  <a:cubicBezTo>
                    <a:pt x="4822" y="632"/>
                    <a:pt x="4608" y="441"/>
                    <a:pt x="4501" y="346"/>
                  </a:cubicBezTo>
                  <a:cubicBezTo>
                    <a:pt x="4108" y="24"/>
                    <a:pt x="4084" y="1"/>
                    <a:pt x="363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20" name="Google Shape;12720;p83"/>
            <p:cNvSpPr/>
            <p:nvPr/>
          </p:nvSpPr>
          <p:spPr>
            <a:xfrm>
              <a:off x="2061645" y="3093618"/>
              <a:ext cx="51456" cy="51456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810" y="0"/>
                  </a:moveTo>
                  <a:cubicBezTo>
                    <a:pt x="357" y="0"/>
                    <a:pt x="0" y="358"/>
                    <a:pt x="0" y="798"/>
                  </a:cubicBezTo>
                  <a:cubicBezTo>
                    <a:pt x="0" y="1251"/>
                    <a:pt x="357" y="1608"/>
                    <a:pt x="810" y="1608"/>
                  </a:cubicBezTo>
                  <a:cubicBezTo>
                    <a:pt x="1250" y="1608"/>
                    <a:pt x="1608" y="1251"/>
                    <a:pt x="1608" y="798"/>
                  </a:cubicBezTo>
                  <a:cubicBezTo>
                    <a:pt x="1608" y="727"/>
                    <a:pt x="1596" y="655"/>
                    <a:pt x="1584" y="584"/>
                  </a:cubicBezTo>
                  <a:cubicBezTo>
                    <a:pt x="1555" y="508"/>
                    <a:pt x="1496" y="454"/>
                    <a:pt x="1425" y="454"/>
                  </a:cubicBezTo>
                  <a:cubicBezTo>
                    <a:pt x="1407" y="454"/>
                    <a:pt x="1388" y="458"/>
                    <a:pt x="1369" y="465"/>
                  </a:cubicBezTo>
                  <a:cubicBezTo>
                    <a:pt x="1286" y="489"/>
                    <a:pt x="1227" y="584"/>
                    <a:pt x="1250" y="667"/>
                  </a:cubicBezTo>
                  <a:cubicBezTo>
                    <a:pt x="1274" y="715"/>
                    <a:pt x="1274" y="739"/>
                    <a:pt x="1274" y="786"/>
                  </a:cubicBezTo>
                  <a:cubicBezTo>
                    <a:pt x="1274" y="1036"/>
                    <a:pt x="1060" y="1251"/>
                    <a:pt x="810" y="1251"/>
                  </a:cubicBezTo>
                  <a:cubicBezTo>
                    <a:pt x="560" y="1251"/>
                    <a:pt x="345" y="1036"/>
                    <a:pt x="345" y="786"/>
                  </a:cubicBezTo>
                  <a:cubicBezTo>
                    <a:pt x="345" y="536"/>
                    <a:pt x="560" y="322"/>
                    <a:pt x="810" y="322"/>
                  </a:cubicBezTo>
                  <a:cubicBezTo>
                    <a:pt x="893" y="322"/>
                    <a:pt x="976" y="250"/>
                    <a:pt x="976" y="155"/>
                  </a:cubicBezTo>
                  <a:cubicBezTo>
                    <a:pt x="976" y="72"/>
                    <a:pt x="893" y="0"/>
                    <a:pt x="8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21" name="Google Shape;12721;p83"/>
            <p:cNvSpPr/>
            <p:nvPr/>
          </p:nvSpPr>
          <p:spPr>
            <a:xfrm>
              <a:off x="2159565" y="3093618"/>
              <a:ext cx="51456" cy="51456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798" y="0"/>
                  </a:moveTo>
                  <a:cubicBezTo>
                    <a:pt x="357" y="0"/>
                    <a:pt x="0" y="358"/>
                    <a:pt x="0" y="798"/>
                  </a:cubicBezTo>
                  <a:cubicBezTo>
                    <a:pt x="0" y="1251"/>
                    <a:pt x="357" y="1608"/>
                    <a:pt x="798" y="1608"/>
                  </a:cubicBezTo>
                  <a:cubicBezTo>
                    <a:pt x="1250" y="1608"/>
                    <a:pt x="1607" y="1251"/>
                    <a:pt x="1607" y="798"/>
                  </a:cubicBezTo>
                  <a:cubicBezTo>
                    <a:pt x="1607" y="727"/>
                    <a:pt x="1607" y="655"/>
                    <a:pt x="1572" y="584"/>
                  </a:cubicBezTo>
                  <a:cubicBezTo>
                    <a:pt x="1553" y="508"/>
                    <a:pt x="1488" y="454"/>
                    <a:pt x="1420" y="454"/>
                  </a:cubicBezTo>
                  <a:cubicBezTo>
                    <a:pt x="1403" y="454"/>
                    <a:pt x="1386" y="458"/>
                    <a:pt x="1369" y="465"/>
                  </a:cubicBezTo>
                  <a:cubicBezTo>
                    <a:pt x="1274" y="489"/>
                    <a:pt x="1215" y="584"/>
                    <a:pt x="1250" y="667"/>
                  </a:cubicBezTo>
                  <a:cubicBezTo>
                    <a:pt x="1262" y="715"/>
                    <a:pt x="1262" y="739"/>
                    <a:pt x="1262" y="786"/>
                  </a:cubicBezTo>
                  <a:cubicBezTo>
                    <a:pt x="1262" y="1036"/>
                    <a:pt x="1048" y="1251"/>
                    <a:pt x="798" y="1251"/>
                  </a:cubicBezTo>
                  <a:cubicBezTo>
                    <a:pt x="548" y="1251"/>
                    <a:pt x="333" y="1036"/>
                    <a:pt x="333" y="786"/>
                  </a:cubicBezTo>
                  <a:cubicBezTo>
                    <a:pt x="333" y="536"/>
                    <a:pt x="548" y="322"/>
                    <a:pt x="798" y="322"/>
                  </a:cubicBezTo>
                  <a:cubicBezTo>
                    <a:pt x="893" y="322"/>
                    <a:pt x="964" y="250"/>
                    <a:pt x="964" y="155"/>
                  </a:cubicBezTo>
                  <a:cubicBezTo>
                    <a:pt x="964" y="72"/>
                    <a:pt x="893" y="0"/>
                    <a:pt x="79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722" name="Google Shape;12722;p83"/>
          <p:cNvGrpSpPr/>
          <p:nvPr/>
        </p:nvGrpSpPr>
        <p:grpSpPr>
          <a:xfrm>
            <a:off x="3335569" y="3874883"/>
            <a:ext cx="489771" cy="436395"/>
            <a:chOff x="2501677" y="2906162"/>
            <a:chExt cx="367328" cy="327296"/>
          </a:xfrm>
          <a:solidFill>
            <a:srgbClr val="D2DE00"/>
          </a:solidFill>
        </p:grpSpPr>
        <p:sp>
          <p:nvSpPr>
            <p:cNvPr id="12723" name="Google Shape;12723;p83"/>
            <p:cNvSpPr/>
            <p:nvPr/>
          </p:nvSpPr>
          <p:spPr>
            <a:xfrm>
              <a:off x="2670093" y="3049810"/>
              <a:ext cx="131488" cy="107456"/>
            </a:xfrm>
            <a:custGeom>
              <a:avLst/>
              <a:gdLst/>
              <a:ahLst/>
              <a:cxnLst/>
              <a:rect l="l" t="t" r="r" b="b"/>
              <a:pathLst>
                <a:path w="4109" h="3358" extrusionOk="0">
                  <a:moveTo>
                    <a:pt x="2263" y="0"/>
                  </a:moveTo>
                  <a:cubicBezTo>
                    <a:pt x="1012" y="0"/>
                    <a:pt x="0" y="1012"/>
                    <a:pt x="0" y="2262"/>
                  </a:cubicBezTo>
                  <a:cubicBezTo>
                    <a:pt x="0" y="2346"/>
                    <a:pt x="72" y="2429"/>
                    <a:pt x="155" y="2429"/>
                  </a:cubicBezTo>
                  <a:cubicBezTo>
                    <a:pt x="250" y="2429"/>
                    <a:pt x="322" y="2346"/>
                    <a:pt x="322" y="2262"/>
                  </a:cubicBezTo>
                  <a:cubicBezTo>
                    <a:pt x="322" y="1203"/>
                    <a:pt x="1191" y="345"/>
                    <a:pt x="2239" y="345"/>
                  </a:cubicBezTo>
                  <a:cubicBezTo>
                    <a:pt x="3072" y="345"/>
                    <a:pt x="3751" y="1012"/>
                    <a:pt x="3751" y="1846"/>
                  </a:cubicBezTo>
                  <a:cubicBezTo>
                    <a:pt x="3751" y="2489"/>
                    <a:pt x="3227" y="3024"/>
                    <a:pt x="2572" y="3024"/>
                  </a:cubicBezTo>
                  <a:cubicBezTo>
                    <a:pt x="2084" y="3024"/>
                    <a:pt x="1667" y="2620"/>
                    <a:pt x="1667" y="2108"/>
                  </a:cubicBezTo>
                  <a:cubicBezTo>
                    <a:pt x="1667" y="1727"/>
                    <a:pt x="1977" y="1429"/>
                    <a:pt x="2346" y="1429"/>
                  </a:cubicBezTo>
                  <a:cubicBezTo>
                    <a:pt x="2441" y="1429"/>
                    <a:pt x="2513" y="1357"/>
                    <a:pt x="2513" y="1262"/>
                  </a:cubicBezTo>
                  <a:cubicBezTo>
                    <a:pt x="2513" y="1167"/>
                    <a:pt x="2441" y="1096"/>
                    <a:pt x="2346" y="1096"/>
                  </a:cubicBezTo>
                  <a:cubicBezTo>
                    <a:pt x="1786" y="1096"/>
                    <a:pt x="1322" y="1560"/>
                    <a:pt x="1322" y="2119"/>
                  </a:cubicBezTo>
                  <a:cubicBezTo>
                    <a:pt x="1322" y="2810"/>
                    <a:pt x="1870" y="3358"/>
                    <a:pt x="2560" y="3358"/>
                  </a:cubicBezTo>
                  <a:cubicBezTo>
                    <a:pt x="3394" y="3358"/>
                    <a:pt x="4060" y="2691"/>
                    <a:pt x="4060" y="1858"/>
                  </a:cubicBezTo>
                  <a:cubicBezTo>
                    <a:pt x="4108" y="810"/>
                    <a:pt x="3287" y="0"/>
                    <a:pt x="22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24" name="Google Shape;12724;p83"/>
            <p:cNvSpPr/>
            <p:nvPr/>
          </p:nvSpPr>
          <p:spPr>
            <a:xfrm>
              <a:off x="2760397" y="3097522"/>
              <a:ext cx="13344" cy="19360"/>
            </a:xfrm>
            <a:custGeom>
              <a:avLst/>
              <a:gdLst/>
              <a:ahLst/>
              <a:cxnLst/>
              <a:rect l="l" t="t" r="r" b="b"/>
              <a:pathLst>
                <a:path w="417" h="605" extrusionOk="0">
                  <a:moveTo>
                    <a:pt x="186" y="1"/>
                  </a:moveTo>
                  <a:cubicBezTo>
                    <a:pt x="164" y="1"/>
                    <a:pt x="142" y="4"/>
                    <a:pt x="119" y="9"/>
                  </a:cubicBezTo>
                  <a:cubicBezTo>
                    <a:pt x="36" y="45"/>
                    <a:pt x="0" y="140"/>
                    <a:pt x="36" y="236"/>
                  </a:cubicBezTo>
                  <a:cubicBezTo>
                    <a:pt x="60" y="295"/>
                    <a:pt x="72" y="367"/>
                    <a:pt x="72" y="438"/>
                  </a:cubicBezTo>
                  <a:cubicBezTo>
                    <a:pt x="72" y="533"/>
                    <a:pt x="155" y="605"/>
                    <a:pt x="238" y="605"/>
                  </a:cubicBezTo>
                  <a:cubicBezTo>
                    <a:pt x="334" y="605"/>
                    <a:pt x="405" y="533"/>
                    <a:pt x="405" y="438"/>
                  </a:cubicBezTo>
                  <a:cubicBezTo>
                    <a:pt x="417" y="319"/>
                    <a:pt x="393" y="200"/>
                    <a:pt x="346" y="105"/>
                  </a:cubicBezTo>
                  <a:cubicBezTo>
                    <a:pt x="318" y="32"/>
                    <a:pt x="256" y="1"/>
                    <a:pt x="1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25" name="Google Shape;12725;p83"/>
            <p:cNvSpPr/>
            <p:nvPr/>
          </p:nvSpPr>
          <p:spPr>
            <a:xfrm>
              <a:off x="2501677" y="2906162"/>
              <a:ext cx="367328" cy="327296"/>
            </a:xfrm>
            <a:custGeom>
              <a:avLst/>
              <a:gdLst/>
              <a:ahLst/>
              <a:cxnLst/>
              <a:rect l="l" t="t" r="r" b="b"/>
              <a:pathLst>
                <a:path w="11479" h="10228" extrusionOk="0">
                  <a:moveTo>
                    <a:pt x="703" y="346"/>
                  </a:moveTo>
                  <a:cubicBezTo>
                    <a:pt x="811" y="346"/>
                    <a:pt x="894" y="441"/>
                    <a:pt x="894" y="548"/>
                  </a:cubicBezTo>
                  <a:cubicBezTo>
                    <a:pt x="894" y="643"/>
                    <a:pt x="811" y="739"/>
                    <a:pt x="703" y="739"/>
                  </a:cubicBezTo>
                  <a:cubicBezTo>
                    <a:pt x="596" y="739"/>
                    <a:pt x="513" y="643"/>
                    <a:pt x="513" y="548"/>
                  </a:cubicBezTo>
                  <a:cubicBezTo>
                    <a:pt x="513" y="441"/>
                    <a:pt x="596" y="346"/>
                    <a:pt x="703" y="346"/>
                  </a:cubicBezTo>
                  <a:close/>
                  <a:moveTo>
                    <a:pt x="2144" y="346"/>
                  </a:moveTo>
                  <a:cubicBezTo>
                    <a:pt x="2251" y="346"/>
                    <a:pt x="2335" y="441"/>
                    <a:pt x="2335" y="536"/>
                  </a:cubicBezTo>
                  <a:cubicBezTo>
                    <a:pt x="2335" y="643"/>
                    <a:pt x="2251" y="739"/>
                    <a:pt x="2144" y="739"/>
                  </a:cubicBezTo>
                  <a:cubicBezTo>
                    <a:pt x="2049" y="739"/>
                    <a:pt x="1954" y="643"/>
                    <a:pt x="1954" y="536"/>
                  </a:cubicBezTo>
                  <a:cubicBezTo>
                    <a:pt x="1954" y="441"/>
                    <a:pt x="2037" y="346"/>
                    <a:pt x="2144" y="346"/>
                  </a:cubicBezTo>
                  <a:close/>
                  <a:moveTo>
                    <a:pt x="7240" y="2167"/>
                  </a:moveTo>
                  <a:cubicBezTo>
                    <a:pt x="9395" y="2167"/>
                    <a:pt x="11145" y="3918"/>
                    <a:pt x="11145" y="6085"/>
                  </a:cubicBezTo>
                  <a:cubicBezTo>
                    <a:pt x="11145" y="7787"/>
                    <a:pt x="9764" y="9168"/>
                    <a:pt x="8050" y="9168"/>
                  </a:cubicBezTo>
                  <a:cubicBezTo>
                    <a:pt x="7514" y="9168"/>
                    <a:pt x="7014" y="9013"/>
                    <a:pt x="6597" y="8680"/>
                  </a:cubicBezTo>
                  <a:cubicBezTo>
                    <a:pt x="6180" y="8371"/>
                    <a:pt x="5883" y="7942"/>
                    <a:pt x="5716" y="7454"/>
                  </a:cubicBezTo>
                  <a:cubicBezTo>
                    <a:pt x="5692" y="7370"/>
                    <a:pt x="5633" y="7335"/>
                    <a:pt x="5561" y="7335"/>
                  </a:cubicBezTo>
                  <a:cubicBezTo>
                    <a:pt x="5537" y="7335"/>
                    <a:pt x="5525" y="7335"/>
                    <a:pt x="5513" y="7347"/>
                  </a:cubicBezTo>
                  <a:cubicBezTo>
                    <a:pt x="5418" y="7370"/>
                    <a:pt x="5383" y="7466"/>
                    <a:pt x="5406" y="7549"/>
                  </a:cubicBezTo>
                  <a:cubicBezTo>
                    <a:pt x="5454" y="7692"/>
                    <a:pt x="5502" y="7823"/>
                    <a:pt x="5561" y="7942"/>
                  </a:cubicBezTo>
                  <a:cubicBezTo>
                    <a:pt x="5190" y="8141"/>
                    <a:pt x="4851" y="8237"/>
                    <a:pt x="4541" y="8237"/>
                  </a:cubicBezTo>
                  <a:cubicBezTo>
                    <a:pt x="4314" y="8237"/>
                    <a:pt x="4103" y="8186"/>
                    <a:pt x="3906" y="8085"/>
                  </a:cubicBezTo>
                  <a:cubicBezTo>
                    <a:pt x="3347" y="7787"/>
                    <a:pt x="3097" y="7168"/>
                    <a:pt x="3073" y="6823"/>
                  </a:cubicBezTo>
                  <a:cubicBezTo>
                    <a:pt x="2930" y="5573"/>
                    <a:pt x="3323" y="4358"/>
                    <a:pt x="4120" y="3477"/>
                  </a:cubicBezTo>
                  <a:cubicBezTo>
                    <a:pt x="4906" y="2620"/>
                    <a:pt x="6002" y="2167"/>
                    <a:pt x="7240" y="2167"/>
                  </a:cubicBezTo>
                  <a:close/>
                  <a:moveTo>
                    <a:pt x="1430" y="2703"/>
                  </a:moveTo>
                  <a:cubicBezTo>
                    <a:pt x="1834" y="2703"/>
                    <a:pt x="2156" y="3025"/>
                    <a:pt x="2156" y="3429"/>
                  </a:cubicBezTo>
                  <a:lnTo>
                    <a:pt x="2156" y="5763"/>
                  </a:lnTo>
                  <a:cubicBezTo>
                    <a:pt x="2156" y="6180"/>
                    <a:pt x="2370" y="6573"/>
                    <a:pt x="2716" y="6811"/>
                  </a:cubicBezTo>
                  <a:lnTo>
                    <a:pt x="2716" y="6882"/>
                  </a:lnTo>
                  <a:cubicBezTo>
                    <a:pt x="2751" y="7299"/>
                    <a:pt x="3049" y="8061"/>
                    <a:pt x="3728" y="8418"/>
                  </a:cubicBezTo>
                  <a:cubicBezTo>
                    <a:pt x="3978" y="8549"/>
                    <a:pt x="4240" y="8609"/>
                    <a:pt x="4501" y="8609"/>
                  </a:cubicBezTo>
                  <a:cubicBezTo>
                    <a:pt x="4942" y="8609"/>
                    <a:pt x="5359" y="8442"/>
                    <a:pt x="5704" y="8263"/>
                  </a:cubicBezTo>
                  <a:cubicBezTo>
                    <a:pt x="5883" y="8549"/>
                    <a:pt x="6109" y="8787"/>
                    <a:pt x="6371" y="8990"/>
                  </a:cubicBezTo>
                  <a:cubicBezTo>
                    <a:pt x="6859" y="9347"/>
                    <a:pt x="7430" y="9549"/>
                    <a:pt x="8038" y="9549"/>
                  </a:cubicBezTo>
                  <a:cubicBezTo>
                    <a:pt x="8704" y="9549"/>
                    <a:pt x="9323" y="9359"/>
                    <a:pt x="9859" y="9025"/>
                  </a:cubicBezTo>
                  <a:lnTo>
                    <a:pt x="10705" y="9585"/>
                  </a:lnTo>
                  <a:cubicBezTo>
                    <a:pt x="10752" y="9621"/>
                    <a:pt x="10776" y="9680"/>
                    <a:pt x="10776" y="9740"/>
                  </a:cubicBezTo>
                  <a:cubicBezTo>
                    <a:pt x="10800" y="9811"/>
                    <a:pt x="10705" y="9906"/>
                    <a:pt x="10597" y="9906"/>
                  </a:cubicBezTo>
                  <a:lnTo>
                    <a:pt x="4478" y="9906"/>
                  </a:lnTo>
                  <a:cubicBezTo>
                    <a:pt x="2596" y="9906"/>
                    <a:pt x="1061" y="8371"/>
                    <a:pt x="1061" y="6477"/>
                  </a:cubicBezTo>
                  <a:lnTo>
                    <a:pt x="1061" y="4477"/>
                  </a:lnTo>
                  <a:cubicBezTo>
                    <a:pt x="1120" y="4489"/>
                    <a:pt x="1180" y="4489"/>
                    <a:pt x="1251" y="4489"/>
                  </a:cubicBezTo>
                  <a:cubicBezTo>
                    <a:pt x="1346" y="4489"/>
                    <a:pt x="1418" y="4418"/>
                    <a:pt x="1418" y="4322"/>
                  </a:cubicBezTo>
                  <a:cubicBezTo>
                    <a:pt x="1418" y="4239"/>
                    <a:pt x="1346" y="4156"/>
                    <a:pt x="1251" y="4156"/>
                  </a:cubicBezTo>
                  <a:cubicBezTo>
                    <a:pt x="751" y="4156"/>
                    <a:pt x="346" y="3763"/>
                    <a:pt x="346" y="3251"/>
                  </a:cubicBezTo>
                  <a:lnTo>
                    <a:pt x="346" y="3072"/>
                  </a:lnTo>
                  <a:cubicBezTo>
                    <a:pt x="346" y="2870"/>
                    <a:pt x="513" y="2703"/>
                    <a:pt x="715" y="2703"/>
                  </a:cubicBezTo>
                  <a:close/>
                  <a:moveTo>
                    <a:pt x="715" y="0"/>
                  </a:moveTo>
                  <a:cubicBezTo>
                    <a:pt x="418" y="0"/>
                    <a:pt x="203" y="239"/>
                    <a:pt x="203" y="524"/>
                  </a:cubicBezTo>
                  <a:cubicBezTo>
                    <a:pt x="203" y="810"/>
                    <a:pt x="418" y="1036"/>
                    <a:pt x="691" y="1048"/>
                  </a:cubicBezTo>
                  <a:lnTo>
                    <a:pt x="953" y="2322"/>
                  </a:lnTo>
                  <a:lnTo>
                    <a:pt x="715" y="2322"/>
                  </a:lnTo>
                  <a:cubicBezTo>
                    <a:pt x="334" y="2322"/>
                    <a:pt x="1" y="2644"/>
                    <a:pt x="1" y="3037"/>
                  </a:cubicBezTo>
                  <a:lnTo>
                    <a:pt x="1" y="3215"/>
                  </a:lnTo>
                  <a:cubicBezTo>
                    <a:pt x="1" y="3727"/>
                    <a:pt x="299" y="4156"/>
                    <a:pt x="715" y="4358"/>
                  </a:cubicBezTo>
                  <a:lnTo>
                    <a:pt x="715" y="6466"/>
                  </a:lnTo>
                  <a:cubicBezTo>
                    <a:pt x="715" y="8549"/>
                    <a:pt x="2418" y="10228"/>
                    <a:pt x="4478" y="10228"/>
                  </a:cubicBezTo>
                  <a:lnTo>
                    <a:pt x="10597" y="10228"/>
                  </a:lnTo>
                  <a:cubicBezTo>
                    <a:pt x="10883" y="10228"/>
                    <a:pt x="11121" y="9990"/>
                    <a:pt x="11121" y="9716"/>
                  </a:cubicBezTo>
                  <a:cubicBezTo>
                    <a:pt x="11121" y="9549"/>
                    <a:pt x="11038" y="9383"/>
                    <a:pt x="10895" y="9299"/>
                  </a:cubicBezTo>
                  <a:lnTo>
                    <a:pt x="10157" y="8799"/>
                  </a:lnTo>
                  <a:cubicBezTo>
                    <a:pt x="10955" y="8180"/>
                    <a:pt x="11479" y="7192"/>
                    <a:pt x="11479" y="6096"/>
                  </a:cubicBezTo>
                  <a:cubicBezTo>
                    <a:pt x="11479" y="3739"/>
                    <a:pt x="9574" y="1834"/>
                    <a:pt x="7216" y="1834"/>
                  </a:cubicBezTo>
                  <a:cubicBezTo>
                    <a:pt x="5894" y="1834"/>
                    <a:pt x="4704" y="2346"/>
                    <a:pt x="3859" y="3251"/>
                  </a:cubicBezTo>
                  <a:cubicBezTo>
                    <a:pt x="3108" y="4072"/>
                    <a:pt x="2692" y="5168"/>
                    <a:pt x="2680" y="6335"/>
                  </a:cubicBezTo>
                  <a:cubicBezTo>
                    <a:pt x="2549" y="6168"/>
                    <a:pt x="2477" y="5977"/>
                    <a:pt x="2477" y="5751"/>
                  </a:cubicBezTo>
                  <a:lnTo>
                    <a:pt x="2477" y="3418"/>
                  </a:lnTo>
                  <a:cubicBezTo>
                    <a:pt x="2477" y="3001"/>
                    <a:pt x="2215" y="2632"/>
                    <a:pt x="1882" y="2453"/>
                  </a:cubicBezTo>
                  <a:lnTo>
                    <a:pt x="2156" y="1060"/>
                  </a:lnTo>
                  <a:cubicBezTo>
                    <a:pt x="2442" y="1048"/>
                    <a:pt x="2656" y="810"/>
                    <a:pt x="2656" y="548"/>
                  </a:cubicBezTo>
                  <a:cubicBezTo>
                    <a:pt x="2656" y="251"/>
                    <a:pt x="2418" y="24"/>
                    <a:pt x="2132" y="24"/>
                  </a:cubicBezTo>
                  <a:cubicBezTo>
                    <a:pt x="1834" y="24"/>
                    <a:pt x="1608" y="262"/>
                    <a:pt x="1608" y="548"/>
                  </a:cubicBezTo>
                  <a:cubicBezTo>
                    <a:pt x="1608" y="727"/>
                    <a:pt x="1703" y="882"/>
                    <a:pt x="1846" y="977"/>
                  </a:cubicBezTo>
                  <a:lnTo>
                    <a:pt x="1561" y="2358"/>
                  </a:lnTo>
                  <a:cubicBezTo>
                    <a:pt x="1525" y="2358"/>
                    <a:pt x="1477" y="2346"/>
                    <a:pt x="1418" y="2346"/>
                  </a:cubicBezTo>
                  <a:lnTo>
                    <a:pt x="1287" y="2346"/>
                  </a:lnTo>
                  <a:lnTo>
                    <a:pt x="1001" y="977"/>
                  </a:lnTo>
                  <a:cubicBezTo>
                    <a:pt x="1144" y="882"/>
                    <a:pt x="1239" y="715"/>
                    <a:pt x="1239" y="524"/>
                  </a:cubicBezTo>
                  <a:cubicBezTo>
                    <a:pt x="1239" y="227"/>
                    <a:pt x="1001" y="0"/>
                    <a:pt x="7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726" name="Google Shape;12726;p83"/>
          <p:cNvSpPr/>
          <p:nvPr/>
        </p:nvSpPr>
        <p:spPr>
          <a:xfrm>
            <a:off x="4797116" y="3905859"/>
            <a:ext cx="491776" cy="375467"/>
          </a:xfrm>
          <a:custGeom>
            <a:avLst/>
            <a:gdLst/>
            <a:ahLst/>
            <a:cxnLst/>
            <a:rect l="l" t="t" r="r" b="b"/>
            <a:pathLst>
              <a:path w="11526" h="8800" extrusionOk="0">
                <a:moveTo>
                  <a:pt x="5787" y="3215"/>
                </a:moveTo>
                <a:cubicBezTo>
                  <a:pt x="5894" y="3215"/>
                  <a:pt x="5977" y="3299"/>
                  <a:pt x="5977" y="3406"/>
                </a:cubicBezTo>
                <a:cubicBezTo>
                  <a:pt x="5977" y="3501"/>
                  <a:pt x="5894" y="3596"/>
                  <a:pt x="5787" y="3596"/>
                </a:cubicBezTo>
                <a:cubicBezTo>
                  <a:pt x="5679" y="3596"/>
                  <a:pt x="5596" y="3501"/>
                  <a:pt x="5596" y="3406"/>
                </a:cubicBezTo>
                <a:cubicBezTo>
                  <a:pt x="5596" y="3299"/>
                  <a:pt x="5679" y="3215"/>
                  <a:pt x="5787" y="3215"/>
                </a:cubicBezTo>
                <a:close/>
                <a:moveTo>
                  <a:pt x="10632" y="346"/>
                </a:moveTo>
                <a:cubicBezTo>
                  <a:pt x="10894" y="346"/>
                  <a:pt x="11049" y="394"/>
                  <a:pt x="11133" y="489"/>
                </a:cubicBezTo>
                <a:cubicBezTo>
                  <a:pt x="11192" y="537"/>
                  <a:pt x="11192" y="620"/>
                  <a:pt x="11192" y="703"/>
                </a:cubicBezTo>
                <a:cubicBezTo>
                  <a:pt x="11192" y="858"/>
                  <a:pt x="11049" y="1084"/>
                  <a:pt x="10918" y="1334"/>
                </a:cubicBezTo>
                <a:lnTo>
                  <a:pt x="10787" y="1560"/>
                </a:lnTo>
                <a:cubicBezTo>
                  <a:pt x="10656" y="1346"/>
                  <a:pt x="10394" y="1096"/>
                  <a:pt x="9942" y="953"/>
                </a:cubicBezTo>
                <a:cubicBezTo>
                  <a:pt x="9922" y="945"/>
                  <a:pt x="9902" y="941"/>
                  <a:pt x="9882" y="941"/>
                </a:cubicBezTo>
                <a:cubicBezTo>
                  <a:pt x="9817" y="941"/>
                  <a:pt x="9755" y="982"/>
                  <a:pt x="9728" y="1037"/>
                </a:cubicBezTo>
                <a:cubicBezTo>
                  <a:pt x="9680" y="1132"/>
                  <a:pt x="9728" y="1227"/>
                  <a:pt x="9835" y="1275"/>
                </a:cubicBezTo>
                <a:cubicBezTo>
                  <a:pt x="10442" y="1489"/>
                  <a:pt x="10597" y="1882"/>
                  <a:pt x="10609" y="1941"/>
                </a:cubicBezTo>
                <a:cubicBezTo>
                  <a:pt x="10418" y="2394"/>
                  <a:pt x="10299" y="2894"/>
                  <a:pt x="10490" y="3477"/>
                </a:cubicBezTo>
                <a:cubicBezTo>
                  <a:pt x="10501" y="3537"/>
                  <a:pt x="10501" y="3585"/>
                  <a:pt x="10454" y="3632"/>
                </a:cubicBezTo>
                <a:cubicBezTo>
                  <a:pt x="10192" y="3977"/>
                  <a:pt x="8823" y="4108"/>
                  <a:pt x="8239" y="4132"/>
                </a:cubicBezTo>
                <a:cubicBezTo>
                  <a:pt x="7799" y="4156"/>
                  <a:pt x="7376" y="4165"/>
                  <a:pt x="7041" y="4165"/>
                </a:cubicBezTo>
                <a:cubicBezTo>
                  <a:pt x="6706" y="4165"/>
                  <a:pt x="6459" y="4156"/>
                  <a:pt x="6370" y="4144"/>
                </a:cubicBezTo>
                <a:cubicBezTo>
                  <a:pt x="6346" y="4108"/>
                  <a:pt x="6334" y="4073"/>
                  <a:pt x="6322" y="4037"/>
                </a:cubicBezTo>
                <a:cubicBezTo>
                  <a:pt x="6310" y="4025"/>
                  <a:pt x="6322" y="3966"/>
                  <a:pt x="6322" y="3966"/>
                </a:cubicBezTo>
                <a:cubicBezTo>
                  <a:pt x="6346" y="3835"/>
                  <a:pt x="6763" y="2906"/>
                  <a:pt x="7525" y="2037"/>
                </a:cubicBezTo>
                <a:cubicBezTo>
                  <a:pt x="7763" y="1751"/>
                  <a:pt x="8061" y="1465"/>
                  <a:pt x="8406" y="1203"/>
                </a:cubicBezTo>
                <a:cubicBezTo>
                  <a:pt x="8692" y="1156"/>
                  <a:pt x="8954" y="1156"/>
                  <a:pt x="9192" y="1156"/>
                </a:cubicBezTo>
                <a:cubicBezTo>
                  <a:pt x="9287" y="1156"/>
                  <a:pt x="9370" y="1096"/>
                  <a:pt x="9370" y="1001"/>
                </a:cubicBezTo>
                <a:cubicBezTo>
                  <a:pt x="9382" y="918"/>
                  <a:pt x="9311" y="822"/>
                  <a:pt x="9204" y="822"/>
                </a:cubicBezTo>
                <a:lnTo>
                  <a:pt x="8954" y="822"/>
                </a:lnTo>
                <a:cubicBezTo>
                  <a:pt x="9442" y="548"/>
                  <a:pt x="10013" y="346"/>
                  <a:pt x="10632" y="346"/>
                </a:cubicBezTo>
                <a:close/>
                <a:moveTo>
                  <a:pt x="917" y="334"/>
                </a:moveTo>
                <a:cubicBezTo>
                  <a:pt x="1548" y="334"/>
                  <a:pt x="2108" y="537"/>
                  <a:pt x="2596" y="810"/>
                </a:cubicBezTo>
                <a:lnTo>
                  <a:pt x="2358" y="810"/>
                </a:lnTo>
                <a:cubicBezTo>
                  <a:pt x="2274" y="810"/>
                  <a:pt x="2191" y="894"/>
                  <a:pt x="2191" y="989"/>
                </a:cubicBezTo>
                <a:cubicBezTo>
                  <a:pt x="2191" y="1084"/>
                  <a:pt x="2286" y="1156"/>
                  <a:pt x="2381" y="1156"/>
                </a:cubicBezTo>
                <a:cubicBezTo>
                  <a:pt x="2438" y="1153"/>
                  <a:pt x="2495" y="1151"/>
                  <a:pt x="2554" y="1151"/>
                </a:cubicBezTo>
                <a:cubicBezTo>
                  <a:pt x="2745" y="1151"/>
                  <a:pt x="2949" y="1167"/>
                  <a:pt x="3167" y="1203"/>
                </a:cubicBezTo>
                <a:cubicBezTo>
                  <a:pt x="3501" y="1465"/>
                  <a:pt x="3798" y="1763"/>
                  <a:pt x="4036" y="2037"/>
                </a:cubicBezTo>
                <a:cubicBezTo>
                  <a:pt x="4798" y="2918"/>
                  <a:pt x="5227" y="3823"/>
                  <a:pt x="5251" y="3966"/>
                </a:cubicBezTo>
                <a:lnTo>
                  <a:pt x="5251" y="4061"/>
                </a:lnTo>
                <a:cubicBezTo>
                  <a:pt x="5227" y="4085"/>
                  <a:pt x="5215" y="4120"/>
                  <a:pt x="5203" y="4168"/>
                </a:cubicBezTo>
                <a:cubicBezTo>
                  <a:pt x="5120" y="4168"/>
                  <a:pt x="4867" y="4174"/>
                  <a:pt x="4525" y="4174"/>
                </a:cubicBezTo>
                <a:cubicBezTo>
                  <a:pt x="4182" y="4174"/>
                  <a:pt x="3751" y="4168"/>
                  <a:pt x="3310" y="4144"/>
                </a:cubicBezTo>
                <a:cubicBezTo>
                  <a:pt x="2751" y="4085"/>
                  <a:pt x="1369" y="3966"/>
                  <a:pt x="1096" y="3608"/>
                </a:cubicBezTo>
                <a:cubicBezTo>
                  <a:pt x="1072" y="3573"/>
                  <a:pt x="1048" y="3525"/>
                  <a:pt x="1072" y="3465"/>
                </a:cubicBezTo>
                <a:cubicBezTo>
                  <a:pt x="1262" y="2894"/>
                  <a:pt x="1143" y="2382"/>
                  <a:pt x="953" y="1930"/>
                </a:cubicBezTo>
                <a:cubicBezTo>
                  <a:pt x="965" y="1870"/>
                  <a:pt x="1096" y="1465"/>
                  <a:pt x="1727" y="1263"/>
                </a:cubicBezTo>
                <a:cubicBezTo>
                  <a:pt x="1798" y="1227"/>
                  <a:pt x="1858" y="1156"/>
                  <a:pt x="1846" y="1072"/>
                </a:cubicBezTo>
                <a:cubicBezTo>
                  <a:pt x="1825" y="981"/>
                  <a:pt x="1753" y="924"/>
                  <a:pt x="1666" y="924"/>
                </a:cubicBezTo>
                <a:cubicBezTo>
                  <a:pt x="1651" y="924"/>
                  <a:pt x="1635" y="926"/>
                  <a:pt x="1619" y="929"/>
                </a:cubicBezTo>
                <a:cubicBezTo>
                  <a:pt x="1155" y="1084"/>
                  <a:pt x="905" y="1346"/>
                  <a:pt x="774" y="1549"/>
                </a:cubicBezTo>
                <a:lnTo>
                  <a:pt x="631" y="1322"/>
                </a:lnTo>
                <a:cubicBezTo>
                  <a:pt x="500" y="1072"/>
                  <a:pt x="369" y="846"/>
                  <a:pt x="369" y="691"/>
                </a:cubicBezTo>
                <a:cubicBezTo>
                  <a:pt x="369" y="620"/>
                  <a:pt x="369" y="537"/>
                  <a:pt x="429" y="477"/>
                </a:cubicBezTo>
                <a:cubicBezTo>
                  <a:pt x="500" y="382"/>
                  <a:pt x="667" y="334"/>
                  <a:pt x="917" y="334"/>
                </a:cubicBezTo>
                <a:close/>
                <a:moveTo>
                  <a:pt x="6680" y="4478"/>
                </a:moveTo>
                <a:lnTo>
                  <a:pt x="8751" y="5716"/>
                </a:lnTo>
                <a:lnTo>
                  <a:pt x="8751" y="5716"/>
                </a:lnTo>
                <a:lnTo>
                  <a:pt x="7108" y="5609"/>
                </a:lnTo>
                <a:lnTo>
                  <a:pt x="6501" y="4870"/>
                </a:lnTo>
                <a:lnTo>
                  <a:pt x="6453" y="4478"/>
                </a:lnTo>
                <a:close/>
                <a:moveTo>
                  <a:pt x="5120" y="4478"/>
                </a:moveTo>
                <a:cubicBezTo>
                  <a:pt x="5096" y="4597"/>
                  <a:pt x="5084" y="4728"/>
                  <a:pt x="5072" y="4882"/>
                </a:cubicBezTo>
                <a:lnTo>
                  <a:pt x="4441" y="5609"/>
                </a:lnTo>
                <a:lnTo>
                  <a:pt x="2810" y="5716"/>
                </a:lnTo>
                <a:lnTo>
                  <a:pt x="4882" y="4478"/>
                </a:lnTo>
                <a:close/>
                <a:moveTo>
                  <a:pt x="2322" y="4358"/>
                </a:moveTo>
                <a:cubicBezTo>
                  <a:pt x="2596" y="4394"/>
                  <a:pt x="2929" y="4430"/>
                  <a:pt x="3298" y="4442"/>
                </a:cubicBezTo>
                <a:cubicBezTo>
                  <a:pt x="3632" y="4466"/>
                  <a:pt x="3941" y="4478"/>
                  <a:pt x="4227" y="4478"/>
                </a:cubicBezTo>
                <a:lnTo>
                  <a:pt x="2060" y="5751"/>
                </a:lnTo>
                <a:lnTo>
                  <a:pt x="1381" y="5799"/>
                </a:lnTo>
                <a:cubicBezTo>
                  <a:pt x="1453" y="5275"/>
                  <a:pt x="1786" y="4775"/>
                  <a:pt x="2322" y="4358"/>
                </a:cubicBezTo>
                <a:close/>
                <a:moveTo>
                  <a:pt x="9239" y="4370"/>
                </a:moveTo>
                <a:cubicBezTo>
                  <a:pt x="9787" y="4775"/>
                  <a:pt x="10097" y="5275"/>
                  <a:pt x="10180" y="5811"/>
                </a:cubicBezTo>
                <a:lnTo>
                  <a:pt x="9489" y="5775"/>
                </a:lnTo>
                <a:lnTo>
                  <a:pt x="7334" y="4489"/>
                </a:lnTo>
                <a:cubicBezTo>
                  <a:pt x="7620" y="4489"/>
                  <a:pt x="7930" y="4478"/>
                  <a:pt x="8251" y="4466"/>
                </a:cubicBezTo>
                <a:cubicBezTo>
                  <a:pt x="8632" y="4442"/>
                  <a:pt x="8954" y="4418"/>
                  <a:pt x="9239" y="4370"/>
                </a:cubicBezTo>
                <a:close/>
                <a:moveTo>
                  <a:pt x="5787" y="3942"/>
                </a:moveTo>
                <a:cubicBezTo>
                  <a:pt x="5846" y="3942"/>
                  <a:pt x="5953" y="4025"/>
                  <a:pt x="6013" y="4180"/>
                </a:cubicBezTo>
                <a:cubicBezTo>
                  <a:pt x="6096" y="4370"/>
                  <a:pt x="6156" y="4656"/>
                  <a:pt x="6156" y="4930"/>
                </a:cubicBezTo>
                <a:cubicBezTo>
                  <a:pt x="6156" y="5216"/>
                  <a:pt x="6108" y="5501"/>
                  <a:pt x="6013" y="5692"/>
                </a:cubicBezTo>
                <a:cubicBezTo>
                  <a:pt x="5953" y="5847"/>
                  <a:pt x="5858" y="5930"/>
                  <a:pt x="5787" y="5930"/>
                </a:cubicBezTo>
                <a:cubicBezTo>
                  <a:pt x="5715" y="5930"/>
                  <a:pt x="5620" y="5847"/>
                  <a:pt x="5560" y="5692"/>
                </a:cubicBezTo>
                <a:cubicBezTo>
                  <a:pt x="5477" y="5501"/>
                  <a:pt x="5418" y="5216"/>
                  <a:pt x="5418" y="4930"/>
                </a:cubicBezTo>
                <a:cubicBezTo>
                  <a:pt x="5418" y="4656"/>
                  <a:pt x="5453" y="4370"/>
                  <a:pt x="5560" y="4180"/>
                </a:cubicBezTo>
                <a:cubicBezTo>
                  <a:pt x="5632" y="4025"/>
                  <a:pt x="5727" y="3942"/>
                  <a:pt x="5787" y="3942"/>
                </a:cubicBezTo>
                <a:close/>
                <a:moveTo>
                  <a:pt x="5096" y="5370"/>
                </a:moveTo>
                <a:cubicBezTo>
                  <a:pt x="5179" y="5787"/>
                  <a:pt x="5334" y="6097"/>
                  <a:pt x="5548" y="6216"/>
                </a:cubicBezTo>
                <a:cubicBezTo>
                  <a:pt x="5477" y="6442"/>
                  <a:pt x="5298" y="6859"/>
                  <a:pt x="5084" y="7275"/>
                </a:cubicBezTo>
                <a:cubicBezTo>
                  <a:pt x="4906" y="7633"/>
                  <a:pt x="4739" y="7895"/>
                  <a:pt x="4584" y="8109"/>
                </a:cubicBezTo>
                <a:cubicBezTo>
                  <a:pt x="4358" y="8407"/>
                  <a:pt x="4203" y="8442"/>
                  <a:pt x="4144" y="8466"/>
                </a:cubicBezTo>
                <a:cubicBezTo>
                  <a:pt x="4068" y="8471"/>
                  <a:pt x="3994" y="8474"/>
                  <a:pt x="3920" y="8474"/>
                </a:cubicBezTo>
                <a:cubicBezTo>
                  <a:pt x="3493" y="8474"/>
                  <a:pt x="3094" y="8384"/>
                  <a:pt x="2739" y="8180"/>
                </a:cubicBezTo>
                <a:lnTo>
                  <a:pt x="2977" y="7895"/>
                </a:lnTo>
                <a:cubicBezTo>
                  <a:pt x="3036" y="7823"/>
                  <a:pt x="3012" y="7716"/>
                  <a:pt x="2953" y="7656"/>
                </a:cubicBezTo>
                <a:cubicBezTo>
                  <a:pt x="2924" y="7632"/>
                  <a:pt x="2889" y="7622"/>
                  <a:pt x="2854" y="7622"/>
                </a:cubicBezTo>
                <a:cubicBezTo>
                  <a:pt x="2803" y="7622"/>
                  <a:pt x="2750" y="7645"/>
                  <a:pt x="2715" y="7680"/>
                </a:cubicBezTo>
                <a:lnTo>
                  <a:pt x="2453" y="7990"/>
                </a:lnTo>
                <a:cubicBezTo>
                  <a:pt x="2215" y="7811"/>
                  <a:pt x="1989" y="7573"/>
                  <a:pt x="1786" y="7275"/>
                </a:cubicBezTo>
                <a:cubicBezTo>
                  <a:pt x="1524" y="6918"/>
                  <a:pt x="1393" y="6525"/>
                  <a:pt x="1369" y="6156"/>
                </a:cubicBezTo>
                <a:lnTo>
                  <a:pt x="4144" y="5978"/>
                </a:lnTo>
                <a:lnTo>
                  <a:pt x="3179" y="7121"/>
                </a:lnTo>
                <a:cubicBezTo>
                  <a:pt x="3120" y="7204"/>
                  <a:pt x="3132" y="7299"/>
                  <a:pt x="3191" y="7359"/>
                </a:cubicBezTo>
                <a:cubicBezTo>
                  <a:pt x="3227" y="7395"/>
                  <a:pt x="3274" y="7406"/>
                  <a:pt x="3298" y="7406"/>
                </a:cubicBezTo>
                <a:cubicBezTo>
                  <a:pt x="3346" y="7406"/>
                  <a:pt x="3393" y="7395"/>
                  <a:pt x="3429" y="7347"/>
                </a:cubicBezTo>
                <a:lnTo>
                  <a:pt x="5096" y="5370"/>
                </a:lnTo>
                <a:close/>
                <a:moveTo>
                  <a:pt x="6465" y="5370"/>
                </a:moveTo>
                <a:lnTo>
                  <a:pt x="8132" y="7335"/>
                </a:lnTo>
                <a:cubicBezTo>
                  <a:pt x="8168" y="7371"/>
                  <a:pt x="8215" y="7395"/>
                  <a:pt x="8275" y="7395"/>
                </a:cubicBezTo>
                <a:cubicBezTo>
                  <a:pt x="8311" y="7395"/>
                  <a:pt x="8346" y="7371"/>
                  <a:pt x="8370" y="7347"/>
                </a:cubicBezTo>
                <a:cubicBezTo>
                  <a:pt x="8454" y="7287"/>
                  <a:pt x="8454" y="7180"/>
                  <a:pt x="8394" y="7109"/>
                </a:cubicBezTo>
                <a:lnTo>
                  <a:pt x="7418" y="5966"/>
                </a:lnTo>
                <a:lnTo>
                  <a:pt x="10204" y="6144"/>
                </a:lnTo>
                <a:cubicBezTo>
                  <a:pt x="10180" y="6513"/>
                  <a:pt x="10037" y="6906"/>
                  <a:pt x="9787" y="7275"/>
                </a:cubicBezTo>
                <a:cubicBezTo>
                  <a:pt x="9585" y="7573"/>
                  <a:pt x="9358" y="7811"/>
                  <a:pt x="9120" y="7990"/>
                </a:cubicBezTo>
                <a:lnTo>
                  <a:pt x="8847" y="7668"/>
                </a:lnTo>
                <a:cubicBezTo>
                  <a:pt x="8815" y="7631"/>
                  <a:pt x="8774" y="7613"/>
                  <a:pt x="8731" y="7613"/>
                </a:cubicBezTo>
                <a:cubicBezTo>
                  <a:pt x="8691" y="7613"/>
                  <a:pt x="8648" y="7628"/>
                  <a:pt x="8608" y="7656"/>
                </a:cubicBezTo>
                <a:cubicBezTo>
                  <a:pt x="8537" y="7716"/>
                  <a:pt x="8537" y="7823"/>
                  <a:pt x="8596" y="7895"/>
                </a:cubicBezTo>
                <a:lnTo>
                  <a:pt x="8835" y="8180"/>
                </a:lnTo>
                <a:cubicBezTo>
                  <a:pt x="8479" y="8384"/>
                  <a:pt x="8080" y="8474"/>
                  <a:pt x="7645" y="8474"/>
                </a:cubicBezTo>
                <a:cubicBezTo>
                  <a:pt x="7571" y="8474"/>
                  <a:pt x="7495" y="8471"/>
                  <a:pt x="7418" y="8466"/>
                </a:cubicBezTo>
                <a:cubicBezTo>
                  <a:pt x="7358" y="8466"/>
                  <a:pt x="7215" y="8407"/>
                  <a:pt x="6989" y="8109"/>
                </a:cubicBezTo>
                <a:cubicBezTo>
                  <a:pt x="6822" y="7895"/>
                  <a:pt x="6668" y="7609"/>
                  <a:pt x="6489" y="7275"/>
                </a:cubicBezTo>
                <a:cubicBezTo>
                  <a:pt x="6275" y="6859"/>
                  <a:pt x="6096" y="6442"/>
                  <a:pt x="6013" y="6216"/>
                </a:cubicBezTo>
                <a:cubicBezTo>
                  <a:pt x="6227" y="6097"/>
                  <a:pt x="6394" y="5763"/>
                  <a:pt x="6465" y="5370"/>
                </a:cubicBezTo>
                <a:close/>
                <a:moveTo>
                  <a:pt x="869" y="1"/>
                </a:moveTo>
                <a:cubicBezTo>
                  <a:pt x="500" y="1"/>
                  <a:pt x="262" y="84"/>
                  <a:pt x="119" y="263"/>
                </a:cubicBezTo>
                <a:cubicBezTo>
                  <a:pt x="0" y="429"/>
                  <a:pt x="0" y="608"/>
                  <a:pt x="0" y="703"/>
                </a:cubicBezTo>
                <a:cubicBezTo>
                  <a:pt x="0" y="953"/>
                  <a:pt x="143" y="1203"/>
                  <a:pt x="310" y="1501"/>
                </a:cubicBezTo>
                <a:cubicBezTo>
                  <a:pt x="595" y="2001"/>
                  <a:pt x="965" y="2644"/>
                  <a:pt x="715" y="3358"/>
                </a:cubicBezTo>
                <a:cubicBezTo>
                  <a:pt x="655" y="3525"/>
                  <a:pt x="679" y="3680"/>
                  <a:pt x="786" y="3823"/>
                </a:cubicBezTo>
                <a:cubicBezTo>
                  <a:pt x="929" y="4025"/>
                  <a:pt x="1286" y="4192"/>
                  <a:pt x="1822" y="4299"/>
                </a:cubicBezTo>
                <a:cubicBezTo>
                  <a:pt x="857" y="5156"/>
                  <a:pt x="715" y="6394"/>
                  <a:pt x="1453" y="7466"/>
                </a:cubicBezTo>
                <a:cubicBezTo>
                  <a:pt x="1858" y="8026"/>
                  <a:pt x="2322" y="8418"/>
                  <a:pt x="2834" y="8621"/>
                </a:cubicBezTo>
                <a:cubicBezTo>
                  <a:pt x="3155" y="8740"/>
                  <a:pt x="3477" y="8799"/>
                  <a:pt x="3834" y="8799"/>
                </a:cubicBezTo>
                <a:cubicBezTo>
                  <a:pt x="3929" y="8799"/>
                  <a:pt x="4024" y="8799"/>
                  <a:pt x="4120" y="8788"/>
                </a:cubicBezTo>
                <a:cubicBezTo>
                  <a:pt x="4322" y="8776"/>
                  <a:pt x="4548" y="8609"/>
                  <a:pt x="4786" y="8311"/>
                </a:cubicBezTo>
                <a:cubicBezTo>
                  <a:pt x="4953" y="8085"/>
                  <a:pt x="5144" y="7787"/>
                  <a:pt x="5322" y="7418"/>
                </a:cubicBezTo>
                <a:cubicBezTo>
                  <a:pt x="5418" y="7252"/>
                  <a:pt x="5489" y="7097"/>
                  <a:pt x="5548" y="6942"/>
                </a:cubicBezTo>
                <a:lnTo>
                  <a:pt x="5548" y="7537"/>
                </a:lnTo>
                <a:cubicBezTo>
                  <a:pt x="5548" y="7633"/>
                  <a:pt x="5620" y="7704"/>
                  <a:pt x="5715" y="7704"/>
                </a:cubicBezTo>
                <a:cubicBezTo>
                  <a:pt x="5799" y="7704"/>
                  <a:pt x="5870" y="7633"/>
                  <a:pt x="5870" y="7537"/>
                </a:cubicBezTo>
                <a:lnTo>
                  <a:pt x="5870" y="6954"/>
                </a:lnTo>
                <a:cubicBezTo>
                  <a:pt x="5929" y="7109"/>
                  <a:pt x="6013" y="7252"/>
                  <a:pt x="6096" y="7418"/>
                </a:cubicBezTo>
                <a:cubicBezTo>
                  <a:pt x="6287" y="7787"/>
                  <a:pt x="6465" y="8085"/>
                  <a:pt x="6632" y="8311"/>
                </a:cubicBezTo>
                <a:cubicBezTo>
                  <a:pt x="6870" y="8621"/>
                  <a:pt x="7096" y="8776"/>
                  <a:pt x="7299" y="8788"/>
                </a:cubicBezTo>
                <a:cubicBezTo>
                  <a:pt x="7406" y="8799"/>
                  <a:pt x="7501" y="8799"/>
                  <a:pt x="7584" y="8799"/>
                </a:cubicBezTo>
                <a:cubicBezTo>
                  <a:pt x="7942" y="8799"/>
                  <a:pt x="8275" y="8740"/>
                  <a:pt x="8585" y="8621"/>
                </a:cubicBezTo>
                <a:cubicBezTo>
                  <a:pt x="9108" y="8418"/>
                  <a:pt x="9585" y="8026"/>
                  <a:pt x="9966" y="7466"/>
                </a:cubicBezTo>
                <a:cubicBezTo>
                  <a:pt x="10728" y="6394"/>
                  <a:pt x="10561" y="5156"/>
                  <a:pt x="9597" y="4299"/>
                </a:cubicBezTo>
                <a:cubicBezTo>
                  <a:pt x="10144" y="4192"/>
                  <a:pt x="10490" y="4025"/>
                  <a:pt x="10632" y="3823"/>
                </a:cubicBezTo>
                <a:cubicBezTo>
                  <a:pt x="10740" y="3680"/>
                  <a:pt x="10775" y="3525"/>
                  <a:pt x="10716" y="3358"/>
                </a:cubicBezTo>
                <a:cubicBezTo>
                  <a:pt x="10478" y="2644"/>
                  <a:pt x="10835" y="2001"/>
                  <a:pt x="11109" y="1501"/>
                </a:cubicBezTo>
                <a:cubicBezTo>
                  <a:pt x="11275" y="1203"/>
                  <a:pt x="11430" y="941"/>
                  <a:pt x="11430" y="703"/>
                </a:cubicBezTo>
                <a:cubicBezTo>
                  <a:pt x="11525" y="608"/>
                  <a:pt x="11525" y="406"/>
                  <a:pt x="11394" y="263"/>
                </a:cubicBezTo>
                <a:cubicBezTo>
                  <a:pt x="11252" y="84"/>
                  <a:pt x="11013" y="1"/>
                  <a:pt x="10632" y="1"/>
                </a:cubicBezTo>
                <a:cubicBezTo>
                  <a:pt x="9120" y="1"/>
                  <a:pt x="7942" y="989"/>
                  <a:pt x="7215" y="1846"/>
                </a:cubicBezTo>
                <a:cubicBezTo>
                  <a:pt x="6787" y="2346"/>
                  <a:pt x="6465" y="2834"/>
                  <a:pt x="6287" y="3144"/>
                </a:cubicBezTo>
                <a:cubicBezTo>
                  <a:pt x="6275" y="3168"/>
                  <a:pt x="6275" y="3180"/>
                  <a:pt x="6263" y="3204"/>
                </a:cubicBezTo>
                <a:cubicBezTo>
                  <a:pt x="6227" y="3132"/>
                  <a:pt x="6180" y="3061"/>
                  <a:pt x="6120" y="3013"/>
                </a:cubicBezTo>
                <a:cubicBezTo>
                  <a:pt x="6168" y="2846"/>
                  <a:pt x="6287" y="2442"/>
                  <a:pt x="6441" y="2013"/>
                </a:cubicBezTo>
                <a:cubicBezTo>
                  <a:pt x="6775" y="1084"/>
                  <a:pt x="6977" y="1049"/>
                  <a:pt x="6977" y="1049"/>
                </a:cubicBezTo>
                <a:cubicBezTo>
                  <a:pt x="6977" y="1049"/>
                  <a:pt x="7001" y="1060"/>
                  <a:pt x="7049" y="1144"/>
                </a:cubicBezTo>
                <a:cubicBezTo>
                  <a:pt x="7081" y="1193"/>
                  <a:pt x="7136" y="1225"/>
                  <a:pt x="7195" y="1225"/>
                </a:cubicBezTo>
                <a:cubicBezTo>
                  <a:pt x="7221" y="1225"/>
                  <a:pt x="7249" y="1218"/>
                  <a:pt x="7275" y="1203"/>
                </a:cubicBezTo>
                <a:cubicBezTo>
                  <a:pt x="7346" y="1156"/>
                  <a:pt x="7382" y="1049"/>
                  <a:pt x="7334" y="977"/>
                </a:cubicBezTo>
                <a:cubicBezTo>
                  <a:pt x="7205" y="779"/>
                  <a:pt x="7068" y="721"/>
                  <a:pt x="6971" y="721"/>
                </a:cubicBezTo>
                <a:cubicBezTo>
                  <a:pt x="6951" y="721"/>
                  <a:pt x="6934" y="723"/>
                  <a:pt x="6918" y="727"/>
                </a:cubicBezTo>
                <a:cubicBezTo>
                  <a:pt x="6561" y="763"/>
                  <a:pt x="6287" y="1394"/>
                  <a:pt x="6096" y="1930"/>
                </a:cubicBezTo>
                <a:cubicBezTo>
                  <a:pt x="5965" y="2311"/>
                  <a:pt x="5858" y="2692"/>
                  <a:pt x="5799" y="2870"/>
                </a:cubicBezTo>
                <a:lnTo>
                  <a:pt x="5715" y="2870"/>
                </a:lnTo>
                <a:cubicBezTo>
                  <a:pt x="5668" y="2668"/>
                  <a:pt x="5548" y="2299"/>
                  <a:pt x="5418" y="1930"/>
                </a:cubicBezTo>
                <a:cubicBezTo>
                  <a:pt x="5215" y="1394"/>
                  <a:pt x="4953" y="763"/>
                  <a:pt x="4596" y="727"/>
                </a:cubicBezTo>
                <a:cubicBezTo>
                  <a:pt x="4576" y="723"/>
                  <a:pt x="4555" y="721"/>
                  <a:pt x="4533" y="721"/>
                </a:cubicBezTo>
                <a:cubicBezTo>
                  <a:pt x="4422" y="721"/>
                  <a:pt x="4288" y="779"/>
                  <a:pt x="4179" y="977"/>
                </a:cubicBezTo>
                <a:cubicBezTo>
                  <a:pt x="4132" y="1049"/>
                  <a:pt x="4167" y="1156"/>
                  <a:pt x="4239" y="1203"/>
                </a:cubicBezTo>
                <a:cubicBezTo>
                  <a:pt x="4261" y="1214"/>
                  <a:pt x="4286" y="1220"/>
                  <a:pt x="4313" y="1220"/>
                </a:cubicBezTo>
                <a:cubicBezTo>
                  <a:pt x="4371" y="1220"/>
                  <a:pt x="4432" y="1193"/>
                  <a:pt x="4465" y="1144"/>
                </a:cubicBezTo>
                <a:cubicBezTo>
                  <a:pt x="4501" y="1049"/>
                  <a:pt x="4536" y="1049"/>
                  <a:pt x="4536" y="1049"/>
                </a:cubicBezTo>
                <a:cubicBezTo>
                  <a:pt x="4536" y="1049"/>
                  <a:pt x="4727" y="1084"/>
                  <a:pt x="5072" y="2013"/>
                </a:cubicBezTo>
                <a:cubicBezTo>
                  <a:pt x="5215" y="2430"/>
                  <a:pt x="5334" y="2846"/>
                  <a:pt x="5382" y="3013"/>
                </a:cubicBezTo>
                <a:cubicBezTo>
                  <a:pt x="5322" y="3073"/>
                  <a:pt x="5275" y="3132"/>
                  <a:pt x="5251" y="3204"/>
                </a:cubicBezTo>
                <a:cubicBezTo>
                  <a:pt x="5239" y="3180"/>
                  <a:pt x="5215" y="3168"/>
                  <a:pt x="5215" y="3144"/>
                </a:cubicBezTo>
                <a:cubicBezTo>
                  <a:pt x="5037" y="2834"/>
                  <a:pt x="4727" y="2346"/>
                  <a:pt x="4298" y="1846"/>
                </a:cubicBezTo>
                <a:cubicBezTo>
                  <a:pt x="3584" y="989"/>
                  <a:pt x="2393" y="1"/>
                  <a:pt x="869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727" name="Google Shape;12727;p83"/>
          <p:cNvGrpSpPr/>
          <p:nvPr/>
        </p:nvGrpSpPr>
        <p:grpSpPr>
          <a:xfrm>
            <a:off x="4067089" y="3858285"/>
            <a:ext cx="490283" cy="472320"/>
            <a:chOff x="3050317" y="2893714"/>
            <a:chExt cx="367712" cy="354240"/>
          </a:xfrm>
          <a:solidFill>
            <a:srgbClr val="D2DE00"/>
          </a:solidFill>
        </p:grpSpPr>
        <p:sp>
          <p:nvSpPr>
            <p:cNvPr id="12728" name="Google Shape;12728;p83"/>
            <p:cNvSpPr/>
            <p:nvPr/>
          </p:nvSpPr>
          <p:spPr>
            <a:xfrm>
              <a:off x="3079661" y="2945010"/>
              <a:ext cx="33184" cy="33184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46"/>
                  </a:moveTo>
                  <a:cubicBezTo>
                    <a:pt x="620" y="346"/>
                    <a:pt x="703" y="430"/>
                    <a:pt x="703" y="537"/>
                  </a:cubicBezTo>
                  <a:cubicBezTo>
                    <a:pt x="691" y="644"/>
                    <a:pt x="620" y="727"/>
                    <a:pt x="513" y="727"/>
                  </a:cubicBezTo>
                  <a:cubicBezTo>
                    <a:pt x="405" y="727"/>
                    <a:pt x="322" y="644"/>
                    <a:pt x="322" y="537"/>
                  </a:cubicBezTo>
                  <a:cubicBezTo>
                    <a:pt x="322" y="430"/>
                    <a:pt x="417" y="346"/>
                    <a:pt x="513" y="346"/>
                  </a:cubicBezTo>
                  <a:close/>
                  <a:moveTo>
                    <a:pt x="513" y="1"/>
                  </a:moveTo>
                  <a:cubicBezTo>
                    <a:pt x="215" y="1"/>
                    <a:pt x="1" y="239"/>
                    <a:pt x="1" y="513"/>
                  </a:cubicBezTo>
                  <a:cubicBezTo>
                    <a:pt x="1" y="811"/>
                    <a:pt x="239" y="1037"/>
                    <a:pt x="513" y="1037"/>
                  </a:cubicBezTo>
                  <a:cubicBezTo>
                    <a:pt x="810" y="1037"/>
                    <a:pt x="1037" y="799"/>
                    <a:pt x="1037" y="513"/>
                  </a:cubicBezTo>
                  <a:cubicBezTo>
                    <a:pt x="1037" y="239"/>
                    <a:pt x="798" y="1"/>
                    <a:pt x="51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29" name="Google Shape;12729;p83"/>
            <p:cNvSpPr/>
            <p:nvPr/>
          </p:nvSpPr>
          <p:spPr>
            <a:xfrm>
              <a:off x="3050317" y="2893714"/>
              <a:ext cx="367712" cy="354240"/>
            </a:xfrm>
            <a:custGeom>
              <a:avLst/>
              <a:gdLst/>
              <a:ahLst/>
              <a:cxnLst/>
              <a:rect l="l" t="t" r="r" b="b"/>
              <a:pathLst>
                <a:path w="11491" h="11070" extrusionOk="0">
                  <a:moveTo>
                    <a:pt x="4156" y="5604"/>
                  </a:moveTo>
                  <a:lnTo>
                    <a:pt x="4156" y="5676"/>
                  </a:lnTo>
                  <a:cubicBezTo>
                    <a:pt x="4156" y="5795"/>
                    <a:pt x="4168" y="5902"/>
                    <a:pt x="4192" y="6021"/>
                  </a:cubicBezTo>
                  <a:lnTo>
                    <a:pt x="3847" y="5914"/>
                  </a:lnTo>
                  <a:cubicBezTo>
                    <a:pt x="3799" y="5902"/>
                    <a:pt x="3787" y="5854"/>
                    <a:pt x="3787" y="5843"/>
                  </a:cubicBezTo>
                  <a:cubicBezTo>
                    <a:pt x="3787" y="5831"/>
                    <a:pt x="3787" y="5783"/>
                    <a:pt x="3835" y="5771"/>
                  </a:cubicBezTo>
                  <a:lnTo>
                    <a:pt x="4156" y="5604"/>
                  </a:lnTo>
                  <a:close/>
                  <a:moveTo>
                    <a:pt x="4430" y="8748"/>
                  </a:moveTo>
                  <a:cubicBezTo>
                    <a:pt x="4501" y="8867"/>
                    <a:pt x="4585" y="8986"/>
                    <a:pt x="4692" y="9069"/>
                  </a:cubicBezTo>
                  <a:lnTo>
                    <a:pt x="4335" y="9188"/>
                  </a:lnTo>
                  <a:cubicBezTo>
                    <a:pt x="4323" y="9194"/>
                    <a:pt x="4313" y="9196"/>
                    <a:pt x="4304" y="9196"/>
                  </a:cubicBezTo>
                  <a:cubicBezTo>
                    <a:pt x="4276" y="9196"/>
                    <a:pt x="4260" y="9173"/>
                    <a:pt x="4251" y="9164"/>
                  </a:cubicBezTo>
                  <a:cubicBezTo>
                    <a:pt x="4228" y="9141"/>
                    <a:pt x="4216" y="9117"/>
                    <a:pt x="4251" y="9069"/>
                  </a:cubicBezTo>
                  <a:lnTo>
                    <a:pt x="4430" y="8748"/>
                  </a:lnTo>
                  <a:close/>
                  <a:moveTo>
                    <a:pt x="10657" y="9295"/>
                  </a:moveTo>
                  <a:lnTo>
                    <a:pt x="10681" y="9545"/>
                  </a:lnTo>
                  <a:cubicBezTo>
                    <a:pt x="10693" y="9593"/>
                    <a:pt x="10645" y="9605"/>
                    <a:pt x="10633" y="9629"/>
                  </a:cubicBezTo>
                  <a:cubicBezTo>
                    <a:pt x="10628" y="9629"/>
                    <a:pt x="10618" y="9631"/>
                    <a:pt x="10605" y="9631"/>
                  </a:cubicBezTo>
                  <a:cubicBezTo>
                    <a:pt x="10585" y="9631"/>
                    <a:pt x="10559" y="9626"/>
                    <a:pt x="10538" y="9605"/>
                  </a:cubicBezTo>
                  <a:lnTo>
                    <a:pt x="10347" y="9426"/>
                  </a:lnTo>
                  <a:cubicBezTo>
                    <a:pt x="10455" y="9402"/>
                    <a:pt x="10562" y="9355"/>
                    <a:pt x="10657" y="9295"/>
                  </a:cubicBezTo>
                  <a:close/>
                  <a:moveTo>
                    <a:pt x="3847" y="1128"/>
                  </a:moveTo>
                  <a:cubicBezTo>
                    <a:pt x="4454" y="1128"/>
                    <a:pt x="4978" y="1556"/>
                    <a:pt x="5097" y="2152"/>
                  </a:cubicBezTo>
                  <a:cubicBezTo>
                    <a:pt x="5097" y="2175"/>
                    <a:pt x="5097" y="2235"/>
                    <a:pt x="5073" y="2330"/>
                  </a:cubicBezTo>
                  <a:cubicBezTo>
                    <a:pt x="5061" y="2414"/>
                    <a:pt x="5121" y="2509"/>
                    <a:pt x="5216" y="2521"/>
                  </a:cubicBezTo>
                  <a:lnTo>
                    <a:pt x="5240" y="2521"/>
                  </a:lnTo>
                  <a:cubicBezTo>
                    <a:pt x="5311" y="2521"/>
                    <a:pt x="5394" y="2461"/>
                    <a:pt x="5406" y="2390"/>
                  </a:cubicBezTo>
                  <a:cubicBezTo>
                    <a:pt x="5418" y="2330"/>
                    <a:pt x="5418" y="2283"/>
                    <a:pt x="5418" y="2259"/>
                  </a:cubicBezTo>
                  <a:cubicBezTo>
                    <a:pt x="5549" y="2211"/>
                    <a:pt x="5692" y="2199"/>
                    <a:pt x="5823" y="2199"/>
                  </a:cubicBezTo>
                  <a:cubicBezTo>
                    <a:pt x="6526" y="2199"/>
                    <a:pt x="7085" y="2759"/>
                    <a:pt x="7085" y="3461"/>
                  </a:cubicBezTo>
                  <a:cubicBezTo>
                    <a:pt x="7085" y="3854"/>
                    <a:pt x="6907" y="4223"/>
                    <a:pt x="6597" y="4461"/>
                  </a:cubicBezTo>
                  <a:cubicBezTo>
                    <a:pt x="6537" y="4473"/>
                    <a:pt x="6490" y="4497"/>
                    <a:pt x="6430" y="4521"/>
                  </a:cubicBezTo>
                  <a:cubicBezTo>
                    <a:pt x="6347" y="4545"/>
                    <a:pt x="6299" y="4640"/>
                    <a:pt x="6311" y="4723"/>
                  </a:cubicBezTo>
                  <a:cubicBezTo>
                    <a:pt x="6335" y="4795"/>
                    <a:pt x="6406" y="4842"/>
                    <a:pt x="6478" y="4842"/>
                  </a:cubicBezTo>
                  <a:lnTo>
                    <a:pt x="6526" y="4842"/>
                  </a:lnTo>
                  <a:cubicBezTo>
                    <a:pt x="6573" y="4831"/>
                    <a:pt x="6597" y="4819"/>
                    <a:pt x="6645" y="4795"/>
                  </a:cubicBezTo>
                  <a:cubicBezTo>
                    <a:pt x="6895" y="5045"/>
                    <a:pt x="7049" y="5366"/>
                    <a:pt x="7049" y="5723"/>
                  </a:cubicBezTo>
                  <a:cubicBezTo>
                    <a:pt x="7049" y="6081"/>
                    <a:pt x="6895" y="6426"/>
                    <a:pt x="6609" y="6676"/>
                  </a:cubicBezTo>
                  <a:lnTo>
                    <a:pt x="6478" y="6724"/>
                  </a:lnTo>
                  <a:cubicBezTo>
                    <a:pt x="6395" y="6747"/>
                    <a:pt x="6347" y="6843"/>
                    <a:pt x="6371" y="6926"/>
                  </a:cubicBezTo>
                  <a:cubicBezTo>
                    <a:pt x="6406" y="6997"/>
                    <a:pt x="6466" y="7045"/>
                    <a:pt x="6537" y="7045"/>
                  </a:cubicBezTo>
                  <a:cubicBezTo>
                    <a:pt x="6549" y="7045"/>
                    <a:pt x="6573" y="7045"/>
                    <a:pt x="6597" y="7033"/>
                  </a:cubicBezTo>
                  <a:cubicBezTo>
                    <a:pt x="6633" y="7021"/>
                    <a:pt x="6656" y="7021"/>
                    <a:pt x="6692" y="6997"/>
                  </a:cubicBezTo>
                  <a:cubicBezTo>
                    <a:pt x="6847" y="7164"/>
                    <a:pt x="6966" y="7355"/>
                    <a:pt x="7026" y="7581"/>
                  </a:cubicBezTo>
                  <a:lnTo>
                    <a:pt x="7026" y="7759"/>
                  </a:lnTo>
                  <a:cubicBezTo>
                    <a:pt x="7026" y="7855"/>
                    <a:pt x="7109" y="7938"/>
                    <a:pt x="7192" y="7938"/>
                  </a:cubicBezTo>
                  <a:lnTo>
                    <a:pt x="7204" y="7938"/>
                  </a:lnTo>
                  <a:cubicBezTo>
                    <a:pt x="7299" y="7938"/>
                    <a:pt x="7371" y="7867"/>
                    <a:pt x="7371" y="7771"/>
                  </a:cubicBezTo>
                  <a:lnTo>
                    <a:pt x="7371" y="7652"/>
                  </a:lnTo>
                  <a:cubicBezTo>
                    <a:pt x="7538" y="7581"/>
                    <a:pt x="7704" y="7557"/>
                    <a:pt x="7883" y="7557"/>
                  </a:cubicBezTo>
                  <a:cubicBezTo>
                    <a:pt x="8073" y="7557"/>
                    <a:pt x="8264" y="7593"/>
                    <a:pt x="8442" y="7688"/>
                  </a:cubicBezTo>
                  <a:cubicBezTo>
                    <a:pt x="8442" y="7688"/>
                    <a:pt x="8550" y="7736"/>
                    <a:pt x="8681" y="7855"/>
                  </a:cubicBezTo>
                  <a:cubicBezTo>
                    <a:pt x="8716" y="7879"/>
                    <a:pt x="8752" y="7890"/>
                    <a:pt x="8800" y="7890"/>
                  </a:cubicBezTo>
                  <a:cubicBezTo>
                    <a:pt x="8847" y="7890"/>
                    <a:pt x="8895" y="7879"/>
                    <a:pt x="8919" y="7831"/>
                  </a:cubicBezTo>
                  <a:cubicBezTo>
                    <a:pt x="8978" y="7759"/>
                    <a:pt x="8978" y="7652"/>
                    <a:pt x="8907" y="7593"/>
                  </a:cubicBezTo>
                  <a:cubicBezTo>
                    <a:pt x="8823" y="7533"/>
                    <a:pt x="8776" y="7474"/>
                    <a:pt x="8716" y="7450"/>
                  </a:cubicBezTo>
                  <a:cubicBezTo>
                    <a:pt x="8907" y="6974"/>
                    <a:pt x="9371" y="6640"/>
                    <a:pt x="9883" y="6640"/>
                  </a:cubicBezTo>
                  <a:cubicBezTo>
                    <a:pt x="10586" y="6640"/>
                    <a:pt x="11157" y="7212"/>
                    <a:pt x="11157" y="7914"/>
                  </a:cubicBezTo>
                  <a:cubicBezTo>
                    <a:pt x="11157" y="8605"/>
                    <a:pt x="10586" y="9164"/>
                    <a:pt x="9883" y="9164"/>
                  </a:cubicBezTo>
                  <a:cubicBezTo>
                    <a:pt x="9728" y="9164"/>
                    <a:pt x="9574" y="9129"/>
                    <a:pt x="9431" y="9069"/>
                  </a:cubicBezTo>
                  <a:cubicBezTo>
                    <a:pt x="9454" y="8807"/>
                    <a:pt x="9431" y="8533"/>
                    <a:pt x="9371" y="8319"/>
                  </a:cubicBezTo>
                  <a:cubicBezTo>
                    <a:pt x="9342" y="8240"/>
                    <a:pt x="9279" y="8194"/>
                    <a:pt x="9205" y="8194"/>
                  </a:cubicBezTo>
                  <a:cubicBezTo>
                    <a:pt x="9189" y="8194"/>
                    <a:pt x="9173" y="8196"/>
                    <a:pt x="9157" y="8200"/>
                  </a:cubicBezTo>
                  <a:cubicBezTo>
                    <a:pt x="9073" y="8224"/>
                    <a:pt x="9026" y="8319"/>
                    <a:pt x="9038" y="8402"/>
                  </a:cubicBezTo>
                  <a:cubicBezTo>
                    <a:pt x="9097" y="8629"/>
                    <a:pt x="9109" y="8867"/>
                    <a:pt x="9085" y="9129"/>
                  </a:cubicBezTo>
                  <a:cubicBezTo>
                    <a:pt x="8931" y="9664"/>
                    <a:pt x="8431" y="10057"/>
                    <a:pt x="7859" y="10057"/>
                  </a:cubicBezTo>
                  <a:cubicBezTo>
                    <a:pt x="7323" y="10057"/>
                    <a:pt x="6847" y="9712"/>
                    <a:pt x="6668" y="9212"/>
                  </a:cubicBezTo>
                  <a:cubicBezTo>
                    <a:pt x="6811" y="9093"/>
                    <a:pt x="7026" y="8867"/>
                    <a:pt x="7180" y="8510"/>
                  </a:cubicBezTo>
                  <a:cubicBezTo>
                    <a:pt x="7204" y="8414"/>
                    <a:pt x="7180" y="8331"/>
                    <a:pt x="7085" y="8283"/>
                  </a:cubicBezTo>
                  <a:cubicBezTo>
                    <a:pt x="7063" y="8274"/>
                    <a:pt x="7041" y="8270"/>
                    <a:pt x="7019" y="8270"/>
                  </a:cubicBezTo>
                  <a:cubicBezTo>
                    <a:pt x="6956" y="8270"/>
                    <a:pt x="6897" y="8305"/>
                    <a:pt x="6871" y="8367"/>
                  </a:cubicBezTo>
                  <a:cubicBezTo>
                    <a:pt x="6704" y="8760"/>
                    <a:pt x="6430" y="8962"/>
                    <a:pt x="6395" y="9010"/>
                  </a:cubicBezTo>
                  <a:cubicBezTo>
                    <a:pt x="6204" y="9105"/>
                    <a:pt x="6002" y="9164"/>
                    <a:pt x="5799" y="9164"/>
                  </a:cubicBezTo>
                  <a:cubicBezTo>
                    <a:pt x="5097" y="9164"/>
                    <a:pt x="4525" y="8593"/>
                    <a:pt x="4525" y="7890"/>
                  </a:cubicBezTo>
                  <a:cubicBezTo>
                    <a:pt x="4525" y="7557"/>
                    <a:pt x="4656" y="7236"/>
                    <a:pt x="4906" y="6997"/>
                  </a:cubicBezTo>
                  <a:cubicBezTo>
                    <a:pt x="5049" y="7057"/>
                    <a:pt x="5347" y="7152"/>
                    <a:pt x="5740" y="7152"/>
                  </a:cubicBezTo>
                  <a:lnTo>
                    <a:pt x="5847" y="7152"/>
                  </a:lnTo>
                  <a:cubicBezTo>
                    <a:pt x="5942" y="7152"/>
                    <a:pt x="6014" y="7057"/>
                    <a:pt x="6014" y="6974"/>
                  </a:cubicBezTo>
                  <a:cubicBezTo>
                    <a:pt x="6014" y="6878"/>
                    <a:pt x="5930" y="6807"/>
                    <a:pt x="5835" y="6807"/>
                  </a:cubicBezTo>
                  <a:cubicBezTo>
                    <a:pt x="5814" y="6807"/>
                    <a:pt x="5794" y="6808"/>
                    <a:pt x="5774" y="6808"/>
                  </a:cubicBezTo>
                  <a:cubicBezTo>
                    <a:pt x="5331" y="6808"/>
                    <a:pt x="5034" y="6687"/>
                    <a:pt x="4954" y="6664"/>
                  </a:cubicBezTo>
                  <a:cubicBezTo>
                    <a:pt x="4680" y="6426"/>
                    <a:pt x="4513" y="6069"/>
                    <a:pt x="4513" y="5688"/>
                  </a:cubicBezTo>
                  <a:cubicBezTo>
                    <a:pt x="4513" y="5319"/>
                    <a:pt x="4680" y="4973"/>
                    <a:pt x="4942" y="4735"/>
                  </a:cubicBezTo>
                  <a:cubicBezTo>
                    <a:pt x="5097" y="4795"/>
                    <a:pt x="5371" y="4878"/>
                    <a:pt x="5752" y="4902"/>
                  </a:cubicBezTo>
                  <a:lnTo>
                    <a:pt x="5764" y="4902"/>
                  </a:lnTo>
                  <a:cubicBezTo>
                    <a:pt x="5847" y="4902"/>
                    <a:pt x="5930" y="4831"/>
                    <a:pt x="5930" y="4735"/>
                  </a:cubicBezTo>
                  <a:cubicBezTo>
                    <a:pt x="5930" y="4652"/>
                    <a:pt x="5847" y="4557"/>
                    <a:pt x="5764" y="4557"/>
                  </a:cubicBezTo>
                  <a:cubicBezTo>
                    <a:pt x="5371" y="4545"/>
                    <a:pt x="5073" y="4426"/>
                    <a:pt x="5002" y="4402"/>
                  </a:cubicBezTo>
                  <a:cubicBezTo>
                    <a:pt x="4799" y="4223"/>
                    <a:pt x="4656" y="3997"/>
                    <a:pt x="4585" y="3747"/>
                  </a:cubicBezTo>
                  <a:cubicBezTo>
                    <a:pt x="4811" y="3545"/>
                    <a:pt x="4990" y="3330"/>
                    <a:pt x="5121" y="3092"/>
                  </a:cubicBezTo>
                  <a:cubicBezTo>
                    <a:pt x="5168" y="3009"/>
                    <a:pt x="5144" y="2914"/>
                    <a:pt x="5061" y="2866"/>
                  </a:cubicBezTo>
                  <a:cubicBezTo>
                    <a:pt x="5039" y="2851"/>
                    <a:pt x="5013" y="2844"/>
                    <a:pt x="4987" y="2844"/>
                  </a:cubicBezTo>
                  <a:cubicBezTo>
                    <a:pt x="4929" y="2844"/>
                    <a:pt x="4871" y="2876"/>
                    <a:pt x="4847" y="2926"/>
                  </a:cubicBezTo>
                  <a:cubicBezTo>
                    <a:pt x="4704" y="3152"/>
                    <a:pt x="4549" y="3354"/>
                    <a:pt x="4323" y="3545"/>
                  </a:cubicBezTo>
                  <a:cubicBezTo>
                    <a:pt x="4168" y="3604"/>
                    <a:pt x="4013" y="3640"/>
                    <a:pt x="3847" y="3640"/>
                  </a:cubicBezTo>
                  <a:cubicBezTo>
                    <a:pt x="3513" y="3640"/>
                    <a:pt x="3204" y="3521"/>
                    <a:pt x="2966" y="3295"/>
                  </a:cubicBezTo>
                  <a:cubicBezTo>
                    <a:pt x="3013" y="3033"/>
                    <a:pt x="3025" y="2771"/>
                    <a:pt x="3025" y="2556"/>
                  </a:cubicBezTo>
                  <a:cubicBezTo>
                    <a:pt x="3025" y="2461"/>
                    <a:pt x="2954" y="2390"/>
                    <a:pt x="2858" y="2390"/>
                  </a:cubicBezTo>
                  <a:cubicBezTo>
                    <a:pt x="2775" y="2390"/>
                    <a:pt x="2692" y="2461"/>
                    <a:pt x="2692" y="2556"/>
                  </a:cubicBezTo>
                  <a:cubicBezTo>
                    <a:pt x="2692" y="2771"/>
                    <a:pt x="2668" y="3033"/>
                    <a:pt x="2632" y="3295"/>
                  </a:cubicBezTo>
                  <a:cubicBezTo>
                    <a:pt x="2394" y="3604"/>
                    <a:pt x="2025" y="3807"/>
                    <a:pt x="1620" y="3807"/>
                  </a:cubicBezTo>
                  <a:cubicBezTo>
                    <a:pt x="930" y="3807"/>
                    <a:pt x="358" y="3235"/>
                    <a:pt x="358" y="2533"/>
                  </a:cubicBezTo>
                  <a:cubicBezTo>
                    <a:pt x="358" y="1842"/>
                    <a:pt x="930" y="1271"/>
                    <a:pt x="1620" y="1271"/>
                  </a:cubicBezTo>
                  <a:cubicBezTo>
                    <a:pt x="1965" y="1271"/>
                    <a:pt x="2299" y="1402"/>
                    <a:pt x="2549" y="1663"/>
                  </a:cubicBezTo>
                  <a:cubicBezTo>
                    <a:pt x="2561" y="1675"/>
                    <a:pt x="2596" y="1747"/>
                    <a:pt x="2620" y="1854"/>
                  </a:cubicBezTo>
                  <a:cubicBezTo>
                    <a:pt x="2644" y="1925"/>
                    <a:pt x="2716" y="1973"/>
                    <a:pt x="2787" y="1973"/>
                  </a:cubicBezTo>
                  <a:lnTo>
                    <a:pt x="2835" y="1973"/>
                  </a:lnTo>
                  <a:cubicBezTo>
                    <a:pt x="2918" y="1937"/>
                    <a:pt x="2977" y="1854"/>
                    <a:pt x="2954" y="1759"/>
                  </a:cubicBezTo>
                  <a:cubicBezTo>
                    <a:pt x="2918" y="1675"/>
                    <a:pt x="2906" y="1616"/>
                    <a:pt x="2870" y="1568"/>
                  </a:cubicBezTo>
                  <a:cubicBezTo>
                    <a:pt x="3108" y="1282"/>
                    <a:pt x="3466" y="1128"/>
                    <a:pt x="3847" y="1128"/>
                  </a:cubicBezTo>
                  <a:close/>
                  <a:moveTo>
                    <a:pt x="7490" y="10367"/>
                  </a:moveTo>
                  <a:lnTo>
                    <a:pt x="7490" y="10367"/>
                  </a:lnTo>
                  <a:cubicBezTo>
                    <a:pt x="7609" y="10403"/>
                    <a:pt x="7728" y="10415"/>
                    <a:pt x="7859" y="10415"/>
                  </a:cubicBezTo>
                  <a:lnTo>
                    <a:pt x="7716" y="10665"/>
                  </a:lnTo>
                  <a:cubicBezTo>
                    <a:pt x="7680" y="10712"/>
                    <a:pt x="7657" y="10712"/>
                    <a:pt x="7645" y="10712"/>
                  </a:cubicBezTo>
                  <a:cubicBezTo>
                    <a:pt x="7621" y="10712"/>
                    <a:pt x="7585" y="10700"/>
                    <a:pt x="7561" y="10653"/>
                  </a:cubicBezTo>
                  <a:lnTo>
                    <a:pt x="7490" y="10367"/>
                  </a:lnTo>
                  <a:close/>
                  <a:moveTo>
                    <a:pt x="1449" y="1"/>
                  </a:moveTo>
                  <a:cubicBezTo>
                    <a:pt x="1407" y="1"/>
                    <a:pt x="1362" y="16"/>
                    <a:pt x="1322" y="44"/>
                  </a:cubicBezTo>
                  <a:cubicBezTo>
                    <a:pt x="1251" y="104"/>
                    <a:pt x="1251" y="199"/>
                    <a:pt x="1311" y="282"/>
                  </a:cubicBezTo>
                  <a:cubicBezTo>
                    <a:pt x="1489" y="485"/>
                    <a:pt x="1561" y="735"/>
                    <a:pt x="1608" y="901"/>
                  </a:cubicBezTo>
                  <a:cubicBezTo>
                    <a:pt x="1549" y="901"/>
                    <a:pt x="1477" y="901"/>
                    <a:pt x="1418" y="913"/>
                  </a:cubicBezTo>
                  <a:cubicBezTo>
                    <a:pt x="1156" y="532"/>
                    <a:pt x="787" y="378"/>
                    <a:pt x="775" y="378"/>
                  </a:cubicBezTo>
                  <a:cubicBezTo>
                    <a:pt x="760" y="373"/>
                    <a:pt x="745" y="371"/>
                    <a:pt x="730" y="371"/>
                  </a:cubicBezTo>
                  <a:cubicBezTo>
                    <a:pt x="660" y="371"/>
                    <a:pt x="590" y="414"/>
                    <a:pt x="560" y="473"/>
                  </a:cubicBezTo>
                  <a:cubicBezTo>
                    <a:pt x="525" y="556"/>
                    <a:pt x="572" y="651"/>
                    <a:pt x="644" y="699"/>
                  </a:cubicBezTo>
                  <a:cubicBezTo>
                    <a:pt x="644" y="699"/>
                    <a:pt x="858" y="782"/>
                    <a:pt x="1049" y="1009"/>
                  </a:cubicBezTo>
                  <a:cubicBezTo>
                    <a:pt x="441" y="1235"/>
                    <a:pt x="1" y="1830"/>
                    <a:pt x="1" y="2509"/>
                  </a:cubicBezTo>
                  <a:cubicBezTo>
                    <a:pt x="1" y="3402"/>
                    <a:pt x="715" y="4116"/>
                    <a:pt x="1608" y="4116"/>
                  </a:cubicBezTo>
                  <a:cubicBezTo>
                    <a:pt x="2061" y="4116"/>
                    <a:pt x="2489" y="3926"/>
                    <a:pt x="2799" y="3592"/>
                  </a:cubicBezTo>
                  <a:cubicBezTo>
                    <a:pt x="3085" y="3830"/>
                    <a:pt x="3454" y="3985"/>
                    <a:pt x="3847" y="3985"/>
                  </a:cubicBezTo>
                  <a:cubicBezTo>
                    <a:pt x="3989" y="3985"/>
                    <a:pt x="4144" y="3973"/>
                    <a:pt x="4287" y="3926"/>
                  </a:cubicBezTo>
                  <a:cubicBezTo>
                    <a:pt x="4370" y="4164"/>
                    <a:pt x="4501" y="4390"/>
                    <a:pt x="4668" y="4569"/>
                  </a:cubicBezTo>
                  <a:cubicBezTo>
                    <a:pt x="4466" y="4747"/>
                    <a:pt x="4335" y="4985"/>
                    <a:pt x="4251" y="5223"/>
                  </a:cubicBezTo>
                  <a:lnTo>
                    <a:pt x="3692" y="5485"/>
                  </a:lnTo>
                  <a:cubicBezTo>
                    <a:pt x="3549" y="5557"/>
                    <a:pt x="3442" y="5723"/>
                    <a:pt x="3454" y="5890"/>
                  </a:cubicBezTo>
                  <a:cubicBezTo>
                    <a:pt x="3478" y="6069"/>
                    <a:pt x="3573" y="6200"/>
                    <a:pt x="3751" y="6259"/>
                  </a:cubicBezTo>
                  <a:lnTo>
                    <a:pt x="4347" y="6450"/>
                  </a:lnTo>
                  <a:cubicBezTo>
                    <a:pt x="4430" y="6593"/>
                    <a:pt x="4513" y="6724"/>
                    <a:pt x="4621" y="6843"/>
                  </a:cubicBezTo>
                  <a:cubicBezTo>
                    <a:pt x="4347" y="7140"/>
                    <a:pt x="4192" y="7521"/>
                    <a:pt x="4192" y="7926"/>
                  </a:cubicBezTo>
                  <a:cubicBezTo>
                    <a:pt x="4192" y="8093"/>
                    <a:pt x="4216" y="8260"/>
                    <a:pt x="4263" y="8402"/>
                  </a:cubicBezTo>
                  <a:lnTo>
                    <a:pt x="3966" y="8938"/>
                  </a:lnTo>
                  <a:cubicBezTo>
                    <a:pt x="3870" y="9093"/>
                    <a:pt x="3894" y="9272"/>
                    <a:pt x="4013" y="9402"/>
                  </a:cubicBezTo>
                  <a:cubicBezTo>
                    <a:pt x="4085" y="9510"/>
                    <a:pt x="4204" y="9545"/>
                    <a:pt x="4335" y="9545"/>
                  </a:cubicBezTo>
                  <a:cubicBezTo>
                    <a:pt x="4382" y="9545"/>
                    <a:pt x="4430" y="9545"/>
                    <a:pt x="4454" y="9533"/>
                  </a:cubicBezTo>
                  <a:lnTo>
                    <a:pt x="5061" y="9343"/>
                  </a:lnTo>
                  <a:cubicBezTo>
                    <a:pt x="5287" y="9462"/>
                    <a:pt x="5537" y="9522"/>
                    <a:pt x="5811" y="9522"/>
                  </a:cubicBezTo>
                  <a:cubicBezTo>
                    <a:pt x="6002" y="9522"/>
                    <a:pt x="6216" y="9486"/>
                    <a:pt x="6395" y="9414"/>
                  </a:cubicBezTo>
                  <a:cubicBezTo>
                    <a:pt x="6537" y="9772"/>
                    <a:pt x="6787" y="10057"/>
                    <a:pt x="7121" y="10236"/>
                  </a:cubicBezTo>
                  <a:lnTo>
                    <a:pt x="7252" y="10760"/>
                  </a:lnTo>
                  <a:cubicBezTo>
                    <a:pt x="7299" y="10915"/>
                    <a:pt x="7430" y="11034"/>
                    <a:pt x="7609" y="11069"/>
                  </a:cubicBezTo>
                  <a:lnTo>
                    <a:pt x="7657" y="11069"/>
                  </a:lnTo>
                  <a:cubicBezTo>
                    <a:pt x="7799" y="11069"/>
                    <a:pt x="7954" y="10974"/>
                    <a:pt x="8026" y="10843"/>
                  </a:cubicBezTo>
                  <a:lnTo>
                    <a:pt x="8276" y="10367"/>
                  </a:lnTo>
                  <a:cubicBezTo>
                    <a:pt x="8752" y="10236"/>
                    <a:pt x="9157" y="9891"/>
                    <a:pt x="9347" y="9426"/>
                  </a:cubicBezTo>
                  <a:cubicBezTo>
                    <a:pt x="9526" y="9486"/>
                    <a:pt x="9704" y="9522"/>
                    <a:pt x="9883" y="9522"/>
                  </a:cubicBezTo>
                  <a:lnTo>
                    <a:pt x="9931" y="9522"/>
                  </a:lnTo>
                  <a:lnTo>
                    <a:pt x="10312" y="9879"/>
                  </a:lnTo>
                  <a:cubicBezTo>
                    <a:pt x="10395" y="9950"/>
                    <a:pt x="10502" y="9986"/>
                    <a:pt x="10597" y="9986"/>
                  </a:cubicBezTo>
                  <a:cubicBezTo>
                    <a:pt x="10657" y="9986"/>
                    <a:pt x="10717" y="9962"/>
                    <a:pt x="10776" y="9938"/>
                  </a:cubicBezTo>
                  <a:cubicBezTo>
                    <a:pt x="10931" y="9867"/>
                    <a:pt x="11038" y="9700"/>
                    <a:pt x="11014" y="9533"/>
                  </a:cubicBezTo>
                  <a:lnTo>
                    <a:pt x="10990" y="9069"/>
                  </a:lnTo>
                  <a:cubicBezTo>
                    <a:pt x="11300" y="8760"/>
                    <a:pt x="11490" y="8343"/>
                    <a:pt x="11490" y="7902"/>
                  </a:cubicBezTo>
                  <a:cubicBezTo>
                    <a:pt x="11490" y="7009"/>
                    <a:pt x="10776" y="6295"/>
                    <a:pt x="9883" y="6295"/>
                  </a:cubicBezTo>
                  <a:cubicBezTo>
                    <a:pt x="9228" y="6295"/>
                    <a:pt x="8657" y="6688"/>
                    <a:pt x="8395" y="7283"/>
                  </a:cubicBezTo>
                  <a:cubicBezTo>
                    <a:pt x="8216" y="7224"/>
                    <a:pt x="8038" y="7200"/>
                    <a:pt x="7859" y="7200"/>
                  </a:cubicBezTo>
                  <a:cubicBezTo>
                    <a:pt x="7669" y="7200"/>
                    <a:pt x="7466" y="7224"/>
                    <a:pt x="7288" y="7307"/>
                  </a:cubicBezTo>
                  <a:cubicBezTo>
                    <a:pt x="7204" y="7105"/>
                    <a:pt x="7085" y="6926"/>
                    <a:pt x="6954" y="6783"/>
                  </a:cubicBezTo>
                  <a:cubicBezTo>
                    <a:pt x="7228" y="6485"/>
                    <a:pt x="7383" y="6093"/>
                    <a:pt x="7383" y="5700"/>
                  </a:cubicBezTo>
                  <a:cubicBezTo>
                    <a:pt x="7383" y="5283"/>
                    <a:pt x="7228" y="4878"/>
                    <a:pt x="6942" y="4580"/>
                  </a:cubicBezTo>
                  <a:cubicBezTo>
                    <a:pt x="7252" y="4283"/>
                    <a:pt x="7430" y="3866"/>
                    <a:pt x="7430" y="3437"/>
                  </a:cubicBezTo>
                  <a:cubicBezTo>
                    <a:pt x="7430" y="2545"/>
                    <a:pt x="6716" y="1830"/>
                    <a:pt x="5823" y="1830"/>
                  </a:cubicBezTo>
                  <a:cubicBezTo>
                    <a:pt x="5680" y="1830"/>
                    <a:pt x="5525" y="1842"/>
                    <a:pt x="5383" y="1890"/>
                  </a:cubicBezTo>
                  <a:cubicBezTo>
                    <a:pt x="5168" y="1211"/>
                    <a:pt x="4561" y="759"/>
                    <a:pt x="3847" y="759"/>
                  </a:cubicBezTo>
                  <a:cubicBezTo>
                    <a:pt x="3394" y="759"/>
                    <a:pt x="2966" y="949"/>
                    <a:pt x="2656" y="1271"/>
                  </a:cubicBezTo>
                  <a:cubicBezTo>
                    <a:pt x="2442" y="1116"/>
                    <a:pt x="2204" y="997"/>
                    <a:pt x="1954" y="937"/>
                  </a:cubicBezTo>
                  <a:cubicBezTo>
                    <a:pt x="1918" y="735"/>
                    <a:pt x="1834" y="366"/>
                    <a:pt x="1561" y="56"/>
                  </a:cubicBezTo>
                  <a:cubicBezTo>
                    <a:pt x="1536" y="19"/>
                    <a:pt x="1495" y="1"/>
                    <a:pt x="144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730" name="Google Shape;12730;p83"/>
          <p:cNvSpPr/>
          <p:nvPr/>
        </p:nvSpPr>
        <p:spPr>
          <a:xfrm>
            <a:off x="6259644" y="3845912"/>
            <a:ext cx="493824" cy="490795"/>
          </a:xfrm>
          <a:custGeom>
            <a:avLst/>
            <a:gdLst/>
            <a:ahLst/>
            <a:cxnLst/>
            <a:rect l="l" t="t" r="r" b="b"/>
            <a:pathLst>
              <a:path w="11574" h="11503" extrusionOk="0">
                <a:moveTo>
                  <a:pt x="5799" y="4168"/>
                </a:moveTo>
                <a:cubicBezTo>
                  <a:pt x="6001" y="4168"/>
                  <a:pt x="6168" y="4335"/>
                  <a:pt x="6168" y="4537"/>
                </a:cubicBezTo>
                <a:cubicBezTo>
                  <a:pt x="6168" y="4632"/>
                  <a:pt x="6144" y="4704"/>
                  <a:pt x="6096" y="4775"/>
                </a:cubicBezTo>
                <a:cubicBezTo>
                  <a:pt x="6001" y="4751"/>
                  <a:pt x="5906" y="4740"/>
                  <a:pt x="5811" y="4740"/>
                </a:cubicBezTo>
                <a:cubicBezTo>
                  <a:pt x="5703" y="4740"/>
                  <a:pt x="5620" y="4751"/>
                  <a:pt x="5525" y="4775"/>
                </a:cubicBezTo>
                <a:cubicBezTo>
                  <a:pt x="5465" y="4716"/>
                  <a:pt x="5453" y="4632"/>
                  <a:pt x="5453" y="4537"/>
                </a:cubicBezTo>
                <a:cubicBezTo>
                  <a:pt x="5430" y="4347"/>
                  <a:pt x="5608" y="4168"/>
                  <a:pt x="5799" y="4168"/>
                </a:cubicBezTo>
                <a:close/>
                <a:moveTo>
                  <a:pt x="5822" y="5085"/>
                </a:moveTo>
                <a:cubicBezTo>
                  <a:pt x="6227" y="5085"/>
                  <a:pt x="6549" y="5418"/>
                  <a:pt x="6549" y="5823"/>
                </a:cubicBezTo>
                <a:cubicBezTo>
                  <a:pt x="6549" y="5942"/>
                  <a:pt x="6525" y="6037"/>
                  <a:pt x="6477" y="6144"/>
                </a:cubicBezTo>
                <a:cubicBezTo>
                  <a:pt x="6430" y="6168"/>
                  <a:pt x="6406" y="6192"/>
                  <a:pt x="6394" y="6240"/>
                </a:cubicBezTo>
                <a:cubicBezTo>
                  <a:pt x="6358" y="6323"/>
                  <a:pt x="6406" y="6418"/>
                  <a:pt x="6489" y="6466"/>
                </a:cubicBezTo>
                <a:cubicBezTo>
                  <a:pt x="6977" y="6645"/>
                  <a:pt x="7251" y="7026"/>
                  <a:pt x="7251" y="7549"/>
                </a:cubicBezTo>
                <a:cubicBezTo>
                  <a:pt x="7251" y="8323"/>
                  <a:pt x="6620" y="9228"/>
                  <a:pt x="5811" y="9228"/>
                </a:cubicBezTo>
                <a:cubicBezTo>
                  <a:pt x="5001" y="9228"/>
                  <a:pt x="4370" y="8323"/>
                  <a:pt x="4370" y="7549"/>
                </a:cubicBezTo>
                <a:cubicBezTo>
                  <a:pt x="4370" y="7168"/>
                  <a:pt x="4513" y="6859"/>
                  <a:pt x="4787" y="6656"/>
                </a:cubicBezTo>
                <a:cubicBezTo>
                  <a:pt x="5037" y="6442"/>
                  <a:pt x="5406" y="6323"/>
                  <a:pt x="5822" y="6323"/>
                </a:cubicBezTo>
                <a:cubicBezTo>
                  <a:pt x="5918" y="6323"/>
                  <a:pt x="5989" y="6252"/>
                  <a:pt x="5989" y="6156"/>
                </a:cubicBezTo>
                <a:cubicBezTo>
                  <a:pt x="5989" y="6073"/>
                  <a:pt x="5918" y="6002"/>
                  <a:pt x="5822" y="6002"/>
                </a:cubicBezTo>
                <a:cubicBezTo>
                  <a:pt x="5584" y="6002"/>
                  <a:pt x="5358" y="6025"/>
                  <a:pt x="5156" y="6097"/>
                </a:cubicBezTo>
                <a:cubicBezTo>
                  <a:pt x="5108" y="6013"/>
                  <a:pt x="5096" y="5906"/>
                  <a:pt x="5096" y="5823"/>
                </a:cubicBezTo>
                <a:cubicBezTo>
                  <a:pt x="5096" y="5418"/>
                  <a:pt x="5418" y="5085"/>
                  <a:pt x="5822" y="5085"/>
                </a:cubicBezTo>
                <a:close/>
                <a:moveTo>
                  <a:pt x="3798" y="1"/>
                </a:moveTo>
                <a:cubicBezTo>
                  <a:pt x="3715" y="1"/>
                  <a:pt x="3620" y="72"/>
                  <a:pt x="3620" y="168"/>
                </a:cubicBezTo>
                <a:lnTo>
                  <a:pt x="3620" y="2930"/>
                </a:lnTo>
                <a:cubicBezTo>
                  <a:pt x="3620" y="3037"/>
                  <a:pt x="3655" y="3120"/>
                  <a:pt x="3715" y="3216"/>
                </a:cubicBezTo>
                <a:lnTo>
                  <a:pt x="4918" y="5109"/>
                </a:lnTo>
                <a:cubicBezTo>
                  <a:pt x="4906" y="5121"/>
                  <a:pt x="4894" y="5132"/>
                  <a:pt x="4870" y="5168"/>
                </a:cubicBezTo>
                <a:lnTo>
                  <a:pt x="2536" y="3335"/>
                </a:lnTo>
                <a:cubicBezTo>
                  <a:pt x="2512" y="3323"/>
                  <a:pt x="2489" y="3287"/>
                  <a:pt x="2477" y="3263"/>
                </a:cubicBezTo>
                <a:lnTo>
                  <a:pt x="1620" y="1013"/>
                </a:lnTo>
                <a:cubicBezTo>
                  <a:pt x="1593" y="942"/>
                  <a:pt x="1527" y="904"/>
                  <a:pt x="1460" y="904"/>
                </a:cubicBezTo>
                <a:cubicBezTo>
                  <a:pt x="1437" y="904"/>
                  <a:pt x="1415" y="908"/>
                  <a:pt x="1393" y="918"/>
                </a:cubicBezTo>
                <a:cubicBezTo>
                  <a:pt x="1298" y="965"/>
                  <a:pt x="1262" y="1060"/>
                  <a:pt x="1298" y="1144"/>
                </a:cubicBezTo>
                <a:lnTo>
                  <a:pt x="2167" y="3394"/>
                </a:lnTo>
                <a:cubicBezTo>
                  <a:pt x="2191" y="3489"/>
                  <a:pt x="2251" y="3561"/>
                  <a:pt x="2334" y="3620"/>
                </a:cubicBezTo>
                <a:lnTo>
                  <a:pt x="4739" y="5513"/>
                </a:lnTo>
                <a:cubicBezTo>
                  <a:pt x="4739" y="5525"/>
                  <a:pt x="4727" y="5537"/>
                  <a:pt x="4727" y="5549"/>
                </a:cubicBezTo>
                <a:lnTo>
                  <a:pt x="3429" y="5275"/>
                </a:lnTo>
                <a:cubicBezTo>
                  <a:pt x="3384" y="5263"/>
                  <a:pt x="3339" y="5256"/>
                  <a:pt x="3294" y="5256"/>
                </a:cubicBezTo>
                <a:cubicBezTo>
                  <a:pt x="3209" y="5256"/>
                  <a:pt x="3126" y="5280"/>
                  <a:pt x="3048" y="5335"/>
                </a:cubicBezTo>
                <a:lnTo>
                  <a:pt x="1108" y="6466"/>
                </a:lnTo>
                <a:cubicBezTo>
                  <a:pt x="1000" y="6525"/>
                  <a:pt x="929" y="6609"/>
                  <a:pt x="881" y="6716"/>
                </a:cubicBezTo>
                <a:lnTo>
                  <a:pt x="36" y="8764"/>
                </a:lnTo>
                <a:cubicBezTo>
                  <a:pt x="0" y="8859"/>
                  <a:pt x="36" y="8942"/>
                  <a:pt x="131" y="8990"/>
                </a:cubicBezTo>
                <a:cubicBezTo>
                  <a:pt x="143" y="9002"/>
                  <a:pt x="167" y="9002"/>
                  <a:pt x="191" y="9002"/>
                </a:cubicBezTo>
                <a:cubicBezTo>
                  <a:pt x="250" y="9002"/>
                  <a:pt x="322" y="8966"/>
                  <a:pt x="334" y="8907"/>
                </a:cubicBezTo>
                <a:lnTo>
                  <a:pt x="1179" y="6847"/>
                </a:lnTo>
                <a:cubicBezTo>
                  <a:pt x="1203" y="6799"/>
                  <a:pt x="1227" y="6775"/>
                  <a:pt x="1262" y="6764"/>
                </a:cubicBezTo>
                <a:lnTo>
                  <a:pt x="3191" y="5632"/>
                </a:lnTo>
                <a:cubicBezTo>
                  <a:pt x="3221" y="5610"/>
                  <a:pt x="3252" y="5602"/>
                  <a:pt x="3279" y="5602"/>
                </a:cubicBezTo>
                <a:cubicBezTo>
                  <a:pt x="3294" y="5602"/>
                  <a:pt x="3309" y="5604"/>
                  <a:pt x="3322" y="5609"/>
                </a:cubicBezTo>
                <a:lnTo>
                  <a:pt x="4679" y="5906"/>
                </a:lnTo>
                <a:cubicBezTo>
                  <a:pt x="4679" y="5942"/>
                  <a:pt x="4691" y="5966"/>
                  <a:pt x="4691" y="6002"/>
                </a:cubicBezTo>
                <a:lnTo>
                  <a:pt x="3882" y="6264"/>
                </a:lnTo>
                <a:cubicBezTo>
                  <a:pt x="3727" y="6311"/>
                  <a:pt x="3596" y="6430"/>
                  <a:pt x="3548" y="6597"/>
                </a:cubicBezTo>
                <a:lnTo>
                  <a:pt x="2727" y="8871"/>
                </a:lnTo>
                <a:cubicBezTo>
                  <a:pt x="2703" y="8942"/>
                  <a:pt x="2703" y="9014"/>
                  <a:pt x="2703" y="9097"/>
                </a:cubicBezTo>
                <a:lnTo>
                  <a:pt x="2882" y="11359"/>
                </a:lnTo>
                <a:cubicBezTo>
                  <a:pt x="2882" y="11443"/>
                  <a:pt x="2953" y="11502"/>
                  <a:pt x="3048" y="11502"/>
                </a:cubicBezTo>
                <a:lnTo>
                  <a:pt x="3060" y="11502"/>
                </a:lnTo>
                <a:cubicBezTo>
                  <a:pt x="3144" y="11502"/>
                  <a:pt x="3227" y="11419"/>
                  <a:pt x="3203" y="11324"/>
                </a:cubicBezTo>
                <a:lnTo>
                  <a:pt x="3024" y="9061"/>
                </a:lnTo>
                <a:cubicBezTo>
                  <a:pt x="3024" y="9038"/>
                  <a:pt x="3024" y="9002"/>
                  <a:pt x="3048" y="8990"/>
                </a:cubicBezTo>
                <a:lnTo>
                  <a:pt x="3858" y="6716"/>
                </a:lnTo>
                <a:cubicBezTo>
                  <a:pt x="3882" y="6656"/>
                  <a:pt x="3917" y="6609"/>
                  <a:pt x="3977" y="6597"/>
                </a:cubicBezTo>
                <a:lnTo>
                  <a:pt x="4370" y="6466"/>
                </a:lnTo>
                <a:lnTo>
                  <a:pt x="4370" y="6466"/>
                </a:lnTo>
                <a:cubicBezTo>
                  <a:pt x="4096" y="6728"/>
                  <a:pt x="3953" y="7097"/>
                  <a:pt x="3953" y="7514"/>
                </a:cubicBezTo>
                <a:cubicBezTo>
                  <a:pt x="3953" y="7990"/>
                  <a:pt x="4144" y="8502"/>
                  <a:pt x="4453" y="8883"/>
                </a:cubicBezTo>
                <a:cubicBezTo>
                  <a:pt x="4810" y="9300"/>
                  <a:pt x="5263" y="9538"/>
                  <a:pt x="5739" y="9538"/>
                </a:cubicBezTo>
                <a:cubicBezTo>
                  <a:pt x="6215" y="9538"/>
                  <a:pt x="6656" y="9300"/>
                  <a:pt x="7013" y="8883"/>
                </a:cubicBezTo>
                <a:cubicBezTo>
                  <a:pt x="7346" y="8502"/>
                  <a:pt x="7525" y="7990"/>
                  <a:pt x="7525" y="7514"/>
                </a:cubicBezTo>
                <a:cubicBezTo>
                  <a:pt x="7525" y="7097"/>
                  <a:pt x="7370" y="6728"/>
                  <a:pt x="7108" y="6466"/>
                </a:cubicBezTo>
                <a:lnTo>
                  <a:pt x="7108" y="6466"/>
                </a:lnTo>
                <a:lnTo>
                  <a:pt x="7489" y="6597"/>
                </a:lnTo>
                <a:cubicBezTo>
                  <a:pt x="7549" y="6609"/>
                  <a:pt x="7596" y="6656"/>
                  <a:pt x="7608" y="6716"/>
                </a:cubicBezTo>
                <a:lnTo>
                  <a:pt x="8430" y="8990"/>
                </a:lnTo>
                <a:cubicBezTo>
                  <a:pt x="8442" y="9014"/>
                  <a:pt x="8442" y="9038"/>
                  <a:pt x="8442" y="9061"/>
                </a:cubicBezTo>
                <a:lnTo>
                  <a:pt x="8263" y="11324"/>
                </a:lnTo>
                <a:cubicBezTo>
                  <a:pt x="8263" y="11419"/>
                  <a:pt x="8323" y="11502"/>
                  <a:pt x="8418" y="11502"/>
                </a:cubicBezTo>
                <a:lnTo>
                  <a:pt x="8430" y="11502"/>
                </a:lnTo>
                <a:cubicBezTo>
                  <a:pt x="8513" y="11502"/>
                  <a:pt x="8597" y="11431"/>
                  <a:pt x="8597" y="11359"/>
                </a:cubicBezTo>
                <a:lnTo>
                  <a:pt x="8775" y="9097"/>
                </a:lnTo>
                <a:cubicBezTo>
                  <a:pt x="8775" y="9014"/>
                  <a:pt x="8775" y="8942"/>
                  <a:pt x="8739" y="8871"/>
                </a:cubicBezTo>
                <a:lnTo>
                  <a:pt x="7918" y="6597"/>
                </a:lnTo>
                <a:cubicBezTo>
                  <a:pt x="7858" y="6442"/>
                  <a:pt x="7739" y="6323"/>
                  <a:pt x="7596" y="6264"/>
                </a:cubicBezTo>
                <a:lnTo>
                  <a:pt x="6775" y="6002"/>
                </a:lnTo>
                <a:cubicBezTo>
                  <a:pt x="6775" y="5966"/>
                  <a:pt x="6787" y="5942"/>
                  <a:pt x="6787" y="5906"/>
                </a:cubicBezTo>
                <a:lnTo>
                  <a:pt x="8144" y="5609"/>
                </a:lnTo>
                <a:cubicBezTo>
                  <a:pt x="8157" y="5605"/>
                  <a:pt x="8170" y="5604"/>
                  <a:pt x="8182" y="5604"/>
                </a:cubicBezTo>
                <a:cubicBezTo>
                  <a:pt x="8216" y="5604"/>
                  <a:pt x="8249" y="5615"/>
                  <a:pt x="8275" y="5632"/>
                </a:cubicBezTo>
                <a:lnTo>
                  <a:pt x="10216" y="6764"/>
                </a:lnTo>
                <a:cubicBezTo>
                  <a:pt x="10240" y="6775"/>
                  <a:pt x="10275" y="6823"/>
                  <a:pt x="10287" y="6847"/>
                </a:cubicBezTo>
                <a:lnTo>
                  <a:pt x="11133" y="8907"/>
                </a:lnTo>
                <a:cubicBezTo>
                  <a:pt x="11168" y="8954"/>
                  <a:pt x="11228" y="9002"/>
                  <a:pt x="11287" y="9002"/>
                </a:cubicBezTo>
                <a:cubicBezTo>
                  <a:pt x="11299" y="9002"/>
                  <a:pt x="11335" y="9002"/>
                  <a:pt x="11347" y="8990"/>
                </a:cubicBezTo>
                <a:cubicBezTo>
                  <a:pt x="11526" y="8978"/>
                  <a:pt x="11573" y="8883"/>
                  <a:pt x="11526" y="8800"/>
                </a:cubicBezTo>
                <a:lnTo>
                  <a:pt x="10680" y="6740"/>
                </a:lnTo>
                <a:cubicBezTo>
                  <a:pt x="10633" y="6645"/>
                  <a:pt x="10561" y="6549"/>
                  <a:pt x="10454" y="6490"/>
                </a:cubicBezTo>
                <a:lnTo>
                  <a:pt x="8525" y="5359"/>
                </a:lnTo>
                <a:cubicBezTo>
                  <a:pt x="8442" y="5309"/>
                  <a:pt x="8348" y="5288"/>
                  <a:pt x="8253" y="5288"/>
                </a:cubicBezTo>
                <a:cubicBezTo>
                  <a:pt x="8213" y="5288"/>
                  <a:pt x="8172" y="5292"/>
                  <a:pt x="8132" y="5299"/>
                </a:cubicBezTo>
                <a:lnTo>
                  <a:pt x="6834" y="5585"/>
                </a:lnTo>
                <a:cubicBezTo>
                  <a:pt x="6834" y="5573"/>
                  <a:pt x="6834" y="5549"/>
                  <a:pt x="6823" y="5537"/>
                </a:cubicBezTo>
                <a:lnTo>
                  <a:pt x="9240" y="3644"/>
                </a:lnTo>
                <a:cubicBezTo>
                  <a:pt x="9311" y="3585"/>
                  <a:pt x="9370" y="3513"/>
                  <a:pt x="9394" y="3430"/>
                </a:cubicBezTo>
                <a:lnTo>
                  <a:pt x="10263" y="1180"/>
                </a:lnTo>
                <a:cubicBezTo>
                  <a:pt x="10287" y="1084"/>
                  <a:pt x="10252" y="1001"/>
                  <a:pt x="10168" y="953"/>
                </a:cubicBezTo>
                <a:cubicBezTo>
                  <a:pt x="10149" y="945"/>
                  <a:pt x="10129" y="941"/>
                  <a:pt x="10110" y="941"/>
                </a:cubicBezTo>
                <a:cubicBezTo>
                  <a:pt x="10044" y="941"/>
                  <a:pt x="9981" y="984"/>
                  <a:pt x="9954" y="1049"/>
                </a:cubicBezTo>
                <a:lnTo>
                  <a:pt x="9085" y="3287"/>
                </a:lnTo>
                <a:cubicBezTo>
                  <a:pt x="9073" y="3323"/>
                  <a:pt x="9061" y="3346"/>
                  <a:pt x="9025" y="3370"/>
                </a:cubicBezTo>
                <a:lnTo>
                  <a:pt x="6692" y="5192"/>
                </a:lnTo>
                <a:cubicBezTo>
                  <a:pt x="6680" y="5180"/>
                  <a:pt x="6656" y="5156"/>
                  <a:pt x="6644" y="5132"/>
                </a:cubicBezTo>
                <a:lnTo>
                  <a:pt x="7846" y="3251"/>
                </a:lnTo>
                <a:cubicBezTo>
                  <a:pt x="7906" y="3156"/>
                  <a:pt x="7942" y="3061"/>
                  <a:pt x="7942" y="2965"/>
                </a:cubicBezTo>
                <a:lnTo>
                  <a:pt x="7942" y="191"/>
                </a:lnTo>
                <a:cubicBezTo>
                  <a:pt x="7942" y="108"/>
                  <a:pt x="7858" y="13"/>
                  <a:pt x="7775" y="13"/>
                </a:cubicBezTo>
                <a:cubicBezTo>
                  <a:pt x="7692" y="13"/>
                  <a:pt x="7596" y="84"/>
                  <a:pt x="7596" y="179"/>
                </a:cubicBezTo>
                <a:lnTo>
                  <a:pt x="7596" y="2954"/>
                </a:lnTo>
                <a:cubicBezTo>
                  <a:pt x="7596" y="2977"/>
                  <a:pt x="7585" y="3025"/>
                  <a:pt x="7561" y="3049"/>
                </a:cubicBezTo>
                <a:lnTo>
                  <a:pt x="6406" y="4882"/>
                </a:lnTo>
                <a:lnTo>
                  <a:pt x="6394" y="4870"/>
                </a:lnTo>
                <a:cubicBezTo>
                  <a:pt x="6465" y="4751"/>
                  <a:pt x="6501" y="4632"/>
                  <a:pt x="6501" y="4489"/>
                </a:cubicBezTo>
                <a:lnTo>
                  <a:pt x="6501" y="3597"/>
                </a:lnTo>
                <a:cubicBezTo>
                  <a:pt x="6501" y="3466"/>
                  <a:pt x="6453" y="3346"/>
                  <a:pt x="6406" y="3275"/>
                </a:cubicBezTo>
                <a:cubicBezTo>
                  <a:pt x="6377" y="3223"/>
                  <a:pt x="6322" y="3196"/>
                  <a:pt x="6267" y="3196"/>
                </a:cubicBezTo>
                <a:cubicBezTo>
                  <a:pt x="6209" y="3196"/>
                  <a:pt x="6151" y="3226"/>
                  <a:pt x="6120" y="3287"/>
                </a:cubicBezTo>
                <a:cubicBezTo>
                  <a:pt x="6096" y="3335"/>
                  <a:pt x="6096" y="3406"/>
                  <a:pt x="6120" y="3454"/>
                </a:cubicBezTo>
                <a:cubicBezTo>
                  <a:pt x="6144" y="3489"/>
                  <a:pt x="6156" y="3525"/>
                  <a:pt x="6156" y="3597"/>
                </a:cubicBezTo>
                <a:lnTo>
                  <a:pt x="6156" y="3894"/>
                </a:lnTo>
                <a:cubicBezTo>
                  <a:pt x="6049" y="3847"/>
                  <a:pt x="5918" y="3799"/>
                  <a:pt x="5787" y="3799"/>
                </a:cubicBezTo>
                <a:cubicBezTo>
                  <a:pt x="5644" y="3799"/>
                  <a:pt x="5513" y="3835"/>
                  <a:pt x="5406" y="3894"/>
                </a:cubicBezTo>
                <a:lnTo>
                  <a:pt x="5406" y="3597"/>
                </a:lnTo>
                <a:cubicBezTo>
                  <a:pt x="5406" y="3525"/>
                  <a:pt x="5430" y="3489"/>
                  <a:pt x="5441" y="3454"/>
                </a:cubicBezTo>
                <a:cubicBezTo>
                  <a:pt x="5465" y="3406"/>
                  <a:pt x="5465" y="3346"/>
                  <a:pt x="5441" y="3287"/>
                </a:cubicBezTo>
                <a:cubicBezTo>
                  <a:pt x="5411" y="3226"/>
                  <a:pt x="5352" y="3196"/>
                  <a:pt x="5294" y="3196"/>
                </a:cubicBezTo>
                <a:cubicBezTo>
                  <a:pt x="5239" y="3196"/>
                  <a:pt x="5185" y="3223"/>
                  <a:pt x="5156" y="3275"/>
                </a:cubicBezTo>
                <a:cubicBezTo>
                  <a:pt x="5108" y="3358"/>
                  <a:pt x="5072" y="3466"/>
                  <a:pt x="5072" y="3597"/>
                </a:cubicBezTo>
                <a:lnTo>
                  <a:pt x="5072" y="4489"/>
                </a:lnTo>
                <a:cubicBezTo>
                  <a:pt x="5072" y="4632"/>
                  <a:pt x="5108" y="4763"/>
                  <a:pt x="5168" y="4870"/>
                </a:cubicBezTo>
                <a:lnTo>
                  <a:pt x="5156" y="4882"/>
                </a:lnTo>
                <a:lnTo>
                  <a:pt x="4001" y="3049"/>
                </a:lnTo>
                <a:cubicBezTo>
                  <a:pt x="3977" y="3025"/>
                  <a:pt x="3965" y="2989"/>
                  <a:pt x="3965" y="2954"/>
                </a:cubicBezTo>
                <a:lnTo>
                  <a:pt x="3965" y="179"/>
                </a:lnTo>
                <a:cubicBezTo>
                  <a:pt x="3965" y="84"/>
                  <a:pt x="3894" y="1"/>
                  <a:pt x="3798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731" name="Google Shape;12731;p83"/>
          <p:cNvSpPr/>
          <p:nvPr/>
        </p:nvSpPr>
        <p:spPr>
          <a:xfrm>
            <a:off x="10728508" y="3848387"/>
            <a:ext cx="337877" cy="488320"/>
          </a:xfrm>
          <a:custGeom>
            <a:avLst/>
            <a:gdLst/>
            <a:ahLst/>
            <a:cxnLst/>
            <a:rect l="l" t="t" r="r" b="b"/>
            <a:pathLst>
              <a:path w="7919" h="11445" extrusionOk="0">
                <a:moveTo>
                  <a:pt x="3644" y="443"/>
                </a:moveTo>
                <a:lnTo>
                  <a:pt x="3644" y="443"/>
                </a:lnTo>
                <a:cubicBezTo>
                  <a:pt x="4001" y="586"/>
                  <a:pt x="4513" y="860"/>
                  <a:pt x="4787" y="1443"/>
                </a:cubicBezTo>
                <a:cubicBezTo>
                  <a:pt x="4823" y="1514"/>
                  <a:pt x="4846" y="1598"/>
                  <a:pt x="4870" y="1669"/>
                </a:cubicBezTo>
                <a:cubicBezTo>
                  <a:pt x="4727" y="1788"/>
                  <a:pt x="4608" y="1919"/>
                  <a:pt x="4513" y="2074"/>
                </a:cubicBezTo>
                <a:cubicBezTo>
                  <a:pt x="4346" y="2324"/>
                  <a:pt x="4227" y="2634"/>
                  <a:pt x="4168" y="2943"/>
                </a:cubicBezTo>
                <a:cubicBezTo>
                  <a:pt x="3180" y="1824"/>
                  <a:pt x="2025" y="1122"/>
                  <a:pt x="1417" y="812"/>
                </a:cubicBezTo>
                <a:cubicBezTo>
                  <a:pt x="1594" y="775"/>
                  <a:pt x="1818" y="743"/>
                  <a:pt x="2064" y="743"/>
                </a:cubicBezTo>
                <a:cubicBezTo>
                  <a:pt x="2446" y="743"/>
                  <a:pt x="2879" y="820"/>
                  <a:pt x="3263" y="1074"/>
                </a:cubicBezTo>
                <a:cubicBezTo>
                  <a:pt x="3525" y="1253"/>
                  <a:pt x="3799" y="1514"/>
                  <a:pt x="3953" y="1788"/>
                </a:cubicBezTo>
                <a:cubicBezTo>
                  <a:pt x="3986" y="1837"/>
                  <a:pt x="4047" y="1870"/>
                  <a:pt x="4109" y="1870"/>
                </a:cubicBezTo>
                <a:cubicBezTo>
                  <a:pt x="4137" y="1870"/>
                  <a:pt x="4165" y="1863"/>
                  <a:pt x="4192" y="1848"/>
                </a:cubicBezTo>
                <a:cubicBezTo>
                  <a:pt x="4275" y="1800"/>
                  <a:pt x="4299" y="1693"/>
                  <a:pt x="4251" y="1610"/>
                </a:cubicBezTo>
                <a:cubicBezTo>
                  <a:pt x="4192" y="1514"/>
                  <a:pt x="4120" y="1419"/>
                  <a:pt x="4049" y="1324"/>
                </a:cubicBezTo>
                <a:cubicBezTo>
                  <a:pt x="3918" y="955"/>
                  <a:pt x="3763" y="657"/>
                  <a:pt x="3644" y="443"/>
                </a:cubicBezTo>
                <a:close/>
                <a:moveTo>
                  <a:pt x="6120" y="1562"/>
                </a:moveTo>
                <a:cubicBezTo>
                  <a:pt x="6597" y="1562"/>
                  <a:pt x="7013" y="1741"/>
                  <a:pt x="7287" y="1895"/>
                </a:cubicBezTo>
                <a:cubicBezTo>
                  <a:pt x="6716" y="2015"/>
                  <a:pt x="5620" y="2336"/>
                  <a:pt x="4489" y="3038"/>
                </a:cubicBezTo>
                <a:cubicBezTo>
                  <a:pt x="4608" y="2241"/>
                  <a:pt x="5144" y="1753"/>
                  <a:pt x="5656" y="1622"/>
                </a:cubicBezTo>
                <a:cubicBezTo>
                  <a:pt x="5799" y="1586"/>
                  <a:pt x="5966" y="1562"/>
                  <a:pt x="6120" y="1562"/>
                </a:cubicBezTo>
                <a:close/>
                <a:moveTo>
                  <a:pt x="2565" y="2490"/>
                </a:moveTo>
                <a:cubicBezTo>
                  <a:pt x="2926" y="2490"/>
                  <a:pt x="3255" y="2578"/>
                  <a:pt x="3513" y="2753"/>
                </a:cubicBezTo>
                <a:cubicBezTo>
                  <a:pt x="3513" y="2753"/>
                  <a:pt x="3525" y="2753"/>
                  <a:pt x="3525" y="2777"/>
                </a:cubicBezTo>
                <a:cubicBezTo>
                  <a:pt x="3656" y="2907"/>
                  <a:pt x="3799" y="3050"/>
                  <a:pt x="3930" y="3205"/>
                </a:cubicBezTo>
                <a:cubicBezTo>
                  <a:pt x="3683" y="3183"/>
                  <a:pt x="3444" y="3173"/>
                  <a:pt x="3214" y="3173"/>
                </a:cubicBezTo>
                <a:cubicBezTo>
                  <a:pt x="2468" y="3173"/>
                  <a:pt x="1822" y="3277"/>
                  <a:pt x="1358" y="3396"/>
                </a:cubicBezTo>
                <a:cubicBezTo>
                  <a:pt x="1036" y="3467"/>
                  <a:pt x="774" y="3539"/>
                  <a:pt x="560" y="3622"/>
                </a:cubicBezTo>
                <a:cubicBezTo>
                  <a:pt x="834" y="3229"/>
                  <a:pt x="1334" y="2681"/>
                  <a:pt x="2084" y="2538"/>
                </a:cubicBezTo>
                <a:cubicBezTo>
                  <a:pt x="2248" y="2506"/>
                  <a:pt x="2410" y="2490"/>
                  <a:pt x="2565" y="2490"/>
                </a:cubicBezTo>
                <a:close/>
                <a:moveTo>
                  <a:pt x="3418" y="3515"/>
                </a:moveTo>
                <a:cubicBezTo>
                  <a:pt x="3691" y="3515"/>
                  <a:pt x="3989" y="3539"/>
                  <a:pt x="4275" y="3574"/>
                </a:cubicBezTo>
                <a:cubicBezTo>
                  <a:pt x="4477" y="3646"/>
                  <a:pt x="4668" y="3741"/>
                  <a:pt x="4846" y="3836"/>
                </a:cubicBezTo>
                <a:cubicBezTo>
                  <a:pt x="4704" y="4027"/>
                  <a:pt x="4465" y="4134"/>
                  <a:pt x="4227" y="4134"/>
                </a:cubicBezTo>
                <a:cubicBezTo>
                  <a:pt x="3834" y="4134"/>
                  <a:pt x="3513" y="3872"/>
                  <a:pt x="3418" y="3515"/>
                </a:cubicBezTo>
                <a:close/>
                <a:moveTo>
                  <a:pt x="5379" y="3205"/>
                </a:moveTo>
                <a:cubicBezTo>
                  <a:pt x="5749" y="3205"/>
                  <a:pt x="6090" y="3348"/>
                  <a:pt x="6394" y="3634"/>
                </a:cubicBezTo>
                <a:cubicBezTo>
                  <a:pt x="6859" y="4062"/>
                  <a:pt x="6966" y="4729"/>
                  <a:pt x="6978" y="5193"/>
                </a:cubicBezTo>
                <a:cubicBezTo>
                  <a:pt x="6597" y="4705"/>
                  <a:pt x="5835" y="3896"/>
                  <a:pt x="4692" y="3384"/>
                </a:cubicBezTo>
                <a:cubicBezTo>
                  <a:pt x="4787" y="3336"/>
                  <a:pt x="4906" y="3277"/>
                  <a:pt x="5049" y="3241"/>
                </a:cubicBezTo>
                <a:cubicBezTo>
                  <a:pt x="5161" y="3217"/>
                  <a:pt x="5271" y="3205"/>
                  <a:pt x="5379" y="3205"/>
                </a:cubicBezTo>
                <a:close/>
                <a:moveTo>
                  <a:pt x="3751" y="4360"/>
                </a:moveTo>
                <a:cubicBezTo>
                  <a:pt x="3834" y="4408"/>
                  <a:pt x="3942" y="4431"/>
                  <a:pt x="4049" y="4455"/>
                </a:cubicBezTo>
                <a:cubicBezTo>
                  <a:pt x="3691" y="5586"/>
                  <a:pt x="3537" y="7063"/>
                  <a:pt x="3584" y="8849"/>
                </a:cubicBezTo>
                <a:cubicBezTo>
                  <a:pt x="3620" y="9896"/>
                  <a:pt x="3703" y="10777"/>
                  <a:pt x="3763" y="11147"/>
                </a:cubicBezTo>
                <a:lnTo>
                  <a:pt x="3037" y="11147"/>
                </a:lnTo>
                <a:cubicBezTo>
                  <a:pt x="2989" y="10349"/>
                  <a:pt x="2858" y="6658"/>
                  <a:pt x="3751" y="4360"/>
                </a:cubicBezTo>
                <a:close/>
                <a:moveTo>
                  <a:pt x="3294" y="0"/>
                </a:moveTo>
                <a:cubicBezTo>
                  <a:pt x="3233" y="0"/>
                  <a:pt x="3176" y="32"/>
                  <a:pt x="3156" y="74"/>
                </a:cubicBezTo>
                <a:cubicBezTo>
                  <a:pt x="3120" y="133"/>
                  <a:pt x="3120" y="205"/>
                  <a:pt x="3156" y="252"/>
                </a:cubicBezTo>
                <a:cubicBezTo>
                  <a:pt x="3156" y="252"/>
                  <a:pt x="3287" y="443"/>
                  <a:pt x="3453" y="764"/>
                </a:cubicBezTo>
                <a:cubicBezTo>
                  <a:pt x="3001" y="466"/>
                  <a:pt x="2506" y="376"/>
                  <a:pt x="2072" y="376"/>
                </a:cubicBezTo>
                <a:cubicBezTo>
                  <a:pt x="1433" y="376"/>
                  <a:pt x="929" y="572"/>
                  <a:pt x="894" y="586"/>
                </a:cubicBezTo>
                <a:cubicBezTo>
                  <a:pt x="834" y="610"/>
                  <a:pt x="786" y="669"/>
                  <a:pt x="786" y="729"/>
                </a:cubicBezTo>
                <a:cubicBezTo>
                  <a:pt x="786" y="800"/>
                  <a:pt x="834" y="860"/>
                  <a:pt x="894" y="895"/>
                </a:cubicBezTo>
                <a:cubicBezTo>
                  <a:pt x="905" y="895"/>
                  <a:pt x="1858" y="1312"/>
                  <a:pt x="2882" y="2145"/>
                </a:cubicBezTo>
                <a:cubicBezTo>
                  <a:pt x="2768" y="2130"/>
                  <a:pt x="2646" y="2121"/>
                  <a:pt x="2521" y="2121"/>
                </a:cubicBezTo>
                <a:cubicBezTo>
                  <a:pt x="2360" y="2121"/>
                  <a:pt x="2192" y="2136"/>
                  <a:pt x="2025" y="2169"/>
                </a:cubicBezTo>
                <a:cubicBezTo>
                  <a:pt x="679" y="2443"/>
                  <a:pt x="60" y="3800"/>
                  <a:pt x="24" y="3860"/>
                </a:cubicBezTo>
                <a:cubicBezTo>
                  <a:pt x="1" y="3920"/>
                  <a:pt x="12" y="3991"/>
                  <a:pt x="60" y="4050"/>
                </a:cubicBezTo>
                <a:cubicBezTo>
                  <a:pt x="84" y="4074"/>
                  <a:pt x="132" y="4098"/>
                  <a:pt x="179" y="4098"/>
                </a:cubicBezTo>
                <a:cubicBezTo>
                  <a:pt x="203" y="4098"/>
                  <a:pt x="227" y="4098"/>
                  <a:pt x="251" y="4074"/>
                </a:cubicBezTo>
                <a:cubicBezTo>
                  <a:pt x="262" y="4074"/>
                  <a:pt x="1453" y="3527"/>
                  <a:pt x="3084" y="3479"/>
                </a:cubicBezTo>
                <a:cubicBezTo>
                  <a:pt x="3120" y="3753"/>
                  <a:pt x="3263" y="3991"/>
                  <a:pt x="3453" y="4158"/>
                </a:cubicBezTo>
                <a:cubicBezTo>
                  <a:pt x="3001" y="5253"/>
                  <a:pt x="2751" y="6777"/>
                  <a:pt x="2679" y="8682"/>
                </a:cubicBezTo>
                <a:cubicBezTo>
                  <a:pt x="2632" y="9789"/>
                  <a:pt x="2679" y="10742"/>
                  <a:pt x="2691" y="11123"/>
                </a:cubicBezTo>
                <a:lnTo>
                  <a:pt x="2513" y="11123"/>
                </a:lnTo>
                <a:cubicBezTo>
                  <a:pt x="2429" y="11123"/>
                  <a:pt x="2346" y="11194"/>
                  <a:pt x="2346" y="11278"/>
                </a:cubicBezTo>
                <a:cubicBezTo>
                  <a:pt x="2346" y="11373"/>
                  <a:pt x="2429" y="11444"/>
                  <a:pt x="2513" y="11444"/>
                </a:cubicBezTo>
                <a:lnTo>
                  <a:pt x="4311" y="11444"/>
                </a:lnTo>
                <a:cubicBezTo>
                  <a:pt x="4406" y="11444"/>
                  <a:pt x="4477" y="11373"/>
                  <a:pt x="4477" y="11278"/>
                </a:cubicBezTo>
                <a:cubicBezTo>
                  <a:pt x="4477" y="11194"/>
                  <a:pt x="4406" y="11123"/>
                  <a:pt x="4311" y="11123"/>
                </a:cubicBezTo>
                <a:lnTo>
                  <a:pt x="4108" y="11123"/>
                </a:lnTo>
                <a:cubicBezTo>
                  <a:pt x="4013" y="10361"/>
                  <a:pt x="3608" y="6801"/>
                  <a:pt x="4406" y="4420"/>
                </a:cubicBezTo>
                <a:cubicBezTo>
                  <a:pt x="4704" y="4372"/>
                  <a:pt x="4977" y="4217"/>
                  <a:pt x="5156" y="3979"/>
                </a:cubicBezTo>
                <a:cubicBezTo>
                  <a:pt x="6347" y="4717"/>
                  <a:pt x="6978" y="5717"/>
                  <a:pt x="6990" y="5729"/>
                </a:cubicBezTo>
                <a:cubicBezTo>
                  <a:pt x="7025" y="5777"/>
                  <a:pt x="7085" y="5801"/>
                  <a:pt x="7144" y="5801"/>
                </a:cubicBezTo>
                <a:lnTo>
                  <a:pt x="7168" y="5801"/>
                </a:lnTo>
                <a:cubicBezTo>
                  <a:pt x="7240" y="5789"/>
                  <a:pt x="7287" y="5729"/>
                  <a:pt x="7299" y="5670"/>
                </a:cubicBezTo>
                <a:cubicBezTo>
                  <a:pt x="7299" y="5658"/>
                  <a:pt x="7359" y="5289"/>
                  <a:pt x="7299" y="4824"/>
                </a:cubicBezTo>
                <a:cubicBezTo>
                  <a:pt x="7228" y="4193"/>
                  <a:pt x="7001" y="3693"/>
                  <a:pt x="6632" y="3348"/>
                </a:cubicBezTo>
                <a:cubicBezTo>
                  <a:pt x="6251" y="2991"/>
                  <a:pt x="5847" y="2860"/>
                  <a:pt x="5501" y="2848"/>
                </a:cubicBezTo>
                <a:cubicBezTo>
                  <a:pt x="6739" y="2253"/>
                  <a:pt x="7752" y="2098"/>
                  <a:pt x="7763" y="2098"/>
                </a:cubicBezTo>
                <a:cubicBezTo>
                  <a:pt x="7823" y="2086"/>
                  <a:pt x="7882" y="2038"/>
                  <a:pt x="7906" y="1979"/>
                </a:cubicBezTo>
                <a:cubicBezTo>
                  <a:pt x="7918" y="1955"/>
                  <a:pt x="7882" y="1884"/>
                  <a:pt x="7847" y="1836"/>
                </a:cubicBezTo>
                <a:cubicBezTo>
                  <a:pt x="7807" y="1806"/>
                  <a:pt x="7083" y="1226"/>
                  <a:pt x="6150" y="1226"/>
                </a:cubicBezTo>
                <a:cubicBezTo>
                  <a:pt x="5968" y="1226"/>
                  <a:pt x="5779" y="1248"/>
                  <a:pt x="5585" y="1300"/>
                </a:cubicBezTo>
                <a:cubicBezTo>
                  <a:pt x="5430" y="1336"/>
                  <a:pt x="5299" y="1383"/>
                  <a:pt x="5168" y="1455"/>
                </a:cubicBezTo>
                <a:cubicBezTo>
                  <a:pt x="5144" y="1407"/>
                  <a:pt x="5132" y="1360"/>
                  <a:pt x="5108" y="1300"/>
                </a:cubicBezTo>
                <a:cubicBezTo>
                  <a:pt x="4584" y="181"/>
                  <a:pt x="3382" y="2"/>
                  <a:pt x="3322" y="2"/>
                </a:cubicBezTo>
                <a:cubicBezTo>
                  <a:pt x="3313" y="1"/>
                  <a:pt x="3304" y="0"/>
                  <a:pt x="3294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732" name="Google Shape;12732;p83"/>
          <p:cNvGrpSpPr/>
          <p:nvPr/>
        </p:nvGrpSpPr>
        <p:grpSpPr>
          <a:xfrm>
            <a:off x="10041703" y="3848472"/>
            <a:ext cx="246912" cy="489728"/>
            <a:chOff x="7531277" y="2886354"/>
            <a:chExt cx="185184" cy="367296"/>
          </a:xfrm>
          <a:solidFill>
            <a:srgbClr val="D2DE00"/>
          </a:solidFill>
        </p:grpSpPr>
        <p:sp>
          <p:nvSpPr>
            <p:cNvPr id="12733" name="Google Shape;12733;p83"/>
            <p:cNvSpPr/>
            <p:nvPr/>
          </p:nvSpPr>
          <p:spPr>
            <a:xfrm>
              <a:off x="7531277" y="2886354"/>
              <a:ext cx="185184" cy="367296"/>
            </a:xfrm>
            <a:custGeom>
              <a:avLst/>
              <a:gdLst/>
              <a:ahLst/>
              <a:cxnLst/>
              <a:rect l="l" t="t" r="r" b="b"/>
              <a:pathLst>
                <a:path w="5787" h="11478" extrusionOk="0">
                  <a:moveTo>
                    <a:pt x="2894" y="667"/>
                  </a:moveTo>
                  <a:lnTo>
                    <a:pt x="4810" y="5775"/>
                  </a:lnTo>
                  <a:lnTo>
                    <a:pt x="3977" y="5775"/>
                  </a:lnTo>
                  <a:cubicBezTo>
                    <a:pt x="3894" y="5775"/>
                    <a:pt x="3822" y="5846"/>
                    <a:pt x="3822" y="5942"/>
                  </a:cubicBezTo>
                  <a:cubicBezTo>
                    <a:pt x="3822" y="6025"/>
                    <a:pt x="3894" y="6096"/>
                    <a:pt x="3977" y="6096"/>
                  </a:cubicBezTo>
                  <a:lnTo>
                    <a:pt x="4179" y="6096"/>
                  </a:lnTo>
                  <a:lnTo>
                    <a:pt x="5156" y="8287"/>
                  </a:lnTo>
                  <a:lnTo>
                    <a:pt x="4513" y="8287"/>
                  </a:lnTo>
                  <a:cubicBezTo>
                    <a:pt x="4429" y="8287"/>
                    <a:pt x="4358" y="8359"/>
                    <a:pt x="4358" y="8454"/>
                  </a:cubicBezTo>
                  <a:cubicBezTo>
                    <a:pt x="4358" y="8549"/>
                    <a:pt x="4429" y="8620"/>
                    <a:pt x="4513" y="8620"/>
                  </a:cubicBezTo>
                  <a:lnTo>
                    <a:pt x="4632" y="8620"/>
                  </a:lnTo>
                  <a:lnTo>
                    <a:pt x="5310" y="9716"/>
                  </a:lnTo>
                  <a:lnTo>
                    <a:pt x="500" y="9716"/>
                  </a:lnTo>
                  <a:lnTo>
                    <a:pt x="1167" y="8620"/>
                  </a:lnTo>
                  <a:lnTo>
                    <a:pt x="2894" y="8620"/>
                  </a:lnTo>
                  <a:cubicBezTo>
                    <a:pt x="2977" y="8620"/>
                    <a:pt x="3060" y="8549"/>
                    <a:pt x="3060" y="8454"/>
                  </a:cubicBezTo>
                  <a:cubicBezTo>
                    <a:pt x="3060" y="8359"/>
                    <a:pt x="2977" y="8287"/>
                    <a:pt x="2894" y="8287"/>
                  </a:cubicBezTo>
                  <a:lnTo>
                    <a:pt x="631" y="8287"/>
                  </a:lnTo>
                  <a:lnTo>
                    <a:pt x="1608" y="6096"/>
                  </a:lnTo>
                  <a:lnTo>
                    <a:pt x="2346" y="6096"/>
                  </a:lnTo>
                  <a:cubicBezTo>
                    <a:pt x="2429" y="6096"/>
                    <a:pt x="2501" y="6025"/>
                    <a:pt x="2501" y="5942"/>
                  </a:cubicBezTo>
                  <a:cubicBezTo>
                    <a:pt x="2501" y="5846"/>
                    <a:pt x="2429" y="5775"/>
                    <a:pt x="2346" y="5775"/>
                  </a:cubicBezTo>
                  <a:lnTo>
                    <a:pt x="977" y="5775"/>
                  </a:lnTo>
                  <a:lnTo>
                    <a:pt x="2894" y="667"/>
                  </a:lnTo>
                  <a:close/>
                  <a:moveTo>
                    <a:pt x="3263" y="10049"/>
                  </a:moveTo>
                  <a:lnTo>
                    <a:pt x="3263" y="11145"/>
                  </a:lnTo>
                  <a:lnTo>
                    <a:pt x="2524" y="11145"/>
                  </a:lnTo>
                  <a:lnTo>
                    <a:pt x="2524" y="10049"/>
                  </a:lnTo>
                  <a:close/>
                  <a:moveTo>
                    <a:pt x="2882" y="0"/>
                  </a:moveTo>
                  <a:cubicBezTo>
                    <a:pt x="2810" y="0"/>
                    <a:pt x="2751" y="48"/>
                    <a:pt x="2715" y="108"/>
                  </a:cubicBezTo>
                  <a:lnTo>
                    <a:pt x="560" y="5870"/>
                  </a:lnTo>
                  <a:cubicBezTo>
                    <a:pt x="548" y="5906"/>
                    <a:pt x="548" y="5965"/>
                    <a:pt x="572" y="6013"/>
                  </a:cubicBezTo>
                  <a:cubicBezTo>
                    <a:pt x="596" y="6061"/>
                    <a:pt x="667" y="6084"/>
                    <a:pt x="703" y="6084"/>
                  </a:cubicBezTo>
                  <a:lnTo>
                    <a:pt x="1227" y="6084"/>
                  </a:lnTo>
                  <a:lnTo>
                    <a:pt x="203" y="8359"/>
                  </a:lnTo>
                  <a:cubicBezTo>
                    <a:pt x="167" y="8406"/>
                    <a:pt x="191" y="8478"/>
                    <a:pt x="215" y="8525"/>
                  </a:cubicBezTo>
                  <a:cubicBezTo>
                    <a:pt x="250" y="8573"/>
                    <a:pt x="298" y="8597"/>
                    <a:pt x="369" y="8597"/>
                  </a:cubicBezTo>
                  <a:lnTo>
                    <a:pt x="750" y="8597"/>
                  </a:lnTo>
                  <a:lnTo>
                    <a:pt x="36" y="9787"/>
                  </a:lnTo>
                  <a:cubicBezTo>
                    <a:pt x="0" y="9835"/>
                    <a:pt x="0" y="9906"/>
                    <a:pt x="36" y="9954"/>
                  </a:cubicBezTo>
                  <a:cubicBezTo>
                    <a:pt x="72" y="10013"/>
                    <a:pt x="119" y="10049"/>
                    <a:pt x="191" y="10049"/>
                  </a:cubicBezTo>
                  <a:lnTo>
                    <a:pt x="2179" y="10049"/>
                  </a:lnTo>
                  <a:lnTo>
                    <a:pt x="2179" y="11145"/>
                  </a:lnTo>
                  <a:lnTo>
                    <a:pt x="1989" y="11145"/>
                  </a:lnTo>
                  <a:cubicBezTo>
                    <a:pt x="1893" y="11145"/>
                    <a:pt x="1822" y="11228"/>
                    <a:pt x="1822" y="11311"/>
                  </a:cubicBezTo>
                  <a:cubicBezTo>
                    <a:pt x="1822" y="11407"/>
                    <a:pt x="1893" y="11478"/>
                    <a:pt x="1989" y="11478"/>
                  </a:cubicBezTo>
                  <a:lnTo>
                    <a:pt x="3786" y="11478"/>
                  </a:lnTo>
                  <a:cubicBezTo>
                    <a:pt x="3870" y="11478"/>
                    <a:pt x="3953" y="11407"/>
                    <a:pt x="3953" y="11311"/>
                  </a:cubicBezTo>
                  <a:cubicBezTo>
                    <a:pt x="3953" y="11228"/>
                    <a:pt x="3870" y="11145"/>
                    <a:pt x="3786" y="11145"/>
                  </a:cubicBezTo>
                  <a:lnTo>
                    <a:pt x="3596" y="11145"/>
                  </a:lnTo>
                  <a:lnTo>
                    <a:pt x="3596" y="10049"/>
                  </a:lnTo>
                  <a:lnTo>
                    <a:pt x="5584" y="10049"/>
                  </a:lnTo>
                  <a:cubicBezTo>
                    <a:pt x="5644" y="10049"/>
                    <a:pt x="5703" y="10013"/>
                    <a:pt x="5739" y="9954"/>
                  </a:cubicBezTo>
                  <a:cubicBezTo>
                    <a:pt x="5787" y="9918"/>
                    <a:pt x="5787" y="9859"/>
                    <a:pt x="5739" y="9787"/>
                  </a:cubicBezTo>
                  <a:lnTo>
                    <a:pt x="5025" y="8597"/>
                  </a:lnTo>
                  <a:lnTo>
                    <a:pt x="5406" y="8597"/>
                  </a:lnTo>
                  <a:cubicBezTo>
                    <a:pt x="5465" y="8597"/>
                    <a:pt x="5513" y="8573"/>
                    <a:pt x="5549" y="8525"/>
                  </a:cubicBezTo>
                  <a:cubicBezTo>
                    <a:pt x="5572" y="8490"/>
                    <a:pt x="5572" y="8418"/>
                    <a:pt x="5561" y="8359"/>
                  </a:cubicBezTo>
                  <a:lnTo>
                    <a:pt x="4537" y="6084"/>
                  </a:lnTo>
                  <a:lnTo>
                    <a:pt x="5049" y="6084"/>
                  </a:lnTo>
                  <a:cubicBezTo>
                    <a:pt x="5108" y="6084"/>
                    <a:pt x="5156" y="6061"/>
                    <a:pt x="5191" y="6013"/>
                  </a:cubicBezTo>
                  <a:cubicBezTo>
                    <a:pt x="5215" y="5965"/>
                    <a:pt x="5227" y="5906"/>
                    <a:pt x="5203" y="5870"/>
                  </a:cubicBezTo>
                  <a:lnTo>
                    <a:pt x="3048" y="108"/>
                  </a:lnTo>
                  <a:cubicBezTo>
                    <a:pt x="3013" y="48"/>
                    <a:pt x="2953" y="0"/>
                    <a:pt x="288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34" name="Google Shape;12734;p83"/>
            <p:cNvSpPr/>
            <p:nvPr/>
          </p:nvSpPr>
          <p:spPr>
            <a:xfrm>
              <a:off x="7642157" y="3151154"/>
              <a:ext cx="16032" cy="10688"/>
            </a:xfrm>
            <a:custGeom>
              <a:avLst/>
              <a:gdLst/>
              <a:ahLst/>
              <a:cxnLst/>
              <a:rect l="l" t="t" r="r" b="b"/>
              <a:pathLst>
                <a:path w="501" h="334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50"/>
                    <a:pt x="71" y="334"/>
                    <a:pt x="155" y="334"/>
                  </a:cubicBezTo>
                  <a:lnTo>
                    <a:pt x="333" y="334"/>
                  </a:lnTo>
                  <a:cubicBezTo>
                    <a:pt x="429" y="334"/>
                    <a:pt x="500" y="250"/>
                    <a:pt x="500" y="167"/>
                  </a:cubicBezTo>
                  <a:cubicBezTo>
                    <a:pt x="500" y="72"/>
                    <a:pt x="429" y="0"/>
                    <a:pt x="33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35" name="Google Shape;12735;p83"/>
            <p:cNvSpPr/>
            <p:nvPr/>
          </p:nvSpPr>
          <p:spPr>
            <a:xfrm>
              <a:off x="7625005" y="3070738"/>
              <a:ext cx="16032" cy="10336"/>
            </a:xfrm>
            <a:custGeom>
              <a:avLst/>
              <a:gdLst/>
              <a:ahLst/>
              <a:cxnLst/>
              <a:rect l="l" t="t" r="r" b="b"/>
              <a:pathLst>
                <a:path w="501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334" y="322"/>
                  </a:lnTo>
                  <a:cubicBezTo>
                    <a:pt x="429" y="322"/>
                    <a:pt x="500" y="251"/>
                    <a:pt x="500" y="168"/>
                  </a:cubicBezTo>
                  <a:cubicBezTo>
                    <a:pt x="500" y="72"/>
                    <a:pt x="429" y="1"/>
                    <a:pt x="3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736" name="Google Shape;12736;p83"/>
          <p:cNvGrpSpPr/>
          <p:nvPr/>
        </p:nvGrpSpPr>
        <p:grpSpPr>
          <a:xfrm>
            <a:off x="9235516" y="3848984"/>
            <a:ext cx="396245" cy="489728"/>
            <a:chOff x="6926637" y="2886738"/>
            <a:chExt cx="297184" cy="367296"/>
          </a:xfrm>
          <a:solidFill>
            <a:srgbClr val="D2DE00"/>
          </a:solidFill>
        </p:grpSpPr>
        <p:sp>
          <p:nvSpPr>
            <p:cNvPr id="12737" name="Google Shape;12737;p83"/>
            <p:cNvSpPr/>
            <p:nvPr/>
          </p:nvSpPr>
          <p:spPr>
            <a:xfrm>
              <a:off x="7006637" y="2961202"/>
              <a:ext cx="106720" cy="100064"/>
            </a:xfrm>
            <a:custGeom>
              <a:avLst/>
              <a:gdLst/>
              <a:ahLst/>
              <a:cxnLst/>
              <a:rect l="l" t="t" r="r" b="b"/>
              <a:pathLst>
                <a:path w="3335" h="3127" extrusionOk="0">
                  <a:moveTo>
                    <a:pt x="2155" y="1"/>
                  </a:moveTo>
                  <a:cubicBezTo>
                    <a:pt x="1646" y="1"/>
                    <a:pt x="1141" y="200"/>
                    <a:pt x="762" y="578"/>
                  </a:cubicBezTo>
                  <a:cubicBezTo>
                    <a:pt x="108" y="1233"/>
                    <a:pt x="0" y="2281"/>
                    <a:pt x="512" y="3055"/>
                  </a:cubicBezTo>
                  <a:cubicBezTo>
                    <a:pt x="536" y="3091"/>
                    <a:pt x="596" y="3126"/>
                    <a:pt x="643" y="3126"/>
                  </a:cubicBezTo>
                  <a:cubicBezTo>
                    <a:pt x="667" y="3126"/>
                    <a:pt x="703" y="3114"/>
                    <a:pt x="727" y="3091"/>
                  </a:cubicBezTo>
                  <a:cubicBezTo>
                    <a:pt x="810" y="3055"/>
                    <a:pt x="834" y="2948"/>
                    <a:pt x="774" y="2852"/>
                  </a:cubicBezTo>
                  <a:cubicBezTo>
                    <a:pt x="346" y="2221"/>
                    <a:pt x="429" y="1352"/>
                    <a:pt x="989" y="805"/>
                  </a:cubicBezTo>
                  <a:cubicBezTo>
                    <a:pt x="1306" y="488"/>
                    <a:pt x="1726" y="322"/>
                    <a:pt x="2149" y="322"/>
                  </a:cubicBezTo>
                  <a:cubicBezTo>
                    <a:pt x="2457" y="322"/>
                    <a:pt x="2766" y="410"/>
                    <a:pt x="3036" y="590"/>
                  </a:cubicBezTo>
                  <a:cubicBezTo>
                    <a:pt x="3065" y="609"/>
                    <a:pt x="3099" y="619"/>
                    <a:pt x="3134" y="619"/>
                  </a:cubicBezTo>
                  <a:cubicBezTo>
                    <a:pt x="3186" y="619"/>
                    <a:pt x="3239" y="597"/>
                    <a:pt x="3275" y="555"/>
                  </a:cubicBezTo>
                  <a:cubicBezTo>
                    <a:pt x="3334" y="471"/>
                    <a:pt x="3310" y="376"/>
                    <a:pt x="3227" y="328"/>
                  </a:cubicBezTo>
                  <a:cubicBezTo>
                    <a:pt x="2900" y="107"/>
                    <a:pt x="2527" y="1"/>
                    <a:pt x="2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38" name="Google Shape;12738;p83"/>
            <p:cNvSpPr/>
            <p:nvPr/>
          </p:nvSpPr>
          <p:spPr>
            <a:xfrm>
              <a:off x="7037485" y="2986738"/>
              <a:ext cx="106720" cy="100800"/>
            </a:xfrm>
            <a:custGeom>
              <a:avLst/>
              <a:gdLst/>
              <a:ahLst/>
              <a:cxnLst/>
              <a:rect l="l" t="t" r="r" b="b"/>
              <a:pathLst>
                <a:path w="3335" h="3150" extrusionOk="0">
                  <a:moveTo>
                    <a:pt x="2689" y="0"/>
                  </a:moveTo>
                  <a:cubicBezTo>
                    <a:pt x="2658" y="0"/>
                    <a:pt x="2626" y="10"/>
                    <a:pt x="2596" y="30"/>
                  </a:cubicBezTo>
                  <a:cubicBezTo>
                    <a:pt x="2525" y="78"/>
                    <a:pt x="2489" y="185"/>
                    <a:pt x="2549" y="269"/>
                  </a:cubicBezTo>
                  <a:cubicBezTo>
                    <a:pt x="2977" y="911"/>
                    <a:pt x="2894" y="1781"/>
                    <a:pt x="2346" y="2328"/>
                  </a:cubicBezTo>
                  <a:cubicBezTo>
                    <a:pt x="2025" y="2643"/>
                    <a:pt x="1605" y="2808"/>
                    <a:pt x="1183" y="2808"/>
                  </a:cubicBezTo>
                  <a:cubicBezTo>
                    <a:pt x="872" y="2808"/>
                    <a:pt x="560" y="2718"/>
                    <a:pt x="287" y="2531"/>
                  </a:cubicBezTo>
                  <a:cubicBezTo>
                    <a:pt x="261" y="2518"/>
                    <a:pt x="231" y="2511"/>
                    <a:pt x="200" y="2511"/>
                  </a:cubicBezTo>
                  <a:cubicBezTo>
                    <a:pt x="144" y="2511"/>
                    <a:pt x="87" y="2533"/>
                    <a:pt x="48" y="2578"/>
                  </a:cubicBezTo>
                  <a:cubicBezTo>
                    <a:pt x="1" y="2650"/>
                    <a:pt x="25" y="2757"/>
                    <a:pt x="96" y="2816"/>
                  </a:cubicBezTo>
                  <a:cubicBezTo>
                    <a:pt x="418" y="3043"/>
                    <a:pt x="799" y="3150"/>
                    <a:pt x="1180" y="3150"/>
                  </a:cubicBezTo>
                  <a:cubicBezTo>
                    <a:pt x="1691" y="3150"/>
                    <a:pt x="2192" y="2947"/>
                    <a:pt x="2584" y="2566"/>
                  </a:cubicBezTo>
                  <a:cubicBezTo>
                    <a:pt x="3239" y="1888"/>
                    <a:pt x="3335" y="852"/>
                    <a:pt x="2834" y="78"/>
                  </a:cubicBezTo>
                  <a:cubicBezTo>
                    <a:pt x="2804" y="32"/>
                    <a:pt x="2748" y="0"/>
                    <a:pt x="268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39" name="Google Shape;12739;p83"/>
            <p:cNvSpPr/>
            <p:nvPr/>
          </p:nvSpPr>
          <p:spPr>
            <a:xfrm>
              <a:off x="6926637" y="2886738"/>
              <a:ext cx="297184" cy="367296"/>
            </a:xfrm>
            <a:custGeom>
              <a:avLst/>
              <a:gdLst/>
              <a:ahLst/>
              <a:cxnLst/>
              <a:rect l="l" t="t" r="r" b="b"/>
              <a:pathLst>
                <a:path w="9287" h="11478" extrusionOk="0">
                  <a:moveTo>
                    <a:pt x="4644" y="441"/>
                  </a:moveTo>
                  <a:cubicBezTo>
                    <a:pt x="4822" y="691"/>
                    <a:pt x="5108" y="1191"/>
                    <a:pt x="4989" y="1631"/>
                  </a:cubicBezTo>
                  <a:cubicBezTo>
                    <a:pt x="4882" y="1608"/>
                    <a:pt x="4763" y="1608"/>
                    <a:pt x="4644" y="1608"/>
                  </a:cubicBezTo>
                  <a:cubicBezTo>
                    <a:pt x="4524" y="1608"/>
                    <a:pt x="4417" y="1608"/>
                    <a:pt x="4298" y="1631"/>
                  </a:cubicBezTo>
                  <a:cubicBezTo>
                    <a:pt x="4179" y="1191"/>
                    <a:pt x="4465" y="691"/>
                    <a:pt x="4644" y="441"/>
                  </a:cubicBezTo>
                  <a:close/>
                  <a:moveTo>
                    <a:pt x="3167" y="738"/>
                  </a:moveTo>
                  <a:lnTo>
                    <a:pt x="3167" y="738"/>
                  </a:lnTo>
                  <a:cubicBezTo>
                    <a:pt x="3441" y="893"/>
                    <a:pt x="3905" y="1250"/>
                    <a:pt x="3941" y="1703"/>
                  </a:cubicBezTo>
                  <a:cubicBezTo>
                    <a:pt x="3727" y="1762"/>
                    <a:pt x="3512" y="1846"/>
                    <a:pt x="3322" y="1965"/>
                  </a:cubicBezTo>
                  <a:cubicBezTo>
                    <a:pt x="3036" y="1608"/>
                    <a:pt x="3108" y="1036"/>
                    <a:pt x="3167" y="738"/>
                  </a:cubicBezTo>
                  <a:close/>
                  <a:moveTo>
                    <a:pt x="6120" y="738"/>
                  </a:moveTo>
                  <a:lnTo>
                    <a:pt x="6120" y="738"/>
                  </a:lnTo>
                  <a:cubicBezTo>
                    <a:pt x="6179" y="1048"/>
                    <a:pt x="6251" y="1608"/>
                    <a:pt x="5965" y="1965"/>
                  </a:cubicBezTo>
                  <a:cubicBezTo>
                    <a:pt x="5775" y="1846"/>
                    <a:pt x="5572" y="1774"/>
                    <a:pt x="5346" y="1703"/>
                  </a:cubicBezTo>
                  <a:cubicBezTo>
                    <a:pt x="5406" y="1250"/>
                    <a:pt x="5870" y="893"/>
                    <a:pt x="6120" y="738"/>
                  </a:cubicBezTo>
                  <a:close/>
                  <a:moveTo>
                    <a:pt x="1917" y="1572"/>
                  </a:moveTo>
                  <a:lnTo>
                    <a:pt x="1917" y="1572"/>
                  </a:lnTo>
                  <a:cubicBezTo>
                    <a:pt x="2024" y="1584"/>
                    <a:pt x="2155" y="1608"/>
                    <a:pt x="2310" y="1667"/>
                  </a:cubicBezTo>
                  <a:cubicBezTo>
                    <a:pt x="2548" y="1762"/>
                    <a:pt x="2858" y="1905"/>
                    <a:pt x="3012" y="2179"/>
                  </a:cubicBezTo>
                  <a:cubicBezTo>
                    <a:pt x="2834" y="2310"/>
                    <a:pt x="2667" y="2477"/>
                    <a:pt x="2536" y="2655"/>
                  </a:cubicBezTo>
                  <a:cubicBezTo>
                    <a:pt x="2143" y="2441"/>
                    <a:pt x="1977" y="1881"/>
                    <a:pt x="1917" y="1572"/>
                  </a:cubicBezTo>
                  <a:close/>
                  <a:moveTo>
                    <a:pt x="7382" y="1572"/>
                  </a:moveTo>
                  <a:cubicBezTo>
                    <a:pt x="7370" y="1667"/>
                    <a:pt x="7334" y="1810"/>
                    <a:pt x="7275" y="1953"/>
                  </a:cubicBezTo>
                  <a:cubicBezTo>
                    <a:pt x="7191" y="2191"/>
                    <a:pt x="7037" y="2501"/>
                    <a:pt x="6775" y="2655"/>
                  </a:cubicBezTo>
                  <a:cubicBezTo>
                    <a:pt x="6632" y="2477"/>
                    <a:pt x="6477" y="2310"/>
                    <a:pt x="6298" y="2179"/>
                  </a:cubicBezTo>
                  <a:cubicBezTo>
                    <a:pt x="6501" y="1774"/>
                    <a:pt x="7072" y="1631"/>
                    <a:pt x="7382" y="1572"/>
                  </a:cubicBezTo>
                  <a:close/>
                  <a:moveTo>
                    <a:pt x="1642" y="2755"/>
                  </a:moveTo>
                  <a:cubicBezTo>
                    <a:pt x="1872" y="2755"/>
                    <a:pt x="2131" y="2801"/>
                    <a:pt x="2322" y="2953"/>
                  </a:cubicBezTo>
                  <a:cubicBezTo>
                    <a:pt x="2203" y="3144"/>
                    <a:pt x="2131" y="3358"/>
                    <a:pt x="2060" y="3572"/>
                  </a:cubicBezTo>
                  <a:cubicBezTo>
                    <a:pt x="1607" y="3548"/>
                    <a:pt x="1250" y="3084"/>
                    <a:pt x="1084" y="2822"/>
                  </a:cubicBezTo>
                  <a:cubicBezTo>
                    <a:pt x="1191" y="2786"/>
                    <a:pt x="1322" y="2774"/>
                    <a:pt x="1476" y="2763"/>
                  </a:cubicBezTo>
                  <a:cubicBezTo>
                    <a:pt x="1529" y="2758"/>
                    <a:pt x="1585" y="2755"/>
                    <a:pt x="1642" y="2755"/>
                  </a:cubicBezTo>
                  <a:close/>
                  <a:moveTo>
                    <a:pt x="7670" y="2763"/>
                  </a:moveTo>
                  <a:cubicBezTo>
                    <a:pt x="7877" y="2763"/>
                    <a:pt x="8075" y="2795"/>
                    <a:pt x="8215" y="2822"/>
                  </a:cubicBezTo>
                  <a:cubicBezTo>
                    <a:pt x="8156" y="2905"/>
                    <a:pt x="8084" y="3013"/>
                    <a:pt x="7977" y="3132"/>
                  </a:cubicBezTo>
                  <a:cubicBezTo>
                    <a:pt x="7799" y="3322"/>
                    <a:pt x="7549" y="3560"/>
                    <a:pt x="7239" y="3596"/>
                  </a:cubicBezTo>
                  <a:cubicBezTo>
                    <a:pt x="7180" y="3370"/>
                    <a:pt x="7084" y="3155"/>
                    <a:pt x="6965" y="2965"/>
                  </a:cubicBezTo>
                  <a:cubicBezTo>
                    <a:pt x="7160" y="2809"/>
                    <a:pt x="7422" y="2763"/>
                    <a:pt x="7670" y="2763"/>
                  </a:cubicBezTo>
                  <a:close/>
                  <a:moveTo>
                    <a:pt x="7544" y="3920"/>
                  </a:moveTo>
                  <a:cubicBezTo>
                    <a:pt x="7912" y="3920"/>
                    <a:pt x="8297" y="4139"/>
                    <a:pt x="8513" y="4287"/>
                  </a:cubicBezTo>
                  <a:cubicBezTo>
                    <a:pt x="8430" y="4346"/>
                    <a:pt x="8311" y="4417"/>
                    <a:pt x="8168" y="4477"/>
                  </a:cubicBezTo>
                  <a:cubicBezTo>
                    <a:pt x="7983" y="4569"/>
                    <a:pt x="7748" y="4655"/>
                    <a:pt x="7512" y="4655"/>
                  </a:cubicBezTo>
                  <a:cubicBezTo>
                    <a:pt x="7445" y="4655"/>
                    <a:pt x="7377" y="4648"/>
                    <a:pt x="7311" y="4632"/>
                  </a:cubicBezTo>
                  <a:cubicBezTo>
                    <a:pt x="7322" y="4525"/>
                    <a:pt x="7322" y="4406"/>
                    <a:pt x="7322" y="4287"/>
                  </a:cubicBezTo>
                  <a:cubicBezTo>
                    <a:pt x="7322" y="4167"/>
                    <a:pt x="7322" y="4072"/>
                    <a:pt x="7311" y="3953"/>
                  </a:cubicBezTo>
                  <a:cubicBezTo>
                    <a:pt x="7386" y="3930"/>
                    <a:pt x="7465" y="3920"/>
                    <a:pt x="7544" y="3920"/>
                  </a:cubicBezTo>
                  <a:close/>
                  <a:moveTo>
                    <a:pt x="1744" y="3920"/>
                  </a:moveTo>
                  <a:cubicBezTo>
                    <a:pt x="1823" y="3920"/>
                    <a:pt x="1901" y="3930"/>
                    <a:pt x="1977" y="3953"/>
                  </a:cubicBezTo>
                  <a:cubicBezTo>
                    <a:pt x="1965" y="4048"/>
                    <a:pt x="1965" y="4167"/>
                    <a:pt x="1965" y="4287"/>
                  </a:cubicBezTo>
                  <a:cubicBezTo>
                    <a:pt x="1965" y="4406"/>
                    <a:pt x="1965" y="4513"/>
                    <a:pt x="1977" y="4632"/>
                  </a:cubicBezTo>
                  <a:cubicBezTo>
                    <a:pt x="1903" y="4654"/>
                    <a:pt x="1827" y="4664"/>
                    <a:pt x="1751" y="4664"/>
                  </a:cubicBezTo>
                  <a:cubicBezTo>
                    <a:pt x="1383" y="4664"/>
                    <a:pt x="1003" y="4434"/>
                    <a:pt x="786" y="4287"/>
                  </a:cubicBezTo>
                  <a:cubicBezTo>
                    <a:pt x="1002" y="4139"/>
                    <a:pt x="1379" y="3920"/>
                    <a:pt x="1744" y="3920"/>
                  </a:cubicBezTo>
                  <a:close/>
                  <a:moveTo>
                    <a:pt x="7251" y="5001"/>
                  </a:moveTo>
                  <a:cubicBezTo>
                    <a:pt x="7680" y="5049"/>
                    <a:pt x="8037" y="5513"/>
                    <a:pt x="8215" y="5763"/>
                  </a:cubicBezTo>
                  <a:cubicBezTo>
                    <a:pt x="8108" y="5799"/>
                    <a:pt x="7977" y="5811"/>
                    <a:pt x="7834" y="5822"/>
                  </a:cubicBezTo>
                  <a:cubicBezTo>
                    <a:pt x="7790" y="5824"/>
                    <a:pt x="7743" y="5826"/>
                    <a:pt x="7695" y="5826"/>
                  </a:cubicBezTo>
                  <a:cubicBezTo>
                    <a:pt x="7451" y="5826"/>
                    <a:pt x="7176" y="5791"/>
                    <a:pt x="6977" y="5632"/>
                  </a:cubicBezTo>
                  <a:cubicBezTo>
                    <a:pt x="7096" y="5441"/>
                    <a:pt x="7180" y="5227"/>
                    <a:pt x="7251" y="5001"/>
                  </a:cubicBezTo>
                  <a:close/>
                  <a:moveTo>
                    <a:pt x="2072" y="4989"/>
                  </a:moveTo>
                  <a:cubicBezTo>
                    <a:pt x="2131" y="5215"/>
                    <a:pt x="2215" y="5418"/>
                    <a:pt x="2334" y="5608"/>
                  </a:cubicBezTo>
                  <a:cubicBezTo>
                    <a:pt x="2127" y="5775"/>
                    <a:pt x="1853" y="5826"/>
                    <a:pt x="1600" y="5826"/>
                  </a:cubicBezTo>
                  <a:cubicBezTo>
                    <a:pt x="1401" y="5826"/>
                    <a:pt x="1214" y="5794"/>
                    <a:pt x="1084" y="5763"/>
                  </a:cubicBezTo>
                  <a:cubicBezTo>
                    <a:pt x="1143" y="5668"/>
                    <a:pt x="1226" y="5572"/>
                    <a:pt x="1322" y="5453"/>
                  </a:cubicBezTo>
                  <a:cubicBezTo>
                    <a:pt x="1500" y="5263"/>
                    <a:pt x="1762" y="5013"/>
                    <a:pt x="2072" y="4989"/>
                  </a:cubicBezTo>
                  <a:close/>
                  <a:moveTo>
                    <a:pt x="4644" y="1941"/>
                  </a:moveTo>
                  <a:cubicBezTo>
                    <a:pt x="5941" y="1941"/>
                    <a:pt x="6989" y="3001"/>
                    <a:pt x="6989" y="4287"/>
                  </a:cubicBezTo>
                  <a:cubicBezTo>
                    <a:pt x="6989" y="5584"/>
                    <a:pt x="5941" y="6644"/>
                    <a:pt x="4644" y="6644"/>
                  </a:cubicBezTo>
                  <a:cubicBezTo>
                    <a:pt x="3346" y="6644"/>
                    <a:pt x="2298" y="5584"/>
                    <a:pt x="2298" y="4287"/>
                  </a:cubicBezTo>
                  <a:cubicBezTo>
                    <a:pt x="2298" y="2989"/>
                    <a:pt x="3346" y="1941"/>
                    <a:pt x="4644" y="1941"/>
                  </a:cubicBezTo>
                  <a:close/>
                  <a:moveTo>
                    <a:pt x="2512" y="5941"/>
                  </a:moveTo>
                  <a:cubicBezTo>
                    <a:pt x="2655" y="6120"/>
                    <a:pt x="2810" y="6287"/>
                    <a:pt x="2989" y="6418"/>
                  </a:cubicBezTo>
                  <a:cubicBezTo>
                    <a:pt x="2798" y="6799"/>
                    <a:pt x="2238" y="6965"/>
                    <a:pt x="1917" y="7025"/>
                  </a:cubicBezTo>
                  <a:cubicBezTo>
                    <a:pt x="1929" y="6918"/>
                    <a:pt x="1965" y="6787"/>
                    <a:pt x="2012" y="6656"/>
                  </a:cubicBezTo>
                  <a:cubicBezTo>
                    <a:pt x="2096" y="6406"/>
                    <a:pt x="2250" y="6096"/>
                    <a:pt x="2512" y="5941"/>
                  </a:cubicBezTo>
                  <a:close/>
                  <a:moveTo>
                    <a:pt x="6763" y="5941"/>
                  </a:moveTo>
                  <a:cubicBezTo>
                    <a:pt x="7144" y="6156"/>
                    <a:pt x="7311" y="6715"/>
                    <a:pt x="7370" y="7025"/>
                  </a:cubicBezTo>
                  <a:cubicBezTo>
                    <a:pt x="7275" y="7001"/>
                    <a:pt x="7144" y="6965"/>
                    <a:pt x="7001" y="6930"/>
                  </a:cubicBezTo>
                  <a:cubicBezTo>
                    <a:pt x="6739" y="6834"/>
                    <a:pt x="6429" y="6692"/>
                    <a:pt x="6287" y="6418"/>
                  </a:cubicBezTo>
                  <a:cubicBezTo>
                    <a:pt x="6465" y="6287"/>
                    <a:pt x="6620" y="6120"/>
                    <a:pt x="6763" y="5941"/>
                  </a:cubicBezTo>
                  <a:close/>
                  <a:moveTo>
                    <a:pt x="3322" y="6632"/>
                  </a:moveTo>
                  <a:cubicBezTo>
                    <a:pt x="3512" y="6751"/>
                    <a:pt x="3727" y="6823"/>
                    <a:pt x="3941" y="6894"/>
                  </a:cubicBezTo>
                  <a:cubicBezTo>
                    <a:pt x="3905" y="7323"/>
                    <a:pt x="3441" y="7680"/>
                    <a:pt x="3167" y="7858"/>
                  </a:cubicBezTo>
                  <a:cubicBezTo>
                    <a:pt x="3108" y="7549"/>
                    <a:pt x="3036" y="6989"/>
                    <a:pt x="3322" y="6632"/>
                  </a:cubicBezTo>
                  <a:close/>
                  <a:moveTo>
                    <a:pt x="5965" y="6608"/>
                  </a:moveTo>
                  <a:cubicBezTo>
                    <a:pt x="6263" y="6965"/>
                    <a:pt x="6191" y="7549"/>
                    <a:pt x="6120" y="7858"/>
                  </a:cubicBezTo>
                  <a:cubicBezTo>
                    <a:pt x="6025" y="7799"/>
                    <a:pt x="5929" y="7727"/>
                    <a:pt x="5810" y="7620"/>
                  </a:cubicBezTo>
                  <a:cubicBezTo>
                    <a:pt x="5608" y="7442"/>
                    <a:pt x="5370" y="7192"/>
                    <a:pt x="5346" y="6882"/>
                  </a:cubicBezTo>
                  <a:cubicBezTo>
                    <a:pt x="5572" y="6823"/>
                    <a:pt x="5775" y="6727"/>
                    <a:pt x="5965" y="6608"/>
                  </a:cubicBezTo>
                  <a:close/>
                  <a:moveTo>
                    <a:pt x="4989" y="6954"/>
                  </a:moveTo>
                  <a:cubicBezTo>
                    <a:pt x="5120" y="7382"/>
                    <a:pt x="4822" y="7894"/>
                    <a:pt x="4644" y="8156"/>
                  </a:cubicBezTo>
                  <a:cubicBezTo>
                    <a:pt x="4584" y="8073"/>
                    <a:pt x="4513" y="7954"/>
                    <a:pt x="4453" y="7823"/>
                  </a:cubicBezTo>
                  <a:cubicBezTo>
                    <a:pt x="4334" y="7585"/>
                    <a:pt x="4227" y="7251"/>
                    <a:pt x="4298" y="6954"/>
                  </a:cubicBezTo>
                  <a:lnTo>
                    <a:pt x="4298" y="6954"/>
                  </a:lnTo>
                  <a:cubicBezTo>
                    <a:pt x="4405" y="6965"/>
                    <a:pt x="4524" y="6965"/>
                    <a:pt x="4644" y="6965"/>
                  </a:cubicBezTo>
                  <a:cubicBezTo>
                    <a:pt x="4763" y="6965"/>
                    <a:pt x="4870" y="6965"/>
                    <a:pt x="4989" y="6954"/>
                  </a:cubicBezTo>
                  <a:close/>
                  <a:moveTo>
                    <a:pt x="488" y="7787"/>
                  </a:moveTo>
                  <a:lnTo>
                    <a:pt x="488" y="7787"/>
                  </a:lnTo>
                  <a:cubicBezTo>
                    <a:pt x="1774" y="8132"/>
                    <a:pt x="2608" y="8728"/>
                    <a:pt x="3084" y="9204"/>
                  </a:cubicBezTo>
                  <a:cubicBezTo>
                    <a:pt x="3370" y="9490"/>
                    <a:pt x="3572" y="9751"/>
                    <a:pt x="3691" y="9930"/>
                  </a:cubicBezTo>
                  <a:cubicBezTo>
                    <a:pt x="2322" y="9668"/>
                    <a:pt x="1500" y="9049"/>
                    <a:pt x="1060" y="8573"/>
                  </a:cubicBezTo>
                  <a:cubicBezTo>
                    <a:pt x="774" y="8275"/>
                    <a:pt x="595" y="8001"/>
                    <a:pt x="488" y="7787"/>
                  </a:cubicBezTo>
                  <a:close/>
                  <a:moveTo>
                    <a:pt x="8811" y="7787"/>
                  </a:moveTo>
                  <a:lnTo>
                    <a:pt x="8811" y="7787"/>
                  </a:lnTo>
                  <a:cubicBezTo>
                    <a:pt x="8704" y="7989"/>
                    <a:pt x="8525" y="8275"/>
                    <a:pt x="8251" y="8573"/>
                  </a:cubicBezTo>
                  <a:cubicBezTo>
                    <a:pt x="7787" y="9049"/>
                    <a:pt x="6977" y="9668"/>
                    <a:pt x="5632" y="9930"/>
                  </a:cubicBezTo>
                  <a:cubicBezTo>
                    <a:pt x="5965" y="9394"/>
                    <a:pt x="6894" y="8299"/>
                    <a:pt x="8811" y="7787"/>
                  </a:cubicBezTo>
                  <a:close/>
                  <a:moveTo>
                    <a:pt x="4644" y="0"/>
                  </a:moveTo>
                  <a:cubicBezTo>
                    <a:pt x="4584" y="0"/>
                    <a:pt x="4548" y="24"/>
                    <a:pt x="4513" y="60"/>
                  </a:cubicBezTo>
                  <a:cubicBezTo>
                    <a:pt x="4477" y="96"/>
                    <a:pt x="4120" y="512"/>
                    <a:pt x="3989" y="1036"/>
                  </a:cubicBezTo>
                  <a:cubicBezTo>
                    <a:pt x="3655" y="596"/>
                    <a:pt x="3167" y="346"/>
                    <a:pt x="3143" y="334"/>
                  </a:cubicBezTo>
                  <a:cubicBezTo>
                    <a:pt x="3114" y="326"/>
                    <a:pt x="3085" y="315"/>
                    <a:pt x="3057" y="315"/>
                  </a:cubicBezTo>
                  <a:cubicBezTo>
                    <a:pt x="3038" y="315"/>
                    <a:pt x="3019" y="320"/>
                    <a:pt x="3000" y="334"/>
                  </a:cubicBezTo>
                  <a:cubicBezTo>
                    <a:pt x="2965" y="346"/>
                    <a:pt x="2929" y="393"/>
                    <a:pt x="2917" y="441"/>
                  </a:cubicBezTo>
                  <a:cubicBezTo>
                    <a:pt x="2905" y="465"/>
                    <a:pt x="2739" y="1000"/>
                    <a:pt x="2798" y="1536"/>
                  </a:cubicBezTo>
                  <a:cubicBezTo>
                    <a:pt x="2334" y="1274"/>
                    <a:pt x="1774" y="1227"/>
                    <a:pt x="1738" y="1227"/>
                  </a:cubicBezTo>
                  <a:cubicBezTo>
                    <a:pt x="1691" y="1227"/>
                    <a:pt x="1655" y="1239"/>
                    <a:pt x="1607" y="1274"/>
                  </a:cubicBezTo>
                  <a:cubicBezTo>
                    <a:pt x="1572" y="1298"/>
                    <a:pt x="1548" y="1358"/>
                    <a:pt x="1560" y="1405"/>
                  </a:cubicBezTo>
                  <a:cubicBezTo>
                    <a:pt x="1560" y="1429"/>
                    <a:pt x="1607" y="2001"/>
                    <a:pt x="1869" y="2465"/>
                  </a:cubicBezTo>
                  <a:cubicBezTo>
                    <a:pt x="1769" y="2449"/>
                    <a:pt x="1670" y="2443"/>
                    <a:pt x="1574" y="2443"/>
                  </a:cubicBezTo>
                  <a:cubicBezTo>
                    <a:pt x="1158" y="2443"/>
                    <a:pt x="813" y="2565"/>
                    <a:pt x="774" y="2584"/>
                  </a:cubicBezTo>
                  <a:cubicBezTo>
                    <a:pt x="726" y="2596"/>
                    <a:pt x="679" y="2620"/>
                    <a:pt x="667" y="2667"/>
                  </a:cubicBezTo>
                  <a:cubicBezTo>
                    <a:pt x="655" y="2715"/>
                    <a:pt x="655" y="2763"/>
                    <a:pt x="667" y="2798"/>
                  </a:cubicBezTo>
                  <a:cubicBezTo>
                    <a:pt x="679" y="2834"/>
                    <a:pt x="941" y="3322"/>
                    <a:pt x="1369" y="3655"/>
                  </a:cubicBezTo>
                  <a:cubicBezTo>
                    <a:pt x="845" y="3786"/>
                    <a:pt x="429" y="4156"/>
                    <a:pt x="405" y="4167"/>
                  </a:cubicBezTo>
                  <a:cubicBezTo>
                    <a:pt x="369" y="4203"/>
                    <a:pt x="345" y="4251"/>
                    <a:pt x="345" y="4310"/>
                  </a:cubicBezTo>
                  <a:cubicBezTo>
                    <a:pt x="345" y="4346"/>
                    <a:pt x="357" y="4394"/>
                    <a:pt x="405" y="4441"/>
                  </a:cubicBezTo>
                  <a:cubicBezTo>
                    <a:pt x="429" y="4465"/>
                    <a:pt x="845" y="4822"/>
                    <a:pt x="1369" y="4965"/>
                  </a:cubicBezTo>
                  <a:cubicBezTo>
                    <a:pt x="941" y="5287"/>
                    <a:pt x="679" y="5775"/>
                    <a:pt x="667" y="5811"/>
                  </a:cubicBezTo>
                  <a:cubicBezTo>
                    <a:pt x="655" y="5858"/>
                    <a:pt x="643" y="5894"/>
                    <a:pt x="667" y="5941"/>
                  </a:cubicBezTo>
                  <a:cubicBezTo>
                    <a:pt x="679" y="5989"/>
                    <a:pt x="726" y="6013"/>
                    <a:pt x="774" y="6037"/>
                  </a:cubicBezTo>
                  <a:cubicBezTo>
                    <a:pt x="798" y="6049"/>
                    <a:pt x="1179" y="6168"/>
                    <a:pt x="1607" y="6168"/>
                  </a:cubicBezTo>
                  <a:cubicBezTo>
                    <a:pt x="1691" y="6168"/>
                    <a:pt x="1786" y="6168"/>
                    <a:pt x="1869" y="6156"/>
                  </a:cubicBezTo>
                  <a:lnTo>
                    <a:pt x="1869" y="6156"/>
                  </a:lnTo>
                  <a:cubicBezTo>
                    <a:pt x="1607" y="6608"/>
                    <a:pt x="1560" y="7180"/>
                    <a:pt x="1560" y="7204"/>
                  </a:cubicBezTo>
                  <a:cubicBezTo>
                    <a:pt x="1560" y="7251"/>
                    <a:pt x="1572" y="7299"/>
                    <a:pt x="1607" y="7346"/>
                  </a:cubicBezTo>
                  <a:cubicBezTo>
                    <a:pt x="1631" y="7370"/>
                    <a:pt x="1679" y="7382"/>
                    <a:pt x="1726" y="7382"/>
                  </a:cubicBezTo>
                  <a:lnTo>
                    <a:pt x="1738" y="7382"/>
                  </a:lnTo>
                  <a:cubicBezTo>
                    <a:pt x="1774" y="7382"/>
                    <a:pt x="2334" y="7346"/>
                    <a:pt x="2798" y="7073"/>
                  </a:cubicBezTo>
                  <a:lnTo>
                    <a:pt x="2798" y="7073"/>
                  </a:lnTo>
                  <a:cubicBezTo>
                    <a:pt x="2727" y="7608"/>
                    <a:pt x="2905" y="8132"/>
                    <a:pt x="2917" y="8180"/>
                  </a:cubicBezTo>
                  <a:cubicBezTo>
                    <a:pt x="2929" y="8216"/>
                    <a:pt x="2965" y="8263"/>
                    <a:pt x="3000" y="8275"/>
                  </a:cubicBezTo>
                  <a:cubicBezTo>
                    <a:pt x="3024" y="8299"/>
                    <a:pt x="3048" y="8299"/>
                    <a:pt x="3060" y="8299"/>
                  </a:cubicBezTo>
                  <a:cubicBezTo>
                    <a:pt x="3096" y="8299"/>
                    <a:pt x="3108" y="8299"/>
                    <a:pt x="3143" y="8275"/>
                  </a:cubicBezTo>
                  <a:cubicBezTo>
                    <a:pt x="3167" y="8263"/>
                    <a:pt x="3655" y="8013"/>
                    <a:pt x="3989" y="7585"/>
                  </a:cubicBezTo>
                  <a:cubicBezTo>
                    <a:pt x="4108" y="8013"/>
                    <a:pt x="4370" y="8370"/>
                    <a:pt x="4477" y="8501"/>
                  </a:cubicBezTo>
                  <a:lnTo>
                    <a:pt x="4477" y="10466"/>
                  </a:lnTo>
                  <a:cubicBezTo>
                    <a:pt x="4334" y="10287"/>
                    <a:pt x="4179" y="10121"/>
                    <a:pt x="4132" y="10085"/>
                  </a:cubicBezTo>
                  <a:cubicBezTo>
                    <a:pt x="4072" y="9966"/>
                    <a:pt x="3834" y="9501"/>
                    <a:pt x="3322" y="8978"/>
                  </a:cubicBezTo>
                  <a:cubicBezTo>
                    <a:pt x="2762" y="8442"/>
                    <a:pt x="1786" y="7727"/>
                    <a:pt x="226" y="7382"/>
                  </a:cubicBezTo>
                  <a:cubicBezTo>
                    <a:pt x="212" y="7379"/>
                    <a:pt x="198" y="7378"/>
                    <a:pt x="184" y="7378"/>
                  </a:cubicBezTo>
                  <a:cubicBezTo>
                    <a:pt x="139" y="7378"/>
                    <a:pt x="96" y="7393"/>
                    <a:pt x="60" y="7430"/>
                  </a:cubicBezTo>
                  <a:cubicBezTo>
                    <a:pt x="12" y="7477"/>
                    <a:pt x="0" y="7537"/>
                    <a:pt x="24" y="7596"/>
                  </a:cubicBezTo>
                  <a:cubicBezTo>
                    <a:pt x="24" y="7620"/>
                    <a:pt x="202" y="8180"/>
                    <a:pt x="786" y="8799"/>
                  </a:cubicBezTo>
                  <a:cubicBezTo>
                    <a:pt x="1310" y="9347"/>
                    <a:pt x="2274" y="10061"/>
                    <a:pt x="3893" y="10323"/>
                  </a:cubicBezTo>
                  <a:cubicBezTo>
                    <a:pt x="4001" y="10442"/>
                    <a:pt x="4334" y="10799"/>
                    <a:pt x="4465" y="11014"/>
                  </a:cubicBezTo>
                  <a:lnTo>
                    <a:pt x="4465" y="11311"/>
                  </a:lnTo>
                  <a:cubicBezTo>
                    <a:pt x="4465" y="11406"/>
                    <a:pt x="4536" y="11478"/>
                    <a:pt x="4632" y="11478"/>
                  </a:cubicBezTo>
                  <a:cubicBezTo>
                    <a:pt x="4715" y="11478"/>
                    <a:pt x="4786" y="11406"/>
                    <a:pt x="4786" y="11311"/>
                  </a:cubicBezTo>
                  <a:lnTo>
                    <a:pt x="4786" y="11014"/>
                  </a:lnTo>
                  <a:cubicBezTo>
                    <a:pt x="4941" y="10799"/>
                    <a:pt x="5251" y="10442"/>
                    <a:pt x="5358" y="10323"/>
                  </a:cubicBezTo>
                  <a:cubicBezTo>
                    <a:pt x="6989" y="10061"/>
                    <a:pt x="7942" y="9347"/>
                    <a:pt x="8465" y="8799"/>
                  </a:cubicBezTo>
                  <a:cubicBezTo>
                    <a:pt x="9049" y="8192"/>
                    <a:pt x="9227" y="7620"/>
                    <a:pt x="9227" y="7596"/>
                  </a:cubicBezTo>
                  <a:cubicBezTo>
                    <a:pt x="9287" y="7537"/>
                    <a:pt x="9275" y="7477"/>
                    <a:pt x="9227" y="7430"/>
                  </a:cubicBezTo>
                  <a:cubicBezTo>
                    <a:pt x="9191" y="7393"/>
                    <a:pt x="9148" y="7378"/>
                    <a:pt x="9103" y="7378"/>
                  </a:cubicBezTo>
                  <a:cubicBezTo>
                    <a:pt x="9089" y="7378"/>
                    <a:pt x="9075" y="7379"/>
                    <a:pt x="9061" y="7382"/>
                  </a:cubicBezTo>
                  <a:cubicBezTo>
                    <a:pt x="7501" y="7716"/>
                    <a:pt x="6525" y="8430"/>
                    <a:pt x="5965" y="8978"/>
                  </a:cubicBezTo>
                  <a:cubicBezTo>
                    <a:pt x="5453" y="9501"/>
                    <a:pt x="5215" y="9966"/>
                    <a:pt x="5155" y="10085"/>
                  </a:cubicBezTo>
                  <a:cubicBezTo>
                    <a:pt x="5108" y="10144"/>
                    <a:pt x="4953" y="10287"/>
                    <a:pt x="4810" y="10466"/>
                  </a:cubicBezTo>
                  <a:lnTo>
                    <a:pt x="4810" y="8501"/>
                  </a:lnTo>
                  <a:cubicBezTo>
                    <a:pt x="4917" y="8370"/>
                    <a:pt x="5179" y="8013"/>
                    <a:pt x="5298" y="7585"/>
                  </a:cubicBezTo>
                  <a:cubicBezTo>
                    <a:pt x="5632" y="8013"/>
                    <a:pt x="6120" y="8263"/>
                    <a:pt x="6144" y="8275"/>
                  </a:cubicBezTo>
                  <a:cubicBezTo>
                    <a:pt x="6179" y="8299"/>
                    <a:pt x="6191" y="8299"/>
                    <a:pt x="6227" y="8299"/>
                  </a:cubicBezTo>
                  <a:cubicBezTo>
                    <a:pt x="6239" y="8299"/>
                    <a:pt x="6263" y="8299"/>
                    <a:pt x="6287" y="8275"/>
                  </a:cubicBezTo>
                  <a:cubicBezTo>
                    <a:pt x="6322" y="8263"/>
                    <a:pt x="6358" y="8216"/>
                    <a:pt x="6370" y="8180"/>
                  </a:cubicBezTo>
                  <a:cubicBezTo>
                    <a:pt x="6382" y="8144"/>
                    <a:pt x="6549" y="7608"/>
                    <a:pt x="6489" y="7073"/>
                  </a:cubicBezTo>
                  <a:lnTo>
                    <a:pt x="6489" y="7073"/>
                  </a:lnTo>
                  <a:cubicBezTo>
                    <a:pt x="6953" y="7346"/>
                    <a:pt x="7513" y="7382"/>
                    <a:pt x="7549" y="7382"/>
                  </a:cubicBezTo>
                  <a:lnTo>
                    <a:pt x="7561" y="7382"/>
                  </a:lnTo>
                  <a:cubicBezTo>
                    <a:pt x="7608" y="7382"/>
                    <a:pt x="7656" y="7370"/>
                    <a:pt x="7680" y="7346"/>
                  </a:cubicBezTo>
                  <a:cubicBezTo>
                    <a:pt x="7715" y="7311"/>
                    <a:pt x="7739" y="7251"/>
                    <a:pt x="7727" y="7204"/>
                  </a:cubicBezTo>
                  <a:cubicBezTo>
                    <a:pt x="7727" y="7180"/>
                    <a:pt x="7680" y="6608"/>
                    <a:pt x="7418" y="6156"/>
                  </a:cubicBezTo>
                  <a:lnTo>
                    <a:pt x="7418" y="6156"/>
                  </a:lnTo>
                  <a:cubicBezTo>
                    <a:pt x="7501" y="6168"/>
                    <a:pt x="7596" y="6168"/>
                    <a:pt x="7680" y="6168"/>
                  </a:cubicBezTo>
                  <a:cubicBezTo>
                    <a:pt x="8108" y="6168"/>
                    <a:pt x="8489" y="6049"/>
                    <a:pt x="8513" y="6037"/>
                  </a:cubicBezTo>
                  <a:cubicBezTo>
                    <a:pt x="8561" y="6013"/>
                    <a:pt x="8596" y="5989"/>
                    <a:pt x="8620" y="5941"/>
                  </a:cubicBezTo>
                  <a:cubicBezTo>
                    <a:pt x="8632" y="5894"/>
                    <a:pt x="8632" y="5858"/>
                    <a:pt x="8620" y="5811"/>
                  </a:cubicBezTo>
                  <a:cubicBezTo>
                    <a:pt x="8608" y="5775"/>
                    <a:pt x="8346" y="5287"/>
                    <a:pt x="7918" y="4965"/>
                  </a:cubicBezTo>
                  <a:cubicBezTo>
                    <a:pt x="8442" y="4822"/>
                    <a:pt x="8858" y="4453"/>
                    <a:pt x="8882" y="4441"/>
                  </a:cubicBezTo>
                  <a:cubicBezTo>
                    <a:pt x="8918" y="4406"/>
                    <a:pt x="8942" y="4370"/>
                    <a:pt x="8942" y="4310"/>
                  </a:cubicBezTo>
                  <a:cubicBezTo>
                    <a:pt x="8942" y="4263"/>
                    <a:pt x="8930" y="4215"/>
                    <a:pt x="8882" y="4167"/>
                  </a:cubicBezTo>
                  <a:cubicBezTo>
                    <a:pt x="8858" y="4144"/>
                    <a:pt x="8442" y="3786"/>
                    <a:pt x="7918" y="3655"/>
                  </a:cubicBezTo>
                  <a:cubicBezTo>
                    <a:pt x="8346" y="3322"/>
                    <a:pt x="8596" y="2834"/>
                    <a:pt x="8620" y="2798"/>
                  </a:cubicBezTo>
                  <a:cubicBezTo>
                    <a:pt x="8632" y="2763"/>
                    <a:pt x="8644" y="2715"/>
                    <a:pt x="8620" y="2667"/>
                  </a:cubicBezTo>
                  <a:cubicBezTo>
                    <a:pt x="8608" y="2620"/>
                    <a:pt x="8561" y="2596"/>
                    <a:pt x="8513" y="2584"/>
                  </a:cubicBezTo>
                  <a:cubicBezTo>
                    <a:pt x="8483" y="2564"/>
                    <a:pt x="8108" y="2451"/>
                    <a:pt x="7664" y="2451"/>
                  </a:cubicBezTo>
                  <a:cubicBezTo>
                    <a:pt x="7580" y="2451"/>
                    <a:pt x="7493" y="2455"/>
                    <a:pt x="7406" y="2465"/>
                  </a:cubicBezTo>
                  <a:cubicBezTo>
                    <a:pt x="7680" y="2001"/>
                    <a:pt x="7727" y="1429"/>
                    <a:pt x="7727" y="1405"/>
                  </a:cubicBezTo>
                  <a:cubicBezTo>
                    <a:pt x="7727" y="1358"/>
                    <a:pt x="7703" y="1310"/>
                    <a:pt x="7680" y="1274"/>
                  </a:cubicBezTo>
                  <a:cubicBezTo>
                    <a:pt x="7650" y="1245"/>
                    <a:pt x="7605" y="1224"/>
                    <a:pt x="7570" y="1224"/>
                  </a:cubicBezTo>
                  <a:cubicBezTo>
                    <a:pt x="7562" y="1224"/>
                    <a:pt x="7555" y="1225"/>
                    <a:pt x="7549" y="1227"/>
                  </a:cubicBezTo>
                  <a:cubicBezTo>
                    <a:pt x="7513" y="1227"/>
                    <a:pt x="6953" y="1274"/>
                    <a:pt x="6489" y="1536"/>
                  </a:cubicBezTo>
                  <a:cubicBezTo>
                    <a:pt x="6560" y="1000"/>
                    <a:pt x="6382" y="477"/>
                    <a:pt x="6370" y="441"/>
                  </a:cubicBezTo>
                  <a:cubicBezTo>
                    <a:pt x="6358" y="393"/>
                    <a:pt x="6322" y="346"/>
                    <a:pt x="6287" y="334"/>
                  </a:cubicBezTo>
                  <a:cubicBezTo>
                    <a:pt x="6263" y="328"/>
                    <a:pt x="6239" y="325"/>
                    <a:pt x="6215" y="325"/>
                  </a:cubicBezTo>
                  <a:cubicBezTo>
                    <a:pt x="6191" y="325"/>
                    <a:pt x="6168" y="328"/>
                    <a:pt x="6144" y="334"/>
                  </a:cubicBezTo>
                  <a:cubicBezTo>
                    <a:pt x="6120" y="346"/>
                    <a:pt x="5620" y="596"/>
                    <a:pt x="5298" y="1036"/>
                  </a:cubicBezTo>
                  <a:cubicBezTo>
                    <a:pt x="5167" y="512"/>
                    <a:pt x="4786" y="96"/>
                    <a:pt x="4774" y="60"/>
                  </a:cubicBezTo>
                  <a:cubicBezTo>
                    <a:pt x="4751" y="36"/>
                    <a:pt x="4703" y="0"/>
                    <a:pt x="464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740" name="Google Shape;12740;p83"/>
          <p:cNvSpPr/>
          <p:nvPr/>
        </p:nvSpPr>
        <p:spPr>
          <a:xfrm>
            <a:off x="7007420" y="3847960"/>
            <a:ext cx="461824" cy="490752"/>
          </a:xfrm>
          <a:custGeom>
            <a:avLst/>
            <a:gdLst/>
            <a:ahLst/>
            <a:cxnLst/>
            <a:rect l="l" t="t" r="r" b="b"/>
            <a:pathLst>
              <a:path w="10824" h="11502" extrusionOk="0">
                <a:moveTo>
                  <a:pt x="5430" y="441"/>
                </a:moveTo>
                <a:cubicBezTo>
                  <a:pt x="5584" y="620"/>
                  <a:pt x="5846" y="977"/>
                  <a:pt x="6192" y="1453"/>
                </a:cubicBezTo>
                <a:cubicBezTo>
                  <a:pt x="5906" y="1727"/>
                  <a:pt x="5656" y="2013"/>
                  <a:pt x="5430" y="2275"/>
                </a:cubicBezTo>
                <a:cubicBezTo>
                  <a:pt x="5203" y="2013"/>
                  <a:pt x="4953" y="1727"/>
                  <a:pt x="4668" y="1453"/>
                </a:cubicBezTo>
                <a:cubicBezTo>
                  <a:pt x="5001" y="977"/>
                  <a:pt x="5287" y="643"/>
                  <a:pt x="5430" y="441"/>
                </a:cubicBezTo>
                <a:close/>
                <a:moveTo>
                  <a:pt x="6906" y="1274"/>
                </a:moveTo>
                <a:cubicBezTo>
                  <a:pt x="7204" y="1846"/>
                  <a:pt x="8061" y="3596"/>
                  <a:pt x="8061" y="4775"/>
                </a:cubicBezTo>
                <a:cubicBezTo>
                  <a:pt x="8061" y="5811"/>
                  <a:pt x="7454" y="6704"/>
                  <a:pt x="6596" y="7120"/>
                </a:cubicBezTo>
                <a:cubicBezTo>
                  <a:pt x="6632" y="7061"/>
                  <a:pt x="6680" y="7001"/>
                  <a:pt x="6715" y="6930"/>
                </a:cubicBezTo>
                <a:cubicBezTo>
                  <a:pt x="6954" y="6513"/>
                  <a:pt x="7037" y="5989"/>
                  <a:pt x="6977" y="5394"/>
                </a:cubicBezTo>
                <a:cubicBezTo>
                  <a:pt x="6906" y="4739"/>
                  <a:pt x="6656" y="4049"/>
                  <a:pt x="6215" y="3334"/>
                </a:cubicBezTo>
                <a:cubicBezTo>
                  <a:pt x="6192" y="3279"/>
                  <a:pt x="6138" y="3250"/>
                  <a:pt x="6076" y="3250"/>
                </a:cubicBezTo>
                <a:cubicBezTo>
                  <a:pt x="6044" y="3250"/>
                  <a:pt x="6010" y="3258"/>
                  <a:pt x="5977" y="3275"/>
                </a:cubicBezTo>
                <a:cubicBezTo>
                  <a:pt x="5906" y="3310"/>
                  <a:pt x="5882" y="3418"/>
                  <a:pt x="5918" y="3513"/>
                </a:cubicBezTo>
                <a:cubicBezTo>
                  <a:pt x="6680" y="4763"/>
                  <a:pt x="6858" y="5965"/>
                  <a:pt x="6418" y="6775"/>
                </a:cubicBezTo>
                <a:cubicBezTo>
                  <a:pt x="6180" y="7156"/>
                  <a:pt x="5822" y="7394"/>
                  <a:pt x="5430" y="7394"/>
                </a:cubicBezTo>
                <a:cubicBezTo>
                  <a:pt x="3989" y="7394"/>
                  <a:pt x="2810" y="6216"/>
                  <a:pt x="2810" y="4775"/>
                </a:cubicBezTo>
                <a:cubicBezTo>
                  <a:pt x="2810" y="3596"/>
                  <a:pt x="3679" y="1846"/>
                  <a:pt x="3977" y="1274"/>
                </a:cubicBezTo>
                <a:cubicBezTo>
                  <a:pt x="4584" y="1834"/>
                  <a:pt x="5096" y="2394"/>
                  <a:pt x="5525" y="2941"/>
                </a:cubicBezTo>
                <a:cubicBezTo>
                  <a:pt x="5549" y="2989"/>
                  <a:pt x="5608" y="3025"/>
                  <a:pt x="5656" y="3025"/>
                </a:cubicBezTo>
                <a:cubicBezTo>
                  <a:pt x="5680" y="3025"/>
                  <a:pt x="5727" y="3001"/>
                  <a:pt x="5763" y="2989"/>
                </a:cubicBezTo>
                <a:cubicBezTo>
                  <a:pt x="5834" y="2929"/>
                  <a:pt x="5846" y="2822"/>
                  <a:pt x="5787" y="2751"/>
                </a:cubicBezTo>
                <a:lnTo>
                  <a:pt x="5656" y="2572"/>
                </a:lnTo>
                <a:cubicBezTo>
                  <a:pt x="6013" y="2144"/>
                  <a:pt x="6430" y="1715"/>
                  <a:pt x="6906" y="1274"/>
                </a:cubicBezTo>
                <a:close/>
                <a:moveTo>
                  <a:pt x="5608" y="7716"/>
                </a:moveTo>
                <a:lnTo>
                  <a:pt x="5608" y="10061"/>
                </a:lnTo>
                <a:cubicBezTo>
                  <a:pt x="5501" y="9883"/>
                  <a:pt x="5382" y="9668"/>
                  <a:pt x="5227" y="9454"/>
                </a:cubicBezTo>
                <a:lnTo>
                  <a:pt x="5227" y="7716"/>
                </a:lnTo>
                <a:close/>
                <a:moveTo>
                  <a:pt x="10347" y="5906"/>
                </a:moveTo>
                <a:cubicBezTo>
                  <a:pt x="10228" y="6204"/>
                  <a:pt x="9990" y="6680"/>
                  <a:pt x="9597" y="7228"/>
                </a:cubicBezTo>
                <a:cubicBezTo>
                  <a:pt x="8989" y="8085"/>
                  <a:pt x="7870" y="9275"/>
                  <a:pt x="5953" y="10228"/>
                </a:cubicBezTo>
                <a:lnTo>
                  <a:pt x="5953" y="9549"/>
                </a:lnTo>
                <a:cubicBezTo>
                  <a:pt x="6680" y="8513"/>
                  <a:pt x="8037" y="7049"/>
                  <a:pt x="10347" y="5906"/>
                </a:cubicBezTo>
                <a:close/>
                <a:moveTo>
                  <a:pt x="488" y="5906"/>
                </a:moveTo>
                <a:lnTo>
                  <a:pt x="488" y="5906"/>
                </a:lnTo>
                <a:cubicBezTo>
                  <a:pt x="2512" y="6906"/>
                  <a:pt x="3775" y="8156"/>
                  <a:pt x="4489" y="9049"/>
                </a:cubicBezTo>
                <a:cubicBezTo>
                  <a:pt x="4941" y="9609"/>
                  <a:pt x="5251" y="10133"/>
                  <a:pt x="5441" y="10490"/>
                </a:cubicBezTo>
                <a:cubicBezTo>
                  <a:pt x="4548" y="10085"/>
                  <a:pt x="3751" y="9609"/>
                  <a:pt x="3036" y="9073"/>
                </a:cubicBezTo>
                <a:cubicBezTo>
                  <a:pt x="2393" y="8585"/>
                  <a:pt x="1834" y="8013"/>
                  <a:pt x="1369" y="7406"/>
                </a:cubicBezTo>
                <a:cubicBezTo>
                  <a:pt x="905" y="6799"/>
                  <a:pt x="631" y="6251"/>
                  <a:pt x="488" y="5906"/>
                </a:cubicBezTo>
                <a:close/>
                <a:moveTo>
                  <a:pt x="5418" y="0"/>
                </a:moveTo>
                <a:cubicBezTo>
                  <a:pt x="5358" y="0"/>
                  <a:pt x="5322" y="12"/>
                  <a:pt x="5275" y="60"/>
                </a:cubicBezTo>
                <a:cubicBezTo>
                  <a:pt x="5263" y="72"/>
                  <a:pt x="4918" y="477"/>
                  <a:pt x="4406" y="1215"/>
                </a:cubicBezTo>
                <a:cubicBezTo>
                  <a:pt x="4263" y="1096"/>
                  <a:pt x="4144" y="977"/>
                  <a:pt x="4001" y="858"/>
                </a:cubicBezTo>
                <a:cubicBezTo>
                  <a:pt x="3989" y="846"/>
                  <a:pt x="3989" y="846"/>
                  <a:pt x="3965" y="846"/>
                </a:cubicBezTo>
                <a:cubicBezTo>
                  <a:pt x="3943" y="831"/>
                  <a:pt x="3917" y="824"/>
                  <a:pt x="3891" y="824"/>
                </a:cubicBezTo>
                <a:cubicBezTo>
                  <a:pt x="3833" y="824"/>
                  <a:pt x="3775" y="856"/>
                  <a:pt x="3751" y="905"/>
                </a:cubicBezTo>
                <a:cubicBezTo>
                  <a:pt x="3727" y="941"/>
                  <a:pt x="3417" y="1501"/>
                  <a:pt x="3108" y="2263"/>
                </a:cubicBezTo>
                <a:cubicBezTo>
                  <a:pt x="2679" y="3287"/>
                  <a:pt x="2453" y="4132"/>
                  <a:pt x="2453" y="4763"/>
                </a:cubicBezTo>
                <a:cubicBezTo>
                  <a:pt x="2453" y="6204"/>
                  <a:pt x="3489" y="7418"/>
                  <a:pt x="4882" y="7668"/>
                </a:cubicBezTo>
                <a:lnTo>
                  <a:pt x="4882" y="8966"/>
                </a:lnTo>
                <a:cubicBezTo>
                  <a:pt x="4846" y="8930"/>
                  <a:pt x="4798" y="8883"/>
                  <a:pt x="4763" y="8823"/>
                </a:cubicBezTo>
                <a:cubicBezTo>
                  <a:pt x="3989" y="7859"/>
                  <a:pt x="2572" y="6477"/>
                  <a:pt x="250" y="5394"/>
                </a:cubicBezTo>
                <a:cubicBezTo>
                  <a:pt x="230" y="5386"/>
                  <a:pt x="209" y="5382"/>
                  <a:pt x="188" y="5382"/>
                </a:cubicBezTo>
                <a:cubicBezTo>
                  <a:pt x="146" y="5382"/>
                  <a:pt x="103" y="5398"/>
                  <a:pt x="72" y="5430"/>
                </a:cubicBezTo>
                <a:cubicBezTo>
                  <a:pt x="24" y="5477"/>
                  <a:pt x="0" y="5537"/>
                  <a:pt x="12" y="5608"/>
                </a:cubicBezTo>
                <a:cubicBezTo>
                  <a:pt x="24" y="5644"/>
                  <a:pt x="250" y="6489"/>
                  <a:pt x="1072" y="7573"/>
                </a:cubicBezTo>
                <a:cubicBezTo>
                  <a:pt x="1548" y="8216"/>
                  <a:pt x="2120" y="8799"/>
                  <a:pt x="2798" y="9311"/>
                </a:cubicBezTo>
                <a:cubicBezTo>
                  <a:pt x="3405" y="9787"/>
                  <a:pt x="4108" y="10228"/>
                  <a:pt x="4858" y="10585"/>
                </a:cubicBezTo>
                <a:lnTo>
                  <a:pt x="4858" y="11323"/>
                </a:lnTo>
                <a:cubicBezTo>
                  <a:pt x="4858" y="11419"/>
                  <a:pt x="4941" y="11490"/>
                  <a:pt x="5025" y="11490"/>
                </a:cubicBezTo>
                <a:cubicBezTo>
                  <a:pt x="5120" y="11490"/>
                  <a:pt x="5191" y="11419"/>
                  <a:pt x="5191" y="11323"/>
                </a:cubicBezTo>
                <a:lnTo>
                  <a:pt x="5191" y="10740"/>
                </a:lnTo>
                <a:cubicBezTo>
                  <a:pt x="5310" y="10799"/>
                  <a:pt x="5441" y="10847"/>
                  <a:pt x="5572" y="10907"/>
                </a:cubicBezTo>
                <a:lnTo>
                  <a:pt x="5572" y="11335"/>
                </a:lnTo>
                <a:cubicBezTo>
                  <a:pt x="5572" y="11430"/>
                  <a:pt x="5656" y="11502"/>
                  <a:pt x="5739" y="11502"/>
                </a:cubicBezTo>
                <a:cubicBezTo>
                  <a:pt x="5834" y="11502"/>
                  <a:pt x="5906" y="11430"/>
                  <a:pt x="5906" y="11335"/>
                </a:cubicBezTo>
                <a:lnTo>
                  <a:pt x="5906" y="10597"/>
                </a:lnTo>
                <a:cubicBezTo>
                  <a:pt x="7989" y="9597"/>
                  <a:pt x="9192" y="8323"/>
                  <a:pt x="9835" y="7406"/>
                </a:cubicBezTo>
                <a:cubicBezTo>
                  <a:pt x="10549" y="6418"/>
                  <a:pt x="10740" y="5656"/>
                  <a:pt x="10752" y="5620"/>
                </a:cubicBezTo>
                <a:cubicBezTo>
                  <a:pt x="10823" y="5549"/>
                  <a:pt x="10799" y="5489"/>
                  <a:pt x="10740" y="5442"/>
                </a:cubicBezTo>
                <a:cubicBezTo>
                  <a:pt x="10717" y="5419"/>
                  <a:pt x="10675" y="5411"/>
                  <a:pt x="10633" y="5411"/>
                </a:cubicBezTo>
                <a:cubicBezTo>
                  <a:pt x="10608" y="5411"/>
                  <a:pt x="10583" y="5413"/>
                  <a:pt x="10561" y="5418"/>
                </a:cubicBezTo>
                <a:cubicBezTo>
                  <a:pt x="8227" y="6489"/>
                  <a:pt x="6799" y="7882"/>
                  <a:pt x="5953" y="8966"/>
                </a:cubicBezTo>
                <a:lnTo>
                  <a:pt x="5953" y="7668"/>
                </a:lnTo>
                <a:cubicBezTo>
                  <a:pt x="7335" y="7406"/>
                  <a:pt x="8370" y="6204"/>
                  <a:pt x="8370" y="4763"/>
                </a:cubicBezTo>
                <a:cubicBezTo>
                  <a:pt x="8370" y="4120"/>
                  <a:pt x="8156" y="3287"/>
                  <a:pt x="7716" y="2263"/>
                </a:cubicBezTo>
                <a:cubicBezTo>
                  <a:pt x="7406" y="1501"/>
                  <a:pt x="7084" y="941"/>
                  <a:pt x="7084" y="905"/>
                </a:cubicBezTo>
                <a:cubicBezTo>
                  <a:pt x="7052" y="856"/>
                  <a:pt x="6991" y="824"/>
                  <a:pt x="6933" y="824"/>
                </a:cubicBezTo>
                <a:cubicBezTo>
                  <a:pt x="6907" y="824"/>
                  <a:pt x="6881" y="831"/>
                  <a:pt x="6858" y="846"/>
                </a:cubicBezTo>
                <a:cubicBezTo>
                  <a:pt x="6846" y="846"/>
                  <a:pt x="6846" y="858"/>
                  <a:pt x="6823" y="858"/>
                </a:cubicBezTo>
                <a:lnTo>
                  <a:pt x="6430" y="1215"/>
                </a:lnTo>
                <a:cubicBezTo>
                  <a:pt x="5906" y="477"/>
                  <a:pt x="5560" y="72"/>
                  <a:pt x="5549" y="60"/>
                </a:cubicBezTo>
                <a:cubicBezTo>
                  <a:pt x="5513" y="12"/>
                  <a:pt x="5477" y="0"/>
                  <a:pt x="5418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741" name="Google Shape;12741;p83"/>
          <p:cNvSpPr/>
          <p:nvPr/>
        </p:nvSpPr>
        <p:spPr>
          <a:xfrm>
            <a:off x="7779047" y="3848899"/>
            <a:ext cx="385621" cy="491349"/>
          </a:xfrm>
          <a:custGeom>
            <a:avLst/>
            <a:gdLst/>
            <a:ahLst/>
            <a:cxnLst/>
            <a:rect l="l" t="t" r="r" b="b"/>
            <a:pathLst>
              <a:path w="9038" h="11516" extrusionOk="0">
                <a:moveTo>
                  <a:pt x="6103" y="573"/>
                </a:moveTo>
                <a:cubicBezTo>
                  <a:pt x="6692" y="573"/>
                  <a:pt x="7223" y="753"/>
                  <a:pt x="7645" y="1110"/>
                </a:cubicBezTo>
                <a:cubicBezTo>
                  <a:pt x="8252" y="1633"/>
                  <a:pt x="8585" y="2479"/>
                  <a:pt x="8597" y="3515"/>
                </a:cubicBezTo>
                <a:cubicBezTo>
                  <a:pt x="8192" y="2788"/>
                  <a:pt x="7585" y="2122"/>
                  <a:pt x="6847" y="1633"/>
                </a:cubicBezTo>
                <a:cubicBezTo>
                  <a:pt x="6144" y="1169"/>
                  <a:pt x="5382" y="919"/>
                  <a:pt x="4728" y="895"/>
                </a:cubicBezTo>
                <a:cubicBezTo>
                  <a:pt x="4894" y="812"/>
                  <a:pt x="5061" y="752"/>
                  <a:pt x="5240" y="693"/>
                </a:cubicBezTo>
                <a:cubicBezTo>
                  <a:pt x="5537" y="613"/>
                  <a:pt x="5826" y="573"/>
                  <a:pt x="6103" y="573"/>
                </a:cubicBezTo>
                <a:close/>
                <a:moveTo>
                  <a:pt x="1394" y="1205"/>
                </a:moveTo>
                <a:cubicBezTo>
                  <a:pt x="1465" y="2598"/>
                  <a:pt x="1680" y="5098"/>
                  <a:pt x="2263" y="7063"/>
                </a:cubicBezTo>
                <a:cubicBezTo>
                  <a:pt x="2144" y="7360"/>
                  <a:pt x="2084" y="7670"/>
                  <a:pt x="2037" y="7944"/>
                </a:cubicBezTo>
                <a:cubicBezTo>
                  <a:pt x="1739" y="7051"/>
                  <a:pt x="1465" y="6194"/>
                  <a:pt x="1263" y="5455"/>
                </a:cubicBezTo>
                <a:cubicBezTo>
                  <a:pt x="1049" y="3705"/>
                  <a:pt x="1168" y="2384"/>
                  <a:pt x="1322" y="1586"/>
                </a:cubicBezTo>
                <a:cubicBezTo>
                  <a:pt x="1346" y="1443"/>
                  <a:pt x="1370" y="1324"/>
                  <a:pt x="1394" y="1205"/>
                </a:cubicBezTo>
                <a:close/>
                <a:moveTo>
                  <a:pt x="1503" y="0"/>
                </a:moveTo>
                <a:cubicBezTo>
                  <a:pt x="1439" y="0"/>
                  <a:pt x="1377" y="45"/>
                  <a:pt x="1334" y="109"/>
                </a:cubicBezTo>
                <a:cubicBezTo>
                  <a:pt x="1322" y="121"/>
                  <a:pt x="1108" y="598"/>
                  <a:pt x="965" y="1526"/>
                </a:cubicBezTo>
                <a:cubicBezTo>
                  <a:pt x="870" y="2074"/>
                  <a:pt x="787" y="2848"/>
                  <a:pt x="799" y="3836"/>
                </a:cubicBezTo>
                <a:cubicBezTo>
                  <a:pt x="537" y="2788"/>
                  <a:pt x="418" y="2145"/>
                  <a:pt x="394" y="2133"/>
                </a:cubicBezTo>
                <a:cubicBezTo>
                  <a:pt x="382" y="2050"/>
                  <a:pt x="310" y="2003"/>
                  <a:pt x="215" y="2003"/>
                </a:cubicBezTo>
                <a:cubicBezTo>
                  <a:pt x="132" y="2003"/>
                  <a:pt x="72" y="2074"/>
                  <a:pt x="60" y="2169"/>
                </a:cubicBezTo>
                <a:cubicBezTo>
                  <a:pt x="60" y="2181"/>
                  <a:pt x="1" y="3324"/>
                  <a:pt x="144" y="5039"/>
                </a:cubicBezTo>
                <a:cubicBezTo>
                  <a:pt x="299" y="6610"/>
                  <a:pt x="668" y="8991"/>
                  <a:pt x="1608" y="11408"/>
                </a:cubicBezTo>
                <a:cubicBezTo>
                  <a:pt x="1632" y="11468"/>
                  <a:pt x="1692" y="11516"/>
                  <a:pt x="1763" y="11516"/>
                </a:cubicBezTo>
                <a:cubicBezTo>
                  <a:pt x="1787" y="11516"/>
                  <a:pt x="1811" y="11516"/>
                  <a:pt x="1823" y="11492"/>
                </a:cubicBezTo>
                <a:cubicBezTo>
                  <a:pt x="1918" y="11468"/>
                  <a:pt x="1965" y="11361"/>
                  <a:pt x="1918" y="11277"/>
                </a:cubicBezTo>
                <a:cubicBezTo>
                  <a:pt x="989" y="8908"/>
                  <a:pt x="620" y="6551"/>
                  <a:pt x="477" y="5003"/>
                </a:cubicBezTo>
                <a:cubicBezTo>
                  <a:pt x="429" y="4503"/>
                  <a:pt x="394" y="4050"/>
                  <a:pt x="382" y="3669"/>
                </a:cubicBezTo>
                <a:lnTo>
                  <a:pt x="382" y="3669"/>
                </a:lnTo>
                <a:cubicBezTo>
                  <a:pt x="691" y="4931"/>
                  <a:pt x="1227" y="6896"/>
                  <a:pt x="2037" y="9099"/>
                </a:cubicBezTo>
                <a:cubicBezTo>
                  <a:pt x="2056" y="9175"/>
                  <a:pt x="2128" y="9213"/>
                  <a:pt x="2193" y="9213"/>
                </a:cubicBezTo>
                <a:cubicBezTo>
                  <a:pt x="2209" y="9213"/>
                  <a:pt x="2225" y="9211"/>
                  <a:pt x="2239" y="9206"/>
                </a:cubicBezTo>
                <a:cubicBezTo>
                  <a:pt x="2334" y="9170"/>
                  <a:pt x="2382" y="9075"/>
                  <a:pt x="2346" y="8991"/>
                </a:cubicBezTo>
                <a:lnTo>
                  <a:pt x="2263" y="8730"/>
                </a:lnTo>
                <a:cubicBezTo>
                  <a:pt x="2263" y="8670"/>
                  <a:pt x="2287" y="8075"/>
                  <a:pt x="2454" y="7467"/>
                </a:cubicBezTo>
                <a:cubicBezTo>
                  <a:pt x="2596" y="6896"/>
                  <a:pt x="2894" y="6194"/>
                  <a:pt x="3466" y="6098"/>
                </a:cubicBezTo>
                <a:cubicBezTo>
                  <a:pt x="3510" y="6089"/>
                  <a:pt x="3557" y="6084"/>
                  <a:pt x="3607" y="6084"/>
                </a:cubicBezTo>
                <a:cubicBezTo>
                  <a:pt x="4169" y="6084"/>
                  <a:pt x="5061" y="6699"/>
                  <a:pt x="6144" y="7837"/>
                </a:cubicBezTo>
                <a:cubicBezTo>
                  <a:pt x="6430" y="8134"/>
                  <a:pt x="6680" y="8432"/>
                  <a:pt x="6918" y="8694"/>
                </a:cubicBezTo>
                <a:cubicBezTo>
                  <a:pt x="6692" y="8539"/>
                  <a:pt x="6454" y="8337"/>
                  <a:pt x="6216" y="8158"/>
                </a:cubicBezTo>
                <a:cubicBezTo>
                  <a:pt x="5656" y="7741"/>
                  <a:pt x="5180" y="7420"/>
                  <a:pt x="4787" y="7194"/>
                </a:cubicBezTo>
                <a:cubicBezTo>
                  <a:pt x="4227" y="6854"/>
                  <a:pt x="3961" y="6782"/>
                  <a:pt x="3806" y="6782"/>
                </a:cubicBezTo>
                <a:cubicBezTo>
                  <a:pt x="3776" y="6782"/>
                  <a:pt x="3750" y="6785"/>
                  <a:pt x="3728" y="6789"/>
                </a:cubicBezTo>
                <a:cubicBezTo>
                  <a:pt x="3489" y="6836"/>
                  <a:pt x="3239" y="7122"/>
                  <a:pt x="2954" y="8872"/>
                </a:cubicBezTo>
                <a:cubicBezTo>
                  <a:pt x="2882" y="9325"/>
                  <a:pt x="2823" y="9765"/>
                  <a:pt x="2775" y="10111"/>
                </a:cubicBezTo>
                <a:cubicBezTo>
                  <a:pt x="2715" y="9968"/>
                  <a:pt x="2680" y="9825"/>
                  <a:pt x="2620" y="9682"/>
                </a:cubicBezTo>
                <a:cubicBezTo>
                  <a:pt x="2592" y="9606"/>
                  <a:pt x="2517" y="9568"/>
                  <a:pt x="2446" y="9568"/>
                </a:cubicBezTo>
                <a:cubicBezTo>
                  <a:pt x="2428" y="9568"/>
                  <a:pt x="2411" y="9570"/>
                  <a:pt x="2394" y="9575"/>
                </a:cubicBezTo>
                <a:cubicBezTo>
                  <a:pt x="2299" y="9611"/>
                  <a:pt x="2263" y="9706"/>
                  <a:pt x="2287" y="9801"/>
                </a:cubicBezTo>
                <a:cubicBezTo>
                  <a:pt x="2501" y="10349"/>
                  <a:pt x="2715" y="10885"/>
                  <a:pt x="2930" y="11408"/>
                </a:cubicBezTo>
                <a:cubicBezTo>
                  <a:pt x="2954" y="11468"/>
                  <a:pt x="3013" y="11516"/>
                  <a:pt x="3073" y="11516"/>
                </a:cubicBezTo>
                <a:cubicBezTo>
                  <a:pt x="3096" y="11516"/>
                  <a:pt x="3120" y="11516"/>
                  <a:pt x="3132" y="11492"/>
                </a:cubicBezTo>
                <a:cubicBezTo>
                  <a:pt x="3227" y="11468"/>
                  <a:pt x="3251" y="11361"/>
                  <a:pt x="3227" y="11277"/>
                </a:cubicBezTo>
                <a:cubicBezTo>
                  <a:pt x="3156" y="11111"/>
                  <a:pt x="3096" y="10932"/>
                  <a:pt x="3013" y="10765"/>
                </a:cubicBezTo>
                <a:cubicBezTo>
                  <a:pt x="3037" y="10646"/>
                  <a:pt x="3108" y="9825"/>
                  <a:pt x="3239" y="8980"/>
                </a:cubicBezTo>
                <a:cubicBezTo>
                  <a:pt x="3513" y="7325"/>
                  <a:pt x="3728" y="7122"/>
                  <a:pt x="3763" y="7086"/>
                </a:cubicBezTo>
                <a:cubicBezTo>
                  <a:pt x="3811" y="7086"/>
                  <a:pt x="3989" y="7110"/>
                  <a:pt x="4585" y="7444"/>
                </a:cubicBezTo>
                <a:cubicBezTo>
                  <a:pt x="4954" y="7670"/>
                  <a:pt x="5430" y="8003"/>
                  <a:pt x="5978" y="8396"/>
                </a:cubicBezTo>
                <a:cubicBezTo>
                  <a:pt x="6930" y="9099"/>
                  <a:pt x="7811" y="9825"/>
                  <a:pt x="7823" y="9825"/>
                </a:cubicBezTo>
                <a:cubicBezTo>
                  <a:pt x="7851" y="9853"/>
                  <a:pt x="7890" y="9865"/>
                  <a:pt x="7929" y="9865"/>
                </a:cubicBezTo>
                <a:cubicBezTo>
                  <a:pt x="7973" y="9865"/>
                  <a:pt x="8018" y="9850"/>
                  <a:pt x="8049" y="9825"/>
                </a:cubicBezTo>
                <a:cubicBezTo>
                  <a:pt x="8109" y="9765"/>
                  <a:pt x="8121" y="9682"/>
                  <a:pt x="8061" y="9611"/>
                </a:cubicBezTo>
                <a:cubicBezTo>
                  <a:pt x="8049" y="9587"/>
                  <a:pt x="7287" y="8551"/>
                  <a:pt x="6371" y="7563"/>
                </a:cubicBezTo>
                <a:cubicBezTo>
                  <a:pt x="5203" y="6341"/>
                  <a:pt x="4276" y="5718"/>
                  <a:pt x="3591" y="5718"/>
                </a:cubicBezTo>
                <a:cubicBezTo>
                  <a:pt x="3514" y="5718"/>
                  <a:pt x="3441" y="5726"/>
                  <a:pt x="3370" y="5741"/>
                </a:cubicBezTo>
                <a:cubicBezTo>
                  <a:pt x="3013" y="5813"/>
                  <a:pt x="2751" y="6051"/>
                  <a:pt x="2537" y="6348"/>
                </a:cubicBezTo>
                <a:cubicBezTo>
                  <a:pt x="2537" y="6253"/>
                  <a:pt x="2537" y="6170"/>
                  <a:pt x="2561" y="6063"/>
                </a:cubicBezTo>
                <a:cubicBezTo>
                  <a:pt x="2680" y="5693"/>
                  <a:pt x="3108" y="4527"/>
                  <a:pt x="3835" y="3753"/>
                </a:cubicBezTo>
                <a:cubicBezTo>
                  <a:pt x="4035" y="3686"/>
                  <a:pt x="4236" y="3648"/>
                  <a:pt x="4428" y="3648"/>
                </a:cubicBezTo>
                <a:cubicBezTo>
                  <a:pt x="4510" y="3648"/>
                  <a:pt x="4590" y="3655"/>
                  <a:pt x="4668" y="3669"/>
                </a:cubicBezTo>
                <a:cubicBezTo>
                  <a:pt x="4676" y="3670"/>
                  <a:pt x="4684" y="3671"/>
                  <a:pt x="4692" y="3671"/>
                </a:cubicBezTo>
                <a:cubicBezTo>
                  <a:pt x="4777" y="3671"/>
                  <a:pt x="4848" y="3613"/>
                  <a:pt x="4859" y="3515"/>
                </a:cubicBezTo>
                <a:cubicBezTo>
                  <a:pt x="4871" y="3431"/>
                  <a:pt x="4823" y="3336"/>
                  <a:pt x="4716" y="3324"/>
                </a:cubicBezTo>
                <a:cubicBezTo>
                  <a:pt x="4632" y="3316"/>
                  <a:pt x="4547" y="3307"/>
                  <a:pt x="4463" y="3307"/>
                </a:cubicBezTo>
                <a:cubicBezTo>
                  <a:pt x="4428" y="3307"/>
                  <a:pt x="4393" y="3309"/>
                  <a:pt x="4359" y="3312"/>
                </a:cubicBezTo>
                <a:cubicBezTo>
                  <a:pt x="4597" y="3157"/>
                  <a:pt x="4847" y="3074"/>
                  <a:pt x="5109" y="3038"/>
                </a:cubicBezTo>
                <a:cubicBezTo>
                  <a:pt x="5184" y="3031"/>
                  <a:pt x="5258" y="3027"/>
                  <a:pt x="5330" y="3027"/>
                </a:cubicBezTo>
                <a:cubicBezTo>
                  <a:pt x="5831" y="3027"/>
                  <a:pt x="6264" y="3205"/>
                  <a:pt x="6597" y="3538"/>
                </a:cubicBezTo>
                <a:cubicBezTo>
                  <a:pt x="7335" y="4265"/>
                  <a:pt x="7538" y="5622"/>
                  <a:pt x="7585" y="6551"/>
                </a:cubicBezTo>
                <a:cubicBezTo>
                  <a:pt x="7514" y="6348"/>
                  <a:pt x="7407" y="6122"/>
                  <a:pt x="7299" y="5896"/>
                </a:cubicBezTo>
                <a:cubicBezTo>
                  <a:pt x="6752" y="4741"/>
                  <a:pt x="6121" y="3967"/>
                  <a:pt x="5430" y="3574"/>
                </a:cubicBezTo>
                <a:cubicBezTo>
                  <a:pt x="5404" y="3563"/>
                  <a:pt x="5377" y="3558"/>
                  <a:pt x="5351" y="3558"/>
                </a:cubicBezTo>
                <a:cubicBezTo>
                  <a:pt x="5292" y="3558"/>
                  <a:pt x="5237" y="3584"/>
                  <a:pt x="5204" y="3634"/>
                </a:cubicBezTo>
                <a:cubicBezTo>
                  <a:pt x="5156" y="3717"/>
                  <a:pt x="5192" y="3812"/>
                  <a:pt x="5263" y="3860"/>
                </a:cubicBezTo>
                <a:cubicBezTo>
                  <a:pt x="6776" y="4693"/>
                  <a:pt x="7585" y="7563"/>
                  <a:pt x="7597" y="7598"/>
                </a:cubicBezTo>
                <a:cubicBezTo>
                  <a:pt x="7609" y="7670"/>
                  <a:pt x="7692" y="7718"/>
                  <a:pt x="7764" y="7718"/>
                </a:cubicBezTo>
                <a:lnTo>
                  <a:pt x="7776" y="7718"/>
                </a:lnTo>
                <a:cubicBezTo>
                  <a:pt x="7847" y="7694"/>
                  <a:pt x="7930" y="7646"/>
                  <a:pt x="7930" y="7563"/>
                </a:cubicBezTo>
                <a:cubicBezTo>
                  <a:pt x="7930" y="7539"/>
                  <a:pt x="7990" y="6825"/>
                  <a:pt x="7883" y="5932"/>
                </a:cubicBezTo>
                <a:cubicBezTo>
                  <a:pt x="7752" y="4717"/>
                  <a:pt x="7395" y="3824"/>
                  <a:pt x="6835" y="3288"/>
                </a:cubicBezTo>
                <a:cubicBezTo>
                  <a:pt x="6432" y="2896"/>
                  <a:pt x="5926" y="2683"/>
                  <a:pt x="5315" y="2683"/>
                </a:cubicBezTo>
                <a:cubicBezTo>
                  <a:pt x="5240" y="2683"/>
                  <a:pt x="5163" y="2687"/>
                  <a:pt x="5085" y="2693"/>
                </a:cubicBezTo>
                <a:cubicBezTo>
                  <a:pt x="4620" y="2741"/>
                  <a:pt x="4192" y="2955"/>
                  <a:pt x="3787" y="3324"/>
                </a:cubicBezTo>
                <a:cubicBezTo>
                  <a:pt x="3477" y="3610"/>
                  <a:pt x="3180" y="3991"/>
                  <a:pt x="2894" y="4467"/>
                </a:cubicBezTo>
                <a:cubicBezTo>
                  <a:pt x="2811" y="4622"/>
                  <a:pt x="2727" y="4765"/>
                  <a:pt x="2656" y="4920"/>
                </a:cubicBezTo>
                <a:cubicBezTo>
                  <a:pt x="2692" y="4670"/>
                  <a:pt x="2727" y="4408"/>
                  <a:pt x="2787" y="4146"/>
                </a:cubicBezTo>
                <a:cubicBezTo>
                  <a:pt x="2977" y="3276"/>
                  <a:pt x="3239" y="2562"/>
                  <a:pt x="3585" y="2014"/>
                </a:cubicBezTo>
                <a:cubicBezTo>
                  <a:pt x="3739" y="1752"/>
                  <a:pt x="3918" y="1526"/>
                  <a:pt x="4132" y="1336"/>
                </a:cubicBezTo>
                <a:cubicBezTo>
                  <a:pt x="4291" y="1291"/>
                  <a:pt x="4463" y="1270"/>
                  <a:pt x="4645" y="1270"/>
                </a:cubicBezTo>
                <a:cubicBezTo>
                  <a:pt x="5245" y="1270"/>
                  <a:pt x="5949" y="1505"/>
                  <a:pt x="6597" y="1943"/>
                </a:cubicBezTo>
                <a:cubicBezTo>
                  <a:pt x="7526" y="2550"/>
                  <a:pt x="8204" y="3431"/>
                  <a:pt x="8490" y="4372"/>
                </a:cubicBezTo>
                <a:cubicBezTo>
                  <a:pt x="8520" y="4432"/>
                  <a:pt x="8568" y="4484"/>
                  <a:pt x="8632" y="4484"/>
                </a:cubicBezTo>
                <a:cubicBezTo>
                  <a:pt x="8644" y="4484"/>
                  <a:pt x="8656" y="4483"/>
                  <a:pt x="8669" y="4479"/>
                </a:cubicBezTo>
                <a:cubicBezTo>
                  <a:pt x="8740" y="4479"/>
                  <a:pt x="8823" y="4408"/>
                  <a:pt x="8823" y="4336"/>
                </a:cubicBezTo>
                <a:cubicBezTo>
                  <a:pt x="9038" y="2824"/>
                  <a:pt x="8669" y="1586"/>
                  <a:pt x="7835" y="871"/>
                </a:cubicBezTo>
                <a:cubicBezTo>
                  <a:pt x="7351" y="452"/>
                  <a:pt x="6757" y="240"/>
                  <a:pt x="6102" y="240"/>
                </a:cubicBezTo>
                <a:cubicBezTo>
                  <a:pt x="5791" y="240"/>
                  <a:pt x="5466" y="287"/>
                  <a:pt x="5132" y="383"/>
                </a:cubicBezTo>
                <a:cubicBezTo>
                  <a:pt x="4394" y="574"/>
                  <a:pt x="3799" y="1062"/>
                  <a:pt x="3347" y="1824"/>
                </a:cubicBezTo>
                <a:cubicBezTo>
                  <a:pt x="2989" y="2419"/>
                  <a:pt x="2704" y="3157"/>
                  <a:pt x="2513" y="4074"/>
                </a:cubicBezTo>
                <a:cubicBezTo>
                  <a:pt x="2382" y="4693"/>
                  <a:pt x="2323" y="5301"/>
                  <a:pt x="2275" y="5801"/>
                </a:cubicBezTo>
                <a:cubicBezTo>
                  <a:pt x="1727" y="3181"/>
                  <a:pt x="1668" y="205"/>
                  <a:pt x="1668" y="169"/>
                </a:cubicBezTo>
                <a:cubicBezTo>
                  <a:pt x="1668" y="98"/>
                  <a:pt x="1608" y="26"/>
                  <a:pt x="1525" y="2"/>
                </a:cubicBezTo>
                <a:cubicBezTo>
                  <a:pt x="1517" y="1"/>
                  <a:pt x="1510" y="0"/>
                  <a:pt x="1503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742" name="Google Shape;12742;p83"/>
          <p:cNvGrpSpPr/>
          <p:nvPr/>
        </p:nvGrpSpPr>
        <p:grpSpPr>
          <a:xfrm>
            <a:off x="8454204" y="3848472"/>
            <a:ext cx="493824" cy="490752"/>
            <a:chOff x="6340653" y="2886354"/>
            <a:chExt cx="370368" cy="368064"/>
          </a:xfrm>
          <a:solidFill>
            <a:srgbClr val="D2DE00"/>
          </a:solidFill>
        </p:grpSpPr>
        <p:sp>
          <p:nvSpPr>
            <p:cNvPr id="12743" name="Google Shape;12743;p83"/>
            <p:cNvSpPr/>
            <p:nvPr/>
          </p:nvSpPr>
          <p:spPr>
            <a:xfrm>
              <a:off x="6521229" y="2938162"/>
              <a:ext cx="10720" cy="16416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84" y="513"/>
                    <a:pt x="168" y="513"/>
                  </a:cubicBezTo>
                  <a:cubicBezTo>
                    <a:pt x="263" y="513"/>
                    <a:pt x="334" y="441"/>
                    <a:pt x="334" y="346"/>
                  </a:cubicBezTo>
                  <a:lnTo>
                    <a:pt x="334" y="167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44" name="Google Shape;12744;p83"/>
            <p:cNvSpPr/>
            <p:nvPr/>
          </p:nvSpPr>
          <p:spPr>
            <a:xfrm>
              <a:off x="6647725" y="3010258"/>
              <a:ext cx="17568" cy="16704"/>
            </a:xfrm>
            <a:custGeom>
              <a:avLst/>
              <a:gdLst/>
              <a:ahLst/>
              <a:cxnLst/>
              <a:rect l="l" t="t" r="r" b="b"/>
              <a:pathLst>
                <a:path w="549" h="522" extrusionOk="0">
                  <a:moveTo>
                    <a:pt x="349" y="1"/>
                  </a:moveTo>
                  <a:cubicBezTo>
                    <a:pt x="307" y="1"/>
                    <a:pt x="269" y="16"/>
                    <a:pt x="239" y="46"/>
                  </a:cubicBezTo>
                  <a:lnTo>
                    <a:pt x="60" y="236"/>
                  </a:lnTo>
                  <a:cubicBezTo>
                    <a:pt x="1" y="307"/>
                    <a:pt x="1" y="415"/>
                    <a:pt x="60" y="474"/>
                  </a:cubicBezTo>
                  <a:cubicBezTo>
                    <a:pt x="84" y="510"/>
                    <a:pt x="132" y="522"/>
                    <a:pt x="179" y="522"/>
                  </a:cubicBezTo>
                  <a:cubicBezTo>
                    <a:pt x="215" y="522"/>
                    <a:pt x="263" y="498"/>
                    <a:pt x="298" y="462"/>
                  </a:cubicBezTo>
                  <a:lnTo>
                    <a:pt x="477" y="260"/>
                  </a:lnTo>
                  <a:cubicBezTo>
                    <a:pt x="548" y="224"/>
                    <a:pt x="536" y="105"/>
                    <a:pt x="477" y="46"/>
                  </a:cubicBezTo>
                  <a:cubicBezTo>
                    <a:pt x="435" y="16"/>
                    <a:pt x="391" y="1"/>
                    <a:pt x="34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45" name="Google Shape;12745;p83"/>
            <p:cNvSpPr/>
            <p:nvPr/>
          </p:nvSpPr>
          <p:spPr>
            <a:xfrm>
              <a:off x="6635533" y="3166354"/>
              <a:ext cx="17952" cy="11872"/>
            </a:xfrm>
            <a:custGeom>
              <a:avLst/>
              <a:gdLst/>
              <a:ahLst/>
              <a:cxnLst/>
              <a:rect l="l" t="t" r="r" b="b"/>
              <a:pathLst>
                <a:path w="561" h="371" extrusionOk="0">
                  <a:moveTo>
                    <a:pt x="194" y="0"/>
                  </a:moveTo>
                  <a:cubicBezTo>
                    <a:pt x="108" y="0"/>
                    <a:pt x="36" y="67"/>
                    <a:pt x="25" y="144"/>
                  </a:cubicBezTo>
                  <a:cubicBezTo>
                    <a:pt x="1" y="240"/>
                    <a:pt x="84" y="335"/>
                    <a:pt x="167" y="347"/>
                  </a:cubicBezTo>
                  <a:lnTo>
                    <a:pt x="358" y="371"/>
                  </a:lnTo>
                  <a:lnTo>
                    <a:pt x="394" y="371"/>
                  </a:lnTo>
                  <a:cubicBezTo>
                    <a:pt x="477" y="371"/>
                    <a:pt x="536" y="311"/>
                    <a:pt x="560" y="228"/>
                  </a:cubicBezTo>
                  <a:cubicBezTo>
                    <a:pt x="560" y="121"/>
                    <a:pt x="501" y="37"/>
                    <a:pt x="406" y="37"/>
                  </a:cubicBezTo>
                  <a:lnTo>
                    <a:pt x="215" y="1"/>
                  </a:lnTo>
                  <a:cubicBezTo>
                    <a:pt x="208" y="1"/>
                    <a:pt x="201" y="0"/>
                    <a:pt x="1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46" name="Google Shape;12746;p83"/>
            <p:cNvSpPr/>
            <p:nvPr/>
          </p:nvSpPr>
          <p:spPr>
            <a:xfrm>
              <a:off x="6387885" y="3009970"/>
              <a:ext cx="18336" cy="17376"/>
            </a:xfrm>
            <a:custGeom>
              <a:avLst/>
              <a:gdLst/>
              <a:ahLst/>
              <a:cxnLst/>
              <a:rect l="l" t="t" r="r" b="b"/>
              <a:pathLst>
                <a:path w="573" h="543" extrusionOk="0">
                  <a:moveTo>
                    <a:pt x="208" y="1"/>
                  </a:moveTo>
                  <a:cubicBezTo>
                    <a:pt x="164" y="1"/>
                    <a:pt x="120" y="19"/>
                    <a:pt x="84" y="55"/>
                  </a:cubicBezTo>
                  <a:cubicBezTo>
                    <a:pt x="1" y="114"/>
                    <a:pt x="1" y="221"/>
                    <a:pt x="84" y="293"/>
                  </a:cubicBezTo>
                  <a:lnTo>
                    <a:pt x="263" y="483"/>
                  </a:lnTo>
                  <a:cubicBezTo>
                    <a:pt x="286" y="519"/>
                    <a:pt x="334" y="543"/>
                    <a:pt x="382" y="543"/>
                  </a:cubicBezTo>
                  <a:cubicBezTo>
                    <a:pt x="417" y="543"/>
                    <a:pt x="465" y="531"/>
                    <a:pt x="501" y="495"/>
                  </a:cubicBezTo>
                  <a:cubicBezTo>
                    <a:pt x="560" y="424"/>
                    <a:pt x="572" y="316"/>
                    <a:pt x="501" y="245"/>
                  </a:cubicBezTo>
                  <a:lnTo>
                    <a:pt x="322" y="55"/>
                  </a:lnTo>
                  <a:cubicBezTo>
                    <a:pt x="292" y="19"/>
                    <a:pt x="251" y="1"/>
                    <a:pt x="20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47" name="Google Shape;12747;p83"/>
            <p:cNvSpPr/>
            <p:nvPr/>
          </p:nvSpPr>
          <p:spPr>
            <a:xfrm>
              <a:off x="6398925" y="3166354"/>
              <a:ext cx="18336" cy="11872"/>
            </a:xfrm>
            <a:custGeom>
              <a:avLst/>
              <a:gdLst/>
              <a:ahLst/>
              <a:cxnLst/>
              <a:rect l="l" t="t" r="r" b="b"/>
              <a:pathLst>
                <a:path w="573" h="371" extrusionOk="0">
                  <a:moveTo>
                    <a:pt x="379" y="0"/>
                  </a:moveTo>
                  <a:cubicBezTo>
                    <a:pt x="372" y="0"/>
                    <a:pt x="365" y="1"/>
                    <a:pt x="358" y="1"/>
                  </a:cubicBezTo>
                  <a:lnTo>
                    <a:pt x="168" y="37"/>
                  </a:lnTo>
                  <a:cubicBezTo>
                    <a:pt x="72" y="49"/>
                    <a:pt x="1" y="132"/>
                    <a:pt x="13" y="228"/>
                  </a:cubicBezTo>
                  <a:cubicBezTo>
                    <a:pt x="37" y="311"/>
                    <a:pt x="108" y="371"/>
                    <a:pt x="180" y="371"/>
                  </a:cubicBezTo>
                  <a:lnTo>
                    <a:pt x="215" y="371"/>
                  </a:lnTo>
                  <a:lnTo>
                    <a:pt x="406" y="347"/>
                  </a:lnTo>
                  <a:cubicBezTo>
                    <a:pt x="513" y="311"/>
                    <a:pt x="572" y="240"/>
                    <a:pt x="549" y="144"/>
                  </a:cubicBezTo>
                  <a:cubicBezTo>
                    <a:pt x="538" y="67"/>
                    <a:pt x="465" y="0"/>
                    <a:pt x="3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48" name="Google Shape;12748;p83"/>
            <p:cNvSpPr/>
            <p:nvPr/>
          </p:nvSpPr>
          <p:spPr>
            <a:xfrm>
              <a:off x="6340653" y="2886354"/>
              <a:ext cx="370368" cy="368064"/>
            </a:xfrm>
            <a:custGeom>
              <a:avLst/>
              <a:gdLst/>
              <a:ahLst/>
              <a:cxnLst/>
              <a:rect l="l" t="t" r="r" b="b"/>
              <a:pathLst>
                <a:path w="11574" h="11502" extrusionOk="0">
                  <a:moveTo>
                    <a:pt x="5811" y="489"/>
                  </a:moveTo>
                  <a:lnTo>
                    <a:pt x="6751" y="2060"/>
                  </a:lnTo>
                  <a:cubicBezTo>
                    <a:pt x="6775" y="2096"/>
                    <a:pt x="6823" y="2132"/>
                    <a:pt x="6870" y="2132"/>
                  </a:cubicBezTo>
                  <a:lnTo>
                    <a:pt x="7644" y="2263"/>
                  </a:lnTo>
                  <a:lnTo>
                    <a:pt x="5989" y="4048"/>
                  </a:lnTo>
                  <a:lnTo>
                    <a:pt x="5989" y="2679"/>
                  </a:lnTo>
                  <a:cubicBezTo>
                    <a:pt x="5977" y="2596"/>
                    <a:pt x="5906" y="2513"/>
                    <a:pt x="5811" y="2513"/>
                  </a:cubicBezTo>
                  <a:cubicBezTo>
                    <a:pt x="5727" y="2513"/>
                    <a:pt x="5644" y="2596"/>
                    <a:pt x="5644" y="2679"/>
                  </a:cubicBezTo>
                  <a:lnTo>
                    <a:pt x="5644" y="4025"/>
                  </a:lnTo>
                  <a:lnTo>
                    <a:pt x="4144" y="2251"/>
                  </a:lnTo>
                  <a:lnTo>
                    <a:pt x="4775" y="2132"/>
                  </a:lnTo>
                  <a:cubicBezTo>
                    <a:pt x="4810" y="2120"/>
                    <a:pt x="4858" y="2084"/>
                    <a:pt x="4870" y="2060"/>
                  </a:cubicBezTo>
                  <a:lnTo>
                    <a:pt x="5811" y="489"/>
                  </a:lnTo>
                  <a:close/>
                  <a:moveTo>
                    <a:pt x="4096" y="2727"/>
                  </a:moveTo>
                  <a:lnTo>
                    <a:pt x="5644" y="4549"/>
                  </a:lnTo>
                  <a:lnTo>
                    <a:pt x="5644" y="6192"/>
                  </a:lnTo>
                  <a:lnTo>
                    <a:pt x="4429" y="4763"/>
                  </a:lnTo>
                  <a:lnTo>
                    <a:pt x="4096" y="2727"/>
                  </a:lnTo>
                  <a:close/>
                  <a:moveTo>
                    <a:pt x="7668" y="2727"/>
                  </a:moveTo>
                  <a:lnTo>
                    <a:pt x="7215" y="4751"/>
                  </a:lnTo>
                  <a:lnTo>
                    <a:pt x="5989" y="6192"/>
                  </a:lnTo>
                  <a:lnTo>
                    <a:pt x="5989" y="4560"/>
                  </a:lnTo>
                  <a:lnTo>
                    <a:pt x="7668" y="2727"/>
                  </a:lnTo>
                  <a:close/>
                  <a:moveTo>
                    <a:pt x="11025" y="2858"/>
                  </a:moveTo>
                  <a:lnTo>
                    <a:pt x="10335" y="4596"/>
                  </a:lnTo>
                  <a:cubicBezTo>
                    <a:pt x="10311" y="4656"/>
                    <a:pt x="10323" y="4727"/>
                    <a:pt x="10371" y="4775"/>
                  </a:cubicBezTo>
                  <a:lnTo>
                    <a:pt x="10906" y="5311"/>
                  </a:lnTo>
                  <a:lnTo>
                    <a:pt x="10228" y="5584"/>
                  </a:lnTo>
                  <a:cubicBezTo>
                    <a:pt x="10144" y="5608"/>
                    <a:pt x="10109" y="5703"/>
                    <a:pt x="10121" y="5787"/>
                  </a:cubicBezTo>
                  <a:lnTo>
                    <a:pt x="10263" y="6192"/>
                  </a:lnTo>
                  <a:lnTo>
                    <a:pt x="8537" y="7096"/>
                  </a:lnTo>
                  <a:cubicBezTo>
                    <a:pt x="8489" y="7132"/>
                    <a:pt x="8442" y="7180"/>
                    <a:pt x="8442" y="7239"/>
                  </a:cubicBezTo>
                  <a:cubicBezTo>
                    <a:pt x="8442" y="7299"/>
                    <a:pt x="8466" y="7335"/>
                    <a:pt x="8501" y="7382"/>
                  </a:cubicBezTo>
                  <a:lnTo>
                    <a:pt x="10502" y="9097"/>
                  </a:lnTo>
                  <a:lnTo>
                    <a:pt x="7811" y="10049"/>
                  </a:lnTo>
                  <a:lnTo>
                    <a:pt x="6299" y="8680"/>
                  </a:lnTo>
                  <a:lnTo>
                    <a:pt x="8644" y="8990"/>
                  </a:lnTo>
                  <a:lnTo>
                    <a:pt x="8668" y="8990"/>
                  </a:lnTo>
                  <a:cubicBezTo>
                    <a:pt x="8763" y="8990"/>
                    <a:pt x="8823" y="8930"/>
                    <a:pt x="8835" y="8847"/>
                  </a:cubicBezTo>
                  <a:cubicBezTo>
                    <a:pt x="8847" y="8751"/>
                    <a:pt x="8775" y="8656"/>
                    <a:pt x="8680" y="8644"/>
                  </a:cubicBezTo>
                  <a:lnTo>
                    <a:pt x="6120" y="8311"/>
                  </a:lnTo>
                  <a:lnTo>
                    <a:pt x="9323" y="4918"/>
                  </a:lnTo>
                  <a:cubicBezTo>
                    <a:pt x="9382" y="4834"/>
                    <a:pt x="9382" y="4739"/>
                    <a:pt x="9311" y="4680"/>
                  </a:cubicBezTo>
                  <a:cubicBezTo>
                    <a:pt x="9275" y="4650"/>
                    <a:pt x="9231" y="4635"/>
                    <a:pt x="9187" y="4635"/>
                  </a:cubicBezTo>
                  <a:cubicBezTo>
                    <a:pt x="9144" y="4635"/>
                    <a:pt x="9103" y="4650"/>
                    <a:pt x="9073" y="4680"/>
                  </a:cubicBezTo>
                  <a:lnTo>
                    <a:pt x="5941" y="8013"/>
                  </a:lnTo>
                  <a:lnTo>
                    <a:pt x="5941" y="6704"/>
                  </a:lnTo>
                  <a:lnTo>
                    <a:pt x="8823" y="3322"/>
                  </a:lnTo>
                  <a:lnTo>
                    <a:pt x="9061" y="3679"/>
                  </a:lnTo>
                  <a:cubicBezTo>
                    <a:pt x="9086" y="3729"/>
                    <a:pt x="9140" y="3750"/>
                    <a:pt x="9194" y="3750"/>
                  </a:cubicBezTo>
                  <a:cubicBezTo>
                    <a:pt x="9218" y="3750"/>
                    <a:pt x="9242" y="3746"/>
                    <a:pt x="9263" y="3739"/>
                  </a:cubicBezTo>
                  <a:lnTo>
                    <a:pt x="11025" y="2858"/>
                  </a:lnTo>
                  <a:close/>
                  <a:moveTo>
                    <a:pt x="524" y="2870"/>
                  </a:moveTo>
                  <a:lnTo>
                    <a:pt x="2286" y="3751"/>
                  </a:lnTo>
                  <a:cubicBezTo>
                    <a:pt x="2309" y="3766"/>
                    <a:pt x="2333" y="3773"/>
                    <a:pt x="2358" y="3773"/>
                  </a:cubicBezTo>
                  <a:cubicBezTo>
                    <a:pt x="2412" y="3773"/>
                    <a:pt x="2464" y="3740"/>
                    <a:pt x="2489" y="3691"/>
                  </a:cubicBezTo>
                  <a:lnTo>
                    <a:pt x="2727" y="3334"/>
                  </a:lnTo>
                  <a:lnTo>
                    <a:pt x="5608" y="6715"/>
                  </a:lnTo>
                  <a:lnTo>
                    <a:pt x="5608" y="7987"/>
                  </a:lnTo>
                  <a:lnTo>
                    <a:pt x="2524" y="4691"/>
                  </a:lnTo>
                  <a:cubicBezTo>
                    <a:pt x="2495" y="4656"/>
                    <a:pt x="2453" y="4638"/>
                    <a:pt x="2410" y="4638"/>
                  </a:cubicBezTo>
                  <a:cubicBezTo>
                    <a:pt x="2367" y="4638"/>
                    <a:pt x="2322" y="4656"/>
                    <a:pt x="2286" y="4691"/>
                  </a:cubicBezTo>
                  <a:cubicBezTo>
                    <a:pt x="2215" y="4751"/>
                    <a:pt x="2215" y="4858"/>
                    <a:pt x="2274" y="4930"/>
                  </a:cubicBezTo>
                  <a:lnTo>
                    <a:pt x="5465" y="8323"/>
                  </a:lnTo>
                  <a:lnTo>
                    <a:pt x="2905" y="8656"/>
                  </a:lnTo>
                  <a:cubicBezTo>
                    <a:pt x="2822" y="8680"/>
                    <a:pt x="2751" y="8763"/>
                    <a:pt x="2763" y="8859"/>
                  </a:cubicBezTo>
                  <a:cubicBezTo>
                    <a:pt x="2774" y="8942"/>
                    <a:pt x="2846" y="9001"/>
                    <a:pt x="2929" y="9001"/>
                  </a:cubicBezTo>
                  <a:lnTo>
                    <a:pt x="2953" y="9001"/>
                  </a:lnTo>
                  <a:lnTo>
                    <a:pt x="5287" y="8692"/>
                  </a:lnTo>
                  <a:lnTo>
                    <a:pt x="3786" y="10061"/>
                  </a:lnTo>
                  <a:lnTo>
                    <a:pt x="1096" y="9109"/>
                  </a:lnTo>
                  <a:lnTo>
                    <a:pt x="3084" y="7394"/>
                  </a:lnTo>
                  <a:cubicBezTo>
                    <a:pt x="3132" y="7370"/>
                    <a:pt x="3144" y="7311"/>
                    <a:pt x="3144" y="7251"/>
                  </a:cubicBezTo>
                  <a:cubicBezTo>
                    <a:pt x="3144" y="7192"/>
                    <a:pt x="3108" y="7144"/>
                    <a:pt x="3060" y="7108"/>
                  </a:cubicBezTo>
                  <a:lnTo>
                    <a:pt x="1334" y="6204"/>
                  </a:lnTo>
                  <a:lnTo>
                    <a:pt x="1465" y="5799"/>
                  </a:lnTo>
                  <a:cubicBezTo>
                    <a:pt x="1500" y="5715"/>
                    <a:pt x="1453" y="5620"/>
                    <a:pt x="1358" y="5596"/>
                  </a:cubicBezTo>
                  <a:lnTo>
                    <a:pt x="691" y="5322"/>
                  </a:lnTo>
                  <a:lnTo>
                    <a:pt x="1227" y="4787"/>
                  </a:lnTo>
                  <a:cubicBezTo>
                    <a:pt x="1274" y="4751"/>
                    <a:pt x="1286" y="4680"/>
                    <a:pt x="1262" y="4608"/>
                  </a:cubicBezTo>
                  <a:lnTo>
                    <a:pt x="524" y="2870"/>
                  </a:lnTo>
                  <a:close/>
                  <a:moveTo>
                    <a:pt x="5775" y="0"/>
                  </a:moveTo>
                  <a:cubicBezTo>
                    <a:pt x="5715" y="0"/>
                    <a:pt x="5656" y="24"/>
                    <a:pt x="5632" y="72"/>
                  </a:cubicBezTo>
                  <a:lnTo>
                    <a:pt x="4584" y="1810"/>
                  </a:lnTo>
                  <a:lnTo>
                    <a:pt x="3763" y="1977"/>
                  </a:lnTo>
                  <a:cubicBezTo>
                    <a:pt x="3667" y="2001"/>
                    <a:pt x="3608" y="2084"/>
                    <a:pt x="3620" y="2167"/>
                  </a:cubicBezTo>
                  <a:lnTo>
                    <a:pt x="3965" y="4251"/>
                  </a:lnTo>
                  <a:lnTo>
                    <a:pt x="2846" y="2929"/>
                  </a:lnTo>
                  <a:cubicBezTo>
                    <a:pt x="2822" y="2894"/>
                    <a:pt x="2763" y="2870"/>
                    <a:pt x="2715" y="2870"/>
                  </a:cubicBezTo>
                  <a:cubicBezTo>
                    <a:pt x="2655" y="2870"/>
                    <a:pt x="2608" y="2905"/>
                    <a:pt x="2584" y="2941"/>
                  </a:cubicBezTo>
                  <a:lnTo>
                    <a:pt x="2298" y="3358"/>
                  </a:lnTo>
                  <a:lnTo>
                    <a:pt x="274" y="2346"/>
                  </a:lnTo>
                  <a:cubicBezTo>
                    <a:pt x="254" y="2338"/>
                    <a:pt x="233" y="2334"/>
                    <a:pt x="211" y="2334"/>
                  </a:cubicBezTo>
                  <a:cubicBezTo>
                    <a:pt x="168" y="2334"/>
                    <a:pt x="123" y="2350"/>
                    <a:pt x="84" y="2382"/>
                  </a:cubicBezTo>
                  <a:cubicBezTo>
                    <a:pt x="36" y="2429"/>
                    <a:pt x="0" y="2501"/>
                    <a:pt x="36" y="2572"/>
                  </a:cubicBezTo>
                  <a:lnTo>
                    <a:pt x="893" y="4632"/>
                  </a:lnTo>
                  <a:lnTo>
                    <a:pt x="262" y="5263"/>
                  </a:lnTo>
                  <a:cubicBezTo>
                    <a:pt x="215" y="5311"/>
                    <a:pt x="203" y="5370"/>
                    <a:pt x="215" y="5418"/>
                  </a:cubicBezTo>
                  <a:cubicBezTo>
                    <a:pt x="226" y="5477"/>
                    <a:pt x="262" y="5525"/>
                    <a:pt x="322" y="5537"/>
                  </a:cubicBezTo>
                  <a:lnTo>
                    <a:pt x="1072" y="5834"/>
                  </a:lnTo>
                  <a:lnTo>
                    <a:pt x="941" y="6215"/>
                  </a:lnTo>
                  <a:cubicBezTo>
                    <a:pt x="917" y="6299"/>
                    <a:pt x="953" y="6382"/>
                    <a:pt x="1012" y="6430"/>
                  </a:cubicBezTo>
                  <a:lnTo>
                    <a:pt x="2655" y="7287"/>
                  </a:lnTo>
                  <a:lnTo>
                    <a:pt x="631" y="9037"/>
                  </a:lnTo>
                  <a:cubicBezTo>
                    <a:pt x="584" y="9073"/>
                    <a:pt x="572" y="9132"/>
                    <a:pt x="572" y="9192"/>
                  </a:cubicBezTo>
                  <a:cubicBezTo>
                    <a:pt x="584" y="9252"/>
                    <a:pt x="631" y="9299"/>
                    <a:pt x="679" y="9335"/>
                  </a:cubicBezTo>
                  <a:lnTo>
                    <a:pt x="3727" y="10418"/>
                  </a:lnTo>
                  <a:cubicBezTo>
                    <a:pt x="3747" y="10422"/>
                    <a:pt x="3767" y="10425"/>
                    <a:pt x="3786" y="10425"/>
                  </a:cubicBezTo>
                  <a:cubicBezTo>
                    <a:pt x="3825" y="10425"/>
                    <a:pt x="3862" y="10414"/>
                    <a:pt x="3894" y="10383"/>
                  </a:cubicBezTo>
                  <a:lnTo>
                    <a:pt x="5584" y="8835"/>
                  </a:lnTo>
                  <a:lnTo>
                    <a:pt x="5584" y="11335"/>
                  </a:lnTo>
                  <a:cubicBezTo>
                    <a:pt x="5584" y="11430"/>
                    <a:pt x="5656" y="11502"/>
                    <a:pt x="5751" y="11502"/>
                  </a:cubicBezTo>
                  <a:cubicBezTo>
                    <a:pt x="5834" y="11502"/>
                    <a:pt x="5918" y="11430"/>
                    <a:pt x="5918" y="11335"/>
                  </a:cubicBezTo>
                  <a:lnTo>
                    <a:pt x="5918" y="8835"/>
                  </a:lnTo>
                  <a:lnTo>
                    <a:pt x="7608" y="10383"/>
                  </a:lnTo>
                  <a:cubicBezTo>
                    <a:pt x="7644" y="10418"/>
                    <a:pt x="7680" y="10430"/>
                    <a:pt x="7727" y="10430"/>
                  </a:cubicBezTo>
                  <a:cubicBezTo>
                    <a:pt x="7739" y="10430"/>
                    <a:pt x="7775" y="10430"/>
                    <a:pt x="7787" y="10418"/>
                  </a:cubicBezTo>
                  <a:lnTo>
                    <a:pt x="10835" y="9335"/>
                  </a:lnTo>
                  <a:cubicBezTo>
                    <a:pt x="10894" y="9311"/>
                    <a:pt x="10942" y="9252"/>
                    <a:pt x="10942" y="9192"/>
                  </a:cubicBezTo>
                  <a:cubicBezTo>
                    <a:pt x="10954" y="9132"/>
                    <a:pt x="10930" y="9073"/>
                    <a:pt x="10883" y="9037"/>
                  </a:cubicBezTo>
                  <a:lnTo>
                    <a:pt x="8859" y="7287"/>
                  </a:lnTo>
                  <a:lnTo>
                    <a:pt x="10502" y="6430"/>
                  </a:lnTo>
                  <a:cubicBezTo>
                    <a:pt x="10573" y="6382"/>
                    <a:pt x="10597" y="6311"/>
                    <a:pt x="10573" y="6215"/>
                  </a:cubicBezTo>
                  <a:lnTo>
                    <a:pt x="10442" y="5834"/>
                  </a:lnTo>
                  <a:lnTo>
                    <a:pt x="11192" y="5537"/>
                  </a:lnTo>
                  <a:cubicBezTo>
                    <a:pt x="11252" y="5525"/>
                    <a:pt x="11287" y="5465"/>
                    <a:pt x="11299" y="5418"/>
                  </a:cubicBezTo>
                  <a:cubicBezTo>
                    <a:pt x="11311" y="5358"/>
                    <a:pt x="11299" y="5299"/>
                    <a:pt x="11252" y="5263"/>
                  </a:cubicBezTo>
                  <a:lnTo>
                    <a:pt x="10621" y="4632"/>
                  </a:lnTo>
                  <a:lnTo>
                    <a:pt x="11478" y="2572"/>
                  </a:lnTo>
                  <a:cubicBezTo>
                    <a:pt x="11573" y="2501"/>
                    <a:pt x="11561" y="2429"/>
                    <a:pt x="11502" y="2382"/>
                  </a:cubicBezTo>
                  <a:cubicBezTo>
                    <a:pt x="11470" y="2350"/>
                    <a:pt x="11417" y="2334"/>
                    <a:pt x="11368" y="2334"/>
                  </a:cubicBezTo>
                  <a:cubicBezTo>
                    <a:pt x="11343" y="2334"/>
                    <a:pt x="11319" y="2338"/>
                    <a:pt x="11299" y="2346"/>
                  </a:cubicBezTo>
                  <a:lnTo>
                    <a:pt x="9275" y="3358"/>
                  </a:lnTo>
                  <a:lnTo>
                    <a:pt x="9001" y="2941"/>
                  </a:lnTo>
                  <a:cubicBezTo>
                    <a:pt x="8966" y="2905"/>
                    <a:pt x="8918" y="2870"/>
                    <a:pt x="8859" y="2870"/>
                  </a:cubicBezTo>
                  <a:cubicBezTo>
                    <a:pt x="8799" y="2870"/>
                    <a:pt x="8763" y="2894"/>
                    <a:pt x="8728" y="2929"/>
                  </a:cubicBezTo>
                  <a:lnTo>
                    <a:pt x="7656" y="4179"/>
                  </a:lnTo>
                  <a:lnTo>
                    <a:pt x="7656" y="4179"/>
                  </a:lnTo>
                  <a:lnTo>
                    <a:pt x="8120" y="2167"/>
                  </a:lnTo>
                  <a:cubicBezTo>
                    <a:pt x="8132" y="2132"/>
                    <a:pt x="8120" y="2084"/>
                    <a:pt x="8085" y="2036"/>
                  </a:cubicBezTo>
                  <a:cubicBezTo>
                    <a:pt x="8061" y="2001"/>
                    <a:pt x="8025" y="1977"/>
                    <a:pt x="7966" y="1965"/>
                  </a:cubicBezTo>
                  <a:lnTo>
                    <a:pt x="6965" y="1798"/>
                  </a:lnTo>
                  <a:lnTo>
                    <a:pt x="5930" y="72"/>
                  </a:lnTo>
                  <a:cubicBezTo>
                    <a:pt x="5894" y="24"/>
                    <a:pt x="5846" y="0"/>
                    <a:pt x="577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749" name="Google Shape;12749;p83"/>
          <p:cNvGrpSpPr/>
          <p:nvPr/>
        </p:nvGrpSpPr>
        <p:grpSpPr>
          <a:xfrm>
            <a:off x="6995729" y="2641901"/>
            <a:ext cx="473003" cy="448683"/>
            <a:chOff x="5246797" y="1981426"/>
            <a:chExt cx="354752" cy="336512"/>
          </a:xfrm>
          <a:solidFill>
            <a:srgbClr val="D2DE00"/>
          </a:solidFill>
        </p:grpSpPr>
        <p:sp>
          <p:nvSpPr>
            <p:cNvPr id="12750" name="Google Shape;12750;p83"/>
            <p:cNvSpPr/>
            <p:nvPr/>
          </p:nvSpPr>
          <p:spPr>
            <a:xfrm>
              <a:off x="5246797" y="1981426"/>
              <a:ext cx="354752" cy="336512"/>
            </a:xfrm>
            <a:custGeom>
              <a:avLst/>
              <a:gdLst/>
              <a:ahLst/>
              <a:cxnLst/>
              <a:rect l="l" t="t" r="r" b="b"/>
              <a:pathLst>
                <a:path w="11086" h="10516" extrusionOk="0">
                  <a:moveTo>
                    <a:pt x="3239" y="312"/>
                  </a:moveTo>
                  <a:cubicBezTo>
                    <a:pt x="3352" y="312"/>
                    <a:pt x="3467" y="328"/>
                    <a:pt x="3584" y="359"/>
                  </a:cubicBezTo>
                  <a:cubicBezTo>
                    <a:pt x="4120" y="490"/>
                    <a:pt x="4322" y="955"/>
                    <a:pt x="4275" y="1324"/>
                  </a:cubicBezTo>
                  <a:cubicBezTo>
                    <a:pt x="4215" y="1776"/>
                    <a:pt x="3906" y="1979"/>
                    <a:pt x="3584" y="2038"/>
                  </a:cubicBezTo>
                  <a:lnTo>
                    <a:pt x="3679" y="1955"/>
                  </a:lnTo>
                  <a:cubicBezTo>
                    <a:pt x="3799" y="1824"/>
                    <a:pt x="3846" y="1633"/>
                    <a:pt x="3810" y="1443"/>
                  </a:cubicBezTo>
                  <a:cubicBezTo>
                    <a:pt x="3787" y="1193"/>
                    <a:pt x="3572" y="1014"/>
                    <a:pt x="3310" y="990"/>
                  </a:cubicBezTo>
                  <a:lnTo>
                    <a:pt x="3263" y="990"/>
                  </a:lnTo>
                  <a:cubicBezTo>
                    <a:pt x="3013" y="990"/>
                    <a:pt x="2798" y="1133"/>
                    <a:pt x="2679" y="1383"/>
                  </a:cubicBezTo>
                  <a:cubicBezTo>
                    <a:pt x="2620" y="1383"/>
                    <a:pt x="2560" y="1383"/>
                    <a:pt x="2477" y="1371"/>
                  </a:cubicBezTo>
                  <a:cubicBezTo>
                    <a:pt x="2275" y="1324"/>
                    <a:pt x="2120" y="1252"/>
                    <a:pt x="1977" y="1097"/>
                  </a:cubicBezTo>
                  <a:cubicBezTo>
                    <a:pt x="2060" y="1002"/>
                    <a:pt x="2179" y="836"/>
                    <a:pt x="2358" y="669"/>
                  </a:cubicBezTo>
                  <a:cubicBezTo>
                    <a:pt x="2629" y="433"/>
                    <a:pt x="2926" y="312"/>
                    <a:pt x="3239" y="312"/>
                  </a:cubicBezTo>
                  <a:close/>
                  <a:moveTo>
                    <a:pt x="4549" y="9837"/>
                  </a:moveTo>
                  <a:lnTo>
                    <a:pt x="4870" y="9944"/>
                  </a:lnTo>
                  <a:lnTo>
                    <a:pt x="4858" y="10182"/>
                  </a:lnTo>
                  <a:lnTo>
                    <a:pt x="4394" y="10182"/>
                  </a:lnTo>
                  <a:lnTo>
                    <a:pt x="4549" y="9837"/>
                  </a:lnTo>
                  <a:close/>
                  <a:moveTo>
                    <a:pt x="10025" y="9837"/>
                  </a:moveTo>
                  <a:lnTo>
                    <a:pt x="10383" y="9956"/>
                  </a:lnTo>
                  <a:lnTo>
                    <a:pt x="10347" y="10182"/>
                  </a:lnTo>
                  <a:lnTo>
                    <a:pt x="9871" y="10182"/>
                  </a:lnTo>
                  <a:lnTo>
                    <a:pt x="10025" y="9837"/>
                  </a:lnTo>
                  <a:close/>
                  <a:moveTo>
                    <a:pt x="3258" y="0"/>
                  </a:moveTo>
                  <a:cubicBezTo>
                    <a:pt x="2856" y="0"/>
                    <a:pt x="2470" y="146"/>
                    <a:pt x="2132" y="431"/>
                  </a:cubicBezTo>
                  <a:cubicBezTo>
                    <a:pt x="1846" y="669"/>
                    <a:pt x="1691" y="943"/>
                    <a:pt x="1643" y="1026"/>
                  </a:cubicBezTo>
                  <a:cubicBezTo>
                    <a:pt x="691" y="1836"/>
                    <a:pt x="60" y="2848"/>
                    <a:pt x="36" y="2895"/>
                  </a:cubicBezTo>
                  <a:cubicBezTo>
                    <a:pt x="0" y="2931"/>
                    <a:pt x="0" y="2979"/>
                    <a:pt x="24" y="3026"/>
                  </a:cubicBezTo>
                  <a:lnTo>
                    <a:pt x="119" y="3324"/>
                  </a:lnTo>
                  <a:cubicBezTo>
                    <a:pt x="203" y="3526"/>
                    <a:pt x="393" y="3669"/>
                    <a:pt x="596" y="3669"/>
                  </a:cubicBezTo>
                  <a:cubicBezTo>
                    <a:pt x="631" y="3669"/>
                    <a:pt x="679" y="3669"/>
                    <a:pt x="703" y="3645"/>
                  </a:cubicBezTo>
                  <a:cubicBezTo>
                    <a:pt x="953" y="3598"/>
                    <a:pt x="1191" y="3586"/>
                    <a:pt x="1417" y="3574"/>
                  </a:cubicBezTo>
                  <a:cubicBezTo>
                    <a:pt x="1703" y="3562"/>
                    <a:pt x="1989" y="3538"/>
                    <a:pt x="2239" y="3443"/>
                  </a:cubicBezTo>
                  <a:cubicBezTo>
                    <a:pt x="2322" y="3622"/>
                    <a:pt x="2405" y="3884"/>
                    <a:pt x="2489" y="4217"/>
                  </a:cubicBezTo>
                  <a:cubicBezTo>
                    <a:pt x="2727" y="5062"/>
                    <a:pt x="3037" y="6217"/>
                    <a:pt x="4072" y="6741"/>
                  </a:cubicBezTo>
                  <a:lnTo>
                    <a:pt x="4370" y="7979"/>
                  </a:lnTo>
                  <a:lnTo>
                    <a:pt x="4370" y="9456"/>
                  </a:lnTo>
                  <a:lnTo>
                    <a:pt x="4013" y="10289"/>
                  </a:lnTo>
                  <a:cubicBezTo>
                    <a:pt x="3989" y="10337"/>
                    <a:pt x="3989" y="10384"/>
                    <a:pt x="4025" y="10432"/>
                  </a:cubicBezTo>
                  <a:cubicBezTo>
                    <a:pt x="4049" y="10480"/>
                    <a:pt x="4096" y="10515"/>
                    <a:pt x="4156" y="10515"/>
                  </a:cubicBezTo>
                  <a:lnTo>
                    <a:pt x="5025" y="10515"/>
                  </a:lnTo>
                  <a:cubicBezTo>
                    <a:pt x="5108" y="10515"/>
                    <a:pt x="5168" y="10456"/>
                    <a:pt x="5180" y="10360"/>
                  </a:cubicBezTo>
                  <a:lnTo>
                    <a:pt x="5382" y="7134"/>
                  </a:lnTo>
                  <a:cubicBezTo>
                    <a:pt x="5465" y="7134"/>
                    <a:pt x="5561" y="7146"/>
                    <a:pt x="5644" y="7146"/>
                  </a:cubicBezTo>
                  <a:cubicBezTo>
                    <a:pt x="5739" y="7146"/>
                    <a:pt x="5811" y="7074"/>
                    <a:pt x="5811" y="7003"/>
                  </a:cubicBezTo>
                  <a:cubicBezTo>
                    <a:pt x="5811" y="6908"/>
                    <a:pt x="5751" y="6836"/>
                    <a:pt x="5656" y="6836"/>
                  </a:cubicBezTo>
                  <a:cubicBezTo>
                    <a:pt x="5573" y="6836"/>
                    <a:pt x="5477" y="6812"/>
                    <a:pt x="5406" y="6812"/>
                  </a:cubicBezTo>
                  <a:lnTo>
                    <a:pt x="5418" y="6551"/>
                  </a:lnTo>
                  <a:cubicBezTo>
                    <a:pt x="5418" y="6455"/>
                    <a:pt x="5358" y="6384"/>
                    <a:pt x="5275" y="6384"/>
                  </a:cubicBezTo>
                  <a:cubicBezTo>
                    <a:pt x="5180" y="6384"/>
                    <a:pt x="5108" y="6443"/>
                    <a:pt x="5108" y="6539"/>
                  </a:cubicBezTo>
                  <a:lnTo>
                    <a:pt x="4918" y="9646"/>
                  </a:lnTo>
                  <a:lnTo>
                    <a:pt x="4691" y="9575"/>
                  </a:lnTo>
                  <a:cubicBezTo>
                    <a:pt x="4703" y="9551"/>
                    <a:pt x="4703" y="9527"/>
                    <a:pt x="4703" y="9515"/>
                  </a:cubicBezTo>
                  <a:lnTo>
                    <a:pt x="4703" y="7991"/>
                  </a:lnTo>
                  <a:lnTo>
                    <a:pt x="4703" y="7944"/>
                  </a:lnTo>
                  <a:lnTo>
                    <a:pt x="4394" y="6622"/>
                  </a:lnTo>
                  <a:cubicBezTo>
                    <a:pt x="4382" y="6574"/>
                    <a:pt x="4346" y="6539"/>
                    <a:pt x="4310" y="6515"/>
                  </a:cubicBezTo>
                  <a:cubicBezTo>
                    <a:pt x="3370" y="6086"/>
                    <a:pt x="3072" y="5027"/>
                    <a:pt x="2846" y="4169"/>
                  </a:cubicBezTo>
                  <a:cubicBezTo>
                    <a:pt x="2763" y="3836"/>
                    <a:pt x="2667" y="3538"/>
                    <a:pt x="2560" y="3336"/>
                  </a:cubicBezTo>
                  <a:cubicBezTo>
                    <a:pt x="2667" y="3264"/>
                    <a:pt x="2775" y="3157"/>
                    <a:pt x="2858" y="3026"/>
                  </a:cubicBezTo>
                  <a:cubicBezTo>
                    <a:pt x="2906" y="2943"/>
                    <a:pt x="2894" y="2848"/>
                    <a:pt x="2822" y="2800"/>
                  </a:cubicBezTo>
                  <a:cubicBezTo>
                    <a:pt x="2790" y="2782"/>
                    <a:pt x="2756" y="2772"/>
                    <a:pt x="2724" y="2772"/>
                  </a:cubicBezTo>
                  <a:cubicBezTo>
                    <a:pt x="2673" y="2772"/>
                    <a:pt x="2625" y="2796"/>
                    <a:pt x="2596" y="2848"/>
                  </a:cubicBezTo>
                  <a:cubicBezTo>
                    <a:pt x="2322" y="3241"/>
                    <a:pt x="1953" y="3264"/>
                    <a:pt x="1429" y="3300"/>
                  </a:cubicBezTo>
                  <a:cubicBezTo>
                    <a:pt x="1215" y="3324"/>
                    <a:pt x="953" y="3336"/>
                    <a:pt x="679" y="3395"/>
                  </a:cubicBezTo>
                  <a:cubicBezTo>
                    <a:pt x="667" y="3397"/>
                    <a:pt x="656" y="3398"/>
                    <a:pt x="645" y="3398"/>
                  </a:cubicBezTo>
                  <a:cubicBezTo>
                    <a:pt x="564" y="3398"/>
                    <a:pt x="496" y="3360"/>
                    <a:pt x="465" y="3276"/>
                  </a:cubicBezTo>
                  <a:lnTo>
                    <a:pt x="393" y="3050"/>
                  </a:lnTo>
                  <a:cubicBezTo>
                    <a:pt x="536" y="2824"/>
                    <a:pt x="1060" y="2050"/>
                    <a:pt x="1810" y="1419"/>
                  </a:cubicBezTo>
                  <a:cubicBezTo>
                    <a:pt x="2138" y="1715"/>
                    <a:pt x="2493" y="1774"/>
                    <a:pt x="2701" y="1774"/>
                  </a:cubicBezTo>
                  <a:cubicBezTo>
                    <a:pt x="2803" y="1774"/>
                    <a:pt x="2870" y="1760"/>
                    <a:pt x="2882" y="1752"/>
                  </a:cubicBezTo>
                  <a:cubicBezTo>
                    <a:pt x="2941" y="1740"/>
                    <a:pt x="2977" y="1705"/>
                    <a:pt x="3001" y="1657"/>
                  </a:cubicBezTo>
                  <a:cubicBezTo>
                    <a:pt x="3084" y="1371"/>
                    <a:pt x="3275" y="1371"/>
                    <a:pt x="3322" y="1371"/>
                  </a:cubicBezTo>
                  <a:cubicBezTo>
                    <a:pt x="3418" y="1383"/>
                    <a:pt x="3513" y="1431"/>
                    <a:pt x="3537" y="1550"/>
                  </a:cubicBezTo>
                  <a:cubicBezTo>
                    <a:pt x="3548" y="1657"/>
                    <a:pt x="3537" y="1728"/>
                    <a:pt x="3477" y="1800"/>
                  </a:cubicBezTo>
                  <a:cubicBezTo>
                    <a:pt x="3334" y="1955"/>
                    <a:pt x="3037" y="2002"/>
                    <a:pt x="2941" y="2002"/>
                  </a:cubicBezTo>
                  <a:cubicBezTo>
                    <a:pt x="2858" y="2002"/>
                    <a:pt x="2798" y="2038"/>
                    <a:pt x="2786" y="2098"/>
                  </a:cubicBezTo>
                  <a:cubicBezTo>
                    <a:pt x="2775" y="2157"/>
                    <a:pt x="2786" y="2229"/>
                    <a:pt x="2846" y="2276"/>
                  </a:cubicBezTo>
                  <a:cubicBezTo>
                    <a:pt x="2858" y="2300"/>
                    <a:pt x="3060" y="2443"/>
                    <a:pt x="3358" y="2443"/>
                  </a:cubicBezTo>
                  <a:lnTo>
                    <a:pt x="3394" y="2443"/>
                  </a:lnTo>
                  <a:cubicBezTo>
                    <a:pt x="3489" y="2443"/>
                    <a:pt x="3560" y="2443"/>
                    <a:pt x="3632" y="2431"/>
                  </a:cubicBezTo>
                  <a:cubicBezTo>
                    <a:pt x="3727" y="2705"/>
                    <a:pt x="3810" y="2979"/>
                    <a:pt x="4025" y="3098"/>
                  </a:cubicBezTo>
                  <a:cubicBezTo>
                    <a:pt x="4522" y="3413"/>
                    <a:pt x="5457" y="3460"/>
                    <a:pt x="6454" y="3460"/>
                  </a:cubicBezTo>
                  <a:cubicBezTo>
                    <a:pt x="6698" y="3460"/>
                    <a:pt x="6946" y="3457"/>
                    <a:pt x="7192" y="3455"/>
                  </a:cubicBezTo>
                  <a:cubicBezTo>
                    <a:pt x="7402" y="3452"/>
                    <a:pt x="7611" y="3450"/>
                    <a:pt x="7813" y="3450"/>
                  </a:cubicBezTo>
                  <a:cubicBezTo>
                    <a:pt x="8512" y="3450"/>
                    <a:pt x="9135" y="3475"/>
                    <a:pt x="9514" y="3586"/>
                  </a:cubicBezTo>
                  <a:cubicBezTo>
                    <a:pt x="10406" y="3884"/>
                    <a:pt x="10585" y="4491"/>
                    <a:pt x="10585" y="4955"/>
                  </a:cubicBezTo>
                  <a:cubicBezTo>
                    <a:pt x="10585" y="5265"/>
                    <a:pt x="10514" y="5538"/>
                    <a:pt x="10442" y="5800"/>
                  </a:cubicBezTo>
                  <a:cubicBezTo>
                    <a:pt x="10347" y="6146"/>
                    <a:pt x="10240" y="6503"/>
                    <a:pt x="10323" y="6920"/>
                  </a:cubicBezTo>
                  <a:cubicBezTo>
                    <a:pt x="10395" y="7324"/>
                    <a:pt x="10657" y="7670"/>
                    <a:pt x="10764" y="7801"/>
                  </a:cubicBezTo>
                  <a:lnTo>
                    <a:pt x="10478" y="9670"/>
                  </a:lnTo>
                  <a:lnTo>
                    <a:pt x="10204" y="9587"/>
                  </a:lnTo>
                  <a:cubicBezTo>
                    <a:pt x="10204" y="9575"/>
                    <a:pt x="10216" y="9551"/>
                    <a:pt x="10216" y="9539"/>
                  </a:cubicBezTo>
                  <a:lnTo>
                    <a:pt x="10430" y="7872"/>
                  </a:lnTo>
                  <a:cubicBezTo>
                    <a:pt x="10454" y="7813"/>
                    <a:pt x="10418" y="7753"/>
                    <a:pt x="10359" y="7705"/>
                  </a:cubicBezTo>
                  <a:cubicBezTo>
                    <a:pt x="9216" y="6967"/>
                    <a:pt x="8811" y="6253"/>
                    <a:pt x="8692" y="5979"/>
                  </a:cubicBezTo>
                  <a:cubicBezTo>
                    <a:pt x="8674" y="5924"/>
                    <a:pt x="8607" y="5884"/>
                    <a:pt x="8544" y="5884"/>
                  </a:cubicBezTo>
                  <a:cubicBezTo>
                    <a:pt x="8525" y="5884"/>
                    <a:pt x="8506" y="5887"/>
                    <a:pt x="8490" y="5896"/>
                  </a:cubicBezTo>
                  <a:cubicBezTo>
                    <a:pt x="8406" y="5919"/>
                    <a:pt x="8371" y="6027"/>
                    <a:pt x="8394" y="6098"/>
                  </a:cubicBezTo>
                  <a:lnTo>
                    <a:pt x="8501" y="6312"/>
                  </a:lnTo>
                  <a:cubicBezTo>
                    <a:pt x="8168" y="6431"/>
                    <a:pt x="7239" y="6753"/>
                    <a:pt x="6346" y="6812"/>
                  </a:cubicBezTo>
                  <a:cubicBezTo>
                    <a:pt x="6251" y="6812"/>
                    <a:pt x="6180" y="6896"/>
                    <a:pt x="6192" y="6979"/>
                  </a:cubicBezTo>
                  <a:cubicBezTo>
                    <a:pt x="6192" y="7074"/>
                    <a:pt x="6263" y="7134"/>
                    <a:pt x="6358" y="7134"/>
                  </a:cubicBezTo>
                  <a:lnTo>
                    <a:pt x="6370" y="7134"/>
                  </a:lnTo>
                  <a:cubicBezTo>
                    <a:pt x="7382" y="7074"/>
                    <a:pt x="8430" y="6681"/>
                    <a:pt x="8692" y="6574"/>
                  </a:cubicBezTo>
                  <a:cubicBezTo>
                    <a:pt x="8942" y="6932"/>
                    <a:pt x="9383" y="7408"/>
                    <a:pt x="10109" y="7908"/>
                  </a:cubicBezTo>
                  <a:lnTo>
                    <a:pt x="9895" y="9432"/>
                  </a:lnTo>
                  <a:lnTo>
                    <a:pt x="9525" y="10289"/>
                  </a:lnTo>
                  <a:cubicBezTo>
                    <a:pt x="9514" y="10325"/>
                    <a:pt x="9514" y="10384"/>
                    <a:pt x="9537" y="10432"/>
                  </a:cubicBezTo>
                  <a:cubicBezTo>
                    <a:pt x="9573" y="10480"/>
                    <a:pt x="9621" y="10503"/>
                    <a:pt x="9680" y="10503"/>
                  </a:cubicBezTo>
                  <a:lnTo>
                    <a:pt x="10537" y="10503"/>
                  </a:lnTo>
                  <a:cubicBezTo>
                    <a:pt x="10609" y="10503"/>
                    <a:pt x="10692" y="10444"/>
                    <a:pt x="10704" y="10372"/>
                  </a:cubicBezTo>
                  <a:lnTo>
                    <a:pt x="11085" y="7741"/>
                  </a:lnTo>
                  <a:cubicBezTo>
                    <a:pt x="11049" y="7682"/>
                    <a:pt x="11026" y="7634"/>
                    <a:pt x="10990" y="7610"/>
                  </a:cubicBezTo>
                  <a:cubicBezTo>
                    <a:pt x="10990" y="7610"/>
                    <a:pt x="10645" y="7241"/>
                    <a:pt x="10573" y="6824"/>
                  </a:cubicBezTo>
                  <a:cubicBezTo>
                    <a:pt x="10514" y="6479"/>
                    <a:pt x="10585" y="6181"/>
                    <a:pt x="10680" y="5848"/>
                  </a:cubicBezTo>
                  <a:cubicBezTo>
                    <a:pt x="10752" y="5574"/>
                    <a:pt x="10835" y="5277"/>
                    <a:pt x="10835" y="4919"/>
                  </a:cubicBezTo>
                  <a:cubicBezTo>
                    <a:pt x="10835" y="4110"/>
                    <a:pt x="10383" y="3514"/>
                    <a:pt x="9537" y="3252"/>
                  </a:cubicBezTo>
                  <a:cubicBezTo>
                    <a:pt x="9075" y="3095"/>
                    <a:pt x="8298" y="3086"/>
                    <a:pt x="7459" y="3086"/>
                  </a:cubicBezTo>
                  <a:cubicBezTo>
                    <a:pt x="7347" y="3086"/>
                    <a:pt x="7234" y="3086"/>
                    <a:pt x="7120" y="3086"/>
                  </a:cubicBezTo>
                  <a:cubicBezTo>
                    <a:pt x="6906" y="3088"/>
                    <a:pt x="6687" y="3090"/>
                    <a:pt x="6469" y="3090"/>
                  </a:cubicBezTo>
                  <a:cubicBezTo>
                    <a:pt x="5513" y="3090"/>
                    <a:pt x="4578" y="3048"/>
                    <a:pt x="4132" y="2776"/>
                  </a:cubicBezTo>
                  <a:cubicBezTo>
                    <a:pt x="4025" y="2717"/>
                    <a:pt x="3953" y="2490"/>
                    <a:pt x="3894" y="2276"/>
                  </a:cubicBezTo>
                  <a:cubicBezTo>
                    <a:pt x="4310" y="2098"/>
                    <a:pt x="4549" y="1740"/>
                    <a:pt x="4584" y="1371"/>
                  </a:cubicBezTo>
                  <a:cubicBezTo>
                    <a:pt x="4620" y="1086"/>
                    <a:pt x="4561" y="800"/>
                    <a:pt x="4406" y="562"/>
                  </a:cubicBezTo>
                  <a:cubicBezTo>
                    <a:pt x="4251" y="312"/>
                    <a:pt x="3989" y="133"/>
                    <a:pt x="3668" y="50"/>
                  </a:cubicBezTo>
                  <a:cubicBezTo>
                    <a:pt x="3530" y="17"/>
                    <a:pt x="3393" y="0"/>
                    <a:pt x="325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51" name="Google Shape;12751;p83"/>
            <p:cNvSpPr/>
            <p:nvPr/>
          </p:nvSpPr>
          <p:spPr>
            <a:xfrm>
              <a:off x="5295565" y="2044338"/>
              <a:ext cx="10304" cy="10688"/>
            </a:xfrm>
            <a:custGeom>
              <a:avLst/>
              <a:gdLst/>
              <a:ahLst/>
              <a:cxnLst/>
              <a:rect l="l" t="t" r="r" b="b"/>
              <a:pathLst>
                <a:path w="322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cubicBezTo>
                    <a:pt x="250" y="334"/>
                    <a:pt x="322" y="251"/>
                    <a:pt x="322" y="167"/>
                  </a:cubicBez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752" name="Google Shape;12752;p83"/>
          <p:cNvGrpSpPr/>
          <p:nvPr/>
        </p:nvGrpSpPr>
        <p:grpSpPr>
          <a:xfrm>
            <a:off x="5531665" y="2802755"/>
            <a:ext cx="473515" cy="288341"/>
            <a:chOff x="4148749" y="2102066"/>
            <a:chExt cx="355136" cy="216256"/>
          </a:xfrm>
          <a:solidFill>
            <a:srgbClr val="D2DE00"/>
          </a:solidFill>
        </p:grpSpPr>
        <p:sp>
          <p:nvSpPr>
            <p:cNvPr id="12753" name="Google Shape;12753;p83"/>
            <p:cNvSpPr/>
            <p:nvPr/>
          </p:nvSpPr>
          <p:spPr>
            <a:xfrm>
              <a:off x="4148749" y="2102066"/>
              <a:ext cx="355136" cy="216256"/>
            </a:xfrm>
            <a:custGeom>
              <a:avLst/>
              <a:gdLst/>
              <a:ahLst/>
              <a:cxnLst/>
              <a:rect l="l" t="t" r="r" b="b"/>
              <a:pathLst>
                <a:path w="11098" h="6758" extrusionOk="0">
                  <a:moveTo>
                    <a:pt x="10395" y="340"/>
                  </a:moveTo>
                  <a:cubicBezTo>
                    <a:pt x="10442" y="340"/>
                    <a:pt x="10490" y="352"/>
                    <a:pt x="10514" y="387"/>
                  </a:cubicBezTo>
                  <a:cubicBezTo>
                    <a:pt x="10561" y="435"/>
                    <a:pt x="10561" y="495"/>
                    <a:pt x="10550" y="530"/>
                  </a:cubicBezTo>
                  <a:cubicBezTo>
                    <a:pt x="10538" y="578"/>
                    <a:pt x="10478" y="637"/>
                    <a:pt x="10383" y="709"/>
                  </a:cubicBezTo>
                  <a:cubicBezTo>
                    <a:pt x="10383" y="709"/>
                    <a:pt x="10383" y="697"/>
                    <a:pt x="10371" y="697"/>
                  </a:cubicBezTo>
                  <a:cubicBezTo>
                    <a:pt x="10300" y="602"/>
                    <a:pt x="10252" y="471"/>
                    <a:pt x="10264" y="399"/>
                  </a:cubicBezTo>
                  <a:cubicBezTo>
                    <a:pt x="10264" y="387"/>
                    <a:pt x="10276" y="352"/>
                    <a:pt x="10359" y="340"/>
                  </a:cubicBezTo>
                  <a:close/>
                  <a:moveTo>
                    <a:pt x="10435" y="0"/>
                  </a:moveTo>
                  <a:cubicBezTo>
                    <a:pt x="10390" y="0"/>
                    <a:pt x="10345" y="6"/>
                    <a:pt x="10300" y="18"/>
                  </a:cubicBezTo>
                  <a:cubicBezTo>
                    <a:pt x="10133" y="42"/>
                    <a:pt x="10026" y="149"/>
                    <a:pt x="9966" y="280"/>
                  </a:cubicBezTo>
                  <a:cubicBezTo>
                    <a:pt x="9895" y="495"/>
                    <a:pt x="10002" y="745"/>
                    <a:pt x="10121" y="887"/>
                  </a:cubicBezTo>
                  <a:cubicBezTo>
                    <a:pt x="10026" y="947"/>
                    <a:pt x="9930" y="1006"/>
                    <a:pt x="9823" y="1054"/>
                  </a:cubicBezTo>
                  <a:cubicBezTo>
                    <a:pt x="9478" y="804"/>
                    <a:pt x="9061" y="625"/>
                    <a:pt x="8573" y="506"/>
                  </a:cubicBezTo>
                  <a:cubicBezTo>
                    <a:pt x="8134" y="404"/>
                    <a:pt x="7632" y="355"/>
                    <a:pt x="7072" y="355"/>
                  </a:cubicBezTo>
                  <a:cubicBezTo>
                    <a:pt x="6721" y="355"/>
                    <a:pt x="6348" y="374"/>
                    <a:pt x="5954" y="411"/>
                  </a:cubicBezTo>
                  <a:cubicBezTo>
                    <a:pt x="4489" y="566"/>
                    <a:pt x="3144" y="971"/>
                    <a:pt x="2751" y="1090"/>
                  </a:cubicBezTo>
                  <a:cubicBezTo>
                    <a:pt x="2644" y="935"/>
                    <a:pt x="2549" y="816"/>
                    <a:pt x="2429" y="733"/>
                  </a:cubicBezTo>
                  <a:cubicBezTo>
                    <a:pt x="2263" y="590"/>
                    <a:pt x="2144" y="554"/>
                    <a:pt x="2132" y="554"/>
                  </a:cubicBezTo>
                  <a:cubicBezTo>
                    <a:pt x="2112" y="546"/>
                    <a:pt x="2092" y="542"/>
                    <a:pt x="2073" y="542"/>
                  </a:cubicBezTo>
                  <a:cubicBezTo>
                    <a:pt x="2011" y="542"/>
                    <a:pt x="1957" y="580"/>
                    <a:pt x="1929" y="625"/>
                  </a:cubicBezTo>
                  <a:cubicBezTo>
                    <a:pt x="1787" y="911"/>
                    <a:pt x="1727" y="1173"/>
                    <a:pt x="1715" y="1387"/>
                  </a:cubicBezTo>
                  <a:lnTo>
                    <a:pt x="1429" y="1483"/>
                  </a:lnTo>
                  <a:cubicBezTo>
                    <a:pt x="1382" y="1507"/>
                    <a:pt x="1334" y="1542"/>
                    <a:pt x="1322" y="1602"/>
                  </a:cubicBezTo>
                  <a:cubicBezTo>
                    <a:pt x="1203" y="2114"/>
                    <a:pt x="394" y="2519"/>
                    <a:pt x="120" y="2638"/>
                  </a:cubicBezTo>
                  <a:cubicBezTo>
                    <a:pt x="48" y="2661"/>
                    <a:pt x="1" y="2733"/>
                    <a:pt x="13" y="2828"/>
                  </a:cubicBezTo>
                  <a:lnTo>
                    <a:pt x="155" y="3412"/>
                  </a:lnTo>
                  <a:cubicBezTo>
                    <a:pt x="191" y="3543"/>
                    <a:pt x="310" y="3626"/>
                    <a:pt x="441" y="3662"/>
                  </a:cubicBezTo>
                  <a:cubicBezTo>
                    <a:pt x="477" y="3662"/>
                    <a:pt x="501" y="3662"/>
                    <a:pt x="536" y="3673"/>
                  </a:cubicBezTo>
                  <a:cubicBezTo>
                    <a:pt x="727" y="4102"/>
                    <a:pt x="1632" y="4281"/>
                    <a:pt x="2751" y="4507"/>
                  </a:cubicBezTo>
                  <a:cubicBezTo>
                    <a:pt x="2822" y="4519"/>
                    <a:pt x="2882" y="4543"/>
                    <a:pt x="2953" y="4555"/>
                  </a:cubicBezTo>
                  <a:lnTo>
                    <a:pt x="3346" y="5852"/>
                  </a:lnTo>
                  <a:lnTo>
                    <a:pt x="3132" y="6567"/>
                  </a:lnTo>
                  <a:cubicBezTo>
                    <a:pt x="3120" y="6602"/>
                    <a:pt x="3132" y="6662"/>
                    <a:pt x="3168" y="6698"/>
                  </a:cubicBezTo>
                  <a:cubicBezTo>
                    <a:pt x="3203" y="6745"/>
                    <a:pt x="3239" y="6757"/>
                    <a:pt x="3299" y="6757"/>
                  </a:cubicBezTo>
                  <a:lnTo>
                    <a:pt x="3989" y="6757"/>
                  </a:lnTo>
                  <a:cubicBezTo>
                    <a:pt x="4073" y="6757"/>
                    <a:pt x="4132" y="6698"/>
                    <a:pt x="4156" y="6602"/>
                  </a:cubicBezTo>
                  <a:lnTo>
                    <a:pt x="4299" y="5197"/>
                  </a:lnTo>
                  <a:cubicBezTo>
                    <a:pt x="4311" y="5078"/>
                    <a:pt x="4311" y="4959"/>
                    <a:pt x="4311" y="4816"/>
                  </a:cubicBezTo>
                  <a:cubicBezTo>
                    <a:pt x="5049" y="4983"/>
                    <a:pt x="5858" y="5078"/>
                    <a:pt x="6692" y="5078"/>
                  </a:cubicBezTo>
                  <a:cubicBezTo>
                    <a:pt x="7073" y="5078"/>
                    <a:pt x="7442" y="5055"/>
                    <a:pt x="7811" y="5019"/>
                  </a:cubicBezTo>
                  <a:cubicBezTo>
                    <a:pt x="7906" y="4995"/>
                    <a:pt x="7966" y="4924"/>
                    <a:pt x="7966" y="4840"/>
                  </a:cubicBezTo>
                  <a:cubicBezTo>
                    <a:pt x="7942" y="4745"/>
                    <a:pt x="7871" y="4686"/>
                    <a:pt x="7787" y="4686"/>
                  </a:cubicBezTo>
                  <a:cubicBezTo>
                    <a:pt x="7401" y="4725"/>
                    <a:pt x="7033" y="4741"/>
                    <a:pt x="6688" y="4741"/>
                  </a:cubicBezTo>
                  <a:cubicBezTo>
                    <a:pt x="5578" y="4741"/>
                    <a:pt x="4717" y="4574"/>
                    <a:pt x="4299" y="4483"/>
                  </a:cubicBezTo>
                  <a:cubicBezTo>
                    <a:pt x="4287" y="4340"/>
                    <a:pt x="4251" y="4209"/>
                    <a:pt x="4215" y="4090"/>
                  </a:cubicBezTo>
                  <a:lnTo>
                    <a:pt x="4120" y="3828"/>
                  </a:lnTo>
                  <a:cubicBezTo>
                    <a:pt x="4092" y="3754"/>
                    <a:pt x="4036" y="3709"/>
                    <a:pt x="3974" y="3709"/>
                  </a:cubicBezTo>
                  <a:cubicBezTo>
                    <a:pt x="3955" y="3709"/>
                    <a:pt x="3937" y="3713"/>
                    <a:pt x="3918" y="3721"/>
                  </a:cubicBezTo>
                  <a:cubicBezTo>
                    <a:pt x="3823" y="3745"/>
                    <a:pt x="3775" y="3840"/>
                    <a:pt x="3811" y="3924"/>
                  </a:cubicBezTo>
                  <a:lnTo>
                    <a:pt x="3894" y="4197"/>
                  </a:lnTo>
                  <a:cubicBezTo>
                    <a:pt x="3989" y="4507"/>
                    <a:pt x="4025" y="4840"/>
                    <a:pt x="3989" y="5162"/>
                  </a:cubicBezTo>
                  <a:lnTo>
                    <a:pt x="3858" y="6424"/>
                  </a:lnTo>
                  <a:lnTo>
                    <a:pt x="3525" y="6424"/>
                  </a:lnTo>
                  <a:lnTo>
                    <a:pt x="3692" y="5876"/>
                  </a:lnTo>
                  <a:cubicBezTo>
                    <a:pt x="3703" y="5852"/>
                    <a:pt x="3703" y="5817"/>
                    <a:pt x="3692" y="5793"/>
                  </a:cubicBezTo>
                  <a:lnTo>
                    <a:pt x="3275" y="4364"/>
                  </a:lnTo>
                  <a:cubicBezTo>
                    <a:pt x="3263" y="4305"/>
                    <a:pt x="3215" y="4257"/>
                    <a:pt x="3156" y="4245"/>
                  </a:cubicBezTo>
                  <a:cubicBezTo>
                    <a:pt x="3049" y="4221"/>
                    <a:pt x="2941" y="4197"/>
                    <a:pt x="2858" y="4185"/>
                  </a:cubicBezTo>
                  <a:cubicBezTo>
                    <a:pt x="2322" y="4078"/>
                    <a:pt x="1798" y="3971"/>
                    <a:pt x="1429" y="3852"/>
                  </a:cubicBezTo>
                  <a:cubicBezTo>
                    <a:pt x="1239" y="3793"/>
                    <a:pt x="1096" y="3733"/>
                    <a:pt x="1013" y="3673"/>
                  </a:cubicBezTo>
                  <a:cubicBezTo>
                    <a:pt x="1239" y="3662"/>
                    <a:pt x="1453" y="3590"/>
                    <a:pt x="1608" y="3423"/>
                  </a:cubicBezTo>
                  <a:cubicBezTo>
                    <a:pt x="1667" y="3364"/>
                    <a:pt x="1667" y="3257"/>
                    <a:pt x="1608" y="3197"/>
                  </a:cubicBezTo>
                  <a:cubicBezTo>
                    <a:pt x="1578" y="3167"/>
                    <a:pt x="1537" y="3153"/>
                    <a:pt x="1495" y="3153"/>
                  </a:cubicBezTo>
                  <a:cubicBezTo>
                    <a:pt x="1453" y="3153"/>
                    <a:pt x="1411" y="3167"/>
                    <a:pt x="1382" y="3197"/>
                  </a:cubicBezTo>
                  <a:cubicBezTo>
                    <a:pt x="1285" y="3294"/>
                    <a:pt x="1092" y="3351"/>
                    <a:pt x="835" y="3351"/>
                  </a:cubicBezTo>
                  <a:cubicBezTo>
                    <a:pt x="743" y="3351"/>
                    <a:pt x="643" y="3344"/>
                    <a:pt x="536" y="3328"/>
                  </a:cubicBezTo>
                  <a:lnTo>
                    <a:pt x="524" y="3316"/>
                  </a:lnTo>
                  <a:lnTo>
                    <a:pt x="405" y="2876"/>
                  </a:lnTo>
                  <a:cubicBezTo>
                    <a:pt x="524" y="2816"/>
                    <a:pt x="703" y="2721"/>
                    <a:pt x="894" y="2602"/>
                  </a:cubicBezTo>
                  <a:cubicBezTo>
                    <a:pt x="1298" y="2340"/>
                    <a:pt x="1548" y="2066"/>
                    <a:pt x="1656" y="1768"/>
                  </a:cubicBezTo>
                  <a:lnTo>
                    <a:pt x="1775" y="1721"/>
                  </a:lnTo>
                  <a:cubicBezTo>
                    <a:pt x="1798" y="1888"/>
                    <a:pt x="1846" y="1983"/>
                    <a:pt x="1858" y="1995"/>
                  </a:cubicBezTo>
                  <a:cubicBezTo>
                    <a:pt x="1894" y="2054"/>
                    <a:pt x="1953" y="2078"/>
                    <a:pt x="2013" y="2078"/>
                  </a:cubicBezTo>
                  <a:cubicBezTo>
                    <a:pt x="2037" y="2078"/>
                    <a:pt x="2072" y="2078"/>
                    <a:pt x="2084" y="2066"/>
                  </a:cubicBezTo>
                  <a:cubicBezTo>
                    <a:pt x="2156" y="2019"/>
                    <a:pt x="2191" y="1935"/>
                    <a:pt x="2144" y="1840"/>
                  </a:cubicBezTo>
                  <a:cubicBezTo>
                    <a:pt x="2132" y="1828"/>
                    <a:pt x="1965" y="1483"/>
                    <a:pt x="2179" y="935"/>
                  </a:cubicBezTo>
                  <a:cubicBezTo>
                    <a:pt x="2322" y="1030"/>
                    <a:pt x="2525" y="1221"/>
                    <a:pt x="2727" y="1602"/>
                  </a:cubicBezTo>
                  <a:cubicBezTo>
                    <a:pt x="2754" y="1663"/>
                    <a:pt x="2812" y="1699"/>
                    <a:pt x="2875" y="1699"/>
                  </a:cubicBezTo>
                  <a:cubicBezTo>
                    <a:pt x="2897" y="1699"/>
                    <a:pt x="2920" y="1694"/>
                    <a:pt x="2941" y="1685"/>
                  </a:cubicBezTo>
                  <a:cubicBezTo>
                    <a:pt x="3025" y="1638"/>
                    <a:pt x="3061" y="1542"/>
                    <a:pt x="3025" y="1459"/>
                  </a:cubicBezTo>
                  <a:cubicBezTo>
                    <a:pt x="3001" y="1423"/>
                    <a:pt x="2989" y="1411"/>
                    <a:pt x="2977" y="1387"/>
                  </a:cubicBezTo>
                  <a:cubicBezTo>
                    <a:pt x="3442" y="1245"/>
                    <a:pt x="4692" y="887"/>
                    <a:pt x="6025" y="756"/>
                  </a:cubicBezTo>
                  <a:cubicBezTo>
                    <a:pt x="6402" y="716"/>
                    <a:pt x="6758" y="696"/>
                    <a:pt x="7091" y="696"/>
                  </a:cubicBezTo>
                  <a:cubicBezTo>
                    <a:pt x="7633" y="696"/>
                    <a:pt x="8117" y="749"/>
                    <a:pt x="8537" y="852"/>
                  </a:cubicBezTo>
                  <a:cubicBezTo>
                    <a:pt x="9359" y="1042"/>
                    <a:pt x="9942" y="1423"/>
                    <a:pt x="10264" y="2007"/>
                  </a:cubicBezTo>
                  <a:cubicBezTo>
                    <a:pt x="10847" y="3054"/>
                    <a:pt x="10192" y="4007"/>
                    <a:pt x="9895" y="4281"/>
                  </a:cubicBezTo>
                  <a:cubicBezTo>
                    <a:pt x="9835" y="4340"/>
                    <a:pt x="9823" y="4447"/>
                    <a:pt x="9883" y="4507"/>
                  </a:cubicBezTo>
                  <a:cubicBezTo>
                    <a:pt x="9907" y="4543"/>
                    <a:pt x="9954" y="4555"/>
                    <a:pt x="10002" y="4555"/>
                  </a:cubicBezTo>
                  <a:cubicBezTo>
                    <a:pt x="10038" y="4555"/>
                    <a:pt x="10073" y="4543"/>
                    <a:pt x="10109" y="4507"/>
                  </a:cubicBezTo>
                  <a:lnTo>
                    <a:pt x="10121" y="4495"/>
                  </a:lnTo>
                  <a:lnTo>
                    <a:pt x="10180" y="4614"/>
                  </a:lnTo>
                  <a:cubicBezTo>
                    <a:pt x="10204" y="4686"/>
                    <a:pt x="10216" y="4781"/>
                    <a:pt x="10192" y="4864"/>
                  </a:cubicBezTo>
                  <a:lnTo>
                    <a:pt x="9752" y="6412"/>
                  </a:lnTo>
                  <a:lnTo>
                    <a:pt x="9454" y="6412"/>
                  </a:lnTo>
                  <a:lnTo>
                    <a:pt x="9728" y="5995"/>
                  </a:lnTo>
                  <a:cubicBezTo>
                    <a:pt x="9764" y="5971"/>
                    <a:pt x="9764" y="5924"/>
                    <a:pt x="9764" y="5876"/>
                  </a:cubicBezTo>
                  <a:lnTo>
                    <a:pt x="9633" y="4995"/>
                  </a:lnTo>
                  <a:cubicBezTo>
                    <a:pt x="9633" y="4971"/>
                    <a:pt x="9597" y="4924"/>
                    <a:pt x="9585" y="4912"/>
                  </a:cubicBezTo>
                  <a:lnTo>
                    <a:pt x="8883" y="4245"/>
                  </a:lnTo>
                  <a:cubicBezTo>
                    <a:pt x="8853" y="4215"/>
                    <a:pt x="8811" y="4200"/>
                    <a:pt x="8770" y="4200"/>
                  </a:cubicBezTo>
                  <a:cubicBezTo>
                    <a:pt x="8728" y="4200"/>
                    <a:pt x="8686" y="4215"/>
                    <a:pt x="8656" y="4245"/>
                  </a:cubicBezTo>
                  <a:cubicBezTo>
                    <a:pt x="8597" y="4305"/>
                    <a:pt x="8597" y="4400"/>
                    <a:pt x="8656" y="4459"/>
                  </a:cubicBezTo>
                  <a:lnTo>
                    <a:pt x="8716" y="4519"/>
                  </a:lnTo>
                  <a:cubicBezTo>
                    <a:pt x="8645" y="4543"/>
                    <a:pt x="8561" y="4555"/>
                    <a:pt x="8478" y="4566"/>
                  </a:cubicBezTo>
                  <a:cubicBezTo>
                    <a:pt x="8395" y="4578"/>
                    <a:pt x="8335" y="4674"/>
                    <a:pt x="8347" y="4757"/>
                  </a:cubicBezTo>
                  <a:cubicBezTo>
                    <a:pt x="8359" y="4840"/>
                    <a:pt x="8442" y="4900"/>
                    <a:pt x="8514" y="4900"/>
                  </a:cubicBezTo>
                  <a:lnTo>
                    <a:pt x="8537" y="4900"/>
                  </a:lnTo>
                  <a:cubicBezTo>
                    <a:pt x="8692" y="4864"/>
                    <a:pt x="8859" y="4840"/>
                    <a:pt x="9002" y="4793"/>
                  </a:cubicBezTo>
                  <a:lnTo>
                    <a:pt x="9335" y="5102"/>
                  </a:lnTo>
                  <a:lnTo>
                    <a:pt x="9454" y="5864"/>
                  </a:lnTo>
                  <a:lnTo>
                    <a:pt x="9037" y="6471"/>
                  </a:lnTo>
                  <a:cubicBezTo>
                    <a:pt x="9002" y="6519"/>
                    <a:pt x="8990" y="6590"/>
                    <a:pt x="9014" y="6638"/>
                  </a:cubicBezTo>
                  <a:cubicBezTo>
                    <a:pt x="9049" y="6698"/>
                    <a:pt x="9109" y="6721"/>
                    <a:pt x="9168" y="6721"/>
                  </a:cubicBezTo>
                  <a:lnTo>
                    <a:pt x="9895" y="6721"/>
                  </a:lnTo>
                  <a:cubicBezTo>
                    <a:pt x="9966" y="6721"/>
                    <a:pt x="10026" y="6686"/>
                    <a:pt x="10049" y="6602"/>
                  </a:cubicBezTo>
                  <a:lnTo>
                    <a:pt x="10538" y="4936"/>
                  </a:lnTo>
                  <a:cubicBezTo>
                    <a:pt x="10585" y="4781"/>
                    <a:pt x="10561" y="4614"/>
                    <a:pt x="10502" y="4459"/>
                  </a:cubicBezTo>
                  <a:lnTo>
                    <a:pt x="10383" y="4209"/>
                  </a:lnTo>
                  <a:cubicBezTo>
                    <a:pt x="10526" y="4019"/>
                    <a:pt x="10669" y="3769"/>
                    <a:pt x="10764" y="3483"/>
                  </a:cubicBezTo>
                  <a:cubicBezTo>
                    <a:pt x="10942" y="2911"/>
                    <a:pt x="10859" y="2340"/>
                    <a:pt x="10585" y="1816"/>
                  </a:cubicBezTo>
                  <a:cubicBezTo>
                    <a:pt x="10466" y="1626"/>
                    <a:pt x="10323" y="1423"/>
                    <a:pt x="10169" y="1280"/>
                  </a:cubicBezTo>
                  <a:cubicBezTo>
                    <a:pt x="10252" y="1233"/>
                    <a:pt x="10347" y="1173"/>
                    <a:pt x="10430" y="1114"/>
                  </a:cubicBezTo>
                  <a:cubicBezTo>
                    <a:pt x="10645" y="1304"/>
                    <a:pt x="10835" y="1459"/>
                    <a:pt x="10883" y="1483"/>
                  </a:cubicBezTo>
                  <a:cubicBezTo>
                    <a:pt x="10907" y="1507"/>
                    <a:pt x="10919" y="1507"/>
                    <a:pt x="10954" y="1507"/>
                  </a:cubicBezTo>
                  <a:cubicBezTo>
                    <a:pt x="11014" y="1507"/>
                    <a:pt x="11073" y="1471"/>
                    <a:pt x="11097" y="1411"/>
                  </a:cubicBezTo>
                  <a:cubicBezTo>
                    <a:pt x="11073" y="1364"/>
                    <a:pt x="11038" y="1268"/>
                    <a:pt x="10966" y="1221"/>
                  </a:cubicBezTo>
                  <a:cubicBezTo>
                    <a:pt x="10942" y="1209"/>
                    <a:pt x="10788" y="1090"/>
                    <a:pt x="10621" y="935"/>
                  </a:cubicBezTo>
                  <a:cubicBezTo>
                    <a:pt x="10764" y="828"/>
                    <a:pt x="10835" y="733"/>
                    <a:pt x="10859" y="625"/>
                  </a:cubicBezTo>
                  <a:cubicBezTo>
                    <a:pt x="10919" y="447"/>
                    <a:pt x="10895" y="280"/>
                    <a:pt x="10776" y="149"/>
                  </a:cubicBezTo>
                  <a:cubicBezTo>
                    <a:pt x="10687" y="52"/>
                    <a:pt x="10565" y="0"/>
                    <a:pt x="1043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54" name="Google Shape;12754;p83"/>
            <p:cNvSpPr/>
            <p:nvPr/>
          </p:nvSpPr>
          <p:spPr>
            <a:xfrm>
              <a:off x="4195981" y="2177682"/>
              <a:ext cx="10336" cy="10720"/>
            </a:xfrm>
            <a:custGeom>
              <a:avLst/>
              <a:gdLst/>
              <a:ahLst/>
              <a:cxnLst/>
              <a:rect l="l" t="t" r="r" b="b"/>
              <a:pathLst>
                <a:path w="323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cubicBezTo>
                    <a:pt x="251" y="334"/>
                    <a:pt x="322" y="251"/>
                    <a:pt x="322" y="167"/>
                  </a:cubicBez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755" name="Google Shape;12755;p83"/>
          <p:cNvGrpSpPr/>
          <p:nvPr/>
        </p:nvGrpSpPr>
        <p:grpSpPr>
          <a:xfrm>
            <a:off x="7726225" y="2668568"/>
            <a:ext cx="473003" cy="420480"/>
            <a:chOff x="5794669" y="2001426"/>
            <a:chExt cx="354752" cy="315360"/>
          </a:xfrm>
          <a:solidFill>
            <a:srgbClr val="D2DE00"/>
          </a:solidFill>
        </p:grpSpPr>
        <p:sp>
          <p:nvSpPr>
            <p:cNvPr id="12756" name="Google Shape;12756;p83"/>
            <p:cNvSpPr/>
            <p:nvPr/>
          </p:nvSpPr>
          <p:spPr>
            <a:xfrm>
              <a:off x="5841165" y="2051186"/>
              <a:ext cx="10688" cy="10336"/>
            </a:xfrm>
            <a:custGeom>
              <a:avLst/>
              <a:gdLst/>
              <a:ahLst/>
              <a:cxnLst/>
              <a:rect l="l" t="t" r="r" b="b"/>
              <a:pathLst>
                <a:path w="334" h="323" extrusionOk="0">
                  <a:moveTo>
                    <a:pt x="167" y="1"/>
                  </a:moveTo>
                  <a:cubicBezTo>
                    <a:pt x="84" y="1"/>
                    <a:pt x="0" y="72"/>
                    <a:pt x="0" y="156"/>
                  </a:cubicBezTo>
                  <a:cubicBezTo>
                    <a:pt x="0" y="251"/>
                    <a:pt x="84" y="322"/>
                    <a:pt x="167" y="322"/>
                  </a:cubicBezTo>
                  <a:cubicBezTo>
                    <a:pt x="262" y="322"/>
                    <a:pt x="334" y="251"/>
                    <a:pt x="334" y="156"/>
                  </a:cubicBezTo>
                  <a:cubicBezTo>
                    <a:pt x="334" y="60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57" name="Google Shape;12757;p83"/>
            <p:cNvSpPr/>
            <p:nvPr/>
          </p:nvSpPr>
          <p:spPr>
            <a:xfrm>
              <a:off x="5794669" y="2001426"/>
              <a:ext cx="354752" cy="315360"/>
            </a:xfrm>
            <a:custGeom>
              <a:avLst/>
              <a:gdLst/>
              <a:ahLst/>
              <a:cxnLst/>
              <a:rect l="l" t="t" r="r" b="b"/>
              <a:pathLst>
                <a:path w="11086" h="9855" extrusionOk="0">
                  <a:moveTo>
                    <a:pt x="1179" y="568"/>
                  </a:moveTo>
                  <a:lnTo>
                    <a:pt x="1298" y="877"/>
                  </a:lnTo>
                  <a:lnTo>
                    <a:pt x="1215" y="925"/>
                  </a:lnTo>
                  <a:lnTo>
                    <a:pt x="1203" y="937"/>
                  </a:lnTo>
                  <a:lnTo>
                    <a:pt x="894" y="782"/>
                  </a:lnTo>
                  <a:cubicBezTo>
                    <a:pt x="965" y="722"/>
                    <a:pt x="1048" y="639"/>
                    <a:pt x="1179" y="568"/>
                  </a:cubicBezTo>
                  <a:close/>
                  <a:moveTo>
                    <a:pt x="10028" y="3376"/>
                  </a:moveTo>
                  <a:cubicBezTo>
                    <a:pt x="10073" y="3406"/>
                    <a:pt x="10123" y="3430"/>
                    <a:pt x="10145" y="3473"/>
                  </a:cubicBezTo>
                  <a:cubicBezTo>
                    <a:pt x="10502" y="3794"/>
                    <a:pt x="10621" y="4592"/>
                    <a:pt x="10490" y="5699"/>
                  </a:cubicBezTo>
                  <a:cubicBezTo>
                    <a:pt x="10430" y="6199"/>
                    <a:pt x="10490" y="6521"/>
                    <a:pt x="10561" y="6735"/>
                  </a:cubicBezTo>
                  <a:cubicBezTo>
                    <a:pt x="10502" y="6688"/>
                    <a:pt x="10430" y="6628"/>
                    <a:pt x="10371" y="6568"/>
                  </a:cubicBezTo>
                  <a:cubicBezTo>
                    <a:pt x="10240" y="6402"/>
                    <a:pt x="10192" y="6176"/>
                    <a:pt x="10228" y="5902"/>
                  </a:cubicBezTo>
                  <a:cubicBezTo>
                    <a:pt x="10359" y="5080"/>
                    <a:pt x="10478" y="3937"/>
                    <a:pt x="10049" y="3401"/>
                  </a:cubicBezTo>
                  <a:cubicBezTo>
                    <a:pt x="10038" y="3390"/>
                    <a:pt x="10032" y="3382"/>
                    <a:pt x="10028" y="3376"/>
                  </a:cubicBezTo>
                  <a:close/>
                  <a:moveTo>
                    <a:pt x="3942" y="9212"/>
                  </a:moveTo>
                  <a:lnTo>
                    <a:pt x="3918" y="9557"/>
                  </a:lnTo>
                  <a:lnTo>
                    <a:pt x="3692" y="9557"/>
                  </a:lnTo>
                  <a:lnTo>
                    <a:pt x="3942" y="9212"/>
                  </a:lnTo>
                  <a:close/>
                  <a:moveTo>
                    <a:pt x="2035" y="334"/>
                  </a:moveTo>
                  <a:cubicBezTo>
                    <a:pt x="2129" y="334"/>
                    <a:pt x="2230" y="339"/>
                    <a:pt x="2334" y="353"/>
                  </a:cubicBezTo>
                  <a:cubicBezTo>
                    <a:pt x="2918" y="461"/>
                    <a:pt x="3453" y="889"/>
                    <a:pt x="3894" y="1365"/>
                  </a:cubicBezTo>
                  <a:cubicBezTo>
                    <a:pt x="3644" y="1187"/>
                    <a:pt x="3370" y="1056"/>
                    <a:pt x="3120" y="937"/>
                  </a:cubicBezTo>
                  <a:cubicBezTo>
                    <a:pt x="3100" y="931"/>
                    <a:pt x="3080" y="928"/>
                    <a:pt x="3060" y="928"/>
                  </a:cubicBezTo>
                  <a:cubicBezTo>
                    <a:pt x="2996" y="928"/>
                    <a:pt x="2936" y="959"/>
                    <a:pt x="2918" y="1032"/>
                  </a:cubicBezTo>
                  <a:cubicBezTo>
                    <a:pt x="2882" y="1115"/>
                    <a:pt x="2918" y="1211"/>
                    <a:pt x="3001" y="1234"/>
                  </a:cubicBezTo>
                  <a:cubicBezTo>
                    <a:pt x="3763" y="1568"/>
                    <a:pt x="4406" y="2127"/>
                    <a:pt x="4823" y="2544"/>
                  </a:cubicBezTo>
                  <a:cubicBezTo>
                    <a:pt x="4882" y="2604"/>
                    <a:pt x="4918" y="2663"/>
                    <a:pt x="4966" y="2711"/>
                  </a:cubicBezTo>
                  <a:cubicBezTo>
                    <a:pt x="5164" y="2947"/>
                    <a:pt x="5332" y="3115"/>
                    <a:pt x="5777" y="3115"/>
                  </a:cubicBezTo>
                  <a:cubicBezTo>
                    <a:pt x="6028" y="3115"/>
                    <a:pt x="6366" y="3061"/>
                    <a:pt x="6847" y="2937"/>
                  </a:cubicBezTo>
                  <a:cubicBezTo>
                    <a:pt x="7304" y="2816"/>
                    <a:pt x="7698" y="2755"/>
                    <a:pt x="8035" y="2755"/>
                  </a:cubicBezTo>
                  <a:cubicBezTo>
                    <a:pt x="8497" y="2755"/>
                    <a:pt x="8852" y="2870"/>
                    <a:pt x="9121" y="3104"/>
                  </a:cubicBezTo>
                  <a:cubicBezTo>
                    <a:pt x="9454" y="3437"/>
                    <a:pt x="9514" y="4175"/>
                    <a:pt x="9216" y="4806"/>
                  </a:cubicBezTo>
                  <a:cubicBezTo>
                    <a:pt x="9037" y="5187"/>
                    <a:pt x="8954" y="5640"/>
                    <a:pt x="8990" y="6045"/>
                  </a:cubicBezTo>
                  <a:cubicBezTo>
                    <a:pt x="9037" y="6509"/>
                    <a:pt x="9228" y="6854"/>
                    <a:pt x="9538" y="7045"/>
                  </a:cubicBezTo>
                  <a:lnTo>
                    <a:pt x="9538" y="9557"/>
                  </a:lnTo>
                  <a:lnTo>
                    <a:pt x="9287" y="9557"/>
                  </a:lnTo>
                  <a:lnTo>
                    <a:pt x="9514" y="9164"/>
                  </a:lnTo>
                  <a:cubicBezTo>
                    <a:pt x="9526" y="9140"/>
                    <a:pt x="9538" y="9093"/>
                    <a:pt x="9526" y="9069"/>
                  </a:cubicBezTo>
                  <a:lnTo>
                    <a:pt x="9240" y="7366"/>
                  </a:lnTo>
                  <a:cubicBezTo>
                    <a:pt x="9240" y="7342"/>
                    <a:pt x="9204" y="7295"/>
                    <a:pt x="9180" y="7283"/>
                  </a:cubicBezTo>
                  <a:cubicBezTo>
                    <a:pt x="7918" y="6176"/>
                    <a:pt x="7418" y="4532"/>
                    <a:pt x="7406" y="4509"/>
                  </a:cubicBezTo>
                  <a:cubicBezTo>
                    <a:pt x="7387" y="4440"/>
                    <a:pt x="7318" y="4395"/>
                    <a:pt x="7255" y="4395"/>
                  </a:cubicBezTo>
                  <a:cubicBezTo>
                    <a:pt x="7241" y="4395"/>
                    <a:pt x="7228" y="4397"/>
                    <a:pt x="7216" y="4402"/>
                  </a:cubicBezTo>
                  <a:cubicBezTo>
                    <a:pt x="7121" y="4437"/>
                    <a:pt x="7085" y="4532"/>
                    <a:pt x="7109" y="4604"/>
                  </a:cubicBezTo>
                  <a:cubicBezTo>
                    <a:pt x="7109" y="4616"/>
                    <a:pt x="7156" y="4771"/>
                    <a:pt x="7240" y="4985"/>
                  </a:cubicBezTo>
                  <a:cubicBezTo>
                    <a:pt x="7144" y="5080"/>
                    <a:pt x="6859" y="5283"/>
                    <a:pt x="6466" y="5461"/>
                  </a:cubicBezTo>
                  <a:cubicBezTo>
                    <a:pt x="6070" y="5641"/>
                    <a:pt x="5688" y="5729"/>
                    <a:pt x="5316" y="5729"/>
                  </a:cubicBezTo>
                  <a:cubicBezTo>
                    <a:pt x="5072" y="5729"/>
                    <a:pt x="4832" y="5691"/>
                    <a:pt x="4596" y="5616"/>
                  </a:cubicBezTo>
                  <a:lnTo>
                    <a:pt x="4668" y="5128"/>
                  </a:lnTo>
                  <a:cubicBezTo>
                    <a:pt x="4680" y="5033"/>
                    <a:pt x="4620" y="4961"/>
                    <a:pt x="4537" y="4949"/>
                  </a:cubicBezTo>
                  <a:cubicBezTo>
                    <a:pt x="4523" y="4946"/>
                    <a:pt x="4509" y="4944"/>
                    <a:pt x="4496" y="4944"/>
                  </a:cubicBezTo>
                  <a:cubicBezTo>
                    <a:pt x="4422" y="4944"/>
                    <a:pt x="4368" y="4999"/>
                    <a:pt x="4358" y="5080"/>
                  </a:cubicBezTo>
                  <a:lnTo>
                    <a:pt x="4192" y="6187"/>
                  </a:lnTo>
                  <a:cubicBezTo>
                    <a:pt x="4120" y="6735"/>
                    <a:pt x="4061" y="7283"/>
                    <a:pt x="4025" y="7819"/>
                  </a:cubicBezTo>
                  <a:lnTo>
                    <a:pt x="3953" y="8962"/>
                  </a:lnTo>
                  <a:lnTo>
                    <a:pt x="3632" y="5056"/>
                  </a:lnTo>
                  <a:cubicBezTo>
                    <a:pt x="3632" y="5044"/>
                    <a:pt x="3632" y="5021"/>
                    <a:pt x="3620" y="4997"/>
                  </a:cubicBezTo>
                  <a:lnTo>
                    <a:pt x="2334" y="2401"/>
                  </a:lnTo>
                  <a:cubicBezTo>
                    <a:pt x="2370" y="2354"/>
                    <a:pt x="2382" y="2306"/>
                    <a:pt x="2394" y="2270"/>
                  </a:cubicBezTo>
                  <a:lnTo>
                    <a:pt x="2513" y="1889"/>
                  </a:lnTo>
                  <a:cubicBezTo>
                    <a:pt x="2549" y="1806"/>
                    <a:pt x="2501" y="1711"/>
                    <a:pt x="2406" y="1687"/>
                  </a:cubicBezTo>
                  <a:cubicBezTo>
                    <a:pt x="2387" y="1679"/>
                    <a:pt x="2368" y="1675"/>
                    <a:pt x="2349" y="1675"/>
                  </a:cubicBezTo>
                  <a:cubicBezTo>
                    <a:pt x="2283" y="1675"/>
                    <a:pt x="2222" y="1720"/>
                    <a:pt x="2203" y="1794"/>
                  </a:cubicBezTo>
                  <a:lnTo>
                    <a:pt x="2084" y="2163"/>
                  </a:lnTo>
                  <a:cubicBezTo>
                    <a:pt x="2072" y="2211"/>
                    <a:pt x="2025" y="2246"/>
                    <a:pt x="1977" y="2270"/>
                  </a:cubicBezTo>
                  <a:lnTo>
                    <a:pt x="739" y="2866"/>
                  </a:lnTo>
                  <a:cubicBezTo>
                    <a:pt x="716" y="2873"/>
                    <a:pt x="694" y="2877"/>
                    <a:pt x="671" y="2877"/>
                  </a:cubicBezTo>
                  <a:cubicBezTo>
                    <a:pt x="623" y="2877"/>
                    <a:pt x="577" y="2859"/>
                    <a:pt x="536" y="2818"/>
                  </a:cubicBezTo>
                  <a:lnTo>
                    <a:pt x="524" y="2794"/>
                  </a:lnTo>
                  <a:lnTo>
                    <a:pt x="370" y="2675"/>
                  </a:lnTo>
                  <a:lnTo>
                    <a:pt x="370" y="2663"/>
                  </a:lnTo>
                  <a:lnTo>
                    <a:pt x="1048" y="1830"/>
                  </a:lnTo>
                  <a:cubicBezTo>
                    <a:pt x="1096" y="1770"/>
                    <a:pt x="1144" y="1699"/>
                    <a:pt x="1167" y="1627"/>
                  </a:cubicBezTo>
                  <a:lnTo>
                    <a:pt x="1263" y="1389"/>
                  </a:lnTo>
                  <a:cubicBezTo>
                    <a:pt x="1286" y="1306"/>
                    <a:pt x="1334" y="1246"/>
                    <a:pt x="1406" y="1211"/>
                  </a:cubicBezTo>
                  <a:lnTo>
                    <a:pt x="1429" y="1187"/>
                  </a:lnTo>
                  <a:cubicBezTo>
                    <a:pt x="1453" y="1246"/>
                    <a:pt x="1513" y="1294"/>
                    <a:pt x="1572" y="1294"/>
                  </a:cubicBezTo>
                  <a:cubicBezTo>
                    <a:pt x="1584" y="1294"/>
                    <a:pt x="1608" y="1294"/>
                    <a:pt x="1632" y="1282"/>
                  </a:cubicBezTo>
                  <a:cubicBezTo>
                    <a:pt x="1727" y="1246"/>
                    <a:pt x="1763" y="1163"/>
                    <a:pt x="1727" y="1068"/>
                  </a:cubicBezTo>
                  <a:lnTo>
                    <a:pt x="1548" y="568"/>
                  </a:lnTo>
                  <a:lnTo>
                    <a:pt x="1548" y="568"/>
                  </a:lnTo>
                  <a:cubicBezTo>
                    <a:pt x="1918" y="699"/>
                    <a:pt x="2144" y="949"/>
                    <a:pt x="2144" y="973"/>
                  </a:cubicBezTo>
                  <a:cubicBezTo>
                    <a:pt x="2168" y="996"/>
                    <a:pt x="2215" y="1032"/>
                    <a:pt x="2263" y="1032"/>
                  </a:cubicBezTo>
                  <a:cubicBezTo>
                    <a:pt x="2263" y="1032"/>
                    <a:pt x="2299" y="1032"/>
                    <a:pt x="2382" y="1044"/>
                  </a:cubicBezTo>
                  <a:cubicBezTo>
                    <a:pt x="2389" y="1045"/>
                    <a:pt x="2396" y="1045"/>
                    <a:pt x="2404" y="1045"/>
                  </a:cubicBezTo>
                  <a:cubicBezTo>
                    <a:pt x="2481" y="1045"/>
                    <a:pt x="2561" y="989"/>
                    <a:pt x="2572" y="913"/>
                  </a:cubicBezTo>
                  <a:cubicBezTo>
                    <a:pt x="2584" y="818"/>
                    <a:pt x="2525" y="734"/>
                    <a:pt x="2441" y="711"/>
                  </a:cubicBezTo>
                  <a:cubicBezTo>
                    <a:pt x="2406" y="711"/>
                    <a:pt x="2382" y="699"/>
                    <a:pt x="2346" y="699"/>
                  </a:cubicBezTo>
                  <a:cubicBezTo>
                    <a:pt x="2275" y="627"/>
                    <a:pt x="2096" y="461"/>
                    <a:pt x="1846" y="341"/>
                  </a:cubicBezTo>
                  <a:cubicBezTo>
                    <a:pt x="1905" y="337"/>
                    <a:pt x="1969" y="334"/>
                    <a:pt x="2035" y="334"/>
                  </a:cubicBezTo>
                  <a:close/>
                  <a:moveTo>
                    <a:pt x="1997" y="1"/>
                  </a:moveTo>
                  <a:cubicBezTo>
                    <a:pt x="1066" y="1"/>
                    <a:pt x="522" y="680"/>
                    <a:pt x="501" y="722"/>
                  </a:cubicBezTo>
                  <a:cubicBezTo>
                    <a:pt x="477" y="758"/>
                    <a:pt x="453" y="806"/>
                    <a:pt x="477" y="853"/>
                  </a:cubicBezTo>
                  <a:cubicBezTo>
                    <a:pt x="489" y="901"/>
                    <a:pt x="513" y="937"/>
                    <a:pt x="548" y="961"/>
                  </a:cubicBezTo>
                  <a:lnTo>
                    <a:pt x="965" y="1199"/>
                  </a:lnTo>
                  <a:cubicBezTo>
                    <a:pt x="953" y="1223"/>
                    <a:pt x="929" y="1258"/>
                    <a:pt x="929" y="1282"/>
                  </a:cubicBezTo>
                  <a:lnTo>
                    <a:pt x="846" y="1520"/>
                  </a:lnTo>
                  <a:cubicBezTo>
                    <a:pt x="834" y="1568"/>
                    <a:pt x="810" y="1592"/>
                    <a:pt x="786" y="1627"/>
                  </a:cubicBezTo>
                  <a:lnTo>
                    <a:pt x="96" y="2461"/>
                  </a:lnTo>
                  <a:cubicBezTo>
                    <a:pt x="1" y="2592"/>
                    <a:pt x="1" y="2782"/>
                    <a:pt x="132" y="2901"/>
                  </a:cubicBezTo>
                  <a:lnTo>
                    <a:pt x="143" y="2925"/>
                  </a:lnTo>
                  <a:lnTo>
                    <a:pt x="298" y="3044"/>
                  </a:lnTo>
                  <a:cubicBezTo>
                    <a:pt x="382" y="3128"/>
                    <a:pt x="513" y="3175"/>
                    <a:pt x="655" y="3175"/>
                  </a:cubicBezTo>
                  <a:cubicBezTo>
                    <a:pt x="727" y="3175"/>
                    <a:pt x="786" y="3163"/>
                    <a:pt x="858" y="3128"/>
                  </a:cubicBezTo>
                  <a:lnTo>
                    <a:pt x="2048" y="2568"/>
                  </a:lnTo>
                  <a:lnTo>
                    <a:pt x="3287" y="5080"/>
                  </a:lnTo>
                  <a:lnTo>
                    <a:pt x="3632" y="9057"/>
                  </a:lnTo>
                  <a:lnTo>
                    <a:pt x="3227" y="9605"/>
                  </a:lnTo>
                  <a:cubicBezTo>
                    <a:pt x="3191" y="9652"/>
                    <a:pt x="3180" y="9724"/>
                    <a:pt x="3215" y="9771"/>
                  </a:cubicBezTo>
                  <a:cubicBezTo>
                    <a:pt x="3239" y="9831"/>
                    <a:pt x="3299" y="9855"/>
                    <a:pt x="3358" y="9855"/>
                  </a:cubicBezTo>
                  <a:lnTo>
                    <a:pt x="4049" y="9855"/>
                  </a:lnTo>
                  <a:cubicBezTo>
                    <a:pt x="4132" y="9855"/>
                    <a:pt x="4192" y="9795"/>
                    <a:pt x="4204" y="9712"/>
                  </a:cubicBezTo>
                  <a:lnTo>
                    <a:pt x="4323" y="7807"/>
                  </a:lnTo>
                  <a:cubicBezTo>
                    <a:pt x="4358" y="7271"/>
                    <a:pt x="4418" y="6735"/>
                    <a:pt x="4489" y="6199"/>
                  </a:cubicBezTo>
                  <a:lnTo>
                    <a:pt x="4537" y="5902"/>
                  </a:lnTo>
                  <a:cubicBezTo>
                    <a:pt x="4787" y="5973"/>
                    <a:pt x="5037" y="6021"/>
                    <a:pt x="5311" y="6021"/>
                  </a:cubicBezTo>
                  <a:cubicBezTo>
                    <a:pt x="5739" y="6021"/>
                    <a:pt x="6168" y="5914"/>
                    <a:pt x="6609" y="5723"/>
                  </a:cubicBezTo>
                  <a:cubicBezTo>
                    <a:pt x="6966" y="5556"/>
                    <a:pt x="7228" y="5378"/>
                    <a:pt x="7382" y="5259"/>
                  </a:cubicBezTo>
                  <a:cubicBezTo>
                    <a:pt x="7644" y="5866"/>
                    <a:pt x="8133" y="6747"/>
                    <a:pt x="8930" y="7450"/>
                  </a:cubicBezTo>
                  <a:lnTo>
                    <a:pt x="9192" y="9033"/>
                  </a:lnTo>
                  <a:lnTo>
                    <a:pt x="8847" y="9616"/>
                  </a:lnTo>
                  <a:cubicBezTo>
                    <a:pt x="8823" y="9664"/>
                    <a:pt x="8823" y="9724"/>
                    <a:pt x="8847" y="9783"/>
                  </a:cubicBezTo>
                  <a:cubicBezTo>
                    <a:pt x="8883" y="9831"/>
                    <a:pt x="8942" y="9855"/>
                    <a:pt x="8990" y="9855"/>
                  </a:cubicBezTo>
                  <a:lnTo>
                    <a:pt x="9668" y="9855"/>
                  </a:lnTo>
                  <a:cubicBezTo>
                    <a:pt x="9764" y="9855"/>
                    <a:pt x="9835" y="9783"/>
                    <a:pt x="9835" y="9688"/>
                  </a:cubicBezTo>
                  <a:lnTo>
                    <a:pt x="9835" y="6926"/>
                  </a:lnTo>
                  <a:cubicBezTo>
                    <a:pt x="9835" y="6866"/>
                    <a:pt x="9799" y="6807"/>
                    <a:pt x="9740" y="6771"/>
                  </a:cubicBezTo>
                  <a:cubicBezTo>
                    <a:pt x="9418" y="6616"/>
                    <a:pt x="9311" y="6259"/>
                    <a:pt x="9287" y="5973"/>
                  </a:cubicBezTo>
                  <a:cubicBezTo>
                    <a:pt x="9252" y="5628"/>
                    <a:pt x="9323" y="5211"/>
                    <a:pt x="9478" y="4913"/>
                  </a:cubicBezTo>
                  <a:cubicBezTo>
                    <a:pt x="9645" y="4556"/>
                    <a:pt x="9728" y="4151"/>
                    <a:pt x="9704" y="3782"/>
                  </a:cubicBezTo>
                  <a:cubicBezTo>
                    <a:pt x="9680" y="3663"/>
                    <a:pt x="9668" y="3544"/>
                    <a:pt x="9645" y="3437"/>
                  </a:cubicBezTo>
                  <a:lnTo>
                    <a:pt x="9645" y="3437"/>
                  </a:lnTo>
                  <a:cubicBezTo>
                    <a:pt x="9704" y="3473"/>
                    <a:pt x="9740" y="3497"/>
                    <a:pt x="9776" y="3556"/>
                  </a:cubicBezTo>
                  <a:cubicBezTo>
                    <a:pt x="10026" y="3890"/>
                    <a:pt x="10073" y="4652"/>
                    <a:pt x="9895" y="5806"/>
                  </a:cubicBezTo>
                  <a:cubicBezTo>
                    <a:pt x="9823" y="6271"/>
                    <a:pt x="9966" y="6568"/>
                    <a:pt x="10097" y="6735"/>
                  </a:cubicBezTo>
                  <a:cubicBezTo>
                    <a:pt x="10276" y="6949"/>
                    <a:pt x="10573" y="7069"/>
                    <a:pt x="10871" y="7069"/>
                  </a:cubicBezTo>
                  <a:cubicBezTo>
                    <a:pt x="10954" y="7069"/>
                    <a:pt x="11014" y="7033"/>
                    <a:pt x="11026" y="6973"/>
                  </a:cubicBezTo>
                  <a:cubicBezTo>
                    <a:pt x="11085" y="6938"/>
                    <a:pt x="11062" y="6878"/>
                    <a:pt x="11014" y="6830"/>
                  </a:cubicBezTo>
                  <a:cubicBezTo>
                    <a:pt x="11014" y="6830"/>
                    <a:pt x="10728" y="6568"/>
                    <a:pt x="10835" y="5735"/>
                  </a:cubicBezTo>
                  <a:cubicBezTo>
                    <a:pt x="10978" y="4473"/>
                    <a:pt x="10835" y="3616"/>
                    <a:pt x="10383" y="3223"/>
                  </a:cubicBezTo>
                  <a:cubicBezTo>
                    <a:pt x="10193" y="3051"/>
                    <a:pt x="9955" y="2955"/>
                    <a:pt x="9680" y="2955"/>
                  </a:cubicBezTo>
                  <a:cubicBezTo>
                    <a:pt x="9593" y="2955"/>
                    <a:pt x="9501" y="2965"/>
                    <a:pt x="9407" y="2985"/>
                  </a:cubicBezTo>
                  <a:cubicBezTo>
                    <a:pt x="9371" y="2937"/>
                    <a:pt x="9335" y="2889"/>
                    <a:pt x="9287" y="2866"/>
                  </a:cubicBezTo>
                  <a:cubicBezTo>
                    <a:pt x="8959" y="2580"/>
                    <a:pt x="8531" y="2435"/>
                    <a:pt x="7984" y="2435"/>
                  </a:cubicBezTo>
                  <a:cubicBezTo>
                    <a:pt x="7620" y="2435"/>
                    <a:pt x="7203" y="2499"/>
                    <a:pt x="6728" y="2627"/>
                  </a:cubicBezTo>
                  <a:cubicBezTo>
                    <a:pt x="6277" y="2738"/>
                    <a:pt x="5955" y="2798"/>
                    <a:pt x="5727" y="2798"/>
                  </a:cubicBezTo>
                  <a:cubicBezTo>
                    <a:pt x="5659" y="2798"/>
                    <a:pt x="5600" y="2793"/>
                    <a:pt x="5549" y="2782"/>
                  </a:cubicBezTo>
                  <a:cubicBezTo>
                    <a:pt x="5477" y="2770"/>
                    <a:pt x="5418" y="2747"/>
                    <a:pt x="5370" y="2711"/>
                  </a:cubicBezTo>
                  <a:cubicBezTo>
                    <a:pt x="5299" y="2651"/>
                    <a:pt x="5156" y="2461"/>
                    <a:pt x="5001" y="2246"/>
                  </a:cubicBezTo>
                  <a:cubicBezTo>
                    <a:pt x="4442" y="1508"/>
                    <a:pt x="3513" y="258"/>
                    <a:pt x="2346" y="32"/>
                  </a:cubicBezTo>
                  <a:cubicBezTo>
                    <a:pt x="2224" y="10"/>
                    <a:pt x="2108" y="1"/>
                    <a:pt x="199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758" name="Google Shape;12758;p83"/>
          <p:cNvGrpSpPr/>
          <p:nvPr/>
        </p:nvGrpSpPr>
        <p:grpSpPr>
          <a:xfrm>
            <a:off x="8460305" y="2706456"/>
            <a:ext cx="470443" cy="385621"/>
            <a:chOff x="6345229" y="2029842"/>
            <a:chExt cx="352832" cy="289216"/>
          </a:xfrm>
          <a:solidFill>
            <a:srgbClr val="D2DE00"/>
          </a:solidFill>
        </p:grpSpPr>
        <p:sp>
          <p:nvSpPr>
            <p:cNvPr id="12759" name="Google Shape;12759;p83"/>
            <p:cNvSpPr/>
            <p:nvPr/>
          </p:nvSpPr>
          <p:spPr>
            <a:xfrm>
              <a:off x="6392845" y="2048146"/>
              <a:ext cx="12992" cy="10720"/>
            </a:xfrm>
            <a:custGeom>
              <a:avLst/>
              <a:gdLst/>
              <a:ahLst/>
              <a:cxnLst/>
              <a:rect l="l" t="t" r="r" b="b"/>
              <a:pathLst>
                <a:path w="406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39" y="334"/>
                  </a:lnTo>
                  <a:cubicBezTo>
                    <a:pt x="322" y="334"/>
                    <a:pt x="405" y="251"/>
                    <a:pt x="405" y="167"/>
                  </a:cubicBezTo>
                  <a:cubicBezTo>
                    <a:pt x="405" y="72"/>
                    <a:pt x="322" y="1"/>
                    <a:pt x="2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60" name="Google Shape;12760;p83"/>
            <p:cNvSpPr/>
            <p:nvPr/>
          </p:nvSpPr>
          <p:spPr>
            <a:xfrm>
              <a:off x="6345229" y="2029842"/>
              <a:ext cx="352832" cy="289216"/>
            </a:xfrm>
            <a:custGeom>
              <a:avLst/>
              <a:gdLst/>
              <a:ahLst/>
              <a:cxnLst/>
              <a:rect l="l" t="t" r="r" b="b"/>
              <a:pathLst>
                <a:path w="11026" h="9038" extrusionOk="0">
                  <a:moveTo>
                    <a:pt x="5620" y="5168"/>
                  </a:moveTo>
                  <a:lnTo>
                    <a:pt x="6037" y="6752"/>
                  </a:lnTo>
                  <a:lnTo>
                    <a:pt x="6203" y="8669"/>
                  </a:lnTo>
                  <a:lnTo>
                    <a:pt x="5560" y="8669"/>
                  </a:lnTo>
                  <a:lnTo>
                    <a:pt x="5596" y="8597"/>
                  </a:lnTo>
                  <a:cubicBezTo>
                    <a:pt x="5620" y="8526"/>
                    <a:pt x="5679" y="8478"/>
                    <a:pt x="5775" y="8478"/>
                  </a:cubicBezTo>
                  <a:lnTo>
                    <a:pt x="5858" y="8478"/>
                  </a:lnTo>
                  <a:cubicBezTo>
                    <a:pt x="5906" y="8478"/>
                    <a:pt x="5953" y="8455"/>
                    <a:pt x="5977" y="8419"/>
                  </a:cubicBezTo>
                  <a:cubicBezTo>
                    <a:pt x="6013" y="8383"/>
                    <a:pt x="6025" y="8347"/>
                    <a:pt x="6025" y="8288"/>
                  </a:cubicBezTo>
                  <a:cubicBezTo>
                    <a:pt x="6013" y="8228"/>
                    <a:pt x="5810" y="6716"/>
                    <a:pt x="5239" y="5323"/>
                  </a:cubicBezTo>
                  <a:lnTo>
                    <a:pt x="5239" y="5192"/>
                  </a:lnTo>
                  <a:cubicBezTo>
                    <a:pt x="5370" y="5192"/>
                    <a:pt x="5489" y="5192"/>
                    <a:pt x="5620" y="5168"/>
                  </a:cubicBezTo>
                  <a:close/>
                  <a:moveTo>
                    <a:pt x="8513" y="4335"/>
                  </a:moveTo>
                  <a:lnTo>
                    <a:pt x="8573" y="4573"/>
                  </a:lnTo>
                  <a:cubicBezTo>
                    <a:pt x="8632" y="4811"/>
                    <a:pt x="8704" y="5038"/>
                    <a:pt x="8823" y="5240"/>
                  </a:cubicBezTo>
                  <a:lnTo>
                    <a:pt x="9120" y="5776"/>
                  </a:lnTo>
                  <a:lnTo>
                    <a:pt x="9168" y="6728"/>
                  </a:lnTo>
                  <a:lnTo>
                    <a:pt x="8335" y="8669"/>
                  </a:lnTo>
                  <a:lnTo>
                    <a:pt x="7799" y="8669"/>
                  </a:lnTo>
                  <a:lnTo>
                    <a:pt x="7823" y="8597"/>
                  </a:lnTo>
                  <a:cubicBezTo>
                    <a:pt x="7858" y="8526"/>
                    <a:pt x="7918" y="8478"/>
                    <a:pt x="8001" y="8478"/>
                  </a:cubicBezTo>
                  <a:lnTo>
                    <a:pt x="8096" y="8478"/>
                  </a:lnTo>
                  <a:cubicBezTo>
                    <a:pt x="8156" y="8478"/>
                    <a:pt x="8215" y="8431"/>
                    <a:pt x="8239" y="8383"/>
                  </a:cubicBezTo>
                  <a:cubicBezTo>
                    <a:pt x="8263" y="8336"/>
                    <a:pt x="8716" y="7312"/>
                    <a:pt x="8775" y="6431"/>
                  </a:cubicBezTo>
                  <a:cubicBezTo>
                    <a:pt x="8787" y="6157"/>
                    <a:pt x="8704" y="5716"/>
                    <a:pt x="8513" y="5157"/>
                  </a:cubicBezTo>
                  <a:cubicBezTo>
                    <a:pt x="8406" y="4859"/>
                    <a:pt x="8299" y="4621"/>
                    <a:pt x="8263" y="4490"/>
                  </a:cubicBezTo>
                  <a:cubicBezTo>
                    <a:pt x="8358" y="4430"/>
                    <a:pt x="8442" y="4383"/>
                    <a:pt x="8513" y="4335"/>
                  </a:cubicBezTo>
                  <a:close/>
                  <a:moveTo>
                    <a:pt x="2509" y="0"/>
                  </a:moveTo>
                  <a:cubicBezTo>
                    <a:pt x="2469" y="0"/>
                    <a:pt x="2426" y="4"/>
                    <a:pt x="2381" y="13"/>
                  </a:cubicBezTo>
                  <a:lnTo>
                    <a:pt x="1750" y="13"/>
                  </a:lnTo>
                  <a:cubicBezTo>
                    <a:pt x="1572" y="13"/>
                    <a:pt x="1393" y="85"/>
                    <a:pt x="1274" y="204"/>
                  </a:cubicBezTo>
                  <a:lnTo>
                    <a:pt x="1119" y="370"/>
                  </a:lnTo>
                  <a:lnTo>
                    <a:pt x="560" y="454"/>
                  </a:lnTo>
                  <a:cubicBezTo>
                    <a:pt x="238" y="513"/>
                    <a:pt x="0" y="799"/>
                    <a:pt x="0" y="1120"/>
                  </a:cubicBezTo>
                  <a:lnTo>
                    <a:pt x="0" y="1204"/>
                  </a:lnTo>
                  <a:cubicBezTo>
                    <a:pt x="0" y="1382"/>
                    <a:pt x="143" y="1525"/>
                    <a:pt x="322" y="1525"/>
                  </a:cubicBezTo>
                  <a:lnTo>
                    <a:pt x="1536" y="1525"/>
                  </a:lnTo>
                  <a:lnTo>
                    <a:pt x="1536" y="2871"/>
                  </a:lnTo>
                  <a:cubicBezTo>
                    <a:pt x="1536" y="3383"/>
                    <a:pt x="1798" y="3906"/>
                    <a:pt x="2262" y="4276"/>
                  </a:cubicBezTo>
                  <a:cubicBezTo>
                    <a:pt x="2739" y="4668"/>
                    <a:pt x="3405" y="4895"/>
                    <a:pt x="4120" y="4895"/>
                  </a:cubicBezTo>
                  <a:cubicBezTo>
                    <a:pt x="4132" y="4895"/>
                    <a:pt x="4132" y="4895"/>
                    <a:pt x="4132" y="4907"/>
                  </a:cubicBezTo>
                  <a:lnTo>
                    <a:pt x="4132" y="8169"/>
                  </a:lnTo>
                  <a:cubicBezTo>
                    <a:pt x="3941" y="8193"/>
                    <a:pt x="3774" y="8312"/>
                    <a:pt x="3715" y="8502"/>
                  </a:cubicBezTo>
                  <a:lnTo>
                    <a:pt x="3632" y="8788"/>
                  </a:lnTo>
                  <a:cubicBezTo>
                    <a:pt x="3620" y="8836"/>
                    <a:pt x="3620" y="8895"/>
                    <a:pt x="3643" y="8943"/>
                  </a:cubicBezTo>
                  <a:cubicBezTo>
                    <a:pt x="3679" y="8978"/>
                    <a:pt x="3715" y="9014"/>
                    <a:pt x="3774" y="9014"/>
                  </a:cubicBezTo>
                  <a:lnTo>
                    <a:pt x="4822" y="9014"/>
                  </a:lnTo>
                  <a:cubicBezTo>
                    <a:pt x="4906" y="9014"/>
                    <a:pt x="4965" y="8955"/>
                    <a:pt x="4989" y="8859"/>
                  </a:cubicBezTo>
                  <a:lnTo>
                    <a:pt x="5179" y="6145"/>
                  </a:lnTo>
                  <a:cubicBezTo>
                    <a:pt x="5465" y="7014"/>
                    <a:pt x="5608" y="7835"/>
                    <a:pt x="5668" y="8181"/>
                  </a:cubicBezTo>
                  <a:cubicBezTo>
                    <a:pt x="5489" y="8205"/>
                    <a:pt x="5346" y="8347"/>
                    <a:pt x="5287" y="8526"/>
                  </a:cubicBezTo>
                  <a:lnTo>
                    <a:pt x="5191" y="8800"/>
                  </a:lnTo>
                  <a:cubicBezTo>
                    <a:pt x="5179" y="8847"/>
                    <a:pt x="5179" y="8907"/>
                    <a:pt x="5203" y="8955"/>
                  </a:cubicBezTo>
                  <a:cubicBezTo>
                    <a:pt x="5239" y="9002"/>
                    <a:pt x="5287" y="9026"/>
                    <a:pt x="5346" y="9026"/>
                  </a:cubicBezTo>
                  <a:lnTo>
                    <a:pt x="6382" y="9026"/>
                  </a:lnTo>
                  <a:cubicBezTo>
                    <a:pt x="6430" y="9026"/>
                    <a:pt x="6477" y="9014"/>
                    <a:pt x="6501" y="8978"/>
                  </a:cubicBezTo>
                  <a:cubicBezTo>
                    <a:pt x="6537" y="8955"/>
                    <a:pt x="6549" y="8907"/>
                    <a:pt x="6549" y="8859"/>
                  </a:cubicBezTo>
                  <a:lnTo>
                    <a:pt x="6370" y="6764"/>
                  </a:lnTo>
                  <a:lnTo>
                    <a:pt x="6370" y="6728"/>
                  </a:lnTo>
                  <a:lnTo>
                    <a:pt x="5965" y="5204"/>
                  </a:lnTo>
                  <a:cubicBezTo>
                    <a:pt x="6394" y="5157"/>
                    <a:pt x="6799" y="5085"/>
                    <a:pt x="7192" y="4978"/>
                  </a:cubicBezTo>
                  <a:cubicBezTo>
                    <a:pt x="7275" y="4942"/>
                    <a:pt x="7322" y="4859"/>
                    <a:pt x="7287" y="4787"/>
                  </a:cubicBezTo>
                  <a:cubicBezTo>
                    <a:pt x="7268" y="4714"/>
                    <a:pt x="7207" y="4668"/>
                    <a:pt x="7147" y="4668"/>
                  </a:cubicBezTo>
                  <a:cubicBezTo>
                    <a:pt x="7130" y="4668"/>
                    <a:pt x="7112" y="4672"/>
                    <a:pt x="7096" y="4680"/>
                  </a:cubicBezTo>
                  <a:cubicBezTo>
                    <a:pt x="6549" y="4847"/>
                    <a:pt x="5918" y="4918"/>
                    <a:pt x="5287" y="4930"/>
                  </a:cubicBezTo>
                  <a:lnTo>
                    <a:pt x="5310" y="4490"/>
                  </a:lnTo>
                  <a:cubicBezTo>
                    <a:pt x="5310" y="4395"/>
                    <a:pt x="5251" y="4323"/>
                    <a:pt x="5167" y="4311"/>
                  </a:cubicBezTo>
                  <a:cubicBezTo>
                    <a:pt x="5072" y="4311"/>
                    <a:pt x="5001" y="4371"/>
                    <a:pt x="4989" y="4454"/>
                  </a:cubicBezTo>
                  <a:lnTo>
                    <a:pt x="4667" y="8728"/>
                  </a:lnTo>
                  <a:lnTo>
                    <a:pt x="4013" y="8728"/>
                  </a:lnTo>
                  <a:lnTo>
                    <a:pt x="4048" y="8657"/>
                  </a:lnTo>
                  <a:cubicBezTo>
                    <a:pt x="4072" y="8574"/>
                    <a:pt x="4132" y="8538"/>
                    <a:pt x="4227" y="8538"/>
                  </a:cubicBezTo>
                  <a:lnTo>
                    <a:pt x="4310" y="8538"/>
                  </a:lnTo>
                  <a:cubicBezTo>
                    <a:pt x="4405" y="8538"/>
                    <a:pt x="4477" y="8455"/>
                    <a:pt x="4477" y="8371"/>
                  </a:cubicBezTo>
                  <a:lnTo>
                    <a:pt x="4477" y="4990"/>
                  </a:lnTo>
                  <a:cubicBezTo>
                    <a:pt x="4477" y="4811"/>
                    <a:pt x="4334" y="4668"/>
                    <a:pt x="4132" y="4668"/>
                  </a:cubicBezTo>
                  <a:cubicBezTo>
                    <a:pt x="2727" y="4668"/>
                    <a:pt x="1869" y="3799"/>
                    <a:pt x="1869" y="2966"/>
                  </a:cubicBezTo>
                  <a:lnTo>
                    <a:pt x="1869" y="1478"/>
                  </a:lnTo>
                  <a:cubicBezTo>
                    <a:pt x="1869" y="1394"/>
                    <a:pt x="1798" y="1311"/>
                    <a:pt x="1715" y="1311"/>
                  </a:cubicBezTo>
                  <a:lnTo>
                    <a:pt x="345" y="1311"/>
                  </a:lnTo>
                  <a:cubicBezTo>
                    <a:pt x="345" y="1311"/>
                    <a:pt x="322" y="1311"/>
                    <a:pt x="322" y="1299"/>
                  </a:cubicBezTo>
                  <a:lnTo>
                    <a:pt x="322" y="1228"/>
                  </a:lnTo>
                  <a:cubicBezTo>
                    <a:pt x="322" y="1049"/>
                    <a:pt x="441" y="894"/>
                    <a:pt x="619" y="870"/>
                  </a:cubicBezTo>
                  <a:lnTo>
                    <a:pt x="1238" y="763"/>
                  </a:lnTo>
                  <a:cubicBezTo>
                    <a:pt x="1262" y="763"/>
                    <a:pt x="1298" y="751"/>
                    <a:pt x="1322" y="716"/>
                  </a:cubicBezTo>
                  <a:lnTo>
                    <a:pt x="1512" y="525"/>
                  </a:lnTo>
                  <a:cubicBezTo>
                    <a:pt x="1596" y="454"/>
                    <a:pt x="1679" y="418"/>
                    <a:pt x="1774" y="418"/>
                  </a:cubicBezTo>
                  <a:lnTo>
                    <a:pt x="1977" y="418"/>
                  </a:lnTo>
                  <a:cubicBezTo>
                    <a:pt x="1977" y="442"/>
                    <a:pt x="1988" y="454"/>
                    <a:pt x="1988" y="454"/>
                  </a:cubicBezTo>
                  <a:cubicBezTo>
                    <a:pt x="2021" y="503"/>
                    <a:pt x="2082" y="535"/>
                    <a:pt x="2140" y="535"/>
                  </a:cubicBezTo>
                  <a:cubicBezTo>
                    <a:pt x="2166" y="535"/>
                    <a:pt x="2192" y="528"/>
                    <a:pt x="2215" y="513"/>
                  </a:cubicBezTo>
                  <a:cubicBezTo>
                    <a:pt x="2346" y="441"/>
                    <a:pt x="2452" y="416"/>
                    <a:pt x="2535" y="416"/>
                  </a:cubicBezTo>
                  <a:cubicBezTo>
                    <a:pt x="2602" y="416"/>
                    <a:pt x="2654" y="432"/>
                    <a:pt x="2691" y="454"/>
                  </a:cubicBezTo>
                  <a:lnTo>
                    <a:pt x="2346" y="739"/>
                  </a:lnTo>
                  <a:cubicBezTo>
                    <a:pt x="2274" y="799"/>
                    <a:pt x="2274" y="894"/>
                    <a:pt x="2334" y="954"/>
                  </a:cubicBezTo>
                  <a:cubicBezTo>
                    <a:pt x="2369" y="989"/>
                    <a:pt x="2393" y="1001"/>
                    <a:pt x="2441" y="1013"/>
                  </a:cubicBezTo>
                  <a:lnTo>
                    <a:pt x="2441" y="2668"/>
                  </a:lnTo>
                  <a:cubicBezTo>
                    <a:pt x="2441" y="3144"/>
                    <a:pt x="2822" y="3514"/>
                    <a:pt x="3286" y="3514"/>
                  </a:cubicBezTo>
                  <a:lnTo>
                    <a:pt x="3382" y="3514"/>
                  </a:lnTo>
                  <a:cubicBezTo>
                    <a:pt x="3858" y="3514"/>
                    <a:pt x="4191" y="3144"/>
                    <a:pt x="4310" y="2978"/>
                  </a:cubicBezTo>
                  <a:cubicBezTo>
                    <a:pt x="4548" y="2668"/>
                    <a:pt x="4727" y="2204"/>
                    <a:pt x="4906" y="1763"/>
                  </a:cubicBezTo>
                  <a:cubicBezTo>
                    <a:pt x="5084" y="1287"/>
                    <a:pt x="5298" y="739"/>
                    <a:pt x="5525" y="680"/>
                  </a:cubicBezTo>
                  <a:cubicBezTo>
                    <a:pt x="5567" y="667"/>
                    <a:pt x="5603" y="660"/>
                    <a:pt x="5635" y="660"/>
                  </a:cubicBezTo>
                  <a:cubicBezTo>
                    <a:pt x="5745" y="660"/>
                    <a:pt x="5804" y="742"/>
                    <a:pt x="5906" y="918"/>
                  </a:cubicBezTo>
                  <a:cubicBezTo>
                    <a:pt x="6025" y="1108"/>
                    <a:pt x="6179" y="1370"/>
                    <a:pt x="6549" y="1370"/>
                  </a:cubicBezTo>
                  <a:cubicBezTo>
                    <a:pt x="6989" y="1370"/>
                    <a:pt x="7132" y="1120"/>
                    <a:pt x="7251" y="942"/>
                  </a:cubicBezTo>
                  <a:cubicBezTo>
                    <a:pt x="7334" y="775"/>
                    <a:pt x="7382" y="716"/>
                    <a:pt x="7549" y="716"/>
                  </a:cubicBezTo>
                  <a:cubicBezTo>
                    <a:pt x="7799" y="716"/>
                    <a:pt x="7930" y="870"/>
                    <a:pt x="8204" y="1168"/>
                  </a:cubicBezTo>
                  <a:cubicBezTo>
                    <a:pt x="8382" y="1370"/>
                    <a:pt x="8596" y="1609"/>
                    <a:pt x="8930" y="1870"/>
                  </a:cubicBezTo>
                  <a:cubicBezTo>
                    <a:pt x="9466" y="2251"/>
                    <a:pt x="10049" y="2763"/>
                    <a:pt x="10049" y="3692"/>
                  </a:cubicBezTo>
                  <a:lnTo>
                    <a:pt x="10049" y="5561"/>
                  </a:lnTo>
                  <a:cubicBezTo>
                    <a:pt x="10049" y="5716"/>
                    <a:pt x="10085" y="5883"/>
                    <a:pt x="10192" y="6038"/>
                  </a:cubicBezTo>
                  <a:lnTo>
                    <a:pt x="10382" y="6335"/>
                  </a:lnTo>
                  <a:lnTo>
                    <a:pt x="10228" y="8717"/>
                  </a:lnTo>
                  <a:lnTo>
                    <a:pt x="9573" y="8717"/>
                  </a:lnTo>
                  <a:lnTo>
                    <a:pt x="9597" y="8633"/>
                  </a:lnTo>
                  <a:cubicBezTo>
                    <a:pt x="9632" y="8562"/>
                    <a:pt x="9692" y="8514"/>
                    <a:pt x="9775" y="8514"/>
                  </a:cubicBezTo>
                  <a:lnTo>
                    <a:pt x="9870" y="8514"/>
                  </a:lnTo>
                  <a:cubicBezTo>
                    <a:pt x="9954" y="8514"/>
                    <a:pt x="10025" y="8443"/>
                    <a:pt x="10025" y="8359"/>
                  </a:cubicBezTo>
                  <a:lnTo>
                    <a:pt x="10025" y="6812"/>
                  </a:lnTo>
                  <a:cubicBezTo>
                    <a:pt x="10025" y="6776"/>
                    <a:pt x="10025" y="6752"/>
                    <a:pt x="10013" y="6728"/>
                  </a:cubicBezTo>
                  <a:lnTo>
                    <a:pt x="9132" y="5145"/>
                  </a:lnTo>
                  <a:cubicBezTo>
                    <a:pt x="9037" y="4966"/>
                    <a:pt x="8954" y="4752"/>
                    <a:pt x="8918" y="4549"/>
                  </a:cubicBezTo>
                  <a:lnTo>
                    <a:pt x="8704" y="3609"/>
                  </a:lnTo>
                  <a:cubicBezTo>
                    <a:pt x="8694" y="3533"/>
                    <a:pt x="8631" y="3479"/>
                    <a:pt x="8564" y="3479"/>
                  </a:cubicBezTo>
                  <a:cubicBezTo>
                    <a:pt x="8547" y="3479"/>
                    <a:pt x="8530" y="3483"/>
                    <a:pt x="8513" y="3490"/>
                  </a:cubicBezTo>
                  <a:cubicBezTo>
                    <a:pt x="8418" y="3502"/>
                    <a:pt x="8358" y="3597"/>
                    <a:pt x="8394" y="3680"/>
                  </a:cubicBezTo>
                  <a:lnTo>
                    <a:pt x="8465" y="4037"/>
                  </a:lnTo>
                  <a:cubicBezTo>
                    <a:pt x="8358" y="4109"/>
                    <a:pt x="8144" y="4276"/>
                    <a:pt x="7787" y="4430"/>
                  </a:cubicBezTo>
                  <a:cubicBezTo>
                    <a:pt x="7703" y="4454"/>
                    <a:pt x="7668" y="4561"/>
                    <a:pt x="7703" y="4633"/>
                  </a:cubicBezTo>
                  <a:cubicBezTo>
                    <a:pt x="7739" y="4692"/>
                    <a:pt x="7799" y="4728"/>
                    <a:pt x="7858" y="4728"/>
                  </a:cubicBezTo>
                  <a:cubicBezTo>
                    <a:pt x="7870" y="4728"/>
                    <a:pt x="7906" y="4728"/>
                    <a:pt x="7918" y="4704"/>
                  </a:cubicBezTo>
                  <a:lnTo>
                    <a:pt x="8001" y="4668"/>
                  </a:lnTo>
                  <a:cubicBezTo>
                    <a:pt x="8180" y="5097"/>
                    <a:pt x="8525" y="6002"/>
                    <a:pt x="8501" y="6454"/>
                  </a:cubicBezTo>
                  <a:cubicBezTo>
                    <a:pt x="8454" y="7121"/>
                    <a:pt x="8144" y="7919"/>
                    <a:pt x="8037" y="8193"/>
                  </a:cubicBezTo>
                  <a:cubicBezTo>
                    <a:pt x="7823" y="8193"/>
                    <a:pt x="7632" y="8336"/>
                    <a:pt x="7561" y="8538"/>
                  </a:cubicBezTo>
                  <a:lnTo>
                    <a:pt x="7465" y="8812"/>
                  </a:lnTo>
                  <a:cubicBezTo>
                    <a:pt x="7453" y="8859"/>
                    <a:pt x="7453" y="8919"/>
                    <a:pt x="7489" y="8967"/>
                  </a:cubicBezTo>
                  <a:cubicBezTo>
                    <a:pt x="7513" y="9014"/>
                    <a:pt x="7561" y="9038"/>
                    <a:pt x="7620" y="9038"/>
                  </a:cubicBezTo>
                  <a:lnTo>
                    <a:pt x="8477" y="9038"/>
                  </a:lnTo>
                  <a:cubicBezTo>
                    <a:pt x="8537" y="9038"/>
                    <a:pt x="8596" y="8990"/>
                    <a:pt x="8632" y="8931"/>
                  </a:cubicBezTo>
                  <a:lnTo>
                    <a:pt x="9489" y="6871"/>
                  </a:lnTo>
                  <a:cubicBezTo>
                    <a:pt x="9513" y="6847"/>
                    <a:pt x="9513" y="6823"/>
                    <a:pt x="9513" y="6788"/>
                  </a:cubicBezTo>
                  <a:lnTo>
                    <a:pt x="9489" y="6454"/>
                  </a:lnTo>
                  <a:lnTo>
                    <a:pt x="9704" y="6835"/>
                  </a:lnTo>
                  <a:lnTo>
                    <a:pt x="9704" y="8193"/>
                  </a:lnTo>
                  <a:cubicBezTo>
                    <a:pt x="9513" y="8216"/>
                    <a:pt x="9347" y="8336"/>
                    <a:pt x="9287" y="8538"/>
                  </a:cubicBezTo>
                  <a:lnTo>
                    <a:pt x="9192" y="8812"/>
                  </a:lnTo>
                  <a:cubicBezTo>
                    <a:pt x="9180" y="8859"/>
                    <a:pt x="9180" y="8919"/>
                    <a:pt x="9216" y="8967"/>
                  </a:cubicBezTo>
                  <a:cubicBezTo>
                    <a:pt x="9239" y="9014"/>
                    <a:pt x="9287" y="9038"/>
                    <a:pt x="9347" y="9038"/>
                  </a:cubicBezTo>
                  <a:lnTo>
                    <a:pt x="10382" y="9038"/>
                  </a:lnTo>
                  <a:cubicBezTo>
                    <a:pt x="10478" y="9038"/>
                    <a:pt x="10537" y="8978"/>
                    <a:pt x="10549" y="8895"/>
                  </a:cubicBezTo>
                  <a:lnTo>
                    <a:pt x="10728" y="6300"/>
                  </a:lnTo>
                  <a:cubicBezTo>
                    <a:pt x="10728" y="6276"/>
                    <a:pt x="10728" y="6228"/>
                    <a:pt x="10704" y="6192"/>
                  </a:cubicBezTo>
                  <a:lnTo>
                    <a:pt x="10478" y="5859"/>
                  </a:lnTo>
                  <a:cubicBezTo>
                    <a:pt x="10418" y="5764"/>
                    <a:pt x="10382" y="5657"/>
                    <a:pt x="10382" y="5561"/>
                  </a:cubicBezTo>
                  <a:lnTo>
                    <a:pt x="10382" y="3835"/>
                  </a:lnTo>
                  <a:cubicBezTo>
                    <a:pt x="10501" y="3930"/>
                    <a:pt x="10585" y="4085"/>
                    <a:pt x="10585" y="4252"/>
                  </a:cubicBezTo>
                  <a:lnTo>
                    <a:pt x="10585" y="5049"/>
                  </a:lnTo>
                  <a:cubicBezTo>
                    <a:pt x="10585" y="5228"/>
                    <a:pt x="10656" y="5407"/>
                    <a:pt x="10775" y="5526"/>
                  </a:cubicBezTo>
                  <a:lnTo>
                    <a:pt x="10787" y="5538"/>
                  </a:lnTo>
                  <a:cubicBezTo>
                    <a:pt x="10823" y="5573"/>
                    <a:pt x="10859" y="5585"/>
                    <a:pt x="10906" y="5585"/>
                  </a:cubicBezTo>
                  <a:cubicBezTo>
                    <a:pt x="10954" y="5585"/>
                    <a:pt x="11002" y="5573"/>
                    <a:pt x="11025" y="5538"/>
                  </a:cubicBezTo>
                  <a:cubicBezTo>
                    <a:pt x="11025" y="5430"/>
                    <a:pt x="11025" y="5335"/>
                    <a:pt x="10966" y="5264"/>
                  </a:cubicBezTo>
                  <a:lnTo>
                    <a:pt x="10954" y="5252"/>
                  </a:lnTo>
                  <a:cubicBezTo>
                    <a:pt x="10882" y="5168"/>
                    <a:pt x="10847" y="5085"/>
                    <a:pt x="10847" y="4990"/>
                  </a:cubicBezTo>
                  <a:lnTo>
                    <a:pt x="10847" y="4192"/>
                  </a:lnTo>
                  <a:cubicBezTo>
                    <a:pt x="10847" y="3906"/>
                    <a:pt x="10704" y="3644"/>
                    <a:pt x="10478" y="3478"/>
                  </a:cubicBezTo>
                  <a:lnTo>
                    <a:pt x="10323" y="3371"/>
                  </a:lnTo>
                  <a:cubicBezTo>
                    <a:pt x="10240" y="2490"/>
                    <a:pt x="9692" y="1978"/>
                    <a:pt x="9097" y="1537"/>
                  </a:cubicBezTo>
                  <a:cubicBezTo>
                    <a:pt x="8799" y="1323"/>
                    <a:pt x="8585" y="1097"/>
                    <a:pt x="8406" y="882"/>
                  </a:cubicBezTo>
                  <a:cubicBezTo>
                    <a:pt x="8144" y="585"/>
                    <a:pt x="7918" y="335"/>
                    <a:pt x="7513" y="335"/>
                  </a:cubicBezTo>
                  <a:cubicBezTo>
                    <a:pt x="7156" y="335"/>
                    <a:pt x="7037" y="561"/>
                    <a:pt x="6930" y="727"/>
                  </a:cubicBezTo>
                  <a:cubicBezTo>
                    <a:pt x="6846" y="882"/>
                    <a:pt x="6787" y="989"/>
                    <a:pt x="6537" y="989"/>
                  </a:cubicBezTo>
                  <a:cubicBezTo>
                    <a:pt x="6358" y="989"/>
                    <a:pt x="6275" y="870"/>
                    <a:pt x="6156" y="680"/>
                  </a:cubicBezTo>
                  <a:cubicBezTo>
                    <a:pt x="6047" y="492"/>
                    <a:pt x="5905" y="255"/>
                    <a:pt x="5608" y="255"/>
                  </a:cubicBezTo>
                  <a:cubicBezTo>
                    <a:pt x="5547" y="255"/>
                    <a:pt x="5480" y="265"/>
                    <a:pt x="5406" y="287"/>
                  </a:cubicBezTo>
                  <a:cubicBezTo>
                    <a:pt x="5025" y="394"/>
                    <a:pt x="4822" y="942"/>
                    <a:pt x="4584" y="1573"/>
                  </a:cubicBezTo>
                  <a:cubicBezTo>
                    <a:pt x="4417" y="1990"/>
                    <a:pt x="4251" y="2430"/>
                    <a:pt x="4048" y="2704"/>
                  </a:cubicBezTo>
                  <a:cubicBezTo>
                    <a:pt x="3977" y="2787"/>
                    <a:pt x="3703" y="3121"/>
                    <a:pt x="3358" y="3121"/>
                  </a:cubicBezTo>
                  <a:lnTo>
                    <a:pt x="3274" y="3121"/>
                  </a:lnTo>
                  <a:cubicBezTo>
                    <a:pt x="2977" y="3121"/>
                    <a:pt x="2739" y="2882"/>
                    <a:pt x="2739" y="2585"/>
                  </a:cubicBezTo>
                  <a:lnTo>
                    <a:pt x="2739" y="739"/>
                  </a:lnTo>
                  <a:lnTo>
                    <a:pt x="3024" y="501"/>
                  </a:lnTo>
                  <a:cubicBezTo>
                    <a:pt x="3084" y="454"/>
                    <a:pt x="3096" y="346"/>
                    <a:pt x="3048" y="287"/>
                  </a:cubicBezTo>
                  <a:cubicBezTo>
                    <a:pt x="3048" y="287"/>
                    <a:pt x="2857" y="0"/>
                    <a:pt x="250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761" name="Google Shape;12761;p83"/>
          <p:cNvGrpSpPr/>
          <p:nvPr/>
        </p:nvGrpSpPr>
        <p:grpSpPr>
          <a:xfrm>
            <a:off x="6263185" y="2715117"/>
            <a:ext cx="473003" cy="375979"/>
            <a:chOff x="4697389" y="2036338"/>
            <a:chExt cx="354752" cy="281984"/>
          </a:xfrm>
          <a:solidFill>
            <a:srgbClr val="D2DE00"/>
          </a:solidFill>
        </p:grpSpPr>
        <p:sp>
          <p:nvSpPr>
            <p:cNvPr id="12762" name="Google Shape;12762;p83"/>
            <p:cNvSpPr/>
            <p:nvPr/>
          </p:nvSpPr>
          <p:spPr>
            <a:xfrm>
              <a:off x="4697389" y="2036338"/>
              <a:ext cx="354752" cy="281984"/>
            </a:xfrm>
            <a:custGeom>
              <a:avLst/>
              <a:gdLst/>
              <a:ahLst/>
              <a:cxnLst/>
              <a:rect l="l" t="t" r="r" b="b"/>
              <a:pathLst>
                <a:path w="11086" h="8812" extrusionOk="0">
                  <a:moveTo>
                    <a:pt x="1322" y="822"/>
                  </a:moveTo>
                  <a:cubicBezTo>
                    <a:pt x="1596" y="1203"/>
                    <a:pt x="2025" y="1417"/>
                    <a:pt x="2394" y="1489"/>
                  </a:cubicBezTo>
                  <a:cubicBezTo>
                    <a:pt x="2334" y="1656"/>
                    <a:pt x="2215" y="1751"/>
                    <a:pt x="2156" y="1810"/>
                  </a:cubicBezTo>
                  <a:cubicBezTo>
                    <a:pt x="1834" y="1715"/>
                    <a:pt x="1596" y="1536"/>
                    <a:pt x="1453" y="1275"/>
                  </a:cubicBezTo>
                  <a:cubicBezTo>
                    <a:pt x="1370" y="1132"/>
                    <a:pt x="1322" y="965"/>
                    <a:pt x="1322" y="822"/>
                  </a:cubicBezTo>
                  <a:close/>
                  <a:moveTo>
                    <a:pt x="2703" y="1513"/>
                  </a:moveTo>
                  <a:cubicBezTo>
                    <a:pt x="3191" y="1513"/>
                    <a:pt x="3465" y="1584"/>
                    <a:pt x="3584" y="1644"/>
                  </a:cubicBezTo>
                  <a:cubicBezTo>
                    <a:pt x="3358" y="2001"/>
                    <a:pt x="2894" y="2025"/>
                    <a:pt x="2870" y="2025"/>
                  </a:cubicBezTo>
                  <a:cubicBezTo>
                    <a:pt x="2775" y="2025"/>
                    <a:pt x="2703" y="2096"/>
                    <a:pt x="2703" y="2179"/>
                  </a:cubicBezTo>
                  <a:cubicBezTo>
                    <a:pt x="2703" y="2275"/>
                    <a:pt x="2775" y="2346"/>
                    <a:pt x="2870" y="2346"/>
                  </a:cubicBezTo>
                  <a:cubicBezTo>
                    <a:pt x="2930" y="2346"/>
                    <a:pt x="3465" y="2334"/>
                    <a:pt x="3787" y="1929"/>
                  </a:cubicBezTo>
                  <a:cubicBezTo>
                    <a:pt x="4407" y="2054"/>
                    <a:pt x="4966" y="2098"/>
                    <a:pt x="5472" y="2098"/>
                  </a:cubicBezTo>
                  <a:cubicBezTo>
                    <a:pt x="6171" y="2098"/>
                    <a:pt x="6769" y="2015"/>
                    <a:pt x="7287" y="1953"/>
                  </a:cubicBezTo>
                  <a:cubicBezTo>
                    <a:pt x="7708" y="1896"/>
                    <a:pt x="8072" y="1843"/>
                    <a:pt x="8405" y="1843"/>
                  </a:cubicBezTo>
                  <a:cubicBezTo>
                    <a:pt x="8628" y="1843"/>
                    <a:pt x="8837" y="1867"/>
                    <a:pt x="9037" y="1929"/>
                  </a:cubicBezTo>
                  <a:cubicBezTo>
                    <a:pt x="9788" y="2179"/>
                    <a:pt x="10014" y="3108"/>
                    <a:pt x="10014" y="3334"/>
                  </a:cubicBezTo>
                  <a:cubicBezTo>
                    <a:pt x="10061" y="3739"/>
                    <a:pt x="9966" y="3953"/>
                    <a:pt x="9871" y="4192"/>
                  </a:cubicBezTo>
                  <a:cubicBezTo>
                    <a:pt x="9776" y="4406"/>
                    <a:pt x="9692" y="4608"/>
                    <a:pt x="9692" y="4930"/>
                  </a:cubicBezTo>
                  <a:cubicBezTo>
                    <a:pt x="9692" y="5561"/>
                    <a:pt x="9966" y="6251"/>
                    <a:pt x="10026" y="6418"/>
                  </a:cubicBezTo>
                  <a:lnTo>
                    <a:pt x="10026" y="7644"/>
                  </a:lnTo>
                  <a:cubicBezTo>
                    <a:pt x="10026" y="7740"/>
                    <a:pt x="10014" y="7847"/>
                    <a:pt x="9966" y="7930"/>
                  </a:cubicBezTo>
                  <a:lnTo>
                    <a:pt x="9728" y="8466"/>
                  </a:lnTo>
                  <a:lnTo>
                    <a:pt x="9037" y="8466"/>
                  </a:lnTo>
                  <a:lnTo>
                    <a:pt x="9073" y="8323"/>
                  </a:lnTo>
                  <a:cubicBezTo>
                    <a:pt x="9085" y="8263"/>
                    <a:pt x="9133" y="8216"/>
                    <a:pt x="9192" y="8204"/>
                  </a:cubicBezTo>
                  <a:lnTo>
                    <a:pt x="9609" y="8049"/>
                  </a:lnTo>
                  <a:cubicBezTo>
                    <a:pt x="9668" y="8025"/>
                    <a:pt x="9716" y="7954"/>
                    <a:pt x="9716" y="7906"/>
                  </a:cubicBezTo>
                  <a:lnTo>
                    <a:pt x="9716" y="6906"/>
                  </a:lnTo>
                  <a:cubicBezTo>
                    <a:pt x="9716" y="6870"/>
                    <a:pt x="9716" y="6859"/>
                    <a:pt x="9704" y="6835"/>
                  </a:cubicBezTo>
                  <a:lnTo>
                    <a:pt x="8585" y="4715"/>
                  </a:lnTo>
                  <a:cubicBezTo>
                    <a:pt x="8550" y="4663"/>
                    <a:pt x="8496" y="4630"/>
                    <a:pt x="8432" y="4630"/>
                  </a:cubicBezTo>
                  <a:cubicBezTo>
                    <a:pt x="8409" y="4630"/>
                    <a:pt x="8384" y="4634"/>
                    <a:pt x="8359" y="4644"/>
                  </a:cubicBezTo>
                  <a:cubicBezTo>
                    <a:pt x="8287" y="4692"/>
                    <a:pt x="8252" y="4775"/>
                    <a:pt x="8287" y="4870"/>
                  </a:cubicBezTo>
                  <a:lnTo>
                    <a:pt x="8621" y="5489"/>
                  </a:lnTo>
                  <a:cubicBezTo>
                    <a:pt x="7990" y="5787"/>
                    <a:pt x="7323" y="5978"/>
                    <a:pt x="6680" y="6037"/>
                  </a:cubicBezTo>
                  <a:cubicBezTo>
                    <a:pt x="6482" y="6061"/>
                    <a:pt x="6287" y="6073"/>
                    <a:pt x="6097" y="6073"/>
                  </a:cubicBezTo>
                  <a:cubicBezTo>
                    <a:pt x="5635" y="6073"/>
                    <a:pt x="5202" y="6002"/>
                    <a:pt x="4823" y="5858"/>
                  </a:cubicBezTo>
                  <a:lnTo>
                    <a:pt x="4894" y="5442"/>
                  </a:lnTo>
                  <a:cubicBezTo>
                    <a:pt x="4906" y="5358"/>
                    <a:pt x="4846" y="5263"/>
                    <a:pt x="4763" y="5251"/>
                  </a:cubicBezTo>
                  <a:cubicBezTo>
                    <a:pt x="4755" y="5250"/>
                    <a:pt x="4747" y="5250"/>
                    <a:pt x="4739" y="5250"/>
                  </a:cubicBezTo>
                  <a:cubicBezTo>
                    <a:pt x="4654" y="5250"/>
                    <a:pt x="4583" y="5306"/>
                    <a:pt x="4573" y="5382"/>
                  </a:cubicBezTo>
                  <a:lnTo>
                    <a:pt x="4120" y="7954"/>
                  </a:lnTo>
                  <a:cubicBezTo>
                    <a:pt x="4108" y="8002"/>
                    <a:pt x="4096" y="8061"/>
                    <a:pt x="4061" y="8109"/>
                  </a:cubicBezTo>
                  <a:lnTo>
                    <a:pt x="3823" y="8454"/>
                  </a:lnTo>
                  <a:lnTo>
                    <a:pt x="3096" y="8454"/>
                  </a:lnTo>
                  <a:lnTo>
                    <a:pt x="3144" y="8335"/>
                  </a:lnTo>
                  <a:cubicBezTo>
                    <a:pt x="3156" y="8275"/>
                    <a:pt x="3215" y="8228"/>
                    <a:pt x="3275" y="8216"/>
                  </a:cubicBezTo>
                  <a:lnTo>
                    <a:pt x="3775" y="8073"/>
                  </a:lnTo>
                  <a:cubicBezTo>
                    <a:pt x="3858" y="8061"/>
                    <a:pt x="3894" y="7990"/>
                    <a:pt x="3894" y="7918"/>
                  </a:cubicBezTo>
                  <a:lnTo>
                    <a:pt x="3882" y="5656"/>
                  </a:lnTo>
                  <a:cubicBezTo>
                    <a:pt x="3882" y="5597"/>
                    <a:pt x="3846" y="5549"/>
                    <a:pt x="3811" y="5525"/>
                  </a:cubicBezTo>
                  <a:cubicBezTo>
                    <a:pt x="3787" y="5525"/>
                    <a:pt x="2810" y="4930"/>
                    <a:pt x="2096" y="3953"/>
                  </a:cubicBezTo>
                  <a:cubicBezTo>
                    <a:pt x="2382" y="3870"/>
                    <a:pt x="2584" y="3739"/>
                    <a:pt x="2727" y="3584"/>
                  </a:cubicBezTo>
                  <a:cubicBezTo>
                    <a:pt x="2882" y="3382"/>
                    <a:pt x="2858" y="3191"/>
                    <a:pt x="2846" y="3180"/>
                  </a:cubicBezTo>
                  <a:cubicBezTo>
                    <a:pt x="2826" y="3109"/>
                    <a:pt x="2763" y="3055"/>
                    <a:pt x="2686" y="3055"/>
                  </a:cubicBezTo>
                  <a:cubicBezTo>
                    <a:pt x="2672" y="3055"/>
                    <a:pt x="2658" y="3057"/>
                    <a:pt x="2644" y="3060"/>
                  </a:cubicBezTo>
                  <a:cubicBezTo>
                    <a:pt x="2560" y="3084"/>
                    <a:pt x="2501" y="3168"/>
                    <a:pt x="2525" y="3263"/>
                  </a:cubicBezTo>
                  <a:cubicBezTo>
                    <a:pt x="2525" y="3263"/>
                    <a:pt x="2525" y="3311"/>
                    <a:pt x="2465" y="3394"/>
                  </a:cubicBezTo>
                  <a:cubicBezTo>
                    <a:pt x="2334" y="3561"/>
                    <a:pt x="1929" y="3822"/>
                    <a:pt x="608" y="3858"/>
                  </a:cubicBezTo>
                  <a:cubicBezTo>
                    <a:pt x="524" y="3858"/>
                    <a:pt x="441" y="3799"/>
                    <a:pt x="429" y="3715"/>
                  </a:cubicBezTo>
                  <a:lnTo>
                    <a:pt x="358" y="3418"/>
                  </a:lnTo>
                  <a:cubicBezTo>
                    <a:pt x="346" y="3358"/>
                    <a:pt x="358" y="3299"/>
                    <a:pt x="405" y="3239"/>
                  </a:cubicBezTo>
                  <a:lnTo>
                    <a:pt x="1632" y="1929"/>
                  </a:lnTo>
                  <a:cubicBezTo>
                    <a:pt x="1787" y="2025"/>
                    <a:pt x="1953" y="2096"/>
                    <a:pt x="2120" y="2144"/>
                  </a:cubicBezTo>
                  <a:cubicBezTo>
                    <a:pt x="2133" y="2147"/>
                    <a:pt x="2145" y="2148"/>
                    <a:pt x="2158" y="2148"/>
                  </a:cubicBezTo>
                  <a:cubicBezTo>
                    <a:pt x="2191" y="2148"/>
                    <a:pt x="2222" y="2137"/>
                    <a:pt x="2239" y="2120"/>
                  </a:cubicBezTo>
                  <a:cubicBezTo>
                    <a:pt x="2263" y="2108"/>
                    <a:pt x="2584" y="1929"/>
                    <a:pt x="2703" y="1513"/>
                  </a:cubicBezTo>
                  <a:close/>
                  <a:moveTo>
                    <a:pt x="1239" y="1"/>
                  </a:moveTo>
                  <a:cubicBezTo>
                    <a:pt x="1156" y="1"/>
                    <a:pt x="1084" y="48"/>
                    <a:pt x="1072" y="108"/>
                  </a:cubicBezTo>
                  <a:cubicBezTo>
                    <a:pt x="1060" y="132"/>
                    <a:pt x="834" y="822"/>
                    <a:pt x="1156" y="1417"/>
                  </a:cubicBezTo>
                  <a:cubicBezTo>
                    <a:pt x="1215" y="1536"/>
                    <a:pt x="1298" y="1620"/>
                    <a:pt x="1382" y="1715"/>
                  </a:cubicBezTo>
                  <a:lnTo>
                    <a:pt x="167" y="3001"/>
                  </a:lnTo>
                  <a:cubicBezTo>
                    <a:pt x="48" y="3144"/>
                    <a:pt x="1" y="3322"/>
                    <a:pt x="48" y="3477"/>
                  </a:cubicBezTo>
                  <a:lnTo>
                    <a:pt x="120" y="3775"/>
                  </a:lnTo>
                  <a:cubicBezTo>
                    <a:pt x="179" y="4001"/>
                    <a:pt x="370" y="4156"/>
                    <a:pt x="608" y="4156"/>
                  </a:cubicBezTo>
                  <a:lnTo>
                    <a:pt x="620" y="4156"/>
                  </a:lnTo>
                  <a:cubicBezTo>
                    <a:pt x="1072" y="4132"/>
                    <a:pt x="1453" y="4108"/>
                    <a:pt x="1787" y="4049"/>
                  </a:cubicBezTo>
                  <a:cubicBezTo>
                    <a:pt x="2441" y="4989"/>
                    <a:pt x="3322" y="5585"/>
                    <a:pt x="3584" y="5739"/>
                  </a:cubicBezTo>
                  <a:lnTo>
                    <a:pt x="3596" y="7799"/>
                  </a:lnTo>
                  <a:lnTo>
                    <a:pt x="3215" y="7882"/>
                  </a:lnTo>
                  <a:cubicBezTo>
                    <a:pt x="3049" y="7930"/>
                    <a:pt x="2918" y="8049"/>
                    <a:pt x="2858" y="8216"/>
                  </a:cubicBezTo>
                  <a:lnTo>
                    <a:pt x="2739" y="8561"/>
                  </a:lnTo>
                  <a:cubicBezTo>
                    <a:pt x="2727" y="8597"/>
                    <a:pt x="2727" y="8656"/>
                    <a:pt x="2751" y="8704"/>
                  </a:cubicBezTo>
                  <a:cubicBezTo>
                    <a:pt x="2787" y="8752"/>
                    <a:pt x="2822" y="8775"/>
                    <a:pt x="2882" y="8775"/>
                  </a:cubicBezTo>
                  <a:lnTo>
                    <a:pt x="3930" y="8775"/>
                  </a:lnTo>
                  <a:cubicBezTo>
                    <a:pt x="3989" y="8775"/>
                    <a:pt x="4037" y="8752"/>
                    <a:pt x="4061" y="8704"/>
                  </a:cubicBezTo>
                  <a:lnTo>
                    <a:pt x="4346" y="8287"/>
                  </a:lnTo>
                  <a:cubicBezTo>
                    <a:pt x="4406" y="8204"/>
                    <a:pt x="4430" y="8109"/>
                    <a:pt x="4454" y="8025"/>
                  </a:cubicBezTo>
                  <a:lnTo>
                    <a:pt x="4763" y="6180"/>
                  </a:lnTo>
                  <a:cubicBezTo>
                    <a:pt x="5192" y="6323"/>
                    <a:pt x="5656" y="6394"/>
                    <a:pt x="6144" y="6394"/>
                  </a:cubicBezTo>
                  <a:cubicBezTo>
                    <a:pt x="6990" y="6394"/>
                    <a:pt x="7906" y="6192"/>
                    <a:pt x="8764" y="5775"/>
                  </a:cubicBezTo>
                  <a:lnTo>
                    <a:pt x="9395" y="6954"/>
                  </a:lnTo>
                  <a:lnTo>
                    <a:pt x="9395" y="7799"/>
                  </a:lnTo>
                  <a:lnTo>
                    <a:pt x="9073" y="7918"/>
                  </a:lnTo>
                  <a:cubicBezTo>
                    <a:pt x="8930" y="7966"/>
                    <a:pt x="8811" y="8085"/>
                    <a:pt x="8764" y="8228"/>
                  </a:cubicBezTo>
                  <a:lnTo>
                    <a:pt x="8645" y="8585"/>
                  </a:lnTo>
                  <a:cubicBezTo>
                    <a:pt x="8633" y="8633"/>
                    <a:pt x="8633" y="8692"/>
                    <a:pt x="8656" y="8740"/>
                  </a:cubicBezTo>
                  <a:cubicBezTo>
                    <a:pt x="8692" y="8775"/>
                    <a:pt x="8740" y="8811"/>
                    <a:pt x="8799" y="8811"/>
                  </a:cubicBezTo>
                  <a:lnTo>
                    <a:pt x="9835" y="8811"/>
                  </a:lnTo>
                  <a:cubicBezTo>
                    <a:pt x="9895" y="8811"/>
                    <a:pt x="9954" y="8764"/>
                    <a:pt x="9990" y="8704"/>
                  </a:cubicBezTo>
                  <a:lnTo>
                    <a:pt x="10252" y="8061"/>
                  </a:lnTo>
                  <a:cubicBezTo>
                    <a:pt x="10311" y="7930"/>
                    <a:pt x="10347" y="7799"/>
                    <a:pt x="10347" y="7668"/>
                  </a:cubicBezTo>
                  <a:lnTo>
                    <a:pt x="10347" y="6394"/>
                  </a:lnTo>
                  <a:cubicBezTo>
                    <a:pt x="10347" y="6370"/>
                    <a:pt x="10347" y="6359"/>
                    <a:pt x="10323" y="6335"/>
                  </a:cubicBezTo>
                  <a:cubicBezTo>
                    <a:pt x="10323" y="6335"/>
                    <a:pt x="10002" y="5597"/>
                    <a:pt x="10002" y="4954"/>
                  </a:cubicBezTo>
                  <a:cubicBezTo>
                    <a:pt x="10002" y="4704"/>
                    <a:pt x="10073" y="4537"/>
                    <a:pt x="10145" y="4346"/>
                  </a:cubicBezTo>
                  <a:cubicBezTo>
                    <a:pt x="10252" y="4096"/>
                    <a:pt x="10371" y="3811"/>
                    <a:pt x="10347" y="3322"/>
                  </a:cubicBezTo>
                  <a:cubicBezTo>
                    <a:pt x="10323" y="3096"/>
                    <a:pt x="10240" y="2739"/>
                    <a:pt x="10026" y="2394"/>
                  </a:cubicBezTo>
                  <a:lnTo>
                    <a:pt x="10026" y="2394"/>
                  </a:lnTo>
                  <a:cubicBezTo>
                    <a:pt x="10109" y="2441"/>
                    <a:pt x="10192" y="2501"/>
                    <a:pt x="10264" y="2584"/>
                  </a:cubicBezTo>
                  <a:cubicBezTo>
                    <a:pt x="10645" y="2989"/>
                    <a:pt x="10716" y="3656"/>
                    <a:pt x="10466" y="4394"/>
                  </a:cubicBezTo>
                  <a:cubicBezTo>
                    <a:pt x="10133" y="5346"/>
                    <a:pt x="10716" y="6132"/>
                    <a:pt x="10740" y="6156"/>
                  </a:cubicBezTo>
                  <a:cubicBezTo>
                    <a:pt x="10776" y="6204"/>
                    <a:pt x="10823" y="6216"/>
                    <a:pt x="10883" y="6216"/>
                  </a:cubicBezTo>
                  <a:cubicBezTo>
                    <a:pt x="10907" y="6216"/>
                    <a:pt x="10954" y="6204"/>
                    <a:pt x="10978" y="6192"/>
                  </a:cubicBezTo>
                  <a:cubicBezTo>
                    <a:pt x="11062" y="6120"/>
                    <a:pt x="11073" y="6013"/>
                    <a:pt x="11026" y="5942"/>
                  </a:cubicBezTo>
                  <a:cubicBezTo>
                    <a:pt x="11026" y="5942"/>
                    <a:pt x="10526" y="5263"/>
                    <a:pt x="10788" y="4465"/>
                  </a:cubicBezTo>
                  <a:cubicBezTo>
                    <a:pt x="11085" y="3620"/>
                    <a:pt x="10978" y="2846"/>
                    <a:pt x="10538" y="2334"/>
                  </a:cubicBezTo>
                  <a:cubicBezTo>
                    <a:pt x="10322" y="2108"/>
                    <a:pt x="10058" y="1960"/>
                    <a:pt x="9825" y="1960"/>
                  </a:cubicBezTo>
                  <a:cubicBezTo>
                    <a:pt x="9800" y="1960"/>
                    <a:pt x="9776" y="1962"/>
                    <a:pt x="9752" y="1965"/>
                  </a:cubicBezTo>
                  <a:cubicBezTo>
                    <a:pt x="9585" y="1810"/>
                    <a:pt x="9395" y="1679"/>
                    <a:pt x="9157" y="1608"/>
                  </a:cubicBezTo>
                  <a:cubicBezTo>
                    <a:pt x="8917" y="1531"/>
                    <a:pt x="8666" y="1503"/>
                    <a:pt x="8402" y="1503"/>
                  </a:cubicBezTo>
                  <a:cubicBezTo>
                    <a:pt x="8051" y="1503"/>
                    <a:pt x="7677" y="1553"/>
                    <a:pt x="7275" y="1608"/>
                  </a:cubicBezTo>
                  <a:cubicBezTo>
                    <a:pt x="6773" y="1678"/>
                    <a:pt x="6202" y="1756"/>
                    <a:pt x="5537" y="1756"/>
                  </a:cubicBezTo>
                  <a:cubicBezTo>
                    <a:pt x="5067" y="1756"/>
                    <a:pt x="4550" y="1716"/>
                    <a:pt x="3977" y="1608"/>
                  </a:cubicBezTo>
                  <a:cubicBezTo>
                    <a:pt x="3989" y="1548"/>
                    <a:pt x="3977" y="1489"/>
                    <a:pt x="3930" y="1453"/>
                  </a:cubicBezTo>
                  <a:cubicBezTo>
                    <a:pt x="3882" y="1417"/>
                    <a:pt x="3620" y="1191"/>
                    <a:pt x="2703" y="1191"/>
                  </a:cubicBezTo>
                  <a:cubicBezTo>
                    <a:pt x="2251" y="1191"/>
                    <a:pt x="1501" y="905"/>
                    <a:pt x="1382" y="132"/>
                  </a:cubicBezTo>
                  <a:cubicBezTo>
                    <a:pt x="1370" y="60"/>
                    <a:pt x="1310" y="1"/>
                    <a:pt x="12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63" name="Google Shape;12763;p83"/>
            <p:cNvSpPr/>
            <p:nvPr/>
          </p:nvSpPr>
          <p:spPr>
            <a:xfrm>
              <a:off x="4747693" y="2113682"/>
              <a:ext cx="10688" cy="10688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262" y="334"/>
                    <a:pt x="334" y="262"/>
                    <a:pt x="334" y="167"/>
                  </a:cubicBezTo>
                  <a:cubicBezTo>
                    <a:pt x="334" y="84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764" name="Google Shape;12764;p83"/>
          <p:cNvGrpSpPr/>
          <p:nvPr/>
        </p:nvGrpSpPr>
        <p:grpSpPr>
          <a:xfrm>
            <a:off x="1872017" y="3233005"/>
            <a:ext cx="471467" cy="473259"/>
            <a:chOff x="1404013" y="2424754"/>
            <a:chExt cx="353600" cy="354944"/>
          </a:xfrm>
          <a:solidFill>
            <a:srgbClr val="D2DE00"/>
          </a:solidFill>
        </p:grpSpPr>
        <p:sp>
          <p:nvSpPr>
            <p:cNvPr id="12765" name="Google Shape;12765;p83"/>
            <p:cNvSpPr/>
            <p:nvPr/>
          </p:nvSpPr>
          <p:spPr>
            <a:xfrm>
              <a:off x="1404013" y="2424754"/>
              <a:ext cx="353600" cy="354944"/>
            </a:xfrm>
            <a:custGeom>
              <a:avLst/>
              <a:gdLst/>
              <a:ahLst/>
              <a:cxnLst/>
              <a:rect l="l" t="t" r="r" b="b"/>
              <a:pathLst>
                <a:path w="11050" h="11092" extrusionOk="0">
                  <a:moveTo>
                    <a:pt x="5514" y="316"/>
                  </a:moveTo>
                  <a:cubicBezTo>
                    <a:pt x="6061" y="316"/>
                    <a:pt x="6597" y="412"/>
                    <a:pt x="7121" y="567"/>
                  </a:cubicBezTo>
                  <a:cubicBezTo>
                    <a:pt x="7038" y="602"/>
                    <a:pt x="6978" y="614"/>
                    <a:pt x="6907" y="650"/>
                  </a:cubicBezTo>
                  <a:cubicBezTo>
                    <a:pt x="6299" y="900"/>
                    <a:pt x="5835" y="1329"/>
                    <a:pt x="5514" y="1936"/>
                  </a:cubicBezTo>
                  <a:cubicBezTo>
                    <a:pt x="5180" y="1317"/>
                    <a:pt x="4716" y="900"/>
                    <a:pt x="4109" y="650"/>
                  </a:cubicBezTo>
                  <a:cubicBezTo>
                    <a:pt x="4037" y="614"/>
                    <a:pt x="3978" y="590"/>
                    <a:pt x="3906" y="567"/>
                  </a:cubicBezTo>
                  <a:cubicBezTo>
                    <a:pt x="4418" y="412"/>
                    <a:pt x="4954" y="316"/>
                    <a:pt x="5514" y="316"/>
                  </a:cubicBezTo>
                  <a:close/>
                  <a:moveTo>
                    <a:pt x="3263" y="2043"/>
                  </a:moveTo>
                  <a:cubicBezTo>
                    <a:pt x="4121" y="2043"/>
                    <a:pt x="4835" y="2745"/>
                    <a:pt x="4835" y="3626"/>
                  </a:cubicBezTo>
                  <a:cubicBezTo>
                    <a:pt x="4835" y="4484"/>
                    <a:pt x="4144" y="5198"/>
                    <a:pt x="3263" y="5198"/>
                  </a:cubicBezTo>
                  <a:cubicBezTo>
                    <a:pt x="2382" y="5198"/>
                    <a:pt x="1680" y="4496"/>
                    <a:pt x="1680" y="3626"/>
                  </a:cubicBezTo>
                  <a:cubicBezTo>
                    <a:pt x="1680" y="2757"/>
                    <a:pt x="2394" y="2043"/>
                    <a:pt x="3263" y="2043"/>
                  </a:cubicBezTo>
                  <a:close/>
                  <a:moveTo>
                    <a:pt x="692" y="424"/>
                  </a:moveTo>
                  <a:lnTo>
                    <a:pt x="692" y="424"/>
                  </a:lnTo>
                  <a:cubicBezTo>
                    <a:pt x="1120" y="567"/>
                    <a:pt x="1620" y="602"/>
                    <a:pt x="2144" y="626"/>
                  </a:cubicBezTo>
                  <a:cubicBezTo>
                    <a:pt x="3394" y="721"/>
                    <a:pt x="4704" y="793"/>
                    <a:pt x="5359" y="2388"/>
                  </a:cubicBezTo>
                  <a:cubicBezTo>
                    <a:pt x="5395" y="2448"/>
                    <a:pt x="5454" y="2495"/>
                    <a:pt x="5514" y="2495"/>
                  </a:cubicBezTo>
                  <a:cubicBezTo>
                    <a:pt x="5525" y="2495"/>
                    <a:pt x="5549" y="2495"/>
                    <a:pt x="5573" y="2472"/>
                  </a:cubicBezTo>
                  <a:cubicBezTo>
                    <a:pt x="5609" y="2460"/>
                    <a:pt x="5645" y="2436"/>
                    <a:pt x="5656" y="2388"/>
                  </a:cubicBezTo>
                  <a:cubicBezTo>
                    <a:pt x="6311" y="793"/>
                    <a:pt x="7609" y="697"/>
                    <a:pt x="8871" y="626"/>
                  </a:cubicBezTo>
                  <a:cubicBezTo>
                    <a:pt x="9395" y="602"/>
                    <a:pt x="9895" y="555"/>
                    <a:pt x="10336" y="424"/>
                  </a:cubicBezTo>
                  <a:lnTo>
                    <a:pt x="10336" y="424"/>
                  </a:lnTo>
                  <a:cubicBezTo>
                    <a:pt x="10288" y="567"/>
                    <a:pt x="10217" y="745"/>
                    <a:pt x="10050" y="948"/>
                  </a:cubicBezTo>
                  <a:cubicBezTo>
                    <a:pt x="9621" y="1459"/>
                    <a:pt x="8824" y="1733"/>
                    <a:pt x="7752" y="1733"/>
                  </a:cubicBezTo>
                  <a:cubicBezTo>
                    <a:pt x="6716" y="1733"/>
                    <a:pt x="5871" y="2579"/>
                    <a:pt x="5871" y="3626"/>
                  </a:cubicBezTo>
                  <a:cubicBezTo>
                    <a:pt x="5871" y="4662"/>
                    <a:pt x="6716" y="5508"/>
                    <a:pt x="7752" y="5508"/>
                  </a:cubicBezTo>
                  <a:cubicBezTo>
                    <a:pt x="8800" y="5508"/>
                    <a:pt x="9645" y="4662"/>
                    <a:pt x="9645" y="3626"/>
                  </a:cubicBezTo>
                  <a:cubicBezTo>
                    <a:pt x="9645" y="3341"/>
                    <a:pt x="9586" y="3055"/>
                    <a:pt x="9455" y="2781"/>
                  </a:cubicBezTo>
                  <a:cubicBezTo>
                    <a:pt x="9420" y="2730"/>
                    <a:pt x="9367" y="2690"/>
                    <a:pt x="9305" y="2690"/>
                  </a:cubicBezTo>
                  <a:cubicBezTo>
                    <a:pt x="9281" y="2690"/>
                    <a:pt x="9255" y="2696"/>
                    <a:pt x="9228" y="2710"/>
                  </a:cubicBezTo>
                  <a:cubicBezTo>
                    <a:pt x="9157" y="2757"/>
                    <a:pt x="9109" y="2841"/>
                    <a:pt x="9157" y="2936"/>
                  </a:cubicBezTo>
                  <a:cubicBezTo>
                    <a:pt x="9264" y="3138"/>
                    <a:pt x="9324" y="3376"/>
                    <a:pt x="9324" y="3626"/>
                  </a:cubicBezTo>
                  <a:cubicBezTo>
                    <a:pt x="9324" y="4484"/>
                    <a:pt x="8621" y="5198"/>
                    <a:pt x="7740" y="5198"/>
                  </a:cubicBezTo>
                  <a:cubicBezTo>
                    <a:pt x="6883" y="5198"/>
                    <a:pt x="6168" y="4496"/>
                    <a:pt x="6168" y="3626"/>
                  </a:cubicBezTo>
                  <a:cubicBezTo>
                    <a:pt x="6168" y="2757"/>
                    <a:pt x="6859" y="2043"/>
                    <a:pt x="7740" y="2043"/>
                  </a:cubicBezTo>
                  <a:cubicBezTo>
                    <a:pt x="8085" y="2043"/>
                    <a:pt x="8407" y="2150"/>
                    <a:pt x="8681" y="2352"/>
                  </a:cubicBezTo>
                  <a:cubicBezTo>
                    <a:pt x="8712" y="2378"/>
                    <a:pt x="8749" y="2391"/>
                    <a:pt x="8786" y="2391"/>
                  </a:cubicBezTo>
                  <a:cubicBezTo>
                    <a:pt x="8834" y="2391"/>
                    <a:pt x="8880" y="2369"/>
                    <a:pt x="8907" y="2329"/>
                  </a:cubicBezTo>
                  <a:cubicBezTo>
                    <a:pt x="8966" y="2257"/>
                    <a:pt x="8943" y="2150"/>
                    <a:pt x="8871" y="2102"/>
                  </a:cubicBezTo>
                  <a:cubicBezTo>
                    <a:pt x="8812" y="2055"/>
                    <a:pt x="8740" y="2019"/>
                    <a:pt x="8681" y="1971"/>
                  </a:cubicBezTo>
                  <a:cubicBezTo>
                    <a:pt x="8919" y="1924"/>
                    <a:pt x="9145" y="1864"/>
                    <a:pt x="9347" y="1793"/>
                  </a:cubicBezTo>
                  <a:cubicBezTo>
                    <a:pt x="9871" y="2257"/>
                    <a:pt x="10181" y="2924"/>
                    <a:pt x="10181" y="3626"/>
                  </a:cubicBezTo>
                  <a:cubicBezTo>
                    <a:pt x="10181" y="4960"/>
                    <a:pt x="9097" y="6067"/>
                    <a:pt x="7740" y="6067"/>
                  </a:cubicBezTo>
                  <a:cubicBezTo>
                    <a:pt x="7133" y="6067"/>
                    <a:pt x="6549" y="5841"/>
                    <a:pt x="6085" y="5424"/>
                  </a:cubicBezTo>
                  <a:lnTo>
                    <a:pt x="6145" y="5246"/>
                  </a:lnTo>
                  <a:cubicBezTo>
                    <a:pt x="6168" y="5186"/>
                    <a:pt x="6168" y="5115"/>
                    <a:pt x="6121" y="5067"/>
                  </a:cubicBezTo>
                  <a:lnTo>
                    <a:pt x="5847" y="4793"/>
                  </a:lnTo>
                  <a:cubicBezTo>
                    <a:pt x="5752" y="4698"/>
                    <a:pt x="5624" y="4650"/>
                    <a:pt x="5494" y="4650"/>
                  </a:cubicBezTo>
                  <a:cubicBezTo>
                    <a:pt x="5365" y="4650"/>
                    <a:pt x="5234" y="4698"/>
                    <a:pt x="5133" y="4793"/>
                  </a:cubicBezTo>
                  <a:lnTo>
                    <a:pt x="4871" y="5067"/>
                  </a:lnTo>
                  <a:cubicBezTo>
                    <a:pt x="4823" y="5115"/>
                    <a:pt x="4811" y="5186"/>
                    <a:pt x="4835" y="5246"/>
                  </a:cubicBezTo>
                  <a:lnTo>
                    <a:pt x="4894" y="5424"/>
                  </a:lnTo>
                  <a:cubicBezTo>
                    <a:pt x="4454" y="5841"/>
                    <a:pt x="3871" y="6067"/>
                    <a:pt x="3251" y="6067"/>
                  </a:cubicBezTo>
                  <a:cubicBezTo>
                    <a:pt x="1906" y="6067"/>
                    <a:pt x="811" y="4972"/>
                    <a:pt x="811" y="3626"/>
                  </a:cubicBezTo>
                  <a:cubicBezTo>
                    <a:pt x="823" y="2912"/>
                    <a:pt x="1120" y="2257"/>
                    <a:pt x="1656" y="1793"/>
                  </a:cubicBezTo>
                  <a:cubicBezTo>
                    <a:pt x="1858" y="1864"/>
                    <a:pt x="2085" y="1924"/>
                    <a:pt x="2323" y="1971"/>
                  </a:cubicBezTo>
                  <a:cubicBezTo>
                    <a:pt x="1751" y="2293"/>
                    <a:pt x="1370" y="2912"/>
                    <a:pt x="1370" y="3626"/>
                  </a:cubicBezTo>
                  <a:cubicBezTo>
                    <a:pt x="1370" y="4662"/>
                    <a:pt x="2216" y="5508"/>
                    <a:pt x="3263" y="5508"/>
                  </a:cubicBezTo>
                  <a:cubicBezTo>
                    <a:pt x="4299" y="5508"/>
                    <a:pt x="5156" y="4662"/>
                    <a:pt x="5156" y="3626"/>
                  </a:cubicBezTo>
                  <a:cubicBezTo>
                    <a:pt x="5156" y="2579"/>
                    <a:pt x="4299" y="1733"/>
                    <a:pt x="3263" y="1733"/>
                  </a:cubicBezTo>
                  <a:cubicBezTo>
                    <a:pt x="2192" y="1733"/>
                    <a:pt x="1406" y="1459"/>
                    <a:pt x="965" y="948"/>
                  </a:cubicBezTo>
                  <a:cubicBezTo>
                    <a:pt x="823" y="745"/>
                    <a:pt x="727" y="567"/>
                    <a:pt x="692" y="424"/>
                  </a:cubicBezTo>
                  <a:close/>
                  <a:moveTo>
                    <a:pt x="5537" y="4954"/>
                  </a:moveTo>
                  <a:cubicBezTo>
                    <a:pt x="5585" y="4954"/>
                    <a:pt x="5633" y="4972"/>
                    <a:pt x="5668" y="5008"/>
                  </a:cubicBezTo>
                  <a:lnTo>
                    <a:pt x="5847" y="5210"/>
                  </a:lnTo>
                  <a:lnTo>
                    <a:pt x="5525" y="6091"/>
                  </a:lnTo>
                  <a:lnTo>
                    <a:pt x="5192" y="5210"/>
                  </a:lnTo>
                  <a:lnTo>
                    <a:pt x="5406" y="5008"/>
                  </a:lnTo>
                  <a:cubicBezTo>
                    <a:pt x="5442" y="4972"/>
                    <a:pt x="5490" y="4954"/>
                    <a:pt x="5537" y="4954"/>
                  </a:cubicBezTo>
                  <a:close/>
                  <a:moveTo>
                    <a:pt x="10431" y="4317"/>
                  </a:moveTo>
                  <a:cubicBezTo>
                    <a:pt x="10550" y="4781"/>
                    <a:pt x="10669" y="5329"/>
                    <a:pt x="10717" y="5710"/>
                  </a:cubicBezTo>
                  <a:lnTo>
                    <a:pt x="10359" y="5710"/>
                  </a:lnTo>
                  <a:cubicBezTo>
                    <a:pt x="10276" y="5710"/>
                    <a:pt x="10193" y="5781"/>
                    <a:pt x="10193" y="5865"/>
                  </a:cubicBezTo>
                  <a:lnTo>
                    <a:pt x="10193" y="6258"/>
                  </a:lnTo>
                  <a:cubicBezTo>
                    <a:pt x="10024" y="6288"/>
                    <a:pt x="9681" y="6339"/>
                    <a:pt x="9255" y="6339"/>
                  </a:cubicBezTo>
                  <a:cubicBezTo>
                    <a:pt x="9020" y="6339"/>
                    <a:pt x="8760" y="6324"/>
                    <a:pt x="8490" y="6282"/>
                  </a:cubicBezTo>
                  <a:cubicBezTo>
                    <a:pt x="9431" y="6031"/>
                    <a:pt x="10181" y="5269"/>
                    <a:pt x="10431" y="4317"/>
                  </a:cubicBezTo>
                  <a:close/>
                  <a:moveTo>
                    <a:pt x="584" y="4317"/>
                  </a:moveTo>
                  <a:cubicBezTo>
                    <a:pt x="834" y="5269"/>
                    <a:pt x="1585" y="6031"/>
                    <a:pt x="2537" y="6282"/>
                  </a:cubicBezTo>
                  <a:cubicBezTo>
                    <a:pt x="2245" y="6326"/>
                    <a:pt x="1970" y="6342"/>
                    <a:pt x="1726" y="6342"/>
                  </a:cubicBezTo>
                  <a:cubicBezTo>
                    <a:pt x="1312" y="6342"/>
                    <a:pt x="987" y="6295"/>
                    <a:pt x="823" y="6258"/>
                  </a:cubicBezTo>
                  <a:lnTo>
                    <a:pt x="823" y="5865"/>
                  </a:lnTo>
                  <a:cubicBezTo>
                    <a:pt x="823" y="5781"/>
                    <a:pt x="751" y="5710"/>
                    <a:pt x="656" y="5710"/>
                  </a:cubicBezTo>
                  <a:lnTo>
                    <a:pt x="299" y="5710"/>
                  </a:lnTo>
                  <a:cubicBezTo>
                    <a:pt x="334" y="5329"/>
                    <a:pt x="465" y="4781"/>
                    <a:pt x="584" y="4317"/>
                  </a:cubicBezTo>
                  <a:close/>
                  <a:moveTo>
                    <a:pt x="8454" y="6615"/>
                  </a:moveTo>
                  <a:cubicBezTo>
                    <a:pt x="8752" y="6663"/>
                    <a:pt x="9026" y="6674"/>
                    <a:pt x="9276" y="6674"/>
                  </a:cubicBezTo>
                  <a:lnTo>
                    <a:pt x="9502" y="6674"/>
                  </a:lnTo>
                  <a:cubicBezTo>
                    <a:pt x="9383" y="7627"/>
                    <a:pt x="8931" y="8508"/>
                    <a:pt x="8228" y="9163"/>
                  </a:cubicBezTo>
                  <a:cubicBezTo>
                    <a:pt x="7907" y="9460"/>
                    <a:pt x="7550" y="9699"/>
                    <a:pt x="7157" y="9877"/>
                  </a:cubicBezTo>
                  <a:cubicBezTo>
                    <a:pt x="7323" y="9722"/>
                    <a:pt x="7478" y="9556"/>
                    <a:pt x="7609" y="9365"/>
                  </a:cubicBezTo>
                  <a:cubicBezTo>
                    <a:pt x="8145" y="8627"/>
                    <a:pt x="8443" y="7651"/>
                    <a:pt x="8454" y="6615"/>
                  </a:cubicBezTo>
                  <a:close/>
                  <a:moveTo>
                    <a:pt x="6002" y="5734"/>
                  </a:moveTo>
                  <a:cubicBezTo>
                    <a:pt x="6430" y="6103"/>
                    <a:pt x="6966" y="6317"/>
                    <a:pt x="7550" y="6377"/>
                  </a:cubicBezTo>
                  <a:cubicBezTo>
                    <a:pt x="7740" y="6448"/>
                    <a:pt x="7931" y="6508"/>
                    <a:pt x="8121" y="6555"/>
                  </a:cubicBezTo>
                  <a:lnTo>
                    <a:pt x="8121" y="6567"/>
                  </a:lnTo>
                  <a:cubicBezTo>
                    <a:pt x="8133" y="8579"/>
                    <a:pt x="6954" y="10211"/>
                    <a:pt x="5514" y="10211"/>
                  </a:cubicBezTo>
                  <a:cubicBezTo>
                    <a:pt x="4942" y="10211"/>
                    <a:pt x="4394" y="9961"/>
                    <a:pt x="3942" y="9484"/>
                  </a:cubicBezTo>
                  <a:cubicBezTo>
                    <a:pt x="3501" y="9008"/>
                    <a:pt x="3156" y="8329"/>
                    <a:pt x="3013" y="7579"/>
                  </a:cubicBezTo>
                  <a:cubicBezTo>
                    <a:pt x="2993" y="7509"/>
                    <a:pt x="2930" y="7455"/>
                    <a:pt x="2853" y="7455"/>
                  </a:cubicBezTo>
                  <a:cubicBezTo>
                    <a:pt x="2839" y="7455"/>
                    <a:pt x="2825" y="7457"/>
                    <a:pt x="2811" y="7460"/>
                  </a:cubicBezTo>
                  <a:cubicBezTo>
                    <a:pt x="2728" y="7472"/>
                    <a:pt x="2668" y="7567"/>
                    <a:pt x="2692" y="7651"/>
                  </a:cubicBezTo>
                  <a:cubicBezTo>
                    <a:pt x="2858" y="8472"/>
                    <a:pt x="3228" y="9199"/>
                    <a:pt x="3716" y="9722"/>
                  </a:cubicBezTo>
                  <a:lnTo>
                    <a:pt x="3882" y="9889"/>
                  </a:lnTo>
                  <a:cubicBezTo>
                    <a:pt x="3501" y="9710"/>
                    <a:pt x="3120" y="9472"/>
                    <a:pt x="2811" y="9175"/>
                  </a:cubicBezTo>
                  <a:cubicBezTo>
                    <a:pt x="2096" y="8520"/>
                    <a:pt x="1668" y="7639"/>
                    <a:pt x="1549" y="6686"/>
                  </a:cubicBezTo>
                  <a:lnTo>
                    <a:pt x="1775" y="6686"/>
                  </a:lnTo>
                  <a:cubicBezTo>
                    <a:pt x="2025" y="6686"/>
                    <a:pt x="2299" y="6674"/>
                    <a:pt x="2597" y="6627"/>
                  </a:cubicBezTo>
                  <a:cubicBezTo>
                    <a:pt x="2597" y="6734"/>
                    <a:pt x="2597" y="6841"/>
                    <a:pt x="2608" y="6936"/>
                  </a:cubicBezTo>
                  <a:cubicBezTo>
                    <a:pt x="2608" y="7032"/>
                    <a:pt x="2680" y="7091"/>
                    <a:pt x="2775" y="7091"/>
                  </a:cubicBezTo>
                  <a:lnTo>
                    <a:pt x="2787" y="7091"/>
                  </a:lnTo>
                  <a:cubicBezTo>
                    <a:pt x="2870" y="7091"/>
                    <a:pt x="2954" y="6996"/>
                    <a:pt x="2930" y="6913"/>
                  </a:cubicBezTo>
                  <a:cubicBezTo>
                    <a:pt x="2930" y="6805"/>
                    <a:pt x="2918" y="6686"/>
                    <a:pt x="2918" y="6567"/>
                  </a:cubicBezTo>
                  <a:lnTo>
                    <a:pt x="2918" y="6555"/>
                  </a:lnTo>
                  <a:cubicBezTo>
                    <a:pt x="3109" y="6508"/>
                    <a:pt x="3311" y="6448"/>
                    <a:pt x="3501" y="6377"/>
                  </a:cubicBezTo>
                  <a:cubicBezTo>
                    <a:pt x="4061" y="6329"/>
                    <a:pt x="4597" y="6103"/>
                    <a:pt x="5049" y="5734"/>
                  </a:cubicBezTo>
                  <a:lnTo>
                    <a:pt x="5371" y="6615"/>
                  </a:lnTo>
                  <a:cubicBezTo>
                    <a:pt x="5406" y="6674"/>
                    <a:pt x="5466" y="6722"/>
                    <a:pt x="5525" y="6722"/>
                  </a:cubicBezTo>
                  <a:cubicBezTo>
                    <a:pt x="5597" y="6722"/>
                    <a:pt x="5656" y="6674"/>
                    <a:pt x="5668" y="6615"/>
                  </a:cubicBezTo>
                  <a:lnTo>
                    <a:pt x="6002" y="5734"/>
                  </a:lnTo>
                  <a:close/>
                  <a:moveTo>
                    <a:pt x="505" y="1"/>
                  </a:moveTo>
                  <a:cubicBezTo>
                    <a:pt x="477" y="1"/>
                    <a:pt x="447" y="7"/>
                    <a:pt x="418" y="19"/>
                  </a:cubicBezTo>
                  <a:cubicBezTo>
                    <a:pt x="370" y="55"/>
                    <a:pt x="346" y="90"/>
                    <a:pt x="346" y="150"/>
                  </a:cubicBezTo>
                  <a:cubicBezTo>
                    <a:pt x="346" y="174"/>
                    <a:pt x="346" y="650"/>
                    <a:pt x="727" y="1126"/>
                  </a:cubicBezTo>
                  <a:cubicBezTo>
                    <a:pt x="894" y="1329"/>
                    <a:pt x="1108" y="1507"/>
                    <a:pt x="1358" y="1638"/>
                  </a:cubicBezTo>
                  <a:cubicBezTo>
                    <a:pt x="882" y="2102"/>
                    <a:pt x="584" y="2733"/>
                    <a:pt x="525" y="3400"/>
                  </a:cubicBezTo>
                  <a:cubicBezTo>
                    <a:pt x="501" y="3472"/>
                    <a:pt x="1" y="5162"/>
                    <a:pt x="1" y="5865"/>
                  </a:cubicBezTo>
                  <a:cubicBezTo>
                    <a:pt x="1" y="5960"/>
                    <a:pt x="72" y="6031"/>
                    <a:pt x="168" y="6031"/>
                  </a:cubicBezTo>
                  <a:lnTo>
                    <a:pt x="525" y="6031"/>
                  </a:lnTo>
                  <a:lnTo>
                    <a:pt x="525" y="6389"/>
                  </a:lnTo>
                  <a:cubicBezTo>
                    <a:pt x="525" y="6460"/>
                    <a:pt x="561" y="6520"/>
                    <a:pt x="644" y="6555"/>
                  </a:cubicBezTo>
                  <a:cubicBezTo>
                    <a:pt x="668" y="6555"/>
                    <a:pt x="882" y="6615"/>
                    <a:pt x="1239" y="6639"/>
                  </a:cubicBezTo>
                  <a:cubicBezTo>
                    <a:pt x="1334" y="7698"/>
                    <a:pt x="1811" y="8663"/>
                    <a:pt x="2608" y="9401"/>
                  </a:cubicBezTo>
                  <a:cubicBezTo>
                    <a:pt x="2918" y="9675"/>
                    <a:pt x="3263" y="9913"/>
                    <a:pt x="3632" y="10115"/>
                  </a:cubicBezTo>
                  <a:lnTo>
                    <a:pt x="2454" y="10211"/>
                  </a:lnTo>
                  <a:cubicBezTo>
                    <a:pt x="2251" y="10234"/>
                    <a:pt x="2085" y="10365"/>
                    <a:pt x="2013" y="10556"/>
                  </a:cubicBezTo>
                  <a:lnTo>
                    <a:pt x="1906" y="10853"/>
                  </a:lnTo>
                  <a:cubicBezTo>
                    <a:pt x="1882" y="10949"/>
                    <a:pt x="1918" y="11032"/>
                    <a:pt x="2013" y="11068"/>
                  </a:cubicBezTo>
                  <a:cubicBezTo>
                    <a:pt x="2025" y="11068"/>
                    <a:pt x="2037" y="11080"/>
                    <a:pt x="2049" y="11080"/>
                  </a:cubicBezTo>
                  <a:cubicBezTo>
                    <a:pt x="2132" y="11080"/>
                    <a:pt x="2192" y="11032"/>
                    <a:pt x="2204" y="10973"/>
                  </a:cubicBezTo>
                  <a:lnTo>
                    <a:pt x="2311" y="10675"/>
                  </a:lnTo>
                  <a:cubicBezTo>
                    <a:pt x="2335" y="10603"/>
                    <a:pt x="2394" y="10556"/>
                    <a:pt x="2477" y="10556"/>
                  </a:cubicBezTo>
                  <a:lnTo>
                    <a:pt x="2597" y="10544"/>
                  </a:lnTo>
                  <a:lnTo>
                    <a:pt x="2597" y="10925"/>
                  </a:lnTo>
                  <a:cubicBezTo>
                    <a:pt x="2597" y="11020"/>
                    <a:pt x="2668" y="11092"/>
                    <a:pt x="2751" y="11092"/>
                  </a:cubicBezTo>
                  <a:cubicBezTo>
                    <a:pt x="2847" y="11092"/>
                    <a:pt x="2918" y="11020"/>
                    <a:pt x="2918" y="10925"/>
                  </a:cubicBezTo>
                  <a:lnTo>
                    <a:pt x="2918" y="10508"/>
                  </a:lnTo>
                  <a:lnTo>
                    <a:pt x="3144" y="10496"/>
                  </a:lnTo>
                  <a:lnTo>
                    <a:pt x="3311" y="10973"/>
                  </a:lnTo>
                  <a:cubicBezTo>
                    <a:pt x="3335" y="11044"/>
                    <a:pt x="3394" y="11080"/>
                    <a:pt x="3454" y="11080"/>
                  </a:cubicBezTo>
                  <a:cubicBezTo>
                    <a:pt x="3466" y="11080"/>
                    <a:pt x="3490" y="11080"/>
                    <a:pt x="3501" y="11056"/>
                  </a:cubicBezTo>
                  <a:cubicBezTo>
                    <a:pt x="3585" y="11032"/>
                    <a:pt x="3632" y="10937"/>
                    <a:pt x="3609" y="10853"/>
                  </a:cubicBezTo>
                  <a:lnTo>
                    <a:pt x="3466" y="10449"/>
                  </a:lnTo>
                  <a:lnTo>
                    <a:pt x="4323" y="10377"/>
                  </a:lnTo>
                  <a:cubicBezTo>
                    <a:pt x="4704" y="10496"/>
                    <a:pt x="5121" y="10556"/>
                    <a:pt x="5525" y="10556"/>
                  </a:cubicBezTo>
                  <a:cubicBezTo>
                    <a:pt x="5942" y="10556"/>
                    <a:pt x="6347" y="10496"/>
                    <a:pt x="6728" y="10377"/>
                  </a:cubicBezTo>
                  <a:lnTo>
                    <a:pt x="7573" y="10449"/>
                  </a:lnTo>
                  <a:lnTo>
                    <a:pt x="7442" y="10853"/>
                  </a:lnTo>
                  <a:cubicBezTo>
                    <a:pt x="7419" y="10937"/>
                    <a:pt x="7454" y="11032"/>
                    <a:pt x="7550" y="11056"/>
                  </a:cubicBezTo>
                  <a:cubicBezTo>
                    <a:pt x="7561" y="11056"/>
                    <a:pt x="7573" y="11080"/>
                    <a:pt x="7597" y="11080"/>
                  </a:cubicBezTo>
                  <a:cubicBezTo>
                    <a:pt x="7669" y="11080"/>
                    <a:pt x="7728" y="11032"/>
                    <a:pt x="7740" y="10973"/>
                  </a:cubicBezTo>
                  <a:lnTo>
                    <a:pt x="7907" y="10496"/>
                  </a:lnTo>
                  <a:lnTo>
                    <a:pt x="8133" y="10508"/>
                  </a:lnTo>
                  <a:lnTo>
                    <a:pt x="8133" y="10925"/>
                  </a:lnTo>
                  <a:cubicBezTo>
                    <a:pt x="8133" y="11020"/>
                    <a:pt x="8204" y="11092"/>
                    <a:pt x="8288" y="11092"/>
                  </a:cubicBezTo>
                  <a:cubicBezTo>
                    <a:pt x="8383" y="11092"/>
                    <a:pt x="8454" y="11020"/>
                    <a:pt x="8454" y="10925"/>
                  </a:cubicBezTo>
                  <a:lnTo>
                    <a:pt x="8454" y="10544"/>
                  </a:lnTo>
                  <a:lnTo>
                    <a:pt x="8573" y="10556"/>
                  </a:lnTo>
                  <a:cubicBezTo>
                    <a:pt x="8645" y="10556"/>
                    <a:pt x="8704" y="10615"/>
                    <a:pt x="8740" y="10675"/>
                  </a:cubicBezTo>
                  <a:lnTo>
                    <a:pt x="8847" y="10973"/>
                  </a:lnTo>
                  <a:cubicBezTo>
                    <a:pt x="8871" y="11044"/>
                    <a:pt x="8931" y="11080"/>
                    <a:pt x="8990" y="11080"/>
                  </a:cubicBezTo>
                  <a:cubicBezTo>
                    <a:pt x="9002" y="11080"/>
                    <a:pt x="9026" y="11080"/>
                    <a:pt x="9038" y="11056"/>
                  </a:cubicBezTo>
                  <a:cubicBezTo>
                    <a:pt x="9121" y="11032"/>
                    <a:pt x="9169" y="10937"/>
                    <a:pt x="9145" y="10853"/>
                  </a:cubicBezTo>
                  <a:lnTo>
                    <a:pt x="9038" y="10556"/>
                  </a:lnTo>
                  <a:cubicBezTo>
                    <a:pt x="8978" y="10365"/>
                    <a:pt x="8800" y="10222"/>
                    <a:pt x="8585" y="10211"/>
                  </a:cubicBezTo>
                  <a:lnTo>
                    <a:pt x="7419" y="10103"/>
                  </a:lnTo>
                  <a:cubicBezTo>
                    <a:pt x="7788" y="9925"/>
                    <a:pt x="8133" y="9687"/>
                    <a:pt x="8443" y="9389"/>
                  </a:cubicBezTo>
                  <a:cubicBezTo>
                    <a:pt x="9216" y="8663"/>
                    <a:pt x="9705" y="7698"/>
                    <a:pt x="9812" y="6639"/>
                  </a:cubicBezTo>
                  <a:cubicBezTo>
                    <a:pt x="10157" y="6615"/>
                    <a:pt x="10371" y="6555"/>
                    <a:pt x="10407" y="6555"/>
                  </a:cubicBezTo>
                  <a:cubicBezTo>
                    <a:pt x="10478" y="6532"/>
                    <a:pt x="10526" y="6460"/>
                    <a:pt x="10526" y="6389"/>
                  </a:cubicBezTo>
                  <a:lnTo>
                    <a:pt x="10526" y="6031"/>
                  </a:lnTo>
                  <a:lnTo>
                    <a:pt x="10883" y="6031"/>
                  </a:lnTo>
                  <a:cubicBezTo>
                    <a:pt x="10967" y="6031"/>
                    <a:pt x="11050" y="5960"/>
                    <a:pt x="11050" y="5865"/>
                  </a:cubicBezTo>
                  <a:cubicBezTo>
                    <a:pt x="11050" y="5174"/>
                    <a:pt x="10538" y="3472"/>
                    <a:pt x="10526" y="3400"/>
                  </a:cubicBezTo>
                  <a:cubicBezTo>
                    <a:pt x="10467" y="2733"/>
                    <a:pt x="10181" y="2102"/>
                    <a:pt x="9693" y="1638"/>
                  </a:cubicBezTo>
                  <a:cubicBezTo>
                    <a:pt x="9943" y="1507"/>
                    <a:pt x="10157" y="1329"/>
                    <a:pt x="10312" y="1126"/>
                  </a:cubicBezTo>
                  <a:cubicBezTo>
                    <a:pt x="10693" y="650"/>
                    <a:pt x="10705" y="174"/>
                    <a:pt x="10705" y="150"/>
                  </a:cubicBezTo>
                  <a:cubicBezTo>
                    <a:pt x="10705" y="90"/>
                    <a:pt x="10669" y="55"/>
                    <a:pt x="10633" y="19"/>
                  </a:cubicBezTo>
                  <a:cubicBezTo>
                    <a:pt x="10609" y="7"/>
                    <a:pt x="10583" y="1"/>
                    <a:pt x="10554" y="1"/>
                  </a:cubicBezTo>
                  <a:cubicBezTo>
                    <a:pt x="10526" y="1"/>
                    <a:pt x="10496" y="7"/>
                    <a:pt x="10467" y="19"/>
                  </a:cubicBezTo>
                  <a:cubicBezTo>
                    <a:pt x="10038" y="233"/>
                    <a:pt x="9455" y="269"/>
                    <a:pt x="8859" y="316"/>
                  </a:cubicBezTo>
                  <a:cubicBezTo>
                    <a:pt x="8466" y="352"/>
                    <a:pt x="8062" y="376"/>
                    <a:pt x="7681" y="436"/>
                  </a:cubicBezTo>
                  <a:cubicBezTo>
                    <a:pt x="7002" y="150"/>
                    <a:pt x="6264" y="7"/>
                    <a:pt x="5525" y="7"/>
                  </a:cubicBezTo>
                  <a:cubicBezTo>
                    <a:pt x="4775" y="7"/>
                    <a:pt x="4049" y="150"/>
                    <a:pt x="3370" y="436"/>
                  </a:cubicBezTo>
                  <a:cubicBezTo>
                    <a:pt x="2978" y="364"/>
                    <a:pt x="2573" y="328"/>
                    <a:pt x="2192" y="316"/>
                  </a:cubicBezTo>
                  <a:cubicBezTo>
                    <a:pt x="1585" y="269"/>
                    <a:pt x="1001" y="245"/>
                    <a:pt x="584" y="19"/>
                  </a:cubicBezTo>
                  <a:cubicBezTo>
                    <a:pt x="561" y="7"/>
                    <a:pt x="534" y="1"/>
                    <a:pt x="50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66" name="Google Shape;12766;p83"/>
            <p:cNvSpPr/>
            <p:nvPr/>
          </p:nvSpPr>
          <p:spPr>
            <a:xfrm>
              <a:off x="1481357" y="2507634"/>
              <a:ext cx="54144" cy="65568"/>
            </a:xfrm>
            <a:custGeom>
              <a:avLst/>
              <a:gdLst/>
              <a:ahLst/>
              <a:cxnLst/>
              <a:rect l="l" t="t" r="r" b="b"/>
              <a:pathLst>
                <a:path w="1692" h="2049" extrusionOk="0">
                  <a:moveTo>
                    <a:pt x="846" y="322"/>
                  </a:moveTo>
                  <a:cubicBezTo>
                    <a:pt x="1144" y="322"/>
                    <a:pt x="1382" y="560"/>
                    <a:pt x="1382" y="858"/>
                  </a:cubicBezTo>
                  <a:lnTo>
                    <a:pt x="1382" y="1191"/>
                  </a:lnTo>
                  <a:cubicBezTo>
                    <a:pt x="1382" y="1489"/>
                    <a:pt x="1144" y="1727"/>
                    <a:pt x="846" y="1727"/>
                  </a:cubicBezTo>
                  <a:cubicBezTo>
                    <a:pt x="549" y="1727"/>
                    <a:pt x="311" y="1489"/>
                    <a:pt x="311" y="1191"/>
                  </a:cubicBezTo>
                  <a:lnTo>
                    <a:pt x="311" y="858"/>
                  </a:lnTo>
                  <a:cubicBezTo>
                    <a:pt x="311" y="560"/>
                    <a:pt x="549" y="322"/>
                    <a:pt x="846" y="322"/>
                  </a:cubicBezTo>
                  <a:close/>
                  <a:moveTo>
                    <a:pt x="846" y="1"/>
                  </a:moveTo>
                  <a:cubicBezTo>
                    <a:pt x="370" y="1"/>
                    <a:pt x="1" y="393"/>
                    <a:pt x="1" y="858"/>
                  </a:cubicBezTo>
                  <a:lnTo>
                    <a:pt x="1" y="1191"/>
                  </a:lnTo>
                  <a:cubicBezTo>
                    <a:pt x="1" y="1667"/>
                    <a:pt x="382" y="2048"/>
                    <a:pt x="846" y="2048"/>
                  </a:cubicBezTo>
                  <a:cubicBezTo>
                    <a:pt x="1323" y="2048"/>
                    <a:pt x="1692" y="1656"/>
                    <a:pt x="1692" y="1191"/>
                  </a:cubicBezTo>
                  <a:lnTo>
                    <a:pt x="1692" y="858"/>
                  </a:lnTo>
                  <a:cubicBezTo>
                    <a:pt x="1692" y="382"/>
                    <a:pt x="1323" y="1"/>
                    <a:pt x="84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67" name="Google Shape;12767;p83"/>
            <p:cNvSpPr/>
            <p:nvPr/>
          </p:nvSpPr>
          <p:spPr>
            <a:xfrm>
              <a:off x="1625389" y="2507634"/>
              <a:ext cx="54528" cy="65568"/>
            </a:xfrm>
            <a:custGeom>
              <a:avLst/>
              <a:gdLst/>
              <a:ahLst/>
              <a:cxnLst/>
              <a:rect l="l" t="t" r="r" b="b"/>
              <a:pathLst>
                <a:path w="1704" h="2049" extrusionOk="0">
                  <a:moveTo>
                    <a:pt x="834" y="322"/>
                  </a:moveTo>
                  <a:cubicBezTo>
                    <a:pt x="1132" y="322"/>
                    <a:pt x="1370" y="560"/>
                    <a:pt x="1370" y="858"/>
                  </a:cubicBezTo>
                  <a:lnTo>
                    <a:pt x="1370" y="1191"/>
                  </a:lnTo>
                  <a:cubicBezTo>
                    <a:pt x="1370" y="1489"/>
                    <a:pt x="1132" y="1727"/>
                    <a:pt x="834" y="1727"/>
                  </a:cubicBezTo>
                  <a:cubicBezTo>
                    <a:pt x="536" y="1727"/>
                    <a:pt x="298" y="1489"/>
                    <a:pt x="298" y="1191"/>
                  </a:cubicBezTo>
                  <a:lnTo>
                    <a:pt x="298" y="858"/>
                  </a:lnTo>
                  <a:cubicBezTo>
                    <a:pt x="298" y="560"/>
                    <a:pt x="536" y="322"/>
                    <a:pt x="834" y="322"/>
                  </a:cubicBezTo>
                  <a:close/>
                  <a:moveTo>
                    <a:pt x="858" y="1"/>
                  </a:moveTo>
                  <a:cubicBezTo>
                    <a:pt x="382" y="1"/>
                    <a:pt x="1" y="393"/>
                    <a:pt x="1" y="858"/>
                  </a:cubicBezTo>
                  <a:lnTo>
                    <a:pt x="1" y="1191"/>
                  </a:lnTo>
                  <a:cubicBezTo>
                    <a:pt x="1" y="1667"/>
                    <a:pt x="393" y="2048"/>
                    <a:pt x="858" y="2048"/>
                  </a:cubicBezTo>
                  <a:cubicBezTo>
                    <a:pt x="1334" y="2048"/>
                    <a:pt x="1703" y="1656"/>
                    <a:pt x="1703" y="1191"/>
                  </a:cubicBezTo>
                  <a:lnTo>
                    <a:pt x="1703" y="858"/>
                  </a:lnTo>
                  <a:cubicBezTo>
                    <a:pt x="1703" y="382"/>
                    <a:pt x="1310" y="1"/>
                    <a:pt x="85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68" name="Google Shape;12768;p83"/>
            <p:cNvSpPr/>
            <p:nvPr/>
          </p:nvSpPr>
          <p:spPr>
            <a:xfrm>
              <a:off x="1503085" y="2529746"/>
              <a:ext cx="10688" cy="21344"/>
            </a:xfrm>
            <a:custGeom>
              <a:avLst/>
              <a:gdLst/>
              <a:ahLst/>
              <a:cxnLst/>
              <a:rect l="l" t="t" r="r" b="b"/>
              <a:pathLst>
                <a:path w="334" h="667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5"/>
                    <a:pt x="72" y="667"/>
                    <a:pt x="167" y="667"/>
                  </a:cubicBezTo>
                  <a:cubicBezTo>
                    <a:pt x="251" y="667"/>
                    <a:pt x="334" y="595"/>
                    <a:pt x="334" y="500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69" name="Google Shape;12769;p83"/>
            <p:cNvSpPr/>
            <p:nvPr/>
          </p:nvSpPr>
          <p:spPr>
            <a:xfrm>
              <a:off x="1647501" y="2529746"/>
              <a:ext cx="10304" cy="21344"/>
            </a:xfrm>
            <a:custGeom>
              <a:avLst/>
              <a:gdLst/>
              <a:ahLst/>
              <a:cxnLst/>
              <a:rect l="l" t="t" r="r" b="b"/>
              <a:pathLst>
                <a:path w="322" h="667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500"/>
                  </a:lnTo>
                  <a:cubicBezTo>
                    <a:pt x="0" y="595"/>
                    <a:pt x="72" y="667"/>
                    <a:pt x="167" y="667"/>
                  </a:cubicBezTo>
                  <a:cubicBezTo>
                    <a:pt x="250" y="667"/>
                    <a:pt x="322" y="595"/>
                    <a:pt x="322" y="500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770" name="Google Shape;12770;p83"/>
          <p:cNvGrpSpPr/>
          <p:nvPr/>
        </p:nvGrpSpPr>
        <p:grpSpPr>
          <a:xfrm>
            <a:off x="1139004" y="3237699"/>
            <a:ext cx="473472" cy="468053"/>
            <a:chOff x="854253" y="2428274"/>
            <a:chExt cx="355104" cy="351040"/>
          </a:xfrm>
          <a:solidFill>
            <a:srgbClr val="D2DE00"/>
          </a:solidFill>
        </p:grpSpPr>
        <p:sp>
          <p:nvSpPr>
            <p:cNvPr id="12771" name="Google Shape;12771;p83"/>
            <p:cNvSpPr/>
            <p:nvPr/>
          </p:nvSpPr>
          <p:spPr>
            <a:xfrm>
              <a:off x="854253" y="2428274"/>
              <a:ext cx="355104" cy="351040"/>
            </a:xfrm>
            <a:custGeom>
              <a:avLst/>
              <a:gdLst/>
              <a:ahLst/>
              <a:cxnLst/>
              <a:rect l="l" t="t" r="r" b="b"/>
              <a:pathLst>
                <a:path w="11097" h="10970" extrusionOk="0">
                  <a:moveTo>
                    <a:pt x="2584" y="7660"/>
                  </a:moveTo>
                  <a:cubicBezTo>
                    <a:pt x="2870" y="7660"/>
                    <a:pt x="3132" y="7803"/>
                    <a:pt x="3286" y="8017"/>
                  </a:cubicBezTo>
                  <a:cubicBezTo>
                    <a:pt x="3179" y="8934"/>
                    <a:pt x="2417" y="9124"/>
                    <a:pt x="2370" y="9124"/>
                  </a:cubicBezTo>
                  <a:cubicBezTo>
                    <a:pt x="2286" y="9136"/>
                    <a:pt x="2239" y="9219"/>
                    <a:pt x="2251" y="9315"/>
                  </a:cubicBezTo>
                  <a:cubicBezTo>
                    <a:pt x="2262" y="9386"/>
                    <a:pt x="2346" y="9434"/>
                    <a:pt x="2417" y="9434"/>
                  </a:cubicBezTo>
                  <a:lnTo>
                    <a:pt x="2465" y="9434"/>
                  </a:lnTo>
                  <a:cubicBezTo>
                    <a:pt x="2477" y="9434"/>
                    <a:pt x="2727" y="9374"/>
                    <a:pt x="3001" y="9172"/>
                  </a:cubicBezTo>
                  <a:cubicBezTo>
                    <a:pt x="3144" y="9053"/>
                    <a:pt x="3346" y="8874"/>
                    <a:pt x="3453" y="8600"/>
                  </a:cubicBezTo>
                  <a:lnTo>
                    <a:pt x="3453" y="8600"/>
                  </a:lnTo>
                  <a:cubicBezTo>
                    <a:pt x="3394" y="9350"/>
                    <a:pt x="2774" y="9946"/>
                    <a:pt x="2001" y="9946"/>
                  </a:cubicBezTo>
                  <a:cubicBezTo>
                    <a:pt x="1548" y="9946"/>
                    <a:pt x="1179" y="9565"/>
                    <a:pt x="1179" y="9124"/>
                  </a:cubicBezTo>
                  <a:cubicBezTo>
                    <a:pt x="1179" y="8898"/>
                    <a:pt x="1274" y="8708"/>
                    <a:pt x="1417" y="8541"/>
                  </a:cubicBezTo>
                  <a:lnTo>
                    <a:pt x="2298" y="7660"/>
                  </a:lnTo>
                  <a:close/>
                  <a:moveTo>
                    <a:pt x="6251" y="0"/>
                  </a:moveTo>
                  <a:cubicBezTo>
                    <a:pt x="6168" y="0"/>
                    <a:pt x="6086" y="24"/>
                    <a:pt x="6013" y="76"/>
                  </a:cubicBezTo>
                  <a:cubicBezTo>
                    <a:pt x="5203" y="516"/>
                    <a:pt x="4644" y="1230"/>
                    <a:pt x="4453" y="1504"/>
                  </a:cubicBezTo>
                  <a:lnTo>
                    <a:pt x="4370" y="1457"/>
                  </a:lnTo>
                  <a:cubicBezTo>
                    <a:pt x="4300" y="1423"/>
                    <a:pt x="4225" y="1407"/>
                    <a:pt x="4152" y="1407"/>
                  </a:cubicBezTo>
                  <a:cubicBezTo>
                    <a:pt x="3988" y="1407"/>
                    <a:pt x="3829" y="1487"/>
                    <a:pt x="3739" y="1635"/>
                  </a:cubicBezTo>
                  <a:cubicBezTo>
                    <a:pt x="3132" y="2552"/>
                    <a:pt x="3084" y="3981"/>
                    <a:pt x="3084" y="4207"/>
                  </a:cubicBezTo>
                  <a:cubicBezTo>
                    <a:pt x="3013" y="4397"/>
                    <a:pt x="2941" y="4600"/>
                    <a:pt x="2893" y="4802"/>
                  </a:cubicBezTo>
                  <a:cubicBezTo>
                    <a:pt x="2465" y="4862"/>
                    <a:pt x="1929" y="4993"/>
                    <a:pt x="1417" y="5267"/>
                  </a:cubicBezTo>
                  <a:cubicBezTo>
                    <a:pt x="1000" y="5493"/>
                    <a:pt x="679" y="5755"/>
                    <a:pt x="441" y="6088"/>
                  </a:cubicBezTo>
                  <a:cubicBezTo>
                    <a:pt x="155" y="6481"/>
                    <a:pt x="0" y="6957"/>
                    <a:pt x="0" y="7493"/>
                  </a:cubicBezTo>
                  <a:cubicBezTo>
                    <a:pt x="0" y="7588"/>
                    <a:pt x="84" y="7660"/>
                    <a:pt x="167" y="7660"/>
                  </a:cubicBezTo>
                  <a:lnTo>
                    <a:pt x="1846" y="7660"/>
                  </a:lnTo>
                  <a:lnTo>
                    <a:pt x="1191" y="8315"/>
                  </a:lnTo>
                  <a:cubicBezTo>
                    <a:pt x="977" y="8541"/>
                    <a:pt x="869" y="8827"/>
                    <a:pt x="869" y="9124"/>
                  </a:cubicBezTo>
                  <a:cubicBezTo>
                    <a:pt x="869" y="9743"/>
                    <a:pt x="1369" y="10267"/>
                    <a:pt x="2012" y="10267"/>
                  </a:cubicBezTo>
                  <a:cubicBezTo>
                    <a:pt x="2608" y="10267"/>
                    <a:pt x="3144" y="9970"/>
                    <a:pt x="3477" y="9505"/>
                  </a:cubicBezTo>
                  <a:lnTo>
                    <a:pt x="3477" y="10803"/>
                  </a:lnTo>
                  <a:cubicBezTo>
                    <a:pt x="3477" y="10886"/>
                    <a:pt x="3548" y="10970"/>
                    <a:pt x="3632" y="10970"/>
                  </a:cubicBezTo>
                  <a:cubicBezTo>
                    <a:pt x="3727" y="10970"/>
                    <a:pt x="3798" y="10886"/>
                    <a:pt x="3798" y="10803"/>
                  </a:cubicBezTo>
                  <a:lnTo>
                    <a:pt x="3798" y="8553"/>
                  </a:lnTo>
                  <a:lnTo>
                    <a:pt x="3798" y="8469"/>
                  </a:lnTo>
                  <a:cubicBezTo>
                    <a:pt x="3751" y="7838"/>
                    <a:pt x="3239" y="7362"/>
                    <a:pt x="2608" y="7362"/>
                  </a:cubicBezTo>
                  <a:lnTo>
                    <a:pt x="774" y="7362"/>
                  </a:lnTo>
                  <a:cubicBezTo>
                    <a:pt x="1239" y="7184"/>
                    <a:pt x="2084" y="6993"/>
                    <a:pt x="3655" y="6993"/>
                  </a:cubicBezTo>
                  <a:cubicBezTo>
                    <a:pt x="3739" y="6993"/>
                    <a:pt x="3810" y="6922"/>
                    <a:pt x="3810" y="6826"/>
                  </a:cubicBezTo>
                  <a:cubicBezTo>
                    <a:pt x="3810" y="6743"/>
                    <a:pt x="3739" y="6660"/>
                    <a:pt x="3655" y="6660"/>
                  </a:cubicBezTo>
                  <a:cubicBezTo>
                    <a:pt x="1703" y="6660"/>
                    <a:pt x="774" y="6957"/>
                    <a:pt x="357" y="7184"/>
                  </a:cubicBezTo>
                  <a:cubicBezTo>
                    <a:pt x="453" y="6481"/>
                    <a:pt x="869" y="5933"/>
                    <a:pt x="1572" y="5564"/>
                  </a:cubicBezTo>
                  <a:cubicBezTo>
                    <a:pt x="2239" y="5207"/>
                    <a:pt x="3013" y="5112"/>
                    <a:pt x="3417" y="5088"/>
                  </a:cubicBezTo>
                  <a:cubicBezTo>
                    <a:pt x="3489" y="5088"/>
                    <a:pt x="3560" y="5112"/>
                    <a:pt x="3596" y="5195"/>
                  </a:cubicBezTo>
                  <a:cubicBezTo>
                    <a:pt x="3691" y="5410"/>
                    <a:pt x="3894" y="5826"/>
                    <a:pt x="4013" y="6172"/>
                  </a:cubicBezTo>
                  <a:cubicBezTo>
                    <a:pt x="4032" y="6248"/>
                    <a:pt x="4096" y="6286"/>
                    <a:pt x="4164" y="6286"/>
                  </a:cubicBezTo>
                  <a:cubicBezTo>
                    <a:pt x="4181" y="6286"/>
                    <a:pt x="4198" y="6283"/>
                    <a:pt x="4215" y="6279"/>
                  </a:cubicBezTo>
                  <a:cubicBezTo>
                    <a:pt x="4310" y="6243"/>
                    <a:pt x="4346" y="6160"/>
                    <a:pt x="4322" y="6064"/>
                  </a:cubicBezTo>
                  <a:cubicBezTo>
                    <a:pt x="4203" y="5731"/>
                    <a:pt x="4025" y="5326"/>
                    <a:pt x="3894" y="5040"/>
                  </a:cubicBezTo>
                  <a:cubicBezTo>
                    <a:pt x="3803" y="4860"/>
                    <a:pt x="3627" y="4754"/>
                    <a:pt x="3426" y="4754"/>
                  </a:cubicBezTo>
                  <a:cubicBezTo>
                    <a:pt x="3415" y="4754"/>
                    <a:pt x="3404" y="4754"/>
                    <a:pt x="3394" y="4755"/>
                  </a:cubicBezTo>
                  <a:cubicBezTo>
                    <a:pt x="3358" y="4755"/>
                    <a:pt x="3310" y="4755"/>
                    <a:pt x="3251" y="4778"/>
                  </a:cubicBezTo>
                  <a:cubicBezTo>
                    <a:pt x="3453" y="4005"/>
                    <a:pt x="3906" y="3314"/>
                    <a:pt x="4525" y="2814"/>
                  </a:cubicBezTo>
                  <a:cubicBezTo>
                    <a:pt x="5215" y="2254"/>
                    <a:pt x="6061" y="1957"/>
                    <a:pt x="6942" y="1957"/>
                  </a:cubicBezTo>
                  <a:cubicBezTo>
                    <a:pt x="7585" y="1957"/>
                    <a:pt x="8204" y="2123"/>
                    <a:pt x="8775" y="2421"/>
                  </a:cubicBezTo>
                  <a:cubicBezTo>
                    <a:pt x="8800" y="2437"/>
                    <a:pt x="8828" y="2445"/>
                    <a:pt x="8857" y="2445"/>
                  </a:cubicBezTo>
                  <a:cubicBezTo>
                    <a:pt x="8912" y="2445"/>
                    <a:pt x="8966" y="2416"/>
                    <a:pt x="8989" y="2362"/>
                  </a:cubicBezTo>
                  <a:cubicBezTo>
                    <a:pt x="9037" y="2290"/>
                    <a:pt x="9013" y="2183"/>
                    <a:pt x="8930" y="2147"/>
                  </a:cubicBezTo>
                  <a:cubicBezTo>
                    <a:pt x="8323" y="1814"/>
                    <a:pt x="7644" y="1635"/>
                    <a:pt x="6954" y="1635"/>
                  </a:cubicBezTo>
                  <a:cubicBezTo>
                    <a:pt x="6001" y="1635"/>
                    <a:pt x="5084" y="1969"/>
                    <a:pt x="4334" y="2564"/>
                  </a:cubicBezTo>
                  <a:cubicBezTo>
                    <a:pt x="4013" y="2826"/>
                    <a:pt x="3727" y="3135"/>
                    <a:pt x="3501" y="3481"/>
                  </a:cubicBezTo>
                  <a:cubicBezTo>
                    <a:pt x="3572" y="2981"/>
                    <a:pt x="3727" y="2302"/>
                    <a:pt x="4036" y="1814"/>
                  </a:cubicBezTo>
                  <a:cubicBezTo>
                    <a:pt x="4070" y="1764"/>
                    <a:pt x="4132" y="1743"/>
                    <a:pt x="4191" y="1743"/>
                  </a:cubicBezTo>
                  <a:cubicBezTo>
                    <a:pt x="4216" y="1743"/>
                    <a:pt x="4241" y="1747"/>
                    <a:pt x="4263" y="1754"/>
                  </a:cubicBezTo>
                  <a:lnTo>
                    <a:pt x="4465" y="1850"/>
                  </a:lnTo>
                  <a:cubicBezTo>
                    <a:pt x="4487" y="1856"/>
                    <a:pt x="4508" y="1859"/>
                    <a:pt x="4529" y="1859"/>
                  </a:cubicBezTo>
                  <a:cubicBezTo>
                    <a:pt x="4589" y="1859"/>
                    <a:pt x="4644" y="1834"/>
                    <a:pt x="4679" y="1790"/>
                  </a:cubicBezTo>
                  <a:cubicBezTo>
                    <a:pt x="4679" y="1766"/>
                    <a:pt x="5275" y="861"/>
                    <a:pt x="6215" y="337"/>
                  </a:cubicBezTo>
                  <a:cubicBezTo>
                    <a:pt x="6236" y="324"/>
                    <a:pt x="6261" y="318"/>
                    <a:pt x="6288" y="318"/>
                  </a:cubicBezTo>
                  <a:cubicBezTo>
                    <a:pt x="6307" y="318"/>
                    <a:pt x="6327" y="321"/>
                    <a:pt x="6346" y="326"/>
                  </a:cubicBezTo>
                  <a:cubicBezTo>
                    <a:pt x="6394" y="337"/>
                    <a:pt x="6430" y="373"/>
                    <a:pt x="6465" y="421"/>
                  </a:cubicBezTo>
                  <a:lnTo>
                    <a:pt x="6656" y="802"/>
                  </a:lnTo>
                  <a:cubicBezTo>
                    <a:pt x="6668" y="849"/>
                    <a:pt x="6715" y="873"/>
                    <a:pt x="6751" y="897"/>
                  </a:cubicBezTo>
                  <a:cubicBezTo>
                    <a:pt x="6769" y="901"/>
                    <a:pt x="6784" y="904"/>
                    <a:pt x="6799" y="904"/>
                  </a:cubicBezTo>
                  <a:cubicBezTo>
                    <a:pt x="6825" y="904"/>
                    <a:pt x="6848" y="896"/>
                    <a:pt x="6870" y="873"/>
                  </a:cubicBezTo>
                  <a:cubicBezTo>
                    <a:pt x="6870" y="873"/>
                    <a:pt x="7585" y="504"/>
                    <a:pt x="8513" y="397"/>
                  </a:cubicBezTo>
                  <a:cubicBezTo>
                    <a:pt x="8585" y="397"/>
                    <a:pt x="8644" y="421"/>
                    <a:pt x="8668" y="457"/>
                  </a:cubicBezTo>
                  <a:cubicBezTo>
                    <a:pt x="8716" y="504"/>
                    <a:pt x="8728" y="564"/>
                    <a:pt x="8716" y="623"/>
                  </a:cubicBezTo>
                  <a:lnTo>
                    <a:pt x="8620" y="1052"/>
                  </a:lnTo>
                  <a:cubicBezTo>
                    <a:pt x="8608" y="1099"/>
                    <a:pt x="8620" y="1147"/>
                    <a:pt x="8656" y="1171"/>
                  </a:cubicBezTo>
                  <a:cubicBezTo>
                    <a:pt x="8680" y="1207"/>
                    <a:pt x="8716" y="1230"/>
                    <a:pt x="8751" y="1254"/>
                  </a:cubicBezTo>
                  <a:cubicBezTo>
                    <a:pt x="8775" y="1254"/>
                    <a:pt x="9740" y="1397"/>
                    <a:pt x="10466" y="1933"/>
                  </a:cubicBezTo>
                  <a:cubicBezTo>
                    <a:pt x="10513" y="1969"/>
                    <a:pt x="10537" y="2028"/>
                    <a:pt x="10537" y="2088"/>
                  </a:cubicBezTo>
                  <a:cubicBezTo>
                    <a:pt x="10537" y="2147"/>
                    <a:pt x="10513" y="2207"/>
                    <a:pt x="10466" y="2231"/>
                  </a:cubicBezTo>
                  <a:lnTo>
                    <a:pt x="9751" y="2719"/>
                  </a:lnTo>
                  <a:cubicBezTo>
                    <a:pt x="9680" y="2647"/>
                    <a:pt x="9585" y="2588"/>
                    <a:pt x="9513" y="2516"/>
                  </a:cubicBezTo>
                  <a:cubicBezTo>
                    <a:pt x="9482" y="2491"/>
                    <a:pt x="9445" y="2478"/>
                    <a:pt x="9408" y="2478"/>
                  </a:cubicBezTo>
                  <a:cubicBezTo>
                    <a:pt x="9360" y="2478"/>
                    <a:pt x="9314" y="2500"/>
                    <a:pt x="9287" y="2540"/>
                  </a:cubicBezTo>
                  <a:cubicBezTo>
                    <a:pt x="9228" y="2623"/>
                    <a:pt x="9251" y="2719"/>
                    <a:pt x="9323" y="2766"/>
                  </a:cubicBezTo>
                  <a:cubicBezTo>
                    <a:pt x="10240" y="3493"/>
                    <a:pt x="10764" y="4588"/>
                    <a:pt x="10764" y="5755"/>
                  </a:cubicBezTo>
                  <a:lnTo>
                    <a:pt x="10764" y="10791"/>
                  </a:lnTo>
                  <a:cubicBezTo>
                    <a:pt x="10764" y="10874"/>
                    <a:pt x="10835" y="10958"/>
                    <a:pt x="10930" y="10958"/>
                  </a:cubicBezTo>
                  <a:cubicBezTo>
                    <a:pt x="11014" y="10958"/>
                    <a:pt x="11097" y="10874"/>
                    <a:pt x="11097" y="10791"/>
                  </a:cubicBezTo>
                  <a:lnTo>
                    <a:pt x="11097" y="5755"/>
                  </a:lnTo>
                  <a:cubicBezTo>
                    <a:pt x="11061" y="4707"/>
                    <a:pt x="10668" y="3719"/>
                    <a:pt x="9966" y="2957"/>
                  </a:cubicBezTo>
                  <a:lnTo>
                    <a:pt x="10621" y="2504"/>
                  </a:lnTo>
                  <a:cubicBezTo>
                    <a:pt x="10752" y="2409"/>
                    <a:pt x="10847" y="2242"/>
                    <a:pt x="10847" y="2076"/>
                  </a:cubicBezTo>
                  <a:cubicBezTo>
                    <a:pt x="10847" y="1921"/>
                    <a:pt x="10764" y="1766"/>
                    <a:pt x="10633" y="1659"/>
                  </a:cubicBezTo>
                  <a:cubicBezTo>
                    <a:pt x="10013" y="1219"/>
                    <a:pt x="9275" y="1028"/>
                    <a:pt x="8954" y="945"/>
                  </a:cubicBezTo>
                  <a:lnTo>
                    <a:pt x="9013" y="683"/>
                  </a:lnTo>
                  <a:cubicBezTo>
                    <a:pt x="9037" y="516"/>
                    <a:pt x="9001" y="349"/>
                    <a:pt x="8894" y="230"/>
                  </a:cubicBezTo>
                  <a:cubicBezTo>
                    <a:pt x="8803" y="129"/>
                    <a:pt x="8668" y="70"/>
                    <a:pt x="8526" y="70"/>
                  </a:cubicBezTo>
                  <a:cubicBezTo>
                    <a:pt x="8502" y="70"/>
                    <a:pt x="8478" y="72"/>
                    <a:pt x="8454" y="76"/>
                  </a:cubicBezTo>
                  <a:cubicBezTo>
                    <a:pt x="7704" y="147"/>
                    <a:pt x="7108" y="385"/>
                    <a:pt x="6834" y="516"/>
                  </a:cubicBezTo>
                  <a:lnTo>
                    <a:pt x="6715" y="278"/>
                  </a:lnTo>
                  <a:cubicBezTo>
                    <a:pt x="6656" y="159"/>
                    <a:pt x="6537" y="52"/>
                    <a:pt x="6406" y="28"/>
                  </a:cubicBezTo>
                  <a:cubicBezTo>
                    <a:pt x="6355" y="10"/>
                    <a:pt x="6303" y="0"/>
                    <a:pt x="625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72" name="Google Shape;12772;p83"/>
            <p:cNvSpPr/>
            <p:nvPr/>
          </p:nvSpPr>
          <p:spPr>
            <a:xfrm>
              <a:off x="1003597" y="2557554"/>
              <a:ext cx="49568" cy="60608"/>
            </a:xfrm>
            <a:custGeom>
              <a:avLst/>
              <a:gdLst/>
              <a:ahLst/>
              <a:cxnLst/>
              <a:rect l="l" t="t" r="r" b="b"/>
              <a:pathLst>
                <a:path w="1549" h="1894" extrusionOk="0">
                  <a:moveTo>
                    <a:pt x="774" y="0"/>
                  </a:moveTo>
                  <a:cubicBezTo>
                    <a:pt x="358" y="0"/>
                    <a:pt x="1" y="346"/>
                    <a:pt x="1" y="774"/>
                  </a:cubicBezTo>
                  <a:lnTo>
                    <a:pt x="1" y="1119"/>
                  </a:lnTo>
                  <a:cubicBezTo>
                    <a:pt x="1" y="1536"/>
                    <a:pt x="346" y="1893"/>
                    <a:pt x="774" y="1893"/>
                  </a:cubicBezTo>
                  <a:cubicBezTo>
                    <a:pt x="1203" y="1893"/>
                    <a:pt x="1548" y="1548"/>
                    <a:pt x="1548" y="1119"/>
                  </a:cubicBezTo>
                  <a:lnTo>
                    <a:pt x="1548" y="774"/>
                  </a:lnTo>
                  <a:cubicBezTo>
                    <a:pt x="1548" y="643"/>
                    <a:pt x="1513" y="548"/>
                    <a:pt x="1477" y="441"/>
                  </a:cubicBezTo>
                  <a:cubicBezTo>
                    <a:pt x="1443" y="389"/>
                    <a:pt x="1383" y="350"/>
                    <a:pt x="1322" y="350"/>
                  </a:cubicBezTo>
                  <a:cubicBezTo>
                    <a:pt x="1298" y="350"/>
                    <a:pt x="1274" y="356"/>
                    <a:pt x="1251" y="369"/>
                  </a:cubicBezTo>
                  <a:cubicBezTo>
                    <a:pt x="1179" y="405"/>
                    <a:pt x="1132" y="500"/>
                    <a:pt x="1179" y="584"/>
                  </a:cubicBezTo>
                  <a:cubicBezTo>
                    <a:pt x="1203" y="643"/>
                    <a:pt x="1215" y="703"/>
                    <a:pt x="1215" y="786"/>
                  </a:cubicBezTo>
                  <a:lnTo>
                    <a:pt x="1215" y="1119"/>
                  </a:lnTo>
                  <a:cubicBezTo>
                    <a:pt x="1215" y="1358"/>
                    <a:pt x="1024" y="1572"/>
                    <a:pt x="774" y="1572"/>
                  </a:cubicBezTo>
                  <a:cubicBezTo>
                    <a:pt x="536" y="1572"/>
                    <a:pt x="322" y="1381"/>
                    <a:pt x="322" y="1119"/>
                  </a:cubicBezTo>
                  <a:lnTo>
                    <a:pt x="322" y="786"/>
                  </a:lnTo>
                  <a:cubicBezTo>
                    <a:pt x="322" y="548"/>
                    <a:pt x="524" y="334"/>
                    <a:pt x="774" y="334"/>
                  </a:cubicBezTo>
                  <a:cubicBezTo>
                    <a:pt x="858" y="334"/>
                    <a:pt x="941" y="262"/>
                    <a:pt x="941" y="167"/>
                  </a:cubicBezTo>
                  <a:cubicBezTo>
                    <a:pt x="941" y="84"/>
                    <a:pt x="858" y="0"/>
                    <a:pt x="77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773" name="Google Shape;12773;p83"/>
          <p:cNvGrpSpPr/>
          <p:nvPr/>
        </p:nvGrpSpPr>
        <p:grpSpPr>
          <a:xfrm>
            <a:off x="9195879" y="3254595"/>
            <a:ext cx="473003" cy="367872"/>
            <a:chOff x="6896909" y="2440946"/>
            <a:chExt cx="354752" cy="275904"/>
          </a:xfrm>
          <a:solidFill>
            <a:srgbClr val="D2DE00"/>
          </a:solidFill>
        </p:grpSpPr>
        <p:sp>
          <p:nvSpPr>
            <p:cNvPr id="12774" name="Google Shape;12774;p83"/>
            <p:cNvSpPr/>
            <p:nvPr/>
          </p:nvSpPr>
          <p:spPr>
            <a:xfrm>
              <a:off x="7052365" y="2573938"/>
              <a:ext cx="32416" cy="3241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12" y="346"/>
                  </a:moveTo>
                  <a:cubicBezTo>
                    <a:pt x="607" y="346"/>
                    <a:pt x="691" y="429"/>
                    <a:pt x="691" y="524"/>
                  </a:cubicBezTo>
                  <a:cubicBezTo>
                    <a:pt x="691" y="607"/>
                    <a:pt x="607" y="703"/>
                    <a:pt x="512" y="703"/>
                  </a:cubicBezTo>
                  <a:cubicBezTo>
                    <a:pt x="405" y="703"/>
                    <a:pt x="334" y="607"/>
                    <a:pt x="334" y="524"/>
                  </a:cubicBezTo>
                  <a:cubicBezTo>
                    <a:pt x="334" y="429"/>
                    <a:pt x="417" y="346"/>
                    <a:pt x="512" y="346"/>
                  </a:cubicBezTo>
                  <a:close/>
                  <a:moveTo>
                    <a:pt x="512" y="0"/>
                  </a:moveTo>
                  <a:cubicBezTo>
                    <a:pt x="226" y="0"/>
                    <a:pt x="0" y="226"/>
                    <a:pt x="0" y="500"/>
                  </a:cubicBezTo>
                  <a:cubicBezTo>
                    <a:pt x="0" y="786"/>
                    <a:pt x="226" y="1012"/>
                    <a:pt x="512" y="1012"/>
                  </a:cubicBezTo>
                  <a:cubicBezTo>
                    <a:pt x="786" y="1012"/>
                    <a:pt x="1012" y="786"/>
                    <a:pt x="1012" y="500"/>
                  </a:cubicBezTo>
                  <a:cubicBezTo>
                    <a:pt x="1012" y="226"/>
                    <a:pt x="786" y="0"/>
                    <a:pt x="51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75" name="Google Shape;12775;p83"/>
            <p:cNvSpPr/>
            <p:nvPr/>
          </p:nvSpPr>
          <p:spPr>
            <a:xfrm>
              <a:off x="6896909" y="2440946"/>
              <a:ext cx="354752" cy="275904"/>
            </a:xfrm>
            <a:custGeom>
              <a:avLst/>
              <a:gdLst/>
              <a:ahLst/>
              <a:cxnLst/>
              <a:rect l="l" t="t" r="r" b="b"/>
              <a:pathLst>
                <a:path w="11086" h="8622" extrusionOk="0">
                  <a:moveTo>
                    <a:pt x="3882" y="4847"/>
                  </a:moveTo>
                  <a:cubicBezTo>
                    <a:pt x="3894" y="5049"/>
                    <a:pt x="3953" y="5454"/>
                    <a:pt x="4132" y="5883"/>
                  </a:cubicBezTo>
                  <a:cubicBezTo>
                    <a:pt x="4370" y="6466"/>
                    <a:pt x="4870" y="7192"/>
                    <a:pt x="5930" y="7502"/>
                  </a:cubicBezTo>
                  <a:cubicBezTo>
                    <a:pt x="5942" y="7538"/>
                    <a:pt x="5965" y="7550"/>
                    <a:pt x="5977" y="7585"/>
                  </a:cubicBezTo>
                  <a:cubicBezTo>
                    <a:pt x="4668" y="7585"/>
                    <a:pt x="3441" y="6823"/>
                    <a:pt x="2846" y="5645"/>
                  </a:cubicBezTo>
                  <a:cubicBezTo>
                    <a:pt x="2820" y="5592"/>
                    <a:pt x="2762" y="5559"/>
                    <a:pt x="2700" y="5559"/>
                  </a:cubicBezTo>
                  <a:cubicBezTo>
                    <a:pt x="2677" y="5559"/>
                    <a:pt x="2654" y="5564"/>
                    <a:pt x="2632" y="5573"/>
                  </a:cubicBezTo>
                  <a:cubicBezTo>
                    <a:pt x="2489" y="5597"/>
                    <a:pt x="2465" y="5704"/>
                    <a:pt x="2513" y="5776"/>
                  </a:cubicBezTo>
                  <a:cubicBezTo>
                    <a:pt x="2834" y="6418"/>
                    <a:pt x="3322" y="6942"/>
                    <a:pt x="3941" y="7323"/>
                  </a:cubicBezTo>
                  <a:cubicBezTo>
                    <a:pt x="4275" y="7538"/>
                    <a:pt x="4644" y="7681"/>
                    <a:pt x="5037" y="7788"/>
                  </a:cubicBezTo>
                  <a:cubicBezTo>
                    <a:pt x="4967" y="7792"/>
                    <a:pt x="4898" y="7794"/>
                    <a:pt x="4829" y="7794"/>
                  </a:cubicBezTo>
                  <a:cubicBezTo>
                    <a:pt x="4067" y="7794"/>
                    <a:pt x="3326" y="7554"/>
                    <a:pt x="2715" y="7073"/>
                  </a:cubicBezTo>
                  <a:cubicBezTo>
                    <a:pt x="1989" y="6526"/>
                    <a:pt x="1512" y="5740"/>
                    <a:pt x="1358" y="4847"/>
                  </a:cubicBezTo>
                  <a:lnTo>
                    <a:pt x="2191" y="4847"/>
                  </a:lnTo>
                  <a:cubicBezTo>
                    <a:pt x="2215" y="4918"/>
                    <a:pt x="2227" y="4990"/>
                    <a:pt x="2251" y="5061"/>
                  </a:cubicBezTo>
                  <a:cubicBezTo>
                    <a:pt x="2274" y="5144"/>
                    <a:pt x="2346" y="5180"/>
                    <a:pt x="2417" y="5180"/>
                  </a:cubicBezTo>
                  <a:lnTo>
                    <a:pt x="2465" y="5180"/>
                  </a:lnTo>
                  <a:cubicBezTo>
                    <a:pt x="2548" y="5156"/>
                    <a:pt x="2596" y="5061"/>
                    <a:pt x="2584" y="4990"/>
                  </a:cubicBezTo>
                  <a:cubicBezTo>
                    <a:pt x="2572" y="4942"/>
                    <a:pt x="2548" y="4906"/>
                    <a:pt x="2548" y="4847"/>
                  </a:cubicBezTo>
                  <a:close/>
                  <a:moveTo>
                    <a:pt x="1001" y="4823"/>
                  </a:moveTo>
                  <a:cubicBezTo>
                    <a:pt x="1155" y="5823"/>
                    <a:pt x="1679" y="6704"/>
                    <a:pt x="2489" y="7323"/>
                  </a:cubicBezTo>
                  <a:cubicBezTo>
                    <a:pt x="2953" y="7681"/>
                    <a:pt x="3477" y="7919"/>
                    <a:pt x="4025" y="8026"/>
                  </a:cubicBezTo>
                  <a:cubicBezTo>
                    <a:pt x="3959" y="8030"/>
                    <a:pt x="3893" y="8032"/>
                    <a:pt x="3827" y="8032"/>
                  </a:cubicBezTo>
                  <a:cubicBezTo>
                    <a:pt x="3076" y="8032"/>
                    <a:pt x="2350" y="7782"/>
                    <a:pt x="1715" y="7311"/>
                  </a:cubicBezTo>
                  <a:cubicBezTo>
                    <a:pt x="929" y="6704"/>
                    <a:pt x="441" y="5811"/>
                    <a:pt x="334" y="4823"/>
                  </a:cubicBezTo>
                  <a:close/>
                  <a:moveTo>
                    <a:pt x="6858" y="370"/>
                  </a:moveTo>
                  <a:lnTo>
                    <a:pt x="6858" y="370"/>
                  </a:lnTo>
                  <a:cubicBezTo>
                    <a:pt x="7585" y="572"/>
                    <a:pt x="7823" y="1227"/>
                    <a:pt x="7835" y="1251"/>
                  </a:cubicBezTo>
                  <a:cubicBezTo>
                    <a:pt x="7847" y="1311"/>
                    <a:pt x="7930" y="1358"/>
                    <a:pt x="7989" y="1358"/>
                  </a:cubicBezTo>
                  <a:lnTo>
                    <a:pt x="8168" y="1358"/>
                  </a:lnTo>
                  <a:cubicBezTo>
                    <a:pt x="9609" y="1358"/>
                    <a:pt x="10764" y="2537"/>
                    <a:pt x="10764" y="3966"/>
                  </a:cubicBezTo>
                  <a:cubicBezTo>
                    <a:pt x="10752" y="5335"/>
                    <a:pt x="9835" y="6526"/>
                    <a:pt x="8537" y="6883"/>
                  </a:cubicBezTo>
                  <a:lnTo>
                    <a:pt x="7525" y="7169"/>
                  </a:lnTo>
                  <a:lnTo>
                    <a:pt x="7454" y="6716"/>
                  </a:lnTo>
                  <a:cubicBezTo>
                    <a:pt x="7432" y="6630"/>
                    <a:pt x="7363" y="6583"/>
                    <a:pt x="7280" y="6583"/>
                  </a:cubicBezTo>
                  <a:cubicBezTo>
                    <a:pt x="7270" y="6583"/>
                    <a:pt x="7261" y="6584"/>
                    <a:pt x="7251" y="6585"/>
                  </a:cubicBezTo>
                  <a:cubicBezTo>
                    <a:pt x="7168" y="6597"/>
                    <a:pt x="7108" y="6692"/>
                    <a:pt x="7120" y="6776"/>
                  </a:cubicBezTo>
                  <a:lnTo>
                    <a:pt x="7358" y="8073"/>
                  </a:lnTo>
                  <a:cubicBezTo>
                    <a:pt x="7370" y="8145"/>
                    <a:pt x="7347" y="8204"/>
                    <a:pt x="7287" y="8252"/>
                  </a:cubicBezTo>
                  <a:cubicBezTo>
                    <a:pt x="7255" y="8278"/>
                    <a:pt x="7216" y="8289"/>
                    <a:pt x="7180" y="8289"/>
                  </a:cubicBezTo>
                  <a:cubicBezTo>
                    <a:pt x="7148" y="8289"/>
                    <a:pt x="7119" y="8280"/>
                    <a:pt x="7097" y="8264"/>
                  </a:cubicBezTo>
                  <a:cubicBezTo>
                    <a:pt x="6287" y="7823"/>
                    <a:pt x="6049" y="7061"/>
                    <a:pt x="6049" y="7049"/>
                  </a:cubicBezTo>
                  <a:cubicBezTo>
                    <a:pt x="6030" y="6976"/>
                    <a:pt x="5969" y="6930"/>
                    <a:pt x="5909" y="6930"/>
                  </a:cubicBezTo>
                  <a:cubicBezTo>
                    <a:pt x="5892" y="6930"/>
                    <a:pt x="5874" y="6934"/>
                    <a:pt x="5858" y="6942"/>
                  </a:cubicBezTo>
                  <a:cubicBezTo>
                    <a:pt x="5787" y="6954"/>
                    <a:pt x="5739" y="7026"/>
                    <a:pt x="5739" y="7109"/>
                  </a:cubicBezTo>
                  <a:cubicBezTo>
                    <a:pt x="5108" y="6847"/>
                    <a:pt x="4668" y="6407"/>
                    <a:pt x="4394" y="5764"/>
                  </a:cubicBezTo>
                  <a:cubicBezTo>
                    <a:pt x="4239" y="5395"/>
                    <a:pt x="4191" y="5037"/>
                    <a:pt x="4156" y="4847"/>
                  </a:cubicBezTo>
                  <a:lnTo>
                    <a:pt x="4334" y="4847"/>
                  </a:lnTo>
                  <a:cubicBezTo>
                    <a:pt x="4430" y="4847"/>
                    <a:pt x="4501" y="4763"/>
                    <a:pt x="4501" y="4680"/>
                  </a:cubicBezTo>
                  <a:cubicBezTo>
                    <a:pt x="4501" y="4585"/>
                    <a:pt x="4430" y="4513"/>
                    <a:pt x="4334" y="4513"/>
                  </a:cubicBezTo>
                  <a:lnTo>
                    <a:pt x="334" y="4513"/>
                  </a:lnTo>
                  <a:lnTo>
                    <a:pt x="334" y="4502"/>
                  </a:lnTo>
                  <a:cubicBezTo>
                    <a:pt x="334" y="4204"/>
                    <a:pt x="572" y="3966"/>
                    <a:pt x="870" y="3966"/>
                  </a:cubicBezTo>
                  <a:lnTo>
                    <a:pt x="8418" y="3966"/>
                  </a:lnTo>
                  <a:cubicBezTo>
                    <a:pt x="9025" y="3966"/>
                    <a:pt x="9537" y="3454"/>
                    <a:pt x="9537" y="2847"/>
                  </a:cubicBezTo>
                  <a:cubicBezTo>
                    <a:pt x="9537" y="2239"/>
                    <a:pt x="9025" y="1727"/>
                    <a:pt x="8418" y="1727"/>
                  </a:cubicBezTo>
                  <a:lnTo>
                    <a:pt x="7989" y="1727"/>
                  </a:lnTo>
                  <a:cubicBezTo>
                    <a:pt x="7906" y="1727"/>
                    <a:pt x="7847" y="1775"/>
                    <a:pt x="7835" y="1835"/>
                  </a:cubicBezTo>
                  <a:cubicBezTo>
                    <a:pt x="7835" y="1846"/>
                    <a:pt x="7597" y="2525"/>
                    <a:pt x="6858" y="2716"/>
                  </a:cubicBezTo>
                  <a:cubicBezTo>
                    <a:pt x="6894" y="2573"/>
                    <a:pt x="6930" y="2394"/>
                    <a:pt x="6930" y="2156"/>
                  </a:cubicBezTo>
                  <a:cubicBezTo>
                    <a:pt x="6930" y="1823"/>
                    <a:pt x="7168" y="1704"/>
                    <a:pt x="7180" y="1704"/>
                  </a:cubicBezTo>
                  <a:cubicBezTo>
                    <a:pt x="7239" y="1668"/>
                    <a:pt x="7287" y="1608"/>
                    <a:pt x="7287" y="1549"/>
                  </a:cubicBezTo>
                  <a:cubicBezTo>
                    <a:pt x="7287" y="1489"/>
                    <a:pt x="7251" y="1430"/>
                    <a:pt x="7192" y="1406"/>
                  </a:cubicBezTo>
                  <a:cubicBezTo>
                    <a:pt x="7180" y="1406"/>
                    <a:pt x="6942" y="1287"/>
                    <a:pt x="6942" y="930"/>
                  </a:cubicBezTo>
                  <a:cubicBezTo>
                    <a:pt x="6942" y="692"/>
                    <a:pt x="6918" y="513"/>
                    <a:pt x="6858" y="370"/>
                  </a:cubicBezTo>
                  <a:close/>
                  <a:moveTo>
                    <a:pt x="6406" y="1"/>
                  </a:moveTo>
                  <a:cubicBezTo>
                    <a:pt x="6323" y="1"/>
                    <a:pt x="6239" y="72"/>
                    <a:pt x="6239" y="168"/>
                  </a:cubicBezTo>
                  <a:cubicBezTo>
                    <a:pt x="6239" y="263"/>
                    <a:pt x="6323" y="334"/>
                    <a:pt x="6394" y="334"/>
                  </a:cubicBezTo>
                  <a:cubicBezTo>
                    <a:pt x="6454" y="346"/>
                    <a:pt x="6585" y="465"/>
                    <a:pt x="6585" y="942"/>
                  </a:cubicBezTo>
                  <a:cubicBezTo>
                    <a:pt x="6585" y="1239"/>
                    <a:pt x="6704" y="1430"/>
                    <a:pt x="6823" y="1549"/>
                  </a:cubicBezTo>
                  <a:cubicBezTo>
                    <a:pt x="6704" y="1668"/>
                    <a:pt x="6585" y="1870"/>
                    <a:pt x="6585" y="2168"/>
                  </a:cubicBezTo>
                  <a:cubicBezTo>
                    <a:pt x="6585" y="2644"/>
                    <a:pt x="6454" y="2763"/>
                    <a:pt x="6394" y="2775"/>
                  </a:cubicBezTo>
                  <a:cubicBezTo>
                    <a:pt x="6299" y="2775"/>
                    <a:pt x="6239" y="2847"/>
                    <a:pt x="6239" y="2942"/>
                  </a:cubicBezTo>
                  <a:cubicBezTo>
                    <a:pt x="6239" y="3025"/>
                    <a:pt x="6323" y="3097"/>
                    <a:pt x="6406" y="3097"/>
                  </a:cubicBezTo>
                  <a:cubicBezTo>
                    <a:pt x="7097" y="3097"/>
                    <a:pt x="7525" y="2787"/>
                    <a:pt x="7763" y="2537"/>
                  </a:cubicBezTo>
                  <a:cubicBezTo>
                    <a:pt x="7918" y="2358"/>
                    <a:pt x="8025" y="2180"/>
                    <a:pt x="8073" y="2073"/>
                  </a:cubicBezTo>
                  <a:lnTo>
                    <a:pt x="8406" y="2073"/>
                  </a:lnTo>
                  <a:cubicBezTo>
                    <a:pt x="8835" y="2073"/>
                    <a:pt x="9192" y="2430"/>
                    <a:pt x="9192" y="2858"/>
                  </a:cubicBezTo>
                  <a:cubicBezTo>
                    <a:pt x="9192" y="3299"/>
                    <a:pt x="8835" y="3656"/>
                    <a:pt x="8406" y="3656"/>
                  </a:cubicBezTo>
                  <a:lnTo>
                    <a:pt x="858" y="3656"/>
                  </a:lnTo>
                  <a:cubicBezTo>
                    <a:pt x="381" y="3656"/>
                    <a:pt x="0" y="4037"/>
                    <a:pt x="0" y="4502"/>
                  </a:cubicBezTo>
                  <a:cubicBezTo>
                    <a:pt x="0" y="5716"/>
                    <a:pt x="560" y="6835"/>
                    <a:pt x="1524" y="7561"/>
                  </a:cubicBezTo>
                  <a:cubicBezTo>
                    <a:pt x="2203" y="8085"/>
                    <a:pt x="3025" y="8359"/>
                    <a:pt x="3858" y="8359"/>
                  </a:cubicBezTo>
                  <a:cubicBezTo>
                    <a:pt x="4203" y="8359"/>
                    <a:pt x="4549" y="8312"/>
                    <a:pt x="4894" y="8216"/>
                  </a:cubicBezTo>
                  <a:lnTo>
                    <a:pt x="6120" y="7883"/>
                  </a:lnTo>
                  <a:cubicBezTo>
                    <a:pt x="6299" y="8121"/>
                    <a:pt x="6573" y="8359"/>
                    <a:pt x="6918" y="8562"/>
                  </a:cubicBezTo>
                  <a:cubicBezTo>
                    <a:pt x="6989" y="8609"/>
                    <a:pt x="7073" y="8621"/>
                    <a:pt x="7144" y="8621"/>
                  </a:cubicBezTo>
                  <a:cubicBezTo>
                    <a:pt x="7251" y="8621"/>
                    <a:pt x="7358" y="8597"/>
                    <a:pt x="7442" y="8538"/>
                  </a:cubicBezTo>
                  <a:cubicBezTo>
                    <a:pt x="7608" y="8419"/>
                    <a:pt x="7680" y="8216"/>
                    <a:pt x="7656" y="8026"/>
                  </a:cubicBezTo>
                  <a:lnTo>
                    <a:pt x="7549" y="7490"/>
                  </a:lnTo>
                  <a:lnTo>
                    <a:pt x="8597" y="7204"/>
                  </a:lnTo>
                  <a:cubicBezTo>
                    <a:pt x="10037" y="6811"/>
                    <a:pt x="11049" y="5478"/>
                    <a:pt x="11049" y="3978"/>
                  </a:cubicBezTo>
                  <a:cubicBezTo>
                    <a:pt x="11085" y="2358"/>
                    <a:pt x="9752" y="1037"/>
                    <a:pt x="8132" y="1037"/>
                  </a:cubicBezTo>
                  <a:lnTo>
                    <a:pt x="8073" y="1037"/>
                  </a:lnTo>
                  <a:cubicBezTo>
                    <a:pt x="8025" y="930"/>
                    <a:pt x="7918" y="751"/>
                    <a:pt x="7763" y="572"/>
                  </a:cubicBezTo>
                  <a:cubicBezTo>
                    <a:pt x="7525" y="299"/>
                    <a:pt x="7097" y="1"/>
                    <a:pt x="640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776" name="Google Shape;12776;p83"/>
          <p:cNvSpPr/>
          <p:nvPr/>
        </p:nvSpPr>
        <p:spPr>
          <a:xfrm>
            <a:off x="8463335" y="3265005"/>
            <a:ext cx="473003" cy="440235"/>
          </a:xfrm>
          <a:custGeom>
            <a:avLst/>
            <a:gdLst/>
            <a:ahLst/>
            <a:cxnLst/>
            <a:rect l="l" t="t" r="r" b="b"/>
            <a:pathLst>
              <a:path w="11086" h="10318" extrusionOk="0">
                <a:moveTo>
                  <a:pt x="3811" y="745"/>
                </a:moveTo>
                <a:cubicBezTo>
                  <a:pt x="3906" y="745"/>
                  <a:pt x="3989" y="829"/>
                  <a:pt x="3989" y="924"/>
                </a:cubicBezTo>
                <a:cubicBezTo>
                  <a:pt x="3989" y="1031"/>
                  <a:pt x="3906" y="1102"/>
                  <a:pt x="3811" y="1102"/>
                </a:cubicBezTo>
                <a:cubicBezTo>
                  <a:pt x="3727" y="1102"/>
                  <a:pt x="3632" y="1031"/>
                  <a:pt x="3632" y="924"/>
                </a:cubicBezTo>
                <a:cubicBezTo>
                  <a:pt x="3632" y="817"/>
                  <a:pt x="3727" y="745"/>
                  <a:pt x="3811" y="745"/>
                </a:cubicBezTo>
                <a:close/>
                <a:moveTo>
                  <a:pt x="8742" y="532"/>
                </a:moveTo>
                <a:cubicBezTo>
                  <a:pt x="9296" y="532"/>
                  <a:pt x="9880" y="576"/>
                  <a:pt x="10347" y="709"/>
                </a:cubicBezTo>
                <a:cubicBezTo>
                  <a:pt x="10073" y="924"/>
                  <a:pt x="9657" y="1269"/>
                  <a:pt x="9335" y="1686"/>
                </a:cubicBezTo>
                <a:cubicBezTo>
                  <a:pt x="8847" y="1245"/>
                  <a:pt x="8252" y="876"/>
                  <a:pt x="7561" y="590"/>
                </a:cubicBezTo>
                <a:cubicBezTo>
                  <a:pt x="7890" y="559"/>
                  <a:pt x="8307" y="532"/>
                  <a:pt x="8742" y="532"/>
                </a:cubicBezTo>
                <a:close/>
                <a:moveTo>
                  <a:pt x="4519" y="339"/>
                </a:moveTo>
                <a:cubicBezTo>
                  <a:pt x="5432" y="339"/>
                  <a:pt x="6383" y="508"/>
                  <a:pt x="7240" y="829"/>
                </a:cubicBezTo>
                <a:cubicBezTo>
                  <a:pt x="8252" y="1221"/>
                  <a:pt x="9085" y="1781"/>
                  <a:pt x="9692" y="2507"/>
                </a:cubicBezTo>
                <a:cubicBezTo>
                  <a:pt x="9323" y="2305"/>
                  <a:pt x="8859" y="2114"/>
                  <a:pt x="8335" y="1995"/>
                </a:cubicBezTo>
                <a:cubicBezTo>
                  <a:pt x="8013" y="1722"/>
                  <a:pt x="7668" y="1495"/>
                  <a:pt x="7323" y="1317"/>
                </a:cubicBezTo>
                <a:cubicBezTo>
                  <a:pt x="6740" y="1043"/>
                  <a:pt x="6073" y="817"/>
                  <a:pt x="5311" y="686"/>
                </a:cubicBezTo>
                <a:cubicBezTo>
                  <a:pt x="5298" y="682"/>
                  <a:pt x="5286" y="680"/>
                  <a:pt x="5273" y="680"/>
                </a:cubicBezTo>
                <a:cubicBezTo>
                  <a:pt x="5201" y="680"/>
                  <a:pt x="5130" y="736"/>
                  <a:pt x="5120" y="817"/>
                </a:cubicBezTo>
                <a:cubicBezTo>
                  <a:pt x="5108" y="900"/>
                  <a:pt x="5168" y="995"/>
                  <a:pt x="5251" y="1007"/>
                </a:cubicBezTo>
                <a:cubicBezTo>
                  <a:pt x="5537" y="1055"/>
                  <a:pt x="5787" y="1114"/>
                  <a:pt x="6049" y="1186"/>
                </a:cubicBezTo>
                <a:cubicBezTo>
                  <a:pt x="5966" y="1531"/>
                  <a:pt x="5656" y="1757"/>
                  <a:pt x="5656" y="1757"/>
                </a:cubicBezTo>
                <a:cubicBezTo>
                  <a:pt x="5585" y="1793"/>
                  <a:pt x="5573" y="1900"/>
                  <a:pt x="5608" y="1972"/>
                </a:cubicBezTo>
                <a:cubicBezTo>
                  <a:pt x="5644" y="2019"/>
                  <a:pt x="5704" y="2055"/>
                  <a:pt x="5751" y="2055"/>
                </a:cubicBezTo>
                <a:cubicBezTo>
                  <a:pt x="5775" y="2055"/>
                  <a:pt x="5811" y="2031"/>
                  <a:pt x="5835" y="2019"/>
                </a:cubicBezTo>
                <a:cubicBezTo>
                  <a:pt x="5847" y="2007"/>
                  <a:pt x="6239" y="1733"/>
                  <a:pt x="6359" y="1281"/>
                </a:cubicBezTo>
                <a:cubicBezTo>
                  <a:pt x="6466" y="1305"/>
                  <a:pt x="6561" y="1352"/>
                  <a:pt x="6656" y="1376"/>
                </a:cubicBezTo>
                <a:cubicBezTo>
                  <a:pt x="6644" y="1662"/>
                  <a:pt x="6406" y="1876"/>
                  <a:pt x="6406" y="1888"/>
                </a:cubicBezTo>
                <a:cubicBezTo>
                  <a:pt x="6347" y="1948"/>
                  <a:pt x="6323" y="2055"/>
                  <a:pt x="6382" y="2114"/>
                </a:cubicBezTo>
                <a:cubicBezTo>
                  <a:pt x="6418" y="2138"/>
                  <a:pt x="6466" y="2174"/>
                  <a:pt x="6501" y="2174"/>
                </a:cubicBezTo>
                <a:cubicBezTo>
                  <a:pt x="6549" y="2174"/>
                  <a:pt x="6585" y="2150"/>
                  <a:pt x="6609" y="2126"/>
                </a:cubicBezTo>
                <a:cubicBezTo>
                  <a:pt x="6620" y="2114"/>
                  <a:pt x="6894" y="1876"/>
                  <a:pt x="6954" y="1519"/>
                </a:cubicBezTo>
                <a:cubicBezTo>
                  <a:pt x="7025" y="1543"/>
                  <a:pt x="7085" y="1579"/>
                  <a:pt x="7156" y="1602"/>
                </a:cubicBezTo>
                <a:cubicBezTo>
                  <a:pt x="7192" y="1614"/>
                  <a:pt x="7216" y="1638"/>
                  <a:pt x="7263" y="1650"/>
                </a:cubicBezTo>
                <a:cubicBezTo>
                  <a:pt x="7240" y="1829"/>
                  <a:pt x="7085" y="1972"/>
                  <a:pt x="7085" y="1972"/>
                </a:cubicBezTo>
                <a:cubicBezTo>
                  <a:pt x="7025" y="2031"/>
                  <a:pt x="7013" y="2138"/>
                  <a:pt x="7073" y="2198"/>
                </a:cubicBezTo>
                <a:cubicBezTo>
                  <a:pt x="7097" y="2233"/>
                  <a:pt x="7144" y="2257"/>
                  <a:pt x="7192" y="2257"/>
                </a:cubicBezTo>
                <a:cubicBezTo>
                  <a:pt x="7240" y="2257"/>
                  <a:pt x="7263" y="2245"/>
                  <a:pt x="7299" y="2210"/>
                </a:cubicBezTo>
                <a:cubicBezTo>
                  <a:pt x="7311" y="2198"/>
                  <a:pt x="7478" y="2055"/>
                  <a:pt x="7549" y="1817"/>
                </a:cubicBezTo>
                <a:cubicBezTo>
                  <a:pt x="7740" y="1936"/>
                  <a:pt x="7930" y="2079"/>
                  <a:pt x="8133" y="2245"/>
                </a:cubicBezTo>
                <a:cubicBezTo>
                  <a:pt x="8144" y="2257"/>
                  <a:pt x="8168" y="2269"/>
                  <a:pt x="8204" y="2269"/>
                </a:cubicBezTo>
                <a:cubicBezTo>
                  <a:pt x="9395" y="2543"/>
                  <a:pt x="10216" y="3198"/>
                  <a:pt x="10573" y="3555"/>
                </a:cubicBezTo>
                <a:lnTo>
                  <a:pt x="9621" y="3615"/>
                </a:lnTo>
                <a:cubicBezTo>
                  <a:pt x="9561" y="3615"/>
                  <a:pt x="9514" y="3638"/>
                  <a:pt x="9478" y="3698"/>
                </a:cubicBezTo>
                <a:cubicBezTo>
                  <a:pt x="9454" y="3746"/>
                  <a:pt x="9454" y="3805"/>
                  <a:pt x="9478" y="3865"/>
                </a:cubicBezTo>
                <a:cubicBezTo>
                  <a:pt x="9537" y="3960"/>
                  <a:pt x="9585" y="4055"/>
                  <a:pt x="9645" y="4150"/>
                </a:cubicBezTo>
                <a:cubicBezTo>
                  <a:pt x="9680" y="4210"/>
                  <a:pt x="9740" y="4234"/>
                  <a:pt x="9799" y="4234"/>
                </a:cubicBezTo>
                <a:cubicBezTo>
                  <a:pt x="9823" y="4234"/>
                  <a:pt x="9835" y="4234"/>
                  <a:pt x="9871" y="4222"/>
                </a:cubicBezTo>
                <a:cubicBezTo>
                  <a:pt x="9942" y="4174"/>
                  <a:pt x="9978" y="4091"/>
                  <a:pt x="9942" y="3996"/>
                </a:cubicBezTo>
                <a:cubicBezTo>
                  <a:pt x="9930" y="3972"/>
                  <a:pt x="9918" y="3960"/>
                  <a:pt x="9895" y="3924"/>
                </a:cubicBezTo>
                <a:lnTo>
                  <a:pt x="10466" y="3900"/>
                </a:lnTo>
                <a:cubicBezTo>
                  <a:pt x="10657" y="4436"/>
                  <a:pt x="10752" y="4996"/>
                  <a:pt x="10752" y="5603"/>
                </a:cubicBezTo>
                <a:cubicBezTo>
                  <a:pt x="10752" y="6329"/>
                  <a:pt x="10597" y="6960"/>
                  <a:pt x="10299" y="7484"/>
                </a:cubicBezTo>
                <a:cubicBezTo>
                  <a:pt x="10359" y="7317"/>
                  <a:pt x="10419" y="7163"/>
                  <a:pt x="10454" y="6996"/>
                </a:cubicBezTo>
                <a:cubicBezTo>
                  <a:pt x="10597" y="6282"/>
                  <a:pt x="10526" y="5472"/>
                  <a:pt x="10228" y="4674"/>
                </a:cubicBezTo>
                <a:cubicBezTo>
                  <a:pt x="10201" y="4603"/>
                  <a:pt x="10148" y="4565"/>
                  <a:pt x="10084" y="4565"/>
                </a:cubicBezTo>
                <a:cubicBezTo>
                  <a:pt x="10062" y="4565"/>
                  <a:pt x="10038" y="4570"/>
                  <a:pt x="10014" y="4579"/>
                </a:cubicBezTo>
                <a:cubicBezTo>
                  <a:pt x="9930" y="4615"/>
                  <a:pt x="9883" y="4698"/>
                  <a:pt x="9930" y="4793"/>
                </a:cubicBezTo>
                <a:cubicBezTo>
                  <a:pt x="10216" y="5532"/>
                  <a:pt x="10276" y="6282"/>
                  <a:pt x="10133" y="6936"/>
                </a:cubicBezTo>
                <a:cubicBezTo>
                  <a:pt x="9978" y="7663"/>
                  <a:pt x="9573" y="8270"/>
                  <a:pt x="8906" y="8746"/>
                </a:cubicBezTo>
                <a:cubicBezTo>
                  <a:pt x="8454" y="8972"/>
                  <a:pt x="7966" y="9103"/>
                  <a:pt x="7502" y="9199"/>
                </a:cubicBezTo>
                <a:cubicBezTo>
                  <a:pt x="7621" y="9139"/>
                  <a:pt x="7740" y="9056"/>
                  <a:pt x="7859" y="8996"/>
                </a:cubicBezTo>
                <a:cubicBezTo>
                  <a:pt x="8990" y="8318"/>
                  <a:pt x="9478" y="7353"/>
                  <a:pt x="9287" y="6234"/>
                </a:cubicBezTo>
                <a:cubicBezTo>
                  <a:pt x="9276" y="6055"/>
                  <a:pt x="9228" y="5877"/>
                  <a:pt x="9156" y="5698"/>
                </a:cubicBezTo>
                <a:cubicBezTo>
                  <a:pt x="8930" y="5091"/>
                  <a:pt x="8454" y="4555"/>
                  <a:pt x="7799" y="4138"/>
                </a:cubicBezTo>
                <a:cubicBezTo>
                  <a:pt x="7097" y="3686"/>
                  <a:pt x="6192" y="3400"/>
                  <a:pt x="5192" y="3305"/>
                </a:cubicBezTo>
                <a:cubicBezTo>
                  <a:pt x="3977" y="3186"/>
                  <a:pt x="2572" y="2984"/>
                  <a:pt x="2179" y="2543"/>
                </a:cubicBezTo>
                <a:cubicBezTo>
                  <a:pt x="2509" y="2503"/>
                  <a:pt x="2897" y="2463"/>
                  <a:pt x="3382" y="2463"/>
                </a:cubicBezTo>
                <a:cubicBezTo>
                  <a:pt x="3616" y="2463"/>
                  <a:pt x="3873" y="2472"/>
                  <a:pt x="4156" y="2495"/>
                </a:cubicBezTo>
                <a:cubicBezTo>
                  <a:pt x="4162" y="2496"/>
                  <a:pt x="4168" y="2497"/>
                  <a:pt x="4174" y="2497"/>
                </a:cubicBezTo>
                <a:cubicBezTo>
                  <a:pt x="4251" y="2497"/>
                  <a:pt x="4323" y="2430"/>
                  <a:pt x="4334" y="2353"/>
                </a:cubicBezTo>
                <a:cubicBezTo>
                  <a:pt x="4346" y="2257"/>
                  <a:pt x="4275" y="2186"/>
                  <a:pt x="4180" y="2174"/>
                </a:cubicBezTo>
                <a:cubicBezTo>
                  <a:pt x="3861" y="2140"/>
                  <a:pt x="3573" y="2128"/>
                  <a:pt x="3313" y="2128"/>
                </a:cubicBezTo>
                <a:cubicBezTo>
                  <a:pt x="2834" y="2128"/>
                  <a:pt x="2448" y="2171"/>
                  <a:pt x="2132" y="2210"/>
                </a:cubicBezTo>
                <a:cubicBezTo>
                  <a:pt x="1890" y="2235"/>
                  <a:pt x="1689" y="2261"/>
                  <a:pt x="1516" y="2261"/>
                </a:cubicBezTo>
                <a:cubicBezTo>
                  <a:pt x="1365" y="2261"/>
                  <a:pt x="1236" y="2241"/>
                  <a:pt x="1120" y="2186"/>
                </a:cubicBezTo>
                <a:cubicBezTo>
                  <a:pt x="632" y="1960"/>
                  <a:pt x="346" y="1650"/>
                  <a:pt x="346" y="1471"/>
                </a:cubicBezTo>
                <a:cubicBezTo>
                  <a:pt x="346" y="1436"/>
                  <a:pt x="370" y="1400"/>
                  <a:pt x="417" y="1341"/>
                </a:cubicBezTo>
                <a:cubicBezTo>
                  <a:pt x="644" y="1138"/>
                  <a:pt x="1763" y="829"/>
                  <a:pt x="3334" y="829"/>
                </a:cubicBezTo>
                <a:cubicBezTo>
                  <a:pt x="3322" y="864"/>
                  <a:pt x="3322" y="900"/>
                  <a:pt x="3322" y="936"/>
                </a:cubicBezTo>
                <a:cubicBezTo>
                  <a:pt x="3322" y="1221"/>
                  <a:pt x="3549" y="1436"/>
                  <a:pt x="3822" y="1436"/>
                </a:cubicBezTo>
                <a:cubicBezTo>
                  <a:pt x="4108" y="1436"/>
                  <a:pt x="4334" y="1221"/>
                  <a:pt x="4334" y="936"/>
                </a:cubicBezTo>
                <a:lnTo>
                  <a:pt x="4334" y="876"/>
                </a:lnTo>
                <a:cubicBezTo>
                  <a:pt x="4418" y="876"/>
                  <a:pt x="4501" y="888"/>
                  <a:pt x="4584" y="900"/>
                </a:cubicBezTo>
                <a:lnTo>
                  <a:pt x="4596" y="900"/>
                </a:lnTo>
                <a:cubicBezTo>
                  <a:pt x="4680" y="900"/>
                  <a:pt x="4751" y="840"/>
                  <a:pt x="4763" y="757"/>
                </a:cubicBezTo>
                <a:cubicBezTo>
                  <a:pt x="4775" y="662"/>
                  <a:pt x="4704" y="590"/>
                  <a:pt x="4620" y="579"/>
                </a:cubicBezTo>
                <a:cubicBezTo>
                  <a:pt x="4454" y="567"/>
                  <a:pt x="4299" y="543"/>
                  <a:pt x="4144" y="531"/>
                </a:cubicBezTo>
                <a:cubicBezTo>
                  <a:pt x="4049" y="471"/>
                  <a:pt x="3942" y="424"/>
                  <a:pt x="3822" y="424"/>
                </a:cubicBezTo>
                <a:cubicBezTo>
                  <a:pt x="3727" y="424"/>
                  <a:pt x="3632" y="459"/>
                  <a:pt x="3561" y="507"/>
                </a:cubicBezTo>
                <a:cubicBezTo>
                  <a:pt x="3322" y="507"/>
                  <a:pt x="3084" y="507"/>
                  <a:pt x="2858" y="519"/>
                </a:cubicBezTo>
                <a:cubicBezTo>
                  <a:pt x="3072" y="471"/>
                  <a:pt x="3287" y="448"/>
                  <a:pt x="3513" y="412"/>
                </a:cubicBezTo>
                <a:cubicBezTo>
                  <a:pt x="3838" y="363"/>
                  <a:pt x="4176" y="339"/>
                  <a:pt x="4519" y="339"/>
                </a:cubicBezTo>
                <a:close/>
                <a:moveTo>
                  <a:pt x="8228" y="8306"/>
                </a:moveTo>
                <a:lnTo>
                  <a:pt x="8228" y="8306"/>
                </a:lnTo>
                <a:cubicBezTo>
                  <a:pt x="8085" y="8437"/>
                  <a:pt x="7906" y="8568"/>
                  <a:pt x="7692" y="8687"/>
                </a:cubicBezTo>
                <a:cubicBezTo>
                  <a:pt x="6906" y="9187"/>
                  <a:pt x="6049" y="9365"/>
                  <a:pt x="6025" y="9365"/>
                </a:cubicBezTo>
                <a:cubicBezTo>
                  <a:pt x="6013" y="9365"/>
                  <a:pt x="6001" y="9365"/>
                  <a:pt x="5989" y="9377"/>
                </a:cubicBezTo>
                <a:cubicBezTo>
                  <a:pt x="4977" y="9865"/>
                  <a:pt x="3727" y="9973"/>
                  <a:pt x="2953" y="9984"/>
                </a:cubicBezTo>
                <a:lnTo>
                  <a:pt x="4215" y="9401"/>
                </a:lnTo>
                <a:cubicBezTo>
                  <a:pt x="4275" y="9377"/>
                  <a:pt x="4299" y="9318"/>
                  <a:pt x="4299" y="9258"/>
                </a:cubicBezTo>
                <a:cubicBezTo>
                  <a:pt x="4299" y="9199"/>
                  <a:pt x="4251" y="9139"/>
                  <a:pt x="4215" y="9103"/>
                </a:cubicBezTo>
                <a:lnTo>
                  <a:pt x="2930" y="8532"/>
                </a:lnTo>
                <a:lnTo>
                  <a:pt x="2953" y="8532"/>
                </a:lnTo>
                <a:cubicBezTo>
                  <a:pt x="3692" y="8532"/>
                  <a:pt x="4894" y="8603"/>
                  <a:pt x="5966" y="9020"/>
                </a:cubicBezTo>
                <a:cubicBezTo>
                  <a:pt x="6001" y="9032"/>
                  <a:pt x="6025" y="9032"/>
                  <a:pt x="6061" y="9032"/>
                </a:cubicBezTo>
                <a:cubicBezTo>
                  <a:pt x="7144" y="8853"/>
                  <a:pt x="7811" y="8568"/>
                  <a:pt x="8228" y="8306"/>
                </a:cubicBezTo>
                <a:close/>
                <a:moveTo>
                  <a:pt x="4495" y="1"/>
                </a:moveTo>
                <a:cubicBezTo>
                  <a:pt x="4135" y="1"/>
                  <a:pt x="3780" y="26"/>
                  <a:pt x="3441" y="78"/>
                </a:cubicBezTo>
                <a:cubicBezTo>
                  <a:pt x="2549" y="209"/>
                  <a:pt x="1739" y="388"/>
                  <a:pt x="1167" y="579"/>
                </a:cubicBezTo>
                <a:cubicBezTo>
                  <a:pt x="370" y="852"/>
                  <a:pt x="1" y="1114"/>
                  <a:pt x="1" y="1448"/>
                </a:cubicBezTo>
                <a:cubicBezTo>
                  <a:pt x="1" y="1781"/>
                  <a:pt x="393" y="2186"/>
                  <a:pt x="965" y="2460"/>
                </a:cubicBezTo>
                <a:cubicBezTo>
                  <a:pt x="1151" y="2527"/>
                  <a:pt x="1330" y="2559"/>
                  <a:pt x="1533" y="2559"/>
                </a:cubicBezTo>
                <a:cubicBezTo>
                  <a:pt x="1617" y="2559"/>
                  <a:pt x="1705" y="2553"/>
                  <a:pt x="1798" y="2543"/>
                </a:cubicBezTo>
                <a:cubicBezTo>
                  <a:pt x="1953" y="2829"/>
                  <a:pt x="2275" y="3031"/>
                  <a:pt x="2846" y="3210"/>
                </a:cubicBezTo>
                <a:cubicBezTo>
                  <a:pt x="3382" y="3376"/>
                  <a:pt x="4108" y="3496"/>
                  <a:pt x="5168" y="3603"/>
                </a:cubicBezTo>
                <a:cubicBezTo>
                  <a:pt x="6120" y="3686"/>
                  <a:pt x="6966" y="3972"/>
                  <a:pt x="7632" y="4389"/>
                </a:cubicBezTo>
                <a:cubicBezTo>
                  <a:pt x="8252" y="4781"/>
                  <a:pt x="8668" y="5258"/>
                  <a:pt x="8871" y="5793"/>
                </a:cubicBezTo>
                <a:cubicBezTo>
                  <a:pt x="9121" y="6484"/>
                  <a:pt x="8978" y="7186"/>
                  <a:pt x="8430" y="7770"/>
                </a:cubicBezTo>
                <a:cubicBezTo>
                  <a:pt x="7894" y="8329"/>
                  <a:pt x="6728" y="8603"/>
                  <a:pt x="6061" y="8722"/>
                </a:cubicBezTo>
                <a:cubicBezTo>
                  <a:pt x="4959" y="8297"/>
                  <a:pt x="3741" y="8216"/>
                  <a:pt x="2985" y="8216"/>
                </a:cubicBezTo>
                <a:cubicBezTo>
                  <a:pt x="2557" y="8216"/>
                  <a:pt x="2277" y="8242"/>
                  <a:pt x="2251" y="8246"/>
                </a:cubicBezTo>
                <a:cubicBezTo>
                  <a:pt x="2179" y="8246"/>
                  <a:pt x="2120" y="8306"/>
                  <a:pt x="2096" y="8377"/>
                </a:cubicBezTo>
                <a:cubicBezTo>
                  <a:pt x="2084" y="8449"/>
                  <a:pt x="2132" y="8532"/>
                  <a:pt x="2191" y="8556"/>
                </a:cubicBezTo>
                <a:lnTo>
                  <a:pt x="3763" y="9270"/>
                </a:lnTo>
                <a:lnTo>
                  <a:pt x="2191" y="9984"/>
                </a:lnTo>
                <a:cubicBezTo>
                  <a:pt x="2120" y="10020"/>
                  <a:pt x="2084" y="10092"/>
                  <a:pt x="2096" y="10163"/>
                </a:cubicBezTo>
                <a:cubicBezTo>
                  <a:pt x="2120" y="10234"/>
                  <a:pt x="2179" y="10294"/>
                  <a:pt x="2251" y="10294"/>
                </a:cubicBezTo>
                <a:cubicBezTo>
                  <a:pt x="2275" y="10294"/>
                  <a:pt x="2513" y="10318"/>
                  <a:pt x="2870" y="10318"/>
                </a:cubicBezTo>
                <a:cubicBezTo>
                  <a:pt x="3644" y="10318"/>
                  <a:pt x="5001" y="10223"/>
                  <a:pt x="6120" y="9687"/>
                </a:cubicBezTo>
                <a:cubicBezTo>
                  <a:pt x="6847" y="9627"/>
                  <a:pt x="8073" y="9544"/>
                  <a:pt x="9109" y="9008"/>
                </a:cubicBezTo>
                <a:cubicBezTo>
                  <a:pt x="10419" y="8329"/>
                  <a:pt x="11085" y="7186"/>
                  <a:pt x="11085" y="5615"/>
                </a:cubicBezTo>
                <a:cubicBezTo>
                  <a:pt x="11085" y="4996"/>
                  <a:pt x="11002" y="4424"/>
                  <a:pt x="10823" y="3865"/>
                </a:cubicBezTo>
                <a:lnTo>
                  <a:pt x="10931" y="3853"/>
                </a:lnTo>
                <a:cubicBezTo>
                  <a:pt x="10990" y="3853"/>
                  <a:pt x="11050" y="3805"/>
                  <a:pt x="11061" y="3769"/>
                </a:cubicBezTo>
                <a:cubicBezTo>
                  <a:pt x="11085" y="3710"/>
                  <a:pt x="11073" y="3650"/>
                  <a:pt x="11050" y="3603"/>
                </a:cubicBezTo>
                <a:cubicBezTo>
                  <a:pt x="11026" y="3567"/>
                  <a:pt x="10811" y="3305"/>
                  <a:pt x="10407" y="2972"/>
                </a:cubicBezTo>
                <a:cubicBezTo>
                  <a:pt x="10180" y="2591"/>
                  <a:pt x="9895" y="2233"/>
                  <a:pt x="9573" y="1900"/>
                </a:cubicBezTo>
                <a:cubicBezTo>
                  <a:pt x="10038" y="1293"/>
                  <a:pt x="10764" y="805"/>
                  <a:pt x="10776" y="805"/>
                </a:cubicBezTo>
                <a:cubicBezTo>
                  <a:pt x="10823" y="769"/>
                  <a:pt x="10847" y="709"/>
                  <a:pt x="10847" y="650"/>
                </a:cubicBezTo>
                <a:cubicBezTo>
                  <a:pt x="10847" y="590"/>
                  <a:pt x="10811" y="555"/>
                  <a:pt x="10752" y="519"/>
                </a:cubicBezTo>
                <a:cubicBezTo>
                  <a:pt x="10279" y="318"/>
                  <a:pt x="9629" y="210"/>
                  <a:pt x="8778" y="210"/>
                </a:cubicBezTo>
                <a:cubicBezTo>
                  <a:pt x="8622" y="210"/>
                  <a:pt x="8458" y="214"/>
                  <a:pt x="8287" y="221"/>
                </a:cubicBezTo>
                <a:cubicBezTo>
                  <a:pt x="7597" y="257"/>
                  <a:pt x="7025" y="328"/>
                  <a:pt x="6882" y="352"/>
                </a:cubicBezTo>
                <a:cubicBezTo>
                  <a:pt x="6113" y="123"/>
                  <a:pt x="5288" y="1"/>
                  <a:pt x="4495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777" name="Google Shape;12777;p83"/>
          <p:cNvGrpSpPr/>
          <p:nvPr/>
        </p:nvGrpSpPr>
        <p:grpSpPr>
          <a:xfrm>
            <a:off x="7020092" y="3233005"/>
            <a:ext cx="429312" cy="472747"/>
            <a:chOff x="5265069" y="2424754"/>
            <a:chExt cx="321984" cy="354560"/>
          </a:xfrm>
          <a:solidFill>
            <a:srgbClr val="D2DE00"/>
          </a:solidFill>
        </p:grpSpPr>
        <p:sp>
          <p:nvSpPr>
            <p:cNvPr id="12778" name="Google Shape;12778;p83"/>
            <p:cNvSpPr/>
            <p:nvPr/>
          </p:nvSpPr>
          <p:spPr>
            <a:xfrm>
              <a:off x="5265069" y="2424754"/>
              <a:ext cx="321984" cy="354560"/>
            </a:xfrm>
            <a:custGeom>
              <a:avLst/>
              <a:gdLst/>
              <a:ahLst/>
              <a:cxnLst/>
              <a:rect l="l" t="t" r="r" b="b"/>
              <a:pathLst>
                <a:path w="10062" h="11080" extrusionOk="0">
                  <a:moveTo>
                    <a:pt x="8199" y="510"/>
                  </a:moveTo>
                  <a:cubicBezTo>
                    <a:pt x="8465" y="510"/>
                    <a:pt x="8769" y="527"/>
                    <a:pt x="9109" y="567"/>
                  </a:cubicBezTo>
                  <a:cubicBezTo>
                    <a:pt x="9169" y="590"/>
                    <a:pt x="9228" y="614"/>
                    <a:pt x="9252" y="674"/>
                  </a:cubicBezTo>
                  <a:cubicBezTo>
                    <a:pt x="9288" y="733"/>
                    <a:pt x="9288" y="793"/>
                    <a:pt x="9240" y="852"/>
                  </a:cubicBezTo>
                  <a:lnTo>
                    <a:pt x="8752" y="1686"/>
                  </a:lnTo>
                  <a:lnTo>
                    <a:pt x="8526" y="1459"/>
                  </a:lnTo>
                  <a:cubicBezTo>
                    <a:pt x="8169" y="1102"/>
                    <a:pt x="7752" y="805"/>
                    <a:pt x="7323" y="590"/>
                  </a:cubicBezTo>
                  <a:cubicBezTo>
                    <a:pt x="7537" y="542"/>
                    <a:pt x="7832" y="510"/>
                    <a:pt x="8199" y="510"/>
                  </a:cubicBezTo>
                  <a:close/>
                  <a:moveTo>
                    <a:pt x="3692" y="3460"/>
                  </a:moveTo>
                  <a:cubicBezTo>
                    <a:pt x="3728" y="3472"/>
                    <a:pt x="3775" y="3484"/>
                    <a:pt x="3811" y="3531"/>
                  </a:cubicBezTo>
                  <a:cubicBezTo>
                    <a:pt x="3906" y="3698"/>
                    <a:pt x="4025" y="3841"/>
                    <a:pt x="4168" y="3996"/>
                  </a:cubicBezTo>
                  <a:cubicBezTo>
                    <a:pt x="3870" y="4079"/>
                    <a:pt x="3585" y="4234"/>
                    <a:pt x="3204" y="4436"/>
                  </a:cubicBezTo>
                  <a:cubicBezTo>
                    <a:pt x="2803" y="4659"/>
                    <a:pt x="2283" y="4835"/>
                    <a:pt x="1777" y="4835"/>
                  </a:cubicBezTo>
                  <a:cubicBezTo>
                    <a:pt x="1606" y="4835"/>
                    <a:pt x="1437" y="4814"/>
                    <a:pt x="1275" y="4769"/>
                  </a:cubicBezTo>
                  <a:cubicBezTo>
                    <a:pt x="2335" y="4377"/>
                    <a:pt x="3120" y="3829"/>
                    <a:pt x="3537" y="3507"/>
                  </a:cubicBezTo>
                  <a:cubicBezTo>
                    <a:pt x="3585" y="3472"/>
                    <a:pt x="3632" y="3460"/>
                    <a:pt x="3692" y="3460"/>
                  </a:cubicBezTo>
                  <a:close/>
                  <a:moveTo>
                    <a:pt x="5123" y="300"/>
                  </a:moveTo>
                  <a:cubicBezTo>
                    <a:pt x="5187" y="300"/>
                    <a:pt x="5250" y="301"/>
                    <a:pt x="5311" y="305"/>
                  </a:cubicBezTo>
                  <a:cubicBezTo>
                    <a:pt x="6442" y="364"/>
                    <a:pt x="7514" y="852"/>
                    <a:pt x="8335" y="1650"/>
                  </a:cubicBezTo>
                  <a:cubicBezTo>
                    <a:pt x="9157" y="2460"/>
                    <a:pt x="9645" y="3531"/>
                    <a:pt x="9716" y="4662"/>
                  </a:cubicBezTo>
                  <a:cubicBezTo>
                    <a:pt x="9728" y="5365"/>
                    <a:pt x="9645" y="6020"/>
                    <a:pt x="9419" y="6639"/>
                  </a:cubicBezTo>
                  <a:cubicBezTo>
                    <a:pt x="9193" y="7234"/>
                    <a:pt x="8871" y="7770"/>
                    <a:pt x="8442" y="8246"/>
                  </a:cubicBezTo>
                  <a:cubicBezTo>
                    <a:pt x="8002" y="8710"/>
                    <a:pt x="7478" y="9079"/>
                    <a:pt x="6907" y="9353"/>
                  </a:cubicBezTo>
                  <a:cubicBezTo>
                    <a:pt x="6299" y="9615"/>
                    <a:pt x="5656" y="9758"/>
                    <a:pt x="5002" y="9758"/>
                  </a:cubicBezTo>
                  <a:cubicBezTo>
                    <a:pt x="4763" y="9758"/>
                    <a:pt x="4275" y="9734"/>
                    <a:pt x="3835" y="9710"/>
                  </a:cubicBezTo>
                  <a:cubicBezTo>
                    <a:pt x="3811" y="9710"/>
                    <a:pt x="3775" y="9710"/>
                    <a:pt x="3751" y="9722"/>
                  </a:cubicBezTo>
                  <a:lnTo>
                    <a:pt x="2287" y="10520"/>
                  </a:lnTo>
                  <a:cubicBezTo>
                    <a:pt x="2406" y="10306"/>
                    <a:pt x="2608" y="10032"/>
                    <a:pt x="2858" y="9770"/>
                  </a:cubicBezTo>
                  <a:cubicBezTo>
                    <a:pt x="2918" y="9710"/>
                    <a:pt x="2966" y="9603"/>
                    <a:pt x="2966" y="9508"/>
                  </a:cubicBezTo>
                  <a:cubicBezTo>
                    <a:pt x="2966" y="9425"/>
                    <a:pt x="2918" y="9329"/>
                    <a:pt x="2847" y="9270"/>
                  </a:cubicBezTo>
                  <a:cubicBezTo>
                    <a:pt x="2573" y="9056"/>
                    <a:pt x="2382" y="8734"/>
                    <a:pt x="2263" y="8484"/>
                  </a:cubicBezTo>
                  <a:lnTo>
                    <a:pt x="2263" y="8484"/>
                  </a:lnTo>
                  <a:lnTo>
                    <a:pt x="3585" y="9210"/>
                  </a:lnTo>
                  <a:cubicBezTo>
                    <a:pt x="3597" y="9234"/>
                    <a:pt x="3620" y="9234"/>
                    <a:pt x="3644" y="9234"/>
                  </a:cubicBezTo>
                  <a:cubicBezTo>
                    <a:pt x="4037" y="9294"/>
                    <a:pt x="4406" y="9306"/>
                    <a:pt x="4752" y="9306"/>
                  </a:cubicBezTo>
                  <a:cubicBezTo>
                    <a:pt x="5490" y="9306"/>
                    <a:pt x="6145" y="9187"/>
                    <a:pt x="6692" y="8937"/>
                  </a:cubicBezTo>
                  <a:cubicBezTo>
                    <a:pt x="7407" y="8603"/>
                    <a:pt x="7930" y="8067"/>
                    <a:pt x="8228" y="7389"/>
                  </a:cubicBezTo>
                  <a:cubicBezTo>
                    <a:pt x="8538" y="6651"/>
                    <a:pt x="8585" y="5781"/>
                    <a:pt x="8359" y="4900"/>
                  </a:cubicBezTo>
                  <a:cubicBezTo>
                    <a:pt x="8145" y="4067"/>
                    <a:pt x="7680" y="3317"/>
                    <a:pt x="7085" y="2841"/>
                  </a:cubicBezTo>
                  <a:cubicBezTo>
                    <a:pt x="7057" y="2817"/>
                    <a:pt x="7024" y="2807"/>
                    <a:pt x="6991" y="2807"/>
                  </a:cubicBezTo>
                  <a:cubicBezTo>
                    <a:pt x="6939" y="2807"/>
                    <a:pt x="6888" y="2833"/>
                    <a:pt x="6859" y="2876"/>
                  </a:cubicBezTo>
                  <a:cubicBezTo>
                    <a:pt x="6799" y="2948"/>
                    <a:pt x="6811" y="3055"/>
                    <a:pt x="6895" y="3103"/>
                  </a:cubicBezTo>
                  <a:cubicBezTo>
                    <a:pt x="7430" y="3519"/>
                    <a:pt x="7847" y="4210"/>
                    <a:pt x="8050" y="4972"/>
                  </a:cubicBezTo>
                  <a:cubicBezTo>
                    <a:pt x="8264" y="5781"/>
                    <a:pt x="8228" y="6579"/>
                    <a:pt x="7930" y="7246"/>
                  </a:cubicBezTo>
                  <a:cubicBezTo>
                    <a:pt x="7633" y="7948"/>
                    <a:pt x="7085" y="8460"/>
                    <a:pt x="6323" y="8722"/>
                  </a:cubicBezTo>
                  <a:cubicBezTo>
                    <a:pt x="6502" y="8591"/>
                    <a:pt x="6668" y="8425"/>
                    <a:pt x="6811" y="8234"/>
                  </a:cubicBezTo>
                  <a:cubicBezTo>
                    <a:pt x="7323" y="7579"/>
                    <a:pt x="7502" y="6734"/>
                    <a:pt x="7311" y="5912"/>
                  </a:cubicBezTo>
                  <a:cubicBezTo>
                    <a:pt x="7252" y="5698"/>
                    <a:pt x="7168" y="5496"/>
                    <a:pt x="7073" y="5305"/>
                  </a:cubicBezTo>
                  <a:lnTo>
                    <a:pt x="7073" y="5305"/>
                  </a:lnTo>
                  <a:cubicBezTo>
                    <a:pt x="7264" y="5329"/>
                    <a:pt x="7383" y="5329"/>
                    <a:pt x="7395" y="5329"/>
                  </a:cubicBezTo>
                  <a:cubicBezTo>
                    <a:pt x="7466" y="5329"/>
                    <a:pt x="7549" y="5269"/>
                    <a:pt x="7561" y="5198"/>
                  </a:cubicBezTo>
                  <a:cubicBezTo>
                    <a:pt x="7704" y="4436"/>
                    <a:pt x="7264" y="4031"/>
                    <a:pt x="6835" y="3650"/>
                  </a:cubicBezTo>
                  <a:cubicBezTo>
                    <a:pt x="6514" y="3364"/>
                    <a:pt x="6216" y="3103"/>
                    <a:pt x="6097" y="2686"/>
                  </a:cubicBezTo>
                  <a:lnTo>
                    <a:pt x="6097" y="2686"/>
                  </a:lnTo>
                  <a:cubicBezTo>
                    <a:pt x="6180" y="2698"/>
                    <a:pt x="6240" y="2722"/>
                    <a:pt x="6299" y="2757"/>
                  </a:cubicBezTo>
                  <a:cubicBezTo>
                    <a:pt x="6319" y="2763"/>
                    <a:pt x="6339" y="2766"/>
                    <a:pt x="6359" y="2766"/>
                  </a:cubicBezTo>
                  <a:cubicBezTo>
                    <a:pt x="6424" y="2766"/>
                    <a:pt x="6484" y="2735"/>
                    <a:pt x="6502" y="2662"/>
                  </a:cubicBezTo>
                  <a:cubicBezTo>
                    <a:pt x="6537" y="2579"/>
                    <a:pt x="6502" y="2483"/>
                    <a:pt x="6418" y="2460"/>
                  </a:cubicBezTo>
                  <a:cubicBezTo>
                    <a:pt x="6252" y="2400"/>
                    <a:pt x="6085" y="2352"/>
                    <a:pt x="5918" y="2329"/>
                  </a:cubicBezTo>
                  <a:cubicBezTo>
                    <a:pt x="5910" y="2323"/>
                    <a:pt x="5900" y="2321"/>
                    <a:pt x="5890" y="2321"/>
                  </a:cubicBezTo>
                  <a:cubicBezTo>
                    <a:pt x="5856" y="2321"/>
                    <a:pt x="5815" y="2346"/>
                    <a:pt x="5787" y="2364"/>
                  </a:cubicBezTo>
                  <a:cubicBezTo>
                    <a:pt x="5764" y="2400"/>
                    <a:pt x="5728" y="2460"/>
                    <a:pt x="5740" y="2507"/>
                  </a:cubicBezTo>
                  <a:cubicBezTo>
                    <a:pt x="5823" y="3174"/>
                    <a:pt x="6240" y="3555"/>
                    <a:pt x="6621" y="3900"/>
                  </a:cubicBezTo>
                  <a:cubicBezTo>
                    <a:pt x="6990" y="4246"/>
                    <a:pt x="7311" y="4507"/>
                    <a:pt x="7264" y="5008"/>
                  </a:cubicBezTo>
                  <a:cubicBezTo>
                    <a:pt x="6752" y="4960"/>
                    <a:pt x="4990" y="4710"/>
                    <a:pt x="4109" y="3353"/>
                  </a:cubicBezTo>
                  <a:cubicBezTo>
                    <a:pt x="4037" y="3234"/>
                    <a:pt x="3918" y="3162"/>
                    <a:pt x="3763" y="3126"/>
                  </a:cubicBezTo>
                  <a:cubicBezTo>
                    <a:pt x="3735" y="3122"/>
                    <a:pt x="3706" y="3119"/>
                    <a:pt x="3678" y="3119"/>
                  </a:cubicBezTo>
                  <a:cubicBezTo>
                    <a:pt x="3564" y="3119"/>
                    <a:pt x="3454" y="3157"/>
                    <a:pt x="3358" y="3234"/>
                  </a:cubicBezTo>
                  <a:cubicBezTo>
                    <a:pt x="2906" y="3603"/>
                    <a:pt x="1918" y="4293"/>
                    <a:pt x="620" y="4627"/>
                  </a:cubicBezTo>
                  <a:cubicBezTo>
                    <a:pt x="603" y="4633"/>
                    <a:pt x="587" y="4636"/>
                    <a:pt x="571" y="4636"/>
                  </a:cubicBezTo>
                  <a:cubicBezTo>
                    <a:pt x="529" y="4636"/>
                    <a:pt x="491" y="4617"/>
                    <a:pt x="465" y="4591"/>
                  </a:cubicBezTo>
                  <a:cubicBezTo>
                    <a:pt x="418" y="4555"/>
                    <a:pt x="382" y="4496"/>
                    <a:pt x="406" y="4436"/>
                  </a:cubicBezTo>
                  <a:cubicBezTo>
                    <a:pt x="418" y="4174"/>
                    <a:pt x="596" y="3734"/>
                    <a:pt x="1358" y="3174"/>
                  </a:cubicBezTo>
                  <a:cubicBezTo>
                    <a:pt x="1513" y="3055"/>
                    <a:pt x="1620" y="2864"/>
                    <a:pt x="1620" y="2662"/>
                  </a:cubicBezTo>
                  <a:cubicBezTo>
                    <a:pt x="1632" y="2352"/>
                    <a:pt x="1787" y="1745"/>
                    <a:pt x="2692" y="1019"/>
                  </a:cubicBezTo>
                  <a:cubicBezTo>
                    <a:pt x="3224" y="597"/>
                    <a:pt x="4253" y="300"/>
                    <a:pt x="5123" y="300"/>
                  </a:cubicBezTo>
                  <a:close/>
                  <a:moveTo>
                    <a:pt x="5036" y="0"/>
                  </a:moveTo>
                  <a:cubicBezTo>
                    <a:pt x="4094" y="0"/>
                    <a:pt x="3002" y="329"/>
                    <a:pt x="2430" y="781"/>
                  </a:cubicBezTo>
                  <a:cubicBezTo>
                    <a:pt x="1430" y="1579"/>
                    <a:pt x="1251" y="2317"/>
                    <a:pt x="1239" y="2674"/>
                  </a:cubicBezTo>
                  <a:cubicBezTo>
                    <a:pt x="1239" y="2769"/>
                    <a:pt x="1180" y="2864"/>
                    <a:pt x="1084" y="2936"/>
                  </a:cubicBezTo>
                  <a:cubicBezTo>
                    <a:pt x="418" y="3448"/>
                    <a:pt x="49" y="3948"/>
                    <a:pt x="13" y="4436"/>
                  </a:cubicBezTo>
                  <a:cubicBezTo>
                    <a:pt x="1" y="4603"/>
                    <a:pt x="72" y="4758"/>
                    <a:pt x="191" y="4853"/>
                  </a:cubicBezTo>
                  <a:cubicBezTo>
                    <a:pt x="288" y="4932"/>
                    <a:pt x="404" y="4978"/>
                    <a:pt x="525" y="4978"/>
                  </a:cubicBezTo>
                  <a:cubicBezTo>
                    <a:pt x="568" y="4978"/>
                    <a:pt x="612" y="4972"/>
                    <a:pt x="656" y="4960"/>
                  </a:cubicBezTo>
                  <a:cubicBezTo>
                    <a:pt x="703" y="4948"/>
                    <a:pt x="727" y="4948"/>
                    <a:pt x="775" y="4936"/>
                  </a:cubicBezTo>
                  <a:cubicBezTo>
                    <a:pt x="1084" y="5091"/>
                    <a:pt x="1430" y="5174"/>
                    <a:pt x="1775" y="5174"/>
                  </a:cubicBezTo>
                  <a:cubicBezTo>
                    <a:pt x="2335" y="5174"/>
                    <a:pt x="2906" y="4972"/>
                    <a:pt x="3335" y="4734"/>
                  </a:cubicBezTo>
                  <a:cubicBezTo>
                    <a:pt x="3775" y="4484"/>
                    <a:pt x="4073" y="4341"/>
                    <a:pt x="4418" y="4281"/>
                  </a:cubicBezTo>
                  <a:cubicBezTo>
                    <a:pt x="4835" y="4638"/>
                    <a:pt x="5371" y="4912"/>
                    <a:pt x="5978" y="5115"/>
                  </a:cubicBezTo>
                  <a:cubicBezTo>
                    <a:pt x="6204" y="5186"/>
                    <a:pt x="6395" y="5234"/>
                    <a:pt x="6585" y="5258"/>
                  </a:cubicBezTo>
                  <a:cubicBezTo>
                    <a:pt x="6752" y="5484"/>
                    <a:pt x="6859" y="5734"/>
                    <a:pt x="6930" y="6008"/>
                  </a:cubicBezTo>
                  <a:cubicBezTo>
                    <a:pt x="7109" y="6734"/>
                    <a:pt x="6966" y="7472"/>
                    <a:pt x="6502" y="8056"/>
                  </a:cubicBezTo>
                  <a:cubicBezTo>
                    <a:pt x="6049" y="8639"/>
                    <a:pt x="5371" y="8960"/>
                    <a:pt x="4644" y="8960"/>
                  </a:cubicBezTo>
                  <a:cubicBezTo>
                    <a:pt x="4323" y="8960"/>
                    <a:pt x="3954" y="8949"/>
                    <a:pt x="3644" y="8925"/>
                  </a:cubicBezTo>
                  <a:lnTo>
                    <a:pt x="1965" y="7996"/>
                  </a:lnTo>
                  <a:cubicBezTo>
                    <a:pt x="1939" y="7985"/>
                    <a:pt x="1907" y="7979"/>
                    <a:pt x="1877" y="7979"/>
                  </a:cubicBezTo>
                  <a:cubicBezTo>
                    <a:pt x="1841" y="7979"/>
                    <a:pt x="1807" y="7988"/>
                    <a:pt x="1787" y="8008"/>
                  </a:cubicBezTo>
                  <a:cubicBezTo>
                    <a:pt x="1739" y="8056"/>
                    <a:pt x="1704" y="8115"/>
                    <a:pt x="1727" y="8175"/>
                  </a:cubicBezTo>
                  <a:cubicBezTo>
                    <a:pt x="1739" y="8210"/>
                    <a:pt x="1965" y="9044"/>
                    <a:pt x="2573" y="9532"/>
                  </a:cubicBezTo>
                  <a:lnTo>
                    <a:pt x="2573" y="9544"/>
                  </a:lnTo>
                  <a:cubicBezTo>
                    <a:pt x="1965" y="10139"/>
                    <a:pt x="1739" y="10830"/>
                    <a:pt x="1727" y="10853"/>
                  </a:cubicBezTo>
                  <a:cubicBezTo>
                    <a:pt x="1704" y="10913"/>
                    <a:pt x="1727" y="10984"/>
                    <a:pt x="1763" y="11032"/>
                  </a:cubicBezTo>
                  <a:cubicBezTo>
                    <a:pt x="1799" y="11068"/>
                    <a:pt x="1823" y="11080"/>
                    <a:pt x="1870" y="11080"/>
                  </a:cubicBezTo>
                  <a:cubicBezTo>
                    <a:pt x="1906" y="11080"/>
                    <a:pt x="1930" y="11080"/>
                    <a:pt x="1942" y="11068"/>
                  </a:cubicBezTo>
                  <a:lnTo>
                    <a:pt x="3787" y="10032"/>
                  </a:lnTo>
                  <a:cubicBezTo>
                    <a:pt x="4204" y="10068"/>
                    <a:pt x="4704" y="10080"/>
                    <a:pt x="4918" y="10080"/>
                  </a:cubicBezTo>
                  <a:cubicBezTo>
                    <a:pt x="5633" y="10080"/>
                    <a:pt x="6323" y="9937"/>
                    <a:pt x="6966" y="9651"/>
                  </a:cubicBezTo>
                  <a:cubicBezTo>
                    <a:pt x="7585" y="9365"/>
                    <a:pt x="8133" y="8984"/>
                    <a:pt x="8597" y="8472"/>
                  </a:cubicBezTo>
                  <a:cubicBezTo>
                    <a:pt x="9062" y="7972"/>
                    <a:pt x="9419" y="7401"/>
                    <a:pt x="9657" y="6758"/>
                  </a:cubicBezTo>
                  <a:cubicBezTo>
                    <a:pt x="9966" y="6079"/>
                    <a:pt x="10062" y="5377"/>
                    <a:pt x="10014" y="4662"/>
                  </a:cubicBezTo>
                  <a:cubicBezTo>
                    <a:pt x="9943" y="3662"/>
                    <a:pt x="9585" y="2733"/>
                    <a:pt x="8954" y="1936"/>
                  </a:cubicBezTo>
                  <a:lnTo>
                    <a:pt x="9514" y="1019"/>
                  </a:lnTo>
                  <a:cubicBezTo>
                    <a:pt x="9597" y="864"/>
                    <a:pt x="9597" y="686"/>
                    <a:pt x="9526" y="543"/>
                  </a:cubicBezTo>
                  <a:cubicBezTo>
                    <a:pt x="9454" y="388"/>
                    <a:pt x="9300" y="269"/>
                    <a:pt x="9133" y="257"/>
                  </a:cubicBezTo>
                  <a:cubicBezTo>
                    <a:pt x="8763" y="208"/>
                    <a:pt x="8430" y="189"/>
                    <a:pt x="8139" y="189"/>
                  </a:cubicBezTo>
                  <a:cubicBezTo>
                    <a:pt x="7372" y="189"/>
                    <a:pt x="6898" y="318"/>
                    <a:pt x="6811" y="352"/>
                  </a:cubicBezTo>
                  <a:cubicBezTo>
                    <a:pt x="6323" y="150"/>
                    <a:pt x="5799" y="31"/>
                    <a:pt x="5263" y="7"/>
                  </a:cubicBezTo>
                  <a:cubicBezTo>
                    <a:pt x="5189" y="2"/>
                    <a:pt x="5113" y="0"/>
                    <a:pt x="503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79" name="Google Shape;12779;p83"/>
            <p:cNvSpPr/>
            <p:nvPr/>
          </p:nvSpPr>
          <p:spPr>
            <a:xfrm>
              <a:off x="5360717" y="2479826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12" y="322"/>
                  </a:moveTo>
                  <a:cubicBezTo>
                    <a:pt x="596" y="322"/>
                    <a:pt x="691" y="417"/>
                    <a:pt x="691" y="500"/>
                  </a:cubicBezTo>
                  <a:lnTo>
                    <a:pt x="691" y="679"/>
                  </a:lnTo>
                  <a:cubicBezTo>
                    <a:pt x="691" y="786"/>
                    <a:pt x="596" y="858"/>
                    <a:pt x="512" y="858"/>
                  </a:cubicBezTo>
                  <a:cubicBezTo>
                    <a:pt x="417" y="858"/>
                    <a:pt x="322" y="762"/>
                    <a:pt x="322" y="679"/>
                  </a:cubicBezTo>
                  <a:lnTo>
                    <a:pt x="322" y="500"/>
                  </a:lnTo>
                  <a:cubicBezTo>
                    <a:pt x="322" y="393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679"/>
                  </a:lnTo>
                  <a:cubicBezTo>
                    <a:pt x="0" y="965"/>
                    <a:pt x="227" y="1191"/>
                    <a:pt x="512" y="1191"/>
                  </a:cubicBezTo>
                  <a:cubicBezTo>
                    <a:pt x="786" y="1191"/>
                    <a:pt x="1012" y="965"/>
                    <a:pt x="1012" y="679"/>
                  </a:cubicBezTo>
                  <a:lnTo>
                    <a:pt x="1012" y="500"/>
                  </a:lnTo>
                  <a:cubicBezTo>
                    <a:pt x="1012" y="239"/>
                    <a:pt x="786" y="0"/>
                    <a:pt x="51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780" name="Google Shape;12780;p83"/>
          <p:cNvGrpSpPr/>
          <p:nvPr/>
        </p:nvGrpSpPr>
        <p:grpSpPr>
          <a:xfrm>
            <a:off x="5534225" y="3289027"/>
            <a:ext cx="473472" cy="346112"/>
            <a:chOff x="4150669" y="2466770"/>
            <a:chExt cx="355104" cy="259584"/>
          </a:xfrm>
          <a:solidFill>
            <a:srgbClr val="D2DE00"/>
          </a:solidFill>
        </p:grpSpPr>
        <p:sp>
          <p:nvSpPr>
            <p:cNvPr id="12781" name="Google Shape;12781;p83"/>
            <p:cNvSpPr/>
            <p:nvPr/>
          </p:nvSpPr>
          <p:spPr>
            <a:xfrm>
              <a:off x="4150669" y="2466770"/>
              <a:ext cx="355104" cy="259584"/>
            </a:xfrm>
            <a:custGeom>
              <a:avLst/>
              <a:gdLst/>
              <a:ahLst/>
              <a:cxnLst/>
              <a:rect l="l" t="t" r="r" b="b"/>
              <a:pathLst>
                <a:path w="11097" h="8112" extrusionOk="0">
                  <a:moveTo>
                    <a:pt x="4060" y="349"/>
                  </a:moveTo>
                  <a:cubicBezTo>
                    <a:pt x="5489" y="718"/>
                    <a:pt x="6632" y="1504"/>
                    <a:pt x="7382" y="2266"/>
                  </a:cubicBezTo>
                  <a:cubicBezTo>
                    <a:pt x="6965" y="2051"/>
                    <a:pt x="6560" y="1897"/>
                    <a:pt x="6263" y="1766"/>
                  </a:cubicBezTo>
                  <a:cubicBezTo>
                    <a:pt x="5322" y="1420"/>
                    <a:pt x="4298" y="1170"/>
                    <a:pt x="3560" y="1123"/>
                  </a:cubicBezTo>
                  <a:lnTo>
                    <a:pt x="4060" y="349"/>
                  </a:lnTo>
                  <a:close/>
                  <a:moveTo>
                    <a:pt x="3322" y="1397"/>
                  </a:moveTo>
                  <a:cubicBezTo>
                    <a:pt x="4036" y="1409"/>
                    <a:pt x="5144" y="1647"/>
                    <a:pt x="6144" y="2040"/>
                  </a:cubicBezTo>
                  <a:cubicBezTo>
                    <a:pt x="7370" y="2504"/>
                    <a:pt x="8275" y="3052"/>
                    <a:pt x="8704" y="3635"/>
                  </a:cubicBezTo>
                  <a:cubicBezTo>
                    <a:pt x="8737" y="3676"/>
                    <a:pt x="8783" y="3697"/>
                    <a:pt x="8829" y="3697"/>
                  </a:cubicBezTo>
                  <a:cubicBezTo>
                    <a:pt x="8864" y="3697"/>
                    <a:pt x="8899" y="3685"/>
                    <a:pt x="8930" y="3659"/>
                  </a:cubicBezTo>
                  <a:cubicBezTo>
                    <a:pt x="9001" y="3599"/>
                    <a:pt x="9013" y="3516"/>
                    <a:pt x="8954" y="3433"/>
                  </a:cubicBezTo>
                  <a:cubicBezTo>
                    <a:pt x="8930" y="3397"/>
                    <a:pt x="8882" y="3349"/>
                    <a:pt x="8858" y="3314"/>
                  </a:cubicBezTo>
                  <a:cubicBezTo>
                    <a:pt x="9668" y="3004"/>
                    <a:pt x="10240" y="2480"/>
                    <a:pt x="10597" y="2087"/>
                  </a:cubicBezTo>
                  <a:lnTo>
                    <a:pt x="10597" y="2087"/>
                  </a:lnTo>
                  <a:lnTo>
                    <a:pt x="10251" y="3956"/>
                  </a:lnTo>
                  <a:cubicBezTo>
                    <a:pt x="10204" y="4230"/>
                    <a:pt x="10204" y="4504"/>
                    <a:pt x="10251" y="4778"/>
                  </a:cubicBezTo>
                  <a:lnTo>
                    <a:pt x="10597" y="6647"/>
                  </a:lnTo>
                  <a:cubicBezTo>
                    <a:pt x="10251" y="6266"/>
                    <a:pt x="9692" y="5742"/>
                    <a:pt x="8870" y="5433"/>
                  </a:cubicBezTo>
                  <a:cubicBezTo>
                    <a:pt x="9132" y="5123"/>
                    <a:pt x="9335" y="4766"/>
                    <a:pt x="9335" y="4373"/>
                  </a:cubicBezTo>
                  <a:cubicBezTo>
                    <a:pt x="9335" y="4302"/>
                    <a:pt x="9311" y="4207"/>
                    <a:pt x="9299" y="4135"/>
                  </a:cubicBezTo>
                  <a:cubicBezTo>
                    <a:pt x="9288" y="4059"/>
                    <a:pt x="9207" y="4003"/>
                    <a:pt x="9130" y="4003"/>
                  </a:cubicBezTo>
                  <a:cubicBezTo>
                    <a:pt x="9123" y="4003"/>
                    <a:pt x="9116" y="4003"/>
                    <a:pt x="9108" y="4004"/>
                  </a:cubicBezTo>
                  <a:cubicBezTo>
                    <a:pt x="9013" y="4016"/>
                    <a:pt x="8954" y="4111"/>
                    <a:pt x="8977" y="4195"/>
                  </a:cubicBezTo>
                  <a:cubicBezTo>
                    <a:pt x="8989" y="4254"/>
                    <a:pt x="8989" y="4314"/>
                    <a:pt x="8989" y="4373"/>
                  </a:cubicBezTo>
                  <a:cubicBezTo>
                    <a:pt x="8989" y="4730"/>
                    <a:pt x="8775" y="5099"/>
                    <a:pt x="8358" y="5469"/>
                  </a:cubicBezTo>
                  <a:cubicBezTo>
                    <a:pt x="7989" y="5802"/>
                    <a:pt x="7442" y="6135"/>
                    <a:pt x="6787" y="6433"/>
                  </a:cubicBezTo>
                  <a:cubicBezTo>
                    <a:pt x="5620" y="6957"/>
                    <a:pt x="4215" y="7302"/>
                    <a:pt x="3322" y="7326"/>
                  </a:cubicBezTo>
                  <a:cubicBezTo>
                    <a:pt x="4155" y="6576"/>
                    <a:pt x="4644" y="5492"/>
                    <a:pt x="4644" y="4361"/>
                  </a:cubicBezTo>
                  <a:cubicBezTo>
                    <a:pt x="4644" y="4004"/>
                    <a:pt x="4596" y="3647"/>
                    <a:pt x="4513" y="3302"/>
                  </a:cubicBezTo>
                  <a:cubicBezTo>
                    <a:pt x="4481" y="3227"/>
                    <a:pt x="4410" y="3181"/>
                    <a:pt x="4336" y="3181"/>
                  </a:cubicBezTo>
                  <a:cubicBezTo>
                    <a:pt x="4327" y="3181"/>
                    <a:pt x="4319" y="3181"/>
                    <a:pt x="4310" y="3183"/>
                  </a:cubicBezTo>
                  <a:cubicBezTo>
                    <a:pt x="4227" y="3218"/>
                    <a:pt x="4179" y="3302"/>
                    <a:pt x="4191" y="3385"/>
                  </a:cubicBezTo>
                  <a:cubicBezTo>
                    <a:pt x="4286" y="3695"/>
                    <a:pt x="4334" y="4016"/>
                    <a:pt x="4334" y="4349"/>
                  </a:cubicBezTo>
                  <a:cubicBezTo>
                    <a:pt x="4334" y="5504"/>
                    <a:pt x="3774" y="6600"/>
                    <a:pt x="2858" y="7278"/>
                  </a:cubicBezTo>
                  <a:cubicBezTo>
                    <a:pt x="2096" y="7183"/>
                    <a:pt x="1512" y="6862"/>
                    <a:pt x="1096" y="6290"/>
                  </a:cubicBezTo>
                  <a:cubicBezTo>
                    <a:pt x="857" y="5957"/>
                    <a:pt x="738" y="5623"/>
                    <a:pt x="679" y="5433"/>
                  </a:cubicBezTo>
                  <a:cubicBezTo>
                    <a:pt x="1072" y="5338"/>
                    <a:pt x="1500" y="5099"/>
                    <a:pt x="1727" y="4718"/>
                  </a:cubicBezTo>
                  <a:cubicBezTo>
                    <a:pt x="1750" y="4718"/>
                    <a:pt x="1786" y="4707"/>
                    <a:pt x="1810" y="4707"/>
                  </a:cubicBezTo>
                  <a:cubicBezTo>
                    <a:pt x="1905" y="4683"/>
                    <a:pt x="1965" y="4599"/>
                    <a:pt x="1953" y="4504"/>
                  </a:cubicBezTo>
                  <a:cubicBezTo>
                    <a:pt x="1931" y="4428"/>
                    <a:pt x="1859" y="4372"/>
                    <a:pt x="1775" y="4372"/>
                  </a:cubicBezTo>
                  <a:cubicBezTo>
                    <a:pt x="1767" y="4372"/>
                    <a:pt x="1759" y="4372"/>
                    <a:pt x="1750" y="4373"/>
                  </a:cubicBezTo>
                  <a:cubicBezTo>
                    <a:pt x="1571" y="4402"/>
                    <a:pt x="1406" y="4413"/>
                    <a:pt x="1255" y="4413"/>
                  </a:cubicBezTo>
                  <a:cubicBezTo>
                    <a:pt x="775" y="4413"/>
                    <a:pt x="446" y="4297"/>
                    <a:pt x="310" y="4242"/>
                  </a:cubicBezTo>
                  <a:cubicBezTo>
                    <a:pt x="357" y="2802"/>
                    <a:pt x="1441" y="1611"/>
                    <a:pt x="2846" y="1409"/>
                  </a:cubicBezTo>
                  <a:cubicBezTo>
                    <a:pt x="3036" y="1551"/>
                    <a:pt x="3203" y="1706"/>
                    <a:pt x="3358" y="1885"/>
                  </a:cubicBezTo>
                  <a:cubicBezTo>
                    <a:pt x="3393" y="1921"/>
                    <a:pt x="3441" y="1944"/>
                    <a:pt x="3477" y="1944"/>
                  </a:cubicBezTo>
                  <a:cubicBezTo>
                    <a:pt x="3524" y="1944"/>
                    <a:pt x="3560" y="1932"/>
                    <a:pt x="3584" y="1909"/>
                  </a:cubicBezTo>
                  <a:cubicBezTo>
                    <a:pt x="3643" y="1849"/>
                    <a:pt x="3655" y="1742"/>
                    <a:pt x="3596" y="1682"/>
                  </a:cubicBezTo>
                  <a:cubicBezTo>
                    <a:pt x="3512" y="1575"/>
                    <a:pt x="3417" y="1492"/>
                    <a:pt x="3322" y="1397"/>
                  </a:cubicBezTo>
                  <a:close/>
                  <a:moveTo>
                    <a:pt x="6489" y="6933"/>
                  </a:moveTo>
                  <a:cubicBezTo>
                    <a:pt x="6489" y="7278"/>
                    <a:pt x="6608" y="7576"/>
                    <a:pt x="6691" y="7766"/>
                  </a:cubicBezTo>
                  <a:cubicBezTo>
                    <a:pt x="6546" y="7784"/>
                    <a:pt x="6400" y="7792"/>
                    <a:pt x="6256" y="7792"/>
                  </a:cubicBezTo>
                  <a:cubicBezTo>
                    <a:pt x="5624" y="7792"/>
                    <a:pt x="5025" y="7640"/>
                    <a:pt x="4608" y="7505"/>
                  </a:cubicBezTo>
                  <a:cubicBezTo>
                    <a:pt x="5227" y="7374"/>
                    <a:pt x="5882" y="7171"/>
                    <a:pt x="6489" y="6933"/>
                  </a:cubicBezTo>
                  <a:close/>
                  <a:moveTo>
                    <a:pt x="4030" y="1"/>
                  </a:moveTo>
                  <a:cubicBezTo>
                    <a:pt x="3977" y="1"/>
                    <a:pt x="3921" y="25"/>
                    <a:pt x="3882" y="75"/>
                  </a:cubicBezTo>
                  <a:lnTo>
                    <a:pt x="3203" y="1123"/>
                  </a:lnTo>
                  <a:cubicBezTo>
                    <a:pt x="1429" y="1159"/>
                    <a:pt x="0" y="2623"/>
                    <a:pt x="0" y="4397"/>
                  </a:cubicBezTo>
                  <a:cubicBezTo>
                    <a:pt x="0" y="4457"/>
                    <a:pt x="24" y="4492"/>
                    <a:pt x="72" y="4528"/>
                  </a:cubicBezTo>
                  <a:cubicBezTo>
                    <a:pt x="83" y="4540"/>
                    <a:pt x="524" y="4790"/>
                    <a:pt x="1250" y="4790"/>
                  </a:cubicBezTo>
                  <a:lnTo>
                    <a:pt x="1274" y="4790"/>
                  </a:lnTo>
                  <a:cubicBezTo>
                    <a:pt x="1060" y="5016"/>
                    <a:pt x="726" y="5147"/>
                    <a:pt x="464" y="5183"/>
                  </a:cubicBezTo>
                  <a:cubicBezTo>
                    <a:pt x="417" y="5183"/>
                    <a:pt x="369" y="5207"/>
                    <a:pt x="357" y="5242"/>
                  </a:cubicBezTo>
                  <a:cubicBezTo>
                    <a:pt x="322" y="5266"/>
                    <a:pt x="310" y="5314"/>
                    <a:pt x="322" y="5361"/>
                  </a:cubicBezTo>
                  <a:cubicBezTo>
                    <a:pt x="322" y="5385"/>
                    <a:pt x="417" y="5945"/>
                    <a:pt x="834" y="6516"/>
                  </a:cubicBezTo>
                  <a:cubicBezTo>
                    <a:pt x="1203" y="7040"/>
                    <a:pt x="1953" y="7671"/>
                    <a:pt x="3286" y="7671"/>
                  </a:cubicBezTo>
                  <a:cubicBezTo>
                    <a:pt x="3512" y="7671"/>
                    <a:pt x="3751" y="7647"/>
                    <a:pt x="4013" y="7612"/>
                  </a:cubicBezTo>
                  <a:cubicBezTo>
                    <a:pt x="4203" y="7695"/>
                    <a:pt x="5179" y="8112"/>
                    <a:pt x="6251" y="8112"/>
                  </a:cubicBezTo>
                  <a:cubicBezTo>
                    <a:pt x="6489" y="8112"/>
                    <a:pt x="6739" y="8100"/>
                    <a:pt x="6977" y="8040"/>
                  </a:cubicBezTo>
                  <a:cubicBezTo>
                    <a:pt x="7025" y="8028"/>
                    <a:pt x="7072" y="7993"/>
                    <a:pt x="7096" y="7945"/>
                  </a:cubicBezTo>
                  <a:cubicBezTo>
                    <a:pt x="7108" y="7909"/>
                    <a:pt x="7108" y="7850"/>
                    <a:pt x="7084" y="7802"/>
                  </a:cubicBezTo>
                  <a:cubicBezTo>
                    <a:pt x="7084" y="7802"/>
                    <a:pt x="6787" y="7314"/>
                    <a:pt x="6822" y="6790"/>
                  </a:cubicBezTo>
                  <a:cubicBezTo>
                    <a:pt x="6870" y="6778"/>
                    <a:pt x="6906" y="6754"/>
                    <a:pt x="6941" y="6743"/>
                  </a:cubicBezTo>
                  <a:cubicBezTo>
                    <a:pt x="7442" y="6516"/>
                    <a:pt x="8120" y="6159"/>
                    <a:pt x="8632" y="5707"/>
                  </a:cubicBezTo>
                  <a:cubicBezTo>
                    <a:pt x="10073" y="6183"/>
                    <a:pt x="10751" y="7433"/>
                    <a:pt x="10775" y="7445"/>
                  </a:cubicBezTo>
                  <a:cubicBezTo>
                    <a:pt x="10799" y="7505"/>
                    <a:pt x="10859" y="7528"/>
                    <a:pt x="10918" y="7528"/>
                  </a:cubicBezTo>
                  <a:cubicBezTo>
                    <a:pt x="10930" y="7528"/>
                    <a:pt x="10954" y="7528"/>
                    <a:pt x="10978" y="7516"/>
                  </a:cubicBezTo>
                  <a:cubicBezTo>
                    <a:pt x="11049" y="7493"/>
                    <a:pt x="11097" y="7409"/>
                    <a:pt x="11085" y="7338"/>
                  </a:cubicBezTo>
                  <a:lnTo>
                    <a:pt x="10597" y="4754"/>
                  </a:lnTo>
                  <a:cubicBezTo>
                    <a:pt x="10561" y="4516"/>
                    <a:pt x="10561" y="4278"/>
                    <a:pt x="10597" y="4040"/>
                  </a:cubicBezTo>
                  <a:lnTo>
                    <a:pt x="11061" y="1444"/>
                  </a:lnTo>
                  <a:cubicBezTo>
                    <a:pt x="11073" y="1373"/>
                    <a:pt x="11025" y="1301"/>
                    <a:pt x="10954" y="1266"/>
                  </a:cubicBezTo>
                  <a:cubicBezTo>
                    <a:pt x="10936" y="1260"/>
                    <a:pt x="10917" y="1257"/>
                    <a:pt x="10897" y="1257"/>
                  </a:cubicBezTo>
                  <a:cubicBezTo>
                    <a:pt x="10839" y="1257"/>
                    <a:pt x="10781" y="1284"/>
                    <a:pt x="10763" y="1337"/>
                  </a:cubicBezTo>
                  <a:cubicBezTo>
                    <a:pt x="10763" y="1361"/>
                    <a:pt x="10073" y="2611"/>
                    <a:pt x="8632" y="3087"/>
                  </a:cubicBezTo>
                  <a:cubicBezTo>
                    <a:pt x="8525" y="2980"/>
                    <a:pt x="8406" y="2885"/>
                    <a:pt x="8287" y="2802"/>
                  </a:cubicBezTo>
                  <a:cubicBezTo>
                    <a:pt x="8120" y="2563"/>
                    <a:pt x="7644" y="1956"/>
                    <a:pt x="6834" y="1325"/>
                  </a:cubicBezTo>
                  <a:cubicBezTo>
                    <a:pt x="6001" y="682"/>
                    <a:pt x="5060" y="242"/>
                    <a:pt x="4060" y="4"/>
                  </a:cubicBezTo>
                  <a:cubicBezTo>
                    <a:pt x="4050" y="2"/>
                    <a:pt x="4040" y="1"/>
                    <a:pt x="40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82" name="Google Shape;12782;p83"/>
            <p:cNvSpPr/>
            <p:nvPr/>
          </p:nvSpPr>
          <p:spPr>
            <a:xfrm>
              <a:off x="4270285" y="2538098"/>
              <a:ext cx="17184" cy="19872"/>
            </a:xfrm>
            <a:custGeom>
              <a:avLst/>
              <a:gdLst/>
              <a:ahLst/>
              <a:cxnLst/>
              <a:rect l="l" t="t" r="r" b="b"/>
              <a:pathLst>
                <a:path w="537" h="621" extrusionOk="0">
                  <a:moveTo>
                    <a:pt x="184" y="1"/>
                  </a:moveTo>
                  <a:cubicBezTo>
                    <a:pt x="155" y="1"/>
                    <a:pt x="125" y="9"/>
                    <a:pt x="96" y="25"/>
                  </a:cubicBezTo>
                  <a:cubicBezTo>
                    <a:pt x="25" y="61"/>
                    <a:pt x="1" y="168"/>
                    <a:pt x="36" y="239"/>
                  </a:cubicBezTo>
                  <a:cubicBezTo>
                    <a:pt x="96" y="334"/>
                    <a:pt x="144" y="418"/>
                    <a:pt x="191" y="525"/>
                  </a:cubicBezTo>
                  <a:cubicBezTo>
                    <a:pt x="215" y="584"/>
                    <a:pt x="275" y="620"/>
                    <a:pt x="334" y="620"/>
                  </a:cubicBezTo>
                  <a:cubicBezTo>
                    <a:pt x="370" y="620"/>
                    <a:pt x="382" y="620"/>
                    <a:pt x="417" y="596"/>
                  </a:cubicBezTo>
                  <a:cubicBezTo>
                    <a:pt x="489" y="561"/>
                    <a:pt x="536" y="454"/>
                    <a:pt x="489" y="382"/>
                  </a:cubicBezTo>
                  <a:cubicBezTo>
                    <a:pt x="441" y="275"/>
                    <a:pt x="382" y="168"/>
                    <a:pt x="322" y="84"/>
                  </a:cubicBezTo>
                  <a:cubicBezTo>
                    <a:pt x="291" y="30"/>
                    <a:pt x="239" y="1"/>
                    <a:pt x="18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83" name="Google Shape;12783;p83"/>
            <p:cNvSpPr/>
            <p:nvPr/>
          </p:nvSpPr>
          <p:spPr>
            <a:xfrm>
              <a:off x="4183437" y="2557170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00" y="334"/>
                  </a:moveTo>
                  <a:cubicBezTo>
                    <a:pt x="607" y="334"/>
                    <a:pt x="691" y="417"/>
                    <a:pt x="691" y="512"/>
                  </a:cubicBezTo>
                  <a:lnTo>
                    <a:pt x="691" y="691"/>
                  </a:lnTo>
                  <a:cubicBezTo>
                    <a:pt x="691" y="798"/>
                    <a:pt x="595" y="870"/>
                    <a:pt x="500" y="870"/>
                  </a:cubicBezTo>
                  <a:cubicBezTo>
                    <a:pt x="405" y="870"/>
                    <a:pt x="322" y="774"/>
                    <a:pt x="322" y="691"/>
                  </a:cubicBezTo>
                  <a:lnTo>
                    <a:pt x="322" y="512"/>
                  </a:lnTo>
                  <a:cubicBezTo>
                    <a:pt x="322" y="405"/>
                    <a:pt x="417" y="334"/>
                    <a:pt x="500" y="334"/>
                  </a:cubicBezTo>
                  <a:close/>
                  <a:moveTo>
                    <a:pt x="512" y="0"/>
                  </a:moveTo>
                  <a:cubicBezTo>
                    <a:pt x="226" y="0"/>
                    <a:pt x="0" y="227"/>
                    <a:pt x="0" y="512"/>
                  </a:cubicBezTo>
                  <a:lnTo>
                    <a:pt x="0" y="691"/>
                  </a:lnTo>
                  <a:cubicBezTo>
                    <a:pt x="0" y="965"/>
                    <a:pt x="226" y="1191"/>
                    <a:pt x="512" y="1191"/>
                  </a:cubicBezTo>
                  <a:cubicBezTo>
                    <a:pt x="786" y="1191"/>
                    <a:pt x="1012" y="965"/>
                    <a:pt x="1012" y="691"/>
                  </a:cubicBezTo>
                  <a:lnTo>
                    <a:pt x="1012" y="512"/>
                  </a:lnTo>
                  <a:cubicBezTo>
                    <a:pt x="1012" y="239"/>
                    <a:pt x="786" y="0"/>
                    <a:pt x="51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84" name="Google Shape;12784;p83"/>
            <p:cNvSpPr/>
            <p:nvPr/>
          </p:nvSpPr>
          <p:spPr>
            <a:xfrm>
              <a:off x="4309901" y="2589490"/>
              <a:ext cx="82720" cy="60672"/>
            </a:xfrm>
            <a:custGeom>
              <a:avLst/>
              <a:gdLst/>
              <a:ahLst/>
              <a:cxnLst/>
              <a:rect l="l" t="t" r="r" b="b"/>
              <a:pathLst>
                <a:path w="2585" h="1896" extrusionOk="0">
                  <a:moveTo>
                    <a:pt x="1005" y="1"/>
                  </a:moveTo>
                  <a:cubicBezTo>
                    <a:pt x="911" y="1"/>
                    <a:pt x="851" y="2"/>
                    <a:pt x="846" y="2"/>
                  </a:cubicBezTo>
                  <a:cubicBezTo>
                    <a:pt x="751" y="2"/>
                    <a:pt x="680" y="86"/>
                    <a:pt x="680" y="169"/>
                  </a:cubicBezTo>
                  <a:cubicBezTo>
                    <a:pt x="680" y="264"/>
                    <a:pt x="751" y="336"/>
                    <a:pt x="846" y="336"/>
                  </a:cubicBezTo>
                  <a:cubicBezTo>
                    <a:pt x="899" y="335"/>
                    <a:pt x="953" y="334"/>
                    <a:pt x="1006" y="334"/>
                  </a:cubicBezTo>
                  <a:cubicBezTo>
                    <a:pt x="1570" y="334"/>
                    <a:pt x="2108" y="391"/>
                    <a:pt x="2227" y="467"/>
                  </a:cubicBezTo>
                  <a:cubicBezTo>
                    <a:pt x="2204" y="514"/>
                    <a:pt x="2180" y="633"/>
                    <a:pt x="2120" y="764"/>
                  </a:cubicBezTo>
                  <a:lnTo>
                    <a:pt x="1465" y="657"/>
                  </a:lnTo>
                  <a:cubicBezTo>
                    <a:pt x="1457" y="656"/>
                    <a:pt x="1449" y="656"/>
                    <a:pt x="1441" y="656"/>
                  </a:cubicBezTo>
                  <a:cubicBezTo>
                    <a:pt x="1357" y="656"/>
                    <a:pt x="1287" y="713"/>
                    <a:pt x="1287" y="800"/>
                  </a:cubicBezTo>
                  <a:cubicBezTo>
                    <a:pt x="1275" y="883"/>
                    <a:pt x="1334" y="979"/>
                    <a:pt x="1418" y="979"/>
                  </a:cubicBezTo>
                  <a:lnTo>
                    <a:pt x="1954" y="1062"/>
                  </a:lnTo>
                  <a:cubicBezTo>
                    <a:pt x="1763" y="1372"/>
                    <a:pt x="1584" y="1550"/>
                    <a:pt x="1489" y="1574"/>
                  </a:cubicBezTo>
                  <a:cubicBezTo>
                    <a:pt x="1476" y="1578"/>
                    <a:pt x="1462" y="1580"/>
                    <a:pt x="1445" y="1580"/>
                  </a:cubicBezTo>
                  <a:cubicBezTo>
                    <a:pt x="1220" y="1580"/>
                    <a:pt x="687" y="1209"/>
                    <a:pt x="299" y="776"/>
                  </a:cubicBezTo>
                  <a:cubicBezTo>
                    <a:pt x="267" y="739"/>
                    <a:pt x="227" y="721"/>
                    <a:pt x="186" y="721"/>
                  </a:cubicBezTo>
                  <a:cubicBezTo>
                    <a:pt x="149" y="721"/>
                    <a:pt x="113" y="736"/>
                    <a:pt x="84" y="764"/>
                  </a:cubicBezTo>
                  <a:cubicBezTo>
                    <a:pt x="25" y="824"/>
                    <a:pt x="1" y="931"/>
                    <a:pt x="60" y="991"/>
                  </a:cubicBezTo>
                  <a:cubicBezTo>
                    <a:pt x="275" y="1205"/>
                    <a:pt x="537" y="1455"/>
                    <a:pt x="775" y="1634"/>
                  </a:cubicBezTo>
                  <a:cubicBezTo>
                    <a:pt x="1049" y="1800"/>
                    <a:pt x="1275" y="1896"/>
                    <a:pt x="1454" y="1896"/>
                  </a:cubicBezTo>
                  <a:cubicBezTo>
                    <a:pt x="1489" y="1896"/>
                    <a:pt x="1549" y="1896"/>
                    <a:pt x="1596" y="1884"/>
                  </a:cubicBezTo>
                  <a:cubicBezTo>
                    <a:pt x="1751" y="1836"/>
                    <a:pt x="1930" y="1669"/>
                    <a:pt x="2108" y="1407"/>
                  </a:cubicBezTo>
                  <a:cubicBezTo>
                    <a:pt x="2251" y="1193"/>
                    <a:pt x="2382" y="943"/>
                    <a:pt x="2477" y="741"/>
                  </a:cubicBezTo>
                  <a:cubicBezTo>
                    <a:pt x="2573" y="526"/>
                    <a:pt x="2585" y="395"/>
                    <a:pt x="2537" y="300"/>
                  </a:cubicBezTo>
                  <a:cubicBezTo>
                    <a:pt x="2454" y="145"/>
                    <a:pt x="2180" y="50"/>
                    <a:pt x="1584" y="26"/>
                  </a:cubicBezTo>
                  <a:cubicBezTo>
                    <a:pt x="1363" y="5"/>
                    <a:pt x="1146" y="1"/>
                    <a:pt x="100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785" name="Google Shape;12785;p83"/>
          <p:cNvGrpSpPr/>
          <p:nvPr/>
        </p:nvGrpSpPr>
        <p:grpSpPr>
          <a:xfrm>
            <a:off x="6266257" y="3233261"/>
            <a:ext cx="472448" cy="471979"/>
            <a:chOff x="4699693" y="2424946"/>
            <a:chExt cx="354336" cy="353984"/>
          </a:xfrm>
          <a:solidFill>
            <a:srgbClr val="D2DE00"/>
          </a:solidFill>
        </p:grpSpPr>
        <p:sp>
          <p:nvSpPr>
            <p:cNvPr id="12786" name="Google Shape;12786;p83"/>
            <p:cNvSpPr/>
            <p:nvPr/>
          </p:nvSpPr>
          <p:spPr>
            <a:xfrm>
              <a:off x="4699693" y="2424946"/>
              <a:ext cx="354336" cy="353984"/>
            </a:xfrm>
            <a:custGeom>
              <a:avLst/>
              <a:gdLst/>
              <a:ahLst/>
              <a:cxnLst/>
              <a:rect l="l" t="t" r="r" b="b"/>
              <a:pathLst>
                <a:path w="11073" h="11062" extrusionOk="0">
                  <a:moveTo>
                    <a:pt x="8144" y="358"/>
                  </a:moveTo>
                  <a:lnTo>
                    <a:pt x="8144" y="358"/>
                  </a:lnTo>
                  <a:cubicBezTo>
                    <a:pt x="7751" y="715"/>
                    <a:pt x="7191" y="1311"/>
                    <a:pt x="6977" y="1965"/>
                  </a:cubicBezTo>
                  <a:cubicBezTo>
                    <a:pt x="6429" y="1680"/>
                    <a:pt x="5822" y="1537"/>
                    <a:pt x="5179" y="1537"/>
                  </a:cubicBezTo>
                  <a:cubicBezTo>
                    <a:pt x="4917" y="1537"/>
                    <a:pt x="4643" y="1549"/>
                    <a:pt x="4393" y="1573"/>
                  </a:cubicBezTo>
                  <a:cubicBezTo>
                    <a:pt x="5286" y="1084"/>
                    <a:pt x="6239" y="775"/>
                    <a:pt x="6941" y="596"/>
                  </a:cubicBezTo>
                  <a:cubicBezTo>
                    <a:pt x="7418" y="477"/>
                    <a:pt x="7834" y="406"/>
                    <a:pt x="8144" y="358"/>
                  </a:cubicBezTo>
                  <a:close/>
                  <a:moveTo>
                    <a:pt x="8263" y="3585"/>
                  </a:moveTo>
                  <a:cubicBezTo>
                    <a:pt x="8442" y="3870"/>
                    <a:pt x="8573" y="4168"/>
                    <a:pt x="8680" y="4478"/>
                  </a:cubicBezTo>
                  <a:cubicBezTo>
                    <a:pt x="8727" y="4609"/>
                    <a:pt x="8811" y="4728"/>
                    <a:pt x="8942" y="4787"/>
                  </a:cubicBezTo>
                  <a:cubicBezTo>
                    <a:pt x="9013" y="4817"/>
                    <a:pt x="9085" y="4832"/>
                    <a:pt x="9154" y="4832"/>
                  </a:cubicBezTo>
                  <a:cubicBezTo>
                    <a:pt x="9224" y="4832"/>
                    <a:pt x="9293" y="4817"/>
                    <a:pt x="9358" y="4787"/>
                  </a:cubicBezTo>
                  <a:lnTo>
                    <a:pt x="10632" y="4251"/>
                  </a:lnTo>
                  <a:lnTo>
                    <a:pt x="10632" y="4251"/>
                  </a:lnTo>
                  <a:lnTo>
                    <a:pt x="10311" y="5192"/>
                  </a:lnTo>
                  <a:cubicBezTo>
                    <a:pt x="10239" y="5406"/>
                    <a:pt x="10239" y="5644"/>
                    <a:pt x="10311" y="5847"/>
                  </a:cubicBezTo>
                  <a:lnTo>
                    <a:pt x="10632" y="6787"/>
                  </a:lnTo>
                  <a:lnTo>
                    <a:pt x="9358" y="6252"/>
                  </a:lnTo>
                  <a:cubicBezTo>
                    <a:pt x="9293" y="6222"/>
                    <a:pt x="9221" y="6207"/>
                    <a:pt x="9150" y="6207"/>
                  </a:cubicBezTo>
                  <a:cubicBezTo>
                    <a:pt x="9079" y="6207"/>
                    <a:pt x="9007" y="6222"/>
                    <a:pt x="8942" y="6252"/>
                  </a:cubicBezTo>
                  <a:cubicBezTo>
                    <a:pt x="8811" y="6311"/>
                    <a:pt x="8727" y="6430"/>
                    <a:pt x="8680" y="6561"/>
                  </a:cubicBezTo>
                  <a:cubicBezTo>
                    <a:pt x="8584" y="6871"/>
                    <a:pt x="8442" y="7192"/>
                    <a:pt x="8263" y="7454"/>
                  </a:cubicBezTo>
                  <a:cubicBezTo>
                    <a:pt x="8144" y="6871"/>
                    <a:pt x="8084" y="6204"/>
                    <a:pt x="8084" y="5525"/>
                  </a:cubicBezTo>
                  <a:cubicBezTo>
                    <a:pt x="8084" y="4835"/>
                    <a:pt x="8144" y="4168"/>
                    <a:pt x="8263" y="3585"/>
                  </a:cubicBezTo>
                  <a:close/>
                  <a:moveTo>
                    <a:pt x="3084" y="2382"/>
                  </a:moveTo>
                  <a:cubicBezTo>
                    <a:pt x="2774" y="3323"/>
                    <a:pt x="2608" y="4406"/>
                    <a:pt x="2608" y="5549"/>
                  </a:cubicBezTo>
                  <a:cubicBezTo>
                    <a:pt x="2608" y="6680"/>
                    <a:pt x="2774" y="7764"/>
                    <a:pt x="3084" y="8716"/>
                  </a:cubicBezTo>
                  <a:cubicBezTo>
                    <a:pt x="2917" y="8597"/>
                    <a:pt x="2774" y="8502"/>
                    <a:pt x="2631" y="8395"/>
                  </a:cubicBezTo>
                  <a:cubicBezTo>
                    <a:pt x="2024" y="7919"/>
                    <a:pt x="1607" y="7276"/>
                    <a:pt x="1191" y="6657"/>
                  </a:cubicBezTo>
                  <a:cubicBezTo>
                    <a:pt x="941" y="6264"/>
                    <a:pt x="691" y="5883"/>
                    <a:pt x="393" y="5537"/>
                  </a:cubicBezTo>
                  <a:cubicBezTo>
                    <a:pt x="691" y="5180"/>
                    <a:pt x="953" y="4787"/>
                    <a:pt x="1191" y="4418"/>
                  </a:cubicBezTo>
                  <a:cubicBezTo>
                    <a:pt x="1607" y="3799"/>
                    <a:pt x="2036" y="3156"/>
                    <a:pt x="2631" y="2680"/>
                  </a:cubicBezTo>
                  <a:cubicBezTo>
                    <a:pt x="2786" y="2573"/>
                    <a:pt x="2929" y="2466"/>
                    <a:pt x="3084" y="2382"/>
                  </a:cubicBezTo>
                  <a:close/>
                  <a:moveTo>
                    <a:pt x="6370" y="2073"/>
                  </a:moveTo>
                  <a:cubicBezTo>
                    <a:pt x="6668" y="2168"/>
                    <a:pt x="6965" y="2323"/>
                    <a:pt x="7239" y="2501"/>
                  </a:cubicBezTo>
                  <a:cubicBezTo>
                    <a:pt x="7180" y="2680"/>
                    <a:pt x="7132" y="2858"/>
                    <a:pt x="7084" y="3049"/>
                  </a:cubicBezTo>
                  <a:cubicBezTo>
                    <a:pt x="7072" y="3144"/>
                    <a:pt x="7120" y="3228"/>
                    <a:pt x="7203" y="3239"/>
                  </a:cubicBezTo>
                  <a:lnTo>
                    <a:pt x="7251" y="3239"/>
                  </a:lnTo>
                  <a:cubicBezTo>
                    <a:pt x="7322" y="3239"/>
                    <a:pt x="7382" y="3204"/>
                    <a:pt x="7406" y="3120"/>
                  </a:cubicBezTo>
                  <a:cubicBezTo>
                    <a:pt x="7441" y="2977"/>
                    <a:pt x="7489" y="2847"/>
                    <a:pt x="7525" y="2704"/>
                  </a:cubicBezTo>
                  <a:cubicBezTo>
                    <a:pt x="7727" y="2858"/>
                    <a:pt x="7882" y="3037"/>
                    <a:pt x="8037" y="3228"/>
                  </a:cubicBezTo>
                  <a:cubicBezTo>
                    <a:pt x="7870" y="3894"/>
                    <a:pt x="7787" y="4704"/>
                    <a:pt x="7787" y="5525"/>
                  </a:cubicBezTo>
                  <a:cubicBezTo>
                    <a:pt x="7787" y="6335"/>
                    <a:pt x="7870" y="7145"/>
                    <a:pt x="8037" y="7811"/>
                  </a:cubicBezTo>
                  <a:cubicBezTo>
                    <a:pt x="7870" y="7990"/>
                    <a:pt x="7691" y="8169"/>
                    <a:pt x="7501" y="8335"/>
                  </a:cubicBezTo>
                  <a:cubicBezTo>
                    <a:pt x="7263" y="7526"/>
                    <a:pt x="7120" y="6549"/>
                    <a:pt x="7120" y="5525"/>
                  </a:cubicBezTo>
                  <a:cubicBezTo>
                    <a:pt x="7120" y="4930"/>
                    <a:pt x="7156" y="4359"/>
                    <a:pt x="7251" y="3811"/>
                  </a:cubicBezTo>
                  <a:cubicBezTo>
                    <a:pt x="7263" y="3716"/>
                    <a:pt x="7203" y="3632"/>
                    <a:pt x="7120" y="3632"/>
                  </a:cubicBezTo>
                  <a:cubicBezTo>
                    <a:pt x="7112" y="3631"/>
                    <a:pt x="7104" y="3631"/>
                    <a:pt x="7096" y="3631"/>
                  </a:cubicBezTo>
                  <a:cubicBezTo>
                    <a:pt x="7011" y="3631"/>
                    <a:pt x="6941" y="3687"/>
                    <a:pt x="6941" y="3763"/>
                  </a:cubicBezTo>
                  <a:cubicBezTo>
                    <a:pt x="6846" y="4335"/>
                    <a:pt x="6799" y="4906"/>
                    <a:pt x="6799" y="5525"/>
                  </a:cubicBezTo>
                  <a:cubicBezTo>
                    <a:pt x="6799" y="6621"/>
                    <a:pt x="6953" y="7680"/>
                    <a:pt x="7239" y="8538"/>
                  </a:cubicBezTo>
                  <a:cubicBezTo>
                    <a:pt x="6965" y="8716"/>
                    <a:pt x="6668" y="8871"/>
                    <a:pt x="6370" y="8978"/>
                  </a:cubicBezTo>
                  <a:cubicBezTo>
                    <a:pt x="6167" y="8002"/>
                    <a:pt x="6060" y="6787"/>
                    <a:pt x="6060" y="5525"/>
                  </a:cubicBezTo>
                  <a:cubicBezTo>
                    <a:pt x="6060" y="4251"/>
                    <a:pt x="6179" y="3037"/>
                    <a:pt x="6370" y="2073"/>
                  </a:cubicBezTo>
                  <a:close/>
                  <a:moveTo>
                    <a:pt x="5429" y="1870"/>
                  </a:moveTo>
                  <a:cubicBezTo>
                    <a:pt x="5644" y="1894"/>
                    <a:pt x="5846" y="1930"/>
                    <a:pt x="6060" y="1977"/>
                  </a:cubicBezTo>
                  <a:cubicBezTo>
                    <a:pt x="5846" y="2977"/>
                    <a:pt x="5727" y="4228"/>
                    <a:pt x="5727" y="5525"/>
                  </a:cubicBezTo>
                  <a:cubicBezTo>
                    <a:pt x="5727" y="6811"/>
                    <a:pt x="5846" y="8061"/>
                    <a:pt x="6060" y="9062"/>
                  </a:cubicBezTo>
                  <a:cubicBezTo>
                    <a:pt x="5846" y="9109"/>
                    <a:pt x="5644" y="9157"/>
                    <a:pt x="5429" y="9169"/>
                  </a:cubicBezTo>
                  <a:cubicBezTo>
                    <a:pt x="5179" y="8157"/>
                    <a:pt x="5048" y="6859"/>
                    <a:pt x="5048" y="5525"/>
                  </a:cubicBezTo>
                  <a:cubicBezTo>
                    <a:pt x="5048" y="4180"/>
                    <a:pt x="5179" y="2906"/>
                    <a:pt x="5429" y="1870"/>
                  </a:cubicBezTo>
                  <a:close/>
                  <a:moveTo>
                    <a:pt x="5108" y="1894"/>
                  </a:moveTo>
                  <a:cubicBezTo>
                    <a:pt x="4870" y="2918"/>
                    <a:pt x="4739" y="4216"/>
                    <a:pt x="4739" y="5537"/>
                  </a:cubicBezTo>
                  <a:cubicBezTo>
                    <a:pt x="4739" y="6859"/>
                    <a:pt x="4870" y="8157"/>
                    <a:pt x="5108" y="9181"/>
                  </a:cubicBezTo>
                  <a:cubicBezTo>
                    <a:pt x="4834" y="9181"/>
                    <a:pt x="4572" y="9157"/>
                    <a:pt x="4334" y="9121"/>
                  </a:cubicBezTo>
                  <a:cubicBezTo>
                    <a:pt x="4096" y="8109"/>
                    <a:pt x="3965" y="6847"/>
                    <a:pt x="3965" y="5537"/>
                  </a:cubicBezTo>
                  <a:cubicBezTo>
                    <a:pt x="3965" y="4692"/>
                    <a:pt x="4001" y="3882"/>
                    <a:pt x="4108" y="3120"/>
                  </a:cubicBezTo>
                  <a:cubicBezTo>
                    <a:pt x="4120" y="3025"/>
                    <a:pt x="4060" y="2942"/>
                    <a:pt x="3977" y="2930"/>
                  </a:cubicBezTo>
                  <a:cubicBezTo>
                    <a:pt x="3969" y="2929"/>
                    <a:pt x="3961" y="2928"/>
                    <a:pt x="3953" y="2928"/>
                  </a:cubicBezTo>
                  <a:cubicBezTo>
                    <a:pt x="3870" y="2928"/>
                    <a:pt x="3809" y="2985"/>
                    <a:pt x="3798" y="3061"/>
                  </a:cubicBezTo>
                  <a:cubicBezTo>
                    <a:pt x="3691" y="3835"/>
                    <a:pt x="3631" y="4656"/>
                    <a:pt x="3631" y="5525"/>
                  </a:cubicBezTo>
                  <a:cubicBezTo>
                    <a:pt x="3631" y="6799"/>
                    <a:pt x="3751" y="8038"/>
                    <a:pt x="3977" y="9038"/>
                  </a:cubicBezTo>
                  <a:cubicBezTo>
                    <a:pt x="3810" y="8990"/>
                    <a:pt x="3643" y="8943"/>
                    <a:pt x="3477" y="8883"/>
                  </a:cubicBezTo>
                  <a:cubicBezTo>
                    <a:pt x="3108" y="7907"/>
                    <a:pt x="2905" y="6740"/>
                    <a:pt x="2905" y="5525"/>
                  </a:cubicBezTo>
                  <a:cubicBezTo>
                    <a:pt x="2905" y="4299"/>
                    <a:pt x="3096" y="3144"/>
                    <a:pt x="3477" y="2156"/>
                  </a:cubicBezTo>
                  <a:cubicBezTo>
                    <a:pt x="3631" y="2096"/>
                    <a:pt x="3798" y="2037"/>
                    <a:pt x="3977" y="2013"/>
                  </a:cubicBezTo>
                  <a:lnTo>
                    <a:pt x="3977" y="2013"/>
                  </a:lnTo>
                  <a:cubicBezTo>
                    <a:pt x="3941" y="2132"/>
                    <a:pt x="3929" y="2251"/>
                    <a:pt x="3893" y="2382"/>
                  </a:cubicBezTo>
                  <a:cubicBezTo>
                    <a:pt x="3881" y="2466"/>
                    <a:pt x="3941" y="2561"/>
                    <a:pt x="4036" y="2573"/>
                  </a:cubicBezTo>
                  <a:lnTo>
                    <a:pt x="4060" y="2573"/>
                  </a:lnTo>
                  <a:cubicBezTo>
                    <a:pt x="4132" y="2573"/>
                    <a:pt x="4215" y="2513"/>
                    <a:pt x="4227" y="2442"/>
                  </a:cubicBezTo>
                  <a:cubicBezTo>
                    <a:pt x="4262" y="2263"/>
                    <a:pt x="4298" y="2096"/>
                    <a:pt x="4334" y="1954"/>
                  </a:cubicBezTo>
                  <a:cubicBezTo>
                    <a:pt x="4572" y="1906"/>
                    <a:pt x="4834" y="1894"/>
                    <a:pt x="5108" y="1894"/>
                  </a:cubicBezTo>
                  <a:close/>
                  <a:moveTo>
                    <a:pt x="6953" y="9050"/>
                  </a:moveTo>
                  <a:cubicBezTo>
                    <a:pt x="7180" y="9716"/>
                    <a:pt x="7739" y="10312"/>
                    <a:pt x="8132" y="10669"/>
                  </a:cubicBezTo>
                  <a:cubicBezTo>
                    <a:pt x="7811" y="10621"/>
                    <a:pt x="7394" y="10550"/>
                    <a:pt x="6918" y="10431"/>
                  </a:cubicBezTo>
                  <a:cubicBezTo>
                    <a:pt x="6227" y="10252"/>
                    <a:pt x="5286" y="9955"/>
                    <a:pt x="4358" y="9431"/>
                  </a:cubicBezTo>
                  <a:lnTo>
                    <a:pt x="4358" y="9431"/>
                  </a:lnTo>
                  <a:cubicBezTo>
                    <a:pt x="4620" y="9466"/>
                    <a:pt x="4870" y="9478"/>
                    <a:pt x="5155" y="9478"/>
                  </a:cubicBezTo>
                  <a:cubicBezTo>
                    <a:pt x="5786" y="9478"/>
                    <a:pt x="6406" y="9323"/>
                    <a:pt x="6953" y="9050"/>
                  </a:cubicBezTo>
                  <a:close/>
                  <a:moveTo>
                    <a:pt x="8668" y="1"/>
                  </a:moveTo>
                  <a:cubicBezTo>
                    <a:pt x="8632" y="1"/>
                    <a:pt x="7906" y="49"/>
                    <a:pt x="6882" y="299"/>
                  </a:cubicBezTo>
                  <a:cubicBezTo>
                    <a:pt x="5941" y="537"/>
                    <a:pt x="4584" y="1001"/>
                    <a:pt x="3405" y="1858"/>
                  </a:cubicBezTo>
                  <a:cubicBezTo>
                    <a:pt x="3072" y="1989"/>
                    <a:pt x="2738" y="2168"/>
                    <a:pt x="2453" y="2406"/>
                  </a:cubicBezTo>
                  <a:cubicBezTo>
                    <a:pt x="1822" y="2918"/>
                    <a:pt x="1369" y="3585"/>
                    <a:pt x="941" y="4228"/>
                  </a:cubicBezTo>
                  <a:cubicBezTo>
                    <a:pt x="655" y="4656"/>
                    <a:pt x="393" y="5061"/>
                    <a:pt x="60" y="5418"/>
                  </a:cubicBezTo>
                  <a:cubicBezTo>
                    <a:pt x="0" y="5478"/>
                    <a:pt x="0" y="5561"/>
                    <a:pt x="60" y="5644"/>
                  </a:cubicBezTo>
                  <a:cubicBezTo>
                    <a:pt x="393" y="6002"/>
                    <a:pt x="655" y="6395"/>
                    <a:pt x="941" y="6835"/>
                  </a:cubicBezTo>
                  <a:cubicBezTo>
                    <a:pt x="1369" y="7466"/>
                    <a:pt x="1822" y="8145"/>
                    <a:pt x="2453" y="8645"/>
                  </a:cubicBezTo>
                  <a:cubicBezTo>
                    <a:pt x="2750" y="8871"/>
                    <a:pt x="3072" y="9062"/>
                    <a:pt x="3405" y="9193"/>
                  </a:cubicBezTo>
                  <a:cubicBezTo>
                    <a:pt x="4584" y="10062"/>
                    <a:pt x="5941" y="10538"/>
                    <a:pt x="6882" y="10764"/>
                  </a:cubicBezTo>
                  <a:cubicBezTo>
                    <a:pt x="7894" y="11014"/>
                    <a:pt x="8632" y="11062"/>
                    <a:pt x="8668" y="11062"/>
                  </a:cubicBezTo>
                  <a:lnTo>
                    <a:pt x="8680" y="11062"/>
                  </a:lnTo>
                  <a:cubicBezTo>
                    <a:pt x="8751" y="11062"/>
                    <a:pt x="8811" y="11014"/>
                    <a:pt x="8823" y="10955"/>
                  </a:cubicBezTo>
                  <a:cubicBezTo>
                    <a:pt x="8858" y="10871"/>
                    <a:pt x="8823" y="10800"/>
                    <a:pt x="8763" y="10776"/>
                  </a:cubicBezTo>
                  <a:cubicBezTo>
                    <a:pt x="8751" y="10752"/>
                    <a:pt x="7549" y="9883"/>
                    <a:pt x="7275" y="8907"/>
                  </a:cubicBezTo>
                  <a:cubicBezTo>
                    <a:pt x="7382" y="8847"/>
                    <a:pt x="7489" y="8776"/>
                    <a:pt x="7596" y="8692"/>
                  </a:cubicBezTo>
                  <a:cubicBezTo>
                    <a:pt x="8263" y="8181"/>
                    <a:pt x="8763" y="7454"/>
                    <a:pt x="9001" y="6645"/>
                  </a:cubicBezTo>
                  <a:cubicBezTo>
                    <a:pt x="9025" y="6609"/>
                    <a:pt x="9049" y="6561"/>
                    <a:pt x="9096" y="6549"/>
                  </a:cubicBezTo>
                  <a:cubicBezTo>
                    <a:pt x="9120" y="6531"/>
                    <a:pt x="9147" y="6523"/>
                    <a:pt x="9172" y="6523"/>
                  </a:cubicBezTo>
                  <a:cubicBezTo>
                    <a:pt x="9198" y="6523"/>
                    <a:pt x="9221" y="6531"/>
                    <a:pt x="9239" y="6549"/>
                  </a:cubicBezTo>
                  <a:lnTo>
                    <a:pt x="10835" y="7228"/>
                  </a:lnTo>
                  <a:cubicBezTo>
                    <a:pt x="10855" y="7240"/>
                    <a:pt x="10878" y="7246"/>
                    <a:pt x="10900" y="7246"/>
                  </a:cubicBezTo>
                  <a:cubicBezTo>
                    <a:pt x="10941" y="7246"/>
                    <a:pt x="10982" y="7227"/>
                    <a:pt x="11013" y="7204"/>
                  </a:cubicBezTo>
                  <a:cubicBezTo>
                    <a:pt x="11061" y="7157"/>
                    <a:pt x="11073" y="7097"/>
                    <a:pt x="11061" y="7038"/>
                  </a:cubicBezTo>
                  <a:lnTo>
                    <a:pt x="10632" y="5740"/>
                  </a:lnTo>
                  <a:cubicBezTo>
                    <a:pt x="10585" y="5597"/>
                    <a:pt x="10585" y="5442"/>
                    <a:pt x="10632" y="5299"/>
                  </a:cubicBezTo>
                  <a:lnTo>
                    <a:pt x="11061" y="4013"/>
                  </a:lnTo>
                  <a:cubicBezTo>
                    <a:pt x="11073" y="3954"/>
                    <a:pt x="11061" y="3882"/>
                    <a:pt x="11013" y="3847"/>
                  </a:cubicBezTo>
                  <a:cubicBezTo>
                    <a:pt x="10983" y="3824"/>
                    <a:pt x="10942" y="3810"/>
                    <a:pt x="10901" y="3810"/>
                  </a:cubicBezTo>
                  <a:cubicBezTo>
                    <a:pt x="10878" y="3810"/>
                    <a:pt x="10856" y="3814"/>
                    <a:pt x="10835" y="3823"/>
                  </a:cubicBezTo>
                  <a:lnTo>
                    <a:pt x="9239" y="4513"/>
                  </a:lnTo>
                  <a:cubicBezTo>
                    <a:pt x="9221" y="4519"/>
                    <a:pt x="9198" y="4522"/>
                    <a:pt x="9172" y="4522"/>
                  </a:cubicBezTo>
                  <a:cubicBezTo>
                    <a:pt x="9147" y="4522"/>
                    <a:pt x="9120" y="4519"/>
                    <a:pt x="9096" y="4513"/>
                  </a:cubicBezTo>
                  <a:cubicBezTo>
                    <a:pt x="9049" y="4490"/>
                    <a:pt x="9025" y="4454"/>
                    <a:pt x="9001" y="4406"/>
                  </a:cubicBezTo>
                  <a:cubicBezTo>
                    <a:pt x="8763" y="3597"/>
                    <a:pt x="8263" y="2870"/>
                    <a:pt x="7596" y="2370"/>
                  </a:cubicBezTo>
                  <a:lnTo>
                    <a:pt x="7275" y="2144"/>
                  </a:lnTo>
                  <a:cubicBezTo>
                    <a:pt x="7561" y="1192"/>
                    <a:pt x="8751" y="299"/>
                    <a:pt x="8763" y="287"/>
                  </a:cubicBezTo>
                  <a:cubicBezTo>
                    <a:pt x="8823" y="239"/>
                    <a:pt x="8846" y="168"/>
                    <a:pt x="8823" y="108"/>
                  </a:cubicBezTo>
                  <a:cubicBezTo>
                    <a:pt x="8799" y="25"/>
                    <a:pt x="8739" y="1"/>
                    <a:pt x="866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87" name="Google Shape;12787;p83"/>
            <p:cNvSpPr/>
            <p:nvPr/>
          </p:nvSpPr>
          <p:spPr>
            <a:xfrm>
              <a:off x="4738157" y="2573938"/>
              <a:ext cx="38144" cy="3811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346"/>
                  </a:moveTo>
                  <a:cubicBezTo>
                    <a:pt x="751" y="346"/>
                    <a:pt x="870" y="465"/>
                    <a:pt x="870" y="607"/>
                  </a:cubicBezTo>
                  <a:cubicBezTo>
                    <a:pt x="870" y="762"/>
                    <a:pt x="751" y="881"/>
                    <a:pt x="596" y="881"/>
                  </a:cubicBezTo>
                  <a:cubicBezTo>
                    <a:pt x="453" y="881"/>
                    <a:pt x="334" y="762"/>
                    <a:pt x="334" y="607"/>
                  </a:cubicBezTo>
                  <a:cubicBezTo>
                    <a:pt x="334" y="465"/>
                    <a:pt x="453" y="346"/>
                    <a:pt x="596" y="346"/>
                  </a:cubicBezTo>
                  <a:close/>
                  <a:moveTo>
                    <a:pt x="596" y="0"/>
                  </a:moveTo>
                  <a:cubicBezTo>
                    <a:pt x="274" y="0"/>
                    <a:pt x="1" y="274"/>
                    <a:pt x="1" y="596"/>
                  </a:cubicBezTo>
                  <a:cubicBezTo>
                    <a:pt x="1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788" name="Google Shape;12788;p83"/>
          <p:cNvSpPr/>
          <p:nvPr/>
        </p:nvSpPr>
        <p:spPr>
          <a:xfrm>
            <a:off x="7746535" y="3232792"/>
            <a:ext cx="442027" cy="472960"/>
          </a:xfrm>
          <a:custGeom>
            <a:avLst/>
            <a:gdLst/>
            <a:ahLst/>
            <a:cxnLst/>
            <a:rect l="l" t="t" r="r" b="b"/>
            <a:pathLst>
              <a:path w="10360" h="11085" extrusionOk="0">
                <a:moveTo>
                  <a:pt x="6395" y="5179"/>
                </a:moveTo>
                <a:cubicBezTo>
                  <a:pt x="6490" y="5179"/>
                  <a:pt x="6573" y="5251"/>
                  <a:pt x="6573" y="5358"/>
                </a:cubicBezTo>
                <a:cubicBezTo>
                  <a:pt x="6573" y="5453"/>
                  <a:pt x="6490" y="5536"/>
                  <a:pt x="6395" y="5536"/>
                </a:cubicBezTo>
                <a:lnTo>
                  <a:pt x="6216" y="5536"/>
                </a:lnTo>
                <a:cubicBezTo>
                  <a:pt x="6121" y="5536"/>
                  <a:pt x="6037" y="5441"/>
                  <a:pt x="6037" y="5358"/>
                </a:cubicBezTo>
                <a:cubicBezTo>
                  <a:pt x="6037" y="5263"/>
                  <a:pt x="6133" y="5179"/>
                  <a:pt x="6216" y="5179"/>
                </a:cubicBezTo>
                <a:close/>
                <a:moveTo>
                  <a:pt x="4132" y="5191"/>
                </a:moveTo>
                <a:cubicBezTo>
                  <a:pt x="4239" y="5191"/>
                  <a:pt x="4311" y="5274"/>
                  <a:pt x="4311" y="5370"/>
                </a:cubicBezTo>
                <a:cubicBezTo>
                  <a:pt x="4311" y="5477"/>
                  <a:pt x="4228" y="5548"/>
                  <a:pt x="4132" y="5548"/>
                </a:cubicBezTo>
                <a:lnTo>
                  <a:pt x="3954" y="5548"/>
                </a:lnTo>
                <a:cubicBezTo>
                  <a:pt x="3847" y="5548"/>
                  <a:pt x="3775" y="5453"/>
                  <a:pt x="3775" y="5370"/>
                </a:cubicBezTo>
                <a:cubicBezTo>
                  <a:pt x="3775" y="5274"/>
                  <a:pt x="3870" y="5191"/>
                  <a:pt x="3954" y="5191"/>
                </a:cubicBezTo>
                <a:close/>
                <a:moveTo>
                  <a:pt x="9776" y="4727"/>
                </a:moveTo>
                <a:lnTo>
                  <a:pt x="9776" y="4727"/>
                </a:lnTo>
                <a:cubicBezTo>
                  <a:pt x="9943" y="4917"/>
                  <a:pt x="10038" y="5179"/>
                  <a:pt x="10038" y="5453"/>
                </a:cubicBezTo>
                <a:cubicBezTo>
                  <a:pt x="10038" y="6084"/>
                  <a:pt x="9538" y="6584"/>
                  <a:pt x="8907" y="6584"/>
                </a:cubicBezTo>
                <a:lnTo>
                  <a:pt x="6633" y="6584"/>
                </a:lnTo>
                <a:cubicBezTo>
                  <a:pt x="6525" y="6441"/>
                  <a:pt x="6454" y="6263"/>
                  <a:pt x="6418" y="6072"/>
                </a:cubicBezTo>
                <a:lnTo>
                  <a:pt x="6418" y="6072"/>
                </a:lnTo>
                <a:lnTo>
                  <a:pt x="8716" y="6167"/>
                </a:lnTo>
                <a:cubicBezTo>
                  <a:pt x="8744" y="6170"/>
                  <a:pt x="8771" y="6171"/>
                  <a:pt x="8798" y="6171"/>
                </a:cubicBezTo>
                <a:cubicBezTo>
                  <a:pt x="9066" y="6171"/>
                  <a:pt x="9318" y="6064"/>
                  <a:pt x="9502" y="5870"/>
                </a:cubicBezTo>
                <a:cubicBezTo>
                  <a:pt x="9716" y="5667"/>
                  <a:pt x="9835" y="5394"/>
                  <a:pt x="9835" y="5096"/>
                </a:cubicBezTo>
                <a:cubicBezTo>
                  <a:pt x="9835" y="4965"/>
                  <a:pt x="9800" y="4846"/>
                  <a:pt x="9776" y="4727"/>
                </a:cubicBezTo>
                <a:close/>
                <a:moveTo>
                  <a:pt x="3966" y="6763"/>
                </a:moveTo>
                <a:lnTo>
                  <a:pt x="3966" y="7441"/>
                </a:lnTo>
                <a:lnTo>
                  <a:pt x="3978" y="7441"/>
                </a:lnTo>
                <a:cubicBezTo>
                  <a:pt x="3585" y="7775"/>
                  <a:pt x="3096" y="7977"/>
                  <a:pt x="2573" y="7977"/>
                </a:cubicBezTo>
                <a:lnTo>
                  <a:pt x="2049" y="7977"/>
                </a:lnTo>
                <a:cubicBezTo>
                  <a:pt x="1846" y="7977"/>
                  <a:pt x="1632" y="8037"/>
                  <a:pt x="1465" y="8156"/>
                </a:cubicBezTo>
                <a:cubicBezTo>
                  <a:pt x="1656" y="7822"/>
                  <a:pt x="1989" y="7596"/>
                  <a:pt x="2394" y="7596"/>
                </a:cubicBezTo>
                <a:cubicBezTo>
                  <a:pt x="3049" y="7596"/>
                  <a:pt x="3632" y="7275"/>
                  <a:pt x="3966" y="6763"/>
                </a:cubicBezTo>
                <a:close/>
                <a:moveTo>
                  <a:pt x="5132" y="357"/>
                </a:moveTo>
                <a:cubicBezTo>
                  <a:pt x="5621" y="357"/>
                  <a:pt x="6085" y="560"/>
                  <a:pt x="6406" y="917"/>
                </a:cubicBezTo>
                <a:cubicBezTo>
                  <a:pt x="6740" y="1274"/>
                  <a:pt x="6906" y="1762"/>
                  <a:pt x="6847" y="2238"/>
                </a:cubicBezTo>
                <a:lnTo>
                  <a:pt x="6573" y="4941"/>
                </a:lnTo>
                <a:cubicBezTo>
                  <a:pt x="6502" y="4905"/>
                  <a:pt x="6430" y="4882"/>
                  <a:pt x="6347" y="4882"/>
                </a:cubicBezTo>
                <a:lnTo>
                  <a:pt x="6168" y="4882"/>
                </a:lnTo>
                <a:cubicBezTo>
                  <a:pt x="5894" y="4882"/>
                  <a:pt x="5668" y="5096"/>
                  <a:pt x="5668" y="5382"/>
                </a:cubicBezTo>
                <a:cubicBezTo>
                  <a:pt x="5668" y="5608"/>
                  <a:pt x="5811" y="5798"/>
                  <a:pt x="6025" y="5870"/>
                </a:cubicBezTo>
                <a:cubicBezTo>
                  <a:pt x="6133" y="6822"/>
                  <a:pt x="6954" y="7596"/>
                  <a:pt x="7942" y="7596"/>
                </a:cubicBezTo>
                <a:cubicBezTo>
                  <a:pt x="8347" y="7596"/>
                  <a:pt x="8692" y="7822"/>
                  <a:pt x="8871" y="8156"/>
                </a:cubicBezTo>
                <a:cubicBezTo>
                  <a:pt x="8704" y="8049"/>
                  <a:pt x="8514" y="7977"/>
                  <a:pt x="8288" y="7977"/>
                </a:cubicBezTo>
                <a:lnTo>
                  <a:pt x="7764" y="7977"/>
                </a:lnTo>
                <a:cubicBezTo>
                  <a:pt x="7240" y="7977"/>
                  <a:pt x="6752" y="7775"/>
                  <a:pt x="6371" y="7441"/>
                </a:cubicBezTo>
                <a:lnTo>
                  <a:pt x="6371" y="7275"/>
                </a:lnTo>
                <a:cubicBezTo>
                  <a:pt x="6371" y="7179"/>
                  <a:pt x="6287" y="7108"/>
                  <a:pt x="6204" y="7108"/>
                </a:cubicBezTo>
                <a:cubicBezTo>
                  <a:pt x="6121" y="7108"/>
                  <a:pt x="6037" y="7179"/>
                  <a:pt x="6037" y="7275"/>
                </a:cubicBezTo>
                <a:lnTo>
                  <a:pt x="6037" y="9704"/>
                </a:lnTo>
                <a:cubicBezTo>
                  <a:pt x="6037" y="10180"/>
                  <a:pt x="6395" y="10573"/>
                  <a:pt x="6871" y="10632"/>
                </a:cubicBezTo>
                <a:cubicBezTo>
                  <a:pt x="6906" y="10644"/>
                  <a:pt x="6945" y="10650"/>
                  <a:pt x="6984" y="10650"/>
                </a:cubicBezTo>
                <a:cubicBezTo>
                  <a:pt x="7023" y="10650"/>
                  <a:pt x="7061" y="10644"/>
                  <a:pt x="7097" y="10632"/>
                </a:cubicBezTo>
                <a:lnTo>
                  <a:pt x="7097" y="10632"/>
                </a:lnTo>
                <a:cubicBezTo>
                  <a:pt x="6966" y="10716"/>
                  <a:pt x="6799" y="10751"/>
                  <a:pt x="6621" y="10751"/>
                </a:cubicBezTo>
                <a:cubicBezTo>
                  <a:pt x="6085" y="10751"/>
                  <a:pt x="5656" y="10323"/>
                  <a:pt x="5656" y="9787"/>
                </a:cubicBezTo>
                <a:lnTo>
                  <a:pt x="5656" y="7608"/>
                </a:lnTo>
                <a:cubicBezTo>
                  <a:pt x="5656" y="7334"/>
                  <a:pt x="5430" y="7108"/>
                  <a:pt x="5144" y="7108"/>
                </a:cubicBezTo>
                <a:cubicBezTo>
                  <a:pt x="4859" y="7108"/>
                  <a:pt x="4644" y="7334"/>
                  <a:pt x="4644" y="7608"/>
                </a:cubicBezTo>
                <a:lnTo>
                  <a:pt x="4644" y="9787"/>
                </a:lnTo>
                <a:cubicBezTo>
                  <a:pt x="4644" y="10323"/>
                  <a:pt x="4204" y="10751"/>
                  <a:pt x="3668" y="10751"/>
                </a:cubicBezTo>
                <a:cubicBezTo>
                  <a:pt x="3513" y="10751"/>
                  <a:pt x="3347" y="10716"/>
                  <a:pt x="3192" y="10632"/>
                </a:cubicBezTo>
                <a:lnTo>
                  <a:pt x="3192" y="10632"/>
                </a:lnTo>
                <a:cubicBezTo>
                  <a:pt x="3233" y="10644"/>
                  <a:pt x="3272" y="10650"/>
                  <a:pt x="3309" y="10650"/>
                </a:cubicBezTo>
                <a:cubicBezTo>
                  <a:pt x="3347" y="10650"/>
                  <a:pt x="3382" y="10644"/>
                  <a:pt x="3418" y="10632"/>
                </a:cubicBezTo>
                <a:cubicBezTo>
                  <a:pt x="3894" y="10573"/>
                  <a:pt x="4251" y="10180"/>
                  <a:pt x="4251" y="9704"/>
                </a:cubicBezTo>
                <a:lnTo>
                  <a:pt x="4251" y="5858"/>
                </a:lnTo>
                <a:cubicBezTo>
                  <a:pt x="4466" y="5786"/>
                  <a:pt x="4597" y="5608"/>
                  <a:pt x="4597" y="5382"/>
                </a:cubicBezTo>
                <a:cubicBezTo>
                  <a:pt x="4597" y="5096"/>
                  <a:pt x="4370" y="4882"/>
                  <a:pt x="4085" y="4882"/>
                </a:cubicBezTo>
                <a:lnTo>
                  <a:pt x="3906" y="4882"/>
                </a:lnTo>
                <a:cubicBezTo>
                  <a:pt x="3823" y="4882"/>
                  <a:pt x="3751" y="4893"/>
                  <a:pt x="3692" y="4941"/>
                </a:cubicBezTo>
                <a:lnTo>
                  <a:pt x="3418" y="2238"/>
                </a:lnTo>
                <a:cubicBezTo>
                  <a:pt x="3370" y="1762"/>
                  <a:pt x="3525" y="1274"/>
                  <a:pt x="3847" y="917"/>
                </a:cubicBezTo>
                <a:cubicBezTo>
                  <a:pt x="4180" y="560"/>
                  <a:pt x="4644" y="357"/>
                  <a:pt x="5132" y="357"/>
                </a:cubicBezTo>
                <a:close/>
                <a:moveTo>
                  <a:pt x="5180" y="0"/>
                </a:moveTo>
                <a:cubicBezTo>
                  <a:pt x="4597" y="0"/>
                  <a:pt x="4049" y="238"/>
                  <a:pt x="3656" y="667"/>
                </a:cubicBezTo>
                <a:cubicBezTo>
                  <a:pt x="3275" y="1095"/>
                  <a:pt x="3073" y="1667"/>
                  <a:pt x="3132" y="2238"/>
                </a:cubicBezTo>
                <a:lnTo>
                  <a:pt x="3454" y="5370"/>
                </a:lnTo>
                <a:cubicBezTo>
                  <a:pt x="3454" y="5513"/>
                  <a:pt x="3525" y="5667"/>
                  <a:pt x="3644" y="5751"/>
                </a:cubicBezTo>
                <a:lnTo>
                  <a:pt x="1620" y="5846"/>
                </a:lnTo>
                <a:cubicBezTo>
                  <a:pt x="1605" y="5847"/>
                  <a:pt x="1590" y="5847"/>
                  <a:pt x="1575" y="5847"/>
                </a:cubicBezTo>
                <a:cubicBezTo>
                  <a:pt x="1379" y="5847"/>
                  <a:pt x="1205" y="5775"/>
                  <a:pt x="1072" y="5632"/>
                </a:cubicBezTo>
                <a:cubicBezTo>
                  <a:pt x="918" y="5489"/>
                  <a:pt x="834" y="5298"/>
                  <a:pt x="834" y="5096"/>
                </a:cubicBezTo>
                <a:cubicBezTo>
                  <a:pt x="834" y="4667"/>
                  <a:pt x="1191" y="4310"/>
                  <a:pt x="1620" y="4310"/>
                </a:cubicBezTo>
                <a:lnTo>
                  <a:pt x="1703" y="4310"/>
                </a:lnTo>
                <a:cubicBezTo>
                  <a:pt x="2084" y="4310"/>
                  <a:pt x="2394" y="4001"/>
                  <a:pt x="2394" y="3631"/>
                </a:cubicBezTo>
                <a:cubicBezTo>
                  <a:pt x="2394" y="3536"/>
                  <a:pt x="2323" y="3465"/>
                  <a:pt x="2227" y="3465"/>
                </a:cubicBezTo>
                <a:cubicBezTo>
                  <a:pt x="2144" y="3465"/>
                  <a:pt x="2061" y="3536"/>
                  <a:pt x="2061" y="3631"/>
                </a:cubicBezTo>
                <a:cubicBezTo>
                  <a:pt x="2061" y="3822"/>
                  <a:pt x="1906" y="3989"/>
                  <a:pt x="1703" y="3989"/>
                </a:cubicBezTo>
                <a:lnTo>
                  <a:pt x="1453" y="3989"/>
                </a:lnTo>
                <a:cubicBezTo>
                  <a:pt x="656" y="3989"/>
                  <a:pt x="1" y="4643"/>
                  <a:pt x="1" y="5441"/>
                </a:cubicBezTo>
                <a:cubicBezTo>
                  <a:pt x="1" y="6251"/>
                  <a:pt x="656" y="6906"/>
                  <a:pt x="1453" y="6906"/>
                </a:cubicBezTo>
                <a:lnTo>
                  <a:pt x="2585" y="6906"/>
                </a:lnTo>
                <a:cubicBezTo>
                  <a:pt x="2680" y="6906"/>
                  <a:pt x="2751" y="6822"/>
                  <a:pt x="2751" y="6739"/>
                </a:cubicBezTo>
                <a:cubicBezTo>
                  <a:pt x="2751" y="6644"/>
                  <a:pt x="2680" y="6572"/>
                  <a:pt x="2585" y="6572"/>
                </a:cubicBezTo>
                <a:lnTo>
                  <a:pt x="1453" y="6572"/>
                </a:lnTo>
                <a:cubicBezTo>
                  <a:pt x="834" y="6572"/>
                  <a:pt x="322" y="6072"/>
                  <a:pt x="322" y="5441"/>
                </a:cubicBezTo>
                <a:cubicBezTo>
                  <a:pt x="322" y="5155"/>
                  <a:pt x="429" y="4917"/>
                  <a:pt x="596" y="4715"/>
                </a:cubicBezTo>
                <a:lnTo>
                  <a:pt x="596" y="4715"/>
                </a:lnTo>
                <a:cubicBezTo>
                  <a:pt x="549" y="4834"/>
                  <a:pt x="537" y="4965"/>
                  <a:pt x="537" y="5084"/>
                </a:cubicBezTo>
                <a:cubicBezTo>
                  <a:pt x="537" y="5382"/>
                  <a:pt x="656" y="5655"/>
                  <a:pt x="858" y="5858"/>
                </a:cubicBezTo>
                <a:cubicBezTo>
                  <a:pt x="1062" y="6050"/>
                  <a:pt x="1319" y="6156"/>
                  <a:pt x="1599" y="6156"/>
                </a:cubicBezTo>
                <a:cubicBezTo>
                  <a:pt x="1614" y="6156"/>
                  <a:pt x="1629" y="6156"/>
                  <a:pt x="1644" y="6156"/>
                </a:cubicBezTo>
                <a:lnTo>
                  <a:pt x="3954" y="6048"/>
                </a:lnTo>
                <a:lnTo>
                  <a:pt x="3954" y="6048"/>
                </a:lnTo>
                <a:cubicBezTo>
                  <a:pt x="3906" y="6251"/>
                  <a:pt x="3835" y="6406"/>
                  <a:pt x="3728" y="6572"/>
                </a:cubicBezTo>
                <a:lnTo>
                  <a:pt x="3299" y="6572"/>
                </a:lnTo>
                <a:cubicBezTo>
                  <a:pt x="3216" y="6572"/>
                  <a:pt x="3132" y="6644"/>
                  <a:pt x="3132" y="6739"/>
                </a:cubicBezTo>
                <a:cubicBezTo>
                  <a:pt x="3132" y="6822"/>
                  <a:pt x="3216" y="6906"/>
                  <a:pt x="3299" y="6906"/>
                </a:cubicBezTo>
                <a:lnTo>
                  <a:pt x="3454" y="6906"/>
                </a:lnTo>
                <a:cubicBezTo>
                  <a:pt x="3180" y="7120"/>
                  <a:pt x="2823" y="7275"/>
                  <a:pt x="2442" y="7275"/>
                </a:cubicBezTo>
                <a:cubicBezTo>
                  <a:pt x="1680" y="7275"/>
                  <a:pt x="1072" y="7882"/>
                  <a:pt x="1072" y="8644"/>
                </a:cubicBezTo>
                <a:lnTo>
                  <a:pt x="1072" y="8989"/>
                </a:lnTo>
                <a:cubicBezTo>
                  <a:pt x="1072" y="9180"/>
                  <a:pt x="906" y="9346"/>
                  <a:pt x="715" y="9346"/>
                </a:cubicBezTo>
                <a:cubicBezTo>
                  <a:pt x="620" y="9346"/>
                  <a:pt x="549" y="9418"/>
                  <a:pt x="549" y="9501"/>
                </a:cubicBezTo>
                <a:cubicBezTo>
                  <a:pt x="549" y="9596"/>
                  <a:pt x="620" y="9668"/>
                  <a:pt x="715" y="9668"/>
                </a:cubicBezTo>
                <a:cubicBezTo>
                  <a:pt x="1084" y="9668"/>
                  <a:pt x="1394" y="9358"/>
                  <a:pt x="1394" y="8989"/>
                </a:cubicBezTo>
                <a:cubicBezTo>
                  <a:pt x="1394" y="8596"/>
                  <a:pt x="1703" y="8287"/>
                  <a:pt x="2096" y="8287"/>
                </a:cubicBezTo>
                <a:lnTo>
                  <a:pt x="2620" y="8287"/>
                </a:lnTo>
                <a:cubicBezTo>
                  <a:pt x="3120" y="8287"/>
                  <a:pt x="3608" y="8132"/>
                  <a:pt x="4013" y="7834"/>
                </a:cubicBezTo>
                <a:lnTo>
                  <a:pt x="4013" y="9680"/>
                </a:lnTo>
                <a:cubicBezTo>
                  <a:pt x="4013" y="10001"/>
                  <a:pt x="3775" y="10263"/>
                  <a:pt x="3466" y="10299"/>
                </a:cubicBezTo>
                <a:cubicBezTo>
                  <a:pt x="3448" y="10300"/>
                  <a:pt x="3430" y="10301"/>
                  <a:pt x="3413" y="10301"/>
                </a:cubicBezTo>
                <a:cubicBezTo>
                  <a:pt x="3254" y="10301"/>
                  <a:pt x="3107" y="10251"/>
                  <a:pt x="2989" y="10144"/>
                </a:cubicBezTo>
                <a:cubicBezTo>
                  <a:pt x="2858" y="10025"/>
                  <a:pt x="2775" y="9858"/>
                  <a:pt x="2775" y="9680"/>
                </a:cubicBezTo>
                <a:lnTo>
                  <a:pt x="2775" y="9525"/>
                </a:lnTo>
                <a:cubicBezTo>
                  <a:pt x="2775" y="9049"/>
                  <a:pt x="2394" y="8668"/>
                  <a:pt x="1930" y="8668"/>
                </a:cubicBezTo>
                <a:cubicBezTo>
                  <a:pt x="1846" y="8668"/>
                  <a:pt x="1763" y="8751"/>
                  <a:pt x="1763" y="8834"/>
                </a:cubicBezTo>
                <a:cubicBezTo>
                  <a:pt x="1763" y="8930"/>
                  <a:pt x="1846" y="9001"/>
                  <a:pt x="1930" y="9001"/>
                </a:cubicBezTo>
                <a:cubicBezTo>
                  <a:pt x="2227" y="9001"/>
                  <a:pt x="2465" y="9239"/>
                  <a:pt x="2465" y="9537"/>
                </a:cubicBezTo>
                <a:lnTo>
                  <a:pt x="2465" y="9787"/>
                </a:lnTo>
                <a:cubicBezTo>
                  <a:pt x="2465" y="10501"/>
                  <a:pt x="3049" y="11085"/>
                  <a:pt x="3763" y="11085"/>
                </a:cubicBezTo>
                <a:cubicBezTo>
                  <a:pt x="4478" y="11085"/>
                  <a:pt x="5061" y="10501"/>
                  <a:pt x="5061" y="9787"/>
                </a:cubicBezTo>
                <a:lnTo>
                  <a:pt x="5061" y="7620"/>
                </a:lnTo>
                <a:cubicBezTo>
                  <a:pt x="5061" y="7513"/>
                  <a:pt x="5144" y="7441"/>
                  <a:pt x="5240" y="7441"/>
                </a:cubicBezTo>
                <a:cubicBezTo>
                  <a:pt x="5323" y="7441"/>
                  <a:pt x="5418" y="7525"/>
                  <a:pt x="5418" y="7620"/>
                </a:cubicBezTo>
                <a:lnTo>
                  <a:pt x="5418" y="9787"/>
                </a:lnTo>
                <a:cubicBezTo>
                  <a:pt x="5418" y="10501"/>
                  <a:pt x="5990" y="11085"/>
                  <a:pt x="6704" y="11085"/>
                </a:cubicBezTo>
                <a:cubicBezTo>
                  <a:pt x="7418" y="11085"/>
                  <a:pt x="8002" y="10501"/>
                  <a:pt x="8002" y="9787"/>
                </a:cubicBezTo>
                <a:lnTo>
                  <a:pt x="8002" y="9525"/>
                </a:lnTo>
                <a:cubicBezTo>
                  <a:pt x="8002" y="9227"/>
                  <a:pt x="8240" y="8989"/>
                  <a:pt x="8538" y="8989"/>
                </a:cubicBezTo>
                <a:cubicBezTo>
                  <a:pt x="8633" y="8989"/>
                  <a:pt x="8704" y="8906"/>
                  <a:pt x="8704" y="8823"/>
                </a:cubicBezTo>
                <a:cubicBezTo>
                  <a:pt x="8704" y="8727"/>
                  <a:pt x="8633" y="8656"/>
                  <a:pt x="8538" y="8656"/>
                </a:cubicBezTo>
                <a:cubicBezTo>
                  <a:pt x="8061" y="8656"/>
                  <a:pt x="7692" y="9037"/>
                  <a:pt x="7692" y="9501"/>
                </a:cubicBezTo>
                <a:lnTo>
                  <a:pt x="7692" y="9668"/>
                </a:lnTo>
                <a:cubicBezTo>
                  <a:pt x="7692" y="9846"/>
                  <a:pt x="7621" y="10013"/>
                  <a:pt x="7478" y="10132"/>
                </a:cubicBezTo>
                <a:cubicBezTo>
                  <a:pt x="7372" y="10228"/>
                  <a:pt x="7236" y="10285"/>
                  <a:pt x="7100" y="10285"/>
                </a:cubicBezTo>
                <a:cubicBezTo>
                  <a:pt x="7067" y="10285"/>
                  <a:pt x="7034" y="10282"/>
                  <a:pt x="7002" y="10275"/>
                </a:cubicBezTo>
                <a:cubicBezTo>
                  <a:pt x="6692" y="10251"/>
                  <a:pt x="6454" y="9977"/>
                  <a:pt x="6454" y="9668"/>
                </a:cubicBezTo>
                <a:lnTo>
                  <a:pt x="6454" y="7822"/>
                </a:lnTo>
                <a:cubicBezTo>
                  <a:pt x="6859" y="8108"/>
                  <a:pt x="7347" y="8275"/>
                  <a:pt x="7859" y="8275"/>
                </a:cubicBezTo>
                <a:lnTo>
                  <a:pt x="8371" y="8275"/>
                </a:lnTo>
                <a:cubicBezTo>
                  <a:pt x="8764" y="8275"/>
                  <a:pt x="9073" y="8584"/>
                  <a:pt x="9073" y="8965"/>
                </a:cubicBezTo>
                <a:cubicBezTo>
                  <a:pt x="9073" y="9334"/>
                  <a:pt x="9383" y="9656"/>
                  <a:pt x="9764" y="9656"/>
                </a:cubicBezTo>
                <a:cubicBezTo>
                  <a:pt x="9847" y="9656"/>
                  <a:pt x="9919" y="9585"/>
                  <a:pt x="9919" y="9489"/>
                </a:cubicBezTo>
                <a:cubicBezTo>
                  <a:pt x="9919" y="9394"/>
                  <a:pt x="9847" y="9323"/>
                  <a:pt x="9764" y="9323"/>
                </a:cubicBezTo>
                <a:cubicBezTo>
                  <a:pt x="9562" y="9323"/>
                  <a:pt x="9407" y="9156"/>
                  <a:pt x="9407" y="8965"/>
                </a:cubicBezTo>
                <a:lnTo>
                  <a:pt x="9407" y="8620"/>
                </a:lnTo>
                <a:cubicBezTo>
                  <a:pt x="9407" y="7870"/>
                  <a:pt x="8788" y="7251"/>
                  <a:pt x="8038" y="7251"/>
                </a:cubicBezTo>
                <a:cubicBezTo>
                  <a:pt x="7645" y="7251"/>
                  <a:pt x="7287" y="7120"/>
                  <a:pt x="7026" y="6882"/>
                </a:cubicBezTo>
                <a:lnTo>
                  <a:pt x="8990" y="6882"/>
                </a:lnTo>
                <a:cubicBezTo>
                  <a:pt x="9003" y="6882"/>
                  <a:pt x="9015" y="6882"/>
                  <a:pt x="9028" y="6882"/>
                </a:cubicBezTo>
                <a:cubicBezTo>
                  <a:pt x="9727" y="6882"/>
                  <a:pt x="10359" y="6236"/>
                  <a:pt x="10359" y="5441"/>
                </a:cubicBezTo>
                <a:cubicBezTo>
                  <a:pt x="10359" y="4643"/>
                  <a:pt x="9704" y="3989"/>
                  <a:pt x="8895" y="3989"/>
                </a:cubicBezTo>
                <a:lnTo>
                  <a:pt x="8645" y="3989"/>
                </a:lnTo>
                <a:cubicBezTo>
                  <a:pt x="8454" y="3989"/>
                  <a:pt x="8288" y="3822"/>
                  <a:pt x="8288" y="3631"/>
                </a:cubicBezTo>
                <a:cubicBezTo>
                  <a:pt x="8288" y="3536"/>
                  <a:pt x="8216" y="3465"/>
                  <a:pt x="8121" y="3465"/>
                </a:cubicBezTo>
                <a:cubicBezTo>
                  <a:pt x="8038" y="3465"/>
                  <a:pt x="7966" y="3536"/>
                  <a:pt x="7966" y="3631"/>
                </a:cubicBezTo>
                <a:cubicBezTo>
                  <a:pt x="7966" y="4001"/>
                  <a:pt x="8276" y="4310"/>
                  <a:pt x="8645" y="4310"/>
                </a:cubicBezTo>
                <a:lnTo>
                  <a:pt x="8728" y="4310"/>
                </a:lnTo>
                <a:cubicBezTo>
                  <a:pt x="9169" y="4310"/>
                  <a:pt x="9526" y="4667"/>
                  <a:pt x="9526" y="5096"/>
                </a:cubicBezTo>
                <a:cubicBezTo>
                  <a:pt x="9526" y="5310"/>
                  <a:pt x="9431" y="5501"/>
                  <a:pt x="9288" y="5632"/>
                </a:cubicBezTo>
                <a:cubicBezTo>
                  <a:pt x="9144" y="5775"/>
                  <a:pt x="8969" y="5847"/>
                  <a:pt x="8774" y="5847"/>
                </a:cubicBezTo>
                <a:cubicBezTo>
                  <a:pt x="8759" y="5847"/>
                  <a:pt x="8743" y="5847"/>
                  <a:pt x="8728" y="5846"/>
                </a:cubicBezTo>
                <a:lnTo>
                  <a:pt x="6716" y="5751"/>
                </a:lnTo>
                <a:cubicBezTo>
                  <a:pt x="6823" y="5667"/>
                  <a:pt x="6895" y="5536"/>
                  <a:pt x="6906" y="5370"/>
                </a:cubicBezTo>
                <a:lnTo>
                  <a:pt x="7216" y="2238"/>
                </a:lnTo>
                <a:cubicBezTo>
                  <a:pt x="7276" y="1667"/>
                  <a:pt x="7085" y="1095"/>
                  <a:pt x="6692" y="667"/>
                </a:cubicBezTo>
                <a:cubicBezTo>
                  <a:pt x="6311" y="238"/>
                  <a:pt x="5752" y="0"/>
                  <a:pt x="5180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789" name="Google Shape;12789;p83"/>
          <p:cNvSpPr/>
          <p:nvPr/>
        </p:nvSpPr>
        <p:spPr>
          <a:xfrm>
            <a:off x="4069137" y="3284717"/>
            <a:ext cx="474027" cy="421035"/>
          </a:xfrm>
          <a:custGeom>
            <a:avLst/>
            <a:gdLst/>
            <a:ahLst/>
            <a:cxnLst/>
            <a:rect l="l" t="t" r="r" b="b"/>
            <a:pathLst>
              <a:path w="11110" h="9868" extrusionOk="0">
                <a:moveTo>
                  <a:pt x="3096" y="1307"/>
                </a:moveTo>
                <a:cubicBezTo>
                  <a:pt x="3144" y="1367"/>
                  <a:pt x="3191" y="1426"/>
                  <a:pt x="3263" y="1474"/>
                </a:cubicBezTo>
                <a:cubicBezTo>
                  <a:pt x="3334" y="1521"/>
                  <a:pt x="3430" y="1533"/>
                  <a:pt x="3525" y="1533"/>
                </a:cubicBezTo>
                <a:cubicBezTo>
                  <a:pt x="3668" y="1533"/>
                  <a:pt x="3811" y="1498"/>
                  <a:pt x="3989" y="1426"/>
                </a:cubicBezTo>
                <a:lnTo>
                  <a:pt x="3989" y="1426"/>
                </a:lnTo>
                <a:cubicBezTo>
                  <a:pt x="3739" y="2319"/>
                  <a:pt x="2834" y="2914"/>
                  <a:pt x="2441" y="3129"/>
                </a:cubicBezTo>
                <a:cubicBezTo>
                  <a:pt x="2453" y="2950"/>
                  <a:pt x="2477" y="2748"/>
                  <a:pt x="2501" y="2557"/>
                </a:cubicBezTo>
                <a:cubicBezTo>
                  <a:pt x="2596" y="2117"/>
                  <a:pt x="2810" y="1676"/>
                  <a:pt x="3096" y="1307"/>
                </a:cubicBezTo>
                <a:close/>
                <a:moveTo>
                  <a:pt x="7930" y="1307"/>
                </a:moveTo>
                <a:cubicBezTo>
                  <a:pt x="8228" y="1676"/>
                  <a:pt x="8442" y="2129"/>
                  <a:pt x="8525" y="2557"/>
                </a:cubicBezTo>
                <a:cubicBezTo>
                  <a:pt x="8573" y="2748"/>
                  <a:pt x="8585" y="2926"/>
                  <a:pt x="8585" y="3129"/>
                </a:cubicBezTo>
                <a:cubicBezTo>
                  <a:pt x="8204" y="2914"/>
                  <a:pt x="7275" y="2319"/>
                  <a:pt x="7037" y="1426"/>
                </a:cubicBezTo>
                <a:lnTo>
                  <a:pt x="7037" y="1426"/>
                </a:lnTo>
                <a:cubicBezTo>
                  <a:pt x="7216" y="1498"/>
                  <a:pt x="7370" y="1533"/>
                  <a:pt x="7501" y="1533"/>
                </a:cubicBezTo>
                <a:cubicBezTo>
                  <a:pt x="7609" y="1533"/>
                  <a:pt x="7692" y="1521"/>
                  <a:pt x="7775" y="1474"/>
                </a:cubicBezTo>
                <a:cubicBezTo>
                  <a:pt x="7847" y="1426"/>
                  <a:pt x="7906" y="1367"/>
                  <a:pt x="7930" y="1307"/>
                </a:cubicBezTo>
                <a:close/>
                <a:moveTo>
                  <a:pt x="6728" y="2914"/>
                </a:moveTo>
                <a:cubicBezTo>
                  <a:pt x="6835" y="2914"/>
                  <a:pt x="6906" y="3010"/>
                  <a:pt x="6906" y="3093"/>
                </a:cubicBezTo>
                <a:cubicBezTo>
                  <a:pt x="6906" y="3200"/>
                  <a:pt x="6823" y="3272"/>
                  <a:pt x="6728" y="3272"/>
                </a:cubicBezTo>
                <a:cubicBezTo>
                  <a:pt x="6620" y="3272"/>
                  <a:pt x="6549" y="3188"/>
                  <a:pt x="6549" y="3093"/>
                </a:cubicBezTo>
                <a:cubicBezTo>
                  <a:pt x="6549" y="3010"/>
                  <a:pt x="6644" y="2914"/>
                  <a:pt x="6728" y="2914"/>
                </a:cubicBezTo>
                <a:close/>
                <a:moveTo>
                  <a:pt x="4299" y="2914"/>
                </a:moveTo>
                <a:cubicBezTo>
                  <a:pt x="4406" y="2914"/>
                  <a:pt x="4477" y="3010"/>
                  <a:pt x="4477" y="3093"/>
                </a:cubicBezTo>
                <a:cubicBezTo>
                  <a:pt x="4477" y="3200"/>
                  <a:pt x="4394" y="3272"/>
                  <a:pt x="4299" y="3272"/>
                </a:cubicBezTo>
                <a:cubicBezTo>
                  <a:pt x="4293" y="3272"/>
                  <a:pt x="4288" y="3273"/>
                  <a:pt x="4283" y="3273"/>
                </a:cubicBezTo>
                <a:cubicBezTo>
                  <a:pt x="4204" y="3273"/>
                  <a:pt x="4120" y="3193"/>
                  <a:pt x="4120" y="3093"/>
                </a:cubicBezTo>
                <a:cubicBezTo>
                  <a:pt x="4120" y="2986"/>
                  <a:pt x="4215" y="2914"/>
                  <a:pt x="4299" y="2914"/>
                </a:cubicBezTo>
                <a:close/>
                <a:moveTo>
                  <a:pt x="6732" y="1"/>
                </a:moveTo>
                <a:cubicBezTo>
                  <a:pt x="6670" y="1"/>
                  <a:pt x="6603" y="32"/>
                  <a:pt x="6585" y="105"/>
                </a:cubicBezTo>
                <a:cubicBezTo>
                  <a:pt x="6549" y="176"/>
                  <a:pt x="6585" y="283"/>
                  <a:pt x="6668" y="307"/>
                </a:cubicBezTo>
                <a:cubicBezTo>
                  <a:pt x="7037" y="474"/>
                  <a:pt x="7394" y="724"/>
                  <a:pt x="7680" y="1021"/>
                </a:cubicBezTo>
                <a:cubicBezTo>
                  <a:pt x="7680" y="1057"/>
                  <a:pt x="7668" y="1152"/>
                  <a:pt x="7609" y="1188"/>
                </a:cubicBezTo>
                <a:cubicBezTo>
                  <a:pt x="7593" y="1194"/>
                  <a:pt x="7560" y="1205"/>
                  <a:pt x="7505" y="1205"/>
                </a:cubicBezTo>
                <a:cubicBezTo>
                  <a:pt x="7353" y="1205"/>
                  <a:pt x="7027" y="1126"/>
                  <a:pt x="6382" y="664"/>
                </a:cubicBezTo>
                <a:cubicBezTo>
                  <a:pt x="6356" y="643"/>
                  <a:pt x="6326" y="634"/>
                  <a:pt x="6295" y="634"/>
                </a:cubicBezTo>
                <a:cubicBezTo>
                  <a:pt x="6241" y="634"/>
                  <a:pt x="6186" y="662"/>
                  <a:pt x="6156" y="700"/>
                </a:cubicBezTo>
                <a:cubicBezTo>
                  <a:pt x="6097" y="771"/>
                  <a:pt x="6132" y="879"/>
                  <a:pt x="6192" y="914"/>
                </a:cubicBezTo>
                <a:cubicBezTo>
                  <a:pt x="6358" y="1033"/>
                  <a:pt x="6525" y="1140"/>
                  <a:pt x="6668" y="1236"/>
                </a:cubicBezTo>
                <a:cubicBezTo>
                  <a:pt x="6739" y="1831"/>
                  <a:pt x="7120" y="2403"/>
                  <a:pt x="7716" y="2914"/>
                </a:cubicBezTo>
                <a:cubicBezTo>
                  <a:pt x="8073" y="3212"/>
                  <a:pt x="8406" y="3391"/>
                  <a:pt x="8561" y="3462"/>
                </a:cubicBezTo>
                <a:cubicBezTo>
                  <a:pt x="8490" y="3938"/>
                  <a:pt x="8263" y="4391"/>
                  <a:pt x="7906" y="4808"/>
                </a:cubicBezTo>
                <a:cubicBezTo>
                  <a:pt x="7894" y="4772"/>
                  <a:pt x="7871" y="4760"/>
                  <a:pt x="7859" y="4724"/>
                </a:cubicBezTo>
                <a:cubicBezTo>
                  <a:pt x="7830" y="4681"/>
                  <a:pt x="7783" y="4655"/>
                  <a:pt x="7732" y="4655"/>
                </a:cubicBezTo>
                <a:cubicBezTo>
                  <a:pt x="7699" y="4655"/>
                  <a:pt x="7665" y="4665"/>
                  <a:pt x="7632" y="4689"/>
                </a:cubicBezTo>
                <a:cubicBezTo>
                  <a:pt x="7561" y="4724"/>
                  <a:pt x="7537" y="4831"/>
                  <a:pt x="7597" y="4903"/>
                </a:cubicBezTo>
                <a:cubicBezTo>
                  <a:pt x="7728" y="5129"/>
                  <a:pt x="7799" y="5355"/>
                  <a:pt x="7799" y="5605"/>
                </a:cubicBezTo>
                <a:cubicBezTo>
                  <a:pt x="7799" y="5832"/>
                  <a:pt x="7680" y="6272"/>
                  <a:pt x="6918" y="6748"/>
                </a:cubicBezTo>
                <a:cubicBezTo>
                  <a:pt x="6406" y="7082"/>
                  <a:pt x="5823" y="7260"/>
                  <a:pt x="5537" y="7260"/>
                </a:cubicBezTo>
                <a:cubicBezTo>
                  <a:pt x="5239" y="7260"/>
                  <a:pt x="4680" y="7082"/>
                  <a:pt x="4156" y="6748"/>
                </a:cubicBezTo>
                <a:cubicBezTo>
                  <a:pt x="3394" y="6260"/>
                  <a:pt x="3275" y="5832"/>
                  <a:pt x="3275" y="5605"/>
                </a:cubicBezTo>
                <a:cubicBezTo>
                  <a:pt x="3275" y="4700"/>
                  <a:pt x="4287" y="3950"/>
                  <a:pt x="5537" y="3950"/>
                </a:cubicBezTo>
                <a:cubicBezTo>
                  <a:pt x="6144" y="3950"/>
                  <a:pt x="6716" y="4129"/>
                  <a:pt x="7144" y="4450"/>
                </a:cubicBezTo>
                <a:cubicBezTo>
                  <a:pt x="7172" y="4474"/>
                  <a:pt x="7205" y="4484"/>
                  <a:pt x="7238" y="4484"/>
                </a:cubicBezTo>
                <a:cubicBezTo>
                  <a:pt x="7290" y="4484"/>
                  <a:pt x="7341" y="4458"/>
                  <a:pt x="7370" y="4415"/>
                </a:cubicBezTo>
                <a:cubicBezTo>
                  <a:pt x="7430" y="4343"/>
                  <a:pt x="7418" y="4236"/>
                  <a:pt x="7335" y="4188"/>
                </a:cubicBezTo>
                <a:cubicBezTo>
                  <a:pt x="7156" y="4057"/>
                  <a:pt x="6966" y="3950"/>
                  <a:pt x="6775" y="3879"/>
                </a:cubicBezTo>
                <a:lnTo>
                  <a:pt x="6823" y="3629"/>
                </a:lnTo>
                <a:cubicBezTo>
                  <a:pt x="7073" y="3593"/>
                  <a:pt x="7263" y="3391"/>
                  <a:pt x="7263" y="3117"/>
                </a:cubicBezTo>
                <a:cubicBezTo>
                  <a:pt x="7263" y="2843"/>
                  <a:pt x="7037" y="2617"/>
                  <a:pt x="6763" y="2617"/>
                </a:cubicBezTo>
                <a:cubicBezTo>
                  <a:pt x="6478" y="2617"/>
                  <a:pt x="6251" y="2843"/>
                  <a:pt x="6251" y="3117"/>
                </a:cubicBezTo>
                <a:cubicBezTo>
                  <a:pt x="6251" y="3319"/>
                  <a:pt x="6358" y="3474"/>
                  <a:pt x="6501" y="3569"/>
                </a:cubicBezTo>
                <a:lnTo>
                  <a:pt x="6466" y="3796"/>
                </a:lnTo>
                <a:cubicBezTo>
                  <a:pt x="6180" y="3700"/>
                  <a:pt x="5870" y="3653"/>
                  <a:pt x="5549" y="3653"/>
                </a:cubicBezTo>
                <a:cubicBezTo>
                  <a:pt x="5239" y="3653"/>
                  <a:pt x="4930" y="3700"/>
                  <a:pt x="4644" y="3796"/>
                </a:cubicBezTo>
                <a:lnTo>
                  <a:pt x="4596" y="3569"/>
                </a:lnTo>
                <a:cubicBezTo>
                  <a:pt x="4751" y="3474"/>
                  <a:pt x="4858" y="3319"/>
                  <a:pt x="4858" y="3117"/>
                </a:cubicBezTo>
                <a:cubicBezTo>
                  <a:pt x="4858" y="2843"/>
                  <a:pt x="4632" y="2617"/>
                  <a:pt x="4346" y="2617"/>
                </a:cubicBezTo>
                <a:cubicBezTo>
                  <a:pt x="4061" y="2617"/>
                  <a:pt x="3846" y="2843"/>
                  <a:pt x="3846" y="3117"/>
                </a:cubicBezTo>
                <a:cubicBezTo>
                  <a:pt x="3846" y="3379"/>
                  <a:pt x="4037" y="3593"/>
                  <a:pt x="4287" y="3629"/>
                </a:cubicBezTo>
                <a:lnTo>
                  <a:pt x="4334" y="3879"/>
                </a:lnTo>
                <a:cubicBezTo>
                  <a:pt x="4120" y="3974"/>
                  <a:pt x="3918" y="4069"/>
                  <a:pt x="3739" y="4212"/>
                </a:cubicBezTo>
                <a:cubicBezTo>
                  <a:pt x="3501" y="4391"/>
                  <a:pt x="3310" y="4593"/>
                  <a:pt x="3168" y="4831"/>
                </a:cubicBezTo>
                <a:cubicBezTo>
                  <a:pt x="2810" y="4415"/>
                  <a:pt x="2596" y="3950"/>
                  <a:pt x="2513" y="3498"/>
                </a:cubicBezTo>
                <a:cubicBezTo>
                  <a:pt x="2668" y="3415"/>
                  <a:pt x="3013" y="3236"/>
                  <a:pt x="3370" y="2938"/>
                </a:cubicBezTo>
                <a:cubicBezTo>
                  <a:pt x="3977" y="2438"/>
                  <a:pt x="4334" y="1855"/>
                  <a:pt x="4406" y="1260"/>
                </a:cubicBezTo>
                <a:cubicBezTo>
                  <a:pt x="4561" y="1176"/>
                  <a:pt x="4703" y="1069"/>
                  <a:pt x="4882" y="950"/>
                </a:cubicBezTo>
                <a:cubicBezTo>
                  <a:pt x="4954" y="890"/>
                  <a:pt x="4977" y="795"/>
                  <a:pt x="4918" y="724"/>
                </a:cubicBezTo>
                <a:cubicBezTo>
                  <a:pt x="4884" y="683"/>
                  <a:pt x="4839" y="662"/>
                  <a:pt x="4793" y="662"/>
                </a:cubicBezTo>
                <a:cubicBezTo>
                  <a:pt x="4758" y="662"/>
                  <a:pt x="4722" y="674"/>
                  <a:pt x="4692" y="700"/>
                </a:cubicBezTo>
                <a:cubicBezTo>
                  <a:pt x="4058" y="1145"/>
                  <a:pt x="3732" y="1240"/>
                  <a:pt x="3577" y="1240"/>
                </a:cubicBezTo>
                <a:cubicBezTo>
                  <a:pt x="3516" y="1240"/>
                  <a:pt x="3482" y="1225"/>
                  <a:pt x="3465" y="1212"/>
                </a:cubicBezTo>
                <a:cubicBezTo>
                  <a:pt x="3394" y="1176"/>
                  <a:pt x="3394" y="1081"/>
                  <a:pt x="3394" y="1057"/>
                </a:cubicBezTo>
                <a:cubicBezTo>
                  <a:pt x="3691" y="759"/>
                  <a:pt x="4037" y="498"/>
                  <a:pt x="4406" y="343"/>
                </a:cubicBezTo>
                <a:cubicBezTo>
                  <a:pt x="4477" y="307"/>
                  <a:pt x="4525" y="200"/>
                  <a:pt x="4501" y="128"/>
                </a:cubicBezTo>
                <a:cubicBezTo>
                  <a:pt x="4474" y="74"/>
                  <a:pt x="4404" y="33"/>
                  <a:pt x="4341" y="33"/>
                </a:cubicBezTo>
                <a:cubicBezTo>
                  <a:pt x="4322" y="33"/>
                  <a:pt x="4303" y="37"/>
                  <a:pt x="4287" y="45"/>
                </a:cubicBezTo>
                <a:cubicBezTo>
                  <a:pt x="3811" y="247"/>
                  <a:pt x="3370" y="593"/>
                  <a:pt x="2989" y="1021"/>
                </a:cubicBezTo>
                <a:cubicBezTo>
                  <a:pt x="2608" y="1486"/>
                  <a:pt x="2334" y="2010"/>
                  <a:pt x="2239" y="2522"/>
                </a:cubicBezTo>
                <a:cubicBezTo>
                  <a:pt x="2096" y="3176"/>
                  <a:pt x="2120" y="4165"/>
                  <a:pt x="3025" y="5141"/>
                </a:cubicBezTo>
                <a:lnTo>
                  <a:pt x="3049" y="5177"/>
                </a:lnTo>
                <a:cubicBezTo>
                  <a:pt x="3037" y="5248"/>
                  <a:pt x="3013" y="5320"/>
                  <a:pt x="3013" y="5403"/>
                </a:cubicBezTo>
                <a:lnTo>
                  <a:pt x="1715" y="5403"/>
                </a:lnTo>
                <a:cubicBezTo>
                  <a:pt x="1596" y="5403"/>
                  <a:pt x="1477" y="5439"/>
                  <a:pt x="1370" y="5522"/>
                </a:cubicBezTo>
                <a:lnTo>
                  <a:pt x="72" y="6653"/>
                </a:lnTo>
                <a:cubicBezTo>
                  <a:pt x="1" y="6713"/>
                  <a:pt x="1" y="6808"/>
                  <a:pt x="60" y="6867"/>
                </a:cubicBezTo>
                <a:cubicBezTo>
                  <a:pt x="96" y="6903"/>
                  <a:pt x="131" y="6927"/>
                  <a:pt x="179" y="6927"/>
                </a:cubicBezTo>
                <a:cubicBezTo>
                  <a:pt x="227" y="6927"/>
                  <a:pt x="251" y="6915"/>
                  <a:pt x="286" y="6891"/>
                </a:cubicBezTo>
                <a:lnTo>
                  <a:pt x="1584" y="5760"/>
                </a:lnTo>
                <a:cubicBezTo>
                  <a:pt x="1608" y="5724"/>
                  <a:pt x="1655" y="5712"/>
                  <a:pt x="1703" y="5712"/>
                </a:cubicBezTo>
                <a:lnTo>
                  <a:pt x="2965" y="5712"/>
                </a:lnTo>
                <a:cubicBezTo>
                  <a:pt x="2965" y="5796"/>
                  <a:pt x="2989" y="5891"/>
                  <a:pt x="3013" y="5962"/>
                </a:cubicBezTo>
                <a:lnTo>
                  <a:pt x="1858" y="6332"/>
                </a:lnTo>
                <a:cubicBezTo>
                  <a:pt x="1763" y="6367"/>
                  <a:pt x="1679" y="6427"/>
                  <a:pt x="1608" y="6510"/>
                </a:cubicBezTo>
                <a:lnTo>
                  <a:pt x="632" y="7808"/>
                </a:lnTo>
                <a:cubicBezTo>
                  <a:pt x="572" y="7879"/>
                  <a:pt x="584" y="7987"/>
                  <a:pt x="655" y="8034"/>
                </a:cubicBezTo>
                <a:cubicBezTo>
                  <a:pt x="691" y="8046"/>
                  <a:pt x="715" y="8058"/>
                  <a:pt x="763" y="8058"/>
                </a:cubicBezTo>
                <a:cubicBezTo>
                  <a:pt x="810" y="8058"/>
                  <a:pt x="870" y="8046"/>
                  <a:pt x="893" y="7998"/>
                </a:cubicBezTo>
                <a:lnTo>
                  <a:pt x="1882" y="6713"/>
                </a:lnTo>
                <a:cubicBezTo>
                  <a:pt x="1906" y="6677"/>
                  <a:pt x="1941" y="6653"/>
                  <a:pt x="1965" y="6653"/>
                </a:cubicBezTo>
                <a:lnTo>
                  <a:pt x="3156" y="6260"/>
                </a:lnTo>
                <a:cubicBezTo>
                  <a:pt x="3203" y="6332"/>
                  <a:pt x="3251" y="6415"/>
                  <a:pt x="3310" y="6474"/>
                </a:cubicBezTo>
                <a:lnTo>
                  <a:pt x="2156" y="7308"/>
                </a:lnTo>
                <a:cubicBezTo>
                  <a:pt x="2096" y="7344"/>
                  <a:pt x="2036" y="7403"/>
                  <a:pt x="2013" y="7486"/>
                </a:cubicBezTo>
                <a:lnTo>
                  <a:pt x="1358" y="8749"/>
                </a:lnTo>
                <a:cubicBezTo>
                  <a:pt x="1310" y="8820"/>
                  <a:pt x="1346" y="8927"/>
                  <a:pt x="1429" y="8975"/>
                </a:cubicBezTo>
                <a:cubicBezTo>
                  <a:pt x="1465" y="8987"/>
                  <a:pt x="1477" y="8987"/>
                  <a:pt x="1501" y="8987"/>
                </a:cubicBezTo>
                <a:cubicBezTo>
                  <a:pt x="1560" y="8987"/>
                  <a:pt x="1620" y="8951"/>
                  <a:pt x="1655" y="8891"/>
                </a:cubicBezTo>
                <a:lnTo>
                  <a:pt x="2310" y="7629"/>
                </a:lnTo>
                <a:cubicBezTo>
                  <a:pt x="2322" y="7606"/>
                  <a:pt x="2334" y="7582"/>
                  <a:pt x="2370" y="7570"/>
                </a:cubicBezTo>
                <a:lnTo>
                  <a:pt x="3560" y="6724"/>
                </a:lnTo>
                <a:cubicBezTo>
                  <a:pt x="3632" y="6796"/>
                  <a:pt x="3727" y="6855"/>
                  <a:pt x="3799" y="6915"/>
                </a:cubicBezTo>
                <a:lnTo>
                  <a:pt x="2846" y="7784"/>
                </a:lnTo>
                <a:cubicBezTo>
                  <a:pt x="2775" y="7856"/>
                  <a:pt x="2715" y="7939"/>
                  <a:pt x="2691" y="8046"/>
                </a:cubicBezTo>
                <a:lnTo>
                  <a:pt x="2322" y="9665"/>
                </a:lnTo>
                <a:cubicBezTo>
                  <a:pt x="2310" y="9761"/>
                  <a:pt x="2358" y="9856"/>
                  <a:pt x="2441" y="9868"/>
                </a:cubicBezTo>
                <a:lnTo>
                  <a:pt x="2477" y="9868"/>
                </a:lnTo>
                <a:cubicBezTo>
                  <a:pt x="2548" y="9868"/>
                  <a:pt x="2608" y="9820"/>
                  <a:pt x="2632" y="9725"/>
                </a:cubicBezTo>
                <a:lnTo>
                  <a:pt x="3013" y="8106"/>
                </a:lnTo>
                <a:cubicBezTo>
                  <a:pt x="3025" y="8082"/>
                  <a:pt x="3037" y="8034"/>
                  <a:pt x="3072" y="8022"/>
                </a:cubicBezTo>
                <a:lnTo>
                  <a:pt x="4084" y="7094"/>
                </a:lnTo>
                <a:cubicBezTo>
                  <a:pt x="4620" y="7427"/>
                  <a:pt x="5227" y="7617"/>
                  <a:pt x="5585" y="7617"/>
                </a:cubicBezTo>
                <a:cubicBezTo>
                  <a:pt x="5942" y="7617"/>
                  <a:pt x="6549" y="7427"/>
                  <a:pt x="7085" y="7094"/>
                </a:cubicBezTo>
                <a:lnTo>
                  <a:pt x="8097" y="8022"/>
                </a:lnTo>
                <a:cubicBezTo>
                  <a:pt x="8132" y="8046"/>
                  <a:pt x="8144" y="8082"/>
                  <a:pt x="8156" y="8106"/>
                </a:cubicBezTo>
                <a:lnTo>
                  <a:pt x="8525" y="9725"/>
                </a:lnTo>
                <a:cubicBezTo>
                  <a:pt x="8549" y="9808"/>
                  <a:pt x="8621" y="9868"/>
                  <a:pt x="8692" y="9868"/>
                </a:cubicBezTo>
                <a:lnTo>
                  <a:pt x="8728" y="9868"/>
                </a:lnTo>
                <a:cubicBezTo>
                  <a:pt x="8811" y="9844"/>
                  <a:pt x="8871" y="9761"/>
                  <a:pt x="8847" y="9665"/>
                </a:cubicBezTo>
                <a:lnTo>
                  <a:pt x="8466" y="8046"/>
                </a:lnTo>
                <a:cubicBezTo>
                  <a:pt x="8442" y="7951"/>
                  <a:pt x="8394" y="7856"/>
                  <a:pt x="8323" y="7784"/>
                </a:cubicBezTo>
                <a:lnTo>
                  <a:pt x="7370" y="6915"/>
                </a:lnTo>
                <a:cubicBezTo>
                  <a:pt x="7454" y="6855"/>
                  <a:pt x="7537" y="6784"/>
                  <a:pt x="7609" y="6724"/>
                </a:cubicBezTo>
                <a:lnTo>
                  <a:pt x="8799" y="7570"/>
                </a:lnTo>
                <a:cubicBezTo>
                  <a:pt x="8823" y="7582"/>
                  <a:pt x="8847" y="7617"/>
                  <a:pt x="8859" y="7629"/>
                </a:cubicBezTo>
                <a:lnTo>
                  <a:pt x="9514" y="8891"/>
                </a:lnTo>
                <a:cubicBezTo>
                  <a:pt x="9537" y="8951"/>
                  <a:pt x="9597" y="8987"/>
                  <a:pt x="9656" y="8987"/>
                </a:cubicBezTo>
                <a:cubicBezTo>
                  <a:pt x="9692" y="8987"/>
                  <a:pt x="9704" y="8987"/>
                  <a:pt x="9740" y="8975"/>
                </a:cubicBezTo>
                <a:cubicBezTo>
                  <a:pt x="9811" y="8927"/>
                  <a:pt x="9835" y="8832"/>
                  <a:pt x="9811" y="8749"/>
                </a:cubicBezTo>
                <a:lnTo>
                  <a:pt x="9156" y="7486"/>
                </a:lnTo>
                <a:cubicBezTo>
                  <a:pt x="9121" y="7403"/>
                  <a:pt x="9061" y="7344"/>
                  <a:pt x="9002" y="7308"/>
                </a:cubicBezTo>
                <a:lnTo>
                  <a:pt x="7859" y="6474"/>
                </a:lnTo>
                <a:cubicBezTo>
                  <a:pt x="7918" y="6391"/>
                  <a:pt x="7966" y="6332"/>
                  <a:pt x="8013" y="6260"/>
                </a:cubicBezTo>
                <a:lnTo>
                  <a:pt x="9204" y="6653"/>
                </a:lnTo>
                <a:cubicBezTo>
                  <a:pt x="9228" y="6665"/>
                  <a:pt x="9275" y="6677"/>
                  <a:pt x="9287" y="6713"/>
                </a:cubicBezTo>
                <a:lnTo>
                  <a:pt x="10276" y="7998"/>
                </a:lnTo>
                <a:cubicBezTo>
                  <a:pt x="10299" y="8046"/>
                  <a:pt x="10347" y="8058"/>
                  <a:pt x="10407" y="8058"/>
                </a:cubicBezTo>
                <a:cubicBezTo>
                  <a:pt x="10430" y="8058"/>
                  <a:pt x="10478" y="8046"/>
                  <a:pt x="10514" y="8034"/>
                </a:cubicBezTo>
                <a:cubicBezTo>
                  <a:pt x="10585" y="7975"/>
                  <a:pt x="10597" y="7879"/>
                  <a:pt x="10538" y="7808"/>
                </a:cubicBezTo>
                <a:lnTo>
                  <a:pt x="9561" y="6510"/>
                </a:lnTo>
                <a:cubicBezTo>
                  <a:pt x="9502" y="6427"/>
                  <a:pt x="9406" y="6367"/>
                  <a:pt x="9299" y="6332"/>
                </a:cubicBezTo>
                <a:lnTo>
                  <a:pt x="8156" y="5962"/>
                </a:lnTo>
                <a:cubicBezTo>
                  <a:pt x="8192" y="5879"/>
                  <a:pt x="8204" y="5784"/>
                  <a:pt x="8204" y="5712"/>
                </a:cubicBezTo>
                <a:lnTo>
                  <a:pt x="9466" y="5712"/>
                </a:lnTo>
                <a:cubicBezTo>
                  <a:pt x="9514" y="5712"/>
                  <a:pt x="9561" y="5724"/>
                  <a:pt x="9585" y="5760"/>
                </a:cubicBezTo>
                <a:lnTo>
                  <a:pt x="10883" y="6891"/>
                </a:lnTo>
                <a:cubicBezTo>
                  <a:pt x="10907" y="6915"/>
                  <a:pt x="10954" y="6927"/>
                  <a:pt x="10990" y="6927"/>
                </a:cubicBezTo>
                <a:cubicBezTo>
                  <a:pt x="11026" y="6927"/>
                  <a:pt x="11073" y="6915"/>
                  <a:pt x="11109" y="6879"/>
                </a:cubicBezTo>
                <a:cubicBezTo>
                  <a:pt x="11073" y="6784"/>
                  <a:pt x="11073" y="6677"/>
                  <a:pt x="11002" y="6617"/>
                </a:cubicBezTo>
                <a:lnTo>
                  <a:pt x="9704" y="5486"/>
                </a:lnTo>
                <a:cubicBezTo>
                  <a:pt x="9621" y="5415"/>
                  <a:pt x="9502" y="5367"/>
                  <a:pt x="9359" y="5367"/>
                </a:cubicBezTo>
                <a:lnTo>
                  <a:pt x="8073" y="5367"/>
                </a:lnTo>
                <a:lnTo>
                  <a:pt x="8025" y="5141"/>
                </a:lnTo>
                <a:lnTo>
                  <a:pt x="8049" y="5117"/>
                </a:lnTo>
                <a:cubicBezTo>
                  <a:pt x="8942" y="4129"/>
                  <a:pt x="8978" y="3153"/>
                  <a:pt x="8847" y="2498"/>
                </a:cubicBezTo>
                <a:cubicBezTo>
                  <a:pt x="8728" y="1962"/>
                  <a:pt x="8466" y="1438"/>
                  <a:pt x="8085" y="998"/>
                </a:cubicBezTo>
                <a:cubicBezTo>
                  <a:pt x="7728" y="581"/>
                  <a:pt x="7263" y="224"/>
                  <a:pt x="6787" y="9"/>
                </a:cubicBezTo>
                <a:cubicBezTo>
                  <a:pt x="6770" y="4"/>
                  <a:pt x="6751" y="1"/>
                  <a:pt x="6732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790" name="Google Shape;12790;p83"/>
          <p:cNvGrpSpPr/>
          <p:nvPr/>
        </p:nvGrpSpPr>
        <p:grpSpPr>
          <a:xfrm>
            <a:off x="2604049" y="3402989"/>
            <a:ext cx="473515" cy="302763"/>
            <a:chOff x="1953037" y="2552242"/>
            <a:chExt cx="355136" cy="227072"/>
          </a:xfrm>
          <a:solidFill>
            <a:srgbClr val="D2DE00"/>
          </a:solidFill>
        </p:grpSpPr>
        <p:sp>
          <p:nvSpPr>
            <p:cNvPr id="12791" name="Google Shape;12791;p83"/>
            <p:cNvSpPr/>
            <p:nvPr/>
          </p:nvSpPr>
          <p:spPr>
            <a:xfrm>
              <a:off x="1953037" y="2552242"/>
              <a:ext cx="355136" cy="227072"/>
            </a:xfrm>
            <a:custGeom>
              <a:avLst/>
              <a:gdLst/>
              <a:ahLst/>
              <a:cxnLst/>
              <a:rect l="l" t="t" r="r" b="b"/>
              <a:pathLst>
                <a:path w="11098" h="7096" extrusionOk="0">
                  <a:moveTo>
                    <a:pt x="6198" y="1414"/>
                  </a:moveTo>
                  <a:cubicBezTo>
                    <a:pt x="6408" y="1414"/>
                    <a:pt x="6616" y="1431"/>
                    <a:pt x="6823" y="1464"/>
                  </a:cubicBezTo>
                  <a:cubicBezTo>
                    <a:pt x="6895" y="1488"/>
                    <a:pt x="6990" y="1500"/>
                    <a:pt x="7073" y="1512"/>
                  </a:cubicBezTo>
                  <a:lnTo>
                    <a:pt x="6907" y="2464"/>
                  </a:lnTo>
                  <a:lnTo>
                    <a:pt x="5573" y="2929"/>
                  </a:lnTo>
                  <a:lnTo>
                    <a:pt x="4978" y="1607"/>
                  </a:lnTo>
                  <a:cubicBezTo>
                    <a:pt x="5397" y="1475"/>
                    <a:pt x="5802" y="1414"/>
                    <a:pt x="6198" y="1414"/>
                  </a:cubicBezTo>
                  <a:close/>
                  <a:moveTo>
                    <a:pt x="7407" y="1607"/>
                  </a:moveTo>
                  <a:cubicBezTo>
                    <a:pt x="7883" y="1750"/>
                    <a:pt x="8478" y="2036"/>
                    <a:pt x="9097" y="2524"/>
                  </a:cubicBezTo>
                  <a:lnTo>
                    <a:pt x="9038" y="2571"/>
                  </a:lnTo>
                  <a:cubicBezTo>
                    <a:pt x="8966" y="2619"/>
                    <a:pt x="8954" y="2714"/>
                    <a:pt x="8990" y="2798"/>
                  </a:cubicBezTo>
                  <a:cubicBezTo>
                    <a:pt x="9026" y="2833"/>
                    <a:pt x="9085" y="2869"/>
                    <a:pt x="9133" y="2869"/>
                  </a:cubicBezTo>
                  <a:cubicBezTo>
                    <a:pt x="9157" y="2869"/>
                    <a:pt x="9193" y="2857"/>
                    <a:pt x="9216" y="2833"/>
                  </a:cubicBezTo>
                  <a:lnTo>
                    <a:pt x="9335" y="2750"/>
                  </a:lnTo>
                  <a:cubicBezTo>
                    <a:pt x="9740" y="3119"/>
                    <a:pt x="10157" y="3583"/>
                    <a:pt x="10574" y="4179"/>
                  </a:cubicBezTo>
                  <a:cubicBezTo>
                    <a:pt x="9883" y="4357"/>
                    <a:pt x="9228" y="4488"/>
                    <a:pt x="8633" y="4584"/>
                  </a:cubicBezTo>
                  <a:lnTo>
                    <a:pt x="8395" y="3417"/>
                  </a:lnTo>
                  <a:lnTo>
                    <a:pt x="8692" y="3214"/>
                  </a:lnTo>
                  <a:cubicBezTo>
                    <a:pt x="8776" y="3167"/>
                    <a:pt x="8788" y="3060"/>
                    <a:pt x="8740" y="2988"/>
                  </a:cubicBezTo>
                  <a:cubicBezTo>
                    <a:pt x="8709" y="2942"/>
                    <a:pt x="8659" y="2916"/>
                    <a:pt x="8604" y="2916"/>
                  </a:cubicBezTo>
                  <a:cubicBezTo>
                    <a:pt x="8574" y="2916"/>
                    <a:pt x="8543" y="2924"/>
                    <a:pt x="8514" y="2940"/>
                  </a:cubicBezTo>
                  <a:lnTo>
                    <a:pt x="8216" y="3155"/>
                  </a:lnTo>
                  <a:lnTo>
                    <a:pt x="7252" y="2512"/>
                  </a:lnTo>
                  <a:lnTo>
                    <a:pt x="7407" y="1607"/>
                  </a:lnTo>
                  <a:close/>
                  <a:moveTo>
                    <a:pt x="7049" y="2750"/>
                  </a:moveTo>
                  <a:lnTo>
                    <a:pt x="8073" y="3429"/>
                  </a:lnTo>
                  <a:lnTo>
                    <a:pt x="8311" y="4607"/>
                  </a:lnTo>
                  <a:cubicBezTo>
                    <a:pt x="7883" y="4661"/>
                    <a:pt x="7474" y="4688"/>
                    <a:pt x="7096" y="4688"/>
                  </a:cubicBezTo>
                  <a:cubicBezTo>
                    <a:pt x="6970" y="4688"/>
                    <a:pt x="6847" y="4685"/>
                    <a:pt x="6728" y="4679"/>
                  </a:cubicBezTo>
                  <a:cubicBezTo>
                    <a:pt x="6073" y="4655"/>
                    <a:pt x="5490" y="4548"/>
                    <a:pt x="5025" y="4345"/>
                  </a:cubicBezTo>
                  <a:lnTo>
                    <a:pt x="5621" y="3250"/>
                  </a:lnTo>
                  <a:lnTo>
                    <a:pt x="7049" y="2750"/>
                  </a:lnTo>
                  <a:close/>
                  <a:moveTo>
                    <a:pt x="1561" y="300"/>
                  </a:moveTo>
                  <a:cubicBezTo>
                    <a:pt x="1774" y="300"/>
                    <a:pt x="1974" y="373"/>
                    <a:pt x="2132" y="512"/>
                  </a:cubicBezTo>
                  <a:cubicBezTo>
                    <a:pt x="2323" y="678"/>
                    <a:pt x="2430" y="916"/>
                    <a:pt x="2430" y="1178"/>
                  </a:cubicBezTo>
                  <a:lnTo>
                    <a:pt x="2430" y="2762"/>
                  </a:lnTo>
                  <a:cubicBezTo>
                    <a:pt x="2430" y="2786"/>
                    <a:pt x="2465" y="3381"/>
                    <a:pt x="2906" y="4036"/>
                  </a:cubicBezTo>
                  <a:lnTo>
                    <a:pt x="2858" y="4060"/>
                  </a:lnTo>
                  <a:cubicBezTo>
                    <a:pt x="2608" y="4143"/>
                    <a:pt x="2430" y="4369"/>
                    <a:pt x="2394" y="4631"/>
                  </a:cubicBezTo>
                  <a:lnTo>
                    <a:pt x="2358" y="5084"/>
                  </a:lnTo>
                  <a:cubicBezTo>
                    <a:pt x="1358" y="4024"/>
                    <a:pt x="1192" y="2583"/>
                    <a:pt x="1192" y="2512"/>
                  </a:cubicBezTo>
                  <a:cubicBezTo>
                    <a:pt x="1180" y="2381"/>
                    <a:pt x="1072" y="2262"/>
                    <a:pt x="941" y="2214"/>
                  </a:cubicBezTo>
                  <a:lnTo>
                    <a:pt x="632" y="2143"/>
                  </a:lnTo>
                  <a:cubicBezTo>
                    <a:pt x="537" y="2119"/>
                    <a:pt x="501" y="2047"/>
                    <a:pt x="501" y="1964"/>
                  </a:cubicBezTo>
                  <a:lnTo>
                    <a:pt x="501" y="1869"/>
                  </a:lnTo>
                  <a:cubicBezTo>
                    <a:pt x="822" y="1857"/>
                    <a:pt x="1227" y="1809"/>
                    <a:pt x="1453" y="1690"/>
                  </a:cubicBezTo>
                  <a:cubicBezTo>
                    <a:pt x="1525" y="1643"/>
                    <a:pt x="1573" y="1559"/>
                    <a:pt x="1525" y="1464"/>
                  </a:cubicBezTo>
                  <a:cubicBezTo>
                    <a:pt x="1491" y="1413"/>
                    <a:pt x="1438" y="1373"/>
                    <a:pt x="1375" y="1373"/>
                  </a:cubicBezTo>
                  <a:cubicBezTo>
                    <a:pt x="1351" y="1373"/>
                    <a:pt x="1325" y="1379"/>
                    <a:pt x="1299" y="1393"/>
                  </a:cubicBezTo>
                  <a:cubicBezTo>
                    <a:pt x="1132" y="1464"/>
                    <a:pt x="799" y="1524"/>
                    <a:pt x="334" y="1547"/>
                  </a:cubicBezTo>
                  <a:lnTo>
                    <a:pt x="334" y="1524"/>
                  </a:lnTo>
                  <a:lnTo>
                    <a:pt x="334" y="916"/>
                  </a:lnTo>
                  <a:cubicBezTo>
                    <a:pt x="334" y="643"/>
                    <a:pt x="525" y="428"/>
                    <a:pt x="799" y="393"/>
                  </a:cubicBezTo>
                  <a:lnTo>
                    <a:pt x="1430" y="309"/>
                  </a:lnTo>
                  <a:cubicBezTo>
                    <a:pt x="1474" y="303"/>
                    <a:pt x="1517" y="300"/>
                    <a:pt x="1561" y="300"/>
                  </a:cubicBezTo>
                  <a:close/>
                  <a:moveTo>
                    <a:pt x="4692" y="1726"/>
                  </a:moveTo>
                  <a:lnTo>
                    <a:pt x="5335" y="3155"/>
                  </a:lnTo>
                  <a:lnTo>
                    <a:pt x="4740" y="4238"/>
                  </a:lnTo>
                  <a:cubicBezTo>
                    <a:pt x="4680" y="4203"/>
                    <a:pt x="4609" y="4167"/>
                    <a:pt x="4549" y="4131"/>
                  </a:cubicBezTo>
                  <a:cubicBezTo>
                    <a:pt x="4520" y="4115"/>
                    <a:pt x="4490" y="4107"/>
                    <a:pt x="4461" y="4107"/>
                  </a:cubicBezTo>
                  <a:cubicBezTo>
                    <a:pt x="4406" y="4107"/>
                    <a:pt x="4354" y="4136"/>
                    <a:pt x="4323" y="4191"/>
                  </a:cubicBezTo>
                  <a:cubicBezTo>
                    <a:pt x="4275" y="4262"/>
                    <a:pt x="4287" y="4369"/>
                    <a:pt x="4382" y="4417"/>
                  </a:cubicBezTo>
                  <a:cubicBezTo>
                    <a:pt x="5061" y="4845"/>
                    <a:pt x="5978" y="5060"/>
                    <a:pt x="7109" y="5060"/>
                  </a:cubicBezTo>
                  <a:cubicBezTo>
                    <a:pt x="8145" y="5060"/>
                    <a:pt x="9371" y="4881"/>
                    <a:pt x="10764" y="4500"/>
                  </a:cubicBezTo>
                  <a:lnTo>
                    <a:pt x="10764" y="4500"/>
                  </a:lnTo>
                  <a:cubicBezTo>
                    <a:pt x="10740" y="4536"/>
                    <a:pt x="10740" y="4595"/>
                    <a:pt x="10705" y="4655"/>
                  </a:cubicBezTo>
                  <a:cubicBezTo>
                    <a:pt x="10657" y="4774"/>
                    <a:pt x="10574" y="4845"/>
                    <a:pt x="10455" y="4881"/>
                  </a:cubicBezTo>
                  <a:cubicBezTo>
                    <a:pt x="9128" y="5204"/>
                    <a:pt x="7958" y="5362"/>
                    <a:pt x="6945" y="5362"/>
                  </a:cubicBezTo>
                  <a:cubicBezTo>
                    <a:pt x="6649" y="5362"/>
                    <a:pt x="6366" y="5349"/>
                    <a:pt x="6097" y="5322"/>
                  </a:cubicBezTo>
                  <a:cubicBezTo>
                    <a:pt x="5156" y="5238"/>
                    <a:pt x="4382" y="4965"/>
                    <a:pt x="3811" y="4536"/>
                  </a:cubicBezTo>
                  <a:cubicBezTo>
                    <a:pt x="2966" y="3905"/>
                    <a:pt x="2787" y="3095"/>
                    <a:pt x="2763" y="2833"/>
                  </a:cubicBezTo>
                  <a:cubicBezTo>
                    <a:pt x="2882" y="2750"/>
                    <a:pt x="2977" y="2655"/>
                    <a:pt x="3097" y="2583"/>
                  </a:cubicBezTo>
                  <a:cubicBezTo>
                    <a:pt x="3180" y="2952"/>
                    <a:pt x="3358" y="3476"/>
                    <a:pt x="3811" y="3952"/>
                  </a:cubicBezTo>
                  <a:cubicBezTo>
                    <a:pt x="3847" y="3988"/>
                    <a:pt x="3894" y="4000"/>
                    <a:pt x="3930" y="4000"/>
                  </a:cubicBezTo>
                  <a:cubicBezTo>
                    <a:pt x="3978" y="4000"/>
                    <a:pt x="4025" y="3988"/>
                    <a:pt x="4049" y="3952"/>
                  </a:cubicBezTo>
                  <a:cubicBezTo>
                    <a:pt x="4109" y="3893"/>
                    <a:pt x="4109" y="3786"/>
                    <a:pt x="4049" y="3726"/>
                  </a:cubicBezTo>
                  <a:cubicBezTo>
                    <a:pt x="3573" y="3250"/>
                    <a:pt x="3442" y="2714"/>
                    <a:pt x="3394" y="2393"/>
                  </a:cubicBezTo>
                  <a:cubicBezTo>
                    <a:pt x="3835" y="2107"/>
                    <a:pt x="4263" y="1881"/>
                    <a:pt x="4692" y="1726"/>
                  </a:cubicBezTo>
                  <a:close/>
                  <a:moveTo>
                    <a:pt x="9609" y="5417"/>
                  </a:moveTo>
                  <a:cubicBezTo>
                    <a:pt x="9490" y="5548"/>
                    <a:pt x="9371" y="5667"/>
                    <a:pt x="9252" y="5738"/>
                  </a:cubicBezTo>
                  <a:cubicBezTo>
                    <a:pt x="9216" y="5750"/>
                    <a:pt x="9157" y="5798"/>
                    <a:pt x="8978" y="5857"/>
                  </a:cubicBezTo>
                  <a:lnTo>
                    <a:pt x="8978" y="5512"/>
                  </a:lnTo>
                  <a:cubicBezTo>
                    <a:pt x="9193" y="5488"/>
                    <a:pt x="9383" y="5441"/>
                    <a:pt x="9609" y="5417"/>
                  </a:cubicBezTo>
                  <a:close/>
                  <a:moveTo>
                    <a:pt x="4668" y="5334"/>
                  </a:moveTo>
                  <a:cubicBezTo>
                    <a:pt x="5085" y="5488"/>
                    <a:pt x="5537" y="5596"/>
                    <a:pt x="6049" y="5631"/>
                  </a:cubicBezTo>
                  <a:cubicBezTo>
                    <a:pt x="6335" y="5667"/>
                    <a:pt x="6633" y="5679"/>
                    <a:pt x="6942" y="5679"/>
                  </a:cubicBezTo>
                  <a:cubicBezTo>
                    <a:pt x="7204" y="5679"/>
                    <a:pt x="7502" y="5667"/>
                    <a:pt x="7788" y="5655"/>
                  </a:cubicBezTo>
                  <a:lnTo>
                    <a:pt x="7788" y="5893"/>
                  </a:lnTo>
                  <a:cubicBezTo>
                    <a:pt x="7561" y="5893"/>
                    <a:pt x="7359" y="6012"/>
                    <a:pt x="7240" y="6203"/>
                  </a:cubicBezTo>
                  <a:cubicBezTo>
                    <a:pt x="6758" y="6257"/>
                    <a:pt x="6324" y="6280"/>
                    <a:pt x="5934" y="6280"/>
                  </a:cubicBezTo>
                  <a:cubicBezTo>
                    <a:pt x="4698" y="6280"/>
                    <a:pt x="3912" y="6050"/>
                    <a:pt x="3478" y="5869"/>
                  </a:cubicBezTo>
                  <a:lnTo>
                    <a:pt x="3501" y="5738"/>
                  </a:lnTo>
                  <a:cubicBezTo>
                    <a:pt x="3739" y="5738"/>
                    <a:pt x="4299" y="5691"/>
                    <a:pt x="4668" y="5334"/>
                  </a:cubicBezTo>
                  <a:close/>
                  <a:moveTo>
                    <a:pt x="3097" y="4322"/>
                  </a:moveTo>
                  <a:cubicBezTo>
                    <a:pt x="3239" y="4488"/>
                    <a:pt x="3394" y="4655"/>
                    <a:pt x="3608" y="4798"/>
                  </a:cubicBezTo>
                  <a:cubicBezTo>
                    <a:pt x="3811" y="4965"/>
                    <a:pt x="4049" y="5095"/>
                    <a:pt x="4323" y="5215"/>
                  </a:cubicBezTo>
                  <a:cubicBezTo>
                    <a:pt x="4073" y="5381"/>
                    <a:pt x="3751" y="5417"/>
                    <a:pt x="3573" y="5429"/>
                  </a:cubicBezTo>
                  <a:lnTo>
                    <a:pt x="3573" y="5393"/>
                  </a:lnTo>
                  <a:cubicBezTo>
                    <a:pt x="3597" y="5310"/>
                    <a:pt x="3537" y="5215"/>
                    <a:pt x="3442" y="5203"/>
                  </a:cubicBezTo>
                  <a:cubicBezTo>
                    <a:pt x="3429" y="5199"/>
                    <a:pt x="3416" y="5197"/>
                    <a:pt x="3404" y="5197"/>
                  </a:cubicBezTo>
                  <a:cubicBezTo>
                    <a:pt x="3332" y="5197"/>
                    <a:pt x="3261" y="5251"/>
                    <a:pt x="3251" y="5322"/>
                  </a:cubicBezTo>
                  <a:lnTo>
                    <a:pt x="3025" y="6465"/>
                  </a:lnTo>
                  <a:cubicBezTo>
                    <a:pt x="3001" y="6631"/>
                    <a:pt x="2846" y="6750"/>
                    <a:pt x="2668" y="6750"/>
                  </a:cubicBezTo>
                  <a:lnTo>
                    <a:pt x="1775" y="6750"/>
                  </a:lnTo>
                  <a:lnTo>
                    <a:pt x="1906" y="6441"/>
                  </a:lnTo>
                  <a:cubicBezTo>
                    <a:pt x="1965" y="6310"/>
                    <a:pt x="2084" y="6215"/>
                    <a:pt x="2239" y="6215"/>
                  </a:cubicBezTo>
                  <a:lnTo>
                    <a:pt x="2418" y="6215"/>
                  </a:lnTo>
                  <a:cubicBezTo>
                    <a:pt x="2501" y="6215"/>
                    <a:pt x="2561" y="6155"/>
                    <a:pt x="2585" y="6072"/>
                  </a:cubicBezTo>
                  <a:lnTo>
                    <a:pt x="2716" y="4667"/>
                  </a:lnTo>
                  <a:cubicBezTo>
                    <a:pt x="2727" y="4536"/>
                    <a:pt x="2811" y="4417"/>
                    <a:pt x="2954" y="4369"/>
                  </a:cubicBezTo>
                  <a:lnTo>
                    <a:pt x="3097" y="4322"/>
                  </a:lnTo>
                  <a:close/>
                  <a:moveTo>
                    <a:pt x="8657" y="5560"/>
                  </a:moveTo>
                  <a:lnTo>
                    <a:pt x="8657" y="6572"/>
                  </a:lnTo>
                  <a:cubicBezTo>
                    <a:pt x="8657" y="6679"/>
                    <a:pt x="8561" y="6750"/>
                    <a:pt x="8478" y="6750"/>
                  </a:cubicBezTo>
                  <a:lnTo>
                    <a:pt x="7347" y="6750"/>
                  </a:lnTo>
                  <a:lnTo>
                    <a:pt x="7490" y="6429"/>
                  </a:lnTo>
                  <a:cubicBezTo>
                    <a:pt x="7549" y="6286"/>
                    <a:pt x="7669" y="6215"/>
                    <a:pt x="7823" y="6215"/>
                  </a:cubicBezTo>
                  <a:lnTo>
                    <a:pt x="7954" y="6215"/>
                  </a:lnTo>
                  <a:cubicBezTo>
                    <a:pt x="8038" y="6215"/>
                    <a:pt x="8121" y="6143"/>
                    <a:pt x="8121" y="6048"/>
                  </a:cubicBezTo>
                  <a:lnTo>
                    <a:pt x="8121" y="5619"/>
                  </a:lnTo>
                  <a:cubicBezTo>
                    <a:pt x="8300" y="5607"/>
                    <a:pt x="8466" y="5572"/>
                    <a:pt x="8657" y="5560"/>
                  </a:cubicBezTo>
                  <a:close/>
                  <a:moveTo>
                    <a:pt x="1533" y="0"/>
                  </a:moveTo>
                  <a:cubicBezTo>
                    <a:pt x="1479" y="0"/>
                    <a:pt x="1425" y="4"/>
                    <a:pt x="1370" y="12"/>
                  </a:cubicBezTo>
                  <a:lnTo>
                    <a:pt x="727" y="95"/>
                  </a:lnTo>
                  <a:cubicBezTo>
                    <a:pt x="310" y="154"/>
                    <a:pt x="1" y="512"/>
                    <a:pt x="1" y="952"/>
                  </a:cubicBezTo>
                  <a:lnTo>
                    <a:pt x="1" y="1559"/>
                  </a:lnTo>
                  <a:cubicBezTo>
                    <a:pt x="1" y="1643"/>
                    <a:pt x="49" y="1738"/>
                    <a:pt x="108" y="1797"/>
                  </a:cubicBezTo>
                  <a:cubicBezTo>
                    <a:pt x="132" y="1809"/>
                    <a:pt x="156" y="1845"/>
                    <a:pt x="179" y="1857"/>
                  </a:cubicBezTo>
                  <a:lnTo>
                    <a:pt x="179" y="1976"/>
                  </a:lnTo>
                  <a:cubicBezTo>
                    <a:pt x="179" y="2214"/>
                    <a:pt x="334" y="2417"/>
                    <a:pt x="572" y="2476"/>
                  </a:cubicBezTo>
                  <a:lnTo>
                    <a:pt x="882" y="2559"/>
                  </a:lnTo>
                  <a:cubicBezTo>
                    <a:pt x="882" y="2559"/>
                    <a:pt x="894" y="2559"/>
                    <a:pt x="894" y="2571"/>
                  </a:cubicBezTo>
                  <a:cubicBezTo>
                    <a:pt x="930" y="2869"/>
                    <a:pt x="1037" y="3357"/>
                    <a:pt x="1239" y="3869"/>
                  </a:cubicBezTo>
                  <a:cubicBezTo>
                    <a:pt x="1513" y="4536"/>
                    <a:pt x="1870" y="5084"/>
                    <a:pt x="2323" y="5512"/>
                  </a:cubicBezTo>
                  <a:lnTo>
                    <a:pt x="2287" y="5905"/>
                  </a:lnTo>
                  <a:lnTo>
                    <a:pt x="2251" y="5905"/>
                  </a:lnTo>
                  <a:cubicBezTo>
                    <a:pt x="1965" y="5905"/>
                    <a:pt x="1715" y="6072"/>
                    <a:pt x="1608" y="6334"/>
                  </a:cubicBezTo>
                  <a:lnTo>
                    <a:pt x="1394" y="6869"/>
                  </a:lnTo>
                  <a:cubicBezTo>
                    <a:pt x="1370" y="6917"/>
                    <a:pt x="1370" y="6977"/>
                    <a:pt x="1406" y="7024"/>
                  </a:cubicBezTo>
                  <a:cubicBezTo>
                    <a:pt x="1430" y="7060"/>
                    <a:pt x="1477" y="7096"/>
                    <a:pt x="1537" y="7096"/>
                  </a:cubicBezTo>
                  <a:lnTo>
                    <a:pt x="2680" y="7096"/>
                  </a:lnTo>
                  <a:cubicBezTo>
                    <a:pt x="3013" y="7096"/>
                    <a:pt x="3299" y="6869"/>
                    <a:pt x="3358" y="6548"/>
                  </a:cubicBezTo>
                  <a:lnTo>
                    <a:pt x="3418" y="6215"/>
                  </a:lnTo>
                  <a:cubicBezTo>
                    <a:pt x="3894" y="6405"/>
                    <a:pt x="4704" y="6619"/>
                    <a:pt x="5942" y="6619"/>
                  </a:cubicBezTo>
                  <a:cubicBezTo>
                    <a:pt x="6287" y="6619"/>
                    <a:pt x="6668" y="6608"/>
                    <a:pt x="7085" y="6560"/>
                  </a:cubicBezTo>
                  <a:lnTo>
                    <a:pt x="7085" y="6560"/>
                  </a:lnTo>
                  <a:lnTo>
                    <a:pt x="6954" y="6869"/>
                  </a:lnTo>
                  <a:cubicBezTo>
                    <a:pt x="6930" y="6917"/>
                    <a:pt x="6942" y="6977"/>
                    <a:pt x="6966" y="7024"/>
                  </a:cubicBezTo>
                  <a:cubicBezTo>
                    <a:pt x="7002" y="7060"/>
                    <a:pt x="7049" y="7096"/>
                    <a:pt x="7109" y="7096"/>
                  </a:cubicBezTo>
                  <a:lnTo>
                    <a:pt x="8490" y="7096"/>
                  </a:lnTo>
                  <a:cubicBezTo>
                    <a:pt x="8776" y="7096"/>
                    <a:pt x="8990" y="6869"/>
                    <a:pt x="8990" y="6584"/>
                  </a:cubicBezTo>
                  <a:lnTo>
                    <a:pt x="8990" y="6215"/>
                  </a:lnTo>
                  <a:cubicBezTo>
                    <a:pt x="9204" y="6155"/>
                    <a:pt x="9347" y="6096"/>
                    <a:pt x="9443" y="6036"/>
                  </a:cubicBezTo>
                  <a:cubicBezTo>
                    <a:pt x="9669" y="5893"/>
                    <a:pt x="9871" y="5655"/>
                    <a:pt x="10062" y="5334"/>
                  </a:cubicBezTo>
                  <a:cubicBezTo>
                    <a:pt x="10216" y="5310"/>
                    <a:pt x="10383" y="5262"/>
                    <a:pt x="10538" y="5238"/>
                  </a:cubicBezTo>
                  <a:cubicBezTo>
                    <a:pt x="10764" y="5179"/>
                    <a:pt x="10943" y="5024"/>
                    <a:pt x="11014" y="4822"/>
                  </a:cubicBezTo>
                  <a:cubicBezTo>
                    <a:pt x="11098" y="4560"/>
                    <a:pt x="11062" y="4322"/>
                    <a:pt x="10943" y="4143"/>
                  </a:cubicBezTo>
                  <a:cubicBezTo>
                    <a:pt x="10645" y="3691"/>
                    <a:pt x="10145" y="3012"/>
                    <a:pt x="9454" y="2417"/>
                  </a:cubicBezTo>
                  <a:cubicBezTo>
                    <a:pt x="8657" y="1726"/>
                    <a:pt x="7776" y="1285"/>
                    <a:pt x="6883" y="1155"/>
                  </a:cubicBezTo>
                  <a:cubicBezTo>
                    <a:pt x="6667" y="1122"/>
                    <a:pt x="6450" y="1106"/>
                    <a:pt x="6233" y="1106"/>
                  </a:cubicBezTo>
                  <a:cubicBezTo>
                    <a:pt x="5093" y="1106"/>
                    <a:pt x="3929" y="1551"/>
                    <a:pt x="2739" y="2440"/>
                  </a:cubicBezTo>
                  <a:lnTo>
                    <a:pt x="2739" y="1202"/>
                  </a:lnTo>
                  <a:cubicBezTo>
                    <a:pt x="2739" y="857"/>
                    <a:pt x="2596" y="512"/>
                    <a:pt x="2323" y="285"/>
                  </a:cubicBezTo>
                  <a:cubicBezTo>
                    <a:pt x="2102" y="105"/>
                    <a:pt x="1822" y="0"/>
                    <a:pt x="153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92" name="Google Shape;12792;p83"/>
            <p:cNvSpPr/>
            <p:nvPr/>
          </p:nvSpPr>
          <p:spPr>
            <a:xfrm>
              <a:off x="1985805" y="2573938"/>
              <a:ext cx="10720" cy="16416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84" y="512"/>
                    <a:pt x="168" y="512"/>
                  </a:cubicBezTo>
                  <a:cubicBezTo>
                    <a:pt x="263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793" name="Google Shape;12793;p83"/>
          <p:cNvSpPr/>
          <p:nvPr/>
        </p:nvSpPr>
        <p:spPr>
          <a:xfrm>
            <a:off x="4805223" y="3232195"/>
            <a:ext cx="464341" cy="472021"/>
          </a:xfrm>
          <a:custGeom>
            <a:avLst/>
            <a:gdLst/>
            <a:ahLst/>
            <a:cxnLst/>
            <a:rect l="l" t="t" r="r" b="b"/>
            <a:pathLst>
              <a:path w="10883" h="11063" extrusionOk="0">
                <a:moveTo>
                  <a:pt x="932" y="329"/>
                </a:moveTo>
                <a:cubicBezTo>
                  <a:pt x="1012" y="329"/>
                  <a:pt x="1098" y="346"/>
                  <a:pt x="1191" y="383"/>
                </a:cubicBezTo>
                <a:lnTo>
                  <a:pt x="1275" y="431"/>
                </a:lnTo>
                <a:cubicBezTo>
                  <a:pt x="1144" y="502"/>
                  <a:pt x="1013" y="586"/>
                  <a:pt x="894" y="693"/>
                </a:cubicBezTo>
                <a:cubicBezTo>
                  <a:pt x="703" y="859"/>
                  <a:pt x="560" y="1026"/>
                  <a:pt x="465" y="1205"/>
                </a:cubicBezTo>
                <a:cubicBezTo>
                  <a:pt x="441" y="1157"/>
                  <a:pt x="429" y="1097"/>
                  <a:pt x="417" y="1050"/>
                </a:cubicBezTo>
                <a:cubicBezTo>
                  <a:pt x="346" y="788"/>
                  <a:pt x="405" y="586"/>
                  <a:pt x="596" y="443"/>
                </a:cubicBezTo>
                <a:cubicBezTo>
                  <a:pt x="697" y="370"/>
                  <a:pt x="808" y="329"/>
                  <a:pt x="932" y="329"/>
                </a:cubicBezTo>
                <a:close/>
                <a:moveTo>
                  <a:pt x="1947" y="630"/>
                </a:moveTo>
                <a:cubicBezTo>
                  <a:pt x="1973" y="630"/>
                  <a:pt x="1999" y="631"/>
                  <a:pt x="2025" y="633"/>
                </a:cubicBezTo>
                <a:cubicBezTo>
                  <a:pt x="2334" y="669"/>
                  <a:pt x="2608" y="847"/>
                  <a:pt x="2763" y="978"/>
                </a:cubicBezTo>
                <a:cubicBezTo>
                  <a:pt x="2703" y="990"/>
                  <a:pt x="2644" y="1026"/>
                  <a:pt x="2584" y="1050"/>
                </a:cubicBezTo>
                <a:cubicBezTo>
                  <a:pt x="2513" y="1097"/>
                  <a:pt x="2465" y="1181"/>
                  <a:pt x="2513" y="1264"/>
                </a:cubicBezTo>
                <a:cubicBezTo>
                  <a:pt x="2547" y="1316"/>
                  <a:pt x="2600" y="1355"/>
                  <a:pt x="2658" y="1355"/>
                </a:cubicBezTo>
                <a:cubicBezTo>
                  <a:pt x="2681" y="1355"/>
                  <a:pt x="2704" y="1349"/>
                  <a:pt x="2727" y="1336"/>
                </a:cubicBezTo>
                <a:cubicBezTo>
                  <a:pt x="2931" y="1234"/>
                  <a:pt x="3137" y="1185"/>
                  <a:pt x="3341" y="1185"/>
                </a:cubicBezTo>
                <a:cubicBezTo>
                  <a:pt x="3591" y="1185"/>
                  <a:pt x="3837" y="1258"/>
                  <a:pt x="4073" y="1395"/>
                </a:cubicBezTo>
                <a:cubicBezTo>
                  <a:pt x="4239" y="1478"/>
                  <a:pt x="4370" y="1598"/>
                  <a:pt x="4466" y="1693"/>
                </a:cubicBezTo>
                <a:cubicBezTo>
                  <a:pt x="4370" y="1717"/>
                  <a:pt x="4275" y="1752"/>
                  <a:pt x="4180" y="1800"/>
                </a:cubicBezTo>
                <a:cubicBezTo>
                  <a:pt x="4096" y="1824"/>
                  <a:pt x="4061" y="1931"/>
                  <a:pt x="4096" y="2002"/>
                </a:cubicBezTo>
                <a:cubicBezTo>
                  <a:pt x="4115" y="2075"/>
                  <a:pt x="4181" y="2106"/>
                  <a:pt x="4244" y="2106"/>
                </a:cubicBezTo>
                <a:cubicBezTo>
                  <a:pt x="4263" y="2106"/>
                  <a:pt x="4282" y="2103"/>
                  <a:pt x="4299" y="2098"/>
                </a:cubicBezTo>
                <a:cubicBezTo>
                  <a:pt x="4531" y="1998"/>
                  <a:pt x="4780" y="1950"/>
                  <a:pt x="5034" y="1950"/>
                </a:cubicBezTo>
                <a:cubicBezTo>
                  <a:pt x="5601" y="1950"/>
                  <a:pt x="6191" y="2189"/>
                  <a:pt x="6668" y="2633"/>
                </a:cubicBezTo>
                <a:cubicBezTo>
                  <a:pt x="7025" y="2967"/>
                  <a:pt x="7275" y="3407"/>
                  <a:pt x="7394" y="3884"/>
                </a:cubicBezTo>
                <a:cubicBezTo>
                  <a:pt x="7525" y="4431"/>
                  <a:pt x="7466" y="5015"/>
                  <a:pt x="7252" y="5610"/>
                </a:cubicBezTo>
                <a:cubicBezTo>
                  <a:pt x="6537" y="7527"/>
                  <a:pt x="6406" y="8944"/>
                  <a:pt x="6859" y="9837"/>
                </a:cubicBezTo>
                <a:cubicBezTo>
                  <a:pt x="6894" y="9896"/>
                  <a:pt x="6954" y="9920"/>
                  <a:pt x="7002" y="9920"/>
                </a:cubicBezTo>
                <a:cubicBezTo>
                  <a:pt x="7037" y="9920"/>
                  <a:pt x="7049" y="9920"/>
                  <a:pt x="7085" y="9908"/>
                </a:cubicBezTo>
                <a:cubicBezTo>
                  <a:pt x="7156" y="9860"/>
                  <a:pt x="7204" y="9777"/>
                  <a:pt x="7156" y="9682"/>
                </a:cubicBezTo>
                <a:cubicBezTo>
                  <a:pt x="6930" y="9241"/>
                  <a:pt x="6871" y="8622"/>
                  <a:pt x="6978" y="7848"/>
                </a:cubicBezTo>
                <a:cubicBezTo>
                  <a:pt x="7061" y="7229"/>
                  <a:pt x="7263" y="6515"/>
                  <a:pt x="7561" y="5705"/>
                </a:cubicBezTo>
                <a:cubicBezTo>
                  <a:pt x="7716" y="5265"/>
                  <a:pt x="7799" y="4812"/>
                  <a:pt x="7799" y="4384"/>
                </a:cubicBezTo>
                <a:cubicBezTo>
                  <a:pt x="7874" y="4375"/>
                  <a:pt x="7953" y="4371"/>
                  <a:pt x="8035" y="4371"/>
                </a:cubicBezTo>
                <a:cubicBezTo>
                  <a:pt x="8746" y="4371"/>
                  <a:pt x="9716" y="4698"/>
                  <a:pt x="10121" y="5455"/>
                </a:cubicBezTo>
                <a:cubicBezTo>
                  <a:pt x="10776" y="6741"/>
                  <a:pt x="10562" y="8884"/>
                  <a:pt x="9657" y="9956"/>
                </a:cubicBezTo>
                <a:cubicBezTo>
                  <a:pt x="9418" y="10241"/>
                  <a:pt x="9044" y="10526"/>
                  <a:pt x="8530" y="10526"/>
                </a:cubicBezTo>
                <a:cubicBezTo>
                  <a:pt x="8378" y="10526"/>
                  <a:pt x="8214" y="10501"/>
                  <a:pt x="8037" y="10444"/>
                </a:cubicBezTo>
                <a:cubicBezTo>
                  <a:pt x="7823" y="10372"/>
                  <a:pt x="7668" y="10277"/>
                  <a:pt x="7514" y="10158"/>
                </a:cubicBezTo>
                <a:cubicBezTo>
                  <a:pt x="7484" y="10133"/>
                  <a:pt x="7448" y="10121"/>
                  <a:pt x="7412" y="10121"/>
                </a:cubicBezTo>
                <a:cubicBezTo>
                  <a:pt x="7363" y="10121"/>
                  <a:pt x="7315" y="10145"/>
                  <a:pt x="7287" y="10194"/>
                </a:cubicBezTo>
                <a:cubicBezTo>
                  <a:pt x="7228" y="10265"/>
                  <a:pt x="7252" y="10372"/>
                  <a:pt x="7323" y="10408"/>
                </a:cubicBezTo>
                <a:cubicBezTo>
                  <a:pt x="7394" y="10468"/>
                  <a:pt x="7466" y="10527"/>
                  <a:pt x="7561" y="10575"/>
                </a:cubicBezTo>
                <a:cubicBezTo>
                  <a:pt x="7212" y="10675"/>
                  <a:pt x="6764" y="10762"/>
                  <a:pt x="6251" y="10762"/>
                </a:cubicBezTo>
                <a:cubicBezTo>
                  <a:pt x="5908" y="10762"/>
                  <a:pt x="5536" y="10723"/>
                  <a:pt x="5144" y="10622"/>
                </a:cubicBezTo>
                <a:cubicBezTo>
                  <a:pt x="4001" y="10325"/>
                  <a:pt x="3049" y="9563"/>
                  <a:pt x="2287" y="8384"/>
                </a:cubicBezTo>
                <a:cubicBezTo>
                  <a:pt x="1394" y="6955"/>
                  <a:pt x="1548" y="5658"/>
                  <a:pt x="1846" y="4836"/>
                </a:cubicBezTo>
                <a:cubicBezTo>
                  <a:pt x="2168" y="3860"/>
                  <a:pt x="2882" y="2943"/>
                  <a:pt x="3739" y="2371"/>
                </a:cubicBezTo>
                <a:cubicBezTo>
                  <a:pt x="3811" y="2336"/>
                  <a:pt x="3823" y="2229"/>
                  <a:pt x="3775" y="2157"/>
                </a:cubicBezTo>
                <a:cubicBezTo>
                  <a:pt x="3753" y="2106"/>
                  <a:pt x="3704" y="2082"/>
                  <a:pt x="3653" y="2082"/>
                </a:cubicBezTo>
                <a:cubicBezTo>
                  <a:pt x="3621" y="2082"/>
                  <a:pt x="3588" y="2091"/>
                  <a:pt x="3561" y="2110"/>
                </a:cubicBezTo>
                <a:cubicBezTo>
                  <a:pt x="2644" y="2717"/>
                  <a:pt x="1894" y="3693"/>
                  <a:pt x="1537" y="4729"/>
                </a:cubicBezTo>
                <a:cubicBezTo>
                  <a:pt x="1453" y="4955"/>
                  <a:pt x="1382" y="5205"/>
                  <a:pt x="1334" y="5491"/>
                </a:cubicBezTo>
                <a:cubicBezTo>
                  <a:pt x="1215" y="5265"/>
                  <a:pt x="1096" y="4967"/>
                  <a:pt x="1025" y="4610"/>
                </a:cubicBezTo>
                <a:cubicBezTo>
                  <a:pt x="834" y="3645"/>
                  <a:pt x="1120" y="2752"/>
                  <a:pt x="1870" y="1943"/>
                </a:cubicBezTo>
                <a:cubicBezTo>
                  <a:pt x="1977" y="1836"/>
                  <a:pt x="2084" y="1740"/>
                  <a:pt x="2191" y="1657"/>
                </a:cubicBezTo>
                <a:cubicBezTo>
                  <a:pt x="2263" y="1598"/>
                  <a:pt x="2263" y="1502"/>
                  <a:pt x="2203" y="1443"/>
                </a:cubicBezTo>
                <a:cubicBezTo>
                  <a:pt x="2171" y="1398"/>
                  <a:pt x="2125" y="1377"/>
                  <a:pt x="2080" y="1377"/>
                </a:cubicBezTo>
                <a:cubicBezTo>
                  <a:pt x="2042" y="1377"/>
                  <a:pt x="2004" y="1392"/>
                  <a:pt x="1977" y="1419"/>
                </a:cubicBezTo>
                <a:cubicBezTo>
                  <a:pt x="1858" y="1514"/>
                  <a:pt x="1751" y="1621"/>
                  <a:pt x="1656" y="1740"/>
                </a:cubicBezTo>
                <a:cubicBezTo>
                  <a:pt x="1215" y="2193"/>
                  <a:pt x="953" y="2657"/>
                  <a:pt x="822" y="3086"/>
                </a:cubicBezTo>
                <a:cubicBezTo>
                  <a:pt x="739" y="2943"/>
                  <a:pt x="656" y="2752"/>
                  <a:pt x="608" y="2526"/>
                </a:cubicBezTo>
                <a:cubicBezTo>
                  <a:pt x="477" y="1919"/>
                  <a:pt x="656" y="1395"/>
                  <a:pt x="1132" y="978"/>
                </a:cubicBezTo>
                <a:cubicBezTo>
                  <a:pt x="1394" y="749"/>
                  <a:pt x="1665" y="630"/>
                  <a:pt x="1947" y="630"/>
                </a:cubicBezTo>
                <a:close/>
                <a:moveTo>
                  <a:pt x="912" y="1"/>
                </a:moveTo>
                <a:cubicBezTo>
                  <a:pt x="725" y="1"/>
                  <a:pt x="555" y="55"/>
                  <a:pt x="405" y="169"/>
                </a:cubicBezTo>
                <a:cubicBezTo>
                  <a:pt x="108" y="395"/>
                  <a:pt x="1" y="740"/>
                  <a:pt x="108" y="1121"/>
                </a:cubicBezTo>
                <a:cubicBezTo>
                  <a:pt x="144" y="1312"/>
                  <a:pt x="251" y="1478"/>
                  <a:pt x="298" y="1550"/>
                </a:cubicBezTo>
                <a:cubicBezTo>
                  <a:pt x="179" y="1931"/>
                  <a:pt x="203" y="2264"/>
                  <a:pt x="263" y="2550"/>
                </a:cubicBezTo>
                <a:cubicBezTo>
                  <a:pt x="370" y="3038"/>
                  <a:pt x="620" y="3419"/>
                  <a:pt x="679" y="3479"/>
                </a:cubicBezTo>
                <a:cubicBezTo>
                  <a:pt x="608" y="3919"/>
                  <a:pt x="644" y="4324"/>
                  <a:pt x="715" y="4646"/>
                </a:cubicBezTo>
                <a:cubicBezTo>
                  <a:pt x="858" y="5384"/>
                  <a:pt x="1215" y="5884"/>
                  <a:pt x="1298" y="5991"/>
                </a:cubicBezTo>
                <a:cubicBezTo>
                  <a:pt x="1263" y="6729"/>
                  <a:pt x="1441" y="7610"/>
                  <a:pt x="2025" y="8539"/>
                </a:cubicBezTo>
                <a:cubicBezTo>
                  <a:pt x="3192" y="10396"/>
                  <a:pt x="4775" y="11063"/>
                  <a:pt x="6251" y="11063"/>
                </a:cubicBezTo>
                <a:cubicBezTo>
                  <a:pt x="6871" y="11063"/>
                  <a:pt x="7466" y="10944"/>
                  <a:pt x="8002" y="10742"/>
                </a:cubicBezTo>
                <a:cubicBezTo>
                  <a:pt x="8180" y="10801"/>
                  <a:pt x="8371" y="10825"/>
                  <a:pt x="8549" y="10825"/>
                </a:cubicBezTo>
                <a:cubicBezTo>
                  <a:pt x="9061" y="10825"/>
                  <a:pt x="9538" y="10587"/>
                  <a:pt x="9930" y="10146"/>
                </a:cubicBezTo>
                <a:cubicBezTo>
                  <a:pt x="10383" y="9587"/>
                  <a:pt x="10716" y="8753"/>
                  <a:pt x="10800" y="7825"/>
                </a:cubicBezTo>
                <a:cubicBezTo>
                  <a:pt x="10883" y="6884"/>
                  <a:pt x="10728" y="5979"/>
                  <a:pt x="10371" y="5277"/>
                </a:cubicBezTo>
                <a:cubicBezTo>
                  <a:pt x="10061" y="4681"/>
                  <a:pt x="9490" y="4372"/>
                  <a:pt x="9097" y="4217"/>
                </a:cubicBezTo>
                <a:cubicBezTo>
                  <a:pt x="8737" y="4084"/>
                  <a:pt x="8354" y="4012"/>
                  <a:pt x="8003" y="4012"/>
                </a:cubicBezTo>
                <a:cubicBezTo>
                  <a:pt x="7913" y="4012"/>
                  <a:pt x="7825" y="4017"/>
                  <a:pt x="7740" y="4026"/>
                </a:cubicBezTo>
                <a:lnTo>
                  <a:pt x="7692" y="3753"/>
                </a:lnTo>
                <a:cubicBezTo>
                  <a:pt x="7561" y="3217"/>
                  <a:pt x="7275" y="2729"/>
                  <a:pt x="6871" y="2348"/>
                </a:cubicBezTo>
                <a:cubicBezTo>
                  <a:pt x="6352" y="1840"/>
                  <a:pt x="5667" y="1577"/>
                  <a:pt x="5020" y="1577"/>
                </a:cubicBezTo>
                <a:cubicBezTo>
                  <a:pt x="4954" y="1577"/>
                  <a:pt x="4888" y="1580"/>
                  <a:pt x="4823" y="1586"/>
                </a:cubicBezTo>
                <a:cubicBezTo>
                  <a:pt x="4751" y="1490"/>
                  <a:pt x="4537" y="1252"/>
                  <a:pt x="4227" y="1074"/>
                </a:cubicBezTo>
                <a:cubicBezTo>
                  <a:pt x="3929" y="904"/>
                  <a:pt x="3622" y="827"/>
                  <a:pt x="3299" y="827"/>
                </a:cubicBezTo>
                <a:cubicBezTo>
                  <a:pt x="3236" y="827"/>
                  <a:pt x="3173" y="830"/>
                  <a:pt x="3108" y="836"/>
                </a:cubicBezTo>
                <a:cubicBezTo>
                  <a:pt x="2989" y="705"/>
                  <a:pt x="2584" y="324"/>
                  <a:pt x="2025" y="264"/>
                </a:cubicBezTo>
                <a:cubicBezTo>
                  <a:pt x="1988" y="257"/>
                  <a:pt x="1952" y="254"/>
                  <a:pt x="1917" y="254"/>
                </a:cubicBezTo>
                <a:cubicBezTo>
                  <a:pt x="1839" y="254"/>
                  <a:pt x="1765" y="268"/>
                  <a:pt x="1691" y="276"/>
                </a:cubicBezTo>
                <a:cubicBezTo>
                  <a:pt x="1632" y="228"/>
                  <a:pt x="1489" y="145"/>
                  <a:pt x="1310" y="74"/>
                </a:cubicBezTo>
                <a:cubicBezTo>
                  <a:pt x="1171" y="26"/>
                  <a:pt x="1038" y="1"/>
                  <a:pt x="912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794" name="Google Shape;12794;p83"/>
          <p:cNvGrpSpPr/>
          <p:nvPr/>
        </p:nvGrpSpPr>
        <p:grpSpPr>
          <a:xfrm>
            <a:off x="3334588" y="3369624"/>
            <a:ext cx="473472" cy="334592"/>
            <a:chOff x="2500941" y="2527218"/>
            <a:chExt cx="355104" cy="250944"/>
          </a:xfrm>
          <a:solidFill>
            <a:srgbClr val="D2DE00"/>
          </a:solidFill>
        </p:grpSpPr>
        <p:sp>
          <p:nvSpPr>
            <p:cNvPr id="12795" name="Google Shape;12795;p83"/>
            <p:cNvSpPr/>
            <p:nvPr/>
          </p:nvSpPr>
          <p:spPr>
            <a:xfrm>
              <a:off x="2500941" y="2527218"/>
              <a:ext cx="355104" cy="250944"/>
            </a:xfrm>
            <a:custGeom>
              <a:avLst/>
              <a:gdLst/>
              <a:ahLst/>
              <a:cxnLst/>
              <a:rect l="l" t="t" r="r" b="b"/>
              <a:pathLst>
                <a:path w="11097" h="7842" extrusionOk="0">
                  <a:moveTo>
                    <a:pt x="9204" y="579"/>
                  </a:moveTo>
                  <a:cubicBezTo>
                    <a:pt x="9882" y="579"/>
                    <a:pt x="10430" y="1139"/>
                    <a:pt x="10430" y="1806"/>
                  </a:cubicBezTo>
                  <a:cubicBezTo>
                    <a:pt x="10430" y="2472"/>
                    <a:pt x="9882" y="3020"/>
                    <a:pt x="9204" y="3020"/>
                  </a:cubicBezTo>
                  <a:cubicBezTo>
                    <a:pt x="8537" y="3020"/>
                    <a:pt x="7989" y="2472"/>
                    <a:pt x="7989" y="1806"/>
                  </a:cubicBezTo>
                  <a:cubicBezTo>
                    <a:pt x="7989" y="1139"/>
                    <a:pt x="8537" y="579"/>
                    <a:pt x="9204" y="579"/>
                  </a:cubicBezTo>
                  <a:close/>
                  <a:moveTo>
                    <a:pt x="8647" y="361"/>
                  </a:moveTo>
                  <a:cubicBezTo>
                    <a:pt x="8681" y="361"/>
                    <a:pt x="8716" y="362"/>
                    <a:pt x="8751" y="365"/>
                  </a:cubicBezTo>
                  <a:cubicBezTo>
                    <a:pt x="8120" y="555"/>
                    <a:pt x="7668" y="1151"/>
                    <a:pt x="7668" y="1829"/>
                  </a:cubicBezTo>
                  <a:cubicBezTo>
                    <a:pt x="7668" y="2687"/>
                    <a:pt x="8358" y="3377"/>
                    <a:pt x="9216" y="3377"/>
                  </a:cubicBezTo>
                  <a:cubicBezTo>
                    <a:pt x="9727" y="3377"/>
                    <a:pt x="10180" y="3127"/>
                    <a:pt x="10466" y="2734"/>
                  </a:cubicBezTo>
                  <a:cubicBezTo>
                    <a:pt x="10609" y="2949"/>
                    <a:pt x="10763" y="3199"/>
                    <a:pt x="10775" y="3365"/>
                  </a:cubicBezTo>
                  <a:cubicBezTo>
                    <a:pt x="10668" y="3472"/>
                    <a:pt x="9989" y="3782"/>
                    <a:pt x="8680" y="4068"/>
                  </a:cubicBezTo>
                  <a:cubicBezTo>
                    <a:pt x="8584" y="4080"/>
                    <a:pt x="8525" y="4175"/>
                    <a:pt x="8561" y="4258"/>
                  </a:cubicBezTo>
                  <a:cubicBezTo>
                    <a:pt x="8573" y="4330"/>
                    <a:pt x="8644" y="4389"/>
                    <a:pt x="8715" y="4389"/>
                  </a:cubicBezTo>
                  <a:lnTo>
                    <a:pt x="8751" y="4389"/>
                  </a:lnTo>
                  <a:cubicBezTo>
                    <a:pt x="9370" y="4258"/>
                    <a:pt x="9954" y="4092"/>
                    <a:pt x="10370" y="3925"/>
                  </a:cubicBezTo>
                  <a:lnTo>
                    <a:pt x="10370" y="3925"/>
                  </a:lnTo>
                  <a:cubicBezTo>
                    <a:pt x="10323" y="3961"/>
                    <a:pt x="10299" y="4008"/>
                    <a:pt x="10251" y="4032"/>
                  </a:cubicBezTo>
                  <a:cubicBezTo>
                    <a:pt x="9894" y="4330"/>
                    <a:pt x="9394" y="4675"/>
                    <a:pt x="8835" y="4985"/>
                  </a:cubicBezTo>
                  <a:cubicBezTo>
                    <a:pt x="8418" y="5223"/>
                    <a:pt x="8001" y="5437"/>
                    <a:pt x="7608" y="5592"/>
                  </a:cubicBezTo>
                  <a:cubicBezTo>
                    <a:pt x="7049" y="5270"/>
                    <a:pt x="6334" y="5104"/>
                    <a:pt x="5584" y="5104"/>
                  </a:cubicBezTo>
                  <a:cubicBezTo>
                    <a:pt x="4822" y="5104"/>
                    <a:pt x="4108" y="5282"/>
                    <a:pt x="3560" y="5592"/>
                  </a:cubicBezTo>
                  <a:cubicBezTo>
                    <a:pt x="3155" y="5437"/>
                    <a:pt x="2739" y="5223"/>
                    <a:pt x="2322" y="4985"/>
                  </a:cubicBezTo>
                  <a:cubicBezTo>
                    <a:pt x="1774" y="4675"/>
                    <a:pt x="1262" y="4330"/>
                    <a:pt x="905" y="4032"/>
                  </a:cubicBezTo>
                  <a:cubicBezTo>
                    <a:pt x="857" y="3984"/>
                    <a:pt x="822" y="3961"/>
                    <a:pt x="786" y="3925"/>
                  </a:cubicBezTo>
                  <a:lnTo>
                    <a:pt x="786" y="3925"/>
                  </a:lnTo>
                  <a:cubicBezTo>
                    <a:pt x="1084" y="4044"/>
                    <a:pt x="1441" y="4151"/>
                    <a:pt x="1857" y="4270"/>
                  </a:cubicBezTo>
                  <a:cubicBezTo>
                    <a:pt x="3048" y="4592"/>
                    <a:pt x="4405" y="4746"/>
                    <a:pt x="5596" y="4746"/>
                  </a:cubicBezTo>
                  <a:cubicBezTo>
                    <a:pt x="6370" y="4746"/>
                    <a:pt x="7215" y="4675"/>
                    <a:pt x="8049" y="4544"/>
                  </a:cubicBezTo>
                  <a:cubicBezTo>
                    <a:pt x="8144" y="4520"/>
                    <a:pt x="8203" y="4437"/>
                    <a:pt x="8180" y="4342"/>
                  </a:cubicBezTo>
                  <a:cubicBezTo>
                    <a:pt x="8169" y="4265"/>
                    <a:pt x="8098" y="4209"/>
                    <a:pt x="8013" y="4209"/>
                  </a:cubicBezTo>
                  <a:cubicBezTo>
                    <a:pt x="8005" y="4209"/>
                    <a:pt x="7997" y="4210"/>
                    <a:pt x="7989" y="4211"/>
                  </a:cubicBezTo>
                  <a:cubicBezTo>
                    <a:pt x="7168" y="4342"/>
                    <a:pt x="6334" y="4425"/>
                    <a:pt x="5596" y="4425"/>
                  </a:cubicBezTo>
                  <a:cubicBezTo>
                    <a:pt x="4096" y="4425"/>
                    <a:pt x="2750" y="4151"/>
                    <a:pt x="2084" y="3996"/>
                  </a:cubicBezTo>
                  <a:cubicBezTo>
                    <a:pt x="1072" y="3734"/>
                    <a:pt x="476" y="3472"/>
                    <a:pt x="381" y="3353"/>
                  </a:cubicBezTo>
                  <a:cubicBezTo>
                    <a:pt x="405" y="3187"/>
                    <a:pt x="548" y="2925"/>
                    <a:pt x="703" y="2722"/>
                  </a:cubicBezTo>
                  <a:cubicBezTo>
                    <a:pt x="976" y="3115"/>
                    <a:pt x="1441" y="3365"/>
                    <a:pt x="1953" y="3365"/>
                  </a:cubicBezTo>
                  <a:cubicBezTo>
                    <a:pt x="2798" y="3365"/>
                    <a:pt x="3501" y="2663"/>
                    <a:pt x="3501" y="1817"/>
                  </a:cubicBezTo>
                  <a:cubicBezTo>
                    <a:pt x="3501" y="1639"/>
                    <a:pt x="3465" y="1460"/>
                    <a:pt x="3405" y="1294"/>
                  </a:cubicBezTo>
                  <a:cubicBezTo>
                    <a:pt x="3387" y="1229"/>
                    <a:pt x="3326" y="1186"/>
                    <a:pt x="3261" y="1186"/>
                  </a:cubicBezTo>
                  <a:cubicBezTo>
                    <a:pt x="3242" y="1186"/>
                    <a:pt x="3222" y="1190"/>
                    <a:pt x="3203" y="1198"/>
                  </a:cubicBezTo>
                  <a:cubicBezTo>
                    <a:pt x="3108" y="1222"/>
                    <a:pt x="3060" y="1317"/>
                    <a:pt x="3096" y="1401"/>
                  </a:cubicBezTo>
                  <a:cubicBezTo>
                    <a:pt x="3143" y="1532"/>
                    <a:pt x="3167" y="1675"/>
                    <a:pt x="3167" y="1817"/>
                  </a:cubicBezTo>
                  <a:cubicBezTo>
                    <a:pt x="3167" y="2484"/>
                    <a:pt x="2619" y="3044"/>
                    <a:pt x="1953" y="3044"/>
                  </a:cubicBezTo>
                  <a:cubicBezTo>
                    <a:pt x="1274" y="3044"/>
                    <a:pt x="726" y="2484"/>
                    <a:pt x="726" y="1817"/>
                  </a:cubicBezTo>
                  <a:cubicBezTo>
                    <a:pt x="726" y="1151"/>
                    <a:pt x="1274" y="603"/>
                    <a:pt x="1953" y="603"/>
                  </a:cubicBezTo>
                  <a:cubicBezTo>
                    <a:pt x="2250" y="603"/>
                    <a:pt x="2524" y="698"/>
                    <a:pt x="2750" y="913"/>
                  </a:cubicBezTo>
                  <a:cubicBezTo>
                    <a:pt x="2785" y="941"/>
                    <a:pt x="2824" y="956"/>
                    <a:pt x="2862" y="956"/>
                  </a:cubicBezTo>
                  <a:cubicBezTo>
                    <a:pt x="2905" y="956"/>
                    <a:pt x="2946" y="938"/>
                    <a:pt x="2977" y="901"/>
                  </a:cubicBezTo>
                  <a:cubicBezTo>
                    <a:pt x="3036" y="817"/>
                    <a:pt x="3036" y="734"/>
                    <a:pt x="2965" y="674"/>
                  </a:cubicBezTo>
                  <a:cubicBezTo>
                    <a:pt x="2798" y="520"/>
                    <a:pt x="2608" y="424"/>
                    <a:pt x="2405" y="365"/>
                  </a:cubicBezTo>
                  <a:cubicBezTo>
                    <a:pt x="2442" y="362"/>
                    <a:pt x="2478" y="361"/>
                    <a:pt x="2513" y="361"/>
                  </a:cubicBezTo>
                  <a:cubicBezTo>
                    <a:pt x="2793" y="361"/>
                    <a:pt x="3047" y="442"/>
                    <a:pt x="3227" y="579"/>
                  </a:cubicBezTo>
                  <a:cubicBezTo>
                    <a:pt x="4036" y="1222"/>
                    <a:pt x="4715" y="1496"/>
                    <a:pt x="5584" y="1496"/>
                  </a:cubicBezTo>
                  <a:cubicBezTo>
                    <a:pt x="6441" y="1496"/>
                    <a:pt x="7132" y="1222"/>
                    <a:pt x="7930" y="579"/>
                  </a:cubicBezTo>
                  <a:cubicBezTo>
                    <a:pt x="8120" y="442"/>
                    <a:pt x="8375" y="361"/>
                    <a:pt x="8647" y="361"/>
                  </a:cubicBezTo>
                  <a:close/>
                  <a:moveTo>
                    <a:pt x="5584" y="5437"/>
                  </a:moveTo>
                  <a:cubicBezTo>
                    <a:pt x="6179" y="5437"/>
                    <a:pt x="6751" y="5556"/>
                    <a:pt x="7215" y="5758"/>
                  </a:cubicBezTo>
                  <a:cubicBezTo>
                    <a:pt x="6572" y="6020"/>
                    <a:pt x="5989" y="6151"/>
                    <a:pt x="5584" y="6151"/>
                  </a:cubicBezTo>
                  <a:cubicBezTo>
                    <a:pt x="5144" y="6151"/>
                    <a:pt x="4584" y="6020"/>
                    <a:pt x="3941" y="5758"/>
                  </a:cubicBezTo>
                  <a:cubicBezTo>
                    <a:pt x="4405" y="5556"/>
                    <a:pt x="4989" y="5437"/>
                    <a:pt x="5584" y="5437"/>
                  </a:cubicBezTo>
                  <a:close/>
                  <a:moveTo>
                    <a:pt x="607" y="4234"/>
                  </a:moveTo>
                  <a:lnTo>
                    <a:pt x="607" y="4234"/>
                  </a:lnTo>
                  <a:cubicBezTo>
                    <a:pt x="643" y="4246"/>
                    <a:pt x="655" y="4270"/>
                    <a:pt x="679" y="4294"/>
                  </a:cubicBezTo>
                  <a:cubicBezTo>
                    <a:pt x="1060" y="4604"/>
                    <a:pt x="1572" y="4961"/>
                    <a:pt x="2143" y="5282"/>
                  </a:cubicBezTo>
                  <a:cubicBezTo>
                    <a:pt x="2739" y="5627"/>
                    <a:pt x="3358" y="5913"/>
                    <a:pt x="3929" y="6116"/>
                  </a:cubicBezTo>
                  <a:cubicBezTo>
                    <a:pt x="4584" y="6354"/>
                    <a:pt x="5120" y="6473"/>
                    <a:pt x="5548" y="6473"/>
                  </a:cubicBezTo>
                  <a:cubicBezTo>
                    <a:pt x="5977" y="6473"/>
                    <a:pt x="6525" y="6354"/>
                    <a:pt x="7168" y="6116"/>
                  </a:cubicBezTo>
                  <a:cubicBezTo>
                    <a:pt x="7739" y="5913"/>
                    <a:pt x="8358" y="5616"/>
                    <a:pt x="8954" y="5282"/>
                  </a:cubicBezTo>
                  <a:cubicBezTo>
                    <a:pt x="9537" y="4961"/>
                    <a:pt x="10061" y="4604"/>
                    <a:pt x="10418" y="4294"/>
                  </a:cubicBezTo>
                  <a:cubicBezTo>
                    <a:pt x="10442" y="4270"/>
                    <a:pt x="10454" y="4246"/>
                    <a:pt x="10489" y="4234"/>
                  </a:cubicBezTo>
                  <a:lnTo>
                    <a:pt x="10489" y="4234"/>
                  </a:lnTo>
                  <a:cubicBezTo>
                    <a:pt x="10239" y="4770"/>
                    <a:pt x="9716" y="5401"/>
                    <a:pt x="9061" y="5973"/>
                  </a:cubicBezTo>
                  <a:cubicBezTo>
                    <a:pt x="8525" y="6437"/>
                    <a:pt x="7942" y="6818"/>
                    <a:pt x="7370" y="7092"/>
                  </a:cubicBezTo>
                  <a:cubicBezTo>
                    <a:pt x="6727" y="7390"/>
                    <a:pt x="6120" y="7532"/>
                    <a:pt x="5560" y="7532"/>
                  </a:cubicBezTo>
                  <a:cubicBezTo>
                    <a:pt x="5013" y="7532"/>
                    <a:pt x="4405" y="7390"/>
                    <a:pt x="3762" y="7092"/>
                  </a:cubicBezTo>
                  <a:cubicBezTo>
                    <a:pt x="3179" y="6818"/>
                    <a:pt x="2608" y="6437"/>
                    <a:pt x="2060" y="5973"/>
                  </a:cubicBezTo>
                  <a:cubicBezTo>
                    <a:pt x="1417" y="5401"/>
                    <a:pt x="893" y="4782"/>
                    <a:pt x="607" y="4234"/>
                  </a:cubicBezTo>
                  <a:close/>
                  <a:moveTo>
                    <a:pt x="2503" y="1"/>
                  </a:moveTo>
                  <a:cubicBezTo>
                    <a:pt x="2451" y="1"/>
                    <a:pt x="2399" y="3"/>
                    <a:pt x="2346" y="8"/>
                  </a:cubicBezTo>
                  <a:cubicBezTo>
                    <a:pt x="1965" y="20"/>
                    <a:pt x="1584" y="151"/>
                    <a:pt x="1334" y="365"/>
                  </a:cubicBezTo>
                  <a:cubicBezTo>
                    <a:pt x="762" y="579"/>
                    <a:pt x="333" y="1151"/>
                    <a:pt x="333" y="1806"/>
                  </a:cubicBezTo>
                  <a:cubicBezTo>
                    <a:pt x="333" y="2008"/>
                    <a:pt x="381" y="2222"/>
                    <a:pt x="453" y="2401"/>
                  </a:cubicBezTo>
                  <a:cubicBezTo>
                    <a:pt x="322" y="2568"/>
                    <a:pt x="0" y="3020"/>
                    <a:pt x="0" y="3365"/>
                  </a:cubicBezTo>
                  <a:cubicBezTo>
                    <a:pt x="0" y="4139"/>
                    <a:pt x="714" y="5258"/>
                    <a:pt x="1822" y="6211"/>
                  </a:cubicBezTo>
                  <a:cubicBezTo>
                    <a:pt x="2381" y="6687"/>
                    <a:pt x="2989" y="7092"/>
                    <a:pt x="3596" y="7366"/>
                  </a:cubicBezTo>
                  <a:cubicBezTo>
                    <a:pt x="4286" y="7699"/>
                    <a:pt x="4941" y="7842"/>
                    <a:pt x="5536" y="7842"/>
                  </a:cubicBezTo>
                  <a:cubicBezTo>
                    <a:pt x="6132" y="7842"/>
                    <a:pt x="6787" y="7687"/>
                    <a:pt x="7465" y="7366"/>
                  </a:cubicBezTo>
                  <a:cubicBezTo>
                    <a:pt x="8073" y="7092"/>
                    <a:pt x="8692" y="6687"/>
                    <a:pt x="9239" y="6211"/>
                  </a:cubicBezTo>
                  <a:cubicBezTo>
                    <a:pt x="10335" y="5258"/>
                    <a:pt x="11073" y="4139"/>
                    <a:pt x="11073" y="3377"/>
                  </a:cubicBezTo>
                  <a:lnTo>
                    <a:pt x="11073" y="3365"/>
                  </a:lnTo>
                  <a:cubicBezTo>
                    <a:pt x="11097" y="3020"/>
                    <a:pt x="10775" y="2568"/>
                    <a:pt x="10644" y="2401"/>
                  </a:cubicBezTo>
                  <a:cubicBezTo>
                    <a:pt x="10716" y="2222"/>
                    <a:pt x="10751" y="2008"/>
                    <a:pt x="10751" y="1806"/>
                  </a:cubicBezTo>
                  <a:cubicBezTo>
                    <a:pt x="10751" y="1151"/>
                    <a:pt x="10347" y="579"/>
                    <a:pt x="9763" y="365"/>
                  </a:cubicBezTo>
                  <a:cubicBezTo>
                    <a:pt x="9501" y="151"/>
                    <a:pt x="9132" y="20"/>
                    <a:pt x="8751" y="8"/>
                  </a:cubicBezTo>
                  <a:cubicBezTo>
                    <a:pt x="8714" y="5"/>
                    <a:pt x="8677" y="4"/>
                    <a:pt x="8640" y="4"/>
                  </a:cubicBezTo>
                  <a:cubicBezTo>
                    <a:pt x="8277" y="4"/>
                    <a:pt x="7941" y="109"/>
                    <a:pt x="7703" y="282"/>
                  </a:cubicBezTo>
                  <a:cubicBezTo>
                    <a:pt x="6965" y="877"/>
                    <a:pt x="6346" y="1115"/>
                    <a:pt x="5548" y="1115"/>
                  </a:cubicBezTo>
                  <a:cubicBezTo>
                    <a:pt x="4739" y="1115"/>
                    <a:pt x="4143" y="877"/>
                    <a:pt x="3393" y="282"/>
                  </a:cubicBezTo>
                  <a:cubicBezTo>
                    <a:pt x="3165" y="105"/>
                    <a:pt x="2855" y="1"/>
                    <a:pt x="25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96" name="Google Shape;12796;p83"/>
            <p:cNvSpPr/>
            <p:nvPr/>
          </p:nvSpPr>
          <p:spPr>
            <a:xfrm>
              <a:off x="2651437" y="2623922"/>
              <a:ext cx="16768" cy="15968"/>
            </a:xfrm>
            <a:custGeom>
              <a:avLst/>
              <a:gdLst/>
              <a:ahLst/>
              <a:cxnLst/>
              <a:rect l="l" t="t" r="r" b="b"/>
              <a:pathLst>
                <a:path w="524" h="499" extrusionOk="0">
                  <a:moveTo>
                    <a:pt x="351" y="1"/>
                  </a:moveTo>
                  <a:cubicBezTo>
                    <a:pt x="310" y="1"/>
                    <a:pt x="268" y="16"/>
                    <a:pt x="238" y="46"/>
                  </a:cubicBezTo>
                  <a:lnTo>
                    <a:pt x="60" y="224"/>
                  </a:lnTo>
                  <a:cubicBezTo>
                    <a:pt x="0" y="284"/>
                    <a:pt x="0" y="391"/>
                    <a:pt x="60" y="450"/>
                  </a:cubicBezTo>
                  <a:cubicBezTo>
                    <a:pt x="83" y="474"/>
                    <a:pt x="131" y="498"/>
                    <a:pt x="179" y="498"/>
                  </a:cubicBezTo>
                  <a:cubicBezTo>
                    <a:pt x="214" y="498"/>
                    <a:pt x="262" y="474"/>
                    <a:pt x="298" y="450"/>
                  </a:cubicBezTo>
                  <a:lnTo>
                    <a:pt x="476" y="272"/>
                  </a:lnTo>
                  <a:cubicBezTo>
                    <a:pt x="524" y="224"/>
                    <a:pt x="524" y="117"/>
                    <a:pt x="464" y="46"/>
                  </a:cubicBezTo>
                  <a:cubicBezTo>
                    <a:pt x="435" y="16"/>
                    <a:pt x="393" y="1"/>
                    <a:pt x="35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97" name="Google Shape;12797;p83"/>
            <p:cNvSpPr/>
            <p:nvPr/>
          </p:nvSpPr>
          <p:spPr>
            <a:xfrm>
              <a:off x="2690285" y="2623922"/>
              <a:ext cx="16800" cy="15968"/>
            </a:xfrm>
            <a:custGeom>
              <a:avLst/>
              <a:gdLst/>
              <a:ahLst/>
              <a:cxnLst/>
              <a:rect l="l" t="t" r="r" b="b"/>
              <a:pathLst>
                <a:path w="525" h="499" extrusionOk="0">
                  <a:moveTo>
                    <a:pt x="173" y="1"/>
                  </a:moveTo>
                  <a:cubicBezTo>
                    <a:pt x="131" y="1"/>
                    <a:pt x="90" y="16"/>
                    <a:pt x="60" y="46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239" y="450"/>
                  </a:lnTo>
                  <a:cubicBezTo>
                    <a:pt x="274" y="474"/>
                    <a:pt x="310" y="498"/>
                    <a:pt x="358" y="498"/>
                  </a:cubicBezTo>
                  <a:cubicBezTo>
                    <a:pt x="405" y="498"/>
                    <a:pt x="453" y="474"/>
                    <a:pt x="477" y="450"/>
                  </a:cubicBezTo>
                  <a:cubicBezTo>
                    <a:pt x="524" y="391"/>
                    <a:pt x="524" y="284"/>
                    <a:pt x="465" y="224"/>
                  </a:cubicBezTo>
                  <a:lnTo>
                    <a:pt x="286" y="46"/>
                  </a:lnTo>
                  <a:cubicBezTo>
                    <a:pt x="256" y="16"/>
                    <a:pt x="215" y="1"/>
                    <a:pt x="17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98" name="Google Shape;12798;p83"/>
            <p:cNvSpPr/>
            <p:nvPr/>
          </p:nvSpPr>
          <p:spPr>
            <a:xfrm>
              <a:off x="2535597" y="2557170"/>
              <a:ext cx="32416" cy="49184"/>
            </a:xfrm>
            <a:custGeom>
              <a:avLst/>
              <a:gdLst/>
              <a:ahLst/>
              <a:cxnLst/>
              <a:rect l="l" t="t" r="r" b="b"/>
              <a:pathLst>
                <a:path w="1013" h="1537" extrusionOk="0">
                  <a:moveTo>
                    <a:pt x="501" y="0"/>
                  </a:moveTo>
                  <a:cubicBezTo>
                    <a:pt x="227" y="0"/>
                    <a:pt x="1" y="227"/>
                    <a:pt x="1" y="512"/>
                  </a:cubicBezTo>
                  <a:lnTo>
                    <a:pt x="1" y="1024"/>
                  </a:lnTo>
                  <a:cubicBezTo>
                    <a:pt x="1" y="1310"/>
                    <a:pt x="227" y="1536"/>
                    <a:pt x="501" y="1536"/>
                  </a:cubicBezTo>
                  <a:cubicBezTo>
                    <a:pt x="786" y="1536"/>
                    <a:pt x="1013" y="1310"/>
                    <a:pt x="1013" y="1024"/>
                  </a:cubicBezTo>
                  <a:lnTo>
                    <a:pt x="1013" y="691"/>
                  </a:lnTo>
                  <a:cubicBezTo>
                    <a:pt x="1013" y="596"/>
                    <a:pt x="941" y="524"/>
                    <a:pt x="846" y="524"/>
                  </a:cubicBezTo>
                  <a:cubicBezTo>
                    <a:pt x="763" y="524"/>
                    <a:pt x="679" y="596"/>
                    <a:pt x="679" y="691"/>
                  </a:cubicBezTo>
                  <a:lnTo>
                    <a:pt x="679" y="1036"/>
                  </a:lnTo>
                  <a:cubicBezTo>
                    <a:pt x="679" y="1131"/>
                    <a:pt x="596" y="1215"/>
                    <a:pt x="501" y="1215"/>
                  </a:cubicBezTo>
                  <a:cubicBezTo>
                    <a:pt x="405" y="1215"/>
                    <a:pt x="322" y="1120"/>
                    <a:pt x="322" y="1036"/>
                  </a:cubicBezTo>
                  <a:lnTo>
                    <a:pt x="322" y="512"/>
                  </a:lnTo>
                  <a:cubicBezTo>
                    <a:pt x="322" y="405"/>
                    <a:pt x="417" y="334"/>
                    <a:pt x="501" y="334"/>
                  </a:cubicBezTo>
                  <a:cubicBezTo>
                    <a:pt x="596" y="334"/>
                    <a:pt x="667" y="262"/>
                    <a:pt x="667" y="167"/>
                  </a:cubicBezTo>
                  <a:cubicBezTo>
                    <a:pt x="667" y="84"/>
                    <a:pt x="596" y="0"/>
                    <a:pt x="50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99" name="Google Shape;12799;p83"/>
            <p:cNvSpPr/>
            <p:nvPr/>
          </p:nvSpPr>
          <p:spPr>
            <a:xfrm>
              <a:off x="2790477" y="2557938"/>
              <a:ext cx="32416" cy="48800"/>
            </a:xfrm>
            <a:custGeom>
              <a:avLst/>
              <a:gdLst/>
              <a:ahLst/>
              <a:cxnLst/>
              <a:rect l="l" t="t" r="r" b="b"/>
              <a:pathLst>
                <a:path w="1013" h="1525" extrusionOk="0">
                  <a:moveTo>
                    <a:pt x="501" y="0"/>
                  </a:moveTo>
                  <a:cubicBezTo>
                    <a:pt x="418" y="0"/>
                    <a:pt x="346" y="72"/>
                    <a:pt x="346" y="155"/>
                  </a:cubicBezTo>
                  <a:cubicBezTo>
                    <a:pt x="346" y="250"/>
                    <a:pt x="418" y="322"/>
                    <a:pt x="501" y="322"/>
                  </a:cubicBezTo>
                  <a:cubicBezTo>
                    <a:pt x="608" y="322"/>
                    <a:pt x="679" y="417"/>
                    <a:pt x="679" y="500"/>
                  </a:cubicBezTo>
                  <a:lnTo>
                    <a:pt x="679" y="1024"/>
                  </a:lnTo>
                  <a:cubicBezTo>
                    <a:pt x="679" y="1131"/>
                    <a:pt x="596" y="1203"/>
                    <a:pt x="501" y="1203"/>
                  </a:cubicBezTo>
                  <a:cubicBezTo>
                    <a:pt x="418" y="1203"/>
                    <a:pt x="322" y="1107"/>
                    <a:pt x="322" y="1024"/>
                  </a:cubicBezTo>
                  <a:lnTo>
                    <a:pt x="322" y="679"/>
                  </a:lnTo>
                  <a:cubicBezTo>
                    <a:pt x="322" y="596"/>
                    <a:pt x="251" y="512"/>
                    <a:pt x="156" y="512"/>
                  </a:cubicBezTo>
                  <a:cubicBezTo>
                    <a:pt x="72" y="512"/>
                    <a:pt x="1" y="596"/>
                    <a:pt x="1" y="679"/>
                  </a:cubicBezTo>
                  <a:lnTo>
                    <a:pt x="1" y="1024"/>
                  </a:lnTo>
                  <a:cubicBezTo>
                    <a:pt x="1" y="1310"/>
                    <a:pt x="215" y="1524"/>
                    <a:pt x="501" y="1524"/>
                  </a:cubicBezTo>
                  <a:cubicBezTo>
                    <a:pt x="787" y="1524"/>
                    <a:pt x="1013" y="1310"/>
                    <a:pt x="1013" y="1024"/>
                  </a:cubicBezTo>
                  <a:lnTo>
                    <a:pt x="1013" y="500"/>
                  </a:lnTo>
                  <a:cubicBezTo>
                    <a:pt x="1013" y="215"/>
                    <a:pt x="787" y="0"/>
                    <a:pt x="50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800" name="Google Shape;12800;p83"/>
          <p:cNvSpPr/>
          <p:nvPr/>
        </p:nvSpPr>
        <p:spPr>
          <a:xfrm>
            <a:off x="9929916" y="3332376"/>
            <a:ext cx="473515" cy="375936"/>
          </a:xfrm>
          <a:custGeom>
            <a:avLst/>
            <a:gdLst/>
            <a:ahLst/>
            <a:cxnLst/>
            <a:rect l="l" t="t" r="r" b="b"/>
            <a:pathLst>
              <a:path w="11098" h="8811" extrusionOk="0">
                <a:moveTo>
                  <a:pt x="4955" y="0"/>
                </a:moveTo>
                <a:cubicBezTo>
                  <a:pt x="4754" y="0"/>
                  <a:pt x="4539" y="24"/>
                  <a:pt x="4311" y="71"/>
                </a:cubicBezTo>
                <a:cubicBezTo>
                  <a:pt x="3358" y="262"/>
                  <a:pt x="2406" y="833"/>
                  <a:pt x="1418" y="1786"/>
                </a:cubicBezTo>
                <a:cubicBezTo>
                  <a:pt x="1358" y="1845"/>
                  <a:pt x="1358" y="1952"/>
                  <a:pt x="1418" y="2012"/>
                </a:cubicBezTo>
                <a:cubicBezTo>
                  <a:pt x="1453" y="2036"/>
                  <a:pt x="1489" y="2048"/>
                  <a:pt x="1537" y="2048"/>
                </a:cubicBezTo>
                <a:cubicBezTo>
                  <a:pt x="1584" y="2048"/>
                  <a:pt x="1608" y="2036"/>
                  <a:pt x="1656" y="2012"/>
                </a:cubicBezTo>
                <a:cubicBezTo>
                  <a:pt x="2596" y="1095"/>
                  <a:pt x="3489" y="559"/>
                  <a:pt x="4382" y="381"/>
                </a:cubicBezTo>
                <a:cubicBezTo>
                  <a:pt x="4594" y="339"/>
                  <a:pt x="4791" y="318"/>
                  <a:pt x="4972" y="318"/>
                </a:cubicBezTo>
                <a:cubicBezTo>
                  <a:pt x="5311" y="318"/>
                  <a:pt x="5594" y="392"/>
                  <a:pt x="5811" y="547"/>
                </a:cubicBezTo>
                <a:cubicBezTo>
                  <a:pt x="6002" y="678"/>
                  <a:pt x="6109" y="845"/>
                  <a:pt x="6180" y="1000"/>
                </a:cubicBezTo>
                <a:cubicBezTo>
                  <a:pt x="6121" y="976"/>
                  <a:pt x="6061" y="952"/>
                  <a:pt x="6002" y="940"/>
                </a:cubicBezTo>
                <a:cubicBezTo>
                  <a:pt x="5984" y="933"/>
                  <a:pt x="5967" y="930"/>
                  <a:pt x="5949" y="930"/>
                </a:cubicBezTo>
                <a:cubicBezTo>
                  <a:pt x="5882" y="930"/>
                  <a:pt x="5818" y="979"/>
                  <a:pt x="5799" y="1035"/>
                </a:cubicBezTo>
                <a:cubicBezTo>
                  <a:pt x="5764" y="1131"/>
                  <a:pt x="5823" y="1214"/>
                  <a:pt x="5895" y="1250"/>
                </a:cubicBezTo>
                <a:cubicBezTo>
                  <a:pt x="6121" y="1309"/>
                  <a:pt x="6335" y="1416"/>
                  <a:pt x="6537" y="1512"/>
                </a:cubicBezTo>
                <a:cubicBezTo>
                  <a:pt x="6787" y="1667"/>
                  <a:pt x="6907" y="1845"/>
                  <a:pt x="6883" y="2048"/>
                </a:cubicBezTo>
                <a:cubicBezTo>
                  <a:pt x="6847" y="2250"/>
                  <a:pt x="6692" y="2429"/>
                  <a:pt x="6514" y="2464"/>
                </a:cubicBezTo>
                <a:cubicBezTo>
                  <a:pt x="6483" y="2472"/>
                  <a:pt x="6453" y="2476"/>
                  <a:pt x="6425" y="2476"/>
                </a:cubicBezTo>
                <a:cubicBezTo>
                  <a:pt x="6321" y="2476"/>
                  <a:pt x="6234" y="2424"/>
                  <a:pt x="6168" y="2321"/>
                </a:cubicBezTo>
                <a:cubicBezTo>
                  <a:pt x="5871" y="1857"/>
                  <a:pt x="5442" y="1500"/>
                  <a:pt x="4990" y="1297"/>
                </a:cubicBezTo>
                <a:cubicBezTo>
                  <a:pt x="4882" y="1250"/>
                  <a:pt x="4763" y="1202"/>
                  <a:pt x="4668" y="1178"/>
                </a:cubicBezTo>
                <a:cubicBezTo>
                  <a:pt x="4811" y="1152"/>
                  <a:pt x="4954" y="1138"/>
                  <a:pt x="5097" y="1138"/>
                </a:cubicBezTo>
                <a:cubicBezTo>
                  <a:pt x="5144" y="1138"/>
                  <a:pt x="5192" y="1140"/>
                  <a:pt x="5240" y="1143"/>
                </a:cubicBezTo>
                <a:cubicBezTo>
                  <a:pt x="5335" y="1143"/>
                  <a:pt x="5406" y="1083"/>
                  <a:pt x="5406" y="1000"/>
                </a:cubicBezTo>
                <a:cubicBezTo>
                  <a:pt x="5406" y="905"/>
                  <a:pt x="5347" y="833"/>
                  <a:pt x="5263" y="833"/>
                </a:cubicBezTo>
                <a:cubicBezTo>
                  <a:pt x="5208" y="830"/>
                  <a:pt x="5151" y="829"/>
                  <a:pt x="5095" y="829"/>
                </a:cubicBezTo>
                <a:cubicBezTo>
                  <a:pt x="4253" y="829"/>
                  <a:pt x="3373" y="1161"/>
                  <a:pt x="2525" y="1797"/>
                </a:cubicBezTo>
                <a:cubicBezTo>
                  <a:pt x="1954" y="2226"/>
                  <a:pt x="1573" y="2667"/>
                  <a:pt x="1453" y="2810"/>
                </a:cubicBezTo>
                <a:cubicBezTo>
                  <a:pt x="1215" y="2869"/>
                  <a:pt x="977" y="2964"/>
                  <a:pt x="739" y="3083"/>
                </a:cubicBezTo>
                <a:cubicBezTo>
                  <a:pt x="870" y="2917"/>
                  <a:pt x="1013" y="2726"/>
                  <a:pt x="1215" y="2512"/>
                </a:cubicBezTo>
                <a:cubicBezTo>
                  <a:pt x="1275" y="2452"/>
                  <a:pt x="1275" y="2345"/>
                  <a:pt x="1192" y="2286"/>
                </a:cubicBezTo>
                <a:cubicBezTo>
                  <a:pt x="1164" y="2258"/>
                  <a:pt x="1130" y="2244"/>
                  <a:pt x="1094" y="2244"/>
                </a:cubicBezTo>
                <a:cubicBezTo>
                  <a:pt x="1052" y="2244"/>
                  <a:pt x="1009" y="2264"/>
                  <a:pt x="977" y="2309"/>
                </a:cubicBezTo>
                <a:cubicBezTo>
                  <a:pt x="394" y="2964"/>
                  <a:pt x="60" y="3500"/>
                  <a:pt x="37" y="3524"/>
                </a:cubicBezTo>
                <a:cubicBezTo>
                  <a:pt x="1" y="3583"/>
                  <a:pt x="1" y="3643"/>
                  <a:pt x="37" y="3702"/>
                </a:cubicBezTo>
                <a:cubicBezTo>
                  <a:pt x="75" y="3749"/>
                  <a:pt x="123" y="3775"/>
                  <a:pt x="175" y="3775"/>
                </a:cubicBezTo>
                <a:cubicBezTo>
                  <a:pt x="204" y="3775"/>
                  <a:pt x="233" y="3767"/>
                  <a:pt x="263" y="3750"/>
                </a:cubicBezTo>
                <a:cubicBezTo>
                  <a:pt x="691" y="3441"/>
                  <a:pt x="1215" y="3214"/>
                  <a:pt x="1715" y="3107"/>
                </a:cubicBezTo>
                <a:cubicBezTo>
                  <a:pt x="1860" y="3079"/>
                  <a:pt x="2037" y="3059"/>
                  <a:pt x="2203" y="3059"/>
                </a:cubicBezTo>
                <a:cubicBezTo>
                  <a:pt x="2391" y="3059"/>
                  <a:pt x="2567" y="3085"/>
                  <a:pt x="2668" y="3155"/>
                </a:cubicBezTo>
                <a:cubicBezTo>
                  <a:pt x="2799" y="3238"/>
                  <a:pt x="2858" y="3357"/>
                  <a:pt x="2799" y="3476"/>
                </a:cubicBezTo>
                <a:cubicBezTo>
                  <a:pt x="2747" y="3588"/>
                  <a:pt x="2610" y="3674"/>
                  <a:pt x="2395" y="3674"/>
                </a:cubicBezTo>
                <a:cubicBezTo>
                  <a:pt x="2311" y="3674"/>
                  <a:pt x="2215" y="3661"/>
                  <a:pt x="2108" y="3631"/>
                </a:cubicBezTo>
                <a:cubicBezTo>
                  <a:pt x="1912" y="3572"/>
                  <a:pt x="1724" y="3542"/>
                  <a:pt x="1549" y="3542"/>
                </a:cubicBezTo>
                <a:cubicBezTo>
                  <a:pt x="1373" y="3542"/>
                  <a:pt x="1209" y="3572"/>
                  <a:pt x="1061" y="3631"/>
                </a:cubicBezTo>
                <a:cubicBezTo>
                  <a:pt x="799" y="3738"/>
                  <a:pt x="584" y="3929"/>
                  <a:pt x="453" y="4179"/>
                </a:cubicBezTo>
                <a:cubicBezTo>
                  <a:pt x="322" y="4429"/>
                  <a:pt x="275" y="4750"/>
                  <a:pt x="334" y="5048"/>
                </a:cubicBezTo>
                <a:cubicBezTo>
                  <a:pt x="382" y="5310"/>
                  <a:pt x="513" y="5548"/>
                  <a:pt x="703" y="5727"/>
                </a:cubicBezTo>
                <a:cubicBezTo>
                  <a:pt x="632" y="5858"/>
                  <a:pt x="572" y="6012"/>
                  <a:pt x="537" y="6179"/>
                </a:cubicBezTo>
                <a:cubicBezTo>
                  <a:pt x="441" y="6631"/>
                  <a:pt x="525" y="7143"/>
                  <a:pt x="811" y="7632"/>
                </a:cubicBezTo>
                <a:cubicBezTo>
                  <a:pt x="1013" y="8001"/>
                  <a:pt x="1251" y="8239"/>
                  <a:pt x="1275" y="8239"/>
                </a:cubicBezTo>
                <a:cubicBezTo>
                  <a:pt x="1299" y="8274"/>
                  <a:pt x="1346" y="8286"/>
                  <a:pt x="1394" y="8286"/>
                </a:cubicBezTo>
                <a:cubicBezTo>
                  <a:pt x="1430" y="8286"/>
                  <a:pt x="1477" y="8274"/>
                  <a:pt x="1513" y="8239"/>
                </a:cubicBezTo>
                <a:cubicBezTo>
                  <a:pt x="1573" y="8179"/>
                  <a:pt x="1573" y="8084"/>
                  <a:pt x="1513" y="8024"/>
                </a:cubicBezTo>
                <a:cubicBezTo>
                  <a:pt x="1489" y="8001"/>
                  <a:pt x="644" y="7167"/>
                  <a:pt x="870" y="6250"/>
                </a:cubicBezTo>
                <a:cubicBezTo>
                  <a:pt x="977" y="5798"/>
                  <a:pt x="1239" y="5477"/>
                  <a:pt x="1656" y="5298"/>
                </a:cubicBezTo>
                <a:cubicBezTo>
                  <a:pt x="1896" y="5194"/>
                  <a:pt x="2169" y="5144"/>
                  <a:pt x="2455" y="5144"/>
                </a:cubicBezTo>
                <a:cubicBezTo>
                  <a:pt x="2595" y="5144"/>
                  <a:pt x="2738" y="5155"/>
                  <a:pt x="2882" y="5179"/>
                </a:cubicBezTo>
                <a:cubicBezTo>
                  <a:pt x="3382" y="5262"/>
                  <a:pt x="3775" y="5536"/>
                  <a:pt x="3739" y="5762"/>
                </a:cubicBezTo>
                <a:cubicBezTo>
                  <a:pt x="3728" y="5822"/>
                  <a:pt x="3716" y="5858"/>
                  <a:pt x="3668" y="5893"/>
                </a:cubicBezTo>
                <a:cubicBezTo>
                  <a:pt x="3634" y="5910"/>
                  <a:pt x="3589" y="5927"/>
                  <a:pt x="3540" y="5927"/>
                </a:cubicBezTo>
                <a:cubicBezTo>
                  <a:pt x="3519" y="5927"/>
                  <a:pt x="3498" y="5924"/>
                  <a:pt x="3478" y="5917"/>
                </a:cubicBezTo>
                <a:lnTo>
                  <a:pt x="3454" y="5917"/>
                </a:lnTo>
                <a:cubicBezTo>
                  <a:pt x="3394" y="5846"/>
                  <a:pt x="3323" y="5774"/>
                  <a:pt x="3239" y="5715"/>
                </a:cubicBezTo>
                <a:cubicBezTo>
                  <a:pt x="3207" y="5696"/>
                  <a:pt x="3173" y="5687"/>
                  <a:pt x="3141" y="5687"/>
                </a:cubicBezTo>
                <a:cubicBezTo>
                  <a:pt x="3090" y="5687"/>
                  <a:pt x="3042" y="5711"/>
                  <a:pt x="3013" y="5762"/>
                </a:cubicBezTo>
                <a:cubicBezTo>
                  <a:pt x="2966" y="5834"/>
                  <a:pt x="2977" y="5941"/>
                  <a:pt x="3061" y="5977"/>
                </a:cubicBezTo>
                <a:cubicBezTo>
                  <a:pt x="3263" y="6119"/>
                  <a:pt x="3275" y="6274"/>
                  <a:pt x="3263" y="6381"/>
                </a:cubicBezTo>
                <a:cubicBezTo>
                  <a:pt x="3251" y="6536"/>
                  <a:pt x="3132" y="6679"/>
                  <a:pt x="3001" y="6727"/>
                </a:cubicBezTo>
                <a:cubicBezTo>
                  <a:pt x="2976" y="6732"/>
                  <a:pt x="2951" y="6735"/>
                  <a:pt x="2927" y="6735"/>
                </a:cubicBezTo>
                <a:cubicBezTo>
                  <a:pt x="2850" y="6735"/>
                  <a:pt x="2779" y="6704"/>
                  <a:pt x="2716" y="6631"/>
                </a:cubicBezTo>
                <a:cubicBezTo>
                  <a:pt x="2435" y="6342"/>
                  <a:pt x="2096" y="6177"/>
                  <a:pt x="1791" y="6177"/>
                </a:cubicBezTo>
                <a:cubicBezTo>
                  <a:pt x="1707" y="6177"/>
                  <a:pt x="1626" y="6189"/>
                  <a:pt x="1549" y="6215"/>
                </a:cubicBezTo>
                <a:cubicBezTo>
                  <a:pt x="1311" y="6298"/>
                  <a:pt x="1168" y="6477"/>
                  <a:pt x="1120" y="6727"/>
                </a:cubicBezTo>
                <a:cubicBezTo>
                  <a:pt x="1108" y="6810"/>
                  <a:pt x="1168" y="6905"/>
                  <a:pt x="1251" y="6905"/>
                </a:cubicBezTo>
                <a:cubicBezTo>
                  <a:pt x="1259" y="6906"/>
                  <a:pt x="1267" y="6907"/>
                  <a:pt x="1275" y="6907"/>
                </a:cubicBezTo>
                <a:cubicBezTo>
                  <a:pt x="1360" y="6907"/>
                  <a:pt x="1430" y="6850"/>
                  <a:pt x="1430" y="6774"/>
                </a:cubicBezTo>
                <a:cubicBezTo>
                  <a:pt x="1465" y="6620"/>
                  <a:pt x="1549" y="6548"/>
                  <a:pt x="1644" y="6536"/>
                </a:cubicBezTo>
                <a:cubicBezTo>
                  <a:pt x="1690" y="6521"/>
                  <a:pt x="1738" y="6514"/>
                  <a:pt x="1786" y="6514"/>
                </a:cubicBezTo>
                <a:cubicBezTo>
                  <a:pt x="2035" y="6514"/>
                  <a:pt x="2298" y="6700"/>
                  <a:pt x="2477" y="6870"/>
                </a:cubicBezTo>
                <a:cubicBezTo>
                  <a:pt x="2608" y="7012"/>
                  <a:pt x="2763" y="7084"/>
                  <a:pt x="2918" y="7084"/>
                </a:cubicBezTo>
                <a:cubicBezTo>
                  <a:pt x="2977" y="7084"/>
                  <a:pt x="3037" y="7072"/>
                  <a:pt x="3097" y="7048"/>
                </a:cubicBezTo>
                <a:cubicBezTo>
                  <a:pt x="3263" y="6989"/>
                  <a:pt x="3418" y="6870"/>
                  <a:pt x="3501" y="6715"/>
                </a:cubicBezTo>
                <a:cubicBezTo>
                  <a:pt x="3656" y="6870"/>
                  <a:pt x="3918" y="7108"/>
                  <a:pt x="4323" y="7381"/>
                </a:cubicBezTo>
                <a:cubicBezTo>
                  <a:pt x="4966" y="7810"/>
                  <a:pt x="6109" y="8405"/>
                  <a:pt x="7919" y="8810"/>
                </a:cubicBezTo>
                <a:lnTo>
                  <a:pt x="7954" y="8810"/>
                </a:lnTo>
                <a:cubicBezTo>
                  <a:pt x="8026" y="8810"/>
                  <a:pt x="8097" y="8763"/>
                  <a:pt x="8121" y="8679"/>
                </a:cubicBezTo>
                <a:cubicBezTo>
                  <a:pt x="8133" y="8584"/>
                  <a:pt x="8085" y="8501"/>
                  <a:pt x="8002" y="8477"/>
                </a:cubicBezTo>
                <a:cubicBezTo>
                  <a:pt x="6240" y="8096"/>
                  <a:pt x="5144" y="7524"/>
                  <a:pt x="4525" y="7131"/>
                </a:cubicBezTo>
                <a:cubicBezTo>
                  <a:pt x="3870" y="6679"/>
                  <a:pt x="3620" y="6322"/>
                  <a:pt x="3609" y="6322"/>
                </a:cubicBezTo>
                <a:lnTo>
                  <a:pt x="3609" y="6274"/>
                </a:lnTo>
                <a:cubicBezTo>
                  <a:pt x="3716" y="6274"/>
                  <a:pt x="3799" y="6250"/>
                  <a:pt x="3870" y="6191"/>
                </a:cubicBezTo>
                <a:cubicBezTo>
                  <a:pt x="3990" y="6119"/>
                  <a:pt x="4049" y="6000"/>
                  <a:pt x="4085" y="5834"/>
                </a:cubicBezTo>
                <a:cubicBezTo>
                  <a:pt x="4109" y="5607"/>
                  <a:pt x="4001" y="5381"/>
                  <a:pt x="3751" y="5203"/>
                </a:cubicBezTo>
                <a:cubicBezTo>
                  <a:pt x="3561" y="5060"/>
                  <a:pt x="3275" y="4941"/>
                  <a:pt x="2954" y="4881"/>
                </a:cubicBezTo>
                <a:cubicBezTo>
                  <a:pt x="2794" y="4852"/>
                  <a:pt x="2628" y="4836"/>
                  <a:pt x="2461" y="4836"/>
                </a:cubicBezTo>
                <a:cubicBezTo>
                  <a:pt x="1883" y="4836"/>
                  <a:pt x="1297" y="5024"/>
                  <a:pt x="918" y="5477"/>
                </a:cubicBezTo>
                <a:cubicBezTo>
                  <a:pt x="644" y="5191"/>
                  <a:pt x="572" y="4715"/>
                  <a:pt x="763" y="4345"/>
                </a:cubicBezTo>
                <a:cubicBezTo>
                  <a:pt x="848" y="4194"/>
                  <a:pt x="1067" y="3879"/>
                  <a:pt x="1581" y="3879"/>
                </a:cubicBezTo>
                <a:cubicBezTo>
                  <a:pt x="1716" y="3879"/>
                  <a:pt x="1871" y="3901"/>
                  <a:pt x="2049" y="3953"/>
                </a:cubicBezTo>
                <a:cubicBezTo>
                  <a:pt x="2189" y="3994"/>
                  <a:pt x="2318" y="4013"/>
                  <a:pt x="2436" y="4013"/>
                </a:cubicBezTo>
                <a:cubicBezTo>
                  <a:pt x="2788" y="4013"/>
                  <a:pt x="3034" y="3845"/>
                  <a:pt x="3132" y="3631"/>
                </a:cubicBezTo>
                <a:cubicBezTo>
                  <a:pt x="3251" y="3357"/>
                  <a:pt x="3144" y="3083"/>
                  <a:pt x="2882" y="2905"/>
                </a:cubicBezTo>
                <a:cubicBezTo>
                  <a:pt x="2714" y="2806"/>
                  <a:pt x="2470" y="2756"/>
                  <a:pt x="2181" y="2756"/>
                </a:cubicBezTo>
                <a:cubicBezTo>
                  <a:pt x="2123" y="2756"/>
                  <a:pt x="2063" y="2758"/>
                  <a:pt x="2001" y="2762"/>
                </a:cubicBezTo>
                <a:cubicBezTo>
                  <a:pt x="2180" y="2583"/>
                  <a:pt x="2430" y="2333"/>
                  <a:pt x="2739" y="2107"/>
                </a:cubicBezTo>
                <a:cubicBezTo>
                  <a:pt x="2966" y="1928"/>
                  <a:pt x="3251" y="1750"/>
                  <a:pt x="3561" y="1607"/>
                </a:cubicBezTo>
                <a:cubicBezTo>
                  <a:pt x="3742" y="1535"/>
                  <a:pt x="3929" y="1500"/>
                  <a:pt x="4120" y="1500"/>
                </a:cubicBezTo>
                <a:cubicBezTo>
                  <a:pt x="4368" y="1500"/>
                  <a:pt x="4621" y="1559"/>
                  <a:pt x="4871" y="1667"/>
                </a:cubicBezTo>
                <a:cubicBezTo>
                  <a:pt x="5156" y="1786"/>
                  <a:pt x="5406" y="1976"/>
                  <a:pt x="5633" y="2214"/>
                </a:cubicBezTo>
                <a:cubicBezTo>
                  <a:pt x="5299" y="2274"/>
                  <a:pt x="4799" y="2452"/>
                  <a:pt x="4549" y="3000"/>
                </a:cubicBezTo>
                <a:cubicBezTo>
                  <a:pt x="4323" y="3512"/>
                  <a:pt x="4347" y="4048"/>
                  <a:pt x="4668" y="4595"/>
                </a:cubicBezTo>
                <a:cubicBezTo>
                  <a:pt x="5573" y="6239"/>
                  <a:pt x="8681" y="7691"/>
                  <a:pt x="10919" y="7977"/>
                </a:cubicBezTo>
                <a:lnTo>
                  <a:pt x="10931" y="7977"/>
                </a:lnTo>
                <a:cubicBezTo>
                  <a:pt x="11002" y="7977"/>
                  <a:pt x="11074" y="7917"/>
                  <a:pt x="11098" y="7846"/>
                </a:cubicBezTo>
                <a:cubicBezTo>
                  <a:pt x="11050" y="7643"/>
                  <a:pt x="10990" y="7572"/>
                  <a:pt x="10907" y="7560"/>
                </a:cubicBezTo>
                <a:cubicBezTo>
                  <a:pt x="9835" y="7429"/>
                  <a:pt x="8538" y="6989"/>
                  <a:pt x="7407" y="6417"/>
                </a:cubicBezTo>
                <a:cubicBezTo>
                  <a:pt x="6180" y="5786"/>
                  <a:pt x="5287" y="5048"/>
                  <a:pt x="4906" y="4345"/>
                </a:cubicBezTo>
                <a:cubicBezTo>
                  <a:pt x="4656" y="3881"/>
                  <a:pt x="4609" y="3452"/>
                  <a:pt x="4799" y="3048"/>
                </a:cubicBezTo>
                <a:cubicBezTo>
                  <a:pt x="4918" y="2798"/>
                  <a:pt x="5133" y="2607"/>
                  <a:pt x="5442" y="2500"/>
                </a:cubicBezTo>
                <a:cubicBezTo>
                  <a:pt x="5597" y="2440"/>
                  <a:pt x="5752" y="2429"/>
                  <a:pt x="5847" y="2429"/>
                </a:cubicBezTo>
                <a:cubicBezTo>
                  <a:pt x="5859" y="2440"/>
                  <a:pt x="5871" y="2464"/>
                  <a:pt x="5883" y="2488"/>
                </a:cubicBezTo>
                <a:cubicBezTo>
                  <a:pt x="6025" y="2679"/>
                  <a:pt x="6216" y="2798"/>
                  <a:pt x="6418" y="2798"/>
                </a:cubicBezTo>
                <a:cubicBezTo>
                  <a:pt x="6466" y="2798"/>
                  <a:pt x="6526" y="2798"/>
                  <a:pt x="6573" y="2786"/>
                </a:cubicBezTo>
                <a:cubicBezTo>
                  <a:pt x="6883" y="2702"/>
                  <a:pt x="7157" y="2429"/>
                  <a:pt x="7192" y="2095"/>
                </a:cubicBezTo>
                <a:cubicBezTo>
                  <a:pt x="7240" y="1750"/>
                  <a:pt x="7061" y="1440"/>
                  <a:pt x="6692" y="1238"/>
                </a:cubicBezTo>
                <a:cubicBezTo>
                  <a:pt x="6645" y="1202"/>
                  <a:pt x="6597" y="1190"/>
                  <a:pt x="6573" y="1178"/>
                </a:cubicBezTo>
                <a:cubicBezTo>
                  <a:pt x="6537" y="1035"/>
                  <a:pt x="6418" y="595"/>
                  <a:pt x="5990" y="297"/>
                </a:cubicBezTo>
                <a:cubicBezTo>
                  <a:pt x="5711" y="98"/>
                  <a:pt x="5362" y="0"/>
                  <a:pt x="4955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801" name="Google Shape;12801;p83"/>
          <p:cNvGrpSpPr/>
          <p:nvPr/>
        </p:nvGrpSpPr>
        <p:grpSpPr>
          <a:xfrm>
            <a:off x="10658407" y="3236163"/>
            <a:ext cx="475008" cy="469077"/>
            <a:chOff x="7993805" y="2427122"/>
            <a:chExt cx="356256" cy="351808"/>
          </a:xfrm>
          <a:solidFill>
            <a:srgbClr val="D2DE00"/>
          </a:solidFill>
        </p:grpSpPr>
        <p:sp>
          <p:nvSpPr>
            <p:cNvPr id="12802" name="Google Shape;12802;p83"/>
            <p:cNvSpPr/>
            <p:nvPr/>
          </p:nvSpPr>
          <p:spPr>
            <a:xfrm>
              <a:off x="8154957" y="2427122"/>
              <a:ext cx="195104" cy="194464"/>
            </a:xfrm>
            <a:custGeom>
              <a:avLst/>
              <a:gdLst/>
              <a:ahLst/>
              <a:cxnLst/>
              <a:rect l="l" t="t" r="r" b="b"/>
              <a:pathLst>
                <a:path w="6097" h="6077" extrusionOk="0">
                  <a:moveTo>
                    <a:pt x="299" y="0"/>
                  </a:moveTo>
                  <a:cubicBezTo>
                    <a:pt x="228" y="0"/>
                    <a:pt x="159" y="25"/>
                    <a:pt x="108" y="76"/>
                  </a:cubicBezTo>
                  <a:cubicBezTo>
                    <a:pt x="13" y="171"/>
                    <a:pt x="1" y="290"/>
                    <a:pt x="60" y="409"/>
                  </a:cubicBezTo>
                  <a:cubicBezTo>
                    <a:pt x="406" y="1028"/>
                    <a:pt x="644" y="1790"/>
                    <a:pt x="858" y="2517"/>
                  </a:cubicBezTo>
                  <a:cubicBezTo>
                    <a:pt x="1191" y="3588"/>
                    <a:pt x="1537" y="4695"/>
                    <a:pt x="2227" y="5410"/>
                  </a:cubicBezTo>
                  <a:cubicBezTo>
                    <a:pt x="2644" y="5838"/>
                    <a:pt x="3227" y="6077"/>
                    <a:pt x="3835" y="6077"/>
                  </a:cubicBezTo>
                  <a:lnTo>
                    <a:pt x="3858" y="6077"/>
                  </a:lnTo>
                  <a:cubicBezTo>
                    <a:pt x="4466" y="6077"/>
                    <a:pt x="5025" y="5850"/>
                    <a:pt x="5442" y="5422"/>
                  </a:cubicBezTo>
                  <a:cubicBezTo>
                    <a:pt x="5859" y="4993"/>
                    <a:pt x="6097" y="4422"/>
                    <a:pt x="6097" y="3814"/>
                  </a:cubicBezTo>
                  <a:cubicBezTo>
                    <a:pt x="6085" y="3219"/>
                    <a:pt x="5859" y="2659"/>
                    <a:pt x="5430" y="2243"/>
                  </a:cubicBezTo>
                  <a:cubicBezTo>
                    <a:pt x="4728" y="1540"/>
                    <a:pt x="3620" y="1195"/>
                    <a:pt x="2537" y="874"/>
                  </a:cubicBezTo>
                  <a:cubicBezTo>
                    <a:pt x="2287" y="790"/>
                    <a:pt x="2025" y="707"/>
                    <a:pt x="1751" y="612"/>
                  </a:cubicBezTo>
                  <a:cubicBezTo>
                    <a:pt x="1737" y="607"/>
                    <a:pt x="1722" y="605"/>
                    <a:pt x="1707" y="605"/>
                  </a:cubicBezTo>
                  <a:cubicBezTo>
                    <a:pt x="1637" y="605"/>
                    <a:pt x="1568" y="650"/>
                    <a:pt x="1549" y="719"/>
                  </a:cubicBezTo>
                  <a:cubicBezTo>
                    <a:pt x="1513" y="814"/>
                    <a:pt x="1561" y="897"/>
                    <a:pt x="1644" y="933"/>
                  </a:cubicBezTo>
                  <a:cubicBezTo>
                    <a:pt x="1918" y="1016"/>
                    <a:pt x="2180" y="1088"/>
                    <a:pt x="2442" y="1183"/>
                  </a:cubicBezTo>
                  <a:cubicBezTo>
                    <a:pt x="3525" y="1505"/>
                    <a:pt x="4537" y="1838"/>
                    <a:pt x="5192" y="2481"/>
                  </a:cubicBezTo>
                  <a:cubicBezTo>
                    <a:pt x="5561" y="2838"/>
                    <a:pt x="5752" y="3326"/>
                    <a:pt x="5775" y="3850"/>
                  </a:cubicBezTo>
                  <a:cubicBezTo>
                    <a:pt x="5775" y="4362"/>
                    <a:pt x="5585" y="4862"/>
                    <a:pt x="5216" y="5219"/>
                  </a:cubicBezTo>
                  <a:cubicBezTo>
                    <a:pt x="4859" y="5565"/>
                    <a:pt x="4370" y="5767"/>
                    <a:pt x="3847" y="5767"/>
                  </a:cubicBezTo>
                  <a:lnTo>
                    <a:pt x="3835" y="5767"/>
                  </a:lnTo>
                  <a:cubicBezTo>
                    <a:pt x="3323" y="5767"/>
                    <a:pt x="2823" y="5553"/>
                    <a:pt x="2465" y="5184"/>
                  </a:cubicBezTo>
                  <a:cubicBezTo>
                    <a:pt x="1834" y="4529"/>
                    <a:pt x="1513" y="3517"/>
                    <a:pt x="1168" y="2433"/>
                  </a:cubicBezTo>
                  <a:cubicBezTo>
                    <a:pt x="965" y="1743"/>
                    <a:pt x="739" y="1028"/>
                    <a:pt x="429" y="409"/>
                  </a:cubicBezTo>
                  <a:lnTo>
                    <a:pt x="429" y="409"/>
                  </a:lnTo>
                  <a:cubicBezTo>
                    <a:pt x="608" y="493"/>
                    <a:pt x="799" y="588"/>
                    <a:pt x="1013" y="659"/>
                  </a:cubicBezTo>
                  <a:cubicBezTo>
                    <a:pt x="1033" y="665"/>
                    <a:pt x="1053" y="668"/>
                    <a:pt x="1073" y="668"/>
                  </a:cubicBezTo>
                  <a:cubicBezTo>
                    <a:pt x="1137" y="668"/>
                    <a:pt x="1197" y="637"/>
                    <a:pt x="1215" y="564"/>
                  </a:cubicBezTo>
                  <a:cubicBezTo>
                    <a:pt x="1251" y="481"/>
                    <a:pt x="1215" y="385"/>
                    <a:pt x="1132" y="362"/>
                  </a:cubicBezTo>
                  <a:cubicBezTo>
                    <a:pt x="858" y="254"/>
                    <a:pt x="644" y="159"/>
                    <a:pt x="429" y="28"/>
                  </a:cubicBezTo>
                  <a:cubicBezTo>
                    <a:pt x="388" y="10"/>
                    <a:pt x="343" y="0"/>
                    <a:pt x="2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03" name="Google Shape;12803;p83"/>
            <p:cNvSpPr/>
            <p:nvPr/>
          </p:nvSpPr>
          <p:spPr>
            <a:xfrm>
              <a:off x="7993805" y="2477170"/>
              <a:ext cx="136032" cy="222144"/>
            </a:xfrm>
            <a:custGeom>
              <a:avLst/>
              <a:gdLst/>
              <a:ahLst/>
              <a:cxnLst/>
              <a:rect l="l" t="t" r="r" b="b"/>
              <a:pathLst>
                <a:path w="4251" h="6942" extrusionOk="0">
                  <a:moveTo>
                    <a:pt x="1834" y="0"/>
                  </a:moveTo>
                  <a:cubicBezTo>
                    <a:pt x="1715" y="0"/>
                    <a:pt x="1632" y="95"/>
                    <a:pt x="1596" y="214"/>
                  </a:cubicBezTo>
                  <a:cubicBezTo>
                    <a:pt x="1453" y="857"/>
                    <a:pt x="1155" y="1512"/>
                    <a:pt x="870" y="2143"/>
                  </a:cubicBezTo>
                  <a:cubicBezTo>
                    <a:pt x="453" y="3084"/>
                    <a:pt x="0" y="4048"/>
                    <a:pt x="60" y="4965"/>
                  </a:cubicBezTo>
                  <a:cubicBezTo>
                    <a:pt x="96" y="5513"/>
                    <a:pt x="346" y="6013"/>
                    <a:pt x="762" y="6406"/>
                  </a:cubicBezTo>
                  <a:cubicBezTo>
                    <a:pt x="1155" y="6751"/>
                    <a:pt x="1644" y="6941"/>
                    <a:pt x="2144" y="6941"/>
                  </a:cubicBezTo>
                  <a:lnTo>
                    <a:pt x="2286" y="6941"/>
                  </a:lnTo>
                  <a:cubicBezTo>
                    <a:pt x="2834" y="6906"/>
                    <a:pt x="3334" y="6656"/>
                    <a:pt x="3703" y="6227"/>
                  </a:cubicBezTo>
                  <a:cubicBezTo>
                    <a:pt x="4072" y="5810"/>
                    <a:pt x="4251" y="5275"/>
                    <a:pt x="4215" y="4703"/>
                  </a:cubicBezTo>
                  <a:cubicBezTo>
                    <a:pt x="4156" y="3798"/>
                    <a:pt x="3608" y="2893"/>
                    <a:pt x="3072" y="2012"/>
                  </a:cubicBezTo>
                  <a:cubicBezTo>
                    <a:pt x="2953" y="1822"/>
                    <a:pt x="2846" y="1643"/>
                    <a:pt x="2727" y="1441"/>
                  </a:cubicBezTo>
                  <a:cubicBezTo>
                    <a:pt x="2696" y="1395"/>
                    <a:pt x="2646" y="1368"/>
                    <a:pt x="2591" y="1368"/>
                  </a:cubicBezTo>
                  <a:cubicBezTo>
                    <a:pt x="2561" y="1368"/>
                    <a:pt x="2530" y="1376"/>
                    <a:pt x="2501" y="1393"/>
                  </a:cubicBezTo>
                  <a:cubicBezTo>
                    <a:pt x="2429" y="1429"/>
                    <a:pt x="2406" y="1536"/>
                    <a:pt x="2441" y="1607"/>
                  </a:cubicBezTo>
                  <a:cubicBezTo>
                    <a:pt x="2560" y="1810"/>
                    <a:pt x="2667" y="2000"/>
                    <a:pt x="2787" y="2191"/>
                  </a:cubicBezTo>
                  <a:cubicBezTo>
                    <a:pt x="3322" y="3072"/>
                    <a:pt x="3822" y="3905"/>
                    <a:pt x="3894" y="4739"/>
                  </a:cubicBezTo>
                  <a:cubicBezTo>
                    <a:pt x="3918" y="5203"/>
                    <a:pt x="3775" y="5656"/>
                    <a:pt x="3453" y="6013"/>
                  </a:cubicBezTo>
                  <a:cubicBezTo>
                    <a:pt x="3144" y="6370"/>
                    <a:pt x="2715" y="6584"/>
                    <a:pt x="2251" y="6608"/>
                  </a:cubicBezTo>
                  <a:cubicBezTo>
                    <a:pt x="2209" y="6611"/>
                    <a:pt x="2168" y="6613"/>
                    <a:pt x="2127" y="6613"/>
                  </a:cubicBezTo>
                  <a:cubicBezTo>
                    <a:pt x="1708" y="6613"/>
                    <a:pt x="1314" y="6449"/>
                    <a:pt x="989" y="6168"/>
                  </a:cubicBezTo>
                  <a:cubicBezTo>
                    <a:pt x="632" y="5858"/>
                    <a:pt x="417" y="5417"/>
                    <a:pt x="393" y="4941"/>
                  </a:cubicBezTo>
                  <a:cubicBezTo>
                    <a:pt x="346" y="4108"/>
                    <a:pt x="751" y="3239"/>
                    <a:pt x="1167" y="2286"/>
                  </a:cubicBezTo>
                  <a:cubicBezTo>
                    <a:pt x="1429" y="1691"/>
                    <a:pt x="1703" y="1095"/>
                    <a:pt x="1870" y="476"/>
                  </a:cubicBezTo>
                  <a:cubicBezTo>
                    <a:pt x="1929" y="631"/>
                    <a:pt x="2001" y="774"/>
                    <a:pt x="2072" y="941"/>
                  </a:cubicBezTo>
                  <a:cubicBezTo>
                    <a:pt x="2106" y="992"/>
                    <a:pt x="2159" y="1031"/>
                    <a:pt x="2222" y="1031"/>
                  </a:cubicBezTo>
                  <a:cubicBezTo>
                    <a:pt x="2246" y="1031"/>
                    <a:pt x="2272" y="1025"/>
                    <a:pt x="2298" y="1012"/>
                  </a:cubicBezTo>
                  <a:cubicBezTo>
                    <a:pt x="2370" y="976"/>
                    <a:pt x="2417" y="881"/>
                    <a:pt x="2370" y="798"/>
                  </a:cubicBezTo>
                  <a:cubicBezTo>
                    <a:pt x="2263" y="572"/>
                    <a:pt x="2179" y="381"/>
                    <a:pt x="2108" y="179"/>
                  </a:cubicBezTo>
                  <a:cubicBezTo>
                    <a:pt x="2060" y="83"/>
                    <a:pt x="1953" y="0"/>
                    <a:pt x="183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04" name="Google Shape;12804;p83"/>
            <p:cNvSpPr/>
            <p:nvPr/>
          </p:nvSpPr>
          <p:spPr>
            <a:xfrm>
              <a:off x="8170573" y="2617042"/>
              <a:ext cx="110528" cy="161888"/>
            </a:xfrm>
            <a:custGeom>
              <a:avLst/>
              <a:gdLst/>
              <a:ahLst/>
              <a:cxnLst/>
              <a:rect l="l" t="t" r="r" b="b"/>
              <a:pathLst>
                <a:path w="3454" h="5059" extrusionOk="0">
                  <a:moveTo>
                    <a:pt x="307" y="1"/>
                  </a:moveTo>
                  <a:cubicBezTo>
                    <a:pt x="276" y="1"/>
                    <a:pt x="245" y="8"/>
                    <a:pt x="215" y="22"/>
                  </a:cubicBezTo>
                  <a:cubicBezTo>
                    <a:pt x="108" y="70"/>
                    <a:pt x="61" y="177"/>
                    <a:pt x="72" y="273"/>
                  </a:cubicBezTo>
                  <a:cubicBezTo>
                    <a:pt x="156" y="773"/>
                    <a:pt x="120" y="1320"/>
                    <a:pt x="84" y="1856"/>
                  </a:cubicBezTo>
                  <a:cubicBezTo>
                    <a:pt x="49" y="2642"/>
                    <a:pt x="1" y="3463"/>
                    <a:pt x="299" y="4106"/>
                  </a:cubicBezTo>
                  <a:cubicBezTo>
                    <a:pt x="477" y="4499"/>
                    <a:pt x="811" y="4797"/>
                    <a:pt x="1204" y="4952"/>
                  </a:cubicBezTo>
                  <a:cubicBezTo>
                    <a:pt x="1394" y="5023"/>
                    <a:pt x="1596" y="5059"/>
                    <a:pt x="1787" y="5059"/>
                  </a:cubicBezTo>
                  <a:cubicBezTo>
                    <a:pt x="2013" y="5059"/>
                    <a:pt x="2251" y="5011"/>
                    <a:pt x="2454" y="4904"/>
                  </a:cubicBezTo>
                  <a:cubicBezTo>
                    <a:pt x="2847" y="4725"/>
                    <a:pt x="3144" y="4404"/>
                    <a:pt x="3287" y="3987"/>
                  </a:cubicBezTo>
                  <a:cubicBezTo>
                    <a:pt x="3454" y="3571"/>
                    <a:pt x="3442" y="3118"/>
                    <a:pt x="3251" y="2737"/>
                  </a:cubicBezTo>
                  <a:cubicBezTo>
                    <a:pt x="2954" y="2094"/>
                    <a:pt x="2299" y="1606"/>
                    <a:pt x="1668" y="1130"/>
                  </a:cubicBezTo>
                  <a:lnTo>
                    <a:pt x="1585" y="1046"/>
                  </a:lnTo>
                  <a:cubicBezTo>
                    <a:pt x="1552" y="1023"/>
                    <a:pt x="1518" y="1013"/>
                    <a:pt x="1485" y="1013"/>
                  </a:cubicBezTo>
                  <a:cubicBezTo>
                    <a:pt x="1434" y="1013"/>
                    <a:pt x="1387" y="1039"/>
                    <a:pt x="1358" y="1082"/>
                  </a:cubicBezTo>
                  <a:cubicBezTo>
                    <a:pt x="1299" y="1154"/>
                    <a:pt x="1311" y="1261"/>
                    <a:pt x="1382" y="1308"/>
                  </a:cubicBezTo>
                  <a:lnTo>
                    <a:pt x="1477" y="1380"/>
                  </a:lnTo>
                  <a:cubicBezTo>
                    <a:pt x="2096" y="1856"/>
                    <a:pt x="2680" y="2297"/>
                    <a:pt x="2954" y="2868"/>
                  </a:cubicBezTo>
                  <a:cubicBezTo>
                    <a:pt x="3097" y="3178"/>
                    <a:pt x="3109" y="3535"/>
                    <a:pt x="2989" y="3868"/>
                  </a:cubicBezTo>
                  <a:cubicBezTo>
                    <a:pt x="2870" y="4190"/>
                    <a:pt x="2632" y="4463"/>
                    <a:pt x="2323" y="4606"/>
                  </a:cubicBezTo>
                  <a:cubicBezTo>
                    <a:pt x="2158" y="4689"/>
                    <a:pt x="1979" y="4727"/>
                    <a:pt x="1798" y="4727"/>
                  </a:cubicBezTo>
                  <a:cubicBezTo>
                    <a:pt x="1639" y="4727"/>
                    <a:pt x="1478" y="4698"/>
                    <a:pt x="1323" y="4642"/>
                  </a:cubicBezTo>
                  <a:cubicBezTo>
                    <a:pt x="1001" y="4523"/>
                    <a:pt x="727" y="4261"/>
                    <a:pt x="596" y="3952"/>
                  </a:cubicBezTo>
                  <a:cubicBezTo>
                    <a:pt x="346" y="3392"/>
                    <a:pt x="370" y="2642"/>
                    <a:pt x="418" y="1856"/>
                  </a:cubicBezTo>
                  <a:cubicBezTo>
                    <a:pt x="453" y="1392"/>
                    <a:pt x="465" y="927"/>
                    <a:pt x="430" y="487"/>
                  </a:cubicBezTo>
                  <a:lnTo>
                    <a:pt x="430" y="487"/>
                  </a:lnTo>
                  <a:cubicBezTo>
                    <a:pt x="537" y="594"/>
                    <a:pt x="656" y="689"/>
                    <a:pt x="787" y="808"/>
                  </a:cubicBezTo>
                  <a:cubicBezTo>
                    <a:pt x="824" y="835"/>
                    <a:pt x="862" y="847"/>
                    <a:pt x="897" y="847"/>
                  </a:cubicBezTo>
                  <a:cubicBezTo>
                    <a:pt x="940" y="847"/>
                    <a:pt x="980" y="829"/>
                    <a:pt x="1013" y="796"/>
                  </a:cubicBezTo>
                  <a:cubicBezTo>
                    <a:pt x="1073" y="725"/>
                    <a:pt x="1061" y="630"/>
                    <a:pt x="1001" y="570"/>
                  </a:cubicBezTo>
                  <a:cubicBezTo>
                    <a:pt x="787" y="392"/>
                    <a:pt x="632" y="225"/>
                    <a:pt x="489" y="82"/>
                  </a:cubicBezTo>
                  <a:cubicBezTo>
                    <a:pt x="440" y="33"/>
                    <a:pt x="374" y="1"/>
                    <a:pt x="30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805" name="Google Shape;12805;p83"/>
          <p:cNvGrpSpPr/>
          <p:nvPr/>
        </p:nvGrpSpPr>
        <p:grpSpPr>
          <a:xfrm>
            <a:off x="1171516" y="2620013"/>
            <a:ext cx="411520" cy="471083"/>
            <a:chOff x="878637" y="1965010"/>
            <a:chExt cx="308640" cy="353312"/>
          </a:xfrm>
          <a:solidFill>
            <a:srgbClr val="D2DE00"/>
          </a:solidFill>
        </p:grpSpPr>
        <p:sp>
          <p:nvSpPr>
            <p:cNvPr id="12806" name="Google Shape;12806;p83"/>
            <p:cNvSpPr/>
            <p:nvPr/>
          </p:nvSpPr>
          <p:spPr>
            <a:xfrm>
              <a:off x="878637" y="1965010"/>
              <a:ext cx="308640" cy="353312"/>
            </a:xfrm>
            <a:custGeom>
              <a:avLst/>
              <a:gdLst/>
              <a:ahLst/>
              <a:cxnLst/>
              <a:rect l="l" t="t" r="r" b="b"/>
              <a:pathLst>
                <a:path w="9645" h="11041" extrusionOk="0">
                  <a:moveTo>
                    <a:pt x="1167" y="1122"/>
                  </a:moveTo>
                  <a:cubicBezTo>
                    <a:pt x="1905" y="1777"/>
                    <a:pt x="2893" y="2837"/>
                    <a:pt x="3632" y="4361"/>
                  </a:cubicBezTo>
                  <a:cubicBezTo>
                    <a:pt x="3477" y="4420"/>
                    <a:pt x="3322" y="4492"/>
                    <a:pt x="3191" y="4563"/>
                  </a:cubicBezTo>
                  <a:cubicBezTo>
                    <a:pt x="2882" y="3861"/>
                    <a:pt x="2203" y="2492"/>
                    <a:pt x="1167" y="1122"/>
                  </a:cubicBezTo>
                  <a:close/>
                  <a:moveTo>
                    <a:pt x="334" y="610"/>
                  </a:moveTo>
                  <a:lnTo>
                    <a:pt x="334" y="610"/>
                  </a:lnTo>
                  <a:cubicBezTo>
                    <a:pt x="1691" y="2182"/>
                    <a:pt x="2548" y="3956"/>
                    <a:pt x="2905" y="4730"/>
                  </a:cubicBezTo>
                  <a:cubicBezTo>
                    <a:pt x="2643" y="4920"/>
                    <a:pt x="2405" y="5159"/>
                    <a:pt x="2239" y="5444"/>
                  </a:cubicBezTo>
                  <a:cubicBezTo>
                    <a:pt x="1274" y="4563"/>
                    <a:pt x="798" y="3230"/>
                    <a:pt x="572" y="2241"/>
                  </a:cubicBezTo>
                  <a:cubicBezTo>
                    <a:pt x="417" y="1587"/>
                    <a:pt x="357" y="991"/>
                    <a:pt x="334" y="610"/>
                  </a:cubicBezTo>
                  <a:close/>
                  <a:moveTo>
                    <a:pt x="9311" y="587"/>
                  </a:moveTo>
                  <a:lnTo>
                    <a:pt x="9311" y="587"/>
                  </a:lnTo>
                  <a:cubicBezTo>
                    <a:pt x="9263" y="979"/>
                    <a:pt x="9204" y="1563"/>
                    <a:pt x="9049" y="2218"/>
                  </a:cubicBezTo>
                  <a:cubicBezTo>
                    <a:pt x="8835" y="3206"/>
                    <a:pt x="8358" y="4551"/>
                    <a:pt x="7382" y="5444"/>
                  </a:cubicBezTo>
                  <a:cubicBezTo>
                    <a:pt x="7204" y="5170"/>
                    <a:pt x="6989" y="4932"/>
                    <a:pt x="6715" y="4730"/>
                  </a:cubicBezTo>
                  <a:cubicBezTo>
                    <a:pt x="6775" y="4611"/>
                    <a:pt x="6823" y="4492"/>
                    <a:pt x="6882" y="4349"/>
                  </a:cubicBezTo>
                  <a:cubicBezTo>
                    <a:pt x="6930" y="4277"/>
                    <a:pt x="6882" y="4182"/>
                    <a:pt x="6811" y="4146"/>
                  </a:cubicBezTo>
                  <a:cubicBezTo>
                    <a:pt x="6787" y="4133"/>
                    <a:pt x="6763" y="4127"/>
                    <a:pt x="6740" y="4127"/>
                  </a:cubicBezTo>
                  <a:cubicBezTo>
                    <a:pt x="6679" y="4127"/>
                    <a:pt x="6622" y="4166"/>
                    <a:pt x="6596" y="4218"/>
                  </a:cubicBezTo>
                  <a:cubicBezTo>
                    <a:pt x="6537" y="4325"/>
                    <a:pt x="6489" y="4444"/>
                    <a:pt x="6453" y="4551"/>
                  </a:cubicBezTo>
                  <a:cubicBezTo>
                    <a:pt x="6299" y="4480"/>
                    <a:pt x="6156" y="4397"/>
                    <a:pt x="6001" y="4337"/>
                  </a:cubicBezTo>
                  <a:cubicBezTo>
                    <a:pt x="6703" y="2908"/>
                    <a:pt x="7620" y="1896"/>
                    <a:pt x="8263" y="1289"/>
                  </a:cubicBezTo>
                  <a:cubicBezTo>
                    <a:pt x="8335" y="1218"/>
                    <a:pt x="8418" y="1158"/>
                    <a:pt x="8478" y="1098"/>
                  </a:cubicBezTo>
                  <a:lnTo>
                    <a:pt x="8478" y="1098"/>
                  </a:lnTo>
                  <a:cubicBezTo>
                    <a:pt x="7787" y="2003"/>
                    <a:pt x="7263" y="2896"/>
                    <a:pt x="6906" y="3587"/>
                  </a:cubicBezTo>
                  <a:cubicBezTo>
                    <a:pt x="6858" y="3658"/>
                    <a:pt x="6894" y="3754"/>
                    <a:pt x="6989" y="3801"/>
                  </a:cubicBezTo>
                  <a:cubicBezTo>
                    <a:pt x="7013" y="3825"/>
                    <a:pt x="7025" y="3825"/>
                    <a:pt x="7061" y="3825"/>
                  </a:cubicBezTo>
                  <a:cubicBezTo>
                    <a:pt x="7120" y="3825"/>
                    <a:pt x="7180" y="3789"/>
                    <a:pt x="7204" y="3730"/>
                  </a:cubicBezTo>
                  <a:cubicBezTo>
                    <a:pt x="7644" y="2896"/>
                    <a:pt x="8347" y="1706"/>
                    <a:pt x="9311" y="587"/>
                  </a:cubicBezTo>
                  <a:close/>
                  <a:moveTo>
                    <a:pt x="4810" y="8945"/>
                  </a:moveTo>
                  <a:cubicBezTo>
                    <a:pt x="5156" y="8945"/>
                    <a:pt x="5441" y="9135"/>
                    <a:pt x="5441" y="9361"/>
                  </a:cubicBezTo>
                  <a:cubicBezTo>
                    <a:pt x="5441" y="9540"/>
                    <a:pt x="5227" y="9671"/>
                    <a:pt x="4965" y="9790"/>
                  </a:cubicBezTo>
                  <a:lnTo>
                    <a:pt x="4941" y="9790"/>
                  </a:lnTo>
                  <a:cubicBezTo>
                    <a:pt x="4897" y="9821"/>
                    <a:pt x="4847" y="9836"/>
                    <a:pt x="4796" y="9836"/>
                  </a:cubicBezTo>
                  <a:cubicBezTo>
                    <a:pt x="4752" y="9836"/>
                    <a:pt x="4707" y="9824"/>
                    <a:pt x="4668" y="9802"/>
                  </a:cubicBezTo>
                  <a:cubicBezTo>
                    <a:pt x="4394" y="9671"/>
                    <a:pt x="4191" y="9552"/>
                    <a:pt x="4191" y="9361"/>
                  </a:cubicBezTo>
                  <a:cubicBezTo>
                    <a:pt x="4191" y="9135"/>
                    <a:pt x="4465" y="8945"/>
                    <a:pt x="4810" y="8945"/>
                  </a:cubicBezTo>
                  <a:close/>
                  <a:moveTo>
                    <a:pt x="4775" y="4480"/>
                  </a:moveTo>
                  <a:cubicBezTo>
                    <a:pt x="6227" y="4480"/>
                    <a:pt x="7382" y="5420"/>
                    <a:pt x="7382" y="6599"/>
                  </a:cubicBezTo>
                  <a:lnTo>
                    <a:pt x="7382" y="6659"/>
                  </a:lnTo>
                  <a:cubicBezTo>
                    <a:pt x="7406" y="7040"/>
                    <a:pt x="7501" y="7421"/>
                    <a:pt x="7716" y="7790"/>
                  </a:cubicBezTo>
                  <a:cubicBezTo>
                    <a:pt x="7858" y="8052"/>
                    <a:pt x="7918" y="8302"/>
                    <a:pt x="7918" y="8564"/>
                  </a:cubicBezTo>
                  <a:cubicBezTo>
                    <a:pt x="7918" y="9516"/>
                    <a:pt x="7013" y="10326"/>
                    <a:pt x="5751" y="10600"/>
                  </a:cubicBezTo>
                  <a:cubicBezTo>
                    <a:pt x="5918" y="10528"/>
                    <a:pt x="6049" y="10409"/>
                    <a:pt x="6132" y="10266"/>
                  </a:cubicBezTo>
                  <a:cubicBezTo>
                    <a:pt x="6180" y="10183"/>
                    <a:pt x="6168" y="10088"/>
                    <a:pt x="6096" y="10040"/>
                  </a:cubicBezTo>
                  <a:cubicBezTo>
                    <a:pt x="6064" y="10022"/>
                    <a:pt x="6030" y="10012"/>
                    <a:pt x="5998" y="10012"/>
                  </a:cubicBezTo>
                  <a:cubicBezTo>
                    <a:pt x="5947" y="10012"/>
                    <a:pt x="5899" y="10036"/>
                    <a:pt x="5870" y="10088"/>
                  </a:cubicBezTo>
                  <a:cubicBezTo>
                    <a:pt x="5763" y="10254"/>
                    <a:pt x="5572" y="10350"/>
                    <a:pt x="5370" y="10350"/>
                  </a:cubicBezTo>
                  <a:cubicBezTo>
                    <a:pt x="5227" y="10350"/>
                    <a:pt x="5072" y="10290"/>
                    <a:pt x="4953" y="10171"/>
                  </a:cubicBezTo>
                  <a:lnTo>
                    <a:pt x="4929" y="10147"/>
                  </a:lnTo>
                  <a:cubicBezTo>
                    <a:pt x="4977" y="10135"/>
                    <a:pt x="5037" y="10111"/>
                    <a:pt x="5072" y="10088"/>
                  </a:cubicBezTo>
                  <a:lnTo>
                    <a:pt x="5096" y="10088"/>
                  </a:lnTo>
                  <a:cubicBezTo>
                    <a:pt x="5346" y="9957"/>
                    <a:pt x="5751" y="9754"/>
                    <a:pt x="5751" y="9361"/>
                  </a:cubicBezTo>
                  <a:cubicBezTo>
                    <a:pt x="5751" y="8957"/>
                    <a:pt x="5310" y="8623"/>
                    <a:pt x="4798" y="8623"/>
                  </a:cubicBezTo>
                  <a:cubicBezTo>
                    <a:pt x="4275" y="8623"/>
                    <a:pt x="3846" y="8957"/>
                    <a:pt x="3846" y="9361"/>
                  </a:cubicBezTo>
                  <a:cubicBezTo>
                    <a:pt x="3846" y="9754"/>
                    <a:pt x="4227" y="9957"/>
                    <a:pt x="4501" y="10088"/>
                  </a:cubicBezTo>
                  <a:lnTo>
                    <a:pt x="4513" y="10088"/>
                  </a:lnTo>
                  <a:cubicBezTo>
                    <a:pt x="4560" y="10111"/>
                    <a:pt x="4620" y="10135"/>
                    <a:pt x="4656" y="10147"/>
                  </a:cubicBezTo>
                  <a:lnTo>
                    <a:pt x="4632" y="10171"/>
                  </a:lnTo>
                  <a:cubicBezTo>
                    <a:pt x="4513" y="10290"/>
                    <a:pt x="4382" y="10350"/>
                    <a:pt x="4215" y="10350"/>
                  </a:cubicBezTo>
                  <a:cubicBezTo>
                    <a:pt x="4025" y="10350"/>
                    <a:pt x="3846" y="10254"/>
                    <a:pt x="3727" y="10088"/>
                  </a:cubicBezTo>
                  <a:cubicBezTo>
                    <a:pt x="3698" y="10036"/>
                    <a:pt x="3646" y="10012"/>
                    <a:pt x="3594" y="10012"/>
                  </a:cubicBezTo>
                  <a:cubicBezTo>
                    <a:pt x="3561" y="10012"/>
                    <a:pt x="3528" y="10022"/>
                    <a:pt x="3501" y="10040"/>
                  </a:cubicBezTo>
                  <a:cubicBezTo>
                    <a:pt x="3429" y="10088"/>
                    <a:pt x="3405" y="10183"/>
                    <a:pt x="3453" y="10266"/>
                  </a:cubicBezTo>
                  <a:cubicBezTo>
                    <a:pt x="3560" y="10409"/>
                    <a:pt x="3691" y="10528"/>
                    <a:pt x="3846" y="10600"/>
                  </a:cubicBezTo>
                  <a:cubicBezTo>
                    <a:pt x="2596" y="10326"/>
                    <a:pt x="1667" y="9516"/>
                    <a:pt x="1667" y="8564"/>
                  </a:cubicBezTo>
                  <a:cubicBezTo>
                    <a:pt x="1667" y="8302"/>
                    <a:pt x="1739" y="8052"/>
                    <a:pt x="1881" y="7790"/>
                  </a:cubicBezTo>
                  <a:cubicBezTo>
                    <a:pt x="2096" y="7421"/>
                    <a:pt x="2191" y="7028"/>
                    <a:pt x="2179" y="6659"/>
                  </a:cubicBezTo>
                  <a:lnTo>
                    <a:pt x="2179" y="6599"/>
                  </a:lnTo>
                  <a:cubicBezTo>
                    <a:pt x="2179" y="5432"/>
                    <a:pt x="3334" y="4480"/>
                    <a:pt x="4775" y="4480"/>
                  </a:cubicBezTo>
                  <a:close/>
                  <a:moveTo>
                    <a:pt x="4810" y="10445"/>
                  </a:moveTo>
                  <a:cubicBezTo>
                    <a:pt x="4941" y="10564"/>
                    <a:pt x="5120" y="10635"/>
                    <a:pt x="5299" y="10671"/>
                  </a:cubicBezTo>
                  <a:cubicBezTo>
                    <a:pt x="5144" y="10683"/>
                    <a:pt x="4977" y="10695"/>
                    <a:pt x="4810" y="10695"/>
                  </a:cubicBezTo>
                  <a:cubicBezTo>
                    <a:pt x="4644" y="10695"/>
                    <a:pt x="4489" y="10683"/>
                    <a:pt x="4322" y="10671"/>
                  </a:cubicBezTo>
                  <a:cubicBezTo>
                    <a:pt x="4501" y="10647"/>
                    <a:pt x="4679" y="10576"/>
                    <a:pt x="4810" y="10445"/>
                  </a:cubicBezTo>
                  <a:close/>
                  <a:moveTo>
                    <a:pt x="165" y="0"/>
                  </a:moveTo>
                  <a:cubicBezTo>
                    <a:pt x="140" y="0"/>
                    <a:pt x="113" y="9"/>
                    <a:pt x="84" y="27"/>
                  </a:cubicBezTo>
                  <a:cubicBezTo>
                    <a:pt x="36" y="51"/>
                    <a:pt x="0" y="110"/>
                    <a:pt x="0" y="158"/>
                  </a:cubicBezTo>
                  <a:cubicBezTo>
                    <a:pt x="0" y="206"/>
                    <a:pt x="0" y="1146"/>
                    <a:pt x="274" y="2301"/>
                  </a:cubicBezTo>
                  <a:cubicBezTo>
                    <a:pt x="441" y="2992"/>
                    <a:pt x="643" y="3611"/>
                    <a:pt x="917" y="4158"/>
                  </a:cubicBezTo>
                  <a:cubicBezTo>
                    <a:pt x="1227" y="4801"/>
                    <a:pt x="1631" y="5337"/>
                    <a:pt x="2084" y="5742"/>
                  </a:cubicBezTo>
                  <a:cubicBezTo>
                    <a:pt x="1965" y="6004"/>
                    <a:pt x="1905" y="6290"/>
                    <a:pt x="1905" y="6599"/>
                  </a:cubicBezTo>
                  <a:lnTo>
                    <a:pt x="1905" y="6683"/>
                  </a:lnTo>
                  <a:cubicBezTo>
                    <a:pt x="1929" y="6992"/>
                    <a:pt x="1834" y="7314"/>
                    <a:pt x="1643" y="7647"/>
                  </a:cubicBezTo>
                  <a:cubicBezTo>
                    <a:pt x="1477" y="7945"/>
                    <a:pt x="1393" y="8254"/>
                    <a:pt x="1393" y="8588"/>
                  </a:cubicBezTo>
                  <a:cubicBezTo>
                    <a:pt x="1393" y="9254"/>
                    <a:pt x="1762" y="9873"/>
                    <a:pt x="2417" y="10338"/>
                  </a:cubicBezTo>
                  <a:cubicBezTo>
                    <a:pt x="3060" y="10790"/>
                    <a:pt x="3917" y="11040"/>
                    <a:pt x="4822" y="11040"/>
                  </a:cubicBezTo>
                  <a:cubicBezTo>
                    <a:pt x="5739" y="11040"/>
                    <a:pt x="6596" y="10790"/>
                    <a:pt x="7239" y="10338"/>
                  </a:cubicBezTo>
                  <a:cubicBezTo>
                    <a:pt x="7906" y="9873"/>
                    <a:pt x="8263" y="9254"/>
                    <a:pt x="8263" y="8588"/>
                  </a:cubicBezTo>
                  <a:cubicBezTo>
                    <a:pt x="8263" y="8254"/>
                    <a:pt x="8180" y="7945"/>
                    <a:pt x="8013" y="7647"/>
                  </a:cubicBezTo>
                  <a:cubicBezTo>
                    <a:pt x="7835" y="7314"/>
                    <a:pt x="7739" y="7004"/>
                    <a:pt x="7739" y="6683"/>
                  </a:cubicBezTo>
                  <a:lnTo>
                    <a:pt x="7739" y="6599"/>
                  </a:lnTo>
                  <a:cubicBezTo>
                    <a:pt x="7739" y="6302"/>
                    <a:pt x="7680" y="6004"/>
                    <a:pt x="7561" y="5742"/>
                  </a:cubicBezTo>
                  <a:cubicBezTo>
                    <a:pt x="8025" y="5325"/>
                    <a:pt x="8430" y="4789"/>
                    <a:pt x="8751" y="4135"/>
                  </a:cubicBezTo>
                  <a:cubicBezTo>
                    <a:pt x="9025" y="3599"/>
                    <a:pt x="9228" y="2968"/>
                    <a:pt x="9382" y="2289"/>
                  </a:cubicBezTo>
                  <a:cubicBezTo>
                    <a:pt x="9644" y="1122"/>
                    <a:pt x="9644" y="206"/>
                    <a:pt x="9644" y="158"/>
                  </a:cubicBezTo>
                  <a:cubicBezTo>
                    <a:pt x="9632" y="98"/>
                    <a:pt x="9609" y="51"/>
                    <a:pt x="9549" y="27"/>
                  </a:cubicBezTo>
                  <a:cubicBezTo>
                    <a:pt x="9525" y="9"/>
                    <a:pt x="9498" y="0"/>
                    <a:pt x="9470" y="0"/>
                  </a:cubicBezTo>
                  <a:cubicBezTo>
                    <a:pt x="9442" y="0"/>
                    <a:pt x="9412" y="9"/>
                    <a:pt x="9382" y="27"/>
                  </a:cubicBezTo>
                  <a:cubicBezTo>
                    <a:pt x="9347" y="39"/>
                    <a:pt x="8787" y="372"/>
                    <a:pt x="8037" y="1063"/>
                  </a:cubicBezTo>
                  <a:cubicBezTo>
                    <a:pt x="7358" y="1694"/>
                    <a:pt x="6406" y="2765"/>
                    <a:pt x="5680" y="4254"/>
                  </a:cubicBezTo>
                  <a:cubicBezTo>
                    <a:pt x="5406" y="4182"/>
                    <a:pt x="5108" y="4146"/>
                    <a:pt x="4810" y="4146"/>
                  </a:cubicBezTo>
                  <a:cubicBezTo>
                    <a:pt x="4513" y="4146"/>
                    <a:pt x="4215" y="4194"/>
                    <a:pt x="3953" y="4254"/>
                  </a:cubicBezTo>
                  <a:cubicBezTo>
                    <a:pt x="3215" y="2765"/>
                    <a:pt x="2262" y="1706"/>
                    <a:pt x="1596" y="1063"/>
                  </a:cubicBezTo>
                  <a:cubicBezTo>
                    <a:pt x="834" y="372"/>
                    <a:pt x="274" y="27"/>
                    <a:pt x="238" y="27"/>
                  </a:cubicBezTo>
                  <a:cubicBezTo>
                    <a:pt x="215" y="9"/>
                    <a:pt x="191" y="0"/>
                    <a:pt x="1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07" name="Google Shape;12807;p83"/>
            <p:cNvSpPr/>
            <p:nvPr/>
          </p:nvSpPr>
          <p:spPr>
            <a:xfrm>
              <a:off x="960557" y="2185682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91" y="1"/>
                  </a:moveTo>
                  <a:cubicBezTo>
                    <a:pt x="322" y="1"/>
                    <a:pt x="0" y="298"/>
                    <a:pt x="0" y="691"/>
                  </a:cubicBezTo>
                  <a:lnTo>
                    <a:pt x="0" y="870"/>
                  </a:lnTo>
                  <a:cubicBezTo>
                    <a:pt x="0" y="1239"/>
                    <a:pt x="298" y="1549"/>
                    <a:pt x="691" y="1549"/>
                  </a:cubicBezTo>
                  <a:cubicBezTo>
                    <a:pt x="1060" y="1549"/>
                    <a:pt x="1369" y="1251"/>
                    <a:pt x="1369" y="870"/>
                  </a:cubicBezTo>
                  <a:lnTo>
                    <a:pt x="1369" y="691"/>
                  </a:lnTo>
                  <a:cubicBezTo>
                    <a:pt x="1369" y="596"/>
                    <a:pt x="1298" y="525"/>
                    <a:pt x="1215" y="525"/>
                  </a:cubicBezTo>
                  <a:cubicBezTo>
                    <a:pt x="1119" y="525"/>
                    <a:pt x="1048" y="596"/>
                    <a:pt x="1048" y="691"/>
                  </a:cubicBezTo>
                  <a:lnTo>
                    <a:pt x="1048" y="870"/>
                  </a:lnTo>
                  <a:cubicBezTo>
                    <a:pt x="1048" y="1060"/>
                    <a:pt x="881" y="1227"/>
                    <a:pt x="691" y="1227"/>
                  </a:cubicBezTo>
                  <a:cubicBezTo>
                    <a:pt x="500" y="1227"/>
                    <a:pt x="333" y="1060"/>
                    <a:pt x="333" y="870"/>
                  </a:cubicBezTo>
                  <a:lnTo>
                    <a:pt x="333" y="691"/>
                  </a:lnTo>
                  <a:cubicBezTo>
                    <a:pt x="333" y="501"/>
                    <a:pt x="500" y="334"/>
                    <a:pt x="691" y="334"/>
                  </a:cubicBezTo>
                  <a:cubicBezTo>
                    <a:pt x="774" y="334"/>
                    <a:pt x="857" y="263"/>
                    <a:pt x="857" y="168"/>
                  </a:cubicBezTo>
                  <a:cubicBezTo>
                    <a:pt x="857" y="84"/>
                    <a:pt x="774" y="1"/>
                    <a:pt x="6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08" name="Google Shape;12808;p83"/>
            <p:cNvSpPr/>
            <p:nvPr/>
          </p:nvSpPr>
          <p:spPr>
            <a:xfrm>
              <a:off x="1060365" y="2185682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79" y="1"/>
                  </a:moveTo>
                  <a:cubicBezTo>
                    <a:pt x="310" y="1"/>
                    <a:pt x="1" y="298"/>
                    <a:pt x="1" y="691"/>
                  </a:cubicBezTo>
                  <a:lnTo>
                    <a:pt x="1" y="870"/>
                  </a:lnTo>
                  <a:cubicBezTo>
                    <a:pt x="1" y="1239"/>
                    <a:pt x="298" y="1549"/>
                    <a:pt x="679" y="1549"/>
                  </a:cubicBezTo>
                  <a:cubicBezTo>
                    <a:pt x="1048" y="1549"/>
                    <a:pt x="1370" y="1251"/>
                    <a:pt x="1370" y="870"/>
                  </a:cubicBezTo>
                  <a:lnTo>
                    <a:pt x="1370" y="691"/>
                  </a:lnTo>
                  <a:cubicBezTo>
                    <a:pt x="1370" y="596"/>
                    <a:pt x="1286" y="525"/>
                    <a:pt x="1203" y="525"/>
                  </a:cubicBezTo>
                  <a:cubicBezTo>
                    <a:pt x="1108" y="525"/>
                    <a:pt x="1036" y="596"/>
                    <a:pt x="1036" y="691"/>
                  </a:cubicBezTo>
                  <a:lnTo>
                    <a:pt x="1036" y="870"/>
                  </a:lnTo>
                  <a:cubicBezTo>
                    <a:pt x="1036" y="1060"/>
                    <a:pt x="870" y="1227"/>
                    <a:pt x="679" y="1227"/>
                  </a:cubicBezTo>
                  <a:cubicBezTo>
                    <a:pt x="489" y="1227"/>
                    <a:pt x="322" y="1060"/>
                    <a:pt x="322" y="870"/>
                  </a:cubicBezTo>
                  <a:lnTo>
                    <a:pt x="322" y="691"/>
                  </a:lnTo>
                  <a:cubicBezTo>
                    <a:pt x="322" y="501"/>
                    <a:pt x="489" y="334"/>
                    <a:pt x="679" y="334"/>
                  </a:cubicBezTo>
                  <a:cubicBezTo>
                    <a:pt x="774" y="334"/>
                    <a:pt x="846" y="263"/>
                    <a:pt x="846" y="168"/>
                  </a:cubicBezTo>
                  <a:cubicBezTo>
                    <a:pt x="846" y="84"/>
                    <a:pt x="774" y="1"/>
                    <a:pt x="6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809" name="Google Shape;12809;p83"/>
          <p:cNvGrpSpPr/>
          <p:nvPr/>
        </p:nvGrpSpPr>
        <p:grpSpPr>
          <a:xfrm>
            <a:off x="9194855" y="2619629"/>
            <a:ext cx="464341" cy="469931"/>
            <a:chOff x="6896141" y="1964722"/>
            <a:chExt cx="348256" cy="352448"/>
          </a:xfrm>
          <a:solidFill>
            <a:srgbClr val="D2DE00"/>
          </a:solidFill>
        </p:grpSpPr>
        <p:sp>
          <p:nvSpPr>
            <p:cNvPr id="12810" name="Google Shape;12810;p83"/>
            <p:cNvSpPr/>
            <p:nvPr/>
          </p:nvSpPr>
          <p:spPr>
            <a:xfrm>
              <a:off x="6896141" y="1964722"/>
              <a:ext cx="348256" cy="352448"/>
            </a:xfrm>
            <a:custGeom>
              <a:avLst/>
              <a:gdLst/>
              <a:ahLst/>
              <a:cxnLst/>
              <a:rect l="l" t="t" r="r" b="b"/>
              <a:pathLst>
                <a:path w="10883" h="11014" extrusionOk="0">
                  <a:moveTo>
                    <a:pt x="1406" y="1417"/>
                  </a:moveTo>
                  <a:cubicBezTo>
                    <a:pt x="1406" y="1596"/>
                    <a:pt x="1441" y="1762"/>
                    <a:pt x="1525" y="1905"/>
                  </a:cubicBezTo>
                  <a:lnTo>
                    <a:pt x="465" y="1905"/>
                  </a:lnTo>
                  <a:cubicBezTo>
                    <a:pt x="393" y="1905"/>
                    <a:pt x="334" y="1846"/>
                    <a:pt x="334" y="1774"/>
                  </a:cubicBezTo>
                  <a:cubicBezTo>
                    <a:pt x="334" y="1715"/>
                    <a:pt x="370" y="1667"/>
                    <a:pt x="429" y="1655"/>
                  </a:cubicBezTo>
                  <a:lnTo>
                    <a:pt x="1406" y="1417"/>
                  </a:lnTo>
                  <a:close/>
                  <a:moveTo>
                    <a:pt x="2751" y="334"/>
                  </a:moveTo>
                  <a:cubicBezTo>
                    <a:pt x="3334" y="334"/>
                    <a:pt x="3799" y="810"/>
                    <a:pt x="3799" y="1369"/>
                  </a:cubicBezTo>
                  <a:lnTo>
                    <a:pt x="3799" y="3453"/>
                  </a:lnTo>
                  <a:cubicBezTo>
                    <a:pt x="3287" y="3429"/>
                    <a:pt x="2953" y="3274"/>
                    <a:pt x="2799" y="3203"/>
                  </a:cubicBezTo>
                  <a:cubicBezTo>
                    <a:pt x="2870" y="2965"/>
                    <a:pt x="2918" y="2715"/>
                    <a:pt x="2918" y="2417"/>
                  </a:cubicBezTo>
                  <a:cubicBezTo>
                    <a:pt x="2918" y="2322"/>
                    <a:pt x="2846" y="2250"/>
                    <a:pt x="2751" y="2250"/>
                  </a:cubicBezTo>
                  <a:lnTo>
                    <a:pt x="2596" y="2250"/>
                  </a:lnTo>
                  <a:cubicBezTo>
                    <a:pt x="2120" y="2250"/>
                    <a:pt x="1715" y="1869"/>
                    <a:pt x="1715" y="1369"/>
                  </a:cubicBezTo>
                  <a:cubicBezTo>
                    <a:pt x="1715" y="798"/>
                    <a:pt x="2191" y="334"/>
                    <a:pt x="2751" y="334"/>
                  </a:cubicBezTo>
                  <a:close/>
                  <a:moveTo>
                    <a:pt x="2691" y="3501"/>
                  </a:moveTo>
                  <a:cubicBezTo>
                    <a:pt x="2882" y="3608"/>
                    <a:pt x="3275" y="3751"/>
                    <a:pt x="3811" y="3774"/>
                  </a:cubicBezTo>
                  <a:lnTo>
                    <a:pt x="3811" y="4310"/>
                  </a:lnTo>
                  <a:cubicBezTo>
                    <a:pt x="3811" y="4394"/>
                    <a:pt x="3870" y="4453"/>
                    <a:pt x="3965" y="4465"/>
                  </a:cubicBezTo>
                  <a:cubicBezTo>
                    <a:pt x="5156" y="4548"/>
                    <a:pt x="6251" y="4822"/>
                    <a:pt x="7204" y="5287"/>
                  </a:cubicBezTo>
                  <a:cubicBezTo>
                    <a:pt x="7966" y="5656"/>
                    <a:pt x="8645" y="6168"/>
                    <a:pt x="9216" y="6775"/>
                  </a:cubicBezTo>
                  <a:cubicBezTo>
                    <a:pt x="9930" y="7537"/>
                    <a:pt x="10299" y="8275"/>
                    <a:pt x="10466" y="8620"/>
                  </a:cubicBezTo>
                  <a:cubicBezTo>
                    <a:pt x="6025" y="8608"/>
                    <a:pt x="4203" y="7584"/>
                    <a:pt x="3453" y="6727"/>
                  </a:cubicBezTo>
                  <a:cubicBezTo>
                    <a:pt x="3156" y="6394"/>
                    <a:pt x="3025" y="6060"/>
                    <a:pt x="2965" y="5834"/>
                  </a:cubicBezTo>
                  <a:lnTo>
                    <a:pt x="2965" y="5834"/>
                  </a:lnTo>
                  <a:cubicBezTo>
                    <a:pt x="4061" y="6989"/>
                    <a:pt x="5549" y="7251"/>
                    <a:pt x="6716" y="7251"/>
                  </a:cubicBezTo>
                  <a:cubicBezTo>
                    <a:pt x="7037" y="7251"/>
                    <a:pt x="7359" y="7239"/>
                    <a:pt x="7609" y="7203"/>
                  </a:cubicBezTo>
                  <a:cubicBezTo>
                    <a:pt x="7692" y="7192"/>
                    <a:pt x="7752" y="7120"/>
                    <a:pt x="7752" y="7025"/>
                  </a:cubicBezTo>
                  <a:cubicBezTo>
                    <a:pt x="7752" y="6942"/>
                    <a:pt x="7668" y="6882"/>
                    <a:pt x="7573" y="6882"/>
                  </a:cubicBezTo>
                  <a:cubicBezTo>
                    <a:pt x="7327" y="6909"/>
                    <a:pt x="7039" y="6929"/>
                    <a:pt x="6725" y="6929"/>
                  </a:cubicBezTo>
                  <a:cubicBezTo>
                    <a:pt x="5519" y="6929"/>
                    <a:pt x="3933" y="6628"/>
                    <a:pt x="2894" y="5239"/>
                  </a:cubicBezTo>
                  <a:cubicBezTo>
                    <a:pt x="2858" y="5215"/>
                    <a:pt x="2834" y="5179"/>
                    <a:pt x="2787" y="5179"/>
                  </a:cubicBezTo>
                  <a:cubicBezTo>
                    <a:pt x="2779" y="5178"/>
                    <a:pt x="2771" y="5178"/>
                    <a:pt x="2763" y="5178"/>
                  </a:cubicBezTo>
                  <a:cubicBezTo>
                    <a:pt x="2680" y="5178"/>
                    <a:pt x="2619" y="5235"/>
                    <a:pt x="2608" y="5322"/>
                  </a:cubicBezTo>
                  <a:cubicBezTo>
                    <a:pt x="2608" y="5346"/>
                    <a:pt x="2501" y="6108"/>
                    <a:pt x="3203" y="6930"/>
                  </a:cubicBezTo>
                  <a:cubicBezTo>
                    <a:pt x="3703" y="7501"/>
                    <a:pt x="4477" y="7977"/>
                    <a:pt x="5525" y="8311"/>
                  </a:cubicBezTo>
                  <a:cubicBezTo>
                    <a:pt x="6716" y="8692"/>
                    <a:pt x="8228" y="8906"/>
                    <a:pt x="10049" y="8954"/>
                  </a:cubicBezTo>
                  <a:cubicBezTo>
                    <a:pt x="10097" y="9097"/>
                    <a:pt x="10133" y="9228"/>
                    <a:pt x="10157" y="9323"/>
                  </a:cubicBezTo>
                  <a:lnTo>
                    <a:pt x="7418" y="9323"/>
                  </a:lnTo>
                  <a:cubicBezTo>
                    <a:pt x="5299" y="9323"/>
                    <a:pt x="3703" y="8918"/>
                    <a:pt x="2679" y="8144"/>
                  </a:cubicBezTo>
                  <a:cubicBezTo>
                    <a:pt x="1679" y="7382"/>
                    <a:pt x="1536" y="6489"/>
                    <a:pt x="1536" y="6037"/>
                  </a:cubicBezTo>
                  <a:cubicBezTo>
                    <a:pt x="1536" y="5406"/>
                    <a:pt x="1846" y="4929"/>
                    <a:pt x="2179" y="4429"/>
                  </a:cubicBezTo>
                  <a:cubicBezTo>
                    <a:pt x="2370" y="4132"/>
                    <a:pt x="2549" y="3846"/>
                    <a:pt x="2691" y="3501"/>
                  </a:cubicBezTo>
                  <a:close/>
                  <a:moveTo>
                    <a:pt x="4989" y="9442"/>
                  </a:moveTo>
                  <a:cubicBezTo>
                    <a:pt x="5108" y="9466"/>
                    <a:pt x="5227" y="9489"/>
                    <a:pt x="5358" y="9501"/>
                  </a:cubicBezTo>
                  <a:lnTo>
                    <a:pt x="5358" y="10704"/>
                  </a:lnTo>
                  <a:lnTo>
                    <a:pt x="4989" y="10704"/>
                  </a:lnTo>
                  <a:lnTo>
                    <a:pt x="4989" y="9442"/>
                  </a:lnTo>
                  <a:close/>
                  <a:moveTo>
                    <a:pt x="2751" y="0"/>
                  </a:moveTo>
                  <a:cubicBezTo>
                    <a:pt x="2096" y="0"/>
                    <a:pt x="1560" y="465"/>
                    <a:pt x="1417" y="1060"/>
                  </a:cubicBezTo>
                  <a:lnTo>
                    <a:pt x="346" y="1334"/>
                  </a:lnTo>
                  <a:cubicBezTo>
                    <a:pt x="132" y="1369"/>
                    <a:pt x="1" y="1572"/>
                    <a:pt x="1" y="1762"/>
                  </a:cubicBezTo>
                  <a:cubicBezTo>
                    <a:pt x="1" y="2012"/>
                    <a:pt x="215" y="2203"/>
                    <a:pt x="453" y="2203"/>
                  </a:cubicBezTo>
                  <a:lnTo>
                    <a:pt x="1727" y="2203"/>
                  </a:lnTo>
                  <a:cubicBezTo>
                    <a:pt x="1953" y="2417"/>
                    <a:pt x="2239" y="2548"/>
                    <a:pt x="2560" y="2548"/>
                  </a:cubicBezTo>
                  <a:cubicBezTo>
                    <a:pt x="2513" y="3215"/>
                    <a:pt x="2191" y="3727"/>
                    <a:pt x="1882" y="4227"/>
                  </a:cubicBezTo>
                  <a:cubicBezTo>
                    <a:pt x="1536" y="4751"/>
                    <a:pt x="1191" y="5298"/>
                    <a:pt x="1191" y="6013"/>
                  </a:cubicBezTo>
                  <a:cubicBezTo>
                    <a:pt x="1191" y="6418"/>
                    <a:pt x="1298" y="6834"/>
                    <a:pt x="1477" y="7203"/>
                  </a:cubicBezTo>
                  <a:cubicBezTo>
                    <a:pt x="1703" y="7656"/>
                    <a:pt x="2025" y="8061"/>
                    <a:pt x="2477" y="8382"/>
                  </a:cubicBezTo>
                  <a:cubicBezTo>
                    <a:pt x="3037" y="8811"/>
                    <a:pt x="3763" y="9144"/>
                    <a:pt x="4644" y="9347"/>
                  </a:cubicBezTo>
                  <a:lnTo>
                    <a:pt x="4644" y="10692"/>
                  </a:lnTo>
                  <a:lnTo>
                    <a:pt x="3608" y="10692"/>
                  </a:lnTo>
                  <a:cubicBezTo>
                    <a:pt x="3513" y="10692"/>
                    <a:pt x="3441" y="10763"/>
                    <a:pt x="3441" y="10859"/>
                  </a:cubicBezTo>
                  <a:cubicBezTo>
                    <a:pt x="3441" y="10942"/>
                    <a:pt x="3513" y="11013"/>
                    <a:pt x="3608" y="11013"/>
                  </a:cubicBezTo>
                  <a:lnTo>
                    <a:pt x="5847" y="11013"/>
                  </a:lnTo>
                  <a:cubicBezTo>
                    <a:pt x="5942" y="11013"/>
                    <a:pt x="6013" y="10942"/>
                    <a:pt x="6013" y="10859"/>
                  </a:cubicBezTo>
                  <a:cubicBezTo>
                    <a:pt x="6013" y="10763"/>
                    <a:pt x="5942" y="10692"/>
                    <a:pt x="5847" y="10692"/>
                  </a:cubicBezTo>
                  <a:lnTo>
                    <a:pt x="5668" y="10692"/>
                  </a:lnTo>
                  <a:lnTo>
                    <a:pt x="5668" y="9525"/>
                  </a:lnTo>
                  <a:cubicBezTo>
                    <a:pt x="6204" y="9609"/>
                    <a:pt x="6787" y="9632"/>
                    <a:pt x="7418" y="9632"/>
                  </a:cubicBezTo>
                  <a:lnTo>
                    <a:pt x="10347" y="9632"/>
                  </a:lnTo>
                  <a:cubicBezTo>
                    <a:pt x="10395" y="9632"/>
                    <a:pt x="10430" y="9620"/>
                    <a:pt x="10466" y="9573"/>
                  </a:cubicBezTo>
                  <a:cubicBezTo>
                    <a:pt x="10490" y="9549"/>
                    <a:pt x="10514" y="9501"/>
                    <a:pt x="10514" y="9442"/>
                  </a:cubicBezTo>
                  <a:cubicBezTo>
                    <a:pt x="10514" y="9430"/>
                    <a:pt x="10478" y="9251"/>
                    <a:pt x="10395" y="8930"/>
                  </a:cubicBezTo>
                  <a:lnTo>
                    <a:pt x="10704" y="8930"/>
                  </a:lnTo>
                  <a:cubicBezTo>
                    <a:pt x="10740" y="8930"/>
                    <a:pt x="10811" y="8906"/>
                    <a:pt x="10835" y="8858"/>
                  </a:cubicBezTo>
                  <a:cubicBezTo>
                    <a:pt x="10871" y="8847"/>
                    <a:pt x="10883" y="8799"/>
                    <a:pt x="10847" y="8739"/>
                  </a:cubicBezTo>
                  <a:cubicBezTo>
                    <a:pt x="10835" y="8692"/>
                    <a:pt x="10478" y="7656"/>
                    <a:pt x="9454" y="6572"/>
                  </a:cubicBezTo>
                  <a:cubicBezTo>
                    <a:pt x="8859" y="5930"/>
                    <a:pt x="8144" y="5406"/>
                    <a:pt x="7335" y="5001"/>
                  </a:cubicBezTo>
                  <a:cubicBezTo>
                    <a:pt x="6382" y="4525"/>
                    <a:pt x="5299" y="4239"/>
                    <a:pt x="4120" y="4155"/>
                  </a:cubicBezTo>
                  <a:lnTo>
                    <a:pt x="4120" y="1369"/>
                  </a:lnTo>
                  <a:cubicBezTo>
                    <a:pt x="4120" y="619"/>
                    <a:pt x="3513" y="0"/>
                    <a:pt x="275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11" name="Google Shape;12811;p83"/>
            <p:cNvSpPr/>
            <p:nvPr/>
          </p:nvSpPr>
          <p:spPr>
            <a:xfrm>
              <a:off x="7155597" y="2179538"/>
              <a:ext cx="18336" cy="11904"/>
            </a:xfrm>
            <a:custGeom>
              <a:avLst/>
              <a:gdLst/>
              <a:ahLst/>
              <a:cxnLst/>
              <a:rect l="l" t="t" r="r" b="b"/>
              <a:pathLst>
                <a:path w="573" h="372" extrusionOk="0">
                  <a:moveTo>
                    <a:pt x="389" y="0"/>
                  </a:moveTo>
                  <a:cubicBezTo>
                    <a:pt x="378" y="0"/>
                    <a:pt x="368" y="1"/>
                    <a:pt x="358" y="2"/>
                  </a:cubicBezTo>
                  <a:cubicBezTo>
                    <a:pt x="358" y="2"/>
                    <a:pt x="286" y="14"/>
                    <a:pt x="156" y="50"/>
                  </a:cubicBezTo>
                  <a:cubicBezTo>
                    <a:pt x="60" y="62"/>
                    <a:pt x="1" y="157"/>
                    <a:pt x="36" y="240"/>
                  </a:cubicBezTo>
                  <a:cubicBezTo>
                    <a:pt x="48" y="312"/>
                    <a:pt x="120" y="371"/>
                    <a:pt x="203" y="371"/>
                  </a:cubicBezTo>
                  <a:lnTo>
                    <a:pt x="227" y="371"/>
                  </a:lnTo>
                  <a:cubicBezTo>
                    <a:pt x="382" y="348"/>
                    <a:pt x="453" y="312"/>
                    <a:pt x="453" y="312"/>
                  </a:cubicBezTo>
                  <a:cubicBezTo>
                    <a:pt x="525" y="300"/>
                    <a:pt x="572" y="217"/>
                    <a:pt x="560" y="121"/>
                  </a:cubicBezTo>
                  <a:cubicBezTo>
                    <a:pt x="529" y="38"/>
                    <a:pt x="461" y="0"/>
                    <a:pt x="38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12" name="Google Shape;12812;p83"/>
            <p:cNvSpPr/>
            <p:nvPr/>
          </p:nvSpPr>
          <p:spPr>
            <a:xfrm>
              <a:off x="6962829" y="1987186"/>
              <a:ext cx="32416" cy="3241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12" y="334"/>
                  </a:moveTo>
                  <a:cubicBezTo>
                    <a:pt x="607" y="334"/>
                    <a:pt x="691" y="417"/>
                    <a:pt x="691" y="513"/>
                  </a:cubicBezTo>
                  <a:cubicBezTo>
                    <a:pt x="691" y="596"/>
                    <a:pt x="607" y="691"/>
                    <a:pt x="512" y="691"/>
                  </a:cubicBezTo>
                  <a:cubicBezTo>
                    <a:pt x="405" y="691"/>
                    <a:pt x="334" y="596"/>
                    <a:pt x="334" y="513"/>
                  </a:cubicBezTo>
                  <a:cubicBezTo>
                    <a:pt x="334" y="417"/>
                    <a:pt x="417" y="334"/>
                    <a:pt x="512" y="334"/>
                  </a:cubicBezTo>
                  <a:close/>
                  <a:moveTo>
                    <a:pt x="512" y="1"/>
                  </a:moveTo>
                  <a:cubicBezTo>
                    <a:pt x="226" y="1"/>
                    <a:pt x="0" y="227"/>
                    <a:pt x="0" y="513"/>
                  </a:cubicBezTo>
                  <a:cubicBezTo>
                    <a:pt x="0" y="786"/>
                    <a:pt x="226" y="1013"/>
                    <a:pt x="512" y="1013"/>
                  </a:cubicBezTo>
                  <a:cubicBezTo>
                    <a:pt x="786" y="1013"/>
                    <a:pt x="1012" y="786"/>
                    <a:pt x="1012" y="513"/>
                  </a:cubicBezTo>
                  <a:cubicBezTo>
                    <a:pt x="1012" y="227"/>
                    <a:pt x="786" y="1"/>
                    <a:pt x="51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813" name="Google Shape;12813;p83"/>
          <p:cNvGrpSpPr/>
          <p:nvPr/>
        </p:nvGrpSpPr>
        <p:grpSpPr>
          <a:xfrm>
            <a:off x="10653329" y="2687171"/>
            <a:ext cx="473515" cy="404437"/>
            <a:chOff x="7989997" y="2015378"/>
            <a:chExt cx="355136" cy="303328"/>
          </a:xfrm>
          <a:solidFill>
            <a:srgbClr val="D2DE00"/>
          </a:solidFill>
        </p:grpSpPr>
        <p:sp>
          <p:nvSpPr>
            <p:cNvPr id="12814" name="Google Shape;12814;p83"/>
            <p:cNvSpPr/>
            <p:nvPr/>
          </p:nvSpPr>
          <p:spPr>
            <a:xfrm>
              <a:off x="8052109" y="2080530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79" y="1"/>
                  </a:moveTo>
                  <a:cubicBezTo>
                    <a:pt x="310" y="1"/>
                    <a:pt x="0" y="298"/>
                    <a:pt x="0" y="691"/>
                  </a:cubicBezTo>
                  <a:lnTo>
                    <a:pt x="0" y="870"/>
                  </a:lnTo>
                  <a:cubicBezTo>
                    <a:pt x="0" y="1239"/>
                    <a:pt x="298" y="1549"/>
                    <a:pt x="679" y="1549"/>
                  </a:cubicBezTo>
                  <a:cubicBezTo>
                    <a:pt x="1072" y="1549"/>
                    <a:pt x="1369" y="1251"/>
                    <a:pt x="1369" y="870"/>
                  </a:cubicBezTo>
                  <a:lnTo>
                    <a:pt x="1369" y="691"/>
                  </a:lnTo>
                  <a:cubicBezTo>
                    <a:pt x="1369" y="596"/>
                    <a:pt x="1298" y="525"/>
                    <a:pt x="1203" y="525"/>
                  </a:cubicBezTo>
                  <a:cubicBezTo>
                    <a:pt x="1119" y="525"/>
                    <a:pt x="1036" y="596"/>
                    <a:pt x="1036" y="691"/>
                  </a:cubicBezTo>
                  <a:lnTo>
                    <a:pt x="1036" y="870"/>
                  </a:lnTo>
                  <a:cubicBezTo>
                    <a:pt x="1036" y="1060"/>
                    <a:pt x="881" y="1227"/>
                    <a:pt x="679" y="1227"/>
                  </a:cubicBezTo>
                  <a:cubicBezTo>
                    <a:pt x="488" y="1227"/>
                    <a:pt x="322" y="1060"/>
                    <a:pt x="322" y="870"/>
                  </a:cubicBezTo>
                  <a:lnTo>
                    <a:pt x="322" y="691"/>
                  </a:lnTo>
                  <a:cubicBezTo>
                    <a:pt x="322" y="489"/>
                    <a:pt x="488" y="334"/>
                    <a:pt x="679" y="334"/>
                  </a:cubicBezTo>
                  <a:cubicBezTo>
                    <a:pt x="774" y="334"/>
                    <a:pt x="845" y="251"/>
                    <a:pt x="845" y="167"/>
                  </a:cubicBezTo>
                  <a:cubicBezTo>
                    <a:pt x="845" y="72"/>
                    <a:pt x="774" y="1"/>
                    <a:pt x="6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15" name="Google Shape;12815;p83"/>
            <p:cNvSpPr/>
            <p:nvPr/>
          </p:nvSpPr>
          <p:spPr>
            <a:xfrm>
              <a:off x="7989997" y="2015378"/>
              <a:ext cx="355136" cy="303328"/>
            </a:xfrm>
            <a:custGeom>
              <a:avLst/>
              <a:gdLst/>
              <a:ahLst/>
              <a:cxnLst/>
              <a:rect l="l" t="t" r="r" b="b"/>
              <a:pathLst>
                <a:path w="11098" h="9479" extrusionOk="0">
                  <a:moveTo>
                    <a:pt x="1001" y="3096"/>
                  </a:moveTo>
                  <a:cubicBezTo>
                    <a:pt x="977" y="3180"/>
                    <a:pt x="953" y="3287"/>
                    <a:pt x="941" y="3394"/>
                  </a:cubicBezTo>
                  <a:cubicBezTo>
                    <a:pt x="929" y="3465"/>
                    <a:pt x="929" y="3525"/>
                    <a:pt x="929" y="3596"/>
                  </a:cubicBezTo>
                  <a:lnTo>
                    <a:pt x="536" y="3287"/>
                  </a:lnTo>
                  <a:lnTo>
                    <a:pt x="1001" y="3096"/>
                  </a:lnTo>
                  <a:close/>
                  <a:moveTo>
                    <a:pt x="4430" y="322"/>
                  </a:moveTo>
                  <a:lnTo>
                    <a:pt x="4132" y="703"/>
                  </a:lnTo>
                  <a:cubicBezTo>
                    <a:pt x="4096" y="739"/>
                    <a:pt x="4084" y="798"/>
                    <a:pt x="4096" y="846"/>
                  </a:cubicBezTo>
                  <a:cubicBezTo>
                    <a:pt x="4108" y="894"/>
                    <a:pt x="4156" y="941"/>
                    <a:pt x="4215" y="953"/>
                  </a:cubicBezTo>
                  <a:cubicBezTo>
                    <a:pt x="4906" y="1120"/>
                    <a:pt x="5501" y="1549"/>
                    <a:pt x="5882" y="2191"/>
                  </a:cubicBezTo>
                  <a:cubicBezTo>
                    <a:pt x="6335" y="2906"/>
                    <a:pt x="6811" y="3465"/>
                    <a:pt x="7311" y="3870"/>
                  </a:cubicBezTo>
                  <a:cubicBezTo>
                    <a:pt x="7728" y="4192"/>
                    <a:pt x="8144" y="4406"/>
                    <a:pt x="8573" y="4513"/>
                  </a:cubicBezTo>
                  <a:cubicBezTo>
                    <a:pt x="8785" y="4559"/>
                    <a:pt x="8969" y="4577"/>
                    <a:pt x="9129" y="4577"/>
                  </a:cubicBezTo>
                  <a:cubicBezTo>
                    <a:pt x="9176" y="4577"/>
                    <a:pt x="9221" y="4575"/>
                    <a:pt x="9263" y="4573"/>
                  </a:cubicBezTo>
                  <a:lnTo>
                    <a:pt x="9263" y="4573"/>
                  </a:lnTo>
                  <a:cubicBezTo>
                    <a:pt x="8656" y="5120"/>
                    <a:pt x="8061" y="5501"/>
                    <a:pt x="7478" y="5704"/>
                  </a:cubicBezTo>
                  <a:cubicBezTo>
                    <a:pt x="7161" y="5811"/>
                    <a:pt x="6852" y="5865"/>
                    <a:pt x="6558" y="5865"/>
                  </a:cubicBezTo>
                  <a:cubicBezTo>
                    <a:pt x="6299" y="5865"/>
                    <a:pt x="6051" y="5823"/>
                    <a:pt x="5823" y="5740"/>
                  </a:cubicBezTo>
                  <a:cubicBezTo>
                    <a:pt x="5537" y="5644"/>
                    <a:pt x="5287" y="5490"/>
                    <a:pt x="5096" y="5287"/>
                  </a:cubicBezTo>
                  <a:lnTo>
                    <a:pt x="5096" y="5287"/>
                  </a:lnTo>
                  <a:cubicBezTo>
                    <a:pt x="5346" y="5418"/>
                    <a:pt x="5632" y="5490"/>
                    <a:pt x="5977" y="5525"/>
                  </a:cubicBezTo>
                  <a:cubicBezTo>
                    <a:pt x="6049" y="5525"/>
                    <a:pt x="6120" y="5537"/>
                    <a:pt x="6192" y="5537"/>
                  </a:cubicBezTo>
                  <a:cubicBezTo>
                    <a:pt x="6477" y="5537"/>
                    <a:pt x="6775" y="5501"/>
                    <a:pt x="7061" y="5430"/>
                  </a:cubicBezTo>
                  <a:cubicBezTo>
                    <a:pt x="7144" y="5418"/>
                    <a:pt x="7192" y="5323"/>
                    <a:pt x="7180" y="5239"/>
                  </a:cubicBezTo>
                  <a:cubicBezTo>
                    <a:pt x="7169" y="5156"/>
                    <a:pt x="7095" y="5118"/>
                    <a:pt x="7021" y="5118"/>
                  </a:cubicBezTo>
                  <a:cubicBezTo>
                    <a:pt x="7010" y="5118"/>
                    <a:pt x="7000" y="5119"/>
                    <a:pt x="6989" y="5120"/>
                  </a:cubicBezTo>
                  <a:cubicBezTo>
                    <a:pt x="6717" y="5185"/>
                    <a:pt x="6450" y="5217"/>
                    <a:pt x="6201" y="5217"/>
                  </a:cubicBezTo>
                  <a:cubicBezTo>
                    <a:pt x="5763" y="5217"/>
                    <a:pt x="5377" y="5119"/>
                    <a:pt x="5096" y="4930"/>
                  </a:cubicBezTo>
                  <a:cubicBezTo>
                    <a:pt x="4763" y="4692"/>
                    <a:pt x="4584" y="4335"/>
                    <a:pt x="4537" y="3835"/>
                  </a:cubicBezTo>
                  <a:cubicBezTo>
                    <a:pt x="4584" y="3334"/>
                    <a:pt x="4870" y="2918"/>
                    <a:pt x="5346" y="2644"/>
                  </a:cubicBezTo>
                  <a:cubicBezTo>
                    <a:pt x="5418" y="2608"/>
                    <a:pt x="5453" y="2501"/>
                    <a:pt x="5406" y="2430"/>
                  </a:cubicBezTo>
                  <a:cubicBezTo>
                    <a:pt x="5375" y="2375"/>
                    <a:pt x="5323" y="2346"/>
                    <a:pt x="5267" y="2346"/>
                  </a:cubicBezTo>
                  <a:cubicBezTo>
                    <a:pt x="5238" y="2346"/>
                    <a:pt x="5208" y="2354"/>
                    <a:pt x="5180" y="2370"/>
                  </a:cubicBezTo>
                  <a:cubicBezTo>
                    <a:pt x="4513" y="2751"/>
                    <a:pt x="4156" y="3418"/>
                    <a:pt x="4215" y="4168"/>
                  </a:cubicBezTo>
                  <a:cubicBezTo>
                    <a:pt x="4287" y="5013"/>
                    <a:pt x="4870" y="5763"/>
                    <a:pt x="5704" y="6061"/>
                  </a:cubicBezTo>
                  <a:cubicBezTo>
                    <a:pt x="5969" y="6149"/>
                    <a:pt x="6247" y="6194"/>
                    <a:pt x="6537" y="6194"/>
                  </a:cubicBezTo>
                  <a:cubicBezTo>
                    <a:pt x="6871" y="6194"/>
                    <a:pt x="7221" y="6135"/>
                    <a:pt x="7585" y="6013"/>
                  </a:cubicBezTo>
                  <a:cubicBezTo>
                    <a:pt x="8061" y="5847"/>
                    <a:pt x="8537" y="5585"/>
                    <a:pt x="9025" y="5192"/>
                  </a:cubicBezTo>
                  <a:lnTo>
                    <a:pt x="9049" y="5192"/>
                  </a:lnTo>
                  <a:cubicBezTo>
                    <a:pt x="9197" y="5214"/>
                    <a:pt x="9338" y="5224"/>
                    <a:pt x="9472" y="5224"/>
                  </a:cubicBezTo>
                  <a:cubicBezTo>
                    <a:pt x="9973" y="5224"/>
                    <a:pt x="10372" y="5085"/>
                    <a:pt x="10645" y="4954"/>
                  </a:cubicBezTo>
                  <a:lnTo>
                    <a:pt x="10645" y="4954"/>
                  </a:lnTo>
                  <a:cubicBezTo>
                    <a:pt x="9990" y="6799"/>
                    <a:pt x="8061" y="8097"/>
                    <a:pt x="5918" y="8097"/>
                  </a:cubicBezTo>
                  <a:cubicBezTo>
                    <a:pt x="4430" y="8097"/>
                    <a:pt x="3072" y="7549"/>
                    <a:pt x="2203" y="6561"/>
                  </a:cubicBezTo>
                  <a:cubicBezTo>
                    <a:pt x="1453" y="5716"/>
                    <a:pt x="1132" y="4644"/>
                    <a:pt x="1274" y="3442"/>
                  </a:cubicBezTo>
                  <a:cubicBezTo>
                    <a:pt x="1370" y="2703"/>
                    <a:pt x="1632" y="2096"/>
                    <a:pt x="2013" y="1608"/>
                  </a:cubicBezTo>
                  <a:cubicBezTo>
                    <a:pt x="2322" y="1215"/>
                    <a:pt x="2715" y="906"/>
                    <a:pt x="3191" y="679"/>
                  </a:cubicBezTo>
                  <a:cubicBezTo>
                    <a:pt x="3668" y="465"/>
                    <a:pt x="4132" y="370"/>
                    <a:pt x="4430" y="322"/>
                  </a:cubicBezTo>
                  <a:close/>
                  <a:moveTo>
                    <a:pt x="5989" y="8407"/>
                  </a:moveTo>
                  <a:lnTo>
                    <a:pt x="5632" y="9121"/>
                  </a:lnTo>
                  <a:lnTo>
                    <a:pt x="5299" y="9121"/>
                  </a:lnTo>
                  <a:lnTo>
                    <a:pt x="5656" y="8407"/>
                  </a:lnTo>
                  <a:close/>
                  <a:moveTo>
                    <a:pt x="4715" y="1"/>
                  </a:moveTo>
                  <a:cubicBezTo>
                    <a:pt x="4605" y="1"/>
                    <a:pt x="3846" y="11"/>
                    <a:pt x="3013" y="406"/>
                  </a:cubicBezTo>
                  <a:cubicBezTo>
                    <a:pt x="2489" y="644"/>
                    <a:pt x="2060" y="977"/>
                    <a:pt x="1715" y="1418"/>
                  </a:cubicBezTo>
                  <a:cubicBezTo>
                    <a:pt x="1417" y="1787"/>
                    <a:pt x="1191" y="2215"/>
                    <a:pt x="1060" y="2727"/>
                  </a:cubicBezTo>
                  <a:lnTo>
                    <a:pt x="119" y="3120"/>
                  </a:lnTo>
                  <a:cubicBezTo>
                    <a:pt x="60" y="3144"/>
                    <a:pt x="36" y="3204"/>
                    <a:pt x="24" y="3263"/>
                  </a:cubicBezTo>
                  <a:cubicBezTo>
                    <a:pt x="0" y="3323"/>
                    <a:pt x="36" y="3382"/>
                    <a:pt x="84" y="3406"/>
                  </a:cubicBezTo>
                  <a:lnTo>
                    <a:pt x="870" y="4037"/>
                  </a:lnTo>
                  <a:cubicBezTo>
                    <a:pt x="881" y="5085"/>
                    <a:pt x="1239" y="6037"/>
                    <a:pt x="1929" y="6799"/>
                  </a:cubicBezTo>
                  <a:cubicBezTo>
                    <a:pt x="2739" y="7704"/>
                    <a:pt x="3929" y="8276"/>
                    <a:pt x="5275" y="8407"/>
                  </a:cubicBezTo>
                  <a:lnTo>
                    <a:pt x="4906" y="9157"/>
                  </a:lnTo>
                  <a:lnTo>
                    <a:pt x="3965" y="9157"/>
                  </a:lnTo>
                  <a:cubicBezTo>
                    <a:pt x="3870" y="9157"/>
                    <a:pt x="3799" y="9228"/>
                    <a:pt x="3799" y="9311"/>
                  </a:cubicBezTo>
                  <a:cubicBezTo>
                    <a:pt x="3799" y="9407"/>
                    <a:pt x="3870" y="9478"/>
                    <a:pt x="3965" y="9478"/>
                  </a:cubicBezTo>
                  <a:lnTo>
                    <a:pt x="6370" y="9478"/>
                  </a:lnTo>
                  <a:cubicBezTo>
                    <a:pt x="6466" y="9478"/>
                    <a:pt x="6537" y="9407"/>
                    <a:pt x="6537" y="9311"/>
                  </a:cubicBezTo>
                  <a:cubicBezTo>
                    <a:pt x="6537" y="9228"/>
                    <a:pt x="6466" y="9157"/>
                    <a:pt x="6370" y="9157"/>
                  </a:cubicBezTo>
                  <a:lnTo>
                    <a:pt x="5942" y="9157"/>
                  </a:lnTo>
                  <a:lnTo>
                    <a:pt x="6311" y="8418"/>
                  </a:lnTo>
                  <a:cubicBezTo>
                    <a:pt x="7358" y="8335"/>
                    <a:pt x="8359" y="7978"/>
                    <a:pt x="9168" y="7383"/>
                  </a:cubicBezTo>
                  <a:cubicBezTo>
                    <a:pt x="10109" y="6692"/>
                    <a:pt x="10764" y="5740"/>
                    <a:pt x="11014" y="4704"/>
                  </a:cubicBezTo>
                  <a:cubicBezTo>
                    <a:pt x="11097" y="4597"/>
                    <a:pt x="11061" y="4525"/>
                    <a:pt x="11002" y="4489"/>
                  </a:cubicBezTo>
                  <a:cubicBezTo>
                    <a:pt x="10978" y="4475"/>
                    <a:pt x="10953" y="4469"/>
                    <a:pt x="10927" y="4469"/>
                  </a:cubicBezTo>
                  <a:cubicBezTo>
                    <a:pt x="10888" y="4469"/>
                    <a:pt x="10847" y="4484"/>
                    <a:pt x="10811" y="4513"/>
                  </a:cubicBezTo>
                  <a:cubicBezTo>
                    <a:pt x="10811" y="4513"/>
                    <a:pt x="10258" y="4931"/>
                    <a:pt x="9416" y="4931"/>
                  </a:cubicBezTo>
                  <a:cubicBezTo>
                    <a:pt x="9393" y="4931"/>
                    <a:pt x="9370" y="4931"/>
                    <a:pt x="9347" y="4930"/>
                  </a:cubicBezTo>
                  <a:cubicBezTo>
                    <a:pt x="9525" y="4775"/>
                    <a:pt x="9692" y="4608"/>
                    <a:pt x="9871" y="4430"/>
                  </a:cubicBezTo>
                  <a:cubicBezTo>
                    <a:pt x="9930" y="4370"/>
                    <a:pt x="9930" y="4287"/>
                    <a:pt x="9883" y="4227"/>
                  </a:cubicBezTo>
                  <a:cubicBezTo>
                    <a:pt x="9857" y="4184"/>
                    <a:pt x="9800" y="4154"/>
                    <a:pt x="9747" y="4154"/>
                  </a:cubicBezTo>
                  <a:cubicBezTo>
                    <a:pt x="9728" y="4154"/>
                    <a:pt x="9708" y="4158"/>
                    <a:pt x="9692" y="4168"/>
                  </a:cubicBezTo>
                  <a:cubicBezTo>
                    <a:pt x="9692" y="4168"/>
                    <a:pt x="9472" y="4269"/>
                    <a:pt x="9104" y="4269"/>
                  </a:cubicBezTo>
                  <a:cubicBezTo>
                    <a:pt x="8966" y="4269"/>
                    <a:pt x="8808" y="4255"/>
                    <a:pt x="8632" y="4216"/>
                  </a:cubicBezTo>
                  <a:cubicBezTo>
                    <a:pt x="7537" y="3942"/>
                    <a:pt x="6668" y="2882"/>
                    <a:pt x="6132" y="2037"/>
                  </a:cubicBezTo>
                  <a:cubicBezTo>
                    <a:pt x="5751" y="1418"/>
                    <a:pt x="5168" y="953"/>
                    <a:pt x="4501" y="727"/>
                  </a:cubicBezTo>
                  <a:lnTo>
                    <a:pt x="4858" y="251"/>
                  </a:lnTo>
                  <a:cubicBezTo>
                    <a:pt x="4882" y="203"/>
                    <a:pt x="4906" y="132"/>
                    <a:pt x="4870" y="84"/>
                  </a:cubicBezTo>
                  <a:cubicBezTo>
                    <a:pt x="4846" y="25"/>
                    <a:pt x="4799" y="1"/>
                    <a:pt x="4727" y="1"/>
                  </a:cubicBezTo>
                  <a:cubicBezTo>
                    <a:pt x="4725" y="1"/>
                    <a:pt x="4721" y="1"/>
                    <a:pt x="47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16" name="Google Shape;12816;p83"/>
            <p:cNvSpPr/>
            <p:nvPr/>
          </p:nvSpPr>
          <p:spPr>
            <a:xfrm>
              <a:off x="8229645" y="2166034"/>
              <a:ext cx="19456" cy="15872"/>
            </a:xfrm>
            <a:custGeom>
              <a:avLst/>
              <a:gdLst/>
              <a:ahLst/>
              <a:cxnLst/>
              <a:rect l="l" t="t" r="r" b="b"/>
              <a:pathLst>
                <a:path w="608" h="496" extrusionOk="0">
                  <a:moveTo>
                    <a:pt x="436" y="0"/>
                  </a:moveTo>
                  <a:cubicBezTo>
                    <a:pt x="399" y="0"/>
                    <a:pt x="362" y="15"/>
                    <a:pt x="334" y="43"/>
                  </a:cubicBezTo>
                  <a:cubicBezTo>
                    <a:pt x="274" y="79"/>
                    <a:pt x="191" y="139"/>
                    <a:pt x="108" y="186"/>
                  </a:cubicBezTo>
                  <a:cubicBezTo>
                    <a:pt x="36" y="234"/>
                    <a:pt x="0" y="317"/>
                    <a:pt x="36" y="412"/>
                  </a:cubicBezTo>
                  <a:cubicBezTo>
                    <a:pt x="60" y="472"/>
                    <a:pt x="120" y="496"/>
                    <a:pt x="179" y="496"/>
                  </a:cubicBezTo>
                  <a:cubicBezTo>
                    <a:pt x="215" y="496"/>
                    <a:pt x="227" y="496"/>
                    <a:pt x="250" y="484"/>
                  </a:cubicBezTo>
                  <a:cubicBezTo>
                    <a:pt x="370" y="424"/>
                    <a:pt x="477" y="365"/>
                    <a:pt x="548" y="293"/>
                  </a:cubicBezTo>
                  <a:cubicBezTo>
                    <a:pt x="596" y="222"/>
                    <a:pt x="608" y="115"/>
                    <a:pt x="548" y="55"/>
                  </a:cubicBezTo>
                  <a:cubicBezTo>
                    <a:pt x="517" y="18"/>
                    <a:pt x="476" y="0"/>
                    <a:pt x="43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817" name="Google Shape;12817;p83"/>
          <p:cNvGrpSpPr/>
          <p:nvPr/>
        </p:nvGrpSpPr>
        <p:grpSpPr>
          <a:xfrm>
            <a:off x="4797628" y="2012483"/>
            <a:ext cx="464853" cy="441045"/>
            <a:chOff x="3598221" y="1509362"/>
            <a:chExt cx="348640" cy="330784"/>
          </a:xfrm>
          <a:solidFill>
            <a:srgbClr val="D2DE00"/>
          </a:solidFill>
        </p:grpSpPr>
        <p:sp>
          <p:nvSpPr>
            <p:cNvPr id="12818" name="Google Shape;12818;p83"/>
            <p:cNvSpPr/>
            <p:nvPr/>
          </p:nvSpPr>
          <p:spPr>
            <a:xfrm>
              <a:off x="3739181" y="160353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834"/>
                  </a:lnTo>
                  <a:cubicBezTo>
                    <a:pt x="0" y="1203"/>
                    <a:pt x="298" y="1500"/>
                    <a:pt x="667" y="1500"/>
                  </a:cubicBezTo>
                  <a:cubicBezTo>
                    <a:pt x="1036" y="1500"/>
                    <a:pt x="1334" y="1203"/>
                    <a:pt x="1334" y="834"/>
                  </a:cubicBezTo>
                  <a:lnTo>
                    <a:pt x="1334" y="667"/>
                  </a:lnTo>
                  <a:cubicBezTo>
                    <a:pt x="1358" y="595"/>
                    <a:pt x="1274" y="512"/>
                    <a:pt x="1191" y="512"/>
                  </a:cubicBezTo>
                  <a:cubicBezTo>
                    <a:pt x="1096" y="512"/>
                    <a:pt x="1024" y="595"/>
                    <a:pt x="1024" y="679"/>
                  </a:cubicBezTo>
                  <a:lnTo>
                    <a:pt x="1024" y="845"/>
                  </a:lnTo>
                  <a:cubicBezTo>
                    <a:pt x="1024" y="1036"/>
                    <a:pt x="858" y="1203"/>
                    <a:pt x="667" y="1203"/>
                  </a:cubicBezTo>
                  <a:cubicBezTo>
                    <a:pt x="477" y="1203"/>
                    <a:pt x="310" y="1036"/>
                    <a:pt x="310" y="845"/>
                  </a:cubicBezTo>
                  <a:lnTo>
                    <a:pt x="310" y="679"/>
                  </a:lnTo>
                  <a:cubicBezTo>
                    <a:pt x="310" y="488"/>
                    <a:pt x="477" y="322"/>
                    <a:pt x="667" y="322"/>
                  </a:cubicBezTo>
                  <a:cubicBezTo>
                    <a:pt x="762" y="322"/>
                    <a:pt x="834" y="250"/>
                    <a:pt x="834" y="155"/>
                  </a:cubicBezTo>
                  <a:cubicBezTo>
                    <a:pt x="834" y="72"/>
                    <a:pt x="762" y="0"/>
                    <a:pt x="6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19" name="Google Shape;12819;p83"/>
            <p:cNvSpPr/>
            <p:nvPr/>
          </p:nvSpPr>
          <p:spPr>
            <a:xfrm>
              <a:off x="3619533" y="1709906"/>
              <a:ext cx="16416" cy="15584"/>
            </a:xfrm>
            <a:custGeom>
              <a:avLst/>
              <a:gdLst/>
              <a:ahLst/>
              <a:cxnLst/>
              <a:rect l="l" t="t" r="r" b="b"/>
              <a:pathLst>
                <a:path w="513" h="487" extrusionOk="0">
                  <a:moveTo>
                    <a:pt x="340" y="1"/>
                  </a:moveTo>
                  <a:cubicBezTo>
                    <a:pt x="298" y="1"/>
                    <a:pt x="257" y="16"/>
                    <a:pt x="227" y="46"/>
                  </a:cubicBezTo>
                  <a:lnTo>
                    <a:pt x="60" y="212"/>
                  </a:lnTo>
                  <a:cubicBezTo>
                    <a:pt x="1" y="272"/>
                    <a:pt x="1" y="379"/>
                    <a:pt x="60" y="438"/>
                  </a:cubicBezTo>
                  <a:cubicBezTo>
                    <a:pt x="96" y="462"/>
                    <a:pt x="132" y="486"/>
                    <a:pt x="179" y="486"/>
                  </a:cubicBezTo>
                  <a:cubicBezTo>
                    <a:pt x="227" y="486"/>
                    <a:pt x="251" y="462"/>
                    <a:pt x="298" y="438"/>
                  </a:cubicBezTo>
                  <a:lnTo>
                    <a:pt x="465" y="272"/>
                  </a:lnTo>
                  <a:cubicBezTo>
                    <a:pt x="513" y="212"/>
                    <a:pt x="513" y="105"/>
                    <a:pt x="453" y="46"/>
                  </a:cubicBezTo>
                  <a:cubicBezTo>
                    <a:pt x="423" y="16"/>
                    <a:pt x="382" y="1"/>
                    <a:pt x="34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20" name="Google Shape;12820;p83"/>
            <p:cNvSpPr/>
            <p:nvPr/>
          </p:nvSpPr>
          <p:spPr>
            <a:xfrm>
              <a:off x="3598221" y="1509362"/>
              <a:ext cx="348640" cy="330784"/>
            </a:xfrm>
            <a:custGeom>
              <a:avLst/>
              <a:gdLst/>
              <a:ahLst/>
              <a:cxnLst/>
              <a:rect l="l" t="t" r="r" b="b"/>
              <a:pathLst>
                <a:path w="10895" h="10337" extrusionOk="0">
                  <a:moveTo>
                    <a:pt x="5489" y="586"/>
                  </a:moveTo>
                  <a:lnTo>
                    <a:pt x="5489" y="586"/>
                  </a:lnTo>
                  <a:cubicBezTo>
                    <a:pt x="5429" y="955"/>
                    <a:pt x="5441" y="1288"/>
                    <a:pt x="5477" y="1538"/>
                  </a:cubicBezTo>
                  <a:cubicBezTo>
                    <a:pt x="5382" y="1550"/>
                    <a:pt x="5239" y="1610"/>
                    <a:pt x="5013" y="1729"/>
                  </a:cubicBezTo>
                  <a:lnTo>
                    <a:pt x="4465" y="883"/>
                  </a:lnTo>
                  <a:cubicBezTo>
                    <a:pt x="4655" y="800"/>
                    <a:pt x="5013" y="657"/>
                    <a:pt x="5489" y="586"/>
                  </a:cubicBezTo>
                  <a:close/>
                  <a:moveTo>
                    <a:pt x="6560" y="538"/>
                  </a:moveTo>
                  <a:lnTo>
                    <a:pt x="6560" y="538"/>
                  </a:lnTo>
                  <a:cubicBezTo>
                    <a:pt x="7108" y="598"/>
                    <a:pt x="7680" y="776"/>
                    <a:pt x="8215" y="1062"/>
                  </a:cubicBezTo>
                  <a:cubicBezTo>
                    <a:pt x="8382" y="1157"/>
                    <a:pt x="8537" y="1241"/>
                    <a:pt x="8704" y="1348"/>
                  </a:cubicBezTo>
                  <a:cubicBezTo>
                    <a:pt x="8715" y="1407"/>
                    <a:pt x="8858" y="1967"/>
                    <a:pt x="8882" y="2729"/>
                  </a:cubicBezTo>
                  <a:cubicBezTo>
                    <a:pt x="8620" y="2479"/>
                    <a:pt x="8358" y="2264"/>
                    <a:pt x="8144" y="2122"/>
                  </a:cubicBezTo>
                  <a:cubicBezTo>
                    <a:pt x="7549" y="1705"/>
                    <a:pt x="7084" y="1550"/>
                    <a:pt x="6906" y="1502"/>
                  </a:cubicBezTo>
                  <a:cubicBezTo>
                    <a:pt x="6834" y="1074"/>
                    <a:pt x="6715" y="764"/>
                    <a:pt x="6560" y="538"/>
                  </a:cubicBezTo>
                  <a:close/>
                  <a:moveTo>
                    <a:pt x="9073" y="1610"/>
                  </a:moveTo>
                  <a:cubicBezTo>
                    <a:pt x="9466" y="1907"/>
                    <a:pt x="9835" y="2253"/>
                    <a:pt x="10192" y="2669"/>
                  </a:cubicBezTo>
                  <a:cubicBezTo>
                    <a:pt x="10180" y="3146"/>
                    <a:pt x="10120" y="3610"/>
                    <a:pt x="10025" y="4038"/>
                  </a:cubicBezTo>
                  <a:cubicBezTo>
                    <a:pt x="9751" y="3646"/>
                    <a:pt x="9466" y="3324"/>
                    <a:pt x="9192" y="3038"/>
                  </a:cubicBezTo>
                  <a:cubicBezTo>
                    <a:pt x="9216" y="2443"/>
                    <a:pt x="9132" y="1943"/>
                    <a:pt x="9073" y="1610"/>
                  </a:cubicBezTo>
                  <a:close/>
                  <a:moveTo>
                    <a:pt x="2465" y="4205"/>
                  </a:moveTo>
                  <a:cubicBezTo>
                    <a:pt x="2608" y="4396"/>
                    <a:pt x="3024" y="4812"/>
                    <a:pt x="4179" y="4943"/>
                  </a:cubicBezTo>
                  <a:cubicBezTo>
                    <a:pt x="5644" y="5122"/>
                    <a:pt x="5846" y="6003"/>
                    <a:pt x="5858" y="6420"/>
                  </a:cubicBezTo>
                  <a:cubicBezTo>
                    <a:pt x="5679" y="6479"/>
                    <a:pt x="5489" y="6551"/>
                    <a:pt x="5286" y="6646"/>
                  </a:cubicBezTo>
                  <a:cubicBezTo>
                    <a:pt x="5251" y="6527"/>
                    <a:pt x="5191" y="6313"/>
                    <a:pt x="5060" y="6110"/>
                  </a:cubicBezTo>
                  <a:cubicBezTo>
                    <a:pt x="4667" y="5539"/>
                    <a:pt x="4012" y="5301"/>
                    <a:pt x="3524" y="5193"/>
                  </a:cubicBezTo>
                  <a:cubicBezTo>
                    <a:pt x="3405" y="5170"/>
                    <a:pt x="3286" y="5134"/>
                    <a:pt x="3167" y="5098"/>
                  </a:cubicBezTo>
                  <a:cubicBezTo>
                    <a:pt x="3148" y="5090"/>
                    <a:pt x="3128" y="5086"/>
                    <a:pt x="3109" y="5086"/>
                  </a:cubicBezTo>
                  <a:cubicBezTo>
                    <a:pt x="3044" y="5086"/>
                    <a:pt x="2983" y="5129"/>
                    <a:pt x="2965" y="5193"/>
                  </a:cubicBezTo>
                  <a:cubicBezTo>
                    <a:pt x="2929" y="5289"/>
                    <a:pt x="2977" y="5372"/>
                    <a:pt x="3060" y="5408"/>
                  </a:cubicBezTo>
                  <a:cubicBezTo>
                    <a:pt x="3179" y="5455"/>
                    <a:pt x="3322" y="5479"/>
                    <a:pt x="3453" y="5515"/>
                  </a:cubicBezTo>
                  <a:cubicBezTo>
                    <a:pt x="4774" y="5789"/>
                    <a:pt x="4953" y="6586"/>
                    <a:pt x="4989" y="6765"/>
                  </a:cubicBezTo>
                  <a:cubicBezTo>
                    <a:pt x="4774" y="6836"/>
                    <a:pt x="4572" y="6920"/>
                    <a:pt x="4358" y="7015"/>
                  </a:cubicBezTo>
                  <a:cubicBezTo>
                    <a:pt x="4274" y="6682"/>
                    <a:pt x="3917" y="6051"/>
                    <a:pt x="2560" y="5658"/>
                  </a:cubicBezTo>
                  <a:cubicBezTo>
                    <a:pt x="1869" y="5467"/>
                    <a:pt x="1715" y="5003"/>
                    <a:pt x="1679" y="4896"/>
                  </a:cubicBezTo>
                  <a:lnTo>
                    <a:pt x="2036" y="4586"/>
                  </a:lnTo>
                  <a:cubicBezTo>
                    <a:pt x="2096" y="4705"/>
                    <a:pt x="2203" y="4884"/>
                    <a:pt x="2405" y="5051"/>
                  </a:cubicBezTo>
                  <a:cubicBezTo>
                    <a:pt x="2441" y="5074"/>
                    <a:pt x="2465" y="5074"/>
                    <a:pt x="2512" y="5074"/>
                  </a:cubicBezTo>
                  <a:cubicBezTo>
                    <a:pt x="2560" y="5074"/>
                    <a:pt x="2608" y="5062"/>
                    <a:pt x="2631" y="5015"/>
                  </a:cubicBezTo>
                  <a:cubicBezTo>
                    <a:pt x="2691" y="4943"/>
                    <a:pt x="2679" y="4860"/>
                    <a:pt x="2619" y="4800"/>
                  </a:cubicBezTo>
                  <a:cubicBezTo>
                    <a:pt x="2369" y="4586"/>
                    <a:pt x="2310" y="4384"/>
                    <a:pt x="2286" y="4360"/>
                  </a:cubicBezTo>
                  <a:cubicBezTo>
                    <a:pt x="2346" y="4300"/>
                    <a:pt x="2405" y="4265"/>
                    <a:pt x="2465" y="4205"/>
                  </a:cubicBezTo>
                  <a:close/>
                  <a:moveTo>
                    <a:pt x="5882" y="312"/>
                  </a:moveTo>
                  <a:cubicBezTo>
                    <a:pt x="5965" y="359"/>
                    <a:pt x="6072" y="431"/>
                    <a:pt x="6191" y="550"/>
                  </a:cubicBezTo>
                  <a:cubicBezTo>
                    <a:pt x="6489" y="883"/>
                    <a:pt x="6632" y="1443"/>
                    <a:pt x="6632" y="2145"/>
                  </a:cubicBezTo>
                  <a:cubicBezTo>
                    <a:pt x="6632" y="2241"/>
                    <a:pt x="6715" y="2312"/>
                    <a:pt x="6799" y="2312"/>
                  </a:cubicBezTo>
                  <a:cubicBezTo>
                    <a:pt x="6894" y="2312"/>
                    <a:pt x="6965" y="2241"/>
                    <a:pt x="6965" y="2145"/>
                  </a:cubicBezTo>
                  <a:cubicBezTo>
                    <a:pt x="6965" y="2026"/>
                    <a:pt x="6965" y="1919"/>
                    <a:pt x="6953" y="1824"/>
                  </a:cubicBezTo>
                  <a:lnTo>
                    <a:pt x="6953" y="1824"/>
                  </a:lnTo>
                  <a:cubicBezTo>
                    <a:pt x="7156" y="1895"/>
                    <a:pt x="7525" y="2038"/>
                    <a:pt x="7989" y="2372"/>
                  </a:cubicBezTo>
                  <a:cubicBezTo>
                    <a:pt x="8323" y="2598"/>
                    <a:pt x="8620" y="2860"/>
                    <a:pt x="8894" y="3146"/>
                  </a:cubicBezTo>
                  <a:cubicBezTo>
                    <a:pt x="8882" y="3396"/>
                    <a:pt x="8870" y="3681"/>
                    <a:pt x="8811" y="3967"/>
                  </a:cubicBezTo>
                  <a:cubicBezTo>
                    <a:pt x="8799" y="4050"/>
                    <a:pt x="8858" y="4122"/>
                    <a:pt x="8942" y="4146"/>
                  </a:cubicBezTo>
                  <a:lnTo>
                    <a:pt x="8977" y="4146"/>
                  </a:lnTo>
                  <a:cubicBezTo>
                    <a:pt x="9049" y="4146"/>
                    <a:pt x="9120" y="4086"/>
                    <a:pt x="9132" y="4003"/>
                  </a:cubicBezTo>
                  <a:cubicBezTo>
                    <a:pt x="9168" y="3824"/>
                    <a:pt x="9192" y="3634"/>
                    <a:pt x="9216" y="3455"/>
                  </a:cubicBezTo>
                  <a:cubicBezTo>
                    <a:pt x="9489" y="3777"/>
                    <a:pt x="9727" y="4098"/>
                    <a:pt x="9954" y="4408"/>
                  </a:cubicBezTo>
                  <a:cubicBezTo>
                    <a:pt x="9847" y="4693"/>
                    <a:pt x="9763" y="4920"/>
                    <a:pt x="9656" y="5134"/>
                  </a:cubicBezTo>
                  <a:cubicBezTo>
                    <a:pt x="9394" y="5729"/>
                    <a:pt x="9037" y="6253"/>
                    <a:pt x="8584" y="6705"/>
                  </a:cubicBezTo>
                  <a:cubicBezTo>
                    <a:pt x="7977" y="7313"/>
                    <a:pt x="7382" y="7598"/>
                    <a:pt x="7156" y="7682"/>
                  </a:cubicBezTo>
                  <a:cubicBezTo>
                    <a:pt x="7072" y="7479"/>
                    <a:pt x="6989" y="7301"/>
                    <a:pt x="6918" y="7134"/>
                  </a:cubicBezTo>
                  <a:cubicBezTo>
                    <a:pt x="7906" y="6610"/>
                    <a:pt x="8573" y="5824"/>
                    <a:pt x="8918" y="4753"/>
                  </a:cubicBezTo>
                  <a:cubicBezTo>
                    <a:pt x="8942" y="4670"/>
                    <a:pt x="8894" y="4574"/>
                    <a:pt x="8811" y="4562"/>
                  </a:cubicBezTo>
                  <a:cubicBezTo>
                    <a:pt x="8789" y="4554"/>
                    <a:pt x="8768" y="4550"/>
                    <a:pt x="8749" y="4550"/>
                  </a:cubicBezTo>
                  <a:cubicBezTo>
                    <a:pt x="8682" y="4550"/>
                    <a:pt x="8629" y="4596"/>
                    <a:pt x="8620" y="4670"/>
                  </a:cubicBezTo>
                  <a:cubicBezTo>
                    <a:pt x="8299" y="5646"/>
                    <a:pt x="7680" y="6372"/>
                    <a:pt x="6799" y="6848"/>
                  </a:cubicBezTo>
                  <a:cubicBezTo>
                    <a:pt x="6727" y="6682"/>
                    <a:pt x="6679" y="6575"/>
                    <a:pt x="6632" y="6479"/>
                  </a:cubicBezTo>
                  <a:cubicBezTo>
                    <a:pt x="7120" y="6277"/>
                    <a:pt x="7453" y="5943"/>
                    <a:pt x="7584" y="5515"/>
                  </a:cubicBezTo>
                  <a:cubicBezTo>
                    <a:pt x="7953" y="4396"/>
                    <a:pt x="6941" y="2955"/>
                    <a:pt x="6906" y="2895"/>
                  </a:cubicBezTo>
                  <a:cubicBezTo>
                    <a:pt x="6876" y="2844"/>
                    <a:pt x="6825" y="2820"/>
                    <a:pt x="6772" y="2820"/>
                  </a:cubicBezTo>
                  <a:cubicBezTo>
                    <a:pt x="6740" y="2820"/>
                    <a:pt x="6707" y="2830"/>
                    <a:pt x="6679" y="2848"/>
                  </a:cubicBezTo>
                  <a:cubicBezTo>
                    <a:pt x="6608" y="2895"/>
                    <a:pt x="6584" y="2991"/>
                    <a:pt x="6632" y="3074"/>
                  </a:cubicBezTo>
                  <a:cubicBezTo>
                    <a:pt x="6644" y="3086"/>
                    <a:pt x="7584" y="4443"/>
                    <a:pt x="7275" y="5408"/>
                  </a:cubicBezTo>
                  <a:cubicBezTo>
                    <a:pt x="7215" y="5586"/>
                    <a:pt x="7108" y="5753"/>
                    <a:pt x="6977" y="5884"/>
                  </a:cubicBezTo>
                  <a:cubicBezTo>
                    <a:pt x="7060" y="5467"/>
                    <a:pt x="7060" y="4765"/>
                    <a:pt x="6620" y="3765"/>
                  </a:cubicBezTo>
                  <a:cubicBezTo>
                    <a:pt x="6594" y="3713"/>
                    <a:pt x="6538" y="3674"/>
                    <a:pt x="6477" y="3674"/>
                  </a:cubicBezTo>
                  <a:cubicBezTo>
                    <a:pt x="6453" y="3674"/>
                    <a:pt x="6429" y="3680"/>
                    <a:pt x="6406" y="3693"/>
                  </a:cubicBezTo>
                  <a:cubicBezTo>
                    <a:pt x="6334" y="3729"/>
                    <a:pt x="6287" y="3824"/>
                    <a:pt x="6334" y="3908"/>
                  </a:cubicBezTo>
                  <a:cubicBezTo>
                    <a:pt x="6549" y="4348"/>
                    <a:pt x="6763" y="5015"/>
                    <a:pt x="6703" y="5634"/>
                  </a:cubicBezTo>
                  <a:cubicBezTo>
                    <a:pt x="6668" y="5991"/>
                    <a:pt x="6549" y="6146"/>
                    <a:pt x="6549" y="6170"/>
                  </a:cubicBezTo>
                  <a:cubicBezTo>
                    <a:pt x="6489" y="6194"/>
                    <a:pt x="6227" y="6289"/>
                    <a:pt x="6191" y="6301"/>
                  </a:cubicBezTo>
                  <a:cubicBezTo>
                    <a:pt x="6156" y="6015"/>
                    <a:pt x="6072" y="5658"/>
                    <a:pt x="5775" y="5336"/>
                  </a:cubicBezTo>
                  <a:cubicBezTo>
                    <a:pt x="5429" y="4943"/>
                    <a:pt x="4905" y="4705"/>
                    <a:pt x="4227" y="4622"/>
                  </a:cubicBezTo>
                  <a:cubicBezTo>
                    <a:pt x="3060" y="4479"/>
                    <a:pt x="2762" y="4062"/>
                    <a:pt x="2715" y="3979"/>
                  </a:cubicBezTo>
                  <a:cubicBezTo>
                    <a:pt x="3477" y="3324"/>
                    <a:pt x="4191" y="2717"/>
                    <a:pt x="4501" y="2455"/>
                  </a:cubicBezTo>
                  <a:cubicBezTo>
                    <a:pt x="5096" y="1979"/>
                    <a:pt x="5429" y="1860"/>
                    <a:pt x="5548" y="1824"/>
                  </a:cubicBezTo>
                  <a:cubicBezTo>
                    <a:pt x="5584" y="1955"/>
                    <a:pt x="5608" y="2038"/>
                    <a:pt x="5620" y="2038"/>
                  </a:cubicBezTo>
                  <a:cubicBezTo>
                    <a:pt x="5648" y="2105"/>
                    <a:pt x="5707" y="2141"/>
                    <a:pt x="5778" y="2141"/>
                  </a:cubicBezTo>
                  <a:cubicBezTo>
                    <a:pt x="5796" y="2141"/>
                    <a:pt x="5815" y="2138"/>
                    <a:pt x="5834" y="2133"/>
                  </a:cubicBezTo>
                  <a:cubicBezTo>
                    <a:pt x="5906" y="2098"/>
                    <a:pt x="5953" y="2014"/>
                    <a:pt x="5917" y="1919"/>
                  </a:cubicBezTo>
                  <a:cubicBezTo>
                    <a:pt x="5917" y="1907"/>
                    <a:pt x="5644" y="1193"/>
                    <a:pt x="5882" y="312"/>
                  </a:cubicBezTo>
                  <a:close/>
                  <a:moveTo>
                    <a:pt x="1417" y="5098"/>
                  </a:moveTo>
                  <a:cubicBezTo>
                    <a:pt x="1512" y="5336"/>
                    <a:pt x="1786" y="5753"/>
                    <a:pt x="2453" y="5943"/>
                  </a:cubicBezTo>
                  <a:cubicBezTo>
                    <a:pt x="2917" y="6074"/>
                    <a:pt x="3536" y="6313"/>
                    <a:pt x="3870" y="6753"/>
                  </a:cubicBezTo>
                  <a:cubicBezTo>
                    <a:pt x="3989" y="6896"/>
                    <a:pt x="4036" y="7027"/>
                    <a:pt x="4048" y="7110"/>
                  </a:cubicBezTo>
                  <a:cubicBezTo>
                    <a:pt x="4048" y="7134"/>
                    <a:pt x="4036" y="7134"/>
                    <a:pt x="4036" y="7134"/>
                  </a:cubicBezTo>
                  <a:cubicBezTo>
                    <a:pt x="3381" y="7408"/>
                    <a:pt x="2750" y="7658"/>
                    <a:pt x="2346" y="7789"/>
                  </a:cubicBezTo>
                  <a:cubicBezTo>
                    <a:pt x="2324" y="7793"/>
                    <a:pt x="2302" y="7796"/>
                    <a:pt x="2281" y="7796"/>
                  </a:cubicBezTo>
                  <a:cubicBezTo>
                    <a:pt x="2246" y="7796"/>
                    <a:pt x="2213" y="7788"/>
                    <a:pt x="2191" y="7765"/>
                  </a:cubicBezTo>
                  <a:lnTo>
                    <a:pt x="1834" y="7503"/>
                  </a:lnTo>
                  <a:cubicBezTo>
                    <a:pt x="1917" y="7444"/>
                    <a:pt x="2036" y="7384"/>
                    <a:pt x="2155" y="7313"/>
                  </a:cubicBezTo>
                  <a:cubicBezTo>
                    <a:pt x="2488" y="7110"/>
                    <a:pt x="2786" y="6896"/>
                    <a:pt x="2798" y="6884"/>
                  </a:cubicBezTo>
                  <a:cubicBezTo>
                    <a:pt x="2869" y="6836"/>
                    <a:pt x="2881" y="6729"/>
                    <a:pt x="2822" y="6658"/>
                  </a:cubicBezTo>
                  <a:cubicBezTo>
                    <a:pt x="2802" y="6617"/>
                    <a:pt x="2758" y="6596"/>
                    <a:pt x="2712" y="6596"/>
                  </a:cubicBezTo>
                  <a:cubicBezTo>
                    <a:pt x="2676" y="6596"/>
                    <a:pt x="2638" y="6608"/>
                    <a:pt x="2608" y="6634"/>
                  </a:cubicBezTo>
                  <a:cubicBezTo>
                    <a:pt x="2072" y="7015"/>
                    <a:pt x="1393" y="7420"/>
                    <a:pt x="1250" y="7420"/>
                  </a:cubicBezTo>
                  <a:cubicBezTo>
                    <a:pt x="643" y="7360"/>
                    <a:pt x="357" y="6313"/>
                    <a:pt x="310" y="6194"/>
                  </a:cubicBezTo>
                  <a:cubicBezTo>
                    <a:pt x="298" y="6134"/>
                    <a:pt x="310" y="6063"/>
                    <a:pt x="369" y="6015"/>
                  </a:cubicBezTo>
                  <a:cubicBezTo>
                    <a:pt x="583" y="5836"/>
                    <a:pt x="953" y="5503"/>
                    <a:pt x="1417" y="5098"/>
                  </a:cubicBezTo>
                  <a:close/>
                  <a:moveTo>
                    <a:pt x="5797" y="0"/>
                  </a:moveTo>
                  <a:cubicBezTo>
                    <a:pt x="5725" y="0"/>
                    <a:pt x="5665" y="45"/>
                    <a:pt x="5644" y="109"/>
                  </a:cubicBezTo>
                  <a:cubicBezTo>
                    <a:pt x="5620" y="169"/>
                    <a:pt x="5608" y="217"/>
                    <a:pt x="5596" y="276"/>
                  </a:cubicBezTo>
                  <a:cubicBezTo>
                    <a:pt x="4751" y="371"/>
                    <a:pt x="4215" y="693"/>
                    <a:pt x="4179" y="705"/>
                  </a:cubicBezTo>
                  <a:cubicBezTo>
                    <a:pt x="4132" y="729"/>
                    <a:pt x="4120" y="764"/>
                    <a:pt x="4108" y="812"/>
                  </a:cubicBezTo>
                  <a:cubicBezTo>
                    <a:pt x="4096" y="848"/>
                    <a:pt x="4108" y="895"/>
                    <a:pt x="4132" y="931"/>
                  </a:cubicBezTo>
                  <a:lnTo>
                    <a:pt x="4786" y="1907"/>
                  </a:lnTo>
                  <a:cubicBezTo>
                    <a:pt x="4655" y="2003"/>
                    <a:pt x="4513" y="2098"/>
                    <a:pt x="4346" y="2241"/>
                  </a:cubicBezTo>
                  <a:cubicBezTo>
                    <a:pt x="3620" y="2812"/>
                    <a:pt x="893" y="5193"/>
                    <a:pt x="191" y="5813"/>
                  </a:cubicBezTo>
                  <a:cubicBezTo>
                    <a:pt x="60" y="5932"/>
                    <a:pt x="0" y="6122"/>
                    <a:pt x="48" y="6313"/>
                  </a:cubicBezTo>
                  <a:cubicBezTo>
                    <a:pt x="83" y="6467"/>
                    <a:pt x="191" y="6825"/>
                    <a:pt x="405" y="7146"/>
                  </a:cubicBezTo>
                  <a:cubicBezTo>
                    <a:pt x="643" y="7515"/>
                    <a:pt x="917" y="7729"/>
                    <a:pt x="1250" y="7753"/>
                  </a:cubicBezTo>
                  <a:lnTo>
                    <a:pt x="1274" y="7753"/>
                  </a:lnTo>
                  <a:cubicBezTo>
                    <a:pt x="1334" y="7753"/>
                    <a:pt x="1417" y="7741"/>
                    <a:pt x="1536" y="7694"/>
                  </a:cubicBezTo>
                  <a:lnTo>
                    <a:pt x="2024" y="8039"/>
                  </a:lnTo>
                  <a:cubicBezTo>
                    <a:pt x="2107" y="8099"/>
                    <a:pt x="2215" y="8134"/>
                    <a:pt x="2310" y="8134"/>
                  </a:cubicBezTo>
                  <a:cubicBezTo>
                    <a:pt x="2369" y="8134"/>
                    <a:pt x="2405" y="8110"/>
                    <a:pt x="2465" y="8099"/>
                  </a:cubicBezTo>
                  <a:cubicBezTo>
                    <a:pt x="2881" y="7956"/>
                    <a:pt x="3512" y="7694"/>
                    <a:pt x="4167" y="7432"/>
                  </a:cubicBezTo>
                  <a:cubicBezTo>
                    <a:pt x="4953" y="7122"/>
                    <a:pt x="5775" y="6777"/>
                    <a:pt x="6358" y="6586"/>
                  </a:cubicBezTo>
                  <a:cubicBezTo>
                    <a:pt x="6537" y="6979"/>
                    <a:pt x="7251" y="8610"/>
                    <a:pt x="7846" y="10230"/>
                  </a:cubicBezTo>
                  <a:cubicBezTo>
                    <a:pt x="7870" y="10289"/>
                    <a:pt x="7930" y="10337"/>
                    <a:pt x="7989" y="10337"/>
                  </a:cubicBezTo>
                  <a:cubicBezTo>
                    <a:pt x="8001" y="10337"/>
                    <a:pt x="8025" y="10337"/>
                    <a:pt x="8049" y="10313"/>
                  </a:cubicBezTo>
                  <a:cubicBezTo>
                    <a:pt x="8144" y="10289"/>
                    <a:pt x="8168" y="10194"/>
                    <a:pt x="8144" y="10111"/>
                  </a:cubicBezTo>
                  <a:lnTo>
                    <a:pt x="7965" y="9622"/>
                  </a:lnTo>
                  <a:cubicBezTo>
                    <a:pt x="8215" y="9480"/>
                    <a:pt x="9275" y="8944"/>
                    <a:pt x="10120" y="8170"/>
                  </a:cubicBezTo>
                  <a:cubicBezTo>
                    <a:pt x="10180" y="8110"/>
                    <a:pt x="10192" y="8015"/>
                    <a:pt x="10132" y="7956"/>
                  </a:cubicBezTo>
                  <a:cubicBezTo>
                    <a:pt x="10097" y="7920"/>
                    <a:pt x="10044" y="7897"/>
                    <a:pt x="9995" y="7897"/>
                  </a:cubicBezTo>
                  <a:cubicBezTo>
                    <a:pt x="9962" y="7897"/>
                    <a:pt x="9930" y="7908"/>
                    <a:pt x="9906" y="7932"/>
                  </a:cubicBezTo>
                  <a:cubicBezTo>
                    <a:pt x="9120" y="8646"/>
                    <a:pt x="8144" y="9170"/>
                    <a:pt x="7858" y="9301"/>
                  </a:cubicBezTo>
                  <a:cubicBezTo>
                    <a:pt x="7787" y="9122"/>
                    <a:pt x="7727" y="8944"/>
                    <a:pt x="7644" y="8765"/>
                  </a:cubicBezTo>
                  <a:cubicBezTo>
                    <a:pt x="8025" y="8587"/>
                    <a:pt x="9180" y="7991"/>
                    <a:pt x="10049" y="6944"/>
                  </a:cubicBezTo>
                  <a:cubicBezTo>
                    <a:pt x="10108" y="6860"/>
                    <a:pt x="10085" y="6777"/>
                    <a:pt x="10025" y="6717"/>
                  </a:cubicBezTo>
                  <a:cubicBezTo>
                    <a:pt x="9993" y="6691"/>
                    <a:pt x="9958" y="6678"/>
                    <a:pt x="9925" y="6678"/>
                  </a:cubicBezTo>
                  <a:cubicBezTo>
                    <a:pt x="9883" y="6678"/>
                    <a:pt x="9844" y="6697"/>
                    <a:pt x="9811" y="6729"/>
                  </a:cubicBezTo>
                  <a:cubicBezTo>
                    <a:pt x="9001" y="7718"/>
                    <a:pt x="7906" y="8289"/>
                    <a:pt x="7525" y="8468"/>
                  </a:cubicBezTo>
                  <a:cubicBezTo>
                    <a:pt x="7453" y="8289"/>
                    <a:pt x="7382" y="8110"/>
                    <a:pt x="7322" y="7956"/>
                  </a:cubicBezTo>
                  <a:cubicBezTo>
                    <a:pt x="7572" y="7848"/>
                    <a:pt x="8203" y="7551"/>
                    <a:pt x="8835" y="6908"/>
                  </a:cubicBezTo>
                  <a:cubicBezTo>
                    <a:pt x="9311" y="6432"/>
                    <a:pt x="9704" y="5884"/>
                    <a:pt x="9989" y="5253"/>
                  </a:cubicBezTo>
                  <a:cubicBezTo>
                    <a:pt x="10061" y="5098"/>
                    <a:pt x="10120" y="4931"/>
                    <a:pt x="10180" y="4765"/>
                  </a:cubicBezTo>
                  <a:cubicBezTo>
                    <a:pt x="10323" y="4991"/>
                    <a:pt x="10442" y="5193"/>
                    <a:pt x="10561" y="5408"/>
                  </a:cubicBezTo>
                  <a:cubicBezTo>
                    <a:pt x="10478" y="5658"/>
                    <a:pt x="10370" y="5908"/>
                    <a:pt x="10239" y="6146"/>
                  </a:cubicBezTo>
                  <a:cubicBezTo>
                    <a:pt x="10192" y="6229"/>
                    <a:pt x="10228" y="6324"/>
                    <a:pt x="10299" y="6372"/>
                  </a:cubicBezTo>
                  <a:cubicBezTo>
                    <a:pt x="10323" y="6384"/>
                    <a:pt x="10359" y="6384"/>
                    <a:pt x="10370" y="6384"/>
                  </a:cubicBezTo>
                  <a:cubicBezTo>
                    <a:pt x="10430" y="6384"/>
                    <a:pt x="10478" y="6360"/>
                    <a:pt x="10501" y="6313"/>
                  </a:cubicBezTo>
                  <a:cubicBezTo>
                    <a:pt x="10668" y="6027"/>
                    <a:pt x="10799" y="5729"/>
                    <a:pt x="10894" y="5455"/>
                  </a:cubicBezTo>
                  <a:lnTo>
                    <a:pt x="10894" y="5432"/>
                  </a:lnTo>
                  <a:lnTo>
                    <a:pt x="10894" y="5420"/>
                  </a:lnTo>
                  <a:lnTo>
                    <a:pt x="10859" y="5408"/>
                  </a:lnTo>
                  <a:lnTo>
                    <a:pt x="10859" y="5396"/>
                  </a:lnTo>
                  <a:lnTo>
                    <a:pt x="10859" y="5372"/>
                  </a:lnTo>
                  <a:lnTo>
                    <a:pt x="10859" y="5360"/>
                  </a:lnTo>
                  <a:lnTo>
                    <a:pt x="10859" y="5348"/>
                  </a:lnTo>
                  <a:cubicBezTo>
                    <a:pt x="10668" y="5003"/>
                    <a:pt x="10478" y="4693"/>
                    <a:pt x="10299" y="4408"/>
                  </a:cubicBezTo>
                  <a:cubicBezTo>
                    <a:pt x="10418" y="3979"/>
                    <a:pt x="10489" y="3527"/>
                    <a:pt x="10525" y="3050"/>
                  </a:cubicBezTo>
                  <a:cubicBezTo>
                    <a:pt x="10549" y="3086"/>
                    <a:pt x="10561" y="3110"/>
                    <a:pt x="10597" y="3157"/>
                  </a:cubicBezTo>
                  <a:cubicBezTo>
                    <a:pt x="10620" y="3205"/>
                    <a:pt x="10668" y="3217"/>
                    <a:pt x="10716" y="3217"/>
                  </a:cubicBezTo>
                  <a:cubicBezTo>
                    <a:pt x="10740" y="3217"/>
                    <a:pt x="10787" y="3205"/>
                    <a:pt x="10823" y="3193"/>
                  </a:cubicBezTo>
                  <a:cubicBezTo>
                    <a:pt x="10894" y="3134"/>
                    <a:pt x="10894" y="3038"/>
                    <a:pt x="10847" y="2967"/>
                  </a:cubicBezTo>
                  <a:cubicBezTo>
                    <a:pt x="10085" y="1979"/>
                    <a:pt x="9251" y="1264"/>
                    <a:pt x="8394" y="812"/>
                  </a:cubicBezTo>
                  <a:cubicBezTo>
                    <a:pt x="7703" y="455"/>
                    <a:pt x="6989" y="252"/>
                    <a:pt x="6275" y="240"/>
                  </a:cubicBezTo>
                  <a:cubicBezTo>
                    <a:pt x="6037" y="50"/>
                    <a:pt x="5834" y="14"/>
                    <a:pt x="5822" y="2"/>
                  </a:cubicBezTo>
                  <a:cubicBezTo>
                    <a:pt x="5814" y="1"/>
                    <a:pt x="5805" y="0"/>
                    <a:pt x="579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21" name="Google Shape;12821;p83"/>
            <p:cNvSpPr/>
            <p:nvPr/>
          </p:nvSpPr>
          <p:spPr>
            <a:xfrm>
              <a:off x="3927757" y="1737234"/>
              <a:ext cx="18720" cy="19104"/>
            </a:xfrm>
            <a:custGeom>
              <a:avLst/>
              <a:gdLst/>
              <a:ahLst/>
              <a:cxnLst/>
              <a:rect l="l" t="t" r="r" b="b"/>
              <a:pathLst>
                <a:path w="585" h="597" extrusionOk="0">
                  <a:moveTo>
                    <a:pt x="404" y="0"/>
                  </a:moveTo>
                  <a:cubicBezTo>
                    <a:pt x="349" y="0"/>
                    <a:pt x="294" y="26"/>
                    <a:pt x="263" y="73"/>
                  </a:cubicBezTo>
                  <a:cubicBezTo>
                    <a:pt x="203" y="168"/>
                    <a:pt x="132" y="251"/>
                    <a:pt x="61" y="346"/>
                  </a:cubicBezTo>
                  <a:cubicBezTo>
                    <a:pt x="1" y="418"/>
                    <a:pt x="13" y="501"/>
                    <a:pt x="72" y="561"/>
                  </a:cubicBezTo>
                  <a:cubicBezTo>
                    <a:pt x="108" y="597"/>
                    <a:pt x="132" y="597"/>
                    <a:pt x="180" y="597"/>
                  </a:cubicBezTo>
                  <a:cubicBezTo>
                    <a:pt x="227" y="597"/>
                    <a:pt x="263" y="573"/>
                    <a:pt x="299" y="537"/>
                  </a:cubicBezTo>
                  <a:cubicBezTo>
                    <a:pt x="382" y="430"/>
                    <a:pt x="465" y="346"/>
                    <a:pt x="525" y="239"/>
                  </a:cubicBezTo>
                  <a:cubicBezTo>
                    <a:pt x="584" y="180"/>
                    <a:pt x="561" y="73"/>
                    <a:pt x="489" y="25"/>
                  </a:cubicBezTo>
                  <a:cubicBezTo>
                    <a:pt x="464" y="8"/>
                    <a:pt x="434" y="0"/>
                    <a:pt x="40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822" name="Google Shape;12822;p83"/>
          <p:cNvGrpSpPr/>
          <p:nvPr/>
        </p:nvGrpSpPr>
        <p:grpSpPr>
          <a:xfrm>
            <a:off x="6995730" y="2000878"/>
            <a:ext cx="463829" cy="463317"/>
            <a:chOff x="5246797" y="1500658"/>
            <a:chExt cx="347872" cy="347488"/>
          </a:xfrm>
          <a:solidFill>
            <a:srgbClr val="D2DE00"/>
          </a:solidFill>
        </p:grpSpPr>
        <p:sp>
          <p:nvSpPr>
            <p:cNvPr id="12823" name="Google Shape;12823;p83"/>
            <p:cNvSpPr/>
            <p:nvPr/>
          </p:nvSpPr>
          <p:spPr>
            <a:xfrm>
              <a:off x="5246797" y="1500658"/>
              <a:ext cx="347872" cy="347488"/>
            </a:xfrm>
            <a:custGeom>
              <a:avLst/>
              <a:gdLst/>
              <a:ahLst/>
              <a:cxnLst/>
              <a:rect l="l" t="t" r="r" b="b"/>
              <a:pathLst>
                <a:path w="10871" h="10859" extrusionOk="0">
                  <a:moveTo>
                    <a:pt x="2024" y="989"/>
                  </a:moveTo>
                  <a:cubicBezTo>
                    <a:pt x="2441" y="989"/>
                    <a:pt x="2822" y="1251"/>
                    <a:pt x="2977" y="1620"/>
                  </a:cubicBezTo>
                  <a:cubicBezTo>
                    <a:pt x="2560" y="1834"/>
                    <a:pt x="2179" y="2120"/>
                    <a:pt x="1834" y="2453"/>
                  </a:cubicBezTo>
                  <a:cubicBezTo>
                    <a:pt x="1703" y="2584"/>
                    <a:pt x="1572" y="2715"/>
                    <a:pt x="1453" y="2870"/>
                  </a:cubicBezTo>
                  <a:cubicBezTo>
                    <a:pt x="1167" y="2679"/>
                    <a:pt x="1001" y="2358"/>
                    <a:pt x="1001" y="2024"/>
                  </a:cubicBezTo>
                  <a:cubicBezTo>
                    <a:pt x="1001" y="1453"/>
                    <a:pt x="1465" y="989"/>
                    <a:pt x="2024" y="989"/>
                  </a:cubicBezTo>
                  <a:close/>
                  <a:moveTo>
                    <a:pt x="2024" y="310"/>
                  </a:moveTo>
                  <a:cubicBezTo>
                    <a:pt x="2715" y="310"/>
                    <a:pt x="3322" y="715"/>
                    <a:pt x="3608" y="1334"/>
                  </a:cubicBezTo>
                  <a:cubicBezTo>
                    <a:pt x="3489" y="1382"/>
                    <a:pt x="3382" y="1429"/>
                    <a:pt x="3275" y="1465"/>
                  </a:cubicBezTo>
                  <a:cubicBezTo>
                    <a:pt x="3072" y="977"/>
                    <a:pt x="2572" y="667"/>
                    <a:pt x="2036" y="667"/>
                  </a:cubicBezTo>
                  <a:cubicBezTo>
                    <a:pt x="1298" y="667"/>
                    <a:pt x="691" y="1274"/>
                    <a:pt x="691" y="2013"/>
                  </a:cubicBezTo>
                  <a:cubicBezTo>
                    <a:pt x="691" y="2465"/>
                    <a:pt x="893" y="2870"/>
                    <a:pt x="1251" y="3120"/>
                  </a:cubicBezTo>
                  <a:cubicBezTo>
                    <a:pt x="1179" y="3227"/>
                    <a:pt x="1120" y="3310"/>
                    <a:pt x="1048" y="3418"/>
                  </a:cubicBezTo>
                  <a:cubicBezTo>
                    <a:pt x="596" y="3108"/>
                    <a:pt x="310" y="2584"/>
                    <a:pt x="310" y="2024"/>
                  </a:cubicBezTo>
                  <a:cubicBezTo>
                    <a:pt x="310" y="1084"/>
                    <a:pt x="1096" y="310"/>
                    <a:pt x="2024" y="310"/>
                  </a:cubicBezTo>
                  <a:close/>
                  <a:moveTo>
                    <a:pt x="8847" y="310"/>
                  </a:moveTo>
                  <a:cubicBezTo>
                    <a:pt x="9787" y="310"/>
                    <a:pt x="10561" y="1084"/>
                    <a:pt x="10561" y="2024"/>
                  </a:cubicBezTo>
                  <a:cubicBezTo>
                    <a:pt x="10561" y="2584"/>
                    <a:pt x="10276" y="3108"/>
                    <a:pt x="9823" y="3418"/>
                  </a:cubicBezTo>
                  <a:cubicBezTo>
                    <a:pt x="9764" y="3310"/>
                    <a:pt x="9692" y="3215"/>
                    <a:pt x="9621" y="3120"/>
                  </a:cubicBezTo>
                  <a:cubicBezTo>
                    <a:pt x="9978" y="2870"/>
                    <a:pt x="10180" y="2465"/>
                    <a:pt x="10180" y="2024"/>
                  </a:cubicBezTo>
                  <a:cubicBezTo>
                    <a:pt x="10180" y="1846"/>
                    <a:pt x="10156" y="1667"/>
                    <a:pt x="10073" y="1501"/>
                  </a:cubicBezTo>
                  <a:cubicBezTo>
                    <a:pt x="10054" y="1442"/>
                    <a:pt x="9977" y="1399"/>
                    <a:pt x="9911" y="1399"/>
                  </a:cubicBezTo>
                  <a:cubicBezTo>
                    <a:pt x="9897" y="1399"/>
                    <a:pt x="9883" y="1401"/>
                    <a:pt x="9871" y="1405"/>
                  </a:cubicBezTo>
                  <a:cubicBezTo>
                    <a:pt x="9799" y="1441"/>
                    <a:pt x="9752" y="1536"/>
                    <a:pt x="9775" y="1620"/>
                  </a:cubicBezTo>
                  <a:cubicBezTo>
                    <a:pt x="9835" y="1751"/>
                    <a:pt x="9859" y="1882"/>
                    <a:pt x="9859" y="2013"/>
                  </a:cubicBezTo>
                  <a:cubicBezTo>
                    <a:pt x="9859" y="2358"/>
                    <a:pt x="9692" y="2667"/>
                    <a:pt x="9406" y="2870"/>
                  </a:cubicBezTo>
                  <a:cubicBezTo>
                    <a:pt x="9287" y="2715"/>
                    <a:pt x="9156" y="2584"/>
                    <a:pt x="9025" y="2453"/>
                  </a:cubicBezTo>
                  <a:cubicBezTo>
                    <a:pt x="8680" y="2120"/>
                    <a:pt x="8287" y="1834"/>
                    <a:pt x="7870" y="1620"/>
                  </a:cubicBezTo>
                  <a:cubicBezTo>
                    <a:pt x="8037" y="1239"/>
                    <a:pt x="8406" y="989"/>
                    <a:pt x="8835" y="989"/>
                  </a:cubicBezTo>
                  <a:cubicBezTo>
                    <a:pt x="9013" y="989"/>
                    <a:pt x="9204" y="1036"/>
                    <a:pt x="9347" y="1143"/>
                  </a:cubicBezTo>
                  <a:cubicBezTo>
                    <a:pt x="9373" y="1154"/>
                    <a:pt x="9400" y="1160"/>
                    <a:pt x="9426" y="1160"/>
                  </a:cubicBezTo>
                  <a:cubicBezTo>
                    <a:pt x="9485" y="1160"/>
                    <a:pt x="9540" y="1133"/>
                    <a:pt x="9573" y="1084"/>
                  </a:cubicBezTo>
                  <a:cubicBezTo>
                    <a:pt x="9621" y="1001"/>
                    <a:pt x="9585" y="905"/>
                    <a:pt x="9514" y="858"/>
                  </a:cubicBezTo>
                  <a:cubicBezTo>
                    <a:pt x="9299" y="739"/>
                    <a:pt x="9061" y="667"/>
                    <a:pt x="8835" y="667"/>
                  </a:cubicBezTo>
                  <a:cubicBezTo>
                    <a:pt x="8299" y="667"/>
                    <a:pt x="7799" y="977"/>
                    <a:pt x="7597" y="1465"/>
                  </a:cubicBezTo>
                  <a:cubicBezTo>
                    <a:pt x="7489" y="1417"/>
                    <a:pt x="7370" y="1382"/>
                    <a:pt x="7263" y="1334"/>
                  </a:cubicBezTo>
                  <a:cubicBezTo>
                    <a:pt x="7537" y="727"/>
                    <a:pt x="8156" y="310"/>
                    <a:pt x="8847" y="310"/>
                  </a:cubicBezTo>
                  <a:close/>
                  <a:moveTo>
                    <a:pt x="5430" y="1322"/>
                  </a:moveTo>
                  <a:cubicBezTo>
                    <a:pt x="6716" y="1322"/>
                    <a:pt x="7906" y="1798"/>
                    <a:pt x="8811" y="2679"/>
                  </a:cubicBezTo>
                  <a:cubicBezTo>
                    <a:pt x="9704" y="3548"/>
                    <a:pt x="10216" y="4715"/>
                    <a:pt x="10216" y="5930"/>
                  </a:cubicBezTo>
                  <a:cubicBezTo>
                    <a:pt x="10216" y="7168"/>
                    <a:pt x="9728" y="8311"/>
                    <a:pt x="8811" y="9192"/>
                  </a:cubicBezTo>
                  <a:cubicBezTo>
                    <a:pt x="7906" y="10073"/>
                    <a:pt x="6716" y="10549"/>
                    <a:pt x="5430" y="10549"/>
                  </a:cubicBezTo>
                  <a:cubicBezTo>
                    <a:pt x="4156" y="10549"/>
                    <a:pt x="2965" y="10073"/>
                    <a:pt x="2060" y="9192"/>
                  </a:cubicBezTo>
                  <a:cubicBezTo>
                    <a:pt x="1167" y="8323"/>
                    <a:pt x="655" y="7168"/>
                    <a:pt x="655" y="5930"/>
                  </a:cubicBezTo>
                  <a:cubicBezTo>
                    <a:pt x="655" y="4703"/>
                    <a:pt x="1143" y="3548"/>
                    <a:pt x="2060" y="2679"/>
                  </a:cubicBezTo>
                  <a:cubicBezTo>
                    <a:pt x="2965" y="1798"/>
                    <a:pt x="4156" y="1322"/>
                    <a:pt x="5430" y="1322"/>
                  </a:cubicBezTo>
                  <a:close/>
                  <a:moveTo>
                    <a:pt x="2024" y="0"/>
                  </a:moveTo>
                  <a:cubicBezTo>
                    <a:pt x="917" y="0"/>
                    <a:pt x="0" y="905"/>
                    <a:pt x="0" y="2024"/>
                  </a:cubicBezTo>
                  <a:cubicBezTo>
                    <a:pt x="0" y="2691"/>
                    <a:pt x="346" y="3334"/>
                    <a:pt x="893" y="3703"/>
                  </a:cubicBezTo>
                  <a:cubicBezTo>
                    <a:pt x="536" y="4382"/>
                    <a:pt x="346" y="5144"/>
                    <a:pt x="346" y="5930"/>
                  </a:cubicBezTo>
                  <a:cubicBezTo>
                    <a:pt x="346" y="7239"/>
                    <a:pt x="881" y="8490"/>
                    <a:pt x="1834" y="9418"/>
                  </a:cubicBezTo>
                  <a:cubicBezTo>
                    <a:pt x="2798" y="10335"/>
                    <a:pt x="4072" y="10859"/>
                    <a:pt x="5442" y="10859"/>
                  </a:cubicBezTo>
                  <a:cubicBezTo>
                    <a:pt x="6811" y="10859"/>
                    <a:pt x="8073" y="10359"/>
                    <a:pt x="9037" y="9418"/>
                  </a:cubicBezTo>
                  <a:cubicBezTo>
                    <a:pt x="10002" y="8490"/>
                    <a:pt x="10526" y="7239"/>
                    <a:pt x="10526" y="5930"/>
                  </a:cubicBezTo>
                  <a:cubicBezTo>
                    <a:pt x="10526" y="5144"/>
                    <a:pt x="10335" y="4382"/>
                    <a:pt x="9978" y="3703"/>
                  </a:cubicBezTo>
                  <a:cubicBezTo>
                    <a:pt x="10526" y="3322"/>
                    <a:pt x="10871" y="2703"/>
                    <a:pt x="10871" y="2024"/>
                  </a:cubicBezTo>
                  <a:cubicBezTo>
                    <a:pt x="10871" y="905"/>
                    <a:pt x="9966" y="0"/>
                    <a:pt x="8847" y="0"/>
                  </a:cubicBezTo>
                  <a:cubicBezTo>
                    <a:pt x="8025" y="0"/>
                    <a:pt x="7287" y="489"/>
                    <a:pt x="6966" y="1251"/>
                  </a:cubicBezTo>
                  <a:cubicBezTo>
                    <a:pt x="6477" y="1096"/>
                    <a:pt x="5977" y="1024"/>
                    <a:pt x="5442" y="1024"/>
                  </a:cubicBezTo>
                  <a:cubicBezTo>
                    <a:pt x="4918" y="1024"/>
                    <a:pt x="4394" y="1096"/>
                    <a:pt x="3906" y="1251"/>
                  </a:cubicBezTo>
                  <a:cubicBezTo>
                    <a:pt x="3596" y="500"/>
                    <a:pt x="2846" y="0"/>
                    <a:pt x="20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24" name="Google Shape;12824;p83"/>
            <p:cNvSpPr/>
            <p:nvPr/>
          </p:nvSpPr>
          <p:spPr>
            <a:xfrm>
              <a:off x="5333677" y="1663346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834"/>
                  </a:lnTo>
                  <a:cubicBezTo>
                    <a:pt x="0" y="1203"/>
                    <a:pt x="298" y="1501"/>
                    <a:pt x="667" y="1501"/>
                  </a:cubicBezTo>
                  <a:cubicBezTo>
                    <a:pt x="1036" y="1501"/>
                    <a:pt x="1334" y="1203"/>
                    <a:pt x="1334" y="834"/>
                  </a:cubicBezTo>
                  <a:lnTo>
                    <a:pt x="1334" y="667"/>
                  </a:lnTo>
                  <a:cubicBezTo>
                    <a:pt x="1357" y="596"/>
                    <a:pt x="1274" y="524"/>
                    <a:pt x="1191" y="524"/>
                  </a:cubicBezTo>
                  <a:cubicBezTo>
                    <a:pt x="1095" y="524"/>
                    <a:pt x="1024" y="596"/>
                    <a:pt x="1024" y="691"/>
                  </a:cubicBezTo>
                  <a:lnTo>
                    <a:pt x="1024" y="846"/>
                  </a:lnTo>
                  <a:cubicBezTo>
                    <a:pt x="1024" y="1048"/>
                    <a:pt x="857" y="1203"/>
                    <a:pt x="667" y="1203"/>
                  </a:cubicBezTo>
                  <a:cubicBezTo>
                    <a:pt x="476" y="1203"/>
                    <a:pt x="310" y="1048"/>
                    <a:pt x="310" y="846"/>
                  </a:cubicBezTo>
                  <a:lnTo>
                    <a:pt x="310" y="691"/>
                  </a:lnTo>
                  <a:cubicBezTo>
                    <a:pt x="310" y="489"/>
                    <a:pt x="476" y="334"/>
                    <a:pt x="667" y="334"/>
                  </a:cubicBezTo>
                  <a:cubicBezTo>
                    <a:pt x="762" y="334"/>
                    <a:pt x="833" y="250"/>
                    <a:pt x="833" y="167"/>
                  </a:cubicBezTo>
                  <a:cubicBezTo>
                    <a:pt x="833" y="72"/>
                    <a:pt x="762" y="0"/>
                    <a:pt x="6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25" name="Google Shape;12825;p83"/>
            <p:cNvSpPr/>
            <p:nvPr/>
          </p:nvSpPr>
          <p:spPr>
            <a:xfrm>
              <a:off x="5463949" y="1663346"/>
              <a:ext cx="43488" cy="48032"/>
            </a:xfrm>
            <a:custGeom>
              <a:avLst/>
              <a:gdLst/>
              <a:ahLst/>
              <a:cxnLst/>
              <a:rect l="l" t="t" r="r" b="b"/>
              <a:pathLst>
                <a:path w="1359" h="1501" extrusionOk="0">
                  <a:moveTo>
                    <a:pt x="668" y="0"/>
                  </a:moveTo>
                  <a:cubicBezTo>
                    <a:pt x="299" y="0"/>
                    <a:pt x="1" y="298"/>
                    <a:pt x="1" y="667"/>
                  </a:cubicBezTo>
                  <a:lnTo>
                    <a:pt x="1" y="834"/>
                  </a:lnTo>
                  <a:cubicBezTo>
                    <a:pt x="1" y="1203"/>
                    <a:pt x="299" y="1501"/>
                    <a:pt x="668" y="1501"/>
                  </a:cubicBezTo>
                  <a:cubicBezTo>
                    <a:pt x="1049" y="1501"/>
                    <a:pt x="1346" y="1203"/>
                    <a:pt x="1346" y="834"/>
                  </a:cubicBezTo>
                  <a:lnTo>
                    <a:pt x="1346" y="667"/>
                  </a:lnTo>
                  <a:cubicBezTo>
                    <a:pt x="1358" y="596"/>
                    <a:pt x="1287" y="524"/>
                    <a:pt x="1192" y="524"/>
                  </a:cubicBezTo>
                  <a:cubicBezTo>
                    <a:pt x="1108" y="524"/>
                    <a:pt x="1037" y="596"/>
                    <a:pt x="1037" y="691"/>
                  </a:cubicBezTo>
                  <a:lnTo>
                    <a:pt x="1037" y="846"/>
                  </a:lnTo>
                  <a:cubicBezTo>
                    <a:pt x="1037" y="1048"/>
                    <a:pt x="870" y="1203"/>
                    <a:pt x="668" y="1203"/>
                  </a:cubicBezTo>
                  <a:cubicBezTo>
                    <a:pt x="477" y="1203"/>
                    <a:pt x="311" y="1048"/>
                    <a:pt x="311" y="846"/>
                  </a:cubicBezTo>
                  <a:lnTo>
                    <a:pt x="311" y="691"/>
                  </a:lnTo>
                  <a:cubicBezTo>
                    <a:pt x="311" y="489"/>
                    <a:pt x="477" y="334"/>
                    <a:pt x="668" y="334"/>
                  </a:cubicBezTo>
                  <a:cubicBezTo>
                    <a:pt x="763" y="334"/>
                    <a:pt x="834" y="250"/>
                    <a:pt x="834" y="167"/>
                  </a:cubicBezTo>
                  <a:cubicBezTo>
                    <a:pt x="834" y="72"/>
                    <a:pt x="763" y="0"/>
                    <a:pt x="6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26" name="Google Shape;12826;p83"/>
            <p:cNvSpPr/>
            <p:nvPr/>
          </p:nvSpPr>
          <p:spPr>
            <a:xfrm>
              <a:off x="5365677" y="1730002"/>
              <a:ext cx="109760" cy="96064"/>
            </a:xfrm>
            <a:custGeom>
              <a:avLst/>
              <a:gdLst/>
              <a:ahLst/>
              <a:cxnLst/>
              <a:rect l="l" t="t" r="r" b="b"/>
              <a:pathLst>
                <a:path w="3430" h="3002" extrusionOk="0">
                  <a:moveTo>
                    <a:pt x="1703" y="287"/>
                  </a:moveTo>
                  <a:cubicBezTo>
                    <a:pt x="2012" y="287"/>
                    <a:pt x="2393" y="430"/>
                    <a:pt x="2393" y="644"/>
                  </a:cubicBezTo>
                  <a:cubicBezTo>
                    <a:pt x="2393" y="823"/>
                    <a:pt x="2096" y="1168"/>
                    <a:pt x="1703" y="1168"/>
                  </a:cubicBezTo>
                  <a:cubicBezTo>
                    <a:pt x="1322" y="1168"/>
                    <a:pt x="1024" y="823"/>
                    <a:pt x="1024" y="644"/>
                  </a:cubicBezTo>
                  <a:cubicBezTo>
                    <a:pt x="1024" y="430"/>
                    <a:pt x="1393" y="287"/>
                    <a:pt x="1703" y="287"/>
                  </a:cubicBezTo>
                  <a:close/>
                  <a:moveTo>
                    <a:pt x="1727" y="2025"/>
                  </a:moveTo>
                  <a:cubicBezTo>
                    <a:pt x="1822" y="2025"/>
                    <a:pt x="1917" y="2025"/>
                    <a:pt x="2024" y="2037"/>
                  </a:cubicBezTo>
                  <a:cubicBezTo>
                    <a:pt x="2179" y="2061"/>
                    <a:pt x="2319" y="2073"/>
                    <a:pt x="2447" y="2073"/>
                  </a:cubicBezTo>
                  <a:cubicBezTo>
                    <a:pt x="2575" y="2073"/>
                    <a:pt x="2691" y="2061"/>
                    <a:pt x="2798" y="2037"/>
                  </a:cubicBezTo>
                  <a:lnTo>
                    <a:pt x="2798" y="2037"/>
                  </a:lnTo>
                  <a:cubicBezTo>
                    <a:pt x="2679" y="2406"/>
                    <a:pt x="2239" y="2692"/>
                    <a:pt x="1727" y="2692"/>
                  </a:cubicBezTo>
                  <a:cubicBezTo>
                    <a:pt x="1203" y="2692"/>
                    <a:pt x="762" y="2418"/>
                    <a:pt x="655" y="2037"/>
                  </a:cubicBezTo>
                  <a:lnTo>
                    <a:pt x="655" y="2037"/>
                  </a:lnTo>
                  <a:cubicBezTo>
                    <a:pt x="756" y="2061"/>
                    <a:pt x="869" y="2073"/>
                    <a:pt x="997" y="2073"/>
                  </a:cubicBezTo>
                  <a:cubicBezTo>
                    <a:pt x="1125" y="2073"/>
                    <a:pt x="1268" y="2061"/>
                    <a:pt x="1429" y="2037"/>
                  </a:cubicBezTo>
                  <a:cubicBezTo>
                    <a:pt x="1524" y="2025"/>
                    <a:pt x="1619" y="2025"/>
                    <a:pt x="1727" y="2025"/>
                  </a:cubicBezTo>
                  <a:close/>
                  <a:moveTo>
                    <a:pt x="1703" y="1"/>
                  </a:moveTo>
                  <a:cubicBezTo>
                    <a:pt x="1143" y="1"/>
                    <a:pt x="691" y="299"/>
                    <a:pt x="691" y="668"/>
                  </a:cubicBezTo>
                  <a:cubicBezTo>
                    <a:pt x="691" y="858"/>
                    <a:pt x="810" y="1073"/>
                    <a:pt x="988" y="1239"/>
                  </a:cubicBezTo>
                  <a:cubicBezTo>
                    <a:pt x="1155" y="1370"/>
                    <a:pt x="1334" y="1454"/>
                    <a:pt x="1548" y="1501"/>
                  </a:cubicBezTo>
                  <a:lnTo>
                    <a:pt x="1548" y="1739"/>
                  </a:lnTo>
                  <a:cubicBezTo>
                    <a:pt x="1488" y="1739"/>
                    <a:pt x="1429" y="1763"/>
                    <a:pt x="1369" y="1763"/>
                  </a:cubicBezTo>
                  <a:cubicBezTo>
                    <a:pt x="1243" y="1776"/>
                    <a:pt x="1126" y="1783"/>
                    <a:pt x="1019" y="1783"/>
                  </a:cubicBezTo>
                  <a:cubicBezTo>
                    <a:pt x="723" y="1783"/>
                    <a:pt x="507" y="1731"/>
                    <a:pt x="393" y="1608"/>
                  </a:cubicBezTo>
                  <a:cubicBezTo>
                    <a:pt x="298" y="1501"/>
                    <a:pt x="322" y="1382"/>
                    <a:pt x="322" y="1370"/>
                  </a:cubicBezTo>
                  <a:cubicBezTo>
                    <a:pt x="334" y="1275"/>
                    <a:pt x="274" y="1204"/>
                    <a:pt x="203" y="1180"/>
                  </a:cubicBezTo>
                  <a:cubicBezTo>
                    <a:pt x="190" y="1176"/>
                    <a:pt x="177" y="1174"/>
                    <a:pt x="165" y="1174"/>
                  </a:cubicBezTo>
                  <a:cubicBezTo>
                    <a:pt x="95" y="1174"/>
                    <a:pt x="32" y="1228"/>
                    <a:pt x="12" y="1299"/>
                  </a:cubicBezTo>
                  <a:cubicBezTo>
                    <a:pt x="0" y="1394"/>
                    <a:pt x="0" y="1620"/>
                    <a:pt x="155" y="1799"/>
                  </a:cubicBezTo>
                  <a:cubicBezTo>
                    <a:pt x="191" y="1835"/>
                    <a:pt x="238" y="1858"/>
                    <a:pt x="262" y="1894"/>
                  </a:cubicBezTo>
                  <a:cubicBezTo>
                    <a:pt x="310" y="2513"/>
                    <a:pt x="929" y="3001"/>
                    <a:pt x="1691" y="3001"/>
                  </a:cubicBezTo>
                  <a:cubicBezTo>
                    <a:pt x="2453" y="3001"/>
                    <a:pt x="3072" y="2513"/>
                    <a:pt x="3120" y="1894"/>
                  </a:cubicBezTo>
                  <a:cubicBezTo>
                    <a:pt x="3167" y="1858"/>
                    <a:pt x="3191" y="1835"/>
                    <a:pt x="3227" y="1799"/>
                  </a:cubicBezTo>
                  <a:cubicBezTo>
                    <a:pt x="3417" y="1620"/>
                    <a:pt x="3429" y="1406"/>
                    <a:pt x="3405" y="1299"/>
                  </a:cubicBezTo>
                  <a:cubicBezTo>
                    <a:pt x="3396" y="1223"/>
                    <a:pt x="3333" y="1169"/>
                    <a:pt x="3266" y="1169"/>
                  </a:cubicBezTo>
                  <a:cubicBezTo>
                    <a:pt x="3249" y="1169"/>
                    <a:pt x="3232" y="1173"/>
                    <a:pt x="3215" y="1180"/>
                  </a:cubicBezTo>
                  <a:cubicBezTo>
                    <a:pt x="3120" y="1192"/>
                    <a:pt x="3060" y="1275"/>
                    <a:pt x="3096" y="1370"/>
                  </a:cubicBezTo>
                  <a:cubicBezTo>
                    <a:pt x="3096" y="1370"/>
                    <a:pt x="3108" y="1501"/>
                    <a:pt x="3012" y="1608"/>
                  </a:cubicBezTo>
                  <a:cubicBezTo>
                    <a:pt x="2905" y="1725"/>
                    <a:pt x="2682" y="1781"/>
                    <a:pt x="2375" y="1781"/>
                  </a:cubicBezTo>
                  <a:cubicBezTo>
                    <a:pt x="2275" y="1781"/>
                    <a:pt x="2165" y="1775"/>
                    <a:pt x="2048" y="1763"/>
                  </a:cubicBezTo>
                  <a:cubicBezTo>
                    <a:pt x="1989" y="1739"/>
                    <a:pt x="1929" y="1739"/>
                    <a:pt x="1869" y="1739"/>
                  </a:cubicBezTo>
                  <a:lnTo>
                    <a:pt x="1869" y="1501"/>
                  </a:lnTo>
                  <a:cubicBezTo>
                    <a:pt x="2060" y="1477"/>
                    <a:pt x="2250" y="1382"/>
                    <a:pt x="2417" y="1239"/>
                  </a:cubicBezTo>
                  <a:cubicBezTo>
                    <a:pt x="2620" y="1073"/>
                    <a:pt x="2715" y="858"/>
                    <a:pt x="2715" y="668"/>
                  </a:cubicBezTo>
                  <a:cubicBezTo>
                    <a:pt x="2715" y="299"/>
                    <a:pt x="2274" y="1"/>
                    <a:pt x="17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827" name="Google Shape;12827;p83"/>
          <p:cNvGrpSpPr/>
          <p:nvPr/>
        </p:nvGrpSpPr>
        <p:grpSpPr>
          <a:xfrm>
            <a:off x="7728786" y="2000877"/>
            <a:ext cx="465365" cy="462336"/>
            <a:chOff x="5796589" y="1500658"/>
            <a:chExt cx="349024" cy="346752"/>
          </a:xfrm>
          <a:solidFill>
            <a:srgbClr val="D2DE00"/>
          </a:solidFill>
        </p:grpSpPr>
        <p:sp>
          <p:nvSpPr>
            <p:cNvPr id="12828" name="Google Shape;12828;p83"/>
            <p:cNvSpPr/>
            <p:nvPr/>
          </p:nvSpPr>
          <p:spPr>
            <a:xfrm>
              <a:off x="6089933" y="1500658"/>
              <a:ext cx="11104" cy="20992"/>
            </a:xfrm>
            <a:custGeom>
              <a:avLst/>
              <a:gdLst/>
              <a:ahLst/>
              <a:cxnLst/>
              <a:rect l="l" t="t" r="r" b="b"/>
              <a:pathLst>
                <a:path w="347" h="656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155"/>
                    <a:pt x="1" y="310"/>
                    <a:pt x="13" y="500"/>
                  </a:cubicBezTo>
                  <a:cubicBezTo>
                    <a:pt x="13" y="596"/>
                    <a:pt x="84" y="655"/>
                    <a:pt x="180" y="655"/>
                  </a:cubicBezTo>
                  <a:lnTo>
                    <a:pt x="191" y="655"/>
                  </a:lnTo>
                  <a:cubicBezTo>
                    <a:pt x="287" y="655"/>
                    <a:pt x="346" y="572"/>
                    <a:pt x="346" y="489"/>
                  </a:cubicBezTo>
                  <a:cubicBezTo>
                    <a:pt x="322" y="298"/>
                    <a:pt x="322" y="155"/>
                    <a:pt x="322" y="155"/>
                  </a:cubicBez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2829" name="Google Shape;12829;p83"/>
            <p:cNvGrpSpPr/>
            <p:nvPr/>
          </p:nvGrpSpPr>
          <p:grpSpPr>
            <a:xfrm>
              <a:off x="5796589" y="1500658"/>
              <a:ext cx="349024" cy="346752"/>
              <a:chOff x="5796589" y="1500658"/>
              <a:chExt cx="349024" cy="346752"/>
            </a:xfrm>
            <a:grpFill/>
          </p:grpSpPr>
          <p:sp>
            <p:nvSpPr>
              <p:cNvPr id="12830" name="Google Shape;12830;p83"/>
              <p:cNvSpPr/>
              <p:nvPr/>
            </p:nvSpPr>
            <p:spPr>
              <a:xfrm>
                <a:off x="5893357" y="1544018"/>
                <a:ext cx="14496" cy="1532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9" extrusionOk="0">
                    <a:moveTo>
                      <a:pt x="271" y="1"/>
                    </a:moveTo>
                    <a:cubicBezTo>
                      <a:pt x="211" y="1"/>
                      <a:pt x="149" y="34"/>
                      <a:pt x="131" y="86"/>
                    </a:cubicBezTo>
                    <a:cubicBezTo>
                      <a:pt x="131" y="86"/>
                      <a:pt x="96" y="146"/>
                      <a:pt x="36" y="229"/>
                    </a:cubicBezTo>
                    <a:cubicBezTo>
                      <a:pt x="0" y="312"/>
                      <a:pt x="12" y="408"/>
                      <a:pt x="84" y="455"/>
                    </a:cubicBezTo>
                    <a:cubicBezTo>
                      <a:pt x="119" y="467"/>
                      <a:pt x="143" y="479"/>
                      <a:pt x="167" y="479"/>
                    </a:cubicBezTo>
                    <a:cubicBezTo>
                      <a:pt x="238" y="479"/>
                      <a:pt x="274" y="455"/>
                      <a:pt x="310" y="408"/>
                    </a:cubicBezTo>
                    <a:cubicBezTo>
                      <a:pt x="381" y="312"/>
                      <a:pt x="417" y="229"/>
                      <a:pt x="417" y="217"/>
                    </a:cubicBezTo>
                    <a:cubicBezTo>
                      <a:pt x="453" y="146"/>
                      <a:pt x="417" y="50"/>
                      <a:pt x="334" y="15"/>
                    </a:cubicBezTo>
                    <a:cubicBezTo>
                      <a:pt x="315" y="5"/>
                      <a:pt x="293" y="1"/>
                      <a:pt x="271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831" name="Google Shape;12831;p83"/>
              <p:cNvSpPr/>
              <p:nvPr/>
            </p:nvSpPr>
            <p:spPr>
              <a:xfrm>
                <a:off x="5905165" y="1696114"/>
                <a:ext cx="32416" cy="3776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180" extrusionOk="0">
                    <a:moveTo>
                      <a:pt x="524" y="334"/>
                    </a:moveTo>
                    <a:cubicBezTo>
                      <a:pt x="620" y="334"/>
                      <a:pt x="703" y="405"/>
                      <a:pt x="703" y="512"/>
                    </a:cubicBezTo>
                    <a:lnTo>
                      <a:pt x="703" y="679"/>
                    </a:lnTo>
                    <a:cubicBezTo>
                      <a:pt x="703" y="774"/>
                      <a:pt x="620" y="858"/>
                      <a:pt x="524" y="858"/>
                    </a:cubicBezTo>
                    <a:cubicBezTo>
                      <a:pt x="417" y="858"/>
                      <a:pt x="346" y="774"/>
                      <a:pt x="346" y="679"/>
                    </a:cubicBezTo>
                    <a:lnTo>
                      <a:pt x="346" y="512"/>
                    </a:lnTo>
                    <a:cubicBezTo>
                      <a:pt x="346" y="405"/>
                      <a:pt x="417" y="334"/>
                      <a:pt x="524" y="334"/>
                    </a:cubicBezTo>
                    <a:close/>
                    <a:moveTo>
                      <a:pt x="500" y="0"/>
                    </a:moveTo>
                    <a:cubicBezTo>
                      <a:pt x="239" y="0"/>
                      <a:pt x="0" y="227"/>
                      <a:pt x="0" y="512"/>
                    </a:cubicBezTo>
                    <a:lnTo>
                      <a:pt x="0" y="679"/>
                    </a:lnTo>
                    <a:cubicBezTo>
                      <a:pt x="0" y="941"/>
                      <a:pt x="215" y="1179"/>
                      <a:pt x="500" y="1179"/>
                    </a:cubicBezTo>
                    <a:cubicBezTo>
                      <a:pt x="774" y="1179"/>
                      <a:pt x="1012" y="953"/>
                      <a:pt x="1012" y="679"/>
                    </a:cubicBezTo>
                    <a:lnTo>
                      <a:pt x="1012" y="512"/>
                    </a:lnTo>
                    <a:cubicBezTo>
                      <a:pt x="1012" y="227"/>
                      <a:pt x="786" y="0"/>
                      <a:pt x="500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832" name="Google Shape;12832;p83"/>
              <p:cNvSpPr/>
              <p:nvPr/>
            </p:nvSpPr>
            <p:spPr>
              <a:xfrm>
                <a:off x="6003085" y="1696114"/>
                <a:ext cx="32416" cy="3776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180" extrusionOk="0">
                    <a:moveTo>
                      <a:pt x="512" y="334"/>
                    </a:moveTo>
                    <a:cubicBezTo>
                      <a:pt x="619" y="334"/>
                      <a:pt x="691" y="405"/>
                      <a:pt x="691" y="512"/>
                    </a:cubicBezTo>
                    <a:lnTo>
                      <a:pt x="691" y="679"/>
                    </a:lnTo>
                    <a:cubicBezTo>
                      <a:pt x="691" y="774"/>
                      <a:pt x="619" y="858"/>
                      <a:pt x="512" y="858"/>
                    </a:cubicBezTo>
                    <a:cubicBezTo>
                      <a:pt x="405" y="858"/>
                      <a:pt x="334" y="774"/>
                      <a:pt x="334" y="679"/>
                    </a:cubicBezTo>
                    <a:lnTo>
                      <a:pt x="334" y="512"/>
                    </a:lnTo>
                    <a:cubicBezTo>
                      <a:pt x="334" y="405"/>
                      <a:pt x="405" y="334"/>
                      <a:pt x="512" y="334"/>
                    </a:cubicBezTo>
                    <a:close/>
                    <a:moveTo>
                      <a:pt x="512" y="0"/>
                    </a:moveTo>
                    <a:cubicBezTo>
                      <a:pt x="238" y="0"/>
                      <a:pt x="0" y="227"/>
                      <a:pt x="0" y="512"/>
                    </a:cubicBezTo>
                    <a:lnTo>
                      <a:pt x="0" y="679"/>
                    </a:lnTo>
                    <a:cubicBezTo>
                      <a:pt x="0" y="941"/>
                      <a:pt x="227" y="1179"/>
                      <a:pt x="512" y="1179"/>
                    </a:cubicBezTo>
                    <a:cubicBezTo>
                      <a:pt x="798" y="1179"/>
                      <a:pt x="1012" y="953"/>
                      <a:pt x="1012" y="679"/>
                    </a:cubicBezTo>
                    <a:lnTo>
                      <a:pt x="1012" y="512"/>
                    </a:lnTo>
                    <a:cubicBezTo>
                      <a:pt x="1012" y="227"/>
                      <a:pt x="786" y="0"/>
                      <a:pt x="512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833" name="Google Shape;12833;p83"/>
              <p:cNvSpPr/>
              <p:nvPr/>
            </p:nvSpPr>
            <p:spPr>
              <a:xfrm>
                <a:off x="5796589" y="1500658"/>
                <a:ext cx="349024" cy="346752"/>
              </a:xfrm>
              <a:custGeom>
                <a:avLst/>
                <a:gdLst/>
                <a:ahLst/>
                <a:cxnLst/>
                <a:rect l="l" t="t" r="r" b="b"/>
                <a:pathLst>
                  <a:path w="10907" h="10836" extrusionOk="0">
                    <a:moveTo>
                      <a:pt x="8215" y="4060"/>
                    </a:moveTo>
                    <a:lnTo>
                      <a:pt x="8215" y="4060"/>
                    </a:lnTo>
                    <a:cubicBezTo>
                      <a:pt x="7977" y="4227"/>
                      <a:pt x="7739" y="4430"/>
                      <a:pt x="7525" y="4668"/>
                    </a:cubicBezTo>
                    <a:cubicBezTo>
                      <a:pt x="7453" y="4596"/>
                      <a:pt x="7382" y="4525"/>
                      <a:pt x="7287" y="4441"/>
                    </a:cubicBezTo>
                    <a:cubicBezTo>
                      <a:pt x="7513" y="4358"/>
                      <a:pt x="7823" y="4203"/>
                      <a:pt x="8215" y="4060"/>
                    </a:cubicBezTo>
                    <a:close/>
                    <a:moveTo>
                      <a:pt x="2631" y="4072"/>
                    </a:moveTo>
                    <a:lnTo>
                      <a:pt x="2631" y="4072"/>
                    </a:lnTo>
                    <a:cubicBezTo>
                      <a:pt x="3036" y="4203"/>
                      <a:pt x="3358" y="4358"/>
                      <a:pt x="3560" y="4465"/>
                    </a:cubicBezTo>
                    <a:cubicBezTo>
                      <a:pt x="3465" y="4537"/>
                      <a:pt x="3393" y="4608"/>
                      <a:pt x="3322" y="4680"/>
                    </a:cubicBezTo>
                    <a:cubicBezTo>
                      <a:pt x="3108" y="4430"/>
                      <a:pt x="2870" y="4239"/>
                      <a:pt x="2631" y="4072"/>
                    </a:cubicBezTo>
                    <a:close/>
                    <a:moveTo>
                      <a:pt x="1357" y="3775"/>
                    </a:moveTo>
                    <a:lnTo>
                      <a:pt x="1357" y="3775"/>
                    </a:lnTo>
                    <a:cubicBezTo>
                      <a:pt x="1738" y="3906"/>
                      <a:pt x="2608" y="4263"/>
                      <a:pt x="3120" y="4953"/>
                    </a:cubicBezTo>
                    <a:cubicBezTo>
                      <a:pt x="3060" y="5049"/>
                      <a:pt x="3001" y="5168"/>
                      <a:pt x="2941" y="5287"/>
                    </a:cubicBezTo>
                    <a:cubicBezTo>
                      <a:pt x="1655" y="5192"/>
                      <a:pt x="1393" y="4215"/>
                      <a:pt x="1357" y="3775"/>
                    </a:cubicBezTo>
                    <a:close/>
                    <a:moveTo>
                      <a:pt x="9513" y="3775"/>
                    </a:moveTo>
                    <a:cubicBezTo>
                      <a:pt x="9466" y="4215"/>
                      <a:pt x="9216" y="5192"/>
                      <a:pt x="7918" y="5299"/>
                    </a:cubicBezTo>
                    <a:cubicBezTo>
                      <a:pt x="7870" y="5180"/>
                      <a:pt x="7811" y="5061"/>
                      <a:pt x="7739" y="4953"/>
                    </a:cubicBezTo>
                    <a:cubicBezTo>
                      <a:pt x="8275" y="4263"/>
                      <a:pt x="9120" y="3906"/>
                      <a:pt x="9513" y="3775"/>
                    </a:cubicBezTo>
                    <a:close/>
                    <a:moveTo>
                      <a:pt x="5429" y="8823"/>
                    </a:moveTo>
                    <a:cubicBezTo>
                      <a:pt x="5775" y="8823"/>
                      <a:pt x="5953" y="8966"/>
                      <a:pt x="5953" y="9025"/>
                    </a:cubicBezTo>
                    <a:cubicBezTo>
                      <a:pt x="5953" y="9132"/>
                      <a:pt x="5727" y="9359"/>
                      <a:pt x="5429" y="9359"/>
                    </a:cubicBezTo>
                    <a:cubicBezTo>
                      <a:pt x="5132" y="9347"/>
                      <a:pt x="4906" y="9121"/>
                      <a:pt x="4906" y="9025"/>
                    </a:cubicBezTo>
                    <a:cubicBezTo>
                      <a:pt x="4906" y="8966"/>
                      <a:pt x="5084" y="8823"/>
                      <a:pt x="5429" y="8823"/>
                    </a:cubicBezTo>
                    <a:close/>
                    <a:moveTo>
                      <a:pt x="5429" y="4251"/>
                    </a:moveTo>
                    <a:cubicBezTo>
                      <a:pt x="6287" y="4251"/>
                      <a:pt x="6930" y="4465"/>
                      <a:pt x="7322" y="4918"/>
                    </a:cubicBezTo>
                    <a:cubicBezTo>
                      <a:pt x="7644" y="5311"/>
                      <a:pt x="7811" y="5894"/>
                      <a:pt x="7811" y="6620"/>
                    </a:cubicBezTo>
                    <a:cubicBezTo>
                      <a:pt x="7811" y="7442"/>
                      <a:pt x="7644" y="7644"/>
                      <a:pt x="7215" y="8168"/>
                    </a:cubicBezTo>
                    <a:cubicBezTo>
                      <a:pt x="7132" y="8287"/>
                      <a:pt x="7001" y="8418"/>
                      <a:pt x="6882" y="8585"/>
                    </a:cubicBezTo>
                    <a:cubicBezTo>
                      <a:pt x="6870" y="8537"/>
                      <a:pt x="6858" y="8478"/>
                      <a:pt x="6822" y="8430"/>
                    </a:cubicBezTo>
                    <a:cubicBezTo>
                      <a:pt x="6797" y="8379"/>
                      <a:pt x="6740" y="8339"/>
                      <a:pt x="6684" y="8339"/>
                    </a:cubicBezTo>
                    <a:cubicBezTo>
                      <a:pt x="6662" y="8339"/>
                      <a:pt x="6640" y="8345"/>
                      <a:pt x="6620" y="8359"/>
                    </a:cubicBezTo>
                    <a:cubicBezTo>
                      <a:pt x="6549" y="8406"/>
                      <a:pt x="6501" y="8490"/>
                      <a:pt x="6549" y="8561"/>
                    </a:cubicBezTo>
                    <a:cubicBezTo>
                      <a:pt x="6608" y="8668"/>
                      <a:pt x="6620" y="8787"/>
                      <a:pt x="6620" y="8906"/>
                    </a:cubicBezTo>
                    <a:cubicBezTo>
                      <a:pt x="6620" y="9502"/>
                      <a:pt x="6275" y="9823"/>
                      <a:pt x="5572" y="9847"/>
                    </a:cubicBezTo>
                    <a:lnTo>
                      <a:pt x="5572" y="9644"/>
                    </a:lnTo>
                    <a:cubicBezTo>
                      <a:pt x="5965" y="9561"/>
                      <a:pt x="6263" y="9263"/>
                      <a:pt x="6263" y="9013"/>
                    </a:cubicBezTo>
                    <a:cubicBezTo>
                      <a:pt x="6263" y="8716"/>
                      <a:pt x="5906" y="8490"/>
                      <a:pt x="5429" y="8490"/>
                    </a:cubicBezTo>
                    <a:cubicBezTo>
                      <a:pt x="4953" y="8490"/>
                      <a:pt x="4596" y="8716"/>
                      <a:pt x="4596" y="9013"/>
                    </a:cubicBezTo>
                    <a:cubicBezTo>
                      <a:pt x="4596" y="9263"/>
                      <a:pt x="4894" y="9585"/>
                      <a:pt x="5275" y="9644"/>
                    </a:cubicBezTo>
                    <a:lnTo>
                      <a:pt x="5275" y="9847"/>
                    </a:lnTo>
                    <a:cubicBezTo>
                      <a:pt x="4584" y="9799"/>
                      <a:pt x="4239" y="9502"/>
                      <a:pt x="4239" y="8906"/>
                    </a:cubicBezTo>
                    <a:cubicBezTo>
                      <a:pt x="4239" y="8382"/>
                      <a:pt x="4775" y="7954"/>
                      <a:pt x="5441" y="7954"/>
                    </a:cubicBezTo>
                    <a:cubicBezTo>
                      <a:pt x="5679" y="7954"/>
                      <a:pt x="5906" y="8013"/>
                      <a:pt x="6108" y="8120"/>
                    </a:cubicBezTo>
                    <a:cubicBezTo>
                      <a:pt x="6134" y="8135"/>
                      <a:pt x="6162" y="8142"/>
                      <a:pt x="6188" y="8142"/>
                    </a:cubicBezTo>
                    <a:cubicBezTo>
                      <a:pt x="6245" y="8142"/>
                      <a:pt x="6298" y="8110"/>
                      <a:pt x="6322" y="8061"/>
                    </a:cubicBezTo>
                    <a:cubicBezTo>
                      <a:pt x="6370" y="7990"/>
                      <a:pt x="6334" y="7882"/>
                      <a:pt x="6263" y="7859"/>
                    </a:cubicBezTo>
                    <a:cubicBezTo>
                      <a:pt x="6025" y="7716"/>
                      <a:pt x="5739" y="7656"/>
                      <a:pt x="5441" y="7656"/>
                    </a:cubicBezTo>
                    <a:cubicBezTo>
                      <a:pt x="4739" y="7656"/>
                      <a:pt x="4144" y="8061"/>
                      <a:pt x="3965" y="8597"/>
                    </a:cubicBezTo>
                    <a:cubicBezTo>
                      <a:pt x="3846" y="8430"/>
                      <a:pt x="3727" y="8299"/>
                      <a:pt x="3643" y="8180"/>
                    </a:cubicBezTo>
                    <a:cubicBezTo>
                      <a:pt x="3215" y="7644"/>
                      <a:pt x="3048" y="7454"/>
                      <a:pt x="3048" y="6632"/>
                    </a:cubicBezTo>
                    <a:cubicBezTo>
                      <a:pt x="3048" y="5894"/>
                      <a:pt x="3215" y="5323"/>
                      <a:pt x="3536" y="4942"/>
                    </a:cubicBezTo>
                    <a:cubicBezTo>
                      <a:pt x="3929" y="4477"/>
                      <a:pt x="4560" y="4251"/>
                      <a:pt x="5429" y="4251"/>
                    </a:cubicBezTo>
                    <a:close/>
                    <a:moveTo>
                      <a:pt x="4596" y="10025"/>
                    </a:moveTo>
                    <a:cubicBezTo>
                      <a:pt x="4822" y="10121"/>
                      <a:pt x="5108" y="10180"/>
                      <a:pt x="5429" y="10180"/>
                    </a:cubicBezTo>
                    <a:cubicBezTo>
                      <a:pt x="5751" y="10180"/>
                      <a:pt x="6037" y="10133"/>
                      <a:pt x="6263" y="10025"/>
                    </a:cubicBezTo>
                    <a:lnTo>
                      <a:pt x="6263" y="10025"/>
                    </a:lnTo>
                    <a:cubicBezTo>
                      <a:pt x="6179" y="10383"/>
                      <a:pt x="5906" y="10537"/>
                      <a:pt x="5429" y="10537"/>
                    </a:cubicBezTo>
                    <a:cubicBezTo>
                      <a:pt x="4953" y="10537"/>
                      <a:pt x="4691" y="10371"/>
                      <a:pt x="4596" y="10025"/>
                    </a:cubicBezTo>
                    <a:close/>
                    <a:moveTo>
                      <a:pt x="1560" y="0"/>
                    </a:moveTo>
                    <a:cubicBezTo>
                      <a:pt x="1465" y="0"/>
                      <a:pt x="1393" y="72"/>
                      <a:pt x="1393" y="155"/>
                    </a:cubicBezTo>
                    <a:cubicBezTo>
                      <a:pt x="1393" y="512"/>
                      <a:pt x="1334" y="1524"/>
                      <a:pt x="1096" y="1917"/>
                    </a:cubicBezTo>
                    <a:cubicBezTo>
                      <a:pt x="834" y="1691"/>
                      <a:pt x="619" y="1441"/>
                      <a:pt x="500" y="1120"/>
                    </a:cubicBezTo>
                    <a:cubicBezTo>
                      <a:pt x="322" y="691"/>
                      <a:pt x="357" y="346"/>
                      <a:pt x="357" y="334"/>
                    </a:cubicBezTo>
                    <a:cubicBezTo>
                      <a:pt x="369" y="250"/>
                      <a:pt x="298" y="167"/>
                      <a:pt x="214" y="155"/>
                    </a:cubicBezTo>
                    <a:cubicBezTo>
                      <a:pt x="208" y="154"/>
                      <a:pt x="202" y="154"/>
                      <a:pt x="196" y="154"/>
                    </a:cubicBezTo>
                    <a:cubicBezTo>
                      <a:pt x="121" y="154"/>
                      <a:pt x="58" y="220"/>
                      <a:pt x="36" y="286"/>
                    </a:cubicBezTo>
                    <a:cubicBezTo>
                      <a:pt x="36" y="310"/>
                      <a:pt x="0" y="727"/>
                      <a:pt x="203" y="1215"/>
                    </a:cubicBezTo>
                    <a:cubicBezTo>
                      <a:pt x="393" y="1679"/>
                      <a:pt x="834" y="2286"/>
                      <a:pt x="1858" y="2656"/>
                    </a:cubicBezTo>
                    <a:cubicBezTo>
                      <a:pt x="3286" y="3179"/>
                      <a:pt x="4084" y="3775"/>
                      <a:pt x="4382" y="4025"/>
                    </a:cubicBezTo>
                    <a:cubicBezTo>
                      <a:pt x="4227" y="4084"/>
                      <a:pt x="4060" y="4144"/>
                      <a:pt x="3905" y="4215"/>
                    </a:cubicBezTo>
                    <a:cubicBezTo>
                      <a:pt x="3596" y="4060"/>
                      <a:pt x="2417" y="3465"/>
                      <a:pt x="1250" y="3370"/>
                    </a:cubicBezTo>
                    <a:cubicBezTo>
                      <a:pt x="1203" y="3370"/>
                      <a:pt x="1155" y="3394"/>
                      <a:pt x="1131" y="3418"/>
                    </a:cubicBezTo>
                    <a:cubicBezTo>
                      <a:pt x="1096" y="3453"/>
                      <a:pt x="1084" y="3489"/>
                      <a:pt x="1072" y="3537"/>
                    </a:cubicBezTo>
                    <a:cubicBezTo>
                      <a:pt x="1072" y="3548"/>
                      <a:pt x="1048" y="4025"/>
                      <a:pt x="1286" y="4537"/>
                    </a:cubicBezTo>
                    <a:cubicBezTo>
                      <a:pt x="1500" y="4965"/>
                      <a:pt x="1941" y="5501"/>
                      <a:pt x="2893" y="5596"/>
                    </a:cubicBezTo>
                    <a:cubicBezTo>
                      <a:pt x="2822" y="5894"/>
                      <a:pt x="2774" y="6227"/>
                      <a:pt x="2774" y="6608"/>
                    </a:cubicBezTo>
                    <a:cubicBezTo>
                      <a:pt x="2774" y="7537"/>
                      <a:pt x="2989" y="7799"/>
                      <a:pt x="3453" y="8359"/>
                    </a:cubicBezTo>
                    <a:cubicBezTo>
                      <a:pt x="3596" y="8537"/>
                      <a:pt x="3774" y="8763"/>
                      <a:pt x="3989" y="9049"/>
                    </a:cubicBezTo>
                    <a:cubicBezTo>
                      <a:pt x="4013" y="9359"/>
                      <a:pt x="4120" y="9609"/>
                      <a:pt x="4322" y="9787"/>
                    </a:cubicBezTo>
                    <a:cubicBezTo>
                      <a:pt x="4346" y="10454"/>
                      <a:pt x="4763" y="10835"/>
                      <a:pt x="5501" y="10835"/>
                    </a:cubicBezTo>
                    <a:cubicBezTo>
                      <a:pt x="6251" y="10835"/>
                      <a:pt x="6668" y="10454"/>
                      <a:pt x="6680" y="9787"/>
                    </a:cubicBezTo>
                    <a:cubicBezTo>
                      <a:pt x="6870" y="9597"/>
                      <a:pt x="6989" y="9347"/>
                      <a:pt x="7025" y="9049"/>
                    </a:cubicBezTo>
                    <a:cubicBezTo>
                      <a:pt x="7227" y="8763"/>
                      <a:pt x="7406" y="8537"/>
                      <a:pt x="7561" y="8359"/>
                    </a:cubicBezTo>
                    <a:cubicBezTo>
                      <a:pt x="8013" y="7799"/>
                      <a:pt x="8227" y="7537"/>
                      <a:pt x="8227" y="6608"/>
                    </a:cubicBezTo>
                    <a:cubicBezTo>
                      <a:pt x="8227" y="6227"/>
                      <a:pt x="8180" y="5894"/>
                      <a:pt x="8108" y="5596"/>
                    </a:cubicBezTo>
                    <a:cubicBezTo>
                      <a:pt x="9061" y="5489"/>
                      <a:pt x="9501" y="4965"/>
                      <a:pt x="9716" y="4537"/>
                    </a:cubicBezTo>
                    <a:cubicBezTo>
                      <a:pt x="9954" y="4049"/>
                      <a:pt x="9942" y="3572"/>
                      <a:pt x="9942" y="3537"/>
                    </a:cubicBezTo>
                    <a:cubicBezTo>
                      <a:pt x="9942" y="3489"/>
                      <a:pt x="9918" y="3453"/>
                      <a:pt x="9882" y="3418"/>
                    </a:cubicBezTo>
                    <a:cubicBezTo>
                      <a:pt x="9847" y="3394"/>
                      <a:pt x="9799" y="3370"/>
                      <a:pt x="9763" y="3370"/>
                    </a:cubicBezTo>
                    <a:cubicBezTo>
                      <a:pt x="8585" y="3477"/>
                      <a:pt x="7406" y="4060"/>
                      <a:pt x="7096" y="4215"/>
                    </a:cubicBezTo>
                    <a:cubicBezTo>
                      <a:pt x="6941" y="4144"/>
                      <a:pt x="6799" y="4072"/>
                      <a:pt x="6620" y="4025"/>
                    </a:cubicBezTo>
                    <a:cubicBezTo>
                      <a:pt x="6918" y="3775"/>
                      <a:pt x="7703" y="3179"/>
                      <a:pt x="9144" y="2656"/>
                    </a:cubicBezTo>
                    <a:cubicBezTo>
                      <a:pt x="10180" y="2286"/>
                      <a:pt x="10609" y="1667"/>
                      <a:pt x="10799" y="1215"/>
                    </a:cubicBezTo>
                    <a:cubicBezTo>
                      <a:pt x="10906" y="739"/>
                      <a:pt x="10859" y="322"/>
                      <a:pt x="10859" y="310"/>
                    </a:cubicBezTo>
                    <a:cubicBezTo>
                      <a:pt x="10849" y="229"/>
                      <a:pt x="10795" y="174"/>
                      <a:pt x="10721" y="174"/>
                    </a:cubicBezTo>
                    <a:cubicBezTo>
                      <a:pt x="10708" y="174"/>
                      <a:pt x="10694" y="175"/>
                      <a:pt x="10680" y="179"/>
                    </a:cubicBezTo>
                    <a:cubicBezTo>
                      <a:pt x="10597" y="191"/>
                      <a:pt x="10537" y="262"/>
                      <a:pt x="10549" y="346"/>
                    </a:cubicBezTo>
                    <a:cubicBezTo>
                      <a:pt x="10549" y="346"/>
                      <a:pt x="10585" y="715"/>
                      <a:pt x="10406" y="1143"/>
                    </a:cubicBezTo>
                    <a:cubicBezTo>
                      <a:pt x="10263" y="1453"/>
                      <a:pt x="10073" y="1703"/>
                      <a:pt x="9811" y="1929"/>
                    </a:cubicBezTo>
                    <a:cubicBezTo>
                      <a:pt x="9716" y="1786"/>
                      <a:pt x="9620" y="1513"/>
                      <a:pt x="9585" y="1167"/>
                    </a:cubicBezTo>
                    <a:cubicBezTo>
                      <a:pt x="9574" y="1091"/>
                      <a:pt x="9503" y="1035"/>
                      <a:pt x="9427" y="1035"/>
                    </a:cubicBezTo>
                    <a:cubicBezTo>
                      <a:pt x="9420" y="1035"/>
                      <a:pt x="9413" y="1035"/>
                      <a:pt x="9406" y="1036"/>
                    </a:cubicBezTo>
                    <a:cubicBezTo>
                      <a:pt x="9311" y="1048"/>
                      <a:pt x="9251" y="1132"/>
                      <a:pt x="9263" y="1215"/>
                    </a:cubicBezTo>
                    <a:cubicBezTo>
                      <a:pt x="9323" y="1620"/>
                      <a:pt x="9418" y="1929"/>
                      <a:pt x="9549" y="2120"/>
                    </a:cubicBezTo>
                    <a:cubicBezTo>
                      <a:pt x="9370" y="2227"/>
                      <a:pt x="9180" y="2334"/>
                      <a:pt x="8954" y="2405"/>
                    </a:cubicBezTo>
                    <a:cubicBezTo>
                      <a:pt x="8704" y="2501"/>
                      <a:pt x="8465" y="2596"/>
                      <a:pt x="8239" y="2691"/>
                    </a:cubicBezTo>
                    <a:cubicBezTo>
                      <a:pt x="8573" y="2191"/>
                      <a:pt x="8763" y="1739"/>
                      <a:pt x="8549" y="1060"/>
                    </a:cubicBezTo>
                    <a:cubicBezTo>
                      <a:pt x="8530" y="996"/>
                      <a:pt x="8470" y="953"/>
                      <a:pt x="8410" y="953"/>
                    </a:cubicBezTo>
                    <a:cubicBezTo>
                      <a:pt x="8392" y="953"/>
                      <a:pt x="8375" y="957"/>
                      <a:pt x="8358" y="965"/>
                    </a:cubicBezTo>
                    <a:cubicBezTo>
                      <a:pt x="8275" y="989"/>
                      <a:pt x="8227" y="1084"/>
                      <a:pt x="8251" y="1155"/>
                    </a:cubicBezTo>
                    <a:cubicBezTo>
                      <a:pt x="8358" y="1513"/>
                      <a:pt x="8346" y="1798"/>
                      <a:pt x="8239" y="2060"/>
                    </a:cubicBezTo>
                    <a:cubicBezTo>
                      <a:pt x="7918" y="1870"/>
                      <a:pt x="7739" y="1489"/>
                      <a:pt x="7739" y="1465"/>
                    </a:cubicBezTo>
                    <a:cubicBezTo>
                      <a:pt x="7713" y="1413"/>
                      <a:pt x="7651" y="1374"/>
                      <a:pt x="7591" y="1374"/>
                    </a:cubicBezTo>
                    <a:cubicBezTo>
                      <a:pt x="7568" y="1374"/>
                      <a:pt x="7545" y="1380"/>
                      <a:pt x="7525" y="1393"/>
                    </a:cubicBezTo>
                    <a:cubicBezTo>
                      <a:pt x="7453" y="1417"/>
                      <a:pt x="7406" y="1524"/>
                      <a:pt x="7453" y="1596"/>
                    </a:cubicBezTo>
                    <a:cubicBezTo>
                      <a:pt x="7465" y="1620"/>
                      <a:pt x="7692" y="2096"/>
                      <a:pt x="8108" y="2346"/>
                    </a:cubicBezTo>
                    <a:cubicBezTo>
                      <a:pt x="8001" y="2525"/>
                      <a:pt x="7858" y="2715"/>
                      <a:pt x="7703" y="2929"/>
                    </a:cubicBezTo>
                    <a:lnTo>
                      <a:pt x="7656" y="2989"/>
                    </a:lnTo>
                    <a:cubicBezTo>
                      <a:pt x="6703" y="3477"/>
                      <a:pt x="6263" y="3918"/>
                      <a:pt x="6191" y="3977"/>
                    </a:cubicBezTo>
                    <a:cubicBezTo>
                      <a:pt x="5965" y="3941"/>
                      <a:pt x="5727" y="3918"/>
                      <a:pt x="5453" y="3918"/>
                    </a:cubicBezTo>
                    <a:cubicBezTo>
                      <a:pt x="5191" y="3918"/>
                      <a:pt x="4953" y="3941"/>
                      <a:pt x="4727" y="3977"/>
                    </a:cubicBezTo>
                    <a:cubicBezTo>
                      <a:pt x="4667" y="3906"/>
                      <a:pt x="4203" y="3477"/>
                      <a:pt x="3251" y="2989"/>
                    </a:cubicBezTo>
                    <a:lnTo>
                      <a:pt x="3215" y="2929"/>
                    </a:lnTo>
                    <a:cubicBezTo>
                      <a:pt x="3048" y="2715"/>
                      <a:pt x="2917" y="2536"/>
                      <a:pt x="2810" y="2346"/>
                    </a:cubicBezTo>
                    <a:cubicBezTo>
                      <a:pt x="2834" y="2334"/>
                      <a:pt x="2870" y="2310"/>
                      <a:pt x="2893" y="2286"/>
                    </a:cubicBezTo>
                    <a:cubicBezTo>
                      <a:pt x="2977" y="2239"/>
                      <a:pt x="2989" y="2132"/>
                      <a:pt x="2941" y="2060"/>
                    </a:cubicBezTo>
                    <a:cubicBezTo>
                      <a:pt x="2910" y="2014"/>
                      <a:pt x="2860" y="1993"/>
                      <a:pt x="2806" y="1993"/>
                    </a:cubicBezTo>
                    <a:cubicBezTo>
                      <a:pt x="2776" y="1993"/>
                      <a:pt x="2745" y="2000"/>
                      <a:pt x="2715" y="2013"/>
                    </a:cubicBezTo>
                    <a:cubicBezTo>
                      <a:pt x="2703" y="2036"/>
                      <a:pt x="2691" y="2036"/>
                      <a:pt x="2679" y="2048"/>
                    </a:cubicBezTo>
                    <a:cubicBezTo>
                      <a:pt x="2572" y="1774"/>
                      <a:pt x="2536" y="1501"/>
                      <a:pt x="2655" y="1143"/>
                    </a:cubicBezTo>
                    <a:cubicBezTo>
                      <a:pt x="2691" y="1048"/>
                      <a:pt x="2643" y="965"/>
                      <a:pt x="2560" y="941"/>
                    </a:cubicBezTo>
                    <a:cubicBezTo>
                      <a:pt x="2543" y="937"/>
                      <a:pt x="2527" y="935"/>
                      <a:pt x="2512" y="935"/>
                    </a:cubicBezTo>
                    <a:cubicBezTo>
                      <a:pt x="2437" y="935"/>
                      <a:pt x="2377" y="979"/>
                      <a:pt x="2358" y="1048"/>
                    </a:cubicBezTo>
                    <a:cubicBezTo>
                      <a:pt x="2155" y="1739"/>
                      <a:pt x="2346" y="2191"/>
                      <a:pt x="2679" y="2667"/>
                    </a:cubicBezTo>
                    <a:cubicBezTo>
                      <a:pt x="2453" y="2584"/>
                      <a:pt x="2215" y="2477"/>
                      <a:pt x="1965" y="2394"/>
                    </a:cubicBezTo>
                    <a:cubicBezTo>
                      <a:pt x="1738" y="2310"/>
                      <a:pt x="1548" y="2215"/>
                      <a:pt x="1369" y="2108"/>
                    </a:cubicBezTo>
                    <a:cubicBezTo>
                      <a:pt x="1727" y="1560"/>
                      <a:pt x="1727" y="215"/>
                      <a:pt x="1727" y="155"/>
                    </a:cubicBezTo>
                    <a:cubicBezTo>
                      <a:pt x="1727" y="72"/>
                      <a:pt x="1643" y="0"/>
                      <a:pt x="1560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2834" name="Google Shape;12834;p83"/>
          <p:cNvGrpSpPr/>
          <p:nvPr/>
        </p:nvGrpSpPr>
        <p:grpSpPr>
          <a:xfrm>
            <a:off x="9193831" y="2003437"/>
            <a:ext cx="464853" cy="457728"/>
            <a:chOff x="6895373" y="1502578"/>
            <a:chExt cx="348640" cy="343296"/>
          </a:xfrm>
          <a:solidFill>
            <a:srgbClr val="D2DE00"/>
          </a:solidFill>
        </p:grpSpPr>
        <p:sp>
          <p:nvSpPr>
            <p:cNvPr id="12835" name="Google Shape;12835;p83"/>
            <p:cNvSpPr/>
            <p:nvPr/>
          </p:nvSpPr>
          <p:spPr>
            <a:xfrm>
              <a:off x="6895373" y="1502578"/>
              <a:ext cx="348640" cy="343296"/>
            </a:xfrm>
            <a:custGeom>
              <a:avLst/>
              <a:gdLst/>
              <a:ahLst/>
              <a:cxnLst/>
              <a:rect l="l" t="t" r="r" b="b"/>
              <a:pathLst>
                <a:path w="10895" h="10728" extrusionOk="0">
                  <a:moveTo>
                    <a:pt x="1263" y="321"/>
                  </a:moveTo>
                  <a:cubicBezTo>
                    <a:pt x="1799" y="536"/>
                    <a:pt x="2834" y="1036"/>
                    <a:pt x="3823" y="2179"/>
                  </a:cubicBezTo>
                  <a:cubicBezTo>
                    <a:pt x="3596" y="2262"/>
                    <a:pt x="3370" y="2345"/>
                    <a:pt x="3168" y="2465"/>
                  </a:cubicBezTo>
                  <a:cubicBezTo>
                    <a:pt x="2334" y="1214"/>
                    <a:pt x="1501" y="548"/>
                    <a:pt x="1215" y="321"/>
                  </a:cubicBezTo>
                  <a:close/>
                  <a:moveTo>
                    <a:pt x="9681" y="310"/>
                  </a:moveTo>
                  <a:lnTo>
                    <a:pt x="9681" y="310"/>
                  </a:lnTo>
                  <a:cubicBezTo>
                    <a:pt x="9585" y="381"/>
                    <a:pt x="9419" y="512"/>
                    <a:pt x="9228" y="691"/>
                  </a:cubicBezTo>
                  <a:cubicBezTo>
                    <a:pt x="9169" y="750"/>
                    <a:pt x="9145" y="857"/>
                    <a:pt x="9204" y="917"/>
                  </a:cubicBezTo>
                  <a:cubicBezTo>
                    <a:pt x="9240" y="952"/>
                    <a:pt x="9288" y="964"/>
                    <a:pt x="9323" y="964"/>
                  </a:cubicBezTo>
                  <a:cubicBezTo>
                    <a:pt x="9371" y="964"/>
                    <a:pt x="9407" y="952"/>
                    <a:pt x="9431" y="917"/>
                  </a:cubicBezTo>
                  <a:cubicBezTo>
                    <a:pt x="9621" y="738"/>
                    <a:pt x="9788" y="619"/>
                    <a:pt x="9883" y="548"/>
                  </a:cubicBezTo>
                  <a:lnTo>
                    <a:pt x="9883" y="548"/>
                  </a:lnTo>
                  <a:cubicBezTo>
                    <a:pt x="9800" y="2036"/>
                    <a:pt x="9442" y="3238"/>
                    <a:pt x="9288" y="3667"/>
                  </a:cubicBezTo>
                  <a:cubicBezTo>
                    <a:pt x="9145" y="3524"/>
                    <a:pt x="9014" y="3393"/>
                    <a:pt x="8883" y="3250"/>
                  </a:cubicBezTo>
                  <a:cubicBezTo>
                    <a:pt x="8609" y="3000"/>
                    <a:pt x="8311" y="2774"/>
                    <a:pt x="8002" y="2596"/>
                  </a:cubicBezTo>
                  <a:cubicBezTo>
                    <a:pt x="8288" y="2179"/>
                    <a:pt x="8597" y="1798"/>
                    <a:pt x="8907" y="1441"/>
                  </a:cubicBezTo>
                  <a:cubicBezTo>
                    <a:pt x="8966" y="1381"/>
                    <a:pt x="8966" y="1274"/>
                    <a:pt x="8895" y="1214"/>
                  </a:cubicBezTo>
                  <a:cubicBezTo>
                    <a:pt x="8866" y="1186"/>
                    <a:pt x="8827" y="1171"/>
                    <a:pt x="8787" y="1171"/>
                  </a:cubicBezTo>
                  <a:cubicBezTo>
                    <a:pt x="8744" y="1171"/>
                    <a:pt x="8700" y="1189"/>
                    <a:pt x="8669" y="1226"/>
                  </a:cubicBezTo>
                  <a:cubicBezTo>
                    <a:pt x="8335" y="1607"/>
                    <a:pt x="8002" y="2024"/>
                    <a:pt x="7716" y="2453"/>
                  </a:cubicBezTo>
                  <a:cubicBezTo>
                    <a:pt x="7514" y="2345"/>
                    <a:pt x="7287" y="2238"/>
                    <a:pt x="7061" y="2167"/>
                  </a:cubicBezTo>
                  <a:cubicBezTo>
                    <a:pt x="8061" y="1048"/>
                    <a:pt x="9085" y="536"/>
                    <a:pt x="9645" y="321"/>
                  </a:cubicBezTo>
                  <a:cubicBezTo>
                    <a:pt x="9657" y="321"/>
                    <a:pt x="9669" y="310"/>
                    <a:pt x="9681" y="310"/>
                  </a:cubicBezTo>
                  <a:close/>
                  <a:moveTo>
                    <a:pt x="1025" y="571"/>
                  </a:moveTo>
                  <a:cubicBezTo>
                    <a:pt x="1287" y="774"/>
                    <a:pt x="2084" y="1429"/>
                    <a:pt x="2894" y="2631"/>
                  </a:cubicBezTo>
                  <a:cubicBezTo>
                    <a:pt x="2584" y="2810"/>
                    <a:pt x="2299" y="3036"/>
                    <a:pt x="2013" y="3286"/>
                  </a:cubicBezTo>
                  <a:cubicBezTo>
                    <a:pt x="1870" y="3417"/>
                    <a:pt x="1739" y="3548"/>
                    <a:pt x="1620" y="3703"/>
                  </a:cubicBezTo>
                  <a:cubicBezTo>
                    <a:pt x="1453" y="3250"/>
                    <a:pt x="1096" y="2060"/>
                    <a:pt x="1025" y="571"/>
                  </a:cubicBezTo>
                  <a:close/>
                  <a:moveTo>
                    <a:pt x="3291" y="4769"/>
                  </a:moveTo>
                  <a:cubicBezTo>
                    <a:pt x="3574" y="4769"/>
                    <a:pt x="3813" y="4862"/>
                    <a:pt x="4013" y="5024"/>
                  </a:cubicBezTo>
                  <a:cubicBezTo>
                    <a:pt x="4287" y="5251"/>
                    <a:pt x="4430" y="5608"/>
                    <a:pt x="4430" y="5989"/>
                  </a:cubicBezTo>
                  <a:cubicBezTo>
                    <a:pt x="4430" y="6465"/>
                    <a:pt x="4227" y="6989"/>
                    <a:pt x="4013" y="7477"/>
                  </a:cubicBezTo>
                  <a:cubicBezTo>
                    <a:pt x="3811" y="8001"/>
                    <a:pt x="3585" y="8525"/>
                    <a:pt x="3585" y="9061"/>
                  </a:cubicBezTo>
                  <a:lnTo>
                    <a:pt x="3585" y="9108"/>
                  </a:lnTo>
                  <a:cubicBezTo>
                    <a:pt x="2715" y="8668"/>
                    <a:pt x="1668" y="8334"/>
                    <a:pt x="1275" y="8191"/>
                  </a:cubicBezTo>
                  <a:lnTo>
                    <a:pt x="1430" y="7560"/>
                  </a:lnTo>
                  <a:cubicBezTo>
                    <a:pt x="1441" y="7477"/>
                    <a:pt x="1406" y="7406"/>
                    <a:pt x="1334" y="7382"/>
                  </a:cubicBezTo>
                  <a:cubicBezTo>
                    <a:pt x="1227" y="7334"/>
                    <a:pt x="715" y="7168"/>
                    <a:pt x="394" y="7084"/>
                  </a:cubicBezTo>
                  <a:cubicBezTo>
                    <a:pt x="953" y="6096"/>
                    <a:pt x="1846" y="4965"/>
                    <a:pt x="3073" y="4786"/>
                  </a:cubicBezTo>
                  <a:cubicBezTo>
                    <a:pt x="3148" y="4774"/>
                    <a:pt x="3221" y="4769"/>
                    <a:pt x="3291" y="4769"/>
                  </a:cubicBezTo>
                  <a:close/>
                  <a:moveTo>
                    <a:pt x="7599" y="4760"/>
                  </a:moveTo>
                  <a:cubicBezTo>
                    <a:pt x="7668" y="4760"/>
                    <a:pt x="7739" y="4765"/>
                    <a:pt x="7811" y="4774"/>
                  </a:cubicBezTo>
                  <a:cubicBezTo>
                    <a:pt x="9050" y="4953"/>
                    <a:pt x="9942" y="6084"/>
                    <a:pt x="10490" y="7060"/>
                  </a:cubicBezTo>
                  <a:cubicBezTo>
                    <a:pt x="10181" y="7168"/>
                    <a:pt x="9645" y="7334"/>
                    <a:pt x="9550" y="7382"/>
                  </a:cubicBezTo>
                  <a:cubicBezTo>
                    <a:pt x="9478" y="7406"/>
                    <a:pt x="9442" y="7477"/>
                    <a:pt x="9466" y="7560"/>
                  </a:cubicBezTo>
                  <a:lnTo>
                    <a:pt x="9609" y="8191"/>
                  </a:lnTo>
                  <a:cubicBezTo>
                    <a:pt x="9228" y="8311"/>
                    <a:pt x="8168" y="8668"/>
                    <a:pt x="7299" y="9108"/>
                  </a:cubicBezTo>
                  <a:lnTo>
                    <a:pt x="7299" y="9049"/>
                  </a:lnTo>
                  <a:cubicBezTo>
                    <a:pt x="7299" y="8525"/>
                    <a:pt x="7085" y="7989"/>
                    <a:pt x="6871" y="7465"/>
                  </a:cubicBezTo>
                  <a:cubicBezTo>
                    <a:pt x="6668" y="6977"/>
                    <a:pt x="6454" y="6453"/>
                    <a:pt x="6454" y="5977"/>
                  </a:cubicBezTo>
                  <a:cubicBezTo>
                    <a:pt x="6454" y="5596"/>
                    <a:pt x="6609" y="5239"/>
                    <a:pt x="6871" y="5012"/>
                  </a:cubicBezTo>
                  <a:cubicBezTo>
                    <a:pt x="7062" y="4840"/>
                    <a:pt x="7315" y="4760"/>
                    <a:pt x="7599" y="4760"/>
                  </a:cubicBezTo>
                  <a:close/>
                  <a:moveTo>
                    <a:pt x="5430" y="8358"/>
                  </a:moveTo>
                  <a:cubicBezTo>
                    <a:pt x="5799" y="8358"/>
                    <a:pt x="6132" y="8549"/>
                    <a:pt x="6132" y="8763"/>
                  </a:cubicBezTo>
                  <a:cubicBezTo>
                    <a:pt x="6132" y="8953"/>
                    <a:pt x="5835" y="9084"/>
                    <a:pt x="5609" y="9192"/>
                  </a:cubicBezTo>
                  <a:lnTo>
                    <a:pt x="5597" y="9192"/>
                  </a:lnTo>
                  <a:cubicBezTo>
                    <a:pt x="5549" y="9215"/>
                    <a:pt x="5493" y="9227"/>
                    <a:pt x="5434" y="9227"/>
                  </a:cubicBezTo>
                  <a:cubicBezTo>
                    <a:pt x="5376" y="9227"/>
                    <a:pt x="5317" y="9215"/>
                    <a:pt x="5263" y="9192"/>
                  </a:cubicBezTo>
                  <a:cubicBezTo>
                    <a:pt x="5037" y="9084"/>
                    <a:pt x="4728" y="8953"/>
                    <a:pt x="4728" y="8763"/>
                  </a:cubicBezTo>
                  <a:cubicBezTo>
                    <a:pt x="4728" y="8549"/>
                    <a:pt x="5061" y="8358"/>
                    <a:pt x="5430" y="8358"/>
                  </a:cubicBezTo>
                  <a:close/>
                  <a:moveTo>
                    <a:pt x="5430" y="2226"/>
                  </a:moveTo>
                  <a:cubicBezTo>
                    <a:pt x="6633" y="2226"/>
                    <a:pt x="7752" y="2667"/>
                    <a:pt x="8645" y="3500"/>
                  </a:cubicBezTo>
                  <a:cubicBezTo>
                    <a:pt x="9371" y="4179"/>
                    <a:pt x="9919" y="5096"/>
                    <a:pt x="10276" y="6179"/>
                  </a:cubicBezTo>
                  <a:cubicBezTo>
                    <a:pt x="9966" y="5751"/>
                    <a:pt x="9645" y="5393"/>
                    <a:pt x="9300" y="5132"/>
                  </a:cubicBezTo>
                  <a:cubicBezTo>
                    <a:pt x="8835" y="4751"/>
                    <a:pt x="8347" y="4536"/>
                    <a:pt x="7823" y="4453"/>
                  </a:cubicBezTo>
                  <a:cubicBezTo>
                    <a:pt x="7735" y="4439"/>
                    <a:pt x="7648" y="4433"/>
                    <a:pt x="7563" y="4433"/>
                  </a:cubicBezTo>
                  <a:cubicBezTo>
                    <a:pt x="7204" y="4433"/>
                    <a:pt x="6883" y="4553"/>
                    <a:pt x="6633" y="4774"/>
                  </a:cubicBezTo>
                  <a:cubicBezTo>
                    <a:pt x="6299" y="5048"/>
                    <a:pt x="6109" y="5501"/>
                    <a:pt x="6109" y="5977"/>
                  </a:cubicBezTo>
                  <a:cubicBezTo>
                    <a:pt x="6109" y="6525"/>
                    <a:pt x="6335" y="7060"/>
                    <a:pt x="6561" y="7584"/>
                  </a:cubicBezTo>
                  <a:cubicBezTo>
                    <a:pt x="6764" y="8084"/>
                    <a:pt x="6978" y="8572"/>
                    <a:pt x="6978" y="9049"/>
                  </a:cubicBezTo>
                  <a:cubicBezTo>
                    <a:pt x="6990" y="9239"/>
                    <a:pt x="6859" y="9501"/>
                    <a:pt x="6585" y="9680"/>
                  </a:cubicBezTo>
                  <a:cubicBezTo>
                    <a:pt x="6424" y="9783"/>
                    <a:pt x="6258" y="9823"/>
                    <a:pt x="6097" y="9823"/>
                  </a:cubicBezTo>
                  <a:cubicBezTo>
                    <a:pt x="5924" y="9823"/>
                    <a:pt x="5757" y="9777"/>
                    <a:pt x="5609" y="9715"/>
                  </a:cubicBezTo>
                  <a:lnTo>
                    <a:pt x="5609" y="9513"/>
                  </a:lnTo>
                  <a:lnTo>
                    <a:pt x="5740" y="9477"/>
                  </a:lnTo>
                  <a:lnTo>
                    <a:pt x="5751" y="9477"/>
                  </a:lnTo>
                  <a:cubicBezTo>
                    <a:pt x="6037" y="9358"/>
                    <a:pt x="6454" y="9156"/>
                    <a:pt x="6454" y="8763"/>
                  </a:cubicBezTo>
                  <a:cubicBezTo>
                    <a:pt x="6454" y="8358"/>
                    <a:pt x="6013" y="8025"/>
                    <a:pt x="5430" y="8025"/>
                  </a:cubicBezTo>
                  <a:cubicBezTo>
                    <a:pt x="4859" y="8025"/>
                    <a:pt x="4406" y="8346"/>
                    <a:pt x="4406" y="8763"/>
                  </a:cubicBezTo>
                  <a:cubicBezTo>
                    <a:pt x="4406" y="9156"/>
                    <a:pt x="4835" y="9358"/>
                    <a:pt x="5097" y="9477"/>
                  </a:cubicBezTo>
                  <a:lnTo>
                    <a:pt x="5120" y="9477"/>
                  </a:lnTo>
                  <a:cubicBezTo>
                    <a:pt x="5156" y="9489"/>
                    <a:pt x="5216" y="9513"/>
                    <a:pt x="5263" y="9513"/>
                  </a:cubicBezTo>
                  <a:lnTo>
                    <a:pt x="5263" y="9715"/>
                  </a:lnTo>
                  <a:cubicBezTo>
                    <a:pt x="5128" y="9777"/>
                    <a:pt x="4960" y="9823"/>
                    <a:pt x="4784" y="9823"/>
                  </a:cubicBezTo>
                  <a:cubicBezTo>
                    <a:pt x="4620" y="9823"/>
                    <a:pt x="4448" y="9783"/>
                    <a:pt x="4287" y="9680"/>
                  </a:cubicBezTo>
                  <a:cubicBezTo>
                    <a:pt x="4001" y="9501"/>
                    <a:pt x="3882" y="9239"/>
                    <a:pt x="3882" y="9049"/>
                  </a:cubicBezTo>
                  <a:cubicBezTo>
                    <a:pt x="3882" y="8584"/>
                    <a:pt x="4073" y="8096"/>
                    <a:pt x="4299" y="7584"/>
                  </a:cubicBezTo>
                  <a:cubicBezTo>
                    <a:pt x="4525" y="7060"/>
                    <a:pt x="4739" y="6525"/>
                    <a:pt x="4739" y="5977"/>
                  </a:cubicBezTo>
                  <a:cubicBezTo>
                    <a:pt x="4739" y="5501"/>
                    <a:pt x="4549" y="5048"/>
                    <a:pt x="4227" y="4774"/>
                  </a:cubicBezTo>
                  <a:cubicBezTo>
                    <a:pt x="3963" y="4549"/>
                    <a:pt x="3635" y="4437"/>
                    <a:pt x="3275" y="4437"/>
                  </a:cubicBezTo>
                  <a:cubicBezTo>
                    <a:pt x="3197" y="4437"/>
                    <a:pt x="3118" y="4442"/>
                    <a:pt x="3037" y="4453"/>
                  </a:cubicBezTo>
                  <a:cubicBezTo>
                    <a:pt x="2525" y="4536"/>
                    <a:pt x="2025" y="4751"/>
                    <a:pt x="1560" y="5132"/>
                  </a:cubicBezTo>
                  <a:cubicBezTo>
                    <a:pt x="1215" y="5393"/>
                    <a:pt x="894" y="5751"/>
                    <a:pt x="572" y="6179"/>
                  </a:cubicBezTo>
                  <a:cubicBezTo>
                    <a:pt x="929" y="5096"/>
                    <a:pt x="1489" y="4179"/>
                    <a:pt x="2215" y="3500"/>
                  </a:cubicBezTo>
                  <a:cubicBezTo>
                    <a:pt x="3108" y="2667"/>
                    <a:pt x="4227" y="2226"/>
                    <a:pt x="5430" y="2226"/>
                  </a:cubicBezTo>
                  <a:close/>
                  <a:moveTo>
                    <a:pt x="5454" y="10001"/>
                  </a:moveTo>
                  <a:cubicBezTo>
                    <a:pt x="5692" y="10096"/>
                    <a:pt x="5918" y="10144"/>
                    <a:pt x="6097" y="10144"/>
                  </a:cubicBezTo>
                  <a:cubicBezTo>
                    <a:pt x="6156" y="10144"/>
                    <a:pt x="6216" y="10144"/>
                    <a:pt x="6275" y="10132"/>
                  </a:cubicBezTo>
                  <a:lnTo>
                    <a:pt x="6275" y="10132"/>
                  </a:lnTo>
                  <a:cubicBezTo>
                    <a:pt x="6228" y="10180"/>
                    <a:pt x="6168" y="10239"/>
                    <a:pt x="6097" y="10275"/>
                  </a:cubicBezTo>
                  <a:cubicBezTo>
                    <a:pt x="5930" y="10370"/>
                    <a:pt x="5692" y="10430"/>
                    <a:pt x="5454" y="10430"/>
                  </a:cubicBezTo>
                  <a:cubicBezTo>
                    <a:pt x="5216" y="10430"/>
                    <a:pt x="4978" y="10370"/>
                    <a:pt x="4823" y="10275"/>
                  </a:cubicBezTo>
                  <a:cubicBezTo>
                    <a:pt x="4739" y="10239"/>
                    <a:pt x="4680" y="10192"/>
                    <a:pt x="4644" y="10132"/>
                  </a:cubicBezTo>
                  <a:lnTo>
                    <a:pt x="4644" y="10132"/>
                  </a:lnTo>
                  <a:cubicBezTo>
                    <a:pt x="4704" y="10144"/>
                    <a:pt x="4763" y="10144"/>
                    <a:pt x="4823" y="10144"/>
                  </a:cubicBezTo>
                  <a:cubicBezTo>
                    <a:pt x="5013" y="10144"/>
                    <a:pt x="5216" y="10096"/>
                    <a:pt x="5454" y="10001"/>
                  </a:cubicBezTo>
                  <a:close/>
                  <a:moveTo>
                    <a:pt x="1184" y="0"/>
                  </a:moveTo>
                  <a:cubicBezTo>
                    <a:pt x="1083" y="0"/>
                    <a:pt x="985" y="30"/>
                    <a:pt x="906" y="95"/>
                  </a:cubicBezTo>
                  <a:cubicBezTo>
                    <a:pt x="775" y="202"/>
                    <a:pt x="691" y="345"/>
                    <a:pt x="691" y="512"/>
                  </a:cubicBezTo>
                  <a:cubicBezTo>
                    <a:pt x="787" y="2417"/>
                    <a:pt x="1310" y="3822"/>
                    <a:pt x="1370" y="3977"/>
                  </a:cubicBezTo>
                  <a:cubicBezTo>
                    <a:pt x="727" y="4834"/>
                    <a:pt x="251" y="5905"/>
                    <a:pt x="13" y="7132"/>
                  </a:cubicBezTo>
                  <a:cubicBezTo>
                    <a:pt x="1" y="7215"/>
                    <a:pt x="36" y="7298"/>
                    <a:pt x="132" y="7310"/>
                  </a:cubicBezTo>
                  <a:cubicBezTo>
                    <a:pt x="501" y="7418"/>
                    <a:pt x="894" y="7537"/>
                    <a:pt x="1096" y="7596"/>
                  </a:cubicBezTo>
                  <a:lnTo>
                    <a:pt x="953" y="8251"/>
                  </a:lnTo>
                  <a:cubicBezTo>
                    <a:pt x="929" y="8322"/>
                    <a:pt x="977" y="8418"/>
                    <a:pt x="1049" y="8441"/>
                  </a:cubicBezTo>
                  <a:cubicBezTo>
                    <a:pt x="1072" y="8441"/>
                    <a:pt x="2703" y="8953"/>
                    <a:pt x="3727" y="9513"/>
                  </a:cubicBezTo>
                  <a:cubicBezTo>
                    <a:pt x="3835" y="9680"/>
                    <a:pt x="3966" y="9834"/>
                    <a:pt x="4144" y="9930"/>
                  </a:cubicBezTo>
                  <a:cubicBezTo>
                    <a:pt x="4180" y="9965"/>
                    <a:pt x="4227" y="9977"/>
                    <a:pt x="4287" y="10013"/>
                  </a:cubicBezTo>
                  <a:cubicBezTo>
                    <a:pt x="4299" y="10406"/>
                    <a:pt x="4799" y="10727"/>
                    <a:pt x="5454" y="10727"/>
                  </a:cubicBezTo>
                  <a:cubicBezTo>
                    <a:pt x="6109" y="10727"/>
                    <a:pt x="6621" y="10406"/>
                    <a:pt x="6633" y="10013"/>
                  </a:cubicBezTo>
                  <a:cubicBezTo>
                    <a:pt x="6680" y="9977"/>
                    <a:pt x="6728" y="9965"/>
                    <a:pt x="6764" y="9930"/>
                  </a:cubicBezTo>
                  <a:cubicBezTo>
                    <a:pt x="6942" y="9834"/>
                    <a:pt x="7085" y="9680"/>
                    <a:pt x="7180" y="9513"/>
                  </a:cubicBezTo>
                  <a:cubicBezTo>
                    <a:pt x="8228" y="8953"/>
                    <a:pt x="9847" y="8441"/>
                    <a:pt x="9859" y="8441"/>
                  </a:cubicBezTo>
                  <a:cubicBezTo>
                    <a:pt x="9942" y="8418"/>
                    <a:pt x="10002" y="8346"/>
                    <a:pt x="9966" y="8251"/>
                  </a:cubicBezTo>
                  <a:lnTo>
                    <a:pt x="9823" y="7596"/>
                  </a:lnTo>
                  <a:cubicBezTo>
                    <a:pt x="10014" y="7537"/>
                    <a:pt x="10419" y="7418"/>
                    <a:pt x="10788" y="7310"/>
                  </a:cubicBezTo>
                  <a:cubicBezTo>
                    <a:pt x="10847" y="7298"/>
                    <a:pt x="10895" y="7227"/>
                    <a:pt x="10871" y="7132"/>
                  </a:cubicBezTo>
                  <a:cubicBezTo>
                    <a:pt x="10633" y="5905"/>
                    <a:pt x="10181" y="4834"/>
                    <a:pt x="9526" y="3989"/>
                  </a:cubicBezTo>
                  <a:cubicBezTo>
                    <a:pt x="9585" y="3822"/>
                    <a:pt x="10121" y="2405"/>
                    <a:pt x="10193" y="512"/>
                  </a:cubicBezTo>
                  <a:cubicBezTo>
                    <a:pt x="10193" y="357"/>
                    <a:pt x="10121" y="190"/>
                    <a:pt x="9978" y="95"/>
                  </a:cubicBezTo>
                  <a:cubicBezTo>
                    <a:pt x="9898" y="30"/>
                    <a:pt x="9801" y="0"/>
                    <a:pt x="9699" y="0"/>
                  </a:cubicBezTo>
                  <a:cubicBezTo>
                    <a:pt x="9634" y="0"/>
                    <a:pt x="9567" y="12"/>
                    <a:pt x="9502" y="36"/>
                  </a:cubicBezTo>
                  <a:cubicBezTo>
                    <a:pt x="8930" y="262"/>
                    <a:pt x="7799" y="821"/>
                    <a:pt x="6740" y="2095"/>
                  </a:cubicBezTo>
                  <a:cubicBezTo>
                    <a:pt x="6323" y="1988"/>
                    <a:pt x="5894" y="1929"/>
                    <a:pt x="5442" y="1929"/>
                  </a:cubicBezTo>
                  <a:cubicBezTo>
                    <a:pt x="5001" y="1929"/>
                    <a:pt x="4561" y="1988"/>
                    <a:pt x="4144" y="2095"/>
                  </a:cubicBezTo>
                  <a:cubicBezTo>
                    <a:pt x="3096" y="821"/>
                    <a:pt x="1965" y="262"/>
                    <a:pt x="1382" y="36"/>
                  </a:cubicBezTo>
                  <a:cubicBezTo>
                    <a:pt x="1317" y="12"/>
                    <a:pt x="1250" y="0"/>
                    <a:pt x="11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36" name="Google Shape;12836;p83"/>
            <p:cNvSpPr/>
            <p:nvPr/>
          </p:nvSpPr>
          <p:spPr>
            <a:xfrm>
              <a:off x="6977677" y="1667154"/>
              <a:ext cx="48416" cy="59456"/>
            </a:xfrm>
            <a:custGeom>
              <a:avLst/>
              <a:gdLst/>
              <a:ahLst/>
              <a:cxnLst/>
              <a:rect l="l" t="t" r="r" b="b"/>
              <a:pathLst>
                <a:path w="1513" h="1858" extrusionOk="0">
                  <a:moveTo>
                    <a:pt x="751" y="0"/>
                  </a:moveTo>
                  <a:cubicBezTo>
                    <a:pt x="334" y="0"/>
                    <a:pt x="1" y="346"/>
                    <a:pt x="1" y="762"/>
                  </a:cubicBezTo>
                  <a:lnTo>
                    <a:pt x="1" y="1096"/>
                  </a:lnTo>
                  <a:cubicBezTo>
                    <a:pt x="1" y="1524"/>
                    <a:pt x="334" y="1858"/>
                    <a:pt x="751" y="1858"/>
                  </a:cubicBezTo>
                  <a:cubicBezTo>
                    <a:pt x="1167" y="1858"/>
                    <a:pt x="1513" y="1524"/>
                    <a:pt x="1513" y="1096"/>
                  </a:cubicBezTo>
                  <a:lnTo>
                    <a:pt x="1513" y="762"/>
                  </a:lnTo>
                  <a:cubicBezTo>
                    <a:pt x="1501" y="643"/>
                    <a:pt x="1489" y="536"/>
                    <a:pt x="1429" y="429"/>
                  </a:cubicBezTo>
                  <a:cubicBezTo>
                    <a:pt x="1395" y="378"/>
                    <a:pt x="1342" y="338"/>
                    <a:pt x="1284" y="338"/>
                  </a:cubicBezTo>
                  <a:cubicBezTo>
                    <a:pt x="1261" y="338"/>
                    <a:pt x="1238" y="344"/>
                    <a:pt x="1215" y="358"/>
                  </a:cubicBezTo>
                  <a:cubicBezTo>
                    <a:pt x="1144" y="405"/>
                    <a:pt x="1096" y="489"/>
                    <a:pt x="1144" y="560"/>
                  </a:cubicBezTo>
                  <a:cubicBezTo>
                    <a:pt x="1179" y="620"/>
                    <a:pt x="1191" y="679"/>
                    <a:pt x="1191" y="762"/>
                  </a:cubicBezTo>
                  <a:lnTo>
                    <a:pt x="1191" y="1096"/>
                  </a:lnTo>
                  <a:cubicBezTo>
                    <a:pt x="1191" y="1346"/>
                    <a:pt x="1001" y="1536"/>
                    <a:pt x="751" y="1536"/>
                  </a:cubicBezTo>
                  <a:cubicBezTo>
                    <a:pt x="524" y="1536"/>
                    <a:pt x="322" y="1334"/>
                    <a:pt x="322" y="1096"/>
                  </a:cubicBezTo>
                  <a:lnTo>
                    <a:pt x="322" y="762"/>
                  </a:lnTo>
                  <a:cubicBezTo>
                    <a:pt x="322" y="524"/>
                    <a:pt x="512" y="334"/>
                    <a:pt x="751" y="334"/>
                  </a:cubicBezTo>
                  <a:cubicBezTo>
                    <a:pt x="846" y="334"/>
                    <a:pt x="917" y="250"/>
                    <a:pt x="917" y="167"/>
                  </a:cubicBezTo>
                  <a:cubicBezTo>
                    <a:pt x="917" y="72"/>
                    <a:pt x="846" y="0"/>
                    <a:pt x="75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37" name="Google Shape;12837;p83"/>
            <p:cNvSpPr/>
            <p:nvPr/>
          </p:nvSpPr>
          <p:spPr>
            <a:xfrm>
              <a:off x="7113709" y="1667154"/>
              <a:ext cx="48800" cy="59456"/>
            </a:xfrm>
            <a:custGeom>
              <a:avLst/>
              <a:gdLst/>
              <a:ahLst/>
              <a:cxnLst/>
              <a:rect l="l" t="t" r="r" b="b"/>
              <a:pathLst>
                <a:path w="1525" h="1858" extrusionOk="0">
                  <a:moveTo>
                    <a:pt x="762" y="0"/>
                  </a:moveTo>
                  <a:cubicBezTo>
                    <a:pt x="345" y="0"/>
                    <a:pt x="0" y="346"/>
                    <a:pt x="0" y="762"/>
                  </a:cubicBezTo>
                  <a:lnTo>
                    <a:pt x="0" y="1096"/>
                  </a:lnTo>
                  <a:cubicBezTo>
                    <a:pt x="0" y="1524"/>
                    <a:pt x="345" y="1858"/>
                    <a:pt x="762" y="1858"/>
                  </a:cubicBezTo>
                  <a:cubicBezTo>
                    <a:pt x="1179" y="1858"/>
                    <a:pt x="1524" y="1524"/>
                    <a:pt x="1524" y="1096"/>
                  </a:cubicBezTo>
                  <a:lnTo>
                    <a:pt x="1524" y="762"/>
                  </a:lnTo>
                  <a:cubicBezTo>
                    <a:pt x="1512" y="643"/>
                    <a:pt x="1476" y="536"/>
                    <a:pt x="1429" y="429"/>
                  </a:cubicBezTo>
                  <a:cubicBezTo>
                    <a:pt x="1403" y="378"/>
                    <a:pt x="1346" y="338"/>
                    <a:pt x="1290" y="338"/>
                  </a:cubicBezTo>
                  <a:cubicBezTo>
                    <a:pt x="1268" y="338"/>
                    <a:pt x="1246" y="344"/>
                    <a:pt x="1226" y="358"/>
                  </a:cubicBezTo>
                  <a:cubicBezTo>
                    <a:pt x="1143" y="405"/>
                    <a:pt x="1107" y="489"/>
                    <a:pt x="1143" y="560"/>
                  </a:cubicBezTo>
                  <a:cubicBezTo>
                    <a:pt x="1179" y="620"/>
                    <a:pt x="1191" y="679"/>
                    <a:pt x="1191" y="762"/>
                  </a:cubicBezTo>
                  <a:lnTo>
                    <a:pt x="1191" y="1096"/>
                  </a:lnTo>
                  <a:cubicBezTo>
                    <a:pt x="1191" y="1346"/>
                    <a:pt x="1000" y="1536"/>
                    <a:pt x="762" y="1536"/>
                  </a:cubicBezTo>
                  <a:cubicBezTo>
                    <a:pt x="524" y="1536"/>
                    <a:pt x="333" y="1334"/>
                    <a:pt x="333" y="1096"/>
                  </a:cubicBezTo>
                  <a:lnTo>
                    <a:pt x="333" y="762"/>
                  </a:lnTo>
                  <a:cubicBezTo>
                    <a:pt x="333" y="524"/>
                    <a:pt x="524" y="334"/>
                    <a:pt x="762" y="334"/>
                  </a:cubicBezTo>
                  <a:cubicBezTo>
                    <a:pt x="845" y="334"/>
                    <a:pt x="929" y="250"/>
                    <a:pt x="929" y="167"/>
                  </a:cubicBezTo>
                  <a:cubicBezTo>
                    <a:pt x="929" y="72"/>
                    <a:pt x="845" y="0"/>
                    <a:pt x="76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838" name="Google Shape;12838;p83"/>
          <p:cNvGrpSpPr/>
          <p:nvPr/>
        </p:nvGrpSpPr>
        <p:grpSpPr>
          <a:xfrm>
            <a:off x="5530129" y="2007277"/>
            <a:ext cx="463872" cy="449323"/>
            <a:chOff x="4147597" y="1505458"/>
            <a:chExt cx="347904" cy="336992"/>
          </a:xfrm>
          <a:solidFill>
            <a:srgbClr val="D2DE00"/>
          </a:solidFill>
        </p:grpSpPr>
        <p:sp>
          <p:nvSpPr>
            <p:cNvPr id="12839" name="Google Shape;12839;p83"/>
            <p:cNvSpPr/>
            <p:nvPr/>
          </p:nvSpPr>
          <p:spPr>
            <a:xfrm>
              <a:off x="4293901" y="1707410"/>
              <a:ext cx="22528" cy="15392"/>
            </a:xfrm>
            <a:custGeom>
              <a:avLst/>
              <a:gdLst/>
              <a:ahLst/>
              <a:cxnLst/>
              <a:rect l="l" t="t" r="r" b="b"/>
              <a:pathLst>
                <a:path w="704" h="481" extrusionOk="0">
                  <a:moveTo>
                    <a:pt x="182" y="1"/>
                  </a:moveTo>
                  <a:cubicBezTo>
                    <a:pt x="124" y="1"/>
                    <a:pt x="65" y="32"/>
                    <a:pt x="49" y="100"/>
                  </a:cubicBezTo>
                  <a:cubicBezTo>
                    <a:pt x="1" y="171"/>
                    <a:pt x="37" y="278"/>
                    <a:pt x="120" y="302"/>
                  </a:cubicBezTo>
                  <a:lnTo>
                    <a:pt x="465" y="469"/>
                  </a:lnTo>
                  <a:cubicBezTo>
                    <a:pt x="489" y="481"/>
                    <a:pt x="513" y="481"/>
                    <a:pt x="537" y="481"/>
                  </a:cubicBezTo>
                  <a:cubicBezTo>
                    <a:pt x="596" y="481"/>
                    <a:pt x="656" y="457"/>
                    <a:pt x="691" y="397"/>
                  </a:cubicBezTo>
                  <a:cubicBezTo>
                    <a:pt x="703" y="326"/>
                    <a:pt x="668" y="219"/>
                    <a:pt x="596" y="183"/>
                  </a:cubicBezTo>
                  <a:lnTo>
                    <a:pt x="251" y="16"/>
                  </a:lnTo>
                  <a:cubicBezTo>
                    <a:pt x="230" y="6"/>
                    <a:pt x="206" y="1"/>
                    <a:pt x="1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40" name="Google Shape;12840;p83"/>
            <p:cNvSpPr/>
            <p:nvPr/>
          </p:nvSpPr>
          <p:spPr>
            <a:xfrm>
              <a:off x="4326669" y="1707250"/>
              <a:ext cx="22528" cy="15168"/>
            </a:xfrm>
            <a:custGeom>
              <a:avLst/>
              <a:gdLst/>
              <a:ahLst/>
              <a:cxnLst/>
              <a:rect l="l" t="t" r="r" b="b"/>
              <a:pathLst>
                <a:path w="704" h="474" extrusionOk="0">
                  <a:moveTo>
                    <a:pt x="508" y="1"/>
                  </a:moveTo>
                  <a:cubicBezTo>
                    <a:pt x="489" y="1"/>
                    <a:pt x="471" y="4"/>
                    <a:pt x="453" y="10"/>
                  </a:cubicBezTo>
                  <a:lnTo>
                    <a:pt x="108" y="176"/>
                  </a:lnTo>
                  <a:cubicBezTo>
                    <a:pt x="37" y="224"/>
                    <a:pt x="1" y="307"/>
                    <a:pt x="37" y="391"/>
                  </a:cubicBezTo>
                  <a:cubicBezTo>
                    <a:pt x="60" y="438"/>
                    <a:pt x="120" y="474"/>
                    <a:pt x="179" y="474"/>
                  </a:cubicBezTo>
                  <a:cubicBezTo>
                    <a:pt x="215" y="474"/>
                    <a:pt x="227" y="474"/>
                    <a:pt x="263" y="462"/>
                  </a:cubicBezTo>
                  <a:lnTo>
                    <a:pt x="596" y="295"/>
                  </a:lnTo>
                  <a:cubicBezTo>
                    <a:pt x="656" y="271"/>
                    <a:pt x="703" y="164"/>
                    <a:pt x="656" y="93"/>
                  </a:cubicBezTo>
                  <a:cubicBezTo>
                    <a:pt x="629" y="30"/>
                    <a:pt x="567" y="1"/>
                    <a:pt x="50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41" name="Google Shape;12841;p83"/>
            <p:cNvSpPr/>
            <p:nvPr/>
          </p:nvSpPr>
          <p:spPr>
            <a:xfrm>
              <a:off x="4147597" y="1505458"/>
              <a:ext cx="347904" cy="336992"/>
            </a:xfrm>
            <a:custGeom>
              <a:avLst/>
              <a:gdLst/>
              <a:ahLst/>
              <a:cxnLst/>
              <a:rect l="l" t="t" r="r" b="b"/>
              <a:pathLst>
                <a:path w="10872" h="10531" extrusionOk="0">
                  <a:moveTo>
                    <a:pt x="1525" y="3387"/>
                  </a:moveTo>
                  <a:cubicBezTo>
                    <a:pt x="1632" y="3387"/>
                    <a:pt x="1727" y="3398"/>
                    <a:pt x="1834" y="3434"/>
                  </a:cubicBezTo>
                  <a:cubicBezTo>
                    <a:pt x="1751" y="3756"/>
                    <a:pt x="1703" y="4089"/>
                    <a:pt x="1703" y="4422"/>
                  </a:cubicBezTo>
                  <a:cubicBezTo>
                    <a:pt x="1703" y="4720"/>
                    <a:pt x="1608" y="5042"/>
                    <a:pt x="1453" y="5315"/>
                  </a:cubicBezTo>
                  <a:cubicBezTo>
                    <a:pt x="1358" y="5470"/>
                    <a:pt x="1299" y="5613"/>
                    <a:pt x="1239" y="5768"/>
                  </a:cubicBezTo>
                  <a:cubicBezTo>
                    <a:pt x="703" y="5637"/>
                    <a:pt x="322" y="5161"/>
                    <a:pt x="322" y="4589"/>
                  </a:cubicBezTo>
                  <a:cubicBezTo>
                    <a:pt x="322" y="3922"/>
                    <a:pt x="858" y="3387"/>
                    <a:pt x="1525" y="3387"/>
                  </a:cubicBezTo>
                  <a:close/>
                  <a:moveTo>
                    <a:pt x="9347" y="3387"/>
                  </a:moveTo>
                  <a:cubicBezTo>
                    <a:pt x="10026" y="3387"/>
                    <a:pt x="10562" y="3922"/>
                    <a:pt x="10562" y="4589"/>
                  </a:cubicBezTo>
                  <a:cubicBezTo>
                    <a:pt x="10538" y="5161"/>
                    <a:pt x="10157" y="5637"/>
                    <a:pt x="9633" y="5768"/>
                  </a:cubicBezTo>
                  <a:cubicBezTo>
                    <a:pt x="9574" y="5625"/>
                    <a:pt x="9502" y="5470"/>
                    <a:pt x="9431" y="5327"/>
                  </a:cubicBezTo>
                  <a:cubicBezTo>
                    <a:pt x="9264" y="5042"/>
                    <a:pt x="9169" y="4732"/>
                    <a:pt x="9169" y="4434"/>
                  </a:cubicBezTo>
                  <a:cubicBezTo>
                    <a:pt x="9169" y="4089"/>
                    <a:pt x="9133" y="3756"/>
                    <a:pt x="9038" y="3434"/>
                  </a:cubicBezTo>
                  <a:cubicBezTo>
                    <a:pt x="9145" y="3398"/>
                    <a:pt x="9252" y="3387"/>
                    <a:pt x="9347" y="3387"/>
                  </a:cubicBezTo>
                  <a:close/>
                  <a:moveTo>
                    <a:pt x="5656" y="386"/>
                  </a:moveTo>
                  <a:lnTo>
                    <a:pt x="5775" y="886"/>
                  </a:lnTo>
                  <a:cubicBezTo>
                    <a:pt x="5799" y="934"/>
                    <a:pt x="5823" y="982"/>
                    <a:pt x="5871" y="993"/>
                  </a:cubicBezTo>
                  <a:cubicBezTo>
                    <a:pt x="5898" y="1000"/>
                    <a:pt x="5922" y="1007"/>
                    <a:pt x="5946" y="1007"/>
                  </a:cubicBezTo>
                  <a:cubicBezTo>
                    <a:pt x="5964" y="1007"/>
                    <a:pt x="5982" y="1003"/>
                    <a:pt x="6002" y="993"/>
                  </a:cubicBezTo>
                  <a:lnTo>
                    <a:pt x="6633" y="743"/>
                  </a:lnTo>
                  <a:lnTo>
                    <a:pt x="6633" y="1112"/>
                  </a:lnTo>
                  <a:cubicBezTo>
                    <a:pt x="6633" y="1172"/>
                    <a:pt x="6668" y="1232"/>
                    <a:pt x="6728" y="1255"/>
                  </a:cubicBezTo>
                  <a:cubicBezTo>
                    <a:pt x="8014" y="1791"/>
                    <a:pt x="8847" y="3029"/>
                    <a:pt x="8847" y="4411"/>
                  </a:cubicBezTo>
                  <a:cubicBezTo>
                    <a:pt x="8847" y="4768"/>
                    <a:pt x="8954" y="5137"/>
                    <a:pt x="9145" y="5470"/>
                  </a:cubicBezTo>
                  <a:cubicBezTo>
                    <a:pt x="9395" y="5923"/>
                    <a:pt x="9526" y="6399"/>
                    <a:pt x="9526" y="6887"/>
                  </a:cubicBezTo>
                  <a:cubicBezTo>
                    <a:pt x="9526" y="8732"/>
                    <a:pt x="7680" y="10221"/>
                    <a:pt x="5442" y="10221"/>
                  </a:cubicBezTo>
                  <a:cubicBezTo>
                    <a:pt x="3180" y="10221"/>
                    <a:pt x="1346" y="8732"/>
                    <a:pt x="1346" y="6887"/>
                  </a:cubicBezTo>
                  <a:cubicBezTo>
                    <a:pt x="1346" y="6399"/>
                    <a:pt x="1477" y="5923"/>
                    <a:pt x="1727" y="5470"/>
                  </a:cubicBezTo>
                  <a:cubicBezTo>
                    <a:pt x="1930" y="5149"/>
                    <a:pt x="2025" y="4768"/>
                    <a:pt x="2025" y="4411"/>
                  </a:cubicBezTo>
                  <a:cubicBezTo>
                    <a:pt x="2025" y="3637"/>
                    <a:pt x="2299" y="2863"/>
                    <a:pt x="2787" y="2267"/>
                  </a:cubicBezTo>
                  <a:cubicBezTo>
                    <a:pt x="3275" y="1672"/>
                    <a:pt x="3954" y="1255"/>
                    <a:pt x="4692" y="1101"/>
                  </a:cubicBezTo>
                  <a:cubicBezTo>
                    <a:pt x="4728" y="1101"/>
                    <a:pt x="4751" y="1065"/>
                    <a:pt x="4763" y="1053"/>
                  </a:cubicBezTo>
                  <a:cubicBezTo>
                    <a:pt x="5061" y="743"/>
                    <a:pt x="5359" y="517"/>
                    <a:pt x="5656" y="386"/>
                  </a:cubicBezTo>
                  <a:close/>
                  <a:moveTo>
                    <a:pt x="5754" y="1"/>
                  </a:moveTo>
                  <a:cubicBezTo>
                    <a:pt x="5741" y="1"/>
                    <a:pt x="5729" y="2"/>
                    <a:pt x="5716" y="5"/>
                  </a:cubicBezTo>
                  <a:cubicBezTo>
                    <a:pt x="5335" y="148"/>
                    <a:pt x="4930" y="398"/>
                    <a:pt x="4573" y="779"/>
                  </a:cubicBezTo>
                  <a:cubicBezTo>
                    <a:pt x="3775" y="982"/>
                    <a:pt x="3061" y="1422"/>
                    <a:pt x="2537" y="2065"/>
                  </a:cubicBezTo>
                  <a:cubicBezTo>
                    <a:pt x="2287" y="2375"/>
                    <a:pt x="2073" y="2732"/>
                    <a:pt x="1942" y="3125"/>
                  </a:cubicBezTo>
                  <a:cubicBezTo>
                    <a:pt x="1811" y="3077"/>
                    <a:pt x="1668" y="3065"/>
                    <a:pt x="1525" y="3065"/>
                  </a:cubicBezTo>
                  <a:cubicBezTo>
                    <a:pt x="691" y="3065"/>
                    <a:pt x="1" y="3744"/>
                    <a:pt x="1" y="4577"/>
                  </a:cubicBezTo>
                  <a:cubicBezTo>
                    <a:pt x="1" y="5280"/>
                    <a:pt x="477" y="5875"/>
                    <a:pt x="1132" y="6054"/>
                  </a:cubicBezTo>
                  <a:cubicBezTo>
                    <a:pt x="1061" y="6316"/>
                    <a:pt x="1013" y="6601"/>
                    <a:pt x="1013" y="6887"/>
                  </a:cubicBezTo>
                  <a:cubicBezTo>
                    <a:pt x="1013" y="7863"/>
                    <a:pt x="1477" y="8792"/>
                    <a:pt x="2323" y="9471"/>
                  </a:cubicBezTo>
                  <a:cubicBezTo>
                    <a:pt x="3156" y="10161"/>
                    <a:pt x="4263" y="10530"/>
                    <a:pt x="5442" y="10530"/>
                  </a:cubicBezTo>
                  <a:cubicBezTo>
                    <a:pt x="6609" y="10530"/>
                    <a:pt x="7716" y="10161"/>
                    <a:pt x="8550" y="9471"/>
                  </a:cubicBezTo>
                  <a:cubicBezTo>
                    <a:pt x="9383" y="8792"/>
                    <a:pt x="9859" y="7863"/>
                    <a:pt x="9859" y="6887"/>
                  </a:cubicBezTo>
                  <a:cubicBezTo>
                    <a:pt x="9859" y="6601"/>
                    <a:pt x="9812" y="6339"/>
                    <a:pt x="9740" y="6054"/>
                  </a:cubicBezTo>
                  <a:cubicBezTo>
                    <a:pt x="10395" y="5887"/>
                    <a:pt x="10871" y="5292"/>
                    <a:pt x="10871" y="4589"/>
                  </a:cubicBezTo>
                  <a:cubicBezTo>
                    <a:pt x="10871" y="3756"/>
                    <a:pt x="10181" y="3077"/>
                    <a:pt x="9347" y="3077"/>
                  </a:cubicBezTo>
                  <a:cubicBezTo>
                    <a:pt x="9216" y="3077"/>
                    <a:pt x="9073" y="3089"/>
                    <a:pt x="8931" y="3137"/>
                  </a:cubicBezTo>
                  <a:cubicBezTo>
                    <a:pt x="8835" y="2851"/>
                    <a:pt x="8692" y="2577"/>
                    <a:pt x="8514" y="2327"/>
                  </a:cubicBezTo>
                  <a:cubicBezTo>
                    <a:pt x="8133" y="1755"/>
                    <a:pt x="7585" y="1303"/>
                    <a:pt x="6954" y="1017"/>
                  </a:cubicBezTo>
                  <a:lnTo>
                    <a:pt x="6954" y="517"/>
                  </a:lnTo>
                  <a:cubicBezTo>
                    <a:pt x="6954" y="458"/>
                    <a:pt x="6930" y="410"/>
                    <a:pt x="6883" y="374"/>
                  </a:cubicBezTo>
                  <a:cubicBezTo>
                    <a:pt x="6855" y="360"/>
                    <a:pt x="6823" y="355"/>
                    <a:pt x="6792" y="355"/>
                  </a:cubicBezTo>
                  <a:cubicBezTo>
                    <a:pt x="6769" y="355"/>
                    <a:pt x="6748" y="357"/>
                    <a:pt x="6728" y="362"/>
                  </a:cubicBezTo>
                  <a:lnTo>
                    <a:pt x="6049" y="636"/>
                  </a:lnTo>
                  <a:lnTo>
                    <a:pt x="5930" y="124"/>
                  </a:lnTo>
                  <a:cubicBezTo>
                    <a:pt x="5918" y="77"/>
                    <a:pt x="5883" y="53"/>
                    <a:pt x="5859" y="29"/>
                  </a:cubicBezTo>
                  <a:cubicBezTo>
                    <a:pt x="5824" y="12"/>
                    <a:pt x="5789" y="1"/>
                    <a:pt x="575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42" name="Google Shape;12842;p83"/>
            <p:cNvSpPr/>
            <p:nvPr/>
          </p:nvSpPr>
          <p:spPr>
            <a:xfrm>
              <a:off x="4250477" y="164161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79" y="1"/>
                  </a:moveTo>
                  <a:cubicBezTo>
                    <a:pt x="298" y="1"/>
                    <a:pt x="1" y="298"/>
                    <a:pt x="1" y="667"/>
                  </a:cubicBezTo>
                  <a:lnTo>
                    <a:pt x="1" y="834"/>
                  </a:lnTo>
                  <a:cubicBezTo>
                    <a:pt x="1" y="1203"/>
                    <a:pt x="298" y="1501"/>
                    <a:pt x="679" y="1501"/>
                  </a:cubicBezTo>
                  <a:cubicBezTo>
                    <a:pt x="1048" y="1501"/>
                    <a:pt x="1346" y="1203"/>
                    <a:pt x="1346" y="834"/>
                  </a:cubicBezTo>
                  <a:lnTo>
                    <a:pt x="1346" y="667"/>
                  </a:lnTo>
                  <a:cubicBezTo>
                    <a:pt x="1358" y="596"/>
                    <a:pt x="1286" y="513"/>
                    <a:pt x="1191" y="513"/>
                  </a:cubicBezTo>
                  <a:cubicBezTo>
                    <a:pt x="1108" y="513"/>
                    <a:pt x="1036" y="596"/>
                    <a:pt x="1036" y="679"/>
                  </a:cubicBezTo>
                  <a:lnTo>
                    <a:pt x="1036" y="846"/>
                  </a:lnTo>
                  <a:cubicBezTo>
                    <a:pt x="1036" y="1037"/>
                    <a:pt x="870" y="1203"/>
                    <a:pt x="679" y="1203"/>
                  </a:cubicBezTo>
                  <a:cubicBezTo>
                    <a:pt x="477" y="1203"/>
                    <a:pt x="322" y="1037"/>
                    <a:pt x="322" y="846"/>
                  </a:cubicBezTo>
                  <a:lnTo>
                    <a:pt x="322" y="679"/>
                  </a:lnTo>
                  <a:cubicBezTo>
                    <a:pt x="322" y="489"/>
                    <a:pt x="477" y="322"/>
                    <a:pt x="679" y="322"/>
                  </a:cubicBezTo>
                  <a:cubicBezTo>
                    <a:pt x="763" y="322"/>
                    <a:pt x="834" y="251"/>
                    <a:pt x="834" y="156"/>
                  </a:cubicBezTo>
                  <a:cubicBezTo>
                    <a:pt x="834" y="72"/>
                    <a:pt x="763" y="1"/>
                    <a:pt x="6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43" name="Google Shape;12843;p83"/>
            <p:cNvSpPr/>
            <p:nvPr/>
          </p:nvSpPr>
          <p:spPr>
            <a:xfrm>
              <a:off x="4348781" y="164161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67" y="1"/>
                  </a:moveTo>
                  <a:cubicBezTo>
                    <a:pt x="298" y="1"/>
                    <a:pt x="0" y="298"/>
                    <a:pt x="0" y="667"/>
                  </a:cubicBezTo>
                  <a:lnTo>
                    <a:pt x="0" y="834"/>
                  </a:lnTo>
                  <a:cubicBezTo>
                    <a:pt x="0" y="1203"/>
                    <a:pt x="298" y="1501"/>
                    <a:pt x="667" y="1501"/>
                  </a:cubicBezTo>
                  <a:cubicBezTo>
                    <a:pt x="1036" y="1501"/>
                    <a:pt x="1334" y="1203"/>
                    <a:pt x="1334" y="834"/>
                  </a:cubicBezTo>
                  <a:lnTo>
                    <a:pt x="1334" y="667"/>
                  </a:lnTo>
                  <a:cubicBezTo>
                    <a:pt x="1358" y="596"/>
                    <a:pt x="1274" y="513"/>
                    <a:pt x="1191" y="513"/>
                  </a:cubicBezTo>
                  <a:cubicBezTo>
                    <a:pt x="1096" y="513"/>
                    <a:pt x="1024" y="596"/>
                    <a:pt x="1024" y="679"/>
                  </a:cubicBezTo>
                  <a:lnTo>
                    <a:pt x="1024" y="846"/>
                  </a:lnTo>
                  <a:cubicBezTo>
                    <a:pt x="1024" y="1037"/>
                    <a:pt x="858" y="1203"/>
                    <a:pt x="667" y="1203"/>
                  </a:cubicBezTo>
                  <a:cubicBezTo>
                    <a:pt x="477" y="1203"/>
                    <a:pt x="310" y="1037"/>
                    <a:pt x="310" y="846"/>
                  </a:cubicBezTo>
                  <a:lnTo>
                    <a:pt x="310" y="679"/>
                  </a:lnTo>
                  <a:cubicBezTo>
                    <a:pt x="310" y="489"/>
                    <a:pt x="477" y="322"/>
                    <a:pt x="667" y="322"/>
                  </a:cubicBezTo>
                  <a:cubicBezTo>
                    <a:pt x="762" y="322"/>
                    <a:pt x="834" y="251"/>
                    <a:pt x="834" y="156"/>
                  </a:cubicBezTo>
                  <a:cubicBezTo>
                    <a:pt x="834" y="72"/>
                    <a:pt x="762" y="1"/>
                    <a:pt x="6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44" name="Google Shape;12844;p83"/>
            <p:cNvSpPr/>
            <p:nvPr/>
          </p:nvSpPr>
          <p:spPr>
            <a:xfrm>
              <a:off x="4261517" y="1739922"/>
              <a:ext cx="119680" cy="59840"/>
            </a:xfrm>
            <a:custGeom>
              <a:avLst/>
              <a:gdLst/>
              <a:ahLst/>
              <a:cxnLst/>
              <a:rect l="l" t="t" r="r" b="b"/>
              <a:pathLst>
                <a:path w="3740" h="1870" extrusionOk="0">
                  <a:moveTo>
                    <a:pt x="3394" y="322"/>
                  </a:moveTo>
                  <a:cubicBezTo>
                    <a:pt x="3370" y="643"/>
                    <a:pt x="3192" y="941"/>
                    <a:pt x="2918" y="1167"/>
                  </a:cubicBezTo>
                  <a:cubicBezTo>
                    <a:pt x="2727" y="774"/>
                    <a:pt x="2323" y="513"/>
                    <a:pt x="1858" y="513"/>
                  </a:cubicBezTo>
                  <a:cubicBezTo>
                    <a:pt x="1418" y="513"/>
                    <a:pt x="1013" y="763"/>
                    <a:pt x="810" y="1167"/>
                  </a:cubicBezTo>
                  <a:cubicBezTo>
                    <a:pt x="549" y="941"/>
                    <a:pt x="370" y="655"/>
                    <a:pt x="334" y="322"/>
                  </a:cubicBezTo>
                  <a:close/>
                  <a:moveTo>
                    <a:pt x="1858" y="834"/>
                  </a:moveTo>
                  <a:cubicBezTo>
                    <a:pt x="2204" y="834"/>
                    <a:pt x="2513" y="1048"/>
                    <a:pt x="2644" y="1346"/>
                  </a:cubicBezTo>
                  <a:cubicBezTo>
                    <a:pt x="2477" y="1429"/>
                    <a:pt x="2263" y="1501"/>
                    <a:pt x="2025" y="1525"/>
                  </a:cubicBezTo>
                  <a:lnTo>
                    <a:pt x="2025" y="1346"/>
                  </a:lnTo>
                  <a:cubicBezTo>
                    <a:pt x="2025" y="1251"/>
                    <a:pt x="1953" y="1179"/>
                    <a:pt x="1858" y="1179"/>
                  </a:cubicBezTo>
                  <a:cubicBezTo>
                    <a:pt x="1775" y="1179"/>
                    <a:pt x="1703" y="1251"/>
                    <a:pt x="1703" y="1346"/>
                  </a:cubicBezTo>
                  <a:lnTo>
                    <a:pt x="1703" y="1525"/>
                  </a:lnTo>
                  <a:cubicBezTo>
                    <a:pt x="1477" y="1501"/>
                    <a:pt x="1251" y="1429"/>
                    <a:pt x="1072" y="1346"/>
                  </a:cubicBezTo>
                  <a:cubicBezTo>
                    <a:pt x="1203" y="1036"/>
                    <a:pt x="1525" y="834"/>
                    <a:pt x="1858" y="834"/>
                  </a:cubicBezTo>
                  <a:close/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1108"/>
                    <a:pt x="834" y="1870"/>
                    <a:pt x="1858" y="1870"/>
                  </a:cubicBezTo>
                  <a:cubicBezTo>
                    <a:pt x="2894" y="1870"/>
                    <a:pt x="3728" y="1108"/>
                    <a:pt x="3728" y="167"/>
                  </a:cubicBezTo>
                  <a:cubicBezTo>
                    <a:pt x="3739" y="84"/>
                    <a:pt x="3668" y="1"/>
                    <a:pt x="357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45" name="Google Shape;12845;p83"/>
            <p:cNvSpPr/>
            <p:nvPr/>
          </p:nvSpPr>
          <p:spPr>
            <a:xfrm>
              <a:off x="4221517" y="1614482"/>
              <a:ext cx="199296" cy="206624"/>
            </a:xfrm>
            <a:custGeom>
              <a:avLst/>
              <a:gdLst/>
              <a:ahLst/>
              <a:cxnLst/>
              <a:rect l="l" t="t" r="r" b="b"/>
              <a:pathLst>
                <a:path w="6228" h="6457" extrusionOk="0">
                  <a:moveTo>
                    <a:pt x="1764" y="1"/>
                  </a:moveTo>
                  <a:cubicBezTo>
                    <a:pt x="1669" y="1"/>
                    <a:pt x="1573" y="9"/>
                    <a:pt x="1477" y="27"/>
                  </a:cubicBezTo>
                  <a:cubicBezTo>
                    <a:pt x="763" y="134"/>
                    <a:pt x="191" y="706"/>
                    <a:pt x="72" y="1420"/>
                  </a:cubicBezTo>
                  <a:cubicBezTo>
                    <a:pt x="1" y="1920"/>
                    <a:pt x="132" y="2408"/>
                    <a:pt x="453" y="2778"/>
                  </a:cubicBezTo>
                  <a:cubicBezTo>
                    <a:pt x="632" y="2992"/>
                    <a:pt x="656" y="3266"/>
                    <a:pt x="548" y="3528"/>
                  </a:cubicBezTo>
                  <a:cubicBezTo>
                    <a:pt x="453" y="3766"/>
                    <a:pt x="406" y="4004"/>
                    <a:pt x="406" y="4254"/>
                  </a:cubicBezTo>
                  <a:cubicBezTo>
                    <a:pt x="406" y="5468"/>
                    <a:pt x="1620" y="6457"/>
                    <a:pt x="3108" y="6457"/>
                  </a:cubicBezTo>
                  <a:cubicBezTo>
                    <a:pt x="4597" y="6457"/>
                    <a:pt x="5823" y="5468"/>
                    <a:pt x="5823" y="4254"/>
                  </a:cubicBezTo>
                  <a:cubicBezTo>
                    <a:pt x="5823" y="4004"/>
                    <a:pt x="5775" y="3766"/>
                    <a:pt x="5668" y="3528"/>
                  </a:cubicBezTo>
                  <a:cubicBezTo>
                    <a:pt x="5573" y="3266"/>
                    <a:pt x="5609" y="2992"/>
                    <a:pt x="5775" y="2778"/>
                  </a:cubicBezTo>
                  <a:cubicBezTo>
                    <a:pt x="6085" y="2408"/>
                    <a:pt x="6228" y="1920"/>
                    <a:pt x="6144" y="1420"/>
                  </a:cubicBezTo>
                  <a:cubicBezTo>
                    <a:pt x="6109" y="1146"/>
                    <a:pt x="5990" y="861"/>
                    <a:pt x="5787" y="634"/>
                  </a:cubicBezTo>
                  <a:cubicBezTo>
                    <a:pt x="5754" y="595"/>
                    <a:pt x="5714" y="577"/>
                    <a:pt x="5673" y="577"/>
                  </a:cubicBezTo>
                  <a:cubicBezTo>
                    <a:pt x="5639" y="577"/>
                    <a:pt x="5605" y="589"/>
                    <a:pt x="5573" y="611"/>
                  </a:cubicBezTo>
                  <a:cubicBezTo>
                    <a:pt x="5489" y="658"/>
                    <a:pt x="5489" y="753"/>
                    <a:pt x="5537" y="825"/>
                  </a:cubicBezTo>
                  <a:cubicBezTo>
                    <a:pt x="5692" y="1027"/>
                    <a:pt x="5787" y="1230"/>
                    <a:pt x="5823" y="1468"/>
                  </a:cubicBezTo>
                  <a:cubicBezTo>
                    <a:pt x="5882" y="1873"/>
                    <a:pt x="5775" y="2254"/>
                    <a:pt x="5525" y="2575"/>
                  </a:cubicBezTo>
                  <a:cubicBezTo>
                    <a:pt x="5263" y="2873"/>
                    <a:pt x="5216" y="3290"/>
                    <a:pt x="5370" y="3635"/>
                  </a:cubicBezTo>
                  <a:cubicBezTo>
                    <a:pt x="5466" y="3837"/>
                    <a:pt x="5513" y="4040"/>
                    <a:pt x="5513" y="4254"/>
                  </a:cubicBezTo>
                  <a:cubicBezTo>
                    <a:pt x="5513" y="5290"/>
                    <a:pt x="4430" y="6123"/>
                    <a:pt x="3108" y="6123"/>
                  </a:cubicBezTo>
                  <a:cubicBezTo>
                    <a:pt x="1787" y="6123"/>
                    <a:pt x="715" y="5278"/>
                    <a:pt x="715" y="4254"/>
                  </a:cubicBezTo>
                  <a:cubicBezTo>
                    <a:pt x="715" y="4040"/>
                    <a:pt x="763" y="3837"/>
                    <a:pt x="846" y="3635"/>
                  </a:cubicBezTo>
                  <a:cubicBezTo>
                    <a:pt x="1013" y="3290"/>
                    <a:pt x="953" y="2873"/>
                    <a:pt x="703" y="2575"/>
                  </a:cubicBezTo>
                  <a:cubicBezTo>
                    <a:pt x="441" y="2254"/>
                    <a:pt x="346" y="1873"/>
                    <a:pt x="406" y="1468"/>
                  </a:cubicBezTo>
                  <a:cubicBezTo>
                    <a:pt x="489" y="884"/>
                    <a:pt x="953" y="432"/>
                    <a:pt x="1537" y="337"/>
                  </a:cubicBezTo>
                  <a:cubicBezTo>
                    <a:pt x="1606" y="327"/>
                    <a:pt x="1676" y="322"/>
                    <a:pt x="1746" y="322"/>
                  </a:cubicBezTo>
                  <a:cubicBezTo>
                    <a:pt x="2090" y="322"/>
                    <a:pt x="2422" y="444"/>
                    <a:pt x="2680" y="682"/>
                  </a:cubicBezTo>
                  <a:cubicBezTo>
                    <a:pt x="2805" y="795"/>
                    <a:pt x="2962" y="852"/>
                    <a:pt x="3120" y="852"/>
                  </a:cubicBezTo>
                  <a:cubicBezTo>
                    <a:pt x="3278" y="852"/>
                    <a:pt x="3436" y="795"/>
                    <a:pt x="3561" y="682"/>
                  </a:cubicBezTo>
                  <a:cubicBezTo>
                    <a:pt x="3818" y="444"/>
                    <a:pt x="4150" y="322"/>
                    <a:pt x="4495" y="322"/>
                  </a:cubicBezTo>
                  <a:cubicBezTo>
                    <a:pt x="4564" y="322"/>
                    <a:pt x="4634" y="327"/>
                    <a:pt x="4704" y="337"/>
                  </a:cubicBezTo>
                  <a:cubicBezTo>
                    <a:pt x="4835" y="349"/>
                    <a:pt x="4966" y="396"/>
                    <a:pt x="5097" y="456"/>
                  </a:cubicBezTo>
                  <a:cubicBezTo>
                    <a:pt x="5117" y="469"/>
                    <a:pt x="5139" y="475"/>
                    <a:pt x="5162" y="475"/>
                  </a:cubicBezTo>
                  <a:cubicBezTo>
                    <a:pt x="5221" y="475"/>
                    <a:pt x="5282" y="436"/>
                    <a:pt x="5299" y="384"/>
                  </a:cubicBezTo>
                  <a:cubicBezTo>
                    <a:pt x="5323" y="313"/>
                    <a:pt x="5299" y="206"/>
                    <a:pt x="5228" y="170"/>
                  </a:cubicBezTo>
                  <a:cubicBezTo>
                    <a:pt x="5073" y="99"/>
                    <a:pt x="4918" y="39"/>
                    <a:pt x="4751" y="27"/>
                  </a:cubicBezTo>
                  <a:cubicBezTo>
                    <a:pt x="4664" y="15"/>
                    <a:pt x="4577" y="9"/>
                    <a:pt x="4491" y="9"/>
                  </a:cubicBezTo>
                  <a:cubicBezTo>
                    <a:pt x="4063" y="9"/>
                    <a:pt x="3662" y="156"/>
                    <a:pt x="3334" y="444"/>
                  </a:cubicBezTo>
                  <a:cubicBezTo>
                    <a:pt x="3275" y="503"/>
                    <a:pt x="3192" y="533"/>
                    <a:pt x="3108" y="533"/>
                  </a:cubicBezTo>
                  <a:cubicBezTo>
                    <a:pt x="3025" y="533"/>
                    <a:pt x="2942" y="503"/>
                    <a:pt x="2882" y="444"/>
                  </a:cubicBezTo>
                  <a:cubicBezTo>
                    <a:pt x="2572" y="163"/>
                    <a:pt x="2176" y="1"/>
                    <a:pt x="176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846" name="Google Shape;12846;p83"/>
          <p:cNvGrpSpPr/>
          <p:nvPr/>
        </p:nvGrpSpPr>
        <p:grpSpPr>
          <a:xfrm>
            <a:off x="3332540" y="1999854"/>
            <a:ext cx="463317" cy="464341"/>
            <a:chOff x="2499405" y="1499890"/>
            <a:chExt cx="347488" cy="348256"/>
          </a:xfrm>
          <a:solidFill>
            <a:srgbClr val="D2DE00"/>
          </a:solidFill>
        </p:grpSpPr>
        <p:sp>
          <p:nvSpPr>
            <p:cNvPr id="12847" name="Google Shape;12847;p83"/>
            <p:cNvSpPr/>
            <p:nvPr/>
          </p:nvSpPr>
          <p:spPr>
            <a:xfrm>
              <a:off x="2634669" y="1725842"/>
              <a:ext cx="75840" cy="38496"/>
            </a:xfrm>
            <a:custGeom>
              <a:avLst/>
              <a:gdLst/>
              <a:ahLst/>
              <a:cxnLst/>
              <a:rect l="l" t="t" r="r" b="b"/>
              <a:pathLst>
                <a:path w="2370" h="1203" extrusionOk="0">
                  <a:moveTo>
                    <a:pt x="1965" y="310"/>
                  </a:moveTo>
                  <a:cubicBezTo>
                    <a:pt x="2012" y="310"/>
                    <a:pt x="2024" y="333"/>
                    <a:pt x="2024" y="357"/>
                  </a:cubicBezTo>
                  <a:cubicBezTo>
                    <a:pt x="2024" y="381"/>
                    <a:pt x="2024" y="417"/>
                    <a:pt x="2000" y="429"/>
                  </a:cubicBezTo>
                  <a:lnTo>
                    <a:pt x="1643" y="726"/>
                  </a:lnTo>
                  <a:cubicBezTo>
                    <a:pt x="1506" y="839"/>
                    <a:pt x="1346" y="896"/>
                    <a:pt x="1185" y="896"/>
                  </a:cubicBezTo>
                  <a:cubicBezTo>
                    <a:pt x="1024" y="896"/>
                    <a:pt x="863" y="839"/>
                    <a:pt x="726" y="726"/>
                  </a:cubicBezTo>
                  <a:lnTo>
                    <a:pt x="369" y="429"/>
                  </a:lnTo>
                  <a:cubicBezTo>
                    <a:pt x="345" y="405"/>
                    <a:pt x="345" y="369"/>
                    <a:pt x="357" y="357"/>
                  </a:cubicBezTo>
                  <a:cubicBezTo>
                    <a:pt x="357" y="333"/>
                    <a:pt x="369" y="310"/>
                    <a:pt x="417" y="310"/>
                  </a:cubicBezTo>
                  <a:close/>
                  <a:moveTo>
                    <a:pt x="417" y="0"/>
                  </a:moveTo>
                  <a:cubicBezTo>
                    <a:pt x="250" y="0"/>
                    <a:pt x="119" y="107"/>
                    <a:pt x="60" y="250"/>
                  </a:cubicBezTo>
                  <a:cubicBezTo>
                    <a:pt x="0" y="405"/>
                    <a:pt x="48" y="560"/>
                    <a:pt x="179" y="667"/>
                  </a:cubicBezTo>
                  <a:lnTo>
                    <a:pt x="536" y="964"/>
                  </a:lnTo>
                  <a:cubicBezTo>
                    <a:pt x="726" y="1131"/>
                    <a:pt x="965" y="1203"/>
                    <a:pt x="1191" y="1203"/>
                  </a:cubicBezTo>
                  <a:cubicBezTo>
                    <a:pt x="1429" y="1203"/>
                    <a:pt x="1655" y="1131"/>
                    <a:pt x="1846" y="964"/>
                  </a:cubicBezTo>
                  <a:lnTo>
                    <a:pt x="2203" y="667"/>
                  </a:lnTo>
                  <a:cubicBezTo>
                    <a:pt x="2322" y="583"/>
                    <a:pt x="2370" y="417"/>
                    <a:pt x="2322" y="250"/>
                  </a:cubicBezTo>
                  <a:cubicBezTo>
                    <a:pt x="2262" y="107"/>
                    <a:pt x="2131" y="0"/>
                    <a:pt x="19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48" name="Google Shape;12848;p83"/>
            <p:cNvSpPr/>
            <p:nvPr/>
          </p:nvSpPr>
          <p:spPr>
            <a:xfrm>
              <a:off x="2596173" y="1658002"/>
              <a:ext cx="43456" cy="48416"/>
            </a:xfrm>
            <a:custGeom>
              <a:avLst/>
              <a:gdLst/>
              <a:ahLst/>
              <a:cxnLst/>
              <a:rect l="l" t="t" r="r" b="b"/>
              <a:pathLst>
                <a:path w="1358" h="1513" extrusionOk="0">
                  <a:moveTo>
                    <a:pt x="667" y="1"/>
                  </a:moveTo>
                  <a:cubicBezTo>
                    <a:pt x="298" y="1"/>
                    <a:pt x="1" y="298"/>
                    <a:pt x="1" y="679"/>
                  </a:cubicBezTo>
                  <a:lnTo>
                    <a:pt x="1" y="834"/>
                  </a:lnTo>
                  <a:cubicBezTo>
                    <a:pt x="1" y="1215"/>
                    <a:pt x="298" y="1513"/>
                    <a:pt x="667" y="1513"/>
                  </a:cubicBezTo>
                  <a:cubicBezTo>
                    <a:pt x="1036" y="1513"/>
                    <a:pt x="1334" y="1215"/>
                    <a:pt x="1334" y="834"/>
                  </a:cubicBezTo>
                  <a:lnTo>
                    <a:pt x="1334" y="679"/>
                  </a:lnTo>
                  <a:cubicBezTo>
                    <a:pt x="1358" y="584"/>
                    <a:pt x="1275" y="525"/>
                    <a:pt x="1191" y="525"/>
                  </a:cubicBezTo>
                  <a:cubicBezTo>
                    <a:pt x="1096" y="525"/>
                    <a:pt x="1025" y="596"/>
                    <a:pt x="1025" y="691"/>
                  </a:cubicBezTo>
                  <a:lnTo>
                    <a:pt x="1025" y="858"/>
                  </a:lnTo>
                  <a:cubicBezTo>
                    <a:pt x="1025" y="1048"/>
                    <a:pt x="858" y="1215"/>
                    <a:pt x="667" y="1215"/>
                  </a:cubicBezTo>
                  <a:cubicBezTo>
                    <a:pt x="477" y="1215"/>
                    <a:pt x="310" y="1048"/>
                    <a:pt x="310" y="858"/>
                  </a:cubicBezTo>
                  <a:lnTo>
                    <a:pt x="310" y="691"/>
                  </a:lnTo>
                  <a:cubicBezTo>
                    <a:pt x="310" y="501"/>
                    <a:pt x="477" y="334"/>
                    <a:pt x="667" y="334"/>
                  </a:cubicBezTo>
                  <a:cubicBezTo>
                    <a:pt x="763" y="334"/>
                    <a:pt x="834" y="263"/>
                    <a:pt x="834" y="167"/>
                  </a:cubicBezTo>
                  <a:cubicBezTo>
                    <a:pt x="834" y="84"/>
                    <a:pt x="763" y="1"/>
                    <a:pt x="6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49" name="Google Shape;12849;p83"/>
            <p:cNvSpPr/>
            <p:nvPr/>
          </p:nvSpPr>
          <p:spPr>
            <a:xfrm>
              <a:off x="2705133" y="1658002"/>
              <a:ext cx="43488" cy="48416"/>
            </a:xfrm>
            <a:custGeom>
              <a:avLst/>
              <a:gdLst/>
              <a:ahLst/>
              <a:cxnLst/>
              <a:rect l="l" t="t" r="r" b="b"/>
              <a:pathLst>
                <a:path w="1359" h="1513" extrusionOk="0">
                  <a:moveTo>
                    <a:pt x="668" y="1"/>
                  </a:moveTo>
                  <a:cubicBezTo>
                    <a:pt x="298" y="1"/>
                    <a:pt x="1" y="298"/>
                    <a:pt x="1" y="679"/>
                  </a:cubicBezTo>
                  <a:lnTo>
                    <a:pt x="1" y="834"/>
                  </a:lnTo>
                  <a:cubicBezTo>
                    <a:pt x="1" y="1215"/>
                    <a:pt x="298" y="1513"/>
                    <a:pt x="668" y="1513"/>
                  </a:cubicBezTo>
                  <a:cubicBezTo>
                    <a:pt x="1037" y="1513"/>
                    <a:pt x="1334" y="1215"/>
                    <a:pt x="1334" y="834"/>
                  </a:cubicBezTo>
                  <a:lnTo>
                    <a:pt x="1334" y="679"/>
                  </a:lnTo>
                  <a:cubicBezTo>
                    <a:pt x="1358" y="584"/>
                    <a:pt x="1287" y="525"/>
                    <a:pt x="1191" y="525"/>
                  </a:cubicBezTo>
                  <a:cubicBezTo>
                    <a:pt x="1096" y="525"/>
                    <a:pt x="1025" y="596"/>
                    <a:pt x="1025" y="691"/>
                  </a:cubicBezTo>
                  <a:lnTo>
                    <a:pt x="1025" y="858"/>
                  </a:lnTo>
                  <a:cubicBezTo>
                    <a:pt x="1025" y="1048"/>
                    <a:pt x="858" y="1215"/>
                    <a:pt x="668" y="1215"/>
                  </a:cubicBezTo>
                  <a:cubicBezTo>
                    <a:pt x="477" y="1215"/>
                    <a:pt x="310" y="1048"/>
                    <a:pt x="310" y="858"/>
                  </a:cubicBezTo>
                  <a:lnTo>
                    <a:pt x="310" y="691"/>
                  </a:lnTo>
                  <a:cubicBezTo>
                    <a:pt x="310" y="501"/>
                    <a:pt x="477" y="334"/>
                    <a:pt x="668" y="334"/>
                  </a:cubicBezTo>
                  <a:cubicBezTo>
                    <a:pt x="763" y="334"/>
                    <a:pt x="834" y="263"/>
                    <a:pt x="834" y="167"/>
                  </a:cubicBezTo>
                  <a:cubicBezTo>
                    <a:pt x="834" y="84"/>
                    <a:pt x="763" y="1"/>
                    <a:pt x="66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50" name="Google Shape;12850;p83"/>
            <p:cNvSpPr/>
            <p:nvPr/>
          </p:nvSpPr>
          <p:spPr>
            <a:xfrm>
              <a:off x="2499405" y="1499890"/>
              <a:ext cx="347488" cy="348256"/>
            </a:xfrm>
            <a:custGeom>
              <a:avLst/>
              <a:gdLst/>
              <a:ahLst/>
              <a:cxnLst/>
              <a:rect l="l" t="t" r="r" b="b"/>
              <a:pathLst>
                <a:path w="10859" h="10883" extrusionOk="0">
                  <a:moveTo>
                    <a:pt x="2102" y="1361"/>
                  </a:moveTo>
                  <a:cubicBezTo>
                    <a:pt x="2136" y="1361"/>
                    <a:pt x="2169" y="1364"/>
                    <a:pt x="2203" y="1370"/>
                  </a:cubicBezTo>
                  <a:cubicBezTo>
                    <a:pt x="2382" y="1406"/>
                    <a:pt x="2917" y="1537"/>
                    <a:pt x="3549" y="1953"/>
                  </a:cubicBezTo>
                  <a:cubicBezTo>
                    <a:pt x="3441" y="1989"/>
                    <a:pt x="3346" y="2048"/>
                    <a:pt x="3263" y="2108"/>
                  </a:cubicBezTo>
                  <a:cubicBezTo>
                    <a:pt x="3227" y="2132"/>
                    <a:pt x="3191" y="2156"/>
                    <a:pt x="3144" y="2191"/>
                  </a:cubicBezTo>
                  <a:cubicBezTo>
                    <a:pt x="2715" y="1763"/>
                    <a:pt x="2239" y="1525"/>
                    <a:pt x="1965" y="1477"/>
                  </a:cubicBezTo>
                  <a:cubicBezTo>
                    <a:pt x="1905" y="1465"/>
                    <a:pt x="1846" y="1465"/>
                    <a:pt x="1798" y="1465"/>
                  </a:cubicBezTo>
                  <a:cubicBezTo>
                    <a:pt x="1889" y="1392"/>
                    <a:pt x="1994" y="1361"/>
                    <a:pt x="2102" y="1361"/>
                  </a:cubicBezTo>
                  <a:close/>
                  <a:moveTo>
                    <a:pt x="6442" y="346"/>
                  </a:moveTo>
                  <a:cubicBezTo>
                    <a:pt x="6906" y="346"/>
                    <a:pt x="7311" y="477"/>
                    <a:pt x="7525" y="572"/>
                  </a:cubicBezTo>
                  <a:lnTo>
                    <a:pt x="7347" y="751"/>
                  </a:lnTo>
                  <a:cubicBezTo>
                    <a:pt x="7311" y="798"/>
                    <a:pt x="7287" y="846"/>
                    <a:pt x="7311" y="894"/>
                  </a:cubicBezTo>
                  <a:cubicBezTo>
                    <a:pt x="7323" y="953"/>
                    <a:pt x="7370" y="1001"/>
                    <a:pt x="7430" y="1013"/>
                  </a:cubicBezTo>
                  <a:cubicBezTo>
                    <a:pt x="7632" y="1072"/>
                    <a:pt x="7847" y="1132"/>
                    <a:pt x="8025" y="1215"/>
                  </a:cubicBezTo>
                  <a:cubicBezTo>
                    <a:pt x="7692" y="1334"/>
                    <a:pt x="7263" y="1537"/>
                    <a:pt x="6811" y="1894"/>
                  </a:cubicBezTo>
                  <a:cubicBezTo>
                    <a:pt x="6608" y="1906"/>
                    <a:pt x="6382" y="1953"/>
                    <a:pt x="6144" y="2048"/>
                  </a:cubicBezTo>
                  <a:cubicBezTo>
                    <a:pt x="5835" y="2144"/>
                    <a:pt x="5561" y="2299"/>
                    <a:pt x="5430" y="2370"/>
                  </a:cubicBezTo>
                  <a:cubicBezTo>
                    <a:pt x="5299" y="2299"/>
                    <a:pt x="5025" y="2144"/>
                    <a:pt x="4715" y="2048"/>
                  </a:cubicBezTo>
                  <a:cubicBezTo>
                    <a:pt x="4465" y="1953"/>
                    <a:pt x="4239" y="1906"/>
                    <a:pt x="4049" y="1894"/>
                  </a:cubicBezTo>
                  <a:cubicBezTo>
                    <a:pt x="3596" y="1548"/>
                    <a:pt x="3168" y="1346"/>
                    <a:pt x="2846" y="1215"/>
                  </a:cubicBezTo>
                  <a:cubicBezTo>
                    <a:pt x="2989" y="1132"/>
                    <a:pt x="3203" y="1060"/>
                    <a:pt x="3406" y="1013"/>
                  </a:cubicBezTo>
                  <a:cubicBezTo>
                    <a:pt x="3465" y="1001"/>
                    <a:pt x="3513" y="953"/>
                    <a:pt x="3525" y="894"/>
                  </a:cubicBezTo>
                  <a:cubicBezTo>
                    <a:pt x="3537" y="834"/>
                    <a:pt x="3525" y="775"/>
                    <a:pt x="3489" y="751"/>
                  </a:cubicBezTo>
                  <a:lnTo>
                    <a:pt x="3298" y="572"/>
                  </a:lnTo>
                  <a:cubicBezTo>
                    <a:pt x="3525" y="477"/>
                    <a:pt x="3930" y="346"/>
                    <a:pt x="4394" y="346"/>
                  </a:cubicBezTo>
                  <a:cubicBezTo>
                    <a:pt x="4751" y="346"/>
                    <a:pt x="5013" y="453"/>
                    <a:pt x="5168" y="536"/>
                  </a:cubicBezTo>
                  <a:cubicBezTo>
                    <a:pt x="5239" y="584"/>
                    <a:pt x="5328" y="608"/>
                    <a:pt x="5418" y="608"/>
                  </a:cubicBezTo>
                  <a:cubicBezTo>
                    <a:pt x="5507" y="608"/>
                    <a:pt x="5596" y="584"/>
                    <a:pt x="5668" y="536"/>
                  </a:cubicBezTo>
                  <a:cubicBezTo>
                    <a:pt x="5823" y="453"/>
                    <a:pt x="6073" y="346"/>
                    <a:pt x="6442" y="346"/>
                  </a:cubicBezTo>
                  <a:close/>
                  <a:moveTo>
                    <a:pt x="1840" y="1782"/>
                  </a:moveTo>
                  <a:cubicBezTo>
                    <a:pt x="1869" y="1782"/>
                    <a:pt x="1902" y="1784"/>
                    <a:pt x="1941" y="1787"/>
                  </a:cubicBezTo>
                  <a:cubicBezTo>
                    <a:pt x="2120" y="1822"/>
                    <a:pt x="2513" y="2013"/>
                    <a:pt x="2929" y="2406"/>
                  </a:cubicBezTo>
                  <a:cubicBezTo>
                    <a:pt x="2727" y="2644"/>
                    <a:pt x="2489" y="2953"/>
                    <a:pt x="2275" y="3394"/>
                  </a:cubicBezTo>
                  <a:cubicBezTo>
                    <a:pt x="1917" y="2953"/>
                    <a:pt x="1727" y="2358"/>
                    <a:pt x="1667" y="1894"/>
                  </a:cubicBezTo>
                  <a:cubicBezTo>
                    <a:pt x="1667" y="1882"/>
                    <a:pt x="1667" y="1834"/>
                    <a:pt x="1679" y="1822"/>
                  </a:cubicBezTo>
                  <a:cubicBezTo>
                    <a:pt x="1706" y="1795"/>
                    <a:pt x="1753" y="1782"/>
                    <a:pt x="1840" y="1782"/>
                  </a:cubicBezTo>
                  <a:close/>
                  <a:moveTo>
                    <a:pt x="8691" y="1364"/>
                  </a:moveTo>
                  <a:cubicBezTo>
                    <a:pt x="8804" y="1364"/>
                    <a:pt x="8923" y="1408"/>
                    <a:pt x="9002" y="1477"/>
                  </a:cubicBezTo>
                  <a:cubicBezTo>
                    <a:pt x="8942" y="1477"/>
                    <a:pt x="8906" y="1477"/>
                    <a:pt x="8847" y="1489"/>
                  </a:cubicBezTo>
                  <a:cubicBezTo>
                    <a:pt x="8704" y="1513"/>
                    <a:pt x="8513" y="1584"/>
                    <a:pt x="8335" y="1703"/>
                  </a:cubicBezTo>
                  <a:cubicBezTo>
                    <a:pt x="8263" y="1751"/>
                    <a:pt x="8228" y="1834"/>
                    <a:pt x="8275" y="1929"/>
                  </a:cubicBezTo>
                  <a:cubicBezTo>
                    <a:pt x="8308" y="1979"/>
                    <a:pt x="8358" y="2005"/>
                    <a:pt x="8417" y="2005"/>
                  </a:cubicBezTo>
                  <a:cubicBezTo>
                    <a:pt x="8444" y="2005"/>
                    <a:pt x="8472" y="2000"/>
                    <a:pt x="8502" y="1989"/>
                  </a:cubicBezTo>
                  <a:cubicBezTo>
                    <a:pt x="8644" y="1894"/>
                    <a:pt x="8799" y="1834"/>
                    <a:pt x="8906" y="1822"/>
                  </a:cubicBezTo>
                  <a:cubicBezTo>
                    <a:pt x="8948" y="1815"/>
                    <a:pt x="8984" y="1812"/>
                    <a:pt x="9014" y="1812"/>
                  </a:cubicBezTo>
                  <a:cubicBezTo>
                    <a:pt x="9088" y="1812"/>
                    <a:pt x="9131" y="1829"/>
                    <a:pt x="9156" y="1846"/>
                  </a:cubicBezTo>
                  <a:cubicBezTo>
                    <a:pt x="9168" y="1858"/>
                    <a:pt x="9180" y="1906"/>
                    <a:pt x="9168" y="1941"/>
                  </a:cubicBezTo>
                  <a:cubicBezTo>
                    <a:pt x="9109" y="2382"/>
                    <a:pt x="8918" y="2977"/>
                    <a:pt x="8561" y="3442"/>
                  </a:cubicBezTo>
                  <a:cubicBezTo>
                    <a:pt x="8347" y="3013"/>
                    <a:pt x="8109" y="2680"/>
                    <a:pt x="7906" y="2441"/>
                  </a:cubicBezTo>
                  <a:cubicBezTo>
                    <a:pt x="7930" y="2418"/>
                    <a:pt x="7966" y="2406"/>
                    <a:pt x="7978" y="2370"/>
                  </a:cubicBezTo>
                  <a:cubicBezTo>
                    <a:pt x="8037" y="2310"/>
                    <a:pt x="8049" y="2203"/>
                    <a:pt x="7990" y="2144"/>
                  </a:cubicBezTo>
                  <a:cubicBezTo>
                    <a:pt x="7957" y="2111"/>
                    <a:pt x="7913" y="2093"/>
                    <a:pt x="7871" y="2093"/>
                  </a:cubicBezTo>
                  <a:cubicBezTo>
                    <a:pt x="7836" y="2093"/>
                    <a:pt x="7802" y="2105"/>
                    <a:pt x="7775" y="2132"/>
                  </a:cubicBezTo>
                  <a:lnTo>
                    <a:pt x="7680" y="2227"/>
                  </a:lnTo>
                  <a:cubicBezTo>
                    <a:pt x="7632" y="2191"/>
                    <a:pt x="7609" y="2168"/>
                    <a:pt x="7561" y="2132"/>
                  </a:cubicBezTo>
                  <a:cubicBezTo>
                    <a:pt x="7478" y="2072"/>
                    <a:pt x="7382" y="2013"/>
                    <a:pt x="7275" y="1989"/>
                  </a:cubicBezTo>
                  <a:cubicBezTo>
                    <a:pt x="7894" y="1537"/>
                    <a:pt x="8442" y="1406"/>
                    <a:pt x="8621" y="1370"/>
                  </a:cubicBezTo>
                  <a:cubicBezTo>
                    <a:pt x="8643" y="1366"/>
                    <a:pt x="8667" y="1364"/>
                    <a:pt x="8691" y="1364"/>
                  </a:cubicBezTo>
                  <a:close/>
                  <a:moveTo>
                    <a:pt x="6873" y="2207"/>
                  </a:moveTo>
                  <a:cubicBezTo>
                    <a:pt x="7051" y="2207"/>
                    <a:pt x="7212" y="2247"/>
                    <a:pt x="7335" y="2346"/>
                  </a:cubicBezTo>
                  <a:cubicBezTo>
                    <a:pt x="8168" y="3001"/>
                    <a:pt x="8585" y="4334"/>
                    <a:pt x="8763" y="5085"/>
                  </a:cubicBezTo>
                  <a:cubicBezTo>
                    <a:pt x="9013" y="6168"/>
                    <a:pt x="9049" y="7144"/>
                    <a:pt x="8978" y="7442"/>
                  </a:cubicBezTo>
                  <a:cubicBezTo>
                    <a:pt x="8930" y="7656"/>
                    <a:pt x="8632" y="7966"/>
                    <a:pt x="8240" y="8264"/>
                  </a:cubicBezTo>
                  <a:cubicBezTo>
                    <a:pt x="7859" y="8549"/>
                    <a:pt x="7430" y="8787"/>
                    <a:pt x="6978" y="8954"/>
                  </a:cubicBezTo>
                  <a:cubicBezTo>
                    <a:pt x="7323" y="8704"/>
                    <a:pt x="7549" y="8323"/>
                    <a:pt x="7549" y="7883"/>
                  </a:cubicBezTo>
                  <a:cubicBezTo>
                    <a:pt x="7561" y="7787"/>
                    <a:pt x="7489" y="7716"/>
                    <a:pt x="7394" y="7716"/>
                  </a:cubicBezTo>
                  <a:cubicBezTo>
                    <a:pt x="7311" y="7716"/>
                    <a:pt x="7228" y="7787"/>
                    <a:pt x="7228" y="7883"/>
                  </a:cubicBezTo>
                  <a:cubicBezTo>
                    <a:pt x="7228" y="8418"/>
                    <a:pt x="6799" y="8859"/>
                    <a:pt x="6263" y="8859"/>
                  </a:cubicBezTo>
                  <a:cubicBezTo>
                    <a:pt x="6037" y="8859"/>
                    <a:pt x="5835" y="8787"/>
                    <a:pt x="5656" y="8656"/>
                  </a:cubicBezTo>
                  <a:cubicBezTo>
                    <a:pt x="5579" y="8597"/>
                    <a:pt x="5486" y="8567"/>
                    <a:pt x="5394" y="8567"/>
                  </a:cubicBezTo>
                  <a:cubicBezTo>
                    <a:pt x="5302" y="8567"/>
                    <a:pt x="5209" y="8597"/>
                    <a:pt x="5132" y="8656"/>
                  </a:cubicBezTo>
                  <a:cubicBezTo>
                    <a:pt x="4953" y="8787"/>
                    <a:pt x="4751" y="8859"/>
                    <a:pt x="4525" y="8859"/>
                  </a:cubicBezTo>
                  <a:cubicBezTo>
                    <a:pt x="3989" y="8859"/>
                    <a:pt x="3560" y="8418"/>
                    <a:pt x="3560" y="7883"/>
                  </a:cubicBezTo>
                  <a:cubicBezTo>
                    <a:pt x="3560" y="7787"/>
                    <a:pt x="3477" y="7716"/>
                    <a:pt x="3394" y="7716"/>
                  </a:cubicBezTo>
                  <a:cubicBezTo>
                    <a:pt x="3298" y="7716"/>
                    <a:pt x="3227" y="7787"/>
                    <a:pt x="3227" y="7883"/>
                  </a:cubicBezTo>
                  <a:cubicBezTo>
                    <a:pt x="3227" y="8323"/>
                    <a:pt x="3453" y="8728"/>
                    <a:pt x="3799" y="8954"/>
                  </a:cubicBezTo>
                  <a:cubicBezTo>
                    <a:pt x="3346" y="8787"/>
                    <a:pt x="2917" y="8549"/>
                    <a:pt x="2525" y="8264"/>
                  </a:cubicBezTo>
                  <a:cubicBezTo>
                    <a:pt x="2144" y="7966"/>
                    <a:pt x="1846" y="7656"/>
                    <a:pt x="1798" y="7442"/>
                  </a:cubicBezTo>
                  <a:cubicBezTo>
                    <a:pt x="1727" y="7144"/>
                    <a:pt x="1751" y="6168"/>
                    <a:pt x="2013" y="5085"/>
                  </a:cubicBezTo>
                  <a:cubicBezTo>
                    <a:pt x="2191" y="4334"/>
                    <a:pt x="2608" y="3001"/>
                    <a:pt x="3441" y="2346"/>
                  </a:cubicBezTo>
                  <a:cubicBezTo>
                    <a:pt x="3562" y="2252"/>
                    <a:pt x="3719" y="2214"/>
                    <a:pt x="3893" y="2214"/>
                  </a:cubicBezTo>
                  <a:cubicBezTo>
                    <a:pt x="4356" y="2214"/>
                    <a:pt x="4933" y="2479"/>
                    <a:pt x="5227" y="2644"/>
                  </a:cubicBezTo>
                  <a:lnTo>
                    <a:pt x="5227" y="2894"/>
                  </a:lnTo>
                  <a:cubicBezTo>
                    <a:pt x="5227" y="2977"/>
                    <a:pt x="5299" y="3061"/>
                    <a:pt x="5382" y="3061"/>
                  </a:cubicBezTo>
                  <a:cubicBezTo>
                    <a:pt x="5477" y="3061"/>
                    <a:pt x="5549" y="2977"/>
                    <a:pt x="5549" y="2894"/>
                  </a:cubicBezTo>
                  <a:lnTo>
                    <a:pt x="5549" y="2644"/>
                  </a:lnTo>
                  <a:cubicBezTo>
                    <a:pt x="5841" y="2472"/>
                    <a:pt x="6412" y="2207"/>
                    <a:pt x="6873" y="2207"/>
                  </a:cubicBezTo>
                  <a:close/>
                  <a:moveTo>
                    <a:pt x="5401" y="8880"/>
                  </a:moveTo>
                  <a:cubicBezTo>
                    <a:pt x="5424" y="8880"/>
                    <a:pt x="5448" y="8889"/>
                    <a:pt x="5465" y="8906"/>
                  </a:cubicBezTo>
                  <a:cubicBezTo>
                    <a:pt x="5680" y="9085"/>
                    <a:pt x="5965" y="9192"/>
                    <a:pt x="6263" y="9192"/>
                  </a:cubicBezTo>
                  <a:cubicBezTo>
                    <a:pt x="6382" y="9168"/>
                    <a:pt x="6489" y="9156"/>
                    <a:pt x="6597" y="9145"/>
                  </a:cubicBezTo>
                  <a:lnTo>
                    <a:pt x="6597" y="9145"/>
                  </a:lnTo>
                  <a:cubicBezTo>
                    <a:pt x="6442" y="9490"/>
                    <a:pt x="6085" y="9728"/>
                    <a:pt x="5704" y="9728"/>
                  </a:cubicBezTo>
                  <a:lnTo>
                    <a:pt x="5120" y="9728"/>
                  </a:lnTo>
                  <a:cubicBezTo>
                    <a:pt x="4715" y="9728"/>
                    <a:pt x="4382" y="9478"/>
                    <a:pt x="4227" y="9145"/>
                  </a:cubicBezTo>
                  <a:lnTo>
                    <a:pt x="4227" y="9145"/>
                  </a:lnTo>
                  <a:cubicBezTo>
                    <a:pt x="4334" y="9168"/>
                    <a:pt x="4441" y="9192"/>
                    <a:pt x="4537" y="9192"/>
                  </a:cubicBezTo>
                  <a:cubicBezTo>
                    <a:pt x="4834" y="9192"/>
                    <a:pt x="5108" y="9085"/>
                    <a:pt x="5346" y="8906"/>
                  </a:cubicBezTo>
                  <a:cubicBezTo>
                    <a:pt x="5358" y="8889"/>
                    <a:pt x="5379" y="8880"/>
                    <a:pt x="5401" y="8880"/>
                  </a:cubicBezTo>
                  <a:close/>
                  <a:moveTo>
                    <a:pt x="9418" y="2144"/>
                  </a:moveTo>
                  <a:cubicBezTo>
                    <a:pt x="9918" y="2632"/>
                    <a:pt x="10168" y="3156"/>
                    <a:pt x="10276" y="3430"/>
                  </a:cubicBezTo>
                  <a:lnTo>
                    <a:pt x="9811" y="3430"/>
                  </a:lnTo>
                  <a:cubicBezTo>
                    <a:pt x="9752" y="3430"/>
                    <a:pt x="9704" y="3453"/>
                    <a:pt x="9680" y="3513"/>
                  </a:cubicBezTo>
                  <a:cubicBezTo>
                    <a:pt x="9645" y="3561"/>
                    <a:pt x="9645" y="3632"/>
                    <a:pt x="9680" y="3680"/>
                  </a:cubicBezTo>
                  <a:cubicBezTo>
                    <a:pt x="10311" y="4704"/>
                    <a:pt x="10466" y="6073"/>
                    <a:pt x="10490" y="6597"/>
                  </a:cubicBezTo>
                  <a:lnTo>
                    <a:pt x="10228" y="6490"/>
                  </a:lnTo>
                  <a:cubicBezTo>
                    <a:pt x="10210" y="6485"/>
                    <a:pt x="10191" y="6482"/>
                    <a:pt x="10172" y="6482"/>
                  </a:cubicBezTo>
                  <a:cubicBezTo>
                    <a:pt x="10138" y="6482"/>
                    <a:pt x="10103" y="6491"/>
                    <a:pt x="10073" y="6513"/>
                  </a:cubicBezTo>
                  <a:cubicBezTo>
                    <a:pt x="10037" y="6537"/>
                    <a:pt x="10014" y="6585"/>
                    <a:pt x="10014" y="6644"/>
                  </a:cubicBezTo>
                  <a:cubicBezTo>
                    <a:pt x="10014" y="6656"/>
                    <a:pt x="10014" y="8014"/>
                    <a:pt x="9454" y="8966"/>
                  </a:cubicBezTo>
                  <a:lnTo>
                    <a:pt x="9085" y="8716"/>
                  </a:lnTo>
                  <a:cubicBezTo>
                    <a:pt x="9049" y="8680"/>
                    <a:pt x="9002" y="8680"/>
                    <a:pt x="8966" y="8680"/>
                  </a:cubicBezTo>
                  <a:cubicBezTo>
                    <a:pt x="8918" y="8692"/>
                    <a:pt x="8883" y="8716"/>
                    <a:pt x="8859" y="8752"/>
                  </a:cubicBezTo>
                  <a:cubicBezTo>
                    <a:pt x="8859" y="8776"/>
                    <a:pt x="8394" y="9514"/>
                    <a:pt x="7656" y="9990"/>
                  </a:cubicBezTo>
                  <a:lnTo>
                    <a:pt x="7394" y="9740"/>
                  </a:lnTo>
                  <a:cubicBezTo>
                    <a:pt x="7363" y="9708"/>
                    <a:pt x="7325" y="9694"/>
                    <a:pt x="7287" y="9694"/>
                  </a:cubicBezTo>
                  <a:cubicBezTo>
                    <a:pt x="7253" y="9694"/>
                    <a:pt x="7220" y="9706"/>
                    <a:pt x="7192" y="9728"/>
                  </a:cubicBezTo>
                  <a:cubicBezTo>
                    <a:pt x="7168" y="9728"/>
                    <a:pt x="6370" y="10359"/>
                    <a:pt x="5418" y="10538"/>
                  </a:cubicBezTo>
                  <a:cubicBezTo>
                    <a:pt x="4465" y="10383"/>
                    <a:pt x="3644" y="9740"/>
                    <a:pt x="3644" y="9728"/>
                  </a:cubicBezTo>
                  <a:cubicBezTo>
                    <a:pt x="3616" y="9706"/>
                    <a:pt x="3582" y="9694"/>
                    <a:pt x="3549" y="9694"/>
                  </a:cubicBezTo>
                  <a:cubicBezTo>
                    <a:pt x="3511" y="9694"/>
                    <a:pt x="3473" y="9708"/>
                    <a:pt x="3441" y="9740"/>
                  </a:cubicBezTo>
                  <a:lnTo>
                    <a:pt x="3191" y="9990"/>
                  </a:lnTo>
                  <a:cubicBezTo>
                    <a:pt x="2441" y="9502"/>
                    <a:pt x="2001" y="8752"/>
                    <a:pt x="1977" y="8752"/>
                  </a:cubicBezTo>
                  <a:cubicBezTo>
                    <a:pt x="1953" y="8716"/>
                    <a:pt x="1917" y="8692"/>
                    <a:pt x="1870" y="8680"/>
                  </a:cubicBezTo>
                  <a:cubicBezTo>
                    <a:pt x="1861" y="8677"/>
                    <a:pt x="1851" y="8676"/>
                    <a:pt x="1841" y="8676"/>
                  </a:cubicBezTo>
                  <a:cubicBezTo>
                    <a:pt x="1812" y="8676"/>
                    <a:pt x="1780" y="8689"/>
                    <a:pt x="1763" y="8716"/>
                  </a:cubicBezTo>
                  <a:lnTo>
                    <a:pt x="1382" y="8966"/>
                  </a:lnTo>
                  <a:cubicBezTo>
                    <a:pt x="822" y="8002"/>
                    <a:pt x="822" y="6656"/>
                    <a:pt x="822" y="6644"/>
                  </a:cubicBezTo>
                  <a:cubicBezTo>
                    <a:pt x="822" y="6597"/>
                    <a:pt x="786" y="6537"/>
                    <a:pt x="762" y="6513"/>
                  </a:cubicBezTo>
                  <a:cubicBezTo>
                    <a:pt x="732" y="6490"/>
                    <a:pt x="701" y="6477"/>
                    <a:pt x="667" y="6477"/>
                  </a:cubicBezTo>
                  <a:cubicBezTo>
                    <a:pt x="648" y="6477"/>
                    <a:pt x="629" y="6481"/>
                    <a:pt x="608" y="6490"/>
                  </a:cubicBezTo>
                  <a:lnTo>
                    <a:pt x="310" y="6597"/>
                  </a:lnTo>
                  <a:cubicBezTo>
                    <a:pt x="346" y="6061"/>
                    <a:pt x="489" y="4704"/>
                    <a:pt x="1132" y="3680"/>
                  </a:cubicBezTo>
                  <a:cubicBezTo>
                    <a:pt x="1167" y="3632"/>
                    <a:pt x="1167" y="3572"/>
                    <a:pt x="1132" y="3513"/>
                  </a:cubicBezTo>
                  <a:cubicBezTo>
                    <a:pt x="1108" y="3465"/>
                    <a:pt x="1060" y="3430"/>
                    <a:pt x="1001" y="3430"/>
                  </a:cubicBezTo>
                  <a:lnTo>
                    <a:pt x="536" y="3430"/>
                  </a:lnTo>
                  <a:cubicBezTo>
                    <a:pt x="643" y="3156"/>
                    <a:pt x="893" y="2632"/>
                    <a:pt x="1382" y="2144"/>
                  </a:cubicBezTo>
                  <a:cubicBezTo>
                    <a:pt x="1489" y="2668"/>
                    <a:pt x="1727" y="3275"/>
                    <a:pt x="2132" y="3739"/>
                  </a:cubicBezTo>
                  <a:cubicBezTo>
                    <a:pt x="1977" y="4096"/>
                    <a:pt x="1846" y="4513"/>
                    <a:pt x="1727" y="5013"/>
                  </a:cubicBezTo>
                  <a:cubicBezTo>
                    <a:pt x="1477" y="6109"/>
                    <a:pt x="1417" y="7144"/>
                    <a:pt x="1524" y="7537"/>
                  </a:cubicBezTo>
                  <a:cubicBezTo>
                    <a:pt x="1596" y="7811"/>
                    <a:pt x="1905" y="8192"/>
                    <a:pt x="2370" y="8525"/>
                  </a:cubicBezTo>
                  <a:cubicBezTo>
                    <a:pt x="2846" y="8883"/>
                    <a:pt x="3429" y="9168"/>
                    <a:pt x="3977" y="9335"/>
                  </a:cubicBezTo>
                  <a:cubicBezTo>
                    <a:pt x="4203" y="9752"/>
                    <a:pt x="4632" y="10038"/>
                    <a:pt x="5120" y="10038"/>
                  </a:cubicBezTo>
                  <a:lnTo>
                    <a:pt x="5692" y="10038"/>
                  </a:lnTo>
                  <a:cubicBezTo>
                    <a:pt x="6180" y="10038"/>
                    <a:pt x="6620" y="9752"/>
                    <a:pt x="6835" y="9335"/>
                  </a:cubicBezTo>
                  <a:cubicBezTo>
                    <a:pt x="7382" y="9168"/>
                    <a:pt x="7966" y="8883"/>
                    <a:pt x="8442" y="8525"/>
                  </a:cubicBezTo>
                  <a:cubicBezTo>
                    <a:pt x="8918" y="8192"/>
                    <a:pt x="9216" y="7811"/>
                    <a:pt x="9287" y="7537"/>
                  </a:cubicBezTo>
                  <a:cubicBezTo>
                    <a:pt x="9383" y="7144"/>
                    <a:pt x="9335" y="6109"/>
                    <a:pt x="9085" y="5013"/>
                  </a:cubicBezTo>
                  <a:cubicBezTo>
                    <a:pt x="8966" y="4513"/>
                    <a:pt x="8823" y="4096"/>
                    <a:pt x="8680" y="3739"/>
                  </a:cubicBezTo>
                  <a:cubicBezTo>
                    <a:pt x="9085" y="3287"/>
                    <a:pt x="9335" y="2668"/>
                    <a:pt x="9418" y="2144"/>
                  </a:cubicBezTo>
                  <a:close/>
                  <a:moveTo>
                    <a:pt x="4406" y="1"/>
                  </a:moveTo>
                  <a:cubicBezTo>
                    <a:pt x="3596" y="1"/>
                    <a:pt x="2989" y="346"/>
                    <a:pt x="2965" y="358"/>
                  </a:cubicBezTo>
                  <a:cubicBezTo>
                    <a:pt x="2917" y="394"/>
                    <a:pt x="2882" y="441"/>
                    <a:pt x="2882" y="477"/>
                  </a:cubicBezTo>
                  <a:cubicBezTo>
                    <a:pt x="2882" y="524"/>
                    <a:pt x="2906" y="584"/>
                    <a:pt x="2929" y="620"/>
                  </a:cubicBezTo>
                  <a:lnTo>
                    <a:pt x="3084" y="763"/>
                  </a:lnTo>
                  <a:cubicBezTo>
                    <a:pt x="2822" y="834"/>
                    <a:pt x="2584" y="941"/>
                    <a:pt x="2370" y="1060"/>
                  </a:cubicBezTo>
                  <a:cubicBezTo>
                    <a:pt x="2334" y="1060"/>
                    <a:pt x="2310" y="1048"/>
                    <a:pt x="2286" y="1048"/>
                  </a:cubicBezTo>
                  <a:cubicBezTo>
                    <a:pt x="2234" y="1038"/>
                    <a:pt x="2181" y="1033"/>
                    <a:pt x="2129" y="1033"/>
                  </a:cubicBezTo>
                  <a:cubicBezTo>
                    <a:pt x="1942" y="1033"/>
                    <a:pt x="1759" y="1099"/>
                    <a:pt x="1620" y="1239"/>
                  </a:cubicBezTo>
                  <a:cubicBezTo>
                    <a:pt x="1477" y="1370"/>
                    <a:pt x="1382" y="1548"/>
                    <a:pt x="1370" y="1751"/>
                  </a:cubicBezTo>
                  <a:cubicBezTo>
                    <a:pt x="429" y="2584"/>
                    <a:pt x="191" y="3501"/>
                    <a:pt x="179" y="3549"/>
                  </a:cubicBezTo>
                  <a:cubicBezTo>
                    <a:pt x="167" y="3596"/>
                    <a:pt x="179" y="3656"/>
                    <a:pt x="203" y="3680"/>
                  </a:cubicBezTo>
                  <a:cubicBezTo>
                    <a:pt x="239" y="3727"/>
                    <a:pt x="286" y="3739"/>
                    <a:pt x="322" y="3739"/>
                  </a:cubicBezTo>
                  <a:lnTo>
                    <a:pt x="727" y="3739"/>
                  </a:lnTo>
                  <a:cubicBezTo>
                    <a:pt x="0" y="5096"/>
                    <a:pt x="0" y="6751"/>
                    <a:pt x="0" y="6811"/>
                  </a:cubicBezTo>
                  <a:cubicBezTo>
                    <a:pt x="0" y="6847"/>
                    <a:pt x="24" y="6906"/>
                    <a:pt x="60" y="6942"/>
                  </a:cubicBezTo>
                  <a:cubicBezTo>
                    <a:pt x="90" y="6957"/>
                    <a:pt x="115" y="6972"/>
                    <a:pt x="145" y="6972"/>
                  </a:cubicBezTo>
                  <a:cubicBezTo>
                    <a:pt x="162" y="6972"/>
                    <a:pt x="181" y="6967"/>
                    <a:pt x="203" y="6954"/>
                  </a:cubicBezTo>
                  <a:lnTo>
                    <a:pt x="524" y="6847"/>
                  </a:lnTo>
                  <a:cubicBezTo>
                    <a:pt x="548" y="7323"/>
                    <a:pt x="667" y="8442"/>
                    <a:pt x="1215" y="9276"/>
                  </a:cubicBezTo>
                  <a:cubicBezTo>
                    <a:pt x="1251" y="9311"/>
                    <a:pt x="1274" y="9335"/>
                    <a:pt x="1322" y="9347"/>
                  </a:cubicBezTo>
                  <a:cubicBezTo>
                    <a:pt x="1336" y="9354"/>
                    <a:pt x="1350" y="9357"/>
                    <a:pt x="1363" y="9357"/>
                  </a:cubicBezTo>
                  <a:cubicBezTo>
                    <a:pt x="1396" y="9357"/>
                    <a:pt x="1424" y="9340"/>
                    <a:pt x="1441" y="9323"/>
                  </a:cubicBezTo>
                  <a:lnTo>
                    <a:pt x="1810" y="9073"/>
                  </a:lnTo>
                  <a:cubicBezTo>
                    <a:pt x="2013" y="9335"/>
                    <a:pt x="2465" y="9942"/>
                    <a:pt x="3144" y="10347"/>
                  </a:cubicBezTo>
                  <a:cubicBezTo>
                    <a:pt x="3169" y="10367"/>
                    <a:pt x="3198" y="10377"/>
                    <a:pt x="3226" y="10377"/>
                  </a:cubicBezTo>
                  <a:cubicBezTo>
                    <a:pt x="3267" y="10377"/>
                    <a:pt x="3306" y="10358"/>
                    <a:pt x="3334" y="10323"/>
                  </a:cubicBezTo>
                  <a:lnTo>
                    <a:pt x="3572" y="10085"/>
                  </a:lnTo>
                  <a:cubicBezTo>
                    <a:pt x="3834" y="10276"/>
                    <a:pt x="4549" y="10740"/>
                    <a:pt x="5406" y="10883"/>
                  </a:cubicBezTo>
                  <a:lnTo>
                    <a:pt x="5465" y="10883"/>
                  </a:lnTo>
                  <a:cubicBezTo>
                    <a:pt x="6299" y="10752"/>
                    <a:pt x="7025" y="10276"/>
                    <a:pt x="7287" y="10085"/>
                  </a:cubicBezTo>
                  <a:lnTo>
                    <a:pt x="7525" y="10323"/>
                  </a:lnTo>
                  <a:cubicBezTo>
                    <a:pt x="7556" y="10347"/>
                    <a:pt x="7607" y="10365"/>
                    <a:pt x="7656" y="10365"/>
                  </a:cubicBezTo>
                  <a:cubicBezTo>
                    <a:pt x="7682" y="10365"/>
                    <a:pt x="7707" y="10360"/>
                    <a:pt x="7728" y="10347"/>
                  </a:cubicBezTo>
                  <a:cubicBezTo>
                    <a:pt x="8394" y="9942"/>
                    <a:pt x="8859" y="9335"/>
                    <a:pt x="9049" y="9073"/>
                  </a:cubicBezTo>
                  <a:lnTo>
                    <a:pt x="9418" y="9323"/>
                  </a:lnTo>
                  <a:cubicBezTo>
                    <a:pt x="9454" y="9347"/>
                    <a:pt x="9490" y="9347"/>
                    <a:pt x="9537" y="9347"/>
                  </a:cubicBezTo>
                  <a:cubicBezTo>
                    <a:pt x="9585" y="9335"/>
                    <a:pt x="9609" y="9323"/>
                    <a:pt x="9645" y="9276"/>
                  </a:cubicBezTo>
                  <a:cubicBezTo>
                    <a:pt x="10192" y="8442"/>
                    <a:pt x="10311" y="7323"/>
                    <a:pt x="10347" y="6847"/>
                  </a:cubicBezTo>
                  <a:lnTo>
                    <a:pt x="10657" y="6954"/>
                  </a:lnTo>
                  <a:cubicBezTo>
                    <a:pt x="10676" y="6959"/>
                    <a:pt x="10698" y="6962"/>
                    <a:pt x="10719" y="6962"/>
                  </a:cubicBezTo>
                  <a:cubicBezTo>
                    <a:pt x="10749" y="6962"/>
                    <a:pt x="10778" y="6956"/>
                    <a:pt x="10799" y="6942"/>
                  </a:cubicBezTo>
                  <a:cubicBezTo>
                    <a:pt x="10847" y="6906"/>
                    <a:pt x="10859" y="6871"/>
                    <a:pt x="10859" y="6811"/>
                  </a:cubicBezTo>
                  <a:cubicBezTo>
                    <a:pt x="10835" y="6728"/>
                    <a:pt x="10835" y="5096"/>
                    <a:pt x="10109" y="3739"/>
                  </a:cubicBezTo>
                  <a:lnTo>
                    <a:pt x="10514" y="3739"/>
                  </a:lnTo>
                  <a:cubicBezTo>
                    <a:pt x="10549" y="3739"/>
                    <a:pt x="10597" y="3715"/>
                    <a:pt x="10633" y="3680"/>
                  </a:cubicBezTo>
                  <a:cubicBezTo>
                    <a:pt x="10657" y="3632"/>
                    <a:pt x="10668" y="3596"/>
                    <a:pt x="10657" y="3549"/>
                  </a:cubicBezTo>
                  <a:cubicBezTo>
                    <a:pt x="10645" y="3501"/>
                    <a:pt x="10407" y="2584"/>
                    <a:pt x="9466" y="1751"/>
                  </a:cubicBezTo>
                  <a:cubicBezTo>
                    <a:pt x="9454" y="1548"/>
                    <a:pt x="9359" y="1370"/>
                    <a:pt x="9216" y="1239"/>
                  </a:cubicBezTo>
                  <a:cubicBezTo>
                    <a:pt x="9074" y="1106"/>
                    <a:pt x="8886" y="1034"/>
                    <a:pt x="8696" y="1034"/>
                  </a:cubicBezTo>
                  <a:cubicBezTo>
                    <a:pt x="8647" y="1034"/>
                    <a:pt x="8598" y="1039"/>
                    <a:pt x="8549" y="1048"/>
                  </a:cubicBezTo>
                  <a:cubicBezTo>
                    <a:pt x="8525" y="1048"/>
                    <a:pt x="8502" y="1060"/>
                    <a:pt x="8466" y="1060"/>
                  </a:cubicBezTo>
                  <a:cubicBezTo>
                    <a:pt x="8251" y="941"/>
                    <a:pt x="7990" y="858"/>
                    <a:pt x="7751" y="763"/>
                  </a:cubicBezTo>
                  <a:lnTo>
                    <a:pt x="7906" y="620"/>
                  </a:lnTo>
                  <a:cubicBezTo>
                    <a:pt x="7930" y="584"/>
                    <a:pt x="7954" y="524"/>
                    <a:pt x="7954" y="477"/>
                  </a:cubicBezTo>
                  <a:cubicBezTo>
                    <a:pt x="7954" y="441"/>
                    <a:pt x="7918" y="394"/>
                    <a:pt x="7870" y="358"/>
                  </a:cubicBezTo>
                  <a:cubicBezTo>
                    <a:pt x="7847" y="346"/>
                    <a:pt x="7239" y="1"/>
                    <a:pt x="6430" y="1"/>
                  </a:cubicBezTo>
                  <a:cubicBezTo>
                    <a:pt x="6001" y="1"/>
                    <a:pt x="5680" y="143"/>
                    <a:pt x="5501" y="239"/>
                  </a:cubicBezTo>
                  <a:cubicBezTo>
                    <a:pt x="5471" y="257"/>
                    <a:pt x="5442" y="266"/>
                    <a:pt x="5412" y="266"/>
                  </a:cubicBezTo>
                  <a:cubicBezTo>
                    <a:pt x="5382" y="266"/>
                    <a:pt x="5352" y="257"/>
                    <a:pt x="5323" y="239"/>
                  </a:cubicBezTo>
                  <a:cubicBezTo>
                    <a:pt x="5144" y="143"/>
                    <a:pt x="4834" y="1"/>
                    <a:pt x="440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51" name="Google Shape;12851;p83"/>
            <p:cNvSpPr/>
            <p:nvPr/>
          </p:nvSpPr>
          <p:spPr>
            <a:xfrm>
              <a:off x="2667053" y="1609618"/>
              <a:ext cx="10688" cy="37760"/>
            </a:xfrm>
            <a:custGeom>
              <a:avLst/>
              <a:gdLst/>
              <a:ahLst/>
              <a:cxnLst/>
              <a:rect l="l" t="t" r="r" b="b"/>
              <a:pathLst>
                <a:path w="334" h="1180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013"/>
                  </a:lnTo>
                  <a:cubicBezTo>
                    <a:pt x="0" y="1096"/>
                    <a:pt x="72" y="1179"/>
                    <a:pt x="167" y="1179"/>
                  </a:cubicBezTo>
                  <a:cubicBezTo>
                    <a:pt x="250" y="1179"/>
                    <a:pt x="334" y="1096"/>
                    <a:pt x="334" y="1013"/>
                  </a:cubicBezTo>
                  <a:lnTo>
                    <a:pt x="334" y="167"/>
                  </a:lnTo>
                  <a:cubicBezTo>
                    <a:pt x="334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852" name="Google Shape;12852;p83"/>
          <p:cNvGrpSpPr/>
          <p:nvPr/>
        </p:nvGrpSpPr>
        <p:grpSpPr>
          <a:xfrm>
            <a:off x="2609127" y="2000664"/>
            <a:ext cx="442027" cy="464043"/>
            <a:chOff x="1956845" y="1500498"/>
            <a:chExt cx="331520" cy="348032"/>
          </a:xfrm>
          <a:solidFill>
            <a:srgbClr val="D2DE00"/>
          </a:solidFill>
        </p:grpSpPr>
        <p:sp>
          <p:nvSpPr>
            <p:cNvPr id="12853" name="Google Shape;12853;p83"/>
            <p:cNvSpPr/>
            <p:nvPr/>
          </p:nvSpPr>
          <p:spPr>
            <a:xfrm>
              <a:off x="2078413" y="1736882"/>
              <a:ext cx="88800" cy="44608"/>
            </a:xfrm>
            <a:custGeom>
              <a:avLst/>
              <a:gdLst/>
              <a:ahLst/>
              <a:cxnLst/>
              <a:rect l="l" t="t" r="r" b="b"/>
              <a:pathLst>
                <a:path w="2775" h="1394" extrusionOk="0">
                  <a:moveTo>
                    <a:pt x="2322" y="310"/>
                  </a:moveTo>
                  <a:cubicBezTo>
                    <a:pt x="2381" y="310"/>
                    <a:pt x="2417" y="357"/>
                    <a:pt x="2429" y="381"/>
                  </a:cubicBezTo>
                  <a:cubicBezTo>
                    <a:pt x="2429" y="405"/>
                    <a:pt x="2429" y="477"/>
                    <a:pt x="2381" y="500"/>
                  </a:cubicBezTo>
                  <a:lnTo>
                    <a:pt x="1953" y="858"/>
                  </a:lnTo>
                  <a:cubicBezTo>
                    <a:pt x="1786" y="994"/>
                    <a:pt x="1584" y="1063"/>
                    <a:pt x="1384" y="1063"/>
                  </a:cubicBezTo>
                  <a:cubicBezTo>
                    <a:pt x="1185" y="1063"/>
                    <a:pt x="988" y="994"/>
                    <a:pt x="833" y="858"/>
                  </a:cubicBezTo>
                  <a:lnTo>
                    <a:pt x="405" y="500"/>
                  </a:lnTo>
                  <a:cubicBezTo>
                    <a:pt x="345" y="453"/>
                    <a:pt x="357" y="393"/>
                    <a:pt x="369" y="381"/>
                  </a:cubicBezTo>
                  <a:cubicBezTo>
                    <a:pt x="393" y="369"/>
                    <a:pt x="405" y="310"/>
                    <a:pt x="476" y="310"/>
                  </a:cubicBezTo>
                  <a:close/>
                  <a:moveTo>
                    <a:pt x="464" y="0"/>
                  </a:moveTo>
                  <a:cubicBezTo>
                    <a:pt x="286" y="0"/>
                    <a:pt x="119" y="96"/>
                    <a:pt x="60" y="274"/>
                  </a:cubicBezTo>
                  <a:cubicBezTo>
                    <a:pt x="0" y="441"/>
                    <a:pt x="48" y="631"/>
                    <a:pt x="191" y="750"/>
                  </a:cubicBezTo>
                  <a:lnTo>
                    <a:pt x="631" y="1108"/>
                  </a:lnTo>
                  <a:cubicBezTo>
                    <a:pt x="845" y="1286"/>
                    <a:pt x="1119" y="1393"/>
                    <a:pt x="1381" y="1393"/>
                  </a:cubicBezTo>
                  <a:cubicBezTo>
                    <a:pt x="1655" y="1393"/>
                    <a:pt x="1941" y="1298"/>
                    <a:pt x="2143" y="1108"/>
                  </a:cubicBezTo>
                  <a:lnTo>
                    <a:pt x="2572" y="750"/>
                  </a:lnTo>
                  <a:cubicBezTo>
                    <a:pt x="2727" y="631"/>
                    <a:pt x="2774" y="453"/>
                    <a:pt x="2715" y="274"/>
                  </a:cubicBezTo>
                  <a:cubicBezTo>
                    <a:pt x="2655" y="107"/>
                    <a:pt x="2488" y="0"/>
                    <a:pt x="23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54" name="Google Shape;12854;p83"/>
            <p:cNvSpPr/>
            <p:nvPr/>
          </p:nvSpPr>
          <p:spPr>
            <a:xfrm>
              <a:off x="1956845" y="1500498"/>
              <a:ext cx="331520" cy="348032"/>
            </a:xfrm>
            <a:custGeom>
              <a:avLst/>
              <a:gdLst/>
              <a:ahLst/>
              <a:cxnLst/>
              <a:rect l="l" t="t" r="r" b="b"/>
              <a:pathLst>
                <a:path w="10360" h="10876" extrusionOk="0">
                  <a:moveTo>
                    <a:pt x="1205" y="326"/>
                  </a:moveTo>
                  <a:cubicBezTo>
                    <a:pt x="1252" y="326"/>
                    <a:pt x="1300" y="330"/>
                    <a:pt x="1346" y="339"/>
                  </a:cubicBezTo>
                  <a:cubicBezTo>
                    <a:pt x="1942" y="494"/>
                    <a:pt x="2525" y="791"/>
                    <a:pt x="3061" y="1232"/>
                  </a:cubicBezTo>
                  <a:cubicBezTo>
                    <a:pt x="2894" y="1315"/>
                    <a:pt x="2727" y="1387"/>
                    <a:pt x="2585" y="1458"/>
                  </a:cubicBezTo>
                  <a:cubicBezTo>
                    <a:pt x="2108" y="922"/>
                    <a:pt x="1489" y="565"/>
                    <a:pt x="1108" y="470"/>
                  </a:cubicBezTo>
                  <a:cubicBezTo>
                    <a:pt x="989" y="458"/>
                    <a:pt x="882" y="458"/>
                    <a:pt x="811" y="458"/>
                  </a:cubicBezTo>
                  <a:cubicBezTo>
                    <a:pt x="918" y="368"/>
                    <a:pt x="1060" y="326"/>
                    <a:pt x="1205" y="326"/>
                  </a:cubicBezTo>
                  <a:close/>
                  <a:moveTo>
                    <a:pt x="9179" y="326"/>
                  </a:moveTo>
                  <a:cubicBezTo>
                    <a:pt x="9324" y="326"/>
                    <a:pt x="9466" y="368"/>
                    <a:pt x="9574" y="458"/>
                  </a:cubicBezTo>
                  <a:lnTo>
                    <a:pt x="9585" y="482"/>
                  </a:lnTo>
                  <a:cubicBezTo>
                    <a:pt x="9548" y="471"/>
                    <a:pt x="9506" y="465"/>
                    <a:pt x="9459" y="465"/>
                  </a:cubicBezTo>
                  <a:cubicBezTo>
                    <a:pt x="9401" y="465"/>
                    <a:pt x="9336" y="474"/>
                    <a:pt x="9264" y="494"/>
                  </a:cubicBezTo>
                  <a:cubicBezTo>
                    <a:pt x="9085" y="541"/>
                    <a:pt x="8847" y="636"/>
                    <a:pt x="8609" y="779"/>
                  </a:cubicBezTo>
                  <a:cubicBezTo>
                    <a:pt x="8538" y="815"/>
                    <a:pt x="8502" y="922"/>
                    <a:pt x="8562" y="994"/>
                  </a:cubicBezTo>
                  <a:cubicBezTo>
                    <a:pt x="8591" y="1046"/>
                    <a:pt x="8644" y="1074"/>
                    <a:pt x="8697" y="1074"/>
                  </a:cubicBezTo>
                  <a:cubicBezTo>
                    <a:pt x="8729" y="1074"/>
                    <a:pt x="8761" y="1064"/>
                    <a:pt x="8788" y="1041"/>
                  </a:cubicBezTo>
                  <a:cubicBezTo>
                    <a:pt x="8990" y="922"/>
                    <a:pt x="9193" y="815"/>
                    <a:pt x="9335" y="791"/>
                  </a:cubicBezTo>
                  <a:cubicBezTo>
                    <a:pt x="9389" y="780"/>
                    <a:pt x="9439" y="774"/>
                    <a:pt x="9484" y="774"/>
                  </a:cubicBezTo>
                  <a:cubicBezTo>
                    <a:pt x="9580" y="774"/>
                    <a:pt x="9656" y="798"/>
                    <a:pt x="9705" y="839"/>
                  </a:cubicBezTo>
                  <a:cubicBezTo>
                    <a:pt x="9788" y="898"/>
                    <a:pt x="9800" y="994"/>
                    <a:pt x="9800" y="1053"/>
                  </a:cubicBezTo>
                  <a:cubicBezTo>
                    <a:pt x="9764" y="1577"/>
                    <a:pt x="9633" y="2244"/>
                    <a:pt x="9228" y="2756"/>
                  </a:cubicBezTo>
                  <a:cubicBezTo>
                    <a:pt x="9133" y="2601"/>
                    <a:pt x="9014" y="2446"/>
                    <a:pt x="8871" y="2303"/>
                  </a:cubicBezTo>
                  <a:cubicBezTo>
                    <a:pt x="8633" y="2041"/>
                    <a:pt x="8371" y="1815"/>
                    <a:pt x="8085" y="1625"/>
                  </a:cubicBezTo>
                  <a:cubicBezTo>
                    <a:pt x="8133" y="1565"/>
                    <a:pt x="8192" y="1518"/>
                    <a:pt x="8252" y="1458"/>
                  </a:cubicBezTo>
                  <a:cubicBezTo>
                    <a:pt x="8312" y="1398"/>
                    <a:pt x="8312" y="1291"/>
                    <a:pt x="8252" y="1232"/>
                  </a:cubicBezTo>
                  <a:cubicBezTo>
                    <a:pt x="8222" y="1202"/>
                    <a:pt x="8181" y="1187"/>
                    <a:pt x="8139" y="1187"/>
                  </a:cubicBezTo>
                  <a:cubicBezTo>
                    <a:pt x="8097" y="1187"/>
                    <a:pt x="8056" y="1202"/>
                    <a:pt x="8026" y="1232"/>
                  </a:cubicBezTo>
                  <a:lnTo>
                    <a:pt x="7800" y="1458"/>
                  </a:lnTo>
                  <a:cubicBezTo>
                    <a:pt x="7657" y="1375"/>
                    <a:pt x="7490" y="1291"/>
                    <a:pt x="7323" y="1232"/>
                  </a:cubicBezTo>
                  <a:cubicBezTo>
                    <a:pt x="7859" y="791"/>
                    <a:pt x="8442" y="494"/>
                    <a:pt x="9038" y="339"/>
                  </a:cubicBezTo>
                  <a:cubicBezTo>
                    <a:pt x="9084" y="330"/>
                    <a:pt x="9132" y="326"/>
                    <a:pt x="9179" y="326"/>
                  </a:cubicBezTo>
                  <a:close/>
                  <a:moveTo>
                    <a:pt x="902" y="792"/>
                  </a:moveTo>
                  <a:cubicBezTo>
                    <a:pt x="947" y="792"/>
                    <a:pt x="996" y="796"/>
                    <a:pt x="1049" y="803"/>
                  </a:cubicBezTo>
                  <a:cubicBezTo>
                    <a:pt x="1489" y="886"/>
                    <a:pt x="2013" y="1327"/>
                    <a:pt x="2299" y="1637"/>
                  </a:cubicBezTo>
                  <a:cubicBezTo>
                    <a:pt x="2013" y="1827"/>
                    <a:pt x="1751" y="2053"/>
                    <a:pt x="1513" y="2327"/>
                  </a:cubicBezTo>
                  <a:cubicBezTo>
                    <a:pt x="1370" y="2470"/>
                    <a:pt x="1251" y="2625"/>
                    <a:pt x="1156" y="2768"/>
                  </a:cubicBezTo>
                  <a:cubicBezTo>
                    <a:pt x="763" y="2244"/>
                    <a:pt x="632" y="1589"/>
                    <a:pt x="584" y="1077"/>
                  </a:cubicBezTo>
                  <a:cubicBezTo>
                    <a:pt x="584" y="994"/>
                    <a:pt x="596" y="910"/>
                    <a:pt x="680" y="851"/>
                  </a:cubicBezTo>
                  <a:cubicBezTo>
                    <a:pt x="728" y="810"/>
                    <a:pt x="805" y="792"/>
                    <a:pt x="902" y="792"/>
                  </a:cubicBezTo>
                  <a:close/>
                  <a:moveTo>
                    <a:pt x="5192" y="1160"/>
                  </a:moveTo>
                  <a:cubicBezTo>
                    <a:pt x="6668" y="1160"/>
                    <a:pt x="7811" y="1625"/>
                    <a:pt x="8633" y="2518"/>
                  </a:cubicBezTo>
                  <a:cubicBezTo>
                    <a:pt x="9478" y="3470"/>
                    <a:pt x="9812" y="4744"/>
                    <a:pt x="9931" y="5661"/>
                  </a:cubicBezTo>
                  <a:cubicBezTo>
                    <a:pt x="10002" y="6375"/>
                    <a:pt x="9990" y="6947"/>
                    <a:pt x="9978" y="7244"/>
                  </a:cubicBezTo>
                  <a:lnTo>
                    <a:pt x="9526" y="7078"/>
                  </a:lnTo>
                  <a:cubicBezTo>
                    <a:pt x="9513" y="7073"/>
                    <a:pt x="9497" y="7071"/>
                    <a:pt x="9479" y="7071"/>
                  </a:cubicBezTo>
                  <a:cubicBezTo>
                    <a:pt x="9448" y="7071"/>
                    <a:pt x="9413" y="7079"/>
                    <a:pt x="9383" y="7102"/>
                  </a:cubicBezTo>
                  <a:cubicBezTo>
                    <a:pt x="9335" y="7125"/>
                    <a:pt x="9312" y="7173"/>
                    <a:pt x="9312" y="7233"/>
                  </a:cubicBezTo>
                  <a:cubicBezTo>
                    <a:pt x="9312" y="7244"/>
                    <a:pt x="9276" y="8256"/>
                    <a:pt x="8871" y="9376"/>
                  </a:cubicBezTo>
                  <a:lnTo>
                    <a:pt x="8562" y="9007"/>
                  </a:lnTo>
                  <a:cubicBezTo>
                    <a:pt x="8538" y="8959"/>
                    <a:pt x="8478" y="8947"/>
                    <a:pt x="8431" y="8947"/>
                  </a:cubicBezTo>
                  <a:cubicBezTo>
                    <a:pt x="8371" y="8947"/>
                    <a:pt x="8323" y="8971"/>
                    <a:pt x="8312" y="9030"/>
                  </a:cubicBezTo>
                  <a:cubicBezTo>
                    <a:pt x="8061" y="9507"/>
                    <a:pt x="7645" y="9923"/>
                    <a:pt x="7430" y="10138"/>
                  </a:cubicBezTo>
                  <a:lnTo>
                    <a:pt x="7049" y="9614"/>
                  </a:lnTo>
                  <a:cubicBezTo>
                    <a:pt x="7466" y="9340"/>
                    <a:pt x="7740" y="8864"/>
                    <a:pt x="7740" y="8328"/>
                  </a:cubicBezTo>
                  <a:cubicBezTo>
                    <a:pt x="7740" y="8245"/>
                    <a:pt x="7669" y="8173"/>
                    <a:pt x="7585" y="8173"/>
                  </a:cubicBezTo>
                  <a:cubicBezTo>
                    <a:pt x="7490" y="8173"/>
                    <a:pt x="7419" y="8245"/>
                    <a:pt x="7419" y="8328"/>
                  </a:cubicBezTo>
                  <a:cubicBezTo>
                    <a:pt x="7419" y="9007"/>
                    <a:pt x="6883" y="9542"/>
                    <a:pt x="6228" y="9542"/>
                  </a:cubicBezTo>
                  <a:cubicBezTo>
                    <a:pt x="5954" y="9542"/>
                    <a:pt x="5704" y="9447"/>
                    <a:pt x="5478" y="9280"/>
                  </a:cubicBezTo>
                  <a:cubicBezTo>
                    <a:pt x="5389" y="9215"/>
                    <a:pt x="5284" y="9182"/>
                    <a:pt x="5183" y="9182"/>
                  </a:cubicBezTo>
                  <a:cubicBezTo>
                    <a:pt x="5082" y="9182"/>
                    <a:pt x="4984" y="9215"/>
                    <a:pt x="4906" y="9280"/>
                  </a:cubicBezTo>
                  <a:cubicBezTo>
                    <a:pt x="4692" y="9447"/>
                    <a:pt x="4442" y="9542"/>
                    <a:pt x="4156" y="9542"/>
                  </a:cubicBezTo>
                  <a:cubicBezTo>
                    <a:pt x="3501" y="9542"/>
                    <a:pt x="2966" y="9007"/>
                    <a:pt x="2966" y="8328"/>
                  </a:cubicBezTo>
                  <a:cubicBezTo>
                    <a:pt x="2966" y="8245"/>
                    <a:pt x="2894" y="8173"/>
                    <a:pt x="2799" y="8173"/>
                  </a:cubicBezTo>
                  <a:cubicBezTo>
                    <a:pt x="2716" y="8173"/>
                    <a:pt x="2632" y="8245"/>
                    <a:pt x="2632" y="8328"/>
                  </a:cubicBezTo>
                  <a:cubicBezTo>
                    <a:pt x="2632" y="8864"/>
                    <a:pt x="2918" y="9340"/>
                    <a:pt x="3335" y="9614"/>
                  </a:cubicBezTo>
                  <a:lnTo>
                    <a:pt x="2954" y="10138"/>
                  </a:lnTo>
                  <a:cubicBezTo>
                    <a:pt x="2739" y="9935"/>
                    <a:pt x="2323" y="9507"/>
                    <a:pt x="2073" y="9030"/>
                  </a:cubicBezTo>
                  <a:cubicBezTo>
                    <a:pt x="2037" y="8983"/>
                    <a:pt x="2001" y="8959"/>
                    <a:pt x="1954" y="8947"/>
                  </a:cubicBezTo>
                  <a:cubicBezTo>
                    <a:pt x="1894" y="8947"/>
                    <a:pt x="1846" y="8959"/>
                    <a:pt x="1823" y="9007"/>
                  </a:cubicBezTo>
                  <a:lnTo>
                    <a:pt x="1501" y="9376"/>
                  </a:lnTo>
                  <a:cubicBezTo>
                    <a:pt x="1108" y="8256"/>
                    <a:pt x="1073" y="7233"/>
                    <a:pt x="1073" y="7233"/>
                  </a:cubicBezTo>
                  <a:cubicBezTo>
                    <a:pt x="1073" y="7185"/>
                    <a:pt x="1049" y="7125"/>
                    <a:pt x="1001" y="7102"/>
                  </a:cubicBezTo>
                  <a:cubicBezTo>
                    <a:pt x="971" y="7079"/>
                    <a:pt x="941" y="7071"/>
                    <a:pt x="907" y="7071"/>
                  </a:cubicBezTo>
                  <a:cubicBezTo>
                    <a:pt x="888" y="7071"/>
                    <a:pt x="868" y="7073"/>
                    <a:pt x="846" y="7078"/>
                  </a:cubicBezTo>
                  <a:lnTo>
                    <a:pt x="406" y="7244"/>
                  </a:lnTo>
                  <a:cubicBezTo>
                    <a:pt x="394" y="6947"/>
                    <a:pt x="370" y="6375"/>
                    <a:pt x="465" y="5673"/>
                  </a:cubicBezTo>
                  <a:cubicBezTo>
                    <a:pt x="584" y="4756"/>
                    <a:pt x="894" y="3470"/>
                    <a:pt x="1763" y="2518"/>
                  </a:cubicBezTo>
                  <a:cubicBezTo>
                    <a:pt x="2561" y="1625"/>
                    <a:pt x="3728" y="1160"/>
                    <a:pt x="5192" y="1160"/>
                  </a:cubicBezTo>
                  <a:close/>
                  <a:moveTo>
                    <a:pt x="5192" y="9492"/>
                  </a:moveTo>
                  <a:cubicBezTo>
                    <a:pt x="5225" y="9492"/>
                    <a:pt x="5258" y="9501"/>
                    <a:pt x="5287" y="9518"/>
                  </a:cubicBezTo>
                  <a:cubicBezTo>
                    <a:pt x="5561" y="9745"/>
                    <a:pt x="5883" y="9852"/>
                    <a:pt x="6228" y="9852"/>
                  </a:cubicBezTo>
                  <a:cubicBezTo>
                    <a:pt x="6371" y="9852"/>
                    <a:pt x="6526" y="9840"/>
                    <a:pt x="6657" y="9792"/>
                  </a:cubicBezTo>
                  <a:lnTo>
                    <a:pt x="6657" y="9792"/>
                  </a:lnTo>
                  <a:cubicBezTo>
                    <a:pt x="6466" y="10245"/>
                    <a:pt x="6037" y="10554"/>
                    <a:pt x="5525" y="10554"/>
                  </a:cubicBezTo>
                  <a:lnTo>
                    <a:pt x="4847" y="10554"/>
                  </a:lnTo>
                  <a:cubicBezTo>
                    <a:pt x="4335" y="10554"/>
                    <a:pt x="3906" y="10233"/>
                    <a:pt x="3728" y="9792"/>
                  </a:cubicBezTo>
                  <a:lnTo>
                    <a:pt x="3728" y="9792"/>
                  </a:lnTo>
                  <a:cubicBezTo>
                    <a:pt x="3859" y="9840"/>
                    <a:pt x="4013" y="9852"/>
                    <a:pt x="4156" y="9852"/>
                  </a:cubicBezTo>
                  <a:cubicBezTo>
                    <a:pt x="4502" y="9852"/>
                    <a:pt x="4823" y="9733"/>
                    <a:pt x="5097" y="9518"/>
                  </a:cubicBezTo>
                  <a:cubicBezTo>
                    <a:pt x="5127" y="9501"/>
                    <a:pt x="5159" y="9492"/>
                    <a:pt x="5192" y="9492"/>
                  </a:cubicBezTo>
                  <a:close/>
                  <a:moveTo>
                    <a:pt x="9185" y="0"/>
                  </a:moveTo>
                  <a:cubicBezTo>
                    <a:pt x="9105" y="0"/>
                    <a:pt x="9024" y="10"/>
                    <a:pt x="8943" y="29"/>
                  </a:cubicBezTo>
                  <a:cubicBezTo>
                    <a:pt x="8252" y="208"/>
                    <a:pt x="7597" y="565"/>
                    <a:pt x="6966" y="1101"/>
                  </a:cubicBezTo>
                  <a:cubicBezTo>
                    <a:pt x="6430" y="934"/>
                    <a:pt x="5835" y="851"/>
                    <a:pt x="5180" y="851"/>
                  </a:cubicBezTo>
                  <a:cubicBezTo>
                    <a:pt x="4525" y="851"/>
                    <a:pt x="3930" y="934"/>
                    <a:pt x="3394" y="1101"/>
                  </a:cubicBezTo>
                  <a:cubicBezTo>
                    <a:pt x="2775" y="565"/>
                    <a:pt x="2096" y="196"/>
                    <a:pt x="1418" y="29"/>
                  </a:cubicBezTo>
                  <a:cubicBezTo>
                    <a:pt x="1344" y="11"/>
                    <a:pt x="1269" y="2"/>
                    <a:pt x="1195" y="2"/>
                  </a:cubicBezTo>
                  <a:cubicBezTo>
                    <a:pt x="982" y="2"/>
                    <a:pt x="773" y="75"/>
                    <a:pt x="596" y="208"/>
                  </a:cubicBezTo>
                  <a:cubicBezTo>
                    <a:pt x="370" y="386"/>
                    <a:pt x="239" y="672"/>
                    <a:pt x="251" y="946"/>
                  </a:cubicBezTo>
                  <a:cubicBezTo>
                    <a:pt x="287" y="1565"/>
                    <a:pt x="418" y="2410"/>
                    <a:pt x="965" y="3030"/>
                  </a:cubicBezTo>
                  <a:cubicBezTo>
                    <a:pt x="453" y="3911"/>
                    <a:pt x="227" y="4899"/>
                    <a:pt x="132" y="5637"/>
                  </a:cubicBezTo>
                  <a:cubicBezTo>
                    <a:pt x="1" y="6661"/>
                    <a:pt x="96" y="7459"/>
                    <a:pt x="96" y="7483"/>
                  </a:cubicBezTo>
                  <a:cubicBezTo>
                    <a:pt x="96" y="7530"/>
                    <a:pt x="120" y="7578"/>
                    <a:pt x="168" y="7602"/>
                  </a:cubicBezTo>
                  <a:cubicBezTo>
                    <a:pt x="198" y="7624"/>
                    <a:pt x="223" y="7633"/>
                    <a:pt x="250" y="7633"/>
                  </a:cubicBezTo>
                  <a:cubicBezTo>
                    <a:pt x="265" y="7633"/>
                    <a:pt x="281" y="7630"/>
                    <a:pt x="299" y="7625"/>
                  </a:cubicBezTo>
                  <a:lnTo>
                    <a:pt x="751" y="7459"/>
                  </a:lnTo>
                  <a:cubicBezTo>
                    <a:pt x="775" y="7852"/>
                    <a:pt x="894" y="8780"/>
                    <a:pt x="1299" y="9745"/>
                  </a:cubicBezTo>
                  <a:cubicBezTo>
                    <a:pt x="1311" y="9792"/>
                    <a:pt x="1370" y="9840"/>
                    <a:pt x="1418" y="9852"/>
                  </a:cubicBezTo>
                  <a:cubicBezTo>
                    <a:pt x="1428" y="9854"/>
                    <a:pt x="1438" y="9855"/>
                    <a:pt x="1447" y="9855"/>
                  </a:cubicBezTo>
                  <a:cubicBezTo>
                    <a:pt x="1493" y="9855"/>
                    <a:pt x="1531" y="9832"/>
                    <a:pt x="1561" y="9792"/>
                  </a:cubicBezTo>
                  <a:lnTo>
                    <a:pt x="1906" y="9388"/>
                  </a:lnTo>
                  <a:cubicBezTo>
                    <a:pt x="2299" y="10007"/>
                    <a:pt x="2847" y="10471"/>
                    <a:pt x="2870" y="10495"/>
                  </a:cubicBezTo>
                  <a:cubicBezTo>
                    <a:pt x="2896" y="10512"/>
                    <a:pt x="2929" y="10523"/>
                    <a:pt x="2959" y="10523"/>
                  </a:cubicBezTo>
                  <a:cubicBezTo>
                    <a:pt x="2969" y="10523"/>
                    <a:pt x="2980" y="10522"/>
                    <a:pt x="2989" y="10519"/>
                  </a:cubicBezTo>
                  <a:cubicBezTo>
                    <a:pt x="3037" y="10519"/>
                    <a:pt x="3085" y="10495"/>
                    <a:pt x="3097" y="10459"/>
                  </a:cubicBezTo>
                  <a:lnTo>
                    <a:pt x="3454" y="9983"/>
                  </a:lnTo>
                  <a:cubicBezTo>
                    <a:pt x="3549" y="10173"/>
                    <a:pt x="3680" y="10352"/>
                    <a:pt x="3847" y="10507"/>
                  </a:cubicBezTo>
                  <a:cubicBezTo>
                    <a:pt x="4109" y="10745"/>
                    <a:pt x="4466" y="10876"/>
                    <a:pt x="4823" y="10876"/>
                  </a:cubicBezTo>
                  <a:lnTo>
                    <a:pt x="5514" y="10876"/>
                  </a:lnTo>
                  <a:cubicBezTo>
                    <a:pt x="6121" y="10876"/>
                    <a:pt x="6657" y="10519"/>
                    <a:pt x="6895" y="9983"/>
                  </a:cubicBezTo>
                  <a:lnTo>
                    <a:pt x="7252" y="10459"/>
                  </a:lnTo>
                  <a:cubicBezTo>
                    <a:pt x="7276" y="10495"/>
                    <a:pt x="7311" y="10519"/>
                    <a:pt x="7359" y="10519"/>
                  </a:cubicBezTo>
                  <a:lnTo>
                    <a:pt x="7371" y="10519"/>
                  </a:lnTo>
                  <a:cubicBezTo>
                    <a:pt x="7419" y="10519"/>
                    <a:pt x="7442" y="10507"/>
                    <a:pt x="7478" y="10471"/>
                  </a:cubicBezTo>
                  <a:cubicBezTo>
                    <a:pt x="7502" y="10459"/>
                    <a:pt x="8050" y="9983"/>
                    <a:pt x="8442" y="9376"/>
                  </a:cubicBezTo>
                  <a:lnTo>
                    <a:pt x="8788" y="9780"/>
                  </a:lnTo>
                  <a:cubicBezTo>
                    <a:pt x="8812" y="9816"/>
                    <a:pt x="8871" y="9840"/>
                    <a:pt x="8931" y="9840"/>
                  </a:cubicBezTo>
                  <a:cubicBezTo>
                    <a:pt x="8990" y="9816"/>
                    <a:pt x="9038" y="9792"/>
                    <a:pt x="9050" y="9733"/>
                  </a:cubicBezTo>
                  <a:cubicBezTo>
                    <a:pt x="9443" y="8780"/>
                    <a:pt x="9562" y="7852"/>
                    <a:pt x="9597" y="7435"/>
                  </a:cubicBezTo>
                  <a:lnTo>
                    <a:pt x="10050" y="7602"/>
                  </a:lnTo>
                  <a:cubicBezTo>
                    <a:pt x="10071" y="7612"/>
                    <a:pt x="10095" y="7618"/>
                    <a:pt x="10117" y="7618"/>
                  </a:cubicBezTo>
                  <a:cubicBezTo>
                    <a:pt x="10144" y="7618"/>
                    <a:pt x="10168" y="7609"/>
                    <a:pt x="10181" y="7590"/>
                  </a:cubicBezTo>
                  <a:cubicBezTo>
                    <a:pt x="10228" y="7554"/>
                    <a:pt x="10252" y="7518"/>
                    <a:pt x="10252" y="7471"/>
                  </a:cubicBezTo>
                  <a:cubicBezTo>
                    <a:pt x="10276" y="7459"/>
                    <a:pt x="10359" y="6673"/>
                    <a:pt x="10228" y="5637"/>
                  </a:cubicBezTo>
                  <a:cubicBezTo>
                    <a:pt x="10133" y="4899"/>
                    <a:pt x="9919" y="3911"/>
                    <a:pt x="9395" y="3030"/>
                  </a:cubicBezTo>
                  <a:cubicBezTo>
                    <a:pt x="9943" y="2410"/>
                    <a:pt x="10097" y="1565"/>
                    <a:pt x="10109" y="946"/>
                  </a:cubicBezTo>
                  <a:cubicBezTo>
                    <a:pt x="10121" y="648"/>
                    <a:pt x="9990" y="386"/>
                    <a:pt x="9764" y="208"/>
                  </a:cubicBezTo>
                  <a:cubicBezTo>
                    <a:pt x="9600" y="69"/>
                    <a:pt x="9397" y="0"/>
                    <a:pt x="918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55" name="Google Shape;12855;p83"/>
            <p:cNvSpPr/>
            <p:nvPr/>
          </p:nvSpPr>
          <p:spPr>
            <a:xfrm>
              <a:off x="2030765" y="1652690"/>
              <a:ext cx="48800" cy="59840"/>
            </a:xfrm>
            <a:custGeom>
              <a:avLst/>
              <a:gdLst/>
              <a:ahLst/>
              <a:cxnLst/>
              <a:rect l="l" t="t" r="r" b="b"/>
              <a:pathLst>
                <a:path w="1525" h="1870" extrusionOk="0"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lnTo>
                    <a:pt x="1" y="1107"/>
                  </a:lnTo>
                  <a:cubicBezTo>
                    <a:pt x="1" y="1524"/>
                    <a:pt x="346" y="1869"/>
                    <a:pt x="763" y="1869"/>
                  </a:cubicBezTo>
                  <a:cubicBezTo>
                    <a:pt x="1179" y="1869"/>
                    <a:pt x="1525" y="1524"/>
                    <a:pt x="1525" y="1107"/>
                  </a:cubicBezTo>
                  <a:lnTo>
                    <a:pt x="1525" y="762"/>
                  </a:lnTo>
                  <a:cubicBezTo>
                    <a:pt x="1501" y="643"/>
                    <a:pt x="1477" y="548"/>
                    <a:pt x="1430" y="441"/>
                  </a:cubicBezTo>
                  <a:cubicBezTo>
                    <a:pt x="1394" y="379"/>
                    <a:pt x="1340" y="343"/>
                    <a:pt x="1285" y="343"/>
                  </a:cubicBezTo>
                  <a:cubicBezTo>
                    <a:pt x="1265" y="343"/>
                    <a:pt x="1246" y="348"/>
                    <a:pt x="1227" y="357"/>
                  </a:cubicBezTo>
                  <a:cubicBezTo>
                    <a:pt x="1144" y="405"/>
                    <a:pt x="1108" y="500"/>
                    <a:pt x="1144" y="572"/>
                  </a:cubicBezTo>
                  <a:cubicBezTo>
                    <a:pt x="1179" y="631"/>
                    <a:pt x="1191" y="691"/>
                    <a:pt x="1191" y="762"/>
                  </a:cubicBezTo>
                  <a:lnTo>
                    <a:pt x="1191" y="1107"/>
                  </a:lnTo>
                  <a:cubicBezTo>
                    <a:pt x="1191" y="1345"/>
                    <a:pt x="1001" y="1536"/>
                    <a:pt x="763" y="1536"/>
                  </a:cubicBezTo>
                  <a:cubicBezTo>
                    <a:pt x="525" y="1536"/>
                    <a:pt x="334" y="1345"/>
                    <a:pt x="334" y="1107"/>
                  </a:cubicBezTo>
                  <a:lnTo>
                    <a:pt x="334" y="762"/>
                  </a:lnTo>
                  <a:cubicBezTo>
                    <a:pt x="334" y="524"/>
                    <a:pt x="525" y="333"/>
                    <a:pt x="763" y="333"/>
                  </a:cubicBezTo>
                  <a:cubicBezTo>
                    <a:pt x="846" y="333"/>
                    <a:pt x="929" y="262"/>
                    <a:pt x="929" y="167"/>
                  </a:cubicBezTo>
                  <a:cubicBezTo>
                    <a:pt x="929" y="83"/>
                    <a:pt x="846" y="0"/>
                    <a:pt x="7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56" name="Google Shape;12856;p83"/>
            <p:cNvSpPr/>
            <p:nvPr/>
          </p:nvSpPr>
          <p:spPr>
            <a:xfrm>
              <a:off x="2167181" y="1652690"/>
              <a:ext cx="48416" cy="59840"/>
            </a:xfrm>
            <a:custGeom>
              <a:avLst/>
              <a:gdLst/>
              <a:ahLst/>
              <a:cxnLst/>
              <a:rect l="l" t="t" r="r" b="b"/>
              <a:pathLst>
                <a:path w="1513" h="1870" extrusionOk="0">
                  <a:moveTo>
                    <a:pt x="750" y="0"/>
                  </a:moveTo>
                  <a:cubicBezTo>
                    <a:pt x="334" y="0"/>
                    <a:pt x="0" y="345"/>
                    <a:pt x="0" y="762"/>
                  </a:cubicBezTo>
                  <a:lnTo>
                    <a:pt x="0" y="1107"/>
                  </a:lnTo>
                  <a:cubicBezTo>
                    <a:pt x="0" y="1524"/>
                    <a:pt x="334" y="1869"/>
                    <a:pt x="750" y="1869"/>
                  </a:cubicBezTo>
                  <a:cubicBezTo>
                    <a:pt x="1167" y="1869"/>
                    <a:pt x="1512" y="1524"/>
                    <a:pt x="1512" y="1107"/>
                  </a:cubicBezTo>
                  <a:lnTo>
                    <a:pt x="1512" y="762"/>
                  </a:lnTo>
                  <a:cubicBezTo>
                    <a:pt x="1500" y="643"/>
                    <a:pt x="1465" y="548"/>
                    <a:pt x="1429" y="441"/>
                  </a:cubicBezTo>
                  <a:cubicBezTo>
                    <a:pt x="1394" y="379"/>
                    <a:pt x="1333" y="343"/>
                    <a:pt x="1274" y="343"/>
                  </a:cubicBezTo>
                  <a:cubicBezTo>
                    <a:pt x="1254" y="343"/>
                    <a:pt x="1233" y="348"/>
                    <a:pt x="1215" y="357"/>
                  </a:cubicBezTo>
                  <a:cubicBezTo>
                    <a:pt x="1143" y="405"/>
                    <a:pt x="1096" y="500"/>
                    <a:pt x="1143" y="572"/>
                  </a:cubicBezTo>
                  <a:cubicBezTo>
                    <a:pt x="1167" y="631"/>
                    <a:pt x="1191" y="691"/>
                    <a:pt x="1191" y="762"/>
                  </a:cubicBezTo>
                  <a:lnTo>
                    <a:pt x="1191" y="1107"/>
                  </a:lnTo>
                  <a:cubicBezTo>
                    <a:pt x="1191" y="1345"/>
                    <a:pt x="988" y="1536"/>
                    <a:pt x="750" y="1536"/>
                  </a:cubicBezTo>
                  <a:cubicBezTo>
                    <a:pt x="512" y="1536"/>
                    <a:pt x="322" y="1345"/>
                    <a:pt x="322" y="1107"/>
                  </a:cubicBezTo>
                  <a:lnTo>
                    <a:pt x="322" y="762"/>
                  </a:lnTo>
                  <a:cubicBezTo>
                    <a:pt x="322" y="524"/>
                    <a:pt x="512" y="333"/>
                    <a:pt x="750" y="333"/>
                  </a:cubicBezTo>
                  <a:cubicBezTo>
                    <a:pt x="846" y="333"/>
                    <a:pt x="917" y="262"/>
                    <a:pt x="917" y="167"/>
                  </a:cubicBezTo>
                  <a:cubicBezTo>
                    <a:pt x="917" y="83"/>
                    <a:pt x="846" y="0"/>
                    <a:pt x="75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57" name="Google Shape;12857;p83"/>
            <p:cNvSpPr/>
            <p:nvPr/>
          </p:nvSpPr>
          <p:spPr>
            <a:xfrm>
              <a:off x="2020877" y="1729234"/>
              <a:ext cx="20608" cy="15680"/>
            </a:xfrm>
            <a:custGeom>
              <a:avLst/>
              <a:gdLst/>
              <a:ahLst/>
              <a:cxnLst/>
              <a:rect l="l" t="t" r="r" b="b"/>
              <a:pathLst>
                <a:path w="644" h="490" extrusionOk="0">
                  <a:moveTo>
                    <a:pt x="178" y="0"/>
                  </a:moveTo>
                  <a:cubicBezTo>
                    <a:pt x="124" y="0"/>
                    <a:pt x="71" y="26"/>
                    <a:pt x="48" y="73"/>
                  </a:cubicBezTo>
                  <a:cubicBezTo>
                    <a:pt x="0" y="144"/>
                    <a:pt x="12" y="251"/>
                    <a:pt x="84" y="299"/>
                  </a:cubicBezTo>
                  <a:cubicBezTo>
                    <a:pt x="191" y="346"/>
                    <a:pt x="298" y="430"/>
                    <a:pt x="405" y="477"/>
                  </a:cubicBezTo>
                  <a:cubicBezTo>
                    <a:pt x="429" y="489"/>
                    <a:pt x="441" y="489"/>
                    <a:pt x="476" y="489"/>
                  </a:cubicBezTo>
                  <a:cubicBezTo>
                    <a:pt x="536" y="489"/>
                    <a:pt x="596" y="454"/>
                    <a:pt x="619" y="394"/>
                  </a:cubicBezTo>
                  <a:cubicBezTo>
                    <a:pt x="643" y="323"/>
                    <a:pt x="607" y="215"/>
                    <a:pt x="536" y="192"/>
                  </a:cubicBezTo>
                  <a:cubicBezTo>
                    <a:pt x="441" y="144"/>
                    <a:pt x="357" y="85"/>
                    <a:pt x="262" y="25"/>
                  </a:cubicBezTo>
                  <a:cubicBezTo>
                    <a:pt x="237" y="8"/>
                    <a:pt x="207" y="0"/>
                    <a:pt x="17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58" name="Google Shape;12858;p83"/>
            <p:cNvSpPr/>
            <p:nvPr/>
          </p:nvSpPr>
          <p:spPr>
            <a:xfrm>
              <a:off x="1986189" y="1685426"/>
              <a:ext cx="27840" cy="38144"/>
            </a:xfrm>
            <a:custGeom>
              <a:avLst/>
              <a:gdLst/>
              <a:ahLst/>
              <a:cxnLst/>
              <a:rect l="l" t="t" r="r" b="b"/>
              <a:pathLst>
                <a:path w="870" h="1192" extrusionOk="0">
                  <a:moveTo>
                    <a:pt x="189" y="1"/>
                  </a:moveTo>
                  <a:cubicBezTo>
                    <a:pt x="170" y="1"/>
                    <a:pt x="150" y="5"/>
                    <a:pt x="132" y="13"/>
                  </a:cubicBezTo>
                  <a:cubicBezTo>
                    <a:pt x="36" y="37"/>
                    <a:pt x="1" y="132"/>
                    <a:pt x="25" y="215"/>
                  </a:cubicBezTo>
                  <a:cubicBezTo>
                    <a:pt x="25" y="239"/>
                    <a:pt x="179" y="680"/>
                    <a:pt x="560" y="1132"/>
                  </a:cubicBezTo>
                  <a:cubicBezTo>
                    <a:pt x="596" y="1156"/>
                    <a:pt x="632" y="1192"/>
                    <a:pt x="679" y="1192"/>
                  </a:cubicBezTo>
                  <a:cubicBezTo>
                    <a:pt x="715" y="1192"/>
                    <a:pt x="751" y="1168"/>
                    <a:pt x="787" y="1144"/>
                  </a:cubicBezTo>
                  <a:cubicBezTo>
                    <a:pt x="870" y="1084"/>
                    <a:pt x="870" y="977"/>
                    <a:pt x="810" y="918"/>
                  </a:cubicBezTo>
                  <a:cubicBezTo>
                    <a:pt x="477" y="513"/>
                    <a:pt x="334" y="120"/>
                    <a:pt x="334" y="120"/>
                  </a:cubicBezTo>
                  <a:cubicBezTo>
                    <a:pt x="316" y="46"/>
                    <a:pt x="254" y="1"/>
                    <a:pt x="18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59" name="Google Shape;12859;p83"/>
            <p:cNvSpPr/>
            <p:nvPr/>
          </p:nvSpPr>
          <p:spPr>
            <a:xfrm>
              <a:off x="2198797" y="1729234"/>
              <a:ext cx="20608" cy="15680"/>
            </a:xfrm>
            <a:custGeom>
              <a:avLst/>
              <a:gdLst/>
              <a:ahLst/>
              <a:cxnLst/>
              <a:rect l="l" t="t" r="r" b="b"/>
              <a:pathLst>
                <a:path w="644" h="490" extrusionOk="0">
                  <a:moveTo>
                    <a:pt x="466" y="0"/>
                  </a:moveTo>
                  <a:cubicBezTo>
                    <a:pt x="437" y="0"/>
                    <a:pt x="407" y="8"/>
                    <a:pt x="381" y="25"/>
                  </a:cubicBezTo>
                  <a:cubicBezTo>
                    <a:pt x="286" y="85"/>
                    <a:pt x="203" y="144"/>
                    <a:pt x="108" y="192"/>
                  </a:cubicBezTo>
                  <a:cubicBezTo>
                    <a:pt x="36" y="239"/>
                    <a:pt x="0" y="323"/>
                    <a:pt x="36" y="394"/>
                  </a:cubicBezTo>
                  <a:cubicBezTo>
                    <a:pt x="60" y="454"/>
                    <a:pt x="119" y="489"/>
                    <a:pt x="179" y="489"/>
                  </a:cubicBezTo>
                  <a:cubicBezTo>
                    <a:pt x="215" y="489"/>
                    <a:pt x="227" y="489"/>
                    <a:pt x="262" y="477"/>
                  </a:cubicBezTo>
                  <a:lnTo>
                    <a:pt x="572" y="299"/>
                  </a:lnTo>
                  <a:cubicBezTo>
                    <a:pt x="631" y="239"/>
                    <a:pt x="643" y="144"/>
                    <a:pt x="596" y="73"/>
                  </a:cubicBezTo>
                  <a:cubicBezTo>
                    <a:pt x="573" y="26"/>
                    <a:pt x="520" y="0"/>
                    <a:pt x="46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60" name="Google Shape;12860;p83"/>
            <p:cNvSpPr/>
            <p:nvPr/>
          </p:nvSpPr>
          <p:spPr>
            <a:xfrm>
              <a:off x="2225453" y="1685426"/>
              <a:ext cx="28224" cy="37760"/>
            </a:xfrm>
            <a:custGeom>
              <a:avLst/>
              <a:gdLst/>
              <a:ahLst/>
              <a:cxnLst/>
              <a:rect l="l" t="t" r="r" b="b"/>
              <a:pathLst>
                <a:path w="882" h="1180" extrusionOk="0">
                  <a:moveTo>
                    <a:pt x="688" y="1"/>
                  </a:moveTo>
                  <a:cubicBezTo>
                    <a:pt x="620" y="1"/>
                    <a:pt x="564" y="44"/>
                    <a:pt x="537" y="108"/>
                  </a:cubicBezTo>
                  <a:cubicBezTo>
                    <a:pt x="537" y="108"/>
                    <a:pt x="406" y="513"/>
                    <a:pt x="60" y="918"/>
                  </a:cubicBezTo>
                  <a:cubicBezTo>
                    <a:pt x="1" y="989"/>
                    <a:pt x="25" y="1084"/>
                    <a:pt x="84" y="1144"/>
                  </a:cubicBezTo>
                  <a:cubicBezTo>
                    <a:pt x="108" y="1168"/>
                    <a:pt x="144" y="1180"/>
                    <a:pt x="179" y="1180"/>
                  </a:cubicBezTo>
                  <a:cubicBezTo>
                    <a:pt x="227" y="1180"/>
                    <a:pt x="275" y="1168"/>
                    <a:pt x="299" y="1120"/>
                  </a:cubicBezTo>
                  <a:cubicBezTo>
                    <a:pt x="691" y="668"/>
                    <a:pt x="834" y="227"/>
                    <a:pt x="834" y="215"/>
                  </a:cubicBezTo>
                  <a:cubicBezTo>
                    <a:pt x="882" y="132"/>
                    <a:pt x="834" y="37"/>
                    <a:pt x="751" y="13"/>
                  </a:cubicBezTo>
                  <a:cubicBezTo>
                    <a:pt x="729" y="5"/>
                    <a:pt x="708" y="1"/>
                    <a:pt x="68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61" name="Google Shape;12861;p83"/>
            <p:cNvSpPr/>
            <p:nvPr/>
          </p:nvSpPr>
          <p:spPr>
            <a:xfrm>
              <a:off x="2046381" y="1573906"/>
              <a:ext cx="22528" cy="16320"/>
            </a:xfrm>
            <a:custGeom>
              <a:avLst/>
              <a:gdLst/>
              <a:ahLst/>
              <a:cxnLst/>
              <a:rect l="l" t="t" r="r" b="b"/>
              <a:pathLst>
                <a:path w="704" h="510" extrusionOk="0">
                  <a:moveTo>
                    <a:pt x="508" y="1"/>
                  </a:moveTo>
                  <a:cubicBezTo>
                    <a:pt x="489" y="1"/>
                    <a:pt x="471" y="4"/>
                    <a:pt x="453" y="9"/>
                  </a:cubicBezTo>
                  <a:cubicBezTo>
                    <a:pt x="334" y="69"/>
                    <a:pt x="215" y="140"/>
                    <a:pt x="96" y="212"/>
                  </a:cubicBezTo>
                  <a:cubicBezTo>
                    <a:pt x="25" y="247"/>
                    <a:pt x="1" y="355"/>
                    <a:pt x="49" y="426"/>
                  </a:cubicBezTo>
                  <a:cubicBezTo>
                    <a:pt x="84" y="474"/>
                    <a:pt x="120" y="509"/>
                    <a:pt x="180" y="509"/>
                  </a:cubicBezTo>
                  <a:cubicBezTo>
                    <a:pt x="215" y="509"/>
                    <a:pt x="239" y="486"/>
                    <a:pt x="275" y="474"/>
                  </a:cubicBezTo>
                  <a:cubicBezTo>
                    <a:pt x="382" y="414"/>
                    <a:pt x="477" y="343"/>
                    <a:pt x="596" y="295"/>
                  </a:cubicBezTo>
                  <a:cubicBezTo>
                    <a:pt x="656" y="271"/>
                    <a:pt x="703" y="176"/>
                    <a:pt x="656" y="93"/>
                  </a:cubicBezTo>
                  <a:cubicBezTo>
                    <a:pt x="629" y="30"/>
                    <a:pt x="568" y="1"/>
                    <a:pt x="50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62" name="Google Shape;12862;p83"/>
            <p:cNvSpPr/>
            <p:nvPr/>
          </p:nvSpPr>
          <p:spPr>
            <a:xfrm>
              <a:off x="2078765" y="1587538"/>
              <a:ext cx="87680" cy="18304"/>
            </a:xfrm>
            <a:custGeom>
              <a:avLst/>
              <a:gdLst/>
              <a:ahLst/>
              <a:cxnLst/>
              <a:rect l="l" t="t" r="r" b="b"/>
              <a:pathLst>
                <a:path w="2740" h="572" extrusionOk="0">
                  <a:moveTo>
                    <a:pt x="1370" y="0"/>
                  </a:moveTo>
                  <a:cubicBezTo>
                    <a:pt x="942" y="0"/>
                    <a:pt x="513" y="95"/>
                    <a:pt x="120" y="262"/>
                  </a:cubicBezTo>
                  <a:cubicBezTo>
                    <a:pt x="49" y="286"/>
                    <a:pt x="1" y="393"/>
                    <a:pt x="37" y="464"/>
                  </a:cubicBezTo>
                  <a:cubicBezTo>
                    <a:pt x="56" y="523"/>
                    <a:pt x="132" y="566"/>
                    <a:pt x="198" y="566"/>
                  </a:cubicBezTo>
                  <a:cubicBezTo>
                    <a:pt x="213" y="566"/>
                    <a:pt x="226" y="564"/>
                    <a:pt x="239" y="560"/>
                  </a:cubicBezTo>
                  <a:cubicBezTo>
                    <a:pt x="584" y="405"/>
                    <a:pt x="965" y="333"/>
                    <a:pt x="1370" y="333"/>
                  </a:cubicBezTo>
                  <a:cubicBezTo>
                    <a:pt x="1775" y="333"/>
                    <a:pt x="2168" y="405"/>
                    <a:pt x="2501" y="560"/>
                  </a:cubicBezTo>
                  <a:cubicBezTo>
                    <a:pt x="2525" y="572"/>
                    <a:pt x="2549" y="572"/>
                    <a:pt x="2561" y="572"/>
                  </a:cubicBezTo>
                  <a:cubicBezTo>
                    <a:pt x="2620" y="572"/>
                    <a:pt x="2680" y="536"/>
                    <a:pt x="2716" y="464"/>
                  </a:cubicBezTo>
                  <a:cubicBezTo>
                    <a:pt x="2739" y="381"/>
                    <a:pt x="2716" y="286"/>
                    <a:pt x="2620" y="262"/>
                  </a:cubicBezTo>
                  <a:cubicBezTo>
                    <a:pt x="2239" y="95"/>
                    <a:pt x="1811" y="0"/>
                    <a:pt x="137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63" name="Google Shape;12863;p83"/>
            <p:cNvSpPr/>
            <p:nvPr/>
          </p:nvSpPr>
          <p:spPr>
            <a:xfrm>
              <a:off x="2177069" y="1574130"/>
              <a:ext cx="22528" cy="16480"/>
            </a:xfrm>
            <a:custGeom>
              <a:avLst/>
              <a:gdLst/>
              <a:ahLst/>
              <a:cxnLst/>
              <a:rect l="l" t="t" r="r" b="b"/>
              <a:pathLst>
                <a:path w="704" h="515" extrusionOk="0">
                  <a:moveTo>
                    <a:pt x="190" y="0"/>
                  </a:moveTo>
                  <a:cubicBezTo>
                    <a:pt x="129" y="0"/>
                    <a:pt x="66" y="36"/>
                    <a:pt x="48" y="98"/>
                  </a:cubicBezTo>
                  <a:cubicBezTo>
                    <a:pt x="1" y="169"/>
                    <a:pt x="48" y="276"/>
                    <a:pt x="120" y="300"/>
                  </a:cubicBezTo>
                  <a:cubicBezTo>
                    <a:pt x="239" y="360"/>
                    <a:pt x="346" y="419"/>
                    <a:pt x="441" y="479"/>
                  </a:cubicBezTo>
                  <a:cubicBezTo>
                    <a:pt x="477" y="490"/>
                    <a:pt x="501" y="514"/>
                    <a:pt x="537" y="514"/>
                  </a:cubicBezTo>
                  <a:cubicBezTo>
                    <a:pt x="596" y="514"/>
                    <a:pt x="644" y="479"/>
                    <a:pt x="668" y="431"/>
                  </a:cubicBezTo>
                  <a:cubicBezTo>
                    <a:pt x="703" y="360"/>
                    <a:pt x="668" y="264"/>
                    <a:pt x="608" y="217"/>
                  </a:cubicBezTo>
                  <a:cubicBezTo>
                    <a:pt x="489" y="133"/>
                    <a:pt x="370" y="86"/>
                    <a:pt x="251" y="14"/>
                  </a:cubicBezTo>
                  <a:cubicBezTo>
                    <a:pt x="232" y="5"/>
                    <a:pt x="211" y="0"/>
                    <a:pt x="19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64" name="Google Shape;12864;p83"/>
            <p:cNvSpPr/>
            <p:nvPr/>
          </p:nvSpPr>
          <p:spPr>
            <a:xfrm>
              <a:off x="2078413" y="1560466"/>
              <a:ext cx="88800" cy="15648"/>
            </a:xfrm>
            <a:custGeom>
              <a:avLst/>
              <a:gdLst/>
              <a:ahLst/>
              <a:cxnLst/>
              <a:rect l="l" t="t" r="r" b="b"/>
              <a:pathLst>
                <a:path w="2775" h="489" extrusionOk="0">
                  <a:moveTo>
                    <a:pt x="1381" y="1"/>
                  </a:moveTo>
                  <a:cubicBezTo>
                    <a:pt x="953" y="1"/>
                    <a:pt x="536" y="60"/>
                    <a:pt x="131" y="179"/>
                  </a:cubicBezTo>
                  <a:cubicBezTo>
                    <a:pt x="48" y="215"/>
                    <a:pt x="0" y="298"/>
                    <a:pt x="36" y="370"/>
                  </a:cubicBezTo>
                  <a:cubicBezTo>
                    <a:pt x="54" y="444"/>
                    <a:pt x="116" y="489"/>
                    <a:pt x="175" y="489"/>
                  </a:cubicBezTo>
                  <a:cubicBezTo>
                    <a:pt x="193" y="489"/>
                    <a:pt x="210" y="485"/>
                    <a:pt x="226" y="477"/>
                  </a:cubicBezTo>
                  <a:cubicBezTo>
                    <a:pt x="595" y="370"/>
                    <a:pt x="988" y="310"/>
                    <a:pt x="1381" y="310"/>
                  </a:cubicBezTo>
                  <a:cubicBezTo>
                    <a:pt x="1786" y="310"/>
                    <a:pt x="2179" y="370"/>
                    <a:pt x="2548" y="477"/>
                  </a:cubicBezTo>
                  <a:lnTo>
                    <a:pt x="2596" y="477"/>
                  </a:lnTo>
                  <a:cubicBezTo>
                    <a:pt x="2667" y="477"/>
                    <a:pt x="2727" y="429"/>
                    <a:pt x="2738" y="358"/>
                  </a:cubicBezTo>
                  <a:cubicBezTo>
                    <a:pt x="2774" y="286"/>
                    <a:pt x="2727" y="191"/>
                    <a:pt x="2631" y="179"/>
                  </a:cubicBezTo>
                  <a:cubicBezTo>
                    <a:pt x="2238" y="60"/>
                    <a:pt x="1822" y="1"/>
                    <a:pt x="13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865" name="Google Shape;12865;p83"/>
          <p:cNvGrpSpPr/>
          <p:nvPr/>
        </p:nvGrpSpPr>
        <p:grpSpPr>
          <a:xfrm>
            <a:off x="8460818" y="2066499"/>
            <a:ext cx="464853" cy="334208"/>
            <a:chOff x="6345613" y="1549874"/>
            <a:chExt cx="348640" cy="250656"/>
          </a:xfrm>
          <a:solidFill>
            <a:srgbClr val="D2DE00"/>
          </a:solidFill>
        </p:grpSpPr>
        <p:sp>
          <p:nvSpPr>
            <p:cNvPr id="12866" name="Google Shape;12866;p83"/>
            <p:cNvSpPr/>
            <p:nvPr/>
          </p:nvSpPr>
          <p:spPr>
            <a:xfrm>
              <a:off x="6405805" y="1685810"/>
              <a:ext cx="32416" cy="3241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10"/>
                  </a:moveTo>
                  <a:cubicBezTo>
                    <a:pt x="607" y="310"/>
                    <a:pt x="679" y="382"/>
                    <a:pt x="679" y="489"/>
                  </a:cubicBezTo>
                  <a:cubicBezTo>
                    <a:pt x="691" y="596"/>
                    <a:pt x="607" y="668"/>
                    <a:pt x="500" y="668"/>
                  </a:cubicBezTo>
                  <a:cubicBezTo>
                    <a:pt x="393" y="668"/>
                    <a:pt x="322" y="596"/>
                    <a:pt x="322" y="489"/>
                  </a:cubicBezTo>
                  <a:cubicBezTo>
                    <a:pt x="322" y="382"/>
                    <a:pt x="393" y="310"/>
                    <a:pt x="500" y="310"/>
                  </a:cubicBezTo>
                  <a:close/>
                  <a:moveTo>
                    <a:pt x="500" y="1"/>
                  </a:moveTo>
                  <a:cubicBezTo>
                    <a:pt x="215" y="1"/>
                    <a:pt x="0" y="215"/>
                    <a:pt x="0" y="501"/>
                  </a:cubicBezTo>
                  <a:cubicBezTo>
                    <a:pt x="0" y="787"/>
                    <a:pt x="215" y="1013"/>
                    <a:pt x="500" y="1013"/>
                  </a:cubicBezTo>
                  <a:cubicBezTo>
                    <a:pt x="786" y="1013"/>
                    <a:pt x="1012" y="787"/>
                    <a:pt x="1012" y="501"/>
                  </a:cubicBezTo>
                  <a:cubicBezTo>
                    <a:pt x="1012" y="215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67" name="Google Shape;12867;p83"/>
            <p:cNvSpPr/>
            <p:nvPr/>
          </p:nvSpPr>
          <p:spPr>
            <a:xfrm>
              <a:off x="6345613" y="1549874"/>
              <a:ext cx="348640" cy="250656"/>
            </a:xfrm>
            <a:custGeom>
              <a:avLst/>
              <a:gdLst/>
              <a:ahLst/>
              <a:cxnLst/>
              <a:rect l="l" t="t" r="r" b="b"/>
              <a:pathLst>
                <a:path w="10895" h="7833" extrusionOk="0">
                  <a:moveTo>
                    <a:pt x="691" y="4380"/>
                  </a:moveTo>
                  <a:lnTo>
                    <a:pt x="691" y="4380"/>
                  </a:lnTo>
                  <a:cubicBezTo>
                    <a:pt x="703" y="4511"/>
                    <a:pt x="655" y="4630"/>
                    <a:pt x="548" y="4737"/>
                  </a:cubicBezTo>
                  <a:cubicBezTo>
                    <a:pt x="512" y="4797"/>
                    <a:pt x="464" y="4832"/>
                    <a:pt x="429" y="4856"/>
                  </a:cubicBezTo>
                  <a:cubicBezTo>
                    <a:pt x="405" y="4808"/>
                    <a:pt x="369" y="4761"/>
                    <a:pt x="345" y="4713"/>
                  </a:cubicBezTo>
                  <a:cubicBezTo>
                    <a:pt x="345" y="4677"/>
                    <a:pt x="357" y="4630"/>
                    <a:pt x="393" y="4570"/>
                  </a:cubicBezTo>
                  <a:cubicBezTo>
                    <a:pt x="452" y="4475"/>
                    <a:pt x="548" y="4416"/>
                    <a:pt x="691" y="4380"/>
                  </a:cubicBezTo>
                  <a:close/>
                  <a:moveTo>
                    <a:pt x="5691" y="403"/>
                  </a:moveTo>
                  <a:lnTo>
                    <a:pt x="5536" y="903"/>
                  </a:lnTo>
                  <a:cubicBezTo>
                    <a:pt x="5525" y="963"/>
                    <a:pt x="5536" y="1022"/>
                    <a:pt x="5584" y="1058"/>
                  </a:cubicBezTo>
                  <a:cubicBezTo>
                    <a:pt x="5616" y="1090"/>
                    <a:pt x="5653" y="1106"/>
                    <a:pt x="5692" y="1106"/>
                  </a:cubicBezTo>
                  <a:cubicBezTo>
                    <a:pt x="5711" y="1106"/>
                    <a:pt x="5731" y="1102"/>
                    <a:pt x="5751" y="1094"/>
                  </a:cubicBezTo>
                  <a:cubicBezTo>
                    <a:pt x="6167" y="922"/>
                    <a:pt x="6580" y="867"/>
                    <a:pt x="6935" y="867"/>
                  </a:cubicBezTo>
                  <a:cubicBezTo>
                    <a:pt x="7270" y="867"/>
                    <a:pt x="7554" y="916"/>
                    <a:pt x="7739" y="963"/>
                  </a:cubicBezTo>
                  <a:lnTo>
                    <a:pt x="7370" y="1296"/>
                  </a:lnTo>
                  <a:cubicBezTo>
                    <a:pt x="7322" y="1344"/>
                    <a:pt x="7310" y="1415"/>
                    <a:pt x="7322" y="1475"/>
                  </a:cubicBezTo>
                  <a:cubicBezTo>
                    <a:pt x="7358" y="1534"/>
                    <a:pt x="7394" y="1582"/>
                    <a:pt x="7477" y="1582"/>
                  </a:cubicBezTo>
                  <a:cubicBezTo>
                    <a:pt x="8323" y="1618"/>
                    <a:pt x="9001" y="1856"/>
                    <a:pt x="9358" y="1999"/>
                  </a:cubicBezTo>
                  <a:lnTo>
                    <a:pt x="8989" y="2225"/>
                  </a:lnTo>
                  <a:cubicBezTo>
                    <a:pt x="8930" y="2249"/>
                    <a:pt x="8906" y="2332"/>
                    <a:pt x="8918" y="2391"/>
                  </a:cubicBezTo>
                  <a:cubicBezTo>
                    <a:pt x="8930" y="2451"/>
                    <a:pt x="8977" y="2511"/>
                    <a:pt x="9037" y="2522"/>
                  </a:cubicBezTo>
                  <a:cubicBezTo>
                    <a:pt x="9561" y="2653"/>
                    <a:pt x="10156" y="3058"/>
                    <a:pt x="10418" y="3249"/>
                  </a:cubicBezTo>
                  <a:lnTo>
                    <a:pt x="10037" y="3642"/>
                  </a:lnTo>
                  <a:cubicBezTo>
                    <a:pt x="9977" y="3701"/>
                    <a:pt x="9977" y="3785"/>
                    <a:pt x="10013" y="3844"/>
                  </a:cubicBezTo>
                  <a:cubicBezTo>
                    <a:pt x="10299" y="4249"/>
                    <a:pt x="10418" y="4713"/>
                    <a:pt x="10466" y="5023"/>
                  </a:cubicBezTo>
                  <a:cubicBezTo>
                    <a:pt x="10251" y="4808"/>
                    <a:pt x="9775" y="4570"/>
                    <a:pt x="9120" y="4392"/>
                  </a:cubicBezTo>
                  <a:cubicBezTo>
                    <a:pt x="9113" y="4390"/>
                    <a:pt x="9105" y="4390"/>
                    <a:pt x="9098" y="4390"/>
                  </a:cubicBezTo>
                  <a:cubicBezTo>
                    <a:pt x="9032" y="4390"/>
                    <a:pt x="8962" y="4435"/>
                    <a:pt x="8930" y="4499"/>
                  </a:cubicBezTo>
                  <a:lnTo>
                    <a:pt x="8787" y="4963"/>
                  </a:lnTo>
                  <a:cubicBezTo>
                    <a:pt x="7775" y="4344"/>
                    <a:pt x="7072" y="4082"/>
                    <a:pt x="7037" y="4070"/>
                  </a:cubicBezTo>
                  <a:cubicBezTo>
                    <a:pt x="7018" y="4061"/>
                    <a:pt x="6998" y="4056"/>
                    <a:pt x="6979" y="4056"/>
                  </a:cubicBezTo>
                  <a:cubicBezTo>
                    <a:pt x="6924" y="4056"/>
                    <a:pt x="6869" y="4092"/>
                    <a:pt x="6834" y="4154"/>
                  </a:cubicBezTo>
                  <a:lnTo>
                    <a:pt x="6537" y="4797"/>
                  </a:lnTo>
                  <a:cubicBezTo>
                    <a:pt x="6239" y="4594"/>
                    <a:pt x="5941" y="4416"/>
                    <a:pt x="5632" y="4249"/>
                  </a:cubicBezTo>
                  <a:cubicBezTo>
                    <a:pt x="5606" y="4234"/>
                    <a:pt x="5578" y="4227"/>
                    <a:pt x="5552" y="4227"/>
                  </a:cubicBezTo>
                  <a:cubicBezTo>
                    <a:pt x="5494" y="4227"/>
                    <a:pt x="5442" y="4259"/>
                    <a:pt x="5417" y="4308"/>
                  </a:cubicBezTo>
                  <a:cubicBezTo>
                    <a:pt x="5370" y="4380"/>
                    <a:pt x="5405" y="4487"/>
                    <a:pt x="5477" y="4511"/>
                  </a:cubicBezTo>
                  <a:cubicBezTo>
                    <a:pt x="5834" y="4713"/>
                    <a:pt x="6191" y="4928"/>
                    <a:pt x="6525" y="5154"/>
                  </a:cubicBezTo>
                  <a:cubicBezTo>
                    <a:pt x="6560" y="5189"/>
                    <a:pt x="6608" y="5189"/>
                    <a:pt x="6656" y="5189"/>
                  </a:cubicBezTo>
                  <a:cubicBezTo>
                    <a:pt x="6703" y="5166"/>
                    <a:pt x="6739" y="5142"/>
                    <a:pt x="6763" y="5094"/>
                  </a:cubicBezTo>
                  <a:lnTo>
                    <a:pt x="7072" y="4404"/>
                  </a:lnTo>
                  <a:cubicBezTo>
                    <a:pt x="7334" y="4523"/>
                    <a:pt x="7977" y="4808"/>
                    <a:pt x="8799" y="5320"/>
                  </a:cubicBezTo>
                  <a:cubicBezTo>
                    <a:pt x="8827" y="5334"/>
                    <a:pt x="8850" y="5340"/>
                    <a:pt x="8875" y="5340"/>
                  </a:cubicBezTo>
                  <a:cubicBezTo>
                    <a:pt x="8892" y="5340"/>
                    <a:pt x="8910" y="5337"/>
                    <a:pt x="8930" y="5332"/>
                  </a:cubicBezTo>
                  <a:cubicBezTo>
                    <a:pt x="8977" y="5320"/>
                    <a:pt x="9001" y="5273"/>
                    <a:pt x="9025" y="5225"/>
                  </a:cubicBezTo>
                  <a:lnTo>
                    <a:pt x="9180" y="4725"/>
                  </a:lnTo>
                  <a:cubicBezTo>
                    <a:pt x="9573" y="4832"/>
                    <a:pt x="9894" y="4975"/>
                    <a:pt x="10132" y="5106"/>
                  </a:cubicBezTo>
                  <a:cubicBezTo>
                    <a:pt x="9763" y="5630"/>
                    <a:pt x="9061" y="6047"/>
                    <a:pt x="8132" y="6297"/>
                  </a:cubicBezTo>
                  <a:cubicBezTo>
                    <a:pt x="7420" y="6505"/>
                    <a:pt x="6565" y="6601"/>
                    <a:pt x="5681" y="6601"/>
                  </a:cubicBezTo>
                  <a:cubicBezTo>
                    <a:pt x="5455" y="6601"/>
                    <a:pt x="5228" y="6595"/>
                    <a:pt x="5001" y="6582"/>
                  </a:cubicBezTo>
                  <a:cubicBezTo>
                    <a:pt x="4274" y="6535"/>
                    <a:pt x="3560" y="6416"/>
                    <a:pt x="2905" y="6261"/>
                  </a:cubicBezTo>
                  <a:cubicBezTo>
                    <a:pt x="3572" y="5785"/>
                    <a:pt x="3620" y="5130"/>
                    <a:pt x="3572" y="4749"/>
                  </a:cubicBezTo>
                  <a:cubicBezTo>
                    <a:pt x="3561" y="4673"/>
                    <a:pt x="3500" y="4616"/>
                    <a:pt x="3417" y="4616"/>
                  </a:cubicBezTo>
                  <a:cubicBezTo>
                    <a:pt x="3409" y="4616"/>
                    <a:pt x="3401" y="4617"/>
                    <a:pt x="3393" y="4618"/>
                  </a:cubicBezTo>
                  <a:cubicBezTo>
                    <a:pt x="3310" y="4630"/>
                    <a:pt x="3250" y="4713"/>
                    <a:pt x="3262" y="4797"/>
                  </a:cubicBezTo>
                  <a:cubicBezTo>
                    <a:pt x="3310" y="5213"/>
                    <a:pt x="3215" y="5785"/>
                    <a:pt x="2500" y="6142"/>
                  </a:cubicBezTo>
                  <a:cubicBezTo>
                    <a:pt x="2357" y="6094"/>
                    <a:pt x="2203" y="6035"/>
                    <a:pt x="2060" y="5975"/>
                  </a:cubicBezTo>
                  <a:cubicBezTo>
                    <a:pt x="1429" y="5725"/>
                    <a:pt x="941" y="5428"/>
                    <a:pt x="631" y="5082"/>
                  </a:cubicBezTo>
                  <a:cubicBezTo>
                    <a:pt x="822" y="4951"/>
                    <a:pt x="1024" y="4689"/>
                    <a:pt x="1000" y="4320"/>
                  </a:cubicBezTo>
                  <a:cubicBezTo>
                    <a:pt x="1441" y="4249"/>
                    <a:pt x="1786" y="4118"/>
                    <a:pt x="2119" y="3999"/>
                  </a:cubicBezTo>
                  <a:cubicBezTo>
                    <a:pt x="2460" y="3863"/>
                    <a:pt x="2746" y="3748"/>
                    <a:pt x="3051" y="3748"/>
                  </a:cubicBezTo>
                  <a:cubicBezTo>
                    <a:pt x="3066" y="3748"/>
                    <a:pt x="3081" y="3748"/>
                    <a:pt x="3096" y="3749"/>
                  </a:cubicBezTo>
                  <a:cubicBezTo>
                    <a:pt x="3084" y="3808"/>
                    <a:pt x="3072" y="3892"/>
                    <a:pt x="3072" y="3951"/>
                  </a:cubicBezTo>
                  <a:cubicBezTo>
                    <a:pt x="3072" y="4035"/>
                    <a:pt x="3084" y="4118"/>
                    <a:pt x="3108" y="4189"/>
                  </a:cubicBezTo>
                  <a:cubicBezTo>
                    <a:pt x="3137" y="4258"/>
                    <a:pt x="3199" y="4303"/>
                    <a:pt x="3267" y="4303"/>
                  </a:cubicBezTo>
                  <a:cubicBezTo>
                    <a:pt x="3281" y="4303"/>
                    <a:pt x="3295" y="4301"/>
                    <a:pt x="3310" y="4296"/>
                  </a:cubicBezTo>
                  <a:cubicBezTo>
                    <a:pt x="3393" y="4261"/>
                    <a:pt x="3441" y="4166"/>
                    <a:pt x="3405" y="4094"/>
                  </a:cubicBezTo>
                  <a:cubicBezTo>
                    <a:pt x="3393" y="4035"/>
                    <a:pt x="3381" y="4011"/>
                    <a:pt x="3381" y="3963"/>
                  </a:cubicBezTo>
                  <a:cubicBezTo>
                    <a:pt x="3381" y="3725"/>
                    <a:pt x="3572" y="3534"/>
                    <a:pt x="3810" y="3534"/>
                  </a:cubicBezTo>
                  <a:cubicBezTo>
                    <a:pt x="4048" y="3534"/>
                    <a:pt x="4239" y="3725"/>
                    <a:pt x="4239" y="3963"/>
                  </a:cubicBezTo>
                  <a:cubicBezTo>
                    <a:pt x="4239" y="4082"/>
                    <a:pt x="4203" y="4189"/>
                    <a:pt x="4108" y="4273"/>
                  </a:cubicBezTo>
                  <a:cubicBezTo>
                    <a:pt x="4048" y="4332"/>
                    <a:pt x="4048" y="4439"/>
                    <a:pt x="4108" y="4499"/>
                  </a:cubicBezTo>
                  <a:cubicBezTo>
                    <a:pt x="4143" y="4535"/>
                    <a:pt x="4179" y="4547"/>
                    <a:pt x="4227" y="4547"/>
                  </a:cubicBezTo>
                  <a:cubicBezTo>
                    <a:pt x="4274" y="4547"/>
                    <a:pt x="4298" y="4535"/>
                    <a:pt x="4334" y="4499"/>
                  </a:cubicBezTo>
                  <a:cubicBezTo>
                    <a:pt x="4453" y="4392"/>
                    <a:pt x="4513" y="4249"/>
                    <a:pt x="4536" y="4094"/>
                  </a:cubicBezTo>
                  <a:cubicBezTo>
                    <a:pt x="4632" y="4130"/>
                    <a:pt x="4739" y="4177"/>
                    <a:pt x="4858" y="4237"/>
                  </a:cubicBezTo>
                  <a:cubicBezTo>
                    <a:pt x="4870" y="4249"/>
                    <a:pt x="4894" y="4249"/>
                    <a:pt x="4917" y="4249"/>
                  </a:cubicBezTo>
                  <a:cubicBezTo>
                    <a:pt x="4977" y="4249"/>
                    <a:pt x="5036" y="4213"/>
                    <a:pt x="5060" y="4154"/>
                  </a:cubicBezTo>
                  <a:cubicBezTo>
                    <a:pt x="5096" y="4082"/>
                    <a:pt x="5060" y="3975"/>
                    <a:pt x="4989" y="3951"/>
                  </a:cubicBezTo>
                  <a:cubicBezTo>
                    <a:pt x="4774" y="3856"/>
                    <a:pt x="4620" y="3796"/>
                    <a:pt x="4524" y="3773"/>
                  </a:cubicBezTo>
                  <a:cubicBezTo>
                    <a:pt x="4441" y="3463"/>
                    <a:pt x="4143" y="3225"/>
                    <a:pt x="3798" y="3225"/>
                  </a:cubicBezTo>
                  <a:cubicBezTo>
                    <a:pt x="3572" y="3225"/>
                    <a:pt x="3381" y="3320"/>
                    <a:pt x="3227" y="3475"/>
                  </a:cubicBezTo>
                  <a:cubicBezTo>
                    <a:pt x="3162" y="3463"/>
                    <a:pt x="3098" y="3458"/>
                    <a:pt x="3034" y="3458"/>
                  </a:cubicBezTo>
                  <a:cubicBezTo>
                    <a:pt x="2897" y="3458"/>
                    <a:pt x="2757" y="3482"/>
                    <a:pt x="2596" y="3523"/>
                  </a:cubicBezTo>
                  <a:cubicBezTo>
                    <a:pt x="2488" y="3546"/>
                    <a:pt x="2369" y="3582"/>
                    <a:pt x="2262" y="3618"/>
                  </a:cubicBezTo>
                  <a:cubicBezTo>
                    <a:pt x="2155" y="2999"/>
                    <a:pt x="2322" y="2415"/>
                    <a:pt x="2738" y="1891"/>
                  </a:cubicBezTo>
                  <a:cubicBezTo>
                    <a:pt x="2953" y="1641"/>
                    <a:pt x="3167" y="1451"/>
                    <a:pt x="3322" y="1344"/>
                  </a:cubicBezTo>
                  <a:lnTo>
                    <a:pt x="3405" y="1594"/>
                  </a:lnTo>
                  <a:cubicBezTo>
                    <a:pt x="3429" y="1641"/>
                    <a:pt x="3465" y="1689"/>
                    <a:pt x="3524" y="1701"/>
                  </a:cubicBezTo>
                  <a:cubicBezTo>
                    <a:pt x="3538" y="1704"/>
                    <a:pt x="3552" y="1705"/>
                    <a:pt x="3565" y="1705"/>
                  </a:cubicBezTo>
                  <a:cubicBezTo>
                    <a:pt x="3606" y="1705"/>
                    <a:pt x="3643" y="1690"/>
                    <a:pt x="3679" y="1653"/>
                  </a:cubicBezTo>
                  <a:cubicBezTo>
                    <a:pt x="4393" y="927"/>
                    <a:pt x="5251" y="558"/>
                    <a:pt x="5691" y="403"/>
                  </a:cubicBezTo>
                  <a:close/>
                  <a:moveTo>
                    <a:pt x="3036" y="6642"/>
                  </a:moveTo>
                  <a:cubicBezTo>
                    <a:pt x="3262" y="6702"/>
                    <a:pt x="3500" y="6749"/>
                    <a:pt x="3739" y="6797"/>
                  </a:cubicBezTo>
                  <a:lnTo>
                    <a:pt x="3739" y="6928"/>
                  </a:lnTo>
                  <a:lnTo>
                    <a:pt x="3608" y="6940"/>
                  </a:lnTo>
                  <a:cubicBezTo>
                    <a:pt x="3393" y="6975"/>
                    <a:pt x="3227" y="7142"/>
                    <a:pt x="3227" y="7368"/>
                  </a:cubicBezTo>
                  <a:cubicBezTo>
                    <a:pt x="3250" y="7404"/>
                    <a:pt x="3262" y="7428"/>
                    <a:pt x="3262" y="7475"/>
                  </a:cubicBezTo>
                  <a:lnTo>
                    <a:pt x="2655" y="7475"/>
                  </a:lnTo>
                  <a:cubicBezTo>
                    <a:pt x="2596" y="7475"/>
                    <a:pt x="2536" y="7428"/>
                    <a:pt x="2536" y="7356"/>
                  </a:cubicBezTo>
                  <a:cubicBezTo>
                    <a:pt x="2536" y="7297"/>
                    <a:pt x="2572" y="7249"/>
                    <a:pt x="2631" y="7249"/>
                  </a:cubicBezTo>
                  <a:lnTo>
                    <a:pt x="2905" y="7225"/>
                  </a:lnTo>
                  <a:cubicBezTo>
                    <a:pt x="2977" y="7214"/>
                    <a:pt x="3036" y="7154"/>
                    <a:pt x="3036" y="7059"/>
                  </a:cubicBezTo>
                  <a:lnTo>
                    <a:pt x="3036" y="6642"/>
                  </a:lnTo>
                  <a:close/>
                  <a:moveTo>
                    <a:pt x="4084" y="6833"/>
                  </a:moveTo>
                  <a:cubicBezTo>
                    <a:pt x="4262" y="6868"/>
                    <a:pt x="4441" y="6880"/>
                    <a:pt x="4620" y="6892"/>
                  </a:cubicBezTo>
                  <a:lnTo>
                    <a:pt x="4620" y="7297"/>
                  </a:lnTo>
                  <a:cubicBezTo>
                    <a:pt x="4620" y="7404"/>
                    <a:pt x="4536" y="7475"/>
                    <a:pt x="4441" y="7475"/>
                  </a:cubicBezTo>
                  <a:lnTo>
                    <a:pt x="3691" y="7475"/>
                  </a:lnTo>
                  <a:cubicBezTo>
                    <a:pt x="3631" y="7475"/>
                    <a:pt x="3572" y="7428"/>
                    <a:pt x="3572" y="7356"/>
                  </a:cubicBezTo>
                  <a:cubicBezTo>
                    <a:pt x="3572" y="7297"/>
                    <a:pt x="3620" y="7249"/>
                    <a:pt x="3679" y="7249"/>
                  </a:cubicBezTo>
                  <a:lnTo>
                    <a:pt x="3941" y="7225"/>
                  </a:lnTo>
                  <a:cubicBezTo>
                    <a:pt x="4024" y="7202"/>
                    <a:pt x="4084" y="7142"/>
                    <a:pt x="4084" y="7059"/>
                  </a:cubicBezTo>
                  <a:lnTo>
                    <a:pt x="4084" y="6833"/>
                  </a:lnTo>
                  <a:close/>
                  <a:moveTo>
                    <a:pt x="7489" y="6809"/>
                  </a:moveTo>
                  <a:lnTo>
                    <a:pt x="7489" y="6928"/>
                  </a:lnTo>
                  <a:lnTo>
                    <a:pt x="7358" y="6940"/>
                  </a:lnTo>
                  <a:cubicBezTo>
                    <a:pt x="7144" y="6975"/>
                    <a:pt x="6977" y="7142"/>
                    <a:pt x="6977" y="7368"/>
                  </a:cubicBezTo>
                  <a:cubicBezTo>
                    <a:pt x="7001" y="7404"/>
                    <a:pt x="7001" y="7428"/>
                    <a:pt x="7013" y="7475"/>
                  </a:cubicBezTo>
                  <a:lnTo>
                    <a:pt x="6406" y="7475"/>
                  </a:lnTo>
                  <a:cubicBezTo>
                    <a:pt x="6346" y="7475"/>
                    <a:pt x="6287" y="7428"/>
                    <a:pt x="6287" y="7356"/>
                  </a:cubicBezTo>
                  <a:cubicBezTo>
                    <a:pt x="6287" y="7297"/>
                    <a:pt x="6322" y="7249"/>
                    <a:pt x="6382" y="7249"/>
                  </a:cubicBezTo>
                  <a:lnTo>
                    <a:pt x="6656" y="7225"/>
                  </a:lnTo>
                  <a:cubicBezTo>
                    <a:pt x="6727" y="7214"/>
                    <a:pt x="6787" y="7154"/>
                    <a:pt x="6787" y="7059"/>
                  </a:cubicBezTo>
                  <a:lnTo>
                    <a:pt x="6787" y="6892"/>
                  </a:lnTo>
                  <a:cubicBezTo>
                    <a:pt x="7025" y="6868"/>
                    <a:pt x="7263" y="6833"/>
                    <a:pt x="7489" y="6809"/>
                  </a:cubicBezTo>
                  <a:close/>
                  <a:moveTo>
                    <a:pt x="8525" y="6547"/>
                  </a:moveTo>
                  <a:lnTo>
                    <a:pt x="8525" y="7297"/>
                  </a:lnTo>
                  <a:cubicBezTo>
                    <a:pt x="8525" y="7392"/>
                    <a:pt x="8442" y="7475"/>
                    <a:pt x="8346" y="7475"/>
                  </a:cubicBezTo>
                  <a:lnTo>
                    <a:pt x="7430" y="7475"/>
                  </a:lnTo>
                  <a:cubicBezTo>
                    <a:pt x="7370" y="7475"/>
                    <a:pt x="7310" y="7428"/>
                    <a:pt x="7310" y="7356"/>
                  </a:cubicBezTo>
                  <a:cubicBezTo>
                    <a:pt x="7310" y="7297"/>
                    <a:pt x="7358" y="7249"/>
                    <a:pt x="7418" y="7249"/>
                  </a:cubicBezTo>
                  <a:lnTo>
                    <a:pt x="7680" y="7225"/>
                  </a:lnTo>
                  <a:cubicBezTo>
                    <a:pt x="7751" y="7214"/>
                    <a:pt x="7811" y="7154"/>
                    <a:pt x="7811" y="7059"/>
                  </a:cubicBezTo>
                  <a:lnTo>
                    <a:pt x="7811" y="6737"/>
                  </a:lnTo>
                  <a:lnTo>
                    <a:pt x="8215" y="6642"/>
                  </a:lnTo>
                  <a:lnTo>
                    <a:pt x="8525" y="6547"/>
                  </a:lnTo>
                  <a:close/>
                  <a:moveTo>
                    <a:pt x="5948" y="1"/>
                  </a:moveTo>
                  <a:cubicBezTo>
                    <a:pt x="5933" y="1"/>
                    <a:pt x="5919" y="4"/>
                    <a:pt x="5906" y="10"/>
                  </a:cubicBezTo>
                  <a:cubicBezTo>
                    <a:pt x="5846" y="22"/>
                    <a:pt x="4691" y="308"/>
                    <a:pt x="3667" y="1260"/>
                  </a:cubicBezTo>
                  <a:lnTo>
                    <a:pt x="3584" y="1046"/>
                  </a:lnTo>
                  <a:cubicBezTo>
                    <a:pt x="3572" y="998"/>
                    <a:pt x="3548" y="975"/>
                    <a:pt x="3500" y="963"/>
                  </a:cubicBezTo>
                  <a:cubicBezTo>
                    <a:pt x="3479" y="952"/>
                    <a:pt x="3458" y="946"/>
                    <a:pt x="3437" y="946"/>
                  </a:cubicBezTo>
                  <a:cubicBezTo>
                    <a:pt x="3412" y="946"/>
                    <a:pt x="3389" y="955"/>
                    <a:pt x="3370" y="975"/>
                  </a:cubicBezTo>
                  <a:cubicBezTo>
                    <a:pt x="3346" y="987"/>
                    <a:pt x="2917" y="1225"/>
                    <a:pt x="2536" y="1701"/>
                  </a:cubicBezTo>
                  <a:cubicBezTo>
                    <a:pt x="2036" y="2308"/>
                    <a:pt x="1846" y="3023"/>
                    <a:pt x="2000" y="3761"/>
                  </a:cubicBezTo>
                  <a:cubicBezTo>
                    <a:pt x="1619" y="3892"/>
                    <a:pt x="1203" y="4058"/>
                    <a:pt x="655" y="4118"/>
                  </a:cubicBezTo>
                  <a:cubicBezTo>
                    <a:pt x="333" y="4142"/>
                    <a:pt x="167" y="4320"/>
                    <a:pt x="95" y="4463"/>
                  </a:cubicBezTo>
                  <a:cubicBezTo>
                    <a:pt x="12" y="4618"/>
                    <a:pt x="0" y="4761"/>
                    <a:pt x="0" y="4785"/>
                  </a:cubicBezTo>
                  <a:cubicBezTo>
                    <a:pt x="0" y="4808"/>
                    <a:pt x="0" y="4832"/>
                    <a:pt x="12" y="4856"/>
                  </a:cubicBezTo>
                  <a:cubicBezTo>
                    <a:pt x="310" y="5451"/>
                    <a:pt x="964" y="5951"/>
                    <a:pt x="1917" y="6332"/>
                  </a:cubicBezTo>
                  <a:cubicBezTo>
                    <a:pt x="2179" y="6428"/>
                    <a:pt x="2441" y="6523"/>
                    <a:pt x="2727" y="6594"/>
                  </a:cubicBezTo>
                  <a:lnTo>
                    <a:pt x="2727" y="6952"/>
                  </a:lnTo>
                  <a:lnTo>
                    <a:pt x="2596" y="6975"/>
                  </a:lnTo>
                  <a:cubicBezTo>
                    <a:pt x="2381" y="6999"/>
                    <a:pt x="2215" y="7178"/>
                    <a:pt x="2215" y="7404"/>
                  </a:cubicBezTo>
                  <a:cubicBezTo>
                    <a:pt x="2215" y="7642"/>
                    <a:pt x="2417" y="7833"/>
                    <a:pt x="2655" y="7833"/>
                  </a:cubicBezTo>
                  <a:lnTo>
                    <a:pt x="4417" y="7833"/>
                  </a:lnTo>
                  <a:cubicBezTo>
                    <a:pt x="4703" y="7833"/>
                    <a:pt x="4929" y="7606"/>
                    <a:pt x="4929" y="7321"/>
                  </a:cubicBezTo>
                  <a:lnTo>
                    <a:pt x="4929" y="6952"/>
                  </a:lnTo>
                  <a:lnTo>
                    <a:pt x="4989" y="6952"/>
                  </a:lnTo>
                  <a:cubicBezTo>
                    <a:pt x="5227" y="6975"/>
                    <a:pt x="5465" y="6975"/>
                    <a:pt x="5703" y="6975"/>
                  </a:cubicBezTo>
                  <a:cubicBezTo>
                    <a:pt x="5965" y="6975"/>
                    <a:pt x="6227" y="6952"/>
                    <a:pt x="6489" y="6940"/>
                  </a:cubicBezTo>
                  <a:lnTo>
                    <a:pt x="6489" y="6940"/>
                  </a:lnTo>
                  <a:lnTo>
                    <a:pt x="6358" y="6952"/>
                  </a:lnTo>
                  <a:cubicBezTo>
                    <a:pt x="6144" y="6987"/>
                    <a:pt x="5989" y="7166"/>
                    <a:pt x="5989" y="7392"/>
                  </a:cubicBezTo>
                  <a:cubicBezTo>
                    <a:pt x="5989" y="7630"/>
                    <a:pt x="6179" y="7821"/>
                    <a:pt x="6418" y="7821"/>
                  </a:cubicBezTo>
                  <a:lnTo>
                    <a:pt x="8346" y="7821"/>
                  </a:lnTo>
                  <a:cubicBezTo>
                    <a:pt x="8632" y="7821"/>
                    <a:pt x="8858" y="7594"/>
                    <a:pt x="8858" y="7309"/>
                  </a:cubicBezTo>
                  <a:lnTo>
                    <a:pt x="8858" y="6452"/>
                  </a:lnTo>
                  <a:cubicBezTo>
                    <a:pt x="9573" y="6166"/>
                    <a:pt x="10108" y="5785"/>
                    <a:pt x="10430" y="5320"/>
                  </a:cubicBezTo>
                  <a:cubicBezTo>
                    <a:pt x="10525" y="5380"/>
                    <a:pt x="10585" y="5416"/>
                    <a:pt x="10644" y="5463"/>
                  </a:cubicBezTo>
                  <a:cubicBezTo>
                    <a:pt x="10668" y="5499"/>
                    <a:pt x="10704" y="5511"/>
                    <a:pt x="10751" y="5511"/>
                  </a:cubicBezTo>
                  <a:cubicBezTo>
                    <a:pt x="10775" y="5511"/>
                    <a:pt x="10787" y="5511"/>
                    <a:pt x="10811" y="5499"/>
                  </a:cubicBezTo>
                  <a:cubicBezTo>
                    <a:pt x="10870" y="5463"/>
                    <a:pt x="10894" y="5404"/>
                    <a:pt x="10894" y="5344"/>
                  </a:cubicBezTo>
                  <a:cubicBezTo>
                    <a:pt x="10882" y="5285"/>
                    <a:pt x="10882" y="4439"/>
                    <a:pt x="10418" y="3737"/>
                  </a:cubicBezTo>
                  <a:lnTo>
                    <a:pt x="10835" y="3320"/>
                  </a:lnTo>
                  <a:cubicBezTo>
                    <a:pt x="10870" y="3296"/>
                    <a:pt x="10882" y="3249"/>
                    <a:pt x="10882" y="3201"/>
                  </a:cubicBezTo>
                  <a:cubicBezTo>
                    <a:pt x="10882" y="3153"/>
                    <a:pt x="10847" y="3118"/>
                    <a:pt x="10823" y="3082"/>
                  </a:cubicBezTo>
                  <a:cubicBezTo>
                    <a:pt x="10787" y="3058"/>
                    <a:pt x="10156" y="2558"/>
                    <a:pt x="9489" y="2308"/>
                  </a:cubicBezTo>
                  <a:lnTo>
                    <a:pt x="9823" y="2106"/>
                  </a:lnTo>
                  <a:cubicBezTo>
                    <a:pt x="9870" y="2070"/>
                    <a:pt x="9894" y="2010"/>
                    <a:pt x="9894" y="1975"/>
                  </a:cubicBezTo>
                  <a:cubicBezTo>
                    <a:pt x="9894" y="1915"/>
                    <a:pt x="9870" y="1868"/>
                    <a:pt x="9823" y="1832"/>
                  </a:cubicBezTo>
                  <a:cubicBezTo>
                    <a:pt x="9787" y="1820"/>
                    <a:pt x="9037" y="1391"/>
                    <a:pt x="7918" y="1272"/>
                  </a:cubicBezTo>
                  <a:lnTo>
                    <a:pt x="8215" y="987"/>
                  </a:lnTo>
                  <a:cubicBezTo>
                    <a:pt x="8263" y="939"/>
                    <a:pt x="8275" y="903"/>
                    <a:pt x="8263" y="844"/>
                  </a:cubicBezTo>
                  <a:cubicBezTo>
                    <a:pt x="8251" y="784"/>
                    <a:pt x="8215" y="737"/>
                    <a:pt x="8156" y="725"/>
                  </a:cubicBezTo>
                  <a:cubicBezTo>
                    <a:pt x="8123" y="708"/>
                    <a:pt x="7644" y="530"/>
                    <a:pt x="6979" y="530"/>
                  </a:cubicBezTo>
                  <a:cubicBezTo>
                    <a:pt x="6672" y="530"/>
                    <a:pt x="6326" y="568"/>
                    <a:pt x="5965" y="677"/>
                  </a:cubicBezTo>
                  <a:lnTo>
                    <a:pt x="6096" y="201"/>
                  </a:lnTo>
                  <a:cubicBezTo>
                    <a:pt x="6120" y="141"/>
                    <a:pt x="6096" y="82"/>
                    <a:pt x="6060" y="46"/>
                  </a:cubicBezTo>
                  <a:cubicBezTo>
                    <a:pt x="6026" y="20"/>
                    <a:pt x="5985" y="1"/>
                    <a:pt x="594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68" name="Google Shape;12868;p83"/>
            <p:cNvSpPr/>
            <p:nvPr/>
          </p:nvSpPr>
          <p:spPr>
            <a:xfrm>
              <a:off x="6472845" y="1588626"/>
              <a:ext cx="41952" cy="38944"/>
            </a:xfrm>
            <a:custGeom>
              <a:avLst/>
              <a:gdLst/>
              <a:ahLst/>
              <a:cxnLst/>
              <a:rect l="l" t="t" r="r" b="b"/>
              <a:pathLst>
                <a:path w="1311" h="1217" extrusionOk="0">
                  <a:moveTo>
                    <a:pt x="1110" y="1"/>
                  </a:moveTo>
                  <a:cubicBezTo>
                    <a:pt x="1080" y="1"/>
                    <a:pt x="1050" y="9"/>
                    <a:pt x="1025" y="26"/>
                  </a:cubicBezTo>
                  <a:cubicBezTo>
                    <a:pt x="596" y="323"/>
                    <a:pt x="251" y="704"/>
                    <a:pt x="60" y="966"/>
                  </a:cubicBezTo>
                  <a:cubicBezTo>
                    <a:pt x="1" y="1038"/>
                    <a:pt x="13" y="1133"/>
                    <a:pt x="84" y="1192"/>
                  </a:cubicBezTo>
                  <a:cubicBezTo>
                    <a:pt x="120" y="1204"/>
                    <a:pt x="144" y="1216"/>
                    <a:pt x="179" y="1216"/>
                  </a:cubicBezTo>
                  <a:cubicBezTo>
                    <a:pt x="227" y="1216"/>
                    <a:pt x="263" y="1204"/>
                    <a:pt x="310" y="1157"/>
                  </a:cubicBezTo>
                  <a:cubicBezTo>
                    <a:pt x="501" y="907"/>
                    <a:pt x="798" y="561"/>
                    <a:pt x="1203" y="299"/>
                  </a:cubicBezTo>
                  <a:cubicBezTo>
                    <a:pt x="1275" y="240"/>
                    <a:pt x="1310" y="133"/>
                    <a:pt x="1251" y="73"/>
                  </a:cubicBezTo>
                  <a:cubicBezTo>
                    <a:pt x="1220" y="27"/>
                    <a:pt x="1165" y="1"/>
                    <a:pt x="11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69" name="Google Shape;12869;p83"/>
            <p:cNvSpPr/>
            <p:nvPr/>
          </p:nvSpPr>
          <p:spPr>
            <a:xfrm>
              <a:off x="6528109" y="1592402"/>
              <a:ext cx="40800" cy="23360"/>
            </a:xfrm>
            <a:custGeom>
              <a:avLst/>
              <a:gdLst/>
              <a:ahLst/>
              <a:cxnLst/>
              <a:rect l="l" t="t" r="r" b="b"/>
              <a:pathLst>
                <a:path w="1275" h="730" extrusionOk="0">
                  <a:moveTo>
                    <a:pt x="1103" y="1"/>
                  </a:moveTo>
                  <a:cubicBezTo>
                    <a:pt x="1092" y="1"/>
                    <a:pt x="1082" y="1"/>
                    <a:pt x="1072" y="3"/>
                  </a:cubicBezTo>
                  <a:cubicBezTo>
                    <a:pt x="643" y="110"/>
                    <a:pt x="298" y="300"/>
                    <a:pt x="83" y="431"/>
                  </a:cubicBezTo>
                  <a:cubicBezTo>
                    <a:pt x="12" y="479"/>
                    <a:pt x="0" y="586"/>
                    <a:pt x="48" y="658"/>
                  </a:cubicBezTo>
                  <a:cubicBezTo>
                    <a:pt x="72" y="705"/>
                    <a:pt x="119" y="729"/>
                    <a:pt x="179" y="729"/>
                  </a:cubicBezTo>
                  <a:cubicBezTo>
                    <a:pt x="203" y="729"/>
                    <a:pt x="238" y="717"/>
                    <a:pt x="262" y="705"/>
                  </a:cubicBezTo>
                  <a:cubicBezTo>
                    <a:pt x="441" y="586"/>
                    <a:pt x="738" y="408"/>
                    <a:pt x="1131" y="312"/>
                  </a:cubicBezTo>
                  <a:cubicBezTo>
                    <a:pt x="1238" y="289"/>
                    <a:pt x="1274" y="193"/>
                    <a:pt x="1262" y="122"/>
                  </a:cubicBezTo>
                  <a:cubicBezTo>
                    <a:pt x="1252" y="38"/>
                    <a:pt x="1177" y="1"/>
                    <a:pt x="11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70" name="Google Shape;12870;p83"/>
            <p:cNvSpPr/>
            <p:nvPr/>
          </p:nvSpPr>
          <p:spPr>
            <a:xfrm>
              <a:off x="6581453" y="1614994"/>
              <a:ext cx="38496" cy="11040"/>
            </a:xfrm>
            <a:custGeom>
              <a:avLst/>
              <a:gdLst/>
              <a:ahLst/>
              <a:cxnLst/>
              <a:rect l="l" t="t" r="r" b="b"/>
              <a:pathLst>
                <a:path w="1203" h="345" extrusionOk="0">
                  <a:moveTo>
                    <a:pt x="713" y="1"/>
                  </a:moveTo>
                  <a:cubicBezTo>
                    <a:pt x="555" y="1"/>
                    <a:pt x="354" y="8"/>
                    <a:pt x="143" y="35"/>
                  </a:cubicBezTo>
                  <a:cubicBezTo>
                    <a:pt x="60" y="59"/>
                    <a:pt x="0" y="130"/>
                    <a:pt x="12" y="214"/>
                  </a:cubicBezTo>
                  <a:cubicBezTo>
                    <a:pt x="24" y="297"/>
                    <a:pt x="83" y="345"/>
                    <a:pt x="179" y="345"/>
                  </a:cubicBezTo>
                  <a:lnTo>
                    <a:pt x="191" y="345"/>
                  </a:lnTo>
                  <a:cubicBezTo>
                    <a:pt x="405" y="321"/>
                    <a:pt x="613" y="315"/>
                    <a:pt x="768" y="315"/>
                  </a:cubicBezTo>
                  <a:cubicBezTo>
                    <a:pt x="923" y="315"/>
                    <a:pt x="1024" y="321"/>
                    <a:pt x="1024" y="321"/>
                  </a:cubicBezTo>
                  <a:cubicBezTo>
                    <a:pt x="1107" y="321"/>
                    <a:pt x="1191" y="261"/>
                    <a:pt x="1203" y="178"/>
                  </a:cubicBezTo>
                  <a:cubicBezTo>
                    <a:pt x="1191" y="95"/>
                    <a:pt x="1131" y="11"/>
                    <a:pt x="1036" y="11"/>
                  </a:cubicBezTo>
                  <a:cubicBezTo>
                    <a:pt x="1029" y="11"/>
                    <a:pt x="902" y="1"/>
                    <a:pt x="71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71" name="Google Shape;12871;p83"/>
            <p:cNvSpPr/>
            <p:nvPr/>
          </p:nvSpPr>
          <p:spPr>
            <a:xfrm>
              <a:off x="6634765" y="1648274"/>
              <a:ext cx="25184" cy="16992"/>
            </a:xfrm>
            <a:custGeom>
              <a:avLst/>
              <a:gdLst/>
              <a:ahLst/>
              <a:cxnLst/>
              <a:rect l="l" t="t" r="r" b="b"/>
              <a:pathLst>
                <a:path w="787" h="531" extrusionOk="0">
                  <a:moveTo>
                    <a:pt x="190" y="1"/>
                  </a:moveTo>
                  <a:cubicBezTo>
                    <a:pt x="116" y="1"/>
                    <a:pt x="54" y="44"/>
                    <a:pt x="25" y="102"/>
                  </a:cubicBezTo>
                  <a:cubicBezTo>
                    <a:pt x="1" y="186"/>
                    <a:pt x="37" y="281"/>
                    <a:pt x="120" y="305"/>
                  </a:cubicBezTo>
                  <a:cubicBezTo>
                    <a:pt x="334" y="400"/>
                    <a:pt x="501" y="507"/>
                    <a:pt x="501" y="507"/>
                  </a:cubicBezTo>
                  <a:cubicBezTo>
                    <a:pt x="537" y="519"/>
                    <a:pt x="560" y="531"/>
                    <a:pt x="596" y="531"/>
                  </a:cubicBezTo>
                  <a:cubicBezTo>
                    <a:pt x="632" y="531"/>
                    <a:pt x="691" y="507"/>
                    <a:pt x="727" y="459"/>
                  </a:cubicBezTo>
                  <a:cubicBezTo>
                    <a:pt x="787" y="388"/>
                    <a:pt x="775" y="281"/>
                    <a:pt x="703" y="233"/>
                  </a:cubicBezTo>
                  <a:cubicBezTo>
                    <a:pt x="680" y="233"/>
                    <a:pt x="525" y="102"/>
                    <a:pt x="239" y="7"/>
                  </a:cubicBezTo>
                  <a:cubicBezTo>
                    <a:pt x="222" y="3"/>
                    <a:pt x="206" y="1"/>
                    <a:pt x="19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872" name="Google Shape;12872;p83"/>
          <p:cNvGrpSpPr/>
          <p:nvPr/>
        </p:nvGrpSpPr>
        <p:grpSpPr>
          <a:xfrm>
            <a:off x="9926375" y="2009368"/>
            <a:ext cx="464853" cy="445696"/>
            <a:chOff x="7444781" y="1507026"/>
            <a:chExt cx="348640" cy="334272"/>
          </a:xfrm>
          <a:solidFill>
            <a:srgbClr val="D2DE00"/>
          </a:solidFill>
        </p:grpSpPr>
        <p:sp>
          <p:nvSpPr>
            <p:cNvPr id="12873" name="Google Shape;12873;p83"/>
            <p:cNvSpPr/>
            <p:nvPr/>
          </p:nvSpPr>
          <p:spPr>
            <a:xfrm>
              <a:off x="7575469" y="1750066"/>
              <a:ext cx="40032" cy="39424"/>
            </a:xfrm>
            <a:custGeom>
              <a:avLst/>
              <a:gdLst/>
              <a:ahLst/>
              <a:cxnLst/>
              <a:rect l="l" t="t" r="r" b="b"/>
              <a:pathLst>
                <a:path w="1251" h="1232" extrusionOk="0">
                  <a:moveTo>
                    <a:pt x="691" y="291"/>
                  </a:moveTo>
                  <a:cubicBezTo>
                    <a:pt x="727" y="291"/>
                    <a:pt x="739" y="291"/>
                    <a:pt x="774" y="315"/>
                  </a:cubicBezTo>
                  <a:cubicBezTo>
                    <a:pt x="858" y="386"/>
                    <a:pt x="870" y="565"/>
                    <a:pt x="798" y="719"/>
                  </a:cubicBezTo>
                  <a:cubicBezTo>
                    <a:pt x="751" y="803"/>
                    <a:pt x="679" y="862"/>
                    <a:pt x="608" y="886"/>
                  </a:cubicBezTo>
                  <a:cubicBezTo>
                    <a:pt x="586" y="897"/>
                    <a:pt x="565" y="903"/>
                    <a:pt x="546" y="903"/>
                  </a:cubicBezTo>
                  <a:cubicBezTo>
                    <a:pt x="522" y="903"/>
                    <a:pt x="502" y="894"/>
                    <a:pt x="489" y="874"/>
                  </a:cubicBezTo>
                  <a:cubicBezTo>
                    <a:pt x="381" y="815"/>
                    <a:pt x="370" y="636"/>
                    <a:pt x="441" y="493"/>
                  </a:cubicBezTo>
                  <a:cubicBezTo>
                    <a:pt x="489" y="398"/>
                    <a:pt x="560" y="338"/>
                    <a:pt x="631" y="315"/>
                  </a:cubicBezTo>
                  <a:cubicBezTo>
                    <a:pt x="655" y="315"/>
                    <a:pt x="667" y="291"/>
                    <a:pt x="691" y="291"/>
                  </a:cubicBezTo>
                  <a:close/>
                  <a:moveTo>
                    <a:pt x="673" y="0"/>
                  </a:moveTo>
                  <a:cubicBezTo>
                    <a:pt x="632" y="0"/>
                    <a:pt x="590" y="5"/>
                    <a:pt x="548" y="17"/>
                  </a:cubicBezTo>
                  <a:cubicBezTo>
                    <a:pt x="381" y="65"/>
                    <a:pt x="250" y="196"/>
                    <a:pt x="155" y="362"/>
                  </a:cubicBezTo>
                  <a:cubicBezTo>
                    <a:pt x="0" y="672"/>
                    <a:pt x="72" y="1029"/>
                    <a:pt x="334" y="1172"/>
                  </a:cubicBezTo>
                  <a:cubicBezTo>
                    <a:pt x="417" y="1219"/>
                    <a:pt x="489" y="1231"/>
                    <a:pt x="560" y="1231"/>
                  </a:cubicBezTo>
                  <a:cubicBezTo>
                    <a:pt x="608" y="1231"/>
                    <a:pt x="655" y="1231"/>
                    <a:pt x="715" y="1219"/>
                  </a:cubicBezTo>
                  <a:cubicBezTo>
                    <a:pt x="870" y="1172"/>
                    <a:pt x="1012" y="1041"/>
                    <a:pt x="1096" y="874"/>
                  </a:cubicBezTo>
                  <a:cubicBezTo>
                    <a:pt x="1251" y="553"/>
                    <a:pt x="1167" y="196"/>
                    <a:pt x="917" y="65"/>
                  </a:cubicBezTo>
                  <a:cubicBezTo>
                    <a:pt x="844" y="24"/>
                    <a:pt x="761" y="0"/>
                    <a:pt x="67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74" name="Google Shape;12874;p83"/>
            <p:cNvSpPr/>
            <p:nvPr/>
          </p:nvSpPr>
          <p:spPr>
            <a:xfrm>
              <a:off x="7623469" y="1749714"/>
              <a:ext cx="40032" cy="39776"/>
            </a:xfrm>
            <a:custGeom>
              <a:avLst/>
              <a:gdLst/>
              <a:ahLst/>
              <a:cxnLst/>
              <a:rect l="l" t="t" r="r" b="b"/>
              <a:pathLst>
                <a:path w="1251" h="1243" extrusionOk="0">
                  <a:moveTo>
                    <a:pt x="560" y="337"/>
                  </a:moveTo>
                  <a:cubicBezTo>
                    <a:pt x="584" y="337"/>
                    <a:pt x="596" y="337"/>
                    <a:pt x="620" y="349"/>
                  </a:cubicBezTo>
                  <a:cubicBezTo>
                    <a:pt x="703" y="385"/>
                    <a:pt x="775" y="445"/>
                    <a:pt x="822" y="528"/>
                  </a:cubicBezTo>
                  <a:cubicBezTo>
                    <a:pt x="882" y="671"/>
                    <a:pt x="858" y="849"/>
                    <a:pt x="763" y="897"/>
                  </a:cubicBezTo>
                  <a:cubicBezTo>
                    <a:pt x="736" y="914"/>
                    <a:pt x="704" y="926"/>
                    <a:pt x="674" y="926"/>
                  </a:cubicBezTo>
                  <a:cubicBezTo>
                    <a:pt x="664" y="926"/>
                    <a:pt x="653" y="924"/>
                    <a:pt x="644" y="921"/>
                  </a:cubicBezTo>
                  <a:cubicBezTo>
                    <a:pt x="560" y="885"/>
                    <a:pt x="489" y="826"/>
                    <a:pt x="441" y="742"/>
                  </a:cubicBezTo>
                  <a:cubicBezTo>
                    <a:pt x="370" y="588"/>
                    <a:pt x="382" y="409"/>
                    <a:pt x="489" y="349"/>
                  </a:cubicBezTo>
                  <a:cubicBezTo>
                    <a:pt x="501" y="337"/>
                    <a:pt x="536" y="337"/>
                    <a:pt x="560" y="337"/>
                  </a:cubicBezTo>
                  <a:close/>
                  <a:moveTo>
                    <a:pt x="547" y="0"/>
                  </a:moveTo>
                  <a:cubicBezTo>
                    <a:pt x="468" y="0"/>
                    <a:pt x="395" y="24"/>
                    <a:pt x="322" y="76"/>
                  </a:cubicBezTo>
                  <a:cubicBezTo>
                    <a:pt x="72" y="218"/>
                    <a:pt x="1" y="576"/>
                    <a:pt x="143" y="885"/>
                  </a:cubicBezTo>
                  <a:cubicBezTo>
                    <a:pt x="239" y="1052"/>
                    <a:pt x="370" y="1183"/>
                    <a:pt x="536" y="1230"/>
                  </a:cubicBezTo>
                  <a:cubicBezTo>
                    <a:pt x="584" y="1242"/>
                    <a:pt x="620" y="1242"/>
                    <a:pt x="679" y="1242"/>
                  </a:cubicBezTo>
                  <a:cubicBezTo>
                    <a:pt x="763" y="1242"/>
                    <a:pt x="846" y="1230"/>
                    <a:pt x="905" y="1183"/>
                  </a:cubicBezTo>
                  <a:cubicBezTo>
                    <a:pt x="1179" y="1040"/>
                    <a:pt x="1251" y="683"/>
                    <a:pt x="1084" y="373"/>
                  </a:cubicBezTo>
                  <a:cubicBezTo>
                    <a:pt x="1001" y="207"/>
                    <a:pt x="858" y="76"/>
                    <a:pt x="703" y="28"/>
                  </a:cubicBezTo>
                  <a:cubicBezTo>
                    <a:pt x="648" y="10"/>
                    <a:pt x="597" y="0"/>
                    <a:pt x="54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75" name="Google Shape;12875;p83"/>
            <p:cNvSpPr/>
            <p:nvPr/>
          </p:nvSpPr>
          <p:spPr>
            <a:xfrm>
              <a:off x="7537741" y="164049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67" y="0"/>
                  </a:moveTo>
                  <a:cubicBezTo>
                    <a:pt x="298" y="0"/>
                    <a:pt x="1" y="298"/>
                    <a:pt x="1" y="667"/>
                  </a:cubicBezTo>
                  <a:lnTo>
                    <a:pt x="1" y="833"/>
                  </a:lnTo>
                  <a:cubicBezTo>
                    <a:pt x="1" y="1203"/>
                    <a:pt x="298" y="1500"/>
                    <a:pt x="667" y="1500"/>
                  </a:cubicBezTo>
                  <a:cubicBezTo>
                    <a:pt x="1037" y="1500"/>
                    <a:pt x="1334" y="1203"/>
                    <a:pt x="1334" y="833"/>
                  </a:cubicBezTo>
                  <a:lnTo>
                    <a:pt x="1334" y="691"/>
                  </a:lnTo>
                  <a:cubicBezTo>
                    <a:pt x="1358" y="595"/>
                    <a:pt x="1275" y="524"/>
                    <a:pt x="1191" y="524"/>
                  </a:cubicBezTo>
                  <a:cubicBezTo>
                    <a:pt x="1096" y="524"/>
                    <a:pt x="1025" y="595"/>
                    <a:pt x="1025" y="691"/>
                  </a:cubicBezTo>
                  <a:lnTo>
                    <a:pt x="1025" y="845"/>
                  </a:lnTo>
                  <a:cubicBezTo>
                    <a:pt x="1025" y="1048"/>
                    <a:pt x="858" y="1203"/>
                    <a:pt x="667" y="1203"/>
                  </a:cubicBezTo>
                  <a:cubicBezTo>
                    <a:pt x="477" y="1203"/>
                    <a:pt x="310" y="1036"/>
                    <a:pt x="310" y="845"/>
                  </a:cubicBezTo>
                  <a:lnTo>
                    <a:pt x="310" y="691"/>
                  </a:lnTo>
                  <a:cubicBezTo>
                    <a:pt x="310" y="488"/>
                    <a:pt x="477" y="333"/>
                    <a:pt x="667" y="333"/>
                  </a:cubicBezTo>
                  <a:cubicBezTo>
                    <a:pt x="763" y="333"/>
                    <a:pt x="834" y="250"/>
                    <a:pt x="834" y="167"/>
                  </a:cubicBezTo>
                  <a:cubicBezTo>
                    <a:pt x="834" y="71"/>
                    <a:pt x="763" y="0"/>
                    <a:pt x="6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76" name="Google Shape;12876;p83"/>
            <p:cNvSpPr/>
            <p:nvPr/>
          </p:nvSpPr>
          <p:spPr>
            <a:xfrm>
              <a:off x="7657389" y="1640498"/>
              <a:ext cx="43072" cy="48032"/>
            </a:xfrm>
            <a:custGeom>
              <a:avLst/>
              <a:gdLst/>
              <a:ahLst/>
              <a:cxnLst/>
              <a:rect l="l" t="t" r="r" b="b"/>
              <a:pathLst>
                <a:path w="1346" h="1501" extrusionOk="0"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833"/>
                  </a:lnTo>
                  <a:cubicBezTo>
                    <a:pt x="0" y="1203"/>
                    <a:pt x="298" y="1500"/>
                    <a:pt x="667" y="1500"/>
                  </a:cubicBezTo>
                  <a:cubicBezTo>
                    <a:pt x="1036" y="1500"/>
                    <a:pt x="1334" y="1203"/>
                    <a:pt x="1334" y="833"/>
                  </a:cubicBezTo>
                  <a:lnTo>
                    <a:pt x="1334" y="691"/>
                  </a:lnTo>
                  <a:cubicBezTo>
                    <a:pt x="1346" y="595"/>
                    <a:pt x="1274" y="524"/>
                    <a:pt x="1191" y="524"/>
                  </a:cubicBezTo>
                  <a:cubicBezTo>
                    <a:pt x="1096" y="524"/>
                    <a:pt x="1024" y="595"/>
                    <a:pt x="1024" y="691"/>
                  </a:cubicBezTo>
                  <a:lnTo>
                    <a:pt x="1024" y="845"/>
                  </a:lnTo>
                  <a:cubicBezTo>
                    <a:pt x="1024" y="1048"/>
                    <a:pt x="858" y="1203"/>
                    <a:pt x="667" y="1203"/>
                  </a:cubicBezTo>
                  <a:cubicBezTo>
                    <a:pt x="465" y="1203"/>
                    <a:pt x="310" y="1036"/>
                    <a:pt x="310" y="845"/>
                  </a:cubicBezTo>
                  <a:lnTo>
                    <a:pt x="310" y="691"/>
                  </a:lnTo>
                  <a:cubicBezTo>
                    <a:pt x="310" y="488"/>
                    <a:pt x="465" y="333"/>
                    <a:pt x="667" y="333"/>
                  </a:cubicBezTo>
                  <a:cubicBezTo>
                    <a:pt x="750" y="333"/>
                    <a:pt x="822" y="250"/>
                    <a:pt x="822" y="167"/>
                  </a:cubicBezTo>
                  <a:cubicBezTo>
                    <a:pt x="822" y="71"/>
                    <a:pt x="750" y="0"/>
                    <a:pt x="6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77" name="Google Shape;12877;p83"/>
            <p:cNvSpPr/>
            <p:nvPr/>
          </p:nvSpPr>
          <p:spPr>
            <a:xfrm>
              <a:off x="7444781" y="1507026"/>
              <a:ext cx="348640" cy="334272"/>
            </a:xfrm>
            <a:custGeom>
              <a:avLst/>
              <a:gdLst/>
              <a:ahLst/>
              <a:cxnLst/>
              <a:rect l="l" t="t" r="r" b="b"/>
              <a:pathLst>
                <a:path w="10895" h="10446" extrusionOk="0">
                  <a:moveTo>
                    <a:pt x="1203" y="349"/>
                  </a:moveTo>
                  <a:lnTo>
                    <a:pt x="1203" y="349"/>
                  </a:lnTo>
                  <a:cubicBezTo>
                    <a:pt x="1596" y="432"/>
                    <a:pt x="2001" y="575"/>
                    <a:pt x="2382" y="778"/>
                  </a:cubicBezTo>
                  <a:cubicBezTo>
                    <a:pt x="2894" y="1052"/>
                    <a:pt x="3263" y="1385"/>
                    <a:pt x="3501" y="1611"/>
                  </a:cubicBezTo>
                  <a:cubicBezTo>
                    <a:pt x="3263" y="1778"/>
                    <a:pt x="3037" y="1968"/>
                    <a:pt x="2810" y="2183"/>
                  </a:cubicBezTo>
                  <a:cubicBezTo>
                    <a:pt x="2549" y="1564"/>
                    <a:pt x="2179" y="1063"/>
                    <a:pt x="1703" y="671"/>
                  </a:cubicBezTo>
                  <a:cubicBezTo>
                    <a:pt x="1536" y="540"/>
                    <a:pt x="1370" y="432"/>
                    <a:pt x="1203" y="349"/>
                  </a:cubicBezTo>
                  <a:close/>
                  <a:moveTo>
                    <a:pt x="9740" y="361"/>
                  </a:moveTo>
                  <a:lnTo>
                    <a:pt x="9740" y="361"/>
                  </a:lnTo>
                  <a:cubicBezTo>
                    <a:pt x="9407" y="540"/>
                    <a:pt x="9061" y="790"/>
                    <a:pt x="8740" y="1194"/>
                  </a:cubicBezTo>
                  <a:cubicBezTo>
                    <a:pt x="8680" y="1266"/>
                    <a:pt x="8692" y="1361"/>
                    <a:pt x="8752" y="1421"/>
                  </a:cubicBezTo>
                  <a:cubicBezTo>
                    <a:pt x="8775" y="1444"/>
                    <a:pt x="8811" y="1444"/>
                    <a:pt x="8859" y="1444"/>
                  </a:cubicBezTo>
                  <a:cubicBezTo>
                    <a:pt x="8895" y="1444"/>
                    <a:pt x="8942" y="1433"/>
                    <a:pt x="8978" y="1385"/>
                  </a:cubicBezTo>
                  <a:cubicBezTo>
                    <a:pt x="9454" y="825"/>
                    <a:pt x="9966" y="552"/>
                    <a:pt x="10371" y="432"/>
                  </a:cubicBezTo>
                  <a:lnTo>
                    <a:pt x="10371" y="432"/>
                  </a:lnTo>
                  <a:cubicBezTo>
                    <a:pt x="10252" y="647"/>
                    <a:pt x="10169" y="956"/>
                    <a:pt x="10216" y="1373"/>
                  </a:cubicBezTo>
                  <a:cubicBezTo>
                    <a:pt x="10276" y="1945"/>
                    <a:pt x="10228" y="2361"/>
                    <a:pt x="10073" y="2718"/>
                  </a:cubicBezTo>
                  <a:cubicBezTo>
                    <a:pt x="9918" y="3076"/>
                    <a:pt x="9645" y="3385"/>
                    <a:pt x="9228" y="3683"/>
                  </a:cubicBezTo>
                  <a:cubicBezTo>
                    <a:pt x="9037" y="3326"/>
                    <a:pt x="8799" y="2980"/>
                    <a:pt x="8549" y="2671"/>
                  </a:cubicBezTo>
                  <a:cubicBezTo>
                    <a:pt x="8478" y="2599"/>
                    <a:pt x="8406" y="2504"/>
                    <a:pt x="8347" y="2433"/>
                  </a:cubicBezTo>
                  <a:cubicBezTo>
                    <a:pt x="8406" y="2278"/>
                    <a:pt x="8466" y="2147"/>
                    <a:pt x="8549" y="2016"/>
                  </a:cubicBezTo>
                  <a:cubicBezTo>
                    <a:pt x="8585" y="1933"/>
                    <a:pt x="8561" y="1837"/>
                    <a:pt x="8478" y="1802"/>
                  </a:cubicBezTo>
                  <a:cubicBezTo>
                    <a:pt x="8456" y="1791"/>
                    <a:pt x="8430" y="1785"/>
                    <a:pt x="8405" y="1785"/>
                  </a:cubicBezTo>
                  <a:cubicBezTo>
                    <a:pt x="8348" y="1785"/>
                    <a:pt x="8292" y="1812"/>
                    <a:pt x="8275" y="1861"/>
                  </a:cubicBezTo>
                  <a:cubicBezTo>
                    <a:pt x="8216" y="1968"/>
                    <a:pt x="8168" y="2076"/>
                    <a:pt x="8121" y="2183"/>
                  </a:cubicBezTo>
                  <a:cubicBezTo>
                    <a:pt x="7906" y="1956"/>
                    <a:pt x="7680" y="1778"/>
                    <a:pt x="7442" y="1611"/>
                  </a:cubicBezTo>
                  <a:cubicBezTo>
                    <a:pt x="7668" y="1385"/>
                    <a:pt x="8049" y="1040"/>
                    <a:pt x="8561" y="778"/>
                  </a:cubicBezTo>
                  <a:cubicBezTo>
                    <a:pt x="8942" y="575"/>
                    <a:pt x="9347" y="421"/>
                    <a:pt x="9740" y="361"/>
                  </a:cubicBezTo>
                  <a:close/>
                  <a:moveTo>
                    <a:pt x="560" y="456"/>
                  </a:moveTo>
                  <a:lnTo>
                    <a:pt x="560" y="456"/>
                  </a:lnTo>
                  <a:cubicBezTo>
                    <a:pt x="1132" y="635"/>
                    <a:pt x="2037" y="1135"/>
                    <a:pt x="2572" y="2445"/>
                  </a:cubicBezTo>
                  <a:cubicBezTo>
                    <a:pt x="2501" y="2516"/>
                    <a:pt x="2441" y="2599"/>
                    <a:pt x="2382" y="2683"/>
                  </a:cubicBezTo>
                  <a:cubicBezTo>
                    <a:pt x="2132" y="2992"/>
                    <a:pt x="1894" y="3338"/>
                    <a:pt x="1703" y="3695"/>
                  </a:cubicBezTo>
                  <a:cubicBezTo>
                    <a:pt x="1263" y="3385"/>
                    <a:pt x="1001" y="3088"/>
                    <a:pt x="834" y="2718"/>
                  </a:cubicBezTo>
                  <a:cubicBezTo>
                    <a:pt x="691" y="2361"/>
                    <a:pt x="644" y="1921"/>
                    <a:pt x="703" y="1373"/>
                  </a:cubicBezTo>
                  <a:cubicBezTo>
                    <a:pt x="739" y="956"/>
                    <a:pt x="667" y="659"/>
                    <a:pt x="560" y="456"/>
                  </a:cubicBezTo>
                  <a:close/>
                  <a:moveTo>
                    <a:pt x="882" y="6207"/>
                  </a:moveTo>
                  <a:lnTo>
                    <a:pt x="882" y="6207"/>
                  </a:lnTo>
                  <a:cubicBezTo>
                    <a:pt x="1239" y="6612"/>
                    <a:pt x="1727" y="6945"/>
                    <a:pt x="2298" y="7195"/>
                  </a:cubicBezTo>
                  <a:cubicBezTo>
                    <a:pt x="2727" y="7386"/>
                    <a:pt x="3096" y="7481"/>
                    <a:pt x="3263" y="7517"/>
                  </a:cubicBezTo>
                  <a:cubicBezTo>
                    <a:pt x="3144" y="7802"/>
                    <a:pt x="3072" y="8112"/>
                    <a:pt x="3072" y="8457"/>
                  </a:cubicBezTo>
                  <a:lnTo>
                    <a:pt x="3072" y="8469"/>
                  </a:lnTo>
                  <a:cubicBezTo>
                    <a:pt x="2120" y="8255"/>
                    <a:pt x="1441" y="7695"/>
                    <a:pt x="1084" y="6909"/>
                  </a:cubicBezTo>
                  <a:cubicBezTo>
                    <a:pt x="989" y="6659"/>
                    <a:pt x="905" y="6421"/>
                    <a:pt x="882" y="6207"/>
                  </a:cubicBezTo>
                  <a:close/>
                  <a:moveTo>
                    <a:pt x="5466" y="1302"/>
                  </a:moveTo>
                  <a:cubicBezTo>
                    <a:pt x="6442" y="1302"/>
                    <a:pt x="7454" y="1861"/>
                    <a:pt x="8311" y="2909"/>
                  </a:cubicBezTo>
                  <a:cubicBezTo>
                    <a:pt x="9061" y="3814"/>
                    <a:pt x="9585" y="5016"/>
                    <a:pt x="9692" y="6100"/>
                  </a:cubicBezTo>
                  <a:cubicBezTo>
                    <a:pt x="9287" y="6505"/>
                    <a:pt x="8811" y="6755"/>
                    <a:pt x="8442" y="6945"/>
                  </a:cubicBezTo>
                  <a:cubicBezTo>
                    <a:pt x="8359" y="6969"/>
                    <a:pt x="8323" y="7076"/>
                    <a:pt x="8347" y="7148"/>
                  </a:cubicBezTo>
                  <a:cubicBezTo>
                    <a:pt x="8376" y="7206"/>
                    <a:pt x="8454" y="7249"/>
                    <a:pt x="8520" y="7249"/>
                  </a:cubicBezTo>
                  <a:cubicBezTo>
                    <a:pt x="8535" y="7249"/>
                    <a:pt x="8549" y="7247"/>
                    <a:pt x="8561" y="7243"/>
                  </a:cubicBezTo>
                  <a:cubicBezTo>
                    <a:pt x="9240" y="6945"/>
                    <a:pt x="9704" y="6564"/>
                    <a:pt x="10014" y="6243"/>
                  </a:cubicBezTo>
                  <a:lnTo>
                    <a:pt x="10014" y="6243"/>
                  </a:lnTo>
                  <a:cubicBezTo>
                    <a:pt x="9990" y="6433"/>
                    <a:pt x="9930" y="6671"/>
                    <a:pt x="9811" y="6921"/>
                  </a:cubicBezTo>
                  <a:cubicBezTo>
                    <a:pt x="9466" y="7719"/>
                    <a:pt x="8775" y="8267"/>
                    <a:pt x="7811" y="8517"/>
                  </a:cubicBezTo>
                  <a:lnTo>
                    <a:pt x="7811" y="8505"/>
                  </a:lnTo>
                  <a:cubicBezTo>
                    <a:pt x="7811" y="8172"/>
                    <a:pt x="7752" y="7850"/>
                    <a:pt x="7621" y="7564"/>
                  </a:cubicBezTo>
                  <a:cubicBezTo>
                    <a:pt x="7692" y="7552"/>
                    <a:pt x="7787" y="7517"/>
                    <a:pt x="7906" y="7493"/>
                  </a:cubicBezTo>
                  <a:cubicBezTo>
                    <a:pt x="7990" y="7457"/>
                    <a:pt x="8037" y="7374"/>
                    <a:pt x="8013" y="7290"/>
                  </a:cubicBezTo>
                  <a:cubicBezTo>
                    <a:pt x="7986" y="7226"/>
                    <a:pt x="7930" y="7183"/>
                    <a:pt x="7868" y="7183"/>
                  </a:cubicBezTo>
                  <a:cubicBezTo>
                    <a:pt x="7849" y="7183"/>
                    <a:pt x="7830" y="7187"/>
                    <a:pt x="7811" y="7195"/>
                  </a:cubicBezTo>
                  <a:cubicBezTo>
                    <a:pt x="7632" y="7255"/>
                    <a:pt x="7502" y="7267"/>
                    <a:pt x="7478" y="7279"/>
                  </a:cubicBezTo>
                  <a:cubicBezTo>
                    <a:pt x="7371" y="7136"/>
                    <a:pt x="7263" y="6981"/>
                    <a:pt x="7132" y="6862"/>
                  </a:cubicBezTo>
                  <a:cubicBezTo>
                    <a:pt x="6704" y="6445"/>
                    <a:pt x="6108" y="6231"/>
                    <a:pt x="5466" y="6231"/>
                  </a:cubicBezTo>
                  <a:cubicBezTo>
                    <a:pt x="4584" y="6231"/>
                    <a:pt x="3858" y="6648"/>
                    <a:pt x="3441" y="7279"/>
                  </a:cubicBezTo>
                  <a:cubicBezTo>
                    <a:pt x="3334" y="7267"/>
                    <a:pt x="2072" y="7005"/>
                    <a:pt x="1227" y="6136"/>
                  </a:cubicBezTo>
                  <a:cubicBezTo>
                    <a:pt x="1346" y="5052"/>
                    <a:pt x="1858" y="3850"/>
                    <a:pt x="2620" y="2909"/>
                  </a:cubicBezTo>
                  <a:cubicBezTo>
                    <a:pt x="3465" y="1861"/>
                    <a:pt x="4477" y="1302"/>
                    <a:pt x="5466" y="1302"/>
                  </a:cubicBezTo>
                  <a:close/>
                  <a:moveTo>
                    <a:pt x="5466" y="6493"/>
                  </a:moveTo>
                  <a:cubicBezTo>
                    <a:pt x="6644" y="6493"/>
                    <a:pt x="7513" y="7338"/>
                    <a:pt x="7513" y="8469"/>
                  </a:cubicBezTo>
                  <a:cubicBezTo>
                    <a:pt x="7513" y="8707"/>
                    <a:pt x="7454" y="8874"/>
                    <a:pt x="7323" y="8993"/>
                  </a:cubicBezTo>
                  <a:cubicBezTo>
                    <a:pt x="7144" y="9164"/>
                    <a:pt x="6837" y="9212"/>
                    <a:pt x="6517" y="9212"/>
                  </a:cubicBezTo>
                  <a:cubicBezTo>
                    <a:pt x="6304" y="9212"/>
                    <a:pt x="6085" y="9191"/>
                    <a:pt x="5894" y="9172"/>
                  </a:cubicBezTo>
                  <a:cubicBezTo>
                    <a:pt x="5727" y="9160"/>
                    <a:pt x="5585" y="9148"/>
                    <a:pt x="5466" y="9148"/>
                  </a:cubicBezTo>
                  <a:cubicBezTo>
                    <a:pt x="5346" y="9148"/>
                    <a:pt x="5192" y="9160"/>
                    <a:pt x="5049" y="9172"/>
                  </a:cubicBezTo>
                  <a:cubicBezTo>
                    <a:pt x="4869" y="9190"/>
                    <a:pt x="4663" y="9208"/>
                    <a:pt x="4461" y="9208"/>
                  </a:cubicBezTo>
                  <a:cubicBezTo>
                    <a:pt x="4127" y="9208"/>
                    <a:pt x="3801" y="9159"/>
                    <a:pt x="3608" y="8981"/>
                  </a:cubicBezTo>
                  <a:cubicBezTo>
                    <a:pt x="3465" y="8874"/>
                    <a:pt x="3406" y="8707"/>
                    <a:pt x="3406" y="8469"/>
                  </a:cubicBezTo>
                  <a:cubicBezTo>
                    <a:pt x="3406" y="7921"/>
                    <a:pt x="3620" y="7421"/>
                    <a:pt x="4001" y="7040"/>
                  </a:cubicBezTo>
                  <a:cubicBezTo>
                    <a:pt x="4382" y="6683"/>
                    <a:pt x="4894" y="6493"/>
                    <a:pt x="5466" y="6493"/>
                  </a:cubicBezTo>
                  <a:close/>
                  <a:moveTo>
                    <a:pt x="1941" y="8338"/>
                  </a:moveTo>
                  <a:lnTo>
                    <a:pt x="1941" y="8338"/>
                  </a:lnTo>
                  <a:cubicBezTo>
                    <a:pt x="2263" y="8541"/>
                    <a:pt x="2668" y="8731"/>
                    <a:pt x="3156" y="8826"/>
                  </a:cubicBezTo>
                  <a:cubicBezTo>
                    <a:pt x="3203" y="8993"/>
                    <a:pt x="3287" y="9124"/>
                    <a:pt x="3394" y="9231"/>
                  </a:cubicBezTo>
                  <a:cubicBezTo>
                    <a:pt x="3662" y="9475"/>
                    <a:pt x="4075" y="9532"/>
                    <a:pt x="4480" y="9532"/>
                  </a:cubicBezTo>
                  <a:cubicBezTo>
                    <a:pt x="4687" y="9532"/>
                    <a:pt x="4891" y="9517"/>
                    <a:pt x="5073" y="9505"/>
                  </a:cubicBezTo>
                  <a:cubicBezTo>
                    <a:pt x="5227" y="9481"/>
                    <a:pt x="5358" y="9469"/>
                    <a:pt x="5466" y="9469"/>
                  </a:cubicBezTo>
                  <a:cubicBezTo>
                    <a:pt x="5573" y="9469"/>
                    <a:pt x="5716" y="9481"/>
                    <a:pt x="5870" y="9505"/>
                  </a:cubicBezTo>
                  <a:cubicBezTo>
                    <a:pt x="6061" y="9517"/>
                    <a:pt x="6275" y="9529"/>
                    <a:pt x="6489" y="9529"/>
                  </a:cubicBezTo>
                  <a:cubicBezTo>
                    <a:pt x="6894" y="9529"/>
                    <a:pt x="7275" y="9469"/>
                    <a:pt x="7537" y="9231"/>
                  </a:cubicBezTo>
                  <a:cubicBezTo>
                    <a:pt x="7656" y="9124"/>
                    <a:pt x="7728" y="8993"/>
                    <a:pt x="7763" y="8826"/>
                  </a:cubicBezTo>
                  <a:cubicBezTo>
                    <a:pt x="8264" y="8731"/>
                    <a:pt x="8656" y="8553"/>
                    <a:pt x="8990" y="8338"/>
                  </a:cubicBezTo>
                  <a:lnTo>
                    <a:pt x="8990" y="8338"/>
                  </a:lnTo>
                  <a:cubicBezTo>
                    <a:pt x="8752" y="8767"/>
                    <a:pt x="8371" y="9160"/>
                    <a:pt x="7871" y="9469"/>
                  </a:cubicBezTo>
                  <a:cubicBezTo>
                    <a:pt x="7180" y="9898"/>
                    <a:pt x="6323" y="10136"/>
                    <a:pt x="5466" y="10136"/>
                  </a:cubicBezTo>
                  <a:cubicBezTo>
                    <a:pt x="4596" y="10136"/>
                    <a:pt x="3739" y="9898"/>
                    <a:pt x="3049" y="9469"/>
                  </a:cubicBezTo>
                  <a:cubicBezTo>
                    <a:pt x="2560" y="9160"/>
                    <a:pt x="2179" y="8767"/>
                    <a:pt x="1941" y="8338"/>
                  </a:cubicBezTo>
                  <a:close/>
                  <a:moveTo>
                    <a:pt x="602" y="1"/>
                  </a:moveTo>
                  <a:cubicBezTo>
                    <a:pt x="450" y="1"/>
                    <a:pt x="297" y="10"/>
                    <a:pt x="143" y="28"/>
                  </a:cubicBezTo>
                  <a:cubicBezTo>
                    <a:pt x="84" y="51"/>
                    <a:pt x="24" y="87"/>
                    <a:pt x="12" y="147"/>
                  </a:cubicBezTo>
                  <a:cubicBezTo>
                    <a:pt x="1" y="218"/>
                    <a:pt x="24" y="290"/>
                    <a:pt x="72" y="313"/>
                  </a:cubicBezTo>
                  <a:cubicBezTo>
                    <a:pt x="84" y="325"/>
                    <a:pt x="441" y="599"/>
                    <a:pt x="370" y="1337"/>
                  </a:cubicBezTo>
                  <a:cubicBezTo>
                    <a:pt x="310" y="1956"/>
                    <a:pt x="358" y="2433"/>
                    <a:pt x="536" y="2849"/>
                  </a:cubicBezTo>
                  <a:cubicBezTo>
                    <a:pt x="715" y="3278"/>
                    <a:pt x="1036" y="3635"/>
                    <a:pt x="1536" y="3981"/>
                  </a:cubicBezTo>
                  <a:cubicBezTo>
                    <a:pt x="1239" y="4576"/>
                    <a:pt x="1025" y="5195"/>
                    <a:pt x="941" y="5790"/>
                  </a:cubicBezTo>
                  <a:cubicBezTo>
                    <a:pt x="894" y="5731"/>
                    <a:pt x="858" y="5695"/>
                    <a:pt x="834" y="5635"/>
                  </a:cubicBezTo>
                  <a:cubicBezTo>
                    <a:pt x="803" y="5584"/>
                    <a:pt x="745" y="5550"/>
                    <a:pt x="683" y="5550"/>
                  </a:cubicBezTo>
                  <a:cubicBezTo>
                    <a:pt x="674" y="5550"/>
                    <a:pt x="665" y="5551"/>
                    <a:pt x="655" y="5552"/>
                  </a:cubicBezTo>
                  <a:cubicBezTo>
                    <a:pt x="596" y="5576"/>
                    <a:pt x="536" y="5635"/>
                    <a:pt x="536" y="5707"/>
                  </a:cubicBezTo>
                  <a:cubicBezTo>
                    <a:pt x="536" y="5731"/>
                    <a:pt x="489" y="6350"/>
                    <a:pt x="798" y="7040"/>
                  </a:cubicBezTo>
                  <a:cubicBezTo>
                    <a:pt x="917" y="7326"/>
                    <a:pt x="1120" y="7636"/>
                    <a:pt x="1394" y="7921"/>
                  </a:cubicBezTo>
                  <a:cubicBezTo>
                    <a:pt x="1608" y="8636"/>
                    <a:pt x="2132" y="9279"/>
                    <a:pt x="2870" y="9731"/>
                  </a:cubicBezTo>
                  <a:cubicBezTo>
                    <a:pt x="3620" y="10196"/>
                    <a:pt x="4537" y="10446"/>
                    <a:pt x="5466" y="10446"/>
                  </a:cubicBezTo>
                  <a:cubicBezTo>
                    <a:pt x="6382" y="10446"/>
                    <a:pt x="7311" y="10196"/>
                    <a:pt x="8049" y="9731"/>
                  </a:cubicBezTo>
                  <a:cubicBezTo>
                    <a:pt x="8799" y="9279"/>
                    <a:pt x="9311" y="8624"/>
                    <a:pt x="9526" y="7921"/>
                  </a:cubicBezTo>
                  <a:cubicBezTo>
                    <a:pt x="9811" y="7624"/>
                    <a:pt x="10002" y="7314"/>
                    <a:pt x="10121" y="7040"/>
                  </a:cubicBezTo>
                  <a:cubicBezTo>
                    <a:pt x="10419" y="6350"/>
                    <a:pt x="10383" y="5731"/>
                    <a:pt x="10383" y="5707"/>
                  </a:cubicBezTo>
                  <a:cubicBezTo>
                    <a:pt x="10383" y="5635"/>
                    <a:pt x="10323" y="5588"/>
                    <a:pt x="10264" y="5552"/>
                  </a:cubicBezTo>
                  <a:cubicBezTo>
                    <a:pt x="10256" y="5551"/>
                    <a:pt x="10248" y="5550"/>
                    <a:pt x="10240" y="5550"/>
                  </a:cubicBezTo>
                  <a:cubicBezTo>
                    <a:pt x="10186" y="5550"/>
                    <a:pt x="10127" y="5584"/>
                    <a:pt x="10085" y="5635"/>
                  </a:cubicBezTo>
                  <a:cubicBezTo>
                    <a:pt x="10061" y="5683"/>
                    <a:pt x="10014" y="5731"/>
                    <a:pt x="9990" y="5790"/>
                  </a:cubicBezTo>
                  <a:cubicBezTo>
                    <a:pt x="9883" y="5183"/>
                    <a:pt x="9668" y="4576"/>
                    <a:pt x="9395" y="3981"/>
                  </a:cubicBezTo>
                  <a:cubicBezTo>
                    <a:pt x="9883" y="3647"/>
                    <a:pt x="10204" y="3278"/>
                    <a:pt x="10383" y="2849"/>
                  </a:cubicBezTo>
                  <a:cubicBezTo>
                    <a:pt x="10561" y="2433"/>
                    <a:pt x="10609" y="1956"/>
                    <a:pt x="10550" y="1337"/>
                  </a:cubicBezTo>
                  <a:cubicBezTo>
                    <a:pt x="10478" y="611"/>
                    <a:pt x="10835" y="325"/>
                    <a:pt x="10835" y="313"/>
                  </a:cubicBezTo>
                  <a:cubicBezTo>
                    <a:pt x="10883" y="278"/>
                    <a:pt x="10895" y="218"/>
                    <a:pt x="10883" y="159"/>
                  </a:cubicBezTo>
                  <a:cubicBezTo>
                    <a:pt x="10871" y="99"/>
                    <a:pt x="10811" y="51"/>
                    <a:pt x="10740" y="40"/>
                  </a:cubicBezTo>
                  <a:cubicBezTo>
                    <a:pt x="10583" y="18"/>
                    <a:pt x="10426" y="8"/>
                    <a:pt x="10269" y="8"/>
                  </a:cubicBezTo>
                  <a:cubicBezTo>
                    <a:pt x="9633" y="8"/>
                    <a:pt x="9004" y="181"/>
                    <a:pt x="8383" y="516"/>
                  </a:cubicBezTo>
                  <a:cubicBezTo>
                    <a:pt x="7811" y="825"/>
                    <a:pt x="7382" y="1206"/>
                    <a:pt x="7144" y="1444"/>
                  </a:cubicBezTo>
                  <a:cubicBezTo>
                    <a:pt x="6597" y="1123"/>
                    <a:pt x="6025" y="956"/>
                    <a:pt x="5442" y="956"/>
                  </a:cubicBezTo>
                  <a:cubicBezTo>
                    <a:pt x="4882" y="956"/>
                    <a:pt x="4299" y="1123"/>
                    <a:pt x="3751" y="1444"/>
                  </a:cubicBezTo>
                  <a:cubicBezTo>
                    <a:pt x="3513" y="1206"/>
                    <a:pt x="3096" y="825"/>
                    <a:pt x="2513" y="504"/>
                  </a:cubicBezTo>
                  <a:cubicBezTo>
                    <a:pt x="1886" y="166"/>
                    <a:pt x="1251" y="1"/>
                    <a:pt x="60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878" name="Google Shape;12878;p83"/>
          <p:cNvGrpSpPr/>
          <p:nvPr/>
        </p:nvGrpSpPr>
        <p:grpSpPr>
          <a:xfrm>
            <a:off x="10660455" y="2008984"/>
            <a:ext cx="463829" cy="446592"/>
            <a:chOff x="7995341" y="1506738"/>
            <a:chExt cx="347872" cy="334944"/>
          </a:xfrm>
          <a:solidFill>
            <a:srgbClr val="D2DE00"/>
          </a:solidFill>
        </p:grpSpPr>
        <p:sp>
          <p:nvSpPr>
            <p:cNvPr id="12879" name="Google Shape;12879;p83"/>
            <p:cNvSpPr/>
            <p:nvPr/>
          </p:nvSpPr>
          <p:spPr>
            <a:xfrm>
              <a:off x="8129837" y="1722674"/>
              <a:ext cx="33536" cy="35936"/>
            </a:xfrm>
            <a:custGeom>
              <a:avLst/>
              <a:gdLst/>
              <a:ahLst/>
              <a:cxnLst/>
              <a:rect l="l" t="t" r="r" b="b"/>
              <a:pathLst>
                <a:path w="1048" h="1123" extrusionOk="0">
                  <a:moveTo>
                    <a:pt x="572" y="301"/>
                  </a:moveTo>
                  <a:cubicBezTo>
                    <a:pt x="595" y="301"/>
                    <a:pt x="619" y="301"/>
                    <a:pt x="631" y="325"/>
                  </a:cubicBezTo>
                  <a:cubicBezTo>
                    <a:pt x="679" y="349"/>
                    <a:pt x="714" y="409"/>
                    <a:pt x="714" y="444"/>
                  </a:cubicBezTo>
                  <a:cubicBezTo>
                    <a:pt x="738" y="516"/>
                    <a:pt x="726" y="587"/>
                    <a:pt x="679" y="647"/>
                  </a:cubicBezTo>
                  <a:cubicBezTo>
                    <a:pt x="620" y="745"/>
                    <a:pt x="528" y="811"/>
                    <a:pt x="445" y="811"/>
                  </a:cubicBezTo>
                  <a:cubicBezTo>
                    <a:pt x="427" y="811"/>
                    <a:pt x="410" y="808"/>
                    <a:pt x="393" y="801"/>
                  </a:cubicBezTo>
                  <a:cubicBezTo>
                    <a:pt x="357" y="766"/>
                    <a:pt x="321" y="706"/>
                    <a:pt x="321" y="682"/>
                  </a:cubicBezTo>
                  <a:cubicBezTo>
                    <a:pt x="310" y="623"/>
                    <a:pt x="321" y="540"/>
                    <a:pt x="357" y="468"/>
                  </a:cubicBezTo>
                  <a:cubicBezTo>
                    <a:pt x="381" y="409"/>
                    <a:pt x="441" y="349"/>
                    <a:pt x="500" y="325"/>
                  </a:cubicBezTo>
                  <a:cubicBezTo>
                    <a:pt x="512" y="325"/>
                    <a:pt x="548" y="301"/>
                    <a:pt x="572" y="301"/>
                  </a:cubicBezTo>
                  <a:close/>
                  <a:moveTo>
                    <a:pt x="584" y="0"/>
                  </a:moveTo>
                  <a:cubicBezTo>
                    <a:pt x="522" y="0"/>
                    <a:pt x="457" y="13"/>
                    <a:pt x="393" y="39"/>
                  </a:cubicBezTo>
                  <a:cubicBezTo>
                    <a:pt x="262" y="99"/>
                    <a:pt x="155" y="182"/>
                    <a:pt x="83" y="313"/>
                  </a:cubicBezTo>
                  <a:cubicBezTo>
                    <a:pt x="12" y="456"/>
                    <a:pt x="0" y="599"/>
                    <a:pt x="12" y="730"/>
                  </a:cubicBezTo>
                  <a:cubicBezTo>
                    <a:pt x="36" y="885"/>
                    <a:pt x="131" y="1004"/>
                    <a:pt x="250" y="1063"/>
                  </a:cubicBezTo>
                  <a:cubicBezTo>
                    <a:pt x="310" y="1087"/>
                    <a:pt x="381" y="1123"/>
                    <a:pt x="452" y="1123"/>
                  </a:cubicBezTo>
                  <a:cubicBezTo>
                    <a:pt x="655" y="1123"/>
                    <a:pt x="857" y="1004"/>
                    <a:pt x="964" y="790"/>
                  </a:cubicBezTo>
                  <a:cubicBezTo>
                    <a:pt x="1036" y="659"/>
                    <a:pt x="1048" y="516"/>
                    <a:pt x="1036" y="385"/>
                  </a:cubicBezTo>
                  <a:cubicBezTo>
                    <a:pt x="1012" y="230"/>
                    <a:pt x="917" y="111"/>
                    <a:pt x="798" y="51"/>
                  </a:cubicBezTo>
                  <a:cubicBezTo>
                    <a:pt x="732" y="19"/>
                    <a:pt x="660" y="0"/>
                    <a:pt x="5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80" name="Google Shape;12880;p83"/>
            <p:cNvSpPr/>
            <p:nvPr/>
          </p:nvSpPr>
          <p:spPr>
            <a:xfrm>
              <a:off x="8172877" y="1722610"/>
              <a:ext cx="35840" cy="36000"/>
            </a:xfrm>
            <a:custGeom>
              <a:avLst/>
              <a:gdLst/>
              <a:ahLst/>
              <a:cxnLst/>
              <a:rect l="l" t="t" r="r" b="b"/>
              <a:pathLst>
                <a:path w="1120" h="1125" extrusionOk="0">
                  <a:moveTo>
                    <a:pt x="530" y="323"/>
                  </a:moveTo>
                  <a:cubicBezTo>
                    <a:pt x="610" y="323"/>
                    <a:pt x="705" y="381"/>
                    <a:pt x="751" y="482"/>
                  </a:cubicBezTo>
                  <a:cubicBezTo>
                    <a:pt x="774" y="542"/>
                    <a:pt x="798" y="625"/>
                    <a:pt x="774" y="684"/>
                  </a:cubicBezTo>
                  <a:cubicBezTo>
                    <a:pt x="774" y="708"/>
                    <a:pt x="751" y="768"/>
                    <a:pt x="703" y="803"/>
                  </a:cubicBezTo>
                  <a:cubicBezTo>
                    <a:pt x="687" y="810"/>
                    <a:pt x="669" y="814"/>
                    <a:pt x="649" y="814"/>
                  </a:cubicBezTo>
                  <a:cubicBezTo>
                    <a:pt x="568" y="814"/>
                    <a:pt x="465" y="754"/>
                    <a:pt x="417" y="649"/>
                  </a:cubicBezTo>
                  <a:cubicBezTo>
                    <a:pt x="346" y="530"/>
                    <a:pt x="381" y="387"/>
                    <a:pt x="465" y="339"/>
                  </a:cubicBezTo>
                  <a:cubicBezTo>
                    <a:pt x="484" y="328"/>
                    <a:pt x="506" y="323"/>
                    <a:pt x="530" y="323"/>
                  </a:cubicBezTo>
                  <a:close/>
                  <a:moveTo>
                    <a:pt x="532" y="0"/>
                  </a:moveTo>
                  <a:cubicBezTo>
                    <a:pt x="459" y="0"/>
                    <a:pt x="387" y="17"/>
                    <a:pt x="322" y="53"/>
                  </a:cubicBezTo>
                  <a:cubicBezTo>
                    <a:pt x="84" y="184"/>
                    <a:pt x="0" y="518"/>
                    <a:pt x="155" y="803"/>
                  </a:cubicBezTo>
                  <a:cubicBezTo>
                    <a:pt x="262" y="1006"/>
                    <a:pt x="465" y="1125"/>
                    <a:pt x="655" y="1125"/>
                  </a:cubicBezTo>
                  <a:cubicBezTo>
                    <a:pt x="739" y="1125"/>
                    <a:pt x="810" y="1113"/>
                    <a:pt x="870" y="1065"/>
                  </a:cubicBezTo>
                  <a:cubicBezTo>
                    <a:pt x="989" y="1006"/>
                    <a:pt x="1072" y="875"/>
                    <a:pt x="1108" y="744"/>
                  </a:cubicBezTo>
                  <a:cubicBezTo>
                    <a:pt x="1120" y="601"/>
                    <a:pt x="1096" y="458"/>
                    <a:pt x="1036" y="327"/>
                  </a:cubicBezTo>
                  <a:cubicBezTo>
                    <a:pt x="924" y="120"/>
                    <a:pt x="724" y="0"/>
                    <a:pt x="53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81" name="Google Shape;12881;p83"/>
            <p:cNvSpPr/>
            <p:nvPr/>
          </p:nvSpPr>
          <p:spPr>
            <a:xfrm>
              <a:off x="7995341" y="1506738"/>
              <a:ext cx="347872" cy="334944"/>
            </a:xfrm>
            <a:custGeom>
              <a:avLst/>
              <a:gdLst/>
              <a:ahLst/>
              <a:cxnLst/>
              <a:rect l="l" t="t" r="r" b="b"/>
              <a:pathLst>
                <a:path w="10871" h="10467" extrusionOk="0">
                  <a:moveTo>
                    <a:pt x="1548" y="489"/>
                  </a:moveTo>
                  <a:cubicBezTo>
                    <a:pt x="2500" y="799"/>
                    <a:pt x="3262" y="1477"/>
                    <a:pt x="3620" y="1834"/>
                  </a:cubicBezTo>
                  <a:cubicBezTo>
                    <a:pt x="3453" y="1930"/>
                    <a:pt x="3286" y="2037"/>
                    <a:pt x="3143" y="2156"/>
                  </a:cubicBezTo>
                  <a:cubicBezTo>
                    <a:pt x="2870" y="1537"/>
                    <a:pt x="2429" y="1025"/>
                    <a:pt x="1822" y="644"/>
                  </a:cubicBezTo>
                  <a:cubicBezTo>
                    <a:pt x="1727" y="584"/>
                    <a:pt x="1643" y="537"/>
                    <a:pt x="1548" y="489"/>
                  </a:cubicBezTo>
                  <a:close/>
                  <a:moveTo>
                    <a:pt x="333" y="382"/>
                  </a:moveTo>
                  <a:lnTo>
                    <a:pt x="333" y="382"/>
                  </a:lnTo>
                  <a:cubicBezTo>
                    <a:pt x="905" y="501"/>
                    <a:pt x="2310" y="942"/>
                    <a:pt x="2893" y="2382"/>
                  </a:cubicBezTo>
                  <a:cubicBezTo>
                    <a:pt x="2679" y="2573"/>
                    <a:pt x="2489" y="2787"/>
                    <a:pt x="2298" y="3025"/>
                  </a:cubicBezTo>
                  <a:cubicBezTo>
                    <a:pt x="2203" y="3144"/>
                    <a:pt x="2119" y="3263"/>
                    <a:pt x="2024" y="3394"/>
                  </a:cubicBezTo>
                  <a:cubicBezTo>
                    <a:pt x="667" y="2977"/>
                    <a:pt x="393" y="1025"/>
                    <a:pt x="333" y="382"/>
                  </a:cubicBezTo>
                  <a:close/>
                  <a:moveTo>
                    <a:pt x="10525" y="382"/>
                  </a:moveTo>
                  <a:lnTo>
                    <a:pt x="10525" y="382"/>
                  </a:lnTo>
                  <a:cubicBezTo>
                    <a:pt x="10466" y="1025"/>
                    <a:pt x="10180" y="2977"/>
                    <a:pt x="8823" y="3394"/>
                  </a:cubicBezTo>
                  <a:cubicBezTo>
                    <a:pt x="8739" y="3263"/>
                    <a:pt x="8644" y="3144"/>
                    <a:pt x="8561" y="3025"/>
                  </a:cubicBezTo>
                  <a:cubicBezTo>
                    <a:pt x="8382" y="2787"/>
                    <a:pt x="8168" y="2573"/>
                    <a:pt x="7965" y="2382"/>
                  </a:cubicBezTo>
                  <a:cubicBezTo>
                    <a:pt x="8013" y="2275"/>
                    <a:pt x="8049" y="2168"/>
                    <a:pt x="8108" y="2073"/>
                  </a:cubicBezTo>
                  <a:cubicBezTo>
                    <a:pt x="8156" y="1989"/>
                    <a:pt x="8132" y="1894"/>
                    <a:pt x="8049" y="1846"/>
                  </a:cubicBezTo>
                  <a:cubicBezTo>
                    <a:pt x="8024" y="1830"/>
                    <a:pt x="7996" y="1822"/>
                    <a:pt x="7967" y="1822"/>
                  </a:cubicBezTo>
                  <a:cubicBezTo>
                    <a:pt x="7912" y="1822"/>
                    <a:pt x="7858" y="1851"/>
                    <a:pt x="7834" y="1906"/>
                  </a:cubicBezTo>
                  <a:cubicBezTo>
                    <a:pt x="7787" y="1989"/>
                    <a:pt x="7739" y="2073"/>
                    <a:pt x="7715" y="2156"/>
                  </a:cubicBezTo>
                  <a:cubicBezTo>
                    <a:pt x="7561" y="2037"/>
                    <a:pt x="7394" y="1918"/>
                    <a:pt x="7239" y="1823"/>
                  </a:cubicBezTo>
                  <a:cubicBezTo>
                    <a:pt x="7596" y="1477"/>
                    <a:pt x="8346" y="799"/>
                    <a:pt x="9299" y="489"/>
                  </a:cubicBezTo>
                  <a:lnTo>
                    <a:pt x="9299" y="489"/>
                  </a:lnTo>
                  <a:cubicBezTo>
                    <a:pt x="8942" y="680"/>
                    <a:pt x="8573" y="930"/>
                    <a:pt x="8263" y="1311"/>
                  </a:cubicBezTo>
                  <a:cubicBezTo>
                    <a:pt x="8204" y="1370"/>
                    <a:pt x="8215" y="1477"/>
                    <a:pt x="8275" y="1525"/>
                  </a:cubicBezTo>
                  <a:cubicBezTo>
                    <a:pt x="8311" y="1561"/>
                    <a:pt x="8346" y="1573"/>
                    <a:pt x="8382" y="1573"/>
                  </a:cubicBezTo>
                  <a:cubicBezTo>
                    <a:pt x="8430" y="1573"/>
                    <a:pt x="8465" y="1561"/>
                    <a:pt x="8501" y="1513"/>
                  </a:cubicBezTo>
                  <a:cubicBezTo>
                    <a:pt x="9168" y="763"/>
                    <a:pt x="10073" y="477"/>
                    <a:pt x="10525" y="382"/>
                  </a:cubicBezTo>
                  <a:close/>
                  <a:moveTo>
                    <a:pt x="5429" y="1608"/>
                  </a:moveTo>
                  <a:cubicBezTo>
                    <a:pt x="5965" y="1608"/>
                    <a:pt x="6501" y="1751"/>
                    <a:pt x="7013" y="2049"/>
                  </a:cubicBezTo>
                  <a:cubicBezTo>
                    <a:pt x="7489" y="2335"/>
                    <a:pt x="7930" y="2716"/>
                    <a:pt x="8323" y="3216"/>
                  </a:cubicBezTo>
                  <a:cubicBezTo>
                    <a:pt x="9061" y="4180"/>
                    <a:pt x="9525" y="5430"/>
                    <a:pt x="9525" y="6561"/>
                  </a:cubicBezTo>
                  <a:cubicBezTo>
                    <a:pt x="9525" y="8538"/>
                    <a:pt x="7692" y="10145"/>
                    <a:pt x="5429" y="10145"/>
                  </a:cubicBezTo>
                  <a:cubicBezTo>
                    <a:pt x="3167" y="10145"/>
                    <a:pt x="1346" y="8538"/>
                    <a:pt x="1346" y="6561"/>
                  </a:cubicBezTo>
                  <a:cubicBezTo>
                    <a:pt x="1346" y="5430"/>
                    <a:pt x="1786" y="4180"/>
                    <a:pt x="2548" y="3216"/>
                  </a:cubicBezTo>
                  <a:cubicBezTo>
                    <a:pt x="2929" y="2716"/>
                    <a:pt x="3381" y="2335"/>
                    <a:pt x="3858" y="2049"/>
                  </a:cubicBezTo>
                  <a:cubicBezTo>
                    <a:pt x="4358" y="1751"/>
                    <a:pt x="4894" y="1608"/>
                    <a:pt x="5429" y="1608"/>
                  </a:cubicBezTo>
                  <a:close/>
                  <a:moveTo>
                    <a:pt x="535" y="1"/>
                  </a:moveTo>
                  <a:cubicBezTo>
                    <a:pt x="400" y="1"/>
                    <a:pt x="266" y="9"/>
                    <a:pt x="131" y="25"/>
                  </a:cubicBezTo>
                  <a:cubicBezTo>
                    <a:pt x="60" y="49"/>
                    <a:pt x="0" y="108"/>
                    <a:pt x="0" y="191"/>
                  </a:cubicBezTo>
                  <a:cubicBezTo>
                    <a:pt x="0" y="227"/>
                    <a:pt x="24" y="953"/>
                    <a:pt x="286" y="1751"/>
                  </a:cubicBezTo>
                  <a:cubicBezTo>
                    <a:pt x="595" y="2751"/>
                    <a:pt x="1143" y="3406"/>
                    <a:pt x="1857" y="3656"/>
                  </a:cubicBezTo>
                  <a:cubicBezTo>
                    <a:pt x="1322" y="4549"/>
                    <a:pt x="1024" y="5597"/>
                    <a:pt x="1024" y="6561"/>
                  </a:cubicBezTo>
                  <a:cubicBezTo>
                    <a:pt x="1024" y="7609"/>
                    <a:pt x="1488" y="8585"/>
                    <a:pt x="2322" y="9335"/>
                  </a:cubicBezTo>
                  <a:cubicBezTo>
                    <a:pt x="3155" y="10062"/>
                    <a:pt x="4251" y="10466"/>
                    <a:pt x="5429" y="10466"/>
                  </a:cubicBezTo>
                  <a:cubicBezTo>
                    <a:pt x="6608" y="10466"/>
                    <a:pt x="7715" y="10062"/>
                    <a:pt x="8549" y="9335"/>
                  </a:cubicBezTo>
                  <a:cubicBezTo>
                    <a:pt x="9382" y="8585"/>
                    <a:pt x="9835" y="7609"/>
                    <a:pt x="9835" y="6561"/>
                  </a:cubicBezTo>
                  <a:cubicBezTo>
                    <a:pt x="9835" y="5609"/>
                    <a:pt x="9525" y="4573"/>
                    <a:pt x="9001" y="3656"/>
                  </a:cubicBezTo>
                  <a:cubicBezTo>
                    <a:pt x="9716" y="3418"/>
                    <a:pt x="10251" y="2751"/>
                    <a:pt x="10585" y="1751"/>
                  </a:cubicBezTo>
                  <a:cubicBezTo>
                    <a:pt x="10835" y="953"/>
                    <a:pt x="10871" y="227"/>
                    <a:pt x="10871" y="191"/>
                  </a:cubicBezTo>
                  <a:cubicBezTo>
                    <a:pt x="10871" y="120"/>
                    <a:pt x="10811" y="49"/>
                    <a:pt x="10728" y="25"/>
                  </a:cubicBezTo>
                  <a:cubicBezTo>
                    <a:pt x="10595" y="9"/>
                    <a:pt x="10462" y="1"/>
                    <a:pt x="10328" y="1"/>
                  </a:cubicBezTo>
                  <a:cubicBezTo>
                    <a:pt x="9657" y="1"/>
                    <a:pt x="8970" y="201"/>
                    <a:pt x="8275" y="608"/>
                  </a:cubicBezTo>
                  <a:cubicBezTo>
                    <a:pt x="7668" y="965"/>
                    <a:pt x="7203" y="1394"/>
                    <a:pt x="6953" y="1668"/>
                  </a:cubicBezTo>
                  <a:cubicBezTo>
                    <a:pt x="6465" y="1418"/>
                    <a:pt x="5941" y="1299"/>
                    <a:pt x="5429" y="1299"/>
                  </a:cubicBezTo>
                  <a:cubicBezTo>
                    <a:pt x="4917" y="1299"/>
                    <a:pt x="4405" y="1418"/>
                    <a:pt x="3917" y="1668"/>
                  </a:cubicBezTo>
                  <a:cubicBezTo>
                    <a:pt x="3655" y="1394"/>
                    <a:pt x="3203" y="965"/>
                    <a:pt x="2584" y="608"/>
                  </a:cubicBezTo>
                  <a:cubicBezTo>
                    <a:pt x="1899" y="201"/>
                    <a:pt x="1214" y="1"/>
                    <a:pt x="53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82" name="Google Shape;12882;p83"/>
            <p:cNvSpPr/>
            <p:nvPr/>
          </p:nvSpPr>
          <p:spPr>
            <a:xfrm>
              <a:off x="8103149" y="1685426"/>
              <a:ext cx="132256" cy="123104"/>
            </a:xfrm>
            <a:custGeom>
              <a:avLst/>
              <a:gdLst/>
              <a:ahLst/>
              <a:cxnLst/>
              <a:rect l="l" t="t" r="r" b="b"/>
              <a:pathLst>
                <a:path w="4133" h="3847" extrusionOk="0">
                  <a:moveTo>
                    <a:pt x="2037" y="311"/>
                  </a:moveTo>
                  <a:cubicBezTo>
                    <a:pt x="2513" y="311"/>
                    <a:pt x="2953" y="489"/>
                    <a:pt x="3275" y="799"/>
                  </a:cubicBezTo>
                  <a:cubicBezTo>
                    <a:pt x="3596" y="1108"/>
                    <a:pt x="3775" y="1561"/>
                    <a:pt x="3775" y="2049"/>
                  </a:cubicBezTo>
                  <a:cubicBezTo>
                    <a:pt x="3811" y="2263"/>
                    <a:pt x="3763" y="2406"/>
                    <a:pt x="3644" y="2513"/>
                  </a:cubicBezTo>
                  <a:cubicBezTo>
                    <a:pt x="3496" y="2654"/>
                    <a:pt x="3235" y="2695"/>
                    <a:pt x="2963" y="2695"/>
                  </a:cubicBezTo>
                  <a:cubicBezTo>
                    <a:pt x="2776" y="2695"/>
                    <a:pt x="2583" y="2675"/>
                    <a:pt x="2418" y="2656"/>
                  </a:cubicBezTo>
                  <a:cubicBezTo>
                    <a:pt x="2287" y="2644"/>
                    <a:pt x="2156" y="2632"/>
                    <a:pt x="2048" y="2632"/>
                  </a:cubicBezTo>
                  <a:cubicBezTo>
                    <a:pt x="1941" y="2632"/>
                    <a:pt x="1810" y="2644"/>
                    <a:pt x="1679" y="2656"/>
                  </a:cubicBezTo>
                  <a:cubicBezTo>
                    <a:pt x="1511" y="2671"/>
                    <a:pt x="1316" y="2690"/>
                    <a:pt x="1127" y="2690"/>
                  </a:cubicBezTo>
                  <a:cubicBezTo>
                    <a:pt x="861" y="2690"/>
                    <a:pt x="606" y="2652"/>
                    <a:pt x="453" y="2513"/>
                  </a:cubicBezTo>
                  <a:cubicBezTo>
                    <a:pt x="358" y="2406"/>
                    <a:pt x="298" y="2263"/>
                    <a:pt x="298" y="2049"/>
                  </a:cubicBezTo>
                  <a:cubicBezTo>
                    <a:pt x="298" y="1561"/>
                    <a:pt x="477" y="1108"/>
                    <a:pt x="798" y="799"/>
                  </a:cubicBezTo>
                  <a:cubicBezTo>
                    <a:pt x="1132" y="489"/>
                    <a:pt x="1560" y="311"/>
                    <a:pt x="2037" y="311"/>
                  </a:cubicBezTo>
                  <a:close/>
                  <a:moveTo>
                    <a:pt x="2060" y="2954"/>
                  </a:moveTo>
                  <a:cubicBezTo>
                    <a:pt x="2156" y="2954"/>
                    <a:pt x="2287" y="2978"/>
                    <a:pt x="2406" y="2978"/>
                  </a:cubicBezTo>
                  <a:cubicBezTo>
                    <a:pt x="2584" y="2989"/>
                    <a:pt x="2763" y="3001"/>
                    <a:pt x="2953" y="3001"/>
                  </a:cubicBezTo>
                  <a:cubicBezTo>
                    <a:pt x="3060" y="3001"/>
                    <a:pt x="3156" y="3001"/>
                    <a:pt x="3239" y="2989"/>
                  </a:cubicBezTo>
                  <a:lnTo>
                    <a:pt x="3239" y="2989"/>
                  </a:lnTo>
                  <a:cubicBezTo>
                    <a:pt x="3037" y="3335"/>
                    <a:pt x="2644" y="3537"/>
                    <a:pt x="2239" y="3537"/>
                  </a:cubicBezTo>
                  <a:lnTo>
                    <a:pt x="1882" y="3537"/>
                  </a:lnTo>
                  <a:cubicBezTo>
                    <a:pt x="1465" y="3537"/>
                    <a:pt x="1096" y="3335"/>
                    <a:pt x="870" y="2989"/>
                  </a:cubicBezTo>
                  <a:lnTo>
                    <a:pt x="870" y="2989"/>
                  </a:lnTo>
                  <a:cubicBezTo>
                    <a:pt x="979" y="2999"/>
                    <a:pt x="1092" y="3002"/>
                    <a:pt x="1204" y="3002"/>
                  </a:cubicBezTo>
                  <a:cubicBezTo>
                    <a:pt x="1385" y="3002"/>
                    <a:pt x="1565" y="2992"/>
                    <a:pt x="1727" y="2978"/>
                  </a:cubicBezTo>
                  <a:cubicBezTo>
                    <a:pt x="1858" y="2954"/>
                    <a:pt x="1977" y="2954"/>
                    <a:pt x="2060" y="2954"/>
                  </a:cubicBezTo>
                  <a:close/>
                  <a:moveTo>
                    <a:pt x="2060" y="1"/>
                  </a:moveTo>
                  <a:cubicBezTo>
                    <a:pt x="894" y="1"/>
                    <a:pt x="1" y="870"/>
                    <a:pt x="1" y="2049"/>
                  </a:cubicBezTo>
                  <a:cubicBezTo>
                    <a:pt x="1" y="2346"/>
                    <a:pt x="84" y="2573"/>
                    <a:pt x="263" y="2739"/>
                  </a:cubicBezTo>
                  <a:cubicBezTo>
                    <a:pt x="322" y="2799"/>
                    <a:pt x="393" y="2835"/>
                    <a:pt x="477" y="2870"/>
                  </a:cubicBezTo>
                  <a:cubicBezTo>
                    <a:pt x="691" y="3466"/>
                    <a:pt x="1263" y="3847"/>
                    <a:pt x="1882" y="3847"/>
                  </a:cubicBezTo>
                  <a:lnTo>
                    <a:pt x="2239" y="3847"/>
                  </a:lnTo>
                  <a:cubicBezTo>
                    <a:pt x="2870" y="3847"/>
                    <a:pt x="3430" y="3466"/>
                    <a:pt x="3656" y="2870"/>
                  </a:cubicBezTo>
                  <a:cubicBezTo>
                    <a:pt x="3727" y="2835"/>
                    <a:pt x="3811" y="2775"/>
                    <a:pt x="3870" y="2716"/>
                  </a:cubicBezTo>
                  <a:cubicBezTo>
                    <a:pt x="4049" y="2561"/>
                    <a:pt x="4132" y="2335"/>
                    <a:pt x="4132" y="2037"/>
                  </a:cubicBezTo>
                  <a:cubicBezTo>
                    <a:pt x="4132" y="1489"/>
                    <a:pt x="3906" y="953"/>
                    <a:pt x="3525" y="572"/>
                  </a:cubicBezTo>
                  <a:cubicBezTo>
                    <a:pt x="3132" y="203"/>
                    <a:pt x="2620" y="1"/>
                    <a:pt x="206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83" name="Google Shape;12883;p83"/>
            <p:cNvSpPr/>
            <p:nvPr/>
          </p:nvSpPr>
          <p:spPr>
            <a:xfrm>
              <a:off x="8087149" y="164049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79" y="0"/>
                  </a:moveTo>
                  <a:cubicBezTo>
                    <a:pt x="298" y="0"/>
                    <a:pt x="1" y="298"/>
                    <a:pt x="1" y="667"/>
                  </a:cubicBezTo>
                  <a:lnTo>
                    <a:pt x="1" y="833"/>
                  </a:lnTo>
                  <a:cubicBezTo>
                    <a:pt x="1" y="1203"/>
                    <a:pt x="298" y="1500"/>
                    <a:pt x="679" y="1500"/>
                  </a:cubicBezTo>
                  <a:cubicBezTo>
                    <a:pt x="1048" y="1500"/>
                    <a:pt x="1346" y="1203"/>
                    <a:pt x="1346" y="833"/>
                  </a:cubicBezTo>
                  <a:lnTo>
                    <a:pt x="1346" y="691"/>
                  </a:lnTo>
                  <a:cubicBezTo>
                    <a:pt x="1358" y="595"/>
                    <a:pt x="1286" y="524"/>
                    <a:pt x="1191" y="524"/>
                  </a:cubicBezTo>
                  <a:cubicBezTo>
                    <a:pt x="1108" y="524"/>
                    <a:pt x="1036" y="595"/>
                    <a:pt x="1036" y="691"/>
                  </a:cubicBezTo>
                  <a:lnTo>
                    <a:pt x="1036" y="845"/>
                  </a:lnTo>
                  <a:cubicBezTo>
                    <a:pt x="1036" y="1048"/>
                    <a:pt x="870" y="1203"/>
                    <a:pt x="679" y="1203"/>
                  </a:cubicBezTo>
                  <a:cubicBezTo>
                    <a:pt x="477" y="1203"/>
                    <a:pt x="322" y="1036"/>
                    <a:pt x="322" y="845"/>
                  </a:cubicBezTo>
                  <a:lnTo>
                    <a:pt x="322" y="691"/>
                  </a:lnTo>
                  <a:cubicBezTo>
                    <a:pt x="322" y="488"/>
                    <a:pt x="477" y="333"/>
                    <a:pt x="679" y="333"/>
                  </a:cubicBezTo>
                  <a:cubicBezTo>
                    <a:pt x="763" y="333"/>
                    <a:pt x="834" y="250"/>
                    <a:pt x="834" y="167"/>
                  </a:cubicBezTo>
                  <a:cubicBezTo>
                    <a:pt x="834" y="71"/>
                    <a:pt x="763" y="0"/>
                    <a:pt x="6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84" name="Google Shape;12884;p83"/>
            <p:cNvSpPr/>
            <p:nvPr/>
          </p:nvSpPr>
          <p:spPr>
            <a:xfrm>
              <a:off x="8207149" y="1640498"/>
              <a:ext cx="43104" cy="48032"/>
            </a:xfrm>
            <a:custGeom>
              <a:avLst/>
              <a:gdLst/>
              <a:ahLst/>
              <a:cxnLst/>
              <a:rect l="l" t="t" r="r" b="b"/>
              <a:pathLst>
                <a:path w="1347" h="1501" extrusionOk="0">
                  <a:moveTo>
                    <a:pt x="680" y="0"/>
                  </a:moveTo>
                  <a:cubicBezTo>
                    <a:pt x="299" y="0"/>
                    <a:pt x="1" y="298"/>
                    <a:pt x="1" y="667"/>
                  </a:cubicBezTo>
                  <a:lnTo>
                    <a:pt x="1" y="833"/>
                  </a:lnTo>
                  <a:cubicBezTo>
                    <a:pt x="1" y="1203"/>
                    <a:pt x="299" y="1500"/>
                    <a:pt x="680" y="1500"/>
                  </a:cubicBezTo>
                  <a:cubicBezTo>
                    <a:pt x="1049" y="1500"/>
                    <a:pt x="1346" y="1203"/>
                    <a:pt x="1346" y="833"/>
                  </a:cubicBezTo>
                  <a:lnTo>
                    <a:pt x="1346" y="691"/>
                  </a:lnTo>
                  <a:cubicBezTo>
                    <a:pt x="1346" y="595"/>
                    <a:pt x="1287" y="524"/>
                    <a:pt x="1192" y="524"/>
                  </a:cubicBezTo>
                  <a:cubicBezTo>
                    <a:pt x="1108" y="524"/>
                    <a:pt x="1037" y="595"/>
                    <a:pt x="1037" y="691"/>
                  </a:cubicBezTo>
                  <a:lnTo>
                    <a:pt x="1037" y="845"/>
                  </a:lnTo>
                  <a:cubicBezTo>
                    <a:pt x="1037" y="1048"/>
                    <a:pt x="870" y="1203"/>
                    <a:pt x="680" y="1203"/>
                  </a:cubicBezTo>
                  <a:cubicBezTo>
                    <a:pt x="477" y="1203"/>
                    <a:pt x="311" y="1036"/>
                    <a:pt x="311" y="845"/>
                  </a:cubicBezTo>
                  <a:lnTo>
                    <a:pt x="311" y="691"/>
                  </a:lnTo>
                  <a:cubicBezTo>
                    <a:pt x="311" y="488"/>
                    <a:pt x="477" y="333"/>
                    <a:pt x="680" y="333"/>
                  </a:cubicBezTo>
                  <a:cubicBezTo>
                    <a:pt x="763" y="333"/>
                    <a:pt x="834" y="250"/>
                    <a:pt x="834" y="167"/>
                  </a:cubicBezTo>
                  <a:cubicBezTo>
                    <a:pt x="834" y="71"/>
                    <a:pt x="763" y="0"/>
                    <a:pt x="68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885" name="Google Shape;12885;p83"/>
          <p:cNvGrpSpPr/>
          <p:nvPr/>
        </p:nvGrpSpPr>
        <p:grpSpPr>
          <a:xfrm>
            <a:off x="4064060" y="2030574"/>
            <a:ext cx="463829" cy="405205"/>
            <a:chOff x="3048045" y="1522930"/>
            <a:chExt cx="347872" cy="303904"/>
          </a:xfrm>
          <a:solidFill>
            <a:srgbClr val="D2DE00"/>
          </a:solidFill>
        </p:grpSpPr>
        <p:sp>
          <p:nvSpPr>
            <p:cNvPr id="12886" name="Google Shape;12886;p83"/>
            <p:cNvSpPr/>
            <p:nvPr/>
          </p:nvSpPr>
          <p:spPr>
            <a:xfrm>
              <a:off x="3137965" y="1548658"/>
              <a:ext cx="10688" cy="13760"/>
            </a:xfrm>
            <a:custGeom>
              <a:avLst/>
              <a:gdLst/>
              <a:ahLst/>
              <a:cxnLst/>
              <a:rect l="l" t="t" r="r" b="b"/>
              <a:pathLst>
                <a:path w="334" h="430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263"/>
                  </a:lnTo>
                  <a:cubicBezTo>
                    <a:pt x="0" y="358"/>
                    <a:pt x="72" y="429"/>
                    <a:pt x="167" y="429"/>
                  </a:cubicBezTo>
                  <a:cubicBezTo>
                    <a:pt x="262" y="429"/>
                    <a:pt x="334" y="358"/>
                    <a:pt x="334" y="263"/>
                  </a:cubicBezTo>
                  <a:lnTo>
                    <a:pt x="334" y="167"/>
                  </a:lnTo>
                  <a:cubicBezTo>
                    <a:pt x="310" y="60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2887" name="Google Shape;12887;p83"/>
            <p:cNvGrpSpPr/>
            <p:nvPr/>
          </p:nvGrpSpPr>
          <p:grpSpPr>
            <a:xfrm>
              <a:off x="3048045" y="1522930"/>
              <a:ext cx="347872" cy="303904"/>
              <a:chOff x="3048045" y="1522930"/>
              <a:chExt cx="347872" cy="303904"/>
            </a:xfrm>
            <a:grpFill/>
          </p:grpSpPr>
          <p:sp>
            <p:nvSpPr>
              <p:cNvPr id="12888" name="Google Shape;12888;p83"/>
              <p:cNvSpPr/>
              <p:nvPr/>
            </p:nvSpPr>
            <p:spPr>
              <a:xfrm>
                <a:off x="3048045" y="1522930"/>
                <a:ext cx="347872" cy="303904"/>
              </a:xfrm>
              <a:custGeom>
                <a:avLst/>
                <a:gdLst/>
                <a:ahLst/>
                <a:cxnLst/>
                <a:rect l="l" t="t" r="r" b="b"/>
                <a:pathLst>
                  <a:path w="10871" h="9497" extrusionOk="0">
                    <a:moveTo>
                      <a:pt x="5752" y="4495"/>
                    </a:moveTo>
                    <a:cubicBezTo>
                      <a:pt x="6093" y="4495"/>
                      <a:pt x="6440" y="4510"/>
                      <a:pt x="6775" y="4543"/>
                    </a:cubicBezTo>
                    <a:cubicBezTo>
                      <a:pt x="6680" y="4674"/>
                      <a:pt x="6597" y="4817"/>
                      <a:pt x="6513" y="4972"/>
                    </a:cubicBezTo>
                    <a:cubicBezTo>
                      <a:pt x="6229" y="4945"/>
                      <a:pt x="5949" y="4933"/>
                      <a:pt x="5681" y="4933"/>
                    </a:cubicBezTo>
                    <a:cubicBezTo>
                      <a:pt x="5354" y="4933"/>
                      <a:pt x="5044" y="4951"/>
                      <a:pt x="4763" y="4984"/>
                    </a:cubicBezTo>
                    <a:cubicBezTo>
                      <a:pt x="4834" y="4841"/>
                      <a:pt x="4918" y="4674"/>
                      <a:pt x="4977" y="4519"/>
                    </a:cubicBezTo>
                    <a:cubicBezTo>
                      <a:pt x="5227" y="4504"/>
                      <a:pt x="5488" y="4495"/>
                      <a:pt x="5752" y="4495"/>
                    </a:cubicBezTo>
                    <a:close/>
                    <a:moveTo>
                      <a:pt x="5644" y="5242"/>
                    </a:moveTo>
                    <a:cubicBezTo>
                      <a:pt x="5874" y="5242"/>
                      <a:pt x="6115" y="5252"/>
                      <a:pt x="6358" y="5269"/>
                    </a:cubicBezTo>
                    <a:lnTo>
                      <a:pt x="6085" y="5853"/>
                    </a:lnTo>
                    <a:cubicBezTo>
                      <a:pt x="5751" y="6579"/>
                      <a:pt x="5418" y="7282"/>
                      <a:pt x="4930" y="7639"/>
                    </a:cubicBezTo>
                    <a:cubicBezTo>
                      <a:pt x="4811" y="7722"/>
                      <a:pt x="4680" y="7794"/>
                      <a:pt x="4561" y="7877"/>
                    </a:cubicBezTo>
                    <a:cubicBezTo>
                      <a:pt x="4525" y="7853"/>
                      <a:pt x="4501" y="7841"/>
                      <a:pt x="4477" y="7829"/>
                    </a:cubicBezTo>
                    <a:cubicBezTo>
                      <a:pt x="4120" y="7555"/>
                      <a:pt x="3989" y="7246"/>
                      <a:pt x="4049" y="6805"/>
                    </a:cubicBezTo>
                    <a:cubicBezTo>
                      <a:pt x="4108" y="6389"/>
                      <a:pt x="4334" y="5889"/>
                      <a:pt x="4596" y="5329"/>
                    </a:cubicBezTo>
                    <a:cubicBezTo>
                      <a:pt x="4895" y="5269"/>
                      <a:pt x="5255" y="5242"/>
                      <a:pt x="5644" y="5242"/>
                    </a:cubicBezTo>
                    <a:close/>
                    <a:moveTo>
                      <a:pt x="2060" y="6412"/>
                    </a:moveTo>
                    <a:lnTo>
                      <a:pt x="2060" y="6412"/>
                    </a:lnTo>
                    <a:cubicBezTo>
                      <a:pt x="2036" y="6948"/>
                      <a:pt x="2096" y="7460"/>
                      <a:pt x="2322" y="7936"/>
                    </a:cubicBezTo>
                    <a:cubicBezTo>
                      <a:pt x="2132" y="7794"/>
                      <a:pt x="1977" y="7615"/>
                      <a:pt x="1905" y="7413"/>
                    </a:cubicBezTo>
                    <a:cubicBezTo>
                      <a:pt x="1763" y="6984"/>
                      <a:pt x="1858" y="6662"/>
                      <a:pt x="2060" y="6412"/>
                    </a:cubicBezTo>
                    <a:close/>
                    <a:moveTo>
                      <a:pt x="7370" y="5400"/>
                    </a:moveTo>
                    <a:cubicBezTo>
                      <a:pt x="8251" y="5579"/>
                      <a:pt x="8918" y="5900"/>
                      <a:pt x="9121" y="6281"/>
                    </a:cubicBezTo>
                    <a:cubicBezTo>
                      <a:pt x="9192" y="6424"/>
                      <a:pt x="9216" y="6555"/>
                      <a:pt x="9156" y="6710"/>
                    </a:cubicBezTo>
                    <a:cubicBezTo>
                      <a:pt x="9025" y="7067"/>
                      <a:pt x="8561" y="7389"/>
                      <a:pt x="7859" y="7663"/>
                    </a:cubicBezTo>
                    <a:cubicBezTo>
                      <a:pt x="7335" y="7853"/>
                      <a:pt x="6727" y="7984"/>
                      <a:pt x="6144" y="8032"/>
                    </a:cubicBezTo>
                    <a:cubicBezTo>
                      <a:pt x="6704" y="7377"/>
                      <a:pt x="6954" y="6615"/>
                      <a:pt x="7192" y="5924"/>
                    </a:cubicBezTo>
                    <a:cubicBezTo>
                      <a:pt x="7251" y="5746"/>
                      <a:pt x="7311" y="5567"/>
                      <a:pt x="7370" y="5400"/>
                    </a:cubicBezTo>
                    <a:close/>
                    <a:moveTo>
                      <a:pt x="3407" y="319"/>
                    </a:moveTo>
                    <a:cubicBezTo>
                      <a:pt x="3697" y="319"/>
                      <a:pt x="3980" y="376"/>
                      <a:pt x="4239" y="495"/>
                    </a:cubicBezTo>
                    <a:cubicBezTo>
                      <a:pt x="4989" y="828"/>
                      <a:pt x="5346" y="1590"/>
                      <a:pt x="5203" y="2591"/>
                    </a:cubicBezTo>
                    <a:cubicBezTo>
                      <a:pt x="5084" y="3543"/>
                      <a:pt x="4692" y="4388"/>
                      <a:pt x="4334" y="5150"/>
                    </a:cubicBezTo>
                    <a:cubicBezTo>
                      <a:pt x="4049" y="5746"/>
                      <a:pt x="3810" y="6270"/>
                      <a:pt x="3739" y="6746"/>
                    </a:cubicBezTo>
                    <a:cubicBezTo>
                      <a:pt x="3656" y="7258"/>
                      <a:pt x="3822" y="7675"/>
                      <a:pt x="4227" y="8008"/>
                    </a:cubicBezTo>
                    <a:cubicBezTo>
                      <a:pt x="4060" y="8067"/>
                      <a:pt x="3894" y="8127"/>
                      <a:pt x="3739" y="8151"/>
                    </a:cubicBezTo>
                    <a:cubicBezTo>
                      <a:pt x="3644" y="8032"/>
                      <a:pt x="3584" y="7913"/>
                      <a:pt x="3525" y="7817"/>
                    </a:cubicBezTo>
                    <a:cubicBezTo>
                      <a:pt x="3498" y="7754"/>
                      <a:pt x="3436" y="7725"/>
                      <a:pt x="3377" y="7725"/>
                    </a:cubicBezTo>
                    <a:cubicBezTo>
                      <a:pt x="3358" y="7725"/>
                      <a:pt x="3340" y="7728"/>
                      <a:pt x="3322" y="7734"/>
                    </a:cubicBezTo>
                    <a:cubicBezTo>
                      <a:pt x="3239" y="7782"/>
                      <a:pt x="3215" y="7865"/>
                      <a:pt x="3239" y="7948"/>
                    </a:cubicBezTo>
                    <a:cubicBezTo>
                      <a:pt x="3287" y="8032"/>
                      <a:pt x="3334" y="8115"/>
                      <a:pt x="3382" y="8186"/>
                    </a:cubicBezTo>
                    <a:cubicBezTo>
                      <a:pt x="3179" y="8186"/>
                      <a:pt x="2989" y="8163"/>
                      <a:pt x="2810" y="8127"/>
                    </a:cubicBezTo>
                    <a:cubicBezTo>
                      <a:pt x="2025" y="6984"/>
                      <a:pt x="2453" y="5353"/>
                      <a:pt x="2846" y="3912"/>
                    </a:cubicBezTo>
                    <a:cubicBezTo>
                      <a:pt x="2977" y="3412"/>
                      <a:pt x="3108" y="2924"/>
                      <a:pt x="3179" y="2483"/>
                    </a:cubicBezTo>
                    <a:cubicBezTo>
                      <a:pt x="3572" y="2412"/>
                      <a:pt x="3918" y="2305"/>
                      <a:pt x="4120" y="2233"/>
                    </a:cubicBezTo>
                    <a:lnTo>
                      <a:pt x="4120" y="2555"/>
                    </a:lnTo>
                    <a:cubicBezTo>
                      <a:pt x="4120" y="2650"/>
                      <a:pt x="4180" y="2722"/>
                      <a:pt x="4275" y="2722"/>
                    </a:cubicBezTo>
                    <a:cubicBezTo>
                      <a:pt x="4358" y="2722"/>
                      <a:pt x="4418" y="2650"/>
                      <a:pt x="4430" y="2579"/>
                    </a:cubicBezTo>
                    <a:cubicBezTo>
                      <a:pt x="4453" y="2376"/>
                      <a:pt x="4430" y="2186"/>
                      <a:pt x="4418" y="1995"/>
                    </a:cubicBezTo>
                    <a:cubicBezTo>
                      <a:pt x="4418" y="1948"/>
                      <a:pt x="4394" y="1900"/>
                      <a:pt x="4346" y="1876"/>
                    </a:cubicBezTo>
                    <a:cubicBezTo>
                      <a:pt x="4320" y="1857"/>
                      <a:pt x="4294" y="1848"/>
                      <a:pt x="4270" y="1848"/>
                    </a:cubicBezTo>
                    <a:cubicBezTo>
                      <a:pt x="4250" y="1848"/>
                      <a:pt x="4231" y="1854"/>
                      <a:pt x="4215" y="1864"/>
                    </a:cubicBezTo>
                    <a:cubicBezTo>
                      <a:pt x="4215" y="1864"/>
                      <a:pt x="3656" y="2079"/>
                      <a:pt x="3084" y="2174"/>
                    </a:cubicBezTo>
                    <a:cubicBezTo>
                      <a:pt x="2919" y="2202"/>
                      <a:pt x="2741" y="2221"/>
                      <a:pt x="2569" y="2221"/>
                    </a:cubicBezTo>
                    <a:cubicBezTo>
                      <a:pt x="2307" y="2221"/>
                      <a:pt x="2059" y="2177"/>
                      <a:pt x="1894" y="2055"/>
                    </a:cubicBezTo>
                    <a:lnTo>
                      <a:pt x="1953" y="2055"/>
                    </a:lnTo>
                    <a:cubicBezTo>
                      <a:pt x="1973" y="2055"/>
                      <a:pt x="1992" y="2056"/>
                      <a:pt x="2012" y="2056"/>
                    </a:cubicBezTo>
                    <a:cubicBezTo>
                      <a:pt x="2431" y="2056"/>
                      <a:pt x="2946" y="1937"/>
                      <a:pt x="3537" y="1709"/>
                    </a:cubicBezTo>
                    <a:cubicBezTo>
                      <a:pt x="3620" y="1686"/>
                      <a:pt x="3656" y="1590"/>
                      <a:pt x="3632" y="1507"/>
                    </a:cubicBezTo>
                    <a:cubicBezTo>
                      <a:pt x="3614" y="1434"/>
                      <a:pt x="3554" y="1403"/>
                      <a:pt x="3489" y="1403"/>
                    </a:cubicBezTo>
                    <a:cubicBezTo>
                      <a:pt x="3469" y="1403"/>
                      <a:pt x="3449" y="1406"/>
                      <a:pt x="3429" y="1412"/>
                    </a:cubicBezTo>
                    <a:cubicBezTo>
                      <a:pt x="2837" y="1644"/>
                      <a:pt x="2361" y="1735"/>
                      <a:pt x="2013" y="1735"/>
                    </a:cubicBezTo>
                    <a:cubicBezTo>
                      <a:pt x="1683" y="1735"/>
                      <a:pt x="1469" y="1653"/>
                      <a:pt x="1382" y="1531"/>
                    </a:cubicBezTo>
                    <a:cubicBezTo>
                      <a:pt x="1298" y="1412"/>
                      <a:pt x="1382" y="1293"/>
                      <a:pt x="1429" y="1245"/>
                    </a:cubicBezTo>
                    <a:cubicBezTo>
                      <a:pt x="1975" y="648"/>
                      <a:pt x="2712" y="319"/>
                      <a:pt x="3407" y="319"/>
                    </a:cubicBezTo>
                    <a:close/>
                    <a:moveTo>
                      <a:pt x="7716" y="4674"/>
                    </a:moveTo>
                    <a:cubicBezTo>
                      <a:pt x="8549" y="4817"/>
                      <a:pt x="9240" y="5055"/>
                      <a:pt x="9752" y="5353"/>
                    </a:cubicBezTo>
                    <a:cubicBezTo>
                      <a:pt x="10121" y="5567"/>
                      <a:pt x="10549" y="5924"/>
                      <a:pt x="10549" y="6412"/>
                    </a:cubicBezTo>
                    <a:cubicBezTo>
                      <a:pt x="10549" y="6889"/>
                      <a:pt x="10287" y="7365"/>
                      <a:pt x="9775" y="7782"/>
                    </a:cubicBezTo>
                    <a:cubicBezTo>
                      <a:pt x="9168" y="8270"/>
                      <a:pt x="8263" y="8663"/>
                      <a:pt x="7204" y="8877"/>
                    </a:cubicBezTo>
                    <a:cubicBezTo>
                      <a:pt x="6612" y="8997"/>
                      <a:pt x="6014" y="9062"/>
                      <a:pt x="5455" y="9062"/>
                    </a:cubicBezTo>
                    <a:cubicBezTo>
                      <a:pt x="5237" y="9062"/>
                      <a:pt x="5026" y="9052"/>
                      <a:pt x="4822" y="9032"/>
                    </a:cubicBezTo>
                    <a:cubicBezTo>
                      <a:pt x="4894" y="9008"/>
                      <a:pt x="4977" y="8960"/>
                      <a:pt x="5049" y="8925"/>
                    </a:cubicBezTo>
                    <a:cubicBezTo>
                      <a:pt x="5358" y="8758"/>
                      <a:pt x="5608" y="8579"/>
                      <a:pt x="5835" y="8389"/>
                    </a:cubicBezTo>
                    <a:cubicBezTo>
                      <a:pt x="6549" y="8365"/>
                      <a:pt x="7335" y="8210"/>
                      <a:pt x="7990" y="7972"/>
                    </a:cubicBezTo>
                    <a:cubicBezTo>
                      <a:pt x="8549" y="7770"/>
                      <a:pt x="9264" y="7413"/>
                      <a:pt x="9466" y="6841"/>
                    </a:cubicBezTo>
                    <a:cubicBezTo>
                      <a:pt x="9561" y="6603"/>
                      <a:pt x="9537" y="6365"/>
                      <a:pt x="9406" y="6139"/>
                    </a:cubicBezTo>
                    <a:cubicBezTo>
                      <a:pt x="9156" y="5698"/>
                      <a:pt x="8442" y="5305"/>
                      <a:pt x="7489" y="5115"/>
                    </a:cubicBezTo>
                    <a:cubicBezTo>
                      <a:pt x="7549" y="4972"/>
                      <a:pt x="7620" y="4817"/>
                      <a:pt x="7716" y="4674"/>
                    </a:cubicBezTo>
                    <a:close/>
                    <a:moveTo>
                      <a:pt x="7870" y="3888"/>
                    </a:moveTo>
                    <a:lnTo>
                      <a:pt x="7870" y="3888"/>
                    </a:lnTo>
                    <a:cubicBezTo>
                      <a:pt x="7335" y="4365"/>
                      <a:pt x="7120" y="5055"/>
                      <a:pt x="6858" y="5805"/>
                    </a:cubicBezTo>
                    <a:cubicBezTo>
                      <a:pt x="6501" y="6865"/>
                      <a:pt x="6144" y="7948"/>
                      <a:pt x="4858" y="8615"/>
                    </a:cubicBezTo>
                    <a:cubicBezTo>
                      <a:pt x="4221" y="8982"/>
                      <a:pt x="3593" y="9144"/>
                      <a:pt x="3002" y="9144"/>
                    </a:cubicBezTo>
                    <a:cubicBezTo>
                      <a:pt x="2941" y="9144"/>
                      <a:pt x="2882" y="9142"/>
                      <a:pt x="2822" y="9139"/>
                    </a:cubicBezTo>
                    <a:cubicBezTo>
                      <a:pt x="2286" y="9091"/>
                      <a:pt x="1822" y="8901"/>
                      <a:pt x="1441" y="8556"/>
                    </a:cubicBezTo>
                    <a:cubicBezTo>
                      <a:pt x="1143" y="8270"/>
                      <a:pt x="953" y="7913"/>
                      <a:pt x="870" y="7532"/>
                    </a:cubicBezTo>
                    <a:cubicBezTo>
                      <a:pt x="774" y="7127"/>
                      <a:pt x="822" y="6722"/>
                      <a:pt x="989" y="6341"/>
                    </a:cubicBezTo>
                    <a:cubicBezTo>
                      <a:pt x="1179" y="5912"/>
                      <a:pt x="1632" y="5460"/>
                      <a:pt x="2203" y="5162"/>
                    </a:cubicBezTo>
                    <a:lnTo>
                      <a:pt x="2203" y="5162"/>
                    </a:lnTo>
                    <a:cubicBezTo>
                      <a:pt x="2155" y="5400"/>
                      <a:pt x="2120" y="5639"/>
                      <a:pt x="2084" y="5877"/>
                    </a:cubicBezTo>
                    <a:cubicBezTo>
                      <a:pt x="1739" y="6210"/>
                      <a:pt x="1346" y="6722"/>
                      <a:pt x="1596" y="7496"/>
                    </a:cubicBezTo>
                    <a:cubicBezTo>
                      <a:pt x="1727" y="7913"/>
                      <a:pt x="2096" y="8246"/>
                      <a:pt x="2596" y="8413"/>
                    </a:cubicBezTo>
                    <a:cubicBezTo>
                      <a:pt x="2810" y="8484"/>
                      <a:pt x="3037" y="8508"/>
                      <a:pt x="3275" y="8508"/>
                    </a:cubicBezTo>
                    <a:cubicBezTo>
                      <a:pt x="3870" y="8508"/>
                      <a:pt x="4525" y="8294"/>
                      <a:pt x="5096" y="7877"/>
                    </a:cubicBezTo>
                    <a:cubicBezTo>
                      <a:pt x="5656" y="7460"/>
                      <a:pt x="6013" y="6698"/>
                      <a:pt x="6358" y="5948"/>
                    </a:cubicBezTo>
                    <a:cubicBezTo>
                      <a:pt x="6775" y="5079"/>
                      <a:pt x="7156" y="4222"/>
                      <a:pt x="7870" y="3888"/>
                    </a:cubicBezTo>
                    <a:close/>
                    <a:moveTo>
                      <a:pt x="3412" y="0"/>
                    </a:moveTo>
                    <a:cubicBezTo>
                      <a:pt x="3196" y="0"/>
                      <a:pt x="2974" y="30"/>
                      <a:pt x="2751" y="90"/>
                    </a:cubicBezTo>
                    <a:cubicBezTo>
                      <a:pt x="2155" y="233"/>
                      <a:pt x="1620" y="566"/>
                      <a:pt x="1179" y="1043"/>
                    </a:cubicBezTo>
                    <a:cubicBezTo>
                      <a:pt x="989" y="1245"/>
                      <a:pt x="953" y="1519"/>
                      <a:pt x="1108" y="1721"/>
                    </a:cubicBezTo>
                    <a:cubicBezTo>
                      <a:pt x="1143" y="1781"/>
                      <a:pt x="1191" y="1840"/>
                      <a:pt x="1263" y="1888"/>
                    </a:cubicBezTo>
                    <a:lnTo>
                      <a:pt x="631" y="2352"/>
                    </a:lnTo>
                    <a:lnTo>
                      <a:pt x="167" y="2352"/>
                    </a:lnTo>
                    <a:cubicBezTo>
                      <a:pt x="72" y="2352"/>
                      <a:pt x="0" y="2424"/>
                      <a:pt x="0" y="2519"/>
                    </a:cubicBezTo>
                    <a:cubicBezTo>
                      <a:pt x="0" y="2602"/>
                      <a:pt x="72" y="2674"/>
                      <a:pt x="167" y="2674"/>
                    </a:cubicBezTo>
                    <a:lnTo>
                      <a:pt x="453" y="2674"/>
                    </a:lnTo>
                    <a:lnTo>
                      <a:pt x="346" y="2972"/>
                    </a:lnTo>
                    <a:cubicBezTo>
                      <a:pt x="310" y="3067"/>
                      <a:pt x="358" y="3150"/>
                      <a:pt x="453" y="3186"/>
                    </a:cubicBezTo>
                    <a:cubicBezTo>
                      <a:pt x="465" y="3186"/>
                      <a:pt x="477" y="3198"/>
                      <a:pt x="489" y="3198"/>
                    </a:cubicBezTo>
                    <a:cubicBezTo>
                      <a:pt x="548" y="3198"/>
                      <a:pt x="631" y="3150"/>
                      <a:pt x="643" y="3091"/>
                    </a:cubicBezTo>
                    <a:lnTo>
                      <a:pt x="786" y="2638"/>
                    </a:lnTo>
                    <a:lnTo>
                      <a:pt x="1477" y="2138"/>
                    </a:lnTo>
                    <a:cubicBezTo>
                      <a:pt x="1710" y="2468"/>
                      <a:pt x="2125" y="2569"/>
                      <a:pt x="2548" y="2569"/>
                    </a:cubicBezTo>
                    <a:cubicBezTo>
                      <a:pt x="2644" y="2569"/>
                      <a:pt x="2740" y="2564"/>
                      <a:pt x="2834" y="2555"/>
                    </a:cubicBezTo>
                    <a:lnTo>
                      <a:pt x="2834" y="2555"/>
                    </a:lnTo>
                    <a:cubicBezTo>
                      <a:pt x="2751" y="2960"/>
                      <a:pt x="2632" y="3412"/>
                      <a:pt x="2513" y="3865"/>
                    </a:cubicBezTo>
                    <a:cubicBezTo>
                      <a:pt x="2441" y="4186"/>
                      <a:pt x="2358" y="4496"/>
                      <a:pt x="2275" y="4805"/>
                    </a:cubicBezTo>
                    <a:cubicBezTo>
                      <a:pt x="1548" y="5138"/>
                      <a:pt x="929" y="5686"/>
                      <a:pt x="691" y="6246"/>
                    </a:cubicBezTo>
                    <a:cubicBezTo>
                      <a:pt x="489" y="6686"/>
                      <a:pt x="441" y="7174"/>
                      <a:pt x="548" y="7639"/>
                    </a:cubicBezTo>
                    <a:cubicBezTo>
                      <a:pt x="655" y="8091"/>
                      <a:pt x="882" y="8508"/>
                      <a:pt x="1227" y="8829"/>
                    </a:cubicBezTo>
                    <a:cubicBezTo>
                      <a:pt x="1632" y="9210"/>
                      <a:pt x="2179" y="9437"/>
                      <a:pt x="2798" y="9484"/>
                    </a:cubicBezTo>
                    <a:cubicBezTo>
                      <a:pt x="2870" y="9484"/>
                      <a:pt x="2953" y="9496"/>
                      <a:pt x="3025" y="9496"/>
                    </a:cubicBezTo>
                    <a:cubicBezTo>
                      <a:pt x="3406" y="9496"/>
                      <a:pt x="3799" y="9425"/>
                      <a:pt x="4215" y="9282"/>
                    </a:cubicBezTo>
                    <a:cubicBezTo>
                      <a:pt x="4596" y="9365"/>
                      <a:pt x="5037" y="9401"/>
                      <a:pt x="5489" y="9401"/>
                    </a:cubicBezTo>
                    <a:cubicBezTo>
                      <a:pt x="6061" y="9401"/>
                      <a:pt x="6668" y="9341"/>
                      <a:pt x="7251" y="9222"/>
                    </a:cubicBezTo>
                    <a:cubicBezTo>
                      <a:pt x="8371" y="9008"/>
                      <a:pt x="9323" y="8591"/>
                      <a:pt x="9978" y="8067"/>
                    </a:cubicBezTo>
                    <a:cubicBezTo>
                      <a:pt x="10573" y="7591"/>
                      <a:pt x="10871" y="7008"/>
                      <a:pt x="10871" y="6412"/>
                    </a:cubicBezTo>
                    <a:cubicBezTo>
                      <a:pt x="10871" y="5472"/>
                      <a:pt x="9764" y="4734"/>
                      <a:pt x="7906" y="4376"/>
                    </a:cubicBezTo>
                    <a:cubicBezTo>
                      <a:pt x="8109" y="4103"/>
                      <a:pt x="8394" y="3900"/>
                      <a:pt x="8787" y="3769"/>
                    </a:cubicBezTo>
                    <a:cubicBezTo>
                      <a:pt x="8871" y="3734"/>
                      <a:pt x="8918" y="3650"/>
                      <a:pt x="8883" y="3555"/>
                    </a:cubicBezTo>
                    <a:cubicBezTo>
                      <a:pt x="8871" y="3495"/>
                      <a:pt x="8811" y="3448"/>
                      <a:pt x="8740" y="3448"/>
                    </a:cubicBezTo>
                    <a:cubicBezTo>
                      <a:pt x="8698" y="3446"/>
                      <a:pt x="8657" y="3444"/>
                      <a:pt x="8616" y="3444"/>
                    </a:cubicBezTo>
                    <a:cubicBezTo>
                      <a:pt x="8002" y="3444"/>
                      <a:pt x="7472" y="3695"/>
                      <a:pt x="7037" y="4186"/>
                    </a:cubicBezTo>
                    <a:cubicBezTo>
                      <a:pt x="7025" y="4198"/>
                      <a:pt x="7013" y="4210"/>
                      <a:pt x="7001" y="4246"/>
                    </a:cubicBezTo>
                    <a:cubicBezTo>
                      <a:pt x="6574" y="4205"/>
                      <a:pt x="6141" y="4176"/>
                      <a:pt x="5714" y="4176"/>
                    </a:cubicBezTo>
                    <a:cubicBezTo>
                      <a:pt x="5511" y="4176"/>
                      <a:pt x="5308" y="4183"/>
                      <a:pt x="5108" y="4198"/>
                    </a:cubicBezTo>
                    <a:cubicBezTo>
                      <a:pt x="5299" y="3698"/>
                      <a:pt x="5454" y="3198"/>
                      <a:pt x="5525" y="2626"/>
                    </a:cubicBezTo>
                    <a:cubicBezTo>
                      <a:pt x="5596" y="2031"/>
                      <a:pt x="5525" y="1531"/>
                      <a:pt x="5299" y="1102"/>
                    </a:cubicBezTo>
                    <a:cubicBezTo>
                      <a:pt x="5096" y="697"/>
                      <a:pt x="4775" y="400"/>
                      <a:pt x="4358" y="209"/>
                    </a:cubicBezTo>
                    <a:cubicBezTo>
                      <a:pt x="4068" y="72"/>
                      <a:pt x="3748" y="0"/>
                      <a:pt x="3412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889" name="Google Shape;12889;p83"/>
              <p:cNvSpPr/>
              <p:nvPr/>
            </p:nvSpPr>
            <p:spPr>
              <a:xfrm>
                <a:off x="3139117" y="1621010"/>
                <a:ext cx="49152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4300" extrusionOk="0">
                    <a:moveTo>
                      <a:pt x="1360" y="0"/>
                    </a:moveTo>
                    <a:cubicBezTo>
                      <a:pt x="1284" y="0"/>
                      <a:pt x="1212" y="56"/>
                      <a:pt x="1191" y="121"/>
                    </a:cubicBezTo>
                    <a:cubicBezTo>
                      <a:pt x="1072" y="669"/>
                      <a:pt x="857" y="1192"/>
                      <a:pt x="655" y="1692"/>
                    </a:cubicBezTo>
                    <a:cubicBezTo>
                      <a:pt x="310" y="2526"/>
                      <a:pt x="0" y="3336"/>
                      <a:pt x="119" y="4169"/>
                    </a:cubicBezTo>
                    <a:cubicBezTo>
                      <a:pt x="131" y="4240"/>
                      <a:pt x="191" y="4300"/>
                      <a:pt x="286" y="4300"/>
                    </a:cubicBezTo>
                    <a:lnTo>
                      <a:pt x="310" y="4300"/>
                    </a:lnTo>
                    <a:cubicBezTo>
                      <a:pt x="405" y="4288"/>
                      <a:pt x="464" y="4217"/>
                      <a:pt x="441" y="4121"/>
                    </a:cubicBezTo>
                    <a:cubicBezTo>
                      <a:pt x="322" y="3383"/>
                      <a:pt x="643" y="2621"/>
                      <a:pt x="953" y="1835"/>
                    </a:cubicBezTo>
                    <a:cubicBezTo>
                      <a:pt x="1155" y="1311"/>
                      <a:pt x="1381" y="776"/>
                      <a:pt x="1500" y="192"/>
                    </a:cubicBezTo>
                    <a:cubicBezTo>
                      <a:pt x="1536" y="109"/>
                      <a:pt x="1476" y="14"/>
                      <a:pt x="1381" y="2"/>
                    </a:cubicBezTo>
                    <a:cubicBezTo>
                      <a:pt x="1374" y="1"/>
                      <a:pt x="1367" y="0"/>
                      <a:pt x="1360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2890" name="Google Shape;12890;p83"/>
          <p:cNvGrpSpPr/>
          <p:nvPr/>
        </p:nvGrpSpPr>
        <p:grpSpPr>
          <a:xfrm>
            <a:off x="1510844" y="4469229"/>
            <a:ext cx="418645" cy="478080"/>
            <a:chOff x="1133133" y="3351922"/>
            <a:chExt cx="313984" cy="358560"/>
          </a:xfrm>
          <a:solidFill>
            <a:srgbClr val="D2DE00"/>
          </a:solidFill>
        </p:grpSpPr>
        <p:sp>
          <p:nvSpPr>
            <p:cNvPr id="12891" name="Google Shape;12891;p83"/>
            <p:cNvSpPr/>
            <p:nvPr/>
          </p:nvSpPr>
          <p:spPr>
            <a:xfrm>
              <a:off x="1133133" y="3351922"/>
              <a:ext cx="313984" cy="358560"/>
            </a:xfrm>
            <a:custGeom>
              <a:avLst/>
              <a:gdLst/>
              <a:ahLst/>
              <a:cxnLst/>
              <a:rect l="l" t="t" r="r" b="b"/>
              <a:pathLst>
                <a:path w="9812" h="11205" extrusionOk="0">
                  <a:moveTo>
                    <a:pt x="1251" y="4025"/>
                  </a:moveTo>
                  <a:cubicBezTo>
                    <a:pt x="1548" y="4025"/>
                    <a:pt x="1787" y="4263"/>
                    <a:pt x="1787" y="4561"/>
                  </a:cubicBezTo>
                  <a:lnTo>
                    <a:pt x="1787" y="7704"/>
                  </a:lnTo>
                  <a:cubicBezTo>
                    <a:pt x="1787" y="7990"/>
                    <a:pt x="2013" y="8204"/>
                    <a:pt x="2287" y="8204"/>
                  </a:cubicBezTo>
                  <a:lnTo>
                    <a:pt x="3001" y="8204"/>
                  </a:lnTo>
                  <a:lnTo>
                    <a:pt x="3001" y="9300"/>
                  </a:lnTo>
                  <a:lnTo>
                    <a:pt x="1775" y="9300"/>
                  </a:lnTo>
                  <a:cubicBezTo>
                    <a:pt x="1191" y="9300"/>
                    <a:pt x="715" y="8823"/>
                    <a:pt x="715" y="8240"/>
                  </a:cubicBezTo>
                  <a:lnTo>
                    <a:pt x="715" y="4561"/>
                  </a:lnTo>
                  <a:cubicBezTo>
                    <a:pt x="715" y="4263"/>
                    <a:pt x="953" y="4025"/>
                    <a:pt x="1251" y="4025"/>
                  </a:cubicBezTo>
                  <a:close/>
                  <a:moveTo>
                    <a:pt x="4906" y="1"/>
                  </a:moveTo>
                  <a:cubicBezTo>
                    <a:pt x="4823" y="1"/>
                    <a:pt x="4739" y="84"/>
                    <a:pt x="4739" y="167"/>
                  </a:cubicBezTo>
                  <a:lnTo>
                    <a:pt x="4739" y="548"/>
                  </a:lnTo>
                  <a:cubicBezTo>
                    <a:pt x="4346" y="572"/>
                    <a:pt x="3965" y="739"/>
                    <a:pt x="3668" y="989"/>
                  </a:cubicBezTo>
                  <a:lnTo>
                    <a:pt x="3406" y="727"/>
                  </a:lnTo>
                  <a:cubicBezTo>
                    <a:pt x="3376" y="697"/>
                    <a:pt x="3334" y="682"/>
                    <a:pt x="3291" y="682"/>
                  </a:cubicBezTo>
                  <a:cubicBezTo>
                    <a:pt x="3248" y="682"/>
                    <a:pt x="3203" y="697"/>
                    <a:pt x="3168" y="727"/>
                  </a:cubicBezTo>
                  <a:cubicBezTo>
                    <a:pt x="3108" y="787"/>
                    <a:pt x="3108" y="882"/>
                    <a:pt x="3168" y="965"/>
                  </a:cubicBezTo>
                  <a:lnTo>
                    <a:pt x="3430" y="1227"/>
                  </a:lnTo>
                  <a:cubicBezTo>
                    <a:pt x="3180" y="1525"/>
                    <a:pt x="3037" y="1882"/>
                    <a:pt x="2989" y="2299"/>
                  </a:cubicBezTo>
                  <a:lnTo>
                    <a:pt x="2620" y="2299"/>
                  </a:lnTo>
                  <a:cubicBezTo>
                    <a:pt x="2525" y="2299"/>
                    <a:pt x="2453" y="2370"/>
                    <a:pt x="2453" y="2465"/>
                  </a:cubicBezTo>
                  <a:cubicBezTo>
                    <a:pt x="2453" y="2549"/>
                    <a:pt x="2525" y="2632"/>
                    <a:pt x="2620" y="2632"/>
                  </a:cubicBezTo>
                  <a:lnTo>
                    <a:pt x="2977" y="2632"/>
                  </a:lnTo>
                  <a:lnTo>
                    <a:pt x="2977" y="3704"/>
                  </a:lnTo>
                  <a:lnTo>
                    <a:pt x="2620" y="3704"/>
                  </a:lnTo>
                  <a:cubicBezTo>
                    <a:pt x="2525" y="3704"/>
                    <a:pt x="2453" y="3775"/>
                    <a:pt x="2453" y="3858"/>
                  </a:cubicBezTo>
                  <a:cubicBezTo>
                    <a:pt x="2453" y="3954"/>
                    <a:pt x="2525" y="4025"/>
                    <a:pt x="2620" y="4025"/>
                  </a:cubicBezTo>
                  <a:lnTo>
                    <a:pt x="2977" y="4025"/>
                  </a:lnTo>
                  <a:lnTo>
                    <a:pt x="2977" y="5097"/>
                  </a:lnTo>
                  <a:lnTo>
                    <a:pt x="2620" y="5097"/>
                  </a:lnTo>
                  <a:cubicBezTo>
                    <a:pt x="2525" y="5097"/>
                    <a:pt x="2453" y="5168"/>
                    <a:pt x="2453" y="5263"/>
                  </a:cubicBezTo>
                  <a:cubicBezTo>
                    <a:pt x="2453" y="5347"/>
                    <a:pt x="2525" y="5430"/>
                    <a:pt x="2620" y="5430"/>
                  </a:cubicBezTo>
                  <a:lnTo>
                    <a:pt x="2977" y="5430"/>
                  </a:lnTo>
                  <a:lnTo>
                    <a:pt x="2977" y="6502"/>
                  </a:lnTo>
                  <a:lnTo>
                    <a:pt x="2620" y="6502"/>
                  </a:lnTo>
                  <a:cubicBezTo>
                    <a:pt x="2525" y="6502"/>
                    <a:pt x="2453" y="6573"/>
                    <a:pt x="2453" y="6656"/>
                  </a:cubicBezTo>
                  <a:cubicBezTo>
                    <a:pt x="2453" y="6752"/>
                    <a:pt x="2525" y="6823"/>
                    <a:pt x="2620" y="6823"/>
                  </a:cubicBezTo>
                  <a:lnTo>
                    <a:pt x="2977" y="6823"/>
                  </a:lnTo>
                  <a:lnTo>
                    <a:pt x="2977" y="7895"/>
                  </a:lnTo>
                  <a:lnTo>
                    <a:pt x="2263" y="7895"/>
                  </a:lnTo>
                  <a:cubicBezTo>
                    <a:pt x="2156" y="7895"/>
                    <a:pt x="2084" y="7811"/>
                    <a:pt x="2084" y="7716"/>
                  </a:cubicBezTo>
                  <a:lnTo>
                    <a:pt x="2084" y="7359"/>
                  </a:lnTo>
                  <a:lnTo>
                    <a:pt x="2263" y="7359"/>
                  </a:lnTo>
                  <a:cubicBezTo>
                    <a:pt x="2346" y="7359"/>
                    <a:pt x="2418" y="7287"/>
                    <a:pt x="2418" y="7192"/>
                  </a:cubicBezTo>
                  <a:cubicBezTo>
                    <a:pt x="2418" y="7109"/>
                    <a:pt x="2346" y="7037"/>
                    <a:pt x="2263" y="7037"/>
                  </a:cubicBezTo>
                  <a:lnTo>
                    <a:pt x="2084" y="7037"/>
                  </a:lnTo>
                  <a:lnTo>
                    <a:pt x="2084" y="6144"/>
                  </a:lnTo>
                  <a:lnTo>
                    <a:pt x="2263" y="6144"/>
                  </a:lnTo>
                  <a:cubicBezTo>
                    <a:pt x="2346" y="6144"/>
                    <a:pt x="2418" y="6061"/>
                    <a:pt x="2418" y="5978"/>
                  </a:cubicBezTo>
                  <a:cubicBezTo>
                    <a:pt x="2418" y="5882"/>
                    <a:pt x="2346" y="5811"/>
                    <a:pt x="2263" y="5811"/>
                  </a:cubicBezTo>
                  <a:lnTo>
                    <a:pt x="2084" y="5811"/>
                  </a:lnTo>
                  <a:lnTo>
                    <a:pt x="2084" y="4918"/>
                  </a:lnTo>
                  <a:lnTo>
                    <a:pt x="2263" y="4918"/>
                  </a:lnTo>
                  <a:cubicBezTo>
                    <a:pt x="2346" y="4918"/>
                    <a:pt x="2418" y="4847"/>
                    <a:pt x="2418" y="4751"/>
                  </a:cubicBezTo>
                  <a:cubicBezTo>
                    <a:pt x="2418" y="4668"/>
                    <a:pt x="2346" y="4597"/>
                    <a:pt x="2263" y="4597"/>
                  </a:cubicBezTo>
                  <a:lnTo>
                    <a:pt x="2084" y="4597"/>
                  </a:lnTo>
                  <a:lnTo>
                    <a:pt x="2084" y="4573"/>
                  </a:lnTo>
                  <a:cubicBezTo>
                    <a:pt x="2084" y="4156"/>
                    <a:pt x="1787" y="3799"/>
                    <a:pt x="1382" y="3727"/>
                  </a:cubicBezTo>
                  <a:lnTo>
                    <a:pt x="1382" y="3525"/>
                  </a:lnTo>
                  <a:cubicBezTo>
                    <a:pt x="1382" y="3430"/>
                    <a:pt x="1310" y="3358"/>
                    <a:pt x="1215" y="3358"/>
                  </a:cubicBezTo>
                  <a:cubicBezTo>
                    <a:pt x="1132" y="3358"/>
                    <a:pt x="1048" y="3430"/>
                    <a:pt x="1048" y="3525"/>
                  </a:cubicBezTo>
                  <a:lnTo>
                    <a:pt x="1048" y="3727"/>
                  </a:lnTo>
                  <a:cubicBezTo>
                    <a:pt x="655" y="3799"/>
                    <a:pt x="358" y="4156"/>
                    <a:pt x="358" y="4573"/>
                  </a:cubicBezTo>
                  <a:lnTo>
                    <a:pt x="358" y="4597"/>
                  </a:lnTo>
                  <a:lnTo>
                    <a:pt x="179" y="4597"/>
                  </a:lnTo>
                  <a:cubicBezTo>
                    <a:pt x="84" y="4597"/>
                    <a:pt x="13" y="4668"/>
                    <a:pt x="13" y="4751"/>
                  </a:cubicBezTo>
                  <a:cubicBezTo>
                    <a:pt x="13" y="4847"/>
                    <a:pt x="84" y="4918"/>
                    <a:pt x="179" y="4918"/>
                  </a:cubicBezTo>
                  <a:lnTo>
                    <a:pt x="358" y="4918"/>
                  </a:lnTo>
                  <a:lnTo>
                    <a:pt x="358" y="5811"/>
                  </a:lnTo>
                  <a:lnTo>
                    <a:pt x="179" y="5811"/>
                  </a:lnTo>
                  <a:cubicBezTo>
                    <a:pt x="84" y="5811"/>
                    <a:pt x="13" y="5882"/>
                    <a:pt x="13" y="5978"/>
                  </a:cubicBezTo>
                  <a:cubicBezTo>
                    <a:pt x="13" y="6061"/>
                    <a:pt x="84" y="6144"/>
                    <a:pt x="179" y="6144"/>
                  </a:cubicBezTo>
                  <a:lnTo>
                    <a:pt x="358" y="6144"/>
                  </a:lnTo>
                  <a:lnTo>
                    <a:pt x="358" y="7037"/>
                  </a:lnTo>
                  <a:lnTo>
                    <a:pt x="179" y="7037"/>
                  </a:lnTo>
                  <a:cubicBezTo>
                    <a:pt x="84" y="7037"/>
                    <a:pt x="13" y="7109"/>
                    <a:pt x="13" y="7192"/>
                  </a:cubicBezTo>
                  <a:cubicBezTo>
                    <a:pt x="13" y="7287"/>
                    <a:pt x="84" y="7359"/>
                    <a:pt x="179" y="7359"/>
                  </a:cubicBezTo>
                  <a:lnTo>
                    <a:pt x="358" y="7359"/>
                  </a:lnTo>
                  <a:lnTo>
                    <a:pt x="358" y="8240"/>
                  </a:lnTo>
                  <a:lnTo>
                    <a:pt x="358" y="8252"/>
                  </a:lnTo>
                  <a:lnTo>
                    <a:pt x="155" y="8252"/>
                  </a:lnTo>
                  <a:cubicBezTo>
                    <a:pt x="72" y="8252"/>
                    <a:pt x="1" y="8323"/>
                    <a:pt x="1" y="8418"/>
                  </a:cubicBezTo>
                  <a:cubicBezTo>
                    <a:pt x="1" y="8502"/>
                    <a:pt x="72" y="8585"/>
                    <a:pt x="155" y="8585"/>
                  </a:cubicBezTo>
                  <a:lnTo>
                    <a:pt x="382" y="8585"/>
                  </a:lnTo>
                  <a:cubicBezTo>
                    <a:pt x="536" y="9180"/>
                    <a:pt x="1084" y="9621"/>
                    <a:pt x="1727" y="9621"/>
                  </a:cubicBezTo>
                  <a:lnTo>
                    <a:pt x="2953" y="9621"/>
                  </a:lnTo>
                  <a:lnTo>
                    <a:pt x="2953" y="11038"/>
                  </a:lnTo>
                  <a:cubicBezTo>
                    <a:pt x="2953" y="11121"/>
                    <a:pt x="3037" y="11205"/>
                    <a:pt x="3120" y="11205"/>
                  </a:cubicBezTo>
                  <a:cubicBezTo>
                    <a:pt x="3215" y="11205"/>
                    <a:pt x="3287" y="11121"/>
                    <a:pt x="3287" y="11038"/>
                  </a:cubicBezTo>
                  <a:lnTo>
                    <a:pt x="3287" y="2477"/>
                  </a:lnTo>
                  <a:cubicBezTo>
                    <a:pt x="3287" y="1596"/>
                    <a:pt x="4001" y="906"/>
                    <a:pt x="4858" y="906"/>
                  </a:cubicBezTo>
                  <a:cubicBezTo>
                    <a:pt x="5728" y="906"/>
                    <a:pt x="6442" y="1620"/>
                    <a:pt x="6442" y="2477"/>
                  </a:cubicBezTo>
                  <a:lnTo>
                    <a:pt x="6442" y="5454"/>
                  </a:lnTo>
                  <a:cubicBezTo>
                    <a:pt x="6442" y="5549"/>
                    <a:pt x="6513" y="5621"/>
                    <a:pt x="6609" y="5621"/>
                  </a:cubicBezTo>
                  <a:cubicBezTo>
                    <a:pt x="6692" y="5621"/>
                    <a:pt x="6775" y="5549"/>
                    <a:pt x="6775" y="5454"/>
                  </a:cubicBezTo>
                  <a:lnTo>
                    <a:pt x="6775" y="5442"/>
                  </a:lnTo>
                  <a:lnTo>
                    <a:pt x="7490" y="5442"/>
                  </a:lnTo>
                  <a:cubicBezTo>
                    <a:pt x="7764" y="5442"/>
                    <a:pt x="7990" y="5216"/>
                    <a:pt x="7990" y="4930"/>
                  </a:cubicBezTo>
                  <a:lnTo>
                    <a:pt x="7990" y="3192"/>
                  </a:lnTo>
                  <a:cubicBezTo>
                    <a:pt x="7990" y="2894"/>
                    <a:pt x="8228" y="2656"/>
                    <a:pt x="8526" y="2656"/>
                  </a:cubicBezTo>
                  <a:cubicBezTo>
                    <a:pt x="8823" y="2656"/>
                    <a:pt x="9061" y="2894"/>
                    <a:pt x="9061" y="3192"/>
                  </a:cubicBezTo>
                  <a:lnTo>
                    <a:pt x="9061" y="5466"/>
                  </a:lnTo>
                  <a:cubicBezTo>
                    <a:pt x="9061" y="6049"/>
                    <a:pt x="8585" y="6525"/>
                    <a:pt x="8002" y="6525"/>
                  </a:cubicBezTo>
                  <a:lnTo>
                    <a:pt x="6775" y="6525"/>
                  </a:lnTo>
                  <a:lnTo>
                    <a:pt x="6775" y="6144"/>
                  </a:lnTo>
                  <a:cubicBezTo>
                    <a:pt x="6775" y="6049"/>
                    <a:pt x="6692" y="5978"/>
                    <a:pt x="6609" y="5978"/>
                  </a:cubicBezTo>
                  <a:cubicBezTo>
                    <a:pt x="6513" y="5978"/>
                    <a:pt x="6442" y="6049"/>
                    <a:pt x="6442" y="6144"/>
                  </a:cubicBezTo>
                  <a:lnTo>
                    <a:pt x="6442" y="11038"/>
                  </a:lnTo>
                  <a:cubicBezTo>
                    <a:pt x="6442" y="11121"/>
                    <a:pt x="6513" y="11205"/>
                    <a:pt x="6609" y="11205"/>
                  </a:cubicBezTo>
                  <a:cubicBezTo>
                    <a:pt x="6692" y="11205"/>
                    <a:pt x="6775" y="11121"/>
                    <a:pt x="6775" y="11038"/>
                  </a:cubicBezTo>
                  <a:lnTo>
                    <a:pt x="6775" y="9621"/>
                  </a:lnTo>
                  <a:lnTo>
                    <a:pt x="7132" y="9621"/>
                  </a:lnTo>
                  <a:cubicBezTo>
                    <a:pt x="7216" y="9621"/>
                    <a:pt x="7287" y="9550"/>
                    <a:pt x="7287" y="9454"/>
                  </a:cubicBezTo>
                  <a:cubicBezTo>
                    <a:pt x="7287" y="9371"/>
                    <a:pt x="7216" y="9300"/>
                    <a:pt x="7132" y="9300"/>
                  </a:cubicBezTo>
                  <a:lnTo>
                    <a:pt x="6775" y="9300"/>
                  </a:lnTo>
                  <a:lnTo>
                    <a:pt x="6775" y="8228"/>
                  </a:lnTo>
                  <a:lnTo>
                    <a:pt x="7132" y="8228"/>
                  </a:lnTo>
                  <a:cubicBezTo>
                    <a:pt x="7216" y="8228"/>
                    <a:pt x="7287" y="8145"/>
                    <a:pt x="7287" y="8061"/>
                  </a:cubicBezTo>
                  <a:cubicBezTo>
                    <a:pt x="7287" y="7966"/>
                    <a:pt x="7216" y="7895"/>
                    <a:pt x="7132" y="7895"/>
                  </a:cubicBezTo>
                  <a:lnTo>
                    <a:pt x="6775" y="7895"/>
                  </a:lnTo>
                  <a:lnTo>
                    <a:pt x="6775" y="6823"/>
                  </a:lnTo>
                  <a:lnTo>
                    <a:pt x="8002" y="6823"/>
                  </a:lnTo>
                  <a:cubicBezTo>
                    <a:pt x="8585" y="6823"/>
                    <a:pt x="9097" y="6466"/>
                    <a:pt x="9299" y="5942"/>
                  </a:cubicBezTo>
                  <a:lnTo>
                    <a:pt x="9585" y="5942"/>
                  </a:lnTo>
                  <a:cubicBezTo>
                    <a:pt x="9669" y="5942"/>
                    <a:pt x="9752" y="5871"/>
                    <a:pt x="9752" y="5775"/>
                  </a:cubicBezTo>
                  <a:cubicBezTo>
                    <a:pt x="9811" y="5704"/>
                    <a:pt x="9728" y="5632"/>
                    <a:pt x="9645" y="5632"/>
                  </a:cubicBezTo>
                  <a:lnTo>
                    <a:pt x="9454" y="5632"/>
                  </a:lnTo>
                  <a:cubicBezTo>
                    <a:pt x="9466" y="5573"/>
                    <a:pt x="9466" y="5513"/>
                    <a:pt x="9466" y="5454"/>
                  </a:cubicBezTo>
                  <a:lnTo>
                    <a:pt x="9466" y="4739"/>
                  </a:lnTo>
                  <a:lnTo>
                    <a:pt x="9645" y="4739"/>
                  </a:lnTo>
                  <a:cubicBezTo>
                    <a:pt x="9728" y="4739"/>
                    <a:pt x="9811" y="4668"/>
                    <a:pt x="9811" y="4573"/>
                  </a:cubicBezTo>
                  <a:cubicBezTo>
                    <a:pt x="9811" y="4489"/>
                    <a:pt x="9728" y="4418"/>
                    <a:pt x="9645" y="4418"/>
                  </a:cubicBezTo>
                  <a:lnTo>
                    <a:pt x="9466" y="4418"/>
                  </a:lnTo>
                  <a:lnTo>
                    <a:pt x="9466" y="3525"/>
                  </a:lnTo>
                  <a:lnTo>
                    <a:pt x="9645" y="3525"/>
                  </a:lnTo>
                  <a:cubicBezTo>
                    <a:pt x="9728" y="3525"/>
                    <a:pt x="9811" y="3442"/>
                    <a:pt x="9811" y="3358"/>
                  </a:cubicBezTo>
                  <a:cubicBezTo>
                    <a:pt x="9811" y="3263"/>
                    <a:pt x="9728" y="3192"/>
                    <a:pt x="9645" y="3192"/>
                  </a:cubicBezTo>
                  <a:lnTo>
                    <a:pt x="9466" y="3192"/>
                  </a:lnTo>
                  <a:lnTo>
                    <a:pt x="9466" y="3180"/>
                  </a:lnTo>
                  <a:cubicBezTo>
                    <a:pt x="9466" y="2763"/>
                    <a:pt x="9168" y="2406"/>
                    <a:pt x="8764" y="2322"/>
                  </a:cubicBezTo>
                  <a:lnTo>
                    <a:pt x="8764" y="2120"/>
                  </a:lnTo>
                  <a:cubicBezTo>
                    <a:pt x="8764" y="2037"/>
                    <a:pt x="8692" y="1953"/>
                    <a:pt x="8597" y="1953"/>
                  </a:cubicBezTo>
                  <a:cubicBezTo>
                    <a:pt x="8514" y="1953"/>
                    <a:pt x="8430" y="2037"/>
                    <a:pt x="8430" y="2120"/>
                  </a:cubicBezTo>
                  <a:lnTo>
                    <a:pt x="8430" y="2334"/>
                  </a:lnTo>
                  <a:cubicBezTo>
                    <a:pt x="8037" y="2406"/>
                    <a:pt x="7740" y="2763"/>
                    <a:pt x="7740" y="3180"/>
                  </a:cubicBezTo>
                  <a:lnTo>
                    <a:pt x="7740" y="3192"/>
                  </a:lnTo>
                  <a:lnTo>
                    <a:pt x="7561" y="3192"/>
                  </a:lnTo>
                  <a:cubicBezTo>
                    <a:pt x="7466" y="3192"/>
                    <a:pt x="7394" y="3263"/>
                    <a:pt x="7394" y="3358"/>
                  </a:cubicBezTo>
                  <a:cubicBezTo>
                    <a:pt x="7394" y="3442"/>
                    <a:pt x="7466" y="3525"/>
                    <a:pt x="7561" y="3525"/>
                  </a:cubicBezTo>
                  <a:lnTo>
                    <a:pt x="7740" y="3525"/>
                  </a:lnTo>
                  <a:lnTo>
                    <a:pt x="7740" y="4418"/>
                  </a:lnTo>
                  <a:lnTo>
                    <a:pt x="7561" y="4418"/>
                  </a:lnTo>
                  <a:cubicBezTo>
                    <a:pt x="7466" y="4418"/>
                    <a:pt x="7394" y="4489"/>
                    <a:pt x="7394" y="4573"/>
                  </a:cubicBezTo>
                  <a:cubicBezTo>
                    <a:pt x="7394" y="4668"/>
                    <a:pt x="7466" y="4739"/>
                    <a:pt x="7561" y="4739"/>
                  </a:cubicBezTo>
                  <a:lnTo>
                    <a:pt x="7740" y="4739"/>
                  </a:lnTo>
                  <a:lnTo>
                    <a:pt x="7740" y="4918"/>
                  </a:lnTo>
                  <a:cubicBezTo>
                    <a:pt x="7740" y="5025"/>
                    <a:pt x="7644" y="5097"/>
                    <a:pt x="7561" y="5097"/>
                  </a:cubicBezTo>
                  <a:lnTo>
                    <a:pt x="6847" y="5097"/>
                  </a:lnTo>
                  <a:lnTo>
                    <a:pt x="6847" y="4025"/>
                  </a:lnTo>
                  <a:lnTo>
                    <a:pt x="7204" y="4025"/>
                  </a:lnTo>
                  <a:cubicBezTo>
                    <a:pt x="7287" y="4025"/>
                    <a:pt x="7371" y="3954"/>
                    <a:pt x="7371" y="3858"/>
                  </a:cubicBezTo>
                  <a:cubicBezTo>
                    <a:pt x="7371" y="3775"/>
                    <a:pt x="7287" y="3704"/>
                    <a:pt x="7204" y="3704"/>
                  </a:cubicBezTo>
                  <a:lnTo>
                    <a:pt x="6847" y="3704"/>
                  </a:lnTo>
                  <a:lnTo>
                    <a:pt x="6847" y="2632"/>
                  </a:lnTo>
                  <a:lnTo>
                    <a:pt x="7204" y="2632"/>
                  </a:lnTo>
                  <a:cubicBezTo>
                    <a:pt x="7287" y="2632"/>
                    <a:pt x="7371" y="2549"/>
                    <a:pt x="7371" y="2465"/>
                  </a:cubicBezTo>
                  <a:cubicBezTo>
                    <a:pt x="7371" y="2370"/>
                    <a:pt x="7287" y="2299"/>
                    <a:pt x="7204" y="2299"/>
                  </a:cubicBezTo>
                  <a:lnTo>
                    <a:pt x="6823" y="2299"/>
                  </a:lnTo>
                  <a:cubicBezTo>
                    <a:pt x="6799" y="1894"/>
                    <a:pt x="6632" y="1525"/>
                    <a:pt x="6382" y="1227"/>
                  </a:cubicBezTo>
                  <a:lnTo>
                    <a:pt x="6644" y="965"/>
                  </a:lnTo>
                  <a:cubicBezTo>
                    <a:pt x="6704" y="906"/>
                    <a:pt x="6704" y="798"/>
                    <a:pt x="6644" y="727"/>
                  </a:cubicBezTo>
                  <a:cubicBezTo>
                    <a:pt x="6621" y="697"/>
                    <a:pt x="6582" y="682"/>
                    <a:pt x="6539" y="682"/>
                  </a:cubicBezTo>
                  <a:cubicBezTo>
                    <a:pt x="6495" y="682"/>
                    <a:pt x="6448" y="697"/>
                    <a:pt x="6406" y="727"/>
                  </a:cubicBezTo>
                  <a:lnTo>
                    <a:pt x="6144" y="989"/>
                  </a:lnTo>
                  <a:cubicBezTo>
                    <a:pt x="5847" y="739"/>
                    <a:pt x="5478" y="584"/>
                    <a:pt x="5073" y="548"/>
                  </a:cubicBezTo>
                  <a:lnTo>
                    <a:pt x="5073" y="167"/>
                  </a:lnTo>
                  <a:cubicBezTo>
                    <a:pt x="5073" y="84"/>
                    <a:pt x="5001" y="1"/>
                    <a:pt x="490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92" name="Google Shape;12892;p83"/>
            <p:cNvSpPr/>
            <p:nvPr/>
          </p:nvSpPr>
          <p:spPr>
            <a:xfrm>
              <a:off x="1285549" y="3414418"/>
              <a:ext cx="10304" cy="27456"/>
            </a:xfrm>
            <a:custGeom>
              <a:avLst/>
              <a:gdLst/>
              <a:ahLst/>
              <a:cxnLst/>
              <a:rect l="l" t="t" r="r" b="b"/>
              <a:pathLst>
                <a:path w="322" h="858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691"/>
                  </a:lnTo>
                  <a:cubicBezTo>
                    <a:pt x="0" y="774"/>
                    <a:pt x="72" y="858"/>
                    <a:pt x="167" y="858"/>
                  </a:cubicBezTo>
                  <a:cubicBezTo>
                    <a:pt x="250" y="858"/>
                    <a:pt x="322" y="774"/>
                    <a:pt x="322" y="691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93" name="Google Shape;12893;p83"/>
            <p:cNvSpPr/>
            <p:nvPr/>
          </p:nvSpPr>
          <p:spPr>
            <a:xfrm>
              <a:off x="1285549" y="3459378"/>
              <a:ext cx="10304" cy="27072"/>
            </a:xfrm>
            <a:custGeom>
              <a:avLst/>
              <a:gdLst/>
              <a:ahLst/>
              <a:cxnLst/>
              <a:rect l="l" t="t" r="r" b="b"/>
              <a:pathLst>
                <a:path w="322" h="846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679"/>
                  </a:lnTo>
                  <a:cubicBezTo>
                    <a:pt x="0" y="774"/>
                    <a:pt x="72" y="846"/>
                    <a:pt x="167" y="846"/>
                  </a:cubicBezTo>
                  <a:cubicBezTo>
                    <a:pt x="250" y="846"/>
                    <a:pt x="322" y="774"/>
                    <a:pt x="322" y="679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94" name="Google Shape;12894;p83"/>
            <p:cNvSpPr/>
            <p:nvPr/>
          </p:nvSpPr>
          <p:spPr>
            <a:xfrm>
              <a:off x="1285549" y="3503954"/>
              <a:ext cx="10304" cy="27456"/>
            </a:xfrm>
            <a:custGeom>
              <a:avLst/>
              <a:gdLst/>
              <a:ahLst/>
              <a:cxnLst/>
              <a:rect l="l" t="t" r="r" b="b"/>
              <a:pathLst>
                <a:path w="322" h="858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691"/>
                  </a:lnTo>
                  <a:cubicBezTo>
                    <a:pt x="0" y="774"/>
                    <a:pt x="72" y="858"/>
                    <a:pt x="167" y="858"/>
                  </a:cubicBezTo>
                  <a:cubicBezTo>
                    <a:pt x="250" y="858"/>
                    <a:pt x="322" y="774"/>
                    <a:pt x="322" y="691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95" name="Google Shape;12895;p83"/>
            <p:cNvSpPr/>
            <p:nvPr/>
          </p:nvSpPr>
          <p:spPr>
            <a:xfrm>
              <a:off x="1167821" y="3498226"/>
              <a:ext cx="10688" cy="16416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346"/>
                  </a:lnTo>
                  <a:cubicBezTo>
                    <a:pt x="0" y="441"/>
                    <a:pt x="72" y="513"/>
                    <a:pt x="167" y="513"/>
                  </a:cubicBezTo>
                  <a:cubicBezTo>
                    <a:pt x="250" y="513"/>
                    <a:pt x="333" y="441"/>
                    <a:pt x="333" y="346"/>
                  </a:cubicBezTo>
                  <a:lnTo>
                    <a:pt x="333" y="167"/>
                  </a:lnTo>
                  <a:cubicBezTo>
                    <a:pt x="333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96" name="Google Shape;12896;p83"/>
            <p:cNvSpPr/>
            <p:nvPr/>
          </p:nvSpPr>
          <p:spPr>
            <a:xfrm>
              <a:off x="1167821" y="3537490"/>
              <a:ext cx="10688" cy="1603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72" y="500"/>
                    <a:pt x="167" y="500"/>
                  </a:cubicBezTo>
                  <a:cubicBezTo>
                    <a:pt x="250" y="500"/>
                    <a:pt x="333" y="429"/>
                    <a:pt x="333" y="345"/>
                  </a:cubicBezTo>
                  <a:lnTo>
                    <a:pt x="333" y="167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97" name="Google Shape;12897;p83"/>
            <p:cNvSpPr/>
            <p:nvPr/>
          </p:nvSpPr>
          <p:spPr>
            <a:xfrm>
              <a:off x="1167821" y="3577106"/>
              <a:ext cx="10688" cy="1603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334"/>
                  </a:lnTo>
                  <a:cubicBezTo>
                    <a:pt x="0" y="429"/>
                    <a:pt x="72" y="500"/>
                    <a:pt x="167" y="500"/>
                  </a:cubicBezTo>
                  <a:cubicBezTo>
                    <a:pt x="250" y="500"/>
                    <a:pt x="333" y="429"/>
                    <a:pt x="333" y="334"/>
                  </a:cubicBezTo>
                  <a:lnTo>
                    <a:pt x="333" y="155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98" name="Google Shape;12898;p83"/>
            <p:cNvSpPr/>
            <p:nvPr/>
          </p:nvSpPr>
          <p:spPr>
            <a:xfrm>
              <a:off x="1402509" y="3493266"/>
              <a:ext cx="10688" cy="16064"/>
            </a:xfrm>
            <a:custGeom>
              <a:avLst/>
              <a:gdLst/>
              <a:ahLst/>
              <a:cxnLst/>
              <a:rect l="l" t="t" r="r" b="b"/>
              <a:pathLst>
                <a:path w="334" h="502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334"/>
                  </a:lnTo>
                  <a:cubicBezTo>
                    <a:pt x="0" y="430"/>
                    <a:pt x="72" y="501"/>
                    <a:pt x="167" y="501"/>
                  </a:cubicBezTo>
                  <a:cubicBezTo>
                    <a:pt x="262" y="501"/>
                    <a:pt x="334" y="430"/>
                    <a:pt x="334" y="334"/>
                  </a:cubicBezTo>
                  <a:lnTo>
                    <a:pt x="334" y="156"/>
                  </a:lnTo>
                  <a:cubicBezTo>
                    <a:pt x="334" y="61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99" name="Google Shape;12899;p83"/>
            <p:cNvSpPr/>
            <p:nvPr/>
          </p:nvSpPr>
          <p:spPr>
            <a:xfrm>
              <a:off x="1393357" y="3526898"/>
              <a:ext cx="15648" cy="14432"/>
            </a:xfrm>
            <a:custGeom>
              <a:avLst/>
              <a:gdLst/>
              <a:ahLst/>
              <a:cxnLst/>
              <a:rect l="l" t="t" r="r" b="b"/>
              <a:pathLst>
                <a:path w="489" h="451" extrusionOk="0">
                  <a:moveTo>
                    <a:pt x="313" y="1"/>
                  </a:moveTo>
                  <a:cubicBezTo>
                    <a:pt x="268" y="1"/>
                    <a:pt x="221" y="16"/>
                    <a:pt x="179" y="45"/>
                  </a:cubicBezTo>
                  <a:lnTo>
                    <a:pt x="60" y="164"/>
                  </a:lnTo>
                  <a:cubicBezTo>
                    <a:pt x="1" y="224"/>
                    <a:pt x="1" y="331"/>
                    <a:pt x="60" y="403"/>
                  </a:cubicBezTo>
                  <a:cubicBezTo>
                    <a:pt x="96" y="438"/>
                    <a:pt x="143" y="450"/>
                    <a:pt x="179" y="450"/>
                  </a:cubicBezTo>
                  <a:cubicBezTo>
                    <a:pt x="227" y="450"/>
                    <a:pt x="274" y="426"/>
                    <a:pt x="298" y="403"/>
                  </a:cubicBezTo>
                  <a:lnTo>
                    <a:pt x="429" y="283"/>
                  </a:lnTo>
                  <a:cubicBezTo>
                    <a:pt x="489" y="212"/>
                    <a:pt x="489" y="105"/>
                    <a:pt x="429" y="45"/>
                  </a:cubicBezTo>
                  <a:cubicBezTo>
                    <a:pt x="399" y="16"/>
                    <a:pt x="358" y="1"/>
                    <a:pt x="31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00" name="Google Shape;12900;p83"/>
            <p:cNvSpPr/>
            <p:nvPr/>
          </p:nvSpPr>
          <p:spPr>
            <a:xfrm>
              <a:off x="1402509" y="3453650"/>
              <a:ext cx="10688" cy="1603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1"/>
                    <a:pt x="167" y="501"/>
                  </a:cubicBezTo>
                  <a:cubicBezTo>
                    <a:pt x="262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01" name="Google Shape;12901;p83"/>
            <p:cNvSpPr/>
            <p:nvPr/>
          </p:nvSpPr>
          <p:spPr>
            <a:xfrm>
              <a:off x="1171629" y="3612306"/>
              <a:ext cx="15264" cy="14752"/>
            </a:xfrm>
            <a:custGeom>
              <a:avLst/>
              <a:gdLst/>
              <a:ahLst/>
              <a:cxnLst/>
              <a:rect l="l" t="t" r="r" b="b"/>
              <a:pathLst>
                <a:path w="477" h="461" extrusionOk="0">
                  <a:moveTo>
                    <a:pt x="179" y="0"/>
                  </a:moveTo>
                  <a:cubicBezTo>
                    <a:pt x="139" y="0"/>
                    <a:pt x="100" y="15"/>
                    <a:pt x="72" y="43"/>
                  </a:cubicBezTo>
                  <a:cubicBezTo>
                    <a:pt x="0" y="103"/>
                    <a:pt x="0" y="210"/>
                    <a:pt x="60" y="270"/>
                  </a:cubicBezTo>
                  <a:lnTo>
                    <a:pt x="179" y="401"/>
                  </a:lnTo>
                  <a:cubicBezTo>
                    <a:pt x="214" y="448"/>
                    <a:pt x="250" y="460"/>
                    <a:pt x="298" y="460"/>
                  </a:cubicBezTo>
                  <a:cubicBezTo>
                    <a:pt x="345" y="460"/>
                    <a:pt x="369" y="448"/>
                    <a:pt x="405" y="412"/>
                  </a:cubicBezTo>
                  <a:cubicBezTo>
                    <a:pt x="465" y="365"/>
                    <a:pt x="476" y="270"/>
                    <a:pt x="417" y="186"/>
                  </a:cubicBezTo>
                  <a:lnTo>
                    <a:pt x="298" y="55"/>
                  </a:lnTo>
                  <a:cubicBezTo>
                    <a:pt x="267" y="18"/>
                    <a:pt x="223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02" name="Google Shape;12902;p83"/>
            <p:cNvSpPr/>
            <p:nvPr/>
          </p:nvSpPr>
          <p:spPr>
            <a:xfrm>
              <a:off x="1285549" y="3548914"/>
              <a:ext cx="10304" cy="27072"/>
            </a:xfrm>
            <a:custGeom>
              <a:avLst/>
              <a:gdLst/>
              <a:ahLst/>
              <a:cxnLst/>
              <a:rect l="l" t="t" r="r" b="b"/>
              <a:pathLst>
                <a:path w="322" h="846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679"/>
                  </a:lnTo>
                  <a:cubicBezTo>
                    <a:pt x="0" y="774"/>
                    <a:pt x="72" y="846"/>
                    <a:pt x="167" y="846"/>
                  </a:cubicBezTo>
                  <a:cubicBezTo>
                    <a:pt x="250" y="846"/>
                    <a:pt x="322" y="774"/>
                    <a:pt x="322" y="679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03" name="Google Shape;12903;p83"/>
            <p:cNvSpPr/>
            <p:nvPr/>
          </p:nvSpPr>
          <p:spPr>
            <a:xfrm>
              <a:off x="1285549" y="3593490"/>
              <a:ext cx="10304" cy="27456"/>
            </a:xfrm>
            <a:custGeom>
              <a:avLst/>
              <a:gdLst/>
              <a:ahLst/>
              <a:cxnLst/>
              <a:rect l="l" t="t" r="r" b="b"/>
              <a:pathLst>
                <a:path w="322" h="858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691"/>
                  </a:lnTo>
                  <a:cubicBezTo>
                    <a:pt x="0" y="774"/>
                    <a:pt x="72" y="858"/>
                    <a:pt x="167" y="858"/>
                  </a:cubicBezTo>
                  <a:cubicBezTo>
                    <a:pt x="250" y="858"/>
                    <a:pt x="322" y="774"/>
                    <a:pt x="322" y="691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04" name="Google Shape;12904;p83"/>
            <p:cNvSpPr/>
            <p:nvPr/>
          </p:nvSpPr>
          <p:spPr>
            <a:xfrm>
              <a:off x="1285549" y="3638450"/>
              <a:ext cx="10304" cy="27072"/>
            </a:xfrm>
            <a:custGeom>
              <a:avLst/>
              <a:gdLst/>
              <a:ahLst/>
              <a:cxnLst/>
              <a:rect l="l" t="t" r="r" b="b"/>
              <a:pathLst>
                <a:path w="322" h="846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679"/>
                  </a:lnTo>
                  <a:cubicBezTo>
                    <a:pt x="0" y="774"/>
                    <a:pt x="72" y="846"/>
                    <a:pt x="167" y="846"/>
                  </a:cubicBezTo>
                  <a:cubicBezTo>
                    <a:pt x="250" y="846"/>
                    <a:pt x="322" y="774"/>
                    <a:pt x="322" y="679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05" name="Google Shape;12905;p83"/>
            <p:cNvSpPr/>
            <p:nvPr/>
          </p:nvSpPr>
          <p:spPr>
            <a:xfrm>
              <a:off x="1201325" y="3627026"/>
              <a:ext cx="16032" cy="10304"/>
            </a:xfrm>
            <a:custGeom>
              <a:avLst/>
              <a:gdLst/>
              <a:ahLst/>
              <a:cxnLst/>
              <a:rect l="l" t="t" r="r" b="b"/>
              <a:pathLst>
                <a:path w="501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334" y="322"/>
                  </a:lnTo>
                  <a:cubicBezTo>
                    <a:pt x="429" y="322"/>
                    <a:pt x="501" y="250"/>
                    <a:pt x="501" y="167"/>
                  </a:cubicBezTo>
                  <a:cubicBezTo>
                    <a:pt x="501" y="72"/>
                    <a:pt x="429" y="0"/>
                    <a:pt x="33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06" name="Google Shape;12906;p83"/>
            <p:cNvSpPr/>
            <p:nvPr/>
          </p:nvSpPr>
          <p:spPr>
            <a:xfrm>
              <a:off x="1363629" y="3537490"/>
              <a:ext cx="16032" cy="10304"/>
            </a:xfrm>
            <a:custGeom>
              <a:avLst/>
              <a:gdLst/>
              <a:ahLst/>
              <a:cxnLst/>
              <a:rect l="l" t="t" r="r" b="b"/>
              <a:pathLst>
                <a:path w="501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334" y="322"/>
                  </a:lnTo>
                  <a:cubicBezTo>
                    <a:pt x="430" y="322"/>
                    <a:pt x="501" y="250"/>
                    <a:pt x="501" y="167"/>
                  </a:cubicBezTo>
                  <a:cubicBezTo>
                    <a:pt x="501" y="72"/>
                    <a:pt x="430" y="0"/>
                    <a:pt x="33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907" name="Google Shape;12907;p83"/>
          <p:cNvSpPr/>
          <p:nvPr/>
        </p:nvSpPr>
        <p:spPr>
          <a:xfrm>
            <a:off x="2278929" y="4471789"/>
            <a:ext cx="350592" cy="472960"/>
          </a:xfrm>
          <a:custGeom>
            <a:avLst/>
            <a:gdLst/>
            <a:ahLst/>
            <a:cxnLst/>
            <a:rect l="l" t="t" r="r" b="b"/>
            <a:pathLst>
              <a:path w="8217" h="11085" extrusionOk="0">
                <a:moveTo>
                  <a:pt x="5359" y="1298"/>
                </a:moveTo>
                <a:cubicBezTo>
                  <a:pt x="5775" y="1298"/>
                  <a:pt x="6180" y="1370"/>
                  <a:pt x="6526" y="1465"/>
                </a:cubicBezTo>
                <a:cubicBezTo>
                  <a:pt x="6728" y="1524"/>
                  <a:pt x="6930" y="1584"/>
                  <a:pt x="7085" y="1643"/>
                </a:cubicBezTo>
                <a:cubicBezTo>
                  <a:pt x="7004" y="1642"/>
                  <a:pt x="6923" y="1641"/>
                  <a:pt x="6842" y="1641"/>
                </a:cubicBezTo>
                <a:cubicBezTo>
                  <a:pt x="6387" y="1641"/>
                  <a:pt x="5932" y="1671"/>
                  <a:pt x="5478" y="1762"/>
                </a:cubicBezTo>
                <a:cubicBezTo>
                  <a:pt x="4811" y="1881"/>
                  <a:pt x="4144" y="2108"/>
                  <a:pt x="3513" y="2405"/>
                </a:cubicBezTo>
                <a:cubicBezTo>
                  <a:pt x="3489" y="2417"/>
                  <a:pt x="3454" y="2429"/>
                  <a:pt x="3418" y="2441"/>
                </a:cubicBezTo>
                <a:cubicBezTo>
                  <a:pt x="3394" y="2262"/>
                  <a:pt x="3442" y="1941"/>
                  <a:pt x="3835" y="1703"/>
                </a:cubicBezTo>
                <a:cubicBezTo>
                  <a:pt x="4323" y="1405"/>
                  <a:pt x="4859" y="1298"/>
                  <a:pt x="5359" y="1298"/>
                </a:cubicBezTo>
                <a:close/>
                <a:moveTo>
                  <a:pt x="1537" y="298"/>
                </a:moveTo>
                <a:cubicBezTo>
                  <a:pt x="1465" y="679"/>
                  <a:pt x="1406" y="1179"/>
                  <a:pt x="1406" y="1715"/>
                </a:cubicBezTo>
                <a:cubicBezTo>
                  <a:pt x="1406" y="2251"/>
                  <a:pt x="1453" y="2763"/>
                  <a:pt x="1537" y="3132"/>
                </a:cubicBezTo>
                <a:cubicBezTo>
                  <a:pt x="1465" y="3144"/>
                  <a:pt x="1406" y="3203"/>
                  <a:pt x="1406" y="3298"/>
                </a:cubicBezTo>
                <a:cubicBezTo>
                  <a:pt x="1406" y="3382"/>
                  <a:pt x="1477" y="3453"/>
                  <a:pt x="1573" y="3453"/>
                </a:cubicBezTo>
                <a:cubicBezTo>
                  <a:pt x="1668" y="3453"/>
                  <a:pt x="1751" y="3548"/>
                  <a:pt x="1751" y="3632"/>
                </a:cubicBezTo>
                <a:cubicBezTo>
                  <a:pt x="1751" y="3739"/>
                  <a:pt x="1656" y="3822"/>
                  <a:pt x="1573" y="3822"/>
                </a:cubicBezTo>
                <a:lnTo>
                  <a:pt x="525" y="3822"/>
                </a:lnTo>
                <a:cubicBezTo>
                  <a:pt x="418" y="3822"/>
                  <a:pt x="346" y="3727"/>
                  <a:pt x="346" y="3632"/>
                </a:cubicBezTo>
                <a:cubicBezTo>
                  <a:pt x="346" y="3536"/>
                  <a:pt x="441" y="3453"/>
                  <a:pt x="525" y="3453"/>
                </a:cubicBezTo>
                <a:lnTo>
                  <a:pt x="870" y="3453"/>
                </a:lnTo>
                <a:cubicBezTo>
                  <a:pt x="953" y="3453"/>
                  <a:pt x="1037" y="3382"/>
                  <a:pt x="1037" y="3298"/>
                </a:cubicBezTo>
                <a:cubicBezTo>
                  <a:pt x="1037" y="3203"/>
                  <a:pt x="953" y="3132"/>
                  <a:pt x="870" y="3132"/>
                </a:cubicBezTo>
                <a:lnTo>
                  <a:pt x="560" y="3132"/>
                </a:lnTo>
                <a:cubicBezTo>
                  <a:pt x="632" y="2763"/>
                  <a:pt x="691" y="2251"/>
                  <a:pt x="691" y="1715"/>
                </a:cubicBezTo>
                <a:cubicBezTo>
                  <a:pt x="691" y="1179"/>
                  <a:pt x="644" y="679"/>
                  <a:pt x="560" y="298"/>
                </a:cubicBezTo>
                <a:close/>
                <a:moveTo>
                  <a:pt x="4723" y="3566"/>
                </a:moveTo>
                <a:cubicBezTo>
                  <a:pt x="5218" y="3566"/>
                  <a:pt x="5698" y="3690"/>
                  <a:pt x="6168" y="3953"/>
                </a:cubicBezTo>
                <a:cubicBezTo>
                  <a:pt x="6692" y="4251"/>
                  <a:pt x="7073" y="4715"/>
                  <a:pt x="7299" y="5346"/>
                </a:cubicBezTo>
                <a:cubicBezTo>
                  <a:pt x="7383" y="5608"/>
                  <a:pt x="7430" y="5846"/>
                  <a:pt x="7466" y="6001"/>
                </a:cubicBezTo>
                <a:cubicBezTo>
                  <a:pt x="6823" y="5763"/>
                  <a:pt x="5049" y="5013"/>
                  <a:pt x="3978" y="3656"/>
                </a:cubicBezTo>
                <a:cubicBezTo>
                  <a:pt x="4230" y="3596"/>
                  <a:pt x="4478" y="3566"/>
                  <a:pt x="4723" y="3566"/>
                </a:cubicBezTo>
                <a:close/>
                <a:moveTo>
                  <a:pt x="1537" y="4144"/>
                </a:moveTo>
                <a:cubicBezTo>
                  <a:pt x="1465" y="4513"/>
                  <a:pt x="1406" y="5025"/>
                  <a:pt x="1406" y="5561"/>
                </a:cubicBezTo>
                <a:cubicBezTo>
                  <a:pt x="1406" y="6096"/>
                  <a:pt x="1453" y="6596"/>
                  <a:pt x="1537" y="6977"/>
                </a:cubicBezTo>
                <a:lnTo>
                  <a:pt x="560" y="6977"/>
                </a:lnTo>
                <a:cubicBezTo>
                  <a:pt x="632" y="6596"/>
                  <a:pt x="691" y="6096"/>
                  <a:pt x="691" y="5561"/>
                </a:cubicBezTo>
                <a:cubicBezTo>
                  <a:pt x="691" y="5025"/>
                  <a:pt x="632" y="4513"/>
                  <a:pt x="560" y="4144"/>
                </a:cubicBezTo>
                <a:close/>
                <a:moveTo>
                  <a:pt x="1573" y="7299"/>
                </a:moveTo>
                <a:cubicBezTo>
                  <a:pt x="1656" y="7299"/>
                  <a:pt x="1751" y="7370"/>
                  <a:pt x="1751" y="7477"/>
                </a:cubicBezTo>
                <a:cubicBezTo>
                  <a:pt x="1751" y="7585"/>
                  <a:pt x="1656" y="7656"/>
                  <a:pt x="1573" y="7656"/>
                </a:cubicBezTo>
                <a:lnTo>
                  <a:pt x="525" y="7656"/>
                </a:lnTo>
                <a:cubicBezTo>
                  <a:pt x="418" y="7656"/>
                  <a:pt x="346" y="7573"/>
                  <a:pt x="346" y="7477"/>
                </a:cubicBezTo>
                <a:cubicBezTo>
                  <a:pt x="346" y="7394"/>
                  <a:pt x="441" y="7299"/>
                  <a:pt x="525" y="7299"/>
                </a:cubicBezTo>
                <a:close/>
                <a:moveTo>
                  <a:pt x="3966" y="5310"/>
                </a:moveTo>
                <a:cubicBezTo>
                  <a:pt x="5049" y="6751"/>
                  <a:pt x="6109" y="7489"/>
                  <a:pt x="6526" y="7751"/>
                </a:cubicBezTo>
                <a:lnTo>
                  <a:pt x="5466" y="8799"/>
                </a:lnTo>
                <a:cubicBezTo>
                  <a:pt x="4251" y="7799"/>
                  <a:pt x="3501" y="6156"/>
                  <a:pt x="3311" y="5680"/>
                </a:cubicBezTo>
                <a:lnTo>
                  <a:pt x="3966" y="5310"/>
                </a:lnTo>
                <a:close/>
                <a:moveTo>
                  <a:pt x="1525" y="7989"/>
                </a:moveTo>
                <a:cubicBezTo>
                  <a:pt x="1453" y="8358"/>
                  <a:pt x="1394" y="8859"/>
                  <a:pt x="1394" y="9394"/>
                </a:cubicBezTo>
                <a:cubicBezTo>
                  <a:pt x="1406" y="9930"/>
                  <a:pt x="1453" y="10442"/>
                  <a:pt x="1525" y="10811"/>
                </a:cubicBezTo>
                <a:lnTo>
                  <a:pt x="537" y="10811"/>
                </a:lnTo>
                <a:cubicBezTo>
                  <a:pt x="608" y="10442"/>
                  <a:pt x="668" y="9930"/>
                  <a:pt x="668" y="9394"/>
                </a:cubicBezTo>
                <a:cubicBezTo>
                  <a:pt x="668" y="8859"/>
                  <a:pt x="632" y="8358"/>
                  <a:pt x="537" y="7989"/>
                </a:cubicBezTo>
                <a:close/>
                <a:moveTo>
                  <a:pt x="346" y="0"/>
                </a:moveTo>
                <a:cubicBezTo>
                  <a:pt x="299" y="0"/>
                  <a:pt x="239" y="36"/>
                  <a:pt x="215" y="60"/>
                </a:cubicBezTo>
                <a:cubicBezTo>
                  <a:pt x="179" y="107"/>
                  <a:pt x="168" y="155"/>
                  <a:pt x="179" y="215"/>
                </a:cubicBezTo>
                <a:cubicBezTo>
                  <a:pt x="287" y="560"/>
                  <a:pt x="346" y="1119"/>
                  <a:pt x="346" y="1727"/>
                </a:cubicBezTo>
                <a:cubicBezTo>
                  <a:pt x="346" y="2346"/>
                  <a:pt x="287" y="2905"/>
                  <a:pt x="179" y="3251"/>
                </a:cubicBezTo>
                <a:cubicBezTo>
                  <a:pt x="84" y="3334"/>
                  <a:pt x="1" y="3489"/>
                  <a:pt x="1" y="3632"/>
                </a:cubicBezTo>
                <a:cubicBezTo>
                  <a:pt x="1" y="3786"/>
                  <a:pt x="84" y="3929"/>
                  <a:pt x="179" y="4025"/>
                </a:cubicBezTo>
                <a:cubicBezTo>
                  <a:pt x="287" y="4370"/>
                  <a:pt x="346" y="4929"/>
                  <a:pt x="346" y="5549"/>
                </a:cubicBezTo>
                <a:cubicBezTo>
                  <a:pt x="346" y="6156"/>
                  <a:pt x="287" y="6715"/>
                  <a:pt x="179" y="7061"/>
                </a:cubicBezTo>
                <a:cubicBezTo>
                  <a:pt x="84" y="7156"/>
                  <a:pt x="1" y="7299"/>
                  <a:pt x="1" y="7454"/>
                </a:cubicBezTo>
                <a:cubicBezTo>
                  <a:pt x="1" y="7596"/>
                  <a:pt x="84" y="7751"/>
                  <a:pt x="179" y="7835"/>
                </a:cubicBezTo>
                <a:cubicBezTo>
                  <a:pt x="287" y="8180"/>
                  <a:pt x="346" y="8739"/>
                  <a:pt x="346" y="9359"/>
                </a:cubicBezTo>
                <a:cubicBezTo>
                  <a:pt x="346" y="9966"/>
                  <a:pt x="287" y="10525"/>
                  <a:pt x="179" y="10871"/>
                </a:cubicBezTo>
                <a:cubicBezTo>
                  <a:pt x="168" y="10918"/>
                  <a:pt x="179" y="10978"/>
                  <a:pt x="215" y="11025"/>
                </a:cubicBezTo>
                <a:cubicBezTo>
                  <a:pt x="239" y="11061"/>
                  <a:pt x="287" y="11085"/>
                  <a:pt x="346" y="11085"/>
                </a:cubicBezTo>
                <a:lnTo>
                  <a:pt x="1751" y="11085"/>
                </a:lnTo>
                <a:cubicBezTo>
                  <a:pt x="1787" y="11085"/>
                  <a:pt x="1846" y="11049"/>
                  <a:pt x="1882" y="11025"/>
                </a:cubicBezTo>
                <a:cubicBezTo>
                  <a:pt x="1906" y="10978"/>
                  <a:pt x="1930" y="10930"/>
                  <a:pt x="1906" y="10871"/>
                </a:cubicBezTo>
                <a:cubicBezTo>
                  <a:pt x="1799" y="10525"/>
                  <a:pt x="1739" y="9966"/>
                  <a:pt x="1739" y="9359"/>
                </a:cubicBezTo>
                <a:cubicBezTo>
                  <a:pt x="1739" y="8739"/>
                  <a:pt x="1799" y="8180"/>
                  <a:pt x="1906" y="7835"/>
                </a:cubicBezTo>
                <a:cubicBezTo>
                  <a:pt x="2013" y="7751"/>
                  <a:pt x="2084" y="7596"/>
                  <a:pt x="2084" y="7454"/>
                </a:cubicBezTo>
                <a:cubicBezTo>
                  <a:pt x="2084" y="7299"/>
                  <a:pt x="2013" y="7156"/>
                  <a:pt x="1906" y="7061"/>
                </a:cubicBezTo>
                <a:cubicBezTo>
                  <a:pt x="1799" y="6715"/>
                  <a:pt x="1739" y="6156"/>
                  <a:pt x="1739" y="5549"/>
                </a:cubicBezTo>
                <a:cubicBezTo>
                  <a:pt x="1739" y="5346"/>
                  <a:pt x="1739" y="5156"/>
                  <a:pt x="1763" y="4977"/>
                </a:cubicBezTo>
                <a:cubicBezTo>
                  <a:pt x="1882" y="4846"/>
                  <a:pt x="2299" y="4453"/>
                  <a:pt x="2870" y="4120"/>
                </a:cubicBezTo>
                <a:lnTo>
                  <a:pt x="3347" y="5287"/>
                </a:lnTo>
                <a:lnTo>
                  <a:pt x="3037" y="5465"/>
                </a:lnTo>
                <a:cubicBezTo>
                  <a:pt x="2966" y="5513"/>
                  <a:pt x="2930" y="5584"/>
                  <a:pt x="2966" y="5668"/>
                </a:cubicBezTo>
                <a:cubicBezTo>
                  <a:pt x="2989" y="5751"/>
                  <a:pt x="3823" y="7942"/>
                  <a:pt x="5394" y="9144"/>
                </a:cubicBezTo>
                <a:cubicBezTo>
                  <a:pt x="5418" y="9180"/>
                  <a:pt x="5454" y="9180"/>
                  <a:pt x="5490" y="9180"/>
                </a:cubicBezTo>
                <a:cubicBezTo>
                  <a:pt x="5537" y="9180"/>
                  <a:pt x="5585" y="9156"/>
                  <a:pt x="5609" y="9132"/>
                </a:cubicBezTo>
                <a:lnTo>
                  <a:pt x="6918" y="7823"/>
                </a:lnTo>
                <a:cubicBezTo>
                  <a:pt x="6954" y="7787"/>
                  <a:pt x="6978" y="7727"/>
                  <a:pt x="6966" y="7692"/>
                </a:cubicBezTo>
                <a:cubicBezTo>
                  <a:pt x="6954" y="7644"/>
                  <a:pt x="6918" y="7596"/>
                  <a:pt x="6883" y="7573"/>
                </a:cubicBezTo>
                <a:cubicBezTo>
                  <a:pt x="6883" y="7573"/>
                  <a:pt x="6537" y="7394"/>
                  <a:pt x="6049" y="6989"/>
                </a:cubicBezTo>
                <a:cubicBezTo>
                  <a:pt x="5585" y="6620"/>
                  <a:pt x="4871" y="5965"/>
                  <a:pt x="4156" y="4989"/>
                </a:cubicBezTo>
                <a:cubicBezTo>
                  <a:pt x="4128" y="4946"/>
                  <a:pt x="4078" y="4925"/>
                  <a:pt x="4029" y="4925"/>
                </a:cubicBezTo>
                <a:cubicBezTo>
                  <a:pt x="3997" y="4925"/>
                  <a:pt x="3966" y="4934"/>
                  <a:pt x="3942" y="4953"/>
                </a:cubicBezTo>
                <a:lnTo>
                  <a:pt x="3644" y="5132"/>
                </a:lnTo>
                <a:lnTo>
                  <a:pt x="3168" y="3965"/>
                </a:lnTo>
                <a:cubicBezTo>
                  <a:pt x="3335" y="3894"/>
                  <a:pt x="3501" y="3822"/>
                  <a:pt x="3668" y="3763"/>
                </a:cubicBezTo>
                <a:cubicBezTo>
                  <a:pt x="4359" y="4691"/>
                  <a:pt x="5394" y="5370"/>
                  <a:pt x="6133" y="5751"/>
                </a:cubicBezTo>
                <a:cubicBezTo>
                  <a:pt x="6954" y="6180"/>
                  <a:pt x="7597" y="6394"/>
                  <a:pt x="7621" y="6406"/>
                </a:cubicBezTo>
                <a:cubicBezTo>
                  <a:pt x="7645" y="6406"/>
                  <a:pt x="7657" y="6418"/>
                  <a:pt x="7669" y="6418"/>
                </a:cubicBezTo>
                <a:cubicBezTo>
                  <a:pt x="7704" y="6418"/>
                  <a:pt x="7740" y="6406"/>
                  <a:pt x="7776" y="6394"/>
                </a:cubicBezTo>
                <a:cubicBezTo>
                  <a:pt x="7823" y="6358"/>
                  <a:pt x="7835" y="6299"/>
                  <a:pt x="7835" y="6263"/>
                </a:cubicBezTo>
                <a:cubicBezTo>
                  <a:pt x="7835" y="6239"/>
                  <a:pt x="7811" y="5811"/>
                  <a:pt x="7633" y="5275"/>
                </a:cubicBezTo>
                <a:cubicBezTo>
                  <a:pt x="7383" y="4560"/>
                  <a:pt x="6942" y="4013"/>
                  <a:pt x="6359" y="3679"/>
                </a:cubicBezTo>
                <a:cubicBezTo>
                  <a:pt x="5848" y="3401"/>
                  <a:pt x="5309" y="3261"/>
                  <a:pt x="4754" y="3261"/>
                </a:cubicBezTo>
                <a:cubicBezTo>
                  <a:pt x="4171" y="3261"/>
                  <a:pt x="3570" y="3416"/>
                  <a:pt x="2966" y="3727"/>
                </a:cubicBezTo>
                <a:cubicBezTo>
                  <a:pt x="2477" y="3977"/>
                  <a:pt x="2084" y="4275"/>
                  <a:pt x="1834" y="4501"/>
                </a:cubicBezTo>
                <a:cubicBezTo>
                  <a:pt x="1858" y="4322"/>
                  <a:pt x="1894" y="4179"/>
                  <a:pt x="1918" y="4060"/>
                </a:cubicBezTo>
                <a:cubicBezTo>
                  <a:pt x="2013" y="3977"/>
                  <a:pt x="2073" y="3858"/>
                  <a:pt x="2096" y="3739"/>
                </a:cubicBezTo>
                <a:cubicBezTo>
                  <a:pt x="2263" y="3608"/>
                  <a:pt x="2811" y="3132"/>
                  <a:pt x="3692" y="2715"/>
                </a:cubicBezTo>
                <a:cubicBezTo>
                  <a:pt x="4299" y="2429"/>
                  <a:pt x="4930" y="2227"/>
                  <a:pt x="5585" y="2108"/>
                </a:cubicBezTo>
                <a:cubicBezTo>
                  <a:pt x="6017" y="2024"/>
                  <a:pt x="6460" y="1982"/>
                  <a:pt x="6905" y="1982"/>
                </a:cubicBezTo>
                <a:cubicBezTo>
                  <a:pt x="7282" y="1982"/>
                  <a:pt x="7661" y="2012"/>
                  <a:pt x="8038" y="2072"/>
                </a:cubicBezTo>
                <a:cubicBezTo>
                  <a:pt x="8050" y="2076"/>
                  <a:pt x="8063" y="2078"/>
                  <a:pt x="8076" y="2078"/>
                </a:cubicBezTo>
                <a:cubicBezTo>
                  <a:pt x="8137" y="2078"/>
                  <a:pt x="8197" y="2036"/>
                  <a:pt x="8216" y="1977"/>
                </a:cubicBezTo>
                <a:cubicBezTo>
                  <a:pt x="8204" y="1870"/>
                  <a:pt x="8180" y="1798"/>
                  <a:pt x="8121" y="1751"/>
                </a:cubicBezTo>
                <a:cubicBezTo>
                  <a:pt x="8085" y="1727"/>
                  <a:pt x="7478" y="1381"/>
                  <a:pt x="6609" y="1155"/>
                </a:cubicBezTo>
                <a:cubicBezTo>
                  <a:pt x="6168" y="1040"/>
                  <a:pt x="5744" y="982"/>
                  <a:pt x="5346" y="982"/>
                </a:cubicBezTo>
                <a:cubicBezTo>
                  <a:pt x="4713" y="982"/>
                  <a:pt x="4143" y="1129"/>
                  <a:pt x="3668" y="1429"/>
                </a:cubicBezTo>
                <a:cubicBezTo>
                  <a:pt x="3097" y="1786"/>
                  <a:pt x="3049" y="2310"/>
                  <a:pt x="3120" y="2608"/>
                </a:cubicBezTo>
                <a:cubicBezTo>
                  <a:pt x="2596" y="2894"/>
                  <a:pt x="2204" y="3179"/>
                  <a:pt x="2001" y="3358"/>
                </a:cubicBezTo>
                <a:cubicBezTo>
                  <a:pt x="1965" y="3310"/>
                  <a:pt x="1942" y="3286"/>
                  <a:pt x="1906" y="3251"/>
                </a:cubicBezTo>
                <a:cubicBezTo>
                  <a:pt x="1799" y="2905"/>
                  <a:pt x="1739" y="2346"/>
                  <a:pt x="1739" y="1727"/>
                </a:cubicBezTo>
                <a:cubicBezTo>
                  <a:pt x="1739" y="1119"/>
                  <a:pt x="1799" y="560"/>
                  <a:pt x="1906" y="215"/>
                </a:cubicBezTo>
                <a:cubicBezTo>
                  <a:pt x="1930" y="167"/>
                  <a:pt x="1906" y="107"/>
                  <a:pt x="1882" y="60"/>
                </a:cubicBezTo>
                <a:cubicBezTo>
                  <a:pt x="1846" y="24"/>
                  <a:pt x="1799" y="0"/>
                  <a:pt x="1751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908" name="Google Shape;12908;p83"/>
          <p:cNvGrpSpPr/>
          <p:nvPr/>
        </p:nvGrpSpPr>
        <p:grpSpPr>
          <a:xfrm>
            <a:off x="3726738" y="4470125"/>
            <a:ext cx="384597" cy="476160"/>
            <a:chOff x="2795053" y="3352594"/>
            <a:chExt cx="288448" cy="357120"/>
          </a:xfrm>
          <a:solidFill>
            <a:srgbClr val="D2DE00"/>
          </a:solidFill>
        </p:grpSpPr>
        <p:sp>
          <p:nvSpPr>
            <p:cNvPr id="12909" name="Google Shape;12909;p83"/>
            <p:cNvSpPr/>
            <p:nvPr/>
          </p:nvSpPr>
          <p:spPr>
            <a:xfrm>
              <a:off x="2839629" y="3550386"/>
              <a:ext cx="19840" cy="16448"/>
            </a:xfrm>
            <a:custGeom>
              <a:avLst/>
              <a:gdLst/>
              <a:ahLst/>
              <a:cxnLst/>
              <a:rect l="l" t="t" r="r" b="b"/>
              <a:pathLst>
                <a:path w="620" h="514" extrusionOk="0">
                  <a:moveTo>
                    <a:pt x="443" y="1"/>
                  </a:moveTo>
                  <a:cubicBezTo>
                    <a:pt x="413" y="1"/>
                    <a:pt x="383" y="9"/>
                    <a:pt x="358" y="26"/>
                  </a:cubicBezTo>
                  <a:lnTo>
                    <a:pt x="84" y="216"/>
                  </a:lnTo>
                  <a:cubicBezTo>
                    <a:pt x="13" y="264"/>
                    <a:pt x="1" y="371"/>
                    <a:pt x="36" y="442"/>
                  </a:cubicBezTo>
                  <a:cubicBezTo>
                    <a:pt x="72" y="490"/>
                    <a:pt x="132" y="514"/>
                    <a:pt x="179" y="514"/>
                  </a:cubicBezTo>
                  <a:cubicBezTo>
                    <a:pt x="203" y="514"/>
                    <a:pt x="239" y="502"/>
                    <a:pt x="263" y="490"/>
                  </a:cubicBezTo>
                  <a:lnTo>
                    <a:pt x="537" y="300"/>
                  </a:lnTo>
                  <a:cubicBezTo>
                    <a:pt x="608" y="240"/>
                    <a:pt x="620" y="145"/>
                    <a:pt x="572" y="73"/>
                  </a:cubicBezTo>
                  <a:cubicBezTo>
                    <a:pt x="549" y="27"/>
                    <a:pt x="496" y="1"/>
                    <a:pt x="44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10" name="Google Shape;12910;p83"/>
            <p:cNvSpPr/>
            <p:nvPr/>
          </p:nvSpPr>
          <p:spPr>
            <a:xfrm>
              <a:off x="2865165" y="3511410"/>
              <a:ext cx="50688" cy="37536"/>
            </a:xfrm>
            <a:custGeom>
              <a:avLst/>
              <a:gdLst/>
              <a:ahLst/>
              <a:cxnLst/>
              <a:rect l="l" t="t" r="r" b="b"/>
              <a:pathLst>
                <a:path w="1584" h="1173" extrusionOk="0">
                  <a:moveTo>
                    <a:pt x="1395" y="1"/>
                  </a:moveTo>
                  <a:cubicBezTo>
                    <a:pt x="1361" y="1"/>
                    <a:pt x="1327" y="10"/>
                    <a:pt x="1298" y="29"/>
                  </a:cubicBezTo>
                  <a:lnTo>
                    <a:pt x="96" y="875"/>
                  </a:lnTo>
                  <a:cubicBezTo>
                    <a:pt x="12" y="922"/>
                    <a:pt x="0" y="1018"/>
                    <a:pt x="48" y="1101"/>
                  </a:cubicBezTo>
                  <a:cubicBezTo>
                    <a:pt x="72" y="1137"/>
                    <a:pt x="131" y="1172"/>
                    <a:pt x="179" y="1172"/>
                  </a:cubicBezTo>
                  <a:cubicBezTo>
                    <a:pt x="215" y="1172"/>
                    <a:pt x="239" y="1160"/>
                    <a:pt x="274" y="1137"/>
                  </a:cubicBezTo>
                  <a:lnTo>
                    <a:pt x="1477" y="291"/>
                  </a:lnTo>
                  <a:cubicBezTo>
                    <a:pt x="1548" y="232"/>
                    <a:pt x="1584" y="125"/>
                    <a:pt x="1524" y="65"/>
                  </a:cubicBezTo>
                  <a:cubicBezTo>
                    <a:pt x="1496" y="22"/>
                    <a:pt x="1446" y="1"/>
                    <a:pt x="139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11" name="Google Shape;12911;p83"/>
            <p:cNvSpPr/>
            <p:nvPr/>
          </p:nvSpPr>
          <p:spPr>
            <a:xfrm>
              <a:off x="2795053" y="3352594"/>
              <a:ext cx="288448" cy="357120"/>
            </a:xfrm>
            <a:custGeom>
              <a:avLst/>
              <a:gdLst/>
              <a:ahLst/>
              <a:cxnLst/>
              <a:rect l="l" t="t" r="r" b="b"/>
              <a:pathLst>
                <a:path w="9014" h="11160" extrusionOk="0">
                  <a:moveTo>
                    <a:pt x="3311" y="361"/>
                  </a:moveTo>
                  <a:cubicBezTo>
                    <a:pt x="3465" y="361"/>
                    <a:pt x="3620" y="385"/>
                    <a:pt x="3763" y="468"/>
                  </a:cubicBezTo>
                  <a:cubicBezTo>
                    <a:pt x="4454" y="825"/>
                    <a:pt x="4585" y="1861"/>
                    <a:pt x="4573" y="2682"/>
                  </a:cubicBezTo>
                  <a:cubicBezTo>
                    <a:pt x="4561" y="3278"/>
                    <a:pt x="4477" y="3837"/>
                    <a:pt x="4418" y="4171"/>
                  </a:cubicBezTo>
                  <a:cubicBezTo>
                    <a:pt x="4398" y="4220"/>
                    <a:pt x="4355" y="4260"/>
                    <a:pt x="4300" y="4260"/>
                  </a:cubicBezTo>
                  <a:cubicBezTo>
                    <a:pt x="4288" y="4260"/>
                    <a:pt x="4276" y="4258"/>
                    <a:pt x="4263" y="4254"/>
                  </a:cubicBezTo>
                  <a:cubicBezTo>
                    <a:pt x="3930" y="4195"/>
                    <a:pt x="3382" y="4099"/>
                    <a:pt x="2811" y="3885"/>
                  </a:cubicBezTo>
                  <a:cubicBezTo>
                    <a:pt x="2037" y="3623"/>
                    <a:pt x="1120" y="3147"/>
                    <a:pt x="1013" y="2385"/>
                  </a:cubicBezTo>
                  <a:cubicBezTo>
                    <a:pt x="989" y="2111"/>
                    <a:pt x="1060" y="1849"/>
                    <a:pt x="1227" y="1623"/>
                  </a:cubicBezTo>
                  <a:cubicBezTo>
                    <a:pt x="1465" y="1325"/>
                    <a:pt x="1739" y="1218"/>
                    <a:pt x="1953" y="1206"/>
                  </a:cubicBezTo>
                  <a:cubicBezTo>
                    <a:pt x="2120" y="1194"/>
                    <a:pt x="2263" y="1087"/>
                    <a:pt x="2334" y="944"/>
                  </a:cubicBezTo>
                  <a:cubicBezTo>
                    <a:pt x="2430" y="766"/>
                    <a:pt x="2620" y="527"/>
                    <a:pt x="2977" y="408"/>
                  </a:cubicBezTo>
                  <a:cubicBezTo>
                    <a:pt x="3084" y="373"/>
                    <a:pt x="3192" y="361"/>
                    <a:pt x="3311" y="361"/>
                  </a:cubicBezTo>
                  <a:close/>
                  <a:moveTo>
                    <a:pt x="6699" y="947"/>
                  </a:moveTo>
                  <a:cubicBezTo>
                    <a:pt x="6925" y="947"/>
                    <a:pt x="7145" y="1020"/>
                    <a:pt x="7323" y="1158"/>
                  </a:cubicBezTo>
                  <a:cubicBezTo>
                    <a:pt x="7621" y="1397"/>
                    <a:pt x="7728" y="1682"/>
                    <a:pt x="7740" y="1885"/>
                  </a:cubicBezTo>
                  <a:cubicBezTo>
                    <a:pt x="7752" y="2051"/>
                    <a:pt x="7859" y="2206"/>
                    <a:pt x="8014" y="2278"/>
                  </a:cubicBezTo>
                  <a:cubicBezTo>
                    <a:pt x="8192" y="2361"/>
                    <a:pt x="8430" y="2563"/>
                    <a:pt x="8549" y="2921"/>
                  </a:cubicBezTo>
                  <a:cubicBezTo>
                    <a:pt x="8668" y="3183"/>
                    <a:pt x="8645" y="3468"/>
                    <a:pt x="8514" y="3706"/>
                  </a:cubicBezTo>
                  <a:cubicBezTo>
                    <a:pt x="8171" y="4370"/>
                    <a:pt x="7201" y="4517"/>
                    <a:pt x="6397" y="4517"/>
                  </a:cubicBezTo>
                  <a:cubicBezTo>
                    <a:pt x="6364" y="4517"/>
                    <a:pt x="6331" y="4517"/>
                    <a:pt x="6299" y="4516"/>
                  </a:cubicBezTo>
                  <a:cubicBezTo>
                    <a:pt x="5704" y="4492"/>
                    <a:pt x="5144" y="4421"/>
                    <a:pt x="4811" y="4361"/>
                  </a:cubicBezTo>
                  <a:cubicBezTo>
                    <a:pt x="4739" y="4349"/>
                    <a:pt x="4692" y="4290"/>
                    <a:pt x="4704" y="4218"/>
                  </a:cubicBezTo>
                  <a:cubicBezTo>
                    <a:pt x="4763" y="3885"/>
                    <a:pt x="4870" y="3337"/>
                    <a:pt x="5061" y="2766"/>
                  </a:cubicBezTo>
                  <a:cubicBezTo>
                    <a:pt x="5335" y="1992"/>
                    <a:pt x="5811" y="1051"/>
                    <a:pt x="6561" y="956"/>
                  </a:cubicBezTo>
                  <a:cubicBezTo>
                    <a:pt x="6607" y="950"/>
                    <a:pt x="6653" y="947"/>
                    <a:pt x="6699" y="947"/>
                  </a:cubicBezTo>
                  <a:close/>
                  <a:moveTo>
                    <a:pt x="2739" y="4433"/>
                  </a:moveTo>
                  <a:cubicBezTo>
                    <a:pt x="3334" y="4457"/>
                    <a:pt x="3906" y="4528"/>
                    <a:pt x="4227" y="4587"/>
                  </a:cubicBezTo>
                  <a:cubicBezTo>
                    <a:pt x="4231" y="4587"/>
                    <a:pt x="4234" y="4586"/>
                    <a:pt x="4238" y="4586"/>
                  </a:cubicBezTo>
                  <a:cubicBezTo>
                    <a:pt x="4282" y="4586"/>
                    <a:pt x="4323" y="4652"/>
                    <a:pt x="4323" y="4718"/>
                  </a:cubicBezTo>
                  <a:cubicBezTo>
                    <a:pt x="4263" y="5052"/>
                    <a:pt x="4156" y="5600"/>
                    <a:pt x="3965" y="6159"/>
                  </a:cubicBezTo>
                  <a:cubicBezTo>
                    <a:pt x="3692" y="6933"/>
                    <a:pt x="3215" y="7874"/>
                    <a:pt x="2465" y="7981"/>
                  </a:cubicBezTo>
                  <a:cubicBezTo>
                    <a:pt x="2431" y="7984"/>
                    <a:pt x="2397" y="7985"/>
                    <a:pt x="2363" y="7985"/>
                  </a:cubicBezTo>
                  <a:cubicBezTo>
                    <a:pt x="2127" y="7985"/>
                    <a:pt x="1901" y="7912"/>
                    <a:pt x="1703" y="7766"/>
                  </a:cubicBezTo>
                  <a:cubicBezTo>
                    <a:pt x="1406" y="7528"/>
                    <a:pt x="1298" y="7254"/>
                    <a:pt x="1287" y="7040"/>
                  </a:cubicBezTo>
                  <a:cubicBezTo>
                    <a:pt x="1275" y="6873"/>
                    <a:pt x="1168" y="6731"/>
                    <a:pt x="1013" y="6659"/>
                  </a:cubicBezTo>
                  <a:cubicBezTo>
                    <a:pt x="834" y="6564"/>
                    <a:pt x="596" y="6373"/>
                    <a:pt x="477" y="6016"/>
                  </a:cubicBezTo>
                  <a:cubicBezTo>
                    <a:pt x="394" y="5742"/>
                    <a:pt x="417" y="5469"/>
                    <a:pt x="536" y="5242"/>
                  </a:cubicBezTo>
                  <a:cubicBezTo>
                    <a:pt x="882" y="4587"/>
                    <a:pt x="1870" y="4433"/>
                    <a:pt x="2656" y="4433"/>
                  </a:cubicBezTo>
                  <a:close/>
                  <a:moveTo>
                    <a:pt x="4757" y="4645"/>
                  </a:moveTo>
                  <a:cubicBezTo>
                    <a:pt x="4767" y="4645"/>
                    <a:pt x="4777" y="4646"/>
                    <a:pt x="4787" y="4647"/>
                  </a:cubicBezTo>
                  <a:cubicBezTo>
                    <a:pt x="5108" y="4707"/>
                    <a:pt x="5656" y="4814"/>
                    <a:pt x="6228" y="5016"/>
                  </a:cubicBezTo>
                  <a:cubicBezTo>
                    <a:pt x="6990" y="5302"/>
                    <a:pt x="7918" y="5778"/>
                    <a:pt x="8026" y="6540"/>
                  </a:cubicBezTo>
                  <a:cubicBezTo>
                    <a:pt x="8061" y="6802"/>
                    <a:pt x="7978" y="7076"/>
                    <a:pt x="7823" y="7290"/>
                  </a:cubicBezTo>
                  <a:cubicBezTo>
                    <a:pt x="7585" y="7588"/>
                    <a:pt x="7299" y="7695"/>
                    <a:pt x="7085" y="7707"/>
                  </a:cubicBezTo>
                  <a:cubicBezTo>
                    <a:pt x="6930" y="7731"/>
                    <a:pt x="6775" y="7826"/>
                    <a:pt x="6704" y="7981"/>
                  </a:cubicBezTo>
                  <a:cubicBezTo>
                    <a:pt x="6609" y="8159"/>
                    <a:pt x="6418" y="8397"/>
                    <a:pt x="6061" y="8517"/>
                  </a:cubicBezTo>
                  <a:cubicBezTo>
                    <a:pt x="5957" y="8550"/>
                    <a:pt x="5849" y="8566"/>
                    <a:pt x="5742" y="8566"/>
                  </a:cubicBezTo>
                  <a:cubicBezTo>
                    <a:pt x="5581" y="8566"/>
                    <a:pt x="5423" y="8529"/>
                    <a:pt x="5287" y="8457"/>
                  </a:cubicBezTo>
                  <a:cubicBezTo>
                    <a:pt x="4608" y="8100"/>
                    <a:pt x="4466" y="7052"/>
                    <a:pt x="4489" y="6242"/>
                  </a:cubicBezTo>
                  <a:cubicBezTo>
                    <a:pt x="4501" y="5647"/>
                    <a:pt x="4573" y="5076"/>
                    <a:pt x="4632" y="4754"/>
                  </a:cubicBezTo>
                  <a:cubicBezTo>
                    <a:pt x="4643" y="4681"/>
                    <a:pt x="4690" y="4645"/>
                    <a:pt x="4757" y="4645"/>
                  </a:cubicBezTo>
                  <a:close/>
                  <a:moveTo>
                    <a:pt x="3309" y="1"/>
                  </a:moveTo>
                  <a:cubicBezTo>
                    <a:pt x="3162" y="1"/>
                    <a:pt x="3014" y="25"/>
                    <a:pt x="2870" y="75"/>
                  </a:cubicBezTo>
                  <a:cubicBezTo>
                    <a:pt x="2501" y="194"/>
                    <a:pt x="2203" y="444"/>
                    <a:pt x="2037" y="777"/>
                  </a:cubicBezTo>
                  <a:cubicBezTo>
                    <a:pt x="2013" y="837"/>
                    <a:pt x="1965" y="861"/>
                    <a:pt x="1906" y="885"/>
                  </a:cubicBezTo>
                  <a:cubicBezTo>
                    <a:pt x="1537" y="920"/>
                    <a:pt x="1191" y="1123"/>
                    <a:pt x="953" y="1432"/>
                  </a:cubicBezTo>
                  <a:cubicBezTo>
                    <a:pt x="727" y="1718"/>
                    <a:pt x="632" y="2087"/>
                    <a:pt x="667" y="2432"/>
                  </a:cubicBezTo>
                  <a:cubicBezTo>
                    <a:pt x="775" y="3230"/>
                    <a:pt x="1560" y="3754"/>
                    <a:pt x="2382" y="4099"/>
                  </a:cubicBezTo>
                  <a:cubicBezTo>
                    <a:pt x="1489" y="4123"/>
                    <a:pt x="572" y="4349"/>
                    <a:pt x="191" y="5064"/>
                  </a:cubicBezTo>
                  <a:cubicBezTo>
                    <a:pt x="36" y="5373"/>
                    <a:pt x="1" y="5742"/>
                    <a:pt x="120" y="6088"/>
                  </a:cubicBezTo>
                  <a:cubicBezTo>
                    <a:pt x="239" y="6457"/>
                    <a:pt x="489" y="6754"/>
                    <a:pt x="822" y="6921"/>
                  </a:cubicBezTo>
                  <a:cubicBezTo>
                    <a:pt x="882" y="6957"/>
                    <a:pt x="906" y="6993"/>
                    <a:pt x="929" y="7052"/>
                  </a:cubicBezTo>
                  <a:cubicBezTo>
                    <a:pt x="965" y="7433"/>
                    <a:pt x="1168" y="7766"/>
                    <a:pt x="1477" y="8005"/>
                  </a:cubicBezTo>
                  <a:cubicBezTo>
                    <a:pt x="1715" y="8207"/>
                    <a:pt x="2013" y="8290"/>
                    <a:pt x="2311" y="8290"/>
                  </a:cubicBezTo>
                  <a:cubicBezTo>
                    <a:pt x="2370" y="8290"/>
                    <a:pt x="2430" y="8290"/>
                    <a:pt x="2477" y="8278"/>
                  </a:cubicBezTo>
                  <a:cubicBezTo>
                    <a:pt x="3132" y="8183"/>
                    <a:pt x="3584" y="7671"/>
                    <a:pt x="3918" y="7028"/>
                  </a:cubicBezTo>
                  <a:lnTo>
                    <a:pt x="3918" y="7028"/>
                  </a:lnTo>
                  <a:cubicBezTo>
                    <a:pt x="3775" y="9040"/>
                    <a:pt x="4204" y="10326"/>
                    <a:pt x="4620" y="11076"/>
                  </a:cubicBezTo>
                  <a:cubicBezTo>
                    <a:pt x="4644" y="11136"/>
                    <a:pt x="4704" y="11160"/>
                    <a:pt x="4763" y="11160"/>
                  </a:cubicBezTo>
                  <a:cubicBezTo>
                    <a:pt x="4799" y="11160"/>
                    <a:pt x="4823" y="11160"/>
                    <a:pt x="4847" y="11148"/>
                  </a:cubicBezTo>
                  <a:cubicBezTo>
                    <a:pt x="4918" y="11100"/>
                    <a:pt x="4942" y="11005"/>
                    <a:pt x="4906" y="10922"/>
                  </a:cubicBezTo>
                  <a:cubicBezTo>
                    <a:pt x="4525" y="10255"/>
                    <a:pt x="4156" y="9124"/>
                    <a:pt x="4216" y="7385"/>
                  </a:cubicBezTo>
                  <a:lnTo>
                    <a:pt x="4216" y="7385"/>
                  </a:lnTo>
                  <a:cubicBezTo>
                    <a:pt x="4335" y="7969"/>
                    <a:pt x="4608" y="8481"/>
                    <a:pt x="5097" y="8743"/>
                  </a:cubicBezTo>
                  <a:cubicBezTo>
                    <a:pt x="5287" y="8838"/>
                    <a:pt x="5501" y="8886"/>
                    <a:pt x="5704" y="8886"/>
                  </a:cubicBezTo>
                  <a:cubicBezTo>
                    <a:pt x="5859" y="8886"/>
                    <a:pt x="5990" y="8874"/>
                    <a:pt x="6121" y="8826"/>
                  </a:cubicBezTo>
                  <a:cubicBezTo>
                    <a:pt x="6490" y="8707"/>
                    <a:pt x="6787" y="8457"/>
                    <a:pt x="6954" y="8124"/>
                  </a:cubicBezTo>
                  <a:cubicBezTo>
                    <a:pt x="6990" y="8064"/>
                    <a:pt x="7025" y="8040"/>
                    <a:pt x="7085" y="8028"/>
                  </a:cubicBezTo>
                  <a:cubicBezTo>
                    <a:pt x="7454" y="7981"/>
                    <a:pt x="7799" y="7790"/>
                    <a:pt x="8037" y="7469"/>
                  </a:cubicBezTo>
                  <a:cubicBezTo>
                    <a:pt x="8264" y="7195"/>
                    <a:pt x="8371" y="6814"/>
                    <a:pt x="8323" y="6481"/>
                  </a:cubicBezTo>
                  <a:cubicBezTo>
                    <a:pt x="8216" y="5671"/>
                    <a:pt x="7430" y="5147"/>
                    <a:pt x="6609" y="4814"/>
                  </a:cubicBezTo>
                  <a:cubicBezTo>
                    <a:pt x="7502" y="4778"/>
                    <a:pt x="8430" y="4552"/>
                    <a:pt x="8799" y="3837"/>
                  </a:cubicBezTo>
                  <a:cubicBezTo>
                    <a:pt x="8978" y="3540"/>
                    <a:pt x="9014" y="3171"/>
                    <a:pt x="8895" y="2825"/>
                  </a:cubicBezTo>
                  <a:cubicBezTo>
                    <a:pt x="8776" y="2456"/>
                    <a:pt x="8514" y="2159"/>
                    <a:pt x="8192" y="1992"/>
                  </a:cubicBezTo>
                  <a:cubicBezTo>
                    <a:pt x="8133" y="1968"/>
                    <a:pt x="8097" y="1920"/>
                    <a:pt x="8085" y="1861"/>
                  </a:cubicBezTo>
                  <a:cubicBezTo>
                    <a:pt x="8037" y="1492"/>
                    <a:pt x="7847" y="1147"/>
                    <a:pt x="7537" y="908"/>
                  </a:cubicBezTo>
                  <a:cubicBezTo>
                    <a:pt x="7296" y="718"/>
                    <a:pt x="6996" y="612"/>
                    <a:pt x="6701" y="612"/>
                  </a:cubicBezTo>
                  <a:cubicBezTo>
                    <a:pt x="6646" y="612"/>
                    <a:pt x="6591" y="615"/>
                    <a:pt x="6537" y="623"/>
                  </a:cubicBezTo>
                  <a:cubicBezTo>
                    <a:pt x="5728" y="730"/>
                    <a:pt x="5216" y="1516"/>
                    <a:pt x="4870" y="2337"/>
                  </a:cubicBezTo>
                  <a:cubicBezTo>
                    <a:pt x="4835" y="1444"/>
                    <a:pt x="4620" y="527"/>
                    <a:pt x="3906" y="146"/>
                  </a:cubicBezTo>
                  <a:cubicBezTo>
                    <a:pt x="3718" y="49"/>
                    <a:pt x="3515" y="1"/>
                    <a:pt x="330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12" name="Google Shape;12912;p83"/>
            <p:cNvSpPr/>
            <p:nvPr/>
          </p:nvSpPr>
          <p:spPr>
            <a:xfrm>
              <a:off x="3019853" y="3423794"/>
              <a:ext cx="20224" cy="16576"/>
            </a:xfrm>
            <a:custGeom>
              <a:avLst/>
              <a:gdLst/>
              <a:ahLst/>
              <a:cxnLst/>
              <a:rect l="l" t="t" r="r" b="b"/>
              <a:pathLst>
                <a:path w="632" h="518" extrusionOk="0">
                  <a:moveTo>
                    <a:pt x="454" y="0"/>
                  </a:moveTo>
                  <a:cubicBezTo>
                    <a:pt x="420" y="0"/>
                    <a:pt x="386" y="10"/>
                    <a:pt x="358" y="29"/>
                  </a:cubicBezTo>
                  <a:lnTo>
                    <a:pt x="96" y="219"/>
                  </a:lnTo>
                  <a:cubicBezTo>
                    <a:pt x="24" y="255"/>
                    <a:pt x="0" y="362"/>
                    <a:pt x="48" y="434"/>
                  </a:cubicBezTo>
                  <a:cubicBezTo>
                    <a:pt x="84" y="481"/>
                    <a:pt x="143" y="517"/>
                    <a:pt x="179" y="517"/>
                  </a:cubicBezTo>
                  <a:cubicBezTo>
                    <a:pt x="215" y="517"/>
                    <a:pt x="239" y="493"/>
                    <a:pt x="274" y="481"/>
                  </a:cubicBezTo>
                  <a:lnTo>
                    <a:pt x="536" y="291"/>
                  </a:lnTo>
                  <a:cubicBezTo>
                    <a:pt x="620" y="243"/>
                    <a:pt x="631" y="136"/>
                    <a:pt x="584" y="65"/>
                  </a:cubicBezTo>
                  <a:cubicBezTo>
                    <a:pt x="555" y="22"/>
                    <a:pt x="505" y="0"/>
                    <a:pt x="45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13" name="Google Shape;12913;p83"/>
            <p:cNvSpPr/>
            <p:nvPr/>
          </p:nvSpPr>
          <p:spPr>
            <a:xfrm>
              <a:off x="2964237" y="3441810"/>
              <a:ext cx="49920" cy="37408"/>
            </a:xfrm>
            <a:custGeom>
              <a:avLst/>
              <a:gdLst/>
              <a:ahLst/>
              <a:cxnLst/>
              <a:rect l="l" t="t" r="r" b="b"/>
              <a:pathLst>
                <a:path w="1560" h="1169" extrusionOk="0">
                  <a:moveTo>
                    <a:pt x="1383" y="1"/>
                  </a:moveTo>
                  <a:cubicBezTo>
                    <a:pt x="1353" y="1"/>
                    <a:pt x="1323" y="9"/>
                    <a:pt x="1298" y="25"/>
                  </a:cubicBezTo>
                  <a:lnTo>
                    <a:pt x="83" y="871"/>
                  </a:lnTo>
                  <a:cubicBezTo>
                    <a:pt x="12" y="918"/>
                    <a:pt x="0" y="1026"/>
                    <a:pt x="48" y="1097"/>
                  </a:cubicBezTo>
                  <a:cubicBezTo>
                    <a:pt x="72" y="1145"/>
                    <a:pt x="131" y="1168"/>
                    <a:pt x="179" y="1168"/>
                  </a:cubicBezTo>
                  <a:cubicBezTo>
                    <a:pt x="214" y="1168"/>
                    <a:pt x="238" y="1157"/>
                    <a:pt x="274" y="1145"/>
                  </a:cubicBezTo>
                  <a:lnTo>
                    <a:pt x="1476" y="299"/>
                  </a:lnTo>
                  <a:cubicBezTo>
                    <a:pt x="1548" y="252"/>
                    <a:pt x="1560" y="145"/>
                    <a:pt x="1524" y="73"/>
                  </a:cubicBezTo>
                  <a:cubicBezTo>
                    <a:pt x="1493" y="27"/>
                    <a:pt x="1438" y="1"/>
                    <a:pt x="138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14" name="Google Shape;12914;p83"/>
            <p:cNvSpPr/>
            <p:nvPr/>
          </p:nvSpPr>
          <p:spPr>
            <a:xfrm>
              <a:off x="2867437" y="3395602"/>
              <a:ext cx="17952" cy="18848"/>
            </a:xfrm>
            <a:custGeom>
              <a:avLst/>
              <a:gdLst/>
              <a:ahLst/>
              <a:cxnLst/>
              <a:rect l="l" t="t" r="r" b="b"/>
              <a:pathLst>
                <a:path w="561" h="589" extrusionOk="0">
                  <a:moveTo>
                    <a:pt x="189" y="1"/>
                  </a:moveTo>
                  <a:cubicBezTo>
                    <a:pt x="156" y="1"/>
                    <a:pt x="124" y="10"/>
                    <a:pt x="96" y="29"/>
                  </a:cubicBezTo>
                  <a:cubicBezTo>
                    <a:pt x="25" y="76"/>
                    <a:pt x="1" y="172"/>
                    <a:pt x="49" y="255"/>
                  </a:cubicBezTo>
                  <a:lnTo>
                    <a:pt x="239" y="517"/>
                  </a:lnTo>
                  <a:cubicBezTo>
                    <a:pt x="275" y="565"/>
                    <a:pt x="334" y="588"/>
                    <a:pt x="382" y="588"/>
                  </a:cubicBezTo>
                  <a:cubicBezTo>
                    <a:pt x="406" y="588"/>
                    <a:pt x="430" y="576"/>
                    <a:pt x="465" y="565"/>
                  </a:cubicBezTo>
                  <a:cubicBezTo>
                    <a:pt x="537" y="517"/>
                    <a:pt x="560" y="410"/>
                    <a:pt x="513" y="338"/>
                  </a:cubicBezTo>
                  <a:lnTo>
                    <a:pt x="322" y="76"/>
                  </a:lnTo>
                  <a:cubicBezTo>
                    <a:pt x="293" y="25"/>
                    <a:pt x="241" y="1"/>
                    <a:pt x="18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15" name="Google Shape;12915;p83"/>
            <p:cNvSpPr/>
            <p:nvPr/>
          </p:nvSpPr>
          <p:spPr>
            <a:xfrm>
              <a:off x="2885741" y="3421234"/>
              <a:ext cx="38496" cy="49216"/>
            </a:xfrm>
            <a:custGeom>
              <a:avLst/>
              <a:gdLst/>
              <a:ahLst/>
              <a:cxnLst/>
              <a:rect l="l" t="t" r="r" b="b"/>
              <a:pathLst>
                <a:path w="1203" h="1538" extrusionOk="0">
                  <a:moveTo>
                    <a:pt x="169" y="1"/>
                  </a:moveTo>
                  <a:cubicBezTo>
                    <a:pt x="139" y="1"/>
                    <a:pt x="109" y="9"/>
                    <a:pt x="84" y="26"/>
                  </a:cubicBezTo>
                  <a:cubicBezTo>
                    <a:pt x="12" y="73"/>
                    <a:pt x="0" y="180"/>
                    <a:pt x="48" y="252"/>
                  </a:cubicBezTo>
                  <a:lnTo>
                    <a:pt x="893" y="1454"/>
                  </a:lnTo>
                  <a:cubicBezTo>
                    <a:pt x="917" y="1502"/>
                    <a:pt x="977" y="1538"/>
                    <a:pt x="1024" y="1538"/>
                  </a:cubicBezTo>
                  <a:cubicBezTo>
                    <a:pt x="1060" y="1538"/>
                    <a:pt x="1084" y="1514"/>
                    <a:pt x="1120" y="1502"/>
                  </a:cubicBezTo>
                  <a:cubicBezTo>
                    <a:pt x="1191" y="1454"/>
                    <a:pt x="1203" y="1359"/>
                    <a:pt x="1155" y="1276"/>
                  </a:cubicBezTo>
                  <a:lnTo>
                    <a:pt x="310" y="73"/>
                  </a:lnTo>
                  <a:cubicBezTo>
                    <a:pt x="279" y="27"/>
                    <a:pt x="224" y="1"/>
                    <a:pt x="16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16" name="Google Shape;12916;p83"/>
            <p:cNvSpPr/>
            <p:nvPr/>
          </p:nvSpPr>
          <p:spPr>
            <a:xfrm>
              <a:off x="2993933" y="3576178"/>
              <a:ext cx="17952" cy="18848"/>
            </a:xfrm>
            <a:custGeom>
              <a:avLst/>
              <a:gdLst/>
              <a:ahLst/>
              <a:cxnLst/>
              <a:rect l="l" t="t" r="r" b="b"/>
              <a:pathLst>
                <a:path w="561" h="589" extrusionOk="0">
                  <a:moveTo>
                    <a:pt x="181" y="1"/>
                  </a:moveTo>
                  <a:cubicBezTo>
                    <a:pt x="147" y="1"/>
                    <a:pt x="113" y="10"/>
                    <a:pt x="84" y="29"/>
                  </a:cubicBezTo>
                  <a:cubicBezTo>
                    <a:pt x="13" y="65"/>
                    <a:pt x="1" y="172"/>
                    <a:pt x="36" y="244"/>
                  </a:cubicBezTo>
                  <a:lnTo>
                    <a:pt x="239" y="518"/>
                  </a:lnTo>
                  <a:cubicBezTo>
                    <a:pt x="263" y="565"/>
                    <a:pt x="322" y="589"/>
                    <a:pt x="370" y="589"/>
                  </a:cubicBezTo>
                  <a:cubicBezTo>
                    <a:pt x="394" y="589"/>
                    <a:pt x="429" y="577"/>
                    <a:pt x="453" y="565"/>
                  </a:cubicBezTo>
                  <a:cubicBezTo>
                    <a:pt x="537" y="518"/>
                    <a:pt x="560" y="410"/>
                    <a:pt x="501" y="339"/>
                  </a:cubicBezTo>
                  <a:lnTo>
                    <a:pt x="310" y="65"/>
                  </a:lnTo>
                  <a:cubicBezTo>
                    <a:pt x="282" y="22"/>
                    <a:pt x="232" y="1"/>
                    <a:pt x="1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17" name="Google Shape;12917;p83"/>
            <p:cNvSpPr/>
            <p:nvPr/>
          </p:nvSpPr>
          <p:spPr>
            <a:xfrm>
              <a:off x="2954701" y="3520466"/>
              <a:ext cx="39264" cy="49056"/>
            </a:xfrm>
            <a:custGeom>
              <a:avLst/>
              <a:gdLst/>
              <a:ahLst/>
              <a:cxnLst/>
              <a:rect l="l" t="t" r="r" b="b"/>
              <a:pathLst>
                <a:path w="1227" h="1533" extrusionOk="0">
                  <a:moveTo>
                    <a:pt x="178" y="1"/>
                  </a:moveTo>
                  <a:cubicBezTo>
                    <a:pt x="147" y="1"/>
                    <a:pt x="114" y="7"/>
                    <a:pt x="84" y="20"/>
                  </a:cubicBezTo>
                  <a:cubicBezTo>
                    <a:pt x="12" y="68"/>
                    <a:pt x="0" y="175"/>
                    <a:pt x="48" y="246"/>
                  </a:cubicBezTo>
                  <a:lnTo>
                    <a:pt x="893" y="1449"/>
                  </a:lnTo>
                  <a:cubicBezTo>
                    <a:pt x="929" y="1497"/>
                    <a:pt x="989" y="1532"/>
                    <a:pt x="1024" y="1532"/>
                  </a:cubicBezTo>
                  <a:cubicBezTo>
                    <a:pt x="1060" y="1532"/>
                    <a:pt x="1084" y="1508"/>
                    <a:pt x="1120" y="1497"/>
                  </a:cubicBezTo>
                  <a:cubicBezTo>
                    <a:pt x="1203" y="1437"/>
                    <a:pt x="1227" y="1354"/>
                    <a:pt x="1167" y="1270"/>
                  </a:cubicBezTo>
                  <a:lnTo>
                    <a:pt x="310" y="68"/>
                  </a:lnTo>
                  <a:cubicBezTo>
                    <a:pt x="287" y="22"/>
                    <a:pt x="235" y="1"/>
                    <a:pt x="17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918" name="Google Shape;12918;p83"/>
          <p:cNvGrpSpPr/>
          <p:nvPr/>
        </p:nvGrpSpPr>
        <p:grpSpPr>
          <a:xfrm>
            <a:off x="2982033" y="4470936"/>
            <a:ext cx="406443" cy="475349"/>
            <a:chOff x="2236525" y="3353202"/>
            <a:chExt cx="304832" cy="356512"/>
          </a:xfrm>
          <a:solidFill>
            <a:srgbClr val="D2DE00"/>
          </a:solidFill>
        </p:grpSpPr>
        <p:sp>
          <p:nvSpPr>
            <p:cNvPr id="12919" name="Google Shape;12919;p83"/>
            <p:cNvSpPr/>
            <p:nvPr/>
          </p:nvSpPr>
          <p:spPr>
            <a:xfrm>
              <a:off x="2236525" y="3353202"/>
              <a:ext cx="304832" cy="356512"/>
            </a:xfrm>
            <a:custGeom>
              <a:avLst/>
              <a:gdLst/>
              <a:ahLst/>
              <a:cxnLst/>
              <a:rect l="l" t="t" r="r" b="b"/>
              <a:pathLst>
                <a:path w="9526" h="11141" extrusionOk="0">
                  <a:moveTo>
                    <a:pt x="4239" y="413"/>
                  </a:moveTo>
                  <a:cubicBezTo>
                    <a:pt x="4525" y="616"/>
                    <a:pt x="5120" y="1128"/>
                    <a:pt x="5275" y="1675"/>
                  </a:cubicBezTo>
                  <a:cubicBezTo>
                    <a:pt x="5358" y="1997"/>
                    <a:pt x="5156" y="2342"/>
                    <a:pt x="4989" y="2533"/>
                  </a:cubicBezTo>
                  <a:cubicBezTo>
                    <a:pt x="4894" y="2116"/>
                    <a:pt x="4775" y="1699"/>
                    <a:pt x="4644" y="1282"/>
                  </a:cubicBezTo>
                  <a:cubicBezTo>
                    <a:pt x="4625" y="1209"/>
                    <a:pt x="4564" y="1163"/>
                    <a:pt x="4498" y="1163"/>
                  </a:cubicBezTo>
                  <a:cubicBezTo>
                    <a:pt x="4479" y="1163"/>
                    <a:pt x="4460" y="1167"/>
                    <a:pt x="4441" y="1175"/>
                  </a:cubicBezTo>
                  <a:cubicBezTo>
                    <a:pt x="4346" y="1199"/>
                    <a:pt x="4298" y="1294"/>
                    <a:pt x="4334" y="1378"/>
                  </a:cubicBezTo>
                  <a:cubicBezTo>
                    <a:pt x="4465" y="1782"/>
                    <a:pt x="4572" y="2211"/>
                    <a:pt x="4679" y="2628"/>
                  </a:cubicBezTo>
                  <a:cubicBezTo>
                    <a:pt x="4441" y="2568"/>
                    <a:pt x="4060" y="2366"/>
                    <a:pt x="3977" y="2021"/>
                  </a:cubicBezTo>
                  <a:cubicBezTo>
                    <a:pt x="3822" y="1473"/>
                    <a:pt x="4108" y="735"/>
                    <a:pt x="4239" y="413"/>
                  </a:cubicBezTo>
                  <a:close/>
                  <a:moveTo>
                    <a:pt x="2824" y="3117"/>
                  </a:moveTo>
                  <a:cubicBezTo>
                    <a:pt x="3186" y="3117"/>
                    <a:pt x="3616" y="3172"/>
                    <a:pt x="3929" y="3378"/>
                  </a:cubicBezTo>
                  <a:cubicBezTo>
                    <a:pt x="4203" y="3556"/>
                    <a:pt x="4298" y="3926"/>
                    <a:pt x="4298" y="4164"/>
                  </a:cubicBezTo>
                  <a:cubicBezTo>
                    <a:pt x="3810" y="3747"/>
                    <a:pt x="3382" y="3556"/>
                    <a:pt x="3346" y="3556"/>
                  </a:cubicBezTo>
                  <a:cubicBezTo>
                    <a:pt x="3324" y="3547"/>
                    <a:pt x="3301" y="3543"/>
                    <a:pt x="3279" y="3543"/>
                  </a:cubicBezTo>
                  <a:cubicBezTo>
                    <a:pt x="3218" y="3543"/>
                    <a:pt x="3161" y="3578"/>
                    <a:pt x="3143" y="3640"/>
                  </a:cubicBezTo>
                  <a:cubicBezTo>
                    <a:pt x="3096" y="3723"/>
                    <a:pt x="3143" y="3818"/>
                    <a:pt x="3215" y="3854"/>
                  </a:cubicBezTo>
                  <a:cubicBezTo>
                    <a:pt x="3215" y="3854"/>
                    <a:pt x="3667" y="4045"/>
                    <a:pt x="4144" y="4473"/>
                  </a:cubicBezTo>
                  <a:cubicBezTo>
                    <a:pt x="4011" y="4547"/>
                    <a:pt x="3795" y="4621"/>
                    <a:pt x="3580" y="4621"/>
                  </a:cubicBezTo>
                  <a:cubicBezTo>
                    <a:pt x="3448" y="4621"/>
                    <a:pt x="3316" y="4593"/>
                    <a:pt x="3203" y="4521"/>
                  </a:cubicBezTo>
                  <a:cubicBezTo>
                    <a:pt x="2715" y="4211"/>
                    <a:pt x="2417" y="3497"/>
                    <a:pt x="2310" y="3152"/>
                  </a:cubicBezTo>
                  <a:cubicBezTo>
                    <a:pt x="2438" y="3135"/>
                    <a:pt x="2620" y="3117"/>
                    <a:pt x="2824" y="3117"/>
                  </a:cubicBezTo>
                  <a:close/>
                  <a:moveTo>
                    <a:pt x="7192" y="3818"/>
                  </a:moveTo>
                  <a:cubicBezTo>
                    <a:pt x="7549" y="3818"/>
                    <a:pt x="7894" y="3878"/>
                    <a:pt x="8084" y="3937"/>
                  </a:cubicBezTo>
                  <a:cubicBezTo>
                    <a:pt x="7918" y="4259"/>
                    <a:pt x="7549" y="4938"/>
                    <a:pt x="7025" y="5176"/>
                  </a:cubicBezTo>
                  <a:cubicBezTo>
                    <a:pt x="6928" y="5224"/>
                    <a:pt x="6828" y="5241"/>
                    <a:pt x="6734" y="5241"/>
                  </a:cubicBezTo>
                  <a:cubicBezTo>
                    <a:pt x="6594" y="5241"/>
                    <a:pt x="6467" y="5204"/>
                    <a:pt x="6382" y="5176"/>
                  </a:cubicBezTo>
                  <a:cubicBezTo>
                    <a:pt x="6263" y="5128"/>
                    <a:pt x="6179" y="5092"/>
                    <a:pt x="6120" y="5033"/>
                  </a:cubicBezTo>
                  <a:cubicBezTo>
                    <a:pt x="6179" y="4985"/>
                    <a:pt x="6239" y="4938"/>
                    <a:pt x="6310" y="4890"/>
                  </a:cubicBezTo>
                  <a:cubicBezTo>
                    <a:pt x="6382" y="4854"/>
                    <a:pt x="6418" y="4747"/>
                    <a:pt x="6358" y="4676"/>
                  </a:cubicBezTo>
                  <a:cubicBezTo>
                    <a:pt x="6328" y="4624"/>
                    <a:pt x="6276" y="4595"/>
                    <a:pt x="6223" y="4595"/>
                  </a:cubicBezTo>
                  <a:cubicBezTo>
                    <a:pt x="6191" y="4595"/>
                    <a:pt x="6159" y="4606"/>
                    <a:pt x="6132" y="4628"/>
                  </a:cubicBezTo>
                  <a:cubicBezTo>
                    <a:pt x="6084" y="4652"/>
                    <a:pt x="6049" y="4688"/>
                    <a:pt x="5989" y="4735"/>
                  </a:cubicBezTo>
                  <a:cubicBezTo>
                    <a:pt x="6001" y="4473"/>
                    <a:pt x="6144" y="4104"/>
                    <a:pt x="6441" y="3961"/>
                  </a:cubicBezTo>
                  <a:cubicBezTo>
                    <a:pt x="6668" y="3854"/>
                    <a:pt x="6918" y="3818"/>
                    <a:pt x="7192" y="3818"/>
                  </a:cubicBezTo>
                  <a:close/>
                  <a:moveTo>
                    <a:pt x="2605" y="5627"/>
                  </a:moveTo>
                  <a:cubicBezTo>
                    <a:pt x="2832" y="5627"/>
                    <a:pt x="3055" y="5651"/>
                    <a:pt x="3262" y="5711"/>
                  </a:cubicBezTo>
                  <a:cubicBezTo>
                    <a:pt x="3703" y="5842"/>
                    <a:pt x="3977" y="6235"/>
                    <a:pt x="4096" y="6462"/>
                  </a:cubicBezTo>
                  <a:cubicBezTo>
                    <a:pt x="4203" y="6664"/>
                    <a:pt x="4274" y="6854"/>
                    <a:pt x="4286" y="7021"/>
                  </a:cubicBezTo>
                  <a:cubicBezTo>
                    <a:pt x="4215" y="6974"/>
                    <a:pt x="4155" y="6938"/>
                    <a:pt x="4084" y="6890"/>
                  </a:cubicBezTo>
                  <a:cubicBezTo>
                    <a:pt x="3667" y="6664"/>
                    <a:pt x="3155" y="6485"/>
                    <a:pt x="2548" y="6366"/>
                  </a:cubicBezTo>
                  <a:cubicBezTo>
                    <a:pt x="2540" y="6365"/>
                    <a:pt x="2532" y="6365"/>
                    <a:pt x="2524" y="6365"/>
                  </a:cubicBezTo>
                  <a:cubicBezTo>
                    <a:pt x="2439" y="6365"/>
                    <a:pt x="2368" y="6421"/>
                    <a:pt x="2358" y="6497"/>
                  </a:cubicBezTo>
                  <a:cubicBezTo>
                    <a:pt x="2322" y="6593"/>
                    <a:pt x="2381" y="6676"/>
                    <a:pt x="2477" y="6700"/>
                  </a:cubicBezTo>
                  <a:cubicBezTo>
                    <a:pt x="2977" y="6795"/>
                    <a:pt x="3703" y="6997"/>
                    <a:pt x="4227" y="7378"/>
                  </a:cubicBezTo>
                  <a:cubicBezTo>
                    <a:pt x="4144" y="7509"/>
                    <a:pt x="3941" y="7688"/>
                    <a:pt x="3691" y="7831"/>
                  </a:cubicBezTo>
                  <a:cubicBezTo>
                    <a:pt x="3524" y="7919"/>
                    <a:pt x="3248" y="8039"/>
                    <a:pt x="2938" y="8039"/>
                  </a:cubicBezTo>
                  <a:cubicBezTo>
                    <a:pt x="2827" y="8039"/>
                    <a:pt x="2712" y="8023"/>
                    <a:pt x="2596" y="7986"/>
                  </a:cubicBezTo>
                  <a:cubicBezTo>
                    <a:pt x="1596" y="7688"/>
                    <a:pt x="762" y="6545"/>
                    <a:pt x="476" y="6128"/>
                  </a:cubicBezTo>
                  <a:cubicBezTo>
                    <a:pt x="843" y="5978"/>
                    <a:pt x="1752" y="5627"/>
                    <a:pt x="2605" y="5627"/>
                  </a:cubicBezTo>
                  <a:close/>
                  <a:moveTo>
                    <a:pt x="7656" y="7009"/>
                  </a:moveTo>
                  <a:cubicBezTo>
                    <a:pt x="8251" y="7009"/>
                    <a:pt x="8811" y="7128"/>
                    <a:pt x="9097" y="7200"/>
                  </a:cubicBezTo>
                  <a:cubicBezTo>
                    <a:pt x="8930" y="7616"/>
                    <a:pt x="8323" y="8759"/>
                    <a:pt x="7477" y="9164"/>
                  </a:cubicBezTo>
                  <a:cubicBezTo>
                    <a:pt x="7322" y="9236"/>
                    <a:pt x="7156" y="9271"/>
                    <a:pt x="7001" y="9271"/>
                  </a:cubicBezTo>
                  <a:cubicBezTo>
                    <a:pt x="6537" y="9271"/>
                    <a:pt x="6072" y="9033"/>
                    <a:pt x="5894" y="8843"/>
                  </a:cubicBezTo>
                  <a:cubicBezTo>
                    <a:pt x="6465" y="8462"/>
                    <a:pt x="7239" y="8033"/>
                    <a:pt x="8108" y="7783"/>
                  </a:cubicBezTo>
                  <a:cubicBezTo>
                    <a:pt x="8204" y="7747"/>
                    <a:pt x="8251" y="7664"/>
                    <a:pt x="8215" y="7569"/>
                  </a:cubicBezTo>
                  <a:cubicBezTo>
                    <a:pt x="8197" y="7505"/>
                    <a:pt x="8136" y="7462"/>
                    <a:pt x="8071" y="7462"/>
                  </a:cubicBezTo>
                  <a:cubicBezTo>
                    <a:pt x="8052" y="7462"/>
                    <a:pt x="8032" y="7465"/>
                    <a:pt x="8013" y="7474"/>
                  </a:cubicBezTo>
                  <a:cubicBezTo>
                    <a:pt x="7132" y="7724"/>
                    <a:pt x="6358" y="8140"/>
                    <a:pt x="5775" y="8509"/>
                  </a:cubicBezTo>
                  <a:cubicBezTo>
                    <a:pt x="5787" y="8128"/>
                    <a:pt x="6013" y="7450"/>
                    <a:pt x="6525" y="7212"/>
                  </a:cubicBezTo>
                  <a:cubicBezTo>
                    <a:pt x="6858" y="7057"/>
                    <a:pt x="7263" y="7009"/>
                    <a:pt x="7656" y="7009"/>
                  </a:cubicBezTo>
                  <a:close/>
                  <a:moveTo>
                    <a:pt x="4166" y="1"/>
                  </a:moveTo>
                  <a:cubicBezTo>
                    <a:pt x="4147" y="1"/>
                    <a:pt x="4128" y="3"/>
                    <a:pt x="4108" y="8"/>
                  </a:cubicBezTo>
                  <a:cubicBezTo>
                    <a:pt x="4060" y="20"/>
                    <a:pt x="4036" y="56"/>
                    <a:pt x="4001" y="80"/>
                  </a:cubicBezTo>
                  <a:cubicBezTo>
                    <a:pt x="3977" y="127"/>
                    <a:pt x="3393" y="1247"/>
                    <a:pt x="3620" y="2092"/>
                  </a:cubicBezTo>
                  <a:cubicBezTo>
                    <a:pt x="3751" y="2628"/>
                    <a:pt x="4346" y="2925"/>
                    <a:pt x="4703" y="2961"/>
                  </a:cubicBezTo>
                  <a:cubicBezTo>
                    <a:pt x="4822" y="3592"/>
                    <a:pt x="4917" y="4247"/>
                    <a:pt x="4941" y="4902"/>
                  </a:cubicBezTo>
                  <a:cubicBezTo>
                    <a:pt x="4810" y="4723"/>
                    <a:pt x="4679" y="4568"/>
                    <a:pt x="4536" y="4426"/>
                  </a:cubicBezTo>
                  <a:cubicBezTo>
                    <a:pt x="4644" y="4092"/>
                    <a:pt x="4536" y="3402"/>
                    <a:pt x="4048" y="3092"/>
                  </a:cubicBezTo>
                  <a:cubicBezTo>
                    <a:pt x="3663" y="2851"/>
                    <a:pt x="3161" y="2790"/>
                    <a:pt x="2752" y="2790"/>
                  </a:cubicBezTo>
                  <a:cubicBezTo>
                    <a:pt x="2353" y="2790"/>
                    <a:pt x="2042" y="2848"/>
                    <a:pt x="2012" y="2854"/>
                  </a:cubicBezTo>
                  <a:cubicBezTo>
                    <a:pt x="1965" y="2866"/>
                    <a:pt x="1917" y="2878"/>
                    <a:pt x="1905" y="2925"/>
                  </a:cubicBezTo>
                  <a:cubicBezTo>
                    <a:pt x="1881" y="2973"/>
                    <a:pt x="1881" y="3021"/>
                    <a:pt x="1893" y="3056"/>
                  </a:cubicBezTo>
                  <a:cubicBezTo>
                    <a:pt x="1905" y="3104"/>
                    <a:pt x="2239" y="4307"/>
                    <a:pt x="2989" y="4783"/>
                  </a:cubicBezTo>
                  <a:cubicBezTo>
                    <a:pt x="3167" y="4890"/>
                    <a:pt x="3370" y="4938"/>
                    <a:pt x="3560" y="4938"/>
                  </a:cubicBezTo>
                  <a:cubicBezTo>
                    <a:pt x="3858" y="4938"/>
                    <a:pt x="4155" y="4830"/>
                    <a:pt x="4334" y="4699"/>
                  </a:cubicBezTo>
                  <a:cubicBezTo>
                    <a:pt x="4560" y="4938"/>
                    <a:pt x="4775" y="5235"/>
                    <a:pt x="4953" y="5592"/>
                  </a:cubicBezTo>
                  <a:cubicBezTo>
                    <a:pt x="4977" y="6259"/>
                    <a:pt x="4929" y="6926"/>
                    <a:pt x="4858" y="7605"/>
                  </a:cubicBezTo>
                  <a:cubicBezTo>
                    <a:pt x="4775" y="7486"/>
                    <a:pt x="4679" y="7378"/>
                    <a:pt x="4572" y="7271"/>
                  </a:cubicBezTo>
                  <a:cubicBezTo>
                    <a:pt x="4644" y="6747"/>
                    <a:pt x="4179" y="5664"/>
                    <a:pt x="3310" y="5402"/>
                  </a:cubicBezTo>
                  <a:cubicBezTo>
                    <a:pt x="3067" y="5331"/>
                    <a:pt x="2797" y="5294"/>
                    <a:pt x="2503" y="5294"/>
                  </a:cubicBezTo>
                  <a:cubicBezTo>
                    <a:pt x="2108" y="5294"/>
                    <a:pt x="1669" y="5361"/>
                    <a:pt x="1191" y="5497"/>
                  </a:cubicBezTo>
                  <a:cubicBezTo>
                    <a:pt x="584" y="5676"/>
                    <a:pt x="131" y="5890"/>
                    <a:pt x="107" y="5902"/>
                  </a:cubicBezTo>
                  <a:cubicBezTo>
                    <a:pt x="60" y="5914"/>
                    <a:pt x="36" y="5962"/>
                    <a:pt x="12" y="6009"/>
                  </a:cubicBezTo>
                  <a:cubicBezTo>
                    <a:pt x="0" y="6057"/>
                    <a:pt x="12" y="6092"/>
                    <a:pt x="36" y="6140"/>
                  </a:cubicBezTo>
                  <a:cubicBezTo>
                    <a:pt x="48" y="6152"/>
                    <a:pt x="298" y="6593"/>
                    <a:pt x="715" y="7069"/>
                  </a:cubicBezTo>
                  <a:cubicBezTo>
                    <a:pt x="1286" y="7724"/>
                    <a:pt x="1858" y="8140"/>
                    <a:pt x="2429" y="8295"/>
                  </a:cubicBezTo>
                  <a:cubicBezTo>
                    <a:pt x="2572" y="8343"/>
                    <a:pt x="2715" y="8355"/>
                    <a:pt x="2846" y="8355"/>
                  </a:cubicBezTo>
                  <a:cubicBezTo>
                    <a:pt x="3227" y="8355"/>
                    <a:pt x="3572" y="8212"/>
                    <a:pt x="3763" y="8105"/>
                  </a:cubicBezTo>
                  <a:cubicBezTo>
                    <a:pt x="4036" y="7962"/>
                    <a:pt x="4263" y="7783"/>
                    <a:pt x="4394" y="7581"/>
                  </a:cubicBezTo>
                  <a:cubicBezTo>
                    <a:pt x="4560" y="7759"/>
                    <a:pt x="4691" y="7962"/>
                    <a:pt x="4751" y="8200"/>
                  </a:cubicBezTo>
                  <a:cubicBezTo>
                    <a:pt x="4679" y="8652"/>
                    <a:pt x="4584" y="9093"/>
                    <a:pt x="4501" y="9462"/>
                  </a:cubicBezTo>
                  <a:cubicBezTo>
                    <a:pt x="4334" y="10164"/>
                    <a:pt x="4155" y="10676"/>
                    <a:pt x="4048" y="10915"/>
                  </a:cubicBezTo>
                  <a:cubicBezTo>
                    <a:pt x="4024" y="11010"/>
                    <a:pt x="4048" y="11093"/>
                    <a:pt x="4144" y="11129"/>
                  </a:cubicBezTo>
                  <a:cubicBezTo>
                    <a:pt x="4155" y="11141"/>
                    <a:pt x="4179" y="11141"/>
                    <a:pt x="4203" y="11141"/>
                  </a:cubicBezTo>
                  <a:cubicBezTo>
                    <a:pt x="4263" y="11141"/>
                    <a:pt x="4322" y="11093"/>
                    <a:pt x="4346" y="11034"/>
                  </a:cubicBezTo>
                  <a:cubicBezTo>
                    <a:pt x="4358" y="11010"/>
                    <a:pt x="4572" y="10474"/>
                    <a:pt x="4798" y="9569"/>
                  </a:cubicBezTo>
                  <a:cubicBezTo>
                    <a:pt x="4882" y="9474"/>
                    <a:pt x="5132" y="9248"/>
                    <a:pt x="5525" y="8986"/>
                  </a:cubicBezTo>
                  <a:cubicBezTo>
                    <a:pt x="5763" y="9271"/>
                    <a:pt x="6322" y="9569"/>
                    <a:pt x="6894" y="9569"/>
                  </a:cubicBezTo>
                  <a:cubicBezTo>
                    <a:pt x="7096" y="9569"/>
                    <a:pt x="7311" y="9521"/>
                    <a:pt x="7501" y="9426"/>
                  </a:cubicBezTo>
                  <a:cubicBezTo>
                    <a:pt x="8680" y="8879"/>
                    <a:pt x="9382" y="7188"/>
                    <a:pt x="9406" y="7105"/>
                  </a:cubicBezTo>
                  <a:cubicBezTo>
                    <a:pt x="9525" y="7093"/>
                    <a:pt x="9525" y="7057"/>
                    <a:pt x="9501" y="7009"/>
                  </a:cubicBezTo>
                  <a:cubicBezTo>
                    <a:pt x="9478" y="6962"/>
                    <a:pt x="9442" y="6938"/>
                    <a:pt x="9394" y="6914"/>
                  </a:cubicBezTo>
                  <a:cubicBezTo>
                    <a:pt x="9347" y="6898"/>
                    <a:pt x="8553" y="6656"/>
                    <a:pt x="7680" y="6656"/>
                  </a:cubicBezTo>
                  <a:cubicBezTo>
                    <a:pt x="7239" y="6656"/>
                    <a:pt x="6778" y="6718"/>
                    <a:pt x="6382" y="6902"/>
                  </a:cubicBezTo>
                  <a:cubicBezTo>
                    <a:pt x="5668" y="7247"/>
                    <a:pt x="5370" y="8200"/>
                    <a:pt x="5465" y="8700"/>
                  </a:cubicBezTo>
                  <a:cubicBezTo>
                    <a:pt x="5275" y="8843"/>
                    <a:pt x="5120" y="8962"/>
                    <a:pt x="4989" y="9057"/>
                  </a:cubicBezTo>
                  <a:cubicBezTo>
                    <a:pt x="5048" y="8783"/>
                    <a:pt x="5108" y="8450"/>
                    <a:pt x="5156" y="8105"/>
                  </a:cubicBezTo>
                  <a:cubicBezTo>
                    <a:pt x="5239" y="7486"/>
                    <a:pt x="5298" y="6854"/>
                    <a:pt x="5310" y="6235"/>
                  </a:cubicBezTo>
                  <a:cubicBezTo>
                    <a:pt x="5334" y="6164"/>
                    <a:pt x="5429" y="5700"/>
                    <a:pt x="5846" y="5247"/>
                  </a:cubicBezTo>
                  <a:cubicBezTo>
                    <a:pt x="5953" y="5342"/>
                    <a:pt x="6108" y="5414"/>
                    <a:pt x="6251" y="5473"/>
                  </a:cubicBezTo>
                  <a:cubicBezTo>
                    <a:pt x="6406" y="5533"/>
                    <a:pt x="6560" y="5569"/>
                    <a:pt x="6715" y="5569"/>
                  </a:cubicBezTo>
                  <a:cubicBezTo>
                    <a:pt x="6858" y="5569"/>
                    <a:pt x="7013" y="5533"/>
                    <a:pt x="7144" y="5473"/>
                  </a:cubicBezTo>
                  <a:cubicBezTo>
                    <a:pt x="7954" y="5104"/>
                    <a:pt x="8430" y="3937"/>
                    <a:pt x="8454" y="3902"/>
                  </a:cubicBezTo>
                  <a:cubicBezTo>
                    <a:pt x="8465" y="3854"/>
                    <a:pt x="8465" y="3806"/>
                    <a:pt x="8454" y="3759"/>
                  </a:cubicBezTo>
                  <a:cubicBezTo>
                    <a:pt x="8442" y="3723"/>
                    <a:pt x="8394" y="3687"/>
                    <a:pt x="8346" y="3676"/>
                  </a:cubicBezTo>
                  <a:cubicBezTo>
                    <a:pt x="8322" y="3660"/>
                    <a:pt x="7769" y="3489"/>
                    <a:pt x="7167" y="3489"/>
                  </a:cubicBezTo>
                  <a:cubicBezTo>
                    <a:pt x="6870" y="3489"/>
                    <a:pt x="6562" y="3530"/>
                    <a:pt x="6299" y="3652"/>
                  </a:cubicBezTo>
                  <a:cubicBezTo>
                    <a:pt x="5751" y="3914"/>
                    <a:pt x="5572" y="4640"/>
                    <a:pt x="5656" y="4985"/>
                  </a:cubicBezTo>
                  <a:cubicBezTo>
                    <a:pt x="5525" y="5116"/>
                    <a:pt x="5406" y="5259"/>
                    <a:pt x="5310" y="5402"/>
                  </a:cubicBezTo>
                  <a:cubicBezTo>
                    <a:pt x="5310" y="5259"/>
                    <a:pt x="5298" y="5128"/>
                    <a:pt x="5298" y="4997"/>
                  </a:cubicBezTo>
                  <a:cubicBezTo>
                    <a:pt x="5263" y="4283"/>
                    <a:pt x="5179" y="3568"/>
                    <a:pt x="5048" y="2878"/>
                  </a:cubicBezTo>
                  <a:cubicBezTo>
                    <a:pt x="5358" y="2675"/>
                    <a:pt x="5715" y="2128"/>
                    <a:pt x="5560" y="1592"/>
                  </a:cubicBezTo>
                  <a:cubicBezTo>
                    <a:pt x="5346" y="723"/>
                    <a:pt x="4286" y="56"/>
                    <a:pt x="4239" y="20"/>
                  </a:cubicBezTo>
                  <a:cubicBezTo>
                    <a:pt x="4218" y="6"/>
                    <a:pt x="4193" y="1"/>
                    <a:pt x="416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20" name="Google Shape;12920;p83"/>
            <p:cNvSpPr/>
            <p:nvPr/>
          </p:nvSpPr>
          <p:spPr>
            <a:xfrm>
              <a:off x="2283373" y="3553106"/>
              <a:ext cx="16416" cy="11072"/>
            </a:xfrm>
            <a:custGeom>
              <a:avLst/>
              <a:gdLst/>
              <a:ahLst/>
              <a:cxnLst/>
              <a:rect l="l" t="t" r="r" b="b"/>
              <a:pathLst>
                <a:path w="513" h="346" extrusionOk="0">
                  <a:moveTo>
                    <a:pt x="179" y="0"/>
                  </a:moveTo>
                  <a:cubicBezTo>
                    <a:pt x="84" y="0"/>
                    <a:pt x="13" y="60"/>
                    <a:pt x="1" y="155"/>
                  </a:cubicBezTo>
                  <a:cubicBezTo>
                    <a:pt x="1" y="238"/>
                    <a:pt x="60" y="310"/>
                    <a:pt x="143" y="334"/>
                  </a:cubicBezTo>
                  <a:cubicBezTo>
                    <a:pt x="143" y="334"/>
                    <a:pt x="203" y="334"/>
                    <a:pt x="322" y="346"/>
                  </a:cubicBezTo>
                  <a:lnTo>
                    <a:pt x="334" y="346"/>
                  </a:lnTo>
                  <a:cubicBezTo>
                    <a:pt x="429" y="346"/>
                    <a:pt x="489" y="286"/>
                    <a:pt x="501" y="191"/>
                  </a:cubicBezTo>
                  <a:cubicBezTo>
                    <a:pt x="513" y="107"/>
                    <a:pt x="453" y="36"/>
                    <a:pt x="370" y="12"/>
                  </a:cubicBezTo>
                  <a:cubicBezTo>
                    <a:pt x="251" y="0"/>
                    <a:pt x="191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21" name="Google Shape;12921;p83"/>
            <p:cNvSpPr/>
            <p:nvPr/>
          </p:nvSpPr>
          <p:spPr>
            <a:xfrm>
              <a:off x="2449485" y="3488658"/>
              <a:ext cx="17184" cy="12288"/>
            </a:xfrm>
            <a:custGeom>
              <a:avLst/>
              <a:gdLst/>
              <a:ahLst/>
              <a:cxnLst/>
              <a:rect l="l" t="t" r="r" b="b"/>
              <a:pathLst>
                <a:path w="537" h="384" extrusionOk="0">
                  <a:moveTo>
                    <a:pt x="348" y="0"/>
                  </a:moveTo>
                  <a:cubicBezTo>
                    <a:pt x="339" y="0"/>
                    <a:pt x="331" y="1"/>
                    <a:pt x="322" y="2"/>
                  </a:cubicBezTo>
                  <a:cubicBezTo>
                    <a:pt x="251" y="26"/>
                    <a:pt x="191" y="50"/>
                    <a:pt x="132" y="62"/>
                  </a:cubicBezTo>
                  <a:cubicBezTo>
                    <a:pt x="48" y="97"/>
                    <a:pt x="1" y="181"/>
                    <a:pt x="25" y="276"/>
                  </a:cubicBezTo>
                  <a:cubicBezTo>
                    <a:pt x="60" y="347"/>
                    <a:pt x="120" y="383"/>
                    <a:pt x="179" y="383"/>
                  </a:cubicBezTo>
                  <a:cubicBezTo>
                    <a:pt x="191" y="383"/>
                    <a:pt x="203" y="383"/>
                    <a:pt x="227" y="359"/>
                  </a:cubicBezTo>
                  <a:cubicBezTo>
                    <a:pt x="286" y="347"/>
                    <a:pt x="346" y="324"/>
                    <a:pt x="406" y="300"/>
                  </a:cubicBezTo>
                  <a:cubicBezTo>
                    <a:pt x="489" y="300"/>
                    <a:pt x="537" y="216"/>
                    <a:pt x="525" y="121"/>
                  </a:cubicBezTo>
                  <a:cubicBezTo>
                    <a:pt x="493" y="46"/>
                    <a:pt x="422" y="0"/>
                    <a:pt x="34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922" name="Google Shape;12922;p83"/>
          <p:cNvGrpSpPr/>
          <p:nvPr/>
        </p:nvGrpSpPr>
        <p:grpSpPr>
          <a:xfrm>
            <a:off x="5214183" y="4470253"/>
            <a:ext cx="342400" cy="476032"/>
            <a:chOff x="3910637" y="3352690"/>
            <a:chExt cx="256800" cy="357024"/>
          </a:xfrm>
          <a:solidFill>
            <a:srgbClr val="D2DE00"/>
          </a:solidFill>
        </p:grpSpPr>
        <p:sp>
          <p:nvSpPr>
            <p:cNvPr id="12923" name="Google Shape;12923;p83"/>
            <p:cNvSpPr/>
            <p:nvPr/>
          </p:nvSpPr>
          <p:spPr>
            <a:xfrm>
              <a:off x="3910637" y="3352690"/>
              <a:ext cx="256800" cy="357024"/>
            </a:xfrm>
            <a:custGeom>
              <a:avLst/>
              <a:gdLst/>
              <a:ahLst/>
              <a:cxnLst/>
              <a:rect l="l" t="t" r="r" b="b"/>
              <a:pathLst>
                <a:path w="8025" h="11157" extrusionOk="0">
                  <a:moveTo>
                    <a:pt x="4001" y="310"/>
                  </a:moveTo>
                  <a:cubicBezTo>
                    <a:pt x="4596" y="310"/>
                    <a:pt x="5144" y="608"/>
                    <a:pt x="5477" y="1120"/>
                  </a:cubicBezTo>
                  <a:cubicBezTo>
                    <a:pt x="5501" y="1155"/>
                    <a:pt x="5560" y="1191"/>
                    <a:pt x="5608" y="1191"/>
                  </a:cubicBezTo>
                  <a:lnTo>
                    <a:pt x="5656" y="1191"/>
                  </a:lnTo>
                  <a:cubicBezTo>
                    <a:pt x="6668" y="1191"/>
                    <a:pt x="7501" y="2025"/>
                    <a:pt x="7501" y="3037"/>
                  </a:cubicBezTo>
                  <a:cubicBezTo>
                    <a:pt x="7501" y="3346"/>
                    <a:pt x="7418" y="3656"/>
                    <a:pt x="7263" y="3930"/>
                  </a:cubicBezTo>
                  <a:lnTo>
                    <a:pt x="7215" y="3882"/>
                  </a:lnTo>
                  <a:cubicBezTo>
                    <a:pt x="7186" y="3852"/>
                    <a:pt x="7144" y="3837"/>
                    <a:pt x="7101" y="3837"/>
                  </a:cubicBezTo>
                  <a:cubicBezTo>
                    <a:pt x="7058" y="3837"/>
                    <a:pt x="7013" y="3852"/>
                    <a:pt x="6977" y="3882"/>
                  </a:cubicBezTo>
                  <a:cubicBezTo>
                    <a:pt x="6918" y="3942"/>
                    <a:pt x="6918" y="4049"/>
                    <a:pt x="6977" y="4120"/>
                  </a:cubicBezTo>
                  <a:cubicBezTo>
                    <a:pt x="7418" y="4549"/>
                    <a:pt x="7656" y="5132"/>
                    <a:pt x="7656" y="5763"/>
                  </a:cubicBezTo>
                  <a:cubicBezTo>
                    <a:pt x="7692" y="7025"/>
                    <a:pt x="6668" y="8049"/>
                    <a:pt x="5418" y="8049"/>
                  </a:cubicBezTo>
                  <a:cubicBezTo>
                    <a:pt x="5179" y="8049"/>
                    <a:pt x="4953" y="8025"/>
                    <a:pt x="4727" y="7942"/>
                  </a:cubicBezTo>
                  <a:lnTo>
                    <a:pt x="4715" y="7513"/>
                  </a:lnTo>
                  <a:cubicBezTo>
                    <a:pt x="4763" y="7490"/>
                    <a:pt x="4810" y="7442"/>
                    <a:pt x="4834" y="7394"/>
                  </a:cubicBezTo>
                  <a:cubicBezTo>
                    <a:pt x="4894" y="7335"/>
                    <a:pt x="4894" y="7228"/>
                    <a:pt x="4834" y="7156"/>
                  </a:cubicBezTo>
                  <a:cubicBezTo>
                    <a:pt x="4804" y="7126"/>
                    <a:pt x="4763" y="7112"/>
                    <a:pt x="4720" y="7112"/>
                  </a:cubicBezTo>
                  <a:cubicBezTo>
                    <a:pt x="4676" y="7112"/>
                    <a:pt x="4632" y="7126"/>
                    <a:pt x="4596" y="7156"/>
                  </a:cubicBezTo>
                  <a:cubicBezTo>
                    <a:pt x="4382" y="7371"/>
                    <a:pt x="4120" y="7466"/>
                    <a:pt x="3834" y="7466"/>
                  </a:cubicBezTo>
                  <a:cubicBezTo>
                    <a:pt x="3667" y="7466"/>
                    <a:pt x="3524" y="7442"/>
                    <a:pt x="3370" y="7371"/>
                  </a:cubicBezTo>
                  <a:cubicBezTo>
                    <a:pt x="3350" y="7357"/>
                    <a:pt x="3327" y="7351"/>
                    <a:pt x="3304" y="7351"/>
                  </a:cubicBezTo>
                  <a:cubicBezTo>
                    <a:pt x="3244" y="7351"/>
                    <a:pt x="3181" y="7390"/>
                    <a:pt x="3155" y="7442"/>
                  </a:cubicBezTo>
                  <a:cubicBezTo>
                    <a:pt x="3108" y="7513"/>
                    <a:pt x="3155" y="7621"/>
                    <a:pt x="3227" y="7668"/>
                  </a:cubicBezTo>
                  <a:cubicBezTo>
                    <a:pt x="3358" y="7728"/>
                    <a:pt x="3489" y="7763"/>
                    <a:pt x="3644" y="7787"/>
                  </a:cubicBezTo>
                  <a:lnTo>
                    <a:pt x="3608" y="8347"/>
                  </a:lnTo>
                  <a:cubicBezTo>
                    <a:pt x="3513" y="8359"/>
                    <a:pt x="3405" y="8359"/>
                    <a:pt x="3298" y="8359"/>
                  </a:cubicBezTo>
                  <a:cubicBezTo>
                    <a:pt x="2036" y="8359"/>
                    <a:pt x="1024" y="7335"/>
                    <a:pt x="1024" y="6085"/>
                  </a:cubicBezTo>
                  <a:cubicBezTo>
                    <a:pt x="1024" y="6013"/>
                    <a:pt x="1024" y="5942"/>
                    <a:pt x="1036" y="5858"/>
                  </a:cubicBezTo>
                  <a:cubicBezTo>
                    <a:pt x="1036" y="5823"/>
                    <a:pt x="1024" y="5775"/>
                    <a:pt x="988" y="5739"/>
                  </a:cubicBezTo>
                  <a:cubicBezTo>
                    <a:pt x="560" y="5251"/>
                    <a:pt x="322" y="4644"/>
                    <a:pt x="322" y="3989"/>
                  </a:cubicBezTo>
                  <a:cubicBezTo>
                    <a:pt x="322" y="2906"/>
                    <a:pt x="988" y="1929"/>
                    <a:pt x="1989" y="1548"/>
                  </a:cubicBezTo>
                  <a:lnTo>
                    <a:pt x="1989" y="1548"/>
                  </a:lnTo>
                  <a:cubicBezTo>
                    <a:pt x="1965" y="1656"/>
                    <a:pt x="1941" y="1775"/>
                    <a:pt x="1929" y="1870"/>
                  </a:cubicBezTo>
                  <a:cubicBezTo>
                    <a:pt x="1917" y="1965"/>
                    <a:pt x="1989" y="2037"/>
                    <a:pt x="2084" y="2048"/>
                  </a:cubicBezTo>
                  <a:lnTo>
                    <a:pt x="2096" y="2048"/>
                  </a:lnTo>
                  <a:cubicBezTo>
                    <a:pt x="2179" y="2048"/>
                    <a:pt x="2239" y="1989"/>
                    <a:pt x="2262" y="1906"/>
                  </a:cubicBezTo>
                  <a:cubicBezTo>
                    <a:pt x="2274" y="1715"/>
                    <a:pt x="2322" y="1536"/>
                    <a:pt x="2393" y="1370"/>
                  </a:cubicBezTo>
                  <a:lnTo>
                    <a:pt x="2393" y="1358"/>
                  </a:lnTo>
                  <a:cubicBezTo>
                    <a:pt x="2679" y="715"/>
                    <a:pt x="3298" y="310"/>
                    <a:pt x="4001" y="310"/>
                  </a:cubicBezTo>
                  <a:close/>
                  <a:moveTo>
                    <a:pt x="4394" y="7704"/>
                  </a:moveTo>
                  <a:lnTo>
                    <a:pt x="4536" y="10847"/>
                  </a:lnTo>
                  <a:lnTo>
                    <a:pt x="3834" y="10847"/>
                  </a:lnTo>
                  <a:lnTo>
                    <a:pt x="3989" y="7811"/>
                  </a:lnTo>
                  <a:cubicBezTo>
                    <a:pt x="4120" y="7799"/>
                    <a:pt x="4251" y="7763"/>
                    <a:pt x="4394" y="7704"/>
                  </a:cubicBezTo>
                  <a:close/>
                  <a:moveTo>
                    <a:pt x="4013" y="1"/>
                  </a:moveTo>
                  <a:cubicBezTo>
                    <a:pt x="3215" y="1"/>
                    <a:pt x="2501" y="465"/>
                    <a:pt x="2143" y="1155"/>
                  </a:cubicBezTo>
                  <a:cubicBezTo>
                    <a:pt x="881" y="1536"/>
                    <a:pt x="0" y="2679"/>
                    <a:pt x="0" y="4001"/>
                  </a:cubicBezTo>
                  <a:cubicBezTo>
                    <a:pt x="0" y="4704"/>
                    <a:pt x="250" y="5382"/>
                    <a:pt x="703" y="5918"/>
                  </a:cubicBezTo>
                  <a:lnTo>
                    <a:pt x="703" y="6097"/>
                  </a:lnTo>
                  <a:cubicBezTo>
                    <a:pt x="703" y="7549"/>
                    <a:pt x="1869" y="8704"/>
                    <a:pt x="3298" y="8704"/>
                  </a:cubicBezTo>
                  <a:cubicBezTo>
                    <a:pt x="3405" y="8704"/>
                    <a:pt x="3501" y="8704"/>
                    <a:pt x="3596" y="8692"/>
                  </a:cubicBezTo>
                  <a:lnTo>
                    <a:pt x="3596" y="8692"/>
                  </a:lnTo>
                  <a:lnTo>
                    <a:pt x="3501" y="10835"/>
                  </a:lnTo>
                  <a:lnTo>
                    <a:pt x="3298" y="10835"/>
                  </a:lnTo>
                  <a:cubicBezTo>
                    <a:pt x="3215" y="10835"/>
                    <a:pt x="3143" y="10907"/>
                    <a:pt x="3143" y="11002"/>
                  </a:cubicBezTo>
                  <a:cubicBezTo>
                    <a:pt x="3143" y="11085"/>
                    <a:pt x="3215" y="11157"/>
                    <a:pt x="3298" y="11157"/>
                  </a:cubicBezTo>
                  <a:lnTo>
                    <a:pt x="5048" y="11157"/>
                  </a:lnTo>
                  <a:cubicBezTo>
                    <a:pt x="5132" y="11157"/>
                    <a:pt x="5203" y="11085"/>
                    <a:pt x="5203" y="11002"/>
                  </a:cubicBezTo>
                  <a:cubicBezTo>
                    <a:pt x="5203" y="10907"/>
                    <a:pt x="5132" y="10835"/>
                    <a:pt x="5048" y="10835"/>
                  </a:cubicBezTo>
                  <a:lnTo>
                    <a:pt x="4846" y="10835"/>
                  </a:lnTo>
                  <a:lnTo>
                    <a:pt x="4715" y="8275"/>
                  </a:lnTo>
                  <a:lnTo>
                    <a:pt x="4715" y="8275"/>
                  </a:lnTo>
                  <a:cubicBezTo>
                    <a:pt x="4941" y="8335"/>
                    <a:pt x="5168" y="8359"/>
                    <a:pt x="5382" y="8359"/>
                  </a:cubicBezTo>
                  <a:cubicBezTo>
                    <a:pt x="6834" y="8359"/>
                    <a:pt x="7989" y="7192"/>
                    <a:pt x="7989" y="5763"/>
                  </a:cubicBezTo>
                  <a:cubicBezTo>
                    <a:pt x="8025" y="5204"/>
                    <a:pt x="7846" y="4656"/>
                    <a:pt x="7513" y="4215"/>
                  </a:cubicBezTo>
                  <a:cubicBezTo>
                    <a:pt x="7739" y="3870"/>
                    <a:pt x="7858" y="3465"/>
                    <a:pt x="7858" y="3049"/>
                  </a:cubicBezTo>
                  <a:cubicBezTo>
                    <a:pt x="7858" y="1858"/>
                    <a:pt x="6906" y="894"/>
                    <a:pt x="5715" y="882"/>
                  </a:cubicBezTo>
                  <a:cubicBezTo>
                    <a:pt x="5322" y="322"/>
                    <a:pt x="4691" y="1"/>
                    <a:pt x="401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24" name="Google Shape;12924;p83"/>
            <p:cNvSpPr/>
            <p:nvPr/>
          </p:nvSpPr>
          <p:spPr>
            <a:xfrm>
              <a:off x="3960909" y="3498226"/>
              <a:ext cx="60992" cy="60992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cubicBezTo>
                    <a:pt x="1" y="1120"/>
                    <a:pt x="775" y="1906"/>
                    <a:pt x="1751" y="1906"/>
                  </a:cubicBezTo>
                  <a:cubicBezTo>
                    <a:pt x="1834" y="1906"/>
                    <a:pt x="1906" y="1834"/>
                    <a:pt x="1906" y="1751"/>
                  </a:cubicBezTo>
                  <a:cubicBezTo>
                    <a:pt x="1906" y="1656"/>
                    <a:pt x="1834" y="1584"/>
                    <a:pt x="1751" y="1584"/>
                  </a:cubicBezTo>
                  <a:cubicBezTo>
                    <a:pt x="977" y="1584"/>
                    <a:pt x="334" y="953"/>
                    <a:pt x="334" y="167"/>
                  </a:cubicBez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25" name="Google Shape;12925;p83"/>
            <p:cNvSpPr/>
            <p:nvPr/>
          </p:nvSpPr>
          <p:spPr>
            <a:xfrm>
              <a:off x="4083981" y="3408690"/>
              <a:ext cx="44224" cy="43872"/>
            </a:xfrm>
            <a:custGeom>
              <a:avLst/>
              <a:gdLst/>
              <a:ahLst/>
              <a:cxnLst/>
              <a:rect l="l" t="t" r="r" b="b"/>
              <a:pathLst>
                <a:path w="1382" h="1371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655" y="334"/>
                    <a:pt x="1036" y="739"/>
                    <a:pt x="1036" y="1215"/>
                  </a:cubicBezTo>
                  <a:cubicBezTo>
                    <a:pt x="1036" y="1299"/>
                    <a:pt x="1120" y="1370"/>
                    <a:pt x="1203" y="1370"/>
                  </a:cubicBezTo>
                  <a:cubicBezTo>
                    <a:pt x="1298" y="1370"/>
                    <a:pt x="1370" y="1299"/>
                    <a:pt x="1370" y="1215"/>
                  </a:cubicBezTo>
                  <a:cubicBezTo>
                    <a:pt x="1382" y="560"/>
                    <a:pt x="834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926" name="Google Shape;12926;p83"/>
          <p:cNvGrpSpPr/>
          <p:nvPr/>
        </p:nvGrpSpPr>
        <p:grpSpPr>
          <a:xfrm>
            <a:off x="8075239" y="4469229"/>
            <a:ext cx="480085" cy="480128"/>
            <a:chOff x="6056429" y="3351922"/>
            <a:chExt cx="360064" cy="360096"/>
          </a:xfrm>
          <a:solidFill>
            <a:srgbClr val="D2DE00"/>
          </a:solidFill>
        </p:grpSpPr>
        <p:sp>
          <p:nvSpPr>
            <p:cNvPr id="12927" name="Google Shape;12927;p83"/>
            <p:cNvSpPr/>
            <p:nvPr/>
          </p:nvSpPr>
          <p:spPr>
            <a:xfrm>
              <a:off x="6056429" y="3351922"/>
              <a:ext cx="360064" cy="360096"/>
            </a:xfrm>
            <a:custGeom>
              <a:avLst/>
              <a:gdLst/>
              <a:ahLst/>
              <a:cxnLst/>
              <a:rect l="l" t="t" r="r" b="b"/>
              <a:pathLst>
                <a:path w="11252" h="11253" extrusionOk="0">
                  <a:moveTo>
                    <a:pt x="5501" y="3394"/>
                  </a:moveTo>
                  <a:lnTo>
                    <a:pt x="5501" y="5216"/>
                  </a:lnTo>
                  <a:lnTo>
                    <a:pt x="4215" y="3942"/>
                  </a:lnTo>
                  <a:lnTo>
                    <a:pt x="5501" y="3394"/>
                  </a:lnTo>
                  <a:close/>
                  <a:moveTo>
                    <a:pt x="3989" y="4180"/>
                  </a:moveTo>
                  <a:lnTo>
                    <a:pt x="5275" y="5454"/>
                  </a:lnTo>
                  <a:lnTo>
                    <a:pt x="3453" y="5454"/>
                  </a:lnTo>
                  <a:lnTo>
                    <a:pt x="3989" y="4180"/>
                  </a:lnTo>
                  <a:close/>
                  <a:moveTo>
                    <a:pt x="7346" y="4180"/>
                  </a:moveTo>
                  <a:lnTo>
                    <a:pt x="7882" y="5454"/>
                  </a:lnTo>
                  <a:lnTo>
                    <a:pt x="6060" y="5454"/>
                  </a:lnTo>
                  <a:lnTo>
                    <a:pt x="7346" y="4180"/>
                  </a:lnTo>
                  <a:close/>
                  <a:moveTo>
                    <a:pt x="5263" y="5787"/>
                  </a:moveTo>
                  <a:lnTo>
                    <a:pt x="3989" y="7061"/>
                  </a:lnTo>
                  <a:lnTo>
                    <a:pt x="3453" y="5787"/>
                  </a:lnTo>
                  <a:close/>
                  <a:moveTo>
                    <a:pt x="7858" y="5787"/>
                  </a:moveTo>
                  <a:lnTo>
                    <a:pt x="7346" y="7061"/>
                  </a:lnTo>
                  <a:lnTo>
                    <a:pt x="6060" y="5787"/>
                  </a:lnTo>
                  <a:close/>
                  <a:moveTo>
                    <a:pt x="5822" y="6025"/>
                  </a:moveTo>
                  <a:lnTo>
                    <a:pt x="7096" y="7299"/>
                  </a:lnTo>
                  <a:lnTo>
                    <a:pt x="5822" y="7823"/>
                  </a:lnTo>
                  <a:lnTo>
                    <a:pt x="5822" y="6025"/>
                  </a:lnTo>
                  <a:close/>
                  <a:moveTo>
                    <a:pt x="5632" y="1"/>
                  </a:moveTo>
                  <a:cubicBezTo>
                    <a:pt x="5537" y="1"/>
                    <a:pt x="5465" y="84"/>
                    <a:pt x="5465" y="167"/>
                  </a:cubicBezTo>
                  <a:lnTo>
                    <a:pt x="5465" y="1703"/>
                  </a:lnTo>
                  <a:lnTo>
                    <a:pt x="4525" y="763"/>
                  </a:lnTo>
                  <a:cubicBezTo>
                    <a:pt x="4495" y="733"/>
                    <a:pt x="4456" y="718"/>
                    <a:pt x="4414" y="718"/>
                  </a:cubicBezTo>
                  <a:cubicBezTo>
                    <a:pt x="4373" y="718"/>
                    <a:pt x="4328" y="733"/>
                    <a:pt x="4286" y="763"/>
                  </a:cubicBezTo>
                  <a:cubicBezTo>
                    <a:pt x="4227" y="822"/>
                    <a:pt x="4227" y="929"/>
                    <a:pt x="4286" y="1001"/>
                  </a:cubicBezTo>
                  <a:lnTo>
                    <a:pt x="5465" y="2180"/>
                  </a:lnTo>
                  <a:lnTo>
                    <a:pt x="5465" y="3061"/>
                  </a:lnTo>
                  <a:lnTo>
                    <a:pt x="3929" y="3692"/>
                  </a:lnTo>
                  <a:lnTo>
                    <a:pt x="3322" y="3084"/>
                  </a:lnTo>
                  <a:lnTo>
                    <a:pt x="3322" y="1418"/>
                  </a:lnTo>
                  <a:cubicBezTo>
                    <a:pt x="3322" y="1334"/>
                    <a:pt x="3251" y="1251"/>
                    <a:pt x="3155" y="1251"/>
                  </a:cubicBezTo>
                  <a:cubicBezTo>
                    <a:pt x="3072" y="1251"/>
                    <a:pt x="3001" y="1334"/>
                    <a:pt x="3001" y="1418"/>
                  </a:cubicBezTo>
                  <a:lnTo>
                    <a:pt x="3001" y="2763"/>
                  </a:lnTo>
                  <a:lnTo>
                    <a:pt x="1905" y="1668"/>
                  </a:lnTo>
                  <a:cubicBezTo>
                    <a:pt x="1875" y="1638"/>
                    <a:pt x="1837" y="1623"/>
                    <a:pt x="1795" y="1623"/>
                  </a:cubicBezTo>
                  <a:cubicBezTo>
                    <a:pt x="1753" y="1623"/>
                    <a:pt x="1709" y="1638"/>
                    <a:pt x="1667" y="1668"/>
                  </a:cubicBezTo>
                  <a:cubicBezTo>
                    <a:pt x="1608" y="1727"/>
                    <a:pt x="1608" y="1834"/>
                    <a:pt x="1667" y="1906"/>
                  </a:cubicBezTo>
                  <a:lnTo>
                    <a:pt x="2762" y="3001"/>
                  </a:lnTo>
                  <a:lnTo>
                    <a:pt x="1417" y="3001"/>
                  </a:lnTo>
                  <a:cubicBezTo>
                    <a:pt x="1334" y="3001"/>
                    <a:pt x="1250" y="3073"/>
                    <a:pt x="1250" y="3156"/>
                  </a:cubicBezTo>
                  <a:cubicBezTo>
                    <a:pt x="1250" y="3251"/>
                    <a:pt x="1334" y="3323"/>
                    <a:pt x="1417" y="3323"/>
                  </a:cubicBezTo>
                  <a:lnTo>
                    <a:pt x="3084" y="3323"/>
                  </a:lnTo>
                  <a:lnTo>
                    <a:pt x="3691" y="3930"/>
                  </a:lnTo>
                  <a:lnTo>
                    <a:pt x="3060" y="5466"/>
                  </a:lnTo>
                  <a:lnTo>
                    <a:pt x="2179" y="5466"/>
                  </a:lnTo>
                  <a:lnTo>
                    <a:pt x="1000" y="4287"/>
                  </a:lnTo>
                  <a:cubicBezTo>
                    <a:pt x="971" y="4257"/>
                    <a:pt x="929" y="4242"/>
                    <a:pt x="886" y="4242"/>
                  </a:cubicBezTo>
                  <a:cubicBezTo>
                    <a:pt x="843" y="4242"/>
                    <a:pt x="798" y="4257"/>
                    <a:pt x="762" y="4287"/>
                  </a:cubicBezTo>
                  <a:cubicBezTo>
                    <a:pt x="703" y="4347"/>
                    <a:pt x="703" y="4454"/>
                    <a:pt x="762" y="4525"/>
                  </a:cubicBezTo>
                  <a:lnTo>
                    <a:pt x="1703" y="5466"/>
                  </a:lnTo>
                  <a:lnTo>
                    <a:pt x="167" y="5466"/>
                  </a:lnTo>
                  <a:cubicBezTo>
                    <a:pt x="84" y="5466"/>
                    <a:pt x="0" y="5537"/>
                    <a:pt x="0" y="5632"/>
                  </a:cubicBezTo>
                  <a:cubicBezTo>
                    <a:pt x="0" y="5716"/>
                    <a:pt x="84" y="5799"/>
                    <a:pt x="167" y="5799"/>
                  </a:cubicBezTo>
                  <a:lnTo>
                    <a:pt x="1703" y="5799"/>
                  </a:lnTo>
                  <a:lnTo>
                    <a:pt x="762" y="6728"/>
                  </a:lnTo>
                  <a:cubicBezTo>
                    <a:pt x="703" y="6787"/>
                    <a:pt x="703" y="6894"/>
                    <a:pt x="762" y="6966"/>
                  </a:cubicBezTo>
                  <a:cubicBezTo>
                    <a:pt x="798" y="7002"/>
                    <a:pt x="834" y="7014"/>
                    <a:pt x="881" y="7014"/>
                  </a:cubicBezTo>
                  <a:cubicBezTo>
                    <a:pt x="929" y="7014"/>
                    <a:pt x="977" y="7002"/>
                    <a:pt x="1000" y="6966"/>
                  </a:cubicBezTo>
                  <a:lnTo>
                    <a:pt x="2179" y="5799"/>
                  </a:lnTo>
                  <a:lnTo>
                    <a:pt x="3060" y="5799"/>
                  </a:lnTo>
                  <a:lnTo>
                    <a:pt x="3691" y="7323"/>
                  </a:lnTo>
                  <a:lnTo>
                    <a:pt x="3084" y="7942"/>
                  </a:lnTo>
                  <a:lnTo>
                    <a:pt x="1417" y="7942"/>
                  </a:lnTo>
                  <a:cubicBezTo>
                    <a:pt x="1334" y="7942"/>
                    <a:pt x="1250" y="8014"/>
                    <a:pt x="1250" y="8097"/>
                  </a:cubicBezTo>
                  <a:cubicBezTo>
                    <a:pt x="1250" y="8192"/>
                    <a:pt x="1334" y="8264"/>
                    <a:pt x="1417" y="8264"/>
                  </a:cubicBezTo>
                  <a:lnTo>
                    <a:pt x="2762" y="8264"/>
                  </a:lnTo>
                  <a:lnTo>
                    <a:pt x="1667" y="9347"/>
                  </a:lnTo>
                  <a:cubicBezTo>
                    <a:pt x="1608" y="9407"/>
                    <a:pt x="1608" y="9514"/>
                    <a:pt x="1667" y="9585"/>
                  </a:cubicBezTo>
                  <a:cubicBezTo>
                    <a:pt x="1703" y="9621"/>
                    <a:pt x="1750" y="9633"/>
                    <a:pt x="1786" y="9633"/>
                  </a:cubicBezTo>
                  <a:cubicBezTo>
                    <a:pt x="1834" y="9633"/>
                    <a:pt x="1881" y="9621"/>
                    <a:pt x="1905" y="9585"/>
                  </a:cubicBezTo>
                  <a:lnTo>
                    <a:pt x="3001" y="8502"/>
                  </a:lnTo>
                  <a:lnTo>
                    <a:pt x="3001" y="8788"/>
                  </a:lnTo>
                  <a:cubicBezTo>
                    <a:pt x="3001" y="8871"/>
                    <a:pt x="3072" y="8954"/>
                    <a:pt x="3155" y="8954"/>
                  </a:cubicBezTo>
                  <a:cubicBezTo>
                    <a:pt x="3251" y="8954"/>
                    <a:pt x="3322" y="8871"/>
                    <a:pt x="3322" y="8788"/>
                  </a:cubicBezTo>
                  <a:lnTo>
                    <a:pt x="3322" y="8180"/>
                  </a:lnTo>
                  <a:lnTo>
                    <a:pt x="3929" y="7561"/>
                  </a:lnTo>
                  <a:lnTo>
                    <a:pt x="4394" y="7764"/>
                  </a:lnTo>
                  <a:cubicBezTo>
                    <a:pt x="4406" y="7776"/>
                    <a:pt x="4441" y="7776"/>
                    <a:pt x="4453" y="7776"/>
                  </a:cubicBezTo>
                  <a:cubicBezTo>
                    <a:pt x="4513" y="7776"/>
                    <a:pt x="4572" y="7728"/>
                    <a:pt x="4608" y="7668"/>
                  </a:cubicBezTo>
                  <a:cubicBezTo>
                    <a:pt x="4632" y="7585"/>
                    <a:pt x="4608" y="7490"/>
                    <a:pt x="4513" y="7466"/>
                  </a:cubicBezTo>
                  <a:lnTo>
                    <a:pt x="4191" y="7323"/>
                  </a:lnTo>
                  <a:lnTo>
                    <a:pt x="5465" y="6049"/>
                  </a:lnTo>
                  <a:lnTo>
                    <a:pt x="5465" y="7847"/>
                  </a:lnTo>
                  <a:lnTo>
                    <a:pt x="5168" y="7728"/>
                  </a:lnTo>
                  <a:cubicBezTo>
                    <a:pt x="5148" y="7722"/>
                    <a:pt x="5127" y="7719"/>
                    <a:pt x="5108" y="7719"/>
                  </a:cubicBezTo>
                  <a:cubicBezTo>
                    <a:pt x="5043" y="7719"/>
                    <a:pt x="4983" y="7750"/>
                    <a:pt x="4965" y="7823"/>
                  </a:cubicBezTo>
                  <a:cubicBezTo>
                    <a:pt x="4929" y="7907"/>
                    <a:pt x="4965" y="8002"/>
                    <a:pt x="5048" y="8026"/>
                  </a:cubicBezTo>
                  <a:lnTo>
                    <a:pt x="5465" y="8204"/>
                  </a:lnTo>
                  <a:lnTo>
                    <a:pt x="5465" y="9085"/>
                  </a:lnTo>
                  <a:lnTo>
                    <a:pt x="4286" y="10264"/>
                  </a:lnTo>
                  <a:cubicBezTo>
                    <a:pt x="4227" y="10323"/>
                    <a:pt x="4227" y="10419"/>
                    <a:pt x="4286" y="10502"/>
                  </a:cubicBezTo>
                  <a:cubicBezTo>
                    <a:pt x="4316" y="10532"/>
                    <a:pt x="4358" y="10547"/>
                    <a:pt x="4401" y="10547"/>
                  </a:cubicBezTo>
                  <a:cubicBezTo>
                    <a:pt x="4444" y="10547"/>
                    <a:pt x="4489" y="10532"/>
                    <a:pt x="4525" y="10502"/>
                  </a:cubicBezTo>
                  <a:lnTo>
                    <a:pt x="5465" y="9561"/>
                  </a:lnTo>
                  <a:lnTo>
                    <a:pt x="5465" y="11097"/>
                  </a:lnTo>
                  <a:cubicBezTo>
                    <a:pt x="5465" y="11181"/>
                    <a:pt x="5537" y="11252"/>
                    <a:pt x="5632" y="11252"/>
                  </a:cubicBezTo>
                  <a:cubicBezTo>
                    <a:pt x="5715" y="11252"/>
                    <a:pt x="5799" y="11181"/>
                    <a:pt x="5799" y="11097"/>
                  </a:cubicBezTo>
                  <a:lnTo>
                    <a:pt x="5799" y="9561"/>
                  </a:lnTo>
                  <a:lnTo>
                    <a:pt x="6727" y="10502"/>
                  </a:lnTo>
                  <a:cubicBezTo>
                    <a:pt x="6763" y="10526"/>
                    <a:pt x="6811" y="10538"/>
                    <a:pt x="6846" y="10538"/>
                  </a:cubicBezTo>
                  <a:cubicBezTo>
                    <a:pt x="6894" y="10538"/>
                    <a:pt x="6942" y="10526"/>
                    <a:pt x="6965" y="10502"/>
                  </a:cubicBezTo>
                  <a:cubicBezTo>
                    <a:pt x="7025" y="10443"/>
                    <a:pt x="7025" y="10335"/>
                    <a:pt x="6965" y="10264"/>
                  </a:cubicBezTo>
                  <a:lnTo>
                    <a:pt x="5799" y="9085"/>
                  </a:lnTo>
                  <a:lnTo>
                    <a:pt x="5799" y="8204"/>
                  </a:lnTo>
                  <a:lnTo>
                    <a:pt x="7323" y="7561"/>
                  </a:lnTo>
                  <a:lnTo>
                    <a:pt x="7942" y="8180"/>
                  </a:lnTo>
                  <a:lnTo>
                    <a:pt x="7942" y="9847"/>
                  </a:lnTo>
                  <a:cubicBezTo>
                    <a:pt x="7942" y="9931"/>
                    <a:pt x="8013" y="10014"/>
                    <a:pt x="8096" y="10014"/>
                  </a:cubicBezTo>
                  <a:cubicBezTo>
                    <a:pt x="8192" y="10014"/>
                    <a:pt x="8263" y="9931"/>
                    <a:pt x="8263" y="9847"/>
                  </a:cubicBezTo>
                  <a:lnTo>
                    <a:pt x="8263" y="8502"/>
                  </a:lnTo>
                  <a:lnTo>
                    <a:pt x="9347" y="9597"/>
                  </a:lnTo>
                  <a:cubicBezTo>
                    <a:pt x="9382" y="9621"/>
                    <a:pt x="9430" y="9633"/>
                    <a:pt x="9466" y="9633"/>
                  </a:cubicBezTo>
                  <a:cubicBezTo>
                    <a:pt x="9513" y="9633"/>
                    <a:pt x="9561" y="9621"/>
                    <a:pt x="9585" y="9597"/>
                  </a:cubicBezTo>
                  <a:cubicBezTo>
                    <a:pt x="9644" y="9538"/>
                    <a:pt x="9644" y="9431"/>
                    <a:pt x="9585" y="9347"/>
                  </a:cubicBezTo>
                  <a:lnTo>
                    <a:pt x="8501" y="8264"/>
                  </a:lnTo>
                  <a:lnTo>
                    <a:pt x="9847" y="8264"/>
                  </a:lnTo>
                  <a:cubicBezTo>
                    <a:pt x="9930" y="8264"/>
                    <a:pt x="10001" y="8192"/>
                    <a:pt x="10001" y="8109"/>
                  </a:cubicBezTo>
                  <a:cubicBezTo>
                    <a:pt x="10001" y="8014"/>
                    <a:pt x="9930" y="7942"/>
                    <a:pt x="9847" y="7942"/>
                  </a:cubicBezTo>
                  <a:lnTo>
                    <a:pt x="8180" y="7942"/>
                  </a:lnTo>
                  <a:lnTo>
                    <a:pt x="7561" y="7323"/>
                  </a:lnTo>
                  <a:lnTo>
                    <a:pt x="8204" y="5799"/>
                  </a:lnTo>
                  <a:lnTo>
                    <a:pt x="9085" y="5799"/>
                  </a:lnTo>
                  <a:lnTo>
                    <a:pt x="10263" y="6966"/>
                  </a:lnTo>
                  <a:cubicBezTo>
                    <a:pt x="10287" y="7002"/>
                    <a:pt x="10335" y="7014"/>
                    <a:pt x="10382" y="7014"/>
                  </a:cubicBezTo>
                  <a:cubicBezTo>
                    <a:pt x="10418" y="7014"/>
                    <a:pt x="10466" y="7002"/>
                    <a:pt x="10502" y="6966"/>
                  </a:cubicBezTo>
                  <a:cubicBezTo>
                    <a:pt x="10561" y="6918"/>
                    <a:pt x="10561" y="6811"/>
                    <a:pt x="10502" y="6728"/>
                  </a:cubicBezTo>
                  <a:lnTo>
                    <a:pt x="9561" y="5799"/>
                  </a:lnTo>
                  <a:lnTo>
                    <a:pt x="11097" y="5799"/>
                  </a:lnTo>
                  <a:cubicBezTo>
                    <a:pt x="11180" y="5799"/>
                    <a:pt x="11252" y="5728"/>
                    <a:pt x="11252" y="5632"/>
                  </a:cubicBezTo>
                  <a:cubicBezTo>
                    <a:pt x="11240" y="5525"/>
                    <a:pt x="11168" y="5454"/>
                    <a:pt x="11073" y="5454"/>
                  </a:cubicBezTo>
                  <a:lnTo>
                    <a:pt x="9549" y="5454"/>
                  </a:lnTo>
                  <a:lnTo>
                    <a:pt x="10478" y="4513"/>
                  </a:lnTo>
                  <a:cubicBezTo>
                    <a:pt x="10537" y="4454"/>
                    <a:pt x="10537" y="4358"/>
                    <a:pt x="10478" y="4275"/>
                  </a:cubicBezTo>
                  <a:cubicBezTo>
                    <a:pt x="10448" y="4245"/>
                    <a:pt x="10409" y="4230"/>
                    <a:pt x="10368" y="4230"/>
                  </a:cubicBezTo>
                  <a:cubicBezTo>
                    <a:pt x="10326" y="4230"/>
                    <a:pt x="10281" y="4245"/>
                    <a:pt x="10240" y="4275"/>
                  </a:cubicBezTo>
                  <a:lnTo>
                    <a:pt x="9073" y="5454"/>
                  </a:lnTo>
                  <a:lnTo>
                    <a:pt x="8192" y="5454"/>
                  </a:lnTo>
                  <a:lnTo>
                    <a:pt x="7549" y="3918"/>
                  </a:lnTo>
                  <a:lnTo>
                    <a:pt x="8156" y="3311"/>
                  </a:lnTo>
                  <a:lnTo>
                    <a:pt x="9823" y="3311"/>
                  </a:lnTo>
                  <a:cubicBezTo>
                    <a:pt x="9918" y="3311"/>
                    <a:pt x="9990" y="3239"/>
                    <a:pt x="9990" y="3144"/>
                  </a:cubicBezTo>
                  <a:cubicBezTo>
                    <a:pt x="9990" y="3061"/>
                    <a:pt x="9918" y="2989"/>
                    <a:pt x="9823" y="2989"/>
                  </a:cubicBezTo>
                  <a:lnTo>
                    <a:pt x="8489" y="2989"/>
                  </a:lnTo>
                  <a:lnTo>
                    <a:pt x="9573" y="1894"/>
                  </a:lnTo>
                  <a:cubicBezTo>
                    <a:pt x="9632" y="1834"/>
                    <a:pt x="9632" y="1739"/>
                    <a:pt x="9573" y="1656"/>
                  </a:cubicBezTo>
                  <a:cubicBezTo>
                    <a:pt x="9543" y="1626"/>
                    <a:pt x="9501" y="1611"/>
                    <a:pt x="9458" y="1611"/>
                  </a:cubicBezTo>
                  <a:cubicBezTo>
                    <a:pt x="9415" y="1611"/>
                    <a:pt x="9370" y="1626"/>
                    <a:pt x="9335" y="1656"/>
                  </a:cubicBezTo>
                  <a:lnTo>
                    <a:pt x="8251" y="2739"/>
                  </a:lnTo>
                  <a:lnTo>
                    <a:pt x="8251" y="2465"/>
                  </a:lnTo>
                  <a:cubicBezTo>
                    <a:pt x="8251" y="2370"/>
                    <a:pt x="8180" y="2299"/>
                    <a:pt x="8085" y="2299"/>
                  </a:cubicBezTo>
                  <a:cubicBezTo>
                    <a:pt x="8001" y="2299"/>
                    <a:pt x="7918" y="2370"/>
                    <a:pt x="7918" y="2465"/>
                  </a:cubicBezTo>
                  <a:lnTo>
                    <a:pt x="7918" y="3073"/>
                  </a:lnTo>
                  <a:lnTo>
                    <a:pt x="7311" y="3680"/>
                  </a:lnTo>
                  <a:lnTo>
                    <a:pt x="6906" y="3525"/>
                  </a:lnTo>
                  <a:cubicBezTo>
                    <a:pt x="6884" y="3516"/>
                    <a:pt x="6861" y="3511"/>
                    <a:pt x="6840" y="3511"/>
                  </a:cubicBezTo>
                  <a:cubicBezTo>
                    <a:pt x="6778" y="3511"/>
                    <a:pt x="6721" y="3547"/>
                    <a:pt x="6703" y="3608"/>
                  </a:cubicBezTo>
                  <a:cubicBezTo>
                    <a:pt x="6668" y="3704"/>
                    <a:pt x="6703" y="3787"/>
                    <a:pt x="6787" y="3823"/>
                  </a:cubicBezTo>
                  <a:lnTo>
                    <a:pt x="7073" y="3942"/>
                  </a:lnTo>
                  <a:lnTo>
                    <a:pt x="5799" y="5216"/>
                  </a:lnTo>
                  <a:lnTo>
                    <a:pt x="5799" y="3418"/>
                  </a:lnTo>
                  <a:lnTo>
                    <a:pt x="6096" y="3537"/>
                  </a:lnTo>
                  <a:cubicBezTo>
                    <a:pt x="6116" y="3543"/>
                    <a:pt x="6136" y="3546"/>
                    <a:pt x="6156" y="3546"/>
                  </a:cubicBezTo>
                  <a:cubicBezTo>
                    <a:pt x="6221" y="3546"/>
                    <a:pt x="6280" y="3514"/>
                    <a:pt x="6299" y="3442"/>
                  </a:cubicBezTo>
                  <a:cubicBezTo>
                    <a:pt x="6334" y="3358"/>
                    <a:pt x="6299" y="3263"/>
                    <a:pt x="6215" y="3239"/>
                  </a:cubicBezTo>
                  <a:lnTo>
                    <a:pt x="5799" y="3061"/>
                  </a:lnTo>
                  <a:lnTo>
                    <a:pt x="5799" y="2180"/>
                  </a:lnTo>
                  <a:lnTo>
                    <a:pt x="6965" y="1001"/>
                  </a:lnTo>
                  <a:cubicBezTo>
                    <a:pt x="7025" y="941"/>
                    <a:pt x="7025" y="834"/>
                    <a:pt x="6965" y="763"/>
                  </a:cubicBezTo>
                  <a:cubicBezTo>
                    <a:pt x="6936" y="733"/>
                    <a:pt x="6897" y="718"/>
                    <a:pt x="6855" y="718"/>
                  </a:cubicBezTo>
                  <a:cubicBezTo>
                    <a:pt x="6814" y="718"/>
                    <a:pt x="6769" y="733"/>
                    <a:pt x="6727" y="763"/>
                  </a:cubicBezTo>
                  <a:lnTo>
                    <a:pt x="5799" y="1703"/>
                  </a:lnTo>
                  <a:lnTo>
                    <a:pt x="5799" y="167"/>
                  </a:lnTo>
                  <a:cubicBezTo>
                    <a:pt x="5799" y="84"/>
                    <a:pt x="5715" y="1"/>
                    <a:pt x="563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28" name="Google Shape;12928;p83"/>
            <p:cNvSpPr/>
            <p:nvPr/>
          </p:nvSpPr>
          <p:spPr>
            <a:xfrm>
              <a:off x="6311309" y="3392306"/>
              <a:ext cx="10688" cy="21760"/>
            </a:xfrm>
            <a:custGeom>
              <a:avLst/>
              <a:gdLst/>
              <a:ahLst/>
              <a:cxnLst/>
              <a:rect l="l" t="t" r="r" b="b"/>
              <a:pathLst>
                <a:path w="334" h="680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513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1" y="679"/>
                    <a:pt x="322" y="608"/>
                    <a:pt x="322" y="513"/>
                  </a:cubicBezTo>
                  <a:lnTo>
                    <a:pt x="322" y="156"/>
                  </a:lnTo>
                  <a:cubicBezTo>
                    <a:pt x="334" y="72"/>
                    <a:pt x="274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29" name="Google Shape;12929;p83"/>
            <p:cNvSpPr/>
            <p:nvPr/>
          </p:nvSpPr>
          <p:spPr>
            <a:xfrm>
              <a:off x="6153197" y="3649490"/>
              <a:ext cx="10688" cy="21760"/>
            </a:xfrm>
            <a:custGeom>
              <a:avLst/>
              <a:gdLst/>
              <a:ahLst/>
              <a:cxnLst/>
              <a:rect l="l" t="t" r="r" b="b"/>
              <a:pathLst>
                <a:path w="334" h="680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513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3"/>
                  </a:cubicBezTo>
                  <a:lnTo>
                    <a:pt x="334" y="155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930" name="Google Shape;12930;p83"/>
          <p:cNvGrpSpPr/>
          <p:nvPr/>
        </p:nvGrpSpPr>
        <p:grpSpPr>
          <a:xfrm>
            <a:off x="8811836" y="4470765"/>
            <a:ext cx="476544" cy="476544"/>
            <a:chOff x="6608877" y="3353074"/>
            <a:chExt cx="357408" cy="357408"/>
          </a:xfrm>
          <a:solidFill>
            <a:srgbClr val="D2DE00"/>
          </a:solidFill>
        </p:grpSpPr>
        <p:sp>
          <p:nvSpPr>
            <p:cNvPr id="12931" name="Google Shape;12931;p83"/>
            <p:cNvSpPr/>
            <p:nvPr/>
          </p:nvSpPr>
          <p:spPr>
            <a:xfrm>
              <a:off x="6608877" y="3353074"/>
              <a:ext cx="357408" cy="357408"/>
            </a:xfrm>
            <a:custGeom>
              <a:avLst/>
              <a:gdLst/>
              <a:ahLst/>
              <a:cxnLst/>
              <a:rect l="l" t="t" r="r" b="b"/>
              <a:pathLst>
                <a:path w="11169" h="11169" extrusionOk="0">
                  <a:moveTo>
                    <a:pt x="357" y="5049"/>
                  </a:moveTo>
                  <a:lnTo>
                    <a:pt x="477" y="5215"/>
                  </a:lnTo>
                  <a:cubicBezTo>
                    <a:pt x="536" y="5287"/>
                    <a:pt x="619" y="5334"/>
                    <a:pt x="703" y="5346"/>
                  </a:cubicBezTo>
                  <a:lnTo>
                    <a:pt x="750" y="5346"/>
                  </a:lnTo>
                  <a:lnTo>
                    <a:pt x="619" y="6001"/>
                  </a:lnTo>
                  <a:cubicBezTo>
                    <a:pt x="584" y="6132"/>
                    <a:pt x="596" y="6251"/>
                    <a:pt x="643" y="6382"/>
                  </a:cubicBezTo>
                  <a:lnTo>
                    <a:pt x="988" y="7311"/>
                  </a:lnTo>
                  <a:cubicBezTo>
                    <a:pt x="988" y="7323"/>
                    <a:pt x="1000" y="7359"/>
                    <a:pt x="1000" y="7370"/>
                  </a:cubicBezTo>
                  <a:lnTo>
                    <a:pt x="1012" y="8156"/>
                  </a:lnTo>
                  <a:cubicBezTo>
                    <a:pt x="560" y="7370"/>
                    <a:pt x="334" y="6489"/>
                    <a:pt x="334" y="5585"/>
                  </a:cubicBezTo>
                  <a:cubicBezTo>
                    <a:pt x="334" y="5406"/>
                    <a:pt x="346" y="5227"/>
                    <a:pt x="357" y="5049"/>
                  </a:cubicBezTo>
                  <a:close/>
                  <a:moveTo>
                    <a:pt x="5537" y="405"/>
                  </a:moveTo>
                  <a:cubicBezTo>
                    <a:pt x="6525" y="405"/>
                    <a:pt x="7477" y="667"/>
                    <a:pt x="8299" y="1179"/>
                  </a:cubicBezTo>
                  <a:lnTo>
                    <a:pt x="7656" y="1608"/>
                  </a:lnTo>
                  <a:cubicBezTo>
                    <a:pt x="7596" y="1655"/>
                    <a:pt x="7561" y="1727"/>
                    <a:pt x="7596" y="1798"/>
                  </a:cubicBezTo>
                  <a:lnTo>
                    <a:pt x="7763" y="2251"/>
                  </a:lnTo>
                  <a:lnTo>
                    <a:pt x="7763" y="2263"/>
                  </a:lnTo>
                  <a:lnTo>
                    <a:pt x="7585" y="2334"/>
                  </a:lnTo>
                  <a:cubicBezTo>
                    <a:pt x="7406" y="2394"/>
                    <a:pt x="7287" y="2560"/>
                    <a:pt x="7251" y="2751"/>
                  </a:cubicBezTo>
                  <a:lnTo>
                    <a:pt x="6751" y="3037"/>
                  </a:lnTo>
                  <a:cubicBezTo>
                    <a:pt x="6703" y="3060"/>
                    <a:pt x="6668" y="3108"/>
                    <a:pt x="6656" y="3168"/>
                  </a:cubicBezTo>
                  <a:lnTo>
                    <a:pt x="6549" y="4132"/>
                  </a:lnTo>
                  <a:lnTo>
                    <a:pt x="6418" y="4180"/>
                  </a:lnTo>
                  <a:cubicBezTo>
                    <a:pt x="6334" y="4215"/>
                    <a:pt x="6287" y="4299"/>
                    <a:pt x="6311" y="4394"/>
                  </a:cubicBezTo>
                  <a:cubicBezTo>
                    <a:pt x="6346" y="4465"/>
                    <a:pt x="6406" y="4489"/>
                    <a:pt x="6465" y="4489"/>
                  </a:cubicBezTo>
                  <a:cubicBezTo>
                    <a:pt x="6477" y="4489"/>
                    <a:pt x="6489" y="4489"/>
                    <a:pt x="6525" y="4477"/>
                  </a:cubicBezTo>
                  <a:lnTo>
                    <a:pt x="6763" y="4406"/>
                  </a:lnTo>
                  <a:cubicBezTo>
                    <a:pt x="6823" y="4394"/>
                    <a:pt x="6870" y="4334"/>
                    <a:pt x="6870" y="4275"/>
                  </a:cubicBezTo>
                  <a:lnTo>
                    <a:pt x="6965" y="3287"/>
                  </a:lnTo>
                  <a:lnTo>
                    <a:pt x="7227" y="3156"/>
                  </a:lnTo>
                  <a:lnTo>
                    <a:pt x="7204" y="3441"/>
                  </a:lnTo>
                  <a:cubicBezTo>
                    <a:pt x="7204" y="3525"/>
                    <a:pt x="7263" y="3596"/>
                    <a:pt x="7358" y="3620"/>
                  </a:cubicBezTo>
                  <a:lnTo>
                    <a:pt x="7370" y="3620"/>
                  </a:lnTo>
                  <a:cubicBezTo>
                    <a:pt x="7465" y="3620"/>
                    <a:pt x="7537" y="3560"/>
                    <a:pt x="7537" y="3465"/>
                  </a:cubicBezTo>
                  <a:lnTo>
                    <a:pt x="7585" y="2822"/>
                  </a:lnTo>
                  <a:cubicBezTo>
                    <a:pt x="7585" y="2751"/>
                    <a:pt x="7644" y="2691"/>
                    <a:pt x="7692" y="2667"/>
                  </a:cubicBezTo>
                  <a:lnTo>
                    <a:pt x="7882" y="2584"/>
                  </a:lnTo>
                  <a:cubicBezTo>
                    <a:pt x="8037" y="2525"/>
                    <a:pt x="8132" y="2334"/>
                    <a:pt x="8073" y="2156"/>
                  </a:cubicBezTo>
                  <a:lnTo>
                    <a:pt x="7954" y="1834"/>
                  </a:lnTo>
                  <a:lnTo>
                    <a:pt x="8608" y="1394"/>
                  </a:lnTo>
                  <a:cubicBezTo>
                    <a:pt x="8847" y="1560"/>
                    <a:pt x="9073" y="1751"/>
                    <a:pt x="9275" y="1965"/>
                  </a:cubicBezTo>
                  <a:cubicBezTo>
                    <a:pt x="10275" y="2965"/>
                    <a:pt x="10811" y="4275"/>
                    <a:pt x="10811" y="5680"/>
                  </a:cubicBezTo>
                  <a:cubicBezTo>
                    <a:pt x="10811" y="7097"/>
                    <a:pt x="10287" y="8311"/>
                    <a:pt x="9287" y="9299"/>
                  </a:cubicBezTo>
                  <a:cubicBezTo>
                    <a:pt x="8299" y="10299"/>
                    <a:pt x="6989" y="10835"/>
                    <a:pt x="5572" y="10835"/>
                  </a:cubicBezTo>
                  <a:cubicBezTo>
                    <a:pt x="4156" y="10835"/>
                    <a:pt x="2846" y="10287"/>
                    <a:pt x="1846" y="9299"/>
                  </a:cubicBezTo>
                  <a:cubicBezTo>
                    <a:pt x="1655" y="9109"/>
                    <a:pt x="1477" y="8906"/>
                    <a:pt x="1310" y="8680"/>
                  </a:cubicBezTo>
                  <a:lnTo>
                    <a:pt x="1286" y="7370"/>
                  </a:lnTo>
                  <a:cubicBezTo>
                    <a:pt x="1286" y="7311"/>
                    <a:pt x="1274" y="7251"/>
                    <a:pt x="1250" y="7204"/>
                  </a:cubicBezTo>
                  <a:lnTo>
                    <a:pt x="917" y="6287"/>
                  </a:lnTo>
                  <a:cubicBezTo>
                    <a:pt x="881" y="6227"/>
                    <a:pt x="881" y="6144"/>
                    <a:pt x="893" y="6085"/>
                  </a:cubicBezTo>
                  <a:lnTo>
                    <a:pt x="1096" y="5156"/>
                  </a:lnTo>
                  <a:lnTo>
                    <a:pt x="1393" y="4918"/>
                  </a:lnTo>
                  <a:cubicBezTo>
                    <a:pt x="1429" y="4882"/>
                    <a:pt x="1453" y="4834"/>
                    <a:pt x="1453" y="4799"/>
                  </a:cubicBezTo>
                  <a:lnTo>
                    <a:pt x="1453" y="4442"/>
                  </a:lnTo>
                  <a:lnTo>
                    <a:pt x="1846" y="4465"/>
                  </a:lnTo>
                  <a:lnTo>
                    <a:pt x="2179" y="5418"/>
                  </a:lnTo>
                  <a:cubicBezTo>
                    <a:pt x="2203" y="5513"/>
                    <a:pt x="2286" y="5596"/>
                    <a:pt x="2358" y="5644"/>
                  </a:cubicBezTo>
                  <a:cubicBezTo>
                    <a:pt x="2420" y="5679"/>
                    <a:pt x="2479" y="5697"/>
                    <a:pt x="2540" y="5697"/>
                  </a:cubicBezTo>
                  <a:cubicBezTo>
                    <a:pt x="2584" y="5697"/>
                    <a:pt x="2629" y="5688"/>
                    <a:pt x="2679" y="5668"/>
                  </a:cubicBezTo>
                  <a:cubicBezTo>
                    <a:pt x="2786" y="5644"/>
                    <a:pt x="2882" y="5573"/>
                    <a:pt x="2941" y="5465"/>
                  </a:cubicBezTo>
                  <a:lnTo>
                    <a:pt x="3144" y="5037"/>
                  </a:lnTo>
                  <a:lnTo>
                    <a:pt x="3536" y="4763"/>
                  </a:lnTo>
                  <a:cubicBezTo>
                    <a:pt x="3565" y="4739"/>
                    <a:pt x="3602" y="4727"/>
                    <a:pt x="3639" y="4727"/>
                  </a:cubicBezTo>
                  <a:cubicBezTo>
                    <a:pt x="3694" y="4727"/>
                    <a:pt x="3751" y="4754"/>
                    <a:pt x="3786" y="4811"/>
                  </a:cubicBezTo>
                  <a:lnTo>
                    <a:pt x="4227" y="5406"/>
                  </a:lnTo>
                  <a:cubicBezTo>
                    <a:pt x="4263" y="5430"/>
                    <a:pt x="4310" y="5465"/>
                    <a:pt x="4346" y="5465"/>
                  </a:cubicBezTo>
                  <a:lnTo>
                    <a:pt x="4525" y="5477"/>
                  </a:lnTo>
                  <a:cubicBezTo>
                    <a:pt x="4525" y="5477"/>
                    <a:pt x="4548" y="5477"/>
                    <a:pt x="4548" y="5489"/>
                  </a:cubicBezTo>
                  <a:lnTo>
                    <a:pt x="4751" y="6204"/>
                  </a:lnTo>
                  <a:cubicBezTo>
                    <a:pt x="4763" y="6287"/>
                    <a:pt x="4846" y="6323"/>
                    <a:pt x="4918" y="6323"/>
                  </a:cubicBezTo>
                  <a:lnTo>
                    <a:pt x="4965" y="6323"/>
                  </a:lnTo>
                  <a:cubicBezTo>
                    <a:pt x="5049" y="6299"/>
                    <a:pt x="5096" y="6204"/>
                    <a:pt x="5060" y="6120"/>
                  </a:cubicBezTo>
                  <a:lnTo>
                    <a:pt x="4977" y="5835"/>
                  </a:lnTo>
                  <a:lnTo>
                    <a:pt x="5299" y="5715"/>
                  </a:lnTo>
                  <a:cubicBezTo>
                    <a:pt x="5513" y="5644"/>
                    <a:pt x="5656" y="5418"/>
                    <a:pt x="5632" y="5192"/>
                  </a:cubicBezTo>
                  <a:lnTo>
                    <a:pt x="5596" y="4751"/>
                  </a:lnTo>
                  <a:lnTo>
                    <a:pt x="5870" y="4656"/>
                  </a:lnTo>
                  <a:cubicBezTo>
                    <a:pt x="5953" y="4632"/>
                    <a:pt x="6001" y="4537"/>
                    <a:pt x="5977" y="4453"/>
                  </a:cubicBezTo>
                  <a:cubicBezTo>
                    <a:pt x="5949" y="4377"/>
                    <a:pt x="5890" y="4339"/>
                    <a:pt x="5818" y="4339"/>
                  </a:cubicBezTo>
                  <a:cubicBezTo>
                    <a:pt x="5801" y="4339"/>
                    <a:pt x="5782" y="4342"/>
                    <a:pt x="5763" y="4346"/>
                  </a:cubicBezTo>
                  <a:lnTo>
                    <a:pt x="5382" y="4477"/>
                  </a:lnTo>
                  <a:cubicBezTo>
                    <a:pt x="5299" y="4513"/>
                    <a:pt x="5263" y="4572"/>
                    <a:pt x="5275" y="4644"/>
                  </a:cubicBezTo>
                  <a:lnTo>
                    <a:pt x="5322" y="5215"/>
                  </a:lnTo>
                  <a:cubicBezTo>
                    <a:pt x="5322" y="5299"/>
                    <a:pt x="5275" y="5370"/>
                    <a:pt x="5203" y="5406"/>
                  </a:cubicBezTo>
                  <a:lnTo>
                    <a:pt x="4906" y="5525"/>
                  </a:lnTo>
                  <a:lnTo>
                    <a:pt x="4870" y="5418"/>
                  </a:lnTo>
                  <a:cubicBezTo>
                    <a:pt x="4822" y="5287"/>
                    <a:pt x="4703" y="5180"/>
                    <a:pt x="4572" y="5180"/>
                  </a:cubicBezTo>
                  <a:lnTo>
                    <a:pt x="4465" y="5168"/>
                  </a:lnTo>
                  <a:lnTo>
                    <a:pt x="4072" y="4632"/>
                  </a:lnTo>
                  <a:cubicBezTo>
                    <a:pt x="3973" y="4497"/>
                    <a:pt x="3822" y="4425"/>
                    <a:pt x="3669" y="4425"/>
                  </a:cubicBezTo>
                  <a:cubicBezTo>
                    <a:pt x="3565" y="4425"/>
                    <a:pt x="3461" y="4458"/>
                    <a:pt x="3370" y="4525"/>
                  </a:cubicBezTo>
                  <a:lnTo>
                    <a:pt x="2941" y="4823"/>
                  </a:lnTo>
                  <a:cubicBezTo>
                    <a:pt x="2905" y="4834"/>
                    <a:pt x="2893" y="4846"/>
                    <a:pt x="2882" y="4882"/>
                  </a:cubicBezTo>
                  <a:lnTo>
                    <a:pt x="2643" y="5346"/>
                  </a:lnTo>
                  <a:cubicBezTo>
                    <a:pt x="2620" y="5370"/>
                    <a:pt x="2596" y="5382"/>
                    <a:pt x="2596" y="5382"/>
                  </a:cubicBezTo>
                  <a:cubicBezTo>
                    <a:pt x="2588" y="5382"/>
                    <a:pt x="2569" y="5393"/>
                    <a:pt x="2554" y="5393"/>
                  </a:cubicBezTo>
                  <a:cubicBezTo>
                    <a:pt x="2547" y="5393"/>
                    <a:pt x="2540" y="5390"/>
                    <a:pt x="2536" y="5382"/>
                  </a:cubicBezTo>
                  <a:cubicBezTo>
                    <a:pt x="2524" y="5370"/>
                    <a:pt x="2501" y="5358"/>
                    <a:pt x="2501" y="5346"/>
                  </a:cubicBezTo>
                  <a:lnTo>
                    <a:pt x="2131" y="4287"/>
                  </a:lnTo>
                  <a:cubicBezTo>
                    <a:pt x="2120" y="4227"/>
                    <a:pt x="2060" y="4180"/>
                    <a:pt x="1989" y="4180"/>
                  </a:cubicBezTo>
                  <a:lnTo>
                    <a:pt x="1369" y="4132"/>
                  </a:lnTo>
                  <a:lnTo>
                    <a:pt x="1167" y="3858"/>
                  </a:lnTo>
                  <a:cubicBezTo>
                    <a:pt x="1132" y="3809"/>
                    <a:pt x="1085" y="3785"/>
                    <a:pt x="1038" y="3785"/>
                  </a:cubicBezTo>
                  <a:cubicBezTo>
                    <a:pt x="1005" y="3785"/>
                    <a:pt x="971" y="3798"/>
                    <a:pt x="941" y="3822"/>
                  </a:cubicBezTo>
                  <a:cubicBezTo>
                    <a:pt x="869" y="3882"/>
                    <a:pt x="858" y="3977"/>
                    <a:pt x="917" y="4049"/>
                  </a:cubicBezTo>
                  <a:lnTo>
                    <a:pt x="1131" y="4346"/>
                  </a:lnTo>
                  <a:lnTo>
                    <a:pt x="1131" y="4751"/>
                  </a:lnTo>
                  <a:lnTo>
                    <a:pt x="715" y="5073"/>
                  </a:lnTo>
                  <a:lnTo>
                    <a:pt x="691" y="5073"/>
                  </a:lnTo>
                  <a:lnTo>
                    <a:pt x="381" y="4656"/>
                  </a:lnTo>
                  <a:cubicBezTo>
                    <a:pt x="500" y="4001"/>
                    <a:pt x="750" y="3394"/>
                    <a:pt x="1096" y="2846"/>
                  </a:cubicBezTo>
                  <a:lnTo>
                    <a:pt x="1310" y="3179"/>
                  </a:lnTo>
                  <a:cubicBezTo>
                    <a:pt x="1346" y="3227"/>
                    <a:pt x="1405" y="3263"/>
                    <a:pt x="1453" y="3263"/>
                  </a:cubicBezTo>
                  <a:cubicBezTo>
                    <a:pt x="1477" y="3263"/>
                    <a:pt x="1512" y="3239"/>
                    <a:pt x="1536" y="3227"/>
                  </a:cubicBezTo>
                  <a:cubicBezTo>
                    <a:pt x="1608" y="3179"/>
                    <a:pt x="1631" y="3084"/>
                    <a:pt x="1584" y="3001"/>
                  </a:cubicBezTo>
                  <a:lnTo>
                    <a:pt x="1286" y="2560"/>
                  </a:lnTo>
                  <a:cubicBezTo>
                    <a:pt x="1453" y="2334"/>
                    <a:pt x="1631" y="2132"/>
                    <a:pt x="1822" y="1929"/>
                  </a:cubicBezTo>
                  <a:cubicBezTo>
                    <a:pt x="2822" y="941"/>
                    <a:pt x="4132" y="405"/>
                    <a:pt x="5537" y="405"/>
                  </a:cubicBezTo>
                  <a:close/>
                  <a:moveTo>
                    <a:pt x="5584" y="0"/>
                  </a:moveTo>
                  <a:cubicBezTo>
                    <a:pt x="4096" y="0"/>
                    <a:pt x="2703" y="584"/>
                    <a:pt x="1643" y="1644"/>
                  </a:cubicBezTo>
                  <a:cubicBezTo>
                    <a:pt x="584" y="2691"/>
                    <a:pt x="0" y="4096"/>
                    <a:pt x="0" y="5585"/>
                  </a:cubicBezTo>
                  <a:cubicBezTo>
                    <a:pt x="0" y="7073"/>
                    <a:pt x="584" y="8466"/>
                    <a:pt x="1643" y="9525"/>
                  </a:cubicBezTo>
                  <a:cubicBezTo>
                    <a:pt x="2703" y="10585"/>
                    <a:pt x="4096" y="11169"/>
                    <a:pt x="5584" y="11169"/>
                  </a:cubicBezTo>
                  <a:cubicBezTo>
                    <a:pt x="7073" y="11169"/>
                    <a:pt x="8478" y="10585"/>
                    <a:pt x="9525" y="9525"/>
                  </a:cubicBezTo>
                  <a:cubicBezTo>
                    <a:pt x="10585" y="8466"/>
                    <a:pt x="11168" y="7073"/>
                    <a:pt x="11168" y="5585"/>
                  </a:cubicBezTo>
                  <a:cubicBezTo>
                    <a:pt x="11168" y="4096"/>
                    <a:pt x="10585" y="2691"/>
                    <a:pt x="9525" y="1644"/>
                  </a:cubicBezTo>
                  <a:cubicBezTo>
                    <a:pt x="8478" y="584"/>
                    <a:pt x="7073" y="0"/>
                    <a:pt x="55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32" name="Google Shape;12932;p83"/>
            <p:cNvSpPr/>
            <p:nvPr/>
          </p:nvSpPr>
          <p:spPr>
            <a:xfrm>
              <a:off x="6770029" y="3565170"/>
              <a:ext cx="44608" cy="27968"/>
            </a:xfrm>
            <a:custGeom>
              <a:avLst/>
              <a:gdLst/>
              <a:ahLst/>
              <a:cxnLst/>
              <a:rect l="l" t="t" r="r" b="b"/>
              <a:pathLst>
                <a:path w="1394" h="874" extrusionOk="0">
                  <a:moveTo>
                    <a:pt x="166" y="1"/>
                  </a:moveTo>
                  <a:cubicBezTo>
                    <a:pt x="121" y="1"/>
                    <a:pt x="80" y="19"/>
                    <a:pt x="60" y="52"/>
                  </a:cubicBezTo>
                  <a:cubicBezTo>
                    <a:pt x="1" y="135"/>
                    <a:pt x="13" y="230"/>
                    <a:pt x="72" y="278"/>
                  </a:cubicBezTo>
                  <a:lnTo>
                    <a:pt x="620" y="742"/>
                  </a:lnTo>
                  <a:cubicBezTo>
                    <a:pt x="715" y="814"/>
                    <a:pt x="798" y="850"/>
                    <a:pt x="917" y="862"/>
                  </a:cubicBezTo>
                  <a:lnTo>
                    <a:pt x="1215" y="873"/>
                  </a:lnTo>
                  <a:lnTo>
                    <a:pt x="1227" y="873"/>
                  </a:lnTo>
                  <a:cubicBezTo>
                    <a:pt x="1322" y="873"/>
                    <a:pt x="1394" y="814"/>
                    <a:pt x="1394" y="731"/>
                  </a:cubicBezTo>
                  <a:cubicBezTo>
                    <a:pt x="1394" y="647"/>
                    <a:pt x="1322" y="576"/>
                    <a:pt x="1239" y="564"/>
                  </a:cubicBezTo>
                  <a:lnTo>
                    <a:pt x="941" y="552"/>
                  </a:lnTo>
                  <a:cubicBezTo>
                    <a:pt x="894" y="552"/>
                    <a:pt x="858" y="528"/>
                    <a:pt x="834" y="504"/>
                  </a:cubicBezTo>
                  <a:lnTo>
                    <a:pt x="274" y="40"/>
                  </a:lnTo>
                  <a:cubicBezTo>
                    <a:pt x="242" y="13"/>
                    <a:pt x="203" y="1"/>
                    <a:pt x="16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33" name="Google Shape;12933;p83"/>
            <p:cNvSpPr/>
            <p:nvPr/>
          </p:nvSpPr>
          <p:spPr>
            <a:xfrm>
              <a:off x="6859949" y="3437074"/>
              <a:ext cx="24416" cy="31840"/>
            </a:xfrm>
            <a:custGeom>
              <a:avLst/>
              <a:gdLst/>
              <a:ahLst/>
              <a:cxnLst/>
              <a:rect l="l" t="t" r="r" b="b"/>
              <a:pathLst>
                <a:path w="763" h="995" extrusionOk="0">
                  <a:moveTo>
                    <a:pt x="583" y="1"/>
                  </a:moveTo>
                  <a:cubicBezTo>
                    <a:pt x="509" y="1"/>
                    <a:pt x="447" y="45"/>
                    <a:pt x="417" y="114"/>
                  </a:cubicBezTo>
                  <a:lnTo>
                    <a:pt x="334" y="400"/>
                  </a:lnTo>
                  <a:lnTo>
                    <a:pt x="60" y="745"/>
                  </a:lnTo>
                  <a:cubicBezTo>
                    <a:pt x="0" y="816"/>
                    <a:pt x="12" y="924"/>
                    <a:pt x="96" y="959"/>
                  </a:cubicBezTo>
                  <a:cubicBezTo>
                    <a:pt x="120" y="995"/>
                    <a:pt x="155" y="995"/>
                    <a:pt x="191" y="995"/>
                  </a:cubicBezTo>
                  <a:cubicBezTo>
                    <a:pt x="239" y="995"/>
                    <a:pt x="298" y="983"/>
                    <a:pt x="334" y="935"/>
                  </a:cubicBezTo>
                  <a:lnTo>
                    <a:pt x="608" y="566"/>
                  </a:lnTo>
                  <a:cubicBezTo>
                    <a:pt x="632" y="543"/>
                    <a:pt x="632" y="531"/>
                    <a:pt x="643" y="519"/>
                  </a:cubicBezTo>
                  <a:lnTo>
                    <a:pt x="751" y="209"/>
                  </a:lnTo>
                  <a:cubicBezTo>
                    <a:pt x="762" y="126"/>
                    <a:pt x="715" y="42"/>
                    <a:pt x="632" y="7"/>
                  </a:cubicBezTo>
                  <a:cubicBezTo>
                    <a:pt x="615" y="3"/>
                    <a:pt x="599" y="1"/>
                    <a:pt x="58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34" name="Google Shape;12934;p83"/>
            <p:cNvSpPr/>
            <p:nvPr/>
          </p:nvSpPr>
          <p:spPr>
            <a:xfrm>
              <a:off x="6824525" y="3509426"/>
              <a:ext cx="17920" cy="28448"/>
            </a:xfrm>
            <a:custGeom>
              <a:avLst/>
              <a:gdLst/>
              <a:ahLst/>
              <a:cxnLst/>
              <a:rect l="l" t="t" r="r" b="b"/>
              <a:pathLst>
                <a:path w="560" h="889" extrusionOk="0">
                  <a:moveTo>
                    <a:pt x="194" y="1"/>
                  </a:moveTo>
                  <a:cubicBezTo>
                    <a:pt x="177" y="1"/>
                    <a:pt x="160" y="3"/>
                    <a:pt x="143" y="8"/>
                  </a:cubicBezTo>
                  <a:cubicBezTo>
                    <a:pt x="48" y="44"/>
                    <a:pt x="0" y="127"/>
                    <a:pt x="36" y="222"/>
                  </a:cubicBezTo>
                  <a:lnTo>
                    <a:pt x="215" y="770"/>
                  </a:lnTo>
                  <a:cubicBezTo>
                    <a:pt x="226" y="841"/>
                    <a:pt x="298" y="889"/>
                    <a:pt x="357" y="889"/>
                  </a:cubicBezTo>
                  <a:cubicBezTo>
                    <a:pt x="381" y="889"/>
                    <a:pt x="393" y="889"/>
                    <a:pt x="405" y="877"/>
                  </a:cubicBezTo>
                  <a:cubicBezTo>
                    <a:pt x="500" y="841"/>
                    <a:pt x="560" y="746"/>
                    <a:pt x="524" y="663"/>
                  </a:cubicBezTo>
                  <a:lnTo>
                    <a:pt x="345" y="115"/>
                  </a:lnTo>
                  <a:cubicBezTo>
                    <a:pt x="326" y="39"/>
                    <a:pt x="262" y="1"/>
                    <a:pt x="19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35" name="Google Shape;12935;p83"/>
            <p:cNvSpPr/>
            <p:nvPr/>
          </p:nvSpPr>
          <p:spPr>
            <a:xfrm>
              <a:off x="6790989" y="3541906"/>
              <a:ext cx="42688" cy="34464"/>
            </a:xfrm>
            <a:custGeom>
              <a:avLst/>
              <a:gdLst/>
              <a:ahLst/>
              <a:cxnLst/>
              <a:rect l="l" t="t" r="r" b="b"/>
              <a:pathLst>
                <a:path w="1334" h="1077" extrusionOk="0">
                  <a:moveTo>
                    <a:pt x="508" y="333"/>
                  </a:moveTo>
                  <a:cubicBezTo>
                    <a:pt x="511" y="333"/>
                    <a:pt x="516" y="334"/>
                    <a:pt x="524" y="338"/>
                  </a:cubicBezTo>
                  <a:lnTo>
                    <a:pt x="977" y="410"/>
                  </a:lnTo>
                  <a:lnTo>
                    <a:pt x="977" y="422"/>
                  </a:lnTo>
                  <a:lnTo>
                    <a:pt x="739" y="755"/>
                  </a:lnTo>
                  <a:lnTo>
                    <a:pt x="727" y="755"/>
                  </a:lnTo>
                  <a:lnTo>
                    <a:pt x="381" y="624"/>
                  </a:lnTo>
                  <a:lnTo>
                    <a:pt x="501" y="338"/>
                  </a:lnTo>
                  <a:cubicBezTo>
                    <a:pt x="501" y="338"/>
                    <a:pt x="501" y="333"/>
                    <a:pt x="508" y="333"/>
                  </a:cubicBezTo>
                  <a:close/>
                  <a:moveTo>
                    <a:pt x="531" y="1"/>
                  </a:moveTo>
                  <a:cubicBezTo>
                    <a:pt x="397" y="1"/>
                    <a:pt x="277" y="81"/>
                    <a:pt x="203" y="207"/>
                  </a:cubicBezTo>
                  <a:lnTo>
                    <a:pt x="12" y="648"/>
                  </a:lnTo>
                  <a:cubicBezTo>
                    <a:pt x="0" y="696"/>
                    <a:pt x="0" y="743"/>
                    <a:pt x="12" y="779"/>
                  </a:cubicBezTo>
                  <a:cubicBezTo>
                    <a:pt x="24" y="827"/>
                    <a:pt x="60" y="862"/>
                    <a:pt x="108" y="874"/>
                  </a:cubicBezTo>
                  <a:lnTo>
                    <a:pt x="608" y="1065"/>
                  </a:lnTo>
                  <a:cubicBezTo>
                    <a:pt x="655" y="1077"/>
                    <a:pt x="679" y="1077"/>
                    <a:pt x="727" y="1077"/>
                  </a:cubicBezTo>
                  <a:cubicBezTo>
                    <a:pt x="834" y="1077"/>
                    <a:pt x="941" y="1041"/>
                    <a:pt x="1001" y="946"/>
                  </a:cubicBezTo>
                  <a:lnTo>
                    <a:pt x="1239" y="624"/>
                  </a:lnTo>
                  <a:cubicBezTo>
                    <a:pt x="1310" y="529"/>
                    <a:pt x="1334" y="410"/>
                    <a:pt x="1298" y="291"/>
                  </a:cubicBezTo>
                  <a:cubicBezTo>
                    <a:pt x="1251" y="184"/>
                    <a:pt x="1155" y="100"/>
                    <a:pt x="1036" y="88"/>
                  </a:cubicBezTo>
                  <a:lnTo>
                    <a:pt x="584" y="5"/>
                  </a:lnTo>
                  <a:cubicBezTo>
                    <a:pt x="566" y="2"/>
                    <a:pt x="549" y="1"/>
                    <a:pt x="53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36" name="Google Shape;12936;p83"/>
            <p:cNvSpPr/>
            <p:nvPr/>
          </p:nvSpPr>
          <p:spPr>
            <a:xfrm>
              <a:off x="6840525" y="3544914"/>
              <a:ext cx="54112" cy="32608"/>
            </a:xfrm>
            <a:custGeom>
              <a:avLst/>
              <a:gdLst/>
              <a:ahLst/>
              <a:cxnLst/>
              <a:rect l="l" t="t" r="r" b="b"/>
              <a:pathLst>
                <a:path w="1691" h="1019" extrusionOk="0">
                  <a:moveTo>
                    <a:pt x="864" y="346"/>
                  </a:moveTo>
                  <a:cubicBezTo>
                    <a:pt x="913" y="346"/>
                    <a:pt x="962" y="364"/>
                    <a:pt x="1000" y="387"/>
                  </a:cubicBezTo>
                  <a:lnTo>
                    <a:pt x="1250" y="649"/>
                  </a:lnTo>
                  <a:lnTo>
                    <a:pt x="1191" y="673"/>
                  </a:lnTo>
                  <a:cubicBezTo>
                    <a:pt x="1165" y="693"/>
                    <a:pt x="1131" y="701"/>
                    <a:pt x="1099" y="701"/>
                  </a:cubicBezTo>
                  <a:cubicBezTo>
                    <a:pt x="1072" y="701"/>
                    <a:pt x="1046" y="696"/>
                    <a:pt x="1024" y="685"/>
                  </a:cubicBezTo>
                  <a:lnTo>
                    <a:pt x="548" y="482"/>
                  </a:lnTo>
                  <a:lnTo>
                    <a:pt x="786" y="363"/>
                  </a:lnTo>
                  <a:cubicBezTo>
                    <a:pt x="811" y="351"/>
                    <a:pt x="837" y="346"/>
                    <a:pt x="864" y="346"/>
                  </a:cubicBezTo>
                  <a:close/>
                  <a:moveTo>
                    <a:pt x="857" y="1"/>
                  </a:moveTo>
                  <a:cubicBezTo>
                    <a:pt x="787" y="1"/>
                    <a:pt x="719" y="14"/>
                    <a:pt x="655" y="42"/>
                  </a:cubicBezTo>
                  <a:lnTo>
                    <a:pt x="84" y="316"/>
                  </a:lnTo>
                  <a:cubicBezTo>
                    <a:pt x="24" y="340"/>
                    <a:pt x="0" y="399"/>
                    <a:pt x="0" y="459"/>
                  </a:cubicBezTo>
                  <a:cubicBezTo>
                    <a:pt x="0" y="518"/>
                    <a:pt x="48" y="578"/>
                    <a:pt x="84" y="613"/>
                  </a:cubicBezTo>
                  <a:lnTo>
                    <a:pt x="893" y="971"/>
                  </a:lnTo>
                  <a:cubicBezTo>
                    <a:pt x="965" y="994"/>
                    <a:pt x="1024" y="1018"/>
                    <a:pt x="1096" y="1018"/>
                  </a:cubicBezTo>
                  <a:cubicBezTo>
                    <a:pt x="1191" y="1018"/>
                    <a:pt x="1274" y="983"/>
                    <a:pt x="1358" y="935"/>
                  </a:cubicBezTo>
                  <a:lnTo>
                    <a:pt x="1608" y="792"/>
                  </a:lnTo>
                  <a:cubicBezTo>
                    <a:pt x="1655" y="756"/>
                    <a:pt x="1679" y="721"/>
                    <a:pt x="1679" y="673"/>
                  </a:cubicBezTo>
                  <a:cubicBezTo>
                    <a:pt x="1691" y="625"/>
                    <a:pt x="1679" y="590"/>
                    <a:pt x="1655" y="554"/>
                  </a:cubicBezTo>
                  <a:lnTo>
                    <a:pt x="1239" y="149"/>
                  </a:lnTo>
                  <a:cubicBezTo>
                    <a:pt x="1135" y="54"/>
                    <a:pt x="995" y="1"/>
                    <a:pt x="85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37" name="Google Shape;12937;p83"/>
            <p:cNvSpPr/>
            <p:nvPr/>
          </p:nvSpPr>
          <p:spPr>
            <a:xfrm>
              <a:off x="6793645" y="3582770"/>
              <a:ext cx="102144" cy="75520"/>
            </a:xfrm>
            <a:custGeom>
              <a:avLst/>
              <a:gdLst/>
              <a:ahLst/>
              <a:cxnLst/>
              <a:rect l="l" t="t" r="r" b="b"/>
              <a:pathLst>
                <a:path w="3192" h="2360" extrusionOk="0">
                  <a:moveTo>
                    <a:pt x="1757" y="0"/>
                  </a:moveTo>
                  <a:cubicBezTo>
                    <a:pt x="1683" y="0"/>
                    <a:pt x="1609" y="24"/>
                    <a:pt x="1549" y="61"/>
                  </a:cubicBezTo>
                  <a:lnTo>
                    <a:pt x="775" y="609"/>
                  </a:lnTo>
                  <a:lnTo>
                    <a:pt x="465" y="669"/>
                  </a:lnTo>
                  <a:cubicBezTo>
                    <a:pt x="239" y="716"/>
                    <a:pt x="60" y="907"/>
                    <a:pt x="48" y="1133"/>
                  </a:cubicBezTo>
                  <a:lnTo>
                    <a:pt x="1" y="1669"/>
                  </a:lnTo>
                  <a:cubicBezTo>
                    <a:pt x="1" y="1764"/>
                    <a:pt x="37" y="1859"/>
                    <a:pt x="108" y="1931"/>
                  </a:cubicBezTo>
                  <a:cubicBezTo>
                    <a:pt x="179" y="2002"/>
                    <a:pt x="275" y="2038"/>
                    <a:pt x="382" y="2038"/>
                  </a:cubicBezTo>
                  <a:lnTo>
                    <a:pt x="715" y="2002"/>
                  </a:lnTo>
                  <a:cubicBezTo>
                    <a:pt x="810" y="2002"/>
                    <a:pt x="882" y="1919"/>
                    <a:pt x="870" y="1824"/>
                  </a:cubicBezTo>
                  <a:cubicBezTo>
                    <a:pt x="859" y="1746"/>
                    <a:pt x="787" y="1679"/>
                    <a:pt x="710" y="1679"/>
                  </a:cubicBezTo>
                  <a:cubicBezTo>
                    <a:pt x="704" y="1679"/>
                    <a:pt x="697" y="1680"/>
                    <a:pt x="691" y="1681"/>
                  </a:cubicBezTo>
                  <a:lnTo>
                    <a:pt x="346" y="1705"/>
                  </a:lnTo>
                  <a:lnTo>
                    <a:pt x="334" y="1705"/>
                  </a:lnTo>
                  <a:lnTo>
                    <a:pt x="334" y="1693"/>
                  </a:lnTo>
                  <a:lnTo>
                    <a:pt x="382" y="1157"/>
                  </a:lnTo>
                  <a:cubicBezTo>
                    <a:pt x="382" y="1074"/>
                    <a:pt x="453" y="1014"/>
                    <a:pt x="525" y="990"/>
                  </a:cubicBezTo>
                  <a:lnTo>
                    <a:pt x="870" y="931"/>
                  </a:lnTo>
                  <a:cubicBezTo>
                    <a:pt x="894" y="931"/>
                    <a:pt x="918" y="919"/>
                    <a:pt x="929" y="907"/>
                  </a:cubicBezTo>
                  <a:lnTo>
                    <a:pt x="1727" y="335"/>
                  </a:lnTo>
                  <a:lnTo>
                    <a:pt x="1751" y="335"/>
                  </a:lnTo>
                  <a:lnTo>
                    <a:pt x="2311" y="597"/>
                  </a:lnTo>
                  <a:cubicBezTo>
                    <a:pt x="2346" y="609"/>
                    <a:pt x="2382" y="609"/>
                    <a:pt x="2418" y="609"/>
                  </a:cubicBezTo>
                  <a:lnTo>
                    <a:pt x="2680" y="550"/>
                  </a:lnTo>
                  <a:lnTo>
                    <a:pt x="2834" y="1109"/>
                  </a:lnTo>
                  <a:lnTo>
                    <a:pt x="2834" y="1133"/>
                  </a:lnTo>
                  <a:lnTo>
                    <a:pt x="2203" y="2038"/>
                  </a:lnTo>
                  <a:lnTo>
                    <a:pt x="2180" y="2038"/>
                  </a:lnTo>
                  <a:lnTo>
                    <a:pt x="1882" y="1681"/>
                  </a:lnTo>
                  <a:cubicBezTo>
                    <a:pt x="1846" y="1633"/>
                    <a:pt x="1787" y="1621"/>
                    <a:pt x="1751" y="1621"/>
                  </a:cubicBezTo>
                  <a:lnTo>
                    <a:pt x="1346" y="1645"/>
                  </a:lnTo>
                  <a:cubicBezTo>
                    <a:pt x="1251" y="1645"/>
                    <a:pt x="1180" y="1740"/>
                    <a:pt x="1191" y="1824"/>
                  </a:cubicBezTo>
                  <a:cubicBezTo>
                    <a:pt x="1191" y="1912"/>
                    <a:pt x="1273" y="1980"/>
                    <a:pt x="1352" y="1980"/>
                  </a:cubicBezTo>
                  <a:cubicBezTo>
                    <a:pt x="1358" y="1980"/>
                    <a:pt x="1364" y="1979"/>
                    <a:pt x="1370" y="1978"/>
                  </a:cubicBezTo>
                  <a:lnTo>
                    <a:pt x="1691" y="1943"/>
                  </a:lnTo>
                  <a:lnTo>
                    <a:pt x="1942" y="2240"/>
                  </a:lnTo>
                  <a:cubicBezTo>
                    <a:pt x="2001" y="2324"/>
                    <a:pt x="2108" y="2359"/>
                    <a:pt x="2192" y="2359"/>
                  </a:cubicBezTo>
                  <a:lnTo>
                    <a:pt x="2203" y="2359"/>
                  </a:lnTo>
                  <a:cubicBezTo>
                    <a:pt x="2311" y="2359"/>
                    <a:pt x="2418" y="2300"/>
                    <a:pt x="2477" y="2217"/>
                  </a:cubicBezTo>
                  <a:lnTo>
                    <a:pt x="3096" y="1312"/>
                  </a:lnTo>
                  <a:cubicBezTo>
                    <a:pt x="3180" y="1204"/>
                    <a:pt x="3192" y="1097"/>
                    <a:pt x="3156" y="1014"/>
                  </a:cubicBezTo>
                  <a:lnTo>
                    <a:pt x="2965" y="276"/>
                  </a:lnTo>
                  <a:cubicBezTo>
                    <a:pt x="2944" y="201"/>
                    <a:pt x="2875" y="155"/>
                    <a:pt x="2800" y="155"/>
                  </a:cubicBezTo>
                  <a:cubicBezTo>
                    <a:pt x="2792" y="155"/>
                    <a:pt x="2783" y="156"/>
                    <a:pt x="2775" y="157"/>
                  </a:cubicBezTo>
                  <a:lnTo>
                    <a:pt x="2406" y="252"/>
                  </a:lnTo>
                  <a:lnTo>
                    <a:pt x="1882" y="26"/>
                  </a:lnTo>
                  <a:cubicBezTo>
                    <a:pt x="1843" y="8"/>
                    <a:pt x="1800" y="0"/>
                    <a:pt x="175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938" name="Google Shape;12938;p83"/>
          <p:cNvSpPr/>
          <p:nvPr/>
        </p:nvSpPr>
        <p:spPr>
          <a:xfrm>
            <a:off x="10277393" y="4468717"/>
            <a:ext cx="476544" cy="476544"/>
          </a:xfrm>
          <a:custGeom>
            <a:avLst/>
            <a:gdLst/>
            <a:ahLst/>
            <a:cxnLst/>
            <a:rect l="l" t="t" r="r" b="b"/>
            <a:pathLst>
              <a:path w="11169" h="11169" extrusionOk="0">
                <a:moveTo>
                  <a:pt x="5585" y="382"/>
                </a:moveTo>
                <a:cubicBezTo>
                  <a:pt x="6990" y="382"/>
                  <a:pt x="8311" y="930"/>
                  <a:pt x="9311" y="1906"/>
                </a:cubicBezTo>
                <a:cubicBezTo>
                  <a:pt x="10300" y="2906"/>
                  <a:pt x="10835" y="4216"/>
                  <a:pt x="10835" y="5633"/>
                </a:cubicBezTo>
                <a:cubicBezTo>
                  <a:pt x="10835" y="7002"/>
                  <a:pt x="10288" y="8311"/>
                  <a:pt x="9311" y="9312"/>
                </a:cubicBezTo>
                <a:cubicBezTo>
                  <a:pt x="8311" y="10300"/>
                  <a:pt x="7002" y="10836"/>
                  <a:pt x="5585" y="10836"/>
                </a:cubicBezTo>
                <a:cubicBezTo>
                  <a:pt x="4192" y="10836"/>
                  <a:pt x="2858" y="10288"/>
                  <a:pt x="1870" y="9312"/>
                </a:cubicBezTo>
                <a:cubicBezTo>
                  <a:pt x="870" y="8311"/>
                  <a:pt x="334" y="7002"/>
                  <a:pt x="334" y="5585"/>
                </a:cubicBezTo>
                <a:cubicBezTo>
                  <a:pt x="334" y="4192"/>
                  <a:pt x="882" y="2858"/>
                  <a:pt x="1870" y="1870"/>
                </a:cubicBezTo>
                <a:cubicBezTo>
                  <a:pt x="1953" y="1775"/>
                  <a:pt x="2061" y="1668"/>
                  <a:pt x="2168" y="1596"/>
                </a:cubicBezTo>
                <a:lnTo>
                  <a:pt x="2418" y="2001"/>
                </a:lnTo>
                <a:cubicBezTo>
                  <a:pt x="2465" y="2073"/>
                  <a:pt x="2489" y="2180"/>
                  <a:pt x="2465" y="2263"/>
                </a:cubicBezTo>
                <a:lnTo>
                  <a:pt x="2168" y="3537"/>
                </a:lnTo>
                <a:cubicBezTo>
                  <a:pt x="2120" y="3692"/>
                  <a:pt x="2180" y="3870"/>
                  <a:pt x="2299" y="4013"/>
                </a:cubicBezTo>
                <a:lnTo>
                  <a:pt x="3489" y="5228"/>
                </a:lnTo>
                <a:cubicBezTo>
                  <a:pt x="3586" y="5335"/>
                  <a:pt x="3721" y="5384"/>
                  <a:pt x="3869" y="5384"/>
                </a:cubicBezTo>
                <a:cubicBezTo>
                  <a:pt x="3885" y="5384"/>
                  <a:pt x="3901" y="5384"/>
                  <a:pt x="3918" y="5382"/>
                </a:cubicBezTo>
                <a:lnTo>
                  <a:pt x="4811" y="5275"/>
                </a:lnTo>
                <a:lnTo>
                  <a:pt x="5692" y="6014"/>
                </a:lnTo>
                <a:lnTo>
                  <a:pt x="5418" y="6752"/>
                </a:lnTo>
                <a:cubicBezTo>
                  <a:pt x="5406" y="6787"/>
                  <a:pt x="5406" y="6847"/>
                  <a:pt x="5442" y="6883"/>
                </a:cubicBezTo>
                <a:lnTo>
                  <a:pt x="5573" y="7109"/>
                </a:lnTo>
                <a:cubicBezTo>
                  <a:pt x="5606" y="7158"/>
                  <a:pt x="5661" y="7185"/>
                  <a:pt x="5720" y="7185"/>
                </a:cubicBezTo>
                <a:cubicBezTo>
                  <a:pt x="5746" y="7185"/>
                  <a:pt x="5773" y="7179"/>
                  <a:pt x="5799" y="7168"/>
                </a:cubicBezTo>
                <a:cubicBezTo>
                  <a:pt x="5871" y="7121"/>
                  <a:pt x="5894" y="7014"/>
                  <a:pt x="5859" y="6942"/>
                </a:cubicBezTo>
                <a:lnTo>
                  <a:pt x="5763" y="6787"/>
                </a:lnTo>
                <a:lnTo>
                  <a:pt x="6133" y="5799"/>
                </a:lnTo>
                <a:lnTo>
                  <a:pt x="7621" y="6002"/>
                </a:lnTo>
                <a:lnTo>
                  <a:pt x="8930" y="6930"/>
                </a:lnTo>
                <a:cubicBezTo>
                  <a:pt x="8978" y="6954"/>
                  <a:pt x="9014" y="7002"/>
                  <a:pt x="9014" y="7061"/>
                </a:cubicBezTo>
                <a:cubicBezTo>
                  <a:pt x="9014" y="7121"/>
                  <a:pt x="8990" y="7168"/>
                  <a:pt x="8966" y="7204"/>
                </a:cubicBezTo>
                <a:lnTo>
                  <a:pt x="6466" y="10169"/>
                </a:lnTo>
                <a:lnTo>
                  <a:pt x="6454" y="10169"/>
                </a:lnTo>
                <a:lnTo>
                  <a:pt x="6275" y="10038"/>
                </a:lnTo>
                <a:lnTo>
                  <a:pt x="6275" y="10026"/>
                </a:lnTo>
                <a:lnTo>
                  <a:pt x="6597" y="8264"/>
                </a:lnTo>
                <a:cubicBezTo>
                  <a:pt x="6597" y="8216"/>
                  <a:pt x="6597" y="8192"/>
                  <a:pt x="6585" y="8145"/>
                </a:cubicBezTo>
                <a:lnTo>
                  <a:pt x="6192" y="7502"/>
                </a:lnTo>
                <a:cubicBezTo>
                  <a:pt x="6167" y="7452"/>
                  <a:pt x="6109" y="7426"/>
                  <a:pt x="6051" y="7426"/>
                </a:cubicBezTo>
                <a:cubicBezTo>
                  <a:pt x="6025" y="7426"/>
                  <a:pt x="6000" y="7431"/>
                  <a:pt x="5978" y="7442"/>
                </a:cubicBezTo>
                <a:cubicBezTo>
                  <a:pt x="5894" y="7490"/>
                  <a:pt x="5871" y="7597"/>
                  <a:pt x="5918" y="7668"/>
                </a:cubicBezTo>
                <a:lnTo>
                  <a:pt x="6275" y="8264"/>
                </a:lnTo>
                <a:lnTo>
                  <a:pt x="5954" y="9966"/>
                </a:lnTo>
                <a:cubicBezTo>
                  <a:pt x="5930" y="10097"/>
                  <a:pt x="5990" y="10216"/>
                  <a:pt x="6097" y="10300"/>
                </a:cubicBezTo>
                <a:lnTo>
                  <a:pt x="6275" y="10443"/>
                </a:lnTo>
                <a:cubicBezTo>
                  <a:pt x="6335" y="10478"/>
                  <a:pt x="6406" y="10502"/>
                  <a:pt x="6466" y="10502"/>
                </a:cubicBezTo>
                <a:cubicBezTo>
                  <a:pt x="6573" y="10502"/>
                  <a:pt x="6656" y="10455"/>
                  <a:pt x="6716" y="10383"/>
                </a:cubicBezTo>
                <a:lnTo>
                  <a:pt x="9216" y="7418"/>
                </a:lnTo>
                <a:cubicBezTo>
                  <a:pt x="9311" y="7311"/>
                  <a:pt x="9347" y="7168"/>
                  <a:pt x="9335" y="7014"/>
                </a:cubicBezTo>
                <a:cubicBezTo>
                  <a:pt x="9323" y="6871"/>
                  <a:pt x="9228" y="6752"/>
                  <a:pt x="9133" y="6656"/>
                </a:cubicBezTo>
                <a:lnTo>
                  <a:pt x="7787" y="5716"/>
                </a:lnTo>
                <a:cubicBezTo>
                  <a:pt x="7776" y="5704"/>
                  <a:pt x="7740" y="5692"/>
                  <a:pt x="7716" y="5692"/>
                </a:cubicBezTo>
                <a:lnTo>
                  <a:pt x="6049" y="5454"/>
                </a:lnTo>
                <a:cubicBezTo>
                  <a:pt x="6040" y="5452"/>
                  <a:pt x="6031" y="5452"/>
                  <a:pt x="6022" y="5452"/>
                </a:cubicBezTo>
                <a:cubicBezTo>
                  <a:pt x="5958" y="5452"/>
                  <a:pt x="5891" y="5488"/>
                  <a:pt x="5871" y="5561"/>
                </a:cubicBezTo>
                <a:lnTo>
                  <a:pt x="5811" y="5704"/>
                </a:lnTo>
                <a:lnTo>
                  <a:pt x="4966" y="4990"/>
                </a:lnTo>
                <a:cubicBezTo>
                  <a:pt x="4930" y="4966"/>
                  <a:pt x="4882" y="4942"/>
                  <a:pt x="4847" y="4942"/>
                </a:cubicBezTo>
                <a:lnTo>
                  <a:pt x="4216" y="5025"/>
                </a:lnTo>
                <a:lnTo>
                  <a:pt x="4192" y="4466"/>
                </a:lnTo>
                <a:cubicBezTo>
                  <a:pt x="4192" y="4382"/>
                  <a:pt x="4251" y="4287"/>
                  <a:pt x="4335" y="4275"/>
                </a:cubicBezTo>
                <a:lnTo>
                  <a:pt x="5466" y="4097"/>
                </a:lnTo>
                <a:lnTo>
                  <a:pt x="5478" y="4501"/>
                </a:lnTo>
                <a:cubicBezTo>
                  <a:pt x="5478" y="4585"/>
                  <a:pt x="5561" y="4668"/>
                  <a:pt x="5644" y="4668"/>
                </a:cubicBezTo>
                <a:cubicBezTo>
                  <a:pt x="5740" y="4668"/>
                  <a:pt x="5811" y="4585"/>
                  <a:pt x="5811" y="4501"/>
                </a:cubicBezTo>
                <a:lnTo>
                  <a:pt x="5799" y="3978"/>
                </a:lnTo>
                <a:lnTo>
                  <a:pt x="6454" y="3239"/>
                </a:lnTo>
                <a:cubicBezTo>
                  <a:pt x="6514" y="3156"/>
                  <a:pt x="6514" y="3073"/>
                  <a:pt x="6430" y="3001"/>
                </a:cubicBezTo>
                <a:cubicBezTo>
                  <a:pt x="6396" y="2973"/>
                  <a:pt x="6359" y="2958"/>
                  <a:pt x="6321" y="2958"/>
                </a:cubicBezTo>
                <a:cubicBezTo>
                  <a:pt x="6279" y="2958"/>
                  <a:pt x="6236" y="2976"/>
                  <a:pt x="6192" y="3013"/>
                </a:cubicBezTo>
                <a:lnTo>
                  <a:pt x="5525" y="3775"/>
                </a:lnTo>
                <a:lnTo>
                  <a:pt x="4275" y="3978"/>
                </a:lnTo>
                <a:cubicBezTo>
                  <a:pt x="4025" y="4025"/>
                  <a:pt x="3835" y="4251"/>
                  <a:pt x="3847" y="4513"/>
                </a:cubicBezTo>
                <a:lnTo>
                  <a:pt x="3870" y="5085"/>
                </a:lnTo>
                <a:lnTo>
                  <a:pt x="3858" y="5085"/>
                </a:lnTo>
                <a:cubicBezTo>
                  <a:pt x="3799" y="5085"/>
                  <a:pt x="3739" y="5061"/>
                  <a:pt x="3716" y="5025"/>
                </a:cubicBezTo>
                <a:lnTo>
                  <a:pt x="2525" y="3799"/>
                </a:lnTo>
                <a:cubicBezTo>
                  <a:pt x="2477" y="3751"/>
                  <a:pt x="2465" y="3692"/>
                  <a:pt x="2477" y="3620"/>
                </a:cubicBezTo>
                <a:lnTo>
                  <a:pt x="2775" y="2358"/>
                </a:lnTo>
                <a:cubicBezTo>
                  <a:pt x="2823" y="2180"/>
                  <a:pt x="2787" y="1989"/>
                  <a:pt x="2680" y="1834"/>
                </a:cubicBezTo>
                <a:lnTo>
                  <a:pt x="2418" y="1406"/>
                </a:lnTo>
                <a:cubicBezTo>
                  <a:pt x="2668" y="1215"/>
                  <a:pt x="2954" y="1037"/>
                  <a:pt x="3239" y="894"/>
                </a:cubicBezTo>
                <a:lnTo>
                  <a:pt x="3454" y="1251"/>
                </a:lnTo>
                <a:cubicBezTo>
                  <a:pt x="3485" y="1306"/>
                  <a:pt x="3536" y="1330"/>
                  <a:pt x="3588" y="1330"/>
                </a:cubicBezTo>
                <a:cubicBezTo>
                  <a:pt x="3616" y="1330"/>
                  <a:pt x="3643" y="1323"/>
                  <a:pt x="3668" y="1311"/>
                </a:cubicBezTo>
                <a:lnTo>
                  <a:pt x="4442" y="989"/>
                </a:lnTo>
                <a:lnTo>
                  <a:pt x="5168" y="953"/>
                </a:lnTo>
                <a:cubicBezTo>
                  <a:pt x="5216" y="953"/>
                  <a:pt x="5228" y="977"/>
                  <a:pt x="5240" y="989"/>
                </a:cubicBezTo>
                <a:cubicBezTo>
                  <a:pt x="5263" y="1001"/>
                  <a:pt x="5275" y="1013"/>
                  <a:pt x="5275" y="1061"/>
                </a:cubicBezTo>
                <a:cubicBezTo>
                  <a:pt x="5275" y="1096"/>
                  <a:pt x="5240" y="1120"/>
                  <a:pt x="5228" y="1132"/>
                </a:cubicBezTo>
                <a:lnTo>
                  <a:pt x="4585" y="1453"/>
                </a:lnTo>
                <a:cubicBezTo>
                  <a:pt x="4525" y="1477"/>
                  <a:pt x="4501" y="1525"/>
                  <a:pt x="4501" y="1596"/>
                </a:cubicBezTo>
                <a:cubicBezTo>
                  <a:pt x="4501" y="1668"/>
                  <a:pt x="4525" y="1715"/>
                  <a:pt x="4585" y="1751"/>
                </a:cubicBezTo>
                <a:lnTo>
                  <a:pt x="5621" y="2346"/>
                </a:lnTo>
                <a:cubicBezTo>
                  <a:pt x="5641" y="2360"/>
                  <a:pt x="5666" y="2366"/>
                  <a:pt x="5693" y="2366"/>
                </a:cubicBezTo>
                <a:cubicBezTo>
                  <a:pt x="5712" y="2366"/>
                  <a:pt x="5732" y="2363"/>
                  <a:pt x="5752" y="2358"/>
                </a:cubicBezTo>
                <a:cubicBezTo>
                  <a:pt x="5799" y="2346"/>
                  <a:pt x="5823" y="2311"/>
                  <a:pt x="5859" y="2263"/>
                </a:cubicBezTo>
                <a:lnTo>
                  <a:pt x="6109" y="1608"/>
                </a:lnTo>
                <a:lnTo>
                  <a:pt x="7240" y="2311"/>
                </a:lnTo>
                <a:lnTo>
                  <a:pt x="7240" y="2323"/>
                </a:lnTo>
                <a:cubicBezTo>
                  <a:pt x="7240" y="2323"/>
                  <a:pt x="7240" y="2346"/>
                  <a:pt x="7228" y="2346"/>
                </a:cubicBezTo>
                <a:lnTo>
                  <a:pt x="6716" y="2501"/>
                </a:lnTo>
                <a:cubicBezTo>
                  <a:pt x="6633" y="2537"/>
                  <a:pt x="6585" y="2620"/>
                  <a:pt x="6609" y="2715"/>
                </a:cubicBezTo>
                <a:cubicBezTo>
                  <a:pt x="6644" y="2787"/>
                  <a:pt x="6704" y="2835"/>
                  <a:pt x="6764" y="2835"/>
                </a:cubicBezTo>
                <a:cubicBezTo>
                  <a:pt x="6775" y="2835"/>
                  <a:pt x="6787" y="2835"/>
                  <a:pt x="6811" y="2823"/>
                </a:cubicBezTo>
                <a:lnTo>
                  <a:pt x="7311" y="2656"/>
                </a:lnTo>
                <a:cubicBezTo>
                  <a:pt x="7430" y="2608"/>
                  <a:pt x="7526" y="2501"/>
                  <a:pt x="7537" y="2370"/>
                </a:cubicBezTo>
                <a:cubicBezTo>
                  <a:pt x="7549" y="2239"/>
                  <a:pt x="7490" y="2120"/>
                  <a:pt x="7371" y="2049"/>
                </a:cubicBezTo>
                <a:lnTo>
                  <a:pt x="6073" y="1239"/>
                </a:lnTo>
                <a:cubicBezTo>
                  <a:pt x="6052" y="1225"/>
                  <a:pt x="6027" y="1219"/>
                  <a:pt x="6000" y="1219"/>
                </a:cubicBezTo>
                <a:cubicBezTo>
                  <a:pt x="5981" y="1219"/>
                  <a:pt x="5962" y="1222"/>
                  <a:pt x="5942" y="1227"/>
                </a:cubicBezTo>
                <a:cubicBezTo>
                  <a:pt x="5894" y="1239"/>
                  <a:pt x="5859" y="1275"/>
                  <a:pt x="5835" y="1311"/>
                </a:cubicBezTo>
                <a:lnTo>
                  <a:pt x="5585" y="1965"/>
                </a:lnTo>
                <a:lnTo>
                  <a:pt x="4990" y="1632"/>
                </a:lnTo>
                <a:lnTo>
                  <a:pt x="5347" y="1453"/>
                </a:lnTo>
                <a:cubicBezTo>
                  <a:pt x="5478" y="1394"/>
                  <a:pt x="5561" y="1275"/>
                  <a:pt x="5585" y="1120"/>
                </a:cubicBezTo>
                <a:cubicBezTo>
                  <a:pt x="5597" y="1001"/>
                  <a:pt x="5561" y="882"/>
                  <a:pt x="5478" y="775"/>
                </a:cubicBezTo>
                <a:cubicBezTo>
                  <a:pt x="5394" y="691"/>
                  <a:pt x="5275" y="644"/>
                  <a:pt x="5156" y="644"/>
                </a:cubicBezTo>
                <a:lnTo>
                  <a:pt x="4394" y="680"/>
                </a:lnTo>
                <a:cubicBezTo>
                  <a:pt x="4382" y="680"/>
                  <a:pt x="4347" y="680"/>
                  <a:pt x="4335" y="691"/>
                </a:cubicBezTo>
                <a:lnTo>
                  <a:pt x="3668" y="977"/>
                </a:lnTo>
                <a:lnTo>
                  <a:pt x="3549" y="775"/>
                </a:lnTo>
                <a:cubicBezTo>
                  <a:pt x="4192" y="513"/>
                  <a:pt x="4870" y="382"/>
                  <a:pt x="5585" y="382"/>
                </a:cubicBezTo>
                <a:close/>
                <a:moveTo>
                  <a:pt x="5585" y="1"/>
                </a:moveTo>
                <a:cubicBezTo>
                  <a:pt x="4097" y="1"/>
                  <a:pt x="2704" y="584"/>
                  <a:pt x="1644" y="1644"/>
                </a:cubicBezTo>
                <a:cubicBezTo>
                  <a:pt x="584" y="2704"/>
                  <a:pt x="1" y="4097"/>
                  <a:pt x="1" y="5585"/>
                </a:cubicBezTo>
                <a:cubicBezTo>
                  <a:pt x="1" y="7073"/>
                  <a:pt x="584" y="8478"/>
                  <a:pt x="1644" y="9526"/>
                </a:cubicBezTo>
                <a:cubicBezTo>
                  <a:pt x="2704" y="10586"/>
                  <a:pt x="4097" y="11169"/>
                  <a:pt x="5585" y="11169"/>
                </a:cubicBezTo>
                <a:cubicBezTo>
                  <a:pt x="7073" y="11169"/>
                  <a:pt x="8478" y="10586"/>
                  <a:pt x="9526" y="9526"/>
                </a:cubicBezTo>
                <a:cubicBezTo>
                  <a:pt x="10585" y="8478"/>
                  <a:pt x="11169" y="7073"/>
                  <a:pt x="11169" y="5585"/>
                </a:cubicBezTo>
                <a:cubicBezTo>
                  <a:pt x="11169" y="4097"/>
                  <a:pt x="10585" y="2692"/>
                  <a:pt x="9526" y="1644"/>
                </a:cubicBezTo>
                <a:cubicBezTo>
                  <a:pt x="8478" y="584"/>
                  <a:pt x="7073" y="1"/>
                  <a:pt x="5585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939" name="Google Shape;12939;p83"/>
          <p:cNvGrpSpPr/>
          <p:nvPr/>
        </p:nvGrpSpPr>
        <p:grpSpPr>
          <a:xfrm>
            <a:off x="4421692" y="4469869"/>
            <a:ext cx="459776" cy="475392"/>
            <a:chOff x="3316269" y="3352402"/>
            <a:chExt cx="344832" cy="356544"/>
          </a:xfrm>
          <a:solidFill>
            <a:srgbClr val="D2DE00"/>
          </a:solidFill>
        </p:grpSpPr>
        <p:sp>
          <p:nvSpPr>
            <p:cNvPr id="12940" name="Google Shape;12940;p83"/>
            <p:cNvSpPr/>
            <p:nvPr/>
          </p:nvSpPr>
          <p:spPr>
            <a:xfrm>
              <a:off x="3546381" y="3557138"/>
              <a:ext cx="19840" cy="16576"/>
            </a:xfrm>
            <a:custGeom>
              <a:avLst/>
              <a:gdLst/>
              <a:ahLst/>
              <a:cxnLst/>
              <a:rect l="l" t="t" r="r" b="b"/>
              <a:pathLst>
                <a:path w="620" h="518" extrusionOk="0">
                  <a:moveTo>
                    <a:pt x="166" y="0"/>
                  </a:moveTo>
                  <a:cubicBezTo>
                    <a:pt x="115" y="0"/>
                    <a:pt x="65" y="22"/>
                    <a:pt x="37" y="65"/>
                  </a:cubicBezTo>
                  <a:cubicBezTo>
                    <a:pt x="1" y="148"/>
                    <a:pt x="13" y="243"/>
                    <a:pt x="84" y="291"/>
                  </a:cubicBezTo>
                  <a:lnTo>
                    <a:pt x="358" y="481"/>
                  </a:lnTo>
                  <a:cubicBezTo>
                    <a:pt x="382" y="505"/>
                    <a:pt x="418" y="517"/>
                    <a:pt x="441" y="517"/>
                  </a:cubicBezTo>
                  <a:cubicBezTo>
                    <a:pt x="489" y="517"/>
                    <a:pt x="549" y="481"/>
                    <a:pt x="572" y="446"/>
                  </a:cubicBezTo>
                  <a:cubicBezTo>
                    <a:pt x="620" y="362"/>
                    <a:pt x="596" y="267"/>
                    <a:pt x="537" y="220"/>
                  </a:cubicBezTo>
                  <a:lnTo>
                    <a:pt x="263" y="29"/>
                  </a:lnTo>
                  <a:cubicBezTo>
                    <a:pt x="234" y="10"/>
                    <a:pt x="200" y="0"/>
                    <a:pt x="16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41" name="Google Shape;12941;p83"/>
            <p:cNvSpPr/>
            <p:nvPr/>
          </p:nvSpPr>
          <p:spPr>
            <a:xfrm>
              <a:off x="3449997" y="3423730"/>
              <a:ext cx="14496" cy="18144"/>
            </a:xfrm>
            <a:custGeom>
              <a:avLst/>
              <a:gdLst/>
              <a:ahLst/>
              <a:cxnLst/>
              <a:rect l="l" t="t" r="r" b="b"/>
              <a:pathLst>
                <a:path w="453" h="567" extrusionOk="0">
                  <a:moveTo>
                    <a:pt x="180" y="1"/>
                  </a:moveTo>
                  <a:cubicBezTo>
                    <a:pt x="164" y="1"/>
                    <a:pt x="148" y="3"/>
                    <a:pt x="132" y="7"/>
                  </a:cubicBezTo>
                  <a:cubicBezTo>
                    <a:pt x="48" y="43"/>
                    <a:pt x="1" y="126"/>
                    <a:pt x="36" y="221"/>
                  </a:cubicBezTo>
                  <a:lnTo>
                    <a:pt x="108" y="459"/>
                  </a:lnTo>
                  <a:cubicBezTo>
                    <a:pt x="132" y="531"/>
                    <a:pt x="191" y="567"/>
                    <a:pt x="251" y="567"/>
                  </a:cubicBezTo>
                  <a:cubicBezTo>
                    <a:pt x="274" y="567"/>
                    <a:pt x="286" y="567"/>
                    <a:pt x="310" y="543"/>
                  </a:cubicBezTo>
                  <a:cubicBezTo>
                    <a:pt x="405" y="531"/>
                    <a:pt x="453" y="436"/>
                    <a:pt x="417" y="352"/>
                  </a:cubicBezTo>
                  <a:lnTo>
                    <a:pt x="346" y="114"/>
                  </a:lnTo>
                  <a:cubicBezTo>
                    <a:pt x="316" y="45"/>
                    <a:pt x="254" y="1"/>
                    <a:pt x="18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42" name="Google Shape;12942;p83"/>
            <p:cNvSpPr/>
            <p:nvPr/>
          </p:nvSpPr>
          <p:spPr>
            <a:xfrm>
              <a:off x="3316269" y="3352402"/>
              <a:ext cx="344832" cy="356544"/>
            </a:xfrm>
            <a:custGeom>
              <a:avLst/>
              <a:gdLst/>
              <a:ahLst/>
              <a:cxnLst/>
              <a:rect l="l" t="t" r="r" b="b"/>
              <a:pathLst>
                <a:path w="10776" h="11142" extrusionOk="0">
                  <a:moveTo>
                    <a:pt x="2870" y="2819"/>
                  </a:moveTo>
                  <a:cubicBezTo>
                    <a:pt x="2941" y="2819"/>
                    <a:pt x="3013" y="2867"/>
                    <a:pt x="3048" y="2950"/>
                  </a:cubicBezTo>
                  <a:cubicBezTo>
                    <a:pt x="3084" y="2998"/>
                    <a:pt x="3060" y="3046"/>
                    <a:pt x="3048" y="3093"/>
                  </a:cubicBezTo>
                  <a:cubicBezTo>
                    <a:pt x="3025" y="3129"/>
                    <a:pt x="2989" y="3165"/>
                    <a:pt x="2941" y="3189"/>
                  </a:cubicBezTo>
                  <a:cubicBezTo>
                    <a:pt x="2925" y="3199"/>
                    <a:pt x="2904" y="3205"/>
                    <a:pt x="2882" y="3205"/>
                  </a:cubicBezTo>
                  <a:cubicBezTo>
                    <a:pt x="2854" y="3205"/>
                    <a:pt x="2825" y="3196"/>
                    <a:pt x="2798" y="3177"/>
                  </a:cubicBezTo>
                  <a:cubicBezTo>
                    <a:pt x="2751" y="3153"/>
                    <a:pt x="2727" y="3117"/>
                    <a:pt x="2691" y="3069"/>
                  </a:cubicBezTo>
                  <a:cubicBezTo>
                    <a:pt x="2656" y="2974"/>
                    <a:pt x="2703" y="2867"/>
                    <a:pt x="2810" y="2831"/>
                  </a:cubicBezTo>
                  <a:cubicBezTo>
                    <a:pt x="2822" y="2831"/>
                    <a:pt x="2858" y="2819"/>
                    <a:pt x="2870" y="2819"/>
                  </a:cubicBezTo>
                  <a:close/>
                  <a:moveTo>
                    <a:pt x="2310" y="3367"/>
                  </a:moveTo>
                  <a:cubicBezTo>
                    <a:pt x="2382" y="3367"/>
                    <a:pt x="2453" y="3415"/>
                    <a:pt x="2489" y="3498"/>
                  </a:cubicBezTo>
                  <a:cubicBezTo>
                    <a:pt x="2501" y="3546"/>
                    <a:pt x="2501" y="3605"/>
                    <a:pt x="2465" y="3653"/>
                  </a:cubicBezTo>
                  <a:cubicBezTo>
                    <a:pt x="2441" y="3701"/>
                    <a:pt x="2406" y="3724"/>
                    <a:pt x="2370" y="3760"/>
                  </a:cubicBezTo>
                  <a:cubicBezTo>
                    <a:pt x="2352" y="3764"/>
                    <a:pt x="2333" y="3767"/>
                    <a:pt x="2314" y="3767"/>
                  </a:cubicBezTo>
                  <a:cubicBezTo>
                    <a:pt x="2280" y="3767"/>
                    <a:pt x="2245" y="3759"/>
                    <a:pt x="2215" y="3736"/>
                  </a:cubicBezTo>
                  <a:cubicBezTo>
                    <a:pt x="2167" y="3712"/>
                    <a:pt x="2144" y="3677"/>
                    <a:pt x="2108" y="3641"/>
                  </a:cubicBezTo>
                  <a:cubicBezTo>
                    <a:pt x="2108" y="3593"/>
                    <a:pt x="2108" y="3534"/>
                    <a:pt x="2144" y="3486"/>
                  </a:cubicBezTo>
                  <a:cubicBezTo>
                    <a:pt x="2167" y="3450"/>
                    <a:pt x="2203" y="3415"/>
                    <a:pt x="2251" y="3379"/>
                  </a:cubicBezTo>
                  <a:cubicBezTo>
                    <a:pt x="2263" y="3379"/>
                    <a:pt x="2286" y="3367"/>
                    <a:pt x="2310" y="3367"/>
                  </a:cubicBezTo>
                  <a:close/>
                  <a:moveTo>
                    <a:pt x="3060" y="3546"/>
                  </a:moveTo>
                  <a:cubicBezTo>
                    <a:pt x="3096" y="3546"/>
                    <a:pt x="3120" y="3546"/>
                    <a:pt x="3156" y="3570"/>
                  </a:cubicBezTo>
                  <a:cubicBezTo>
                    <a:pt x="3191" y="3593"/>
                    <a:pt x="3227" y="3629"/>
                    <a:pt x="3263" y="3665"/>
                  </a:cubicBezTo>
                  <a:cubicBezTo>
                    <a:pt x="3275" y="3724"/>
                    <a:pt x="3263" y="3772"/>
                    <a:pt x="3239" y="3831"/>
                  </a:cubicBezTo>
                  <a:cubicBezTo>
                    <a:pt x="3215" y="3879"/>
                    <a:pt x="3179" y="3903"/>
                    <a:pt x="3144" y="3939"/>
                  </a:cubicBezTo>
                  <a:cubicBezTo>
                    <a:pt x="3124" y="3944"/>
                    <a:pt x="3102" y="3946"/>
                    <a:pt x="3080" y="3946"/>
                  </a:cubicBezTo>
                  <a:cubicBezTo>
                    <a:pt x="3049" y="3946"/>
                    <a:pt x="3017" y="3941"/>
                    <a:pt x="2989" y="3927"/>
                  </a:cubicBezTo>
                  <a:cubicBezTo>
                    <a:pt x="2941" y="3891"/>
                    <a:pt x="2917" y="3867"/>
                    <a:pt x="2882" y="3820"/>
                  </a:cubicBezTo>
                  <a:cubicBezTo>
                    <a:pt x="2870" y="3772"/>
                    <a:pt x="2870" y="3712"/>
                    <a:pt x="2894" y="3665"/>
                  </a:cubicBezTo>
                  <a:cubicBezTo>
                    <a:pt x="2929" y="3629"/>
                    <a:pt x="2953" y="3593"/>
                    <a:pt x="3001" y="3570"/>
                  </a:cubicBezTo>
                  <a:cubicBezTo>
                    <a:pt x="3025" y="3570"/>
                    <a:pt x="3048" y="3546"/>
                    <a:pt x="3060" y="3546"/>
                  </a:cubicBezTo>
                  <a:close/>
                  <a:moveTo>
                    <a:pt x="3584" y="3843"/>
                  </a:moveTo>
                  <a:lnTo>
                    <a:pt x="4191" y="4343"/>
                  </a:lnTo>
                  <a:lnTo>
                    <a:pt x="3501" y="4046"/>
                  </a:lnTo>
                  <a:cubicBezTo>
                    <a:pt x="3513" y="4022"/>
                    <a:pt x="3525" y="3998"/>
                    <a:pt x="3537" y="3962"/>
                  </a:cubicBezTo>
                  <a:cubicBezTo>
                    <a:pt x="3560" y="3939"/>
                    <a:pt x="3572" y="3891"/>
                    <a:pt x="3584" y="3843"/>
                  </a:cubicBezTo>
                  <a:close/>
                  <a:moveTo>
                    <a:pt x="9478" y="3974"/>
                  </a:moveTo>
                  <a:cubicBezTo>
                    <a:pt x="9835" y="4141"/>
                    <a:pt x="10145" y="4391"/>
                    <a:pt x="10418" y="4713"/>
                  </a:cubicBezTo>
                  <a:cubicBezTo>
                    <a:pt x="10228" y="4998"/>
                    <a:pt x="9966" y="5260"/>
                    <a:pt x="9704" y="5451"/>
                  </a:cubicBezTo>
                  <a:cubicBezTo>
                    <a:pt x="9597" y="5332"/>
                    <a:pt x="9478" y="5248"/>
                    <a:pt x="9347" y="5153"/>
                  </a:cubicBezTo>
                  <a:cubicBezTo>
                    <a:pt x="9228" y="5094"/>
                    <a:pt x="9097" y="5022"/>
                    <a:pt x="8918" y="4963"/>
                  </a:cubicBezTo>
                  <a:lnTo>
                    <a:pt x="9406" y="4939"/>
                  </a:lnTo>
                  <a:cubicBezTo>
                    <a:pt x="9490" y="4939"/>
                    <a:pt x="9573" y="4844"/>
                    <a:pt x="9549" y="4760"/>
                  </a:cubicBezTo>
                  <a:cubicBezTo>
                    <a:pt x="9549" y="4672"/>
                    <a:pt x="9478" y="4604"/>
                    <a:pt x="9391" y="4604"/>
                  </a:cubicBezTo>
                  <a:cubicBezTo>
                    <a:pt x="9385" y="4604"/>
                    <a:pt x="9378" y="4605"/>
                    <a:pt x="9371" y="4605"/>
                  </a:cubicBezTo>
                  <a:lnTo>
                    <a:pt x="8656" y="4665"/>
                  </a:lnTo>
                  <a:cubicBezTo>
                    <a:pt x="8871" y="4546"/>
                    <a:pt x="9061" y="4427"/>
                    <a:pt x="9192" y="4308"/>
                  </a:cubicBezTo>
                  <a:cubicBezTo>
                    <a:pt x="9299" y="4201"/>
                    <a:pt x="9394" y="4105"/>
                    <a:pt x="9478" y="3974"/>
                  </a:cubicBezTo>
                  <a:close/>
                  <a:moveTo>
                    <a:pt x="4245" y="304"/>
                  </a:moveTo>
                  <a:cubicBezTo>
                    <a:pt x="4475" y="304"/>
                    <a:pt x="4701" y="348"/>
                    <a:pt x="4906" y="438"/>
                  </a:cubicBezTo>
                  <a:cubicBezTo>
                    <a:pt x="5299" y="605"/>
                    <a:pt x="5561" y="903"/>
                    <a:pt x="5704" y="1260"/>
                  </a:cubicBezTo>
                  <a:cubicBezTo>
                    <a:pt x="5787" y="1522"/>
                    <a:pt x="5835" y="1867"/>
                    <a:pt x="5799" y="2284"/>
                  </a:cubicBezTo>
                  <a:cubicBezTo>
                    <a:pt x="5537" y="2819"/>
                    <a:pt x="5370" y="3367"/>
                    <a:pt x="5287" y="3665"/>
                  </a:cubicBezTo>
                  <a:cubicBezTo>
                    <a:pt x="5251" y="3760"/>
                    <a:pt x="5311" y="3843"/>
                    <a:pt x="5406" y="3879"/>
                  </a:cubicBezTo>
                  <a:cubicBezTo>
                    <a:pt x="5418" y="3883"/>
                    <a:pt x="5431" y="3884"/>
                    <a:pt x="5444" y="3884"/>
                  </a:cubicBezTo>
                  <a:cubicBezTo>
                    <a:pt x="5516" y="3884"/>
                    <a:pt x="5588" y="3831"/>
                    <a:pt x="5608" y="3760"/>
                  </a:cubicBezTo>
                  <a:cubicBezTo>
                    <a:pt x="5894" y="2748"/>
                    <a:pt x="6311" y="1926"/>
                    <a:pt x="6727" y="1534"/>
                  </a:cubicBezTo>
                  <a:cubicBezTo>
                    <a:pt x="6972" y="1309"/>
                    <a:pt x="7286" y="1190"/>
                    <a:pt x="7633" y="1190"/>
                  </a:cubicBezTo>
                  <a:cubicBezTo>
                    <a:pt x="7691" y="1190"/>
                    <a:pt x="7751" y="1193"/>
                    <a:pt x="7811" y="1200"/>
                  </a:cubicBezTo>
                  <a:cubicBezTo>
                    <a:pt x="8228" y="1236"/>
                    <a:pt x="8632" y="1450"/>
                    <a:pt x="8930" y="1772"/>
                  </a:cubicBezTo>
                  <a:cubicBezTo>
                    <a:pt x="9228" y="2105"/>
                    <a:pt x="9394" y="2522"/>
                    <a:pt x="9394" y="2939"/>
                  </a:cubicBezTo>
                  <a:cubicBezTo>
                    <a:pt x="9394" y="3355"/>
                    <a:pt x="9228" y="3724"/>
                    <a:pt x="8942" y="3974"/>
                  </a:cubicBezTo>
                  <a:cubicBezTo>
                    <a:pt x="8656" y="4236"/>
                    <a:pt x="8180" y="4474"/>
                    <a:pt x="7561" y="4653"/>
                  </a:cubicBezTo>
                  <a:lnTo>
                    <a:pt x="7549" y="4653"/>
                  </a:lnTo>
                  <a:cubicBezTo>
                    <a:pt x="7430" y="4641"/>
                    <a:pt x="7299" y="4635"/>
                    <a:pt x="7161" y="4635"/>
                  </a:cubicBezTo>
                  <a:cubicBezTo>
                    <a:pt x="7022" y="4635"/>
                    <a:pt x="6876" y="4641"/>
                    <a:pt x="6727" y="4653"/>
                  </a:cubicBezTo>
                  <a:cubicBezTo>
                    <a:pt x="6632" y="4653"/>
                    <a:pt x="6561" y="4724"/>
                    <a:pt x="6561" y="4808"/>
                  </a:cubicBezTo>
                  <a:cubicBezTo>
                    <a:pt x="6561" y="4903"/>
                    <a:pt x="6632" y="4974"/>
                    <a:pt x="6727" y="4974"/>
                  </a:cubicBezTo>
                  <a:cubicBezTo>
                    <a:pt x="6825" y="4971"/>
                    <a:pt x="6935" y="4968"/>
                    <a:pt x="7055" y="4968"/>
                  </a:cubicBezTo>
                  <a:cubicBezTo>
                    <a:pt x="7682" y="4968"/>
                    <a:pt x="8561" y="5039"/>
                    <a:pt x="9121" y="5379"/>
                  </a:cubicBezTo>
                  <a:cubicBezTo>
                    <a:pt x="9871" y="5856"/>
                    <a:pt x="10061" y="6844"/>
                    <a:pt x="9597" y="7630"/>
                  </a:cubicBezTo>
                  <a:cubicBezTo>
                    <a:pt x="9275" y="8174"/>
                    <a:pt x="8718" y="8485"/>
                    <a:pt x="8177" y="8485"/>
                  </a:cubicBezTo>
                  <a:cubicBezTo>
                    <a:pt x="7937" y="8485"/>
                    <a:pt x="7701" y="8424"/>
                    <a:pt x="7489" y="8296"/>
                  </a:cubicBezTo>
                  <a:cubicBezTo>
                    <a:pt x="6870" y="7939"/>
                    <a:pt x="6156" y="6975"/>
                    <a:pt x="5954" y="6487"/>
                  </a:cubicBezTo>
                  <a:cubicBezTo>
                    <a:pt x="5954" y="6463"/>
                    <a:pt x="5942" y="6463"/>
                    <a:pt x="5942" y="6451"/>
                  </a:cubicBezTo>
                  <a:cubicBezTo>
                    <a:pt x="5918" y="6356"/>
                    <a:pt x="5906" y="6284"/>
                    <a:pt x="5894" y="6213"/>
                  </a:cubicBezTo>
                  <a:cubicBezTo>
                    <a:pt x="5884" y="6132"/>
                    <a:pt x="5813" y="6077"/>
                    <a:pt x="5741" y="6077"/>
                  </a:cubicBezTo>
                  <a:cubicBezTo>
                    <a:pt x="5729" y="6077"/>
                    <a:pt x="5716" y="6078"/>
                    <a:pt x="5704" y="6082"/>
                  </a:cubicBezTo>
                  <a:cubicBezTo>
                    <a:pt x="5608" y="6094"/>
                    <a:pt x="5549" y="6189"/>
                    <a:pt x="5561" y="6272"/>
                  </a:cubicBezTo>
                  <a:cubicBezTo>
                    <a:pt x="5823" y="7463"/>
                    <a:pt x="5739" y="8475"/>
                    <a:pt x="5549" y="8951"/>
                  </a:cubicBezTo>
                  <a:cubicBezTo>
                    <a:pt x="5323" y="9499"/>
                    <a:pt x="4763" y="9844"/>
                    <a:pt x="4132" y="9844"/>
                  </a:cubicBezTo>
                  <a:cubicBezTo>
                    <a:pt x="3918" y="9844"/>
                    <a:pt x="3691" y="9797"/>
                    <a:pt x="3465" y="9713"/>
                  </a:cubicBezTo>
                  <a:cubicBezTo>
                    <a:pt x="2620" y="9368"/>
                    <a:pt x="2167" y="8487"/>
                    <a:pt x="2465" y="7737"/>
                  </a:cubicBezTo>
                  <a:cubicBezTo>
                    <a:pt x="2620" y="7356"/>
                    <a:pt x="2965" y="6927"/>
                    <a:pt x="3465" y="6463"/>
                  </a:cubicBezTo>
                  <a:cubicBezTo>
                    <a:pt x="3691" y="6379"/>
                    <a:pt x="3894" y="6272"/>
                    <a:pt x="4072" y="6165"/>
                  </a:cubicBezTo>
                  <a:cubicBezTo>
                    <a:pt x="4156" y="6129"/>
                    <a:pt x="4180" y="6034"/>
                    <a:pt x="4156" y="5951"/>
                  </a:cubicBezTo>
                  <a:cubicBezTo>
                    <a:pt x="4120" y="5888"/>
                    <a:pt x="4056" y="5859"/>
                    <a:pt x="3991" y="5859"/>
                  </a:cubicBezTo>
                  <a:cubicBezTo>
                    <a:pt x="3971" y="5859"/>
                    <a:pt x="3950" y="5862"/>
                    <a:pt x="3930" y="5867"/>
                  </a:cubicBezTo>
                  <a:cubicBezTo>
                    <a:pt x="3136" y="6291"/>
                    <a:pt x="2413" y="6517"/>
                    <a:pt x="1867" y="6517"/>
                  </a:cubicBezTo>
                  <a:cubicBezTo>
                    <a:pt x="1815" y="6517"/>
                    <a:pt x="1764" y="6515"/>
                    <a:pt x="1715" y="6510"/>
                  </a:cubicBezTo>
                  <a:cubicBezTo>
                    <a:pt x="1322" y="6475"/>
                    <a:pt x="965" y="6284"/>
                    <a:pt x="715" y="5963"/>
                  </a:cubicBezTo>
                  <a:cubicBezTo>
                    <a:pt x="465" y="5629"/>
                    <a:pt x="322" y="5201"/>
                    <a:pt x="370" y="4748"/>
                  </a:cubicBezTo>
                  <a:cubicBezTo>
                    <a:pt x="439" y="3885"/>
                    <a:pt x="1086" y="3222"/>
                    <a:pt x="1839" y="3222"/>
                  </a:cubicBezTo>
                  <a:cubicBezTo>
                    <a:pt x="1865" y="3222"/>
                    <a:pt x="1891" y="3223"/>
                    <a:pt x="1917" y="3224"/>
                  </a:cubicBezTo>
                  <a:cubicBezTo>
                    <a:pt x="1894" y="3248"/>
                    <a:pt x="1858" y="3296"/>
                    <a:pt x="1846" y="3343"/>
                  </a:cubicBezTo>
                  <a:cubicBezTo>
                    <a:pt x="1786" y="3462"/>
                    <a:pt x="1774" y="3605"/>
                    <a:pt x="1810" y="3736"/>
                  </a:cubicBezTo>
                  <a:cubicBezTo>
                    <a:pt x="1858" y="3879"/>
                    <a:pt x="1953" y="3974"/>
                    <a:pt x="2084" y="4034"/>
                  </a:cubicBezTo>
                  <a:cubicBezTo>
                    <a:pt x="2155" y="4070"/>
                    <a:pt x="2227" y="4093"/>
                    <a:pt x="2310" y="4093"/>
                  </a:cubicBezTo>
                  <a:cubicBezTo>
                    <a:pt x="2370" y="4093"/>
                    <a:pt x="2429" y="4082"/>
                    <a:pt x="2465" y="4070"/>
                  </a:cubicBezTo>
                  <a:cubicBezTo>
                    <a:pt x="2513" y="4058"/>
                    <a:pt x="2560" y="4022"/>
                    <a:pt x="2608" y="3998"/>
                  </a:cubicBezTo>
                  <a:cubicBezTo>
                    <a:pt x="2644" y="4082"/>
                    <a:pt x="2739" y="4153"/>
                    <a:pt x="2822" y="4201"/>
                  </a:cubicBezTo>
                  <a:cubicBezTo>
                    <a:pt x="2906" y="4236"/>
                    <a:pt x="2977" y="4260"/>
                    <a:pt x="3048" y="4260"/>
                  </a:cubicBezTo>
                  <a:cubicBezTo>
                    <a:pt x="3084" y="4260"/>
                    <a:pt x="3120" y="4260"/>
                    <a:pt x="3156" y="4248"/>
                  </a:cubicBezTo>
                  <a:lnTo>
                    <a:pt x="4692" y="4951"/>
                  </a:lnTo>
                  <a:lnTo>
                    <a:pt x="2406" y="4974"/>
                  </a:lnTo>
                  <a:cubicBezTo>
                    <a:pt x="2322" y="4974"/>
                    <a:pt x="2251" y="5046"/>
                    <a:pt x="2251" y="5141"/>
                  </a:cubicBezTo>
                  <a:cubicBezTo>
                    <a:pt x="2251" y="5225"/>
                    <a:pt x="2322" y="5308"/>
                    <a:pt x="2406" y="5308"/>
                  </a:cubicBezTo>
                  <a:lnTo>
                    <a:pt x="5049" y="5260"/>
                  </a:lnTo>
                  <a:lnTo>
                    <a:pt x="4275" y="7772"/>
                  </a:lnTo>
                  <a:lnTo>
                    <a:pt x="4275" y="7820"/>
                  </a:lnTo>
                  <a:cubicBezTo>
                    <a:pt x="4275" y="7892"/>
                    <a:pt x="4311" y="7951"/>
                    <a:pt x="4394" y="7963"/>
                  </a:cubicBezTo>
                  <a:lnTo>
                    <a:pt x="4430" y="7963"/>
                  </a:lnTo>
                  <a:cubicBezTo>
                    <a:pt x="4513" y="7963"/>
                    <a:pt x="4572" y="7927"/>
                    <a:pt x="4584" y="7844"/>
                  </a:cubicBezTo>
                  <a:lnTo>
                    <a:pt x="5358" y="5332"/>
                  </a:lnTo>
                  <a:lnTo>
                    <a:pt x="6668" y="6260"/>
                  </a:lnTo>
                  <a:cubicBezTo>
                    <a:pt x="6692" y="6272"/>
                    <a:pt x="6727" y="6284"/>
                    <a:pt x="6751" y="6284"/>
                  </a:cubicBezTo>
                  <a:cubicBezTo>
                    <a:pt x="6799" y="6284"/>
                    <a:pt x="6858" y="6260"/>
                    <a:pt x="6894" y="6213"/>
                  </a:cubicBezTo>
                  <a:cubicBezTo>
                    <a:pt x="6930" y="6141"/>
                    <a:pt x="6918" y="6034"/>
                    <a:pt x="6847" y="5987"/>
                  </a:cubicBezTo>
                  <a:lnTo>
                    <a:pt x="5537" y="5070"/>
                  </a:lnTo>
                  <a:lnTo>
                    <a:pt x="7644" y="3486"/>
                  </a:lnTo>
                  <a:cubicBezTo>
                    <a:pt x="7692" y="3462"/>
                    <a:pt x="7704" y="3415"/>
                    <a:pt x="7704" y="3355"/>
                  </a:cubicBezTo>
                  <a:cubicBezTo>
                    <a:pt x="7704" y="3331"/>
                    <a:pt x="7692" y="3284"/>
                    <a:pt x="7680" y="3248"/>
                  </a:cubicBezTo>
                  <a:cubicBezTo>
                    <a:pt x="7646" y="3208"/>
                    <a:pt x="7597" y="3186"/>
                    <a:pt x="7550" y="3186"/>
                  </a:cubicBezTo>
                  <a:cubicBezTo>
                    <a:pt x="7514" y="3186"/>
                    <a:pt x="7479" y="3199"/>
                    <a:pt x="7454" y="3224"/>
                  </a:cubicBezTo>
                  <a:lnTo>
                    <a:pt x="5346" y="4796"/>
                  </a:lnTo>
                  <a:lnTo>
                    <a:pt x="4775" y="3141"/>
                  </a:lnTo>
                  <a:cubicBezTo>
                    <a:pt x="4756" y="3077"/>
                    <a:pt x="4696" y="3034"/>
                    <a:pt x="4631" y="3034"/>
                  </a:cubicBezTo>
                  <a:cubicBezTo>
                    <a:pt x="4611" y="3034"/>
                    <a:pt x="4592" y="3037"/>
                    <a:pt x="4572" y="3046"/>
                  </a:cubicBezTo>
                  <a:cubicBezTo>
                    <a:pt x="4477" y="3069"/>
                    <a:pt x="4430" y="3165"/>
                    <a:pt x="4465" y="3248"/>
                  </a:cubicBezTo>
                  <a:lnTo>
                    <a:pt x="4882" y="4486"/>
                  </a:lnTo>
                  <a:lnTo>
                    <a:pt x="3298" y="3189"/>
                  </a:lnTo>
                  <a:cubicBezTo>
                    <a:pt x="3358" y="3069"/>
                    <a:pt x="3382" y="2927"/>
                    <a:pt x="3334" y="2784"/>
                  </a:cubicBezTo>
                  <a:cubicBezTo>
                    <a:pt x="3258" y="2575"/>
                    <a:pt x="3053" y="2434"/>
                    <a:pt x="2841" y="2434"/>
                  </a:cubicBezTo>
                  <a:cubicBezTo>
                    <a:pt x="2787" y="2434"/>
                    <a:pt x="2732" y="2443"/>
                    <a:pt x="2679" y="2462"/>
                  </a:cubicBezTo>
                  <a:cubicBezTo>
                    <a:pt x="2667" y="2462"/>
                    <a:pt x="2644" y="2474"/>
                    <a:pt x="2632" y="2474"/>
                  </a:cubicBezTo>
                  <a:cubicBezTo>
                    <a:pt x="2608" y="2415"/>
                    <a:pt x="2584" y="2367"/>
                    <a:pt x="2572" y="2331"/>
                  </a:cubicBezTo>
                  <a:cubicBezTo>
                    <a:pt x="2453" y="1950"/>
                    <a:pt x="2489" y="1557"/>
                    <a:pt x="2691" y="1200"/>
                  </a:cubicBezTo>
                  <a:cubicBezTo>
                    <a:pt x="2906" y="819"/>
                    <a:pt x="3239" y="545"/>
                    <a:pt x="3656" y="402"/>
                  </a:cubicBezTo>
                  <a:cubicBezTo>
                    <a:pt x="3848" y="337"/>
                    <a:pt x="4048" y="304"/>
                    <a:pt x="4245" y="304"/>
                  </a:cubicBezTo>
                  <a:close/>
                  <a:moveTo>
                    <a:pt x="6323" y="7677"/>
                  </a:moveTo>
                  <a:lnTo>
                    <a:pt x="6323" y="7677"/>
                  </a:lnTo>
                  <a:cubicBezTo>
                    <a:pt x="6620" y="8046"/>
                    <a:pt x="6978" y="8392"/>
                    <a:pt x="7311" y="8582"/>
                  </a:cubicBezTo>
                  <a:cubicBezTo>
                    <a:pt x="7501" y="8701"/>
                    <a:pt x="7704" y="8773"/>
                    <a:pt x="7930" y="8808"/>
                  </a:cubicBezTo>
                  <a:cubicBezTo>
                    <a:pt x="7930" y="9368"/>
                    <a:pt x="7704" y="9951"/>
                    <a:pt x="7263" y="10547"/>
                  </a:cubicBezTo>
                  <a:cubicBezTo>
                    <a:pt x="6454" y="10428"/>
                    <a:pt x="5787" y="9951"/>
                    <a:pt x="5442" y="9666"/>
                  </a:cubicBezTo>
                  <a:cubicBezTo>
                    <a:pt x="5608" y="9499"/>
                    <a:pt x="5739" y="9308"/>
                    <a:pt x="5846" y="9082"/>
                  </a:cubicBezTo>
                  <a:cubicBezTo>
                    <a:pt x="5965" y="8773"/>
                    <a:pt x="6037" y="8356"/>
                    <a:pt x="6037" y="7856"/>
                  </a:cubicBezTo>
                  <a:lnTo>
                    <a:pt x="6525" y="9308"/>
                  </a:lnTo>
                  <a:cubicBezTo>
                    <a:pt x="6561" y="9380"/>
                    <a:pt x="6620" y="9416"/>
                    <a:pt x="6680" y="9416"/>
                  </a:cubicBezTo>
                  <a:cubicBezTo>
                    <a:pt x="6692" y="9416"/>
                    <a:pt x="6716" y="9416"/>
                    <a:pt x="6739" y="9404"/>
                  </a:cubicBezTo>
                  <a:cubicBezTo>
                    <a:pt x="6823" y="9368"/>
                    <a:pt x="6870" y="9285"/>
                    <a:pt x="6847" y="9189"/>
                  </a:cubicBezTo>
                  <a:lnTo>
                    <a:pt x="6323" y="7677"/>
                  </a:lnTo>
                  <a:close/>
                  <a:moveTo>
                    <a:pt x="2096" y="8606"/>
                  </a:moveTo>
                  <a:cubicBezTo>
                    <a:pt x="2191" y="8987"/>
                    <a:pt x="2394" y="9332"/>
                    <a:pt x="2691" y="9618"/>
                  </a:cubicBezTo>
                  <a:lnTo>
                    <a:pt x="2572" y="9797"/>
                  </a:lnTo>
                  <a:cubicBezTo>
                    <a:pt x="2525" y="9880"/>
                    <a:pt x="2548" y="9975"/>
                    <a:pt x="2620" y="10023"/>
                  </a:cubicBezTo>
                  <a:cubicBezTo>
                    <a:pt x="2644" y="10035"/>
                    <a:pt x="2679" y="10058"/>
                    <a:pt x="2703" y="10058"/>
                  </a:cubicBezTo>
                  <a:cubicBezTo>
                    <a:pt x="2763" y="10058"/>
                    <a:pt x="2810" y="10023"/>
                    <a:pt x="2846" y="9975"/>
                  </a:cubicBezTo>
                  <a:lnTo>
                    <a:pt x="2941" y="9820"/>
                  </a:lnTo>
                  <a:cubicBezTo>
                    <a:pt x="3060" y="9892"/>
                    <a:pt x="3203" y="9963"/>
                    <a:pt x="3334" y="10023"/>
                  </a:cubicBezTo>
                  <a:cubicBezTo>
                    <a:pt x="3513" y="10094"/>
                    <a:pt x="3703" y="10142"/>
                    <a:pt x="3882" y="10154"/>
                  </a:cubicBezTo>
                  <a:cubicBezTo>
                    <a:pt x="3406" y="10570"/>
                    <a:pt x="2751" y="10832"/>
                    <a:pt x="2084" y="10856"/>
                  </a:cubicBezTo>
                  <a:cubicBezTo>
                    <a:pt x="1798" y="10118"/>
                    <a:pt x="1810" y="9308"/>
                    <a:pt x="2096" y="8606"/>
                  </a:cubicBezTo>
                  <a:close/>
                  <a:moveTo>
                    <a:pt x="4287" y="0"/>
                  </a:moveTo>
                  <a:cubicBezTo>
                    <a:pt x="4050" y="0"/>
                    <a:pt x="3812" y="39"/>
                    <a:pt x="3584" y="117"/>
                  </a:cubicBezTo>
                  <a:cubicBezTo>
                    <a:pt x="3096" y="272"/>
                    <a:pt x="2679" y="617"/>
                    <a:pt x="2441" y="1045"/>
                  </a:cubicBezTo>
                  <a:cubicBezTo>
                    <a:pt x="2191" y="1498"/>
                    <a:pt x="2144" y="1986"/>
                    <a:pt x="2286" y="2450"/>
                  </a:cubicBezTo>
                  <a:cubicBezTo>
                    <a:pt x="2322" y="2534"/>
                    <a:pt x="2370" y="2629"/>
                    <a:pt x="2406" y="2724"/>
                  </a:cubicBezTo>
                  <a:cubicBezTo>
                    <a:pt x="2406" y="2724"/>
                    <a:pt x="2406" y="2748"/>
                    <a:pt x="2394" y="2748"/>
                  </a:cubicBezTo>
                  <a:cubicBezTo>
                    <a:pt x="2358" y="2808"/>
                    <a:pt x="2346" y="2867"/>
                    <a:pt x="2346" y="2927"/>
                  </a:cubicBezTo>
                  <a:cubicBezTo>
                    <a:pt x="2227" y="2891"/>
                    <a:pt x="2108" y="2879"/>
                    <a:pt x="1989" y="2867"/>
                  </a:cubicBezTo>
                  <a:cubicBezTo>
                    <a:pt x="1949" y="2864"/>
                    <a:pt x="1909" y="2863"/>
                    <a:pt x="1869" y="2863"/>
                  </a:cubicBezTo>
                  <a:cubicBezTo>
                    <a:pt x="941" y="2863"/>
                    <a:pt x="128" y="3650"/>
                    <a:pt x="48" y="4701"/>
                  </a:cubicBezTo>
                  <a:cubicBezTo>
                    <a:pt x="0" y="5213"/>
                    <a:pt x="143" y="5725"/>
                    <a:pt x="465" y="6129"/>
                  </a:cubicBezTo>
                  <a:cubicBezTo>
                    <a:pt x="774" y="6522"/>
                    <a:pt x="1203" y="6760"/>
                    <a:pt x="1691" y="6808"/>
                  </a:cubicBezTo>
                  <a:lnTo>
                    <a:pt x="1858" y="6808"/>
                  </a:lnTo>
                  <a:cubicBezTo>
                    <a:pt x="2144" y="6808"/>
                    <a:pt x="2453" y="6749"/>
                    <a:pt x="2751" y="6677"/>
                  </a:cubicBezTo>
                  <a:lnTo>
                    <a:pt x="2751" y="6677"/>
                  </a:lnTo>
                  <a:cubicBezTo>
                    <a:pt x="2513" y="6939"/>
                    <a:pt x="2286" y="7260"/>
                    <a:pt x="2155" y="7570"/>
                  </a:cubicBezTo>
                  <a:cubicBezTo>
                    <a:pt x="2108" y="7677"/>
                    <a:pt x="2084" y="7796"/>
                    <a:pt x="2060" y="7892"/>
                  </a:cubicBezTo>
                  <a:cubicBezTo>
                    <a:pt x="1453" y="8820"/>
                    <a:pt x="1370" y="9999"/>
                    <a:pt x="1810" y="11035"/>
                  </a:cubicBezTo>
                  <a:cubicBezTo>
                    <a:pt x="1846" y="11094"/>
                    <a:pt x="1905" y="11142"/>
                    <a:pt x="1965" y="11142"/>
                  </a:cubicBezTo>
                  <a:cubicBezTo>
                    <a:pt x="2882" y="11130"/>
                    <a:pt x="3763" y="10749"/>
                    <a:pt x="4370" y="10118"/>
                  </a:cubicBezTo>
                  <a:cubicBezTo>
                    <a:pt x="4668" y="10082"/>
                    <a:pt x="4953" y="9975"/>
                    <a:pt x="5192" y="9832"/>
                  </a:cubicBezTo>
                  <a:cubicBezTo>
                    <a:pt x="5549" y="10142"/>
                    <a:pt x="6335" y="10725"/>
                    <a:pt x="7323" y="10844"/>
                  </a:cubicBezTo>
                  <a:lnTo>
                    <a:pt x="7335" y="10844"/>
                  </a:lnTo>
                  <a:cubicBezTo>
                    <a:pt x="7382" y="10844"/>
                    <a:pt x="7442" y="10809"/>
                    <a:pt x="7466" y="10785"/>
                  </a:cubicBezTo>
                  <a:cubicBezTo>
                    <a:pt x="7990" y="10118"/>
                    <a:pt x="8251" y="9439"/>
                    <a:pt x="8275" y="8773"/>
                  </a:cubicBezTo>
                  <a:cubicBezTo>
                    <a:pt x="8894" y="8749"/>
                    <a:pt x="9525" y="8368"/>
                    <a:pt x="9883" y="7761"/>
                  </a:cubicBezTo>
                  <a:cubicBezTo>
                    <a:pt x="10276" y="7082"/>
                    <a:pt x="10264" y="6272"/>
                    <a:pt x="9906" y="5689"/>
                  </a:cubicBezTo>
                  <a:cubicBezTo>
                    <a:pt x="10252" y="5439"/>
                    <a:pt x="10537" y="5117"/>
                    <a:pt x="10752" y="4724"/>
                  </a:cubicBezTo>
                  <a:cubicBezTo>
                    <a:pt x="10776" y="4701"/>
                    <a:pt x="10776" y="4617"/>
                    <a:pt x="10728" y="4582"/>
                  </a:cubicBezTo>
                  <a:cubicBezTo>
                    <a:pt x="10430" y="4189"/>
                    <a:pt x="10049" y="3891"/>
                    <a:pt x="9609" y="3689"/>
                  </a:cubicBezTo>
                  <a:cubicBezTo>
                    <a:pt x="9704" y="3474"/>
                    <a:pt x="9752" y="3248"/>
                    <a:pt x="9752" y="2998"/>
                  </a:cubicBezTo>
                  <a:cubicBezTo>
                    <a:pt x="9752" y="2498"/>
                    <a:pt x="9549" y="1998"/>
                    <a:pt x="9192" y="1617"/>
                  </a:cubicBezTo>
                  <a:cubicBezTo>
                    <a:pt x="8835" y="1224"/>
                    <a:pt x="8382" y="974"/>
                    <a:pt x="7870" y="926"/>
                  </a:cubicBezTo>
                  <a:cubicBezTo>
                    <a:pt x="7803" y="918"/>
                    <a:pt x="7736" y="914"/>
                    <a:pt x="7670" y="914"/>
                  </a:cubicBezTo>
                  <a:cubicBezTo>
                    <a:pt x="7244" y="914"/>
                    <a:pt x="6846" y="1075"/>
                    <a:pt x="6537" y="1343"/>
                  </a:cubicBezTo>
                  <a:cubicBezTo>
                    <a:pt x="6394" y="1462"/>
                    <a:pt x="6263" y="1617"/>
                    <a:pt x="6156" y="1772"/>
                  </a:cubicBezTo>
                  <a:cubicBezTo>
                    <a:pt x="6144" y="1557"/>
                    <a:pt x="6096" y="1367"/>
                    <a:pt x="6037" y="1176"/>
                  </a:cubicBezTo>
                  <a:cubicBezTo>
                    <a:pt x="5882" y="724"/>
                    <a:pt x="5537" y="367"/>
                    <a:pt x="5073" y="152"/>
                  </a:cubicBezTo>
                  <a:cubicBezTo>
                    <a:pt x="4825" y="51"/>
                    <a:pt x="4557" y="0"/>
                    <a:pt x="428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943" name="Google Shape;12943;p83"/>
          <p:cNvSpPr/>
          <p:nvPr/>
        </p:nvSpPr>
        <p:spPr>
          <a:xfrm>
            <a:off x="5897447" y="4470765"/>
            <a:ext cx="442496" cy="477056"/>
          </a:xfrm>
          <a:custGeom>
            <a:avLst/>
            <a:gdLst/>
            <a:ahLst/>
            <a:cxnLst/>
            <a:rect l="l" t="t" r="r" b="b"/>
            <a:pathLst>
              <a:path w="10371" h="11181" extrusionOk="0">
                <a:moveTo>
                  <a:pt x="5179" y="477"/>
                </a:moveTo>
                <a:lnTo>
                  <a:pt x="5513" y="1013"/>
                </a:lnTo>
                <a:cubicBezTo>
                  <a:pt x="5417" y="1132"/>
                  <a:pt x="5298" y="1263"/>
                  <a:pt x="5179" y="1417"/>
                </a:cubicBezTo>
                <a:cubicBezTo>
                  <a:pt x="5060" y="1263"/>
                  <a:pt x="4941" y="1132"/>
                  <a:pt x="4834" y="1013"/>
                </a:cubicBezTo>
                <a:lnTo>
                  <a:pt x="5179" y="477"/>
                </a:lnTo>
                <a:close/>
                <a:moveTo>
                  <a:pt x="607" y="2775"/>
                </a:moveTo>
                <a:lnTo>
                  <a:pt x="1238" y="2918"/>
                </a:lnTo>
                <a:cubicBezTo>
                  <a:pt x="1250" y="3072"/>
                  <a:pt x="1250" y="3251"/>
                  <a:pt x="1274" y="3441"/>
                </a:cubicBezTo>
                <a:cubicBezTo>
                  <a:pt x="1084" y="3429"/>
                  <a:pt x="917" y="3406"/>
                  <a:pt x="750" y="3394"/>
                </a:cubicBezTo>
                <a:lnTo>
                  <a:pt x="607" y="2775"/>
                </a:lnTo>
                <a:close/>
                <a:moveTo>
                  <a:pt x="9728" y="2775"/>
                </a:moveTo>
                <a:lnTo>
                  <a:pt x="9585" y="3394"/>
                </a:lnTo>
                <a:cubicBezTo>
                  <a:pt x="9430" y="3406"/>
                  <a:pt x="9251" y="3406"/>
                  <a:pt x="9061" y="3441"/>
                </a:cubicBezTo>
                <a:cubicBezTo>
                  <a:pt x="9096" y="3251"/>
                  <a:pt x="9108" y="3072"/>
                  <a:pt x="9108" y="2918"/>
                </a:cubicBezTo>
                <a:lnTo>
                  <a:pt x="9728" y="2775"/>
                </a:lnTo>
                <a:close/>
                <a:moveTo>
                  <a:pt x="4346" y="965"/>
                </a:moveTo>
                <a:cubicBezTo>
                  <a:pt x="4536" y="1155"/>
                  <a:pt x="4870" y="1524"/>
                  <a:pt x="5167" y="1941"/>
                </a:cubicBezTo>
                <a:cubicBezTo>
                  <a:pt x="5203" y="1984"/>
                  <a:pt x="5247" y="2005"/>
                  <a:pt x="5293" y="2005"/>
                </a:cubicBezTo>
                <a:cubicBezTo>
                  <a:pt x="5323" y="2005"/>
                  <a:pt x="5353" y="1996"/>
                  <a:pt x="5382" y="1977"/>
                </a:cubicBezTo>
                <a:cubicBezTo>
                  <a:pt x="5465" y="1917"/>
                  <a:pt x="5477" y="1834"/>
                  <a:pt x="5429" y="1751"/>
                </a:cubicBezTo>
                <a:cubicBezTo>
                  <a:pt x="5417" y="1727"/>
                  <a:pt x="5406" y="1715"/>
                  <a:pt x="5370" y="1679"/>
                </a:cubicBezTo>
                <a:cubicBezTo>
                  <a:pt x="5608" y="1382"/>
                  <a:pt x="5846" y="1132"/>
                  <a:pt x="6001" y="977"/>
                </a:cubicBezTo>
                <a:cubicBezTo>
                  <a:pt x="6191" y="1394"/>
                  <a:pt x="6572" y="2334"/>
                  <a:pt x="6572" y="2977"/>
                </a:cubicBezTo>
                <a:cubicBezTo>
                  <a:pt x="6572" y="3346"/>
                  <a:pt x="6441" y="3691"/>
                  <a:pt x="6191" y="3941"/>
                </a:cubicBezTo>
                <a:cubicBezTo>
                  <a:pt x="6179" y="3918"/>
                  <a:pt x="6144" y="3882"/>
                  <a:pt x="6096" y="3870"/>
                </a:cubicBezTo>
                <a:cubicBezTo>
                  <a:pt x="6144" y="3715"/>
                  <a:pt x="6156" y="3572"/>
                  <a:pt x="6144" y="3406"/>
                </a:cubicBezTo>
                <a:cubicBezTo>
                  <a:pt x="6132" y="3108"/>
                  <a:pt x="6013" y="2751"/>
                  <a:pt x="5798" y="2382"/>
                </a:cubicBezTo>
                <a:cubicBezTo>
                  <a:pt x="5774" y="2333"/>
                  <a:pt x="5716" y="2301"/>
                  <a:pt x="5659" y="2301"/>
                </a:cubicBezTo>
                <a:cubicBezTo>
                  <a:pt x="5632" y="2301"/>
                  <a:pt x="5607" y="2307"/>
                  <a:pt x="5584" y="2322"/>
                </a:cubicBezTo>
                <a:cubicBezTo>
                  <a:pt x="5501" y="2370"/>
                  <a:pt x="5477" y="2465"/>
                  <a:pt x="5525" y="2548"/>
                </a:cubicBezTo>
                <a:cubicBezTo>
                  <a:pt x="5858" y="3179"/>
                  <a:pt x="5906" y="3680"/>
                  <a:pt x="5667" y="4013"/>
                </a:cubicBezTo>
                <a:lnTo>
                  <a:pt x="5298" y="3418"/>
                </a:lnTo>
                <a:cubicBezTo>
                  <a:pt x="5263" y="3382"/>
                  <a:pt x="5203" y="3346"/>
                  <a:pt x="5167" y="3346"/>
                </a:cubicBezTo>
                <a:cubicBezTo>
                  <a:pt x="5108" y="3346"/>
                  <a:pt x="5060" y="3382"/>
                  <a:pt x="5025" y="3418"/>
                </a:cubicBezTo>
                <a:lnTo>
                  <a:pt x="4596" y="4108"/>
                </a:lnTo>
                <a:lnTo>
                  <a:pt x="4405" y="3918"/>
                </a:lnTo>
                <a:cubicBezTo>
                  <a:pt x="4358" y="3882"/>
                  <a:pt x="4310" y="3870"/>
                  <a:pt x="4274" y="3870"/>
                </a:cubicBezTo>
                <a:cubicBezTo>
                  <a:pt x="4227" y="3882"/>
                  <a:pt x="4179" y="3918"/>
                  <a:pt x="4155" y="3965"/>
                </a:cubicBezTo>
                <a:cubicBezTo>
                  <a:pt x="3893" y="3691"/>
                  <a:pt x="3762" y="3346"/>
                  <a:pt x="3762" y="2989"/>
                </a:cubicBezTo>
                <a:cubicBezTo>
                  <a:pt x="3762" y="2322"/>
                  <a:pt x="4167" y="1382"/>
                  <a:pt x="4346" y="965"/>
                </a:cubicBezTo>
                <a:close/>
                <a:moveTo>
                  <a:pt x="5179" y="3799"/>
                </a:moveTo>
                <a:lnTo>
                  <a:pt x="5513" y="4334"/>
                </a:lnTo>
                <a:cubicBezTo>
                  <a:pt x="5417" y="4453"/>
                  <a:pt x="5298" y="4584"/>
                  <a:pt x="5179" y="4739"/>
                </a:cubicBezTo>
                <a:cubicBezTo>
                  <a:pt x="5060" y="4584"/>
                  <a:pt x="4941" y="4453"/>
                  <a:pt x="4834" y="4334"/>
                </a:cubicBezTo>
                <a:lnTo>
                  <a:pt x="5179" y="3799"/>
                </a:lnTo>
                <a:close/>
                <a:moveTo>
                  <a:pt x="1560" y="2537"/>
                </a:moveTo>
                <a:lnTo>
                  <a:pt x="1560" y="2537"/>
                </a:lnTo>
                <a:cubicBezTo>
                  <a:pt x="1988" y="2691"/>
                  <a:pt x="2929" y="3084"/>
                  <a:pt x="3381" y="3525"/>
                </a:cubicBezTo>
                <a:cubicBezTo>
                  <a:pt x="3643" y="3799"/>
                  <a:pt x="3798" y="4156"/>
                  <a:pt x="3798" y="4525"/>
                </a:cubicBezTo>
                <a:cubicBezTo>
                  <a:pt x="3798" y="4596"/>
                  <a:pt x="3798" y="4680"/>
                  <a:pt x="3774" y="4751"/>
                </a:cubicBezTo>
                <a:cubicBezTo>
                  <a:pt x="3762" y="4680"/>
                  <a:pt x="3739" y="4620"/>
                  <a:pt x="3703" y="4561"/>
                </a:cubicBezTo>
                <a:cubicBezTo>
                  <a:pt x="3524" y="4156"/>
                  <a:pt x="3084" y="3846"/>
                  <a:pt x="2405" y="3644"/>
                </a:cubicBezTo>
                <a:cubicBezTo>
                  <a:pt x="2392" y="3640"/>
                  <a:pt x="2379" y="3638"/>
                  <a:pt x="2366" y="3638"/>
                </a:cubicBezTo>
                <a:cubicBezTo>
                  <a:pt x="2294" y="3638"/>
                  <a:pt x="2223" y="3690"/>
                  <a:pt x="2203" y="3751"/>
                </a:cubicBezTo>
                <a:cubicBezTo>
                  <a:pt x="2167" y="3846"/>
                  <a:pt x="2227" y="3930"/>
                  <a:pt x="2310" y="3965"/>
                </a:cubicBezTo>
                <a:cubicBezTo>
                  <a:pt x="2881" y="4144"/>
                  <a:pt x="3239" y="4382"/>
                  <a:pt x="3393" y="4692"/>
                </a:cubicBezTo>
                <a:cubicBezTo>
                  <a:pt x="3501" y="4930"/>
                  <a:pt x="3477" y="5215"/>
                  <a:pt x="3346" y="5537"/>
                </a:cubicBezTo>
                <a:cubicBezTo>
                  <a:pt x="3084" y="5787"/>
                  <a:pt x="2739" y="5930"/>
                  <a:pt x="2369" y="5930"/>
                </a:cubicBezTo>
                <a:cubicBezTo>
                  <a:pt x="1988" y="5930"/>
                  <a:pt x="1631" y="5775"/>
                  <a:pt x="1369" y="5513"/>
                </a:cubicBezTo>
                <a:cubicBezTo>
                  <a:pt x="941" y="5073"/>
                  <a:pt x="548" y="4144"/>
                  <a:pt x="381" y="3703"/>
                </a:cubicBezTo>
                <a:cubicBezTo>
                  <a:pt x="655" y="3703"/>
                  <a:pt x="1143" y="3739"/>
                  <a:pt x="1655" y="3810"/>
                </a:cubicBezTo>
                <a:cubicBezTo>
                  <a:pt x="1662" y="3812"/>
                  <a:pt x="1669" y="3812"/>
                  <a:pt x="1677" y="3812"/>
                </a:cubicBezTo>
                <a:cubicBezTo>
                  <a:pt x="1754" y="3812"/>
                  <a:pt x="1835" y="3756"/>
                  <a:pt x="1846" y="3680"/>
                </a:cubicBezTo>
                <a:cubicBezTo>
                  <a:pt x="1857" y="3584"/>
                  <a:pt x="1798" y="3501"/>
                  <a:pt x="1715" y="3489"/>
                </a:cubicBezTo>
                <a:cubicBezTo>
                  <a:pt x="1679" y="3489"/>
                  <a:pt x="1655" y="3465"/>
                  <a:pt x="1619" y="3465"/>
                </a:cubicBezTo>
                <a:cubicBezTo>
                  <a:pt x="1572" y="3084"/>
                  <a:pt x="1560" y="2739"/>
                  <a:pt x="1560" y="2537"/>
                </a:cubicBezTo>
                <a:close/>
                <a:moveTo>
                  <a:pt x="8787" y="2548"/>
                </a:moveTo>
                <a:cubicBezTo>
                  <a:pt x="8787" y="2751"/>
                  <a:pt x="8775" y="3096"/>
                  <a:pt x="8739" y="3477"/>
                </a:cubicBezTo>
                <a:cubicBezTo>
                  <a:pt x="8704" y="3477"/>
                  <a:pt x="8680" y="3501"/>
                  <a:pt x="8644" y="3501"/>
                </a:cubicBezTo>
                <a:cubicBezTo>
                  <a:pt x="8549" y="3513"/>
                  <a:pt x="8489" y="3608"/>
                  <a:pt x="8513" y="3691"/>
                </a:cubicBezTo>
                <a:cubicBezTo>
                  <a:pt x="8524" y="3768"/>
                  <a:pt x="8604" y="3824"/>
                  <a:pt x="8682" y="3824"/>
                </a:cubicBezTo>
                <a:cubicBezTo>
                  <a:pt x="8689" y="3824"/>
                  <a:pt x="8696" y="3823"/>
                  <a:pt x="8704" y="3822"/>
                </a:cubicBezTo>
                <a:cubicBezTo>
                  <a:pt x="9204" y="3739"/>
                  <a:pt x="9704" y="3715"/>
                  <a:pt x="9966" y="3715"/>
                </a:cubicBezTo>
                <a:cubicBezTo>
                  <a:pt x="9811" y="4144"/>
                  <a:pt x="9418" y="5073"/>
                  <a:pt x="8977" y="5537"/>
                </a:cubicBezTo>
                <a:cubicBezTo>
                  <a:pt x="8707" y="5808"/>
                  <a:pt x="8347" y="5945"/>
                  <a:pt x="7986" y="5945"/>
                </a:cubicBezTo>
                <a:cubicBezTo>
                  <a:pt x="7633" y="5945"/>
                  <a:pt x="7278" y="5814"/>
                  <a:pt x="7001" y="5549"/>
                </a:cubicBezTo>
                <a:cubicBezTo>
                  <a:pt x="6870" y="5227"/>
                  <a:pt x="6846" y="4930"/>
                  <a:pt x="6965" y="4703"/>
                </a:cubicBezTo>
                <a:cubicBezTo>
                  <a:pt x="7108" y="4394"/>
                  <a:pt x="7465" y="4144"/>
                  <a:pt x="8049" y="3977"/>
                </a:cubicBezTo>
                <a:cubicBezTo>
                  <a:pt x="8144" y="3941"/>
                  <a:pt x="8180" y="3858"/>
                  <a:pt x="8156" y="3763"/>
                </a:cubicBezTo>
                <a:cubicBezTo>
                  <a:pt x="8128" y="3699"/>
                  <a:pt x="8073" y="3656"/>
                  <a:pt x="8005" y="3656"/>
                </a:cubicBezTo>
                <a:cubicBezTo>
                  <a:pt x="7985" y="3656"/>
                  <a:pt x="7963" y="3659"/>
                  <a:pt x="7942" y="3668"/>
                </a:cubicBezTo>
                <a:cubicBezTo>
                  <a:pt x="7275" y="3870"/>
                  <a:pt x="6846" y="4168"/>
                  <a:pt x="6656" y="4572"/>
                </a:cubicBezTo>
                <a:cubicBezTo>
                  <a:pt x="6620" y="4632"/>
                  <a:pt x="6596" y="4703"/>
                  <a:pt x="6572" y="4763"/>
                </a:cubicBezTo>
                <a:cubicBezTo>
                  <a:pt x="6560" y="4692"/>
                  <a:pt x="6560" y="4620"/>
                  <a:pt x="6560" y="4537"/>
                </a:cubicBezTo>
                <a:cubicBezTo>
                  <a:pt x="6560" y="4168"/>
                  <a:pt x="6703" y="3810"/>
                  <a:pt x="6977" y="3549"/>
                </a:cubicBezTo>
                <a:cubicBezTo>
                  <a:pt x="7418" y="3096"/>
                  <a:pt x="8370" y="2703"/>
                  <a:pt x="8787" y="2548"/>
                </a:cubicBezTo>
                <a:close/>
                <a:moveTo>
                  <a:pt x="3465" y="5882"/>
                </a:moveTo>
                <a:lnTo>
                  <a:pt x="3465" y="5882"/>
                </a:lnTo>
                <a:cubicBezTo>
                  <a:pt x="3429" y="6013"/>
                  <a:pt x="3429" y="6144"/>
                  <a:pt x="3429" y="6287"/>
                </a:cubicBezTo>
                <a:cubicBezTo>
                  <a:pt x="3441" y="6489"/>
                  <a:pt x="3477" y="6680"/>
                  <a:pt x="3536" y="6858"/>
                </a:cubicBezTo>
                <a:cubicBezTo>
                  <a:pt x="3227" y="6668"/>
                  <a:pt x="2858" y="6466"/>
                  <a:pt x="2429" y="6263"/>
                </a:cubicBezTo>
                <a:cubicBezTo>
                  <a:pt x="2810" y="6251"/>
                  <a:pt x="3167" y="6120"/>
                  <a:pt x="3465" y="5882"/>
                </a:cubicBezTo>
                <a:close/>
                <a:moveTo>
                  <a:pt x="6870" y="5882"/>
                </a:moveTo>
                <a:lnTo>
                  <a:pt x="6870" y="5882"/>
                </a:lnTo>
                <a:cubicBezTo>
                  <a:pt x="7168" y="6120"/>
                  <a:pt x="7525" y="6251"/>
                  <a:pt x="7918" y="6263"/>
                </a:cubicBezTo>
                <a:cubicBezTo>
                  <a:pt x="7489" y="6466"/>
                  <a:pt x="7132" y="6668"/>
                  <a:pt x="6799" y="6858"/>
                </a:cubicBezTo>
                <a:cubicBezTo>
                  <a:pt x="6858" y="6680"/>
                  <a:pt x="6906" y="6477"/>
                  <a:pt x="6906" y="6287"/>
                </a:cubicBezTo>
                <a:cubicBezTo>
                  <a:pt x="6906" y="6168"/>
                  <a:pt x="6906" y="6013"/>
                  <a:pt x="6870" y="5882"/>
                </a:cubicBezTo>
                <a:close/>
                <a:moveTo>
                  <a:pt x="4346" y="4287"/>
                </a:moveTo>
                <a:cubicBezTo>
                  <a:pt x="4536" y="4477"/>
                  <a:pt x="4870" y="4834"/>
                  <a:pt x="5167" y="5251"/>
                </a:cubicBezTo>
                <a:cubicBezTo>
                  <a:pt x="5204" y="5302"/>
                  <a:pt x="5250" y="5327"/>
                  <a:pt x="5296" y="5327"/>
                </a:cubicBezTo>
                <a:cubicBezTo>
                  <a:pt x="5325" y="5327"/>
                  <a:pt x="5354" y="5317"/>
                  <a:pt x="5382" y="5299"/>
                </a:cubicBezTo>
                <a:cubicBezTo>
                  <a:pt x="5465" y="5239"/>
                  <a:pt x="5477" y="5156"/>
                  <a:pt x="5429" y="5073"/>
                </a:cubicBezTo>
                <a:cubicBezTo>
                  <a:pt x="5417" y="5049"/>
                  <a:pt x="5406" y="5037"/>
                  <a:pt x="5370" y="5001"/>
                </a:cubicBezTo>
                <a:cubicBezTo>
                  <a:pt x="5608" y="4703"/>
                  <a:pt x="5846" y="4453"/>
                  <a:pt x="6001" y="4299"/>
                </a:cubicBezTo>
                <a:cubicBezTo>
                  <a:pt x="6191" y="4715"/>
                  <a:pt x="6572" y="5656"/>
                  <a:pt x="6572" y="6299"/>
                </a:cubicBezTo>
                <a:cubicBezTo>
                  <a:pt x="6572" y="6775"/>
                  <a:pt x="6334" y="7192"/>
                  <a:pt x="6001" y="7442"/>
                </a:cubicBezTo>
                <a:cubicBezTo>
                  <a:pt x="6025" y="7382"/>
                  <a:pt x="6060" y="7323"/>
                  <a:pt x="6084" y="7251"/>
                </a:cubicBezTo>
                <a:cubicBezTo>
                  <a:pt x="6251" y="6823"/>
                  <a:pt x="6156" y="6299"/>
                  <a:pt x="5822" y="5692"/>
                </a:cubicBezTo>
                <a:cubicBezTo>
                  <a:pt x="5791" y="5637"/>
                  <a:pt x="5734" y="5608"/>
                  <a:pt x="5678" y="5608"/>
                </a:cubicBezTo>
                <a:cubicBezTo>
                  <a:pt x="5649" y="5608"/>
                  <a:pt x="5621" y="5616"/>
                  <a:pt x="5596" y="5632"/>
                </a:cubicBezTo>
                <a:cubicBezTo>
                  <a:pt x="5525" y="5668"/>
                  <a:pt x="5489" y="5775"/>
                  <a:pt x="5537" y="5846"/>
                </a:cubicBezTo>
                <a:cubicBezTo>
                  <a:pt x="5822" y="6382"/>
                  <a:pt x="5906" y="6823"/>
                  <a:pt x="5787" y="7132"/>
                </a:cubicBezTo>
                <a:cubicBezTo>
                  <a:pt x="5703" y="7370"/>
                  <a:pt x="5489" y="7561"/>
                  <a:pt x="5144" y="7692"/>
                </a:cubicBezTo>
                <a:cubicBezTo>
                  <a:pt x="4394" y="7680"/>
                  <a:pt x="3762" y="7061"/>
                  <a:pt x="3762" y="6287"/>
                </a:cubicBezTo>
                <a:cubicBezTo>
                  <a:pt x="3762" y="5656"/>
                  <a:pt x="4167" y="4703"/>
                  <a:pt x="4346" y="4287"/>
                </a:cubicBezTo>
                <a:close/>
                <a:moveTo>
                  <a:pt x="4917" y="7990"/>
                </a:moveTo>
                <a:lnTo>
                  <a:pt x="4917" y="7990"/>
                </a:lnTo>
                <a:cubicBezTo>
                  <a:pt x="5001" y="8013"/>
                  <a:pt x="5084" y="8013"/>
                  <a:pt x="5179" y="8013"/>
                </a:cubicBezTo>
                <a:cubicBezTo>
                  <a:pt x="5263" y="8013"/>
                  <a:pt x="5346" y="8013"/>
                  <a:pt x="5429" y="7990"/>
                </a:cubicBezTo>
                <a:lnTo>
                  <a:pt x="5429" y="7990"/>
                </a:lnTo>
                <a:cubicBezTo>
                  <a:pt x="5310" y="8109"/>
                  <a:pt x="5239" y="8204"/>
                  <a:pt x="5179" y="8275"/>
                </a:cubicBezTo>
                <a:cubicBezTo>
                  <a:pt x="5120" y="8204"/>
                  <a:pt x="5025" y="8097"/>
                  <a:pt x="4917" y="7990"/>
                </a:cubicBezTo>
                <a:close/>
                <a:moveTo>
                  <a:pt x="9704" y="6001"/>
                </a:moveTo>
                <a:lnTo>
                  <a:pt x="9704" y="6001"/>
                </a:lnTo>
                <a:cubicBezTo>
                  <a:pt x="9537" y="6227"/>
                  <a:pt x="9275" y="6525"/>
                  <a:pt x="8882" y="6835"/>
                </a:cubicBezTo>
                <a:cubicBezTo>
                  <a:pt x="8263" y="7359"/>
                  <a:pt x="7191" y="8013"/>
                  <a:pt x="5584" y="8311"/>
                </a:cubicBezTo>
                <a:cubicBezTo>
                  <a:pt x="5763" y="8109"/>
                  <a:pt x="6037" y="7823"/>
                  <a:pt x="6418" y="7525"/>
                </a:cubicBezTo>
                <a:cubicBezTo>
                  <a:pt x="7072" y="7037"/>
                  <a:pt x="8144" y="6382"/>
                  <a:pt x="9704" y="6001"/>
                </a:cubicBezTo>
                <a:close/>
                <a:moveTo>
                  <a:pt x="655" y="6013"/>
                </a:moveTo>
                <a:cubicBezTo>
                  <a:pt x="2203" y="6382"/>
                  <a:pt x="3286" y="7037"/>
                  <a:pt x="3929" y="7549"/>
                </a:cubicBezTo>
                <a:cubicBezTo>
                  <a:pt x="4310" y="7847"/>
                  <a:pt x="4596" y="8121"/>
                  <a:pt x="4775" y="8335"/>
                </a:cubicBezTo>
                <a:cubicBezTo>
                  <a:pt x="3167" y="8013"/>
                  <a:pt x="2096" y="7359"/>
                  <a:pt x="1476" y="6847"/>
                </a:cubicBezTo>
                <a:cubicBezTo>
                  <a:pt x="1084" y="6537"/>
                  <a:pt x="822" y="6227"/>
                  <a:pt x="655" y="6013"/>
                </a:cubicBezTo>
                <a:close/>
                <a:moveTo>
                  <a:pt x="1969" y="7829"/>
                </a:moveTo>
                <a:cubicBezTo>
                  <a:pt x="2107" y="7829"/>
                  <a:pt x="2244" y="7834"/>
                  <a:pt x="2381" y="7847"/>
                </a:cubicBezTo>
                <a:cubicBezTo>
                  <a:pt x="3000" y="8168"/>
                  <a:pt x="3774" y="8466"/>
                  <a:pt x="4751" y="8644"/>
                </a:cubicBezTo>
                <a:cubicBezTo>
                  <a:pt x="4409" y="8708"/>
                  <a:pt x="4091" y="8735"/>
                  <a:pt x="3795" y="8735"/>
                </a:cubicBezTo>
                <a:cubicBezTo>
                  <a:pt x="3041" y="8735"/>
                  <a:pt x="2440" y="8559"/>
                  <a:pt x="2012" y="8371"/>
                </a:cubicBezTo>
                <a:cubicBezTo>
                  <a:pt x="1631" y="8204"/>
                  <a:pt x="1357" y="8013"/>
                  <a:pt x="1179" y="7871"/>
                </a:cubicBezTo>
                <a:cubicBezTo>
                  <a:pt x="1450" y="7847"/>
                  <a:pt x="1712" y="7829"/>
                  <a:pt x="1969" y="7829"/>
                </a:cubicBezTo>
                <a:close/>
                <a:moveTo>
                  <a:pt x="8525" y="7824"/>
                </a:moveTo>
                <a:cubicBezTo>
                  <a:pt x="8741" y="7824"/>
                  <a:pt x="8954" y="7839"/>
                  <a:pt x="9168" y="7871"/>
                </a:cubicBezTo>
                <a:cubicBezTo>
                  <a:pt x="8989" y="8013"/>
                  <a:pt x="8715" y="8204"/>
                  <a:pt x="8346" y="8371"/>
                </a:cubicBezTo>
                <a:cubicBezTo>
                  <a:pt x="7909" y="8563"/>
                  <a:pt x="7285" y="8749"/>
                  <a:pt x="6498" y="8749"/>
                </a:cubicBezTo>
                <a:cubicBezTo>
                  <a:pt x="6214" y="8749"/>
                  <a:pt x="5909" y="8725"/>
                  <a:pt x="5584" y="8668"/>
                </a:cubicBezTo>
                <a:cubicBezTo>
                  <a:pt x="6549" y="8478"/>
                  <a:pt x="7334" y="8180"/>
                  <a:pt x="7942" y="7859"/>
                </a:cubicBezTo>
                <a:cubicBezTo>
                  <a:pt x="8138" y="7836"/>
                  <a:pt x="8332" y="7824"/>
                  <a:pt x="8525" y="7824"/>
                </a:cubicBezTo>
                <a:close/>
                <a:moveTo>
                  <a:pt x="5179" y="8906"/>
                </a:moveTo>
                <a:cubicBezTo>
                  <a:pt x="5191" y="8906"/>
                  <a:pt x="5227" y="8918"/>
                  <a:pt x="5239" y="8918"/>
                </a:cubicBezTo>
                <a:lnTo>
                  <a:pt x="5310" y="9442"/>
                </a:lnTo>
                <a:lnTo>
                  <a:pt x="5048" y="9442"/>
                </a:lnTo>
                <a:lnTo>
                  <a:pt x="5120" y="8918"/>
                </a:lnTo>
                <a:cubicBezTo>
                  <a:pt x="5132" y="8918"/>
                  <a:pt x="5167" y="8906"/>
                  <a:pt x="5179" y="8906"/>
                </a:cubicBezTo>
                <a:close/>
                <a:moveTo>
                  <a:pt x="5358" y="9764"/>
                </a:moveTo>
                <a:lnTo>
                  <a:pt x="5501" y="10835"/>
                </a:lnTo>
                <a:lnTo>
                  <a:pt x="4834" y="10835"/>
                </a:lnTo>
                <a:lnTo>
                  <a:pt x="4989" y="9764"/>
                </a:lnTo>
                <a:close/>
                <a:moveTo>
                  <a:pt x="5191" y="0"/>
                </a:moveTo>
                <a:cubicBezTo>
                  <a:pt x="5132" y="0"/>
                  <a:pt x="5084" y="36"/>
                  <a:pt x="5060" y="72"/>
                </a:cubicBezTo>
                <a:lnTo>
                  <a:pt x="4632" y="762"/>
                </a:lnTo>
                <a:lnTo>
                  <a:pt x="4429" y="572"/>
                </a:lnTo>
                <a:cubicBezTo>
                  <a:pt x="4394" y="536"/>
                  <a:pt x="4346" y="524"/>
                  <a:pt x="4298" y="524"/>
                </a:cubicBezTo>
                <a:cubicBezTo>
                  <a:pt x="4251" y="536"/>
                  <a:pt x="4215" y="572"/>
                  <a:pt x="4179" y="608"/>
                </a:cubicBezTo>
                <a:cubicBezTo>
                  <a:pt x="4155" y="667"/>
                  <a:pt x="3465" y="2060"/>
                  <a:pt x="3465" y="2965"/>
                </a:cubicBezTo>
                <a:cubicBezTo>
                  <a:pt x="3465" y="3037"/>
                  <a:pt x="3465" y="3096"/>
                  <a:pt x="3477" y="3168"/>
                </a:cubicBezTo>
                <a:cubicBezTo>
                  <a:pt x="2786" y="2608"/>
                  <a:pt x="1536" y="2179"/>
                  <a:pt x="1476" y="2156"/>
                </a:cubicBezTo>
                <a:cubicBezTo>
                  <a:pt x="1459" y="2151"/>
                  <a:pt x="1440" y="2148"/>
                  <a:pt x="1421" y="2148"/>
                </a:cubicBezTo>
                <a:cubicBezTo>
                  <a:pt x="1387" y="2148"/>
                  <a:pt x="1352" y="2157"/>
                  <a:pt x="1322" y="2179"/>
                </a:cubicBezTo>
                <a:cubicBezTo>
                  <a:pt x="1274" y="2203"/>
                  <a:pt x="1250" y="2251"/>
                  <a:pt x="1250" y="2310"/>
                </a:cubicBezTo>
                <a:lnTo>
                  <a:pt x="1250" y="2572"/>
                </a:lnTo>
                <a:lnTo>
                  <a:pt x="464" y="2394"/>
                </a:lnTo>
                <a:cubicBezTo>
                  <a:pt x="450" y="2391"/>
                  <a:pt x="436" y="2389"/>
                  <a:pt x="423" y="2389"/>
                </a:cubicBezTo>
                <a:cubicBezTo>
                  <a:pt x="378" y="2389"/>
                  <a:pt x="337" y="2405"/>
                  <a:pt x="310" y="2441"/>
                </a:cubicBezTo>
                <a:cubicBezTo>
                  <a:pt x="262" y="2489"/>
                  <a:pt x="250" y="2548"/>
                  <a:pt x="262" y="2596"/>
                </a:cubicBezTo>
                <a:lnTo>
                  <a:pt x="441" y="3382"/>
                </a:lnTo>
                <a:lnTo>
                  <a:pt x="179" y="3382"/>
                </a:lnTo>
                <a:cubicBezTo>
                  <a:pt x="131" y="3382"/>
                  <a:pt x="72" y="3406"/>
                  <a:pt x="48" y="3453"/>
                </a:cubicBezTo>
                <a:cubicBezTo>
                  <a:pt x="12" y="3501"/>
                  <a:pt x="0" y="3549"/>
                  <a:pt x="24" y="3608"/>
                </a:cubicBezTo>
                <a:cubicBezTo>
                  <a:pt x="48" y="3668"/>
                  <a:pt x="548" y="5132"/>
                  <a:pt x="1179" y="5763"/>
                </a:cubicBezTo>
                <a:lnTo>
                  <a:pt x="1238" y="5823"/>
                </a:lnTo>
                <a:cubicBezTo>
                  <a:pt x="953" y="5727"/>
                  <a:pt x="655" y="5656"/>
                  <a:pt x="345" y="5596"/>
                </a:cubicBezTo>
                <a:cubicBezTo>
                  <a:pt x="335" y="5594"/>
                  <a:pt x="325" y="5593"/>
                  <a:pt x="315" y="5593"/>
                </a:cubicBezTo>
                <a:cubicBezTo>
                  <a:pt x="266" y="5593"/>
                  <a:pt x="218" y="5616"/>
                  <a:pt x="179" y="5656"/>
                </a:cubicBezTo>
                <a:cubicBezTo>
                  <a:pt x="131" y="5704"/>
                  <a:pt x="131" y="5775"/>
                  <a:pt x="167" y="5835"/>
                </a:cubicBezTo>
                <a:cubicBezTo>
                  <a:pt x="179" y="5870"/>
                  <a:pt x="488" y="6442"/>
                  <a:pt x="1274" y="7085"/>
                </a:cubicBezTo>
                <a:cubicBezTo>
                  <a:pt x="1441" y="7216"/>
                  <a:pt x="1619" y="7359"/>
                  <a:pt x="1846" y="7501"/>
                </a:cubicBezTo>
                <a:cubicBezTo>
                  <a:pt x="1500" y="7501"/>
                  <a:pt x="1155" y="7549"/>
                  <a:pt x="822" y="7609"/>
                </a:cubicBezTo>
                <a:cubicBezTo>
                  <a:pt x="762" y="7620"/>
                  <a:pt x="714" y="7656"/>
                  <a:pt x="679" y="7716"/>
                </a:cubicBezTo>
                <a:cubicBezTo>
                  <a:pt x="655" y="7775"/>
                  <a:pt x="679" y="7835"/>
                  <a:pt x="714" y="7871"/>
                </a:cubicBezTo>
                <a:cubicBezTo>
                  <a:pt x="726" y="7894"/>
                  <a:pt x="1131" y="8323"/>
                  <a:pt x="1893" y="8668"/>
                </a:cubicBezTo>
                <a:cubicBezTo>
                  <a:pt x="2346" y="8871"/>
                  <a:pt x="3024" y="9061"/>
                  <a:pt x="3858" y="9061"/>
                </a:cubicBezTo>
                <a:cubicBezTo>
                  <a:pt x="4155" y="9061"/>
                  <a:pt x="4465" y="9037"/>
                  <a:pt x="4786" y="8990"/>
                </a:cubicBezTo>
                <a:lnTo>
                  <a:pt x="4786" y="8990"/>
                </a:lnTo>
                <a:lnTo>
                  <a:pt x="4513" y="10990"/>
                </a:lnTo>
                <a:cubicBezTo>
                  <a:pt x="4513" y="11026"/>
                  <a:pt x="4513" y="11073"/>
                  <a:pt x="4548" y="11121"/>
                </a:cubicBezTo>
                <a:cubicBezTo>
                  <a:pt x="4584" y="11145"/>
                  <a:pt x="4632" y="11180"/>
                  <a:pt x="4667" y="11180"/>
                </a:cubicBezTo>
                <a:lnTo>
                  <a:pt x="5715" y="11180"/>
                </a:lnTo>
                <a:cubicBezTo>
                  <a:pt x="5763" y="11180"/>
                  <a:pt x="5798" y="11169"/>
                  <a:pt x="5834" y="11121"/>
                </a:cubicBezTo>
                <a:cubicBezTo>
                  <a:pt x="5858" y="11085"/>
                  <a:pt x="5882" y="11026"/>
                  <a:pt x="5882" y="10990"/>
                </a:cubicBezTo>
                <a:lnTo>
                  <a:pt x="5596" y="8990"/>
                </a:lnTo>
                <a:lnTo>
                  <a:pt x="5596" y="8990"/>
                </a:lnTo>
                <a:cubicBezTo>
                  <a:pt x="5918" y="9049"/>
                  <a:pt x="6251" y="9061"/>
                  <a:pt x="6537" y="9061"/>
                </a:cubicBezTo>
                <a:cubicBezTo>
                  <a:pt x="7370" y="9061"/>
                  <a:pt x="8037" y="8871"/>
                  <a:pt x="8501" y="8668"/>
                </a:cubicBezTo>
                <a:cubicBezTo>
                  <a:pt x="9251" y="8323"/>
                  <a:pt x="9656" y="7894"/>
                  <a:pt x="9668" y="7871"/>
                </a:cubicBezTo>
                <a:cubicBezTo>
                  <a:pt x="9716" y="7835"/>
                  <a:pt x="9728" y="7775"/>
                  <a:pt x="9704" y="7716"/>
                </a:cubicBezTo>
                <a:cubicBezTo>
                  <a:pt x="9668" y="7656"/>
                  <a:pt x="9632" y="7609"/>
                  <a:pt x="9573" y="7609"/>
                </a:cubicBezTo>
                <a:cubicBezTo>
                  <a:pt x="9227" y="7549"/>
                  <a:pt x="8882" y="7513"/>
                  <a:pt x="8537" y="7501"/>
                </a:cubicBezTo>
                <a:cubicBezTo>
                  <a:pt x="8751" y="7359"/>
                  <a:pt x="8942" y="7216"/>
                  <a:pt x="9108" y="7085"/>
                </a:cubicBezTo>
                <a:cubicBezTo>
                  <a:pt x="9882" y="6442"/>
                  <a:pt x="10204" y="5870"/>
                  <a:pt x="10228" y="5835"/>
                </a:cubicBezTo>
                <a:cubicBezTo>
                  <a:pt x="10251" y="5775"/>
                  <a:pt x="10251" y="5715"/>
                  <a:pt x="10204" y="5656"/>
                </a:cubicBezTo>
                <a:cubicBezTo>
                  <a:pt x="10174" y="5616"/>
                  <a:pt x="10128" y="5593"/>
                  <a:pt x="10079" y="5593"/>
                </a:cubicBezTo>
                <a:cubicBezTo>
                  <a:pt x="10069" y="5593"/>
                  <a:pt x="10059" y="5594"/>
                  <a:pt x="10049" y="5596"/>
                </a:cubicBezTo>
                <a:cubicBezTo>
                  <a:pt x="9728" y="5656"/>
                  <a:pt x="9430" y="5727"/>
                  <a:pt x="9156" y="5823"/>
                </a:cubicBezTo>
                <a:cubicBezTo>
                  <a:pt x="9168" y="5811"/>
                  <a:pt x="9192" y="5787"/>
                  <a:pt x="9216" y="5763"/>
                </a:cubicBezTo>
                <a:cubicBezTo>
                  <a:pt x="9835" y="5120"/>
                  <a:pt x="10323" y="3668"/>
                  <a:pt x="10359" y="3608"/>
                </a:cubicBezTo>
                <a:cubicBezTo>
                  <a:pt x="10370" y="3560"/>
                  <a:pt x="10370" y="3501"/>
                  <a:pt x="10347" y="3453"/>
                </a:cubicBezTo>
                <a:cubicBezTo>
                  <a:pt x="10311" y="3406"/>
                  <a:pt x="10263" y="3382"/>
                  <a:pt x="10204" y="3382"/>
                </a:cubicBezTo>
                <a:lnTo>
                  <a:pt x="9942" y="3382"/>
                </a:lnTo>
                <a:lnTo>
                  <a:pt x="10120" y="2596"/>
                </a:lnTo>
                <a:cubicBezTo>
                  <a:pt x="10132" y="2537"/>
                  <a:pt x="10120" y="2477"/>
                  <a:pt x="10073" y="2441"/>
                </a:cubicBezTo>
                <a:cubicBezTo>
                  <a:pt x="10036" y="2405"/>
                  <a:pt x="9993" y="2389"/>
                  <a:pt x="9959" y="2389"/>
                </a:cubicBezTo>
                <a:cubicBezTo>
                  <a:pt x="9948" y="2389"/>
                  <a:pt x="9938" y="2391"/>
                  <a:pt x="9930" y="2394"/>
                </a:cubicBezTo>
                <a:lnTo>
                  <a:pt x="9132" y="2572"/>
                </a:lnTo>
                <a:lnTo>
                  <a:pt x="9132" y="2310"/>
                </a:lnTo>
                <a:cubicBezTo>
                  <a:pt x="9132" y="2263"/>
                  <a:pt x="9108" y="2203"/>
                  <a:pt x="9061" y="2179"/>
                </a:cubicBezTo>
                <a:cubicBezTo>
                  <a:pt x="9030" y="2156"/>
                  <a:pt x="9004" y="2143"/>
                  <a:pt x="8974" y="2143"/>
                </a:cubicBezTo>
                <a:cubicBezTo>
                  <a:pt x="8957" y="2143"/>
                  <a:pt x="8939" y="2147"/>
                  <a:pt x="8918" y="2156"/>
                </a:cubicBezTo>
                <a:cubicBezTo>
                  <a:pt x="8858" y="2179"/>
                  <a:pt x="7608" y="2608"/>
                  <a:pt x="6906" y="3168"/>
                </a:cubicBezTo>
                <a:cubicBezTo>
                  <a:pt x="6918" y="3096"/>
                  <a:pt x="6918" y="3037"/>
                  <a:pt x="6918" y="2965"/>
                </a:cubicBezTo>
                <a:cubicBezTo>
                  <a:pt x="6918" y="2060"/>
                  <a:pt x="6239" y="667"/>
                  <a:pt x="6203" y="608"/>
                </a:cubicBezTo>
                <a:cubicBezTo>
                  <a:pt x="6179" y="572"/>
                  <a:pt x="6144" y="536"/>
                  <a:pt x="6084" y="524"/>
                </a:cubicBezTo>
                <a:cubicBezTo>
                  <a:pt x="6070" y="522"/>
                  <a:pt x="6057" y="520"/>
                  <a:pt x="6044" y="520"/>
                </a:cubicBezTo>
                <a:cubicBezTo>
                  <a:pt x="6004" y="520"/>
                  <a:pt x="5971" y="536"/>
                  <a:pt x="5953" y="572"/>
                </a:cubicBezTo>
                <a:lnTo>
                  <a:pt x="5763" y="762"/>
                </a:lnTo>
                <a:lnTo>
                  <a:pt x="5322" y="72"/>
                </a:lnTo>
                <a:cubicBezTo>
                  <a:pt x="5298" y="36"/>
                  <a:pt x="5239" y="0"/>
                  <a:pt x="5191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944" name="Google Shape;12944;p83"/>
          <p:cNvGrpSpPr/>
          <p:nvPr/>
        </p:nvGrpSpPr>
        <p:grpSpPr>
          <a:xfrm>
            <a:off x="6612711" y="4493635"/>
            <a:ext cx="476544" cy="431317"/>
            <a:chOff x="4959533" y="3370226"/>
            <a:chExt cx="357408" cy="323488"/>
          </a:xfrm>
          <a:solidFill>
            <a:srgbClr val="D2DE00"/>
          </a:solidFill>
        </p:grpSpPr>
        <p:sp>
          <p:nvSpPr>
            <p:cNvPr id="12945" name="Google Shape;12945;p83"/>
            <p:cNvSpPr/>
            <p:nvPr/>
          </p:nvSpPr>
          <p:spPr>
            <a:xfrm>
              <a:off x="4959533" y="3370226"/>
              <a:ext cx="357408" cy="323488"/>
            </a:xfrm>
            <a:custGeom>
              <a:avLst/>
              <a:gdLst/>
              <a:ahLst/>
              <a:cxnLst/>
              <a:rect l="l" t="t" r="r" b="b"/>
              <a:pathLst>
                <a:path w="11169" h="10109" extrusionOk="0">
                  <a:moveTo>
                    <a:pt x="7906" y="738"/>
                  </a:moveTo>
                  <a:cubicBezTo>
                    <a:pt x="8596" y="1012"/>
                    <a:pt x="9192" y="1393"/>
                    <a:pt x="9680" y="1870"/>
                  </a:cubicBezTo>
                  <a:cubicBezTo>
                    <a:pt x="9521" y="2137"/>
                    <a:pt x="9210" y="2287"/>
                    <a:pt x="8870" y="2287"/>
                  </a:cubicBezTo>
                  <a:cubicBezTo>
                    <a:pt x="8725" y="2287"/>
                    <a:pt x="8575" y="2260"/>
                    <a:pt x="8430" y="2203"/>
                  </a:cubicBezTo>
                  <a:cubicBezTo>
                    <a:pt x="8168" y="2096"/>
                    <a:pt x="7942" y="1917"/>
                    <a:pt x="7823" y="1679"/>
                  </a:cubicBezTo>
                  <a:cubicBezTo>
                    <a:pt x="7692" y="1465"/>
                    <a:pt x="7656" y="1203"/>
                    <a:pt x="7751" y="1000"/>
                  </a:cubicBezTo>
                  <a:cubicBezTo>
                    <a:pt x="7775" y="905"/>
                    <a:pt x="7834" y="822"/>
                    <a:pt x="7906" y="738"/>
                  </a:cubicBezTo>
                  <a:close/>
                  <a:moveTo>
                    <a:pt x="1024" y="2441"/>
                  </a:moveTo>
                  <a:cubicBezTo>
                    <a:pt x="1048" y="2441"/>
                    <a:pt x="1060" y="2453"/>
                    <a:pt x="1095" y="2477"/>
                  </a:cubicBezTo>
                  <a:cubicBezTo>
                    <a:pt x="1512" y="2620"/>
                    <a:pt x="1703" y="3132"/>
                    <a:pt x="1524" y="3584"/>
                  </a:cubicBezTo>
                  <a:cubicBezTo>
                    <a:pt x="1441" y="3810"/>
                    <a:pt x="1286" y="3989"/>
                    <a:pt x="1084" y="4096"/>
                  </a:cubicBezTo>
                  <a:cubicBezTo>
                    <a:pt x="965" y="4159"/>
                    <a:pt x="843" y="4189"/>
                    <a:pt x="722" y="4189"/>
                  </a:cubicBezTo>
                  <a:cubicBezTo>
                    <a:pt x="635" y="4189"/>
                    <a:pt x="549" y="4173"/>
                    <a:pt x="464" y="4144"/>
                  </a:cubicBezTo>
                  <a:cubicBezTo>
                    <a:pt x="441" y="4120"/>
                    <a:pt x="393" y="4108"/>
                    <a:pt x="369" y="4096"/>
                  </a:cubicBezTo>
                  <a:cubicBezTo>
                    <a:pt x="441" y="3489"/>
                    <a:pt x="679" y="2929"/>
                    <a:pt x="1024" y="2441"/>
                  </a:cubicBezTo>
                  <a:close/>
                  <a:moveTo>
                    <a:pt x="5596" y="310"/>
                  </a:moveTo>
                  <a:cubicBezTo>
                    <a:pt x="6299" y="310"/>
                    <a:pt x="6965" y="417"/>
                    <a:pt x="7596" y="619"/>
                  </a:cubicBezTo>
                  <a:cubicBezTo>
                    <a:pt x="7537" y="703"/>
                    <a:pt x="7489" y="786"/>
                    <a:pt x="7465" y="881"/>
                  </a:cubicBezTo>
                  <a:cubicBezTo>
                    <a:pt x="7346" y="1191"/>
                    <a:pt x="7370" y="1512"/>
                    <a:pt x="7537" y="1834"/>
                  </a:cubicBezTo>
                  <a:cubicBezTo>
                    <a:pt x="7703" y="2131"/>
                    <a:pt x="7977" y="2370"/>
                    <a:pt x="8323" y="2501"/>
                  </a:cubicBezTo>
                  <a:cubicBezTo>
                    <a:pt x="8513" y="2572"/>
                    <a:pt x="8692" y="2608"/>
                    <a:pt x="8894" y="2608"/>
                  </a:cubicBezTo>
                  <a:cubicBezTo>
                    <a:pt x="9311" y="2608"/>
                    <a:pt x="9692" y="2429"/>
                    <a:pt x="9930" y="2120"/>
                  </a:cubicBezTo>
                  <a:cubicBezTo>
                    <a:pt x="10501" y="2798"/>
                    <a:pt x="10847" y="3632"/>
                    <a:pt x="10847" y="4525"/>
                  </a:cubicBezTo>
                  <a:cubicBezTo>
                    <a:pt x="10847" y="4918"/>
                    <a:pt x="10513" y="5227"/>
                    <a:pt x="10109" y="5227"/>
                  </a:cubicBezTo>
                  <a:lnTo>
                    <a:pt x="9930" y="5227"/>
                  </a:lnTo>
                  <a:cubicBezTo>
                    <a:pt x="9930" y="5168"/>
                    <a:pt x="9942" y="5108"/>
                    <a:pt x="9942" y="5049"/>
                  </a:cubicBezTo>
                  <a:cubicBezTo>
                    <a:pt x="9942" y="4691"/>
                    <a:pt x="9823" y="4346"/>
                    <a:pt x="9608" y="4048"/>
                  </a:cubicBezTo>
                  <a:cubicBezTo>
                    <a:pt x="9573" y="4006"/>
                    <a:pt x="9520" y="3984"/>
                    <a:pt x="9470" y="3984"/>
                  </a:cubicBezTo>
                  <a:cubicBezTo>
                    <a:pt x="9437" y="3984"/>
                    <a:pt x="9406" y="3994"/>
                    <a:pt x="9382" y="4013"/>
                  </a:cubicBezTo>
                  <a:cubicBezTo>
                    <a:pt x="9311" y="4072"/>
                    <a:pt x="9287" y="4179"/>
                    <a:pt x="9347" y="4239"/>
                  </a:cubicBezTo>
                  <a:cubicBezTo>
                    <a:pt x="9525" y="4477"/>
                    <a:pt x="9620" y="4751"/>
                    <a:pt x="9620" y="5025"/>
                  </a:cubicBezTo>
                  <a:cubicBezTo>
                    <a:pt x="9620" y="5084"/>
                    <a:pt x="9620" y="5144"/>
                    <a:pt x="9608" y="5203"/>
                  </a:cubicBezTo>
                  <a:lnTo>
                    <a:pt x="6465" y="5203"/>
                  </a:lnTo>
                  <a:cubicBezTo>
                    <a:pt x="6453" y="5156"/>
                    <a:pt x="6453" y="5096"/>
                    <a:pt x="6453" y="5025"/>
                  </a:cubicBezTo>
                  <a:cubicBezTo>
                    <a:pt x="6453" y="4251"/>
                    <a:pt x="7168" y="3620"/>
                    <a:pt x="8025" y="3620"/>
                  </a:cubicBezTo>
                  <a:cubicBezTo>
                    <a:pt x="8323" y="3620"/>
                    <a:pt x="8608" y="3691"/>
                    <a:pt x="8858" y="3822"/>
                  </a:cubicBezTo>
                  <a:cubicBezTo>
                    <a:pt x="8881" y="3837"/>
                    <a:pt x="8907" y="3844"/>
                    <a:pt x="8933" y="3844"/>
                  </a:cubicBezTo>
                  <a:cubicBezTo>
                    <a:pt x="8991" y="3844"/>
                    <a:pt x="9052" y="3812"/>
                    <a:pt x="9085" y="3763"/>
                  </a:cubicBezTo>
                  <a:cubicBezTo>
                    <a:pt x="9132" y="3691"/>
                    <a:pt x="9096" y="3584"/>
                    <a:pt x="9025" y="3536"/>
                  </a:cubicBezTo>
                  <a:cubicBezTo>
                    <a:pt x="8727" y="3382"/>
                    <a:pt x="8382" y="3286"/>
                    <a:pt x="8025" y="3286"/>
                  </a:cubicBezTo>
                  <a:cubicBezTo>
                    <a:pt x="6965" y="3286"/>
                    <a:pt x="6120" y="4060"/>
                    <a:pt x="6120" y="5025"/>
                  </a:cubicBezTo>
                  <a:cubicBezTo>
                    <a:pt x="6120" y="5084"/>
                    <a:pt x="6120" y="5144"/>
                    <a:pt x="6132" y="5203"/>
                  </a:cubicBezTo>
                  <a:lnTo>
                    <a:pt x="1060" y="5203"/>
                  </a:lnTo>
                  <a:cubicBezTo>
                    <a:pt x="655" y="5203"/>
                    <a:pt x="333" y="4894"/>
                    <a:pt x="333" y="4513"/>
                  </a:cubicBezTo>
                  <a:lnTo>
                    <a:pt x="333" y="4417"/>
                  </a:lnTo>
                  <a:lnTo>
                    <a:pt x="345" y="4417"/>
                  </a:lnTo>
                  <a:cubicBezTo>
                    <a:pt x="464" y="4465"/>
                    <a:pt x="595" y="4501"/>
                    <a:pt x="714" y="4501"/>
                  </a:cubicBezTo>
                  <a:cubicBezTo>
                    <a:pt x="881" y="4501"/>
                    <a:pt x="1060" y="4453"/>
                    <a:pt x="1226" y="4382"/>
                  </a:cubicBezTo>
                  <a:cubicBezTo>
                    <a:pt x="1512" y="4239"/>
                    <a:pt x="1715" y="3989"/>
                    <a:pt x="1834" y="3691"/>
                  </a:cubicBezTo>
                  <a:cubicBezTo>
                    <a:pt x="2072" y="3084"/>
                    <a:pt x="1810" y="2393"/>
                    <a:pt x="1238" y="2167"/>
                  </a:cubicBezTo>
                  <a:cubicBezTo>
                    <a:pt x="2179" y="1060"/>
                    <a:pt x="3786" y="310"/>
                    <a:pt x="5596" y="310"/>
                  </a:cubicBezTo>
                  <a:close/>
                  <a:moveTo>
                    <a:pt x="6894" y="5572"/>
                  </a:moveTo>
                  <a:lnTo>
                    <a:pt x="7334" y="8573"/>
                  </a:lnTo>
                  <a:cubicBezTo>
                    <a:pt x="7370" y="8870"/>
                    <a:pt x="7287" y="9180"/>
                    <a:pt x="7072" y="9418"/>
                  </a:cubicBezTo>
                  <a:cubicBezTo>
                    <a:pt x="6870" y="9656"/>
                    <a:pt x="6584" y="9775"/>
                    <a:pt x="6275" y="9775"/>
                  </a:cubicBezTo>
                  <a:lnTo>
                    <a:pt x="4894" y="9775"/>
                  </a:lnTo>
                  <a:cubicBezTo>
                    <a:pt x="4572" y="9775"/>
                    <a:pt x="4298" y="9644"/>
                    <a:pt x="4084" y="9418"/>
                  </a:cubicBezTo>
                  <a:cubicBezTo>
                    <a:pt x="3870" y="9180"/>
                    <a:pt x="3786" y="8882"/>
                    <a:pt x="3834" y="8573"/>
                  </a:cubicBezTo>
                  <a:lnTo>
                    <a:pt x="4251" y="5572"/>
                  </a:lnTo>
                  <a:close/>
                  <a:moveTo>
                    <a:pt x="5584" y="0"/>
                  </a:moveTo>
                  <a:cubicBezTo>
                    <a:pt x="4096" y="0"/>
                    <a:pt x="2703" y="465"/>
                    <a:pt x="1655" y="1310"/>
                  </a:cubicBezTo>
                  <a:cubicBezTo>
                    <a:pt x="595" y="2167"/>
                    <a:pt x="0" y="3310"/>
                    <a:pt x="0" y="4525"/>
                  </a:cubicBezTo>
                  <a:lnTo>
                    <a:pt x="0" y="4537"/>
                  </a:lnTo>
                  <a:cubicBezTo>
                    <a:pt x="0" y="5108"/>
                    <a:pt x="476" y="5572"/>
                    <a:pt x="1060" y="5572"/>
                  </a:cubicBezTo>
                  <a:lnTo>
                    <a:pt x="3929" y="5572"/>
                  </a:lnTo>
                  <a:lnTo>
                    <a:pt x="3512" y="8525"/>
                  </a:lnTo>
                  <a:cubicBezTo>
                    <a:pt x="3453" y="8930"/>
                    <a:pt x="3572" y="9335"/>
                    <a:pt x="3846" y="9632"/>
                  </a:cubicBezTo>
                  <a:cubicBezTo>
                    <a:pt x="4108" y="9930"/>
                    <a:pt x="4489" y="10109"/>
                    <a:pt x="4882" y="10109"/>
                  </a:cubicBezTo>
                  <a:lnTo>
                    <a:pt x="6275" y="10109"/>
                  </a:lnTo>
                  <a:cubicBezTo>
                    <a:pt x="6668" y="10109"/>
                    <a:pt x="7061" y="9930"/>
                    <a:pt x="7311" y="9632"/>
                  </a:cubicBezTo>
                  <a:cubicBezTo>
                    <a:pt x="7584" y="9335"/>
                    <a:pt x="7703" y="8930"/>
                    <a:pt x="7644" y="8525"/>
                  </a:cubicBezTo>
                  <a:lnTo>
                    <a:pt x="7227" y="5572"/>
                  </a:lnTo>
                  <a:lnTo>
                    <a:pt x="10097" y="5572"/>
                  </a:lnTo>
                  <a:cubicBezTo>
                    <a:pt x="10680" y="5572"/>
                    <a:pt x="11132" y="5108"/>
                    <a:pt x="11156" y="4537"/>
                  </a:cubicBezTo>
                  <a:lnTo>
                    <a:pt x="11156" y="4525"/>
                  </a:lnTo>
                  <a:cubicBezTo>
                    <a:pt x="11168" y="3310"/>
                    <a:pt x="10585" y="2155"/>
                    <a:pt x="9513" y="1310"/>
                  </a:cubicBezTo>
                  <a:cubicBezTo>
                    <a:pt x="8465" y="465"/>
                    <a:pt x="7061" y="0"/>
                    <a:pt x="55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46" name="Google Shape;12946;p83"/>
            <p:cNvSpPr/>
            <p:nvPr/>
          </p:nvSpPr>
          <p:spPr>
            <a:xfrm>
              <a:off x="5055149" y="3409458"/>
              <a:ext cx="99840" cy="88416"/>
            </a:xfrm>
            <a:custGeom>
              <a:avLst/>
              <a:gdLst/>
              <a:ahLst/>
              <a:cxnLst/>
              <a:rect l="l" t="t" r="r" b="b"/>
              <a:pathLst>
                <a:path w="3120" h="2763" extrusionOk="0">
                  <a:moveTo>
                    <a:pt x="1560" y="1"/>
                  </a:moveTo>
                  <a:cubicBezTo>
                    <a:pt x="691" y="1"/>
                    <a:pt x="1" y="620"/>
                    <a:pt x="1" y="1382"/>
                  </a:cubicBezTo>
                  <a:cubicBezTo>
                    <a:pt x="1" y="2144"/>
                    <a:pt x="691" y="2763"/>
                    <a:pt x="1560" y="2763"/>
                  </a:cubicBezTo>
                  <a:cubicBezTo>
                    <a:pt x="2418" y="2763"/>
                    <a:pt x="3120" y="2144"/>
                    <a:pt x="3120" y="1382"/>
                  </a:cubicBezTo>
                  <a:cubicBezTo>
                    <a:pt x="3108" y="1084"/>
                    <a:pt x="3013" y="798"/>
                    <a:pt x="2822" y="560"/>
                  </a:cubicBezTo>
                  <a:cubicBezTo>
                    <a:pt x="2790" y="521"/>
                    <a:pt x="2742" y="503"/>
                    <a:pt x="2697" y="503"/>
                  </a:cubicBezTo>
                  <a:cubicBezTo>
                    <a:pt x="2659" y="503"/>
                    <a:pt x="2623" y="515"/>
                    <a:pt x="2596" y="536"/>
                  </a:cubicBezTo>
                  <a:cubicBezTo>
                    <a:pt x="2525" y="584"/>
                    <a:pt x="2525" y="691"/>
                    <a:pt x="2572" y="751"/>
                  </a:cubicBezTo>
                  <a:cubicBezTo>
                    <a:pt x="2715" y="929"/>
                    <a:pt x="2799" y="1144"/>
                    <a:pt x="2799" y="1370"/>
                  </a:cubicBezTo>
                  <a:cubicBezTo>
                    <a:pt x="2799" y="1941"/>
                    <a:pt x="2239" y="2418"/>
                    <a:pt x="1560" y="2418"/>
                  </a:cubicBezTo>
                  <a:cubicBezTo>
                    <a:pt x="870" y="2418"/>
                    <a:pt x="322" y="1941"/>
                    <a:pt x="322" y="1370"/>
                  </a:cubicBezTo>
                  <a:cubicBezTo>
                    <a:pt x="322" y="786"/>
                    <a:pt x="870" y="310"/>
                    <a:pt x="1560" y="310"/>
                  </a:cubicBezTo>
                  <a:cubicBezTo>
                    <a:pt x="1739" y="310"/>
                    <a:pt x="1917" y="334"/>
                    <a:pt x="2084" y="417"/>
                  </a:cubicBezTo>
                  <a:cubicBezTo>
                    <a:pt x="2104" y="423"/>
                    <a:pt x="2124" y="426"/>
                    <a:pt x="2144" y="426"/>
                  </a:cubicBezTo>
                  <a:cubicBezTo>
                    <a:pt x="2208" y="426"/>
                    <a:pt x="2268" y="395"/>
                    <a:pt x="2287" y="322"/>
                  </a:cubicBezTo>
                  <a:cubicBezTo>
                    <a:pt x="2322" y="239"/>
                    <a:pt x="2287" y="143"/>
                    <a:pt x="2203" y="120"/>
                  </a:cubicBezTo>
                  <a:cubicBezTo>
                    <a:pt x="1989" y="24"/>
                    <a:pt x="1787" y="1"/>
                    <a:pt x="156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947" name="Google Shape;12947;p83"/>
          <p:cNvGrpSpPr/>
          <p:nvPr/>
        </p:nvGrpSpPr>
        <p:grpSpPr>
          <a:xfrm>
            <a:off x="9544849" y="4470765"/>
            <a:ext cx="476075" cy="476544"/>
            <a:chOff x="7158637" y="3353074"/>
            <a:chExt cx="357056" cy="357408"/>
          </a:xfrm>
          <a:solidFill>
            <a:srgbClr val="D2DE00"/>
          </a:solidFill>
        </p:grpSpPr>
        <p:sp>
          <p:nvSpPr>
            <p:cNvPr id="12948" name="Google Shape;12948;p83"/>
            <p:cNvSpPr/>
            <p:nvPr/>
          </p:nvSpPr>
          <p:spPr>
            <a:xfrm>
              <a:off x="7158637" y="3353074"/>
              <a:ext cx="357056" cy="357408"/>
            </a:xfrm>
            <a:custGeom>
              <a:avLst/>
              <a:gdLst/>
              <a:ahLst/>
              <a:cxnLst/>
              <a:rect l="l" t="t" r="r" b="b"/>
              <a:pathLst>
                <a:path w="11158" h="11169" extrusionOk="0">
                  <a:moveTo>
                    <a:pt x="7157" y="2489"/>
                  </a:moveTo>
                  <a:cubicBezTo>
                    <a:pt x="7192" y="2489"/>
                    <a:pt x="7204" y="2501"/>
                    <a:pt x="7204" y="2501"/>
                  </a:cubicBezTo>
                  <a:cubicBezTo>
                    <a:pt x="7216" y="2513"/>
                    <a:pt x="7228" y="2537"/>
                    <a:pt x="7228" y="2560"/>
                  </a:cubicBezTo>
                  <a:cubicBezTo>
                    <a:pt x="7228" y="2608"/>
                    <a:pt x="7204" y="2632"/>
                    <a:pt x="7157" y="2656"/>
                  </a:cubicBezTo>
                  <a:lnTo>
                    <a:pt x="6776" y="2691"/>
                  </a:lnTo>
                  <a:lnTo>
                    <a:pt x="6788" y="2656"/>
                  </a:lnTo>
                  <a:cubicBezTo>
                    <a:pt x="6811" y="2596"/>
                    <a:pt x="6859" y="2548"/>
                    <a:pt x="6919" y="2537"/>
                  </a:cubicBezTo>
                  <a:lnTo>
                    <a:pt x="7145" y="2489"/>
                  </a:lnTo>
                  <a:close/>
                  <a:moveTo>
                    <a:pt x="5192" y="2632"/>
                  </a:moveTo>
                  <a:cubicBezTo>
                    <a:pt x="5014" y="3084"/>
                    <a:pt x="5014" y="3108"/>
                    <a:pt x="5014" y="3144"/>
                  </a:cubicBezTo>
                  <a:cubicBezTo>
                    <a:pt x="5002" y="3227"/>
                    <a:pt x="5073" y="3310"/>
                    <a:pt x="5168" y="3310"/>
                  </a:cubicBezTo>
                  <a:cubicBezTo>
                    <a:pt x="5240" y="3310"/>
                    <a:pt x="5311" y="3251"/>
                    <a:pt x="5323" y="3168"/>
                  </a:cubicBezTo>
                  <a:cubicBezTo>
                    <a:pt x="5335" y="3132"/>
                    <a:pt x="5395" y="2989"/>
                    <a:pt x="5466" y="2810"/>
                  </a:cubicBezTo>
                  <a:lnTo>
                    <a:pt x="5549" y="2953"/>
                  </a:lnTo>
                  <a:cubicBezTo>
                    <a:pt x="5641" y="3100"/>
                    <a:pt x="5803" y="3176"/>
                    <a:pt x="5966" y="3176"/>
                  </a:cubicBezTo>
                  <a:cubicBezTo>
                    <a:pt x="6014" y="3176"/>
                    <a:pt x="6062" y="3169"/>
                    <a:pt x="6109" y="3156"/>
                  </a:cubicBezTo>
                  <a:lnTo>
                    <a:pt x="6347" y="3096"/>
                  </a:lnTo>
                  <a:cubicBezTo>
                    <a:pt x="6347" y="3156"/>
                    <a:pt x="6383" y="3215"/>
                    <a:pt x="6442" y="3251"/>
                  </a:cubicBezTo>
                  <a:lnTo>
                    <a:pt x="6811" y="3441"/>
                  </a:lnTo>
                  <a:lnTo>
                    <a:pt x="6788" y="3489"/>
                  </a:lnTo>
                  <a:lnTo>
                    <a:pt x="5264" y="3489"/>
                  </a:lnTo>
                  <a:lnTo>
                    <a:pt x="4049" y="3013"/>
                  </a:lnTo>
                  <a:lnTo>
                    <a:pt x="4299" y="2667"/>
                  </a:lnTo>
                  <a:lnTo>
                    <a:pt x="5192" y="2632"/>
                  </a:lnTo>
                  <a:close/>
                  <a:moveTo>
                    <a:pt x="382" y="6442"/>
                  </a:moveTo>
                  <a:lnTo>
                    <a:pt x="1001" y="7025"/>
                  </a:lnTo>
                  <a:cubicBezTo>
                    <a:pt x="1037" y="7073"/>
                    <a:pt x="1061" y="7132"/>
                    <a:pt x="1061" y="7192"/>
                  </a:cubicBezTo>
                  <a:lnTo>
                    <a:pt x="953" y="8085"/>
                  </a:lnTo>
                  <a:cubicBezTo>
                    <a:pt x="668" y="7573"/>
                    <a:pt x="489" y="7025"/>
                    <a:pt x="382" y="6442"/>
                  </a:cubicBezTo>
                  <a:close/>
                  <a:moveTo>
                    <a:pt x="5537" y="310"/>
                  </a:moveTo>
                  <a:cubicBezTo>
                    <a:pt x="6930" y="310"/>
                    <a:pt x="8228" y="870"/>
                    <a:pt x="9228" y="1846"/>
                  </a:cubicBezTo>
                  <a:cubicBezTo>
                    <a:pt x="10193" y="2810"/>
                    <a:pt x="10729" y="4084"/>
                    <a:pt x="10752" y="5430"/>
                  </a:cubicBezTo>
                  <a:cubicBezTo>
                    <a:pt x="10717" y="5418"/>
                    <a:pt x="10669" y="5394"/>
                    <a:pt x="10657" y="5346"/>
                  </a:cubicBezTo>
                  <a:lnTo>
                    <a:pt x="10419" y="4894"/>
                  </a:lnTo>
                  <a:cubicBezTo>
                    <a:pt x="10386" y="4845"/>
                    <a:pt x="10325" y="4818"/>
                    <a:pt x="10267" y="4818"/>
                  </a:cubicBezTo>
                  <a:cubicBezTo>
                    <a:pt x="10240" y="4818"/>
                    <a:pt x="10215" y="4823"/>
                    <a:pt x="10193" y="4834"/>
                  </a:cubicBezTo>
                  <a:cubicBezTo>
                    <a:pt x="10181" y="4894"/>
                    <a:pt x="10145" y="4989"/>
                    <a:pt x="10193" y="5073"/>
                  </a:cubicBezTo>
                  <a:lnTo>
                    <a:pt x="10431" y="5525"/>
                  </a:lnTo>
                  <a:cubicBezTo>
                    <a:pt x="10490" y="5644"/>
                    <a:pt x="10598" y="5727"/>
                    <a:pt x="10729" y="5763"/>
                  </a:cubicBezTo>
                  <a:lnTo>
                    <a:pt x="10824" y="5787"/>
                  </a:lnTo>
                  <a:cubicBezTo>
                    <a:pt x="10752" y="7120"/>
                    <a:pt x="10228" y="8347"/>
                    <a:pt x="9288" y="9287"/>
                  </a:cubicBezTo>
                  <a:cubicBezTo>
                    <a:pt x="8288" y="10287"/>
                    <a:pt x="6978" y="10823"/>
                    <a:pt x="5561" y="10823"/>
                  </a:cubicBezTo>
                  <a:cubicBezTo>
                    <a:pt x="4168" y="10823"/>
                    <a:pt x="2847" y="10276"/>
                    <a:pt x="1846" y="9287"/>
                  </a:cubicBezTo>
                  <a:cubicBezTo>
                    <a:pt x="1608" y="9049"/>
                    <a:pt x="1394" y="8799"/>
                    <a:pt x="1215" y="8525"/>
                  </a:cubicBezTo>
                  <a:lnTo>
                    <a:pt x="1370" y="7216"/>
                  </a:lnTo>
                  <a:cubicBezTo>
                    <a:pt x="1382" y="7061"/>
                    <a:pt x="1323" y="6906"/>
                    <a:pt x="1215" y="6787"/>
                  </a:cubicBezTo>
                  <a:lnTo>
                    <a:pt x="322" y="5930"/>
                  </a:lnTo>
                  <a:cubicBezTo>
                    <a:pt x="311" y="5811"/>
                    <a:pt x="311" y="5692"/>
                    <a:pt x="311" y="5573"/>
                  </a:cubicBezTo>
                  <a:cubicBezTo>
                    <a:pt x="311" y="4168"/>
                    <a:pt x="858" y="2846"/>
                    <a:pt x="1846" y="1846"/>
                  </a:cubicBezTo>
                  <a:cubicBezTo>
                    <a:pt x="2466" y="1227"/>
                    <a:pt x="3216" y="774"/>
                    <a:pt x="4037" y="536"/>
                  </a:cubicBezTo>
                  <a:lnTo>
                    <a:pt x="4037" y="536"/>
                  </a:lnTo>
                  <a:lnTo>
                    <a:pt x="3930" y="822"/>
                  </a:lnTo>
                  <a:cubicBezTo>
                    <a:pt x="3894" y="905"/>
                    <a:pt x="3942" y="1001"/>
                    <a:pt x="4013" y="1024"/>
                  </a:cubicBezTo>
                  <a:cubicBezTo>
                    <a:pt x="4025" y="1024"/>
                    <a:pt x="4061" y="1048"/>
                    <a:pt x="4073" y="1048"/>
                  </a:cubicBezTo>
                  <a:cubicBezTo>
                    <a:pt x="4132" y="1048"/>
                    <a:pt x="4216" y="1001"/>
                    <a:pt x="4228" y="941"/>
                  </a:cubicBezTo>
                  <a:lnTo>
                    <a:pt x="4418" y="453"/>
                  </a:lnTo>
                  <a:cubicBezTo>
                    <a:pt x="4692" y="393"/>
                    <a:pt x="4966" y="346"/>
                    <a:pt x="5252" y="334"/>
                  </a:cubicBezTo>
                  <a:lnTo>
                    <a:pt x="5252" y="334"/>
                  </a:lnTo>
                  <a:lnTo>
                    <a:pt x="5025" y="1227"/>
                  </a:lnTo>
                  <a:lnTo>
                    <a:pt x="4966" y="1239"/>
                  </a:lnTo>
                  <a:lnTo>
                    <a:pt x="4073" y="1239"/>
                  </a:lnTo>
                  <a:cubicBezTo>
                    <a:pt x="3906" y="1239"/>
                    <a:pt x="3763" y="1358"/>
                    <a:pt x="3728" y="1536"/>
                  </a:cubicBezTo>
                  <a:lnTo>
                    <a:pt x="3656" y="2120"/>
                  </a:lnTo>
                  <a:lnTo>
                    <a:pt x="3251" y="2132"/>
                  </a:lnTo>
                  <a:cubicBezTo>
                    <a:pt x="3073" y="2144"/>
                    <a:pt x="2942" y="2275"/>
                    <a:pt x="2930" y="2453"/>
                  </a:cubicBezTo>
                  <a:lnTo>
                    <a:pt x="2918" y="2918"/>
                  </a:lnTo>
                  <a:cubicBezTo>
                    <a:pt x="2918" y="3025"/>
                    <a:pt x="2942" y="3108"/>
                    <a:pt x="3013" y="3168"/>
                  </a:cubicBezTo>
                  <a:cubicBezTo>
                    <a:pt x="3083" y="3238"/>
                    <a:pt x="3154" y="3266"/>
                    <a:pt x="3238" y="3266"/>
                  </a:cubicBezTo>
                  <a:cubicBezTo>
                    <a:pt x="3254" y="3266"/>
                    <a:pt x="3270" y="3265"/>
                    <a:pt x="3287" y="3263"/>
                  </a:cubicBezTo>
                  <a:lnTo>
                    <a:pt x="3311" y="3263"/>
                  </a:lnTo>
                  <a:lnTo>
                    <a:pt x="2989" y="3572"/>
                  </a:lnTo>
                  <a:cubicBezTo>
                    <a:pt x="2930" y="3632"/>
                    <a:pt x="2918" y="3739"/>
                    <a:pt x="2978" y="3810"/>
                  </a:cubicBezTo>
                  <a:cubicBezTo>
                    <a:pt x="3001" y="3846"/>
                    <a:pt x="3049" y="3870"/>
                    <a:pt x="3097" y="3870"/>
                  </a:cubicBezTo>
                  <a:cubicBezTo>
                    <a:pt x="3132" y="3870"/>
                    <a:pt x="3168" y="3858"/>
                    <a:pt x="3204" y="3822"/>
                  </a:cubicBezTo>
                  <a:lnTo>
                    <a:pt x="3811" y="3263"/>
                  </a:lnTo>
                  <a:lnTo>
                    <a:pt x="5144" y="3799"/>
                  </a:lnTo>
                  <a:cubicBezTo>
                    <a:pt x="5156" y="3810"/>
                    <a:pt x="5192" y="3810"/>
                    <a:pt x="5204" y="3810"/>
                  </a:cubicBezTo>
                  <a:lnTo>
                    <a:pt x="6847" y="3810"/>
                  </a:lnTo>
                  <a:cubicBezTo>
                    <a:pt x="6907" y="3810"/>
                    <a:pt x="6954" y="3787"/>
                    <a:pt x="6978" y="3739"/>
                  </a:cubicBezTo>
                  <a:lnTo>
                    <a:pt x="7157" y="3465"/>
                  </a:lnTo>
                  <a:cubicBezTo>
                    <a:pt x="7192" y="3429"/>
                    <a:pt x="7192" y="3382"/>
                    <a:pt x="7192" y="3334"/>
                  </a:cubicBezTo>
                  <a:cubicBezTo>
                    <a:pt x="7169" y="3287"/>
                    <a:pt x="7145" y="3251"/>
                    <a:pt x="7097" y="3227"/>
                  </a:cubicBezTo>
                  <a:lnTo>
                    <a:pt x="6680" y="3025"/>
                  </a:lnTo>
                  <a:lnTo>
                    <a:pt x="7169" y="2965"/>
                  </a:lnTo>
                  <a:cubicBezTo>
                    <a:pt x="7383" y="2929"/>
                    <a:pt x="7550" y="2751"/>
                    <a:pt x="7526" y="2548"/>
                  </a:cubicBezTo>
                  <a:cubicBezTo>
                    <a:pt x="7526" y="2429"/>
                    <a:pt x="7466" y="2322"/>
                    <a:pt x="7371" y="2251"/>
                  </a:cubicBezTo>
                  <a:cubicBezTo>
                    <a:pt x="7301" y="2198"/>
                    <a:pt x="7219" y="2165"/>
                    <a:pt x="7133" y="2165"/>
                  </a:cubicBezTo>
                  <a:cubicBezTo>
                    <a:pt x="7101" y="2165"/>
                    <a:pt x="7069" y="2170"/>
                    <a:pt x="7038" y="2179"/>
                  </a:cubicBezTo>
                  <a:lnTo>
                    <a:pt x="6811" y="2215"/>
                  </a:lnTo>
                  <a:cubicBezTo>
                    <a:pt x="6633" y="2251"/>
                    <a:pt x="6502" y="2370"/>
                    <a:pt x="6442" y="2548"/>
                  </a:cubicBezTo>
                  <a:lnTo>
                    <a:pt x="6371" y="2751"/>
                  </a:lnTo>
                  <a:lnTo>
                    <a:pt x="6002" y="2858"/>
                  </a:lnTo>
                  <a:cubicBezTo>
                    <a:pt x="5988" y="2860"/>
                    <a:pt x="5974" y="2861"/>
                    <a:pt x="5960" y="2861"/>
                  </a:cubicBezTo>
                  <a:cubicBezTo>
                    <a:pt x="5892" y="2861"/>
                    <a:pt x="5827" y="2836"/>
                    <a:pt x="5787" y="2787"/>
                  </a:cubicBezTo>
                  <a:lnTo>
                    <a:pt x="5525" y="2382"/>
                  </a:lnTo>
                  <a:cubicBezTo>
                    <a:pt x="5490" y="2334"/>
                    <a:pt x="5430" y="2310"/>
                    <a:pt x="5371" y="2310"/>
                  </a:cubicBezTo>
                  <a:lnTo>
                    <a:pt x="4156" y="2358"/>
                  </a:lnTo>
                  <a:cubicBezTo>
                    <a:pt x="4109" y="2358"/>
                    <a:pt x="4049" y="2382"/>
                    <a:pt x="4013" y="2429"/>
                  </a:cubicBezTo>
                  <a:lnTo>
                    <a:pt x="3644" y="2953"/>
                  </a:lnTo>
                  <a:lnTo>
                    <a:pt x="3216" y="2977"/>
                  </a:lnTo>
                  <a:lnTo>
                    <a:pt x="3204" y="2977"/>
                  </a:lnTo>
                  <a:lnTo>
                    <a:pt x="3204" y="2965"/>
                  </a:lnTo>
                  <a:lnTo>
                    <a:pt x="3216" y="2501"/>
                  </a:lnTo>
                  <a:cubicBezTo>
                    <a:pt x="3216" y="2501"/>
                    <a:pt x="3216" y="2489"/>
                    <a:pt x="3228" y="2489"/>
                  </a:cubicBezTo>
                  <a:lnTo>
                    <a:pt x="3763" y="2453"/>
                  </a:lnTo>
                  <a:cubicBezTo>
                    <a:pt x="3835" y="2453"/>
                    <a:pt x="3906" y="2394"/>
                    <a:pt x="3906" y="2310"/>
                  </a:cubicBezTo>
                  <a:lnTo>
                    <a:pt x="4001" y="1584"/>
                  </a:lnTo>
                  <a:cubicBezTo>
                    <a:pt x="4001" y="1584"/>
                    <a:pt x="4001" y="1560"/>
                    <a:pt x="4013" y="1560"/>
                  </a:cubicBezTo>
                  <a:lnTo>
                    <a:pt x="4966" y="1560"/>
                  </a:lnTo>
                  <a:lnTo>
                    <a:pt x="5871" y="1310"/>
                  </a:lnTo>
                  <a:cubicBezTo>
                    <a:pt x="5918" y="1298"/>
                    <a:pt x="5966" y="1263"/>
                    <a:pt x="5978" y="1203"/>
                  </a:cubicBezTo>
                  <a:lnTo>
                    <a:pt x="6097" y="882"/>
                  </a:lnTo>
                  <a:cubicBezTo>
                    <a:pt x="6133" y="786"/>
                    <a:pt x="6085" y="703"/>
                    <a:pt x="5990" y="667"/>
                  </a:cubicBezTo>
                  <a:cubicBezTo>
                    <a:pt x="5975" y="663"/>
                    <a:pt x="5960" y="661"/>
                    <a:pt x="5946" y="661"/>
                  </a:cubicBezTo>
                  <a:cubicBezTo>
                    <a:pt x="5875" y="661"/>
                    <a:pt x="5807" y="706"/>
                    <a:pt x="5787" y="774"/>
                  </a:cubicBezTo>
                  <a:lnTo>
                    <a:pt x="5692" y="1013"/>
                  </a:lnTo>
                  <a:lnTo>
                    <a:pt x="5323" y="1120"/>
                  </a:lnTo>
                  <a:lnTo>
                    <a:pt x="5537" y="310"/>
                  </a:lnTo>
                  <a:close/>
                  <a:moveTo>
                    <a:pt x="5585" y="0"/>
                  </a:moveTo>
                  <a:cubicBezTo>
                    <a:pt x="4097" y="0"/>
                    <a:pt x="2692" y="584"/>
                    <a:pt x="1632" y="1644"/>
                  </a:cubicBezTo>
                  <a:cubicBezTo>
                    <a:pt x="584" y="2691"/>
                    <a:pt x="1" y="4096"/>
                    <a:pt x="1" y="5585"/>
                  </a:cubicBezTo>
                  <a:cubicBezTo>
                    <a:pt x="1" y="7073"/>
                    <a:pt x="584" y="8466"/>
                    <a:pt x="1632" y="9525"/>
                  </a:cubicBezTo>
                  <a:cubicBezTo>
                    <a:pt x="2692" y="10585"/>
                    <a:pt x="4097" y="11169"/>
                    <a:pt x="5585" y="11169"/>
                  </a:cubicBezTo>
                  <a:cubicBezTo>
                    <a:pt x="7073" y="11169"/>
                    <a:pt x="8466" y="10585"/>
                    <a:pt x="9526" y="9525"/>
                  </a:cubicBezTo>
                  <a:cubicBezTo>
                    <a:pt x="10586" y="8466"/>
                    <a:pt x="11157" y="7073"/>
                    <a:pt x="11157" y="5585"/>
                  </a:cubicBezTo>
                  <a:cubicBezTo>
                    <a:pt x="11157" y="4096"/>
                    <a:pt x="10586" y="2691"/>
                    <a:pt x="9526" y="1644"/>
                  </a:cubicBezTo>
                  <a:cubicBezTo>
                    <a:pt x="8466" y="584"/>
                    <a:pt x="7073" y="0"/>
                    <a:pt x="558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49" name="Google Shape;12949;p83"/>
            <p:cNvSpPr/>
            <p:nvPr/>
          </p:nvSpPr>
          <p:spPr>
            <a:xfrm>
              <a:off x="7406669" y="3594898"/>
              <a:ext cx="26336" cy="27968"/>
            </a:xfrm>
            <a:custGeom>
              <a:avLst/>
              <a:gdLst/>
              <a:ahLst/>
              <a:cxnLst/>
              <a:rect l="l" t="t" r="r" b="b"/>
              <a:pathLst>
                <a:path w="823" h="874" extrusionOk="0">
                  <a:moveTo>
                    <a:pt x="637" y="1"/>
                  </a:moveTo>
                  <a:cubicBezTo>
                    <a:pt x="592" y="1"/>
                    <a:pt x="551" y="19"/>
                    <a:pt x="525" y="52"/>
                  </a:cubicBezTo>
                  <a:lnTo>
                    <a:pt x="60" y="599"/>
                  </a:lnTo>
                  <a:cubicBezTo>
                    <a:pt x="1" y="671"/>
                    <a:pt x="13" y="778"/>
                    <a:pt x="72" y="825"/>
                  </a:cubicBezTo>
                  <a:cubicBezTo>
                    <a:pt x="108" y="849"/>
                    <a:pt x="156" y="873"/>
                    <a:pt x="180" y="873"/>
                  </a:cubicBezTo>
                  <a:cubicBezTo>
                    <a:pt x="227" y="873"/>
                    <a:pt x="275" y="849"/>
                    <a:pt x="299" y="814"/>
                  </a:cubicBezTo>
                  <a:lnTo>
                    <a:pt x="763" y="254"/>
                  </a:lnTo>
                  <a:cubicBezTo>
                    <a:pt x="822" y="194"/>
                    <a:pt x="822" y="99"/>
                    <a:pt x="751" y="40"/>
                  </a:cubicBezTo>
                  <a:cubicBezTo>
                    <a:pt x="713" y="13"/>
                    <a:pt x="674" y="1"/>
                    <a:pt x="63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50" name="Google Shape;12950;p83"/>
            <p:cNvSpPr/>
            <p:nvPr/>
          </p:nvSpPr>
          <p:spPr>
            <a:xfrm>
              <a:off x="7229133" y="3469074"/>
              <a:ext cx="254912" cy="180832"/>
            </a:xfrm>
            <a:custGeom>
              <a:avLst/>
              <a:gdLst/>
              <a:ahLst/>
              <a:cxnLst/>
              <a:rect l="l" t="t" r="r" b="b"/>
              <a:pathLst>
                <a:path w="7966" h="5651" extrusionOk="0">
                  <a:moveTo>
                    <a:pt x="5980" y="1"/>
                  </a:moveTo>
                  <a:cubicBezTo>
                    <a:pt x="5931" y="1"/>
                    <a:pt x="5884" y="21"/>
                    <a:pt x="5859" y="66"/>
                  </a:cubicBezTo>
                  <a:cubicBezTo>
                    <a:pt x="5823" y="138"/>
                    <a:pt x="5835" y="233"/>
                    <a:pt x="5894" y="293"/>
                  </a:cubicBezTo>
                  <a:lnTo>
                    <a:pt x="6442" y="781"/>
                  </a:lnTo>
                  <a:cubicBezTo>
                    <a:pt x="6478" y="817"/>
                    <a:pt x="6513" y="828"/>
                    <a:pt x="6573" y="828"/>
                  </a:cubicBezTo>
                  <a:lnTo>
                    <a:pt x="6859" y="793"/>
                  </a:lnTo>
                  <a:lnTo>
                    <a:pt x="6978" y="959"/>
                  </a:lnTo>
                  <a:lnTo>
                    <a:pt x="5942" y="1662"/>
                  </a:lnTo>
                  <a:cubicBezTo>
                    <a:pt x="5927" y="1667"/>
                    <a:pt x="5910" y="1670"/>
                    <a:pt x="5895" y="1670"/>
                  </a:cubicBezTo>
                  <a:cubicBezTo>
                    <a:pt x="5873" y="1670"/>
                    <a:pt x="5854" y="1664"/>
                    <a:pt x="5847" y="1650"/>
                  </a:cubicBezTo>
                  <a:lnTo>
                    <a:pt x="5168" y="555"/>
                  </a:lnTo>
                  <a:cubicBezTo>
                    <a:pt x="5139" y="511"/>
                    <a:pt x="5088" y="485"/>
                    <a:pt x="5036" y="485"/>
                  </a:cubicBezTo>
                  <a:cubicBezTo>
                    <a:pt x="5003" y="485"/>
                    <a:pt x="4970" y="496"/>
                    <a:pt x="4942" y="519"/>
                  </a:cubicBezTo>
                  <a:cubicBezTo>
                    <a:pt x="4870" y="555"/>
                    <a:pt x="4846" y="662"/>
                    <a:pt x="4894" y="733"/>
                  </a:cubicBezTo>
                  <a:lnTo>
                    <a:pt x="5644" y="1912"/>
                  </a:lnTo>
                  <a:cubicBezTo>
                    <a:pt x="5668" y="1960"/>
                    <a:pt x="5704" y="1983"/>
                    <a:pt x="5763" y="1983"/>
                  </a:cubicBezTo>
                  <a:lnTo>
                    <a:pt x="6132" y="2043"/>
                  </a:lnTo>
                  <a:lnTo>
                    <a:pt x="6144" y="2043"/>
                  </a:lnTo>
                  <a:lnTo>
                    <a:pt x="6144" y="2067"/>
                  </a:lnTo>
                  <a:lnTo>
                    <a:pt x="5299" y="2995"/>
                  </a:lnTo>
                  <a:lnTo>
                    <a:pt x="5251" y="3091"/>
                  </a:lnTo>
                  <a:lnTo>
                    <a:pt x="5132" y="3948"/>
                  </a:lnTo>
                  <a:cubicBezTo>
                    <a:pt x="5120" y="4043"/>
                    <a:pt x="5073" y="4115"/>
                    <a:pt x="5013" y="4162"/>
                  </a:cubicBezTo>
                  <a:lnTo>
                    <a:pt x="3834" y="5234"/>
                  </a:lnTo>
                  <a:cubicBezTo>
                    <a:pt x="3775" y="5293"/>
                    <a:pt x="3692" y="5317"/>
                    <a:pt x="3596" y="5317"/>
                  </a:cubicBezTo>
                  <a:cubicBezTo>
                    <a:pt x="3453" y="5317"/>
                    <a:pt x="3334" y="5234"/>
                    <a:pt x="3275" y="5103"/>
                  </a:cubicBezTo>
                  <a:lnTo>
                    <a:pt x="2846" y="3972"/>
                  </a:lnTo>
                  <a:lnTo>
                    <a:pt x="2739" y="2781"/>
                  </a:lnTo>
                  <a:cubicBezTo>
                    <a:pt x="2703" y="2436"/>
                    <a:pt x="2430" y="2162"/>
                    <a:pt x="2084" y="2150"/>
                  </a:cubicBezTo>
                  <a:lnTo>
                    <a:pt x="763" y="2079"/>
                  </a:lnTo>
                  <a:cubicBezTo>
                    <a:pt x="667" y="2079"/>
                    <a:pt x="608" y="2019"/>
                    <a:pt x="596" y="1948"/>
                  </a:cubicBezTo>
                  <a:lnTo>
                    <a:pt x="358" y="971"/>
                  </a:lnTo>
                  <a:cubicBezTo>
                    <a:pt x="346" y="912"/>
                    <a:pt x="358" y="840"/>
                    <a:pt x="417" y="793"/>
                  </a:cubicBezTo>
                  <a:lnTo>
                    <a:pt x="548" y="674"/>
                  </a:lnTo>
                  <a:cubicBezTo>
                    <a:pt x="608" y="614"/>
                    <a:pt x="620" y="519"/>
                    <a:pt x="560" y="436"/>
                  </a:cubicBezTo>
                  <a:cubicBezTo>
                    <a:pt x="529" y="398"/>
                    <a:pt x="488" y="380"/>
                    <a:pt x="444" y="380"/>
                  </a:cubicBezTo>
                  <a:cubicBezTo>
                    <a:pt x="404" y="380"/>
                    <a:pt x="362" y="395"/>
                    <a:pt x="322" y="424"/>
                  </a:cubicBezTo>
                  <a:lnTo>
                    <a:pt x="191" y="543"/>
                  </a:lnTo>
                  <a:cubicBezTo>
                    <a:pt x="60" y="674"/>
                    <a:pt x="1" y="852"/>
                    <a:pt x="48" y="1043"/>
                  </a:cubicBezTo>
                  <a:lnTo>
                    <a:pt x="286" y="2019"/>
                  </a:lnTo>
                  <a:cubicBezTo>
                    <a:pt x="346" y="2233"/>
                    <a:pt x="525" y="2388"/>
                    <a:pt x="763" y="2400"/>
                  </a:cubicBezTo>
                  <a:lnTo>
                    <a:pt x="2084" y="2471"/>
                  </a:lnTo>
                  <a:cubicBezTo>
                    <a:pt x="2263" y="2495"/>
                    <a:pt x="2406" y="2626"/>
                    <a:pt x="2430" y="2805"/>
                  </a:cubicBezTo>
                  <a:lnTo>
                    <a:pt x="2525" y="4007"/>
                  </a:lnTo>
                  <a:cubicBezTo>
                    <a:pt x="2525" y="4031"/>
                    <a:pt x="2525" y="4043"/>
                    <a:pt x="2549" y="4055"/>
                  </a:cubicBezTo>
                  <a:lnTo>
                    <a:pt x="2989" y="5210"/>
                  </a:lnTo>
                  <a:cubicBezTo>
                    <a:pt x="3096" y="5472"/>
                    <a:pt x="3346" y="5650"/>
                    <a:pt x="3620" y="5650"/>
                  </a:cubicBezTo>
                  <a:cubicBezTo>
                    <a:pt x="3775" y="5650"/>
                    <a:pt x="3942" y="5591"/>
                    <a:pt x="4061" y="5472"/>
                  </a:cubicBezTo>
                  <a:lnTo>
                    <a:pt x="5239" y="4400"/>
                  </a:lnTo>
                  <a:cubicBezTo>
                    <a:pt x="5358" y="4293"/>
                    <a:pt x="5430" y="4138"/>
                    <a:pt x="5466" y="3984"/>
                  </a:cubicBezTo>
                  <a:lnTo>
                    <a:pt x="5585" y="3162"/>
                  </a:lnTo>
                  <a:lnTo>
                    <a:pt x="6394" y="2257"/>
                  </a:lnTo>
                  <a:cubicBezTo>
                    <a:pt x="6490" y="2162"/>
                    <a:pt x="6501" y="2031"/>
                    <a:pt x="6478" y="1912"/>
                  </a:cubicBezTo>
                  <a:cubicBezTo>
                    <a:pt x="6454" y="1852"/>
                    <a:pt x="6418" y="1793"/>
                    <a:pt x="6370" y="1757"/>
                  </a:cubicBezTo>
                  <a:lnTo>
                    <a:pt x="7335" y="1102"/>
                  </a:lnTo>
                  <a:lnTo>
                    <a:pt x="7383" y="1067"/>
                  </a:lnTo>
                  <a:cubicBezTo>
                    <a:pt x="7430" y="1007"/>
                    <a:pt x="7406" y="924"/>
                    <a:pt x="7383" y="888"/>
                  </a:cubicBezTo>
                  <a:lnTo>
                    <a:pt x="7263" y="733"/>
                  </a:lnTo>
                  <a:lnTo>
                    <a:pt x="7466" y="709"/>
                  </a:lnTo>
                  <a:cubicBezTo>
                    <a:pt x="7481" y="705"/>
                    <a:pt x="7496" y="703"/>
                    <a:pt x="7510" y="703"/>
                  </a:cubicBezTo>
                  <a:cubicBezTo>
                    <a:pt x="7573" y="703"/>
                    <a:pt x="7625" y="744"/>
                    <a:pt x="7644" y="793"/>
                  </a:cubicBezTo>
                  <a:cubicBezTo>
                    <a:pt x="7680" y="852"/>
                    <a:pt x="7740" y="888"/>
                    <a:pt x="7799" y="888"/>
                  </a:cubicBezTo>
                  <a:cubicBezTo>
                    <a:pt x="7823" y="888"/>
                    <a:pt x="7859" y="864"/>
                    <a:pt x="7883" y="852"/>
                  </a:cubicBezTo>
                  <a:cubicBezTo>
                    <a:pt x="7942" y="817"/>
                    <a:pt x="7966" y="709"/>
                    <a:pt x="7918" y="650"/>
                  </a:cubicBezTo>
                  <a:cubicBezTo>
                    <a:pt x="7825" y="494"/>
                    <a:pt x="7668" y="393"/>
                    <a:pt x="7488" y="393"/>
                  </a:cubicBezTo>
                  <a:cubicBezTo>
                    <a:pt x="7461" y="393"/>
                    <a:pt x="7434" y="395"/>
                    <a:pt x="7406" y="400"/>
                  </a:cubicBezTo>
                  <a:lnTo>
                    <a:pt x="6609" y="483"/>
                  </a:lnTo>
                  <a:lnTo>
                    <a:pt x="6097" y="43"/>
                  </a:lnTo>
                  <a:cubicBezTo>
                    <a:pt x="6064" y="15"/>
                    <a:pt x="6021" y="1"/>
                    <a:pt x="598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51" name="Google Shape;12951;p83"/>
            <p:cNvSpPr/>
            <p:nvPr/>
          </p:nvSpPr>
          <p:spPr>
            <a:xfrm>
              <a:off x="7409741" y="3428370"/>
              <a:ext cx="22880" cy="27616"/>
            </a:xfrm>
            <a:custGeom>
              <a:avLst/>
              <a:gdLst/>
              <a:ahLst/>
              <a:cxnLst/>
              <a:rect l="l" t="t" r="r" b="b"/>
              <a:pathLst>
                <a:path w="715" h="863" extrusionOk="0">
                  <a:moveTo>
                    <a:pt x="177" y="1"/>
                  </a:moveTo>
                  <a:cubicBezTo>
                    <a:pt x="144" y="1"/>
                    <a:pt x="111" y="10"/>
                    <a:pt x="84" y="29"/>
                  </a:cubicBezTo>
                  <a:cubicBezTo>
                    <a:pt x="12" y="76"/>
                    <a:pt x="0" y="184"/>
                    <a:pt x="36" y="255"/>
                  </a:cubicBezTo>
                  <a:lnTo>
                    <a:pt x="393" y="791"/>
                  </a:lnTo>
                  <a:cubicBezTo>
                    <a:pt x="429" y="838"/>
                    <a:pt x="488" y="862"/>
                    <a:pt x="536" y="862"/>
                  </a:cubicBezTo>
                  <a:cubicBezTo>
                    <a:pt x="560" y="862"/>
                    <a:pt x="596" y="850"/>
                    <a:pt x="619" y="838"/>
                  </a:cubicBezTo>
                  <a:cubicBezTo>
                    <a:pt x="691" y="779"/>
                    <a:pt x="715" y="684"/>
                    <a:pt x="667" y="612"/>
                  </a:cubicBezTo>
                  <a:lnTo>
                    <a:pt x="310" y="76"/>
                  </a:lnTo>
                  <a:cubicBezTo>
                    <a:pt x="280" y="25"/>
                    <a:pt x="229" y="1"/>
                    <a:pt x="1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952" name="Google Shape;12952;p83"/>
          <p:cNvGrpSpPr/>
          <p:nvPr/>
        </p:nvGrpSpPr>
        <p:grpSpPr>
          <a:xfrm>
            <a:off x="7345212" y="4495342"/>
            <a:ext cx="478080" cy="426069"/>
            <a:chOff x="5508909" y="3371506"/>
            <a:chExt cx="358560" cy="319552"/>
          </a:xfrm>
          <a:solidFill>
            <a:srgbClr val="D2DE00"/>
          </a:solidFill>
        </p:grpSpPr>
        <p:sp>
          <p:nvSpPr>
            <p:cNvPr id="12953" name="Google Shape;12953;p83"/>
            <p:cNvSpPr/>
            <p:nvPr/>
          </p:nvSpPr>
          <p:spPr>
            <a:xfrm>
              <a:off x="5545485" y="3384178"/>
              <a:ext cx="57184" cy="60736"/>
            </a:xfrm>
            <a:custGeom>
              <a:avLst/>
              <a:gdLst/>
              <a:ahLst/>
              <a:cxnLst/>
              <a:rect l="l" t="t" r="r" b="b"/>
              <a:pathLst>
                <a:path w="1787" h="1898" extrusionOk="0">
                  <a:moveTo>
                    <a:pt x="763" y="338"/>
                  </a:moveTo>
                  <a:cubicBezTo>
                    <a:pt x="942" y="338"/>
                    <a:pt x="1120" y="445"/>
                    <a:pt x="1239" y="636"/>
                  </a:cubicBezTo>
                  <a:cubicBezTo>
                    <a:pt x="1382" y="850"/>
                    <a:pt x="1465" y="1160"/>
                    <a:pt x="1394" y="1362"/>
                  </a:cubicBezTo>
                  <a:cubicBezTo>
                    <a:pt x="1382" y="1422"/>
                    <a:pt x="1358" y="1505"/>
                    <a:pt x="1299" y="1541"/>
                  </a:cubicBezTo>
                  <a:cubicBezTo>
                    <a:pt x="1263" y="1565"/>
                    <a:pt x="1215" y="1576"/>
                    <a:pt x="1180" y="1576"/>
                  </a:cubicBezTo>
                  <a:cubicBezTo>
                    <a:pt x="965" y="1576"/>
                    <a:pt x="644" y="1362"/>
                    <a:pt x="465" y="1100"/>
                  </a:cubicBezTo>
                  <a:cubicBezTo>
                    <a:pt x="370" y="945"/>
                    <a:pt x="322" y="791"/>
                    <a:pt x="358" y="648"/>
                  </a:cubicBezTo>
                  <a:cubicBezTo>
                    <a:pt x="394" y="552"/>
                    <a:pt x="441" y="457"/>
                    <a:pt x="537" y="398"/>
                  </a:cubicBezTo>
                  <a:cubicBezTo>
                    <a:pt x="608" y="350"/>
                    <a:pt x="691" y="338"/>
                    <a:pt x="763" y="338"/>
                  </a:cubicBezTo>
                  <a:close/>
                  <a:moveTo>
                    <a:pt x="780" y="0"/>
                  </a:moveTo>
                  <a:cubicBezTo>
                    <a:pt x="647" y="0"/>
                    <a:pt x="515" y="36"/>
                    <a:pt x="394" y="112"/>
                  </a:cubicBezTo>
                  <a:cubicBezTo>
                    <a:pt x="227" y="219"/>
                    <a:pt x="108" y="386"/>
                    <a:pt x="60" y="576"/>
                  </a:cubicBezTo>
                  <a:cubicBezTo>
                    <a:pt x="1" y="803"/>
                    <a:pt x="60" y="1053"/>
                    <a:pt x="191" y="1279"/>
                  </a:cubicBezTo>
                  <a:cubicBezTo>
                    <a:pt x="334" y="1481"/>
                    <a:pt x="537" y="1684"/>
                    <a:pt x="763" y="1779"/>
                  </a:cubicBezTo>
                  <a:cubicBezTo>
                    <a:pt x="906" y="1862"/>
                    <a:pt x="1061" y="1898"/>
                    <a:pt x="1180" y="1898"/>
                  </a:cubicBezTo>
                  <a:cubicBezTo>
                    <a:pt x="1287" y="1898"/>
                    <a:pt x="1382" y="1874"/>
                    <a:pt x="1465" y="1826"/>
                  </a:cubicBezTo>
                  <a:cubicBezTo>
                    <a:pt x="1596" y="1755"/>
                    <a:pt x="1668" y="1624"/>
                    <a:pt x="1715" y="1445"/>
                  </a:cubicBezTo>
                  <a:cubicBezTo>
                    <a:pt x="1787" y="1148"/>
                    <a:pt x="1715" y="755"/>
                    <a:pt x="1537" y="457"/>
                  </a:cubicBezTo>
                  <a:cubicBezTo>
                    <a:pt x="1350" y="165"/>
                    <a:pt x="1064" y="0"/>
                    <a:pt x="78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54" name="Google Shape;12954;p83"/>
            <p:cNvSpPr/>
            <p:nvPr/>
          </p:nvSpPr>
          <p:spPr>
            <a:xfrm>
              <a:off x="5508909" y="3429362"/>
              <a:ext cx="53760" cy="50624"/>
            </a:xfrm>
            <a:custGeom>
              <a:avLst/>
              <a:gdLst/>
              <a:ahLst/>
              <a:cxnLst/>
              <a:rect l="l" t="t" r="r" b="b"/>
              <a:pathLst>
                <a:path w="1680" h="1582" extrusionOk="0">
                  <a:moveTo>
                    <a:pt x="668" y="307"/>
                  </a:moveTo>
                  <a:cubicBezTo>
                    <a:pt x="775" y="307"/>
                    <a:pt x="906" y="355"/>
                    <a:pt x="1013" y="462"/>
                  </a:cubicBezTo>
                  <a:cubicBezTo>
                    <a:pt x="1215" y="641"/>
                    <a:pt x="1394" y="1045"/>
                    <a:pt x="1275" y="1176"/>
                  </a:cubicBezTo>
                  <a:cubicBezTo>
                    <a:pt x="1250" y="1217"/>
                    <a:pt x="1187" y="1236"/>
                    <a:pt x="1104" y="1236"/>
                  </a:cubicBezTo>
                  <a:cubicBezTo>
                    <a:pt x="1065" y="1236"/>
                    <a:pt x="1022" y="1232"/>
                    <a:pt x="977" y="1224"/>
                  </a:cubicBezTo>
                  <a:cubicBezTo>
                    <a:pt x="822" y="1188"/>
                    <a:pt x="656" y="1105"/>
                    <a:pt x="537" y="998"/>
                  </a:cubicBezTo>
                  <a:cubicBezTo>
                    <a:pt x="430" y="903"/>
                    <a:pt x="358" y="784"/>
                    <a:pt x="346" y="676"/>
                  </a:cubicBezTo>
                  <a:cubicBezTo>
                    <a:pt x="322" y="581"/>
                    <a:pt x="358" y="486"/>
                    <a:pt x="418" y="414"/>
                  </a:cubicBezTo>
                  <a:cubicBezTo>
                    <a:pt x="477" y="343"/>
                    <a:pt x="561" y="307"/>
                    <a:pt x="668" y="307"/>
                  </a:cubicBezTo>
                  <a:close/>
                  <a:moveTo>
                    <a:pt x="666" y="1"/>
                  </a:moveTo>
                  <a:cubicBezTo>
                    <a:pt x="480" y="1"/>
                    <a:pt x="305" y="75"/>
                    <a:pt x="180" y="224"/>
                  </a:cubicBezTo>
                  <a:cubicBezTo>
                    <a:pt x="60" y="367"/>
                    <a:pt x="1" y="545"/>
                    <a:pt x="25" y="748"/>
                  </a:cubicBezTo>
                  <a:cubicBezTo>
                    <a:pt x="60" y="938"/>
                    <a:pt x="168" y="1117"/>
                    <a:pt x="322" y="1260"/>
                  </a:cubicBezTo>
                  <a:cubicBezTo>
                    <a:pt x="489" y="1403"/>
                    <a:pt x="715" y="1522"/>
                    <a:pt x="918" y="1557"/>
                  </a:cubicBezTo>
                  <a:cubicBezTo>
                    <a:pt x="977" y="1581"/>
                    <a:pt x="1061" y="1581"/>
                    <a:pt x="1120" y="1581"/>
                  </a:cubicBezTo>
                  <a:cubicBezTo>
                    <a:pt x="1299" y="1581"/>
                    <a:pt x="1442" y="1522"/>
                    <a:pt x="1537" y="1415"/>
                  </a:cubicBezTo>
                  <a:cubicBezTo>
                    <a:pt x="1644" y="1236"/>
                    <a:pt x="1680" y="1022"/>
                    <a:pt x="1596" y="772"/>
                  </a:cubicBezTo>
                  <a:cubicBezTo>
                    <a:pt x="1513" y="569"/>
                    <a:pt x="1382" y="355"/>
                    <a:pt x="1215" y="224"/>
                  </a:cubicBezTo>
                  <a:cubicBezTo>
                    <a:pt x="1049" y="75"/>
                    <a:pt x="852" y="1"/>
                    <a:pt x="66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55" name="Google Shape;12955;p83"/>
            <p:cNvSpPr/>
            <p:nvPr/>
          </p:nvSpPr>
          <p:spPr>
            <a:xfrm>
              <a:off x="5606829" y="3371506"/>
              <a:ext cx="51104" cy="63520"/>
            </a:xfrm>
            <a:custGeom>
              <a:avLst/>
              <a:gdLst/>
              <a:ahLst/>
              <a:cxnLst/>
              <a:rect l="l" t="t" r="r" b="b"/>
              <a:pathLst>
                <a:path w="1597" h="1985" extrusionOk="0">
                  <a:moveTo>
                    <a:pt x="811" y="0"/>
                  </a:moveTo>
                  <a:cubicBezTo>
                    <a:pt x="519" y="0"/>
                    <a:pt x="257" y="172"/>
                    <a:pt x="108" y="448"/>
                  </a:cubicBezTo>
                  <a:cubicBezTo>
                    <a:pt x="60" y="532"/>
                    <a:pt x="96" y="627"/>
                    <a:pt x="179" y="675"/>
                  </a:cubicBezTo>
                  <a:cubicBezTo>
                    <a:pt x="205" y="689"/>
                    <a:pt x="231" y="696"/>
                    <a:pt x="257" y="696"/>
                  </a:cubicBezTo>
                  <a:cubicBezTo>
                    <a:pt x="317" y="696"/>
                    <a:pt x="373" y="661"/>
                    <a:pt x="406" y="603"/>
                  </a:cubicBezTo>
                  <a:cubicBezTo>
                    <a:pt x="503" y="430"/>
                    <a:pt x="659" y="326"/>
                    <a:pt x="829" y="326"/>
                  </a:cubicBezTo>
                  <a:cubicBezTo>
                    <a:pt x="847" y="326"/>
                    <a:pt x="864" y="327"/>
                    <a:pt x="882" y="329"/>
                  </a:cubicBezTo>
                  <a:cubicBezTo>
                    <a:pt x="989" y="353"/>
                    <a:pt x="1096" y="413"/>
                    <a:pt x="1156" y="496"/>
                  </a:cubicBezTo>
                  <a:cubicBezTo>
                    <a:pt x="1239" y="615"/>
                    <a:pt x="1263" y="782"/>
                    <a:pt x="1239" y="948"/>
                  </a:cubicBezTo>
                  <a:cubicBezTo>
                    <a:pt x="1181" y="1307"/>
                    <a:pt x="888" y="1676"/>
                    <a:pt x="675" y="1676"/>
                  </a:cubicBezTo>
                  <a:cubicBezTo>
                    <a:pt x="669" y="1676"/>
                    <a:pt x="662" y="1675"/>
                    <a:pt x="656" y="1675"/>
                  </a:cubicBezTo>
                  <a:cubicBezTo>
                    <a:pt x="513" y="1663"/>
                    <a:pt x="370" y="1401"/>
                    <a:pt x="334" y="1103"/>
                  </a:cubicBezTo>
                  <a:cubicBezTo>
                    <a:pt x="310" y="1020"/>
                    <a:pt x="239" y="960"/>
                    <a:pt x="156" y="960"/>
                  </a:cubicBezTo>
                  <a:cubicBezTo>
                    <a:pt x="60" y="972"/>
                    <a:pt x="1" y="1044"/>
                    <a:pt x="1" y="1139"/>
                  </a:cubicBezTo>
                  <a:cubicBezTo>
                    <a:pt x="48" y="1520"/>
                    <a:pt x="251" y="1937"/>
                    <a:pt x="608" y="1984"/>
                  </a:cubicBezTo>
                  <a:lnTo>
                    <a:pt x="691" y="1984"/>
                  </a:lnTo>
                  <a:cubicBezTo>
                    <a:pt x="882" y="1984"/>
                    <a:pt x="1072" y="1877"/>
                    <a:pt x="1251" y="1675"/>
                  </a:cubicBezTo>
                  <a:cubicBezTo>
                    <a:pt x="1418" y="1484"/>
                    <a:pt x="1537" y="1222"/>
                    <a:pt x="1561" y="984"/>
                  </a:cubicBezTo>
                  <a:cubicBezTo>
                    <a:pt x="1596" y="734"/>
                    <a:pt x="1537" y="484"/>
                    <a:pt x="1406" y="306"/>
                  </a:cubicBezTo>
                  <a:cubicBezTo>
                    <a:pt x="1287" y="139"/>
                    <a:pt x="1108" y="32"/>
                    <a:pt x="918" y="8"/>
                  </a:cubicBezTo>
                  <a:cubicBezTo>
                    <a:pt x="882" y="3"/>
                    <a:pt x="846" y="0"/>
                    <a:pt x="81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56" name="Google Shape;12956;p83"/>
            <p:cNvSpPr/>
            <p:nvPr/>
          </p:nvSpPr>
          <p:spPr>
            <a:xfrm>
              <a:off x="5659789" y="3396786"/>
              <a:ext cx="48032" cy="55392"/>
            </a:xfrm>
            <a:custGeom>
              <a:avLst/>
              <a:gdLst/>
              <a:ahLst/>
              <a:cxnLst/>
              <a:rect l="l" t="t" r="r" b="b"/>
              <a:pathLst>
                <a:path w="1501" h="1731" extrusionOk="0">
                  <a:moveTo>
                    <a:pt x="834" y="313"/>
                  </a:moveTo>
                  <a:cubicBezTo>
                    <a:pt x="882" y="313"/>
                    <a:pt x="929" y="337"/>
                    <a:pt x="965" y="349"/>
                  </a:cubicBezTo>
                  <a:cubicBezTo>
                    <a:pt x="1060" y="385"/>
                    <a:pt x="1120" y="468"/>
                    <a:pt x="1144" y="551"/>
                  </a:cubicBezTo>
                  <a:cubicBezTo>
                    <a:pt x="1168" y="670"/>
                    <a:pt x="1144" y="813"/>
                    <a:pt x="1084" y="932"/>
                  </a:cubicBezTo>
                  <a:cubicBezTo>
                    <a:pt x="981" y="1149"/>
                    <a:pt x="718" y="1392"/>
                    <a:pt x="549" y="1392"/>
                  </a:cubicBezTo>
                  <a:cubicBezTo>
                    <a:pt x="522" y="1392"/>
                    <a:pt x="498" y="1386"/>
                    <a:pt x="477" y="1373"/>
                  </a:cubicBezTo>
                  <a:cubicBezTo>
                    <a:pt x="310" y="1301"/>
                    <a:pt x="334" y="873"/>
                    <a:pt x="453" y="611"/>
                  </a:cubicBezTo>
                  <a:cubicBezTo>
                    <a:pt x="513" y="492"/>
                    <a:pt x="596" y="385"/>
                    <a:pt x="703" y="349"/>
                  </a:cubicBezTo>
                  <a:cubicBezTo>
                    <a:pt x="751" y="337"/>
                    <a:pt x="787" y="313"/>
                    <a:pt x="834" y="313"/>
                  </a:cubicBezTo>
                  <a:close/>
                  <a:moveTo>
                    <a:pt x="828" y="1"/>
                  </a:moveTo>
                  <a:cubicBezTo>
                    <a:pt x="733" y="1"/>
                    <a:pt x="638" y="22"/>
                    <a:pt x="548" y="63"/>
                  </a:cubicBezTo>
                  <a:cubicBezTo>
                    <a:pt x="370" y="135"/>
                    <a:pt x="227" y="289"/>
                    <a:pt x="132" y="480"/>
                  </a:cubicBezTo>
                  <a:cubicBezTo>
                    <a:pt x="48" y="670"/>
                    <a:pt x="1" y="909"/>
                    <a:pt x="13" y="1135"/>
                  </a:cubicBezTo>
                  <a:cubicBezTo>
                    <a:pt x="37" y="1397"/>
                    <a:pt x="156" y="1599"/>
                    <a:pt x="334" y="1682"/>
                  </a:cubicBezTo>
                  <a:cubicBezTo>
                    <a:pt x="394" y="1718"/>
                    <a:pt x="465" y="1730"/>
                    <a:pt x="537" y="1730"/>
                  </a:cubicBezTo>
                  <a:cubicBezTo>
                    <a:pt x="882" y="1730"/>
                    <a:pt x="1239" y="1385"/>
                    <a:pt x="1382" y="1075"/>
                  </a:cubicBezTo>
                  <a:cubicBezTo>
                    <a:pt x="1477" y="885"/>
                    <a:pt x="1501" y="670"/>
                    <a:pt x="1441" y="480"/>
                  </a:cubicBezTo>
                  <a:cubicBezTo>
                    <a:pt x="1406" y="289"/>
                    <a:pt x="1263" y="135"/>
                    <a:pt x="1108" y="63"/>
                  </a:cubicBezTo>
                  <a:cubicBezTo>
                    <a:pt x="1019" y="22"/>
                    <a:pt x="924" y="1"/>
                    <a:pt x="82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57" name="Google Shape;12957;p83"/>
            <p:cNvSpPr/>
            <p:nvPr/>
          </p:nvSpPr>
          <p:spPr>
            <a:xfrm>
              <a:off x="5556941" y="3444402"/>
              <a:ext cx="131840" cy="93856"/>
            </a:xfrm>
            <a:custGeom>
              <a:avLst/>
              <a:gdLst/>
              <a:ahLst/>
              <a:cxnLst/>
              <a:rect l="l" t="t" r="r" b="b"/>
              <a:pathLst>
                <a:path w="4120" h="2933" extrusionOk="0">
                  <a:moveTo>
                    <a:pt x="2169" y="1"/>
                  </a:moveTo>
                  <a:cubicBezTo>
                    <a:pt x="2019" y="1"/>
                    <a:pt x="1871" y="17"/>
                    <a:pt x="1727" y="52"/>
                  </a:cubicBezTo>
                  <a:cubicBezTo>
                    <a:pt x="1203" y="159"/>
                    <a:pt x="750" y="433"/>
                    <a:pt x="429" y="849"/>
                  </a:cubicBezTo>
                  <a:cubicBezTo>
                    <a:pt x="119" y="1254"/>
                    <a:pt x="0" y="1730"/>
                    <a:pt x="72" y="2147"/>
                  </a:cubicBezTo>
                  <a:cubicBezTo>
                    <a:pt x="167" y="2564"/>
                    <a:pt x="429" y="2838"/>
                    <a:pt x="893" y="2909"/>
                  </a:cubicBezTo>
                  <a:cubicBezTo>
                    <a:pt x="1012" y="2921"/>
                    <a:pt x="1131" y="2933"/>
                    <a:pt x="1286" y="2933"/>
                  </a:cubicBezTo>
                  <a:cubicBezTo>
                    <a:pt x="1560" y="2933"/>
                    <a:pt x="1893" y="2897"/>
                    <a:pt x="2298" y="2814"/>
                  </a:cubicBezTo>
                  <a:cubicBezTo>
                    <a:pt x="2905" y="2695"/>
                    <a:pt x="3334" y="2552"/>
                    <a:pt x="3620" y="2361"/>
                  </a:cubicBezTo>
                  <a:cubicBezTo>
                    <a:pt x="3965" y="2135"/>
                    <a:pt x="4120" y="1790"/>
                    <a:pt x="4036" y="1361"/>
                  </a:cubicBezTo>
                  <a:cubicBezTo>
                    <a:pt x="3965" y="1016"/>
                    <a:pt x="3739" y="695"/>
                    <a:pt x="3405" y="433"/>
                  </a:cubicBezTo>
                  <a:cubicBezTo>
                    <a:pt x="3377" y="409"/>
                    <a:pt x="3344" y="399"/>
                    <a:pt x="3312" y="399"/>
                  </a:cubicBezTo>
                  <a:cubicBezTo>
                    <a:pt x="3261" y="399"/>
                    <a:pt x="3213" y="425"/>
                    <a:pt x="3191" y="468"/>
                  </a:cubicBezTo>
                  <a:cubicBezTo>
                    <a:pt x="3120" y="540"/>
                    <a:pt x="3143" y="647"/>
                    <a:pt x="3215" y="695"/>
                  </a:cubicBezTo>
                  <a:cubicBezTo>
                    <a:pt x="3489" y="885"/>
                    <a:pt x="3667" y="1135"/>
                    <a:pt x="3727" y="1397"/>
                  </a:cubicBezTo>
                  <a:cubicBezTo>
                    <a:pt x="3786" y="1683"/>
                    <a:pt x="3679" y="1909"/>
                    <a:pt x="3405" y="2088"/>
                  </a:cubicBezTo>
                  <a:cubicBezTo>
                    <a:pt x="3155" y="2254"/>
                    <a:pt x="2774" y="2385"/>
                    <a:pt x="2203" y="2504"/>
                  </a:cubicBezTo>
                  <a:cubicBezTo>
                    <a:pt x="1798" y="2576"/>
                    <a:pt x="1488" y="2623"/>
                    <a:pt x="1250" y="2623"/>
                  </a:cubicBezTo>
                  <a:cubicBezTo>
                    <a:pt x="595" y="2623"/>
                    <a:pt x="429" y="2373"/>
                    <a:pt x="369" y="2088"/>
                  </a:cubicBezTo>
                  <a:cubicBezTo>
                    <a:pt x="238" y="1433"/>
                    <a:pt x="810" y="564"/>
                    <a:pt x="1774" y="373"/>
                  </a:cubicBezTo>
                  <a:cubicBezTo>
                    <a:pt x="1898" y="348"/>
                    <a:pt x="2024" y="336"/>
                    <a:pt x="2151" y="336"/>
                  </a:cubicBezTo>
                  <a:cubicBezTo>
                    <a:pt x="2328" y="336"/>
                    <a:pt x="2505" y="360"/>
                    <a:pt x="2679" y="409"/>
                  </a:cubicBezTo>
                  <a:cubicBezTo>
                    <a:pt x="2694" y="412"/>
                    <a:pt x="2708" y="414"/>
                    <a:pt x="2722" y="414"/>
                  </a:cubicBezTo>
                  <a:cubicBezTo>
                    <a:pt x="2799" y="414"/>
                    <a:pt x="2863" y="362"/>
                    <a:pt x="2893" y="302"/>
                  </a:cubicBezTo>
                  <a:cubicBezTo>
                    <a:pt x="2917" y="206"/>
                    <a:pt x="2858" y="123"/>
                    <a:pt x="2786" y="87"/>
                  </a:cubicBezTo>
                  <a:cubicBezTo>
                    <a:pt x="2585" y="32"/>
                    <a:pt x="2376" y="1"/>
                    <a:pt x="216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58" name="Google Shape;12958;p83"/>
            <p:cNvSpPr/>
            <p:nvPr/>
          </p:nvSpPr>
          <p:spPr>
            <a:xfrm>
              <a:off x="5730285" y="3518386"/>
              <a:ext cx="50336" cy="64832"/>
            </a:xfrm>
            <a:custGeom>
              <a:avLst/>
              <a:gdLst/>
              <a:ahLst/>
              <a:cxnLst/>
              <a:rect l="l" t="t" r="r" b="b"/>
              <a:pathLst>
                <a:path w="1573" h="2026" extrusionOk="0">
                  <a:moveTo>
                    <a:pt x="786" y="311"/>
                  </a:moveTo>
                  <a:cubicBezTo>
                    <a:pt x="1060" y="323"/>
                    <a:pt x="1239" y="585"/>
                    <a:pt x="1239" y="907"/>
                  </a:cubicBezTo>
                  <a:cubicBezTo>
                    <a:pt x="1239" y="1157"/>
                    <a:pt x="1120" y="1454"/>
                    <a:pt x="953" y="1597"/>
                  </a:cubicBezTo>
                  <a:cubicBezTo>
                    <a:pt x="905" y="1633"/>
                    <a:pt x="834" y="1681"/>
                    <a:pt x="762" y="1681"/>
                  </a:cubicBezTo>
                  <a:cubicBezTo>
                    <a:pt x="548" y="1669"/>
                    <a:pt x="310" y="1240"/>
                    <a:pt x="322" y="847"/>
                  </a:cubicBezTo>
                  <a:cubicBezTo>
                    <a:pt x="322" y="669"/>
                    <a:pt x="381" y="526"/>
                    <a:pt x="489" y="419"/>
                  </a:cubicBezTo>
                  <a:cubicBezTo>
                    <a:pt x="560" y="347"/>
                    <a:pt x="667" y="311"/>
                    <a:pt x="774" y="311"/>
                  </a:cubicBezTo>
                  <a:close/>
                  <a:moveTo>
                    <a:pt x="766" y="1"/>
                  </a:moveTo>
                  <a:cubicBezTo>
                    <a:pt x="580" y="1"/>
                    <a:pt x="407" y="71"/>
                    <a:pt x="274" y="192"/>
                  </a:cubicBezTo>
                  <a:cubicBezTo>
                    <a:pt x="108" y="359"/>
                    <a:pt x="0" y="585"/>
                    <a:pt x="0" y="847"/>
                  </a:cubicBezTo>
                  <a:cubicBezTo>
                    <a:pt x="0" y="1085"/>
                    <a:pt x="60" y="1371"/>
                    <a:pt x="179" y="1597"/>
                  </a:cubicBezTo>
                  <a:cubicBezTo>
                    <a:pt x="334" y="1859"/>
                    <a:pt x="524" y="2014"/>
                    <a:pt x="751" y="2026"/>
                  </a:cubicBezTo>
                  <a:lnTo>
                    <a:pt x="774" y="2026"/>
                  </a:lnTo>
                  <a:cubicBezTo>
                    <a:pt x="905" y="2026"/>
                    <a:pt x="1060" y="1966"/>
                    <a:pt x="1179" y="1847"/>
                  </a:cubicBezTo>
                  <a:cubicBezTo>
                    <a:pt x="1405" y="1633"/>
                    <a:pt x="1560" y="1264"/>
                    <a:pt x="1560" y="919"/>
                  </a:cubicBezTo>
                  <a:cubicBezTo>
                    <a:pt x="1572" y="419"/>
                    <a:pt x="1251" y="14"/>
                    <a:pt x="810" y="2"/>
                  </a:cubicBezTo>
                  <a:cubicBezTo>
                    <a:pt x="795" y="1"/>
                    <a:pt x="781" y="1"/>
                    <a:pt x="76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59" name="Google Shape;12959;p83"/>
            <p:cNvSpPr/>
            <p:nvPr/>
          </p:nvSpPr>
          <p:spPr>
            <a:xfrm>
              <a:off x="5674669" y="3533234"/>
              <a:ext cx="49920" cy="56480"/>
            </a:xfrm>
            <a:custGeom>
              <a:avLst/>
              <a:gdLst/>
              <a:ahLst/>
              <a:cxnLst/>
              <a:rect l="l" t="t" r="r" b="b"/>
              <a:pathLst>
                <a:path w="1560" h="1765" extrusionOk="0">
                  <a:moveTo>
                    <a:pt x="726" y="324"/>
                  </a:moveTo>
                  <a:cubicBezTo>
                    <a:pt x="786" y="324"/>
                    <a:pt x="857" y="336"/>
                    <a:pt x="917" y="383"/>
                  </a:cubicBezTo>
                  <a:cubicBezTo>
                    <a:pt x="1012" y="443"/>
                    <a:pt x="1084" y="562"/>
                    <a:pt x="1119" y="693"/>
                  </a:cubicBezTo>
                  <a:cubicBezTo>
                    <a:pt x="1203" y="967"/>
                    <a:pt x="1131" y="1395"/>
                    <a:pt x="953" y="1443"/>
                  </a:cubicBezTo>
                  <a:cubicBezTo>
                    <a:pt x="945" y="1444"/>
                    <a:pt x="938" y="1445"/>
                    <a:pt x="930" y="1445"/>
                  </a:cubicBezTo>
                  <a:cubicBezTo>
                    <a:pt x="860" y="1445"/>
                    <a:pt x="764" y="1397"/>
                    <a:pt x="679" y="1312"/>
                  </a:cubicBezTo>
                  <a:cubicBezTo>
                    <a:pt x="560" y="1193"/>
                    <a:pt x="476" y="1026"/>
                    <a:pt x="429" y="871"/>
                  </a:cubicBezTo>
                  <a:cubicBezTo>
                    <a:pt x="357" y="621"/>
                    <a:pt x="464" y="383"/>
                    <a:pt x="655" y="336"/>
                  </a:cubicBezTo>
                  <a:cubicBezTo>
                    <a:pt x="679" y="336"/>
                    <a:pt x="715" y="324"/>
                    <a:pt x="726" y="324"/>
                  </a:cubicBezTo>
                  <a:close/>
                  <a:moveTo>
                    <a:pt x="740" y="0"/>
                  </a:moveTo>
                  <a:cubicBezTo>
                    <a:pt x="686" y="0"/>
                    <a:pt x="633" y="8"/>
                    <a:pt x="584" y="26"/>
                  </a:cubicBezTo>
                  <a:cubicBezTo>
                    <a:pt x="203" y="133"/>
                    <a:pt x="0" y="538"/>
                    <a:pt x="119" y="967"/>
                  </a:cubicBezTo>
                  <a:cubicBezTo>
                    <a:pt x="179" y="1169"/>
                    <a:pt x="298" y="1383"/>
                    <a:pt x="464" y="1550"/>
                  </a:cubicBezTo>
                  <a:cubicBezTo>
                    <a:pt x="607" y="1693"/>
                    <a:pt x="774" y="1764"/>
                    <a:pt x="941" y="1764"/>
                  </a:cubicBezTo>
                  <a:cubicBezTo>
                    <a:pt x="976" y="1764"/>
                    <a:pt x="1012" y="1764"/>
                    <a:pt x="1060" y="1752"/>
                  </a:cubicBezTo>
                  <a:cubicBezTo>
                    <a:pt x="1453" y="1645"/>
                    <a:pt x="1560" y="1014"/>
                    <a:pt x="1441" y="609"/>
                  </a:cubicBezTo>
                  <a:cubicBezTo>
                    <a:pt x="1381" y="395"/>
                    <a:pt x="1262" y="216"/>
                    <a:pt x="1119" y="121"/>
                  </a:cubicBezTo>
                  <a:cubicBezTo>
                    <a:pt x="1002" y="46"/>
                    <a:pt x="867" y="0"/>
                    <a:pt x="74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60" name="Google Shape;12960;p83"/>
            <p:cNvSpPr/>
            <p:nvPr/>
          </p:nvSpPr>
          <p:spPr>
            <a:xfrm>
              <a:off x="5777133" y="3542162"/>
              <a:ext cx="60608" cy="57440"/>
            </a:xfrm>
            <a:custGeom>
              <a:avLst/>
              <a:gdLst/>
              <a:ahLst/>
              <a:cxnLst/>
              <a:rect l="l" t="t" r="r" b="b"/>
              <a:pathLst>
                <a:path w="1894" h="1795" extrusionOk="0">
                  <a:moveTo>
                    <a:pt x="1132" y="0"/>
                  </a:moveTo>
                  <a:cubicBezTo>
                    <a:pt x="996" y="0"/>
                    <a:pt x="856" y="35"/>
                    <a:pt x="727" y="104"/>
                  </a:cubicBezTo>
                  <a:cubicBezTo>
                    <a:pt x="656" y="152"/>
                    <a:pt x="620" y="259"/>
                    <a:pt x="668" y="330"/>
                  </a:cubicBezTo>
                  <a:cubicBezTo>
                    <a:pt x="692" y="379"/>
                    <a:pt x="750" y="412"/>
                    <a:pt x="811" y="412"/>
                  </a:cubicBezTo>
                  <a:cubicBezTo>
                    <a:pt x="839" y="412"/>
                    <a:pt x="868" y="405"/>
                    <a:pt x="894" y="390"/>
                  </a:cubicBezTo>
                  <a:cubicBezTo>
                    <a:pt x="980" y="342"/>
                    <a:pt x="1068" y="318"/>
                    <a:pt x="1151" y="318"/>
                  </a:cubicBezTo>
                  <a:cubicBezTo>
                    <a:pt x="1252" y="318"/>
                    <a:pt x="1346" y="354"/>
                    <a:pt x="1418" y="426"/>
                  </a:cubicBezTo>
                  <a:cubicBezTo>
                    <a:pt x="1513" y="509"/>
                    <a:pt x="1561" y="616"/>
                    <a:pt x="1561" y="711"/>
                  </a:cubicBezTo>
                  <a:cubicBezTo>
                    <a:pt x="1561" y="866"/>
                    <a:pt x="1501" y="1009"/>
                    <a:pt x="1382" y="1140"/>
                  </a:cubicBezTo>
                  <a:cubicBezTo>
                    <a:pt x="1191" y="1348"/>
                    <a:pt x="886" y="1487"/>
                    <a:pt x="675" y="1487"/>
                  </a:cubicBezTo>
                  <a:cubicBezTo>
                    <a:pt x="597" y="1487"/>
                    <a:pt x="531" y="1468"/>
                    <a:pt x="489" y="1426"/>
                  </a:cubicBezTo>
                  <a:cubicBezTo>
                    <a:pt x="370" y="1319"/>
                    <a:pt x="394" y="1057"/>
                    <a:pt x="525" y="771"/>
                  </a:cubicBezTo>
                  <a:cubicBezTo>
                    <a:pt x="572" y="699"/>
                    <a:pt x="549" y="592"/>
                    <a:pt x="453" y="545"/>
                  </a:cubicBezTo>
                  <a:cubicBezTo>
                    <a:pt x="433" y="534"/>
                    <a:pt x="409" y="529"/>
                    <a:pt x="384" y="529"/>
                  </a:cubicBezTo>
                  <a:cubicBezTo>
                    <a:pt x="325" y="529"/>
                    <a:pt x="261" y="561"/>
                    <a:pt x="227" y="628"/>
                  </a:cubicBezTo>
                  <a:cubicBezTo>
                    <a:pt x="49" y="961"/>
                    <a:pt x="1" y="1426"/>
                    <a:pt x="263" y="1664"/>
                  </a:cubicBezTo>
                  <a:cubicBezTo>
                    <a:pt x="370" y="1759"/>
                    <a:pt x="501" y="1795"/>
                    <a:pt x="668" y="1795"/>
                  </a:cubicBezTo>
                  <a:cubicBezTo>
                    <a:pt x="751" y="1795"/>
                    <a:pt x="858" y="1783"/>
                    <a:pt x="965" y="1759"/>
                  </a:cubicBezTo>
                  <a:cubicBezTo>
                    <a:pt x="1203" y="1676"/>
                    <a:pt x="1442" y="1533"/>
                    <a:pt x="1620" y="1354"/>
                  </a:cubicBezTo>
                  <a:cubicBezTo>
                    <a:pt x="1811" y="1176"/>
                    <a:pt x="1894" y="938"/>
                    <a:pt x="1882" y="711"/>
                  </a:cubicBezTo>
                  <a:cubicBezTo>
                    <a:pt x="1870" y="521"/>
                    <a:pt x="1799" y="330"/>
                    <a:pt x="1644" y="199"/>
                  </a:cubicBezTo>
                  <a:cubicBezTo>
                    <a:pt x="1505" y="67"/>
                    <a:pt x="1322" y="0"/>
                    <a:pt x="113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61" name="Google Shape;12961;p83"/>
            <p:cNvSpPr/>
            <p:nvPr/>
          </p:nvSpPr>
          <p:spPr>
            <a:xfrm>
              <a:off x="5811437" y="3593426"/>
              <a:ext cx="56032" cy="47328"/>
            </a:xfrm>
            <a:custGeom>
              <a:avLst/>
              <a:gdLst/>
              <a:ahLst/>
              <a:cxnLst/>
              <a:rect l="l" t="t" r="r" b="b"/>
              <a:pathLst>
                <a:path w="1751" h="1479" extrusionOk="0">
                  <a:moveTo>
                    <a:pt x="1079" y="312"/>
                  </a:moveTo>
                  <a:cubicBezTo>
                    <a:pt x="1202" y="312"/>
                    <a:pt x="1308" y="364"/>
                    <a:pt x="1370" y="467"/>
                  </a:cubicBezTo>
                  <a:cubicBezTo>
                    <a:pt x="1394" y="574"/>
                    <a:pt x="1405" y="657"/>
                    <a:pt x="1382" y="752"/>
                  </a:cubicBezTo>
                  <a:cubicBezTo>
                    <a:pt x="1346" y="860"/>
                    <a:pt x="1263" y="955"/>
                    <a:pt x="1143" y="1014"/>
                  </a:cubicBezTo>
                  <a:cubicBezTo>
                    <a:pt x="1013" y="1098"/>
                    <a:pt x="834" y="1157"/>
                    <a:pt x="667" y="1157"/>
                  </a:cubicBezTo>
                  <a:cubicBezTo>
                    <a:pt x="524" y="1157"/>
                    <a:pt x="417" y="1122"/>
                    <a:pt x="381" y="1050"/>
                  </a:cubicBezTo>
                  <a:cubicBezTo>
                    <a:pt x="346" y="991"/>
                    <a:pt x="370" y="871"/>
                    <a:pt x="441" y="752"/>
                  </a:cubicBezTo>
                  <a:cubicBezTo>
                    <a:pt x="512" y="610"/>
                    <a:pt x="655" y="467"/>
                    <a:pt x="786" y="395"/>
                  </a:cubicBezTo>
                  <a:cubicBezTo>
                    <a:pt x="887" y="340"/>
                    <a:pt x="988" y="312"/>
                    <a:pt x="1079" y="312"/>
                  </a:cubicBezTo>
                  <a:close/>
                  <a:moveTo>
                    <a:pt x="1052" y="0"/>
                  </a:moveTo>
                  <a:cubicBezTo>
                    <a:pt x="906" y="0"/>
                    <a:pt x="752" y="40"/>
                    <a:pt x="608" y="121"/>
                  </a:cubicBezTo>
                  <a:cubicBezTo>
                    <a:pt x="429" y="229"/>
                    <a:pt x="251" y="407"/>
                    <a:pt x="143" y="598"/>
                  </a:cubicBezTo>
                  <a:cubicBezTo>
                    <a:pt x="12" y="836"/>
                    <a:pt x="0" y="1062"/>
                    <a:pt x="96" y="1229"/>
                  </a:cubicBezTo>
                  <a:cubicBezTo>
                    <a:pt x="203" y="1395"/>
                    <a:pt x="393" y="1479"/>
                    <a:pt x="667" y="1479"/>
                  </a:cubicBezTo>
                  <a:cubicBezTo>
                    <a:pt x="893" y="1479"/>
                    <a:pt x="1120" y="1419"/>
                    <a:pt x="1310" y="1300"/>
                  </a:cubicBezTo>
                  <a:cubicBezTo>
                    <a:pt x="1501" y="1193"/>
                    <a:pt x="1632" y="1038"/>
                    <a:pt x="1691" y="860"/>
                  </a:cubicBezTo>
                  <a:cubicBezTo>
                    <a:pt x="1751" y="681"/>
                    <a:pt x="1739" y="479"/>
                    <a:pt x="1632" y="324"/>
                  </a:cubicBezTo>
                  <a:cubicBezTo>
                    <a:pt x="1513" y="109"/>
                    <a:pt x="1293" y="0"/>
                    <a:pt x="105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62" name="Google Shape;12962;p83"/>
            <p:cNvSpPr/>
            <p:nvPr/>
          </p:nvSpPr>
          <p:spPr>
            <a:xfrm>
              <a:off x="5679981" y="3591218"/>
              <a:ext cx="130720" cy="99840"/>
            </a:xfrm>
            <a:custGeom>
              <a:avLst/>
              <a:gdLst/>
              <a:ahLst/>
              <a:cxnLst/>
              <a:rect l="l" t="t" r="r" b="b"/>
              <a:pathLst>
                <a:path w="4085" h="3120" extrusionOk="0">
                  <a:moveTo>
                    <a:pt x="1842" y="0"/>
                  </a:moveTo>
                  <a:cubicBezTo>
                    <a:pt x="1616" y="0"/>
                    <a:pt x="1390" y="35"/>
                    <a:pt x="1168" y="107"/>
                  </a:cubicBezTo>
                  <a:cubicBezTo>
                    <a:pt x="691" y="274"/>
                    <a:pt x="322" y="583"/>
                    <a:pt x="156" y="976"/>
                  </a:cubicBezTo>
                  <a:cubicBezTo>
                    <a:pt x="1" y="1381"/>
                    <a:pt x="84" y="1738"/>
                    <a:pt x="418" y="2072"/>
                  </a:cubicBezTo>
                  <a:cubicBezTo>
                    <a:pt x="668" y="2310"/>
                    <a:pt x="1037" y="2524"/>
                    <a:pt x="1632" y="2762"/>
                  </a:cubicBezTo>
                  <a:cubicBezTo>
                    <a:pt x="2215" y="3012"/>
                    <a:pt x="2644" y="3107"/>
                    <a:pt x="2989" y="3119"/>
                  </a:cubicBezTo>
                  <a:cubicBezTo>
                    <a:pt x="3442" y="3119"/>
                    <a:pt x="3763" y="2917"/>
                    <a:pt x="3930" y="2524"/>
                  </a:cubicBezTo>
                  <a:cubicBezTo>
                    <a:pt x="4085" y="2214"/>
                    <a:pt x="4085" y="1833"/>
                    <a:pt x="3942" y="1429"/>
                  </a:cubicBezTo>
                  <a:cubicBezTo>
                    <a:pt x="3912" y="1360"/>
                    <a:pt x="3850" y="1315"/>
                    <a:pt x="3776" y="1315"/>
                  </a:cubicBezTo>
                  <a:cubicBezTo>
                    <a:pt x="3760" y="1315"/>
                    <a:pt x="3744" y="1317"/>
                    <a:pt x="3727" y="1321"/>
                  </a:cubicBezTo>
                  <a:cubicBezTo>
                    <a:pt x="3644" y="1357"/>
                    <a:pt x="3597" y="1441"/>
                    <a:pt x="3632" y="1536"/>
                  </a:cubicBezTo>
                  <a:cubicBezTo>
                    <a:pt x="3739" y="1845"/>
                    <a:pt x="3739" y="2155"/>
                    <a:pt x="3644" y="2417"/>
                  </a:cubicBezTo>
                  <a:cubicBezTo>
                    <a:pt x="3553" y="2621"/>
                    <a:pt x="3403" y="2804"/>
                    <a:pt x="3005" y="2804"/>
                  </a:cubicBezTo>
                  <a:cubicBezTo>
                    <a:pt x="2730" y="2804"/>
                    <a:pt x="2337" y="2717"/>
                    <a:pt x="1763" y="2488"/>
                  </a:cubicBezTo>
                  <a:cubicBezTo>
                    <a:pt x="1227" y="2262"/>
                    <a:pt x="870" y="2072"/>
                    <a:pt x="668" y="1845"/>
                  </a:cubicBezTo>
                  <a:cubicBezTo>
                    <a:pt x="429" y="1619"/>
                    <a:pt x="370" y="1381"/>
                    <a:pt x="489" y="1119"/>
                  </a:cubicBezTo>
                  <a:cubicBezTo>
                    <a:pt x="608" y="810"/>
                    <a:pt x="906" y="548"/>
                    <a:pt x="1299" y="417"/>
                  </a:cubicBezTo>
                  <a:cubicBezTo>
                    <a:pt x="1483" y="353"/>
                    <a:pt x="1677" y="323"/>
                    <a:pt x="1872" y="323"/>
                  </a:cubicBezTo>
                  <a:cubicBezTo>
                    <a:pt x="2117" y="323"/>
                    <a:pt x="2364" y="371"/>
                    <a:pt x="2596" y="464"/>
                  </a:cubicBezTo>
                  <a:cubicBezTo>
                    <a:pt x="2882" y="583"/>
                    <a:pt x="3132" y="762"/>
                    <a:pt x="3335" y="1000"/>
                  </a:cubicBezTo>
                  <a:cubicBezTo>
                    <a:pt x="3366" y="1037"/>
                    <a:pt x="3407" y="1055"/>
                    <a:pt x="3447" y="1055"/>
                  </a:cubicBezTo>
                  <a:cubicBezTo>
                    <a:pt x="3484" y="1055"/>
                    <a:pt x="3520" y="1040"/>
                    <a:pt x="3549" y="1012"/>
                  </a:cubicBezTo>
                  <a:cubicBezTo>
                    <a:pt x="3632" y="952"/>
                    <a:pt x="3632" y="845"/>
                    <a:pt x="3561" y="786"/>
                  </a:cubicBezTo>
                  <a:cubicBezTo>
                    <a:pt x="3346" y="512"/>
                    <a:pt x="3049" y="298"/>
                    <a:pt x="2704" y="167"/>
                  </a:cubicBezTo>
                  <a:cubicBezTo>
                    <a:pt x="2427" y="59"/>
                    <a:pt x="2136" y="0"/>
                    <a:pt x="184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03" name="Text Placeholder 2">
            <a:extLst>
              <a:ext uri="{FF2B5EF4-FFF2-40B4-BE49-F238E27FC236}">
                <a16:creationId xmlns:a16="http://schemas.microsoft.com/office/drawing/2014/main" id="{4D951C22-9D08-D845-E7BD-0EB282992C10}"/>
              </a:ext>
            </a:extLst>
          </p:cNvPr>
          <p:cNvSpPr txBox="1">
            <a:spLocks/>
          </p:cNvSpPr>
          <p:nvPr/>
        </p:nvSpPr>
        <p:spPr>
          <a:xfrm>
            <a:off x="3990688" y="1279757"/>
            <a:ext cx="4698509" cy="3275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408F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Nature Icons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5355E5-3382-F6B6-F89D-65FCF8767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82CBE5-8B48-167E-623F-1D38BEECCF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484147-15DA-674E-F0AF-AF7CBE00EB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968" name="Google Shape;12968;p84"/>
          <p:cNvSpPr/>
          <p:nvPr/>
        </p:nvSpPr>
        <p:spPr>
          <a:xfrm>
            <a:off x="3805063" y="5089799"/>
            <a:ext cx="460899" cy="461408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969" name="Google Shape;12969;p84"/>
          <p:cNvGrpSpPr/>
          <p:nvPr/>
        </p:nvGrpSpPr>
        <p:grpSpPr>
          <a:xfrm>
            <a:off x="4404357" y="5089799"/>
            <a:ext cx="461408" cy="460899"/>
            <a:chOff x="3303268" y="3817349"/>
            <a:chExt cx="346056" cy="345674"/>
          </a:xfrm>
          <a:solidFill>
            <a:srgbClr val="D2DE00"/>
          </a:solidFill>
        </p:grpSpPr>
        <p:sp>
          <p:nvSpPr>
            <p:cNvPr id="12970" name="Google Shape;12970;p84"/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71" name="Google Shape;12971;p84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72" name="Google Shape;12972;p84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73" name="Google Shape;12973;p84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974" name="Google Shape;12974;p84"/>
          <p:cNvGrpSpPr/>
          <p:nvPr/>
        </p:nvGrpSpPr>
        <p:grpSpPr>
          <a:xfrm>
            <a:off x="5003144" y="5089799"/>
            <a:ext cx="461408" cy="460899"/>
            <a:chOff x="3752358" y="3817349"/>
            <a:chExt cx="346056" cy="345674"/>
          </a:xfrm>
          <a:solidFill>
            <a:srgbClr val="D2DE00"/>
          </a:solidFill>
        </p:grpSpPr>
        <p:sp>
          <p:nvSpPr>
            <p:cNvPr id="12975" name="Google Shape;12975;p84"/>
            <p:cNvSpPr/>
            <p:nvPr/>
          </p:nvSpPr>
          <p:spPr>
            <a:xfrm>
              <a:off x="375235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28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76" name="Google Shape;12976;p84"/>
            <p:cNvSpPr/>
            <p:nvPr/>
          </p:nvSpPr>
          <p:spPr>
            <a:xfrm>
              <a:off x="3831933" y="3955682"/>
              <a:ext cx="47809" cy="120540"/>
            </a:xfrm>
            <a:custGeom>
              <a:avLst/>
              <a:gdLst/>
              <a:ahLst/>
              <a:cxnLst/>
              <a:rect l="l" t="t" r="r" b="b"/>
              <a:pathLst>
                <a:path w="1502" h="3787" extrusionOk="0">
                  <a:moveTo>
                    <a:pt x="1168" y="346"/>
                  </a:moveTo>
                  <a:lnTo>
                    <a:pt x="1168" y="3430"/>
                  </a:lnTo>
                  <a:lnTo>
                    <a:pt x="358" y="3430"/>
                  </a:lnTo>
                  <a:lnTo>
                    <a:pt x="358" y="346"/>
                  </a:lnTo>
                  <a:close/>
                  <a:moveTo>
                    <a:pt x="180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72" y="3787"/>
                    <a:pt x="180" y="3787"/>
                  </a:cubicBezTo>
                  <a:lnTo>
                    <a:pt x="1323" y="3787"/>
                  </a:lnTo>
                  <a:cubicBezTo>
                    <a:pt x="1418" y="3787"/>
                    <a:pt x="1501" y="3715"/>
                    <a:pt x="1501" y="3608"/>
                  </a:cubicBezTo>
                  <a:lnTo>
                    <a:pt x="1501" y="179"/>
                  </a:lnTo>
                  <a:cubicBezTo>
                    <a:pt x="1501" y="72"/>
                    <a:pt x="1430" y="1"/>
                    <a:pt x="132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77" name="Google Shape;12977;p84"/>
            <p:cNvSpPr/>
            <p:nvPr/>
          </p:nvSpPr>
          <p:spPr>
            <a:xfrm>
              <a:off x="3824739" y="3890112"/>
              <a:ext cx="55002" cy="55002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70" y="334"/>
                  </a:moveTo>
                  <a:cubicBezTo>
                    <a:pt x="1156" y="334"/>
                    <a:pt x="1394" y="572"/>
                    <a:pt x="1394" y="846"/>
                  </a:cubicBezTo>
                  <a:cubicBezTo>
                    <a:pt x="1394" y="1132"/>
                    <a:pt x="1156" y="1370"/>
                    <a:pt x="870" y="1370"/>
                  </a:cubicBezTo>
                  <a:cubicBezTo>
                    <a:pt x="584" y="1370"/>
                    <a:pt x="346" y="1132"/>
                    <a:pt x="346" y="846"/>
                  </a:cubicBezTo>
                  <a:cubicBezTo>
                    <a:pt x="346" y="572"/>
                    <a:pt x="584" y="334"/>
                    <a:pt x="870" y="334"/>
                  </a:cubicBezTo>
                  <a:close/>
                  <a:moveTo>
                    <a:pt x="870" y="1"/>
                  </a:moveTo>
                  <a:cubicBezTo>
                    <a:pt x="394" y="1"/>
                    <a:pt x="1" y="394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78" name="Google Shape;12978;p84"/>
            <p:cNvSpPr/>
            <p:nvPr/>
          </p:nvSpPr>
          <p:spPr>
            <a:xfrm>
              <a:off x="3904696" y="3955682"/>
              <a:ext cx="128148" cy="120540"/>
            </a:xfrm>
            <a:custGeom>
              <a:avLst/>
              <a:gdLst/>
              <a:ahLst/>
              <a:cxnLst/>
              <a:rect l="l" t="t" r="r" b="b"/>
              <a:pathLst>
                <a:path w="4026" h="3787" extrusionOk="0">
                  <a:moveTo>
                    <a:pt x="191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84" y="3787"/>
                    <a:pt x="191" y="3787"/>
                  </a:cubicBezTo>
                  <a:lnTo>
                    <a:pt x="1334" y="3787"/>
                  </a:lnTo>
                  <a:cubicBezTo>
                    <a:pt x="1418" y="3787"/>
                    <a:pt x="1513" y="3715"/>
                    <a:pt x="1513" y="3608"/>
                  </a:cubicBezTo>
                  <a:lnTo>
                    <a:pt x="1513" y="2382"/>
                  </a:lnTo>
                  <a:cubicBezTo>
                    <a:pt x="1513" y="1977"/>
                    <a:pt x="1596" y="1501"/>
                    <a:pt x="2037" y="1501"/>
                  </a:cubicBezTo>
                  <a:cubicBezTo>
                    <a:pt x="2347" y="1501"/>
                    <a:pt x="2477" y="1763"/>
                    <a:pt x="2525" y="2060"/>
                  </a:cubicBezTo>
                  <a:cubicBezTo>
                    <a:pt x="2537" y="2156"/>
                    <a:pt x="2608" y="2215"/>
                    <a:pt x="2692" y="2215"/>
                  </a:cubicBezTo>
                  <a:cubicBezTo>
                    <a:pt x="2787" y="2215"/>
                    <a:pt x="2870" y="2120"/>
                    <a:pt x="2847" y="2025"/>
                  </a:cubicBezTo>
                  <a:cubicBezTo>
                    <a:pt x="2763" y="1465"/>
                    <a:pt x="2477" y="1155"/>
                    <a:pt x="2013" y="1155"/>
                  </a:cubicBezTo>
                  <a:cubicBezTo>
                    <a:pt x="1465" y="1155"/>
                    <a:pt x="1156" y="1608"/>
                    <a:pt x="1156" y="2382"/>
                  </a:cubicBezTo>
                  <a:lnTo>
                    <a:pt x="1156" y="3430"/>
                  </a:lnTo>
                  <a:lnTo>
                    <a:pt x="346" y="3430"/>
                  </a:lnTo>
                  <a:lnTo>
                    <a:pt x="346" y="358"/>
                  </a:lnTo>
                  <a:lnTo>
                    <a:pt x="918" y="358"/>
                  </a:lnTo>
                  <a:lnTo>
                    <a:pt x="918" y="572"/>
                  </a:lnTo>
                  <a:cubicBezTo>
                    <a:pt x="918" y="632"/>
                    <a:pt x="930" y="679"/>
                    <a:pt x="977" y="715"/>
                  </a:cubicBezTo>
                  <a:cubicBezTo>
                    <a:pt x="1007" y="733"/>
                    <a:pt x="1043" y="742"/>
                    <a:pt x="1078" y="742"/>
                  </a:cubicBezTo>
                  <a:cubicBezTo>
                    <a:pt x="1114" y="742"/>
                    <a:pt x="1150" y="733"/>
                    <a:pt x="1180" y="715"/>
                  </a:cubicBezTo>
                  <a:cubicBezTo>
                    <a:pt x="1477" y="477"/>
                    <a:pt x="1835" y="358"/>
                    <a:pt x="2227" y="358"/>
                  </a:cubicBezTo>
                  <a:cubicBezTo>
                    <a:pt x="3204" y="358"/>
                    <a:pt x="3656" y="1191"/>
                    <a:pt x="3656" y="2001"/>
                  </a:cubicBezTo>
                  <a:lnTo>
                    <a:pt x="3656" y="3430"/>
                  </a:lnTo>
                  <a:lnTo>
                    <a:pt x="2847" y="3430"/>
                  </a:lnTo>
                  <a:lnTo>
                    <a:pt x="2847" y="2870"/>
                  </a:lnTo>
                  <a:cubicBezTo>
                    <a:pt x="2847" y="2775"/>
                    <a:pt x="2775" y="2703"/>
                    <a:pt x="2692" y="2703"/>
                  </a:cubicBezTo>
                  <a:cubicBezTo>
                    <a:pt x="2597" y="2703"/>
                    <a:pt x="2525" y="2775"/>
                    <a:pt x="2525" y="2870"/>
                  </a:cubicBezTo>
                  <a:lnTo>
                    <a:pt x="2525" y="3596"/>
                  </a:lnTo>
                  <a:cubicBezTo>
                    <a:pt x="2525" y="3691"/>
                    <a:pt x="2597" y="3775"/>
                    <a:pt x="2704" y="3775"/>
                  </a:cubicBezTo>
                  <a:lnTo>
                    <a:pt x="3847" y="3775"/>
                  </a:lnTo>
                  <a:cubicBezTo>
                    <a:pt x="3942" y="3775"/>
                    <a:pt x="4025" y="3703"/>
                    <a:pt x="4025" y="3596"/>
                  </a:cubicBezTo>
                  <a:lnTo>
                    <a:pt x="4025" y="1989"/>
                  </a:lnTo>
                  <a:cubicBezTo>
                    <a:pt x="4025" y="810"/>
                    <a:pt x="3299" y="1"/>
                    <a:pt x="2239" y="1"/>
                  </a:cubicBezTo>
                  <a:cubicBezTo>
                    <a:pt x="1894" y="1"/>
                    <a:pt x="1573" y="84"/>
                    <a:pt x="1275" y="251"/>
                  </a:cubicBezTo>
                  <a:lnTo>
                    <a:pt x="1275" y="179"/>
                  </a:lnTo>
                  <a:cubicBezTo>
                    <a:pt x="1275" y="84"/>
                    <a:pt x="1204" y="1"/>
                    <a:pt x="109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979" name="Google Shape;12979;p84"/>
          <p:cNvGrpSpPr/>
          <p:nvPr/>
        </p:nvGrpSpPr>
        <p:grpSpPr>
          <a:xfrm>
            <a:off x="6800011" y="5089799"/>
            <a:ext cx="461365" cy="460899"/>
            <a:chOff x="5100008" y="3817349"/>
            <a:chExt cx="346024" cy="345674"/>
          </a:xfrm>
          <a:solidFill>
            <a:srgbClr val="D2DE00"/>
          </a:solidFill>
        </p:grpSpPr>
        <p:sp>
          <p:nvSpPr>
            <p:cNvPr id="12980" name="Google Shape;12980;p84"/>
            <p:cNvSpPr/>
            <p:nvPr/>
          </p:nvSpPr>
          <p:spPr>
            <a:xfrm>
              <a:off x="5100008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1" y="334"/>
                  </a:moveTo>
                  <a:cubicBezTo>
                    <a:pt x="8251" y="334"/>
                    <a:pt x="10525" y="2608"/>
                    <a:pt x="10525" y="5430"/>
                  </a:cubicBezTo>
                  <a:cubicBezTo>
                    <a:pt x="10525" y="8240"/>
                    <a:pt x="8251" y="10514"/>
                    <a:pt x="5441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1" y="334"/>
                  </a:cubicBezTo>
                  <a:close/>
                  <a:moveTo>
                    <a:pt x="5441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1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81" name="Google Shape;12981;p84"/>
            <p:cNvSpPr/>
            <p:nvPr/>
          </p:nvSpPr>
          <p:spPr>
            <a:xfrm>
              <a:off x="5150777" y="3867767"/>
              <a:ext cx="244486" cy="243690"/>
            </a:xfrm>
            <a:custGeom>
              <a:avLst/>
              <a:gdLst/>
              <a:ahLst/>
              <a:cxnLst/>
              <a:rect l="l" t="t" r="r" b="b"/>
              <a:pathLst>
                <a:path w="7681" h="7656" extrusionOk="0">
                  <a:moveTo>
                    <a:pt x="3823" y="0"/>
                  </a:moveTo>
                  <a:cubicBezTo>
                    <a:pt x="1715" y="0"/>
                    <a:pt x="1" y="1715"/>
                    <a:pt x="1" y="3834"/>
                  </a:cubicBezTo>
                  <a:cubicBezTo>
                    <a:pt x="1" y="4429"/>
                    <a:pt x="132" y="5001"/>
                    <a:pt x="406" y="5537"/>
                  </a:cubicBezTo>
                  <a:lnTo>
                    <a:pt x="13" y="6513"/>
                  </a:lnTo>
                  <a:cubicBezTo>
                    <a:pt x="1" y="6537"/>
                    <a:pt x="1" y="6584"/>
                    <a:pt x="1" y="6632"/>
                  </a:cubicBezTo>
                  <a:cubicBezTo>
                    <a:pt x="13" y="6703"/>
                    <a:pt x="96" y="6751"/>
                    <a:pt x="167" y="6751"/>
                  </a:cubicBezTo>
                  <a:lnTo>
                    <a:pt x="1346" y="6751"/>
                  </a:lnTo>
                  <a:cubicBezTo>
                    <a:pt x="2037" y="7346"/>
                    <a:pt x="2918" y="7656"/>
                    <a:pt x="3823" y="7656"/>
                  </a:cubicBezTo>
                  <a:cubicBezTo>
                    <a:pt x="5942" y="7656"/>
                    <a:pt x="7656" y="5941"/>
                    <a:pt x="7656" y="3834"/>
                  </a:cubicBezTo>
                  <a:cubicBezTo>
                    <a:pt x="7680" y="2382"/>
                    <a:pt x="6847" y="1108"/>
                    <a:pt x="5644" y="465"/>
                  </a:cubicBezTo>
                  <a:cubicBezTo>
                    <a:pt x="5616" y="450"/>
                    <a:pt x="5586" y="444"/>
                    <a:pt x="5558" y="444"/>
                  </a:cubicBezTo>
                  <a:cubicBezTo>
                    <a:pt x="5470" y="444"/>
                    <a:pt x="5394" y="511"/>
                    <a:pt x="5394" y="619"/>
                  </a:cubicBezTo>
                  <a:cubicBezTo>
                    <a:pt x="5394" y="679"/>
                    <a:pt x="5418" y="727"/>
                    <a:pt x="5478" y="762"/>
                  </a:cubicBezTo>
                  <a:cubicBezTo>
                    <a:pt x="6585" y="1358"/>
                    <a:pt x="7323" y="2501"/>
                    <a:pt x="7323" y="3846"/>
                  </a:cubicBezTo>
                  <a:cubicBezTo>
                    <a:pt x="7323" y="5763"/>
                    <a:pt x="5763" y="7323"/>
                    <a:pt x="3846" y="7323"/>
                  </a:cubicBezTo>
                  <a:cubicBezTo>
                    <a:pt x="2989" y="7323"/>
                    <a:pt x="2168" y="7013"/>
                    <a:pt x="1537" y="6453"/>
                  </a:cubicBezTo>
                  <a:cubicBezTo>
                    <a:pt x="1501" y="6418"/>
                    <a:pt x="1465" y="6406"/>
                    <a:pt x="1418" y="6406"/>
                  </a:cubicBezTo>
                  <a:lnTo>
                    <a:pt x="429" y="6406"/>
                  </a:lnTo>
                  <a:lnTo>
                    <a:pt x="763" y="5596"/>
                  </a:lnTo>
                  <a:cubicBezTo>
                    <a:pt x="775" y="5560"/>
                    <a:pt x="775" y="5501"/>
                    <a:pt x="763" y="5453"/>
                  </a:cubicBezTo>
                  <a:cubicBezTo>
                    <a:pt x="489" y="4965"/>
                    <a:pt x="358" y="4394"/>
                    <a:pt x="358" y="3834"/>
                  </a:cubicBezTo>
                  <a:cubicBezTo>
                    <a:pt x="358" y="1905"/>
                    <a:pt x="1918" y="346"/>
                    <a:pt x="3846" y="346"/>
                  </a:cubicBezTo>
                  <a:cubicBezTo>
                    <a:pt x="4144" y="346"/>
                    <a:pt x="4418" y="381"/>
                    <a:pt x="4692" y="453"/>
                  </a:cubicBezTo>
                  <a:cubicBezTo>
                    <a:pt x="4704" y="455"/>
                    <a:pt x="4717" y="457"/>
                    <a:pt x="4729" y="457"/>
                  </a:cubicBezTo>
                  <a:cubicBezTo>
                    <a:pt x="4820" y="457"/>
                    <a:pt x="4894" y="381"/>
                    <a:pt x="4894" y="286"/>
                  </a:cubicBezTo>
                  <a:cubicBezTo>
                    <a:pt x="4894" y="215"/>
                    <a:pt x="4835" y="143"/>
                    <a:pt x="4763" y="119"/>
                  </a:cubicBezTo>
                  <a:cubicBezTo>
                    <a:pt x="4466" y="48"/>
                    <a:pt x="4156" y="0"/>
                    <a:pt x="382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82" name="Google Shape;12982;p84"/>
            <p:cNvSpPr/>
            <p:nvPr/>
          </p:nvSpPr>
          <p:spPr>
            <a:xfrm>
              <a:off x="5201960" y="3941167"/>
              <a:ext cx="135691" cy="91097"/>
            </a:xfrm>
            <a:custGeom>
              <a:avLst/>
              <a:gdLst/>
              <a:ahLst/>
              <a:cxnLst/>
              <a:rect l="l" t="t" r="r" b="b"/>
              <a:pathLst>
                <a:path w="4263" h="2862" extrusionOk="0">
                  <a:moveTo>
                    <a:pt x="4077" y="0"/>
                  </a:moveTo>
                  <a:cubicBezTo>
                    <a:pt x="4039" y="0"/>
                    <a:pt x="4000" y="12"/>
                    <a:pt x="3965" y="40"/>
                  </a:cubicBezTo>
                  <a:lnTo>
                    <a:pt x="2869" y="909"/>
                  </a:lnTo>
                  <a:lnTo>
                    <a:pt x="881" y="909"/>
                  </a:lnTo>
                  <a:cubicBezTo>
                    <a:pt x="810" y="909"/>
                    <a:pt x="750" y="957"/>
                    <a:pt x="714" y="1016"/>
                  </a:cubicBezTo>
                  <a:lnTo>
                    <a:pt x="36" y="2623"/>
                  </a:lnTo>
                  <a:cubicBezTo>
                    <a:pt x="0" y="2695"/>
                    <a:pt x="12" y="2778"/>
                    <a:pt x="72" y="2814"/>
                  </a:cubicBezTo>
                  <a:cubicBezTo>
                    <a:pt x="107" y="2850"/>
                    <a:pt x="155" y="2862"/>
                    <a:pt x="191" y="2862"/>
                  </a:cubicBezTo>
                  <a:cubicBezTo>
                    <a:pt x="226" y="2862"/>
                    <a:pt x="250" y="2850"/>
                    <a:pt x="286" y="2826"/>
                  </a:cubicBezTo>
                  <a:lnTo>
                    <a:pt x="1381" y="2171"/>
                  </a:lnTo>
                  <a:lnTo>
                    <a:pt x="1857" y="2171"/>
                  </a:lnTo>
                  <a:cubicBezTo>
                    <a:pt x="1953" y="2171"/>
                    <a:pt x="2036" y="2100"/>
                    <a:pt x="2036" y="1992"/>
                  </a:cubicBezTo>
                  <a:cubicBezTo>
                    <a:pt x="2036" y="1909"/>
                    <a:pt x="1965" y="1814"/>
                    <a:pt x="1857" y="1814"/>
                  </a:cubicBezTo>
                  <a:lnTo>
                    <a:pt x="1345" y="1814"/>
                  </a:lnTo>
                  <a:cubicBezTo>
                    <a:pt x="1310" y="1814"/>
                    <a:pt x="1286" y="1838"/>
                    <a:pt x="1250" y="1850"/>
                  </a:cubicBezTo>
                  <a:lnTo>
                    <a:pt x="572" y="2266"/>
                  </a:lnTo>
                  <a:lnTo>
                    <a:pt x="1000" y="1254"/>
                  </a:lnTo>
                  <a:lnTo>
                    <a:pt x="2953" y="1254"/>
                  </a:lnTo>
                  <a:cubicBezTo>
                    <a:pt x="2989" y="1254"/>
                    <a:pt x="3024" y="1242"/>
                    <a:pt x="3048" y="1207"/>
                  </a:cubicBezTo>
                  <a:lnTo>
                    <a:pt x="3584" y="778"/>
                  </a:lnTo>
                  <a:lnTo>
                    <a:pt x="3072" y="1814"/>
                  </a:lnTo>
                  <a:lnTo>
                    <a:pt x="2691" y="1814"/>
                  </a:lnTo>
                  <a:cubicBezTo>
                    <a:pt x="2608" y="1814"/>
                    <a:pt x="2512" y="1897"/>
                    <a:pt x="2512" y="1992"/>
                  </a:cubicBezTo>
                  <a:cubicBezTo>
                    <a:pt x="2512" y="2088"/>
                    <a:pt x="2596" y="2183"/>
                    <a:pt x="2691" y="2183"/>
                  </a:cubicBezTo>
                  <a:lnTo>
                    <a:pt x="3167" y="2183"/>
                  </a:lnTo>
                  <a:cubicBezTo>
                    <a:pt x="3227" y="2183"/>
                    <a:pt x="3286" y="2147"/>
                    <a:pt x="3322" y="2088"/>
                  </a:cubicBezTo>
                  <a:lnTo>
                    <a:pt x="4227" y="254"/>
                  </a:lnTo>
                  <a:cubicBezTo>
                    <a:pt x="4263" y="171"/>
                    <a:pt x="4227" y="64"/>
                    <a:pt x="4155" y="16"/>
                  </a:cubicBezTo>
                  <a:cubicBezTo>
                    <a:pt x="4131" y="6"/>
                    <a:pt x="4104" y="0"/>
                    <a:pt x="40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983" name="Google Shape;12983;p84"/>
          <p:cNvGrpSpPr/>
          <p:nvPr/>
        </p:nvGrpSpPr>
        <p:grpSpPr>
          <a:xfrm>
            <a:off x="7998559" y="5089799"/>
            <a:ext cx="460899" cy="460899"/>
            <a:chOff x="5998919" y="3817349"/>
            <a:chExt cx="345674" cy="345674"/>
          </a:xfrm>
          <a:solidFill>
            <a:srgbClr val="D2DE00"/>
          </a:solidFill>
        </p:grpSpPr>
        <p:sp>
          <p:nvSpPr>
            <p:cNvPr id="12984" name="Google Shape;12984;p84"/>
            <p:cNvSpPr/>
            <p:nvPr/>
          </p:nvSpPr>
          <p:spPr>
            <a:xfrm>
              <a:off x="5998919" y="3817349"/>
              <a:ext cx="345674" cy="345674"/>
            </a:xfrm>
            <a:custGeom>
              <a:avLst/>
              <a:gdLst/>
              <a:ahLst/>
              <a:cxnLst/>
              <a:rect l="l" t="t" r="r" b="b"/>
              <a:pathLst>
                <a:path w="10860" h="10860" extrusionOk="0">
                  <a:moveTo>
                    <a:pt x="5430" y="334"/>
                  </a:moveTo>
                  <a:cubicBezTo>
                    <a:pt x="8240" y="334"/>
                    <a:pt x="10514" y="2608"/>
                    <a:pt x="10514" y="5430"/>
                  </a:cubicBezTo>
                  <a:cubicBezTo>
                    <a:pt x="10514" y="8240"/>
                    <a:pt x="8240" y="10514"/>
                    <a:pt x="5430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90" y="1"/>
                    <a:pt x="2608" y="560"/>
                    <a:pt x="1584" y="1584"/>
                  </a:cubicBezTo>
                  <a:cubicBezTo>
                    <a:pt x="561" y="2620"/>
                    <a:pt x="1" y="3989"/>
                    <a:pt x="1" y="5430"/>
                  </a:cubicBezTo>
                  <a:cubicBezTo>
                    <a:pt x="1" y="6871"/>
                    <a:pt x="561" y="8240"/>
                    <a:pt x="1584" y="9264"/>
                  </a:cubicBezTo>
                  <a:cubicBezTo>
                    <a:pt x="2620" y="10300"/>
                    <a:pt x="3990" y="10859"/>
                    <a:pt x="5430" y="10859"/>
                  </a:cubicBezTo>
                  <a:cubicBezTo>
                    <a:pt x="6871" y="10859"/>
                    <a:pt x="8240" y="10300"/>
                    <a:pt x="9264" y="9264"/>
                  </a:cubicBezTo>
                  <a:cubicBezTo>
                    <a:pt x="10300" y="8240"/>
                    <a:pt x="10859" y="6871"/>
                    <a:pt x="10859" y="5430"/>
                  </a:cubicBezTo>
                  <a:cubicBezTo>
                    <a:pt x="10859" y="3989"/>
                    <a:pt x="10300" y="2620"/>
                    <a:pt x="9264" y="1584"/>
                  </a:cubicBezTo>
                  <a:cubicBezTo>
                    <a:pt x="8240" y="560"/>
                    <a:pt x="6871" y="1"/>
                    <a:pt x="54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85" name="Google Shape;12985;p84"/>
            <p:cNvSpPr/>
            <p:nvPr/>
          </p:nvSpPr>
          <p:spPr>
            <a:xfrm>
              <a:off x="6051980" y="3874579"/>
              <a:ext cx="240698" cy="231595"/>
            </a:xfrm>
            <a:custGeom>
              <a:avLst/>
              <a:gdLst/>
              <a:ahLst/>
              <a:cxnLst/>
              <a:rect l="l" t="t" r="r" b="b"/>
              <a:pathLst>
                <a:path w="7562" h="7276" extrusionOk="0">
                  <a:moveTo>
                    <a:pt x="1680" y="1"/>
                  </a:moveTo>
                  <a:cubicBezTo>
                    <a:pt x="1263" y="1"/>
                    <a:pt x="870" y="167"/>
                    <a:pt x="596" y="441"/>
                  </a:cubicBezTo>
                  <a:cubicBezTo>
                    <a:pt x="1" y="1036"/>
                    <a:pt x="1" y="2013"/>
                    <a:pt x="572" y="2608"/>
                  </a:cubicBezTo>
                  <a:cubicBezTo>
                    <a:pt x="477" y="2930"/>
                    <a:pt x="418" y="3275"/>
                    <a:pt x="418" y="3632"/>
                  </a:cubicBezTo>
                  <a:cubicBezTo>
                    <a:pt x="418" y="5489"/>
                    <a:pt x="1930" y="7013"/>
                    <a:pt x="3787" y="7013"/>
                  </a:cubicBezTo>
                  <a:cubicBezTo>
                    <a:pt x="4144" y="7013"/>
                    <a:pt x="4489" y="6954"/>
                    <a:pt x="4823" y="6847"/>
                  </a:cubicBezTo>
                  <a:cubicBezTo>
                    <a:pt x="5097" y="7132"/>
                    <a:pt x="5490" y="7275"/>
                    <a:pt x="5894" y="7275"/>
                  </a:cubicBezTo>
                  <a:cubicBezTo>
                    <a:pt x="6311" y="7275"/>
                    <a:pt x="6692" y="7109"/>
                    <a:pt x="6978" y="6835"/>
                  </a:cubicBezTo>
                  <a:cubicBezTo>
                    <a:pt x="7561" y="6239"/>
                    <a:pt x="7561" y="5263"/>
                    <a:pt x="6978" y="4656"/>
                  </a:cubicBezTo>
                  <a:cubicBezTo>
                    <a:pt x="7037" y="4454"/>
                    <a:pt x="7085" y="4239"/>
                    <a:pt x="7109" y="4013"/>
                  </a:cubicBezTo>
                  <a:cubicBezTo>
                    <a:pt x="7121" y="3918"/>
                    <a:pt x="7037" y="3822"/>
                    <a:pt x="6942" y="3822"/>
                  </a:cubicBezTo>
                  <a:cubicBezTo>
                    <a:pt x="6859" y="3822"/>
                    <a:pt x="6787" y="3882"/>
                    <a:pt x="6787" y="3977"/>
                  </a:cubicBezTo>
                  <a:cubicBezTo>
                    <a:pt x="6752" y="4192"/>
                    <a:pt x="6704" y="4418"/>
                    <a:pt x="6633" y="4632"/>
                  </a:cubicBezTo>
                  <a:cubicBezTo>
                    <a:pt x="6609" y="4692"/>
                    <a:pt x="6633" y="4763"/>
                    <a:pt x="6680" y="4811"/>
                  </a:cubicBezTo>
                  <a:lnTo>
                    <a:pt x="6740" y="4870"/>
                  </a:lnTo>
                  <a:cubicBezTo>
                    <a:pt x="7204" y="5323"/>
                    <a:pt x="7204" y="6097"/>
                    <a:pt x="6740" y="6561"/>
                  </a:cubicBezTo>
                  <a:cubicBezTo>
                    <a:pt x="6514" y="6787"/>
                    <a:pt x="6204" y="6918"/>
                    <a:pt x="5894" y="6918"/>
                  </a:cubicBezTo>
                  <a:cubicBezTo>
                    <a:pt x="5561" y="6918"/>
                    <a:pt x="5251" y="6787"/>
                    <a:pt x="5025" y="6549"/>
                  </a:cubicBezTo>
                  <a:lnTo>
                    <a:pt x="4978" y="6501"/>
                  </a:lnTo>
                  <a:cubicBezTo>
                    <a:pt x="4954" y="6478"/>
                    <a:pt x="4906" y="6454"/>
                    <a:pt x="4859" y="6454"/>
                  </a:cubicBezTo>
                  <a:cubicBezTo>
                    <a:pt x="4847" y="6454"/>
                    <a:pt x="4823" y="6454"/>
                    <a:pt x="4799" y="6478"/>
                  </a:cubicBezTo>
                  <a:cubicBezTo>
                    <a:pt x="4466" y="6597"/>
                    <a:pt x="4108" y="6656"/>
                    <a:pt x="3751" y="6656"/>
                  </a:cubicBezTo>
                  <a:cubicBezTo>
                    <a:pt x="2084" y="6620"/>
                    <a:pt x="739" y="5251"/>
                    <a:pt x="751" y="3584"/>
                  </a:cubicBezTo>
                  <a:cubicBezTo>
                    <a:pt x="751" y="3239"/>
                    <a:pt x="810" y="2918"/>
                    <a:pt x="929" y="2608"/>
                  </a:cubicBezTo>
                  <a:cubicBezTo>
                    <a:pt x="965" y="2549"/>
                    <a:pt x="929" y="2465"/>
                    <a:pt x="894" y="2429"/>
                  </a:cubicBezTo>
                  <a:lnTo>
                    <a:pt x="834" y="2370"/>
                  </a:lnTo>
                  <a:cubicBezTo>
                    <a:pt x="370" y="1906"/>
                    <a:pt x="370" y="1132"/>
                    <a:pt x="834" y="667"/>
                  </a:cubicBezTo>
                  <a:cubicBezTo>
                    <a:pt x="1049" y="441"/>
                    <a:pt x="1370" y="310"/>
                    <a:pt x="1680" y="310"/>
                  </a:cubicBezTo>
                  <a:cubicBezTo>
                    <a:pt x="2001" y="310"/>
                    <a:pt x="2323" y="441"/>
                    <a:pt x="2537" y="679"/>
                  </a:cubicBezTo>
                  <a:lnTo>
                    <a:pt x="2584" y="727"/>
                  </a:lnTo>
                  <a:cubicBezTo>
                    <a:pt x="2621" y="763"/>
                    <a:pt x="2671" y="779"/>
                    <a:pt x="2719" y="779"/>
                  </a:cubicBezTo>
                  <a:cubicBezTo>
                    <a:pt x="2734" y="779"/>
                    <a:pt x="2749" y="777"/>
                    <a:pt x="2763" y="774"/>
                  </a:cubicBezTo>
                  <a:cubicBezTo>
                    <a:pt x="3096" y="655"/>
                    <a:pt x="3430" y="596"/>
                    <a:pt x="3775" y="596"/>
                  </a:cubicBezTo>
                  <a:cubicBezTo>
                    <a:pt x="5299" y="596"/>
                    <a:pt x="6561" y="1727"/>
                    <a:pt x="6787" y="3203"/>
                  </a:cubicBezTo>
                  <a:cubicBezTo>
                    <a:pt x="6799" y="3287"/>
                    <a:pt x="6871" y="3346"/>
                    <a:pt x="6942" y="3346"/>
                  </a:cubicBezTo>
                  <a:cubicBezTo>
                    <a:pt x="7049" y="3346"/>
                    <a:pt x="7121" y="3263"/>
                    <a:pt x="7109" y="3156"/>
                  </a:cubicBezTo>
                  <a:cubicBezTo>
                    <a:pt x="6871" y="1513"/>
                    <a:pt x="5478" y="263"/>
                    <a:pt x="3775" y="263"/>
                  </a:cubicBezTo>
                  <a:cubicBezTo>
                    <a:pt x="3418" y="263"/>
                    <a:pt x="3073" y="322"/>
                    <a:pt x="2751" y="429"/>
                  </a:cubicBezTo>
                  <a:cubicBezTo>
                    <a:pt x="2465" y="143"/>
                    <a:pt x="2084" y="1"/>
                    <a:pt x="168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86" name="Google Shape;12986;p84"/>
            <p:cNvSpPr/>
            <p:nvPr/>
          </p:nvSpPr>
          <p:spPr>
            <a:xfrm>
              <a:off x="6116786" y="3928404"/>
              <a:ext cx="109941" cy="123946"/>
            </a:xfrm>
            <a:custGeom>
              <a:avLst/>
              <a:gdLst/>
              <a:ahLst/>
              <a:cxnLst/>
              <a:rect l="l" t="t" r="r" b="b"/>
              <a:pathLst>
                <a:path w="3454" h="3894" extrusionOk="0">
                  <a:moveTo>
                    <a:pt x="2322" y="1131"/>
                  </a:moveTo>
                  <a:cubicBezTo>
                    <a:pt x="2334" y="1227"/>
                    <a:pt x="2382" y="1310"/>
                    <a:pt x="2442" y="1393"/>
                  </a:cubicBezTo>
                  <a:cubicBezTo>
                    <a:pt x="2346" y="1369"/>
                    <a:pt x="2263" y="1369"/>
                    <a:pt x="2180" y="1369"/>
                  </a:cubicBezTo>
                  <a:lnTo>
                    <a:pt x="1275" y="1369"/>
                  </a:lnTo>
                  <a:cubicBezTo>
                    <a:pt x="1215" y="1369"/>
                    <a:pt x="1156" y="1334"/>
                    <a:pt x="1156" y="1250"/>
                  </a:cubicBezTo>
                  <a:cubicBezTo>
                    <a:pt x="1156" y="1191"/>
                    <a:pt x="1203" y="1131"/>
                    <a:pt x="1275" y="1131"/>
                  </a:cubicBezTo>
                  <a:close/>
                  <a:moveTo>
                    <a:pt x="1013" y="2489"/>
                  </a:moveTo>
                  <a:lnTo>
                    <a:pt x="1013" y="2489"/>
                  </a:lnTo>
                  <a:cubicBezTo>
                    <a:pt x="1096" y="2501"/>
                    <a:pt x="1191" y="2501"/>
                    <a:pt x="1263" y="2501"/>
                  </a:cubicBezTo>
                  <a:lnTo>
                    <a:pt x="2168" y="2501"/>
                  </a:lnTo>
                  <a:cubicBezTo>
                    <a:pt x="2227" y="2501"/>
                    <a:pt x="2287" y="2548"/>
                    <a:pt x="2287" y="2620"/>
                  </a:cubicBezTo>
                  <a:cubicBezTo>
                    <a:pt x="2287" y="2691"/>
                    <a:pt x="2251" y="2739"/>
                    <a:pt x="2168" y="2739"/>
                  </a:cubicBezTo>
                  <a:lnTo>
                    <a:pt x="1132" y="2739"/>
                  </a:lnTo>
                  <a:cubicBezTo>
                    <a:pt x="1120" y="2655"/>
                    <a:pt x="1072" y="2560"/>
                    <a:pt x="1013" y="2489"/>
                  </a:cubicBezTo>
                  <a:close/>
                  <a:moveTo>
                    <a:pt x="1275" y="0"/>
                  </a:moveTo>
                  <a:cubicBezTo>
                    <a:pt x="572" y="0"/>
                    <a:pt x="13" y="560"/>
                    <a:pt x="1" y="1250"/>
                  </a:cubicBezTo>
                  <a:cubicBezTo>
                    <a:pt x="1" y="1691"/>
                    <a:pt x="203" y="2072"/>
                    <a:pt x="537" y="2298"/>
                  </a:cubicBezTo>
                  <a:cubicBezTo>
                    <a:pt x="239" y="2310"/>
                    <a:pt x="1" y="2560"/>
                    <a:pt x="1" y="2858"/>
                  </a:cubicBezTo>
                  <a:cubicBezTo>
                    <a:pt x="1" y="3429"/>
                    <a:pt x="453" y="3894"/>
                    <a:pt x="1025" y="3894"/>
                  </a:cubicBezTo>
                  <a:lnTo>
                    <a:pt x="2144" y="3894"/>
                  </a:lnTo>
                  <a:cubicBezTo>
                    <a:pt x="2846" y="3894"/>
                    <a:pt x="3406" y="3334"/>
                    <a:pt x="3418" y="2643"/>
                  </a:cubicBezTo>
                  <a:cubicBezTo>
                    <a:pt x="3454" y="2203"/>
                    <a:pt x="3227" y="1822"/>
                    <a:pt x="2906" y="1596"/>
                  </a:cubicBezTo>
                  <a:cubicBezTo>
                    <a:pt x="3204" y="1584"/>
                    <a:pt x="3442" y="1334"/>
                    <a:pt x="3442" y="1036"/>
                  </a:cubicBezTo>
                  <a:cubicBezTo>
                    <a:pt x="3442" y="465"/>
                    <a:pt x="2977" y="0"/>
                    <a:pt x="2406" y="0"/>
                  </a:cubicBezTo>
                  <a:lnTo>
                    <a:pt x="2203" y="0"/>
                  </a:lnTo>
                  <a:cubicBezTo>
                    <a:pt x="2108" y="0"/>
                    <a:pt x="2025" y="84"/>
                    <a:pt x="2025" y="179"/>
                  </a:cubicBezTo>
                  <a:cubicBezTo>
                    <a:pt x="2025" y="274"/>
                    <a:pt x="2096" y="357"/>
                    <a:pt x="2203" y="357"/>
                  </a:cubicBezTo>
                  <a:lnTo>
                    <a:pt x="2406" y="357"/>
                  </a:lnTo>
                  <a:cubicBezTo>
                    <a:pt x="2775" y="357"/>
                    <a:pt x="3096" y="655"/>
                    <a:pt x="3096" y="1036"/>
                  </a:cubicBezTo>
                  <a:cubicBezTo>
                    <a:pt x="3096" y="1167"/>
                    <a:pt x="3001" y="1274"/>
                    <a:pt x="2870" y="1274"/>
                  </a:cubicBezTo>
                  <a:cubicBezTo>
                    <a:pt x="2739" y="1274"/>
                    <a:pt x="2632" y="1167"/>
                    <a:pt x="2632" y="1048"/>
                  </a:cubicBezTo>
                  <a:cubicBezTo>
                    <a:pt x="2632" y="917"/>
                    <a:pt x="2525" y="822"/>
                    <a:pt x="2394" y="822"/>
                  </a:cubicBezTo>
                  <a:lnTo>
                    <a:pt x="1263" y="822"/>
                  </a:lnTo>
                  <a:cubicBezTo>
                    <a:pt x="1013" y="822"/>
                    <a:pt x="798" y="1012"/>
                    <a:pt x="798" y="1274"/>
                  </a:cubicBezTo>
                  <a:cubicBezTo>
                    <a:pt x="787" y="1524"/>
                    <a:pt x="1001" y="1750"/>
                    <a:pt x="1263" y="1750"/>
                  </a:cubicBezTo>
                  <a:lnTo>
                    <a:pt x="2156" y="1750"/>
                  </a:lnTo>
                  <a:cubicBezTo>
                    <a:pt x="2668" y="1750"/>
                    <a:pt x="3084" y="2131"/>
                    <a:pt x="3096" y="2643"/>
                  </a:cubicBezTo>
                  <a:cubicBezTo>
                    <a:pt x="3108" y="3155"/>
                    <a:pt x="2692" y="3572"/>
                    <a:pt x="2192" y="3572"/>
                  </a:cubicBezTo>
                  <a:lnTo>
                    <a:pt x="1037" y="3572"/>
                  </a:lnTo>
                  <a:cubicBezTo>
                    <a:pt x="668" y="3572"/>
                    <a:pt x="358" y="3274"/>
                    <a:pt x="358" y="2905"/>
                  </a:cubicBezTo>
                  <a:cubicBezTo>
                    <a:pt x="358" y="2774"/>
                    <a:pt x="441" y="2667"/>
                    <a:pt x="584" y="2667"/>
                  </a:cubicBezTo>
                  <a:cubicBezTo>
                    <a:pt x="715" y="2667"/>
                    <a:pt x="822" y="2774"/>
                    <a:pt x="822" y="2893"/>
                  </a:cubicBezTo>
                  <a:cubicBezTo>
                    <a:pt x="822" y="3024"/>
                    <a:pt x="918" y="3120"/>
                    <a:pt x="1060" y="3120"/>
                  </a:cubicBezTo>
                  <a:lnTo>
                    <a:pt x="2180" y="3120"/>
                  </a:lnTo>
                  <a:cubicBezTo>
                    <a:pt x="2442" y="3120"/>
                    <a:pt x="2644" y="2917"/>
                    <a:pt x="2644" y="2667"/>
                  </a:cubicBezTo>
                  <a:cubicBezTo>
                    <a:pt x="2656" y="2417"/>
                    <a:pt x="2453" y="2191"/>
                    <a:pt x="2180" y="2191"/>
                  </a:cubicBezTo>
                  <a:lnTo>
                    <a:pt x="1287" y="2191"/>
                  </a:lnTo>
                  <a:cubicBezTo>
                    <a:pt x="787" y="2191"/>
                    <a:pt x="370" y="1810"/>
                    <a:pt x="358" y="1298"/>
                  </a:cubicBezTo>
                  <a:cubicBezTo>
                    <a:pt x="346" y="774"/>
                    <a:pt x="763" y="357"/>
                    <a:pt x="1263" y="357"/>
                  </a:cubicBezTo>
                  <a:lnTo>
                    <a:pt x="1346" y="357"/>
                  </a:lnTo>
                  <a:cubicBezTo>
                    <a:pt x="1441" y="357"/>
                    <a:pt x="1525" y="286"/>
                    <a:pt x="1525" y="179"/>
                  </a:cubicBezTo>
                  <a:cubicBezTo>
                    <a:pt x="1525" y="96"/>
                    <a:pt x="1453" y="0"/>
                    <a:pt x="13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987" name="Google Shape;12987;p84"/>
          <p:cNvGrpSpPr/>
          <p:nvPr/>
        </p:nvGrpSpPr>
        <p:grpSpPr>
          <a:xfrm>
            <a:off x="5601930" y="5089799"/>
            <a:ext cx="461365" cy="460899"/>
            <a:chOff x="4201447" y="3817349"/>
            <a:chExt cx="346024" cy="345674"/>
          </a:xfrm>
          <a:solidFill>
            <a:srgbClr val="D2DE00"/>
          </a:solidFill>
        </p:grpSpPr>
        <p:sp>
          <p:nvSpPr>
            <p:cNvPr id="12988" name="Google Shape;12988;p84"/>
            <p:cNvSpPr/>
            <p:nvPr/>
          </p:nvSpPr>
          <p:spPr>
            <a:xfrm>
              <a:off x="4201447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52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89" name="Google Shape;12989;p84"/>
            <p:cNvSpPr/>
            <p:nvPr/>
          </p:nvSpPr>
          <p:spPr>
            <a:xfrm>
              <a:off x="4271569" y="3904531"/>
              <a:ext cx="227394" cy="185728"/>
            </a:xfrm>
            <a:custGeom>
              <a:avLst/>
              <a:gdLst/>
              <a:ahLst/>
              <a:cxnLst/>
              <a:rect l="l" t="t" r="r" b="b"/>
              <a:pathLst>
                <a:path w="7144" h="5835" extrusionOk="0">
                  <a:moveTo>
                    <a:pt x="4620" y="0"/>
                  </a:moveTo>
                  <a:cubicBezTo>
                    <a:pt x="3727" y="0"/>
                    <a:pt x="2977" y="691"/>
                    <a:pt x="2905" y="1572"/>
                  </a:cubicBezTo>
                  <a:cubicBezTo>
                    <a:pt x="2727" y="1548"/>
                    <a:pt x="2358" y="1441"/>
                    <a:pt x="2262" y="1405"/>
                  </a:cubicBezTo>
                  <a:cubicBezTo>
                    <a:pt x="1643" y="1203"/>
                    <a:pt x="1072" y="810"/>
                    <a:pt x="631" y="322"/>
                  </a:cubicBezTo>
                  <a:cubicBezTo>
                    <a:pt x="596" y="298"/>
                    <a:pt x="572" y="274"/>
                    <a:pt x="524" y="262"/>
                  </a:cubicBezTo>
                  <a:cubicBezTo>
                    <a:pt x="517" y="261"/>
                    <a:pt x="509" y="260"/>
                    <a:pt x="501" y="260"/>
                  </a:cubicBezTo>
                  <a:cubicBezTo>
                    <a:pt x="436" y="260"/>
                    <a:pt x="367" y="304"/>
                    <a:pt x="346" y="357"/>
                  </a:cubicBezTo>
                  <a:cubicBezTo>
                    <a:pt x="238" y="572"/>
                    <a:pt x="179" y="810"/>
                    <a:pt x="179" y="1048"/>
                  </a:cubicBezTo>
                  <a:cubicBezTo>
                    <a:pt x="179" y="1393"/>
                    <a:pt x="286" y="1727"/>
                    <a:pt x="476" y="1977"/>
                  </a:cubicBezTo>
                  <a:cubicBezTo>
                    <a:pt x="466" y="1975"/>
                    <a:pt x="456" y="1974"/>
                    <a:pt x="446" y="1974"/>
                  </a:cubicBezTo>
                  <a:cubicBezTo>
                    <a:pt x="397" y="1974"/>
                    <a:pt x="349" y="1997"/>
                    <a:pt x="310" y="2036"/>
                  </a:cubicBezTo>
                  <a:cubicBezTo>
                    <a:pt x="286" y="2060"/>
                    <a:pt x="286" y="2108"/>
                    <a:pt x="274" y="2143"/>
                  </a:cubicBezTo>
                  <a:lnTo>
                    <a:pt x="274" y="2203"/>
                  </a:lnTo>
                  <a:cubicBezTo>
                    <a:pt x="274" y="2655"/>
                    <a:pt x="476" y="3072"/>
                    <a:pt x="822" y="3358"/>
                  </a:cubicBezTo>
                  <a:cubicBezTo>
                    <a:pt x="786" y="3370"/>
                    <a:pt x="774" y="3405"/>
                    <a:pt x="762" y="3417"/>
                  </a:cubicBezTo>
                  <a:cubicBezTo>
                    <a:pt x="750" y="3465"/>
                    <a:pt x="727" y="3513"/>
                    <a:pt x="750" y="3548"/>
                  </a:cubicBezTo>
                  <a:cubicBezTo>
                    <a:pt x="893" y="4024"/>
                    <a:pt x="1262" y="4405"/>
                    <a:pt x="1727" y="4548"/>
                  </a:cubicBezTo>
                  <a:cubicBezTo>
                    <a:pt x="1310" y="4798"/>
                    <a:pt x="834" y="4941"/>
                    <a:pt x="334" y="4941"/>
                  </a:cubicBezTo>
                  <a:lnTo>
                    <a:pt x="191" y="4941"/>
                  </a:lnTo>
                  <a:cubicBezTo>
                    <a:pt x="107" y="4941"/>
                    <a:pt x="36" y="5001"/>
                    <a:pt x="12" y="5084"/>
                  </a:cubicBezTo>
                  <a:cubicBezTo>
                    <a:pt x="0" y="5156"/>
                    <a:pt x="48" y="5239"/>
                    <a:pt x="107" y="5263"/>
                  </a:cubicBezTo>
                  <a:cubicBezTo>
                    <a:pt x="727" y="5632"/>
                    <a:pt x="1465" y="5834"/>
                    <a:pt x="2191" y="5834"/>
                  </a:cubicBezTo>
                  <a:cubicBezTo>
                    <a:pt x="3072" y="5834"/>
                    <a:pt x="3905" y="5560"/>
                    <a:pt x="4596" y="5060"/>
                  </a:cubicBezTo>
                  <a:cubicBezTo>
                    <a:pt x="4691" y="5001"/>
                    <a:pt x="4691" y="4858"/>
                    <a:pt x="4620" y="4786"/>
                  </a:cubicBezTo>
                  <a:cubicBezTo>
                    <a:pt x="4587" y="4754"/>
                    <a:pt x="4544" y="4735"/>
                    <a:pt x="4499" y="4735"/>
                  </a:cubicBezTo>
                  <a:cubicBezTo>
                    <a:pt x="4463" y="4735"/>
                    <a:pt x="4426" y="4748"/>
                    <a:pt x="4394" y="4775"/>
                  </a:cubicBezTo>
                  <a:cubicBezTo>
                    <a:pt x="3763" y="5215"/>
                    <a:pt x="3013" y="5489"/>
                    <a:pt x="2191" y="5489"/>
                  </a:cubicBezTo>
                  <a:cubicBezTo>
                    <a:pt x="1727" y="5489"/>
                    <a:pt x="1262" y="5394"/>
                    <a:pt x="846" y="5239"/>
                  </a:cubicBezTo>
                  <a:cubicBezTo>
                    <a:pt x="1369" y="5144"/>
                    <a:pt x="1846" y="4917"/>
                    <a:pt x="2262" y="4584"/>
                  </a:cubicBezTo>
                  <a:cubicBezTo>
                    <a:pt x="2310" y="4536"/>
                    <a:pt x="2334" y="4477"/>
                    <a:pt x="2322" y="4417"/>
                  </a:cubicBezTo>
                  <a:cubicBezTo>
                    <a:pt x="2310" y="4346"/>
                    <a:pt x="2239" y="4286"/>
                    <a:pt x="2155" y="4286"/>
                  </a:cubicBezTo>
                  <a:cubicBezTo>
                    <a:pt x="1739" y="4263"/>
                    <a:pt x="1369" y="4048"/>
                    <a:pt x="1167" y="3691"/>
                  </a:cubicBezTo>
                  <a:cubicBezTo>
                    <a:pt x="1250" y="3691"/>
                    <a:pt x="1358" y="3667"/>
                    <a:pt x="1441" y="3643"/>
                  </a:cubicBezTo>
                  <a:cubicBezTo>
                    <a:pt x="1524" y="3632"/>
                    <a:pt x="1584" y="3572"/>
                    <a:pt x="1584" y="3489"/>
                  </a:cubicBezTo>
                  <a:cubicBezTo>
                    <a:pt x="1596" y="3405"/>
                    <a:pt x="1536" y="3334"/>
                    <a:pt x="1441" y="3298"/>
                  </a:cubicBezTo>
                  <a:cubicBezTo>
                    <a:pt x="1000" y="3191"/>
                    <a:pt x="667" y="2822"/>
                    <a:pt x="596" y="2381"/>
                  </a:cubicBezTo>
                  <a:lnTo>
                    <a:pt x="596" y="2381"/>
                  </a:lnTo>
                  <a:cubicBezTo>
                    <a:pt x="727" y="2405"/>
                    <a:pt x="869" y="2417"/>
                    <a:pt x="1000" y="2417"/>
                  </a:cubicBezTo>
                  <a:cubicBezTo>
                    <a:pt x="1084" y="2417"/>
                    <a:pt x="1143" y="2358"/>
                    <a:pt x="1167" y="2274"/>
                  </a:cubicBezTo>
                  <a:cubicBezTo>
                    <a:pt x="1179" y="2203"/>
                    <a:pt x="1131" y="2143"/>
                    <a:pt x="1072" y="2108"/>
                  </a:cubicBezTo>
                  <a:cubicBezTo>
                    <a:pt x="703" y="1881"/>
                    <a:pt x="476" y="1488"/>
                    <a:pt x="476" y="1048"/>
                  </a:cubicBezTo>
                  <a:cubicBezTo>
                    <a:pt x="476" y="953"/>
                    <a:pt x="488" y="846"/>
                    <a:pt x="524" y="738"/>
                  </a:cubicBezTo>
                  <a:cubicBezTo>
                    <a:pt x="965" y="1191"/>
                    <a:pt x="1524" y="1524"/>
                    <a:pt x="2120" y="1727"/>
                  </a:cubicBezTo>
                  <a:cubicBezTo>
                    <a:pt x="2120" y="1727"/>
                    <a:pt x="2715" y="1905"/>
                    <a:pt x="2929" y="1917"/>
                  </a:cubicBezTo>
                  <a:lnTo>
                    <a:pt x="3024" y="1917"/>
                  </a:lnTo>
                  <a:cubicBezTo>
                    <a:pt x="3096" y="1917"/>
                    <a:pt x="3167" y="1869"/>
                    <a:pt x="3191" y="1798"/>
                  </a:cubicBezTo>
                  <a:cubicBezTo>
                    <a:pt x="3203" y="1786"/>
                    <a:pt x="3203" y="1750"/>
                    <a:pt x="3203" y="1738"/>
                  </a:cubicBezTo>
                  <a:lnTo>
                    <a:pt x="3203" y="1703"/>
                  </a:lnTo>
                  <a:cubicBezTo>
                    <a:pt x="3203" y="953"/>
                    <a:pt x="3810" y="334"/>
                    <a:pt x="4572" y="334"/>
                  </a:cubicBezTo>
                  <a:cubicBezTo>
                    <a:pt x="4941" y="334"/>
                    <a:pt x="5287" y="488"/>
                    <a:pt x="5549" y="750"/>
                  </a:cubicBezTo>
                  <a:cubicBezTo>
                    <a:pt x="5585" y="787"/>
                    <a:pt x="5621" y="802"/>
                    <a:pt x="5663" y="802"/>
                  </a:cubicBezTo>
                  <a:cubicBezTo>
                    <a:pt x="5676" y="802"/>
                    <a:pt x="5689" y="801"/>
                    <a:pt x="5703" y="798"/>
                  </a:cubicBezTo>
                  <a:cubicBezTo>
                    <a:pt x="5882" y="762"/>
                    <a:pt x="6049" y="738"/>
                    <a:pt x="6203" y="679"/>
                  </a:cubicBezTo>
                  <a:lnTo>
                    <a:pt x="6203" y="679"/>
                  </a:lnTo>
                  <a:cubicBezTo>
                    <a:pt x="6120" y="762"/>
                    <a:pt x="6013" y="857"/>
                    <a:pt x="5894" y="917"/>
                  </a:cubicBezTo>
                  <a:cubicBezTo>
                    <a:pt x="5822" y="965"/>
                    <a:pt x="5787" y="1048"/>
                    <a:pt x="5822" y="1143"/>
                  </a:cubicBezTo>
                  <a:cubicBezTo>
                    <a:pt x="5846" y="1203"/>
                    <a:pt x="5930" y="1250"/>
                    <a:pt x="6001" y="1250"/>
                  </a:cubicBezTo>
                  <a:cubicBezTo>
                    <a:pt x="6144" y="1227"/>
                    <a:pt x="6287" y="1215"/>
                    <a:pt x="6418" y="1167"/>
                  </a:cubicBezTo>
                  <a:lnTo>
                    <a:pt x="6418" y="1167"/>
                  </a:lnTo>
                  <a:cubicBezTo>
                    <a:pt x="6299" y="1286"/>
                    <a:pt x="6168" y="1405"/>
                    <a:pt x="6013" y="1512"/>
                  </a:cubicBezTo>
                  <a:cubicBezTo>
                    <a:pt x="5965" y="1548"/>
                    <a:pt x="5941" y="1608"/>
                    <a:pt x="5941" y="1655"/>
                  </a:cubicBezTo>
                  <a:lnTo>
                    <a:pt x="5941" y="1679"/>
                  </a:lnTo>
                  <a:lnTo>
                    <a:pt x="5941" y="1703"/>
                  </a:lnTo>
                  <a:lnTo>
                    <a:pt x="5941" y="1727"/>
                  </a:lnTo>
                  <a:cubicBezTo>
                    <a:pt x="5941" y="2691"/>
                    <a:pt x="5572" y="3572"/>
                    <a:pt x="4977" y="4227"/>
                  </a:cubicBezTo>
                  <a:cubicBezTo>
                    <a:pt x="4918" y="4298"/>
                    <a:pt x="4918" y="4405"/>
                    <a:pt x="4977" y="4465"/>
                  </a:cubicBezTo>
                  <a:cubicBezTo>
                    <a:pt x="5011" y="4499"/>
                    <a:pt x="5053" y="4514"/>
                    <a:pt x="5096" y="4514"/>
                  </a:cubicBezTo>
                  <a:cubicBezTo>
                    <a:pt x="5143" y="4514"/>
                    <a:pt x="5190" y="4496"/>
                    <a:pt x="5227" y="4465"/>
                  </a:cubicBezTo>
                  <a:cubicBezTo>
                    <a:pt x="5894" y="3715"/>
                    <a:pt x="6263" y="2762"/>
                    <a:pt x="6287" y="1750"/>
                  </a:cubicBezTo>
                  <a:cubicBezTo>
                    <a:pt x="6596" y="1524"/>
                    <a:pt x="6846" y="1250"/>
                    <a:pt x="7061" y="917"/>
                  </a:cubicBezTo>
                  <a:cubicBezTo>
                    <a:pt x="7144" y="857"/>
                    <a:pt x="7132" y="750"/>
                    <a:pt x="7061" y="715"/>
                  </a:cubicBezTo>
                  <a:cubicBezTo>
                    <a:pt x="7029" y="683"/>
                    <a:pt x="6987" y="667"/>
                    <a:pt x="6937" y="667"/>
                  </a:cubicBezTo>
                  <a:cubicBezTo>
                    <a:pt x="6912" y="667"/>
                    <a:pt x="6886" y="671"/>
                    <a:pt x="6858" y="679"/>
                  </a:cubicBezTo>
                  <a:cubicBezTo>
                    <a:pt x="6775" y="726"/>
                    <a:pt x="6680" y="750"/>
                    <a:pt x="6596" y="786"/>
                  </a:cubicBezTo>
                  <a:cubicBezTo>
                    <a:pt x="6680" y="667"/>
                    <a:pt x="6763" y="512"/>
                    <a:pt x="6823" y="369"/>
                  </a:cubicBezTo>
                  <a:cubicBezTo>
                    <a:pt x="6834" y="310"/>
                    <a:pt x="6834" y="238"/>
                    <a:pt x="6787" y="191"/>
                  </a:cubicBezTo>
                  <a:cubicBezTo>
                    <a:pt x="6750" y="153"/>
                    <a:pt x="6703" y="135"/>
                    <a:pt x="6659" y="135"/>
                  </a:cubicBezTo>
                  <a:cubicBezTo>
                    <a:pt x="6632" y="135"/>
                    <a:pt x="6607" y="142"/>
                    <a:pt x="6584" y="155"/>
                  </a:cubicBezTo>
                  <a:cubicBezTo>
                    <a:pt x="6322" y="310"/>
                    <a:pt x="6061" y="393"/>
                    <a:pt x="5775" y="441"/>
                  </a:cubicBezTo>
                  <a:cubicBezTo>
                    <a:pt x="5465" y="143"/>
                    <a:pt x="5048" y="0"/>
                    <a:pt x="462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990" name="Google Shape;12990;p84"/>
          <p:cNvGrpSpPr/>
          <p:nvPr/>
        </p:nvGrpSpPr>
        <p:grpSpPr>
          <a:xfrm>
            <a:off x="6201226" y="5089799"/>
            <a:ext cx="461365" cy="460899"/>
            <a:chOff x="4650919" y="3817349"/>
            <a:chExt cx="346024" cy="345674"/>
          </a:xfrm>
          <a:solidFill>
            <a:srgbClr val="D2DE00"/>
          </a:solidFill>
        </p:grpSpPr>
        <p:sp>
          <p:nvSpPr>
            <p:cNvPr id="12991" name="Google Shape;12991;p84"/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92" name="Google Shape;12992;p84"/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93" name="Google Shape;12993;p84"/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994" name="Google Shape;12994;p84"/>
          <p:cNvGrpSpPr/>
          <p:nvPr/>
        </p:nvGrpSpPr>
        <p:grpSpPr>
          <a:xfrm>
            <a:off x="7399815" y="5089799"/>
            <a:ext cx="460856" cy="460899"/>
            <a:chOff x="5549861" y="3817349"/>
            <a:chExt cx="345642" cy="345674"/>
          </a:xfrm>
          <a:solidFill>
            <a:srgbClr val="D2DE00"/>
          </a:solidFill>
        </p:grpSpPr>
        <p:sp>
          <p:nvSpPr>
            <p:cNvPr id="12995" name="Google Shape;12995;p84"/>
            <p:cNvSpPr/>
            <p:nvPr/>
          </p:nvSpPr>
          <p:spPr>
            <a:xfrm>
              <a:off x="5549861" y="3817349"/>
              <a:ext cx="345642" cy="345674"/>
            </a:xfrm>
            <a:custGeom>
              <a:avLst/>
              <a:gdLst/>
              <a:ahLst/>
              <a:cxnLst/>
              <a:rect l="l" t="t" r="r" b="b"/>
              <a:pathLst>
                <a:path w="10859" h="10860" extrusionOk="0">
                  <a:moveTo>
                    <a:pt x="5429" y="334"/>
                  </a:moveTo>
                  <a:cubicBezTo>
                    <a:pt x="8239" y="334"/>
                    <a:pt x="10513" y="2608"/>
                    <a:pt x="10513" y="5430"/>
                  </a:cubicBezTo>
                  <a:cubicBezTo>
                    <a:pt x="10513" y="8240"/>
                    <a:pt x="8227" y="10514"/>
                    <a:pt x="5429" y="10514"/>
                  </a:cubicBezTo>
                  <a:cubicBezTo>
                    <a:pt x="2619" y="10514"/>
                    <a:pt x="333" y="8240"/>
                    <a:pt x="333" y="5430"/>
                  </a:cubicBezTo>
                  <a:cubicBezTo>
                    <a:pt x="333" y="2608"/>
                    <a:pt x="2619" y="334"/>
                    <a:pt x="5429" y="334"/>
                  </a:cubicBezTo>
                  <a:close/>
                  <a:moveTo>
                    <a:pt x="5429" y="1"/>
                  </a:moveTo>
                  <a:cubicBezTo>
                    <a:pt x="3989" y="1"/>
                    <a:pt x="2619" y="560"/>
                    <a:pt x="1584" y="1584"/>
                  </a:cubicBezTo>
                  <a:cubicBezTo>
                    <a:pt x="560" y="2620"/>
                    <a:pt x="0" y="3989"/>
                    <a:pt x="0" y="5430"/>
                  </a:cubicBezTo>
                  <a:cubicBezTo>
                    <a:pt x="0" y="6871"/>
                    <a:pt x="560" y="8240"/>
                    <a:pt x="1584" y="9264"/>
                  </a:cubicBezTo>
                  <a:cubicBezTo>
                    <a:pt x="2619" y="10300"/>
                    <a:pt x="3989" y="10859"/>
                    <a:pt x="5429" y="10859"/>
                  </a:cubicBezTo>
                  <a:cubicBezTo>
                    <a:pt x="6870" y="10859"/>
                    <a:pt x="8239" y="10300"/>
                    <a:pt x="9263" y="9264"/>
                  </a:cubicBezTo>
                  <a:cubicBezTo>
                    <a:pt x="10299" y="8240"/>
                    <a:pt x="10859" y="6871"/>
                    <a:pt x="10859" y="5430"/>
                  </a:cubicBezTo>
                  <a:cubicBezTo>
                    <a:pt x="10859" y="3989"/>
                    <a:pt x="10299" y="2620"/>
                    <a:pt x="9263" y="1584"/>
                  </a:cubicBezTo>
                  <a:cubicBezTo>
                    <a:pt x="8239" y="560"/>
                    <a:pt x="6870" y="1"/>
                    <a:pt x="542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96" name="Google Shape;12996;p84"/>
            <p:cNvSpPr/>
            <p:nvPr/>
          </p:nvSpPr>
          <p:spPr>
            <a:xfrm>
              <a:off x="5590763" y="3890208"/>
              <a:ext cx="262661" cy="200052"/>
            </a:xfrm>
            <a:custGeom>
              <a:avLst/>
              <a:gdLst/>
              <a:ahLst/>
              <a:cxnLst/>
              <a:rect l="l" t="t" r="r" b="b"/>
              <a:pathLst>
                <a:path w="8252" h="6285" extrusionOk="0">
                  <a:moveTo>
                    <a:pt x="4123" y="1"/>
                  </a:moveTo>
                  <a:cubicBezTo>
                    <a:pt x="3010" y="1"/>
                    <a:pt x="1900" y="63"/>
                    <a:pt x="799" y="188"/>
                  </a:cubicBezTo>
                  <a:cubicBezTo>
                    <a:pt x="513" y="224"/>
                    <a:pt x="287" y="450"/>
                    <a:pt x="239" y="712"/>
                  </a:cubicBezTo>
                  <a:cubicBezTo>
                    <a:pt x="1" y="2319"/>
                    <a:pt x="1" y="3963"/>
                    <a:pt x="239" y="5570"/>
                  </a:cubicBezTo>
                  <a:cubicBezTo>
                    <a:pt x="287" y="5844"/>
                    <a:pt x="513" y="6058"/>
                    <a:pt x="799" y="6082"/>
                  </a:cubicBezTo>
                  <a:cubicBezTo>
                    <a:pt x="1894" y="6201"/>
                    <a:pt x="3013" y="6284"/>
                    <a:pt x="4132" y="6284"/>
                  </a:cubicBezTo>
                  <a:cubicBezTo>
                    <a:pt x="4609" y="6284"/>
                    <a:pt x="5085" y="6260"/>
                    <a:pt x="5561" y="6249"/>
                  </a:cubicBezTo>
                  <a:cubicBezTo>
                    <a:pt x="5644" y="6249"/>
                    <a:pt x="5716" y="6177"/>
                    <a:pt x="5716" y="6070"/>
                  </a:cubicBezTo>
                  <a:cubicBezTo>
                    <a:pt x="5716" y="5963"/>
                    <a:pt x="5633" y="5891"/>
                    <a:pt x="5537" y="5891"/>
                  </a:cubicBezTo>
                  <a:cubicBezTo>
                    <a:pt x="5051" y="5914"/>
                    <a:pt x="4564" y="5925"/>
                    <a:pt x="4076" y="5925"/>
                  </a:cubicBezTo>
                  <a:cubicBezTo>
                    <a:pt x="2998" y="5925"/>
                    <a:pt x="1916" y="5868"/>
                    <a:pt x="834" y="5737"/>
                  </a:cubicBezTo>
                  <a:cubicBezTo>
                    <a:pt x="715" y="5725"/>
                    <a:pt x="620" y="5641"/>
                    <a:pt x="596" y="5498"/>
                  </a:cubicBezTo>
                  <a:cubicBezTo>
                    <a:pt x="382" y="3927"/>
                    <a:pt x="382" y="2319"/>
                    <a:pt x="596" y="736"/>
                  </a:cubicBezTo>
                  <a:cubicBezTo>
                    <a:pt x="620" y="617"/>
                    <a:pt x="715" y="522"/>
                    <a:pt x="834" y="498"/>
                  </a:cubicBezTo>
                  <a:cubicBezTo>
                    <a:pt x="1942" y="379"/>
                    <a:pt x="3037" y="319"/>
                    <a:pt x="4144" y="319"/>
                  </a:cubicBezTo>
                  <a:cubicBezTo>
                    <a:pt x="5240" y="319"/>
                    <a:pt x="6347" y="379"/>
                    <a:pt x="7442" y="498"/>
                  </a:cubicBezTo>
                  <a:cubicBezTo>
                    <a:pt x="7561" y="522"/>
                    <a:pt x="7669" y="605"/>
                    <a:pt x="7680" y="736"/>
                  </a:cubicBezTo>
                  <a:cubicBezTo>
                    <a:pt x="7907" y="2319"/>
                    <a:pt x="7907" y="3927"/>
                    <a:pt x="7680" y="5498"/>
                  </a:cubicBezTo>
                  <a:cubicBezTo>
                    <a:pt x="7669" y="5617"/>
                    <a:pt x="7561" y="5725"/>
                    <a:pt x="7442" y="5737"/>
                  </a:cubicBezTo>
                  <a:cubicBezTo>
                    <a:pt x="7085" y="5784"/>
                    <a:pt x="6752" y="5820"/>
                    <a:pt x="6395" y="5844"/>
                  </a:cubicBezTo>
                  <a:cubicBezTo>
                    <a:pt x="6299" y="5844"/>
                    <a:pt x="6228" y="5927"/>
                    <a:pt x="6228" y="6010"/>
                  </a:cubicBezTo>
                  <a:cubicBezTo>
                    <a:pt x="6228" y="6110"/>
                    <a:pt x="6299" y="6178"/>
                    <a:pt x="6386" y="6178"/>
                  </a:cubicBezTo>
                  <a:cubicBezTo>
                    <a:pt x="6393" y="6178"/>
                    <a:pt x="6399" y="6178"/>
                    <a:pt x="6406" y="6177"/>
                  </a:cubicBezTo>
                  <a:cubicBezTo>
                    <a:pt x="6764" y="6141"/>
                    <a:pt x="7121" y="6118"/>
                    <a:pt x="7478" y="6070"/>
                  </a:cubicBezTo>
                  <a:cubicBezTo>
                    <a:pt x="7764" y="6034"/>
                    <a:pt x="7978" y="5820"/>
                    <a:pt x="8026" y="5546"/>
                  </a:cubicBezTo>
                  <a:cubicBezTo>
                    <a:pt x="8252" y="3963"/>
                    <a:pt x="8252" y="2319"/>
                    <a:pt x="8014" y="712"/>
                  </a:cubicBezTo>
                  <a:cubicBezTo>
                    <a:pt x="7966" y="426"/>
                    <a:pt x="7740" y="224"/>
                    <a:pt x="7466" y="188"/>
                  </a:cubicBezTo>
                  <a:cubicBezTo>
                    <a:pt x="6353" y="63"/>
                    <a:pt x="5237" y="1"/>
                    <a:pt x="412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97" name="Google Shape;12997;p84"/>
            <p:cNvSpPr/>
            <p:nvPr/>
          </p:nvSpPr>
          <p:spPr>
            <a:xfrm>
              <a:off x="5680587" y="3935024"/>
              <a:ext cx="105389" cy="110514"/>
            </a:xfrm>
            <a:custGeom>
              <a:avLst/>
              <a:gdLst/>
              <a:ahLst/>
              <a:cxnLst/>
              <a:rect l="l" t="t" r="r" b="b"/>
              <a:pathLst>
                <a:path w="3311" h="3472" extrusionOk="0">
                  <a:moveTo>
                    <a:pt x="334" y="447"/>
                  </a:moveTo>
                  <a:lnTo>
                    <a:pt x="2763" y="1733"/>
                  </a:lnTo>
                  <a:lnTo>
                    <a:pt x="334" y="3007"/>
                  </a:lnTo>
                  <a:lnTo>
                    <a:pt x="334" y="447"/>
                  </a:lnTo>
                  <a:close/>
                  <a:moveTo>
                    <a:pt x="163" y="1"/>
                  </a:moveTo>
                  <a:cubicBezTo>
                    <a:pt x="135" y="1"/>
                    <a:pt x="108" y="7"/>
                    <a:pt x="84" y="18"/>
                  </a:cubicBezTo>
                  <a:cubicBezTo>
                    <a:pt x="36" y="54"/>
                    <a:pt x="1" y="114"/>
                    <a:pt x="1" y="173"/>
                  </a:cubicBezTo>
                  <a:lnTo>
                    <a:pt x="1" y="3293"/>
                  </a:lnTo>
                  <a:cubicBezTo>
                    <a:pt x="1" y="3352"/>
                    <a:pt x="24" y="3412"/>
                    <a:pt x="84" y="3447"/>
                  </a:cubicBezTo>
                  <a:cubicBezTo>
                    <a:pt x="120" y="3459"/>
                    <a:pt x="144" y="3471"/>
                    <a:pt x="179" y="3471"/>
                  </a:cubicBezTo>
                  <a:cubicBezTo>
                    <a:pt x="203" y="3471"/>
                    <a:pt x="239" y="3471"/>
                    <a:pt x="251" y="3459"/>
                  </a:cubicBezTo>
                  <a:lnTo>
                    <a:pt x="3227" y="1900"/>
                  </a:lnTo>
                  <a:cubicBezTo>
                    <a:pt x="3287" y="1864"/>
                    <a:pt x="3311" y="1804"/>
                    <a:pt x="3311" y="1745"/>
                  </a:cubicBezTo>
                  <a:cubicBezTo>
                    <a:pt x="3311" y="1673"/>
                    <a:pt x="3287" y="1614"/>
                    <a:pt x="3227" y="1578"/>
                  </a:cubicBezTo>
                  <a:lnTo>
                    <a:pt x="251" y="18"/>
                  </a:lnTo>
                  <a:cubicBezTo>
                    <a:pt x="221" y="7"/>
                    <a:pt x="191" y="1"/>
                    <a:pt x="1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998" name="Google Shape;12998;p84"/>
          <p:cNvGrpSpPr/>
          <p:nvPr/>
        </p:nvGrpSpPr>
        <p:grpSpPr>
          <a:xfrm>
            <a:off x="1741928" y="4530439"/>
            <a:ext cx="489673" cy="359807"/>
            <a:chOff x="1306445" y="3397829"/>
            <a:chExt cx="367255" cy="269855"/>
          </a:xfrm>
          <a:solidFill>
            <a:srgbClr val="D2DE00"/>
          </a:solidFill>
        </p:grpSpPr>
        <p:sp>
          <p:nvSpPr>
            <p:cNvPr id="12999" name="Google Shape;12999;p84"/>
            <p:cNvSpPr/>
            <p:nvPr/>
          </p:nvSpPr>
          <p:spPr>
            <a:xfrm>
              <a:off x="1588395" y="3513054"/>
              <a:ext cx="45517" cy="16297"/>
            </a:xfrm>
            <a:custGeom>
              <a:avLst/>
              <a:gdLst/>
              <a:ahLst/>
              <a:cxnLst/>
              <a:rect l="l" t="t" r="r" b="b"/>
              <a:pathLst>
                <a:path w="1430" h="512" extrusionOk="0">
                  <a:moveTo>
                    <a:pt x="168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cubicBezTo>
                    <a:pt x="358" y="333"/>
                    <a:pt x="906" y="357"/>
                    <a:pt x="1180" y="488"/>
                  </a:cubicBezTo>
                  <a:cubicBezTo>
                    <a:pt x="1204" y="512"/>
                    <a:pt x="1227" y="512"/>
                    <a:pt x="1251" y="512"/>
                  </a:cubicBezTo>
                  <a:cubicBezTo>
                    <a:pt x="1311" y="512"/>
                    <a:pt x="1370" y="476"/>
                    <a:pt x="1406" y="417"/>
                  </a:cubicBezTo>
                  <a:cubicBezTo>
                    <a:pt x="1430" y="333"/>
                    <a:pt x="1406" y="226"/>
                    <a:pt x="1323" y="191"/>
                  </a:cubicBezTo>
                  <a:cubicBezTo>
                    <a:pt x="942" y="0"/>
                    <a:pt x="191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00" name="Google Shape;13000;p84"/>
            <p:cNvSpPr/>
            <p:nvPr/>
          </p:nvSpPr>
          <p:spPr>
            <a:xfrm>
              <a:off x="1306445" y="3397829"/>
              <a:ext cx="367255" cy="269091"/>
            </a:xfrm>
            <a:custGeom>
              <a:avLst/>
              <a:gdLst/>
              <a:ahLst/>
              <a:cxnLst/>
              <a:rect l="l" t="t" r="r" b="b"/>
              <a:pathLst>
                <a:path w="11538" h="8454" extrusionOk="0">
                  <a:moveTo>
                    <a:pt x="7573" y="334"/>
                  </a:moveTo>
                  <a:lnTo>
                    <a:pt x="7573" y="1965"/>
                  </a:lnTo>
                  <a:cubicBezTo>
                    <a:pt x="7573" y="2227"/>
                    <a:pt x="7525" y="2465"/>
                    <a:pt x="7418" y="2679"/>
                  </a:cubicBezTo>
                  <a:cubicBezTo>
                    <a:pt x="7395" y="2715"/>
                    <a:pt x="7395" y="2727"/>
                    <a:pt x="7395" y="2763"/>
                  </a:cubicBezTo>
                  <a:lnTo>
                    <a:pt x="7395" y="3239"/>
                  </a:lnTo>
                  <a:cubicBezTo>
                    <a:pt x="7395" y="3691"/>
                    <a:pt x="7216" y="4108"/>
                    <a:pt x="6883" y="4442"/>
                  </a:cubicBezTo>
                  <a:cubicBezTo>
                    <a:pt x="6835" y="4489"/>
                    <a:pt x="6787" y="4513"/>
                    <a:pt x="6740" y="4549"/>
                  </a:cubicBezTo>
                  <a:cubicBezTo>
                    <a:pt x="6466" y="4759"/>
                    <a:pt x="6137" y="4876"/>
                    <a:pt x="5785" y="4876"/>
                  </a:cubicBezTo>
                  <a:cubicBezTo>
                    <a:pt x="5739" y="4876"/>
                    <a:pt x="5692" y="4874"/>
                    <a:pt x="5644" y="4870"/>
                  </a:cubicBezTo>
                  <a:cubicBezTo>
                    <a:pt x="4787" y="4823"/>
                    <a:pt x="4108" y="4072"/>
                    <a:pt x="4108" y="3180"/>
                  </a:cubicBezTo>
                  <a:lnTo>
                    <a:pt x="4108" y="2763"/>
                  </a:lnTo>
                  <a:cubicBezTo>
                    <a:pt x="4108" y="2727"/>
                    <a:pt x="4108" y="2715"/>
                    <a:pt x="4096" y="2679"/>
                  </a:cubicBezTo>
                  <a:cubicBezTo>
                    <a:pt x="3989" y="2465"/>
                    <a:pt x="3930" y="2227"/>
                    <a:pt x="3930" y="1965"/>
                  </a:cubicBezTo>
                  <a:lnTo>
                    <a:pt x="3930" y="1608"/>
                  </a:lnTo>
                  <a:cubicBezTo>
                    <a:pt x="3930" y="917"/>
                    <a:pt x="4513" y="334"/>
                    <a:pt x="5216" y="334"/>
                  </a:cubicBezTo>
                  <a:close/>
                  <a:moveTo>
                    <a:pt x="1763" y="3025"/>
                  </a:moveTo>
                  <a:cubicBezTo>
                    <a:pt x="2049" y="3025"/>
                    <a:pt x="2311" y="3144"/>
                    <a:pt x="2525" y="3358"/>
                  </a:cubicBezTo>
                  <a:cubicBezTo>
                    <a:pt x="2715" y="3561"/>
                    <a:pt x="2846" y="3846"/>
                    <a:pt x="2858" y="4144"/>
                  </a:cubicBezTo>
                  <a:cubicBezTo>
                    <a:pt x="2858" y="4227"/>
                    <a:pt x="2882" y="4346"/>
                    <a:pt x="2882" y="4465"/>
                  </a:cubicBezTo>
                  <a:lnTo>
                    <a:pt x="2882" y="4501"/>
                  </a:lnTo>
                  <a:cubicBezTo>
                    <a:pt x="2703" y="4215"/>
                    <a:pt x="2406" y="4013"/>
                    <a:pt x="2049" y="3894"/>
                  </a:cubicBezTo>
                  <a:cubicBezTo>
                    <a:pt x="1703" y="3787"/>
                    <a:pt x="1406" y="3787"/>
                    <a:pt x="1406" y="3787"/>
                  </a:cubicBezTo>
                  <a:cubicBezTo>
                    <a:pt x="1358" y="3787"/>
                    <a:pt x="1310" y="3799"/>
                    <a:pt x="1287" y="3834"/>
                  </a:cubicBezTo>
                  <a:lnTo>
                    <a:pt x="977" y="4144"/>
                  </a:lnTo>
                  <a:cubicBezTo>
                    <a:pt x="918" y="4215"/>
                    <a:pt x="918" y="4323"/>
                    <a:pt x="977" y="4382"/>
                  </a:cubicBezTo>
                  <a:cubicBezTo>
                    <a:pt x="1013" y="4412"/>
                    <a:pt x="1057" y="4427"/>
                    <a:pt x="1101" y="4427"/>
                  </a:cubicBezTo>
                  <a:cubicBezTo>
                    <a:pt x="1144" y="4427"/>
                    <a:pt x="1185" y="4412"/>
                    <a:pt x="1215" y="4382"/>
                  </a:cubicBezTo>
                  <a:lnTo>
                    <a:pt x="1465" y="4108"/>
                  </a:lnTo>
                  <a:cubicBezTo>
                    <a:pt x="1691" y="4132"/>
                    <a:pt x="2382" y="4203"/>
                    <a:pt x="2668" y="4811"/>
                  </a:cubicBezTo>
                  <a:cubicBezTo>
                    <a:pt x="2596" y="5275"/>
                    <a:pt x="2215" y="5596"/>
                    <a:pt x="1763" y="5596"/>
                  </a:cubicBezTo>
                  <a:cubicBezTo>
                    <a:pt x="1251" y="5596"/>
                    <a:pt x="834" y="5180"/>
                    <a:pt x="834" y="4680"/>
                  </a:cubicBezTo>
                  <a:cubicBezTo>
                    <a:pt x="834" y="4584"/>
                    <a:pt x="763" y="4513"/>
                    <a:pt x="679" y="4513"/>
                  </a:cubicBezTo>
                  <a:lnTo>
                    <a:pt x="644" y="4513"/>
                  </a:lnTo>
                  <a:lnTo>
                    <a:pt x="644" y="4465"/>
                  </a:lnTo>
                  <a:cubicBezTo>
                    <a:pt x="644" y="4346"/>
                    <a:pt x="644" y="4251"/>
                    <a:pt x="656" y="4144"/>
                  </a:cubicBezTo>
                  <a:cubicBezTo>
                    <a:pt x="679" y="3846"/>
                    <a:pt x="810" y="3561"/>
                    <a:pt x="1001" y="3358"/>
                  </a:cubicBezTo>
                  <a:cubicBezTo>
                    <a:pt x="1215" y="3144"/>
                    <a:pt x="1477" y="3025"/>
                    <a:pt x="1763" y="3025"/>
                  </a:cubicBezTo>
                  <a:close/>
                  <a:moveTo>
                    <a:pt x="10657" y="3025"/>
                  </a:moveTo>
                  <a:lnTo>
                    <a:pt x="10657" y="3727"/>
                  </a:lnTo>
                  <a:cubicBezTo>
                    <a:pt x="10657" y="3846"/>
                    <a:pt x="10633" y="3953"/>
                    <a:pt x="10585" y="4049"/>
                  </a:cubicBezTo>
                  <a:lnTo>
                    <a:pt x="10502" y="4251"/>
                  </a:lnTo>
                  <a:cubicBezTo>
                    <a:pt x="10478" y="4275"/>
                    <a:pt x="10478" y="4287"/>
                    <a:pt x="10478" y="4323"/>
                  </a:cubicBezTo>
                  <a:lnTo>
                    <a:pt x="10478" y="4680"/>
                  </a:lnTo>
                  <a:cubicBezTo>
                    <a:pt x="10478" y="4930"/>
                    <a:pt x="10383" y="5168"/>
                    <a:pt x="10204" y="5346"/>
                  </a:cubicBezTo>
                  <a:cubicBezTo>
                    <a:pt x="10044" y="5507"/>
                    <a:pt x="9835" y="5600"/>
                    <a:pt x="9605" y="5600"/>
                  </a:cubicBezTo>
                  <a:cubicBezTo>
                    <a:pt x="9579" y="5600"/>
                    <a:pt x="9552" y="5599"/>
                    <a:pt x="9526" y="5596"/>
                  </a:cubicBezTo>
                  <a:cubicBezTo>
                    <a:pt x="9038" y="5585"/>
                    <a:pt x="8633" y="5156"/>
                    <a:pt x="8633" y="4632"/>
                  </a:cubicBezTo>
                  <a:lnTo>
                    <a:pt x="8633" y="4323"/>
                  </a:lnTo>
                  <a:cubicBezTo>
                    <a:pt x="8633" y="4287"/>
                    <a:pt x="8633" y="4263"/>
                    <a:pt x="8621" y="4251"/>
                  </a:cubicBezTo>
                  <a:lnTo>
                    <a:pt x="8514" y="4037"/>
                  </a:lnTo>
                  <a:cubicBezTo>
                    <a:pt x="8466" y="3965"/>
                    <a:pt x="8454" y="3870"/>
                    <a:pt x="8454" y="3787"/>
                  </a:cubicBezTo>
                  <a:lnTo>
                    <a:pt x="8454" y="3775"/>
                  </a:lnTo>
                  <a:cubicBezTo>
                    <a:pt x="8454" y="3370"/>
                    <a:pt x="8788" y="3025"/>
                    <a:pt x="9204" y="3025"/>
                  </a:cubicBezTo>
                  <a:close/>
                  <a:moveTo>
                    <a:pt x="584" y="5180"/>
                  </a:moveTo>
                  <a:cubicBezTo>
                    <a:pt x="679" y="5406"/>
                    <a:pt x="834" y="5596"/>
                    <a:pt x="1037" y="5739"/>
                  </a:cubicBezTo>
                  <a:lnTo>
                    <a:pt x="1037" y="5925"/>
                  </a:lnTo>
                  <a:lnTo>
                    <a:pt x="1037" y="5925"/>
                  </a:lnTo>
                  <a:cubicBezTo>
                    <a:pt x="723" y="5807"/>
                    <a:pt x="571" y="5655"/>
                    <a:pt x="501" y="5585"/>
                  </a:cubicBezTo>
                  <a:cubicBezTo>
                    <a:pt x="537" y="5466"/>
                    <a:pt x="572" y="5335"/>
                    <a:pt x="584" y="5180"/>
                  </a:cubicBezTo>
                  <a:close/>
                  <a:moveTo>
                    <a:pt x="2918" y="5168"/>
                  </a:moveTo>
                  <a:cubicBezTo>
                    <a:pt x="2942" y="5323"/>
                    <a:pt x="2965" y="5454"/>
                    <a:pt x="3013" y="5573"/>
                  </a:cubicBezTo>
                  <a:cubicBezTo>
                    <a:pt x="2953" y="5656"/>
                    <a:pt x="2787" y="5811"/>
                    <a:pt x="2477" y="5930"/>
                  </a:cubicBezTo>
                  <a:lnTo>
                    <a:pt x="2477" y="5716"/>
                  </a:lnTo>
                  <a:cubicBezTo>
                    <a:pt x="2668" y="5585"/>
                    <a:pt x="2834" y="5394"/>
                    <a:pt x="2918" y="5168"/>
                  </a:cubicBezTo>
                  <a:close/>
                  <a:moveTo>
                    <a:pt x="6668" y="4989"/>
                  </a:moveTo>
                  <a:lnTo>
                    <a:pt x="6668" y="5299"/>
                  </a:lnTo>
                  <a:lnTo>
                    <a:pt x="5751" y="5930"/>
                  </a:lnTo>
                  <a:lnTo>
                    <a:pt x="4823" y="5299"/>
                  </a:lnTo>
                  <a:lnTo>
                    <a:pt x="4823" y="4989"/>
                  </a:lnTo>
                  <a:cubicBezTo>
                    <a:pt x="5061" y="5120"/>
                    <a:pt x="5335" y="5204"/>
                    <a:pt x="5620" y="5215"/>
                  </a:cubicBezTo>
                  <a:lnTo>
                    <a:pt x="5751" y="5215"/>
                  </a:lnTo>
                  <a:cubicBezTo>
                    <a:pt x="6073" y="5215"/>
                    <a:pt x="6394" y="5144"/>
                    <a:pt x="6668" y="4989"/>
                  </a:cubicBezTo>
                  <a:close/>
                  <a:moveTo>
                    <a:pt x="9942" y="5882"/>
                  </a:moveTo>
                  <a:lnTo>
                    <a:pt x="9942" y="5954"/>
                  </a:lnTo>
                  <a:cubicBezTo>
                    <a:pt x="9942" y="5989"/>
                    <a:pt x="9942" y="6025"/>
                    <a:pt x="9966" y="6061"/>
                  </a:cubicBezTo>
                  <a:lnTo>
                    <a:pt x="9561" y="6454"/>
                  </a:lnTo>
                  <a:lnTo>
                    <a:pt x="9169" y="6061"/>
                  </a:lnTo>
                  <a:cubicBezTo>
                    <a:pt x="9169" y="6025"/>
                    <a:pt x="9192" y="6001"/>
                    <a:pt x="9192" y="5954"/>
                  </a:cubicBezTo>
                  <a:lnTo>
                    <a:pt x="9192" y="5882"/>
                  </a:lnTo>
                  <a:cubicBezTo>
                    <a:pt x="9288" y="5918"/>
                    <a:pt x="9407" y="5942"/>
                    <a:pt x="9526" y="5942"/>
                  </a:cubicBezTo>
                  <a:lnTo>
                    <a:pt x="9573" y="5942"/>
                  </a:lnTo>
                  <a:cubicBezTo>
                    <a:pt x="9704" y="5942"/>
                    <a:pt x="9823" y="5930"/>
                    <a:pt x="9942" y="5882"/>
                  </a:cubicBezTo>
                  <a:close/>
                  <a:moveTo>
                    <a:pt x="2120" y="5882"/>
                  </a:moveTo>
                  <a:lnTo>
                    <a:pt x="2120" y="6061"/>
                  </a:lnTo>
                  <a:cubicBezTo>
                    <a:pt x="2120" y="6120"/>
                    <a:pt x="2132" y="6180"/>
                    <a:pt x="2168" y="6228"/>
                  </a:cubicBezTo>
                  <a:lnTo>
                    <a:pt x="2013" y="6394"/>
                  </a:lnTo>
                  <a:cubicBezTo>
                    <a:pt x="1941" y="6460"/>
                    <a:pt x="1849" y="6492"/>
                    <a:pt x="1755" y="6492"/>
                  </a:cubicBezTo>
                  <a:cubicBezTo>
                    <a:pt x="1662" y="6492"/>
                    <a:pt x="1566" y="6460"/>
                    <a:pt x="1489" y="6394"/>
                  </a:cubicBezTo>
                  <a:lnTo>
                    <a:pt x="1322" y="6239"/>
                  </a:lnTo>
                  <a:cubicBezTo>
                    <a:pt x="1358" y="6192"/>
                    <a:pt x="1370" y="6132"/>
                    <a:pt x="1370" y="6073"/>
                  </a:cubicBezTo>
                  <a:lnTo>
                    <a:pt x="1370" y="5882"/>
                  </a:lnTo>
                  <a:cubicBezTo>
                    <a:pt x="1489" y="5918"/>
                    <a:pt x="1608" y="5942"/>
                    <a:pt x="1751" y="5942"/>
                  </a:cubicBezTo>
                  <a:cubicBezTo>
                    <a:pt x="1882" y="5942"/>
                    <a:pt x="2001" y="5930"/>
                    <a:pt x="2120" y="5882"/>
                  </a:cubicBezTo>
                  <a:close/>
                  <a:moveTo>
                    <a:pt x="4692" y="5620"/>
                  </a:moveTo>
                  <a:lnTo>
                    <a:pt x="5490" y="6168"/>
                  </a:lnTo>
                  <a:lnTo>
                    <a:pt x="5061" y="6585"/>
                  </a:lnTo>
                  <a:lnTo>
                    <a:pt x="5049" y="6585"/>
                  </a:lnTo>
                  <a:lnTo>
                    <a:pt x="4525" y="5799"/>
                  </a:lnTo>
                  <a:lnTo>
                    <a:pt x="4692" y="5620"/>
                  </a:lnTo>
                  <a:close/>
                  <a:moveTo>
                    <a:pt x="6823" y="5596"/>
                  </a:moveTo>
                  <a:lnTo>
                    <a:pt x="6978" y="5775"/>
                  </a:lnTo>
                  <a:lnTo>
                    <a:pt x="6466" y="6585"/>
                  </a:lnTo>
                  <a:lnTo>
                    <a:pt x="6442" y="6585"/>
                  </a:lnTo>
                  <a:lnTo>
                    <a:pt x="6013" y="6156"/>
                  </a:lnTo>
                  <a:lnTo>
                    <a:pt x="6823" y="5596"/>
                  </a:lnTo>
                  <a:close/>
                  <a:moveTo>
                    <a:pt x="5251" y="1"/>
                  </a:moveTo>
                  <a:cubicBezTo>
                    <a:pt x="4358" y="1"/>
                    <a:pt x="3632" y="739"/>
                    <a:pt x="3632" y="1632"/>
                  </a:cubicBezTo>
                  <a:lnTo>
                    <a:pt x="3632" y="1989"/>
                  </a:lnTo>
                  <a:cubicBezTo>
                    <a:pt x="3632" y="2263"/>
                    <a:pt x="3692" y="2548"/>
                    <a:pt x="3811" y="2799"/>
                  </a:cubicBezTo>
                  <a:lnTo>
                    <a:pt x="3811" y="3191"/>
                  </a:lnTo>
                  <a:cubicBezTo>
                    <a:pt x="3811" y="3834"/>
                    <a:pt x="4096" y="4394"/>
                    <a:pt x="4537" y="4763"/>
                  </a:cubicBezTo>
                  <a:lnTo>
                    <a:pt x="4537" y="5335"/>
                  </a:lnTo>
                  <a:lnTo>
                    <a:pt x="4227" y="5656"/>
                  </a:lnTo>
                  <a:cubicBezTo>
                    <a:pt x="4204" y="5692"/>
                    <a:pt x="4180" y="5751"/>
                    <a:pt x="4180" y="5799"/>
                  </a:cubicBezTo>
                  <a:lnTo>
                    <a:pt x="3144" y="6168"/>
                  </a:lnTo>
                  <a:cubicBezTo>
                    <a:pt x="3073" y="6192"/>
                    <a:pt x="2989" y="6228"/>
                    <a:pt x="2930" y="6275"/>
                  </a:cubicBezTo>
                  <a:lnTo>
                    <a:pt x="2775" y="6180"/>
                  </a:lnTo>
                  <a:cubicBezTo>
                    <a:pt x="3263" y="5977"/>
                    <a:pt x="3406" y="5680"/>
                    <a:pt x="3430" y="5656"/>
                  </a:cubicBezTo>
                  <a:cubicBezTo>
                    <a:pt x="3454" y="5620"/>
                    <a:pt x="3454" y="5561"/>
                    <a:pt x="3430" y="5513"/>
                  </a:cubicBezTo>
                  <a:cubicBezTo>
                    <a:pt x="3311" y="5275"/>
                    <a:pt x="3287" y="4811"/>
                    <a:pt x="3275" y="4453"/>
                  </a:cubicBezTo>
                  <a:cubicBezTo>
                    <a:pt x="3275" y="4334"/>
                    <a:pt x="3263" y="4215"/>
                    <a:pt x="3263" y="4132"/>
                  </a:cubicBezTo>
                  <a:cubicBezTo>
                    <a:pt x="3204" y="3310"/>
                    <a:pt x="2596" y="2691"/>
                    <a:pt x="1822" y="2691"/>
                  </a:cubicBezTo>
                  <a:cubicBezTo>
                    <a:pt x="1060" y="2691"/>
                    <a:pt x="429" y="3310"/>
                    <a:pt x="370" y="4132"/>
                  </a:cubicBezTo>
                  <a:cubicBezTo>
                    <a:pt x="370" y="4227"/>
                    <a:pt x="358" y="4334"/>
                    <a:pt x="358" y="4453"/>
                  </a:cubicBezTo>
                  <a:cubicBezTo>
                    <a:pt x="346" y="4811"/>
                    <a:pt x="334" y="5263"/>
                    <a:pt x="215" y="5513"/>
                  </a:cubicBezTo>
                  <a:cubicBezTo>
                    <a:pt x="179" y="5561"/>
                    <a:pt x="179" y="5620"/>
                    <a:pt x="215" y="5656"/>
                  </a:cubicBezTo>
                  <a:cubicBezTo>
                    <a:pt x="215" y="5680"/>
                    <a:pt x="370" y="5977"/>
                    <a:pt x="870" y="6180"/>
                  </a:cubicBezTo>
                  <a:lnTo>
                    <a:pt x="406" y="6406"/>
                  </a:lnTo>
                  <a:cubicBezTo>
                    <a:pt x="167" y="6525"/>
                    <a:pt x="1" y="6775"/>
                    <a:pt x="1" y="7049"/>
                  </a:cubicBezTo>
                  <a:lnTo>
                    <a:pt x="1" y="8299"/>
                  </a:lnTo>
                  <a:cubicBezTo>
                    <a:pt x="1" y="8383"/>
                    <a:pt x="72" y="8454"/>
                    <a:pt x="167" y="8454"/>
                  </a:cubicBezTo>
                  <a:cubicBezTo>
                    <a:pt x="251" y="8454"/>
                    <a:pt x="334" y="8383"/>
                    <a:pt x="334" y="8299"/>
                  </a:cubicBezTo>
                  <a:lnTo>
                    <a:pt x="334" y="7049"/>
                  </a:lnTo>
                  <a:cubicBezTo>
                    <a:pt x="334" y="6894"/>
                    <a:pt x="406" y="6775"/>
                    <a:pt x="537" y="6704"/>
                  </a:cubicBezTo>
                  <a:lnTo>
                    <a:pt x="1108" y="6418"/>
                  </a:lnTo>
                  <a:lnTo>
                    <a:pt x="1299" y="6609"/>
                  </a:lnTo>
                  <a:cubicBezTo>
                    <a:pt x="1429" y="6751"/>
                    <a:pt x="1608" y="6811"/>
                    <a:pt x="1787" y="6811"/>
                  </a:cubicBezTo>
                  <a:cubicBezTo>
                    <a:pt x="1965" y="6811"/>
                    <a:pt x="2144" y="6751"/>
                    <a:pt x="2275" y="6609"/>
                  </a:cubicBezTo>
                  <a:lnTo>
                    <a:pt x="2477" y="6418"/>
                  </a:lnTo>
                  <a:lnTo>
                    <a:pt x="2656" y="6513"/>
                  </a:lnTo>
                  <a:cubicBezTo>
                    <a:pt x="2561" y="6644"/>
                    <a:pt x="2513" y="6811"/>
                    <a:pt x="2513" y="6990"/>
                  </a:cubicBezTo>
                  <a:lnTo>
                    <a:pt x="2513" y="8299"/>
                  </a:lnTo>
                  <a:cubicBezTo>
                    <a:pt x="2513" y="8383"/>
                    <a:pt x="2596" y="8454"/>
                    <a:pt x="2680" y="8454"/>
                  </a:cubicBezTo>
                  <a:cubicBezTo>
                    <a:pt x="2775" y="8454"/>
                    <a:pt x="2846" y="8383"/>
                    <a:pt x="2846" y="8299"/>
                  </a:cubicBezTo>
                  <a:lnTo>
                    <a:pt x="2846" y="6990"/>
                  </a:lnTo>
                  <a:cubicBezTo>
                    <a:pt x="2846" y="6751"/>
                    <a:pt x="2989" y="6537"/>
                    <a:pt x="3215" y="6466"/>
                  </a:cubicBezTo>
                  <a:lnTo>
                    <a:pt x="4323" y="6061"/>
                  </a:lnTo>
                  <a:lnTo>
                    <a:pt x="4775" y="6751"/>
                  </a:lnTo>
                  <a:cubicBezTo>
                    <a:pt x="4835" y="6835"/>
                    <a:pt x="4930" y="6894"/>
                    <a:pt x="5037" y="6894"/>
                  </a:cubicBezTo>
                  <a:lnTo>
                    <a:pt x="5061" y="6894"/>
                  </a:lnTo>
                  <a:cubicBezTo>
                    <a:pt x="5156" y="6894"/>
                    <a:pt x="5239" y="6870"/>
                    <a:pt x="5311" y="6787"/>
                  </a:cubicBezTo>
                  <a:lnTo>
                    <a:pt x="5597" y="6513"/>
                  </a:lnTo>
                  <a:lnTo>
                    <a:pt x="5597" y="8275"/>
                  </a:lnTo>
                  <a:cubicBezTo>
                    <a:pt x="5597" y="8371"/>
                    <a:pt x="5668" y="8442"/>
                    <a:pt x="5763" y="8442"/>
                  </a:cubicBezTo>
                  <a:cubicBezTo>
                    <a:pt x="5847" y="8442"/>
                    <a:pt x="5930" y="8371"/>
                    <a:pt x="5930" y="8275"/>
                  </a:cubicBezTo>
                  <a:lnTo>
                    <a:pt x="5930" y="6513"/>
                  </a:lnTo>
                  <a:lnTo>
                    <a:pt x="6204" y="6787"/>
                  </a:lnTo>
                  <a:cubicBezTo>
                    <a:pt x="6263" y="6847"/>
                    <a:pt x="6359" y="6894"/>
                    <a:pt x="6466" y="6894"/>
                  </a:cubicBezTo>
                  <a:lnTo>
                    <a:pt x="6490" y="6894"/>
                  </a:lnTo>
                  <a:cubicBezTo>
                    <a:pt x="6597" y="6882"/>
                    <a:pt x="6680" y="6835"/>
                    <a:pt x="6740" y="6751"/>
                  </a:cubicBezTo>
                  <a:lnTo>
                    <a:pt x="7204" y="6061"/>
                  </a:lnTo>
                  <a:lnTo>
                    <a:pt x="8311" y="6466"/>
                  </a:lnTo>
                  <a:cubicBezTo>
                    <a:pt x="8526" y="6537"/>
                    <a:pt x="8680" y="6751"/>
                    <a:pt x="8680" y="6990"/>
                  </a:cubicBezTo>
                  <a:lnTo>
                    <a:pt x="8680" y="8299"/>
                  </a:lnTo>
                  <a:cubicBezTo>
                    <a:pt x="8680" y="8383"/>
                    <a:pt x="8752" y="8454"/>
                    <a:pt x="8847" y="8454"/>
                  </a:cubicBezTo>
                  <a:cubicBezTo>
                    <a:pt x="8930" y="8454"/>
                    <a:pt x="9002" y="8383"/>
                    <a:pt x="9002" y="8299"/>
                  </a:cubicBezTo>
                  <a:lnTo>
                    <a:pt x="9002" y="6990"/>
                  </a:lnTo>
                  <a:cubicBezTo>
                    <a:pt x="9002" y="6751"/>
                    <a:pt x="8919" y="6525"/>
                    <a:pt x="8752" y="6358"/>
                  </a:cubicBezTo>
                  <a:lnTo>
                    <a:pt x="8799" y="6347"/>
                  </a:lnTo>
                  <a:cubicBezTo>
                    <a:pt x="8847" y="6335"/>
                    <a:pt x="8907" y="6311"/>
                    <a:pt x="8966" y="6287"/>
                  </a:cubicBezTo>
                  <a:lnTo>
                    <a:pt x="9395" y="6716"/>
                  </a:lnTo>
                  <a:lnTo>
                    <a:pt x="9395" y="8275"/>
                  </a:lnTo>
                  <a:cubicBezTo>
                    <a:pt x="9395" y="8371"/>
                    <a:pt x="9466" y="8442"/>
                    <a:pt x="9561" y="8442"/>
                  </a:cubicBezTo>
                  <a:cubicBezTo>
                    <a:pt x="9645" y="8442"/>
                    <a:pt x="9728" y="8371"/>
                    <a:pt x="9728" y="8275"/>
                  </a:cubicBezTo>
                  <a:lnTo>
                    <a:pt x="9728" y="6716"/>
                  </a:lnTo>
                  <a:lnTo>
                    <a:pt x="10157" y="6287"/>
                  </a:lnTo>
                  <a:cubicBezTo>
                    <a:pt x="10181" y="6299"/>
                    <a:pt x="10204" y="6299"/>
                    <a:pt x="10228" y="6311"/>
                  </a:cubicBezTo>
                  <a:lnTo>
                    <a:pt x="10931" y="6513"/>
                  </a:lnTo>
                  <a:cubicBezTo>
                    <a:pt x="11097" y="6549"/>
                    <a:pt x="11193" y="6704"/>
                    <a:pt x="11193" y="6870"/>
                  </a:cubicBezTo>
                  <a:lnTo>
                    <a:pt x="11193" y="8263"/>
                  </a:lnTo>
                  <a:cubicBezTo>
                    <a:pt x="11193" y="8359"/>
                    <a:pt x="11276" y="8430"/>
                    <a:pt x="11359" y="8430"/>
                  </a:cubicBezTo>
                  <a:cubicBezTo>
                    <a:pt x="11455" y="8430"/>
                    <a:pt x="11526" y="8359"/>
                    <a:pt x="11526" y="8263"/>
                  </a:cubicBezTo>
                  <a:lnTo>
                    <a:pt x="11526" y="6870"/>
                  </a:lnTo>
                  <a:cubicBezTo>
                    <a:pt x="11538" y="6597"/>
                    <a:pt x="11335" y="6311"/>
                    <a:pt x="11014" y="6228"/>
                  </a:cubicBezTo>
                  <a:lnTo>
                    <a:pt x="10323" y="6037"/>
                  </a:lnTo>
                  <a:cubicBezTo>
                    <a:pt x="10288" y="6013"/>
                    <a:pt x="10276" y="6001"/>
                    <a:pt x="10276" y="5954"/>
                  </a:cubicBezTo>
                  <a:lnTo>
                    <a:pt x="10276" y="5716"/>
                  </a:lnTo>
                  <a:cubicBezTo>
                    <a:pt x="10335" y="5680"/>
                    <a:pt x="10383" y="5632"/>
                    <a:pt x="10443" y="5585"/>
                  </a:cubicBezTo>
                  <a:cubicBezTo>
                    <a:pt x="10693" y="5346"/>
                    <a:pt x="10824" y="5025"/>
                    <a:pt x="10824" y="4680"/>
                  </a:cubicBezTo>
                  <a:lnTo>
                    <a:pt x="10824" y="4346"/>
                  </a:lnTo>
                  <a:lnTo>
                    <a:pt x="10895" y="4215"/>
                  </a:lnTo>
                  <a:cubicBezTo>
                    <a:pt x="10978" y="4072"/>
                    <a:pt x="11014" y="3906"/>
                    <a:pt x="11014" y="3739"/>
                  </a:cubicBezTo>
                  <a:lnTo>
                    <a:pt x="11014" y="2858"/>
                  </a:lnTo>
                  <a:cubicBezTo>
                    <a:pt x="11014" y="2775"/>
                    <a:pt x="10943" y="2691"/>
                    <a:pt x="10859" y="2691"/>
                  </a:cubicBezTo>
                  <a:lnTo>
                    <a:pt x="9216" y="2691"/>
                  </a:lnTo>
                  <a:cubicBezTo>
                    <a:pt x="8621" y="2691"/>
                    <a:pt x="8145" y="3180"/>
                    <a:pt x="8145" y="3775"/>
                  </a:cubicBezTo>
                  <a:lnTo>
                    <a:pt x="8145" y="3787"/>
                  </a:lnTo>
                  <a:cubicBezTo>
                    <a:pt x="8145" y="3918"/>
                    <a:pt x="8180" y="4072"/>
                    <a:pt x="8240" y="4192"/>
                  </a:cubicBezTo>
                  <a:lnTo>
                    <a:pt x="8323" y="4370"/>
                  </a:lnTo>
                  <a:lnTo>
                    <a:pt x="8323" y="4644"/>
                  </a:lnTo>
                  <a:cubicBezTo>
                    <a:pt x="8323" y="5096"/>
                    <a:pt x="8549" y="5477"/>
                    <a:pt x="8871" y="5716"/>
                  </a:cubicBezTo>
                  <a:lnTo>
                    <a:pt x="8871" y="5954"/>
                  </a:lnTo>
                  <a:cubicBezTo>
                    <a:pt x="8871" y="6001"/>
                    <a:pt x="8871" y="6013"/>
                    <a:pt x="8740" y="6049"/>
                  </a:cubicBezTo>
                  <a:lnTo>
                    <a:pt x="8395" y="6156"/>
                  </a:lnTo>
                  <a:lnTo>
                    <a:pt x="7418" y="5799"/>
                  </a:lnTo>
                  <a:cubicBezTo>
                    <a:pt x="7418" y="5751"/>
                    <a:pt x="7406" y="5704"/>
                    <a:pt x="7371" y="5656"/>
                  </a:cubicBezTo>
                  <a:lnTo>
                    <a:pt x="7061" y="5335"/>
                  </a:lnTo>
                  <a:lnTo>
                    <a:pt x="7061" y="4787"/>
                  </a:lnTo>
                  <a:cubicBezTo>
                    <a:pt x="7085" y="4751"/>
                    <a:pt x="7121" y="4727"/>
                    <a:pt x="7168" y="4692"/>
                  </a:cubicBezTo>
                  <a:cubicBezTo>
                    <a:pt x="7561" y="4323"/>
                    <a:pt x="7787" y="3787"/>
                    <a:pt x="7787" y="3251"/>
                  </a:cubicBezTo>
                  <a:lnTo>
                    <a:pt x="7787" y="2799"/>
                  </a:lnTo>
                  <a:cubicBezTo>
                    <a:pt x="7906" y="2537"/>
                    <a:pt x="7966" y="2263"/>
                    <a:pt x="7966" y="1989"/>
                  </a:cubicBezTo>
                  <a:lnTo>
                    <a:pt x="7966" y="167"/>
                  </a:lnTo>
                  <a:cubicBezTo>
                    <a:pt x="7966" y="84"/>
                    <a:pt x="7895" y="1"/>
                    <a:pt x="779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01" name="Google Shape;13001;p84"/>
            <p:cNvSpPr/>
            <p:nvPr/>
          </p:nvSpPr>
          <p:spPr>
            <a:xfrm>
              <a:off x="1639960" y="3622549"/>
              <a:ext cx="10631" cy="45135"/>
            </a:xfrm>
            <a:custGeom>
              <a:avLst/>
              <a:gdLst/>
              <a:ahLst/>
              <a:cxnLst/>
              <a:rect l="l" t="t" r="r" b="b"/>
              <a:pathLst>
                <a:path w="334" h="1418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lnTo>
                    <a:pt x="0" y="1251"/>
                  </a:lnTo>
                  <a:cubicBezTo>
                    <a:pt x="0" y="1334"/>
                    <a:pt x="84" y="1418"/>
                    <a:pt x="167" y="1418"/>
                  </a:cubicBezTo>
                  <a:cubicBezTo>
                    <a:pt x="262" y="1418"/>
                    <a:pt x="334" y="1334"/>
                    <a:pt x="334" y="1251"/>
                  </a:cubicBezTo>
                  <a:lnTo>
                    <a:pt x="334" y="168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02" name="Google Shape;13002;p84"/>
            <p:cNvSpPr/>
            <p:nvPr/>
          </p:nvSpPr>
          <p:spPr>
            <a:xfrm>
              <a:off x="1444014" y="3446466"/>
              <a:ext cx="91734" cy="30589"/>
            </a:xfrm>
            <a:custGeom>
              <a:avLst/>
              <a:gdLst/>
              <a:ahLst/>
              <a:cxnLst/>
              <a:rect l="l" t="t" r="r" b="b"/>
              <a:pathLst>
                <a:path w="2882" h="961" extrusionOk="0">
                  <a:moveTo>
                    <a:pt x="1169" y="1"/>
                  </a:moveTo>
                  <a:cubicBezTo>
                    <a:pt x="820" y="1"/>
                    <a:pt x="503" y="37"/>
                    <a:pt x="298" y="68"/>
                  </a:cubicBezTo>
                  <a:cubicBezTo>
                    <a:pt x="120" y="104"/>
                    <a:pt x="1" y="247"/>
                    <a:pt x="1" y="413"/>
                  </a:cubicBezTo>
                  <a:lnTo>
                    <a:pt x="1" y="794"/>
                  </a:lnTo>
                  <a:cubicBezTo>
                    <a:pt x="1" y="890"/>
                    <a:pt x="72" y="961"/>
                    <a:pt x="167" y="961"/>
                  </a:cubicBezTo>
                  <a:cubicBezTo>
                    <a:pt x="251" y="961"/>
                    <a:pt x="322" y="890"/>
                    <a:pt x="322" y="794"/>
                  </a:cubicBezTo>
                  <a:lnTo>
                    <a:pt x="322" y="413"/>
                  </a:lnTo>
                  <a:cubicBezTo>
                    <a:pt x="322" y="413"/>
                    <a:pt x="322" y="401"/>
                    <a:pt x="346" y="401"/>
                  </a:cubicBezTo>
                  <a:cubicBezTo>
                    <a:pt x="514" y="373"/>
                    <a:pt x="820" y="331"/>
                    <a:pt x="1157" y="331"/>
                  </a:cubicBezTo>
                  <a:cubicBezTo>
                    <a:pt x="1250" y="331"/>
                    <a:pt x="1346" y="334"/>
                    <a:pt x="1441" y="342"/>
                  </a:cubicBezTo>
                  <a:cubicBezTo>
                    <a:pt x="1977" y="366"/>
                    <a:pt x="2346" y="497"/>
                    <a:pt x="2584" y="735"/>
                  </a:cubicBezTo>
                  <a:cubicBezTo>
                    <a:pt x="2614" y="765"/>
                    <a:pt x="2659" y="779"/>
                    <a:pt x="2703" y="779"/>
                  </a:cubicBezTo>
                  <a:cubicBezTo>
                    <a:pt x="2748" y="779"/>
                    <a:pt x="2793" y="765"/>
                    <a:pt x="2822" y="735"/>
                  </a:cubicBezTo>
                  <a:cubicBezTo>
                    <a:pt x="2882" y="675"/>
                    <a:pt x="2882" y="556"/>
                    <a:pt x="2822" y="497"/>
                  </a:cubicBezTo>
                  <a:cubicBezTo>
                    <a:pt x="2428" y="102"/>
                    <a:pt x="1753" y="1"/>
                    <a:pt x="116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03" name="Google Shape;13003;p84"/>
            <p:cNvSpPr/>
            <p:nvPr/>
          </p:nvSpPr>
          <p:spPr>
            <a:xfrm>
              <a:off x="1420524" y="3633944"/>
              <a:ext cx="11013" cy="33740"/>
            </a:xfrm>
            <a:custGeom>
              <a:avLst/>
              <a:gdLst/>
              <a:ahLst/>
              <a:cxnLst/>
              <a:rect l="l" t="t" r="r" b="b"/>
              <a:pathLst>
                <a:path w="346" h="1060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893"/>
                  </a:lnTo>
                  <a:cubicBezTo>
                    <a:pt x="1" y="976"/>
                    <a:pt x="84" y="1060"/>
                    <a:pt x="167" y="1060"/>
                  </a:cubicBezTo>
                  <a:cubicBezTo>
                    <a:pt x="262" y="1060"/>
                    <a:pt x="334" y="976"/>
                    <a:pt x="334" y="893"/>
                  </a:cubicBezTo>
                  <a:lnTo>
                    <a:pt x="334" y="167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04" name="Google Shape;13004;p84"/>
            <p:cNvSpPr/>
            <p:nvPr/>
          </p:nvSpPr>
          <p:spPr>
            <a:xfrm>
              <a:off x="1547494" y="3633944"/>
              <a:ext cx="11013" cy="33740"/>
            </a:xfrm>
            <a:custGeom>
              <a:avLst/>
              <a:gdLst/>
              <a:ahLst/>
              <a:cxnLst/>
              <a:rect l="l" t="t" r="r" b="b"/>
              <a:pathLst>
                <a:path w="346" h="1060" extrusionOk="0">
                  <a:moveTo>
                    <a:pt x="167" y="0"/>
                  </a:moveTo>
                  <a:cubicBezTo>
                    <a:pt x="83" y="0"/>
                    <a:pt x="0" y="72"/>
                    <a:pt x="0" y="167"/>
                  </a:cubicBezTo>
                  <a:lnTo>
                    <a:pt x="0" y="893"/>
                  </a:lnTo>
                  <a:cubicBezTo>
                    <a:pt x="0" y="976"/>
                    <a:pt x="83" y="1060"/>
                    <a:pt x="167" y="1060"/>
                  </a:cubicBezTo>
                  <a:cubicBezTo>
                    <a:pt x="262" y="1060"/>
                    <a:pt x="333" y="976"/>
                    <a:pt x="333" y="893"/>
                  </a:cubicBezTo>
                  <a:lnTo>
                    <a:pt x="333" y="167"/>
                  </a:lnTo>
                  <a:cubicBezTo>
                    <a:pt x="345" y="72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005" name="Google Shape;13005;p84"/>
          <p:cNvGrpSpPr/>
          <p:nvPr/>
        </p:nvGrpSpPr>
        <p:grpSpPr>
          <a:xfrm>
            <a:off x="2375090" y="4521867"/>
            <a:ext cx="489673" cy="376485"/>
            <a:chOff x="1781317" y="3391400"/>
            <a:chExt cx="367255" cy="282364"/>
          </a:xfrm>
          <a:solidFill>
            <a:srgbClr val="D2DE00"/>
          </a:solidFill>
        </p:grpSpPr>
        <p:sp>
          <p:nvSpPr>
            <p:cNvPr id="13006" name="Google Shape;13006;p84"/>
            <p:cNvSpPr/>
            <p:nvPr/>
          </p:nvSpPr>
          <p:spPr>
            <a:xfrm>
              <a:off x="1901061" y="3639610"/>
              <a:ext cx="11013" cy="33772"/>
            </a:xfrm>
            <a:custGeom>
              <a:avLst/>
              <a:gdLst/>
              <a:ahLst/>
              <a:cxnLst/>
              <a:rect l="l" t="t" r="r" b="b"/>
              <a:pathLst>
                <a:path w="346" h="106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94"/>
                  </a:lnTo>
                  <a:cubicBezTo>
                    <a:pt x="1" y="977"/>
                    <a:pt x="72" y="1060"/>
                    <a:pt x="167" y="1060"/>
                  </a:cubicBezTo>
                  <a:cubicBezTo>
                    <a:pt x="251" y="1060"/>
                    <a:pt x="334" y="977"/>
                    <a:pt x="334" y="894"/>
                  </a:cubicBezTo>
                  <a:lnTo>
                    <a:pt x="334" y="167"/>
                  </a:lnTo>
                  <a:cubicBezTo>
                    <a:pt x="346" y="72"/>
                    <a:pt x="274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07" name="Google Shape;13007;p84"/>
            <p:cNvSpPr/>
            <p:nvPr/>
          </p:nvSpPr>
          <p:spPr>
            <a:xfrm>
              <a:off x="2016668" y="3639610"/>
              <a:ext cx="10631" cy="33772"/>
            </a:xfrm>
            <a:custGeom>
              <a:avLst/>
              <a:gdLst/>
              <a:ahLst/>
              <a:cxnLst/>
              <a:rect l="l" t="t" r="r" b="b"/>
              <a:pathLst>
                <a:path w="334" h="1061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894"/>
                  </a:lnTo>
                  <a:cubicBezTo>
                    <a:pt x="0" y="977"/>
                    <a:pt x="71" y="1060"/>
                    <a:pt x="167" y="1060"/>
                  </a:cubicBezTo>
                  <a:cubicBezTo>
                    <a:pt x="250" y="1060"/>
                    <a:pt x="333" y="977"/>
                    <a:pt x="333" y="894"/>
                  </a:cubicBezTo>
                  <a:lnTo>
                    <a:pt x="333" y="167"/>
                  </a:lnTo>
                  <a:cubicBezTo>
                    <a:pt x="333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08" name="Google Shape;13008;p84"/>
            <p:cNvSpPr/>
            <p:nvPr/>
          </p:nvSpPr>
          <p:spPr>
            <a:xfrm>
              <a:off x="1820340" y="3518720"/>
              <a:ext cx="46281" cy="16329"/>
            </a:xfrm>
            <a:custGeom>
              <a:avLst/>
              <a:gdLst/>
              <a:ahLst/>
              <a:cxnLst/>
              <a:rect l="l" t="t" r="r" b="b"/>
              <a:pathLst>
                <a:path w="1454" h="513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cubicBezTo>
                    <a:pt x="370" y="334"/>
                    <a:pt x="917" y="358"/>
                    <a:pt x="1179" y="489"/>
                  </a:cubicBezTo>
                  <a:cubicBezTo>
                    <a:pt x="1215" y="513"/>
                    <a:pt x="1227" y="513"/>
                    <a:pt x="1263" y="513"/>
                  </a:cubicBezTo>
                  <a:cubicBezTo>
                    <a:pt x="1310" y="513"/>
                    <a:pt x="1382" y="477"/>
                    <a:pt x="1406" y="417"/>
                  </a:cubicBezTo>
                  <a:cubicBezTo>
                    <a:pt x="1453" y="346"/>
                    <a:pt x="1417" y="239"/>
                    <a:pt x="1334" y="191"/>
                  </a:cubicBezTo>
                  <a:cubicBezTo>
                    <a:pt x="941" y="1"/>
                    <a:pt x="203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09" name="Google Shape;13009;p84"/>
            <p:cNvSpPr/>
            <p:nvPr/>
          </p:nvSpPr>
          <p:spPr>
            <a:xfrm>
              <a:off x="1802898" y="3628247"/>
              <a:ext cx="11045" cy="45135"/>
            </a:xfrm>
            <a:custGeom>
              <a:avLst/>
              <a:gdLst/>
              <a:ahLst/>
              <a:cxnLst/>
              <a:rect l="l" t="t" r="r" b="b"/>
              <a:pathLst>
                <a:path w="347" h="1418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251"/>
                  </a:lnTo>
                  <a:cubicBezTo>
                    <a:pt x="1" y="1334"/>
                    <a:pt x="72" y="1417"/>
                    <a:pt x="168" y="1417"/>
                  </a:cubicBezTo>
                  <a:cubicBezTo>
                    <a:pt x="263" y="1417"/>
                    <a:pt x="334" y="1334"/>
                    <a:pt x="334" y="1251"/>
                  </a:cubicBezTo>
                  <a:lnTo>
                    <a:pt x="334" y="167"/>
                  </a:lnTo>
                  <a:cubicBezTo>
                    <a:pt x="346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10" name="Google Shape;13010;p84"/>
            <p:cNvSpPr/>
            <p:nvPr/>
          </p:nvSpPr>
          <p:spPr>
            <a:xfrm>
              <a:off x="1781317" y="3391400"/>
              <a:ext cx="367255" cy="282364"/>
            </a:xfrm>
            <a:custGeom>
              <a:avLst/>
              <a:gdLst/>
              <a:ahLst/>
              <a:cxnLst/>
              <a:rect l="l" t="t" r="r" b="b"/>
              <a:pathLst>
                <a:path w="11538" h="8871" extrusionOk="0">
                  <a:moveTo>
                    <a:pt x="9728" y="2703"/>
                  </a:moveTo>
                  <a:cubicBezTo>
                    <a:pt x="10049" y="2703"/>
                    <a:pt x="10287" y="2917"/>
                    <a:pt x="10287" y="3167"/>
                  </a:cubicBezTo>
                  <a:lnTo>
                    <a:pt x="10287" y="3203"/>
                  </a:lnTo>
                  <a:cubicBezTo>
                    <a:pt x="10121" y="3120"/>
                    <a:pt x="9930" y="3096"/>
                    <a:pt x="9728" y="3096"/>
                  </a:cubicBezTo>
                  <a:cubicBezTo>
                    <a:pt x="9537" y="3096"/>
                    <a:pt x="9347" y="3143"/>
                    <a:pt x="9180" y="3203"/>
                  </a:cubicBezTo>
                  <a:lnTo>
                    <a:pt x="9180" y="3167"/>
                  </a:lnTo>
                  <a:cubicBezTo>
                    <a:pt x="9180" y="2917"/>
                    <a:pt x="9430" y="2703"/>
                    <a:pt x="9728" y="2703"/>
                  </a:cubicBezTo>
                  <a:close/>
                  <a:moveTo>
                    <a:pt x="9728" y="3405"/>
                  </a:moveTo>
                  <a:cubicBezTo>
                    <a:pt x="10347" y="3405"/>
                    <a:pt x="10835" y="3893"/>
                    <a:pt x="10835" y="4513"/>
                  </a:cubicBezTo>
                  <a:cubicBezTo>
                    <a:pt x="10835" y="4632"/>
                    <a:pt x="10811" y="4751"/>
                    <a:pt x="10775" y="4846"/>
                  </a:cubicBezTo>
                  <a:cubicBezTo>
                    <a:pt x="10299" y="4358"/>
                    <a:pt x="9454" y="4167"/>
                    <a:pt x="9406" y="4167"/>
                  </a:cubicBezTo>
                  <a:cubicBezTo>
                    <a:pt x="9392" y="4160"/>
                    <a:pt x="9377" y="4157"/>
                    <a:pt x="9362" y="4157"/>
                  </a:cubicBezTo>
                  <a:cubicBezTo>
                    <a:pt x="9325" y="4157"/>
                    <a:pt x="9285" y="4174"/>
                    <a:pt x="9251" y="4191"/>
                  </a:cubicBezTo>
                  <a:cubicBezTo>
                    <a:pt x="9216" y="4227"/>
                    <a:pt x="9192" y="4274"/>
                    <a:pt x="9192" y="4334"/>
                  </a:cubicBezTo>
                  <a:cubicBezTo>
                    <a:pt x="9192" y="4334"/>
                    <a:pt x="9180" y="4441"/>
                    <a:pt x="9061" y="4572"/>
                  </a:cubicBezTo>
                  <a:cubicBezTo>
                    <a:pt x="9001" y="4632"/>
                    <a:pt x="9001" y="4751"/>
                    <a:pt x="9061" y="4810"/>
                  </a:cubicBezTo>
                  <a:cubicBezTo>
                    <a:pt x="9091" y="4840"/>
                    <a:pt x="9135" y="4855"/>
                    <a:pt x="9180" y="4855"/>
                  </a:cubicBezTo>
                  <a:cubicBezTo>
                    <a:pt x="9225" y="4855"/>
                    <a:pt x="9269" y="4840"/>
                    <a:pt x="9299" y="4810"/>
                  </a:cubicBezTo>
                  <a:cubicBezTo>
                    <a:pt x="9394" y="4715"/>
                    <a:pt x="9454" y="4608"/>
                    <a:pt x="9478" y="4536"/>
                  </a:cubicBezTo>
                  <a:cubicBezTo>
                    <a:pt x="9763" y="4632"/>
                    <a:pt x="10359" y="4834"/>
                    <a:pt x="10621" y="5203"/>
                  </a:cubicBezTo>
                  <a:cubicBezTo>
                    <a:pt x="10561" y="5668"/>
                    <a:pt x="10192" y="5977"/>
                    <a:pt x="9728" y="5977"/>
                  </a:cubicBezTo>
                  <a:cubicBezTo>
                    <a:pt x="9251" y="5977"/>
                    <a:pt x="8870" y="5620"/>
                    <a:pt x="8823" y="5167"/>
                  </a:cubicBezTo>
                  <a:cubicBezTo>
                    <a:pt x="8823" y="5132"/>
                    <a:pt x="8811" y="5120"/>
                    <a:pt x="8799" y="5084"/>
                  </a:cubicBezTo>
                  <a:cubicBezTo>
                    <a:pt x="8692" y="4906"/>
                    <a:pt x="8632" y="4715"/>
                    <a:pt x="8632" y="4513"/>
                  </a:cubicBezTo>
                  <a:cubicBezTo>
                    <a:pt x="8632" y="3893"/>
                    <a:pt x="9120" y="3405"/>
                    <a:pt x="9728" y="3405"/>
                  </a:cubicBezTo>
                  <a:close/>
                  <a:moveTo>
                    <a:pt x="3048" y="3405"/>
                  </a:moveTo>
                  <a:lnTo>
                    <a:pt x="3048" y="4108"/>
                  </a:lnTo>
                  <a:cubicBezTo>
                    <a:pt x="3048" y="4227"/>
                    <a:pt x="3024" y="4334"/>
                    <a:pt x="2977" y="4429"/>
                  </a:cubicBezTo>
                  <a:lnTo>
                    <a:pt x="2882" y="4608"/>
                  </a:lnTo>
                  <a:cubicBezTo>
                    <a:pt x="2870" y="4644"/>
                    <a:pt x="2870" y="4655"/>
                    <a:pt x="2870" y="4691"/>
                  </a:cubicBezTo>
                  <a:lnTo>
                    <a:pt x="2870" y="5048"/>
                  </a:lnTo>
                  <a:cubicBezTo>
                    <a:pt x="2870" y="5298"/>
                    <a:pt x="2763" y="5537"/>
                    <a:pt x="2584" y="5703"/>
                  </a:cubicBezTo>
                  <a:cubicBezTo>
                    <a:pt x="2413" y="5885"/>
                    <a:pt x="2203" y="5981"/>
                    <a:pt x="1989" y="5981"/>
                  </a:cubicBezTo>
                  <a:cubicBezTo>
                    <a:pt x="1965" y="5981"/>
                    <a:pt x="1941" y="5979"/>
                    <a:pt x="1917" y="5977"/>
                  </a:cubicBezTo>
                  <a:cubicBezTo>
                    <a:pt x="1429" y="5965"/>
                    <a:pt x="1024" y="5537"/>
                    <a:pt x="1024" y="5013"/>
                  </a:cubicBezTo>
                  <a:lnTo>
                    <a:pt x="1024" y="4703"/>
                  </a:lnTo>
                  <a:cubicBezTo>
                    <a:pt x="1024" y="4667"/>
                    <a:pt x="1024" y="4644"/>
                    <a:pt x="1012" y="4632"/>
                  </a:cubicBezTo>
                  <a:lnTo>
                    <a:pt x="905" y="4417"/>
                  </a:lnTo>
                  <a:cubicBezTo>
                    <a:pt x="858" y="4346"/>
                    <a:pt x="846" y="4251"/>
                    <a:pt x="846" y="4167"/>
                  </a:cubicBezTo>
                  <a:lnTo>
                    <a:pt x="846" y="4144"/>
                  </a:lnTo>
                  <a:cubicBezTo>
                    <a:pt x="846" y="3751"/>
                    <a:pt x="1179" y="3405"/>
                    <a:pt x="1596" y="3405"/>
                  </a:cubicBezTo>
                  <a:close/>
                  <a:moveTo>
                    <a:pt x="5763" y="322"/>
                  </a:moveTo>
                  <a:cubicBezTo>
                    <a:pt x="6358" y="322"/>
                    <a:pt x="6870" y="536"/>
                    <a:pt x="7263" y="905"/>
                  </a:cubicBezTo>
                  <a:cubicBezTo>
                    <a:pt x="7668" y="1298"/>
                    <a:pt x="7882" y="1858"/>
                    <a:pt x="7942" y="2524"/>
                  </a:cubicBezTo>
                  <a:cubicBezTo>
                    <a:pt x="8085" y="4346"/>
                    <a:pt x="8227" y="5346"/>
                    <a:pt x="8287" y="5703"/>
                  </a:cubicBezTo>
                  <a:lnTo>
                    <a:pt x="8287" y="5715"/>
                  </a:lnTo>
                  <a:cubicBezTo>
                    <a:pt x="8108" y="5834"/>
                    <a:pt x="7763" y="6025"/>
                    <a:pt x="7215" y="6179"/>
                  </a:cubicBezTo>
                  <a:lnTo>
                    <a:pt x="6930" y="6060"/>
                  </a:lnTo>
                  <a:cubicBezTo>
                    <a:pt x="6858" y="6025"/>
                    <a:pt x="6811" y="5953"/>
                    <a:pt x="6811" y="5882"/>
                  </a:cubicBezTo>
                  <a:lnTo>
                    <a:pt x="6811" y="5298"/>
                  </a:lnTo>
                  <a:cubicBezTo>
                    <a:pt x="7370" y="4941"/>
                    <a:pt x="7727" y="4334"/>
                    <a:pt x="7727" y="3632"/>
                  </a:cubicBezTo>
                  <a:lnTo>
                    <a:pt x="7727" y="3322"/>
                  </a:lnTo>
                  <a:cubicBezTo>
                    <a:pt x="7727" y="3108"/>
                    <a:pt x="7632" y="2917"/>
                    <a:pt x="7489" y="2786"/>
                  </a:cubicBezTo>
                  <a:cubicBezTo>
                    <a:pt x="7144" y="2489"/>
                    <a:pt x="6370" y="1965"/>
                    <a:pt x="5025" y="1834"/>
                  </a:cubicBezTo>
                  <a:cubicBezTo>
                    <a:pt x="5015" y="1831"/>
                    <a:pt x="5005" y="1830"/>
                    <a:pt x="4995" y="1830"/>
                  </a:cubicBezTo>
                  <a:cubicBezTo>
                    <a:pt x="4920" y="1830"/>
                    <a:pt x="4846" y="1903"/>
                    <a:pt x="4846" y="1977"/>
                  </a:cubicBezTo>
                  <a:cubicBezTo>
                    <a:pt x="4834" y="2072"/>
                    <a:pt x="4906" y="2155"/>
                    <a:pt x="5001" y="2155"/>
                  </a:cubicBezTo>
                  <a:cubicBezTo>
                    <a:pt x="6251" y="2274"/>
                    <a:pt x="6954" y="2750"/>
                    <a:pt x="7263" y="3024"/>
                  </a:cubicBezTo>
                  <a:cubicBezTo>
                    <a:pt x="7335" y="3096"/>
                    <a:pt x="7382" y="3179"/>
                    <a:pt x="7382" y="3298"/>
                  </a:cubicBezTo>
                  <a:lnTo>
                    <a:pt x="7382" y="3620"/>
                  </a:lnTo>
                  <a:cubicBezTo>
                    <a:pt x="7382" y="4525"/>
                    <a:pt x="6632" y="5251"/>
                    <a:pt x="5739" y="5251"/>
                  </a:cubicBezTo>
                  <a:cubicBezTo>
                    <a:pt x="4846" y="5251"/>
                    <a:pt x="4108" y="4513"/>
                    <a:pt x="4108" y="3620"/>
                  </a:cubicBezTo>
                  <a:lnTo>
                    <a:pt x="4108" y="3465"/>
                  </a:lnTo>
                  <a:cubicBezTo>
                    <a:pt x="4108" y="3405"/>
                    <a:pt x="4132" y="3346"/>
                    <a:pt x="4191" y="3298"/>
                  </a:cubicBezTo>
                  <a:cubicBezTo>
                    <a:pt x="4406" y="3179"/>
                    <a:pt x="4691" y="2965"/>
                    <a:pt x="4822" y="2572"/>
                  </a:cubicBezTo>
                  <a:cubicBezTo>
                    <a:pt x="4846" y="2489"/>
                    <a:pt x="4810" y="2393"/>
                    <a:pt x="4715" y="2369"/>
                  </a:cubicBezTo>
                  <a:cubicBezTo>
                    <a:pt x="4696" y="2361"/>
                    <a:pt x="4676" y="2357"/>
                    <a:pt x="4657" y="2357"/>
                  </a:cubicBezTo>
                  <a:cubicBezTo>
                    <a:pt x="4592" y="2357"/>
                    <a:pt x="4531" y="2401"/>
                    <a:pt x="4513" y="2465"/>
                  </a:cubicBezTo>
                  <a:cubicBezTo>
                    <a:pt x="4417" y="2750"/>
                    <a:pt x="4191" y="2917"/>
                    <a:pt x="4048" y="3024"/>
                  </a:cubicBezTo>
                  <a:cubicBezTo>
                    <a:pt x="3882" y="3108"/>
                    <a:pt x="3775" y="3286"/>
                    <a:pt x="3775" y="3465"/>
                  </a:cubicBezTo>
                  <a:lnTo>
                    <a:pt x="3775" y="3620"/>
                  </a:lnTo>
                  <a:cubicBezTo>
                    <a:pt x="3775" y="4310"/>
                    <a:pt x="4132" y="4929"/>
                    <a:pt x="4691" y="5287"/>
                  </a:cubicBezTo>
                  <a:lnTo>
                    <a:pt x="4691" y="5858"/>
                  </a:lnTo>
                  <a:cubicBezTo>
                    <a:pt x="4691" y="5941"/>
                    <a:pt x="4644" y="6013"/>
                    <a:pt x="4572" y="6037"/>
                  </a:cubicBezTo>
                  <a:lnTo>
                    <a:pt x="4287" y="6156"/>
                  </a:lnTo>
                  <a:cubicBezTo>
                    <a:pt x="3739" y="6013"/>
                    <a:pt x="3394" y="5822"/>
                    <a:pt x="3227" y="5715"/>
                  </a:cubicBezTo>
                  <a:lnTo>
                    <a:pt x="3227" y="5703"/>
                  </a:lnTo>
                  <a:cubicBezTo>
                    <a:pt x="3286" y="5346"/>
                    <a:pt x="3441" y="4346"/>
                    <a:pt x="3572" y="2524"/>
                  </a:cubicBezTo>
                  <a:cubicBezTo>
                    <a:pt x="3620" y="1858"/>
                    <a:pt x="3858" y="1310"/>
                    <a:pt x="4251" y="905"/>
                  </a:cubicBezTo>
                  <a:cubicBezTo>
                    <a:pt x="4644" y="524"/>
                    <a:pt x="5168" y="322"/>
                    <a:pt x="5763" y="322"/>
                  </a:cubicBezTo>
                  <a:close/>
                  <a:moveTo>
                    <a:pt x="2917" y="5870"/>
                  </a:moveTo>
                  <a:cubicBezTo>
                    <a:pt x="2941" y="5929"/>
                    <a:pt x="2989" y="5977"/>
                    <a:pt x="3036" y="6013"/>
                  </a:cubicBezTo>
                  <a:cubicBezTo>
                    <a:pt x="3167" y="6096"/>
                    <a:pt x="3417" y="6251"/>
                    <a:pt x="3810" y="6382"/>
                  </a:cubicBezTo>
                  <a:lnTo>
                    <a:pt x="3334" y="6596"/>
                  </a:lnTo>
                  <a:lnTo>
                    <a:pt x="2798" y="6441"/>
                  </a:lnTo>
                  <a:cubicBezTo>
                    <a:pt x="2667" y="6394"/>
                    <a:pt x="2667" y="6382"/>
                    <a:pt x="2667" y="6358"/>
                  </a:cubicBezTo>
                  <a:lnTo>
                    <a:pt x="2667" y="6120"/>
                  </a:lnTo>
                  <a:cubicBezTo>
                    <a:pt x="2727" y="6072"/>
                    <a:pt x="2763" y="6025"/>
                    <a:pt x="2822" y="5977"/>
                  </a:cubicBezTo>
                  <a:cubicBezTo>
                    <a:pt x="2858" y="5953"/>
                    <a:pt x="2882" y="5906"/>
                    <a:pt x="2917" y="5870"/>
                  </a:cubicBezTo>
                  <a:close/>
                  <a:moveTo>
                    <a:pt x="8620" y="5620"/>
                  </a:moveTo>
                  <a:cubicBezTo>
                    <a:pt x="8704" y="5822"/>
                    <a:pt x="8859" y="5977"/>
                    <a:pt x="9037" y="6096"/>
                  </a:cubicBezTo>
                  <a:lnTo>
                    <a:pt x="9037" y="6453"/>
                  </a:lnTo>
                  <a:lnTo>
                    <a:pt x="9013" y="6453"/>
                  </a:lnTo>
                  <a:lnTo>
                    <a:pt x="8478" y="6739"/>
                  </a:lnTo>
                  <a:cubicBezTo>
                    <a:pt x="8478" y="6739"/>
                    <a:pt x="8466" y="6739"/>
                    <a:pt x="8466" y="6727"/>
                  </a:cubicBezTo>
                  <a:lnTo>
                    <a:pt x="7692" y="6382"/>
                  </a:lnTo>
                  <a:cubicBezTo>
                    <a:pt x="8061" y="6251"/>
                    <a:pt x="8335" y="6096"/>
                    <a:pt x="8466" y="6013"/>
                  </a:cubicBezTo>
                  <a:cubicBezTo>
                    <a:pt x="8585" y="5941"/>
                    <a:pt x="8644" y="5798"/>
                    <a:pt x="8620" y="5656"/>
                  </a:cubicBezTo>
                  <a:lnTo>
                    <a:pt x="8620" y="5620"/>
                  </a:lnTo>
                  <a:close/>
                  <a:moveTo>
                    <a:pt x="2322" y="6263"/>
                  </a:moveTo>
                  <a:lnTo>
                    <a:pt x="2322" y="6334"/>
                  </a:lnTo>
                  <a:cubicBezTo>
                    <a:pt x="2322" y="6370"/>
                    <a:pt x="2322" y="6418"/>
                    <a:pt x="2334" y="6441"/>
                  </a:cubicBezTo>
                  <a:lnTo>
                    <a:pt x="1929" y="6834"/>
                  </a:lnTo>
                  <a:lnTo>
                    <a:pt x="1548" y="6441"/>
                  </a:lnTo>
                  <a:cubicBezTo>
                    <a:pt x="1560" y="6418"/>
                    <a:pt x="1560" y="6382"/>
                    <a:pt x="1560" y="6334"/>
                  </a:cubicBezTo>
                  <a:lnTo>
                    <a:pt x="1560" y="6263"/>
                  </a:lnTo>
                  <a:cubicBezTo>
                    <a:pt x="1667" y="6299"/>
                    <a:pt x="1786" y="6322"/>
                    <a:pt x="1905" y="6322"/>
                  </a:cubicBezTo>
                  <a:lnTo>
                    <a:pt x="1953" y="6322"/>
                  </a:lnTo>
                  <a:cubicBezTo>
                    <a:pt x="2084" y="6322"/>
                    <a:pt x="2203" y="6310"/>
                    <a:pt x="2322" y="6263"/>
                  </a:cubicBezTo>
                  <a:close/>
                  <a:moveTo>
                    <a:pt x="10109" y="6275"/>
                  </a:moveTo>
                  <a:lnTo>
                    <a:pt x="10109" y="6453"/>
                  </a:lnTo>
                  <a:cubicBezTo>
                    <a:pt x="10109" y="6513"/>
                    <a:pt x="10121" y="6572"/>
                    <a:pt x="10144" y="6620"/>
                  </a:cubicBezTo>
                  <a:lnTo>
                    <a:pt x="10002" y="6775"/>
                  </a:lnTo>
                  <a:cubicBezTo>
                    <a:pt x="9924" y="6840"/>
                    <a:pt x="9832" y="6873"/>
                    <a:pt x="9740" y="6873"/>
                  </a:cubicBezTo>
                  <a:cubicBezTo>
                    <a:pt x="9647" y="6873"/>
                    <a:pt x="9555" y="6840"/>
                    <a:pt x="9478" y="6775"/>
                  </a:cubicBezTo>
                  <a:lnTo>
                    <a:pt x="9311" y="6620"/>
                  </a:lnTo>
                  <a:cubicBezTo>
                    <a:pt x="9347" y="6572"/>
                    <a:pt x="9359" y="6513"/>
                    <a:pt x="9359" y="6453"/>
                  </a:cubicBezTo>
                  <a:lnTo>
                    <a:pt x="9359" y="6275"/>
                  </a:lnTo>
                  <a:cubicBezTo>
                    <a:pt x="9478" y="6310"/>
                    <a:pt x="9597" y="6334"/>
                    <a:pt x="9728" y="6334"/>
                  </a:cubicBezTo>
                  <a:cubicBezTo>
                    <a:pt x="9859" y="6334"/>
                    <a:pt x="9978" y="6322"/>
                    <a:pt x="10109" y="6275"/>
                  </a:cubicBezTo>
                  <a:close/>
                  <a:moveTo>
                    <a:pt x="6501" y="5477"/>
                  </a:moveTo>
                  <a:lnTo>
                    <a:pt x="6501" y="5882"/>
                  </a:lnTo>
                  <a:cubicBezTo>
                    <a:pt x="6501" y="6084"/>
                    <a:pt x="6620" y="6275"/>
                    <a:pt x="6811" y="6370"/>
                  </a:cubicBezTo>
                  <a:lnTo>
                    <a:pt x="7073" y="6477"/>
                  </a:lnTo>
                  <a:cubicBezTo>
                    <a:pt x="6799" y="6953"/>
                    <a:pt x="6299" y="7263"/>
                    <a:pt x="5739" y="7263"/>
                  </a:cubicBezTo>
                  <a:cubicBezTo>
                    <a:pt x="5191" y="7263"/>
                    <a:pt x="4691" y="6953"/>
                    <a:pt x="4453" y="6477"/>
                  </a:cubicBezTo>
                  <a:lnTo>
                    <a:pt x="4703" y="6370"/>
                  </a:lnTo>
                  <a:cubicBezTo>
                    <a:pt x="4894" y="6275"/>
                    <a:pt x="5013" y="6084"/>
                    <a:pt x="5013" y="5882"/>
                  </a:cubicBezTo>
                  <a:lnTo>
                    <a:pt x="5013" y="5477"/>
                  </a:lnTo>
                  <a:cubicBezTo>
                    <a:pt x="5239" y="5560"/>
                    <a:pt x="5489" y="5620"/>
                    <a:pt x="5763" y="5620"/>
                  </a:cubicBezTo>
                  <a:cubicBezTo>
                    <a:pt x="6025" y="5620"/>
                    <a:pt x="6263" y="5584"/>
                    <a:pt x="6501" y="5477"/>
                  </a:cubicBezTo>
                  <a:close/>
                  <a:moveTo>
                    <a:pt x="5763" y="0"/>
                  </a:moveTo>
                  <a:cubicBezTo>
                    <a:pt x="5072" y="0"/>
                    <a:pt x="4465" y="238"/>
                    <a:pt x="4013" y="679"/>
                  </a:cubicBezTo>
                  <a:cubicBezTo>
                    <a:pt x="3560" y="1131"/>
                    <a:pt x="3286" y="1774"/>
                    <a:pt x="3239" y="2512"/>
                  </a:cubicBezTo>
                  <a:cubicBezTo>
                    <a:pt x="3227" y="2703"/>
                    <a:pt x="3215" y="2905"/>
                    <a:pt x="3203" y="3084"/>
                  </a:cubicBezTo>
                  <a:lnTo>
                    <a:pt x="1608" y="3084"/>
                  </a:lnTo>
                  <a:cubicBezTo>
                    <a:pt x="1012" y="3084"/>
                    <a:pt x="536" y="3560"/>
                    <a:pt x="536" y="4155"/>
                  </a:cubicBezTo>
                  <a:lnTo>
                    <a:pt x="536" y="4167"/>
                  </a:lnTo>
                  <a:cubicBezTo>
                    <a:pt x="536" y="4298"/>
                    <a:pt x="560" y="4453"/>
                    <a:pt x="619" y="4572"/>
                  </a:cubicBezTo>
                  <a:lnTo>
                    <a:pt x="715" y="4751"/>
                  </a:lnTo>
                  <a:lnTo>
                    <a:pt x="715" y="5025"/>
                  </a:lnTo>
                  <a:cubicBezTo>
                    <a:pt x="715" y="5465"/>
                    <a:pt x="941" y="5858"/>
                    <a:pt x="1262" y="6096"/>
                  </a:cubicBezTo>
                  <a:lnTo>
                    <a:pt x="1262" y="6334"/>
                  </a:lnTo>
                  <a:cubicBezTo>
                    <a:pt x="1262" y="6370"/>
                    <a:pt x="1250" y="6394"/>
                    <a:pt x="1215" y="6418"/>
                  </a:cubicBezTo>
                  <a:lnTo>
                    <a:pt x="524" y="6608"/>
                  </a:lnTo>
                  <a:cubicBezTo>
                    <a:pt x="226" y="6691"/>
                    <a:pt x="0" y="6977"/>
                    <a:pt x="0" y="7287"/>
                  </a:cubicBezTo>
                  <a:lnTo>
                    <a:pt x="0" y="8692"/>
                  </a:lnTo>
                  <a:cubicBezTo>
                    <a:pt x="0" y="8775"/>
                    <a:pt x="72" y="8858"/>
                    <a:pt x="167" y="8858"/>
                  </a:cubicBezTo>
                  <a:cubicBezTo>
                    <a:pt x="250" y="8858"/>
                    <a:pt x="322" y="8775"/>
                    <a:pt x="322" y="8692"/>
                  </a:cubicBezTo>
                  <a:lnTo>
                    <a:pt x="322" y="7287"/>
                  </a:lnTo>
                  <a:cubicBezTo>
                    <a:pt x="322" y="7132"/>
                    <a:pt x="441" y="6977"/>
                    <a:pt x="596" y="6930"/>
                  </a:cubicBezTo>
                  <a:lnTo>
                    <a:pt x="1298" y="6739"/>
                  </a:lnTo>
                  <a:cubicBezTo>
                    <a:pt x="1322" y="6739"/>
                    <a:pt x="1334" y="6727"/>
                    <a:pt x="1369" y="6715"/>
                  </a:cubicBezTo>
                  <a:lnTo>
                    <a:pt x="1798" y="7144"/>
                  </a:lnTo>
                  <a:lnTo>
                    <a:pt x="1798" y="8704"/>
                  </a:lnTo>
                  <a:cubicBezTo>
                    <a:pt x="1798" y="8799"/>
                    <a:pt x="1870" y="8870"/>
                    <a:pt x="1965" y="8870"/>
                  </a:cubicBezTo>
                  <a:cubicBezTo>
                    <a:pt x="2048" y="8870"/>
                    <a:pt x="2131" y="8799"/>
                    <a:pt x="2131" y="8704"/>
                  </a:cubicBezTo>
                  <a:lnTo>
                    <a:pt x="2131" y="7144"/>
                  </a:lnTo>
                  <a:lnTo>
                    <a:pt x="2560" y="6715"/>
                  </a:lnTo>
                  <a:cubicBezTo>
                    <a:pt x="2620" y="6739"/>
                    <a:pt x="2679" y="6751"/>
                    <a:pt x="2727" y="6775"/>
                  </a:cubicBezTo>
                  <a:lnTo>
                    <a:pt x="2905" y="6811"/>
                  </a:lnTo>
                  <a:cubicBezTo>
                    <a:pt x="2667" y="6977"/>
                    <a:pt x="2524" y="7251"/>
                    <a:pt x="2524" y="7549"/>
                  </a:cubicBezTo>
                  <a:lnTo>
                    <a:pt x="2524" y="8704"/>
                  </a:lnTo>
                  <a:cubicBezTo>
                    <a:pt x="2524" y="8799"/>
                    <a:pt x="2608" y="8870"/>
                    <a:pt x="2691" y="8870"/>
                  </a:cubicBezTo>
                  <a:cubicBezTo>
                    <a:pt x="2786" y="8870"/>
                    <a:pt x="2858" y="8799"/>
                    <a:pt x="2858" y="8704"/>
                  </a:cubicBezTo>
                  <a:lnTo>
                    <a:pt x="2858" y="7549"/>
                  </a:lnTo>
                  <a:cubicBezTo>
                    <a:pt x="2858" y="7322"/>
                    <a:pt x="2989" y="7132"/>
                    <a:pt x="3179" y="7037"/>
                  </a:cubicBezTo>
                  <a:lnTo>
                    <a:pt x="4156" y="6608"/>
                  </a:lnTo>
                  <a:cubicBezTo>
                    <a:pt x="4453" y="7215"/>
                    <a:pt x="5072" y="7608"/>
                    <a:pt x="5763" y="7608"/>
                  </a:cubicBezTo>
                  <a:cubicBezTo>
                    <a:pt x="6442" y="7608"/>
                    <a:pt x="7073" y="7215"/>
                    <a:pt x="7370" y="6608"/>
                  </a:cubicBezTo>
                  <a:lnTo>
                    <a:pt x="8335" y="7037"/>
                  </a:lnTo>
                  <a:cubicBezTo>
                    <a:pt x="8537" y="7132"/>
                    <a:pt x="8656" y="7322"/>
                    <a:pt x="8656" y="7549"/>
                  </a:cubicBezTo>
                  <a:lnTo>
                    <a:pt x="8656" y="8704"/>
                  </a:lnTo>
                  <a:cubicBezTo>
                    <a:pt x="8656" y="8799"/>
                    <a:pt x="8739" y="8870"/>
                    <a:pt x="8823" y="8870"/>
                  </a:cubicBezTo>
                  <a:cubicBezTo>
                    <a:pt x="8918" y="8870"/>
                    <a:pt x="8989" y="8799"/>
                    <a:pt x="8989" y="8704"/>
                  </a:cubicBezTo>
                  <a:lnTo>
                    <a:pt x="8989" y="7549"/>
                  </a:lnTo>
                  <a:cubicBezTo>
                    <a:pt x="8989" y="7322"/>
                    <a:pt x="8918" y="7132"/>
                    <a:pt x="8775" y="6965"/>
                  </a:cubicBezTo>
                  <a:lnTo>
                    <a:pt x="9049" y="6834"/>
                  </a:lnTo>
                  <a:lnTo>
                    <a:pt x="9240" y="7025"/>
                  </a:lnTo>
                  <a:cubicBezTo>
                    <a:pt x="9370" y="7156"/>
                    <a:pt x="9549" y="7215"/>
                    <a:pt x="9728" y="7215"/>
                  </a:cubicBezTo>
                  <a:cubicBezTo>
                    <a:pt x="9906" y="7215"/>
                    <a:pt x="10085" y="7156"/>
                    <a:pt x="10228" y="7025"/>
                  </a:cubicBezTo>
                  <a:lnTo>
                    <a:pt x="10418" y="6834"/>
                  </a:lnTo>
                  <a:lnTo>
                    <a:pt x="10978" y="7108"/>
                  </a:lnTo>
                  <a:cubicBezTo>
                    <a:pt x="11121" y="7168"/>
                    <a:pt x="11192" y="7311"/>
                    <a:pt x="11192" y="7442"/>
                  </a:cubicBezTo>
                  <a:lnTo>
                    <a:pt x="11192" y="8692"/>
                  </a:lnTo>
                  <a:cubicBezTo>
                    <a:pt x="11192" y="8775"/>
                    <a:pt x="11264" y="8858"/>
                    <a:pt x="11359" y="8858"/>
                  </a:cubicBezTo>
                  <a:cubicBezTo>
                    <a:pt x="11442" y="8858"/>
                    <a:pt x="11514" y="8775"/>
                    <a:pt x="11514" y="8692"/>
                  </a:cubicBezTo>
                  <a:lnTo>
                    <a:pt x="11514" y="7442"/>
                  </a:lnTo>
                  <a:cubicBezTo>
                    <a:pt x="11537" y="7168"/>
                    <a:pt x="11383" y="6930"/>
                    <a:pt x="11145" y="6799"/>
                  </a:cubicBezTo>
                  <a:lnTo>
                    <a:pt x="10466" y="6453"/>
                  </a:lnTo>
                  <a:lnTo>
                    <a:pt x="10466" y="6441"/>
                  </a:lnTo>
                  <a:lnTo>
                    <a:pt x="10466" y="6096"/>
                  </a:lnTo>
                  <a:cubicBezTo>
                    <a:pt x="10740" y="5906"/>
                    <a:pt x="10942" y="5596"/>
                    <a:pt x="11002" y="5239"/>
                  </a:cubicBezTo>
                  <a:cubicBezTo>
                    <a:pt x="11133" y="5013"/>
                    <a:pt x="11192" y="4775"/>
                    <a:pt x="11192" y="4525"/>
                  </a:cubicBezTo>
                  <a:cubicBezTo>
                    <a:pt x="11192" y="4048"/>
                    <a:pt x="10966" y="3632"/>
                    <a:pt x="10609" y="3382"/>
                  </a:cubicBezTo>
                  <a:cubicBezTo>
                    <a:pt x="10621" y="3298"/>
                    <a:pt x="10644" y="3239"/>
                    <a:pt x="10644" y="3167"/>
                  </a:cubicBezTo>
                  <a:cubicBezTo>
                    <a:pt x="10644" y="2727"/>
                    <a:pt x="10240" y="2369"/>
                    <a:pt x="9751" y="2369"/>
                  </a:cubicBezTo>
                  <a:cubicBezTo>
                    <a:pt x="9251" y="2369"/>
                    <a:pt x="8859" y="2727"/>
                    <a:pt x="8859" y="3167"/>
                  </a:cubicBezTo>
                  <a:cubicBezTo>
                    <a:pt x="8859" y="3239"/>
                    <a:pt x="8870" y="3322"/>
                    <a:pt x="8882" y="3382"/>
                  </a:cubicBezTo>
                  <a:cubicBezTo>
                    <a:pt x="8680" y="3536"/>
                    <a:pt x="8513" y="3751"/>
                    <a:pt x="8406" y="3989"/>
                  </a:cubicBezTo>
                  <a:cubicBezTo>
                    <a:pt x="8358" y="3572"/>
                    <a:pt x="8323" y="3084"/>
                    <a:pt x="8275" y="2512"/>
                  </a:cubicBezTo>
                  <a:cubicBezTo>
                    <a:pt x="8216" y="1774"/>
                    <a:pt x="7942" y="1131"/>
                    <a:pt x="7501" y="679"/>
                  </a:cubicBezTo>
                  <a:cubicBezTo>
                    <a:pt x="7049" y="238"/>
                    <a:pt x="6442" y="0"/>
                    <a:pt x="57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11" name="Google Shape;13011;p84"/>
            <p:cNvSpPr/>
            <p:nvPr/>
          </p:nvSpPr>
          <p:spPr>
            <a:xfrm>
              <a:off x="2114800" y="3635440"/>
              <a:ext cx="11045" cy="37941"/>
            </a:xfrm>
            <a:custGeom>
              <a:avLst/>
              <a:gdLst/>
              <a:ahLst/>
              <a:cxnLst/>
              <a:rect l="l" t="t" r="r" b="b"/>
              <a:pathLst>
                <a:path w="347" h="1192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1025"/>
                  </a:lnTo>
                  <a:cubicBezTo>
                    <a:pt x="1" y="1108"/>
                    <a:pt x="72" y="1191"/>
                    <a:pt x="167" y="1191"/>
                  </a:cubicBezTo>
                  <a:cubicBezTo>
                    <a:pt x="251" y="1191"/>
                    <a:pt x="322" y="1108"/>
                    <a:pt x="322" y="1025"/>
                  </a:cubicBezTo>
                  <a:lnTo>
                    <a:pt x="322" y="156"/>
                  </a:lnTo>
                  <a:cubicBezTo>
                    <a:pt x="346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012" name="Google Shape;13012;p84"/>
          <p:cNvGrpSpPr/>
          <p:nvPr/>
        </p:nvGrpSpPr>
        <p:grpSpPr>
          <a:xfrm>
            <a:off x="4905107" y="4494578"/>
            <a:ext cx="492219" cy="431063"/>
            <a:chOff x="3678830" y="3370933"/>
            <a:chExt cx="369164" cy="323297"/>
          </a:xfrm>
          <a:solidFill>
            <a:srgbClr val="D2DE00"/>
          </a:solidFill>
        </p:grpSpPr>
        <p:sp>
          <p:nvSpPr>
            <p:cNvPr id="13013" name="Google Shape;13013;p84"/>
            <p:cNvSpPr/>
            <p:nvPr/>
          </p:nvSpPr>
          <p:spPr>
            <a:xfrm>
              <a:off x="3678830" y="3370933"/>
              <a:ext cx="369164" cy="323297"/>
            </a:xfrm>
            <a:custGeom>
              <a:avLst/>
              <a:gdLst/>
              <a:ahLst/>
              <a:cxnLst/>
              <a:rect l="l" t="t" r="r" b="b"/>
              <a:pathLst>
                <a:path w="11598" h="10157" extrusionOk="0">
                  <a:moveTo>
                    <a:pt x="6514" y="357"/>
                  </a:moveTo>
                  <a:lnTo>
                    <a:pt x="6180" y="3274"/>
                  </a:lnTo>
                  <a:cubicBezTo>
                    <a:pt x="6180" y="3274"/>
                    <a:pt x="6180" y="3286"/>
                    <a:pt x="6168" y="3286"/>
                  </a:cubicBezTo>
                  <a:lnTo>
                    <a:pt x="5406" y="3286"/>
                  </a:lnTo>
                  <a:cubicBezTo>
                    <a:pt x="5406" y="3286"/>
                    <a:pt x="5394" y="3286"/>
                    <a:pt x="5394" y="3274"/>
                  </a:cubicBezTo>
                  <a:lnTo>
                    <a:pt x="5061" y="357"/>
                  </a:lnTo>
                  <a:close/>
                  <a:moveTo>
                    <a:pt x="11026" y="2893"/>
                  </a:moveTo>
                  <a:cubicBezTo>
                    <a:pt x="11133" y="2893"/>
                    <a:pt x="11228" y="2977"/>
                    <a:pt x="11228" y="3084"/>
                  </a:cubicBezTo>
                  <a:lnTo>
                    <a:pt x="11228" y="9620"/>
                  </a:lnTo>
                  <a:lnTo>
                    <a:pt x="11240" y="9620"/>
                  </a:lnTo>
                  <a:cubicBezTo>
                    <a:pt x="11240" y="9716"/>
                    <a:pt x="11157" y="9811"/>
                    <a:pt x="11050" y="9811"/>
                  </a:cubicBezTo>
                  <a:lnTo>
                    <a:pt x="525" y="9811"/>
                  </a:lnTo>
                  <a:cubicBezTo>
                    <a:pt x="418" y="9811"/>
                    <a:pt x="334" y="9716"/>
                    <a:pt x="334" y="9620"/>
                  </a:cubicBezTo>
                  <a:lnTo>
                    <a:pt x="334" y="3084"/>
                  </a:lnTo>
                  <a:cubicBezTo>
                    <a:pt x="334" y="2977"/>
                    <a:pt x="418" y="2893"/>
                    <a:pt x="525" y="2893"/>
                  </a:cubicBezTo>
                  <a:lnTo>
                    <a:pt x="5025" y="2893"/>
                  </a:lnTo>
                  <a:lnTo>
                    <a:pt x="5061" y="3310"/>
                  </a:lnTo>
                  <a:cubicBezTo>
                    <a:pt x="5085" y="3489"/>
                    <a:pt x="5228" y="3620"/>
                    <a:pt x="5406" y="3620"/>
                  </a:cubicBezTo>
                  <a:lnTo>
                    <a:pt x="6168" y="3620"/>
                  </a:lnTo>
                  <a:cubicBezTo>
                    <a:pt x="6347" y="3620"/>
                    <a:pt x="6490" y="3489"/>
                    <a:pt x="6502" y="3310"/>
                  </a:cubicBezTo>
                  <a:lnTo>
                    <a:pt x="6549" y="2893"/>
                  </a:lnTo>
                  <a:close/>
                  <a:moveTo>
                    <a:pt x="4882" y="0"/>
                  </a:moveTo>
                  <a:cubicBezTo>
                    <a:pt x="4847" y="0"/>
                    <a:pt x="4799" y="12"/>
                    <a:pt x="4763" y="60"/>
                  </a:cubicBezTo>
                  <a:cubicBezTo>
                    <a:pt x="4740" y="95"/>
                    <a:pt x="4728" y="155"/>
                    <a:pt x="4728" y="191"/>
                  </a:cubicBezTo>
                  <a:lnTo>
                    <a:pt x="4990" y="2548"/>
                  </a:lnTo>
                  <a:lnTo>
                    <a:pt x="537" y="2548"/>
                  </a:lnTo>
                  <a:cubicBezTo>
                    <a:pt x="239" y="2548"/>
                    <a:pt x="1" y="2786"/>
                    <a:pt x="1" y="3084"/>
                  </a:cubicBezTo>
                  <a:lnTo>
                    <a:pt x="1" y="9620"/>
                  </a:lnTo>
                  <a:cubicBezTo>
                    <a:pt x="1" y="9918"/>
                    <a:pt x="239" y="10156"/>
                    <a:pt x="537" y="10156"/>
                  </a:cubicBezTo>
                  <a:lnTo>
                    <a:pt x="11062" y="10156"/>
                  </a:lnTo>
                  <a:cubicBezTo>
                    <a:pt x="11359" y="10156"/>
                    <a:pt x="11598" y="9918"/>
                    <a:pt x="11598" y="9620"/>
                  </a:cubicBezTo>
                  <a:lnTo>
                    <a:pt x="11598" y="3084"/>
                  </a:lnTo>
                  <a:cubicBezTo>
                    <a:pt x="11586" y="2786"/>
                    <a:pt x="11348" y="2548"/>
                    <a:pt x="11050" y="2548"/>
                  </a:cubicBezTo>
                  <a:lnTo>
                    <a:pt x="6597" y="2548"/>
                  </a:lnTo>
                  <a:lnTo>
                    <a:pt x="6871" y="191"/>
                  </a:lnTo>
                  <a:cubicBezTo>
                    <a:pt x="6871" y="155"/>
                    <a:pt x="6847" y="107"/>
                    <a:pt x="6823" y="60"/>
                  </a:cubicBezTo>
                  <a:cubicBezTo>
                    <a:pt x="6787" y="36"/>
                    <a:pt x="6752" y="0"/>
                    <a:pt x="670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14" name="Google Shape;13014;p84"/>
            <p:cNvSpPr/>
            <p:nvPr/>
          </p:nvSpPr>
          <p:spPr>
            <a:xfrm>
              <a:off x="3713716" y="3498253"/>
              <a:ext cx="126206" cy="161092"/>
            </a:xfrm>
            <a:custGeom>
              <a:avLst/>
              <a:gdLst/>
              <a:ahLst/>
              <a:cxnLst/>
              <a:rect l="l" t="t" r="r" b="b"/>
              <a:pathLst>
                <a:path w="3965" h="5061" extrusionOk="0">
                  <a:moveTo>
                    <a:pt x="2155" y="1251"/>
                  </a:moveTo>
                  <a:cubicBezTo>
                    <a:pt x="2358" y="1251"/>
                    <a:pt x="2524" y="1418"/>
                    <a:pt x="2524" y="1632"/>
                  </a:cubicBezTo>
                  <a:lnTo>
                    <a:pt x="2524" y="1989"/>
                  </a:lnTo>
                  <a:cubicBezTo>
                    <a:pt x="2536" y="2299"/>
                    <a:pt x="2286" y="2537"/>
                    <a:pt x="1977" y="2537"/>
                  </a:cubicBezTo>
                  <a:cubicBezTo>
                    <a:pt x="1667" y="2537"/>
                    <a:pt x="1429" y="2287"/>
                    <a:pt x="1429" y="1989"/>
                  </a:cubicBezTo>
                  <a:lnTo>
                    <a:pt x="1429" y="1632"/>
                  </a:lnTo>
                  <a:cubicBezTo>
                    <a:pt x="1429" y="1418"/>
                    <a:pt x="1584" y="1251"/>
                    <a:pt x="1798" y="1251"/>
                  </a:cubicBezTo>
                  <a:close/>
                  <a:moveTo>
                    <a:pt x="2167" y="2846"/>
                  </a:moveTo>
                  <a:lnTo>
                    <a:pt x="2167" y="2953"/>
                  </a:lnTo>
                  <a:cubicBezTo>
                    <a:pt x="2167" y="3025"/>
                    <a:pt x="2179" y="3084"/>
                    <a:pt x="2227" y="3132"/>
                  </a:cubicBezTo>
                  <a:lnTo>
                    <a:pt x="1989" y="3370"/>
                  </a:lnTo>
                  <a:lnTo>
                    <a:pt x="1977" y="3370"/>
                  </a:lnTo>
                  <a:lnTo>
                    <a:pt x="1739" y="3132"/>
                  </a:lnTo>
                  <a:cubicBezTo>
                    <a:pt x="1762" y="3073"/>
                    <a:pt x="1774" y="3013"/>
                    <a:pt x="1774" y="2953"/>
                  </a:cubicBezTo>
                  <a:lnTo>
                    <a:pt x="1774" y="2846"/>
                  </a:lnTo>
                  <a:cubicBezTo>
                    <a:pt x="1834" y="2858"/>
                    <a:pt x="1917" y="2858"/>
                    <a:pt x="1977" y="2858"/>
                  </a:cubicBezTo>
                  <a:cubicBezTo>
                    <a:pt x="2036" y="2858"/>
                    <a:pt x="2108" y="2846"/>
                    <a:pt x="2167" y="2846"/>
                  </a:cubicBezTo>
                  <a:close/>
                  <a:moveTo>
                    <a:pt x="2512" y="3334"/>
                  </a:moveTo>
                  <a:lnTo>
                    <a:pt x="2810" y="3489"/>
                  </a:lnTo>
                  <a:cubicBezTo>
                    <a:pt x="2870" y="3513"/>
                    <a:pt x="2917" y="3596"/>
                    <a:pt x="2917" y="3668"/>
                  </a:cubicBezTo>
                  <a:lnTo>
                    <a:pt x="2917" y="4727"/>
                  </a:lnTo>
                  <a:lnTo>
                    <a:pt x="1072" y="4727"/>
                  </a:lnTo>
                  <a:lnTo>
                    <a:pt x="1072" y="3668"/>
                  </a:lnTo>
                  <a:cubicBezTo>
                    <a:pt x="1072" y="3596"/>
                    <a:pt x="1108" y="3537"/>
                    <a:pt x="1167" y="3489"/>
                  </a:cubicBezTo>
                  <a:lnTo>
                    <a:pt x="1465" y="3334"/>
                  </a:lnTo>
                  <a:lnTo>
                    <a:pt x="1739" y="3608"/>
                  </a:lnTo>
                  <a:cubicBezTo>
                    <a:pt x="1810" y="3680"/>
                    <a:pt x="1905" y="3704"/>
                    <a:pt x="1989" y="3704"/>
                  </a:cubicBezTo>
                  <a:cubicBezTo>
                    <a:pt x="2084" y="3704"/>
                    <a:pt x="2167" y="3680"/>
                    <a:pt x="2239" y="3608"/>
                  </a:cubicBezTo>
                  <a:lnTo>
                    <a:pt x="2512" y="3334"/>
                  </a:lnTo>
                  <a:close/>
                  <a:moveTo>
                    <a:pt x="3608" y="334"/>
                  </a:moveTo>
                  <a:cubicBezTo>
                    <a:pt x="3608" y="334"/>
                    <a:pt x="3632" y="334"/>
                    <a:pt x="3632" y="346"/>
                  </a:cubicBezTo>
                  <a:lnTo>
                    <a:pt x="3632" y="4704"/>
                  </a:lnTo>
                  <a:lnTo>
                    <a:pt x="3239" y="4727"/>
                  </a:lnTo>
                  <a:lnTo>
                    <a:pt x="3239" y="3668"/>
                  </a:lnTo>
                  <a:cubicBezTo>
                    <a:pt x="3239" y="3454"/>
                    <a:pt x="3120" y="3275"/>
                    <a:pt x="2941" y="3192"/>
                  </a:cubicBezTo>
                  <a:lnTo>
                    <a:pt x="2512" y="2977"/>
                  </a:lnTo>
                  <a:lnTo>
                    <a:pt x="2512" y="2965"/>
                  </a:lnTo>
                  <a:lnTo>
                    <a:pt x="2512" y="2715"/>
                  </a:lnTo>
                  <a:cubicBezTo>
                    <a:pt x="2739" y="2549"/>
                    <a:pt x="2870" y="2275"/>
                    <a:pt x="2870" y="2001"/>
                  </a:cubicBezTo>
                  <a:lnTo>
                    <a:pt x="2870" y="1644"/>
                  </a:lnTo>
                  <a:cubicBezTo>
                    <a:pt x="2870" y="1251"/>
                    <a:pt x="2536" y="929"/>
                    <a:pt x="2155" y="929"/>
                  </a:cubicBezTo>
                  <a:lnTo>
                    <a:pt x="1798" y="929"/>
                  </a:lnTo>
                  <a:cubicBezTo>
                    <a:pt x="1405" y="929"/>
                    <a:pt x="1084" y="1251"/>
                    <a:pt x="1084" y="1644"/>
                  </a:cubicBezTo>
                  <a:lnTo>
                    <a:pt x="1084" y="2001"/>
                  </a:lnTo>
                  <a:cubicBezTo>
                    <a:pt x="1084" y="2299"/>
                    <a:pt x="1227" y="2549"/>
                    <a:pt x="1441" y="2715"/>
                  </a:cubicBezTo>
                  <a:lnTo>
                    <a:pt x="1441" y="2965"/>
                  </a:lnTo>
                  <a:lnTo>
                    <a:pt x="1441" y="2977"/>
                  </a:lnTo>
                  <a:lnTo>
                    <a:pt x="1012" y="3192"/>
                  </a:lnTo>
                  <a:cubicBezTo>
                    <a:pt x="834" y="3275"/>
                    <a:pt x="715" y="3454"/>
                    <a:pt x="715" y="3668"/>
                  </a:cubicBezTo>
                  <a:lnTo>
                    <a:pt x="715" y="4727"/>
                  </a:lnTo>
                  <a:lnTo>
                    <a:pt x="357" y="4727"/>
                  </a:lnTo>
                  <a:cubicBezTo>
                    <a:pt x="357" y="4727"/>
                    <a:pt x="334" y="4727"/>
                    <a:pt x="334" y="4704"/>
                  </a:cubicBezTo>
                  <a:lnTo>
                    <a:pt x="334" y="346"/>
                  </a:lnTo>
                  <a:cubicBezTo>
                    <a:pt x="334" y="346"/>
                    <a:pt x="334" y="334"/>
                    <a:pt x="357" y="334"/>
                  </a:cubicBezTo>
                  <a:close/>
                  <a:moveTo>
                    <a:pt x="357" y="1"/>
                  </a:moveTo>
                  <a:cubicBezTo>
                    <a:pt x="155" y="1"/>
                    <a:pt x="0" y="167"/>
                    <a:pt x="0" y="358"/>
                  </a:cubicBezTo>
                  <a:lnTo>
                    <a:pt x="0" y="4704"/>
                  </a:lnTo>
                  <a:cubicBezTo>
                    <a:pt x="0" y="4906"/>
                    <a:pt x="155" y="5061"/>
                    <a:pt x="357" y="5061"/>
                  </a:cubicBezTo>
                  <a:lnTo>
                    <a:pt x="3608" y="5061"/>
                  </a:lnTo>
                  <a:cubicBezTo>
                    <a:pt x="3810" y="5061"/>
                    <a:pt x="3965" y="4906"/>
                    <a:pt x="3965" y="4704"/>
                  </a:cubicBezTo>
                  <a:lnTo>
                    <a:pt x="3965" y="346"/>
                  </a:lnTo>
                  <a:cubicBezTo>
                    <a:pt x="3965" y="155"/>
                    <a:pt x="3810" y="1"/>
                    <a:pt x="360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15" name="Google Shape;13015;p84"/>
            <p:cNvSpPr/>
            <p:nvPr/>
          </p:nvSpPr>
          <p:spPr>
            <a:xfrm>
              <a:off x="3863795" y="3498253"/>
              <a:ext cx="149728" cy="34154"/>
            </a:xfrm>
            <a:custGeom>
              <a:avLst/>
              <a:gdLst/>
              <a:ahLst/>
              <a:cxnLst/>
              <a:rect l="l" t="t" r="r" b="b"/>
              <a:pathLst>
                <a:path w="4704" h="1073" extrusionOk="0">
                  <a:moveTo>
                    <a:pt x="4334" y="334"/>
                  </a:moveTo>
                  <a:cubicBezTo>
                    <a:pt x="4334" y="334"/>
                    <a:pt x="4346" y="334"/>
                    <a:pt x="4346" y="346"/>
                  </a:cubicBezTo>
                  <a:lnTo>
                    <a:pt x="4346" y="715"/>
                  </a:lnTo>
                  <a:lnTo>
                    <a:pt x="345" y="739"/>
                  </a:lnTo>
                  <a:cubicBezTo>
                    <a:pt x="345" y="739"/>
                    <a:pt x="322" y="739"/>
                    <a:pt x="322" y="715"/>
                  </a:cubicBezTo>
                  <a:lnTo>
                    <a:pt x="322" y="346"/>
                  </a:lnTo>
                  <a:cubicBezTo>
                    <a:pt x="322" y="346"/>
                    <a:pt x="322" y="334"/>
                    <a:pt x="345" y="334"/>
                  </a:cubicBezTo>
                  <a:close/>
                  <a:moveTo>
                    <a:pt x="357" y="1"/>
                  </a:moveTo>
                  <a:cubicBezTo>
                    <a:pt x="167" y="1"/>
                    <a:pt x="0" y="167"/>
                    <a:pt x="0" y="358"/>
                  </a:cubicBezTo>
                  <a:lnTo>
                    <a:pt x="0" y="715"/>
                  </a:lnTo>
                  <a:cubicBezTo>
                    <a:pt x="0" y="917"/>
                    <a:pt x="167" y="1072"/>
                    <a:pt x="357" y="1072"/>
                  </a:cubicBezTo>
                  <a:lnTo>
                    <a:pt x="4346" y="1072"/>
                  </a:lnTo>
                  <a:cubicBezTo>
                    <a:pt x="4536" y="1072"/>
                    <a:pt x="4703" y="917"/>
                    <a:pt x="4703" y="715"/>
                  </a:cubicBezTo>
                  <a:lnTo>
                    <a:pt x="4703" y="346"/>
                  </a:lnTo>
                  <a:cubicBezTo>
                    <a:pt x="4691" y="155"/>
                    <a:pt x="4536" y="1"/>
                    <a:pt x="434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16" name="Google Shape;13016;p84"/>
            <p:cNvSpPr/>
            <p:nvPr/>
          </p:nvSpPr>
          <p:spPr>
            <a:xfrm>
              <a:off x="3863413" y="3544502"/>
              <a:ext cx="114843" cy="33740"/>
            </a:xfrm>
            <a:custGeom>
              <a:avLst/>
              <a:gdLst/>
              <a:ahLst/>
              <a:cxnLst/>
              <a:rect l="l" t="t" r="r" b="b"/>
              <a:pathLst>
                <a:path w="3608" h="1060" extrusionOk="0">
                  <a:moveTo>
                    <a:pt x="3251" y="334"/>
                  </a:moveTo>
                  <a:cubicBezTo>
                    <a:pt x="3251" y="334"/>
                    <a:pt x="3274" y="334"/>
                    <a:pt x="3274" y="357"/>
                  </a:cubicBezTo>
                  <a:lnTo>
                    <a:pt x="3274" y="715"/>
                  </a:lnTo>
                  <a:lnTo>
                    <a:pt x="357" y="727"/>
                  </a:lnTo>
                  <a:cubicBezTo>
                    <a:pt x="357" y="727"/>
                    <a:pt x="334" y="727"/>
                    <a:pt x="334" y="715"/>
                  </a:cubicBezTo>
                  <a:lnTo>
                    <a:pt x="334" y="357"/>
                  </a:lnTo>
                  <a:cubicBezTo>
                    <a:pt x="334" y="357"/>
                    <a:pt x="334" y="334"/>
                    <a:pt x="357" y="334"/>
                  </a:cubicBezTo>
                  <a:close/>
                  <a:moveTo>
                    <a:pt x="357" y="0"/>
                  </a:moveTo>
                  <a:cubicBezTo>
                    <a:pt x="155" y="0"/>
                    <a:pt x="0" y="155"/>
                    <a:pt x="0" y="357"/>
                  </a:cubicBezTo>
                  <a:lnTo>
                    <a:pt x="0" y="715"/>
                  </a:lnTo>
                  <a:cubicBezTo>
                    <a:pt x="0" y="905"/>
                    <a:pt x="155" y="1060"/>
                    <a:pt x="357" y="1060"/>
                  </a:cubicBezTo>
                  <a:lnTo>
                    <a:pt x="3251" y="1060"/>
                  </a:lnTo>
                  <a:cubicBezTo>
                    <a:pt x="3453" y="1060"/>
                    <a:pt x="3608" y="905"/>
                    <a:pt x="3608" y="715"/>
                  </a:cubicBezTo>
                  <a:lnTo>
                    <a:pt x="3608" y="357"/>
                  </a:lnTo>
                  <a:cubicBezTo>
                    <a:pt x="3608" y="155"/>
                    <a:pt x="3453" y="0"/>
                    <a:pt x="325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17" name="Google Shape;13017;p84"/>
            <p:cNvSpPr/>
            <p:nvPr/>
          </p:nvSpPr>
          <p:spPr>
            <a:xfrm>
              <a:off x="3863795" y="3590719"/>
              <a:ext cx="68625" cy="10663"/>
            </a:xfrm>
            <a:custGeom>
              <a:avLst/>
              <a:gdLst/>
              <a:ahLst/>
              <a:cxnLst/>
              <a:rect l="l" t="t" r="r" b="b"/>
              <a:pathLst>
                <a:path w="2156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977" y="334"/>
                  </a:lnTo>
                  <a:cubicBezTo>
                    <a:pt x="2072" y="334"/>
                    <a:pt x="2143" y="251"/>
                    <a:pt x="2143" y="168"/>
                  </a:cubicBezTo>
                  <a:cubicBezTo>
                    <a:pt x="2155" y="72"/>
                    <a:pt x="2072" y="1"/>
                    <a:pt x="19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18" name="Google Shape;13018;p84"/>
            <p:cNvSpPr/>
            <p:nvPr/>
          </p:nvSpPr>
          <p:spPr>
            <a:xfrm>
              <a:off x="3944897" y="3590719"/>
              <a:ext cx="33358" cy="10663"/>
            </a:xfrm>
            <a:custGeom>
              <a:avLst/>
              <a:gdLst/>
              <a:ahLst/>
              <a:cxnLst/>
              <a:rect l="l" t="t" r="r" b="b"/>
              <a:pathLst>
                <a:path w="1048" h="335" extrusionOk="0">
                  <a:moveTo>
                    <a:pt x="155" y="1"/>
                  </a:moveTo>
                  <a:cubicBezTo>
                    <a:pt x="71" y="1"/>
                    <a:pt x="0" y="72"/>
                    <a:pt x="0" y="168"/>
                  </a:cubicBezTo>
                  <a:cubicBezTo>
                    <a:pt x="0" y="251"/>
                    <a:pt x="71" y="334"/>
                    <a:pt x="155" y="334"/>
                  </a:cubicBezTo>
                  <a:lnTo>
                    <a:pt x="893" y="334"/>
                  </a:lnTo>
                  <a:cubicBezTo>
                    <a:pt x="976" y="334"/>
                    <a:pt x="1048" y="251"/>
                    <a:pt x="1048" y="168"/>
                  </a:cubicBezTo>
                  <a:cubicBezTo>
                    <a:pt x="1048" y="72"/>
                    <a:pt x="976" y="1"/>
                    <a:pt x="89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19" name="Google Shape;13019;p84"/>
            <p:cNvSpPr/>
            <p:nvPr/>
          </p:nvSpPr>
          <p:spPr>
            <a:xfrm>
              <a:off x="3864176" y="3625223"/>
              <a:ext cx="21995" cy="10631"/>
            </a:xfrm>
            <a:custGeom>
              <a:avLst/>
              <a:gdLst/>
              <a:ahLst/>
              <a:cxnLst/>
              <a:rect l="l" t="t" r="r" b="b"/>
              <a:pathLst>
                <a:path w="691" h="334" extrusionOk="0">
                  <a:moveTo>
                    <a:pt x="167" y="0"/>
                  </a:moveTo>
                  <a:cubicBezTo>
                    <a:pt x="71" y="0"/>
                    <a:pt x="0" y="84"/>
                    <a:pt x="0" y="167"/>
                  </a:cubicBezTo>
                  <a:cubicBezTo>
                    <a:pt x="0" y="262"/>
                    <a:pt x="71" y="334"/>
                    <a:pt x="167" y="334"/>
                  </a:cubicBezTo>
                  <a:lnTo>
                    <a:pt x="524" y="334"/>
                  </a:lnTo>
                  <a:cubicBezTo>
                    <a:pt x="607" y="334"/>
                    <a:pt x="691" y="262"/>
                    <a:pt x="691" y="167"/>
                  </a:cubicBezTo>
                  <a:cubicBezTo>
                    <a:pt x="691" y="84"/>
                    <a:pt x="607" y="0"/>
                    <a:pt x="5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20" name="Google Shape;13020;p84"/>
            <p:cNvSpPr/>
            <p:nvPr/>
          </p:nvSpPr>
          <p:spPr>
            <a:xfrm>
              <a:off x="3898648" y="3625223"/>
              <a:ext cx="56498" cy="10631"/>
            </a:xfrm>
            <a:custGeom>
              <a:avLst/>
              <a:gdLst/>
              <a:ahLst/>
              <a:cxnLst/>
              <a:rect l="l" t="t" r="r" b="b"/>
              <a:pathLst>
                <a:path w="1775" h="334" extrusionOk="0"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cubicBezTo>
                    <a:pt x="0" y="262"/>
                    <a:pt x="84" y="334"/>
                    <a:pt x="167" y="334"/>
                  </a:cubicBezTo>
                  <a:lnTo>
                    <a:pt x="1608" y="334"/>
                  </a:lnTo>
                  <a:cubicBezTo>
                    <a:pt x="1703" y="334"/>
                    <a:pt x="1775" y="262"/>
                    <a:pt x="1775" y="167"/>
                  </a:cubicBezTo>
                  <a:cubicBezTo>
                    <a:pt x="1775" y="84"/>
                    <a:pt x="1703" y="0"/>
                    <a:pt x="160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21" name="Google Shape;13021;p84"/>
            <p:cNvSpPr/>
            <p:nvPr/>
          </p:nvSpPr>
          <p:spPr>
            <a:xfrm>
              <a:off x="3864176" y="3648713"/>
              <a:ext cx="21995" cy="10249"/>
            </a:xfrm>
            <a:custGeom>
              <a:avLst/>
              <a:gdLst/>
              <a:ahLst/>
              <a:cxnLst/>
              <a:rect l="l" t="t" r="r" b="b"/>
              <a:pathLst>
                <a:path w="691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524" y="322"/>
                  </a:lnTo>
                  <a:cubicBezTo>
                    <a:pt x="607" y="322"/>
                    <a:pt x="691" y="251"/>
                    <a:pt x="691" y="155"/>
                  </a:cubicBezTo>
                  <a:cubicBezTo>
                    <a:pt x="691" y="72"/>
                    <a:pt x="607" y="0"/>
                    <a:pt x="5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22" name="Google Shape;13022;p84"/>
            <p:cNvSpPr/>
            <p:nvPr/>
          </p:nvSpPr>
          <p:spPr>
            <a:xfrm>
              <a:off x="3898648" y="3648713"/>
              <a:ext cx="56498" cy="10249"/>
            </a:xfrm>
            <a:custGeom>
              <a:avLst/>
              <a:gdLst/>
              <a:ahLst/>
              <a:cxnLst/>
              <a:rect l="l" t="t" r="r" b="b"/>
              <a:pathLst>
                <a:path w="1775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1"/>
                    <a:pt x="84" y="322"/>
                    <a:pt x="167" y="322"/>
                  </a:cubicBezTo>
                  <a:lnTo>
                    <a:pt x="1608" y="322"/>
                  </a:lnTo>
                  <a:cubicBezTo>
                    <a:pt x="1703" y="322"/>
                    <a:pt x="1775" y="251"/>
                    <a:pt x="1775" y="155"/>
                  </a:cubicBezTo>
                  <a:cubicBezTo>
                    <a:pt x="1775" y="72"/>
                    <a:pt x="1703" y="0"/>
                    <a:pt x="160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23" name="Google Shape;13023;p84"/>
            <p:cNvSpPr/>
            <p:nvPr/>
          </p:nvSpPr>
          <p:spPr>
            <a:xfrm>
              <a:off x="3858097" y="3452036"/>
              <a:ext cx="11013" cy="10249"/>
            </a:xfrm>
            <a:custGeom>
              <a:avLst/>
              <a:gdLst/>
              <a:ahLst/>
              <a:cxnLst/>
              <a:rect l="l" t="t" r="r" b="b"/>
              <a:pathLst>
                <a:path w="346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251" y="322"/>
                    <a:pt x="322" y="250"/>
                    <a:pt x="322" y="167"/>
                  </a:cubicBezTo>
                  <a:cubicBezTo>
                    <a:pt x="346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024" name="Google Shape;13024;p84"/>
          <p:cNvGrpSpPr/>
          <p:nvPr/>
        </p:nvGrpSpPr>
        <p:grpSpPr>
          <a:xfrm>
            <a:off x="1145687" y="4464233"/>
            <a:ext cx="416421" cy="491200"/>
            <a:chOff x="859265" y="3348175"/>
            <a:chExt cx="312316" cy="368400"/>
          </a:xfrm>
          <a:solidFill>
            <a:srgbClr val="D2DE00"/>
          </a:solidFill>
        </p:grpSpPr>
        <p:sp>
          <p:nvSpPr>
            <p:cNvPr id="13025" name="Google Shape;13025;p84"/>
            <p:cNvSpPr/>
            <p:nvPr/>
          </p:nvSpPr>
          <p:spPr>
            <a:xfrm>
              <a:off x="968792" y="3507102"/>
              <a:ext cx="92498" cy="30589"/>
            </a:xfrm>
            <a:custGeom>
              <a:avLst/>
              <a:gdLst/>
              <a:ahLst/>
              <a:cxnLst/>
              <a:rect l="l" t="t" r="r" b="b"/>
              <a:pathLst>
                <a:path w="2906" h="961" extrusionOk="0">
                  <a:moveTo>
                    <a:pt x="1169" y="1"/>
                  </a:moveTo>
                  <a:cubicBezTo>
                    <a:pt x="820" y="1"/>
                    <a:pt x="503" y="37"/>
                    <a:pt x="298" y="68"/>
                  </a:cubicBezTo>
                  <a:cubicBezTo>
                    <a:pt x="119" y="104"/>
                    <a:pt x="0" y="247"/>
                    <a:pt x="0" y="413"/>
                  </a:cubicBezTo>
                  <a:lnTo>
                    <a:pt x="0" y="794"/>
                  </a:lnTo>
                  <a:cubicBezTo>
                    <a:pt x="0" y="890"/>
                    <a:pt x="72" y="961"/>
                    <a:pt x="167" y="961"/>
                  </a:cubicBezTo>
                  <a:cubicBezTo>
                    <a:pt x="250" y="961"/>
                    <a:pt x="322" y="890"/>
                    <a:pt x="322" y="794"/>
                  </a:cubicBezTo>
                  <a:lnTo>
                    <a:pt x="322" y="413"/>
                  </a:lnTo>
                  <a:cubicBezTo>
                    <a:pt x="322" y="413"/>
                    <a:pt x="322" y="401"/>
                    <a:pt x="346" y="401"/>
                  </a:cubicBezTo>
                  <a:cubicBezTo>
                    <a:pt x="513" y="373"/>
                    <a:pt x="820" y="331"/>
                    <a:pt x="1157" y="331"/>
                  </a:cubicBezTo>
                  <a:cubicBezTo>
                    <a:pt x="1250" y="331"/>
                    <a:pt x="1345" y="334"/>
                    <a:pt x="1441" y="342"/>
                  </a:cubicBezTo>
                  <a:cubicBezTo>
                    <a:pt x="1977" y="366"/>
                    <a:pt x="2346" y="497"/>
                    <a:pt x="2572" y="735"/>
                  </a:cubicBezTo>
                  <a:cubicBezTo>
                    <a:pt x="2602" y="764"/>
                    <a:pt x="2646" y="779"/>
                    <a:pt x="2691" y="779"/>
                  </a:cubicBezTo>
                  <a:cubicBezTo>
                    <a:pt x="2736" y="779"/>
                    <a:pt x="2780" y="764"/>
                    <a:pt x="2810" y="735"/>
                  </a:cubicBezTo>
                  <a:cubicBezTo>
                    <a:pt x="2905" y="675"/>
                    <a:pt x="2905" y="556"/>
                    <a:pt x="2834" y="497"/>
                  </a:cubicBezTo>
                  <a:cubicBezTo>
                    <a:pt x="2432" y="102"/>
                    <a:pt x="1754" y="1"/>
                    <a:pt x="116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26" name="Google Shape;13026;p84"/>
            <p:cNvSpPr/>
            <p:nvPr/>
          </p:nvSpPr>
          <p:spPr>
            <a:xfrm>
              <a:off x="911562" y="3458466"/>
              <a:ext cx="206577" cy="258109"/>
            </a:xfrm>
            <a:custGeom>
              <a:avLst/>
              <a:gdLst/>
              <a:ahLst/>
              <a:cxnLst/>
              <a:rect l="l" t="t" r="r" b="b"/>
              <a:pathLst>
                <a:path w="6490" h="8109" extrusionOk="0">
                  <a:moveTo>
                    <a:pt x="5061" y="322"/>
                  </a:moveTo>
                  <a:lnTo>
                    <a:pt x="5061" y="1953"/>
                  </a:lnTo>
                  <a:cubicBezTo>
                    <a:pt x="5061" y="2203"/>
                    <a:pt x="5001" y="2441"/>
                    <a:pt x="4894" y="2668"/>
                  </a:cubicBezTo>
                  <a:cubicBezTo>
                    <a:pt x="4882" y="2703"/>
                    <a:pt x="4882" y="2715"/>
                    <a:pt x="4882" y="2739"/>
                  </a:cubicBezTo>
                  <a:lnTo>
                    <a:pt x="4882" y="3215"/>
                  </a:lnTo>
                  <a:cubicBezTo>
                    <a:pt x="4882" y="3680"/>
                    <a:pt x="4703" y="4096"/>
                    <a:pt x="4358" y="4430"/>
                  </a:cubicBezTo>
                  <a:cubicBezTo>
                    <a:pt x="4044" y="4712"/>
                    <a:pt x="3660" y="4875"/>
                    <a:pt x="3244" y="4875"/>
                  </a:cubicBezTo>
                  <a:cubicBezTo>
                    <a:pt x="3203" y="4875"/>
                    <a:pt x="3161" y="4873"/>
                    <a:pt x="3120" y="4870"/>
                  </a:cubicBezTo>
                  <a:cubicBezTo>
                    <a:pt x="2275" y="4823"/>
                    <a:pt x="1596" y="4072"/>
                    <a:pt x="1596" y="3180"/>
                  </a:cubicBezTo>
                  <a:lnTo>
                    <a:pt x="1596" y="2763"/>
                  </a:lnTo>
                  <a:cubicBezTo>
                    <a:pt x="1596" y="2727"/>
                    <a:pt x="1596" y="2715"/>
                    <a:pt x="1572" y="2679"/>
                  </a:cubicBezTo>
                  <a:cubicBezTo>
                    <a:pt x="1477" y="2465"/>
                    <a:pt x="1417" y="2227"/>
                    <a:pt x="1417" y="1965"/>
                  </a:cubicBezTo>
                  <a:lnTo>
                    <a:pt x="1417" y="1596"/>
                  </a:lnTo>
                  <a:cubicBezTo>
                    <a:pt x="1417" y="894"/>
                    <a:pt x="1989" y="322"/>
                    <a:pt x="2691" y="322"/>
                  </a:cubicBezTo>
                  <a:close/>
                  <a:moveTo>
                    <a:pt x="4168" y="4989"/>
                  </a:moveTo>
                  <a:lnTo>
                    <a:pt x="4168" y="5299"/>
                  </a:lnTo>
                  <a:lnTo>
                    <a:pt x="3239" y="5930"/>
                  </a:lnTo>
                  <a:lnTo>
                    <a:pt x="2322" y="5299"/>
                  </a:lnTo>
                  <a:lnTo>
                    <a:pt x="2322" y="4989"/>
                  </a:lnTo>
                  <a:cubicBezTo>
                    <a:pt x="2560" y="5120"/>
                    <a:pt x="2822" y="5204"/>
                    <a:pt x="3108" y="5215"/>
                  </a:cubicBezTo>
                  <a:lnTo>
                    <a:pt x="3239" y="5215"/>
                  </a:lnTo>
                  <a:cubicBezTo>
                    <a:pt x="3572" y="5215"/>
                    <a:pt x="3882" y="5144"/>
                    <a:pt x="4168" y="4989"/>
                  </a:cubicBezTo>
                  <a:close/>
                  <a:moveTo>
                    <a:pt x="2191" y="5620"/>
                  </a:moveTo>
                  <a:lnTo>
                    <a:pt x="2989" y="6168"/>
                  </a:lnTo>
                  <a:lnTo>
                    <a:pt x="2560" y="6585"/>
                  </a:lnTo>
                  <a:lnTo>
                    <a:pt x="2548" y="6585"/>
                  </a:lnTo>
                  <a:lnTo>
                    <a:pt x="2024" y="5799"/>
                  </a:lnTo>
                  <a:lnTo>
                    <a:pt x="2191" y="5620"/>
                  </a:lnTo>
                  <a:close/>
                  <a:moveTo>
                    <a:pt x="4299" y="5596"/>
                  </a:moveTo>
                  <a:lnTo>
                    <a:pt x="4465" y="5775"/>
                  </a:lnTo>
                  <a:lnTo>
                    <a:pt x="3941" y="6585"/>
                  </a:lnTo>
                  <a:lnTo>
                    <a:pt x="3929" y="6585"/>
                  </a:lnTo>
                  <a:lnTo>
                    <a:pt x="3501" y="6156"/>
                  </a:lnTo>
                  <a:lnTo>
                    <a:pt x="4299" y="5596"/>
                  </a:lnTo>
                  <a:close/>
                  <a:moveTo>
                    <a:pt x="2703" y="1"/>
                  </a:moveTo>
                  <a:cubicBezTo>
                    <a:pt x="1810" y="1"/>
                    <a:pt x="1084" y="727"/>
                    <a:pt x="1084" y="1620"/>
                  </a:cubicBezTo>
                  <a:lnTo>
                    <a:pt x="1084" y="1977"/>
                  </a:lnTo>
                  <a:cubicBezTo>
                    <a:pt x="1084" y="2263"/>
                    <a:pt x="1143" y="2548"/>
                    <a:pt x="1262" y="2799"/>
                  </a:cubicBezTo>
                  <a:lnTo>
                    <a:pt x="1262" y="3191"/>
                  </a:lnTo>
                  <a:cubicBezTo>
                    <a:pt x="1262" y="3822"/>
                    <a:pt x="1548" y="4394"/>
                    <a:pt x="1989" y="4763"/>
                  </a:cubicBezTo>
                  <a:lnTo>
                    <a:pt x="1989" y="5335"/>
                  </a:lnTo>
                  <a:lnTo>
                    <a:pt x="1679" y="5656"/>
                  </a:lnTo>
                  <a:cubicBezTo>
                    <a:pt x="1655" y="5692"/>
                    <a:pt x="1632" y="5751"/>
                    <a:pt x="1632" y="5787"/>
                  </a:cubicBezTo>
                  <a:lnTo>
                    <a:pt x="596" y="6168"/>
                  </a:lnTo>
                  <a:cubicBezTo>
                    <a:pt x="239" y="6299"/>
                    <a:pt x="0" y="6620"/>
                    <a:pt x="0" y="7013"/>
                  </a:cubicBezTo>
                  <a:lnTo>
                    <a:pt x="0" y="7954"/>
                  </a:lnTo>
                  <a:cubicBezTo>
                    <a:pt x="0" y="8037"/>
                    <a:pt x="72" y="8109"/>
                    <a:pt x="155" y="8109"/>
                  </a:cubicBezTo>
                  <a:cubicBezTo>
                    <a:pt x="250" y="8109"/>
                    <a:pt x="322" y="8037"/>
                    <a:pt x="322" y="7954"/>
                  </a:cubicBezTo>
                  <a:lnTo>
                    <a:pt x="322" y="7013"/>
                  </a:lnTo>
                  <a:cubicBezTo>
                    <a:pt x="322" y="6775"/>
                    <a:pt x="477" y="6561"/>
                    <a:pt x="691" y="6489"/>
                  </a:cubicBezTo>
                  <a:lnTo>
                    <a:pt x="1798" y="6085"/>
                  </a:lnTo>
                  <a:lnTo>
                    <a:pt x="2263" y="6775"/>
                  </a:lnTo>
                  <a:cubicBezTo>
                    <a:pt x="2322" y="6859"/>
                    <a:pt x="2405" y="6918"/>
                    <a:pt x="2513" y="6918"/>
                  </a:cubicBezTo>
                  <a:lnTo>
                    <a:pt x="2536" y="6918"/>
                  </a:lnTo>
                  <a:cubicBezTo>
                    <a:pt x="2632" y="6918"/>
                    <a:pt x="2715" y="6894"/>
                    <a:pt x="2798" y="6823"/>
                  </a:cubicBezTo>
                  <a:lnTo>
                    <a:pt x="3072" y="6537"/>
                  </a:lnTo>
                  <a:lnTo>
                    <a:pt x="3072" y="7930"/>
                  </a:lnTo>
                  <a:cubicBezTo>
                    <a:pt x="3072" y="8025"/>
                    <a:pt x="3156" y="8097"/>
                    <a:pt x="3239" y="8097"/>
                  </a:cubicBezTo>
                  <a:cubicBezTo>
                    <a:pt x="3334" y="8097"/>
                    <a:pt x="3406" y="8025"/>
                    <a:pt x="3406" y="7930"/>
                  </a:cubicBezTo>
                  <a:lnTo>
                    <a:pt x="3406" y="6537"/>
                  </a:lnTo>
                  <a:lnTo>
                    <a:pt x="3691" y="6823"/>
                  </a:lnTo>
                  <a:cubicBezTo>
                    <a:pt x="3751" y="6882"/>
                    <a:pt x="3834" y="6918"/>
                    <a:pt x="3941" y="6918"/>
                  </a:cubicBezTo>
                  <a:lnTo>
                    <a:pt x="3965" y="6918"/>
                  </a:lnTo>
                  <a:cubicBezTo>
                    <a:pt x="4072" y="6906"/>
                    <a:pt x="4168" y="6859"/>
                    <a:pt x="4227" y="6775"/>
                  </a:cubicBezTo>
                  <a:lnTo>
                    <a:pt x="4680" y="6085"/>
                  </a:lnTo>
                  <a:lnTo>
                    <a:pt x="5787" y="6489"/>
                  </a:lnTo>
                  <a:cubicBezTo>
                    <a:pt x="6013" y="6561"/>
                    <a:pt x="6156" y="6775"/>
                    <a:pt x="6156" y="7013"/>
                  </a:cubicBezTo>
                  <a:lnTo>
                    <a:pt x="6156" y="7954"/>
                  </a:lnTo>
                  <a:cubicBezTo>
                    <a:pt x="6156" y="8037"/>
                    <a:pt x="6227" y="8109"/>
                    <a:pt x="6323" y="8109"/>
                  </a:cubicBezTo>
                  <a:cubicBezTo>
                    <a:pt x="6406" y="8109"/>
                    <a:pt x="6489" y="8037"/>
                    <a:pt x="6489" y="7954"/>
                  </a:cubicBezTo>
                  <a:lnTo>
                    <a:pt x="6489" y="7013"/>
                  </a:lnTo>
                  <a:cubicBezTo>
                    <a:pt x="6489" y="6632"/>
                    <a:pt x="6251" y="6299"/>
                    <a:pt x="5906" y="6168"/>
                  </a:cubicBezTo>
                  <a:lnTo>
                    <a:pt x="4870" y="5799"/>
                  </a:lnTo>
                  <a:cubicBezTo>
                    <a:pt x="4870" y="5751"/>
                    <a:pt x="4846" y="5704"/>
                    <a:pt x="4822" y="5656"/>
                  </a:cubicBezTo>
                  <a:lnTo>
                    <a:pt x="4513" y="5335"/>
                  </a:lnTo>
                  <a:lnTo>
                    <a:pt x="4513" y="4787"/>
                  </a:lnTo>
                  <a:cubicBezTo>
                    <a:pt x="4537" y="4751"/>
                    <a:pt x="4572" y="4727"/>
                    <a:pt x="4608" y="4692"/>
                  </a:cubicBezTo>
                  <a:cubicBezTo>
                    <a:pt x="5013" y="4323"/>
                    <a:pt x="5239" y="3787"/>
                    <a:pt x="5239" y="3251"/>
                  </a:cubicBezTo>
                  <a:lnTo>
                    <a:pt x="5239" y="2799"/>
                  </a:lnTo>
                  <a:cubicBezTo>
                    <a:pt x="5358" y="2537"/>
                    <a:pt x="5418" y="2263"/>
                    <a:pt x="5418" y="1977"/>
                  </a:cubicBezTo>
                  <a:lnTo>
                    <a:pt x="5418" y="167"/>
                  </a:lnTo>
                  <a:cubicBezTo>
                    <a:pt x="5418" y="72"/>
                    <a:pt x="5334" y="1"/>
                    <a:pt x="525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27" name="Google Shape;13027;p84"/>
            <p:cNvSpPr/>
            <p:nvPr/>
          </p:nvSpPr>
          <p:spPr>
            <a:xfrm>
              <a:off x="946034" y="3694580"/>
              <a:ext cx="10663" cy="21613"/>
            </a:xfrm>
            <a:custGeom>
              <a:avLst/>
              <a:gdLst/>
              <a:ahLst/>
              <a:cxnLst/>
              <a:rect l="l" t="t" r="r" b="b"/>
              <a:pathLst>
                <a:path w="335" h="679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524"/>
                  </a:lnTo>
                  <a:cubicBezTo>
                    <a:pt x="1" y="607"/>
                    <a:pt x="72" y="679"/>
                    <a:pt x="168" y="679"/>
                  </a:cubicBezTo>
                  <a:cubicBezTo>
                    <a:pt x="251" y="679"/>
                    <a:pt x="334" y="607"/>
                    <a:pt x="334" y="524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28" name="Google Shape;13028;p84"/>
            <p:cNvSpPr/>
            <p:nvPr/>
          </p:nvSpPr>
          <p:spPr>
            <a:xfrm>
              <a:off x="1073004" y="3694580"/>
              <a:ext cx="10631" cy="21613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524"/>
                  </a:lnTo>
                  <a:cubicBezTo>
                    <a:pt x="0" y="607"/>
                    <a:pt x="72" y="679"/>
                    <a:pt x="167" y="679"/>
                  </a:cubicBezTo>
                  <a:cubicBezTo>
                    <a:pt x="251" y="679"/>
                    <a:pt x="334" y="607"/>
                    <a:pt x="334" y="524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29" name="Google Shape;13029;p84"/>
            <p:cNvSpPr/>
            <p:nvPr/>
          </p:nvSpPr>
          <p:spPr>
            <a:xfrm>
              <a:off x="859265" y="3348175"/>
              <a:ext cx="312316" cy="293759"/>
            </a:xfrm>
            <a:custGeom>
              <a:avLst/>
              <a:gdLst/>
              <a:ahLst/>
              <a:cxnLst/>
              <a:rect l="l" t="t" r="r" b="b"/>
              <a:pathLst>
                <a:path w="9812" h="9229" extrusionOk="0">
                  <a:moveTo>
                    <a:pt x="3275" y="632"/>
                  </a:moveTo>
                  <a:cubicBezTo>
                    <a:pt x="3025" y="846"/>
                    <a:pt x="2786" y="1120"/>
                    <a:pt x="2560" y="1441"/>
                  </a:cubicBezTo>
                  <a:cubicBezTo>
                    <a:pt x="2417" y="1680"/>
                    <a:pt x="2286" y="1918"/>
                    <a:pt x="2179" y="2180"/>
                  </a:cubicBezTo>
                  <a:lnTo>
                    <a:pt x="1239" y="2180"/>
                  </a:lnTo>
                  <a:cubicBezTo>
                    <a:pt x="1762" y="1489"/>
                    <a:pt x="2453" y="941"/>
                    <a:pt x="3275" y="632"/>
                  </a:cubicBezTo>
                  <a:close/>
                  <a:moveTo>
                    <a:pt x="4703" y="346"/>
                  </a:moveTo>
                  <a:lnTo>
                    <a:pt x="4703" y="2180"/>
                  </a:lnTo>
                  <a:lnTo>
                    <a:pt x="2536" y="2180"/>
                  </a:lnTo>
                  <a:cubicBezTo>
                    <a:pt x="3036" y="1132"/>
                    <a:pt x="3810" y="429"/>
                    <a:pt x="4703" y="346"/>
                  </a:cubicBezTo>
                  <a:close/>
                  <a:moveTo>
                    <a:pt x="5049" y="346"/>
                  </a:moveTo>
                  <a:cubicBezTo>
                    <a:pt x="5942" y="418"/>
                    <a:pt x="6715" y="1120"/>
                    <a:pt x="7227" y="2180"/>
                  </a:cubicBezTo>
                  <a:lnTo>
                    <a:pt x="5049" y="2180"/>
                  </a:lnTo>
                  <a:lnTo>
                    <a:pt x="5049" y="346"/>
                  </a:lnTo>
                  <a:close/>
                  <a:moveTo>
                    <a:pt x="6489" y="644"/>
                  </a:moveTo>
                  <a:lnTo>
                    <a:pt x="6489" y="644"/>
                  </a:lnTo>
                  <a:cubicBezTo>
                    <a:pt x="7311" y="953"/>
                    <a:pt x="8013" y="1489"/>
                    <a:pt x="8525" y="2192"/>
                  </a:cubicBezTo>
                  <a:lnTo>
                    <a:pt x="7597" y="2192"/>
                  </a:lnTo>
                  <a:cubicBezTo>
                    <a:pt x="7477" y="1918"/>
                    <a:pt x="7358" y="1680"/>
                    <a:pt x="7204" y="1453"/>
                  </a:cubicBezTo>
                  <a:cubicBezTo>
                    <a:pt x="7001" y="1132"/>
                    <a:pt x="6763" y="858"/>
                    <a:pt x="6489" y="644"/>
                  </a:cubicBezTo>
                  <a:close/>
                  <a:moveTo>
                    <a:pt x="2024" y="2513"/>
                  </a:moveTo>
                  <a:cubicBezTo>
                    <a:pt x="1786" y="3192"/>
                    <a:pt x="1655" y="3930"/>
                    <a:pt x="1632" y="4716"/>
                  </a:cubicBezTo>
                  <a:lnTo>
                    <a:pt x="334" y="4716"/>
                  </a:lnTo>
                  <a:cubicBezTo>
                    <a:pt x="358" y="3918"/>
                    <a:pt x="596" y="3168"/>
                    <a:pt x="1000" y="2513"/>
                  </a:cubicBezTo>
                  <a:close/>
                  <a:moveTo>
                    <a:pt x="8751" y="2513"/>
                  </a:moveTo>
                  <a:cubicBezTo>
                    <a:pt x="9156" y="3156"/>
                    <a:pt x="9394" y="3918"/>
                    <a:pt x="9430" y="4716"/>
                  </a:cubicBezTo>
                  <a:lnTo>
                    <a:pt x="8132" y="4716"/>
                  </a:lnTo>
                  <a:cubicBezTo>
                    <a:pt x="8120" y="3930"/>
                    <a:pt x="7978" y="3192"/>
                    <a:pt x="7728" y="2513"/>
                  </a:cubicBezTo>
                  <a:close/>
                  <a:moveTo>
                    <a:pt x="9430" y="5049"/>
                  </a:moveTo>
                  <a:cubicBezTo>
                    <a:pt x="9394" y="5811"/>
                    <a:pt x="9192" y="6549"/>
                    <a:pt x="8799" y="7192"/>
                  </a:cubicBezTo>
                  <a:cubicBezTo>
                    <a:pt x="8787" y="7204"/>
                    <a:pt x="8775" y="7228"/>
                    <a:pt x="8751" y="7252"/>
                  </a:cubicBezTo>
                  <a:lnTo>
                    <a:pt x="7728" y="7252"/>
                  </a:lnTo>
                  <a:cubicBezTo>
                    <a:pt x="7739" y="7204"/>
                    <a:pt x="7763" y="7156"/>
                    <a:pt x="7775" y="7097"/>
                  </a:cubicBezTo>
                  <a:cubicBezTo>
                    <a:pt x="8001" y="6466"/>
                    <a:pt x="8120" y="5775"/>
                    <a:pt x="8132" y="5049"/>
                  </a:cubicBezTo>
                  <a:close/>
                  <a:moveTo>
                    <a:pt x="1632" y="5061"/>
                  </a:moveTo>
                  <a:cubicBezTo>
                    <a:pt x="1655" y="5775"/>
                    <a:pt x="1762" y="6466"/>
                    <a:pt x="1989" y="7121"/>
                  </a:cubicBezTo>
                  <a:cubicBezTo>
                    <a:pt x="2001" y="7156"/>
                    <a:pt x="2013" y="7216"/>
                    <a:pt x="2024" y="7264"/>
                  </a:cubicBezTo>
                  <a:lnTo>
                    <a:pt x="989" y="7264"/>
                  </a:lnTo>
                  <a:cubicBezTo>
                    <a:pt x="584" y="6609"/>
                    <a:pt x="358" y="5847"/>
                    <a:pt x="334" y="5061"/>
                  </a:cubicBezTo>
                  <a:close/>
                  <a:moveTo>
                    <a:pt x="4882" y="1"/>
                  </a:moveTo>
                  <a:cubicBezTo>
                    <a:pt x="3572" y="1"/>
                    <a:pt x="2358" y="513"/>
                    <a:pt x="1429" y="1430"/>
                  </a:cubicBezTo>
                  <a:cubicBezTo>
                    <a:pt x="512" y="2358"/>
                    <a:pt x="0" y="3573"/>
                    <a:pt x="0" y="4882"/>
                  </a:cubicBezTo>
                  <a:cubicBezTo>
                    <a:pt x="0" y="6716"/>
                    <a:pt x="1012" y="8371"/>
                    <a:pt x="2644" y="9216"/>
                  </a:cubicBezTo>
                  <a:cubicBezTo>
                    <a:pt x="2667" y="9228"/>
                    <a:pt x="2679" y="9228"/>
                    <a:pt x="2715" y="9228"/>
                  </a:cubicBezTo>
                  <a:cubicBezTo>
                    <a:pt x="2775" y="9228"/>
                    <a:pt x="2834" y="9204"/>
                    <a:pt x="2858" y="9145"/>
                  </a:cubicBezTo>
                  <a:cubicBezTo>
                    <a:pt x="2905" y="9050"/>
                    <a:pt x="2882" y="8966"/>
                    <a:pt x="2786" y="8919"/>
                  </a:cubicBezTo>
                  <a:cubicBezTo>
                    <a:pt x="2167" y="8585"/>
                    <a:pt x="1643" y="8133"/>
                    <a:pt x="1239" y="7597"/>
                  </a:cubicBezTo>
                  <a:lnTo>
                    <a:pt x="2179" y="7597"/>
                  </a:lnTo>
                  <a:cubicBezTo>
                    <a:pt x="2382" y="8049"/>
                    <a:pt x="2644" y="8466"/>
                    <a:pt x="2941" y="8800"/>
                  </a:cubicBezTo>
                  <a:cubicBezTo>
                    <a:pt x="2972" y="8837"/>
                    <a:pt x="3013" y="8855"/>
                    <a:pt x="3057" y="8855"/>
                  </a:cubicBezTo>
                  <a:cubicBezTo>
                    <a:pt x="3097" y="8855"/>
                    <a:pt x="3140" y="8840"/>
                    <a:pt x="3179" y="8811"/>
                  </a:cubicBezTo>
                  <a:cubicBezTo>
                    <a:pt x="3251" y="8752"/>
                    <a:pt x="3251" y="8645"/>
                    <a:pt x="3191" y="8573"/>
                  </a:cubicBezTo>
                  <a:cubicBezTo>
                    <a:pt x="2941" y="8288"/>
                    <a:pt x="2727" y="7966"/>
                    <a:pt x="2548" y="7597"/>
                  </a:cubicBezTo>
                  <a:cubicBezTo>
                    <a:pt x="2644" y="7573"/>
                    <a:pt x="2703" y="7514"/>
                    <a:pt x="2703" y="7430"/>
                  </a:cubicBezTo>
                  <a:cubicBezTo>
                    <a:pt x="2703" y="7335"/>
                    <a:pt x="2620" y="7264"/>
                    <a:pt x="2536" y="7264"/>
                  </a:cubicBezTo>
                  <a:lnTo>
                    <a:pt x="2417" y="7264"/>
                  </a:lnTo>
                  <a:cubicBezTo>
                    <a:pt x="2167" y="6609"/>
                    <a:pt x="2001" y="5847"/>
                    <a:pt x="1977" y="5061"/>
                  </a:cubicBezTo>
                  <a:lnTo>
                    <a:pt x="2179" y="5061"/>
                  </a:lnTo>
                  <a:cubicBezTo>
                    <a:pt x="2263" y="5061"/>
                    <a:pt x="2346" y="4990"/>
                    <a:pt x="2346" y="4894"/>
                  </a:cubicBezTo>
                  <a:cubicBezTo>
                    <a:pt x="2346" y="4811"/>
                    <a:pt x="2263" y="4740"/>
                    <a:pt x="2179" y="4740"/>
                  </a:cubicBezTo>
                  <a:lnTo>
                    <a:pt x="1977" y="4740"/>
                  </a:lnTo>
                  <a:cubicBezTo>
                    <a:pt x="2001" y="3930"/>
                    <a:pt x="2155" y="3192"/>
                    <a:pt x="2417" y="2537"/>
                  </a:cubicBezTo>
                  <a:lnTo>
                    <a:pt x="4739" y="2537"/>
                  </a:lnTo>
                  <a:lnTo>
                    <a:pt x="4739" y="2906"/>
                  </a:lnTo>
                  <a:cubicBezTo>
                    <a:pt x="4739" y="2989"/>
                    <a:pt x="4810" y="3073"/>
                    <a:pt x="4894" y="3073"/>
                  </a:cubicBezTo>
                  <a:cubicBezTo>
                    <a:pt x="4989" y="3073"/>
                    <a:pt x="5061" y="2989"/>
                    <a:pt x="5061" y="2906"/>
                  </a:cubicBezTo>
                  <a:lnTo>
                    <a:pt x="5061" y="2537"/>
                  </a:lnTo>
                  <a:lnTo>
                    <a:pt x="7382" y="2537"/>
                  </a:lnTo>
                  <a:cubicBezTo>
                    <a:pt x="7632" y="3168"/>
                    <a:pt x="7787" y="3930"/>
                    <a:pt x="7811" y="4740"/>
                  </a:cubicBezTo>
                  <a:lnTo>
                    <a:pt x="7620" y="4740"/>
                  </a:lnTo>
                  <a:cubicBezTo>
                    <a:pt x="7537" y="4740"/>
                    <a:pt x="7454" y="4811"/>
                    <a:pt x="7454" y="4894"/>
                  </a:cubicBezTo>
                  <a:cubicBezTo>
                    <a:pt x="7454" y="4990"/>
                    <a:pt x="7537" y="5061"/>
                    <a:pt x="7620" y="5061"/>
                  </a:cubicBezTo>
                  <a:lnTo>
                    <a:pt x="7811" y="5061"/>
                  </a:lnTo>
                  <a:cubicBezTo>
                    <a:pt x="7799" y="5847"/>
                    <a:pt x="7656" y="6609"/>
                    <a:pt x="7382" y="7264"/>
                  </a:cubicBezTo>
                  <a:lnTo>
                    <a:pt x="7263" y="7264"/>
                  </a:lnTo>
                  <a:cubicBezTo>
                    <a:pt x="7180" y="7264"/>
                    <a:pt x="7096" y="7335"/>
                    <a:pt x="7096" y="7430"/>
                  </a:cubicBezTo>
                  <a:cubicBezTo>
                    <a:pt x="7096" y="7514"/>
                    <a:pt x="7156" y="7597"/>
                    <a:pt x="7251" y="7597"/>
                  </a:cubicBezTo>
                  <a:cubicBezTo>
                    <a:pt x="7073" y="7966"/>
                    <a:pt x="6846" y="8311"/>
                    <a:pt x="6608" y="8573"/>
                  </a:cubicBezTo>
                  <a:cubicBezTo>
                    <a:pt x="6549" y="8645"/>
                    <a:pt x="6549" y="8752"/>
                    <a:pt x="6620" y="8811"/>
                  </a:cubicBezTo>
                  <a:cubicBezTo>
                    <a:pt x="6656" y="8847"/>
                    <a:pt x="6704" y="8859"/>
                    <a:pt x="6739" y="8859"/>
                  </a:cubicBezTo>
                  <a:cubicBezTo>
                    <a:pt x="6787" y="8859"/>
                    <a:pt x="6835" y="8847"/>
                    <a:pt x="6882" y="8800"/>
                  </a:cubicBezTo>
                  <a:cubicBezTo>
                    <a:pt x="7180" y="8466"/>
                    <a:pt x="7442" y="8049"/>
                    <a:pt x="7632" y="7597"/>
                  </a:cubicBezTo>
                  <a:lnTo>
                    <a:pt x="8573" y="7597"/>
                  </a:lnTo>
                  <a:cubicBezTo>
                    <a:pt x="8204" y="8085"/>
                    <a:pt x="7739" y="8514"/>
                    <a:pt x="7192" y="8823"/>
                  </a:cubicBezTo>
                  <a:cubicBezTo>
                    <a:pt x="7120" y="8871"/>
                    <a:pt x="7085" y="8978"/>
                    <a:pt x="7132" y="9061"/>
                  </a:cubicBezTo>
                  <a:cubicBezTo>
                    <a:pt x="7163" y="9116"/>
                    <a:pt x="7215" y="9145"/>
                    <a:pt x="7274" y="9145"/>
                  </a:cubicBezTo>
                  <a:cubicBezTo>
                    <a:pt x="7305" y="9145"/>
                    <a:pt x="7338" y="9137"/>
                    <a:pt x="7370" y="9121"/>
                  </a:cubicBezTo>
                  <a:cubicBezTo>
                    <a:pt x="8097" y="8704"/>
                    <a:pt x="8704" y="8097"/>
                    <a:pt x="9144" y="7371"/>
                  </a:cubicBezTo>
                  <a:cubicBezTo>
                    <a:pt x="9585" y="6621"/>
                    <a:pt x="9811" y="5763"/>
                    <a:pt x="9811" y="4894"/>
                  </a:cubicBezTo>
                  <a:cubicBezTo>
                    <a:pt x="9763" y="3585"/>
                    <a:pt x="9263" y="2346"/>
                    <a:pt x="8335" y="1430"/>
                  </a:cubicBezTo>
                  <a:cubicBezTo>
                    <a:pt x="7418" y="513"/>
                    <a:pt x="6192" y="1"/>
                    <a:pt x="48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3030" name="Google Shape;13030;p84"/>
          <p:cNvSpPr/>
          <p:nvPr/>
        </p:nvSpPr>
        <p:spPr>
          <a:xfrm>
            <a:off x="3009228" y="4504169"/>
            <a:ext cx="496251" cy="412347"/>
          </a:xfrm>
          <a:custGeom>
            <a:avLst/>
            <a:gdLst/>
            <a:ahLst/>
            <a:cxnLst/>
            <a:rect l="l" t="t" r="r" b="b"/>
            <a:pathLst>
              <a:path w="11693" h="9716" extrusionOk="0">
                <a:moveTo>
                  <a:pt x="2906" y="346"/>
                </a:moveTo>
                <a:cubicBezTo>
                  <a:pt x="3120" y="346"/>
                  <a:pt x="3287" y="524"/>
                  <a:pt x="3287" y="727"/>
                </a:cubicBezTo>
                <a:lnTo>
                  <a:pt x="3287" y="1096"/>
                </a:lnTo>
                <a:cubicBezTo>
                  <a:pt x="3299" y="1429"/>
                  <a:pt x="3049" y="1679"/>
                  <a:pt x="2727" y="1679"/>
                </a:cubicBezTo>
                <a:cubicBezTo>
                  <a:pt x="2406" y="1679"/>
                  <a:pt x="2144" y="1429"/>
                  <a:pt x="2144" y="1096"/>
                </a:cubicBezTo>
                <a:lnTo>
                  <a:pt x="2144" y="727"/>
                </a:lnTo>
                <a:cubicBezTo>
                  <a:pt x="2144" y="500"/>
                  <a:pt x="2322" y="346"/>
                  <a:pt x="2525" y="346"/>
                </a:cubicBezTo>
                <a:close/>
                <a:moveTo>
                  <a:pt x="5894" y="346"/>
                </a:moveTo>
                <a:cubicBezTo>
                  <a:pt x="6120" y="346"/>
                  <a:pt x="6275" y="524"/>
                  <a:pt x="6275" y="727"/>
                </a:cubicBezTo>
                <a:lnTo>
                  <a:pt x="6275" y="1096"/>
                </a:lnTo>
                <a:cubicBezTo>
                  <a:pt x="6299" y="1429"/>
                  <a:pt x="6037" y="1679"/>
                  <a:pt x="5716" y="1679"/>
                </a:cubicBezTo>
                <a:cubicBezTo>
                  <a:pt x="5406" y="1679"/>
                  <a:pt x="5132" y="1429"/>
                  <a:pt x="5132" y="1096"/>
                </a:cubicBezTo>
                <a:lnTo>
                  <a:pt x="5132" y="727"/>
                </a:lnTo>
                <a:cubicBezTo>
                  <a:pt x="5132" y="500"/>
                  <a:pt x="5311" y="346"/>
                  <a:pt x="5525" y="346"/>
                </a:cubicBezTo>
                <a:close/>
                <a:moveTo>
                  <a:pt x="8895" y="346"/>
                </a:moveTo>
                <a:cubicBezTo>
                  <a:pt x="9121" y="346"/>
                  <a:pt x="9287" y="524"/>
                  <a:pt x="9287" y="727"/>
                </a:cubicBezTo>
                <a:lnTo>
                  <a:pt x="9287" y="1096"/>
                </a:lnTo>
                <a:cubicBezTo>
                  <a:pt x="9299" y="1429"/>
                  <a:pt x="9026" y="1679"/>
                  <a:pt x="8716" y="1679"/>
                </a:cubicBezTo>
                <a:cubicBezTo>
                  <a:pt x="8406" y="1679"/>
                  <a:pt x="8144" y="1429"/>
                  <a:pt x="8144" y="1096"/>
                </a:cubicBezTo>
                <a:lnTo>
                  <a:pt x="8144" y="727"/>
                </a:lnTo>
                <a:cubicBezTo>
                  <a:pt x="8144" y="500"/>
                  <a:pt x="8323" y="346"/>
                  <a:pt x="8525" y="346"/>
                </a:cubicBezTo>
                <a:close/>
                <a:moveTo>
                  <a:pt x="2930" y="2036"/>
                </a:moveTo>
                <a:lnTo>
                  <a:pt x="2930" y="2120"/>
                </a:lnTo>
                <a:cubicBezTo>
                  <a:pt x="2930" y="2179"/>
                  <a:pt x="2941" y="2263"/>
                  <a:pt x="2977" y="2310"/>
                </a:cubicBezTo>
                <a:lnTo>
                  <a:pt x="2739" y="2548"/>
                </a:lnTo>
                <a:lnTo>
                  <a:pt x="2703" y="2548"/>
                </a:lnTo>
                <a:lnTo>
                  <a:pt x="2465" y="2310"/>
                </a:lnTo>
                <a:cubicBezTo>
                  <a:pt x="2501" y="2251"/>
                  <a:pt x="2513" y="2191"/>
                  <a:pt x="2513" y="2120"/>
                </a:cubicBezTo>
                <a:lnTo>
                  <a:pt x="2513" y="2036"/>
                </a:lnTo>
                <a:close/>
                <a:moveTo>
                  <a:pt x="5918" y="2036"/>
                </a:moveTo>
                <a:lnTo>
                  <a:pt x="5918" y="2120"/>
                </a:lnTo>
                <a:cubicBezTo>
                  <a:pt x="5918" y="2179"/>
                  <a:pt x="5942" y="2263"/>
                  <a:pt x="5966" y="2310"/>
                </a:cubicBezTo>
                <a:lnTo>
                  <a:pt x="5728" y="2548"/>
                </a:lnTo>
                <a:lnTo>
                  <a:pt x="5704" y="2548"/>
                </a:lnTo>
                <a:lnTo>
                  <a:pt x="5466" y="2310"/>
                </a:lnTo>
                <a:cubicBezTo>
                  <a:pt x="5489" y="2251"/>
                  <a:pt x="5501" y="2191"/>
                  <a:pt x="5501" y="2120"/>
                </a:cubicBezTo>
                <a:lnTo>
                  <a:pt x="5501" y="2036"/>
                </a:lnTo>
                <a:close/>
                <a:moveTo>
                  <a:pt x="8930" y="2036"/>
                </a:moveTo>
                <a:lnTo>
                  <a:pt x="8930" y="2120"/>
                </a:lnTo>
                <a:cubicBezTo>
                  <a:pt x="8930" y="2179"/>
                  <a:pt x="8942" y="2263"/>
                  <a:pt x="8966" y="2310"/>
                </a:cubicBezTo>
                <a:lnTo>
                  <a:pt x="8728" y="2548"/>
                </a:lnTo>
                <a:lnTo>
                  <a:pt x="8704" y="2548"/>
                </a:lnTo>
                <a:lnTo>
                  <a:pt x="8466" y="2310"/>
                </a:lnTo>
                <a:cubicBezTo>
                  <a:pt x="8490" y="2251"/>
                  <a:pt x="8514" y="2191"/>
                  <a:pt x="8514" y="2120"/>
                </a:cubicBezTo>
                <a:lnTo>
                  <a:pt x="8514" y="2036"/>
                </a:lnTo>
                <a:close/>
                <a:moveTo>
                  <a:pt x="1394" y="3525"/>
                </a:moveTo>
                <a:cubicBezTo>
                  <a:pt x="1620" y="3525"/>
                  <a:pt x="1798" y="3703"/>
                  <a:pt x="1798" y="3918"/>
                </a:cubicBezTo>
                <a:lnTo>
                  <a:pt x="1798" y="4287"/>
                </a:lnTo>
                <a:cubicBezTo>
                  <a:pt x="1798" y="4596"/>
                  <a:pt x="1548" y="4870"/>
                  <a:pt x="1215" y="4870"/>
                </a:cubicBezTo>
                <a:cubicBezTo>
                  <a:pt x="905" y="4870"/>
                  <a:pt x="644" y="4608"/>
                  <a:pt x="644" y="4287"/>
                </a:cubicBezTo>
                <a:lnTo>
                  <a:pt x="644" y="3918"/>
                </a:lnTo>
                <a:cubicBezTo>
                  <a:pt x="644" y="3691"/>
                  <a:pt x="822" y="3525"/>
                  <a:pt x="1025" y="3525"/>
                </a:cubicBezTo>
                <a:close/>
                <a:moveTo>
                  <a:pt x="4406" y="3525"/>
                </a:moveTo>
                <a:cubicBezTo>
                  <a:pt x="4632" y="3525"/>
                  <a:pt x="4811" y="3703"/>
                  <a:pt x="4811" y="3918"/>
                </a:cubicBezTo>
                <a:lnTo>
                  <a:pt x="4811" y="4287"/>
                </a:lnTo>
                <a:cubicBezTo>
                  <a:pt x="4811" y="4596"/>
                  <a:pt x="4549" y="4870"/>
                  <a:pt x="4227" y="4870"/>
                </a:cubicBezTo>
                <a:cubicBezTo>
                  <a:pt x="3918" y="4870"/>
                  <a:pt x="3644" y="4608"/>
                  <a:pt x="3644" y="4287"/>
                </a:cubicBezTo>
                <a:lnTo>
                  <a:pt x="3644" y="3918"/>
                </a:lnTo>
                <a:cubicBezTo>
                  <a:pt x="3644" y="3691"/>
                  <a:pt x="3823" y="3525"/>
                  <a:pt x="4037" y="3525"/>
                </a:cubicBezTo>
                <a:close/>
                <a:moveTo>
                  <a:pt x="7394" y="3525"/>
                </a:moveTo>
                <a:cubicBezTo>
                  <a:pt x="7621" y="3525"/>
                  <a:pt x="7799" y="3703"/>
                  <a:pt x="7799" y="3918"/>
                </a:cubicBezTo>
                <a:lnTo>
                  <a:pt x="7799" y="4287"/>
                </a:lnTo>
                <a:cubicBezTo>
                  <a:pt x="7799" y="4596"/>
                  <a:pt x="7537" y="4870"/>
                  <a:pt x="7216" y="4870"/>
                </a:cubicBezTo>
                <a:cubicBezTo>
                  <a:pt x="6906" y="4870"/>
                  <a:pt x="6632" y="4608"/>
                  <a:pt x="6632" y="4287"/>
                </a:cubicBezTo>
                <a:lnTo>
                  <a:pt x="6632" y="3918"/>
                </a:lnTo>
                <a:cubicBezTo>
                  <a:pt x="6632" y="3691"/>
                  <a:pt x="6811" y="3525"/>
                  <a:pt x="7025" y="3525"/>
                </a:cubicBezTo>
                <a:close/>
                <a:moveTo>
                  <a:pt x="10407" y="3525"/>
                </a:moveTo>
                <a:cubicBezTo>
                  <a:pt x="10621" y="3525"/>
                  <a:pt x="10788" y="3703"/>
                  <a:pt x="10788" y="3918"/>
                </a:cubicBezTo>
                <a:lnTo>
                  <a:pt x="10788" y="4287"/>
                </a:lnTo>
                <a:cubicBezTo>
                  <a:pt x="10800" y="4608"/>
                  <a:pt x="10538" y="4870"/>
                  <a:pt x="10216" y="4870"/>
                </a:cubicBezTo>
                <a:cubicBezTo>
                  <a:pt x="9907" y="4870"/>
                  <a:pt x="9645" y="4608"/>
                  <a:pt x="9645" y="4287"/>
                </a:cubicBezTo>
                <a:lnTo>
                  <a:pt x="9645" y="3918"/>
                </a:lnTo>
                <a:cubicBezTo>
                  <a:pt x="9645" y="3691"/>
                  <a:pt x="9823" y="3525"/>
                  <a:pt x="10026" y="3525"/>
                </a:cubicBezTo>
                <a:close/>
                <a:moveTo>
                  <a:pt x="1429" y="5215"/>
                </a:moveTo>
                <a:lnTo>
                  <a:pt x="1429" y="5311"/>
                </a:lnTo>
                <a:cubicBezTo>
                  <a:pt x="1429" y="5370"/>
                  <a:pt x="1441" y="5442"/>
                  <a:pt x="1477" y="5489"/>
                </a:cubicBezTo>
                <a:lnTo>
                  <a:pt x="1239" y="5727"/>
                </a:lnTo>
                <a:lnTo>
                  <a:pt x="1203" y="5727"/>
                </a:lnTo>
                <a:lnTo>
                  <a:pt x="965" y="5489"/>
                </a:lnTo>
                <a:cubicBezTo>
                  <a:pt x="989" y="5430"/>
                  <a:pt x="1013" y="5370"/>
                  <a:pt x="1013" y="5311"/>
                </a:cubicBezTo>
                <a:lnTo>
                  <a:pt x="1013" y="5215"/>
                </a:lnTo>
                <a:close/>
                <a:moveTo>
                  <a:pt x="4430" y="5215"/>
                </a:moveTo>
                <a:lnTo>
                  <a:pt x="4430" y="5311"/>
                </a:lnTo>
                <a:cubicBezTo>
                  <a:pt x="4430" y="5370"/>
                  <a:pt x="4454" y="5442"/>
                  <a:pt x="4477" y="5489"/>
                </a:cubicBezTo>
                <a:lnTo>
                  <a:pt x="4239" y="5727"/>
                </a:lnTo>
                <a:lnTo>
                  <a:pt x="4215" y="5727"/>
                </a:lnTo>
                <a:lnTo>
                  <a:pt x="3977" y="5489"/>
                </a:lnTo>
                <a:cubicBezTo>
                  <a:pt x="4001" y="5430"/>
                  <a:pt x="4013" y="5370"/>
                  <a:pt x="4013" y="5311"/>
                </a:cubicBezTo>
                <a:lnTo>
                  <a:pt x="4013" y="5215"/>
                </a:lnTo>
                <a:close/>
                <a:moveTo>
                  <a:pt x="7418" y="5215"/>
                </a:moveTo>
                <a:lnTo>
                  <a:pt x="7418" y="5311"/>
                </a:lnTo>
                <a:cubicBezTo>
                  <a:pt x="7418" y="5370"/>
                  <a:pt x="7442" y="5442"/>
                  <a:pt x="7466" y="5489"/>
                </a:cubicBezTo>
                <a:lnTo>
                  <a:pt x="7228" y="5727"/>
                </a:lnTo>
                <a:lnTo>
                  <a:pt x="7204" y="5727"/>
                </a:lnTo>
                <a:lnTo>
                  <a:pt x="6966" y="5489"/>
                </a:lnTo>
                <a:cubicBezTo>
                  <a:pt x="6990" y="5430"/>
                  <a:pt x="7001" y="5370"/>
                  <a:pt x="7001" y="5311"/>
                </a:cubicBezTo>
                <a:lnTo>
                  <a:pt x="7001" y="5215"/>
                </a:lnTo>
                <a:close/>
                <a:moveTo>
                  <a:pt x="10419" y="5215"/>
                </a:moveTo>
                <a:lnTo>
                  <a:pt x="10419" y="5311"/>
                </a:lnTo>
                <a:cubicBezTo>
                  <a:pt x="10419" y="5370"/>
                  <a:pt x="10430" y="5442"/>
                  <a:pt x="10454" y="5489"/>
                </a:cubicBezTo>
                <a:lnTo>
                  <a:pt x="10216" y="5727"/>
                </a:lnTo>
                <a:lnTo>
                  <a:pt x="10192" y="5727"/>
                </a:lnTo>
                <a:lnTo>
                  <a:pt x="9954" y="5489"/>
                </a:lnTo>
                <a:cubicBezTo>
                  <a:pt x="9978" y="5430"/>
                  <a:pt x="10002" y="5370"/>
                  <a:pt x="10002" y="5311"/>
                </a:cubicBezTo>
                <a:lnTo>
                  <a:pt x="10002" y="5215"/>
                </a:lnTo>
                <a:close/>
                <a:moveTo>
                  <a:pt x="2584" y="0"/>
                </a:moveTo>
                <a:cubicBezTo>
                  <a:pt x="2191" y="0"/>
                  <a:pt x="1858" y="322"/>
                  <a:pt x="1858" y="727"/>
                </a:cubicBezTo>
                <a:lnTo>
                  <a:pt x="1858" y="1096"/>
                </a:lnTo>
                <a:cubicBezTo>
                  <a:pt x="1858" y="1393"/>
                  <a:pt x="2013" y="1667"/>
                  <a:pt x="2227" y="1846"/>
                </a:cubicBezTo>
                <a:lnTo>
                  <a:pt x="2227" y="2108"/>
                </a:lnTo>
                <a:cubicBezTo>
                  <a:pt x="2227" y="2108"/>
                  <a:pt x="2227" y="2132"/>
                  <a:pt x="2215" y="2132"/>
                </a:cubicBezTo>
                <a:lnTo>
                  <a:pt x="1787" y="2346"/>
                </a:lnTo>
                <a:cubicBezTo>
                  <a:pt x="1608" y="2441"/>
                  <a:pt x="1489" y="2632"/>
                  <a:pt x="1489" y="2846"/>
                </a:cubicBezTo>
                <a:lnTo>
                  <a:pt x="1489" y="3179"/>
                </a:lnTo>
                <a:lnTo>
                  <a:pt x="1096" y="3179"/>
                </a:lnTo>
                <a:cubicBezTo>
                  <a:pt x="703" y="3179"/>
                  <a:pt x="370" y="3513"/>
                  <a:pt x="370" y="3918"/>
                </a:cubicBezTo>
                <a:lnTo>
                  <a:pt x="370" y="4287"/>
                </a:lnTo>
                <a:cubicBezTo>
                  <a:pt x="370" y="4584"/>
                  <a:pt x="524" y="4846"/>
                  <a:pt x="739" y="5025"/>
                </a:cubicBezTo>
                <a:lnTo>
                  <a:pt x="739" y="5299"/>
                </a:lnTo>
                <a:cubicBezTo>
                  <a:pt x="739" y="5299"/>
                  <a:pt x="739" y="5311"/>
                  <a:pt x="727" y="5311"/>
                </a:cubicBezTo>
                <a:lnTo>
                  <a:pt x="298" y="5537"/>
                </a:lnTo>
                <a:cubicBezTo>
                  <a:pt x="120" y="5620"/>
                  <a:pt x="1" y="5823"/>
                  <a:pt x="1" y="6025"/>
                </a:cubicBezTo>
                <a:lnTo>
                  <a:pt x="1" y="7870"/>
                </a:lnTo>
                <a:cubicBezTo>
                  <a:pt x="1" y="8025"/>
                  <a:pt x="48" y="8156"/>
                  <a:pt x="120" y="8275"/>
                </a:cubicBezTo>
                <a:lnTo>
                  <a:pt x="298" y="8561"/>
                </a:lnTo>
                <a:cubicBezTo>
                  <a:pt x="346" y="8621"/>
                  <a:pt x="358" y="8692"/>
                  <a:pt x="358" y="8775"/>
                </a:cubicBezTo>
                <a:lnTo>
                  <a:pt x="358" y="9549"/>
                </a:lnTo>
                <a:cubicBezTo>
                  <a:pt x="358" y="9644"/>
                  <a:pt x="429" y="9716"/>
                  <a:pt x="524" y="9716"/>
                </a:cubicBezTo>
                <a:cubicBezTo>
                  <a:pt x="608" y="9716"/>
                  <a:pt x="679" y="9644"/>
                  <a:pt x="679" y="9549"/>
                </a:cubicBezTo>
                <a:lnTo>
                  <a:pt x="679" y="8775"/>
                </a:lnTo>
                <a:cubicBezTo>
                  <a:pt x="679" y="8632"/>
                  <a:pt x="644" y="8501"/>
                  <a:pt x="560" y="8371"/>
                </a:cubicBezTo>
                <a:lnTo>
                  <a:pt x="382" y="8097"/>
                </a:lnTo>
                <a:cubicBezTo>
                  <a:pt x="346" y="8037"/>
                  <a:pt x="322" y="7966"/>
                  <a:pt x="322" y="7870"/>
                </a:cubicBezTo>
                <a:lnTo>
                  <a:pt x="322" y="6025"/>
                </a:lnTo>
                <a:cubicBezTo>
                  <a:pt x="322" y="5954"/>
                  <a:pt x="370" y="5882"/>
                  <a:pt x="441" y="5846"/>
                </a:cubicBezTo>
                <a:lnTo>
                  <a:pt x="763" y="5692"/>
                </a:lnTo>
                <a:lnTo>
                  <a:pt x="1036" y="5977"/>
                </a:lnTo>
                <a:cubicBezTo>
                  <a:pt x="1120" y="6049"/>
                  <a:pt x="1203" y="6085"/>
                  <a:pt x="1298" y="6085"/>
                </a:cubicBezTo>
                <a:cubicBezTo>
                  <a:pt x="1382" y="6085"/>
                  <a:pt x="1477" y="6049"/>
                  <a:pt x="1548" y="5977"/>
                </a:cubicBezTo>
                <a:lnTo>
                  <a:pt x="1834" y="5692"/>
                </a:lnTo>
                <a:lnTo>
                  <a:pt x="2144" y="5846"/>
                </a:lnTo>
                <a:cubicBezTo>
                  <a:pt x="2215" y="5882"/>
                  <a:pt x="2263" y="5954"/>
                  <a:pt x="2263" y="6025"/>
                </a:cubicBezTo>
                <a:lnTo>
                  <a:pt x="2263" y="7870"/>
                </a:lnTo>
                <a:cubicBezTo>
                  <a:pt x="2263" y="7942"/>
                  <a:pt x="2227" y="8025"/>
                  <a:pt x="2203" y="8097"/>
                </a:cubicBezTo>
                <a:lnTo>
                  <a:pt x="2025" y="8371"/>
                </a:lnTo>
                <a:cubicBezTo>
                  <a:pt x="1953" y="8490"/>
                  <a:pt x="1906" y="8644"/>
                  <a:pt x="1906" y="8775"/>
                </a:cubicBezTo>
                <a:lnTo>
                  <a:pt x="1906" y="9549"/>
                </a:lnTo>
                <a:cubicBezTo>
                  <a:pt x="1906" y="9644"/>
                  <a:pt x="1977" y="9716"/>
                  <a:pt x="2072" y="9716"/>
                </a:cubicBezTo>
                <a:cubicBezTo>
                  <a:pt x="2156" y="9716"/>
                  <a:pt x="2227" y="9644"/>
                  <a:pt x="2227" y="9549"/>
                </a:cubicBezTo>
                <a:lnTo>
                  <a:pt x="2227" y="8775"/>
                </a:lnTo>
                <a:cubicBezTo>
                  <a:pt x="2227" y="8704"/>
                  <a:pt x="2263" y="8632"/>
                  <a:pt x="2287" y="8561"/>
                </a:cubicBezTo>
                <a:lnTo>
                  <a:pt x="2465" y="8275"/>
                </a:lnTo>
                <a:cubicBezTo>
                  <a:pt x="2549" y="8156"/>
                  <a:pt x="2584" y="8001"/>
                  <a:pt x="2584" y="7870"/>
                </a:cubicBezTo>
                <a:lnTo>
                  <a:pt x="2584" y="6025"/>
                </a:lnTo>
                <a:cubicBezTo>
                  <a:pt x="2584" y="5823"/>
                  <a:pt x="2465" y="5644"/>
                  <a:pt x="2287" y="5537"/>
                </a:cubicBezTo>
                <a:lnTo>
                  <a:pt x="1858" y="5311"/>
                </a:lnTo>
                <a:lnTo>
                  <a:pt x="1846" y="5299"/>
                </a:lnTo>
                <a:lnTo>
                  <a:pt x="1846" y="5025"/>
                </a:lnTo>
                <a:cubicBezTo>
                  <a:pt x="2072" y="4870"/>
                  <a:pt x="2215" y="4596"/>
                  <a:pt x="2215" y="4287"/>
                </a:cubicBezTo>
                <a:lnTo>
                  <a:pt x="2215" y="3918"/>
                </a:lnTo>
                <a:cubicBezTo>
                  <a:pt x="2215" y="3644"/>
                  <a:pt x="2072" y="3406"/>
                  <a:pt x="1846" y="3275"/>
                </a:cubicBezTo>
                <a:lnTo>
                  <a:pt x="1846" y="2822"/>
                </a:lnTo>
                <a:cubicBezTo>
                  <a:pt x="1846" y="2751"/>
                  <a:pt x="1894" y="2679"/>
                  <a:pt x="1965" y="2644"/>
                </a:cubicBezTo>
                <a:lnTo>
                  <a:pt x="2275" y="2501"/>
                </a:lnTo>
                <a:lnTo>
                  <a:pt x="2560" y="2786"/>
                </a:lnTo>
                <a:cubicBezTo>
                  <a:pt x="2632" y="2858"/>
                  <a:pt x="2727" y="2882"/>
                  <a:pt x="2810" y="2882"/>
                </a:cubicBezTo>
                <a:cubicBezTo>
                  <a:pt x="2906" y="2882"/>
                  <a:pt x="2989" y="2858"/>
                  <a:pt x="3061" y="2786"/>
                </a:cubicBezTo>
                <a:lnTo>
                  <a:pt x="3346" y="2501"/>
                </a:lnTo>
                <a:lnTo>
                  <a:pt x="3656" y="2644"/>
                </a:lnTo>
                <a:cubicBezTo>
                  <a:pt x="3739" y="2679"/>
                  <a:pt x="3775" y="2751"/>
                  <a:pt x="3775" y="2822"/>
                </a:cubicBezTo>
                <a:lnTo>
                  <a:pt x="3775" y="3275"/>
                </a:lnTo>
                <a:cubicBezTo>
                  <a:pt x="3561" y="3394"/>
                  <a:pt x="3406" y="3632"/>
                  <a:pt x="3406" y="3918"/>
                </a:cubicBezTo>
                <a:lnTo>
                  <a:pt x="3406" y="4287"/>
                </a:lnTo>
                <a:cubicBezTo>
                  <a:pt x="3406" y="4584"/>
                  <a:pt x="3561" y="4846"/>
                  <a:pt x="3775" y="5025"/>
                </a:cubicBezTo>
                <a:lnTo>
                  <a:pt x="3775" y="5299"/>
                </a:lnTo>
                <a:cubicBezTo>
                  <a:pt x="3775" y="5299"/>
                  <a:pt x="3775" y="5311"/>
                  <a:pt x="3763" y="5311"/>
                </a:cubicBezTo>
                <a:lnTo>
                  <a:pt x="3334" y="5537"/>
                </a:lnTo>
                <a:cubicBezTo>
                  <a:pt x="3156" y="5620"/>
                  <a:pt x="3037" y="5823"/>
                  <a:pt x="3037" y="6025"/>
                </a:cubicBezTo>
                <a:lnTo>
                  <a:pt x="3037" y="7870"/>
                </a:lnTo>
                <a:cubicBezTo>
                  <a:pt x="3037" y="8025"/>
                  <a:pt x="3084" y="8156"/>
                  <a:pt x="3156" y="8275"/>
                </a:cubicBezTo>
                <a:lnTo>
                  <a:pt x="3334" y="8561"/>
                </a:lnTo>
                <a:cubicBezTo>
                  <a:pt x="3382" y="8621"/>
                  <a:pt x="3394" y="8692"/>
                  <a:pt x="3394" y="8775"/>
                </a:cubicBezTo>
                <a:lnTo>
                  <a:pt x="3394" y="9549"/>
                </a:lnTo>
                <a:cubicBezTo>
                  <a:pt x="3394" y="9644"/>
                  <a:pt x="3465" y="9716"/>
                  <a:pt x="3561" y="9716"/>
                </a:cubicBezTo>
                <a:cubicBezTo>
                  <a:pt x="3644" y="9716"/>
                  <a:pt x="3715" y="9644"/>
                  <a:pt x="3715" y="9549"/>
                </a:cubicBezTo>
                <a:lnTo>
                  <a:pt x="3715" y="8775"/>
                </a:lnTo>
                <a:cubicBezTo>
                  <a:pt x="3715" y="8632"/>
                  <a:pt x="3680" y="8501"/>
                  <a:pt x="3596" y="8371"/>
                </a:cubicBezTo>
                <a:lnTo>
                  <a:pt x="3418" y="8097"/>
                </a:lnTo>
                <a:cubicBezTo>
                  <a:pt x="3382" y="8037"/>
                  <a:pt x="3358" y="7966"/>
                  <a:pt x="3358" y="7870"/>
                </a:cubicBezTo>
                <a:lnTo>
                  <a:pt x="3358" y="6025"/>
                </a:lnTo>
                <a:cubicBezTo>
                  <a:pt x="3358" y="5954"/>
                  <a:pt x="3406" y="5882"/>
                  <a:pt x="3477" y="5846"/>
                </a:cubicBezTo>
                <a:lnTo>
                  <a:pt x="3799" y="5692"/>
                </a:lnTo>
                <a:lnTo>
                  <a:pt x="4073" y="5977"/>
                </a:lnTo>
                <a:cubicBezTo>
                  <a:pt x="4156" y="6049"/>
                  <a:pt x="4239" y="6085"/>
                  <a:pt x="4334" y="6085"/>
                </a:cubicBezTo>
                <a:cubicBezTo>
                  <a:pt x="4418" y="6085"/>
                  <a:pt x="4513" y="6049"/>
                  <a:pt x="4585" y="5977"/>
                </a:cubicBezTo>
                <a:lnTo>
                  <a:pt x="4870" y="5692"/>
                </a:lnTo>
                <a:lnTo>
                  <a:pt x="5180" y="5846"/>
                </a:lnTo>
                <a:cubicBezTo>
                  <a:pt x="5251" y="5882"/>
                  <a:pt x="5299" y="5954"/>
                  <a:pt x="5299" y="6025"/>
                </a:cubicBezTo>
                <a:lnTo>
                  <a:pt x="5299" y="7870"/>
                </a:lnTo>
                <a:cubicBezTo>
                  <a:pt x="5299" y="7942"/>
                  <a:pt x="5263" y="8025"/>
                  <a:pt x="5239" y="8097"/>
                </a:cubicBezTo>
                <a:lnTo>
                  <a:pt x="5061" y="8371"/>
                </a:lnTo>
                <a:cubicBezTo>
                  <a:pt x="4989" y="8490"/>
                  <a:pt x="4942" y="8644"/>
                  <a:pt x="4942" y="8775"/>
                </a:cubicBezTo>
                <a:lnTo>
                  <a:pt x="4942" y="9549"/>
                </a:lnTo>
                <a:cubicBezTo>
                  <a:pt x="4942" y="9644"/>
                  <a:pt x="5013" y="9716"/>
                  <a:pt x="5108" y="9716"/>
                </a:cubicBezTo>
                <a:cubicBezTo>
                  <a:pt x="5192" y="9716"/>
                  <a:pt x="5263" y="9644"/>
                  <a:pt x="5263" y="9549"/>
                </a:cubicBezTo>
                <a:lnTo>
                  <a:pt x="5263" y="8775"/>
                </a:lnTo>
                <a:cubicBezTo>
                  <a:pt x="5263" y="8704"/>
                  <a:pt x="5299" y="8632"/>
                  <a:pt x="5323" y="8561"/>
                </a:cubicBezTo>
                <a:lnTo>
                  <a:pt x="5501" y="8275"/>
                </a:lnTo>
                <a:cubicBezTo>
                  <a:pt x="5585" y="8156"/>
                  <a:pt x="5620" y="8001"/>
                  <a:pt x="5620" y="7870"/>
                </a:cubicBezTo>
                <a:lnTo>
                  <a:pt x="5620" y="6025"/>
                </a:lnTo>
                <a:cubicBezTo>
                  <a:pt x="5620" y="5823"/>
                  <a:pt x="5501" y="5644"/>
                  <a:pt x="5323" y="5537"/>
                </a:cubicBezTo>
                <a:lnTo>
                  <a:pt x="4894" y="5311"/>
                </a:lnTo>
                <a:lnTo>
                  <a:pt x="4882" y="5299"/>
                </a:lnTo>
                <a:lnTo>
                  <a:pt x="4882" y="5025"/>
                </a:lnTo>
                <a:cubicBezTo>
                  <a:pt x="5108" y="4870"/>
                  <a:pt x="5251" y="4596"/>
                  <a:pt x="5251" y="4287"/>
                </a:cubicBezTo>
                <a:lnTo>
                  <a:pt x="5251" y="3918"/>
                </a:lnTo>
                <a:cubicBezTo>
                  <a:pt x="5251" y="3644"/>
                  <a:pt x="5108" y="3406"/>
                  <a:pt x="4882" y="3275"/>
                </a:cubicBezTo>
                <a:lnTo>
                  <a:pt x="4882" y="2822"/>
                </a:lnTo>
                <a:cubicBezTo>
                  <a:pt x="4882" y="2751"/>
                  <a:pt x="4930" y="2679"/>
                  <a:pt x="5001" y="2644"/>
                </a:cubicBezTo>
                <a:lnTo>
                  <a:pt x="5311" y="2501"/>
                </a:lnTo>
                <a:lnTo>
                  <a:pt x="5597" y="2786"/>
                </a:lnTo>
                <a:cubicBezTo>
                  <a:pt x="5668" y="2858"/>
                  <a:pt x="5763" y="2882"/>
                  <a:pt x="5847" y="2882"/>
                </a:cubicBezTo>
                <a:cubicBezTo>
                  <a:pt x="5942" y="2882"/>
                  <a:pt x="6025" y="2858"/>
                  <a:pt x="6097" y="2786"/>
                </a:cubicBezTo>
                <a:lnTo>
                  <a:pt x="6382" y="2501"/>
                </a:lnTo>
                <a:lnTo>
                  <a:pt x="6692" y="2644"/>
                </a:lnTo>
                <a:cubicBezTo>
                  <a:pt x="6775" y="2679"/>
                  <a:pt x="6811" y="2751"/>
                  <a:pt x="6811" y="2822"/>
                </a:cubicBezTo>
                <a:lnTo>
                  <a:pt x="6811" y="3275"/>
                </a:lnTo>
                <a:cubicBezTo>
                  <a:pt x="6597" y="3394"/>
                  <a:pt x="6442" y="3632"/>
                  <a:pt x="6442" y="3918"/>
                </a:cubicBezTo>
                <a:lnTo>
                  <a:pt x="6442" y="4287"/>
                </a:lnTo>
                <a:cubicBezTo>
                  <a:pt x="6442" y="4584"/>
                  <a:pt x="6597" y="4846"/>
                  <a:pt x="6811" y="5025"/>
                </a:cubicBezTo>
                <a:lnTo>
                  <a:pt x="6811" y="5299"/>
                </a:lnTo>
                <a:cubicBezTo>
                  <a:pt x="6811" y="5299"/>
                  <a:pt x="6811" y="5311"/>
                  <a:pt x="6799" y="5311"/>
                </a:cubicBezTo>
                <a:lnTo>
                  <a:pt x="6370" y="5537"/>
                </a:lnTo>
                <a:cubicBezTo>
                  <a:pt x="6192" y="5620"/>
                  <a:pt x="6073" y="5823"/>
                  <a:pt x="6073" y="6025"/>
                </a:cubicBezTo>
                <a:lnTo>
                  <a:pt x="6073" y="7870"/>
                </a:lnTo>
                <a:cubicBezTo>
                  <a:pt x="6073" y="8025"/>
                  <a:pt x="6120" y="8156"/>
                  <a:pt x="6192" y="8275"/>
                </a:cubicBezTo>
                <a:lnTo>
                  <a:pt x="6370" y="8561"/>
                </a:lnTo>
                <a:cubicBezTo>
                  <a:pt x="6418" y="8621"/>
                  <a:pt x="6430" y="8692"/>
                  <a:pt x="6430" y="8775"/>
                </a:cubicBezTo>
                <a:lnTo>
                  <a:pt x="6430" y="9549"/>
                </a:lnTo>
                <a:cubicBezTo>
                  <a:pt x="6430" y="9644"/>
                  <a:pt x="6501" y="9716"/>
                  <a:pt x="6597" y="9716"/>
                </a:cubicBezTo>
                <a:cubicBezTo>
                  <a:pt x="6680" y="9716"/>
                  <a:pt x="6751" y="9644"/>
                  <a:pt x="6751" y="9549"/>
                </a:cubicBezTo>
                <a:lnTo>
                  <a:pt x="6751" y="8775"/>
                </a:lnTo>
                <a:cubicBezTo>
                  <a:pt x="6751" y="8632"/>
                  <a:pt x="6716" y="8501"/>
                  <a:pt x="6632" y="8371"/>
                </a:cubicBezTo>
                <a:lnTo>
                  <a:pt x="6454" y="8097"/>
                </a:lnTo>
                <a:cubicBezTo>
                  <a:pt x="6418" y="8037"/>
                  <a:pt x="6394" y="7966"/>
                  <a:pt x="6394" y="7870"/>
                </a:cubicBezTo>
                <a:lnTo>
                  <a:pt x="6394" y="6025"/>
                </a:lnTo>
                <a:cubicBezTo>
                  <a:pt x="6394" y="5954"/>
                  <a:pt x="6442" y="5882"/>
                  <a:pt x="6513" y="5846"/>
                </a:cubicBezTo>
                <a:lnTo>
                  <a:pt x="6835" y="5692"/>
                </a:lnTo>
                <a:lnTo>
                  <a:pt x="7109" y="5977"/>
                </a:lnTo>
                <a:cubicBezTo>
                  <a:pt x="7192" y="6049"/>
                  <a:pt x="7275" y="6085"/>
                  <a:pt x="7371" y="6085"/>
                </a:cubicBezTo>
                <a:cubicBezTo>
                  <a:pt x="7454" y="6085"/>
                  <a:pt x="7549" y="6049"/>
                  <a:pt x="7621" y="5977"/>
                </a:cubicBezTo>
                <a:lnTo>
                  <a:pt x="7906" y="5692"/>
                </a:lnTo>
                <a:lnTo>
                  <a:pt x="8216" y="5846"/>
                </a:lnTo>
                <a:cubicBezTo>
                  <a:pt x="8287" y="5882"/>
                  <a:pt x="8335" y="5954"/>
                  <a:pt x="8335" y="6025"/>
                </a:cubicBezTo>
                <a:lnTo>
                  <a:pt x="8335" y="7870"/>
                </a:lnTo>
                <a:cubicBezTo>
                  <a:pt x="8335" y="7942"/>
                  <a:pt x="8299" y="8025"/>
                  <a:pt x="8275" y="8097"/>
                </a:cubicBezTo>
                <a:lnTo>
                  <a:pt x="8097" y="8371"/>
                </a:lnTo>
                <a:cubicBezTo>
                  <a:pt x="8025" y="8490"/>
                  <a:pt x="7978" y="8644"/>
                  <a:pt x="7978" y="8775"/>
                </a:cubicBezTo>
                <a:lnTo>
                  <a:pt x="7978" y="9549"/>
                </a:lnTo>
                <a:cubicBezTo>
                  <a:pt x="7978" y="9644"/>
                  <a:pt x="8049" y="9716"/>
                  <a:pt x="8144" y="9716"/>
                </a:cubicBezTo>
                <a:cubicBezTo>
                  <a:pt x="8228" y="9716"/>
                  <a:pt x="8299" y="9644"/>
                  <a:pt x="8299" y="9549"/>
                </a:cubicBezTo>
                <a:lnTo>
                  <a:pt x="8299" y="8775"/>
                </a:lnTo>
                <a:cubicBezTo>
                  <a:pt x="8299" y="8704"/>
                  <a:pt x="8335" y="8632"/>
                  <a:pt x="8359" y="8561"/>
                </a:cubicBezTo>
                <a:lnTo>
                  <a:pt x="8537" y="8275"/>
                </a:lnTo>
                <a:cubicBezTo>
                  <a:pt x="8621" y="8156"/>
                  <a:pt x="8656" y="8001"/>
                  <a:pt x="8656" y="7870"/>
                </a:cubicBezTo>
                <a:lnTo>
                  <a:pt x="8656" y="6025"/>
                </a:lnTo>
                <a:cubicBezTo>
                  <a:pt x="8656" y="5823"/>
                  <a:pt x="8537" y="5644"/>
                  <a:pt x="8359" y="5537"/>
                </a:cubicBezTo>
                <a:lnTo>
                  <a:pt x="7930" y="5311"/>
                </a:lnTo>
                <a:lnTo>
                  <a:pt x="7918" y="5299"/>
                </a:lnTo>
                <a:lnTo>
                  <a:pt x="7918" y="5025"/>
                </a:lnTo>
                <a:cubicBezTo>
                  <a:pt x="8144" y="4870"/>
                  <a:pt x="8287" y="4596"/>
                  <a:pt x="8287" y="4287"/>
                </a:cubicBezTo>
                <a:lnTo>
                  <a:pt x="8287" y="3918"/>
                </a:lnTo>
                <a:cubicBezTo>
                  <a:pt x="8287" y="3644"/>
                  <a:pt x="8144" y="3406"/>
                  <a:pt x="7918" y="3275"/>
                </a:cubicBezTo>
                <a:lnTo>
                  <a:pt x="7918" y="2822"/>
                </a:lnTo>
                <a:cubicBezTo>
                  <a:pt x="7918" y="2751"/>
                  <a:pt x="7966" y="2679"/>
                  <a:pt x="8037" y="2644"/>
                </a:cubicBezTo>
                <a:lnTo>
                  <a:pt x="8347" y="2501"/>
                </a:lnTo>
                <a:lnTo>
                  <a:pt x="8633" y="2786"/>
                </a:lnTo>
                <a:cubicBezTo>
                  <a:pt x="8704" y="2858"/>
                  <a:pt x="8799" y="2882"/>
                  <a:pt x="8883" y="2882"/>
                </a:cubicBezTo>
                <a:cubicBezTo>
                  <a:pt x="8978" y="2882"/>
                  <a:pt x="9061" y="2858"/>
                  <a:pt x="9133" y="2786"/>
                </a:cubicBezTo>
                <a:lnTo>
                  <a:pt x="9418" y="2501"/>
                </a:lnTo>
                <a:lnTo>
                  <a:pt x="9728" y="2644"/>
                </a:lnTo>
                <a:cubicBezTo>
                  <a:pt x="9811" y="2679"/>
                  <a:pt x="9847" y="2751"/>
                  <a:pt x="9847" y="2822"/>
                </a:cubicBezTo>
                <a:lnTo>
                  <a:pt x="9847" y="3275"/>
                </a:lnTo>
                <a:cubicBezTo>
                  <a:pt x="9633" y="3394"/>
                  <a:pt x="9478" y="3632"/>
                  <a:pt x="9478" y="3918"/>
                </a:cubicBezTo>
                <a:lnTo>
                  <a:pt x="9478" y="4287"/>
                </a:lnTo>
                <a:cubicBezTo>
                  <a:pt x="9478" y="4584"/>
                  <a:pt x="9633" y="4846"/>
                  <a:pt x="9847" y="5025"/>
                </a:cubicBezTo>
                <a:lnTo>
                  <a:pt x="9847" y="5299"/>
                </a:lnTo>
                <a:cubicBezTo>
                  <a:pt x="9847" y="5299"/>
                  <a:pt x="9847" y="5311"/>
                  <a:pt x="9835" y="5311"/>
                </a:cubicBezTo>
                <a:lnTo>
                  <a:pt x="9407" y="5537"/>
                </a:lnTo>
                <a:cubicBezTo>
                  <a:pt x="9228" y="5620"/>
                  <a:pt x="9109" y="5823"/>
                  <a:pt x="9109" y="6025"/>
                </a:cubicBezTo>
                <a:lnTo>
                  <a:pt x="9109" y="7870"/>
                </a:lnTo>
                <a:cubicBezTo>
                  <a:pt x="9109" y="8025"/>
                  <a:pt x="9157" y="8156"/>
                  <a:pt x="9228" y="8275"/>
                </a:cubicBezTo>
                <a:lnTo>
                  <a:pt x="9407" y="8561"/>
                </a:lnTo>
                <a:cubicBezTo>
                  <a:pt x="9454" y="8621"/>
                  <a:pt x="9466" y="8692"/>
                  <a:pt x="9466" y="8775"/>
                </a:cubicBezTo>
                <a:lnTo>
                  <a:pt x="9466" y="9549"/>
                </a:lnTo>
                <a:cubicBezTo>
                  <a:pt x="9466" y="9644"/>
                  <a:pt x="9538" y="9716"/>
                  <a:pt x="9633" y="9716"/>
                </a:cubicBezTo>
                <a:cubicBezTo>
                  <a:pt x="9716" y="9716"/>
                  <a:pt x="9788" y="9644"/>
                  <a:pt x="9788" y="9549"/>
                </a:cubicBezTo>
                <a:lnTo>
                  <a:pt x="9788" y="8775"/>
                </a:lnTo>
                <a:cubicBezTo>
                  <a:pt x="9788" y="8632"/>
                  <a:pt x="9752" y="8501"/>
                  <a:pt x="9668" y="8371"/>
                </a:cubicBezTo>
                <a:lnTo>
                  <a:pt x="9490" y="8097"/>
                </a:lnTo>
                <a:cubicBezTo>
                  <a:pt x="9454" y="8037"/>
                  <a:pt x="9430" y="7966"/>
                  <a:pt x="9430" y="7870"/>
                </a:cubicBezTo>
                <a:lnTo>
                  <a:pt x="9430" y="6025"/>
                </a:lnTo>
                <a:cubicBezTo>
                  <a:pt x="9430" y="5954"/>
                  <a:pt x="9478" y="5882"/>
                  <a:pt x="9549" y="5846"/>
                </a:cubicBezTo>
                <a:lnTo>
                  <a:pt x="9871" y="5692"/>
                </a:lnTo>
                <a:lnTo>
                  <a:pt x="10145" y="5977"/>
                </a:lnTo>
                <a:cubicBezTo>
                  <a:pt x="10228" y="6049"/>
                  <a:pt x="10311" y="6085"/>
                  <a:pt x="10407" y="6085"/>
                </a:cubicBezTo>
                <a:cubicBezTo>
                  <a:pt x="10490" y="6085"/>
                  <a:pt x="10585" y="6049"/>
                  <a:pt x="10657" y="5977"/>
                </a:cubicBezTo>
                <a:lnTo>
                  <a:pt x="10942" y="5692"/>
                </a:lnTo>
                <a:lnTo>
                  <a:pt x="11252" y="5846"/>
                </a:lnTo>
                <a:cubicBezTo>
                  <a:pt x="11323" y="5882"/>
                  <a:pt x="11371" y="5954"/>
                  <a:pt x="11371" y="6025"/>
                </a:cubicBezTo>
                <a:lnTo>
                  <a:pt x="11371" y="7870"/>
                </a:lnTo>
                <a:cubicBezTo>
                  <a:pt x="11371" y="7942"/>
                  <a:pt x="11335" y="8025"/>
                  <a:pt x="11312" y="8097"/>
                </a:cubicBezTo>
                <a:lnTo>
                  <a:pt x="11133" y="8371"/>
                </a:lnTo>
                <a:cubicBezTo>
                  <a:pt x="11062" y="8490"/>
                  <a:pt x="11014" y="8644"/>
                  <a:pt x="11014" y="8775"/>
                </a:cubicBezTo>
                <a:lnTo>
                  <a:pt x="11014" y="9549"/>
                </a:lnTo>
                <a:cubicBezTo>
                  <a:pt x="11014" y="9644"/>
                  <a:pt x="11085" y="9716"/>
                  <a:pt x="11181" y="9716"/>
                </a:cubicBezTo>
                <a:cubicBezTo>
                  <a:pt x="11264" y="9716"/>
                  <a:pt x="11335" y="9644"/>
                  <a:pt x="11335" y="9549"/>
                </a:cubicBezTo>
                <a:lnTo>
                  <a:pt x="11335" y="8775"/>
                </a:lnTo>
                <a:cubicBezTo>
                  <a:pt x="11335" y="8704"/>
                  <a:pt x="11371" y="8632"/>
                  <a:pt x="11395" y="8561"/>
                </a:cubicBezTo>
                <a:lnTo>
                  <a:pt x="11573" y="8275"/>
                </a:lnTo>
                <a:cubicBezTo>
                  <a:pt x="11657" y="8156"/>
                  <a:pt x="11693" y="8001"/>
                  <a:pt x="11693" y="7870"/>
                </a:cubicBezTo>
                <a:lnTo>
                  <a:pt x="11693" y="6025"/>
                </a:lnTo>
                <a:cubicBezTo>
                  <a:pt x="11514" y="5823"/>
                  <a:pt x="11395" y="5620"/>
                  <a:pt x="11204" y="5537"/>
                </a:cubicBezTo>
                <a:lnTo>
                  <a:pt x="10776" y="5311"/>
                </a:lnTo>
                <a:lnTo>
                  <a:pt x="10764" y="5299"/>
                </a:lnTo>
                <a:lnTo>
                  <a:pt x="10764" y="5025"/>
                </a:lnTo>
                <a:cubicBezTo>
                  <a:pt x="10978" y="4870"/>
                  <a:pt x="11133" y="4596"/>
                  <a:pt x="11133" y="4287"/>
                </a:cubicBezTo>
                <a:lnTo>
                  <a:pt x="11133" y="3918"/>
                </a:lnTo>
                <a:cubicBezTo>
                  <a:pt x="11133" y="3513"/>
                  <a:pt x="10800" y="3179"/>
                  <a:pt x="10407" y="3179"/>
                </a:cubicBezTo>
                <a:lnTo>
                  <a:pt x="10014" y="3179"/>
                </a:lnTo>
                <a:lnTo>
                  <a:pt x="10014" y="2846"/>
                </a:lnTo>
                <a:cubicBezTo>
                  <a:pt x="10014" y="2632"/>
                  <a:pt x="9895" y="2453"/>
                  <a:pt x="9716" y="2346"/>
                </a:cubicBezTo>
                <a:lnTo>
                  <a:pt x="9287" y="2132"/>
                </a:lnTo>
                <a:lnTo>
                  <a:pt x="9276" y="2108"/>
                </a:lnTo>
                <a:lnTo>
                  <a:pt x="9276" y="1846"/>
                </a:lnTo>
                <a:cubicBezTo>
                  <a:pt x="9490" y="1679"/>
                  <a:pt x="9645" y="1417"/>
                  <a:pt x="9645" y="1096"/>
                </a:cubicBezTo>
                <a:lnTo>
                  <a:pt x="9645" y="727"/>
                </a:lnTo>
                <a:cubicBezTo>
                  <a:pt x="9645" y="322"/>
                  <a:pt x="9311" y="0"/>
                  <a:pt x="8918" y="0"/>
                </a:cubicBezTo>
                <a:lnTo>
                  <a:pt x="8537" y="0"/>
                </a:lnTo>
                <a:cubicBezTo>
                  <a:pt x="8133" y="0"/>
                  <a:pt x="7811" y="322"/>
                  <a:pt x="7811" y="727"/>
                </a:cubicBezTo>
                <a:lnTo>
                  <a:pt x="7811" y="1096"/>
                </a:lnTo>
                <a:cubicBezTo>
                  <a:pt x="7811" y="1393"/>
                  <a:pt x="7966" y="1667"/>
                  <a:pt x="8180" y="1846"/>
                </a:cubicBezTo>
                <a:lnTo>
                  <a:pt x="8180" y="2108"/>
                </a:lnTo>
                <a:cubicBezTo>
                  <a:pt x="8180" y="2108"/>
                  <a:pt x="8180" y="2132"/>
                  <a:pt x="8168" y="2132"/>
                </a:cubicBezTo>
                <a:lnTo>
                  <a:pt x="7740" y="2346"/>
                </a:lnTo>
                <a:cubicBezTo>
                  <a:pt x="7561" y="2441"/>
                  <a:pt x="7442" y="2632"/>
                  <a:pt x="7442" y="2846"/>
                </a:cubicBezTo>
                <a:lnTo>
                  <a:pt x="7442" y="3179"/>
                </a:lnTo>
                <a:lnTo>
                  <a:pt x="7037" y="3179"/>
                </a:lnTo>
                <a:lnTo>
                  <a:pt x="7037" y="2846"/>
                </a:lnTo>
                <a:cubicBezTo>
                  <a:pt x="7037" y="2632"/>
                  <a:pt x="6918" y="2453"/>
                  <a:pt x="6740" y="2346"/>
                </a:cubicBezTo>
                <a:lnTo>
                  <a:pt x="6311" y="2132"/>
                </a:lnTo>
                <a:lnTo>
                  <a:pt x="6299" y="2108"/>
                </a:lnTo>
                <a:lnTo>
                  <a:pt x="6299" y="1846"/>
                </a:lnTo>
                <a:cubicBezTo>
                  <a:pt x="6513" y="1679"/>
                  <a:pt x="6668" y="1417"/>
                  <a:pt x="6668" y="1096"/>
                </a:cubicBezTo>
                <a:lnTo>
                  <a:pt x="6668" y="727"/>
                </a:lnTo>
                <a:cubicBezTo>
                  <a:pt x="6668" y="322"/>
                  <a:pt x="6335" y="0"/>
                  <a:pt x="5942" y="0"/>
                </a:cubicBezTo>
                <a:lnTo>
                  <a:pt x="5561" y="0"/>
                </a:lnTo>
                <a:cubicBezTo>
                  <a:pt x="5168" y="0"/>
                  <a:pt x="4835" y="322"/>
                  <a:pt x="4835" y="727"/>
                </a:cubicBezTo>
                <a:lnTo>
                  <a:pt x="4835" y="1096"/>
                </a:lnTo>
                <a:cubicBezTo>
                  <a:pt x="4835" y="1393"/>
                  <a:pt x="4989" y="1667"/>
                  <a:pt x="5204" y="1846"/>
                </a:cubicBezTo>
                <a:lnTo>
                  <a:pt x="5204" y="2108"/>
                </a:lnTo>
                <a:cubicBezTo>
                  <a:pt x="5204" y="2108"/>
                  <a:pt x="5204" y="2132"/>
                  <a:pt x="5192" y="2132"/>
                </a:cubicBezTo>
                <a:lnTo>
                  <a:pt x="4763" y="2346"/>
                </a:lnTo>
                <a:cubicBezTo>
                  <a:pt x="4585" y="2441"/>
                  <a:pt x="4465" y="2632"/>
                  <a:pt x="4465" y="2846"/>
                </a:cubicBezTo>
                <a:lnTo>
                  <a:pt x="4465" y="3179"/>
                </a:lnTo>
                <a:lnTo>
                  <a:pt x="4061" y="3179"/>
                </a:lnTo>
                <a:lnTo>
                  <a:pt x="4061" y="2846"/>
                </a:lnTo>
                <a:cubicBezTo>
                  <a:pt x="4061" y="2632"/>
                  <a:pt x="3942" y="2453"/>
                  <a:pt x="3763" y="2346"/>
                </a:cubicBezTo>
                <a:lnTo>
                  <a:pt x="3334" y="2132"/>
                </a:lnTo>
                <a:lnTo>
                  <a:pt x="3322" y="2108"/>
                </a:lnTo>
                <a:lnTo>
                  <a:pt x="3322" y="1846"/>
                </a:lnTo>
                <a:cubicBezTo>
                  <a:pt x="3537" y="1679"/>
                  <a:pt x="3692" y="1417"/>
                  <a:pt x="3692" y="1096"/>
                </a:cubicBezTo>
                <a:lnTo>
                  <a:pt x="3692" y="727"/>
                </a:lnTo>
                <a:cubicBezTo>
                  <a:pt x="3692" y="322"/>
                  <a:pt x="3358" y="0"/>
                  <a:pt x="2965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3031" name="Google Shape;13031;p84"/>
          <p:cNvGrpSpPr/>
          <p:nvPr/>
        </p:nvGrpSpPr>
        <p:grpSpPr>
          <a:xfrm>
            <a:off x="3688499" y="4481351"/>
            <a:ext cx="440147" cy="411877"/>
            <a:chOff x="2766264" y="3394042"/>
            <a:chExt cx="294873" cy="275934"/>
          </a:xfrm>
          <a:solidFill>
            <a:srgbClr val="D2DE00"/>
          </a:solidFill>
        </p:grpSpPr>
        <p:sp>
          <p:nvSpPr>
            <p:cNvPr id="13032" name="Google Shape;13032;p84"/>
            <p:cNvSpPr/>
            <p:nvPr/>
          </p:nvSpPr>
          <p:spPr>
            <a:xfrm>
              <a:off x="2766264" y="3394042"/>
              <a:ext cx="253176" cy="275934"/>
            </a:xfrm>
            <a:custGeom>
              <a:avLst/>
              <a:gdLst/>
              <a:ahLst/>
              <a:cxnLst/>
              <a:rect l="l" t="t" r="r" b="b"/>
              <a:pathLst>
                <a:path w="7954" h="8669" extrusionOk="0">
                  <a:moveTo>
                    <a:pt x="6942" y="3489"/>
                  </a:moveTo>
                  <a:cubicBezTo>
                    <a:pt x="7371" y="3549"/>
                    <a:pt x="7692" y="3918"/>
                    <a:pt x="7692" y="4346"/>
                  </a:cubicBezTo>
                  <a:cubicBezTo>
                    <a:pt x="7692" y="4799"/>
                    <a:pt x="7382" y="5156"/>
                    <a:pt x="6942" y="5227"/>
                  </a:cubicBezTo>
                  <a:lnTo>
                    <a:pt x="6942" y="3489"/>
                  </a:lnTo>
                  <a:close/>
                  <a:moveTo>
                    <a:pt x="1013" y="3322"/>
                  </a:moveTo>
                  <a:lnTo>
                    <a:pt x="1013" y="5382"/>
                  </a:lnTo>
                  <a:lnTo>
                    <a:pt x="715" y="5382"/>
                  </a:lnTo>
                  <a:cubicBezTo>
                    <a:pt x="465" y="5382"/>
                    <a:pt x="263" y="5180"/>
                    <a:pt x="263" y="4930"/>
                  </a:cubicBezTo>
                  <a:lnTo>
                    <a:pt x="263" y="3775"/>
                  </a:lnTo>
                  <a:cubicBezTo>
                    <a:pt x="263" y="3537"/>
                    <a:pt x="453" y="3322"/>
                    <a:pt x="715" y="3322"/>
                  </a:cubicBezTo>
                  <a:close/>
                  <a:moveTo>
                    <a:pt x="2179" y="3322"/>
                  </a:moveTo>
                  <a:lnTo>
                    <a:pt x="2179" y="5382"/>
                  </a:lnTo>
                  <a:lnTo>
                    <a:pt x="1286" y="5382"/>
                  </a:lnTo>
                  <a:lnTo>
                    <a:pt x="1286" y="3322"/>
                  </a:lnTo>
                  <a:close/>
                  <a:moveTo>
                    <a:pt x="2322" y="6370"/>
                  </a:moveTo>
                  <a:lnTo>
                    <a:pt x="2322" y="6966"/>
                  </a:lnTo>
                  <a:lnTo>
                    <a:pt x="2060" y="6966"/>
                  </a:lnTo>
                  <a:lnTo>
                    <a:pt x="2227" y="6370"/>
                  </a:lnTo>
                  <a:close/>
                  <a:moveTo>
                    <a:pt x="2144" y="5644"/>
                  </a:moveTo>
                  <a:lnTo>
                    <a:pt x="1632" y="7549"/>
                  </a:lnTo>
                  <a:lnTo>
                    <a:pt x="1286" y="7549"/>
                  </a:lnTo>
                  <a:lnTo>
                    <a:pt x="1286" y="5644"/>
                  </a:lnTo>
                  <a:close/>
                  <a:moveTo>
                    <a:pt x="6680" y="274"/>
                  </a:moveTo>
                  <a:lnTo>
                    <a:pt x="6680" y="8430"/>
                  </a:lnTo>
                  <a:lnTo>
                    <a:pt x="6085" y="8430"/>
                  </a:lnTo>
                  <a:lnTo>
                    <a:pt x="6085" y="2703"/>
                  </a:lnTo>
                  <a:cubicBezTo>
                    <a:pt x="6085" y="2620"/>
                    <a:pt x="6025" y="2560"/>
                    <a:pt x="5954" y="2560"/>
                  </a:cubicBezTo>
                  <a:cubicBezTo>
                    <a:pt x="5870" y="2560"/>
                    <a:pt x="5811" y="2620"/>
                    <a:pt x="5811" y="2703"/>
                  </a:cubicBezTo>
                  <a:lnTo>
                    <a:pt x="5811" y="7549"/>
                  </a:lnTo>
                  <a:cubicBezTo>
                    <a:pt x="5632" y="7311"/>
                    <a:pt x="5382" y="6989"/>
                    <a:pt x="5037" y="6668"/>
                  </a:cubicBezTo>
                  <a:cubicBezTo>
                    <a:pt x="4668" y="6299"/>
                    <a:pt x="4263" y="6013"/>
                    <a:pt x="3870" y="5799"/>
                  </a:cubicBezTo>
                  <a:cubicBezTo>
                    <a:pt x="3406" y="5561"/>
                    <a:pt x="2930" y="5418"/>
                    <a:pt x="2453" y="5394"/>
                  </a:cubicBezTo>
                  <a:lnTo>
                    <a:pt x="2453" y="3322"/>
                  </a:lnTo>
                  <a:cubicBezTo>
                    <a:pt x="2930" y="3310"/>
                    <a:pt x="3406" y="3179"/>
                    <a:pt x="3870" y="2918"/>
                  </a:cubicBezTo>
                  <a:cubicBezTo>
                    <a:pt x="4263" y="2715"/>
                    <a:pt x="4668" y="2417"/>
                    <a:pt x="5037" y="2048"/>
                  </a:cubicBezTo>
                  <a:cubicBezTo>
                    <a:pt x="5370" y="1715"/>
                    <a:pt x="5632" y="1394"/>
                    <a:pt x="5811" y="1167"/>
                  </a:cubicBezTo>
                  <a:lnTo>
                    <a:pt x="5811" y="2025"/>
                  </a:lnTo>
                  <a:cubicBezTo>
                    <a:pt x="5811" y="2108"/>
                    <a:pt x="5870" y="2167"/>
                    <a:pt x="5954" y="2167"/>
                  </a:cubicBezTo>
                  <a:cubicBezTo>
                    <a:pt x="6025" y="2167"/>
                    <a:pt x="6085" y="2108"/>
                    <a:pt x="6085" y="2025"/>
                  </a:cubicBezTo>
                  <a:lnTo>
                    <a:pt x="6085" y="274"/>
                  </a:lnTo>
                  <a:close/>
                  <a:moveTo>
                    <a:pt x="5930" y="0"/>
                  </a:moveTo>
                  <a:cubicBezTo>
                    <a:pt x="5858" y="0"/>
                    <a:pt x="5799" y="60"/>
                    <a:pt x="5799" y="143"/>
                  </a:cubicBezTo>
                  <a:lnTo>
                    <a:pt x="5799" y="679"/>
                  </a:lnTo>
                  <a:cubicBezTo>
                    <a:pt x="5728" y="810"/>
                    <a:pt x="5370" y="1334"/>
                    <a:pt x="4835" y="1846"/>
                  </a:cubicBezTo>
                  <a:cubicBezTo>
                    <a:pt x="4263" y="2382"/>
                    <a:pt x="3370" y="3037"/>
                    <a:pt x="2299" y="3037"/>
                  </a:cubicBezTo>
                  <a:lnTo>
                    <a:pt x="715" y="3037"/>
                  </a:lnTo>
                  <a:cubicBezTo>
                    <a:pt x="310" y="3037"/>
                    <a:pt x="1" y="3370"/>
                    <a:pt x="1" y="3751"/>
                  </a:cubicBezTo>
                  <a:lnTo>
                    <a:pt x="1" y="4918"/>
                  </a:lnTo>
                  <a:cubicBezTo>
                    <a:pt x="1" y="5323"/>
                    <a:pt x="322" y="5632"/>
                    <a:pt x="715" y="5632"/>
                  </a:cubicBezTo>
                  <a:lnTo>
                    <a:pt x="1013" y="5632"/>
                  </a:lnTo>
                  <a:lnTo>
                    <a:pt x="1013" y="7668"/>
                  </a:lnTo>
                  <a:cubicBezTo>
                    <a:pt x="1013" y="7740"/>
                    <a:pt x="1072" y="7799"/>
                    <a:pt x="1144" y="7799"/>
                  </a:cubicBezTo>
                  <a:lnTo>
                    <a:pt x="1727" y="7799"/>
                  </a:lnTo>
                  <a:cubicBezTo>
                    <a:pt x="1787" y="7799"/>
                    <a:pt x="1846" y="7763"/>
                    <a:pt x="1858" y="7692"/>
                  </a:cubicBezTo>
                  <a:lnTo>
                    <a:pt x="1989" y="7216"/>
                  </a:lnTo>
                  <a:lnTo>
                    <a:pt x="2453" y="7216"/>
                  </a:lnTo>
                  <a:cubicBezTo>
                    <a:pt x="2525" y="7216"/>
                    <a:pt x="2584" y="7156"/>
                    <a:pt x="2584" y="7085"/>
                  </a:cubicBezTo>
                  <a:lnTo>
                    <a:pt x="2584" y="6204"/>
                  </a:lnTo>
                  <a:cubicBezTo>
                    <a:pt x="2584" y="6132"/>
                    <a:pt x="2525" y="6073"/>
                    <a:pt x="2453" y="6073"/>
                  </a:cubicBezTo>
                  <a:lnTo>
                    <a:pt x="2287" y="6073"/>
                  </a:lnTo>
                  <a:lnTo>
                    <a:pt x="2406" y="5632"/>
                  </a:lnTo>
                  <a:cubicBezTo>
                    <a:pt x="3430" y="5668"/>
                    <a:pt x="4299" y="6299"/>
                    <a:pt x="4835" y="6823"/>
                  </a:cubicBezTo>
                  <a:cubicBezTo>
                    <a:pt x="5370" y="7335"/>
                    <a:pt x="5704" y="7859"/>
                    <a:pt x="5799" y="7990"/>
                  </a:cubicBezTo>
                  <a:lnTo>
                    <a:pt x="5799" y="8525"/>
                  </a:lnTo>
                  <a:cubicBezTo>
                    <a:pt x="5799" y="8609"/>
                    <a:pt x="5858" y="8668"/>
                    <a:pt x="5930" y="8668"/>
                  </a:cubicBezTo>
                  <a:lnTo>
                    <a:pt x="6811" y="8668"/>
                  </a:lnTo>
                  <a:cubicBezTo>
                    <a:pt x="6882" y="8668"/>
                    <a:pt x="6942" y="8609"/>
                    <a:pt x="6942" y="8525"/>
                  </a:cubicBezTo>
                  <a:lnTo>
                    <a:pt x="6942" y="5465"/>
                  </a:lnTo>
                  <a:cubicBezTo>
                    <a:pt x="7525" y="5394"/>
                    <a:pt x="7954" y="4918"/>
                    <a:pt x="7954" y="4322"/>
                  </a:cubicBezTo>
                  <a:cubicBezTo>
                    <a:pt x="7954" y="3775"/>
                    <a:pt x="7525" y="3275"/>
                    <a:pt x="6942" y="3203"/>
                  </a:cubicBezTo>
                  <a:lnTo>
                    <a:pt x="6942" y="143"/>
                  </a:lnTo>
                  <a:cubicBezTo>
                    <a:pt x="6942" y="60"/>
                    <a:pt x="6882" y="0"/>
                    <a:pt x="681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33" name="Google Shape;13033;p84"/>
            <p:cNvSpPr/>
            <p:nvPr/>
          </p:nvSpPr>
          <p:spPr>
            <a:xfrm>
              <a:off x="3039143" y="3528205"/>
              <a:ext cx="21995" cy="8753"/>
            </a:xfrm>
            <a:custGeom>
              <a:avLst/>
              <a:gdLst/>
              <a:ahLst/>
              <a:cxnLst/>
              <a:rect l="l" t="t" r="r" b="b"/>
              <a:pathLst>
                <a:path w="691" h="275" extrusionOk="0"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cubicBezTo>
                    <a:pt x="0" y="215"/>
                    <a:pt x="60" y="274"/>
                    <a:pt x="131" y="274"/>
                  </a:cubicBezTo>
                  <a:lnTo>
                    <a:pt x="560" y="274"/>
                  </a:lnTo>
                  <a:cubicBezTo>
                    <a:pt x="631" y="274"/>
                    <a:pt x="691" y="215"/>
                    <a:pt x="691" y="131"/>
                  </a:cubicBezTo>
                  <a:cubicBezTo>
                    <a:pt x="691" y="60"/>
                    <a:pt x="631" y="0"/>
                    <a:pt x="56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34" name="Google Shape;13034;p84"/>
            <p:cNvSpPr/>
            <p:nvPr/>
          </p:nvSpPr>
          <p:spPr>
            <a:xfrm>
              <a:off x="3019408" y="3475622"/>
              <a:ext cx="20499" cy="18875"/>
            </a:xfrm>
            <a:custGeom>
              <a:avLst/>
              <a:gdLst/>
              <a:ahLst/>
              <a:cxnLst/>
              <a:rect l="l" t="t" r="r" b="b"/>
              <a:pathLst>
                <a:path w="644" h="593" extrusionOk="0">
                  <a:moveTo>
                    <a:pt x="501" y="0"/>
                  </a:moveTo>
                  <a:cubicBezTo>
                    <a:pt x="468" y="0"/>
                    <a:pt x="436" y="15"/>
                    <a:pt x="406" y="45"/>
                  </a:cubicBezTo>
                  <a:lnTo>
                    <a:pt x="96" y="355"/>
                  </a:lnTo>
                  <a:cubicBezTo>
                    <a:pt x="1" y="450"/>
                    <a:pt x="61" y="593"/>
                    <a:pt x="180" y="593"/>
                  </a:cubicBezTo>
                  <a:cubicBezTo>
                    <a:pt x="215" y="593"/>
                    <a:pt x="263" y="581"/>
                    <a:pt x="275" y="557"/>
                  </a:cubicBezTo>
                  <a:lnTo>
                    <a:pt x="584" y="235"/>
                  </a:lnTo>
                  <a:cubicBezTo>
                    <a:pt x="644" y="200"/>
                    <a:pt x="644" y="104"/>
                    <a:pt x="596" y="45"/>
                  </a:cubicBezTo>
                  <a:cubicBezTo>
                    <a:pt x="567" y="15"/>
                    <a:pt x="534" y="0"/>
                    <a:pt x="50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35" name="Google Shape;13035;p84"/>
            <p:cNvSpPr/>
            <p:nvPr/>
          </p:nvSpPr>
          <p:spPr>
            <a:xfrm>
              <a:off x="3020554" y="3570348"/>
              <a:ext cx="19353" cy="18621"/>
            </a:xfrm>
            <a:custGeom>
              <a:avLst/>
              <a:gdLst/>
              <a:ahLst/>
              <a:cxnLst/>
              <a:rect l="l" t="t" r="r" b="b"/>
              <a:pathLst>
                <a:path w="608" h="585" extrusionOk="0">
                  <a:moveTo>
                    <a:pt x="155" y="1"/>
                  </a:moveTo>
                  <a:cubicBezTo>
                    <a:pt x="123" y="1"/>
                    <a:pt x="90" y="16"/>
                    <a:pt x="60" y="46"/>
                  </a:cubicBezTo>
                  <a:cubicBezTo>
                    <a:pt x="1" y="105"/>
                    <a:pt x="1" y="176"/>
                    <a:pt x="60" y="236"/>
                  </a:cubicBezTo>
                  <a:lnTo>
                    <a:pt x="370" y="546"/>
                  </a:lnTo>
                  <a:cubicBezTo>
                    <a:pt x="397" y="572"/>
                    <a:pt x="431" y="585"/>
                    <a:pt x="463" y="585"/>
                  </a:cubicBezTo>
                  <a:cubicBezTo>
                    <a:pt x="503" y="585"/>
                    <a:pt x="541" y="566"/>
                    <a:pt x="560" y="534"/>
                  </a:cubicBezTo>
                  <a:cubicBezTo>
                    <a:pt x="608" y="498"/>
                    <a:pt x="608" y="403"/>
                    <a:pt x="560" y="355"/>
                  </a:cubicBezTo>
                  <a:lnTo>
                    <a:pt x="251" y="46"/>
                  </a:lnTo>
                  <a:cubicBezTo>
                    <a:pt x="221" y="16"/>
                    <a:pt x="188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036" name="Google Shape;13036;p84"/>
          <p:cNvGrpSpPr/>
          <p:nvPr/>
        </p:nvGrpSpPr>
        <p:grpSpPr>
          <a:xfrm>
            <a:off x="4286629" y="4478917"/>
            <a:ext cx="461875" cy="463403"/>
            <a:chOff x="3214972" y="3359188"/>
            <a:chExt cx="346406" cy="347552"/>
          </a:xfrm>
          <a:solidFill>
            <a:srgbClr val="D2DE00"/>
          </a:solidFill>
        </p:grpSpPr>
        <p:sp>
          <p:nvSpPr>
            <p:cNvPr id="13037" name="Google Shape;13037;p84"/>
            <p:cNvSpPr/>
            <p:nvPr/>
          </p:nvSpPr>
          <p:spPr>
            <a:xfrm>
              <a:off x="3301772" y="3386084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38" name="Google Shape;13038;p84"/>
            <p:cNvSpPr/>
            <p:nvPr/>
          </p:nvSpPr>
          <p:spPr>
            <a:xfrm>
              <a:off x="3301772" y="3410339"/>
              <a:ext cx="131904" cy="11395"/>
            </a:xfrm>
            <a:custGeom>
              <a:avLst/>
              <a:gdLst/>
              <a:ahLst/>
              <a:cxnLst/>
              <a:rect l="l" t="t" r="r" b="b"/>
              <a:pathLst>
                <a:path w="414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86"/>
                    <a:pt x="95" y="358"/>
                    <a:pt x="179" y="358"/>
                  </a:cubicBezTo>
                  <a:lnTo>
                    <a:pt x="3965" y="358"/>
                  </a:lnTo>
                  <a:cubicBezTo>
                    <a:pt x="4048" y="358"/>
                    <a:pt x="4144" y="286"/>
                    <a:pt x="4144" y="179"/>
                  </a:cubicBezTo>
                  <a:cubicBezTo>
                    <a:pt x="4144" y="72"/>
                    <a:pt x="4072" y="0"/>
                    <a:pt x="39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39" name="Google Shape;13039;p84"/>
            <p:cNvSpPr/>
            <p:nvPr/>
          </p:nvSpPr>
          <p:spPr>
            <a:xfrm>
              <a:off x="3301772" y="3484980"/>
              <a:ext cx="71649" cy="11427"/>
            </a:xfrm>
            <a:custGeom>
              <a:avLst/>
              <a:gdLst/>
              <a:ahLst/>
              <a:cxnLst/>
              <a:rect l="l" t="t" r="r" b="b"/>
              <a:pathLst>
                <a:path w="2251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7"/>
                    <a:pt x="2250" y="180"/>
                  </a:cubicBezTo>
                  <a:cubicBezTo>
                    <a:pt x="2250" y="96"/>
                    <a:pt x="2179" y="1"/>
                    <a:pt x="207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40" name="Google Shape;13040;p84"/>
            <p:cNvSpPr/>
            <p:nvPr/>
          </p:nvSpPr>
          <p:spPr>
            <a:xfrm>
              <a:off x="3301772" y="3509234"/>
              <a:ext cx="130758" cy="11427"/>
            </a:xfrm>
            <a:custGeom>
              <a:avLst/>
              <a:gdLst/>
              <a:ahLst/>
              <a:cxnLst/>
              <a:rect l="l" t="t" r="r" b="b"/>
              <a:pathLst>
                <a:path w="4108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3929" y="358"/>
                  </a:lnTo>
                  <a:cubicBezTo>
                    <a:pt x="4024" y="358"/>
                    <a:pt x="4108" y="287"/>
                    <a:pt x="4108" y="180"/>
                  </a:cubicBezTo>
                  <a:cubicBezTo>
                    <a:pt x="4108" y="84"/>
                    <a:pt x="4036" y="1"/>
                    <a:pt x="392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41" name="Google Shape;13041;p84"/>
            <p:cNvSpPr/>
            <p:nvPr/>
          </p:nvSpPr>
          <p:spPr>
            <a:xfrm>
              <a:off x="3301772" y="3584671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42" name="Google Shape;13042;p84"/>
            <p:cNvSpPr/>
            <p:nvPr/>
          </p:nvSpPr>
          <p:spPr>
            <a:xfrm>
              <a:off x="3301772" y="3609308"/>
              <a:ext cx="129994" cy="11395"/>
            </a:xfrm>
            <a:custGeom>
              <a:avLst/>
              <a:gdLst/>
              <a:ahLst/>
              <a:cxnLst/>
              <a:rect l="l" t="t" r="r" b="b"/>
              <a:pathLst>
                <a:path w="408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62"/>
                    <a:pt x="83" y="357"/>
                    <a:pt x="179" y="357"/>
                  </a:cubicBezTo>
                  <a:lnTo>
                    <a:pt x="3905" y="357"/>
                  </a:lnTo>
                  <a:cubicBezTo>
                    <a:pt x="3989" y="357"/>
                    <a:pt x="4084" y="286"/>
                    <a:pt x="4084" y="179"/>
                  </a:cubicBezTo>
                  <a:cubicBezTo>
                    <a:pt x="4084" y="72"/>
                    <a:pt x="3989" y="0"/>
                    <a:pt x="390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43" name="Google Shape;13043;p84"/>
            <p:cNvSpPr/>
            <p:nvPr/>
          </p:nvSpPr>
          <p:spPr>
            <a:xfrm>
              <a:off x="3214972" y="3458466"/>
              <a:ext cx="346406" cy="248274"/>
            </a:xfrm>
            <a:custGeom>
              <a:avLst/>
              <a:gdLst/>
              <a:ahLst/>
              <a:cxnLst/>
              <a:rect l="l" t="t" r="r" b="b"/>
              <a:pathLst>
                <a:path w="10883" h="7800" extrusionOk="0">
                  <a:moveTo>
                    <a:pt x="8466" y="1417"/>
                  </a:moveTo>
                  <a:cubicBezTo>
                    <a:pt x="9109" y="1417"/>
                    <a:pt x="9657" y="1953"/>
                    <a:pt x="9657" y="2608"/>
                  </a:cubicBezTo>
                  <a:lnTo>
                    <a:pt x="9657" y="2894"/>
                  </a:lnTo>
                  <a:lnTo>
                    <a:pt x="9585" y="2894"/>
                  </a:lnTo>
                  <a:cubicBezTo>
                    <a:pt x="9216" y="2799"/>
                    <a:pt x="9097" y="2322"/>
                    <a:pt x="9097" y="2322"/>
                  </a:cubicBezTo>
                  <a:cubicBezTo>
                    <a:pt x="9085" y="2263"/>
                    <a:pt x="9037" y="2203"/>
                    <a:pt x="8966" y="2191"/>
                  </a:cubicBezTo>
                  <a:cubicBezTo>
                    <a:pt x="8956" y="2189"/>
                    <a:pt x="8946" y="2188"/>
                    <a:pt x="8935" y="2188"/>
                  </a:cubicBezTo>
                  <a:cubicBezTo>
                    <a:pt x="8883" y="2188"/>
                    <a:pt x="8827" y="2213"/>
                    <a:pt x="8787" y="2263"/>
                  </a:cubicBezTo>
                  <a:cubicBezTo>
                    <a:pt x="8335" y="2894"/>
                    <a:pt x="7347" y="2894"/>
                    <a:pt x="7323" y="2894"/>
                  </a:cubicBezTo>
                  <a:lnTo>
                    <a:pt x="7204" y="2894"/>
                  </a:lnTo>
                  <a:lnTo>
                    <a:pt x="7156" y="2608"/>
                  </a:lnTo>
                  <a:cubicBezTo>
                    <a:pt x="7156" y="1953"/>
                    <a:pt x="7692" y="1417"/>
                    <a:pt x="8347" y="1417"/>
                  </a:cubicBezTo>
                  <a:close/>
                  <a:moveTo>
                    <a:pt x="9692" y="3299"/>
                  </a:moveTo>
                  <a:cubicBezTo>
                    <a:pt x="9811" y="3322"/>
                    <a:pt x="9919" y="3430"/>
                    <a:pt x="9919" y="3549"/>
                  </a:cubicBezTo>
                  <a:cubicBezTo>
                    <a:pt x="9919" y="3680"/>
                    <a:pt x="9835" y="3787"/>
                    <a:pt x="9692" y="3799"/>
                  </a:cubicBezTo>
                  <a:lnTo>
                    <a:pt x="9692" y="3299"/>
                  </a:lnTo>
                  <a:close/>
                  <a:moveTo>
                    <a:pt x="7132" y="3299"/>
                  </a:moveTo>
                  <a:lnTo>
                    <a:pt x="7132" y="3811"/>
                  </a:lnTo>
                  <a:cubicBezTo>
                    <a:pt x="7001" y="3799"/>
                    <a:pt x="6918" y="3680"/>
                    <a:pt x="6918" y="3561"/>
                  </a:cubicBezTo>
                  <a:cubicBezTo>
                    <a:pt x="6894" y="3418"/>
                    <a:pt x="7001" y="3310"/>
                    <a:pt x="7132" y="3299"/>
                  </a:cubicBezTo>
                  <a:close/>
                  <a:moveTo>
                    <a:pt x="8835" y="2608"/>
                  </a:moveTo>
                  <a:cubicBezTo>
                    <a:pt x="8918" y="2787"/>
                    <a:pt x="9085" y="3013"/>
                    <a:pt x="9335" y="3120"/>
                  </a:cubicBezTo>
                  <a:lnTo>
                    <a:pt x="9335" y="3846"/>
                  </a:lnTo>
                  <a:cubicBezTo>
                    <a:pt x="9359" y="4287"/>
                    <a:pt x="8978" y="4668"/>
                    <a:pt x="8525" y="4668"/>
                  </a:cubicBezTo>
                  <a:lnTo>
                    <a:pt x="8299" y="4668"/>
                  </a:lnTo>
                  <a:cubicBezTo>
                    <a:pt x="7835" y="4668"/>
                    <a:pt x="7466" y="4287"/>
                    <a:pt x="7466" y="3834"/>
                  </a:cubicBezTo>
                  <a:lnTo>
                    <a:pt x="7466" y="3144"/>
                  </a:lnTo>
                  <a:cubicBezTo>
                    <a:pt x="7763" y="3120"/>
                    <a:pt x="8383" y="3013"/>
                    <a:pt x="8835" y="2608"/>
                  </a:cubicBezTo>
                  <a:close/>
                  <a:moveTo>
                    <a:pt x="8728" y="4989"/>
                  </a:moveTo>
                  <a:lnTo>
                    <a:pt x="8728" y="5215"/>
                  </a:lnTo>
                  <a:lnTo>
                    <a:pt x="8728" y="5227"/>
                  </a:lnTo>
                  <a:lnTo>
                    <a:pt x="8406" y="5573"/>
                  </a:lnTo>
                  <a:lnTo>
                    <a:pt x="8085" y="5251"/>
                  </a:lnTo>
                  <a:lnTo>
                    <a:pt x="8085" y="4989"/>
                  </a:lnTo>
                  <a:cubicBezTo>
                    <a:pt x="8168" y="5001"/>
                    <a:pt x="8240" y="5001"/>
                    <a:pt x="8299" y="5001"/>
                  </a:cubicBezTo>
                  <a:lnTo>
                    <a:pt x="8514" y="5001"/>
                  </a:lnTo>
                  <a:cubicBezTo>
                    <a:pt x="8597" y="5001"/>
                    <a:pt x="8668" y="5001"/>
                    <a:pt x="8728" y="4989"/>
                  </a:cubicBezTo>
                  <a:close/>
                  <a:moveTo>
                    <a:pt x="6573" y="3477"/>
                  </a:moveTo>
                  <a:lnTo>
                    <a:pt x="6573" y="3549"/>
                  </a:lnTo>
                  <a:cubicBezTo>
                    <a:pt x="6573" y="3870"/>
                    <a:pt x="6835" y="4156"/>
                    <a:pt x="7180" y="4156"/>
                  </a:cubicBezTo>
                  <a:cubicBezTo>
                    <a:pt x="7275" y="4465"/>
                    <a:pt x="7478" y="4727"/>
                    <a:pt x="7752" y="4870"/>
                  </a:cubicBezTo>
                  <a:lnTo>
                    <a:pt x="7752" y="5096"/>
                  </a:lnTo>
                  <a:lnTo>
                    <a:pt x="6716" y="5501"/>
                  </a:lnTo>
                  <a:cubicBezTo>
                    <a:pt x="6656" y="5513"/>
                    <a:pt x="6597" y="5537"/>
                    <a:pt x="6525" y="5585"/>
                  </a:cubicBezTo>
                  <a:lnTo>
                    <a:pt x="370" y="5585"/>
                  </a:lnTo>
                  <a:lnTo>
                    <a:pt x="370" y="3477"/>
                  </a:lnTo>
                  <a:close/>
                  <a:moveTo>
                    <a:pt x="179" y="1"/>
                  </a:moveTo>
                  <a:cubicBezTo>
                    <a:pt x="96" y="1"/>
                    <a:pt x="1" y="84"/>
                    <a:pt x="1" y="179"/>
                  </a:cubicBezTo>
                  <a:lnTo>
                    <a:pt x="1" y="2644"/>
                  </a:lnTo>
                  <a:cubicBezTo>
                    <a:pt x="1" y="2727"/>
                    <a:pt x="84" y="2822"/>
                    <a:pt x="179" y="2822"/>
                  </a:cubicBezTo>
                  <a:lnTo>
                    <a:pt x="6811" y="2822"/>
                  </a:lnTo>
                  <a:lnTo>
                    <a:pt x="6811" y="3072"/>
                  </a:lnTo>
                  <a:cubicBezTo>
                    <a:pt x="6775" y="3084"/>
                    <a:pt x="6751" y="3120"/>
                    <a:pt x="6728" y="3144"/>
                  </a:cubicBezTo>
                  <a:lnTo>
                    <a:pt x="179" y="3144"/>
                  </a:lnTo>
                  <a:cubicBezTo>
                    <a:pt x="96" y="3144"/>
                    <a:pt x="1" y="3215"/>
                    <a:pt x="1" y="3322"/>
                  </a:cubicBezTo>
                  <a:lnTo>
                    <a:pt x="1" y="5775"/>
                  </a:lnTo>
                  <a:cubicBezTo>
                    <a:pt x="1" y="5870"/>
                    <a:pt x="84" y="5954"/>
                    <a:pt x="179" y="5954"/>
                  </a:cubicBezTo>
                  <a:lnTo>
                    <a:pt x="6156" y="5954"/>
                  </a:lnTo>
                  <a:cubicBezTo>
                    <a:pt x="6001" y="6156"/>
                    <a:pt x="5894" y="6418"/>
                    <a:pt x="5894" y="6775"/>
                  </a:cubicBezTo>
                  <a:lnTo>
                    <a:pt x="5894" y="7621"/>
                  </a:lnTo>
                  <a:cubicBezTo>
                    <a:pt x="5894" y="7716"/>
                    <a:pt x="5978" y="7799"/>
                    <a:pt x="6085" y="7799"/>
                  </a:cubicBezTo>
                  <a:lnTo>
                    <a:pt x="6728" y="7799"/>
                  </a:lnTo>
                  <a:cubicBezTo>
                    <a:pt x="6823" y="7799"/>
                    <a:pt x="6918" y="7728"/>
                    <a:pt x="6918" y="7621"/>
                  </a:cubicBezTo>
                  <a:cubicBezTo>
                    <a:pt x="6918" y="7537"/>
                    <a:pt x="6835" y="7442"/>
                    <a:pt x="6728" y="7442"/>
                  </a:cubicBezTo>
                  <a:lnTo>
                    <a:pt x="6251" y="7442"/>
                  </a:lnTo>
                  <a:lnTo>
                    <a:pt x="6251" y="6763"/>
                  </a:lnTo>
                  <a:cubicBezTo>
                    <a:pt x="6251" y="6049"/>
                    <a:pt x="6823" y="5835"/>
                    <a:pt x="6835" y="5835"/>
                  </a:cubicBezTo>
                  <a:lnTo>
                    <a:pt x="6847" y="5835"/>
                  </a:lnTo>
                  <a:lnTo>
                    <a:pt x="7787" y="5466"/>
                  </a:lnTo>
                  <a:lnTo>
                    <a:pt x="7799" y="5477"/>
                  </a:lnTo>
                  <a:lnTo>
                    <a:pt x="8299" y="5954"/>
                  </a:lnTo>
                  <a:cubicBezTo>
                    <a:pt x="8323" y="5989"/>
                    <a:pt x="8371" y="6001"/>
                    <a:pt x="8418" y="6001"/>
                  </a:cubicBezTo>
                  <a:cubicBezTo>
                    <a:pt x="8454" y="6001"/>
                    <a:pt x="8502" y="5989"/>
                    <a:pt x="8537" y="5942"/>
                  </a:cubicBezTo>
                  <a:lnTo>
                    <a:pt x="9014" y="5442"/>
                  </a:lnTo>
                  <a:lnTo>
                    <a:pt x="9942" y="5811"/>
                  </a:lnTo>
                  <a:lnTo>
                    <a:pt x="9966" y="5811"/>
                  </a:lnTo>
                  <a:cubicBezTo>
                    <a:pt x="9990" y="5823"/>
                    <a:pt x="10538" y="6013"/>
                    <a:pt x="10538" y="6728"/>
                  </a:cubicBezTo>
                  <a:lnTo>
                    <a:pt x="10538" y="7418"/>
                  </a:lnTo>
                  <a:lnTo>
                    <a:pt x="7263" y="7418"/>
                  </a:lnTo>
                  <a:cubicBezTo>
                    <a:pt x="7180" y="7418"/>
                    <a:pt x="7085" y="7490"/>
                    <a:pt x="7085" y="7597"/>
                  </a:cubicBezTo>
                  <a:cubicBezTo>
                    <a:pt x="7085" y="7680"/>
                    <a:pt x="7168" y="7775"/>
                    <a:pt x="7263" y="7775"/>
                  </a:cubicBezTo>
                  <a:lnTo>
                    <a:pt x="10704" y="7775"/>
                  </a:lnTo>
                  <a:cubicBezTo>
                    <a:pt x="10800" y="7775"/>
                    <a:pt x="10883" y="7704"/>
                    <a:pt x="10883" y="7597"/>
                  </a:cubicBezTo>
                  <a:lnTo>
                    <a:pt x="10883" y="6751"/>
                  </a:lnTo>
                  <a:cubicBezTo>
                    <a:pt x="10883" y="5977"/>
                    <a:pt x="10371" y="5585"/>
                    <a:pt x="10073" y="5477"/>
                  </a:cubicBezTo>
                  <a:lnTo>
                    <a:pt x="9073" y="5085"/>
                  </a:lnTo>
                  <a:lnTo>
                    <a:pt x="9073" y="4870"/>
                  </a:lnTo>
                  <a:cubicBezTo>
                    <a:pt x="9335" y="4727"/>
                    <a:pt x="9549" y="4465"/>
                    <a:pt x="9633" y="4156"/>
                  </a:cubicBezTo>
                  <a:cubicBezTo>
                    <a:pt x="9966" y="4156"/>
                    <a:pt x="10252" y="3894"/>
                    <a:pt x="10252" y="3549"/>
                  </a:cubicBezTo>
                  <a:cubicBezTo>
                    <a:pt x="10252" y="3358"/>
                    <a:pt x="10145" y="3180"/>
                    <a:pt x="9990" y="3060"/>
                  </a:cubicBezTo>
                  <a:lnTo>
                    <a:pt x="9990" y="2596"/>
                  </a:lnTo>
                  <a:cubicBezTo>
                    <a:pt x="9990" y="1751"/>
                    <a:pt x="9311" y="1060"/>
                    <a:pt x="8466" y="1060"/>
                  </a:cubicBezTo>
                  <a:lnTo>
                    <a:pt x="8347" y="1060"/>
                  </a:lnTo>
                  <a:cubicBezTo>
                    <a:pt x="8204" y="1060"/>
                    <a:pt x="8085" y="1072"/>
                    <a:pt x="7966" y="1108"/>
                  </a:cubicBezTo>
                  <a:lnTo>
                    <a:pt x="7966" y="179"/>
                  </a:lnTo>
                  <a:cubicBezTo>
                    <a:pt x="7966" y="96"/>
                    <a:pt x="7894" y="1"/>
                    <a:pt x="7787" y="1"/>
                  </a:cubicBezTo>
                  <a:lnTo>
                    <a:pt x="7287" y="1"/>
                  </a:lnTo>
                  <a:cubicBezTo>
                    <a:pt x="7192" y="1"/>
                    <a:pt x="7109" y="84"/>
                    <a:pt x="7109" y="179"/>
                  </a:cubicBezTo>
                  <a:cubicBezTo>
                    <a:pt x="7109" y="286"/>
                    <a:pt x="7180" y="358"/>
                    <a:pt x="7287" y="358"/>
                  </a:cubicBezTo>
                  <a:lnTo>
                    <a:pt x="7621" y="358"/>
                  </a:lnTo>
                  <a:lnTo>
                    <a:pt x="7621" y="1251"/>
                  </a:lnTo>
                  <a:cubicBezTo>
                    <a:pt x="7180" y="1489"/>
                    <a:pt x="6847" y="1941"/>
                    <a:pt x="6811" y="2477"/>
                  </a:cubicBezTo>
                  <a:lnTo>
                    <a:pt x="346" y="2477"/>
                  </a:lnTo>
                  <a:lnTo>
                    <a:pt x="346" y="358"/>
                  </a:lnTo>
                  <a:lnTo>
                    <a:pt x="6716" y="358"/>
                  </a:lnTo>
                  <a:cubicBezTo>
                    <a:pt x="6811" y="358"/>
                    <a:pt x="6894" y="286"/>
                    <a:pt x="6894" y="179"/>
                  </a:cubicBezTo>
                  <a:cubicBezTo>
                    <a:pt x="6894" y="96"/>
                    <a:pt x="6823" y="1"/>
                    <a:pt x="671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44" name="Google Shape;13044;p84"/>
            <p:cNvSpPr/>
            <p:nvPr/>
          </p:nvSpPr>
          <p:spPr>
            <a:xfrm>
              <a:off x="3238462" y="3380005"/>
              <a:ext cx="49305" cy="47427"/>
            </a:xfrm>
            <a:custGeom>
              <a:avLst/>
              <a:gdLst/>
              <a:ahLst/>
              <a:cxnLst/>
              <a:rect l="l" t="t" r="r" b="b"/>
              <a:pathLst>
                <a:path w="1549" h="1490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311"/>
                  </a:lnTo>
                  <a:cubicBezTo>
                    <a:pt x="1" y="1394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8"/>
                    <a:pt x="1549" y="1311"/>
                  </a:cubicBezTo>
                  <a:lnTo>
                    <a:pt x="1549" y="1001"/>
                  </a:lnTo>
                  <a:cubicBezTo>
                    <a:pt x="1549" y="906"/>
                    <a:pt x="1477" y="811"/>
                    <a:pt x="1370" y="811"/>
                  </a:cubicBezTo>
                  <a:cubicBezTo>
                    <a:pt x="1275" y="811"/>
                    <a:pt x="1191" y="894"/>
                    <a:pt x="1191" y="1001"/>
                  </a:cubicBezTo>
                  <a:lnTo>
                    <a:pt x="1191" y="1132"/>
                  </a:lnTo>
                  <a:lnTo>
                    <a:pt x="334" y="1132"/>
                  </a:lnTo>
                  <a:lnTo>
                    <a:pt x="334" y="346"/>
                  </a:lnTo>
                  <a:lnTo>
                    <a:pt x="1037" y="346"/>
                  </a:lnTo>
                  <a:lnTo>
                    <a:pt x="1037" y="358"/>
                  </a:lnTo>
                  <a:cubicBezTo>
                    <a:pt x="1132" y="358"/>
                    <a:pt x="1215" y="287"/>
                    <a:pt x="1215" y="180"/>
                  </a:cubicBezTo>
                  <a:cubicBezTo>
                    <a:pt x="1215" y="84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45" name="Google Shape;13045;p84"/>
            <p:cNvSpPr/>
            <p:nvPr/>
          </p:nvSpPr>
          <p:spPr>
            <a:xfrm>
              <a:off x="3251353" y="3380482"/>
              <a:ext cx="43607" cy="34058"/>
            </a:xfrm>
            <a:custGeom>
              <a:avLst/>
              <a:gdLst/>
              <a:ahLst/>
              <a:cxnLst/>
              <a:rect l="l" t="t" r="r" b="b"/>
              <a:pathLst>
                <a:path w="1370" h="1070" extrusionOk="0">
                  <a:moveTo>
                    <a:pt x="1163" y="1"/>
                  </a:moveTo>
                  <a:cubicBezTo>
                    <a:pt x="1120" y="1"/>
                    <a:pt x="1078" y="16"/>
                    <a:pt x="1048" y="45"/>
                  </a:cubicBezTo>
                  <a:lnTo>
                    <a:pt x="489" y="653"/>
                  </a:lnTo>
                  <a:lnTo>
                    <a:pt x="310" y="462"/>
                  </a:lnTo>
                  <a:cubicBezTo>
                    <a:pt x="279" y="425"/>
                    <a:pt x="232" y="407"/>
                    <a:pt x="185" y="407"/>
                  </a:cubicBezTo>
                  <a:cubicBezTo>
                    <a:pt x="142" y="407"/>
                    <a:pt x="100" y="422"/>
                    <a:pt x="72" y="450"/>
                  </a:cubicBezTo>
                  <a:cubicBezTo>
                    <a:pt x="1" y="510"/>
                    <a:pt x="1" y="629"/>
                    <a:pt x="60" y="688"/>
                  </a:cubicBezTo>
                  <a:lnTo>
                    <a:pt x="358" y="1010"/>
                  </a:lnTo>
                  <a:cubicBezTo>
                    <a:pt x="382" y="1046"/>
                    <a:pt x="429" y="1069"/>
                    <a:pt x="477" y="1069"/>
                  </a:cubicBezTo>
                  <a:cubicBezTo>
                    <a:pt x="513" y="1069"/>
                    <a:pt x="560" y="1058"/>
                    <a:pt x="584" y="1010"/>
                  </a:cubicBezTo>
                  <a:lnTo>
                    <a:pt x="1286" y="272"/>
                  </a:lnTo>
                  <a:cubicBezTo>
                    <a:pt x="1370" y="224"/>
                    <a:pt x="1370" y="117"/>
                    <a:pt x="1286" y="45"/>
                  </a:cubicBezTo>
                  <a:cubicBezTo>
                    <a:pt x="1251" y="16"/>
                    <a:pt x="1206" y="1"/>
                    <a:pt x="11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46" name="Google Shape;13046;p84"/>
            <p:cNvSpPr/>
            <p:nvPr/>
          </p:nvSpPr>
          <p:spPr>
            <a:xfrm>
              <a:off x="3238462" y="3479314"/>
              <a:ext cx="49305" cy="47395"/>
            </a:xfrm>
            <a:custGeom>
              <a:avLst/>
              <a:gdLst/>
              <a:ahLst/>
              <a:cxnLst/>
              <a:rect l="l" t="t" r="r" b="b"/>
              <a:pathLst>
                <a:path w="1549" h="1489" extrusionOk="0">
                  <a:moveTo>
                    <a:pt x="179" y="0"/>
                  </a:moveTo>
                  <a:cubicBezTo>
                    <a:pt x="84" y="0"/>
                    <a:pt x="1" y="84"/>
                    <a:pt x="1" y="179"/>
                  </a:cubicBezTo>
                  <a:lnTo>
                    <a:pt x="1" y="1310"/>
                  </a:lnTo>
                  <a:cubicBezTo>
                    <a:pt x="1" y="1405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7"/>
                    <a:pt x="1549" y="1310"/>
                  </a:cubicBezTo>
                  <a:lnTo>
                    <a:pt x="1549" y="1001"/>
                  </a:lnTo>
                  <a:cubicBezTo>
                    <a:pt x="1549" y="917"/>
                    <a:pt x="1477" y="822"/>
                    <a:pt x="1370" y="822"/>
                  </a:cubicBezTo>
                  <a:cubicBezTo>
                    <a:pt x="1275" y="822"/>
                    <a:pt x="1191" y="893"/>
                    <a:pt x="1191" y="1001"/>
                  </a:cubicBezTo>
                  <a:lnTo>
                    <a:pt x="1191" y="1131"/>
                  </a:lnTo>
                  <a:lnTo>
                    <a:pt x="334" y="1131"/>
                  </a:lnTo>
                  <a:lnTo>
                    <a:pt x="334" y="346"/>
                  </a:lnTo>
                  <a:lnTo>
                    <a:pt x="1037" y="358"/>
                  </a:lnTo>
                  <a:cubicBezTo>
                    <a:pt x="1132" y="358"/>
                    <a:pt x="1215" y="286"/>
                    <a:pt x="1215" y="179"/>
                  </a:cubicBezTo>
                  <a:cubicBezTo>
                    <a:pt x="1215" y="96"/>
                    <a:pt x="1144" y="0"/>
                    <a:pt x="103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47" name="Google Shape;13047;p84"/>
            <p:cNvSpPr/>
            <p:nvPr/>
          </p:nvSpPr>
          <p:spPr>
            <a:xfrm>
              <a:off x="3251353" y="3479792"/>
              <a:ext cx="43607" cy="34408"/>
            </a:xfrm>
            <a:custGeom>
              <a:avLst/>
              <a:gdLst/>
              <a:ahLst/>
              <a:cxnLst/>
              <a:rect l="l" t="t" r="r" b="b"/>
              <a:pathLst>
                <a:path w="1370" h="1081" extrusionOk="0">
                  <a:moveTo>
                    <a:pt x="1163" y="0"/>
                  </a:moveTo>
                  <a:cubicBezTo>
                    <a:pt x="1120" y="0"/>
                    <a:pt x="1078" y="15"/>
                    <a:pt x="1048" y="45"/>
                  </a:cubicBezTo>
                  <a:lnTo>
                    <a:pt x="489" y="664"/>
                  </a:lnTo>
                  <a:lnTo>
                    <a:pt x="310" y="462"/>
                  </a:lnTo>
                  <a:cubicBezTo>
                    <a:pt x="279" y="424"/>
                    <a:pt x="232" y="406"/>
                    <a:pt x="185" y="406"/>
                  </a:cubicBezTo>
                  <a:cubicBezTo>
                    <a:pt x="142" y="406"/>
                    <a:pt x="100" y="421"/>
                    <a:pt x="72" y="450"/>
                  </a:cubicBezTo>
                  <a:cubicBezTo>
                    <a:pt x="1" y="509"/>
                    <a:pt x="1" y="628"/>
                    <a:pt x="60" y="688"/>
                  </a:cubicBezTo>
                  <a:lnTo>
                    <a:pt x="358" y="1021"/>
                  </a:lnTo>
                  <a:cubicBezTo>
                    <a:pt x="382" y="1045"/>
                    <a:pt x="429" y="1081"/>
                    <a:pt x="477" y="1081"/>
                  </a:cubicBezTo>
                  <a:cubicBezTo>
                    <a:pt x="513" y="1081"/>
                    <a:pt x="560" y="1057"/>
                    <a:pt x="584" y="1021"/>
                  </a:cubicBezTo>
                  <a:lnTo>
                    <a:pt x="1286" y="271"/>
                  </a:lnTo>
                  <a:cubicBezTo>
                    <a:pt x="1370" y="212"/>
                    <a:pt x="1370" y="104"/>
                    <a:pt x="1286" y="45"/>
                  </a:cubicBezTo>
                  <a:cubicBezTo>
                    <a:pt x="1251" y="15"/>
                    <a:pt x="1206" y="0"/>
                    <a:pt x="11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48" name="Google Shape;13048;p84"/>
            <p:cNvSpPr/>
            <p:nvPr/>
          </p:nvSpPr>
          <p:spPr>
            <a:xfrm>
              <a:off x="3238462" y="3578210"/>
              <a:ext cx="49305" cy="47809"/>
            </a:xfrm>
            <a:custGeom>
              <a:avLst/>
              <a:gdLst/>
              <a:ahLst/>
              <a:cxnLst/>
              <a:rect l="l" t="t" r="r" b="b"/>
              <a:pathLst>
                <a:path w="1549" h="1502" extrusionOk="0">
                  <a:moveTo>
                    <a:pt x="179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1323"/>
                  </a:lnTo>
                  <a:cubicBezTo>
                    <a:pt x="1" y="1406"/>
                    <a:pt x="72" y="1501"/>
                    <a:pt x="179" y="1501"/>
                  </a:cubicBezTo>
                  <a:lnTo>
                    <a:pt x="1370" y="1501"/>
                  </a:lnTo>
                  <a:cubicBezTo>
                    <a:pt x="1453" y="1501"/>
                    <a:pt x="1549" y="1418"/>
                    <a:pt x="1549" y="1323"/>
                  </a:cubicBezTo>
                  <a:lnTo>
                    <a:pt x="1549" y="1001"/>
                  </a:lnTo>
                  <a:cubicBezTo>
                    <a:pt x="1537" y="930"/>
                    <a:pt x="1453" y="858"/>
                    <a:pt x="1370" y="858"/>
                  </a:cubicBezTo>
                  <a:cubicBezTo>
                    <a:pt x="1275" y="858"/>
                    <a:pt x="1191" y="930"/>
                    <a:pt x="1191" y="1037"/>
                  </a:cubicBezTo>
                  <a:lnTo>
                    <a:pt x="1191" y="1168"/>
                  </a:lnTo>
                  <a:lnTo>
                    <a:pt x="334" y="1168"/>
                  </a:lnTo>
                  <a:lnTo>
                    <a:pt x="334" y="370"/>
                  </a:lnTo>
                  <a:lnTo>
                    <a:pt x="1037" y="370"/>
                  </a:lnTo>
                  <a:cubicBezTo>
                    <a:pt x="1132" y="370"/>
                    <a:pt x="1215" y="287"/>
                    <a:pt x="1215" y="191"/>
                  </a:cubicBezTo>
                  <a:cubicBezTo>
                    <a:pt x="1215" y="96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49" name="Google Shape;13049;p84"/>
            <p:cNvSpPr/>
            <p:nvPr/>
          </p:nvSpPr>
          <p:spPr>
            <a:xfrm>
              <a:off x="3251353" y="3579133"/>
              <a:ext cx="42843" cy="34376"/>
            </a:xfrm>
            <a:custGeom>
              <a:avLst/>
              <a:gdLst/>
              <a:ahLst/>
              <a:cxnLst/>
              <a:rect l="l" t="t" r="r" b="b"/>
              <a:pathLst>
                <a:path w="1346" h="1080" extrusionOk="0">
                  <a:moveTo>
                    <a:pt x="1169" y="0"/>
                  </a:moveTo>
                  <a:cubicBezTo>
                    <a:pt x="1124" y="0"/>
                    <a:pt x="1079" y="18"/>
                    <a:pt x="1048" y="55"/>
                  </a:cubicBezTo>
                  <a:lnTo>
                    <a:pt x="489" y="662"/>
                  </a:lnTo>
                  <a:lnTo>
                    <a:pt x="310" y="472"/>
                  </a:lnTo>
                  <a:cubicBezTo>
                    <a:pt x="279" y="435"/>
                    <a:pt x="232" y="417"/>
                    <a:pt x="185" y="417"/>
                  </a:cubicBezTo>
                  <a:cubicBezTo>
                    <a:pt x="142" y="417"/>
                    <a:pt x="100" y="432"/>
                    <a:pt x="72" y="460"/>
                  </a:cubicBezTo>
                  <a:cubicBezTo>
                    <a:pt x="1" y="520"/>
                    <a:pt x="1" y="639"/>
                    <a:pt x="60" y="698"/>
                  </a:cubicBezTo>
                  <a:lnTo>
                    <a:pt x="358" y="1020"/>
                  </a:lnTo>
                  <a:cubicBezTo>
                    <a:pt x="382" y="1055"/>
                    <a:pt x="429" y="1079"/>
                    <a:pt x="477" y="1079"/>
                  </a:cubicBezTo>
                  <a:cubicBezTo>
                    <a:pt x="513" y="1079"/>
                    <a:pt x="560" y="1067"/>
                    <a:pt x="584" y="1020"/>
                  </a:cubicBezTo>
                  <a:lnTo>
                    <a:pt x="1286" y="281"/>
                  </a:lnTo>
                  <a:cubicBezTo>
                    <a:pt x="1346" y="198"/>
                    <a:pt x="1346" y="103"/>
                    <a:pt x="1286" y="43"/>
                  </a:cubicBezTo>
                  <a:cubicBezTo>
                    <a:pt x="1252" y="15"/>
                    <a:pt x="1210" y="0"/>
                    <a:pt x="116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50" name="Google Shape;13050;p84"/>
            <p:cNvSpPr/>
            <p:nvPr/>
          </p:nvSpPr>
          <p:spPr>
            <a:xfrm>
              <a:off x="3215736" y="3359188"/>
              <a:ext cx="253558" cy="89442"/>
            </a:xfrm>
            <a:custGeom>
              <a:avLst/>
              <a:gdLst/>
              <a:ahLst/>
              <a:cxnLst/>
              <a:rect l="l" t="t" r="r" b="b"/>
              <a:pathLst>
                <a:path w="7966" h="2810" extrusionOk="0">
                  <a:moveTo>
                    <a:pt x="179" y="0"/>
                  </a:moveTo>
                  <a:cubicBezTo>
                    <a:pt x="84" y="0"/>
                    <a:pt x="0" y="72"/>
                    <a:pt x="0" y="179"/>
                  </a:cubicBezTo>
                  <a:lnTo>
                    <a:pt x="0" y="2631"/>
                  </a:lnTo>
                  <a:cubicBezTo>
                    <a:pt x="0" y="2739"/>
                    <a:pt x="72" y="2810"/>
                    <a:pt x="167" y="2810"/>
                  </a:cubicBezTo>
                  <a:lnTo>
                    <a:pt x="7787" y="2810"/>
                  </a:lnTo>
                  <a:cubicBezTo>
                    <a:pt x="7870" y="2810"/>
                    <a:pt x="7966" y="2739"/>
                    <a:pt x="7966" y="2631"/>
                  </a:cubicBezTo>
                  <a:lnTo>
                    <a:pt x="7966" y="179"/>
                  </a:lnTo>
                  <a:cubicBezTo>
                    <a:pt x="7966" y="83"/>
                    <a:pt x="7882" y="0"/>
                    <a:pt x="7787" y="0"/>
                  </a:cubicBezTo>
                  <a:lnTo>
                    <a:pt x="7275" y="0"/>
                  </a:lnTo>
                  <a:cubicBezTo>
                    <a:pt x="7192" y="0"/>
                    <a:pt x="7097" y="72"/>
                    <a:pt x="7097" y="179"/>
                  </a:cubicBezTo>
                  <a:cubicBezTo>
                    <a:pt x="7097" y="262"/>
                    <a:pt x="7168" y="357"/>
                    <a:pt x="7275" y="357"/>
                  </a:cubicBezTo>
                  <a:lnTo>
                    <a:pt x="7620" y="357"/>
                  </a:lnTo>
                  <a:lnTo>
                    <a:pt x="7620" y="2465"/>
                  </a:lnTo>
                  <a:lnTo>
                    <a:pt x="346" y="2465"/>
                  </a:lnTo>
                  <a:lnTo>
                    <a:pt x="346" y="357"/>
                  </a:lnTo>
                  <a:lnTo>
                    <a:pt x="6716" y="357"/>
                  </a:lnTo>
                  <a:cubicBezTo>
                    <a:pt x="6799" y="357"/>
                    <a:pt x="6894" y="286"/>
                    <a:pt x="6894" y="179"/>
                  </a:cubicBezTo>
                  <a:cubicBezTo>
                    <a:pt x="6894" y="83"/>
                    <a:pt x="6811" y="0"/>
                    <a:pt x="671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051" name="Google Shape;13051;p84"/>
          <p:cNvGrpSpPr/>
          <p:nvPr/>
        </p:nvGrpSpPr>
        <p:grpSpPr>
          <a:xfrm>
            <a:off x="6172409" y="4545591"/>
            <a:ext cx="489673" cy="325981"/>
            <a:chOff x="4629306" y="3409193"/>
            <a:chExt cx="367255" cy="244486"/>
          </a:xfrm>
          <a:solidFill>
            <a:srgbClr val="D2DE00"/>
          </a:solidFill>
        </p:grpSpPr>
        <p:sp>
          <p:nvSpPr>
            <p:cNvPr id="13052" name="Google Shape;13052;p84"/>
            <p:cNvSpPr/>
            <p:nvPr/>
          </p:nvSpPr>
          <p:spPr>
            <a:xfrm>
              <a:off x="4629306" y="3409193"/>
              <a:ext cx="367255" cy="244486"/>
            </a:xfrm>
            <a:custGeom>
              <a:avLst/>
              <a:gdLst/>
              <a:ahLst/>
              <a:cxnLst/>
              <a:rect l="l" t="t" r="r" b="b"/>
              <a:pathLst>
                <a:path w="11538" h="7681" extrusionOk="0">
                  <a:moveTo>
                    <a:pt x="10966" y="358"/>
                  </a:moveTo>
                  <a:cubicBezTo>
                    <a:pt x="11085" y="358"/>
                    <a:pt x="11181" y="453"/>
                    <a:pt x="11181" y="572"/>
                  </a:cubicBezTo>
                  <a:lnTo>
                    <a:pt x="11181" y="7121"/>
                  </a:lnTo>
                  <a:cubicBezTo>
                    <a:pt x="11181" y="7240"/>
                    <a:pt x="11085" y="7323"/>
                    <a:pt x="10966" y="7323"/>
                  </a:cubicBezTo>
                  <a:lnTo>
                    <a:pt x="560" y="7323"/>
                  </a:lnTo>
                  <a:cubicBezTo>
                    <a:pt x="441" y="7323"/>
                    <a:pt x="358" y="7240"/>
                    <a:pt x="358" y="7121"/>
                  </a:cubicBezTo>
                  <a:lnTo>
                    <a:pt x="358" y="572"/>
                  </a:lnTo>
                  <a:cubicBezTo>
                    <a:pt x="358" y="453"/>
                    <a:pt x="441" y="358"/>
                    <a:pt x="560" y="358"/>
                  </a:cubicBezTo>
                  <a:close/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lnTo>
                    <a:pt x="1" y="7121"/>
                  </a:lnTo>
                  <a:cubicBezTo>
                    <a:pt x="1" y="7430"/>
                    <a:pt x="251" y="7680"/>
                    <a:pt x="560" y="7680"/>
                  </a:cubicBezTo>
                  <a:lnTo>
                    <a:pt x="10966" y="7680"/>
                  </a:lnTo>
                  <a:cubicBezTo>
                    <a:pt x="11276" y="7680"/>
                    <a:pt x="11526" y="7430"/>
                    <a:pt x="11526" y="7121"/>
                  </a:cubicBezTo>
                  <a:lnTo>
                    <a:pt x="11526" y="572"/>
                  </a:lnTo>
                  <a:cubicBezTo>
                    <a:pt x="11538" y="263"/>
                    <a:pt x="11276" y="1"/>
                    <a:pt x="1096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53" name="Google Shape;13053;p84"/>
            <p:cNvSpPr/>
            <p:nvPr/>
          </p:nvSpPr>
          <p:spPr>
            <a:xfrm>
              <a:off x="4665688" y="3433447"/>
              <a:ext cx="294109" cy="195595"/>
            </a:xfrm>
            <a:custGeom>
              <a:avLst/>
              <a:gdLst/>
              <a:ahLst/>
              <a:cxnLst/>
              <a:rect l="l" t="t" r="r" b="b"/>
              <a:pathLst>
                <a:path w="9240" h="6145" extrusionOk="0">
                  <a:moveTo>
                    <a:pt x="8871" y="370"/>
                  </a:moveTo>
                  <a:lnTo>
                    <a:pt x="8871" y="5787"/>
                  </a:lnTo>
                  <a:lnTo>
                    <a:pt x="370" y="5787"/>
                  </a:lnTo>
                  <a:lnTo>
                    <a:pt x="370" y="370"/>
                  </a:lnTo>
                  <a:close/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5966"/>
                  </a:lnTo>
                  <a:cubicBezTo>
                    <a:pt x="1" y="6073"/>
                    <a:pt x="72" y="6144"/>
                    <a:pt x="179" y="6144"/>
                  </a:cubicBezTo>
                  <a:lnTo>
                    <a:pt x="9049" y="6144"/>
                  </a:lnTo>
                  <a:cubicBezTo>
                    <a:pt x="9157" y="6144"/>
                    <a:pt x="9228" y="6073"/>
                    <a:pt x="9228" y="5966"/>
                  </a:cubicBezTo>
                  <a:lnTo>
                    <a:pt x="9228" y="179"/>
                  </a:lnTo>
                  <a:cubicBezTo>
                    <a:pt x="9240" y="96"/>
                    <a:pt x="9157" y="1"/>
                    <a:pt x="904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54" name="Google Shape;13054;p84"/>
            <p:cNvSpPr/>
            <p:nvPr/>
          </p:nvSpPr>
          <p:spPr>
            <a:xfrm>
              <a:off x="4647895" y="3519866"/>
              <a:ext cx="11395" cy="23522"/>
            </a:xfrm>
            <a:custGeom>
              <a:avLst/>
              <a:gdLst/>
              <a:ahLst/>
              <a:cxnLst/>
              <a:rect l="l" t="t" r="r" b="b"/>
              <a:pathLst>
                <a:path w="358" h="739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560"/>
                  </a:lnTo>
                  <a:cubicBezTo>
                    <a:pt x="0" y="667"/>
                    <a:pt x="72" y="739"/>
                    <a:pt x="179" y="739"/>
                  </a:cubicBezTo>
                  <a:cubicBezTo>
                    <a:pt x="274" y="739"/>
                    <a:pt x="357" y="667"/>
                    <a:pt x="357" y="560"/>
                  </a:cubicBezTo>
                  <a:lnTo>
                    <a:pt x="357" y="179"/>
                  </a:lnTo>
                  <a:cubicBezTo>
                    <a:pt x="357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55" name="Google Shape;13055;p84"/>
            <p:cNvSpPr/>
            <p:nvPr/>
          </p:nvSpPr>
          <p:spPr>
            <a:xfrm>
              <a:off x="4966609" y="3513404"/>
              <a:ext cx="11395" cy="36063"/>
            </a:xfrm>
            <a:custGeom>
              <a:avLst/>
              <a:gdLst/>
              <a:ahLst/>
              <a:cxnLst/>
              <a:rect l="l" t="t" r="r" b="b"/>
              <a:pathLst>
                <a:path w="358" h="1133" extrusionOk="0">
                  <a:moveTo>
                    <a:pt x="179" y="1"/>
                  </a:moveTo>
                  <a:cubicBezTo>
                    <a:pt x="72" y="1"/>
                    <a:pt x="0" y="84"/>
                    <a:pt x="0" y="180"/>
                  </a:cubicBezTo>
                  <a:lnTo>
                    <a:pt x="0" y="953"/>
                  </a:lnTo>
                  <a:cubicBezTo>
                    <a:pt x="0" y="1061"/>
                    <a:pt x="72" y="1132"/>
                    <a:pt x="179" y="1132"/>
                  </a:cubicBezTo>
                  <a:cubicBezTo>
                    <a:pt x="286" y="1132"/>
                    <a:pt x="357" y="1061"/>
                    <a:pt x="357" y="953"/>
                  </a:cubicBezTo>
                  <a:lnTo>
                    <a:pt x="357" y="180"/>
                  </a:lnTo>
                  <a:cubicBezTo>
                    <a:pt x="357" y="84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56" name="Google Shape;13056;p84"/>
            <p:cNvSpPr/>
            <p:nvPr/>
          </p:nvSpPr>
          <p:spPr>
            <a:xfrm>
              <a:off x="4966609" y="3433447"/>
              <a:ext cx="11777" cy="11395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86"/>
                    <a:pt x="84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69" y="96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57" name="Google Shape;13057;p84"/>
            <p:cNvSpPr/>
            <p:nvPr/>
          </p:nvSpPr>
          <p:spPr>
            <a:xfrm>
              <a:off x="4647895" y="3488799"/>
              <a:ext cx="11395" cy="17825"/>
            </a:xfrm>
            <a:custGeom>
              <a:avLst/>
              <a:gdLst/>
              <a:ahLst/>
              <a:cxnLst/>
              <a:rect l="l" t="t" r="r" b="b"/>
              <a:pathLst>
                <a:path w="358" h="560" extrusionOk="0">
                  <a:moveTo>
                    <a:pt x="179" y="0"/>
                  </a:moveTo>
                  <a:cubicBezTo>
                    <a:pt x="72" y="0"/>
                    <a:pt x="0" y="83"/>
                    <a:pt x="0" y="179"/>
                  </a:cubicBezTo>
                  <a:lnTo>
                    <a:pt x="0" y="381"/>
                  </a:lnTo>
                  <a:cubicBezTo>
                    <a:pt x="0" y="476"/>
                    <a:pt x="72" y="560"/>
                    <a:pt x="179" y="560"/>
                  </a:cubicBezTo>
                  <a:cubicBezTo>
                    <a:pt x="274" y="560"/>
                    <a:pt x="357" y="476"/>
                    <a:pt x="357" y="381"/>
                  </a:cubicBezTo>
                  <a:lnTo>
                    <a:pt x="357" y="179"/>
                  </a:lnTo>
                  <a:cubicBezTo>
                    <a:pt x="357" y="83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58" name="Google Shape;13058;p84"/>
            <p:cNvSpPr/>
            <p:nvPr/>
          </p:nvSpPr>
          <p:spPr>
            <a:xfrm>
              <a:off x="4647895" y="3556247"/>
              <a:ext cx="11395" cy="17475"/>
            </a:xfrm>
            <a:custGeom>
              <a:avLst/>
              <a:gdLst/>
              <a:ahLst/>
              <a:cxnLst/>
              <a:rect l="l" t="t" r="r" b="b"/>
              <a:pathLst>
                <a:path w="358" h="549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369"/>
                  </a:lnTo>
                  <a:cubicBezTo>
                    <a:pt x="0" y="477"/>
                    <a:pt x="72" y="548"/>
                    <a:pt x="179" y="548"/>
                  </a:cubicBezTo>
                  <a:cubicBezTo>
                    <a:pt x="274" y="548"/>
                    <a:pt x="357" y="477"/>
                    <a:pt x="357" y="369"/>
                  </a:cubicBezTo>
                  <a:lnTo>
                    <a:pt x="357" y="179"/>
                  </a:lnTo>
                  <a:cubicBezTo>
                    <a:pt x="357" y="84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59" name="Google Shape;13059;p84"/>
            <p:cNvSpPr/>
            <p:nvPr/>
          </p:nvSpPr>
          <p:spPr>
            <a:xfrm>
              <a:off x="4690324" y="3574804"/>
              <a:ext cx="244486" cy="36032"/>
            </a:xfrm>
            <a:custGeom>
              <a:avLst/>
              <a:gdLst/>
              <a:ahLst/>
              <a:cxnLst/>
              <a:rect l="l" t="t" r="r" b="b"/>
              <a:pathLst>
                <a:path w="7681" h="1132" extrusionOk="0">
                  <a:moveTo>
                    <a:pt x="1727" y="358"/>
                  </a:moveTo>
                  <a:cubicBezTo>
                    <a:pt x="1846" y="358"/>
                    <a:pt x="1941" y="441"/>
                    <a:pt x="1941" y="560"/>
                  </a:cubicBezTo>
                  <a:cubicBezTo>
                    <a:pt x="1941" y="679"/>
                    <a:pt x="1846" y="775"/>
                    <a:pt x="1727" y="775"/>
                  </a:cubicBezTo>
                  <a:cubicBezTo>
                    <a:pt x="1608" y="775"/>
                    <a:pt x="1525" y="679"/>
                    <a:pt x="1525" y="560"/>
                  </a:cubicBezTo>
                  <a:cubicBezTo>
                    <a:pt x="1525" y="441"/>
                    <a:pt x="1608" y="358"/>
                    <a:pt x="1727" y="358"/>
                  </a:cubicBezTo>
                  <a:close/>
                  <a:moveTo>
                    <a:pt x="1727" y="1"/>
                  </a:moveTo>
                  <a:cubicBezTo>
                    <a:pt x="1477" y="1"/>
                    <a:pt x="1263" y="156"/>
                    <a:pt x="1191" y="382"/>
                  </a:cubicBezTo>
                  <a:lnTo>
                    <a:pt x="179" y="382"/>
                  </a:lnTo>
                  <a:cubicBezTo>
                    <a:pt x="72" y="382"/>
                    <a:pt x="1" y="453"/>
                    <a:pt x="1" y="560"/>
                  </a:cubicBezTo>
                  <a:cubicBezTo>
                    <a:pt x="1" y="668"/>
                    <a:pt x="72" y="739"/>
                    <a:pt x="179" y="739"/>
                  </a:cubicBezTo>
                  <a:lnTo>
                    <a:pt x="1191" y="739"/>
                  </a:lnTo>
                  <a:cubicBezTo>
                    <a:pt x="1263" y="965"/>
                    <a:pt x="1477" y="1132"/>
                    <a:pt x="1727" y="1132"/>
                  </a:cubicBezTo>
                  <a:cubicBezTo>
                    <a:pt x="1977" y="1132"/>
                    <a:pt x="2191" y="965"/>
                    <a:pt x="2263" y="739"/>
                  </a:cubicBezTo>
                  <a:lnTo>
                    <a:pt x="7502" y="739"/>
                  </a:lnTo>
                  <a:cubicBezTo>
                    <a:pt x="7609" y="739"/>
                    <a:pt x="7680" y="668"/>
                    <a:pt x="7680" y="560"/>
                  </a:cubicBezTo>
                  <a:cubicBezTo>
                    <a:pt x="7680" y="453"/>
                    <a:pt x="7609" y="382"/>
                    <a:pt x="7513" y="382"/>
                  </a:cubicBezTo>
                  <a:lnTo>
                    <a:pt x="2263" y="382"/>
                  </a:lnTo>
                  <a:cubicBezTo>
                    <a:pt x="2191" y="156"/>
                    <a:pt x="1977" y="1"/>
                    <a:pt x="172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60" name="Google Shape;13060;p84"/>
            <p:cNvSpPr/>
            <p:nvPr/>
          </p:nvSpPr>
          <p:spPr>
            <a:xfrm>
              <a:off x="4788870" y="3486635"/>
              <a:ext cx="53092" cy="52965"/>
            </a:xfrm>
            <a:custGeom>
              <a:avLst/>
              <a:gdLst/>
              <a:ahLst/>
              <a:cxnLst/>
              <a:rect l="l" t="t" r="r" b="b"/>
              <a:pathLst>
                <a:path w="1668" h="1664" extrusionOk="0">
                  <a:moveTo>
                    <a:pt x="357" y="354"/>
                  </a:moveTo>
                  <a:lnTo>
                    <a:pt x="1286" y="818"/>
                  </a:lnTo>
                  <a:cubicBezTo>
                    <a:pt x="1298" y="818"/>
                    <a:pt x="1298" y="830"/>
                    <a:pt x="1298" y="842"/>
                  </a:cubicBezTo>
                  <a:lnTo>
                    <a:pt x="369" y="1306"/>
                  </a:lnTo>
                  <a:lnTo>
                    <a:pt x="357" y="1306"/>
                  </a:lnTo>
                  <a:lnTo>
                    <a:pt x="357" y="1294"/>
                  </a:lnTo>
                  <a:lnTo>
                    <a:pt x="357" y="366"/>
                  </a:lnTo>
                  <a:lnTo>
                    <a:pt x="357" y="354"/>
                  </a:lnTo>
                  <a:close/>
                  <a:moveTo>
                    <a:pt x="361" y="1"/>
                  </a:moveTo>
                  <a:cubicBezTo>
                    <a:pt x="297" y="1"/>
                    <a:pt x="235" y="19"/>
                    <a:pt x="179" y="56"/>
                  </a:cubicBezTo>
                  <a:cubicBezTo>
                    <a:pt x="72" y="128"/>
                    <a:pt x="0" y="247"/>
                    <a:pt x="0" y="366"/>
                  </a:cubicBezTo>
                  <a:lnTo>
                    <a:pt x="0" y="1294"/>
                  </a:lnTo>
                  <a:cubicBezTo>
                    <a:pt x="0" y="1425"/>
                    <a:pt x="60" y="1544"/>
                    <a:pt x="179" y="1604"/>
                  </a:cubicBezTo>
                  <a:cubicBezTo>
                    <a:pt x="238" y="1652"/>
                    <a:pt x="310" y="1663"/>
                    <a:pt x="369" y="1663"/>
                  </a:cubicBezTo>
                  <a:cubicBezTo>
                    <a:pt x="429" y="1663"/>
                    <a:pt x="488" y="1652"/>
                    <a:pt x="536" y="1616"/>
                  </a:cubicBezTo>
                  <a:lnTo>
                    <a:pt x="1465" y="1163"/>
                  </a:lnTo>
                  <a:cubicBezTo>
                    <a:pt x="1596" y="1104"/>
                    <a:pt x="1667" y="961"/>
                    <a:pt x="1667" y="830"/>
                  </a:cubicBezTo>
                  <a:cubicBezTo>
                    <a:pt x="1655" y="687"/>
                    <a:pt x="1584" y="568"/>
                    <a:pt x="1465" y="509"/>
                  </a:cubicBezTo>
                  <a:lnTo>
                    <a:pt x="536" y="44"/>
                  </a:lnTo>
                  <a:cubicBezTo>
                    <a:pt x="479" y="16"/>
                    <a:pt x="420" y="1"/>
                    <a:pt x="36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61" name="Google Shape;13061;p84"/>
            <p:cNvSpPr/>
            <p:nvPr/>
          </p:nvSpPr>
          <p:spPr>
            <a:xfrm>
              <a:off x="4745645" y="3458084"/>
              <a:ext cx="134195" cy="109941"/>
            </a:xfrm>
            <a:custGeom>
              <a:avLst/>
              <a:gdLst/>
              <a:ahLst/>
              <a:cxnLst/>
              <a:rect l="l" t="t" r="r" b="b"/>
              <a:pathLst>
                <a:path w="4216" h="3454" extrusionOk="0">
                  <a:moveTo>
                    <a:pt x="3263" y="358"/>
                  </a:moveTo>
                  <a:cubicBezTo>
                    <a:pt x="3597" y="358"/>
                    <a:pt x="3859" y="632"/>
                    <a:pt x="3859" y="953"/>
                  </a:cubicBezTo>
                  <a:lnTo>
                    <a:pt x="3859" y="2501"/>
                  </a:lnTo>
                  <a:cubicBezTo>
                    <a:pt x="3859" y="2834"/>
                    <a:pt x="3597" y="3096"/>
                    <a:pt x="3263" y="3096"/>
                  </a:cubicBezTo>
                  <a:lnTo>
                    <a:pt x="953" y="3096"/>
                  </a:lnTo>
                  <a:cubicBezTo>
                    <a:pt x="632" y="3096"/>
                    <a:pt x="358" y="2834"/>
                    <a:pt x="358" y="2501"/>
                  </a:cubicBezTo>
                  <a:lnTo>
                    <a:pt x="358" y="953"/>
                  </a:lnTo>
                  <a:cubicBezTo>
                    <a:pt x="358" y="632"/>
                    <a:pt x="632" y="358"/>
                    <a:pt x="953" y="358"/>
                  </a:cubicBezTo>
                  <a:close/>
                  <a:moveTo>
                    <a:pt x="953" y="1"/>
                  </a:moveTo>
                  <a:cubicBezTo>
                    <a:pt x="441" y="1"/>
                    <a:pt x="1" y="429"/>
                    <a:pt x="1" y="953"/>
                  </a:cubicBezTo>
                  <a:lnTo>
                    <a:pt x="1" y="2501"/>
                  </a:lnTo>
                  <a:cubicBezTo>
                    <a:pt x="1" y="3025"/>
                    <a:pt x="441" y="3453"/>
                    <a:pt x="953" y="3453"/>
                  </a:cubicBezTo>
                  <a:lnTo>
                    <a:pt x="3263" y="3453"/>
                  </a:lnTo>
                  <a:cubicBezTo>
                    <a:pt x="3787" y="3453"/>
                    <a:pt x="4216" y="3025"/>
                    <a:pt x="4216" y="2501"/>
                  </a:cubicBezTo>
                  <a:lnTo>
                    <a:pt x="4216" y="953"/>
                  </a:lnTo>
                  <a:cubicBezTo>
                    <a:pt x="4216" y="429"/>
                    <a:pt x="3799" y="1"/>
                    <a:pt x="326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062" name="Google Shape;13062;p84"/>
          <p:cNvGrpSpPr/>
          <p:nvPr/>
        </p:nvGrpSpPr>
        <p:grpSpPr>
          <a:xfrm>
            <a:off x="5591321" y="4466779"/>
            <a:ext cx="386585" cy="446215"/>
            <a:chOff x="4193490" y="3350084"/>
            <a:chExt cx="289939" cy="334661"/>
          </a:xfrm>
          <a:solidFill>
            <a:srgbClr val="D2DE00"/>
          </a:solidFill>
        </p:grpSpPr>
        <p:sp>
          <p:nvSpPr>
            <p:cNvPr id="13063" name="Google Shape;13063;p84"/>
            <p:cNvSpPr/>
            <p:nvPr/>
          </p:nvSpPr>
          <p:spPr>
            <a:xfrm>
              <a:off x="4193490" y="3350084"/>
              <a:ext cx="246364" cy="150110"/>
            </a:xfrm>
            <a:custGeom>
              <a:avLst/>
              <a:gdLst/>
              <a:ahLst/>
              <a:cxnLst/>
              <a:rect l="l" t="t" r="r" b="b"/>
              <a:pathLst>
                <a:path w="7740" h="4716" extrusionOk="0">
                  <a:moveTo>
                    <a:pt x="4382" y="298"/>
                  </a:moveTo>
                  <a:lnTo>
                    <a:pt x="4299" y="1048"/>
                  </a:lnTo>
                  <a:lnTo>
                    <a:pt x="3668" y="1048"/>
                  </a:lnTo>
                  <a:lnTo>
                    <a:pt x="3620" y="524"/>
                  </a:lnTo>
                  <a:lnTo>
                    <a:pt x="3584" y="298"/>
                  </a:lnTo>
                  <a:close/>
                  <a:moveTo>
                    <a:pt x="6013" y="929"/>
                  </a:moveTo>
                  <a:lnTo>
                    <a:pt x="7204" y="2120"/>
                  </a:lnTo>
                  <a:lnTo>
                    <a:pt x="6025" y="2096"/>
                  </a:lnTo>
                  <a:lnTo>
                    <a:pt x="6013" y="929"/>
                  </a:lnTo>
                  <a:close/>
                  <a:moveTo>
                    <a:pt x="3406" y="0"/>
                  </a:moveTo>
                  <a:cubicBezTo>
                    <a:pt x="3358" y="0"/>
                    <a:pt x="3322" y="12"/>
                    <a:pt x="3287" y="48"/>
                  </a:cubicBezTo>
                  <a:cubicBezTo>
                    <a:pt x="3263" y="72"/>
                    <a:pt x="3239" y="119"/>
                    <a:pt x="3239" y="167"/>
                  </a:cubicBezTo>
                  <a:lnTo>
                    <a:pt x="3275" y="393"/>
                  </a:lnTo>
                  <a:lnTo>
                    <a:pt x="143" y="393"/>
                  </a:lnTo>
                  <a:cubicBezTo>
                    <a:pt x="60" y="393"/>
                    <a:pt x="1" y="465"/>
                    <a:pt x="1" y="536"/>
                  </a:cubicBezTo>
                  <a:lnTo>
                    <a:pt x="1" y="1191"/>
                  </a:lnTo>
                  <a:cubicBezTo>
                    <a:pt x="1" y="1286"/>
                    <a:pt x="72" y="1346"/>
                    <a:pt x="143" y="1346"/>
                  </a:cubicBezTo>
                  <a:cubicBezTo>
                    <a:pt x="239" y="1346"/>
                    <a:pt x="298" y="1262"/>
                    <a:pt x="298" y="1191"/>
                  </a:cubicBezTo>
                  <a:lnTo>
                    <a:pt x="298" y="691"/>
                  </a:lnTo>
                  <a:lnTo>
                    <a:pt x="3299" y="691"/>
                  </a:lnTo>
                  <a:lnTo>
                    <a:pt x="3358" y="1203"/>
                  </a:lnTo>
                  <a:cubicBezTo>
                    <a:pt x="3382" y="1286"/>
                    <a:pt x="3441" y="1346"/>
                    <a:pt x="3513" y="1346"/>
                  </a:cubicBezTo>
                  <a:lnTo>
                    <a:pt x="4418" y="1346"/>
                  </a:lnTo>
                  <a:cubicBezTo>
                    <a:pt x="4489" y="1346"/>
                    <a:pt x="4573" y="1286"/>
                    <a:pt x="4573" y="1203"/>
                  </a:cubicBezTo>
                  <a:lnTo>
                    <a:pt x="4632" y="691"/>
                  </a:lnTo>
                  <a:lnTo>
                    <a:pt x="5680" y="691"/>
                  </a:lnTo>
                  <a:lnTo>
                    <a:pt x="5704" y="2239"/>
                  </a:lnTo>
                  <a:cubicBezTo>
                    <a:pt x="5704" y="2322"/>
                    <a:pt x="5775" y="2382"/>
                    <a:pt x="5847" y="2382"/>
                  </a:cubicBezTo>
                  <a:lnTo>
                    <a:pt x="7394" y="2394"/>
                  </a:lnTo>
                  <a:lnTo>
                    <a:pt x="7394" y="4572"/>
                  </a:lnTo>
                  <a:cubicBezTo>
                    <a:pt x="7394" y="4656"/>
                    <a:pt x="7466" y="4715"/>
                    <a:pt x="7549" y="4715"/>
                  </a:cubicBezTo>
                  <a:cubicBezTo>
                    <a:pt x="7632" y="4715"/>
                    <a:pt x="7692" y="4644"/>
                    <a:pt x="7692" y="4572"/>
                  </a:cubicBezTo>
                  <a:lnTo>
                    <a:pt x="7692" y="2251"/>
                  </a:lnTo>
                  <a:cubicBezTo>
                    <a:pt x="7740" y="2215"/>
                    <a:pt x="7728" y="2191"/>
                    <a:pt x="7692" y="2155"/>
                  </a:cubicBezTo>
                  <a:lnTo>
                    <a:pt x="5966" y="429"/>
                  </a:lnTo>
                  <a:cubicBezTo>
                    <a:pt x="5942" y="405"/>
                    <a:pt x="5894" y="393"/>
                    <a:pt x="5858" y="393"/>
                  </a:cubicBezTo>
                  <a:lnTo>
                    <a:pt x="4692" y="393"/>
                  </a:lnTo>
                  <a:lnTo>
                    <a:pt x="4715" y="167"/>
                  </a:lnTo>
                  <a:cubicBezTo>
                    <a:pt x="4715" y="119"/>
                    <a:pt x="4704" y="72"/>
                    <a:pt x="4668" y="48"/>
                  </a:cubicBezTo>
                  <a:cubicBezTo>
                    <a:pt x="4644" y="12"/>
                    <a:pt x="4596" y="0"/>
                    <a:pt x="454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64" name="Google Shape;13064;p84"/>
            <p:cNvSpPr/>
            <p:nvPr/>
          </p:nvSpPr>
          <p:spPr>
            <a:xfrm>
              <a:off x="4193872" y="3405023"/>
              <a:ext cx="9517" cy="44753"/>
            </a:xfrm>
            <a:custGeom>
              <a:avLst/>
              <a:gdLst/>
              <a:ahLst/>
              <a:cxnLst/>
              <a:rect l="l" t="t" r="r" b="b"/>
              <a:pathLst>
                <a:path w="299" h="1406" extrusionOk="0">
                  <a:moveTo>
                    <a:pt x="155" y="1"/>
                  </a:moveTo>
                  <a:cubicBezTo>
                    <a:pt x="60" y="1"/>
                    <a:pt x="0" y="72"/>
                    <a:pt x="0" y="156"/>
                  </a:cubicBezTo>
                  <a:lnTo>
                    <a:pt x="0" y="1251"/>
                  </a:lnTo>
                  <a:cubicBezTo>
                    <a:pt x="0" y="1346"/>
                    <a:pt x="72" y="1406"/>
                    <a:pt x="155" y="1406"/>
                  </a:cubicBezTo>
                  <a:cubicBezTo>
                    <a:pt x="239" y="1406"/>
                    <a:pt x="298" y="1322"/>
                    <a:pt x="298" y="1251"/>
                  </a:cubicBezTo>
                  <a:lnTo>
                    <a:pt x="298" y="156"/>
                  </a:lnTo>
                  <a:cubicBezTo>
                    <a:pt x="298" y="72"/>
                    <a:pt x="227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65" name="Google Shape;13065;p84"/>
            <p:cNvSpPr/>
            <p:nvPr/>
          </p:nvSpPr>
          <p:spPr>
            <a:xfrm>
              <a:off x="4275356" y="3444460"/>
              <a:ext cx="128116" cy="9485"/>
            </a:xfrm>
            <a:custGeom>
              <a:avLst/>
              <a:gdLst/>
              <a:ahLst/>
              <a:cxnLst/>
              <a:rect l="l" t="t" r="r" b="b"/>
              <a:pathLst>
                <a:path w="4025" h="298" extrusionOk="0">
                  <a:moveTo>
                    <a:pt x="155" y="0"/>
                  </a:moveTo>
                  <a:cubicBezTo>
                    <a:pt x="60" y="0"/>
                    <a:pt x="0" y="71"/>
                    <a:pt x="0" y="143"/>
                  </a:cubicBezTo>
                  <a:cubicBezTo>
                    <a:pt x="0" y="226"/>
                    <a:pt x="72" y="298"/>
                    <a:pt x="155" y="298"/>
                  </a:cubicBezTo>
                  <a:lnTo>
                    <a:pt x="3870" y="298"/>
                  </a:lnTo>
                  <a:cubicBezTo>
                    <a:pt x="3965" y="298"/>
                    <a:pt x="4025" y="226"/>
                    <a:pt x="4025" y="143"/>
                  </a:cubicBezTo>
                  <a:cubicBezTo>
                    <a:pt x="4025" y="71"/>
                    <a:pt x="3965" y="0"/>
                    <a:pt x="387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66" name="Google Shape;13066;p84"/>
            <p:cNvSpPr/>
            <p:nvPr/>
          </p:nvSpPr>
          <p:spPr>
            <a:xfrm>
              <a:off x="4275356" y="3463781"/>
              <a:ext cx="128116" cy="9485"/>
            </a:xfrm>
            <a:custGeom>
              <a:avLst/>
              <a:gdLst/>
              <a:ahLst/>
              <a:cxnLst/>
              <a:rect l="l" t="t" r="r" b="b"/>
              <a:pathLst>
                <a:path w="4025" h="298" extrusionOk="0">
                  <a:moveTo>
                    <a:pt x="155" y="0"/>
                  </a:moveTo>
                  <a:cubicBezTo>
                    <a:pt x="60" y="0"/>
                    <a:pt x="0" y="72"/>
                    <a:pt x="0" y="155"/>
                  </a:cubicBezTo>
                  <a:cubicBezTo>
                    <a:pt x="0" y="226"/>
                    <a:pt x="72" y="298"/>
                    <a:pt x="155" y="298"/>
                  </a:cubicBezTo>
                  <a:lnTo>
                    <a:pt x="3870" y="298"/>
                  </a:lnTo>
                  <a:cubicBezTo>
                    <a:pt x="3965" y="298"/>
                    <a:pt x="4025" y="226"/>
                    <a:pt x="4025" y="155"/>
                  </a:cubicBezTo>
                  <a:cubicBezTo>
                    <a:pt x="4025" y="72"/>
                    <a:pt x="3965" y="0"/>
                    <a:pt x="387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67" name="Google Shape;13067;p84"/>
            <p:cNvSpPr/>
            <p:nvPr/>
          </p:nvSpPr>
          <p:spPr>
            <a:xfrm>
              <a:off x="4223442" y="3439527"/>
              <a:ext cx="38673" cy="38673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905" y="322"/>
                  </a:moveTo>
                  <a:lnTo>
                    <a:pt x="905" y="917"/>
                  </a:lnTo>
                  <a:lnTo>
                    <a:pt x="310" y="917"/>
                  </a:lnTo>
                  <a:lnTo>
                    <a:pt x="310" y="322"/>
                  </a:lnTo>
                  <a:close/>
                  <a:moveTo>
                    <a:pt x="143" y="0"/>
                  </a:moveTo>
                  <a:cubicBezTo>
                    <a:pt x="48" y="0"/>
                    <a:pt x="0" y="72"/>
                    <a:pt x="0" y="155"/>
                  </a:cubicBezTo>
                  <a:lnTo>
                    <a:pt x="0" y="1060"/>
                  </a:lnTo>
                  <a:cubicBezTo>
                    <a:pt x="0" y="1155"/>
                    <a:pt x="72" y="1215"/>
                    <a:pt x="143" y="1215"/>
                  </a:cubicBezTo>
                  <a:lnTo>
                    <a:pt x="1048" y="1215"/>
                  </a:lnTo>
                  <a:cubicBezTo>
                    <a:pt x="1143" y="1215"/>
                    <a:pt x="1203" y="1131"/>
                    <a:pt x="1203" y="1060"/>
                  </a:cubicBezTo>
                  <a:lnTo>
                    <a:pt x="1203" y="155"/>
                  </a:lnTo>
                  <a:cubicBezTo>
                    <a:pt x="1215" y="72"/>
                    <a:pt x="1143" y="0"/>
                    <a:pt x="104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68" name="Google Shape;13068;p84"/>
            <p:cNvSpPr/>
            <p:nvPr/>
          </p:nvSpPr>
          <p:spPr>
            <a:xfrm>
              <a:off x="4275356" y="3525913"/>
              <a:ext cx="128116" cy="9517"/>
            </a:xfrm>
            <a:custGeom>
              <a:avLst/>
              <a:gdLst/>
              <a:ahLst/>
              <a:cxnLst/>
              <a:rect l="l" t="t" r="r" b="b"/>
              <a:pathLst>
                <a:path w="4025" h="299" extrusionOk="0">
                  <a:moveTo>
                    <a:pt x="155" y="1"/>
                  </a:moveTo>
                  <a:cubicBezTo>
                    <a:pt x="60" y="1"/>
                    <a:pt x="0" y="72"/>
                    <a:pt x="0" y="144"/>
                  </a:cubicBezTo>
                  <a:cubicBezTo>
                    <a:pt x="0" y="227"/>
                    <a:pt x="72" y="299"/>
                    <a:pt x="155" y="299"/>
                  </a:cubicBezTo>
                  <a:lnTo>
                    <a:pt x="3870" y="299"/>
                  </a:lnTo>
                  <a:cubicBezTo>
                    <a:pt x="3965" y="299"/>
                    <a:pt x="4025" y="227"/>
                    <a:pt x="4025" y="144"/>
                  </a:cubicBezTo>
                  <a:cubicBezTo>
                    <a:pt x="4025" y="72"/>
                    <a:pt x="3965" y="1"/>
                    <a:pt x="387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69" name="Google Shape;13069;p84"/>
            <p:cNvSpPr/>
            <p:nvPr/>
          </p:nvSpPr>
          <p:spPr>
            <a:xfrm>
              <a:off x="4275356" y="3544884"/>
              <a:ext cx="128116" cy="9485"/>
            </a:xfrm>
            <a:custGeom>
              <a:avLst/>
              <a:gdLst/>
              <a:ahLst/>
              <a:cxnLst/>
              <a:rect l="l" t="t" r="r" b="b"/>
              <a:pathLst>
                <a:path w="4025" h="298" extrusionOk="0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cubicBezTo>
                    <a:pt x="0" y="226"/>
                    <a:pt x="72" y="298"/>
                    <a:pt x="155" y="298"/>
                  </a:cubicBezTo>
                  <a:lnTo>
                    <a:pt x="3870" y="298"/>
                  </a:lnTo>
                  <a:cubicBezTo>
                    <a:pt x="3965" y="298"/>
                    <a:pt x="4025" y="226"/>
                    <a:pt x="4025" y="143"/>
                  </a:cubicBezTo>
                  <a:cubicBezTo>
                    <a:pt x="4025" y="72"/>
                    <a:pt x="3965" y="0"/>
                    <a:pt x="387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70" name="Google Shape;13070;p84"/>
            <p:cNvSpPr/>
            <p:nvPr/>
          </p:nvSpPr>
          <p:spPr>
            <a:xfrm>
              <a:off x="4223442" y="3521011"/>
              <a:ext cx="38673" cy="38673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905" y="298"/>
                  </a:moveTo>
                  <a:lnTo>
                    <a:pt x="905" y="893"/>
                  </a:lnTo>
                  <a:lnTo>
                    <a:pt x="310" y="893"/>
                  </a:lnTo>
                  <a:lnTo>
                    <a:pt x="310" y="298"/>
                  </a:lnTo>
                  <a:close/>
                  <a:moveTo>
                    <a:pt x="143" y="0"/>
                  </a:moveTo>
                  <a:cubicBezTo>
                    <a:pt x="48" y="0"/>
                    <a:pt x="0" y="83"/>
                    <a:pt x="0" y="155"/>
                  </a:cubicBezTo>
                  <a:lnTo>
                    <a:pt x="0" y="1060"/>
                  </a:lnTo>
                  <a:cubicBezTo>
                    <a:pt x="0" y="1155"/>
                    <a:pt x="72" y="1215"/>
                    <a:pt x="143" y="1215"/>
                  </a:cubicBezTo>
                  <a:lnTo>
                    <a:pt x="1048" y="1215"/>
                  </a:lnTo>
                  <a:cubicBezTo>
                    <a:pt x="1143" y="1215"/>
                    <a:pt x="1203" y="1131"/>
                    <a:pt x="1203" y="1060"/>
                  </a:cubicBezTo>
                  <a:lnTo>
                    <a:pt x="1203" y="155"/>
                  </a:lnTo>
                  <a:cubicBezTo>
                    <a:pt x="1215" y="83"/>
                    <a:pt x="1143" y="0"/>
                    <a:pt x="104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71" name="Google Shape;13071;p84"/>
            <p:cNvSpPr/>
            <p:nvPr/>
          </p:nvSpPr>
          <p:spPr>
            <a:xfrm>
              <a:off x="4223442" y="3602464"/>
              <a:ext cx="38673" cy="38705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905" y="299"/>
                  </a:moveTo>
                  <a:lnTo>
                    <a:pt x="905" y="894"/>
                  </a:lnTo>
                  <a:lnTo>
                    <a:pt x="310" y="894"/>
                  </a:lnTo>
                  <a:lnTo>
                    <a:pt x="310" y="299"/>
                  </a:lnTo>
                  <a:close/>
                  <a:moveTo>
                    <a:pt x="143" y="1"/>
                  </a:moveTo>
                  <a:cubicBezTo>
                    <a:pt x="48" y="1"/>
                    <a:pt x="0" y="84"/>
                    <a:pt x="0" y="156"/>
                  </a:cubicBezTo>
                  <a:lnTo>
                    <a:pt x="0" y="1061"/>
                  </a:lnTo>
                  <a:cubicBezTo>
                    <a:pt x="0" y="1156"/>
                    <a:pt x="72" y="1215"/>
                    <a:pt x="143" y="1215"/>
                  </a:cubicBezTo>
                  <a:lnTo>
                    <a:pt x="1048" y="1215"/>
                  </a:lnTo>
                  <a:cubicBezTo>
                    <a:pt x="1143" y="1215"/>
                    <a:pt x="1203" y="1132"/>
                    <a:pt x="1203" y="1061"/>
                  </a:cubicBezTo>
                  <a:lnTo>
                    <a:pt x="1203" y="156"/>
                  </a:lnTo>
                  <a:cubicBezTo>
                    <a:pt x="1215" y="60"/>
                    <a:pt x="1143" y="1"/>
                    <a:pt x="104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72" name="Google Shape;13072;p84"/>
            <p:cNvSpPr/>
            <p:nvPr/>
          </p:nvSpPr>
          <p:spPr>
            <a:xfrm>
              <a:off x="4193872" y="3460375"/>
              <a:ext cx="289558" cy="224370"/>
            </a:xfrm>
            <a:custGeom>
              <a:avLst/>
              <a:gdLst/>
              <a:ahLst/>
              <a:cxnLst/>
              <a:rect l="l" t="t" r="r" b="b"/>
              <a:pathLst>
                <a:path w="9097" h="7049" extrusionOk="0">
                  <a:moveTo>
                    <a:pt x="6108" y="3751"/>
                  </a:moveTo>
                  <a:lnTo>
                    <a:pt x="8502" y="4620"/>
                  </a:lnTo>
                  <a:lnTo>
                    <a:pt x="7894" y="4894"/>
                  </a:lnTo>
                  <a:cubicBezTo>
                    <a:pt x="7847" y="4917"/>
                    <a:pt x="7811" y="4953"/>
                    <a:pt x="7799" y="5013"/>
                  </a:cubicBezTo>
                  <a:cubicBezTo>
                    <a:pt x="7787" y="5060"/>
                    <a:pt x="7799" y="5120"/>
                    <a:pt x="7847" y="5155"/>
                  </a:cubicBezTo>
                  <a:lnTo>
                    <a:pt x="8752" y="6060"/>
                  </a:lnTo>
                  <a:lnTo>
                    <a:pt x="8406" y="6406"/>
                  </a:lnTo>
                  <a:lnTo>
                    <a:pt x="7501" y="5489"/>
                  </a:lnTo>
                  <a:cubicBezTo>
                    <a:pt x="7478" y="5465"/>
                    <a:pt x="7430" y="5453"/>
                    <a:pt x="7394" y="5453"/>
                  </a:cubicBezTo>
                  <a:lnTo>
                    <a:pt x="7370" y="5453"/>
                  </a:lnTo>
                  <a:cubicBezTo>
                    <a:pt x="7323" y="5465"/>
                    <a:pt x="7275" y="5489"/>
                    <a:pt x="7251" y="5536"/>
                  </a:cubicBezTo>
                  <a:lnTo>
                    <a:pt x="6966" y="6156"/>
                  </a:lnTo>
                  <a:lnTo>
                    <a:pt x="6108" y="3751"/>
                  </a:lnTo>
                  <a:close/>
                  <a:moveTo>
                    <a:pt x="155" y="0"/>
                  </a:moveTo>
                  <a:cubicBezTo>
                    <a:pt x="60" y="0"/>
                    <a:pt x="0" y="83"/>
                    <a:pt x="0" y="155"/>
                  </a:cubicBezTo>
                  <a:lnTo>
                    <a:pt x="0" y="6894"/>
                  </a:lnTo>
                  <a:cubicBezTo>
                    <a:pt x="0" y="6989"/>
                    <a:pt x="72" y="7049"/>
                    <a:pt x="155" y="7049"/>
                  </a:cubicBezTo>
                  <a:lnTo>
                    <a:pt x="7573" y="7049"/>
                  </a:lnTo>
                  <a:cubicBezTo>
                    <a:pt x="7668" y="7049"/>
                    <a:pt x="7728" y="6965"/>
                    <a:pt x="7728" y="6894"/>
                  </a:cubicBezTo>
                  <a:lnTo>
                    <a:pt x="7728" y="6156"/>
                  </a:lnTo>
                  <a:lnTo>
                    <a:pt x="8204" y="6632"/>
                  </a:lnTo>
                  <a:cubicBezTo>
                    <a:pt x="8263" y="6691"/>
                    <a:pt x="8335" y="6715"/>
                    <a:pt x="8430" y="6715"/>
                  </a:cubicBezTo>
                  <a:cubicBezTo>
                    <a:pt x="8513" y="6715"/>
                    <a:pt x="8585" y="6691"/>
                    <a:pt x="8644" y="6632"/>
                  </a:cubicBezTo>
                  <a:lnTo>
                    <a:pt x="8990" y="6287"/>
                  </a:lnTo>
                  <a:cubicBezTo>
                    <a:pt x="9097" y="6156"/>
                    <a:pt x="9097" y="5953"/>
                    <a:pt x="8978" y="5822"/>
                  </a:cubicBezTo>
                  <a:lnTo>
                    <a:pt x="8228" y="5084"/>
                  </a:lnTo>
                  <a:lnTo>
                    <a:pt x="8644" y="4882"/>
                  </a:lnTo>
                  <a:cubicBezTo>
                    <a:pt x="8763" y="4822"/>
                    <a:pt x="8835" y="4703"/>
                    <a:pt x="8823" y="4584"/>
                  </a:cubicBezTo>
                  <a:cubicBezTo>
                    <a:pt x="8811" y="4465"/>
                    <a:pt x="8740" y="4346"/>
                    <a:pt x="8621" y="4310"/>
                  </a:cubicBezTo>
                  <a:lnTo>
                    <a:pt x="7728" y="3989"/>
                  </a:lnTo>
                  <a:lnTo>
                    <a:pt x="7728" y="1762"/>
                  </a:lnTo>
                  <a:cubicBezTo>
                    <a:pt x="7728" y="1667"/>
                    <a:pt x="7656" y="1607"/>
                    <a:pt x="7573" y="1607"/>
                  </a:cubicBezTo>
                  <a:cubicBezTo>
                    <a:pt x="7489" y="1607"/>
                    <a:pt x="7430" y="1691"/>
                    <a:pt x="7430" y="1762"/>
                  </a:cubicBezTo>
                  <a:lnTo>
                    <a:pt x="7430" y="3893"/>
                  </a:lnTo>
                  <a:lnTo>
                    <a:pt x="6227" y="3453"/>
                  </a:lnTo>
                  <a:cubicBezTo>
                    <a:pt x="6193" y="3442"/>
                    <a:pt x="6158" y="3437"/>
                    <a:pt x="6124" y="3437"/>
                  </a:cubicBezTo>
                  <a:cubicBezTo>
                    <a:pt x="6041" y="3437"/>
                    <a:pt x="5962" y="3469"/>
                    <a:pt x="5894" y="3536"/>
                  </a:cubicBezTo>
                  <a:cubicBezTo>
                    <a:pt x="5799" y="3620"/>
                    <a:pt x="5775" y="3739"/>
                    <a:pt x="5823" y="3858"/>
                  </a:cubicBezTo>
                  <a:lnTo>
                    <a:pt x="6085" y="4620"/>
                  </a:lnTo>
                  <a:lnTo>
                    <a:pt x="2727" y="4620"/>
                  </a:lnTo>
                  <a:cubicBezTo>
                    <a:pt x="2632" y="4620"/>
                    <a:pt x="2572" y="4691"/>
                    <a:pt x="2572" y="4763"/>
                  </a:cubicBezTo>
                  <a:cubicBezTo>
                    <a:pt x="2572" y="4858"/>
                    <a:pt x="2644" y="4917"/>
                    <a:pt x="2727" y="4917"/>
                  </a:cubicBezTo>
                  <a:lnTo>
                    <a:pt x="6204" y="4917"/>
                  </a:lnTo>
                  <a:lnTo>
                    <a:pt x="6311" y="5215"/>
                  </a:lnTo>
                  <a:lnTo>
                    <a:pt x="2727" y="5215"/>
                  </a:lnTo>
                  <a:cubicBezTo>
                    <a:pt x="2632" y="5215"/>
                    <a:pt x="2572" y="5286"/>
                    <a:pt x="2572" y="5358"/>
                  </a:cubicBezTo>
                  <a:cubicBezTo>
                    <a:pt x="2572" y="5453"/>
                    <a:pt x="2644" y="5513"/>
                    <a:pt x="2727" y="5513"/>
                  </a:cubicBezTo>
                  <a:lnTo>
                    <a:pt x="6418" y="5513"/>
                  </a:lnTo>
                  <a:lnTo>
                    <a:pt x="6668" y="6239"/>
                  </a:lnTo>
                  <a:cubicBezTo>
                    <a:pt x="6716" y="6358"/>
                    <a:pt x="6811" y="6453"/>
                    <a:pt x="6954" y="6453"/>
                  </a:cubicBezTo>
                  <a:cubicBezTo>
                    <a:pt x="7085" y="6453"/>
                    <a:pt x="7204" y="6394"/>
                    <a:pt x="7251" y="6275"/>
                  </a:cubicBezTo>
                  <a:lnTo>
                    <a:pt x="7406" y="5929"/>
                  </a:lnTo>
                  <a:lnTo>
                    <a:pt x="7406" y="6727"/>
                  </a:lnTo>
                  <a:lnTo>
                    <a:pt x="298" y="6727"/>
                  </a:lnTo>
                  <a:lnTo>
                    <a:pt x="298" y="155"/>
                  </a:lnTo>
                  <a:cubicBezTo>
                    <a:pt x="298" y="60"/>
                    <a:pt x="227" y="0"/>
                    <a:pt x="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073" name="Google Shape;13073;p84"/>
          <p:cNvGrpSpPr/>
          <p:nvPr/>
        </p:nvGrpSpPr>
        <p:grpSpPr>
          <a:xfrm>
            <a:off x="8711042" y="4468307"/>
            <a:ext cx="476049" cy="476007"/>
            <a:chOff x="6533281" y="3351230"/>
            <a:chExt cx="357037" cy="357005"/>
          </a:xfrm>
          <a:solidFill>
            <a:srgbClr val="D2DE00"/>
          </a:solidFill>
        </p:grpSpPr>
        <p:sp>
          <p:nvSpPr>
            <p:cNvPr id="13074" name="Google Shape;13074;p84"/>
            <p:cNvSpPr/>
            <p:nvPr/>
          </p:nvSpPr>
          <p:spPr>
            <a:xfrm>
              <a:off x="6533281" y="3351230"/>
              <a:ext cx="357037" cy="357005"/>
            </a:xfrm>
            <a:custGeom>
              <a:avLst/>
              <a:gdLst/>
              <a:ahLst/>
              <a:cxnLst/>
              <a:rect l="l" t="t" r="r" b="b"/>
              <a:pathLst>
                <a:path w="11217" h="11216" extrusionOk="0">
                  <a:moveTo>
                    <a:pt x="5609" y="357"/>
                  </a:moveTo>
                  <a:cubicBezTo>
                    <a:pt x="8514" y="357"/>
                    <a:pt x="10859" y="2703"/>
                    <a:pt x="10859" y="5608"/>
                  </a:cubicBezTo>
                  <a:cubicBezTo>
                    <a:pt x="10871" y="8513"/>
                    <a:pt x="8514" y="10859"/>
                    <a:pt x="5609" y="10859"/>
                  </a:cubicBezTo>
                  <a:cubicBezTo>
                    <a:pt x="2703" y="10859"/>
                    <a:pt x="358" y="8513"/>
                    <a:pt x="358" y="5608"/>
                  </a:cubicBezTo>
                  <a:cubicBezTo>
                    <a:pt x="358" y="2703"/>
                    <a:pt x="2703" y="357"/>
                    <a:pt x="5609" y="357"/>
                  </a:cubicBezTo>
                  <a:close/>
                  <a:moveTo>
                    <a:pt x="5609" y="0"/>
                  </a:moveTo>
                  <a:cubicBezTo>
                    <a:pt x="4108" y="0"/>
                    <a:pt x="2703" y="572"/>
                    <a:pt x="1632" y="1631"/>
                  </a:cubicBezTo>
                  <a:cubicBezTo>
                    <a:pt x="572" y="2691"/>
                    <a:pt x="1" y="4108"/>
                    <a:pt x="1" y="5608"/>
                  </a:cubicBezTo>
                  <a:cubicBezTo>
                    <a:pt x="1" y="7108"/>
                    <a:pt x="572" y="8513"/>
                    <a:pt x="1632" y="9585"/>
                  </a:cubicBezTo>
                  <a:cubicBezTo>
                    <a:pt x="2692" y="10632"/>
                    <a:pt x="4108" y="11216"/>
                    <a:pt x="5609" y="11216"/>
                  </a:cubicBezTo>
                  <a:cubicBezTo>
                    <a:pt x="7109" y="11216"/>
                    <a:pt x="8514" y="10632"/>
                    <a:pt x="9585" y="9585"/>
                  </a:cubicBezTo>
                  <a:cubicBezTo>
                    <a:pt x="10633" y="8525"/>
                    <a:pt x="11216" y="7108"/>
                    <a:pt x="11216" y="5608"/>
                  </a:cubicBezTo>
                  <a:cubicBezTo>
                    <a:pt x="11216" y="4108"/>
                    <a:pt x="10633" y="2703"/>
                    <a:pt x="9585" y="1631"/>
                  </a:cubicBezTo>
                  <a:cubicBezTo>
                    <a:pt x="8526" y="572"/>
                    <a:pt x="7109" y="0"/>
                    <a:pt x="560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75" name="Google Shape;13075;p84"/>
            <p:cNvSpPr/>
            <p:nvPr/>
          </p:nvSpPr>
          <p:spPr>
            <a:xfrm>
              <a:off x="6570427" y="3388344"/>
              <a:ext cx="282364" cy="282396"/>
            </a:xfrm>
            <a:custGeom>
              <a:avLst/>
              <a:gdLst/>
              <a:ahLst/>
              <a:cxnLst/>
              <a:rect l="l" t="t" r="r" b="b"/>
              <a:pathLst>
                <a:path w="8871" h="8872" extrusionOk="0">
                  <a:moveTo>
                    <a:pt x="4442" y="2966"/>
                  </a:moveTo>
                  <a:cubicBezTo>
                    <a:pt x="5263" y="2966"/>
                    <a:pt x="5918" y="3632"/>
                    <a:pt x="5918" y="4442"/>
                  </a:cubicBezTo>
                  <a:cubicBezTo>
                    <a:pt x="5918" y="5263"/>
                    <a:pt x="5239" y="5918"/>
                    <a:pt x="4442" y="5918"/>
                  </a:cubicBezTo>
                  <a:cubicBezTo>
                    <a:pt x="3632" y="5918"/>
                    <a:pt x="2965" y="5263"/>
                    <a:pt x="2965" y="4442"/>
                  </a:cubicBezTo>
                  <a:cubicBezTo>
                    <a:pt x="2965" y="3620"/>
                    <a:pt x="3632" y="2966"/>
                    <a:pt x="4442" y="2966"/>
                  </a:cubicBezTo>
                  <a:close/>
                  <a:moveTo>
                    <a:pt x="1108" y="2120"/>
                  </a:moveTo>
                  <a:lnTo>
                    <a:pt x="2656" y="4775"/>
                  </a:lnTo>
                  <a:cubicBezTo>
                    <a:pt x="2822" y="5633"/>
                    <a:pt x="3561" y="6264"/>
                    <a:pt x="4453" y="6264"/>
                  </a:cubicBezTo>
                  <a:cubicBezTo>
                    <a:pt x="4704" y="6264"/>
                    <a:pt x="4942" y="6228"/>
                    <a:pt x="5156" y="6121"/>
                  </a:cubicBezTo>
                  <a:lnTo>
                    <a:pt x="5156" y="6121"/>
                  </a:lnTo>
                  <a:lnTo>
                    <a:pt x="3894" y="8466"/>
                  </a:lnTo>
                  <a:cubicBezTo>
                    <a:pt x="1906" y="8204"/>
                    <a:pt x="382" y="6490"/>
                    <a:pt x="382" y="4442"/>
                  </a:cubicBezTo>
                  <a:cubicBezTo>
                    <a:pt x="382" y="3573"/>
                    <a:pt x="643" y="2775"/>
                    <a:pt x="1108" y="2120"/>
                  </a:cubicBezTo>
                  <a:close/>
                  <a:moveTo>
                    <a:pt x="4442" y="370"/>
                  </a:moveTo>
                  <a:cubicBezTo>
                    <a:pt x="6037" y="370"/>
                    <a:pt x="7406" y="1287"/>
                    <a:pt x="8085" y="2620"/>
                  </a:cubicBezTo>
                  <a:lnTo>
                    <a:pt x="7120" y="2620"/>
                  </a:lnTo>
                  <a:cubicBezTo>
                    <a:pt x="7013" y="2620"/>
                    <a:pt x="6942" y="2692"/>
                    <a:pt x="6942" y="2799"/>
                  </a:cubicBezTo>
                  <a:cubicBezTo>
                    <a:pt x="6942" y="2906"/>
                    <a:pt x="7013" y="2977"/>
                    <a:pt x="7120" y="2977"/>
                  </a:cubicBezTo>
                  <a:lnTo>
                    <a:pt x="8252" y="2977"/>
                  </a:lnTo>
                  <a:cubicBezTo>
                    <a:pt x="8430" y="3442"/>
                    <a:pt x="8537" y="3930"/>
                    <a:pt x="8537" y="4454"/>
                  </a:cubicBezTo>
                  <a:cubicBezTo>
                    <a:pt x="8514" y="6692"/>
                    <a:pt x="6692" y="8514"/>
                    <a:pt x="4442" y="8514"/>
                  </a:cubicBezTo>
                  <a:lnTo>
                    <a:pt x="4263" y="8514"/>
                  </a:lnTo>
                  <a:lnTo>
                    <a:pt x="5799" y="5680"/>
                  </a:lnTo>
                  <a:cubicBezTo>
                    <a:pt x="6097" y="5347"/>
                    <a:pt x="6275" y="4918"/>
                    <a:pt x="6275" y="4454"/>
                  </a:cubicBezTo>
                  <a:cubicBezTo>
                    <a:pt x="6275" y="3847"/>
                    <a:pt x="5977" y="3311"/>
                    <a:pt x="5525" y="2977"/>
                  </a:cubicBezTo>
                  <a:lnTo>
                    <a:pt x="6251" y="2977"/>
                  </a:lnTo>
                  <a:cubicBezTo>
                    <a:pt x="6358" y="2977"/>
                    <a:pt x="6430" y="2906"/>
                    <a:pt x="6430" y="2799"/>
                  </a:cubicBezTo>
                  <a:cubicBezTo>
                    <a:pt x="6430" y="2692"/>
                    <a:pt x="6358" y="2620"/>
                    <a:pt x="6251" y="2620"/>
                  </a:cubicBezTo>
                  <a:lnTo>
                    <a:pt x="4453" y="2620"/>
                  </a:lnTo>
                  <a:cubicBezTo>
                    <a:pt x="3561" y="2620"/>
                    <a:pt x="2834" y="3263"/>
                    <a:pt x="2656" y="4097"/>
                  </a:cubicBezTo>
                  <a:lnTo>
                    <a:pt x="1334" y="1834"/>
                  </a:lnTo>
                  <a:cubicBezTo>
                    <a:pt x="2072" y="941"/>
                    <a:pt x="3191" y="370"/>
                    <a:pt x="4442" y="370"/>
                  </a:cubicBezTo>
                  <a:close/>
                  <a:moveTo>
                    <a:pt x="4442" y="1"/>
                  </a:moveTo>
                  <a:cubicBezTo>
                    <a:pt x="2001" y="1"/>
                    <a:pt x="1" y="2001"/>
                    <a:pt x="1" y="4442"/>
                  </a:cubicBezTo>
                  <a:cubicBezTo>
                    <a:pt x="1" y="6883"/>
                    <a:pt x="2001" y="8871"/>
                    <a:pt x="4442" y="8871"/>
                  </a:cubicBezTo>
                  <a:cubicBezTo>
                    <a:pt x="6882" y="8871"/>
                    <a:pt x="8871" y="6883"/>
                    <a:pt x="8871" y="4442"/>
                  </a:cubicBezTo>
                  <a:cubicBezTo>
                    <a:pt x="8871" y="2001"/>
                    <a:pt x="6894" y="1"/>
                    <a:pt x="444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76" name="Google Shape;13076;p84"/>
            <p:cNvSpPr/>
            <p:nvPr/>
          </p:nvSpPr>
          <p:spPr>
            <a:xfrm>
              <a:off x="6676166" y="3494083"/>
              <a:ext cx="71267" cy="71299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36" y="346"/>
                    <a:pt x="1893" y="679"/>
                    <a:pt x="1893" y="1120"/>
                  </a:cubicBezTo>
                  <a:cubicBezTo>
                    <a:pt x="1893" y="1549"/>
                    <a:pt x="1548" y="1894"/>
                    <a:pt x="1120" y="1894"/>
                  </a:cubicBezTo>
                  <a:cubicBezTo>
                    <a:pt x="703" y="1894"/>
                    <a:pt x="346" y="1549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489" y="1"/>
                    <a:pt x="0" y="513"/>
                    <a:pt x="0" y="1120"/>
                  </a:cubicBezTo>
                  <a:cubicBezTo>
                    <a:pt x="0" y="1727"/>
                    <a:pt x="512" y="2239"/>
                    <a:pt x="1120" y="2239"/>
                  </a:cubicBezTo>
                  <a:cubicBezTo>
                    <a:pt x="1739" y="2239"/>
                    <a:pt x="2239" y="1727"/>
                    <a:pt x="2239" y="1120"/>
                  </a:cubicBezTo>
                  <a:cubicBezTo>
                    <a:pt x="2239" y="513"/>
                    <a:pt x="1739" y="1"/>
                    <a:pt x="11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077" name="Google Shape;13077;p84"/>
          <p:cNvGrpSpPr/>
          <p:nvPr/>
        </p:nvGrpSpPr>
        <p:grpSpPr>
          <a:xfrm>
            <a:off x="8077922" y="4468307"/>
            <a:ext cx="476516" cy="476007"/>
            <a:chOff x="6058441" y="3351230"/>
            <a:chExt cx="357387" cy="357005"/>
          </a:xfrm>
          <a:solidFill>
            <a:srgbClr val="D2DE00"/>
          </a:solidFill>
        </p:grpSpPr>
        <p:sp>
          <p:nvSpPr>
            <p:cNvPr id="13078" name="Google Shape;13078;p84"/>
            <p:cNvSpPr/>
            <p:nvPr/>
          </p:nvSpPr>
          <p:spPr>
            <a:xfrm>
              <a:off x="6058441" y="3351230"/>
              <a:ext cx="357387" cy="357005"/>
            </a:xfrm>
            <a:custGeom>
              <a:avLst/>
              <a:gdLst/>
              <a:ahLst/>
              <a:cxnLst/>
              <a:rect l="l" t="t" r="r" b="b"/>
              <a:pathLst>
                <a:path w="11228" h="11216" extrusionOk="0">
                  <a:moveTo>
                    <a:pt x="5608" y="357"/>
                  </a:moveTo>
                  <a:cubicBezTo>
                    <a:pt x="8513" y="357"/>
                    <a:pt x="10871" y="2703"/>
                    <a:pt x="10871" y="5608"/>
                  </a:cubicBezTo>
                  <a:cubicBezTo>
                    <a:pt x="10871" y="8513"/>
                    <a:pt x="8513" y="10859"/>
                    <a:pt x="5608" y="10859"/>
                  </a:cubicBezTo>
                  <a:cubicBezTo>
                    <a:pt x="2715" y="10859"/>
                    <a:pt x="357" y="8513"/>
                    <a:pt x="357" y="5608"/>
                  </a:cubicBezTo>
                  <a:cubicBezTo>
                    <a:pt x="357" y="2703"/>
                    <a:pt x="2715" y="357"/>
                    <a:pt x="5608" y="357"/>
                  </a:cubicBezTo>
                  <a:close/>
                  <a:moveTo>
                    <a:pt x="5608" y="0"/>
                  </a:moveTo>
                  <a:cubicBezTo>
                    <a:pt x="4108" y="0"/>
                    <a:pt x="2715" y="572"/>
                    <a:pt x="1631" y="1631"/>
                  </a:cubicBezTo>
                  <a:cubicBezTo>
                    <a:pt x="584" y="2691"/>
                    <a:pt x="0" y="4108"/>
                    <a:pt x="0" y="5608"/>
                  </a:cubicBezTo>
                  <a:cubicBezTo>
                    <a:pt x="0" y="7108"/>
                    <a:pt x="584" y="8513"/>
                    <a:pt x="1631" y="9585"/>
                  </a:cubicBezTo>
                  <a:cubicBezTo>
                    <a:pt x="2691" y="10632"/>
                    <a:pt x="4108" y="11216"/>
                    <a:pt x="5608" y="11216"/>
                  </a:cubicBezTo>
                  <a:cubicBezTo>
                    <a:pt x="7120" y="11216"/>
                    <a:pt x="8513" y="10632"/>
                    <a:pt x="9585" y="9585"/>
                  </a:cubicBezTo>
                  <a:cubicBezTo>
                    <a:pt x="10656" y="8525"/>
                    <a:pt x="11228" y="7108"/>
                    <a:pt x="11228" y="5608"/>
                  </a:cubicBezTo>
                  <a:cubicBezTo>
                    <a:pt x="11228" y="4108"/>
                    <a:pt x="10644" y="2703"/>
                    <a:pt x="9585" y="1631"/>
                  </a:cubicBezTo>
                  <a:cubicBezTo>
                    <a:pt x="8525" y="572"/>
                    <a:pt x="7120" y="0"/>
                    <a:pt x="560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79" name="Google Shape;13079;p84"/>
            <p:cNvSpPr/>
            <p:nvPr/>
          </p:nvSpPr>
          <p:spPr>
            <a:xfrm>
              <a:off x="6111120" y="3403527"/>
              <a:ext cx="252030" cy="252030"/>
            </a:xfrm>
            <a:custGeom>
              <a:avLst/>
              <a:gdLst/>
              <a:ahLst/>
              <a:cxnLst/>
              <a:rect l="l" t="t" r="r" b="b"/>
              <a:pathLst>
                <a:path w="7918" h="7918" extrusionOk="0">
                  <a:moveTo>
                    <a:pt x="3953" y="357"/>
                  </a:moveTo>
                  <a:cubicBezTo>
                    <a:pt x="4048" y="357"/>
                    <a:pt x="4132" y="357"/>
                    <a:pt x="4215" y="381"/>
                  </a:cubicBezTo>
                  <a:cubicBezTo>
                    <a:pt x="4239" y="560"/>
                    <a:pt x="4251" y="715"/>
                    <a:pt x="4251" y="893"/>
                  </a:cubicBezTo>
                  <a:cubicBezTo>
                    <a:pt x="4251" y="1584"/>
                    <a:pt x="4060" y="2203"/>
                    <a:pt x="3739" y="2762"/>
                  </a:cubicBezTo>
                  <a:cubicBezTo>
                    <a:pt x="2941" y="2239"/>
                    <a:pt x="2048" y="1905"/>
                    <a:pt x="1096" y="1774"/>
                  </a:cubicBezTo>
                  <a:cubicBezTo>
                    <a:pt x="1762" y="905"/>
                    <a:pt x="2798" y="357"/>
                    <a:pt x="3953" y="357"/>
                  </a:cubicBezTo>
                  <a:close/>
                  <a:moveTo>
                    <a:pt x="4584" y="405"/>
                  </a:moveTo>
                  <a:lnTo>
                    <a:pt x="4584" y="405"/>
                  </a:lnTo>
                  <a:cubicBezTo>
                    <a:pt x="6144" y="691"/>
                    <a:pt x="7346" y="1965"/>
                    <a:pt x="7549" y="3548"/>
                  </a:cubicBezTo>
                  <a:lnTo>
                    <a:pt x="7513" y="3548"/>
                  </a:lnTo>
                  <a:cubicBezTo>
                    <a:pt x="6715" y="3548"/>
                    <a:pt x="5953" y="3786"/>
                    <a:pt x="5322" y="4203"/>
                  </a:cubicBezTo>
                  <a:cubicBezTo>
                    <a:pt x="5084" y="3905"/>
                    <a:pt x="4822" y="3608"/>
                    <a:pt x="4525" y="3358"/>
                  </a:cubicBezTo>
                  <a:cubicBezTo>
                    <a:pt x="4358" y="3203"/>
                    <a:pt x="4191" y="3072"/>
                    <a:pt x="4036" y="2953"/>
                  </a:cubicBezTo>
                  <a:cubicBezTo>
                    <a:pt x="4405" y="2358"/>
                    <a:pt x="4608" y="1643"/>
                    <a:pt x="4608" y="881"/>
                  </a:cubicBezTo>
                  <a:cubicBezTo>
                    <a:pt x="4608" y="715"/>
                    <a:pt x="4596" y="572"/>
                    <a:pt x="4584" y="405"/>
                  </a:cubicBezTo>
                  <a:close/>
                  <a:moveTo>
                    <a:pt x="869" y="2084"/>
                  </a:moveTo>
                  <a:cubicBezTo>
                    <a:pt x="1846" y="2191"/>
                    <a:pt x="2751" y="2536"/>
                    <a:pt x="3536" y="3036"/>
                  </a:cubicBezTo>
                  <a:cubicBezTo>
                    <a:pt x="2881" y="3917"/>
                    <a:pt x="1834" y="4501"/>
                    <a:pt x="655" y="4501"/>
                  </a:cubicBezTo>
                  <a:cubicBezTo>
                    <a:pt x="560" y="4501"/>
                    <a:pt x="476" y="4501"/>
                    <a:pt x="393" y="4477"/>
                  </a:cubicBezTo>
                  <a:cubicBezTo>
                    <a:pt x="369" y="4322"/>
                    <a:pt x="357" y="4144"/>
                    <a:pt x="357" y="3965"/>
                  </a:cubicBezTo>
                  <a:cubicBezTo>
                    <a:pt x="357" y="3274"/>
                    <a:pt x="548" y="2643"/>
                    <a:pt x="869" y="2084"/>
                  </a:cubicBezTo>
                  <a:close/>
                  <a:moveTo>
                    <a:pt x="7561" y="3905"/>
                  </a:moveTo>
                  <a:lnTo>
                    <a:pt x="7561" y="3965"/>
                  </a:lnTo>
                  <a:cubicBezTo>
                    <a:pt x="7561" y="4977"/>
                    <a:pt x="7144" y="5882"/>
                    <a:pt x="6489" y="6537"/>
                  </a:cubicBezTo>
                  <a:cubicBezTo>
                    <a:pt x="6299" y="5798"/>
                    <a:pt x="5965" y="5108"/>
                    <a:pt x="5537" y="4501"/>
                  </a:cubicBezTo>
                  <a:cubicBezTo>
                    <a:pt x="6096" y="4132"/>
                    <a:pt x="6787" y="3905"/>
                    <a:pt x="7501" y="3905"/>
                  </a:cubicBezTo>
                  <a:close/>
                  <a:moveTo>
                    <a:pt x="3834" y="3251"/>
                  </a:moveTo>
                  <a:cubicBezTo>
                    <a:pt x="4286" y="3572"/>
                    <a:pt x="4703" y="3977"/>
                    <a:pt x="5037" y="4429"/>
                  </a:cubicBezTo>
                  <a:cubicBezTo>
                    <a:pt x="4727" y="4679"/>
                    <a:pt x="4465" y="4965"/>
                    <a:pt x="4239" y="5287"/>
                  </a:cubicBezTo>
                  <a:cubicBezTo>
                    <a:pt x="4191" y="5358"/>
                    <a:pt x="4191" y="5453"/>
                    <a:pt x="4251" y="5513"/>
                  </a:cubicBezTo>
                  <a:cubicBezTo>
                    <a:pt x="4281" y="5543"/>
                    <a:pt x="4325" y="5559"/>
                    <a:pt x="4370" y="5559"/>
                  </a:cubicBezTo>
                  <a:cubicBezTo>
                    <a:pt x="4429" y="5559"/>
                    <a:pt x="4491" y="5531"/>
                    <a:pt x="4525" y="5477"/>
                  </a:cubicBezTo>
                  <a:cubicBezTo>
                    <a:pt x="4727" y="5179"/>
                    <a:pt x="4965" y="4929"/>
                    <a:pt x="5239" y="4703"/>
                  </a:cubicBezTo>
                  <a:cubicBezTo>
                    <a:pt x="5668" y="5334"/>
                    <a:pt x="5977" y="6025"/>
                    <a:pt x="6168" y="6799"/>
                  </a:cubicBezTo>
                  <a:cubicBezTo>
                    <a:pt x="5560" y="7287"/>
                    <a:pt x="4786" y="7561"/>
                    <a:pt x="3953" y="7561"/>
                  </a:cubicBezTo>
                  <a:lnTo>
                    <a:pt x="3894" y="7561"/>
                  </a:lnTo>
                  <a:lnTo>
                    <a:pt x="3894" y="7501"/>
                  </a:lnTo>
                  <a:cubicBezTo>
                    <a:pt x="3894" y="7061"/>
                    <a:pt x="3965" y="6632"/>
                    <a:pt x="4120" y="6239"/>
                  </a:cubicBezTo>
                  <a:cubicBezTo>
                    <a:pt x="4144" y="6179"/>
                    <a:pt x="4132" y="6108"/>
                    <a:pt x="4072" y="6060"/>
                  </a:cubicBezTo>
                  <a:cubicBezTo>
                    <a:pt x="4039" y="6027"/>
                    <a:pt x="3995" y="6011"/>
                    <a:pt x="3950" y="6011"/>
                  </a:cubicBezTo>
                  <a:cubicBezTo>
                    <a:pt x="3883" y="6011"/>
                    <a:pt x="3815" y="6048"/>
                    <a:pt x="3786" y="6120"/>
                  </a:cubicBezTo>
                  <a:cubicBezTo>
                    <a:pt x="3632" y="6549"/>
                    <a:pt x="3536" y="7025"/>
                    <a:pt x="3536" y="7525"/>
                  </a:cubicBezTo>
                  <a:lnTo>
                    <a:pt x="3536" y="7549"/>
                  </a:lnTo>
                  <a:cubicBezTo>
                    <a:pt x="2036" y="7370"/>
                    <a:pt x="810" y="6287"/>
                    <a:pt x="453" y="4858"/>
                  </a:cubicBezTo>
                  <a:lnTo>
                    <a:pt x="655" y="4858"/>
                  </a:lnTo>
                  <a:cubicBezTo>
                    <a:pt x="1965" y="4858"/>
                    <a:pt x="3108" y="4215"/>
                    <a:pt x="3834" y="3251"/>
                  </a:cubicBezTo>
                  <a:close/>
                  <a:moveTo>
                    <a:pt x="3953" y="0"/>
                  </a:moveTo>
                  <a:cubicBezTo>
                    <a:pt x="1762" y="0"/>
                    <a:pt x="0" y="1774"/>
                    <a:pt x="0" y="3965"/>
                  </a:cubicBezTo>
                  <a:cubicBezTo>
                    <a:pt x="0" y="6156"/>
                    <a:pt x="1774" y="7918"/>
                    <a:pt x="3953" y="7918"/>
                  </a:cubicBezTo>
                  <a:cubicBezTo>
                    <a:pt x="6144" y="7918"/>
                    <a:pt x="7918" y="6156"/>
                    <a:pt x="7918" y="3965"/>
                  </a:cubicBezTo>
                  <a:cubicBezTo>
                    <a:pt x="7918" y="1774"/>
                    <a:pt x="6144" y="0"/>
                    <a:pt x="395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080" name="Google Shape;13080;p84"/>
          <p:cNvGrpSpPr/>
          <p:nvPr/>
        </p:nvGrpSpPr>
        <p:grpSpPr>
          <a:xfrm>
            <a:off x="10609978" y="4467798"/>
            <a:ext cx="476516" cy="476516"/>
            <a:chOff x="7957483" y="3350848"/>
            <a:chExt cx="357387" cy="357387"/>
          </a:xfrm>
          <a:solidFill>
            <a:srgbClr val="D2DE00"/>
          </a:solidFill>
        </p:grpSpPr>
        <p:sp>
          <p:nvSpPr>
            <p:cNvPr id="13081" name="Google Shape;13081;p84"/>
            <p:cNvSpPr/>
            <p:nvPr/>
          </p:nvSpPr>
          <p:spPr>
            <a:xfrm>
              <a:off x="8025312" y="3410721"/>
              <a:ext cx="71649" cy="71267"/>
            </a:xfrm>
            <a:custGeom>
              <a:avLst/>
              <a:gdLst/>
              <a:ahLst/>
              <a:cxnLst/>
              <a:rect l="l" t="t" r="r" b="b"/>
              <a:pathLst>
                <a:path w="2251" h="2239" extrusionOk="0">
                  <a:moveTo>
                    <a:pt x="1120" y="0"/>
                  </a:moveTo>
                  <a:cubicBezTo>
                    <a:pt x="489" y="0"/>
                    <a:pt x="1" y="500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39" y="2239"/>
                    <a:pt x="2239" y="1727"/>
                    <a:pt x="2239" y="1120"/>
                  </a:cubicBezTo>
                  <a:cubicBezTo>
                    <a:pt x="2251" y="1048"/>
                    <a:pt x="2156" y="953"/>
                    <a:pt x="2072" y="953"/>
                  </a:cubicBezTo>
                  <a:lnTo>
                    <a:pt x="1358" y="953"/>
                  </a:lnTo>
                  <a:cubicBezTo>
                    <a:pt x="1251" y="953"/>
                    <a:pt x="1179" y="1024"/>
                    <a:pt x="1179" y="1131"/>
                  </a:cubicBezTo>
                  <a:cubicBezTo>
                    <a:pt x="1179" y="1239"/>
                    <a:pt x="1251" y="1310"/>
                    <a:pt x="1358" y="1310"/>
                  </a:cubicBezTo>
                  <a:lnTo>
                    <a:pt x="1858" y="1310"/>
                  </a:lnTo>
                  <a:cubicBezTo>
                    <a:pt x="1787" y="1655"/>
                    <a:pt x="1477" y="1905"/>
                    <a:pt x="1120" y="1905"/>
                  </a:cubicBezTo>
                  <a:cubicBezTo>
                    <a:pt x="703" y="1905"/>
                    <a:pt x="346" y="1560"/>
                    <a:pt x="346" y="1131"/>
                  </a:cubicBezTo>
                  <a:cubicBezTo>
                    <a:pt x="346" y="715"/>
                    <a:pt x="691" y="358"/>
                    <a:pt x="1120" y="358"/>
                  </a:cubicBezTo>
                  <a:cubicBezTo>
                    <a:pt x="1310" y="358"/>
                    <a:pt x="1489" y="429"/>
                    <a:pt x="1620" y="548"/>
                  </a:cubicBezTo>
                  <a:cubicBezTo>
                    <a:pt x="1660" y="576"/>
                    <a:pt x="1702" y="591"/>
                    <a:pt x="1745" y="591"/>
                  </a:cubicBezTo>
                  <a:cubicBezTo>
                    <a:pt x="1791" y="591"/>
                    <a:pt x="1838" y="573"/>
                    <a:pt x="1882" y="536"/>
                  </a:cubicBezTo>
                  <a:cubicBezTo>
                    <a:pt x="1953" y="465"/>
                    <a:pt x="1941" y="358"/>
                    <a:pt x="1858" y="286"/>
                  </a:cubicBezTo>
                  <a:cubicBezTo>
                    <a:pt x="1656" y="108"/>
                    <a:pt x="1406" y="0"/>
                    <a:pt x="112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82" name="Google Shape;13082;p84"/>
            <p:cNvSpPr/>
            <p:nvPr/>
          </p:nvSpPr>
          <p:spPr>
            <a:xfrm>
              <a:off x="8191306" y="3380768"/>
              <a:ext cx="70917" cy="71299"/>
            </a:xfrm>
            <a:custGeom>
              <a:avLst/>
              <a:gdLst/>
              <a:ahLst/>
              <a:cxnLst/>
              <a:rect l="l" t="t" r="r" b="b"/>
              <a:pathLst>
                <a:path w="2228" h="2240" extrusionOk="0">
                  <a:moveTo>
                    <a:pt x="1108" y="346"/>
                  </a:moveTo>
                  <a:cubicBezTo>
                    <a:pt x="1548" y="346"/>
                    <a:pt x="1882" y="691"/>
                    <a:pt x="1882" y="1120"/>
                  </a:cubicBezTo>
                  <a:cubicBezTo>
                    <a:pt x="1870" y="1549"/>
                    <a:pt x="1525" y="1894"/>
                    <a:pt x="1108" y="1894"/>
                  </a:cubicBezTo>
                  <a:cubicBezTo>
                    <a:pt x="691" y="1894"/>
                    <a:pt x="334" y="1549"/>
                    <a:pt x="334" y="1120"/>
                  </a:cubicBezTo>
                  <a:cubicBezTo>
                    <a:pt x="334" y="703"/>
                    <a:pt x="679" y="346"/>
                    <a:pt x="1108" y="346"/>
                  </a:cubicBezTo>
                  <a:close/>
                  <a:moveTo>
                    <a:pt x="1108" y="1"/>
                  </a:moveTo>
                  <a:cubicBezTo>
                    <a:pt x="489" y="1"/>
                    <a:pt x="1" y="513"/>
                    <a:pt x="1" y="1120"/>
                  </a:cubicBezTo>
                  <a:cubicBezTo>
                    <a:pt x="1" y="1751"/>
                    <a:pt x="501" y="2239"/>
                    <a:pt x="1108" y="2239"/>
                  </a:cubicBezTo>
                  <a:cubicBezTo>
                    <a:pt x="1739" y="2239"/>
                    <a:pt x="2227" y="1727"/>
                    <a:pt x="2227" y="1120"/>
                  </a:cubicBezTo>
                  <a:cubicBezTo>
                    <a:pt x="2227" y="513"/>
                    <a:pt x="1727" y="1"/>
                    <a:pt x="110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83" name="Google Shape;13083;p84"/>
            <p:cNvSpPr/>
            <p:nvPr/>
          </p:nvSpPr>
          <p:spPr>
            <a:xfrm>
              <a:off x="7957483" y="3350848"/>
              <a:ext cx="357387" cy="357387"/>
            </a:xfrm>
            <a:custGeom>
              <a:avLst/>
              <a:gdLst/>
              <a:ahLst/>
              <a:cxnLst/>
              <a:rect l="l" t="t" r="r" b="b"/>
              <a:pathLst>
                <a:path w="11228" h="11228" extrusionOk="0">
                  <a:moveTo>
                    <a:pt x="8454" y="369"/>
                  </a:moveTo>
                  <a:cubicBezTo>
                    <a:pt x="9525" y="369"/>
                    <a:pt x="10406" y="1238"/>
                    <a:pt x="10406" y="2310"/>
                  </a:cubicBezTo>
                  <a:cubicBezTo>
                    <a:pt x="10406" y="3167"/>
                    <a:pt x="9097" y="4691"/>
                    <a:pt x="8454" y="5370"/>
                  </a:cubicBezTo>
                  <a:cubicBezTo>
                    <a:pt x="7823" y="4691"/>
                    <a:pt x="6513" y="3143"/>
                    <a:pt x="6513" y="2310"/>
                  </a:cubicBezTo>
                  <a:cubicBezTo>
                    <a:pt x="6513" y="1227"/>
                    <a:pt x="7370" y="369"/>
                    <a:pt x="8454" y="369"/>
                  </a:cubicBezTo>
                  <a:close/>
                  <a:moveTo>
                    <a:pt x="5620" y="369"/>
                  </a:moveTo>
                  <a:cubicBezTo>
                    <a:pt x="6073" y="369"/>
                    <a:pt x="6537" y="429"/>
                    <a:pt x="6989" y="548"/>
                  </a:cubicBezTo>
                  <a:cubicBezTo>
                    <a:pt x="6477" y="965"/>
                    <a:pt x="6156" y="1596"/>
                    <a:pt x="6156" y="2310"/>
                  </a:cubicBezTo>
                  <a:cubicBezTo>
                    <a:pt x="6156" y="2524"/>
                    <a:pt x="6215" y="2751"/>
                    <a:pt x="6299" y="2989"/>
                  </a:cubicBezTo>
                  <a:lnTo>
                    <a:pt x="536" y="6977"/>
                  </a:lnTo>
                  <a:cubicBezTo>
                    <a:pt x="417" y="6537"/>
                    <a:pt x="358" y="6084"/>
                    <a:pt x="358" y="5620"/>
                  </a:cubicBezTo>
                  <a:cubicBezTo>
                    <a:pt x="358" y="2715"/>
                    <a:pt x="2715" y="369"/>
                    <a:pt x="5620" y="369"/>
                  </a:cubicBezTo>
                  <a:close/>
                  <a:moveTo>
                    <a:pt x="10359" y="3417"/>
                  </a:moveTo>
                  <a:cubicBezTo>
                    <a:pt x="10668" y="4096"/>
                    <a:pt x="10835" y="4858"/>
                    <a:pt x="10835" y="5620"/>
                  </a:cubicBezTo>
                  <a:cubicBezTo>
                    <a:pt x="10871" y="7418"/>
                    <a:pt x="9966" y="9013"/>
                    <a:pt x="8561" y="9966"/>
                  </a:cubicBezTo>
                  <a:lnTo>
                    <a:pt x="5358" y="5394"/>
                  </a:lnTo>
                  <a:lnTo>
                    <a:pt x="7001" y="4191"/>
                  </a:lnTo>
                  <a:cubicBezTo>
                    <a:pt x="7585" y="4989"/>
                    <a:pt x="8263" y="5679"/>
                    <a:pt x="8311" y="5739"/>
                  </a:cubicBezTo>
                  <a:cubicBezTo>
                    <a:pt x="8335" y="5763"/>
                    <a:pt x="8382" y="5799"/>
                    <a:pt x="8430" y="5799"/>
                  </a:cubicBezTo>
                  <a:cubicBezTo>
                    <a:pt x="8478" y="5799"/>
                    <a:pt x="8513" y="5775"/>
                    <a:pt x="8549" y="5739"/>
                  </a:cubicBezTo>
                  <a:cubicBezTo>
                    <a:pt x="8609" y="5679"/>
                    <a:pt x="9764" y="4513"/>
                    <a:pt x="10359" y="3417"/>
                  </a:cubicBezTo>
                  <a:close/>
                  <a:moveTo>
                    <a:pt x="5096" y="5608"/>
                  </a:moveTo>
                  <a:lnTo>
                    <a:pt x="8275" y="10156"/>
                  </a:lnTo>
                  <a:cubicBezTo>
                    <a:pt x="8025" y="10287"/>
                    <a:pt x="7775" y="10406"/>
                    <a:pt x="7525" y="10513"/>
                  </a:cubicBezTo>
                  <a:lnTo>
                    <a:pt x="4430" y="6096"/>
                  </a:lnTo>
                  <a:lnTo>
                    <a:pt x="5096" y="5608"/>
                  </a:lnTo>
                  <a:close/>
                  <a:moveTo>
                    <a:pt x="6466" y="3310"/>
                  </a:moveTo>
                  <a:cubicBezTo>
                    <a:pt x="6573" y="3501"/>
                    <a:pt x="6692" y="3715"/>
                    <a:pt x="6823" y="3905"/>
                  </a:cubicBezTo>
                  <a:lnTo>
                    <a:pt x="3215" y="6537"/>
                  </a:lnTo>
                  <a:cubicBezTo>
                    <a:pt x="3132" y="6596"/>
                    <a:pt x="3132" y="6739"/>
                    <a:pt x="3203" y="6811"/>
                  </a:cubicBezTo>
                  <a:cubicBezTo>
                    <a:pt x="3236" y="6843"/>
                    <a:pt x="3283" y="6862"/>
                    <a:pt x="3329" y="6862"/>
                  </a:cubicBezTo>
                  <a:cubicBezTo>
                    <a:pt x="3366" y="6862"/>
                    <a:pt x="3403" y="6849"/>
                    <a:pt x="3429" y="6822"/>
                  </a:cubicBezTo>
                  <a:lnTo>
                    <a:pt x="4144" y="6299"/>
                  </a:lnTo>
                  <a:lnTo>
                    <a:pt x="7180" y="10632"/>
                  </a:lnTo>
                  <a:cubicBezTo>
                    <a:pt x="6668" y="10799"/>
                    <a:pt x="6156" y="10871"/>
                    <a:pt x="5620" y="10871"/>
                  </a:cubicBezTo>
                  <a:cubicBezTo>
                    <a:pt x="3751" y="10871"/>
                    <a:pt x="2132" y="9906"/>
                    <a:pt x="1191" y="8442"/>
                  </a:cubicBezTo>
                  <a:lnTo>
                    <a:pt x="2727" y="7334"/>
                  </a:lnTo>
                  <a:cubicBezTo>
                    <a:pt x="2822" y="7275"/>
                    <a:pt x="2822" y="7132"/>
                    <a:pt x="2739" y="7061"/>
                  </a:cubicBezTo>
                  <a:cubicBezTo>
                    <a:pt x="2706" y="7028"/>
                    <a:pt x="2663" y="7010"/>
                    <a:pt x="2620" y="7010"/>
                  </a:cubicBezTo>
                  <a:cubicBezTo>
                    <a:pt x="2585" y="7010"/>
                    <a:pt x="2551" y="7022"/>
                    <a:pt x="2525" y="7049"/>
                  </a:cubicBezTo>
                  <a:lnTo>
                    <a:pt x="1012" y="8144"/>
                  </a:lnTo>
                  <a:cubicBezTo>
                    <a:pt x="870" y="7894"/>
                    <a:pt x="751" y="7608"/>
                    <a:pt x="655" y="7334"/>
                  </a:cubicBezTo>
                  <a:lnTo>
                    <a:pt x="6466" y="3310"/>
                  </a:lnTo>
                  <a:close/>
                  <a:moveTo>
                    <a:pt x="5608" y="0"/>
                  </a:moveTo>
                  <a:cubicBezTo>
                    <a:pt x="4108" y="0"/>
                    <a:pt x="2715" y="584"/>
                    <a:pt x="1643" y="1643"/>
                  </a:cubicBezTo>
                  <a:cubicBezTo>
                    <a:pt x="584" y="2703"/>
                    <a:pt x="0" y="4120"/>
                    <a:pt x="0" y="5620"/>
                  </a:cubicBezTo>
                  <a:cubicBezTo>
                    <a:pt x="0" y="7120"/>
                    <a:pt x="584" y="8525"/>
                    <a:pt x="1643" y="9597"/>
                  </a:cubicBezTo>
                  <a:cubicBezTo>
                    <a:pt x="2691" y="10644"/>
                    <a:pt x="4108" y="11228"/>
                    <a:pt x="5608" y="11228"/>
                  </a:cubicBezTo>
                  <a:cubicBezTo>
                    <a:pt x="7120" y="11228"/>
                    <a:pt x="8513" y="10644"/>
                    <a:pt x="9585" y="9597"/>
                  </a:cubicBezTo>
                  <a:cubicBezTo>
                    <a:pt x="10645" y="8537"/>
                    <a:pt x="11228" y="7120"/>
                    <a:pt x="11228" y="5620"/>
                  </a:cubicBezTo>
                  <a:cubicBezTo>
                    <a:pt x="11228" y="4715"/>
                    <a:pt x="11002" y="3822"/>
                    <a:pt x="10585" y="3012"/>
                  </a:cubicBezTo>
                  <a:cubicBezTo>
                    <a:pt x="10692" y="2762"/>
                    <a:pt x="10752" y="2524"/>
                    <a:pt x="10752" y="2310"/>
                  </a:cubicBezTo>
                  <a:cubicBezTo>
                    <a:pt x="10752" y="1048"/>
                    <a:pt x="9716" y="0"/>
                    <a:pt x="8442" y="0"/>
                  </a:cubicBezTo>
                  <a:cubicBezTo>
                    <a:pt x="8037" y="0"/>
                    <a:pt x="7668" y="107"/>
                    <a:pt x="7358" y="286"/>
                  </a:cubicBezTo>
                  <a:cubicBezTo>
                    <a:pt x="6787" y="107"/>
                    <a:pt x="6204" y="0"/>
                    <a:pt x="560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084" name="Google Shape;13084;p84"/>
          <p:cNvGrpSpPr/>
          <p:nvPr/>
        </p:nvGrpSpPr>
        <p:grpSpPr>
          <a:xfrm>
            <a:off x="9343695" y="4468307"/>
            <a:ext cx="476516" cy="476007"/>
            <a:chOff x="7007771" y="3351230"/>
            <a:chExt cx="357387" cy="357005"/>
          </a:xfrm>
          <a:solidFill>
            <a:srgbClr val="D2DE00"/>
          </a:solidFill>
        </p:grpSpPr>
        <p:sp>
          <p:nvSpPr>
            <p:cNvPr id="13085" name="Google Shape;13085;p84"/>
            <p:cNvSpPr/>
            <p:nvPr/>
          </p:nvSpPr>
          <p:spPr>
            <a:xfrm>
              <a:off x="7007771" y="3351230"/>
              <a:ext cx="357387" cy="357005"/>
            </a:xfrm>
            <a:custGeom>
              <a:avLst/>
              <a:gdLst/>
              <a:ahLst/>
              <a:cxnLst/>
              <a:rect l="l" t="t" r="r" b="b"/>
              <a:pathLst>
                <a:path w="11228" h="11216" extrusionOk="0">
                  <a:moveTo>
                    <a:pt x="5632" y="357"/>
                  </a:moveTo>
                  <a:cubicBezTo>
                    <a:pt x="8525" y="357"/>
                    <a:pt x="10883" y="2703"/>
                    <a:pt x="10883" y="5608"/>
                  </a:cubicBezTo>
                  <a:cubicBezTo>
                    <a:pt x="10883" y="8513"/>
                    <a:pt x="8513" y="10859"/>
                    <a:pt x="5632" y="10859"/>
                  </a:cubicBezTo>
                  <a:cubicBezTo>
                    <a:pt x="2727" y="10859"/>
                    <a:pt x="369" y="8513"/>
                    <a:pt x="369" y="5608"/>
                  </a:cubicBezTo>
                  <a:cubicBezTo>
                    <a:pt x="369" y="2703"/>
                    <a:pt x="2727" y="357"/>
                    <a:pt x="5632" y="357"/>
                  </a:cubicBezTo>
                  <a:close/>
                  <a:moveTo>
                    <a:pt x="5608" y="0"/>
                  </a:moveTo>
                  <a:cubicBezTo>
                    <a:pt x="4108" y="0"/>
                    <a:pt x="2715" y="572"/>
                    <a:pt x="1643" y="1631"/>
                  </a:cubicBezTo>
                  <a:cubicBezTo>
                    <a:pt x="584" y="2691"/>
                    <a:pt x="0" y="4108"/>
                    <a:pt x="0" y="5608"/>
                  </a:cubicBezTo>
                  <a:cubicBezTo>
                    <a:pt x="0" y="7108"/>
                    <a:pt x="584" y="8513"/>
                    <a:pt x="1643" y="9585"/>
                  </a:cubicBezTo>
                  <a:cubicBezTo>
                    <a:pt x="2691" y="10632"/>
                    <a:pt x="4108" y="11216"/>
                    <a:pt x="5608" y="11216"/>
                  </a:cubicBezTo>
                  <a:cubicBezTo>
                    <a:pt x="7120" y="11216"/>
                    <a:pt x="8513" y="10632"/>
                    <a:pt x="9585" y="9585"/>
                  </a:cubicBezTo>
                  <a:cubicBezTo>
                    <a:pt x="10645" y="8525"/>
                    <a:pt x="11228" y="7108"/>
                    <a:pt x="11228" y="5608"/>
                  </a:cubicBezTo>
                  <a:cubicBezTo>
                    <a:pt x="11228" y="4108"/>
                    <a:pt x="10645" y="2703"/>
                    <a:pt x="9585" y="1631"/>
                  </a:cubicBezTo>
                  <a:cubicBezTo>
                    <a:pt x="8525" y="572"/>
                    <a:pt x="7120" y="0"/>
                    <a:pt x="560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86" name="Google Shape;13086;p84"/>
            <p:cNvSpPr/>
            <p:nvPr/>
          </p:nvSpPr>
          <p:spPr>
            <a:xfrm>
              <a:off x="7060450" y="3456206"/>
              <a:ext cx="80371" cy="124710"/>
            </a:xfrm>
            <a:custGeom>
              <a:avLst/>
              <a:gdLst/>
              <a:ahLst/>
              <a:cxnLst/>
              <a:rect l="l" t="t" r="r" b="b"/>
              <a:pathLst>
                <a:path w="2525" h="3918" extrusionOk="0">
                  <a:moveTo>
                    <a:pt x="536" y="345"/>
                  </a:moveTo>
                  <a:cubicBezTo>
                    <a:pt x="619" y="345"/>
                    <a:pt x="691" y="417"/>
                    <a:pt x="691" y="512"/>
                  </a:cubicBezTo>
                  <a:lnTo>
                    <a:pt x="691" y="1953"/>
                  </a:lnTo>
                  <a:cubicBezTo>
                    <a:pt x="691" y="2024"/>
                    <a:pt x="739" y="2084"/>
                    <a:pt x="798" y="2119"/>
                  </a:cubicBezTo>
                  <a:cubicBezTo>
                    <a:pt x="817" y="2127"/>
                    <a:pt x="839" y="2131"/>
                    <a:pt x="862" y="2131"/>
                  </a:cubicBezTo>
                  <a:cubicBezTo>
                    <a:pt x="912" y="2131"/>
                    <a:pt x="964" y="2112"/>
                    <a:pt x="989" y="2072"/>
                  </a:cubicBezTo>
                  <a:lnTo>
                    <a:pt x="1727" y="1346"/>
                  </a:lnTo>
                  <a:cubicBezTo>
                    <a:pt x="1756" y="1316"/>
                    <a:pt x="1795" y="1301"/>
                    <a:pt x="1834" y="1301"/>
                  </a:cubicBezTo>
                  <a:cubicBezTo>
                    <a:pt x="1873" y="1301"/>
                    <a:pt x="1911" y="1316"/>
                    <a:pt x="1941" y="1346"/>
                  </a:cubicBezTo>
                  <a:cubicBezTo>
                    <a:pt x="2012" y="1405"/>
                    <a:pt x="2012" y="1500"/>
                    <a:pt x="1941" y="1560"/>
                  </a:cubicBezTo>
                  <a:lnTo>
                    <a:pt x="1489" y="2024"/>
                  </a:lnTo>
                  <a:cubicBezTo>
                    <a:pt x="1429" y="2084"/>
                    <a:pt x="1417" y="2191"/>
                    <a:pt x="1477" y="2262"/>
                  </a:cubicBezTo>
                  <a:lnTo>
                    <a:pt x="2084" y="3096"/>
                  </a:lnTo>
                  <a:cubicBezTo>
                    <a:pt x="2108" y="3143"/>
                    <a:pt x="2108" y="3191"/>
                    <a:pt x="2108" y="3227"/>
                  </a:cubicBezTo>
                  <a:cubicBezTo>
                    <a:pt x="2108" y="3274"/>
                    <a:pt x="2084" y="3310"/>
                    <a:pt x="2048" y="3334"/>
                  </a:cubicBezTo>
                  <a:cubicBezTo>
                    <a:pt x="2024" y="3370"/>
                    <a:pt x="1977" y="3370"/>
                    <a:pt x="1929" y="3370"/>
                  </a:cubicBezTo>
                  <a:cubicBezTo>
                    <a:pt x="1893" y="3370"/>
                    <a:pt x="1858" y="3334"/>
                    <a:pt x="1834" y="3310"/>
                  </a:cubicBezTo>
                  <a:lnTo>
                    <a:pt x="1274" y="2548"/>
                  </a:lnTo>
                  <a:cubicBezTo>
                    <a:pt x="1250" y="2500"/>
                    <a:pt x="1203" y="2477"/>
                    <a:pt x="1143" y="2477"/>
                  </a:cubicBezTo>
                  <a:cubicBezTo>
                    <a:pt x="1096" y="2477"/>
                    <a:pt x="1036" y="2489"/>
                    <a:pt x="1012" y="2512"/>
                  </a:cubicBezTo>
                  <a:lnTo>
                    <a:pt x="739" y="2786"/>
                  </a:lnTo>
                  <a:cubicBezTo>
                    <a:pt x="715" y="2810"/>
                    <a:pt x="691" y="2858"/>
                    <a:pt x="691" y="2905"/>
                  </a:cubicBezTo>
                  <a:lnTo>
                    <a:pt x="691" y="3381"/>
                  </a:lnTo>
                  <a:cubicBezTo>
                    <a:pt x="691" y="3465"/>
                    <a:pt x="619" y="3548"/>
                    <a:pt x="536" y="3548"/>
                  </a:cubicBezTo>
                  <a:cubicBezTo>
                    <a:pt x="441" y="3548"/>
                    <a:pt x="369" y="3465"/>
                    <a:pt x="369" y="3381"/>
                  </a:cubicBezTo>
                  <a:lnTo>
                    <a:pt x="369" y="512"/>
                  </a:lnTo>
                  <a:cubicBezTo>
                    <a:pt x="369" y="417"/>
                    <a:pt x="441" y="345"/>
                    <a:pt x="536" y="345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lnTo>
                    <a:pt x="0" y="3393"/>
                  </a:lnTo>
                  <a:cubicBezTo>
                    <a:pt x="0" y="3679"/>
                    <a:pt x="238" y="3917"/>
                    <a:pt x="524" y="3917"/>
                  </a:cubicBezTo>
                  <a:cubicBezTo>
                    <a:pt x="798" y="3917"/>
                    <a:pt x="1036" y="3679"/>
                    <a:pt x="1036" y="3393"/>
                  </a:cubicBezTo>
                  <a:lnTo>
                    <a:pt x="1036" y="2989"/>
                  </a:lnTo>
                  <a:lnTo>
                    <a:pt x="1096" y="2929"/>
                  </a:lnTo>
                  <a:lnTo>
                    <a:pt x="1536" y="3512"/>
                  </a:lnTo>
                  <a:cubicBezTo>
                    <a:pt x="1608" y="3620"/>
                    <a:pt x="1739" y="3691"/>
                    <a:pt x="1870" y="3727"/>
                  </a:cubicBezTo>
                  <a:cubicBezTo>
                    <a:pt x="1888" y="3728"/>
                    <a:pt x="1906" y="3729"/>
                    <a:pt x="1923" y="3729"/>
                  </a:cubicBezTo>
                  <a:cubicBezTo>
                    <a:pt x="2046" y="3729"/>
                    <a:pt x="2159" y="3694"/>
                    <a:pt x="2263" y="3632"/>
                  </a:cubicBezTo>
                  <a:cubicBezTo>
                    <a:pt x="2489" y="3453"/>
                    <a:pt x="2524" y="3131"/>
                    <a:pt x="2370" y="2905"/>
                  </a:cubicBezTo>
                  <a:lnTo>
                    <a:pt x="1846" y="2191"/>
                  </a:lnTo>
                  <a:lnTo>
                    <a:pt x="2203" y="1834"/>
                  </a:lnTo>
                  <a:cubicBezTo>
                    <a:pt x="2393" y="1643"/>
                    <a:pt x="2393" y="1310"/>
                    <a:pt x="2203" y="1107"/>
                  </a:cubicBezTo>
                  <a:cubicBezTo>
                    <a:pt x="2108" y="1006"/>
                    <a:pt x="1977" y="956"/>
                    <a:pt x="1844" y="956"/>
                  </a:cubicBezTo>
                  <a:cubicBezTo>
                    <a:pt x="1712" y="956"/>
                    <a:pt x="1578" y="1006"/>
                    <a:pt x="1477" y="1107"/>
                  </a:cubicBezTo>
                  <a:lnTo>
                    <a:pt x="1036" y="1536"/>
                  </a:lnTo>
                  <a:lnTo>
                    <a:pt x="1036" y="524"/>
                  </a:lnTo>
                  <a:cubicBezTo>
                    <a:pt x="1036" y="238"/>
                    <a:pt x="798" y="0"/>
                    <a:pt x="5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87" name="Google Shape;13087;p84"/>
            <p:cNvSpPr/>
            <p:nvPr/>
          </p:nvSpPr>
          <p:spPr>
            <a:xfrm>
              <a:off x="7203303" y="3456206"/>
              <a:ext cx="80753" cy="124710"/>
            </a:xfrm>
            <a:custGeom>
              <a:avLst/>
              <a:gdLst/>
              <a:ahLst/>
              <a:cxnLst/>
              <a:rect l="l" t="t" r="r" b="b"/>
              <a:pathLst>
                <a:path w="2537" h="3918" extrusionOk="0">
                  <a:moveTo>
                    <a:pt x="525" y="345"/>
                  </a:moveTo>
                  <a:cubicBezTo>
                    <a:pt x="620" y="345"/>
                    <a:pt x="692" y="417"/>
                    <a:pt x="692" y="512"/>
                  </a:cubicBezTo>
                  <a:lnTo>
                    <a:pt x="692" y="1953"/>
                  </a:lnTo>
                  <a:cubicBezTo>
                    <a:pt x="692" y="2024"/>
                    <a:pt x="727" y="2084"/>
                    <a:pt x="799" y="2119"/>
                  </a:cubicBezTo>
                  <a:cubicBezTo>
                    <a:pt x="818" y="2127"/>
                    <a:pt x="839" y="2131"/>
                    <a:pt x="861" y="2131"/>
                  </a:cubicBezTo>
                  <a:cubicBezTo>
                    <a:pt x="907" y="2131"/>
                    <a:pt x="957" y="2112"/>
                    <a:pt x="989" y="2072"/>
                  </a:cubicBezTo>
                  <a:lnTo>
                    <a:pt x="1715" y="1346"/>
                  </a:lnTo>
                  <a:cubicBezTo>
                    <a:pt x="1745" y="1316"/>
                    <a:pt x="1787" y="1301"/>
                    <a:pt x="1829" y="1301"/>
                  </a:cubicBezTo>
                  <a:cubicBezTo>
                    <a:pt x="1870" y="1301"/>
                    <a:pt x="1912" y="1316"/>
                    <a:pt x="1942" y="1346"/>
                  </a:cubicBezTo>
                  <a:cubicBezTo>
                    <a:pt x="2001" y="1405"/>
                    <a:pt x="2001" y="1500"/>
                    <a:pt x="1942" y="1560"/>
                  </a:cubicBezTo>
                  <a:lnTo>
                    <a:pt x="1477" y="2024"/>
                  </a:lnTo>
                  <a:cubicBezTo>
                    <a:pt x="1418" y="2084"/>
                    <a:pt x="1406" y="2191"/>
                    <a:pt x="1465" y="2262"/>
                  </a:cubicBezTo>
                  <a:lnTo>
                    <a:pt x="2073" y="3096"/>
                  </a:lnTo>
                  <a:cubicBezTo>
                    <a:pt x="2108" y="3143"/>
                    <a:pt x="2120" y="3191"/>
                    <a:pt x="2108" y="3227"/>
                  </a:cubicBezTo>
                  <a:cubicBezTo>
                    <a:pt x="2108" y="3274"/>
                    <a:pt x="2073" y="3310"/>
                    <a:pt x="2049" y="3334"/>
                  </a:cubicBezTo>
                  <a:cubicBezTo>
                    <a:pt x="2013" y="3370"/>
                    <a:pt x="1966" y="3370"/>
                    <a:pt x="1930" y="3370"/>
                  </a:cubicBezTo>
                  <a:cubicBezTo>
                    <a:pt x="1882" y="3370"/>
                    <a:pt x="1846" y="3334"/>
                    <a:pt x="1823" y="3310"/>
                  </a:cubicBezTo>
                  <a:lnTo>
                    <a:pt x="1275" y="2548"/>
                  </a:lnTo>
                  <a:cubicBezTo>
                    <a:pt x="1239" y="2500"/>
                    <a:pt x="1192" y="2477"/>
                    <a:pt x="1132" y="2477"/>
                  </a:cubicBezTo>
                  <a:cubicBezTo>
                    <a:pt x="1096" y="2477"/>
                    <a:pt x="1025" y="2489"/>
                    <a:pt x="1001" y="2512"/>
                  </a:cubicBezTo>
                  <a:lnTo>
                    <a:pt x="727" y="2786"/>
                  </a:lnTo>
                  <a:cubicBezTo>
                    <a:pt x="703" y="2810"/>
                    <a:pt x="692" y="2858"/>
                    <a:pt x="692" y="2905"/>
                  </a:cubicBezTo>
                  <a:lnTo>
                    <a:pt x="692" y="3381"/>
                  </a:lnTo>
                  <a:cubicBezTo>
                    <a:pt x="692" y="3465"/>
                    <a:pt x="620" y="3548"/>
                    <a:pt x="525" y="3548"/>
                  </a:cubicBezTo>
                  <a:cubicBezTo>
                    <a:pt x="442" y="3548"/>
                    <a:pt x="358" y="3465"/>
                    <a:pt x="358" y="3381"/>
                  </a:cubicBezTo>
                  <a:lnTo>
                    <a:pt x="358" y="512"/>
                  </a:lnTo>
                  <a:cubicBezTo>
                    <a:pt x="358" y="417"/>
                    <a:pt x="442" y="345"/>
                    <a:pt x="525" y="345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8"/>
                    <a:pt x="1" y="524"/>
                  </a:cubicBezTo>
                  <a:lnTo>
                    <a:pt x="1" y="3393"/>
                  </a:lnTo>
                  <a:cubicBezTo>
                    <a:pt x="1" y="3679"/>
                    <a:pt x="239" y="3917"/>
                    <a:pt x="525" y="3917"/>
                  </a:cubicBezTo>
                  <a:cubicBezTo>
                    <a:pt x="811" y="3917"/>
                    <a:pt x="1049" y="3679"/>
                    <a:pt x="1049" y="3393"/>
                  </a:cubicBezTo>
                  <a:lnTo>
                    <a:pt x="1049" y="2989"/>
                  </a:lnTo>
                  <a:lnTo>
                    <a:pt x="1108" y="2929"/>
                  </a:lnTo>
                  <a:lnTo>
                    <a:pt x="1537" y="3512"/>
                  </a:lnTo>
                  <a:cubicBezTo>
                    <a:pt x="1608" y="3620"/>
                    <a:pt x="1751" y="3691"/>
                    <a:pt x="1882" y="3727"/>
                  </a:cubicBezTo>
                  <a:cubicBezTo>
                    <a:pt x="1899" y="3728"/>
                    <a:pt x="1915" y="3729"/>
                    <a:pt x="1932" y="3729"/>
                  </a:cubicBezTo>
                  <a:cubicBezTo>
                    <a:pt x="2046" y="3729"/>
                    <a:pt x="2159" y="3694"/>
                    <a:pt x="2263" y="3632"/>
                  </a:cubicBezTo>
                  <a:cubicBezTo>
                    <a:pt x="2489" y="3453"/>
                    <a:pt x="2537" y="3131"/>
                    <a:pt x="2370" y="2905"/>
                  </a:cubicBezTo>
                  <a:lnTo>
                    <a:pt x="1846" y="2191"/>
                  </a:lnTo>
                  <a:lnTo>
                    <a:pt x="2204" y="1834"/>
                  </a:lnTo>
                  <a:cubicBezTo>
                    <a:pt x="2406" y="1643"/>
                    <a:pt x="2406" y="1310"/>
                    <a:pt x="2204" y="1107"/>
                  </a:cubicBezTo>
                  <a:cubicBezTo>
                    <a:pt x="2108" y="1006"/>
                    <a:pt x="1980" y="956"/>
                    <a:pt x="1849" y="956"/>
                  </a:cubicBezTo>
                  <a:cubicBezTo>
                    <a:pt x="1718" y="956"/>
                    <a:pt x="1585" y="1006"/>
                    <a:pt x="1477" y="1107"/>
                  </a:cubicBezTo>
                  <a:lnTo>
                    <a:pt x="1049" y="1536"/>
                  </a:lnTo>
                  <a:lnTo>
                    <a:pt x="1049" y="524"/>
                  </a:lnTo>
                  <a:cubicBezTo>
                    <a:pt x="1049" y="238"/>
                    <a:pt x="811" y="0"/>
                    <a:pt x="52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88" name="Google Shape;13088;p84"/>
            <p:cNvSpPr/>
            <p:nvPr/>
          </p:nvSpPr>
          <p:spPr>
            <a:xfrm>
              <a:off x="7151388" y="3478518"/>
              <a:ext cx="33772" cy="102015"/>
            </a:xfrm>
            <a:custGeom>
              <a:avLst/>
              <a:gdLst/>
              <a:ahLst/>
              <a:cxnLst/>
              <a:rect l="l" t="t" r="r" b="b"/>
              <a:pathLst>
                <a:path w="1061" h="3205" extrusionOk="0">
                  <a:moveTo>
                    <a:pt x="511" y="0"/>
                  </a:moveTo>
                  <a:cubicBezTo>
                    <a:pt x="230" y="0"/>
                    <a:pt x="1" y="252"/>
                    <a:pt x="1" y="537"/>
                  </a:cubicBezTo>
                  <a:lnTo>
                    <a:pt x="1" y="2645"/>
                  </a:lnTo>
                  <a:cubicBezTo>
                    <a:pt x="1" y="2931"/>
                    <a:pt x="227" y="3181"/>
                    <a:pt x="501" y="3204"/>
                  </a:cubicBezTo>
                  <a:cubicBezTo>
                    <a:pt x="508" y="3205"/>
                    <a:pt x="515" y="3205"/>
                    <a:pt x="521" y="3205"/>
                  </a:cubicBezTo>
                  <a:cubicBezTo>
                    <a:pt x="810" y="3205"/>
                    <a:pt x="1060" y="2959"/>
                    <a:pt x="1060" y="2669"/>
                  </a:cubicBezTo>
                  <a:lnTo>
                    <a:pt x="1060" y="1621"/>
                  </a:lnTo>
                  <a:cubicBezTo>
                    <a:pt x="1060" y="1514"/>
                    <a:pt x="977" y="1442"/>
                    <a:pt x="882" y="1442"/>
                  </a:cubicBezTo>
                  <a:cubicBezTo>
                    <a:pt x="775" y="1442"/>
                    <a:pt x="703" y="1514"/>
                    <a:pt x="703" y="1621"/>
                  </a:cubicBezTo>
                  <a:lnTo>
                    <a:pt x="703" y="2669"/>
                  </a:lnTo>
                  <a:cubicBezTo>
                    <a:pt x="703" y="2752"/>
                    <a:pt x="644" y="2823"/>
                    <a:pt x="549" y="2847"/>
                  </a:cubicBezTo>
                  <a:cubicBezTo>
                    <a:pt x="542" y="2848"/>
                    <a:pt x="536" y="2848"/>
                    <a:pt x="530" y="2848"/>
                  </a:cubicBezTo>
                  <a:cubicBezTo>
                    <a:pt x="432" y="2848"/>
                    <a:pt x="358" y="2758"/>
                    <a:pt x="358" y="2669"/>
                  </a:cubicBezTo>
                  <a:lnTo>
                    <a:pt x="358" y="549"/>
                  </a:lnTo>
                  <a:cubicBezTo>
                    <a:pt x="358" y="454"/>
                    <a:pt x="418" y="383"/>
                    <a:pt x="501" y="371"/>
                  </a:cubicBezTo>
                  <a:cubicBezTo>
                    <a:pt x="508" y="370"/>
                    <a:pt x="515" y="370"/>
                    <a:pt x="521" y="370"/>
                  </a:cubicBezTo>
                  <a:cubicBezTo>
                    <a:pt x="620" y="370"/>
                    <a:pt x="703" y="449"/>
                    <a:pt x="703" y="549"/>
                  </a:cubicBezTo>
                  <a:lnTo>
                    <a:pt x="703" y="775"/>
                  </a:lnTo>
                  <a:cubicBezTo>
                    <a:pt x="703" y="859"/>
                    <a:pt x="775" y="942"/>
                    <a:pt x="882" y="942"/>
                  </a:cubicBezTo>
                  <a:cubicBezTo>
                    <a:pt x="977" y="942"/>
                    <a:pt x="1060" y="859"/>
                    <a:pt x="1060" y="752"/>
                  </a:cubicBezTo>
                  <a:lnTo>
                    <a:pt x="1060" y="549"/>
                  </a:lnTo>
                  <a:cubicBezTo>
                    <a:pt x="1060" y="264"/>
                    <a:pt x="834" y="13"/>
                    <a:pt x="549" y="2"/>
                  </a:cubicBezTo>
                  <a:cubicBezTo>
                    <a:pt x="536" y="1"/>
                    <a:pt x="523" y="0"/>
                    <a:pt x="51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89" name="Google Shape;13089;p84"/>
            <p:cNvSpPr/>
            <p:nvPr/>
          </p:nvSpPr>
          <p:spPr>
            <a:xfrm>
              <a:off x="7293891" y="3508884"/>
              <a:ext cx="41729" cy="41697"/>
            </a:xfrm>
            <a:custGeom>
              <a:avLst/>
              <a:gdLst/>
              <a:ahLst/>
              <a:cxnLst/>
              <a:rect l="l" t="t" r="r" b="b"/>
              <a:pathLst>
                <a:path w="1311" h="1310" extrusionOk="0">
                  <a:moveTo>
                    <a:pt x="655" y="357"/>
                  </a:moveTo>
                  <a:cubicBezTo>
                    <a:pt x="822" y="357"/>
                    <a:pt x="953" y="488"/>
                    <a:pt x="953" y="655"/>
                  </a:cubicBezTo>
                  <a:cubicBezTo>
                    <a:pt x="953" y="822"/>
                    <a:pt x="810" y="953"/>
                    <a:pt x="655" y="953"/>
                  </a:cubicBezTo>
                  <a:cubicBezTo>
                    <a:pt x="489" y="953"/>
                    <a:pt x="358" y="822"/>
                    <a:pt x="358" y="655"/>
                  </a:cubicBezTo>
                  <a:cubicBezTo>
                    <a:pt x="358" y="488"/>
                    <a:pt x="489" y="357"/>
                    <a:pt x="655" y="357"/>
                  </a:cubicBezTo>
                  <a:close/>
                  <a:moveTo>
                    <a:pt x="655" y="0"/>
                  </a:moveTo>
                  <a:cubicBezTo>
                    <a:pt x="298" y="0"/>
                    <a:pt x="1" y="298"/>
                    <a:pt x="1" y="655"/>
                  </a:cubicBezTo>
                  <a:cubicBezTo>
                    <a:pt x="1" y="1012"/>
                    <a:pt x="298" y="1310"/>
                    <a:pt x="655" y="1310"/>
                  </a:cubicBezTo>
                  <a:cubicBezTo>
                    <a:pt x="1013" y="1310"/>
                    <a:pt x="1310" y="1012"/>
                    <a:pt x="1310" y="655"/>
                  </a:cubicBezTo>
                  <a:cubicBezTo>
                    <a:pt x="1310" y="298"/>
                    <a:pt x="1013" y="0"/>
                    <a:pt x="6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090" name="Google Shape;13090;p84"/>
          <p:cNvGrpSpPr/>
          <p:nvPr/>
        </p:nvGrpSpPr>
        <p:grpSpPr>
          <a:xfrm>
            <a:off x="6811639" y="4468307"/>
            <a:ext cx="476007" cy="476007"/>
            <a:chOff x="5108729" y="3351230"/>
            <a:chExt cx="357005" cy="357005"/>
          </a:xfrm>
          <a:solidFill>
            <a:srgbClr val="D2DE00"/>
          </a:solidFill>
        </p:grpSpPr>
        <p:sp>
          <p:nvSpPr>
            <p:cNvPr id="13091" name="Google Shape;13091;p84"/>
            <p:cNvSpPr/>
            <p:nvPr/>
          </p:nvSpPr>
          <p:spPr>
            <a:xfrm>
              <a:off x="5108729" y="3351230"/>
              <a:ext cx="357005" cy="357005"/>
            </a:xfrm>
            <a:custGeom>
              <a:avLst/>
              <a:gdLst/>
              <a:ahLst/>
              <a:cxnLst/>
              <a:rect l="l" t="t" r="r" b="b"/>
              <a:pathLst>
                <a:path w="11216" h="11216" extrusionOk="0">
                  <a:moveTo>
                    <a:pt x="5620" y="357"/>
                  </a:moveTo>
                  <a:cubicBezTo>
                    <a:pt x="8525" y="357"/>
                    <a:pt x="10882" y="2703"/>
                    <a:pt x="10882" y="5608"/>
                  </a:cubicBezTo>
                  <a:cubicBezTo>
                    <a:pt x="10882" y="8513"/>
                    <a:pt x="8525" y="10859"/>
                    <a:pt x="5620" y="10859"/>
                  </a:cubicBezTo>
                  <a:cubicBezTo>
                    <a:pt x="2727" y="10859"/>
                    <a:pt x="369" y="8513"/>
                    <a:pt x="369" y="5608"/>
                  </a:cubicBezTo>
                  <a:cubicBezTo>
                    <a:pt x="369" y="2703"/>
                    <a:pt x="2727" y="357"/>
                    <a:pt x="5620" y="357"/>
                  </a:cubicBezTo>
                  <a:close/>
                  <a:moveTo>
                    <a:pt x="5608" y="0"/>
                  </a:moveTo>
                  <a:cubicBezTo>
                    <a:pt x="4108" y="0"/>
                    <a:pt x="2703" y="572"/>
                    <a:pt x="1631" y="1631"/>
                  </a:cubicBezTo>
                  <a:cubicBezTo>
                    <a:pt x="584" y="2691"/>
                    <a:pt x="0" y="4108"/>
                    <a:pt x="0" y="5608"/>
                  </a:cubicBezTo>
                  <a:cubicBezTo>
                    <a:pt x="0" y="7108"/>
                    <a:pt x="584" y="8513"/>
                    <a:pt x="1631" y="9585"/>
                  </a:cubicBezTo>
                  <a:cubicBezTo>
                    <a:pt x="2691" y="10632"/>
                    <a:pt x="4108" y="11216"/>
                    <a:pt x="5608" y="11216"/>
                  </a:cubicBezTo>
                  <a:cubicBezTo>
                    <a:pt x="7108" y="11216"/>
                    <a:pt x="8513" y="10632"/>
                    <a:pt x="9585" y="9585"/>
                  </a:cubicBezTo>
                  <a:cubicBezTo>
                    <a:pt x="10656" y="8525"/>
                    <a:pt x="11216" y="7108"/>
                    <a:pt x="11216" y="5608"/>
                  </a:cubicBezTo>
                  <a:cubicBezTo>
                    <a:pt x="11216" y="4108"/>
                    <a:pt x="10656" y="2703"/>
                    <a:pt x="9585" y="1631"/>
                  </a:cubicBezTo>
                  <a:cubicBezTo>
                    <a:pt x="8525" y="572"/>
                    <a:pt x="7108" y="0"/>
                    <a:pt x="560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92" name="Google Shape;13092;p84"/>
            <p:cNvSpPr/>
            <p:nvPr/>
          </p:nvSpPr>
          <p:spPr>
            <a:xfrm>
              <a:off x="5163668" y="3402381"/>
              <a:ext cx="244104" cy="233473"/>
            </a:xfrm>
            <a:custGeom>
              <a:avLst/>
              <a:gdLst/>
              <a:ahLst/>
              <a:cxnLst/>
              <a:rect l="l" t="t" r="r" b="b"/>
              <a:pathLst>
                <a:path w="7669" h="7335" extrusionOk="0">
                  <a:moveTo>
                    <a:pt x="3775" y="0"/>
                  </a:moveTo>
                  <a:cubicBezTo>
                    <a:pt x="3334" y="24"/>
                    <a:pt x="1846" y="239"/>
                    <a:pt x="1751" y="1882"/>
                  </a:cubicBezTo>
                  <a:lnTo>
                    <a:pt x="1751" y="1905"/>
                  </a:lnTo>
                  <a:lnTo>
                    <a:pt x="1751" y="2834"/>
                  </a:lnTo>
                  <a:lnTo>
                    <a:pt x="1394" y="2739"/>
                  </a:lnTo>
                  <a:cubicBezTo>
                    <a:pt x="1347" y="2725"/>
                    <a:pt x="1299" y="2718"/>
                    <a:pt x="1252" y="2718"/>
                  </a:cubicBezTo>
                  <a:cubicBezTo>
                    <a:pt x="1097" y="2718"/>
                    <a:pt x="949" y="2792"/>
                    <a:pt x="858" y="2929"/>
                  </a:cubicBezTo>
                  <a:cubicBezTo>
                    <a:pt x="763" y="3072"/>
                    <a:pt x="739" y="3263"/>
                    <a:pt x="834" y="3429"/>
                  </a:cubicBezTo>
                  <a:cubicBezTo>
                    <a:pt x="882" y="3525"/>
                    <a:pt x="965" y="3596"/>
                    <a:pt x="1060" y="3656"/>
                  </a:cubicBezTo>
                  <a:lnTo>
                    <a:pt x="1536" y="3894"/>
                  </a:lnTo>
                  <a:cubicBezTo>
                    <a:pt x="1620" y="3941"/>
                    <a:pt x="1667" y="4037"/>
                    <a:pt x="1620" y="4144"/>
                  </a:cubicBezTo>
                  <a:cubicBezTo>
                    <a:pt x="1477" y="4501"/>
                    <a:pt x="1084" y="5144"/>
                    <a:pt x="143" y="5370"/>
                  </a:cubicBezTo>
                  <a:cubicBezTo>
                    <a:pt x="60" y="5382"/>
                    <a:pt x="1" y="5477"/>
                    <a:pt x="12" y="5561"/>
                  </a:cubicBezTo>
                  <a:cubicBezTo>
                    <a:pt x="12" y="5596"/>
                    <a:pt x="120" y="6168"/>
                    <a:pt x="1024" y="6215"/>
                  </a:cubicBezTo>
                  <a:cubicBezTo>
                    <a:pt x="1072" y="6382"/>
                    <a:pt x="1132" y="6585"/>
                    <a:pt x="1203" y="6668"/>
                  </a:cubicBezTo>
                  <a:cubicBezTo>
                    <a:pt x="1238" y="6703"/>
                    <a:pt x="1292" y="6725"/>
                    <a:pt x="1342" y="6725"/>
                  </a:cubicBezTo>
                  <a:cubicBezTo>
                    <a:pt x="1360" y="6725"/>
                    <a:pt x="1378" y="6722"/>
                    <a:pt x="1394" y="6716"/>
                  </a:cubicBezTo>
                  <a:cubicBezTo>
                    <a:pt x="1394" y="6716"/>
                    <a:pt x="1676" y="6624"/>
                    <a:pt x="1983" y="6624"/>
                  </a:cubicBezTo>
                  <a:cubicBezTo>
                    <a:pt x="2060" y="6624"/>
                    <a:pt x="2139" y="6630"/>
                    <a:pt x="2215" y="6644"/>
                  </a:cubicBezTo>
                  <a:cubicBezTo>
                    <a:pt x="2215" y="6644"/>
                    <a:pt x="2679" y="6739"/>
                    <a:pt x="2953" y="7013"/>
                  </a:cubicBezTo>
                  <a:cubicBezTo>
                    <a:pt x="3096" y="7156"/>
                    <a:pt x="3251" y="7239"/>
                    <a:pt x="3441" y="7287"/>
                  </a:cubicBezTo>
                  <a:cubicBezTo>
                    <a:pt x="3537" y="7311"/>
                    <a:pt x="3656" y="7335"/>
                    <a:pt x="3763" y="7335"/>
                  </a:cubicBezTo>
                  <a:cubicBezTo>
                    <a:pt x="3870" y="7335"/>
                    <a:pt x="3989" y="7311"/>
                    <a:pt x="4096" y="7287"/>
                  </a:cubicBezTo>
                  <a:cubicBezTo>
                    <a:pt x="4275" y="7239"/>
                    <a:pt x="4430" y="7156"/>
                    <a:pt x="4573" y="7013"/>
                  </a:cubicBezTo>
                  <a:cubicBezTo>
                    <a:pt x="4846" y="6739"/>
                    <a:pt x="5311" y="6644"/>
                    <a:pt x="5311" y="6644"/>
                  </a:cubicBezTo>
                  <a:cubicBezTo>
                    <a:pt x="5389" y="6630"/>
                    <a:pt x="5469" y="6624"/>
                    <a:pt x="5547" y="6624"/>
                  </a:cubicBezTo>
                  <a:cubicBezTo>
                    <a:pt x="5858" y="6624"/>
                    <a:pt x="6132" y="6716"/>
                    <a:pt x="6132" y="6716"/>
                  </a:cubicBezTo>
                  <a:cubicBezTo>
                    <a:pt x="6153" y="6726"/>
                    <a:pt x="6173" y="6730"/>
                    <a:pt x="6192" y="6730"/>
                  </a:cubicBezTo>
                  <a:cubicBezTo>
                    <a:pt x="6242" y="6730"/>
                    <a:pt x="6289" y="6702"/>
                    <a:pt x="6323" y="6668"/>
                  </a:cubicBezTo>
                  <a:cubicBezTo>
                    <a:pt x="6394" y="6573"/>
                    <a:pt x="6454" y="6370"/>
                    <a:pt x="6501" y="6215"/>
                  </a:cubicBezTo>
                  <a:cubicBezTo>
                    <a:pt x="7394" y="6168"/>
                    <a:pt x="7501" y="5584"/>
                    <a:pt x="7513" y="5561"/>
                  </a:cubicBezTo>
                  <a:cubicBezTo>
                    <a:pt x="7668" y="5501"/>
                    <a:pt x="7609" y="5430"/>
                    <a:pt x="7513" y="5394"/>
                  </a:cubicBezTo>
                  <a:cubicBezTo>
                    <a:pt x="6573" y="5180"/>
                    <a:pt x="6192" y="4537"/>
                    <a:pt x="6037" y="4180"/>
                  </a:cubicBezTo>
                  <a:cubicBezTo>
                    <a:pt x="6001" y="4084"/>
                    <a:pt x="6037" y="3965"/>
                    <a:pt x="6132" y="3929"/>
                  </a:cubicBezTo>
                  <a:lnTo>
                    <a:pt x="6609" y="3691"/>
                  </a:lnTo>
                  <a:cubicBezTo>
                    <a:pt x="6692" y="3644"/>
                    <a:pt x="6787" y="3572"/>
                    <a:pt x="6823" y="3465"/>
                  </a:cubicBezTo>
                  <a:cubicBezTo>
                    <a:pt x="6918" y="3298"/>
                    <a:pt x="6906" y="3108"/>
                    <a:pt x="6799" y="2953"/>
                  </a:cubicBezTo>
                  <a:cubicBezTo>
                    <a:pt x="6708" y="2816"/>
                    <a:pt x="6553" y="2742"/>
                    <a:pt x="6400" y="2742"/>
                  </a:cubicBezTo>
                  <a:cubicBezTo>
                    <a:pt x="6354" y="2742"/>
                    <a:pt x="6307" y="2749"/>
                    <a:pt x="6263" y="2763"/>
                  </a:cubicBezTo>
                  <a:lnTo>
                    <a:pt x="5906" y="2870"/>
                  </a:lnTo>
                  <a:lnTo>
                    <a:pt x="5906" y="2322"/>
                  </a:lnTo>
                  <a:cubicBezTo>
                    <a:pt x="5906" y="2215"/>
                    <a:pt x="5835" y="2144"/>
                    <a:pt x="5727" y="2144"/>
                  </a:cubicBezTo>
                  <a:cubicBezTo>
                    <a:pt x="5620" y="2144"/>
                    <a:pt x="5549" y="2215"/>
                    <a:pt x="5549" y="2322"/>
                  </a:cubicBezTo>
                  <a:lnTo>
                    <a:pt x="5549" y="3108"/>
                  </a:lnTo>
                  <a:cubicBezTo>
                    <a:pt x="5549" y="3144"/>
                    <a:pt x="5561" y="3179"/>
                    <a:pt x="5573" y="3215"/>
                  </a:cubicBezTo>
                  <a:cubicBezTo>
                    <a:pt x="5612" y="3265"/>
                    <a:pt x="5669" y="3290"/>
                    <a:pt x="5734" y="3290"/>
                  </a:cubicBezTo>
                  <a:cubicBezTo>
                    <a:pt x="5748" y="3290"/>
                    <a:pt x="5761" y="3289"/>
                    <a:pt x="5775" y="3287"/>
                  </a:cubicBezTo>
                  <a:lnTo>
                    <a:pt x="6347" y="3120"/>
                  </a:lnTo>
                  <a:cubicBezTo>
                    <a:pt x="6363" y="3117"/>
                    <a:pt x="6379" y="3116"/>
                    <a:pt x="6393" y="3116"/>
                  </a:cubicBezTo>
                  <a:cubicBezTo>
                    <a:pt x="6440" y="3116"/>
                    <a:pt x="6474" y="3131"/>
                    <a:pt x="6501" y="3167"/>
                  </a:cubicBezTo>
                  <a:cubicBezTo>
                    <a:pt x="6525" y="3203"/>
                    <a:pt x="6525" y="3251"/>
                    <a:pt x="6513" y="3275"/>
                  </a:cubicBezTo>
                  <a:cubicBezTo>
                    <a:pt x="6513" y="3298"/>
                    <a:pt x="6489" y="3334"/>
                    <a:pt x="6442" y="3358"/>
                  </a:cubicBezTo>
                  <a:lnTo>
                    <a:pt x="5954" y="3596"/>
                  </a:lnTo>
                  <a:cubicBezTo>
                    <a:pt x="5692" y="3727"/>
                    <a:pt x="5573" y="4025"/>
                    <a:pt x="5680" y="4299"/>
                  </a:cubicBezTo>
                  <a:cubicBezTo>
                    <a:pt x="5847" y="4680"/>
                    <a:pt x="6251" y="5358"/>
                    <a:pt x="7168" y="5668"/>
                  </a:cubicBezTo>
                  <a:cubicBezTo>
                    <a:pt x="7092" y="5766"/>
                    <a:pt x="6907" y="5873"/>
                    <a:pt x="6558" y="5873"/>
                  </a:cubicBezTo>
                  <a:cubicBezTo>
                    <a:pt x="6525" y="5873"/>
                    <a:pt x="6490" y="5872"/>
                    <a:pt x="6454" y="5870"/>
                  </a:cubicBezTo>
                  <a:cubicBezTo>
                    <a:pt x="6370" y="5870"/>
                    <a:pt x="6311" y="5930"/>
                    <a:pt x="6275" y="6013"/>
                  </a:cubicBezTo>
                  <a:cubicBezTo>
                    <a:pt x="6251" y="6132"/>
                    <a:pt x="6204" y="6263"/>
                    <a:pt x="6168" y="6346"/>
                  </a:cubicBezTo>
                  <a:cubicBezTo>
                    <a:pt x="6036" y="6322"/>
                    <a:pt x="5841" y="6285"/>
                    <a:pt x="5618" y="6285"/>
                  </a:cubicBezTo>
                  <a:cubicBezTo>
                    <a:pt x="5520" y="6285"/>
                    <a:pt x="5416" y="6292"/>
                    <a:pt x="5311" y="6311"/>
                  </a:cubicBezTo>
                  <a:cubicBezTo>
                    <a:pt x="5275" y="6311"/>
                    <a:pt x="4739" y="6430"/>
                    <a:pt x="4370" y="6787"/>
                  </a:cubicBezTo>
                  <a:cubicBezTo>
                    <a:pt x="4287" y="6870"/>
                    <a:pt x="4180" y="6930"/>
                    <a:pt x="4061" y="6966"/>
                  </a:cubicBezTo>
                  <a:cubicBezTo>
                    <a:pt x="3989" y="6977"/>
                    <a:pt x="3894" y="6989"/>
                    <a:pt x="3822" y="6989"/>
                  </a:cubicBezTo>
                  <a:cubicBezTo>
                    <a:pt x="3751" y="6989"/>
                    <a:pt x="3656" y="6977"/>
                    <a:pt x="3584" y="6966"/>
                  </a:cubicBezTo>
                  <a:cubicBezTo>
                    <a:pt x="3477" y="6930"/>
                    <a:pt x="3358" y="6870"/>
                    <a:pt x="3275" y="6787"/>
                  </a:cubicBezTo>
                  <a:cubicBezTo>
                    <a:pt x="2918" y="6430"/>
                    <a:pt x="2370" y="6323"/>
                    <a:pt x="2334" y="6311"/>
                  </a:cubicBezTo>
                  <a:cubicBezTo>
                    <a:pt x="2236" y="6292"/>
                    <a:pt x="2135" y="6285"/>
                    <a:pt x="2038" y="6285"/>
                  </a:cubicBezTo>
                  <a:cubicBezTo>
                    <a:pt x="1817" y="6285"/>
                    <a:pt x="1613" y="6322"/>
                    <a:pt x="1489" y="6346"/>
                  </a:cubicBezTo>
                  <a:cubicBezTo>
                    <a:pt x="1453" y="6263"/>
                    <a:pt x="1417" y="6132"/>
                    <a:pt x="1382" y="6013"/>
                  </a:cubicBezTo>
                  <a:cubicBezTo>
                    <a:pt x="1370" y="5930"/>
                    <a:pt x="1298" y="5870"/>
                    <a:pt x="1203" y="5870"/>
                  </a:cubicBezTo>
                  <a:cubicBezTo>
                    <a:pt x="786" y="5870"/>
                    <a:pt x="596" y="5751"/>
                    <a:pt x="489" y="5656"/>
                  </a:cubicBezTo>
                  <a:cubicBezTo>
                    <a:pt x="1429" y="5358"/>
                    <a:pt x="1834" y="4680"/>
                    <a:pt x="1977" y="4287"/>
                  </a:cubicBezTo>
                  <a:cubicBezTo>
                    <a:pt x="2084" y="4013"/>
                    <a:pt x="1977" y="3703"/>
                    <a:pt x="1715" y="3584"/>
                  </a:cubicBezTo>
                  <a:lnTo>
                    <a:pt x="1215" y="3346"/>
                  </a:lnTo>
                  <a:cubicBezTo>
                    <a:pt x="1179" y="3310"/>
                    <a:pt x="1155" y="3287"/>
                    <a:pt x="1144" y="3251"/>
                  </a:cubicBezTo>
                  <a:cubicBezTo>
                    <a:pt x="1144" y="3227"/>
                    <a:pt x="1132" y="3191"/>
                    <a:pt x="1155" y="3144"/>
                  </a:cubicBezTo>
                  <a:cubicBezTo>
                    <a:pt x="1181" y="3118"/>
                    <a:pt x="1218" y="3093"/>
                    <a:pt x="1259" y="3093"/>
                  </a:cubicBezTo>
                  <a:cubicBezTo>
                    <a:pt x="1275" y="3093"/>
                    <a:pt x="1293" y="3097"/>
                    <a:pt x="1310" y="3108"/>
                  </a:cubicBezTo>
                  <a:lnTo>
                    <a:pt x="1894" y="3275"/>
                  </a:lnTo>
                  <a:cubicBezTo>
                    <a:pt x="1908" y="3277"/>
                    <a:pt x="1923" y="3279"/>
                    <a:pt x="1938" y="3279"/>
                  </a:cubicBezTo>
                  <a:cubicBezTo>
                    <a:pt x="1994" y="3279"/>
                    <a:pt x="2046" y="3257"/>
                    <a:pt x="2084" y="3191"/>
                  </a:cubicBezTo>
                  <a:cubicBezTo>
                    <a:pt x="2096" y="3167"/>
                    <a:pt x="2108" y="3120"/>
                    <a:pt x="2108" y="3096"/>
                  </a:cubicBezTo>
                  <a:lnTo>
                    <a:pt x="2108" y="1917"/>
                  </a:lnTo>
                  <a:cubicBezTo>
                    <a:pt x="2191" y="596"/>
                    <a:pt x="3299" y="381"/>
                    <a:pt x="3799" y="346"/>
                  </a:cubicBezTo>
                  <a:cubicBezTo>
                    <a:pt x="4227" y="381"/>
                    <a:pt x="5132" y="548"/>
                    <a:pt x="5406" y="1465"/>
                  </a:cubicBezTo>
                  <a:cubicBezTo>
                    <a:pt x="5418" y="1548"/>
                    <a:pt x="5489" y="1608"/>
                    <a:pt x="5561" y="1608"/>
                  </a:cubicBezTo>
                  <a:cubicBezTo>
                    <a:pt x="5680" y="1608"/>
                    <a:pt x="5775" y="1489"/>
                    <a:pt x="5727" y="1382"/>
                  </a:cubicBezTo>
                  <a:cubicBezTo>
                    <a:pt x="5406" y="191"/>
                    <a:pt x="4192" y="24"/>
                    <a:pt x="37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093" name="Google Shape;13093;p84"/>
          <p:cNvGrpSpPr/>
          <p:nvPr/>
        </p:nvGrpSpPr>
        <p:grpSpPr>
          <a:xfrm>
            <a:off x="7444759" y="4468307"/>
            <a:ext cx="476559" cy="476007"/>
            <a:chOff x="5583569" y="3351230"/>
            <a:chExt cx="357419" cy="357005"/>
          </a:xfrm>
          <a:solidFill>
            <a:srgbClr val="D2DE00"/>
          </a:solidFill>
        </p:grpSpPr>
        <p:sp>
          <p:nvSpPr>
            <p:cNvPr id="13094" name="Google Shape;13094;p84"/>
            <p:cNvSpPr/>
            <p:nvPr/>
          </p:nvSpPr>
          <p:spPr>
            <a:xfrm>
              <a:off x="5583569" y="3351230"/>
              <a:ext cx="357419" cy="357005"/>
            </a:xfrm>
            <a:custGeom>
              <a:avLst/>
              <a:gdLst/>
              <a:ahLst/>
              <a:cxnLst/>
              <a:rect l="l" t="t" r="r" b="b"/>
              <a:pathLst>
                <a:path w="11229" h="11216" extrusionOk="0">
                  <a:moveTo>
                    <a:pt x="5620" y="357"/>
                  </a:moveTo>
                  <a:cubicBezTo>
                    <a:pt x="8514" y="357"/>
                    <a:pt x="10871" y="2703"/>
                    <a:pt x="10871" y="5608"/>
                  </a:cubicBezTo>
                  <a:cubicBezTo>
                    <a:pt x="10871" y="8513"/>
                    <a:pt x="8514" y="10859"/>
                    <a:pt x="5620" y="10859"/>
                  </a:cubicBezTo>
                  <a:cubicBezTo>
                    <a:pt x="2715" y="10859"/>
                    <a:pt x="370" y="8513"/>
                    <a:pt x="370" y="5608"/>
                  </a:cubicBezTo>
                  <a:cubicBezTo>
                    <a:pt x="370" y="2703"/>
                    <a:pt x="2715" y="357"/>
                    <a:pt x="5620" y="357"/>
                  </a:cubicBezTo>
                  <a:close/>
                  <a:moveTo>
                    <a:pt x="5620" y="0"/>
                  </a:moveTo>
                  <a:cubicBezTo>
                    <a:pt x="4108" y="0"/>
                    <a:pt x="2715" y="572"/>
                    <a:pt x="1644" y="1631"/>
                  </a:cubicBezTo>
                  <a:cubicBezTo>
                    <a:pt x="584" y="2691"/>
                    <a:pt x="1" y="4108"/>
                    <a:pt x="1" y="5608"/>
                  </a:cubicBezTo>
                  <a:cubicBezTo>
                    <a:pt x="1" y="7108"/>
                    <a:pt x="584" y="8513"/>
                    <a:pt x="1644" y="9585"/>
                  </a:cubicBezTo>
                  <a:cubicBezTo>
                    <a:pt x="2703" y="10632"/>
                    <a:pt x="4108" y="11216"/>
                    <a:pt x="5620" y="11216"/>
                  </a:cubicBezTo>
                  <a:cubicBezTo>
                    <a:pt x="7121" y="11216"/>
                    <a:pt x="8514" y="10632"/>
                    <a:pt x="9597" y="9585"/>
                  </a:cubicBezTo>
                  <a:cubicBezTo>
                    <a:pt x="10669" y="8525"/>
                    <a:pt x="11228" y="7108"/>
                    <a:pt x="11228" y="5608"/>
                  </a:cubicBezTo>
                  <a:cubicBezTo>
                    <a:pt x="11228" y="4108"/>
                    <a:pt x="10645" y="2703"/>
                    <a:pt x="9597" y="1631"/>
                  </a:cubicBezTo>
                  <a:cubicBezTo>
                    <a:pt x="8537" y="572"/>
                    <a:pt x="7121" y="0"/>
                    <a:pt x="562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95" name="Google Shape;13095;p84"/>
            <p:cNvSpPr/>
            <p:nvPr/>
          </p:nvSpPr>
          <p:spPr>
            <a:xfrm>
              <a:off x="5658625" y="3403527"/>
              <a:ext cx="172073" cy="243690"/>
            </a:xfrm>
            <a:custGeom>
              <a:avLst/>
              <a:gdLst/>
              <a:ahLst/>
              <a:cxnLst/>
              <a:rect l="l" t="t" r="r" b="b"/>
              <a:pathLst>
                <a:path w="5406" h="7656" extrusionOk="0">
                  <a:moveTo>
                    <a:pt x="1834" y="0"/>
                  </a:moveTo>
                  <a:cubicBezTo>
                    <a:pt x="1727" y="0"/>
                    <a:pt x="1655" y="72"/>
                    <a:pt x="1655" y="179"/>
                  </a:cubicBezTo>
                  <a:cubicBezTo>
                    <a:pt x="1655" y="1000"/>
                    <a:pt x="988" y="1655"/>
                    <a:pt x="179" y="1655"/>
                  </a:cubicBezTo>
                  <a:cubicBezTo>
                    <a:pt x="72" y="1655"/>
                    <a:pt x="0" y="1727"/>
                    <a:pt x="0" y="1834"/>
                  </a:cubicBezTo>
                  <a:lnTo>
                    <a:pt x="0" y="3489"/>
                  </a:lnTo>
                  <a:cubicBezTo>
                    <a:pt x="0" y="3596"/>
                    <a:pt x="72" y="3667"/>
                    <a:pt x="179" y="3667"/>
                  </a:cubicBezTo>
                  <a:lnTo>
                    <a:pt x="1655" y="3667"/>
                  </a:lnTo>
                  <a:lnTo>
                    <a:pt x="1655" y="4453"/>
                  </a:lnTo>
                  <a:cubicBezTo>
                    <a:pt x="1655" y="4560"/>
                    <a:pt x="1727" y="4632"/>
                    <a:pt x="1834" y="4632"/>
                  </a:cubicBezTo>
                  <a:cubicBezTo>
                    <a:pt x="1941" y="4632"/>
                    <a:pt x="2012" y="4560"/>
                    <a:pt x="2012" y="4453"/>
                  </a:cubicBezTo>
                  <a:lnTo>
                    <a:pt x="2012" y="3489"/>
                  </a:lnTo>
                  <a:cubicBezTo>
                    <a:pt x="2012" y="3382"/>
                    <a:pt x="1941" y="3310"/>
                    <a:pt x="1834" y="3310"/>
                  </a:cubicBezTo>
                  <a:lnTo>
                    <a:pt x="357" y="3310"/>
                  </a:lnTo>
                  <a:lnTo>
                    <a:pt x="357" y="2000"/>
                  </a:lnTo>
                  <a:cubicBezTo>
                    <a:pt x="1215" y="1905"/>
                    <a:pt x="1917" y="1226"/>
                    <a:pt x="2012" y="345"/>
                  </a:cubicBezTo>
                  <a:lnTo>
                    <a:pt x="3084" y="345"/>
                  </a:lnTo>
                  <a:lnTo>
                    <a:pt x="3084" y="1822"/>
                  </a:lnTo>
                  <a:cubicBezTo>
                    <a:pt x="3084" y="1929"/>
                    <a:pt x="3155" y="2000"/>
                    <a:pt x="3262" y="2000"/>
                  </a:cubicBezTo>
                  <a:lnTo>
                    <a:pt x="4739" y="2000"/>
                  </a:lnTo>
                  <a:lnTo>
                    <a:pt x="4739" y="3298"/>
                  </a:lnTo>
                  <a:lnTo>
                    <a:pt x="3262" y="3298"/>
                  </a:lnTo>
                  <a:cubicBezTo>
                    <a:pt x="3155" y="3298"/>
                    <a:pt x="3084" y="3370"/>
                    <a:pt x="3084" y="3477"/>
                  </a:cubicBezTo>
                  <a:lnTo>
                    <a:pt x="3084" y="5584"/>
                  </a:lnTo>
                  <a:cubicBezTo>
                    <a:pt x="3084" y="5941"/>
                    <a:pt x="3381" y="6251"/>
                    <a:pt x="3739" y="6251"/>
                  </a:cubicBezTo>
                  <a:cubicBezTo>
                    <a:pt x="3965" y="6251"/>
                    <a:pt x="4155" y="6132"/>
                    <a:pt x="4274" y="5953"/>
                  </a:cubicBezTo>
                  <a:lnTo>
                    <a:pt x="4965" y="6775"/>
                  </a:lnTo>
                  <a:cubicBezTo>
                    <a:pt x="4644" y="7120"/>
                    <a:pt x="4191" y="7311"/>
                    <a:pt x="3703" y="7311"/>
                  </a:cubicBezTo>
                  <a:cubicBezTo>
                    <a:pt x="2774" y="7299"/>
                    <a:pt x="2012" y="6525"/>
                    <a:pt x="2012" y="5572"/>
                  </a:cubicBezTo>
                  <a:lnTo>
                    <a:pt x="2012" y="5287"/>
                  </a:lnTo>
                  <a:cubicBezTo>
                    <a:pt x="2012" y="5179"/>
                    <a:pt x="1929" y="5108"/>
                    <a:pt x="1834" y="5108"/>
                  </a:cubicBezTo>
                  <a:cubicBezTo>
                    <a:pt x="1727" y="5108"/>
                    <a:pt x="1655" y="5179"/>
                    <a:pt x="1655" y="5287"/>
                  </a:cubicBezTo>
                  <a:lnTo>
                    <a:pt x="1655" y="5560"/>
                  </a:lnTo>
                  <a:cubicBezTo>
                    <a:pt x="1655" y="6703"/>
                    <a:pt x="2584" y="7656"/>
                    <a:pt x="3739" y="7656"/>
                  </a:cubicBezTo>
                  <a:cubicBezTo>
                    <a:pt x="4358" y="7656"/>
                    <a:pt x="4941" y="7370"/>
                    <a:pt x="5322" y="6882"/>
                  </a:cubicBezTo>
                  <a:cubicBezTo>
                    <a:pt x="5406" y="6834"/>
                    <a:pt x="5406" y="6751"/>
                    <a:pt x="5346" y="6691"/>
                  </a:cubicBezTo>
                  <a:lnTo>
                    <a:pt x="4489" y="5691"/>
                  </a:lnTo>
                  <a:cubicBezTo>
                    <a:pt x="4435" y="5627"/>
                    <a:pt x="4353" y="5582"/>
                    <a:pt x="4260" y="5582"/>
                  </a:cubicBezTo>
                  <a:cubicBezTo>
                    <a:pt x="4249" y="5582"/>
                    <a:pt x="4238" y="5583"/>
                    <a:pt x="4227" y="5584"/>
                  </a:cubicBezTo>
                  <a:cubicBezTo>
                    <a:pt x="4120" y="5596"/>
                    <a:pt x="4036" y="5656"/>
                    <a:pt x="3989" y="5751"/>
                  </a:cubicBezTo>
                  <a:cubicBezTo>
                    <a:pt x="3941" y="5834"/>
                    <a:pt x="3858" y="5894"/>
                    <a:pt x="3751" y="5918"/>
                  </a:cubicBezTo>
                  <a:cubicBezTo>
                    <a:pt x="3743" y="5918"/>
                    <a:pt x="3736" y="5918"/>
                    <a:pt x="3728" y="5918"/>
                  </a:cubicBezTo>
                  <a:cubicBezTo>
                    <a:pt x="3560" y="5918"/>
                    <a:pt x="3429" y="5791"/>
                    <a:pt x="3429" y="5620"/>
                  </a:cubicBezTo>
                  <a:lnTo>
                    <a:pt x="3429" y="3667"/>
                  </a:lnTo>
                  <a:lnTo>
                    <a:pt x="4894" y="3667"/>
                  </a:lnTo>
                  <a:cubicBezTo>
                    <a:pt x="5001" y="3667"/>
                    <a:pt x="5072" y="3596"/>
                    <a:pt x="5072" y="3489"/>
                  </a:cubicBezTo>
                  <a:lnTo>
                    <a:pt x="5072" y="1834"/>
                  </a:lnTo>
                  <a:cubicBezTo>
                    <a:pt x="5072" y="1727"/>
                    <a:pt x="5001" y="1655"/>
                    <a:pt x="4894" y="1655"/>
                  </a:cubicBezTo>
                  <a:lnTo>
                    <a:pt x="3429" y="1655"/>
                  </a:lnTo>
                  <a:lnTo>
                    <a:pt x="3429" y="179"/>
                  </a:lnTo>
                  <a:cubicBezTo>
                    <a:pt x="3429" y="72"/>
                    <a:pt x="3346" y="0"/>
                    <a:pt x="325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096" name="Google Shape;13096;p84"/>
          <p:cNvGrpSpPr/>
          <p:nvPr/>
        </p:nvGrpSpPr>
        <p:grpSpPr>
          <a:xfrm>
            <a:off x="9976306" y="4468307"/>
            <a:ext cx="476559" cy="476007"/>
            <a:chOff x="7482229" y="3351230"/>
            <a:chExt cx="357419" cy="357005"/>
          </a:xfrm>
          <a:solidFill>
            <a:srgbClr val="D2DE00"/>
          </a:solidFill>
        </p:grpSpPr>
        <p:sp>
          <p:nvSpPr>
            <p:cNvPr id="13097" name="Google Shape;13097;p84"/>
            <p:cNvSpPr/>
            <p:nvPr/>
          </p:nvSpPr>
          <p:spPr>
            <a:xfrm>
              <a:off x="7482229" y="3351230"/>
              <a:ext cx="357419" cy="357005"/>
            </a:xfrm>
            <a:custGeom>
              <a:avLst/>
              <a:gdLst/>
              <a:ahLst/>
              <a:cxnLst/>
              <a:rect l="l" t="t" r="r" b="b"/>
              <a:pathLst>
                <a:path w="11229" h="11216" extrusionOk="0">
                  <a:moveTo>
                    <a:pt x="5633" y="357"/>
                  </a:moveTo>
                  <a:cubicBezTo>
                    <a:pt x="8538" y="357"/>
                    <a:pt x="10883" y="2703"/>
                    <a:pt x="10883" y="5608"/>
                  </a:cubicBezTo>
                  <a:cubicBezTo>
                    <a:pt x="10883" y="8513"/>
                    <a:pt x="8538" y="10859"/>
                    <a:pt x="5633" y="10859"/>
                  </a:cubicBezTo>
                  <a:cubicBezTo>
                    <a:pt x="2728" y="10859"/>
                    <a:pt x="382" y="8513"/>
                    <a:pt x="382" y="5608"/>
                  </a:cubicBezTo>
                  <a:cubicBezTo>
                    <a:pt x="382" y="2703"/>
                    <a:pt x="2728" y="357"/>
                    <a:pt x="5633" y="357"/>
                  </a:cubicBezTo>
                  <a:close/>
                  <a:moveTo>
                    <a:pt x="5621" y="0"/>
                  </a:moveTo>
                  <a:cubicBezTo>
                    <a:pt x="4109" y="0"/>
                    <a:pt x="2716" y="572"/>
                    <a:pt x="1644" y="1631"/>
                  </a:cubicBezTo>
                  <a:cubicBezTo>
                    <a:pt x="584" y="2691"/>
                    <a:pt x="1" y="4108"/>
                    <a:pt x="1" y="5608"/>
                  </a:cubicBezTo>
                  <a:cubicBezTo>
                    <a:pt x="1" y="7108"/>
                    <a:pt x="584" y="8513"/>
                    <a:pt x="1644" y="9585"/>
                  </a:cubicBezTo>
                  <a:cubicBezTo>
                    <a:pt x="2704" y="10632"/>
                    <a:pt x="4109" y="11216"/>
                    <a:pt x="5621" y="11216"/>
                  </a:cubicBezTo>
                  <a:cubicBezTo>
                    <a:pt x="7121" y="11216"/>
                    <a:pt x="8526" y="10632"/>
                    <a:pt x="9597" y="9585"/>
                  </a:cubicBezTo>
                  <a:cubicBezTo>
                    <a:pt x="10645" y="8525"/>
                    <a:pt x="11229" y="7108"/>
                    <a:pt x="11229" y="5608"/>
                  </a:cubicBezTo>
                  <a:cubicBezTo>
                    <a:pt x="11229" y="4108"/>
                    <a:pt x="10669" y="2703"/>
                    <a:pt x="9597" y="1631"/>
                  </a:cubicBezTo>
                  <a:cubicBezTo>
                    <a:pt x="8538" y="572"/>
                    <a:pt x="7121" y="0"/>
                    <a:pt x="562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98" name="Google Shape;13098;p84"/>
            <p:cNvSpPr/>
            <p:nvPr/>
          </p:nvSpPr>
          <p:spPr>
            <a:xfrm>
              <a:off x="7592138" y="3605616"/>
              <a:ext cx="137983" cy="32530"/>
            </a:xfrm>
            <a:custGeom>
              <a:avLst/>
              <a:gdLst/>
              <a:ahLst/>
              <a:cxnLst/>
              <a:rect l="l" t="t" r="r" b="b"/>
              <a:pathLst>
                <a:path w="4335" h="1022" extrusionOk="0">
                  <a:moveTo>
                    <a:pt x="202" y="1"/>
                  </a:moveTo>
                  <a:cubicBezTo>
                    <a:pt x="147" y="1"/>
                    <a:pt x="94" y="21"/>
                    <a:pt x="60" y="69"/>
                  </a:cubicBezTo>
                  <a:cubicBezTo>
                    <a:pt x="1" y="140"/>
                    <a:pt x="1" y="259"/>
                    <a:pt x="96" y="319"/>
                  </a:cubicBezTo>
                  <a:cubicBezTo>
                    <a:pt x="644" y="783"/>
                    <a:pt x="1370" y="1021"/>
                    <a:pt x="2168" y="1021"/>
                  </a:cubicBezTo>
                  <a:cubicBezTo>
                    <a:pt x="2954" y="1021"/>
                    <a:pt x="3680" y="771"/>
                    <a:pt x="4239" y="319"/>
                  </a:cubicBezTo>
                  <a:cubicBezTo>
                    <a:pt x="4323" y="259"/>
                    <a:pt x="4335" y="140"/>
                    <a:pt x="4263" y="69"/>
                  </a:cubicBezTo>
                  <a:cubicBezTo>
                    <a:pt x="4228" y="26"/>
                    <a:pt x="4170" y="4"/>
                    <a:pt x="4115" y="4"/>
                  </a:cubicBezTo>
                  <a:cubicBezTo>
                    <a:pt x="4078" y="4"/>
                    <a:pt x="4042" y="14"/>
                    <a:pt x="4013" y="33"/>
                  </a:cubicBezTo>
                  <a:cubicBezTo>
                    <a:pt x="3537" y="438"/>
                    <a:pt x="2882" y="664"/>
                    <a:pt x="2168" y="664"/>
                  </a:cubicBezTo>
                  <a:cubicBezTo>
                    <a:pt x="1465" y="664"/>
                    <a:pt x="810" y="438"/>
                    <a:pt x="322" y="33"/>
                  </a:cubicBezTo>
                  <a:cubicBezTo>
                    <a:pt x="286" y="12"/>
                    <a:pt x="244" y="1"/>
                    <a:pt x="20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99" name="Google Shape;13099;p84"/>
            <p:cNvSpPr/>
            <p:nvPr/>
          </p:nvSpPr>
          <p:spPr>
            <a:xfrm>
              <a:off x="7513709" y="3387962"/>
              <a:ext cx="295987" cy="282014"/>
            </a:xfrm>
            <a:custGeom>
              <a:avLst/>
              <a:gdLst/>
              <a:ahLst/>
              <a:cxnLst/>
              <a:rect l="l" t="t" r="r" b="b"/>
              <a:pathLst>
                <a:path w="9299" h="8860" extrusionOk="0">
                  <a:moveTo>
                    <a:pt x="6060" y="370"/>
                  </a:moveTo>
                  <a:cubicBezTo>
                    <a:pt x="6358" y="370"/>
                    <a:pt x="6596" y="608"/>
                    <a:pt x="6596" y="906"/>
                  </a:cubicBezTo>
                  <a:cubicBezTo>
                    <a:pt x="6596" y="1204"/>
                    <a:pt x="6358" y="1442"/>
                    <a:pt x="6060" y="1442"/>
                  </a:cubicBezTo>
                  <a:cubicBezTo>
                    <a:pt x="5763" y="1442"/>
                    <a:pt x="5525" y="1204"/>
                    <a:pt x="5525" y="906"/>
                  </a:cubicBezTo>
                  <a:cubicBezTo>
                    <a:pt x="5525" y="608"/>
                    <a:pt x="5763" y="370"/>
                    <a:pt x="6060" y="370"/>
                  </a:cubicBezTo>
                  <a:close/>
                  <a:moveTo>
                    <a:pt x="1322" y="2989"/>
                  </a:moveTo>
                  <a:cubicBezTo>
                    <a:pt x="1596" y="2989"/>
                    <a:pt x="1834" y="3097"/>
                    <a:pt x="2012" y="3263"/>
                  </a:cubicBezTo>
                  <a:cubicBezTo>
                    <a:pt x="1477" y="3680"/>
                    <a:pt x="1072" y="4240"/>
                    <a:pt x="881" y="4883"/>
                  </a:cubicBezTo>
                  <a:cubicBezTo>
                    <a:pt x="548" y="4716"/>
                    <a:pt x="334" y="4359"/>
                    <a:pt x="334" y="3990"/>
                  </a:cubicBezTo>
                  <a:cubicBezTo>
                    <a:pt x="334" y="3442"/>
                    <a:pt x="774" y="2989"/>
                    <a:pt x="1322" y="2989"/>
                  </a:cubicBezTo>
                  <a:close/>
                  <a:moveTo>
                    <a:pt x="7954" y="2989"/>
                  </a:moveTo>
                  <a:cubicBezTo>
                    <a:pt x="8501" y="2989"/>
                    <a:pt x="8942" y="3442"/>
                    <a:pt x="8942" y="3990"/>
                  </a:cubicBezTo>
                  <a:cubicBezTo>
                    <a:pt x="8966" y="4359"/>
                    <a:pt x="8739" y="4704"/>
                    <a:pt x="8394" y="4883"/>
                  </a:cubicBezTo>
                  <a:cubicBezTo>
                    <a:pt x="8216" y="4240"/>
                    <a:pt x="7811" y="3680"/>
                    <a:pt x="7263" y="3263"/>
                  </a:cubicBezTo>
                  <a:cubicBezTo>
                    <a:pt x="7442" y="3085"/>
                    <a:pt x="7692" y="2989"/>
                    <a:pt x="7954" y="2989"/>
                  </a:cubicBezTo>
                  <a:close/>
                  <a:moveTo>
                    <a:pt x="6072" y="1"/>
                  </a:moveTo>
                  <a:cubicBezTo>
                    <a:pt x="5632" y="1"/>
                    <a:pt x="5251" y="334"/>
                    <a:pt x="5191" y="763"/>
                  </a:cubicBezTo>
                  <a:lnTo>
                    <a:pt x="4596" y="953"/>
                  </a:lnTo>
                  <a:cubicBezTo>
                    <a:pt x="4525" y="989"/>
                    <a:pt x="4477" y="1049"/>
                    <a:pt x="4477" y="1120"/>
                  </a:cubicBezTo>
                  <a:lnTo>
                    <a:pt x="4477" y="2370"/>
                  </a:lnTo>
                  <a:cubicBezTo>
                    <a:pt x="3679" y="2394"/>
                    <a:pt x="2929" y="2632"/>
                    <a:pt x="2334" y="3025"/>
                  </a:cubicBezTo>
                  <a:cubicBezTo>
                    <a:pt x="2084" y="2751"/>
                    <a:pt x="1727" y="2608"/>
                    <a:pt x="1358" y="2608"/>
                  </a:cubicBezTo>
                  <a:cubicBezTo>
                    <a:pt x="607" y="2608"/>
                    <a:pt x="0" y="3216"/>
                    <a:pt x="0" y="3966"/>
                  </a:cubicBezTo>
                  <a:cubicBezTo>
                    <a:pt x="0" y="4513"/>
                    <a:pt x="345" y="5002"/>
                    <a:pt x="834" y="5216"/>
                  </a:cubicBezTo>
                  <a:cubicBezTo>
                    <a:pt x="822" y="5347"/>
                    <a:pt x="798" y="5478"/>
                    <a:pt x="798" y="5609"/>
                  </a:cubicBezTo>
                  <a:cubicBezTo>
                    <a:pt x="798" y="7395"/>
                    <a:pt x="2524" y="8859"/>
                    <a:pt x="4667" y="8859"/>
                  </a:cubicBezTo>
                  <a:cubicBezTo>
                    <a:pt x="5763" y="8859"/>
                    <a:pt x="6739" y="8490"/>
                    <a:pt x="7442" y="7871"/>
                  </a:cubicBezTo>
                  <a:cubicBezTo>
                    <a:pt x="7513" y="7811"/>
                    <a:pt x="7513" y="7692"/>
                    <a:pt x="7454" y="7621"/>
                  </a:cubicBezTo>
                  <a:cubicBezTo>
                    <a:pt x="7421" y="7588"/>
                    <a:pt x="7374" y="7570"/>
                    <a:pt x="7326" y="7570"/>
                  </a:cubicBezTo>
                  <a:cubicBezTo>
                    <a:pt x="7287" y="7570"/>
                    <a:pt x="7248" y="7582"/>
                    <a:pt x="7215" y="7609"/>
                  </a:cubicBezTo>
                  <a:cubicBezTo>
                    <a:pt x="6572" y="8157"/>
                    <a:pt x="5668" y="8514"/>
                    <a:pt x="4667" y="8514"/>
                  </a:cubicBezTo>
                  <a:cubicBezTo>
                    <a:pt x="2739" y="8514"/>
                    <a:pt x="1167" y="7216"/>
                    <a:pt x="1167" y="5633"/>
                  </a:cubicBezTo>
                  <a:cubicBezTo>
                    <a:pt x="1167" y="4037"/>
                    <a:pt x="2739" y="2739"/>
                    <a:pt x="4667" y="2739"/>
                  </a:cubicBezTo>
                  <a:cubicBezTo>
                    <a:pt x="6608" y="2739"/>
                    <a:pt x="8180" y="4037"/>
                    <a:pt x="8180" y="5633"/>
                  </a:cubicBezTo>
                  <a:cubicBezTo>
                    <a:pt x="8180" y="6133"/>
                    <a:pt x="8037" y="6597"/>
                    <a:pt x="7751" y="7014"/>
                  </a:cubicBezTo>
                  <a:cubicBezTo>
                    <a:pt x="7704" y="7085"/>
                    <a:pt x="7727" y="7169"/>
                    <a:pt x="7787" y="7228"/>
                  </a:cubicBezTo>
                  <a:cubicBezTo>
                    <a:pt x="7818" y="7264"/>
                    <a:pt x="7859" y="7280"/>
                    <a:pt x="7902" y="7280"/>
                  </a:cubicBezTo>
                  <a:cubicBezTo>
                    <a:pt x="7958" y="7280"/>
                    <a:pt x="8015" y="7252"/>
                    <a:pt x="8049" y="7204"/>
                  </a:cubicBezTo>
                  <a:cubicBezTo>
                    <a:pt x="8358" y="6740"/>
                    <a:pt x="8537" y="6192"/>
                    <a:pt x="8537" y="5621"/>
                  </a:cubicBezTo>
                  <a:cubicBezTo>
                    <a:pt x="8537" y="5490"/>
                    <a:pt x="8525" y="5359"/>
                    <a:pt x="8513" y="5228"/>
                  </a:cubicBezTo>
                  <a:cubicBezTo>
                    <a:pt x="8978" y="5014"/>
                    <a:pt x="9299" y="4525"/>
                    <a:pt x="9299" y="3978"/>
                  </a:cubicBezTo>
                  <a:cubicBezTo>
                    <a:pt x="9299" y="3228"/>
                    <a:pt x="8692" y="2620"/>
                    <a:pt x="7954" y="2620"/>
                  </a:cubicBezTo>
                  <a:cubicBezTo>
                    <a:pt x="7573" y="2620"/>
                    <a:pt x="7215" y="2775"/>
                    <a:pt x="6965" y="3037"/>
                  </a:cubicBezTo>
                  <a:cubicBezTo>
                    <a:pt x="6358" y="2656"/>
                    <a:pt x="5632" y="2406"/>
                    <a:pt x="4822" y="2382"/>
                  </a:cubicBezTo>
                  <a:lnTo>
                    <a:pt x="4822" y="1263"/>
                  </a:lnTo>
                  <a:lnTo>
                    <a:pt x="5215" y="1132"/>
                  </a:lnTo>
                  <a:cubicBezTo>
                    <a:pt x="5303" y="1507"/>
                    <a:pt x="5647" y="1780"/>
                    <a:pt x="6048" y="1780"/>
                  </a:cubicBezTo>
                  <a:cubicBezTo>
                    <a:pt x="6080" y="1780"/>
                    <a:pt x="6112" y="1779"/>
                    <a:pt x="6144" y="1775"/>
                  </a:cubicBezTo>
                  <a:cubicBezTo>
                    <a:pt x="6584" y="1727"/>
                    <a:pt x="6918" y="1382"/>
                    <a:pt x="6953" y="953"/>
                  </a:cubicBezTo>
                  <a:cubicBezTo>
                    <a:pt x="6977" y="430"/>
                    <a:pt x="6584" y="1"/>
                    <a:pt x="607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00" name="Google Shape;13100;p84"/>
            <p:cNvSpPr/>
            <p:nvPr/>
          </p:nvSpPr>
          <p:spPr>
            <a:xfrm>
              <a:off x="7580393" y="3516460"/>
              <a:ext cx="56880" cy="56880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894" y="345"/>
                  </a:moveTo>
                  <a:cubicBezTo>
                    <a:pt x="1191" y="345"/>
                    <a:pt x="1429" y="584"/>
                    <a:pt x="1429" y="881"/>
                  </a:cubicBezTo>
                  <a:cubicBezTo>
                    <a:pt x="1418" y="1179"/>
                    <a:pt x="1179" y="1417"/>
                    <a:pt x="894" y="1417"/>
                  </a:cubicBezTo>
                  <a:cubicBezTo>
                    <a:pt x="596" y="1417"/>
                    <a:pt x="358" y="1179"/>
                    <a:pt x="358" y="881"/>
                  </a:cubicBezTo>
                  <a:cubicBezTo>
                    <a:pt x="358" y="584"/>
                    <a:pt x="596" y="345"/>
                    <a:pt x="894" y="345"/>
                  </a:cubicBezTo>
                  <a:close/>
                  <a:moveTo>
                    <a:pt x="894" y="0"/>
                  </a:moveTo>
                  <a:cubicBezTo>
                    <a:pt x="406" y="0"/>
                    <a:pt x="1" y="405"/>
                    <a:pt x="1" y="893"/>
                  </a:cubicBezTo>
                  <a:cubicBezTo>
                    <a:pt x="1" y="1381"/>
                    <a:pt x="406" y="1786"/>
                    <a:pt x="894" y="1786"/>
                  </a:cubicBezTo>
                  <a:cubicBezTo>
                    <a:pt x="1394" y="1786"/>
                    <a:pt x="1787" y="1381"/>
                    <a:pt x="1787" y="893"/>
                  </a:cubicBezTo>
                  <a:cubicBezTo>
                    <a:pt x="1775" y="405"/>
                    <a:pt x="1394" y="0"/>
                    <a:pt x="8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01" name="Google Shape;13101;p84"/>
            <p:cNvSpPr/>
            <p:nvPr/>
          </p:nvSpPr>
          <p:spPr>
            <a:xfrm>
              <a:off x="7685750" y="3516460"/>
              <a:ext cx="56880" cy="56880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894" y="345"/>
                  </a:moveTo>
                  <a:cubicBezTo>
                    <a:pt x="1191" y="345"/>
                    <a:pt x="1429" y="584"/>
                    <a:pt x="1429" y="881"/>
                  </a:cubicBezTo>
                  <a:cubicBezTo>
                    <a:pt x="1429" y="1179"/>
                    <a:pt x="1191" y="1417"/>
                    <a:pt x="894" y="1417"/>
                  </a:cubicBezTo>
                  <a:cubicBezTo>
                    <a:pt x="596" y="1417"/>
                    <a:pt x="358" y="1179"/>
                    <a:pt x="358" y="881"/>
                  </a:cubicBezTo>
                  <a:cubicBezTo>
                    <a:pt x="358" y="584"/>
                    <a:pt x="596" y="345"/>
                    <a:pt x="894" y="345"/>
                  </a:cubicBezTo>
                  <a:close/>
                  <a:moveTo>
                    <a:pt x="894" y="0"/>
                  </a:moveTo>
                  <a:cubicBezTo>
                    <a:pt x="405" y="0"/>
                    <a:pt x="1" y="405"/>
                    <a:pt x="1" y="893"/>
                  </a:cubicBezTo>
                  <a:cubicBezTo>
                    <a:pt x="1" y="1381"/>
                    <a:pt x="405" y="1786"/>
                    <a:pt x="894" y="1786"/>
                  </a:cubicBezTo>
                  <a:cubicBezTo>
                    <a:pt x="1382" y="1786"/>
                    <a:pt x="1787" y="1381"/>
                    <a:pt x="1787" y="893"/>
                  </a:cubicBezTo>
                  <a:cubicBezTo>
                    <a:pt x="1775" y="405"/>
                    <a:pt x="1382" y="0"/>
                    <a:pt x="8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102" name="Google Shape;13102;p84"/>
          <p:cNvGrpSpPr/>
          <p:nvPr/>
        </p:nvGrpSpPr>
        <p:grpSpPr>
          <a:xfrm>
            <a:off x="5019314" y="3854243"/>
            <a:ext cx="297165" cy="460983"/>
            <a:chOff x="3764485" y="2890682"/>
            <a:chExt cx="222874" cy="345737"/>
          </a:xfrm>
          <a:solidFill>
            <a:srgbClr val="D2DE00"/>
          </a:solidFill>
        </p:grpSpPr>
        <p:sp>
          <p:nvSpPr>
            <p:cNvPr id="13103" name="Google Shape;13103;p84"/>
            <p:cNvSpPr/>
            <p:nvPr/>
          </p:nvSpPr>
          <p:spPr>
            <a:xfrm>
              <a:off x="3764485" y="2890682"/>
              <a:ext cx="222874" cy="345737"/>
            </a:xfrm>
            <a:custGeom>
              <a:avLst/>
              <a:gdLst/>
              <a:ahLst/>
              <a:cxnLst/>
              <a:rect l="l" t="t" r="r" b="b"/>
              <a:pathLst>
                <a:path w="7002" h="10862" extrusionOk="0">
                  <a:moveTo>
                    <a:pt x="3596" y="348"/>
                  </a:moveTo>
                  <a:lnTo>
                    <a:pt x="3727" y="396"/>
                  </a:lnTo>
                  <a:cubicBezTo>
                    <a:pt x="3882" y="467"/>
                    <a:pt x="4001" y="610"/>
                    <a:pt x="4073" y="801"/>
                  </a:cubicBezTo>
                  <a:cubicBezTo>
                    <a:pt x="3894" y="777"/>
                    <a:pt x="3739" y="753"/>
                    <a:pt x="3596" y="729"/>
                  </a:cubicBezTo>
                  <a:lnTo>
                    <a:pt x="3596" y="348"/>
                  </a:lnTo>
                  <a:close/>
                  <a:moveTo>
                    <a:pt x="6168" y="8504"/>
                  </a:moveTo>
                  <a:cubicBezTo>
                    <a:pt x="6275" y="8504"/>
                    <a:pt x="6347" y="8587"/>
                    <a:pt x="6347" y="8683"/>
                  </a:cubicBezTo>
                  <a:lnTo>
                    <a:pt x="6347" y="8861"/>
                  </a:lnTo>
                  <a:lnTo>
                    <a:pt x="6168" y="8861"/>
                  </a:lnTo>
                  <a:cubicBezTo>
                    <a:pt x="6085" y="8861"/>
                    <a:pt x="6001" y="8945"/>
                    <a:pt x="6001" y="9028"/>
                  </a:cubicBezTo>
                  <a:cubicBezTo>
                    <a:pt x="6001" y="9123"/>
                    <a:pt x="6085" y="9195"/>
                    <a:pt x="6168" y="9195"/>
                  </a:cubicBezTo>
                  <a:lnTo>
                    <a:pt x="6513" y="9195"/>
                  </a:lnTo>
                  <a:cubicBezTo>
                    <a:pt x="6621" y="9195"/>
                    <a:pt x="6692" y="9266"/>
                    <a:pt x="6692" y="9373"/>
                  </a:cubicBezTo>
                  <a:lnTo>
                    <a:pt x="6692" y="10397"/>
                  </a:lnTo>
                  <a:cubicBezTo>
                    <a:pt x="6680" y="10504"/>
                    <a:pt x="6597" y="10576"/>
                    <a:pt x="6501" y="10576"/>
                  </a:cubicBezTo>
                  <a:lnTo>
                    <a:pt x="1394" y="10576"/>
                  </a:lnTo>
                  <a:cubicBezTo>
                    <a:pt x="1287" y="10576"/>
                    <a:pt x="1215" y="10504"/>
                    <a:pt x="1215" y="10397"/>
                  </a:cubicBezTo>
                  <a:lnTo>
                    <a:pt x="1215" y="9373"/>
                  </a:lnTo>
                  <a:cubicBezTo>
                    <a:pt x="1215" y="9266"/>
                    <a:pt x="1287" y="9195"/>
                    <a:pt x="1394" y="9195"/>
                  </a:cubicBezTo>
                  <a:lnTo>
                    <a:pt x="5489" y="9195"/>
                  </a:lnTo>
                  <a:cubicBezTo>
                    <a:pt x="5573" y="9195"/>
                    <a:pt x="5644" y="9123"/>
                    <a:pt x="5644" y="9028"/>
                  </a:cubicBezTo>
                  <a:cubicBezTo>
                    <a:pt x="5644" y="8945"/>
                    <a:pt x="5573" y="8861"/>
                    <a:pt x="5489" y="8861"/>
                  </a:cubicBezTo>
                  <a:lnTo>
                    <a:pt x="1560" y="8861"/>
                  </a:lnTo>
                  <a:lnTo>
                    <a:pt x="1560" y="8683"/>
                  </a:lnTo>
                  <a:cubicBezTo>
                    <a:pt x="1560" y="8587"/>
                    <a:pt x="1632" y="8504"/>
                    <a:pt x="1739" y="8504"/>
                  </a:cubicBezTo>
                  <a:close/>
                  <a:moveTo>
                    <a:pt x="3471" y="1"/>
                  </a:moveTo>
                  <a:cubicBezTo>
                    <a:pt x="3436" y="1"/>
                    <a:pt x="3413" y="3"/>
                    <a:pt x="3406" y="3"/>
                  </a:cubicBezTo>
                  <a:cubicBezTo>
                    <a:pt x="3311" y="3"/>
                    <a:pt x="3251" y="74"/>
                    <a:pt x="3251" y="158"/>
                  </a:cubicBezTo>
                  <a:lnTo>
                    <a:pt x="3251" y="682"/>
                  </a:lnTo>
                  <a:cubicBezTo>
                    <a:pt x="3184" y="678"/>
                    <a:pt x="3123" y="676"/>
                    <a:pt x="3071" y="676"/>
                  </a:cubicBezTo>
                  <a:cubicBezTo>
                    <a:pt x="2968" y="676"/>
                    <a:pt x="2902" y="682"/>
                    <a:pt x="2894" y="682"/>
                  </a:cubicBezTo>
                  <a:cubicBezTo>
                    <a:pt x="2811" y="682"/>
                    <a:pt x="2751" y="753"/>
                    <a:pt x="2751" y="848"/>
                  </a:cubicBezTo>
                  <a:cubicBezTo>
                    <a:pt x="2751" y="932"/>
                    <a:pt x="2822" y="991"/>
                    <a:pt x="2906" y="991"/>
                  </a:cubicBezTo>
                  <a:cubicBezTo>
                    <a:pt x="2909" y="991"/>
                    <a:pt x="2939" y="990"/>
                    <a:pt x="2991" y="990"/>
                  </a:cubicBezTo>
                  <a:cubicBezTo>
                    <a:pt x="3356" y="990"/>
                    <a:pt x="4811" y="1045"/>
                    <a:pt x="5728" y="1920"/>
                  </a:cubicBezTo>
                  <a:cubicBezTo>
                    <a:pt x="6228" y="2408"/>
                    <a:pt x="6501" y="3063"/>
                    <a:pt x="6501" y="3896"/>
                  </a:cubicBezTo>
                  <a:cubicBezTo>
                    <a:pt x="6501" y="4789"/>
                    <a:pt x="6299" y="5361"/>
                    <a:pt x="6097" y="5968"/>
                  </a:cubicBezTo>
                  <a:cubicBezTo>
                    <a:pt x="5882" y="6575"/>
                    <a:pt x="5668" y="7194"/>
                    <a:pt x="5644" y="8171"/>
                  </a:cubicBezTo>
                  <a:lnTo>
                    <a:pt x="1989" y="8171"/>
                  </a:lnTo>
                  <a:cubicBezTo>
                    <a:pt x="1941" y="8075"/>
                    <a:pt x="1882" y="7909"/>
                    <a:pt x="1882" y="7647"/>
                  </a:cubicBezTo>
                  <a:cubicBezTo>
                    <a:pt x="1882" y="7230"/>
                    <a:pt x="2132" y="6266"/>
                    <a:pt x="3882" y="4515"/>
                  </a:cubicBezTo>
                  <a:cubicBezTo>
                    <a:pt x="3918" y="4480"/>
                    <a:pt x="3942" y="4385"/>
                    <a:pt x="3906" y="4325"/>
                  </a:cubicBezTo>
                  <a:cubicBezTo>
                    <a:pt x="3886" y="4275"/>
                    <a:pt x="3825" y="4251"/>
                    <a:pt x="3764" y="4251"/>
                  </a:cubicBezTo>
                  <a:cubicBezTo>
                    <a:pt x="3751" y="4251"/>
                    <a:pt x="3739" y="4252"/>
                    <a:pt x="3727" y="4254"/>
                  </a:cubicBezTo>
                  <a:cubicBezTo>
                    <a:pt x="3727" y="4254"/>
                    <a:pt x="3635" y="4276"/>
                    <a:pt x="3486" y="4276"/>
                  </a:cubicBezTo>
                  <a:cubicBezTo>
                    <a:pt x="3292" y="4276"/>
                    <a:pt x="3001" y="4238"/>
                    <a:pt x="2691" y="4063"/>
                  </a:cubicBezTo>
                  <a:cubicBezTo>
                    <a:pt x="2620" y="4020"/>
                    <a:pt x="2540" y="4000"/>
                    <a:pt x="2460" y="4000"/>
                  </a:cubicBezTo>
                  <a:cubicBezTo>
                    <a:pt x="2341" y="4000"/>
                    <a:pt x="2220" y="4044"/>
                    <a:pt x="2120" y="4123"/>
                  </a:cubicBezTo>
                  <a:cubicBezTo>
                    <a:pt x="1924" y="4281"/>
                    <a:pt x="1552" y="4499"/>
                    <a:pt x="998" y="4499"/>
                  </a:cubicBezTo>
                  <a:cubicBezTo>
                    <a:pt x="846" y="4499"/>
                    <a:pt x="680" y="4482"/>
                    <a:pt x="501" y="4444"/>
                  </a:cubicBezTo>
                  <a:lnTo>
                    <a:pt x="370" y="3777"/>
                  </a:lnTo>
                  <a:lnTo>
                    <a:pt x="2001" y="2146"/>
                  </a:lnTo>
                  <a:cubicBezTo>
                    <a:pt x="2037" y="2110"/>
                    <a:pt x="2049" y="2063"/>
                    <a:pt x="2049" y="2027"/>
                  </a:cubicBezTo>
                  <a:lnTo>
                    <a:pt x="2049" y="1813"/>
                  </a:lnTo>
                  <a:cubicBezTo>
                    <a:pt x="2049" y="1729"/>
                    <a:pt x="2120" y="1634"/>
                    <a:pt x="2215" y="1634"/>
                  </a:cubicBezTo>
                  <a:cubicBezTo>
                    <a:pt x="2327" y="1626"/>
                    <a:pt x="2501" y="1615"/>
                    <a:pt x="2715" y="1615"/>
                  </a:cubicBezTo>
                  <a:cubicBezTo>
                    <a:pt x="3115" y="1615"/>
                    <a:pt x="3656" y="1654"/>
                    <a:pt x="4192" y="1825"/>
                  </a:cubicBezTo>
                  <a:cubicBezTo>
                    <a:pt x="4211" y="1833"/>
                    <a:pt x="4231" y="1837"/>
                    <a:pt x="4250" y="1837"/>
                  </a:cubicBezTo>
                  <a:cubicBezTo>
                    <a:pt x="4314" y="1837"/>
                    <a:pt x="4373" y="1794"/>
                    <a:pt x="4382" y="1729"/>
                  </a:cubicBezTo>
                  <a:cubicBezTo>
                    <a:pt x="4418" y="1634"/>
                    <a:pt x="4370" y="1539"/>
                    <a:pt x="4275" y="1527"/>
                  </a:cubicBezTo>
                  <a:cubicBezTo>
                    <a:pt x="3701" y="1346"/>
                    <a:pt x="3117" y="1300"/>
                    <a:pt x="2687" y="1300"/>
                  </a:cubicBezTo>
                  <a:cubicBezTo>
                    <a:pt x="2465" y="1300"/>
                    <a:pt x="2285" y="1312"/>
                    <a:pt x="2168" y="1325"/>
                  </a:cubicBezTo>
                  <a:cubicBezTo>
                    <a:pt x="1906" y="1348"/>
                    <a:pt x="1715" y="1563"/>
                    <a:pt x="1715" y="1813"/>
                  </a:cubicBezTo>
                  <a:lnTo>
                    <a:pt x="1715" y="1968"/>
                  </a:lnTo>
                  <a:lnTo>
                    <a:pt x="60" y="3611"/>
                  </a:lnTo>
                  <a:cubicBezTo>
                    <a:pt x="24" y="3658"/>
                    <a:pt x="1" y="3706"/>
                    <a:pt x="24" y="3765"/>
                  </a:cubicBezTo>
                  <a:lnTo>
                    <a:pt x="179" y="4611"/>
                  </a:lnTo>
                  <a:cubicBezTo>
                    <a:pt x="203" y="4670"/>
                    <a:pt x="239" y="4718"/>
                    <a:pt x="298" y="4730"/>
                  </a:cubicBezTo>
                  <a:cubicBezTo>
                    <a:pt x="542" y="4788"/>
                    <a:pt x="764" y="4813"/>
                    <a:pt x="967" y="4813"/>
                  </a:cubicBezTo>
                  <a:cubicBezTo>
                    <a:pt x="1627" y="4813"/>
                    <a:pt x="2071" y="4552"/>
                    <a:pt x="2299" y="4361"/>
                  </a:cubicBezTo>
                  <a:cubicBezTo>
                    <a:pt x="2338" y="4329"/>
                    <a:pt x="2389" y="4313"/>
                    <a:pt x="2435" y="4313"/>
                  </a:cubicBezTo>
                  <a:cubicBezTo>
                    <a:pt x="2459" y="4313"/>
                    <a:pt x="2481" y="4317"/>
                    <a:pt x="2501" y="4325"/>
                  </a:cubicBezTo>
                  <a:cubicBezTo>
                    <a:pt x="2822" y="4504"/>
                    <a:pt x="3120" y="4563"/>
                    <a:pt x="3334" y="4587"/>
                  </a:cubicBezTo>
                  <a:cubicBezTo>
                    <a:pt x="1846" y="6135"/>
                    <a:pt x="1537" y="7099"/>
                    <a:pt x="1537" y="7635"/>
                  </a:cubicBezTo>
                  <a:cubicBezTo>
                    <a:pt x="1537" y="7861"/>
                    <a:pt x="1584" y="8040"/>
                    <a:pt x="1608" y="8159"/>
                  </a:cubicBezTo>
                  <a:cubicBezTo>
                    <a:pt x="1370" y="8195"/>
                    <a:pt x="1191" y="8397"/>
                    <a:pt x="1191" y="8647"/>
                  </a:cubicBezTo>
                  <a:lnTo>
                    <a:pt x="1191" y="8849"/>
                  </a:lnTo>
                  <a:cubicBezTo>
                    <a:pt x="1001" y="8909"/>
                    <a:pt x="858" y="9111"/>
                    <a:pt x="858" y="9326"/>
                  </a:cubicBezTo>
                  <a:lnTo>
                    <a:pt x="858" y="10361"/>
                  </a:lnTo>
                  <a:cubicBezTo>
                    <a:pt x="858" y="10635"/>
                    <a:pt x="1072" y="10861"/>
                    <a:pt x="1358" y="10861"/>
                  </a:cubicBezTo>
                  <a:lnTo>
                    <a:pt x="6501" y="10861"/>
                  </a:lnTo>
                  <a:cubicBezTo>
                    <a:pt x="6775" y="10861"/>
                    <a:pt x="7002" y="10635"/>
                    <a:pt x="7002" y="10361"/>
                  </a:cubicBezTo>
                  <a:lnTo>
                    <a:pt x="7002" y="9326"/>
                  </a:lnTo>
                  <a:cubicBezTo>
                    <a:pt x="7002" y="9171"/>
                    <a:pt x="6859" y="8968"/>
                    <a:pt x="6656" y="8897"/>
                  </a:cubicBezTo>
                  <a:lnTo>
                    <a:pt x="6656" y="8695"/>
                  </a:lnTo>
                  <a:cubicBezTo>
                    <a:pt x="6656" y="8409"/>
                    <a:pt x="6442" y="8183"/>
                    <a:pt x="6156" y="8183"/>
                  </a:cubicBezTo>
                  <a:lnTo>
                    <a:pt x="5978" y="8183"/>
                  </a:lnTo>
                  <a:cubicBezTo>
                    <a:pt x="5990" y="7266"/>
                    <a:pt x="6204" y="6671"/>
                    <a:pt x="6406" y="6087"/>
                  </a:cubicBezTo>
                  <a:cubicBezTo>
                    <a:pt x="6621" y="5492"/>
                    <a:pt x="6823" y="4861"/>
                    <a:pt x="6823" y="3908"/>
                  </a:cubicBezTo>
                  <a:cubicBezTo>
                    <a:pt x="6823" y="2991"/>
                    <a:pt x="6525" y="2241"/>
                    <a:pt x="5966" y="1694"/>
                  </a:cubicBezTo>
                  <a:cubicBezTo>
                    <a:pt x="5501" y="1265"/>
                    <a:pt x="4930" y="1015"/>
                    <a:pt x="4418" y="860"/>
                  </a:cubicBezTo>
                  <a:cubicBezTo>
                    <a:pt x="4311" y="396"/>
                    <a:pt x="4061" y="182"/>
                    <a:pt x="3846" y="86"/>
                  </a:cubicBezTo>
                  <a:cubicBezTo>
                    <a:pt x="3690" y="12"/>
                    <a:pt x="3550" y="1"/>
                    <a:pt x="347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04" name="Google Shape;13104;p84"/>
            <p:cNvSpPr/>
            <p:nvPr/>
          </p:nvSpPr>
          <p:spPr>
            <a:xfrm>
              <a:off x="3913799" y="2948231"/>
              <a:ext cx="20499" cy="14960"/>
            </a:xfrm>
            <a:custGeom>
              <a:avLst/>
              <a:gdLst/>
              <a:ahLst/>
              <a:cxnLst/>
              <a:rect l="l" t="t" r="r" b="b"/>
              <a:pathLst>
                <a:path w="644" h="470" extrusionOk="0">
                  <a:moveTo>
                    <a:pt x="184" y="0"/>
                  </a:moveTo>
                  <a:cubicBezTo>
                    <a:pt x="126" y="0"/>
                    <a:pt x="73" y="27"/>
                    <a:pt x="48" y="76"/>
                  </a:cubicBezTo>
                  <a:cubicBezTo>
                    <a:pt x="1" y="148"/>
                    <a:pt x="36" y="255"/>
                    <a:pt x="108" y="291"/>
                  </a:cubicBezTo>
                  <a:cubicBezTo>
                    <a:pt x="203" y="326"/>
                    <a:pt x="286" y="386"/>
                    <a:pt x="358" y="433"/>
                  </a:cubicBezTo>
                  <a:cubicBezTo>
                    <a:pt x="394" y="445"/>
                    <a:pt x="417" y="469"/>
                    <a:pt x="453" y="469"/>
                  </a:cubicBezTo>
                  <a:cubicBezTo>
                    <a:pt x="501" y="469"/>
                    <a:pt x="560" y="433"/>
                    <a:pt x="584" y="386"/>
                  </a:cubicBezTo>
                  <a:cubicBezTo>
                    <a:pt x="644" y="326"/>
                    <a:pt x="620" y="231"/>
                    <a:pt x="537" y="183"/>
                  </a:cubicBezTo>
                  <a:cubicBezTo>
                    <a:pt x="453" y="124"/>
                    <a:pt x="358" y="64"/>
                    <a:pt x="263" y="17"/>
                  </a:cubicBezTo>
                  <a:cubicBezTo>
                    <a:pt x="237" y="6"/>
                    <a:pt x="210" y="0"/>
                    <a:pt x="1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05" name="Google Shape;13105;p84"/>
            <p:cNvSpPr/>
            <p:nvPr/>
          </p:nvSpPr>
          <p:spPr>
            <a:xfrm>
              <a:off x="3841418" y="2956315"/>
              <a:ext cx="10631" cy="15947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34"/>
                  </a:lnTo>
                  <a:cubicBezTo>
                    <a:pt x="1" y="418"/>
                    <a:pt x="72" y="501"/>
                    <a:pt x="167" y="501"/>
                  </a:cubicBezTo>
                  <a:cubicBezTo>
                    <a:pt x="251" y="501"/>
                    <a:pt x="334" y="418"/>
                    <a:pt x="334" y="334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106" name="Google Shape;13106;p84"/>
          <p:cNvGrpSpPr/>
          <p:nvPr/>
        </p:nvGrpSpPr>
        <p:grpSpPr>
          <a:xfrm>
            <a:off x="2984822" y="3877508"/>
            <a:ext cx="563461" cy="413843"/>
            <a:chOff x="2278533" y="2937377"/>
            <a:chExt cx="346788" cy="254704"/>
          </a:xfrm>
          <a:solidFill>
            <a:srgbClr val="D2DE00"/>
          </a:solidFill>
        </p:grpSpPr>
        <p:sp>
          <p:nvSpPr>
            <p:cNvPr id="13107" name="Google Shape;13107;p84"/>
            <p:cNvSpPr/>
            <p:nvPr/>
          </p:nvSpPr>
          <p:spPr>
            <a:xfrm>
              <a:off x="2317557" y="2958607"/>
              <a:ext cx="270619" cy="184200"/>
            </a:xfrm>
            <a:custGeom>
              <a:avLst/>
              <a:gdLst/>
              <a:ahLst/>
              <a:cxnLst/>
              <a:rect l="l" t="t" r="r" b="b"/>
              <a:pathLst>
                <a:path w="8502" h="5787" extrusionOk="0">
                  <a:moveTo>
                    <a:pt x="2691" y="1179"/>
                  </a:moveTo>
                  <a:cubicBezTo>
                    <a:pt x="2882" y="1179"/>
                    <a:pt x="3049" y="1346"/>
                    <a:pt x="3049" y="1536"/>
                  </a:cubicBezTo>
                  <a:lnTo>
                    <a:pt x="3049" y="1881"/>
                  </a:lnTo>
                  <a:cubicBezTo>
                    <a:pt x="3049" y="2167"/>
                    <a:pt x="2810" y="2405"/>
                    <a:pt x="2525" y="2405"/>
                  </a:cubicBezTo>
                  <a:cubicBezTo>
                    <a:pt x="2227" y="2405"/>
                    <a:pt x="1989" y="2167"/>
                    <a:pt x="1989" y="1881"/>
                  </a:cubicBezTo>
                  <a:lnTo>
                    <a:pt x="1989" y="1536"/>
                  </a:lnTo>
                  <a:cubicBezTo>
                    <a:pt x="1989" y="1346"/>
                    <a:pt x="2156" y="1179"/>
                    <a:pt x="2346" y="1179"/>
                  </a:cubicBezTo>
                  <a:close/>
                  <a:moveTo>
                    <a:pt x="6787" y="1036"/>
                  </a:moveTo>
                  <a:cubicBezTo>
                    <a:pt x="6894" y="1036"/>
                    <a:pt x="6966" y="1108"/>
                    <a:pt x="6966" y="1215"/>
                  </a:cubicBezTo>
                  <a:lnTo>
                    <a:pt x="6966" y="1715"/>
                  </a:lnTo>
                  <a:cubicBezTo>
                    <a:pt x="6966" y="1774"/>
                    <a:pt x="6930" y="1834"/>
                    <a:pt x="6871" y="1870"/>
                  </a:cubicBezTo>
                  <a:cubicBezTo>
                    <a:pt x="6835" y="1893"/>
                    <a:pt x="6799" y="1941"/>
                    <a:pt x="6799" y="2000"/>
                  </a:cubicBezTo>
                  <a:lnTo>
                    <a:pt x="6799" y="2251"/>
                  </a:lnTo>
                  <a:cubicBezTo>
                    <a:pt x="6799" y="2334"/>
                    <a:pt x="6847" y="2381"/>
                    <a:pt x="6918" y="2405"/>
                  </a:cubicBezTo>
                  <a:lnTo>
                    <a:pt x="7335" y="2512"/>
                  </a:lnTo>
                  <a:cubicBezTo>
                    <a:pt x="7406" y="2524"/>
                    <a:pt x="7466" y="2596"/>
                    <a:pt x="7466" y="2691"/>
                  </a:cubicBezTo>
                  <a:lnTo>
                    <a:pt x="7466" y="2727"/>
                  </a:lnTo>
                  <a:lnTo>
                    <a:pt x="5739" y="2727"/>
                  </a:lnTo>
                  <a:lnTo>
                    <a:pt x="5739" y="2691"/>
                  </a:lnTo>
                  <a:cubicBezTo>
                    <a:pt x="5739" y="2596"/>
                    <a:pt x="5799" y="2536"/>
                    <a:pt x="5870" y="2512"/>
                  </a:cubicBezTo>
                  <a:lnTo>
                    <a:pt x="6287" y="2405"/>
                  </a:lnTo>
                  <a:cubicBezTo>
                    <a:pt x="6370" y="2381"/>
                    <a:pt x="6406" y="2334"/>
                    <a:pt x="6406" y="2251"/>
                  </a:cubicBezTo>
                  <a:lnTo>
                    <a:pt x="6406" y="2000"/>
                  </a:lnTo>
                  <a:cubicBezTo>
                    <a:pt x="6430" y="1941"/>
                    <a:pt x="6394" y="1893"/>
                    <a:pt x="6359" y="1870"/>
                  </a:cubicBezTo>
                  <a:cubicBezTo>
                    <a:pt x="6299" y="1834"/>
                    <a:pt x="6263" y="1774"/>
                    <a:pt x="6263" y="1715"/>
                  </a:cubicBezTo>
                  <a:lnTo>
                    <a:pt x="6263" y="1215"/>
                  </a:lnTo>
                  <a:cubicBezTo>
                    <a:pt x="6263" y="1108"/>
                    <a:pt x="6335" y="1036"/>
                    <a:pt x="6442" y="1036"/>
                  </a:cubicBezTo>
                  <a:close/>
                  <a:moveTo>
                    <a:pt x="8144" y="334"/>
                  </a:moveTo>
                  <a:lnTo>
                    <a:pt x="8144" y="2751"/>
                  </a:lnTo>
                  <a:lnTo>
                    <a:pt x="7787" y="2751"/>
                  </a:lnTo>
                  <a:lnTo>
                    <a:pt x="7787" y="2703"/>
                  </a:lnTo>
                  <a:cubicBezTo>
                    <a:pt x="7787" y="2477"/>
                    <a:pt x="7633" y="2274"/>
                    <a:pt x="7406" y="2215"/>
                  </a:cubicBezTo>
                  <a:lnTo>
                    <a:pt x="7109" y="2131"/>
                  </a:lnTo>
                  <a:lnTo>
                    <a:pt x="7109" y="2096"/>
                  </a:lnTo>
                  <a:cubicBezTo>
                    <a:pt x="7216" y="2000"/>
                    <a:pt x="7275" y="1870"/>
                    <a:pt x="7275" y="1715"/>
                  </a:cubicBezTo>
                  <a:lnTo>
                    <a:pt x="7275" y="1215"/>
                  </a:lnTo>
                  <a:cubicBezTo>
                    <a:pt x="7275" y="929"/>
                    <a:pt x="7049" y="703"/>
                    <a:pt x="6775" y="703"/>
                  </a:cubicBezTo>
                  <a:lnTo>
                    <a:pt x="6430" y="703"/>
                  </a:lnTo>
                  <a:cubicBezTo>
                    <a:pt x="6144" y="703"/>
                    <a:pt x="5918" y="929"/>
                    <a:pt x="5918" y="1215"/>
                  </a:cubicBezTo>
                  <a:lnTo>
                    <a:pt x="5918" y="1715"/>
                  </a:lnTo>
                  <a:cubicBezTo>
                    <a:pt x="5918" y="1870"/>
                    <a:pt x="5978" y="2000"/>
                    <a:pt x="6085" y="2096"/>
                  </a:cubicBezTo>
                  <a:lnTo>
                    <a:pt x="6085" y="2131"/>
                  </a:lnTo>
                  <a:lnTo>
                    <a:pt x="5787" y="2215"/>
                  </a:lnTo>
                  <a:cubicBezTo>
                    <a:pt x="5561" y="2274"/>
                    <a:pt x="5418" y="2465"/>
                    <a:pt x="5418" y="2703"/>
                  </a:cubicBezTo>
                  <a:lnTo>
                    <a:pt x="5418" y="2751"/>
                  </a:lnTo>
                  <a:lnTo>
                    <a:pt x="5061" y="2751"/>
                  </a:lnTo>
                  <a:lnTo>
                    <a:pt x="5061" y="334"/>
                  </a:lnTo>
                  <a:close/>
                  <a:moveTo>
                    <a:pt x="2691" y="2715"/>
                  </a:moveTo>
                  <a:lnTo>
                    <a:pt x="2691" y="2786"/>
                  </a:lnTo>
                  <a:cubicBezTo>
                    <a:pt x="2703" y="2846"/>
                    <a:pt x="2727" y="2905"/>
                    <a:pt x="2751" y="2965"/>
                  </a:cubicBezTo>
                  <a:lnTo>
                    <a:pt x="2525" y="3191"/>
                  </a:lnTo>
                  <a:lnTo>
                    <a:pt x="2513" y="3191"/>
                  </a:lnTo>
                  <a:lnTo>
                    <a:pt x="2287" y="2965"/>
                  </a:lnTo>
                  <a:cubicBezTo>
                    <a:pt x="2322" y="2929"/>
                    <a:pt x="2334" y="2870"/>
                    <a:pt x="2334" y="2810"/>
                  </a:cubicBezTo>
                  <a:lnTo>
                    <a:pt x="2334" y="2715"/>
                  </a:lnTo>
                  <a:close/>
                  <a:moveTo>
                    <a:pt x="3037" y="3143"/>
                  </a:moveTo>
                  <a:lnTo>
                    <a:pt x="3346" y="3263"/>
                  </a:lnTo>
                  <a:cubicBezTo>
                    <a:pt x="3477" y="3310"/>
                    <a:pt x="3572" y="3441"/>
                    <a:pt x="3572" y="3596"/>
                  </a:cubicBezTo>
                  <a:lnTo>
                    <a:pt x="3572" y="4608"/>
                  </a:lnTo>
                  <a:cubicBezTo>
                    <a:pt x="3572" y="4715"/>
                    <a:pt x="3501" y="4787"/>
                    <a:pt x="3394" y="4787"/>
                  </a:cubicBezTo>
                  <a:lnTo>
                    <a:pt x="2691" y="4787"/>
                  </a:lnTo>
                  <a:lnTo>
                    <a:pt x="2691" y="4596"/>
                  </a:lnTo>
                  <a:lnTo>
                    <a:pt x="3049" y="4596"/>
                  </a:lnTo>
                  <a:cubicBezTo>
                    <a:pt x="3144" y="4596"/>
                    <a:pt x="3215" y="4513"/>
                    <a:pt x="3215" y="4429"/>
                  </a:cubicBezTo>
                  <a:lnTo>
                    <a:pt x="3215" y="3917"/>
                  </a:lnTo>
                  <a:cubicBezTo>
                    <a:pt x="3215" y="3834"/>
                    <a:pt x="3144" y="3763"/>
                    <a:pt x="3049" y="3763"/>
                  </a:cubicBezTo>
                  <a:cubicBezTo>
                    <a:pt x="2965" y="3763"/>
                    <a:pt x="2882" y="3834"/>
                    <a:pt x="2882" y="3917"/>
                  </a:cubicBezTo>
                  <a:lnTo>
                    <a:pt x="2882" y="4275"/>
                  </a:lnTo>
                  <a:lnTo>
                    <a:pt x="2191" y="4275"/>
                  </a:lnTo>
                  <a:lnTo>
                    <a:pt x="2191" y="3917"/>
                  </a:lnTo>
                  <a:cubicBezTo>
                    <a:pt x="2191" y="3834"/>
                    <a:pt x="2108" y="3763"/>
                    <a:pt x="2025" y="3763"/>
                  </a:cubicBezTo>
                  <a:cubicBezTo>
                    <a:pt x="1929" y="3763"/>
                    <a:pt x="1858" y="3834"/>
                    <a:pt x="1858" y="3917"/>
                  </a:cubicBezTo>
                  <a:lnTo>
                    <a:pt x="1858" y="4429"/>
                  </a:lnTo>
                  <a:cubicBezTo>
                    <a:pt x="1858" y="4513"/>
                    <a:pt x="1929" y="4596"/>
                    <a:pt x="2025" y="4596"/>
                  </a:cubicBezTo>
                  <a:lnTo>
                    <a:pt x="2382" y="4596"/>
                  </a:lnTo>
                  <a:lnTo>
                    <a:pt x="2382" y="4787"/>
                  </a:lnTo>
                  <a:lnTo>
                    <a:pt x="1679" y="4787"/>
                  </a:lnTo>
                  <a:cubicBezTo>
                    <a:pt x="1572" y="4787"/>
                    <a:pt x="1501" y="4715"/>
                    <a:pt x="1501" y="4608"/>
                  </a:cubicBezTo>
                  <a:lnTo>
                    <a:pt x="1501" y="3596"/>
                  </a:lnTo>
                  <a:lnTo>
                    <a:pt x="1489" y="3596"/>
                  </a:lnTo>
                  <a:cubicBezTo>
                    <a:pt x="1489" y="3441"/>
                    <a:pt x="1572" y="3310"/>
                    <a:pt x="1715" y="3263"/>
                  </a:cubicBezTo>
                  <a:lnTo>
                    <a:pt x="2025" y="3143"/>
                  </a:lnTo>
                  <a:lnTo>
                    <a:pt x="2287" y="3417"/>
                  </a:lnTo>
                  <a:cubicBezTo>
                    <a:pt x="2346" y="3477"/>
                    <a:pt x="2441" y="3501"/>
                    <a:pt x="2525" y="3501"/>
                  </a:cubicBezTo>
                  <a:cubicBezTo>
                    <a:pt x="2620" y="3501"/>
                    <a:pt x="2691" y="3477"/>
                    <a:pt x="2763" y="3417"/>
                  </a:cubicBezTo>
                  <a:lnTo>
                    <a:pt x="3037" y="3143"/>
                  </a:lnTo>
                  <a:close/>
                  <a:moveTo>
                    <a:pt x="4727" y="4763"/>
                  </a:moveTo>
                  <a:lnTo>
                    <a:pt x="4727" y="5465"/>
                  </a:lnTo>
                  <a:lnTo>
                    <a:pt x="298" y="5465"/>
                  </a:lnTo>
                  <a:lnTo>
                    <a:pt x="298" y="4763"/>
                  </a:lnTo>
                  <a:lnTo>
                    <a:pt x="1191" y="4763"/>
                  </a:lnTo>
                  <a:cubicBezTo>
                    <a:pt x="1251" y="4965"/>
                    <a:pt x="1441" y="5108"/>
                    <a:pt x="1667" y="5108"/>
                  </a:cubicBezTo>
                  <a:lnTo>
                    <a:pt x="3358" y="5108"/>
                  </a:lnTo>
                  <a:cubicBezTo>
                    <a:pt x="3584" y="5108"/>
                    <a:pt x="3763" y="4965"/>
                    <a:pt x="3834" y="4763"/>
                  </a:cubicBezTo>
                  <a:close/>
                  <a:moveTo>
                    <a:pt x="6763" y="3775"/>
                  </a:moveTo>
                  <a:cubicBezTo>
                    <a:pt x="6871" y="3775"/>
                    <a:pt x="6942" y="3846"/>
                    <a:pt x="6942" y="3953"/>
                  </a:cubicBezTo>
                  <a:lnTo>
                    <a:pt x="6942" y="4453"/>
                  </a:lnTo>
                  <a:cubicBezTo>
                    <a:pt x="6942" y="4513"/>
                    <a:pt x="6918" y="4572"/>
                    <a:pt x="6859" y="4608"/>
                  </a:cubicBezTo>
                  <a:cubicBezTo>
                    <a:pt x="6811" y="4632"/>
                    <a:pt x="6787" y="4679"/>
                    <a:pt x="6787" y="4739"/>
                  </a:cubicBezTo>
                  <a:lnTo>
                    <a:pt x="6787" y="4989"/>
                  </a:lnTo>
                  <a:cubicBezTo>
                    <a:pt x="6787" y="5060"/>
                    <a:pt x="6823" y="5120"/>
                    <a:pt x="6906" y="5144"/>
                  </a:cubicBezTo>
                  <a:lnTo>
                    <a:pt x="7323" y="5251"/>
                  </a:lnTo>
                  <a:cubicBezTo>
                    <a:pt x="7394" y="5263"/>
                    <a:pt x="7454" y="5334"/>
                    <a:pt x="7454" y="5429"/>
                  </a:cubicBezTo>
                  <a:lnTo>
                    <a:pt x="7454" y="5465"/>
                  </a:lnTo>
                  <a:lnTo>
                    <a:pt x="5739" y="5465"/>
                  </a:lnTo>
                  <a:lnTo>
                    <a:pt x="5739" y="5429"/>
                  </a:lnTo>
                  <a:cubicBezTo>
                    <a:pt x="5739" y="5334"/>
                    <a:pt x="5799" y="5275"/>
                    <a:pt x="5882" y="5251"/>
                  </a:cubicBezTo>
                  <a:lnTo>
                    <a:pt x="6287" y="5144"/>
                  </a:lnTo>
                  <a:cubicBezTo>
                    <a:pt x="6370" y="5120"/>
                    <a:pt x="6406" y="5060"/>
                    <a:pt x="6406" y="4989"/>
                  </a:cubicBezTo>
                  <a:lnTo>
                    <a:pt x="6406" y="4739"/>
                  </a:lnTo>
                  <a:cubicBezTo>
                    <a:pt x="6406" y="4679"/>
                    <a:pt x="6382" y="4632"/>
                    <a:pt x="6335" y="4608"/>
                  </a:cubicBezTo>
                  <a:cubicBezTo>
                    <a:pt x="6275" y="4572"/>
                    <a:pt x="6251" y="4513"/>
                    <a:pt x="6251" y="4453"/>
                  </a:cubicBezTo>
                  <a:lnTo>
                    <a:pt x="6251" y="3953"/>
                  </a:lnTo>
                  <a:cubicBezTo>
                    <a:pt x="6251" y="3846"/>
                    <a:pt x="6323" y="3775"/>
                    <a:pt x="6430" y="3775"/>
                  </a:cubicBezTo>
                  <a:close/>
                  <a:moveTo>
                    <a:pt x="8156" y="3060"/>
                  </a:moveTo>
                  <a:lnTo>
                    <a:pt x="8156" y="5465"/>
                  </a:lnTo>
                  <a:lnTo>
                    <a:pt x="7799" y="5465"/>
                  </a:lnTo>
                  <a:lnTo>
                    <a:pt x="7799" y="5429"/>
                  </a:lnTo>
                  <a:cubicBezTo>
                    <a:pt x="7799" y="5203"/>
                    <a:pt x="7644" y="4989"/>
                    <a:pt x="7430" y="4929"/>
                  </a:cubicBezTo>
                  <a:lnTo>
                    <a:pt x="7132" y="4858"/>
                  </a:lnTo>
                  <a:lnTo>
                    <a:pt x="7132" y="4810"/>
                  </a:lnTo>
                  <a:cubicBezTo>
                    <a:pt x="7228" y="4727"/>
                    <a:pt x="7287" y="4596"/>
                    <a:pt x="7287" y="4441"/>
                  </a:cubicBezTo>
                  <a:lnTo>
                    <a:pt x="7287" y="3941"/>
                  </a:lnTo>
                  <a:cubicBezTo>
                    <a:pt x="7287" y="3655"/>
                    <a:pt x="7073" y="3429"/>
                    <a:pt x="6787" y="3429"/>
                  </a:cubicBezTo>
                  <a:lnTo>
                    <a:pt x="6442" y="3429"/>
                  </a:lnTo>
                  <a:cubicBezTo>
                    <a:pt x="6156" y="3429"/>
                    <a:pt x="5942" y="3655"/>
                    <a:pt x="5942" y="3941"/>
                  </a:cubicBezTo>
                  <a:lnTo>
                    <a:pt x="5942" y="4441"/>
                  </a:lnTo>
                  <a:cubicBezTo>
                    <a:pt x="5942" y="4596"/>
                    <a:pt x="6001" y="4727"/>
                    <a:pt x="6097" y="4810"/>
                  </a:cubicBezTo>
                  <a:lnTo>
                    <a:pt x="6097" y="4858"/>
                  </a:lnTo>
                  <a:lnTo>
                    <a:pt x="5799" y="4929"/>
                  </a:lnTo>
                  <a:cubicBezTo>
                    <a:pt x="5585" y="4989"/>
                    <a:pt x="5430" y="5191"/>
                    <a:pt x="5430" y="5429"/>
                  </a:cubicBezTo>
                  <a:lnTo>
                    <a:pt x="5430" y="5465"/>
                  </a:lnTo>
                  <a:lnTo>
                    <a:pt x="5073" y="5465"/>
                  </a:lnTo>
                  <a:lnTo>
                    <a:pt x="5073" y="3060"/>
                  </a:lnTo>
                  <a:close/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5620"/>
                  </a:lnTo>
                  <a:cubicBezTo>
                    <a:pt x="1" y="5703"/>
                    <a:pt x="72" y="5787"/>
                    <a:pt x="167" y="5787"/>
                  </a:cubicBezTo>
                  <a:lnTo>
                    <a:pt x="8335" y="5787"/>
                  </a:lnTo>
                  <a:cubicBezTo>
                    <a:pt x="8418" y="5787"/>
                    <a:pt x="8502" y="5703"/>
                    <a:pt x="8502" y="5620"/>
                  </a:cubicBezTo>
                  <a:lnTo>
                    <a:pt x="8502" y="167"/>
                  </a:lnTo>
                  <a:cubicBezTo>
                    <a:pt x="8466" y="84"/>
                    <a:pt x="8395" y="24"/>
                    <a:pt x="8311" y="24"/>
                  </a:cubicBezTo>
                  <a:lnTo>
                    <a:pt x="1334" y="24"/>
                  </a:lnTo>
                  <a:cubicBezTo>
                    <a:pt x="1251" y="24"/>
                    <a:pt x="1167" y="95"/>
                    <a:pt x="1167" y="191"/>
                  </a:cubicBezTo>
                  <a:cubicBezTo>
                    <a:pt x="1167" y="274"/>
                    <a:pt x="1251" y="346"/>
                    <a:pt x="1334" y="346"/>
                  </a:cubicBezTo>
                  <a:lnTo>
                    <a:pt x="4763" y="346"/>
                  </a:lnTo>
                  <a:lnTo>
                    <a:pt x="4763" y="4453"/>
                  </a:lnTo>
                  <a:lnTo>
                    <a:pt x="3882" y="4453"/>
                  </a:lnTo>
                  <a:lnTo>
                    <a:pt x="3882" y="3608"/>
                  </a:lnTo>
                  <a:cubicBezTo>
                    <a:pt x="3882" y="3346"/>
                    <a:pt x="3703" y="3084"/>
                    <a:pt x="3453" y="2977"/>
                  </a:cubicBezTo>
                  <a:lnTo>
                    <a:pt x="3037" y="2822"/>
                  </a:lnTo>
                  <a:lnTo>
                    <a:pt x="3037" y="2798"/>
                  </a:lnTo>
                  <a:lnTo>
                    <a:pt x="3037" y="2572"/>
                  </a:lnTo>
                  <a:cubicBezTo>
                    <a:pt x="3239" y="2417"/>
                    <a:pt x="3382" y="2167"/>
                    <a:pt x="3382" y="1893"/>
                  </a:cubicBezTo>
                  <a:lnTo>
                    <a:pt x="3382" y="1560"/>
                  </a:lnTo>
                  <a:cubicBezTo>
                    <a:pt x="3382" y="1179"/>
                    <a:pt x="3084" y="881"/>
                    <a:pt x="2703" y="881"/>
                  </a:cubicBezTo>
                  <a:lnTo>
                    <a:pt x="2370" y="881"/>
                  </a:lnTo>
                  <a:cubicBezTo>
                    <a:pt x="1989" y="881"/>
                    <a:pt x="1691" y="1179"/>
                    <a:pt x="1691" y="1560"/>
                  </a:cubicBezTo>
                  <a:lnTo>
                    <a:pt x="1691" y="1893"/>
                  </a:lnTo>
                  <a:cubicBezTo>
                    <a:pt x="1691" y="2179"/>
                    <a:pt x="1834" y="2417"/>
                    <a:pt x="2037" y="2572"/>
                  </a:cubicBezTo>
                  <a:lnTo>
                    <a:pt x="2037" y="2810"/>
                  </a:lnTo>
                  <a:lnTo>
                    <a:pt x="2037" y="2822"/>
                  </a:lnTo>
                  <a:lnTo>
                    <a:pt x="1620" y="2989"/>
                  </a:lnTo>
                  <a:cubicBezTo>
                    <a:pt x="1370" y="3084"/>
                    <a:pt x="1191" y="3346"/>
                    <a:pt x="1191" y="3608"/>
                  </a:cubicBezTo>
                  <a:lnTo>
                    <a:pt x="1191" y="4453"/>
                  </a:lnTo>
                  <a:lnTo>
                    <a:pt x="310" y="4453"/>
                  </a:lnTo>
                  <a:lnTo>
                    <a:pt x="310" y="334"/>
                  </a:lnTo>
                  <a:lnTo>
                    <a:pt x="667" y="334"/>
                  </a:lnTo>
                  <a:cubicBezTo>
                    <a:pt x="763" y="334"/>
                    <a:pt x="834" y="262"/>
                    <a:pt x="834" y="167"/>
                  </a:cubicBezTo>
                  <a:cubicBezTo>
                    <a:pt x="834" y="84"/>
                    <a:pt x="763" y="0"/>
                    <a:pt x="6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08" name="Google Shape;13108;p84"/>
            <p:cNvSpPr/>
            <p:nvPr/>
          </p:nvSpPr>
          <p:spPr>
            <a:xfrm>
              <a:off x="2278533" y="2937377"/>
              <a:ext cx="346788" cy="254704"/>
            </a:xfrm>
            <a:custGeom>
              <a:avLst/>
              <a:gdLst/>
              <a:ahLst/>
              <a:cxnLst/>
              <a:rect l="l" t="t" r="r" b="b"/>
              <a:pathLst>
                <a:path w="10895" h="8002" extrusionOk="0">
                  <a:moveTo>
                    <a:pt x="9871" y="310"/>
                  </a:moveTo>
                  <a:cubicBezTo>
                    <a:pt x="9978" y="310"/>
                    <a:pt x="10049" y="393"/>
                    <a:pt x="10049" y="489"/>
                  </a:cubicBezTo>
                  <a:lnTo>
                    <a:pt x="10049" y="6799"/>
                  </a:lnTo>
                  <a:lnTo>
                    <a:pt x="9692" y="6799"/>
                  </a:lnTo>
                  <a:cubicBezTo>
                    <a:pt x="9609" y="6799"/>
                    <a:pt x="9525" y="6882"/>
                    <a:pt x="9525" y="6966"/>
                  </a:cubicBezTo>
                  <a:cubicBezTo>
                    <a:pt x="9525" y="7061"/>
                    <a:pt x="9609" y="7132"/>
                    <a:pt x="9692" y="7132"/>
                  </a:cubicBezTo>
                  <a:lnTo>
                    <a:pt x="10537" y="7132"/>
                  </a:lnTo>
                  <a:cubicBezTo>
                    <a:pt x="10537" y="7132"/>
                    <a:pt x="10561" y="7132"/>
                    <a:pt x="10561" y="7144"/>
                  </a:cubicBezTo>
                  <a:lnTo>
                    <a:pt x="10561" y="7490"/>
                  </a:lnTo>
                  <a:cubicBezTo>
                    <a:pt x="10573" y="7585"/>
                    <a:pt x="10478" y="7668"/>
                    <a:pt x="10394" y="7668"/>
                  </a:cubicBezTo>
                  <a:lnTo>
                    <a:pt x="512" y="7668"/>
                  </a:lnTo>
                  <a:cubicBezTo>
                    <a:pt x="405" y="7668"/>
                    <a:pt x="334" y="7597"/>
                    <a:pt x="334" y="7490"/>
                  </a:cubicBezTo>
                  <a:lnTo>
                    <a:pt x="334" y="7144"/>
                  </a:lnTo>
                  <a:cubicBezTo>
                    <a:pt x="334" y="7144"/>
                    <a:pt x="334" y="7132"/>
                    <a:pt x="346" y="7132"/>
                  </a:cubicBezTo>
                  <a:lnTo>
                    <a:pt x="9037" y="7132"/>
                  </a:lnTo>
                  <a:cubicBezTo>
                    <a:pt x="9132" y="7132"/>
                    <a:pt x="9204" y="7061"/>
                    <a:pt x="9204" y="6966"/>
                  </a:cubicBezTo>
                  <a:cubicBezTo>
                    <a:pt x="9204" y="6882"/>
                    <a:pt x="9132" y="6799"/>
                    <a:pt x="9037" y="6799"/>
                  </a:cubicBezTo>
                  <a:lnTo>
                    <a:pt x="858" y="6799"/>
                  </a:lnTo>
                  <a:lnTo>
                    <a:pt x="858" y="489"/>
                  </a:lnTo>
                  <a:cubicBezTo>
                    <a:pt x="858" y="393"/>
                    <a:pt x="929" y="310"/>
                    <a:pt x="1036" y="310"/>
                  </a:cubicBezTo>
                  <a:close/>
                  <a:moveTo>
                    <a:pt x="1012" y="0"/>
                  </a:moveTo>
                  <a:cubicBezTo>
                    <a:pt x="738" y="0"/>
                    <a:pt x="512" y="227"/>
                    <a:pt x="512" y="512"/>
                  </a:cubicBezTo>
                  <a:lnTo>
                    <a:pt x="512" y="6823"/>
                  </a:lnTo>
                  <a:lnTo>
                    <a:pt x="334" y="6823"/>
                  </a:lnTo>
                  <a:cubicBezTo>
                    <a:pt x="155" y="6823"/>
                    <a:pt x="0" y="6966"/>
                    <a:pt x="0" y="7144"/>
                  </a:cubicBezTo>
                  <a:lnTo>
                    <a:pt x="0" y="7490"/>
                  </a:lnTo>
                  <a:cubicBezTo>
                    <a:pt x="0" y="7775"/>
                    <a:pt x="226" y="8001"/>
                    <a:pt x="512" y="8001"/>
                  </a:cubicBezTo>
                  <a:lnTo>
                    <a:pt x="10394" y="8001"/>
                  </a:lnTo>
                  <a:cubicBezTo>
                    <a:pt x="10680" y="8001"/>
                    <a:pt x="10894" y="7775"/>
                    <a:pt x="10894" y="7490"/>
                  </a:cubicBezTo>
                  <a:lnTo>
                    <a:pt x="10894" y="7144"/>
                  </a:lnTo>
                  <a:cubicBezTo>
                    <a:pt x="10883" y="6966"/>
                    <a:pt x="10728" y="6823"/>
                    <a:pt x="10561" y="6823"/>
                  </a:cubicBezTo>
                  <a:lnTo>
                    <a:pt x="10383" y="6823"/>
                  </a:lnTo>
                  <a:lnTo>
                    <a:pt x="10383" y="512"/>
                  </a:lnTo>
                  <a:cubicBezTo>
                    <a:pt x="10383" y="227"/>
                    <a:pt x="10156" y="0"/>
                    <a:pt x="987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3109" name="Google Shape;13109;p84"/>
          <p:cNvSpPr/>
          <p:nvPr/>
        </p:nvSpPr>
        <p:spPr>
          <a:xfrm>
            <a:off x="4303817" y="3854838"/>
            <a:ext cx="463403" cy="461917"/>
          </a:xfrm>
          <a:custGeom>
            <a:avLst/>
            <a:gdLst/>
            <a:ahLst/>
            <a:cxnLst/>
            <a:rect l="l" t="t" r="r" b="b"/>
            <a:pathLst>
              <a:path w="10919" h="10884" extrusionOk="0">
                <a:moveTo>
                  <a:pt x="9561" y="561"/>
                </a:moveTo>
                <a:lnTo>
                  <a:pt x="9561" y="1203"/>
                </a:lnTo>
                <a:cubicBezTo>
                  <a:pt x="9561" y="1299"/>
                  <a:pt x="9633" y="1370"/>
                  <a:pt x="9728" y="1370"/>
                </a:cubicBezTo>
                <a:lnTo>
                  <a:pt x="10359" y="1370"/>
                </a:lnTo>
                <a:lnTo>
                  <a:pt x="8966" y="2739"/>
                </a:lnTo>
                <a:lnTo>
                  <a:pt x="8394" y="2739"/>
                </a:lnTo>
                <a:lnTo>
                  <a:pt x="9323" y="1811"/>
                </a:lnTo>
                <a:cubicBezTo>
                  <a:pt x="9383" y="1751"/>
                  <a:pt x="9383" y="1644"/>
                  <a:pt x="9323" y="1584"/>
                </a:cubicBezTo>
                <a:cubicBezTo>
                  <a:pt x="9293" y="1555"/>
                  <a:pt x="9252" y="1540"/>
                  <a:pt x="9210" y="1540"/>
                </a:cubicBezTo>
                <a:cubicBezTo>
                  <a:pt x="9168" y="1540"/>
                  <a:pt x="9127" y="1555"/>
                  <a:pt x="9097" y="1584"/>
                </a:cubicBezTo>
                <a:lnTo>
                  <a:pt x="8180" y="2513"/>
                </a:lnTo>
                <a:lnTo>
                  <a:pt x="8180" y="1954"/>
                </a:lnTo>
                <a:lnTo>
                  <a:pt x="9561" y="561"/>
                </a:lnTo>
                <a:close/>
                <a:moveTo>
                  <a:pt x="4441" y="2382"/>
                </a:moveTo>
                <a:cubicBezTo>
                  <a:pt x="5513" y="2382"/>
                  <a:pt x="6489" y="2799"/>
                  <a:pt x="7228" y="3466"/>
                </a:cubicBezTo>
                <a:lnTo>
                  <a:pt x="4334" y="6347"/>
                </a:lnTo>
                <a:cubicBezTo>
                  <a:pt x="4275" y="6406"/>
                  <a:pt x="4275" y="6514"/>
                  <a:pt x="4334" y="6573"/>
                </a:cubicBezTo>
                <a:cubicBezTo>
                  <a:pt x="4370" y="6609"/>
                  <a:pt x="4406" y="6621"/>
                  <a:pt x="4453" y="6621"/>
                </a:cubicBezTo>
                <a:cubicBezTo>
                  <a:pt x="4501" y="6621"/>
                  <a:pt x="4525" y="6609"/>
                  <a:pt x="4572" y="6573"/>
                </a:cubicBezTo>
                <a:lnTo>
                  <a:pt x="5287" y="5859"/>
                </a:lnTo>
                <a:cubicBezTo>
                  <a:pt x="5418" y="6037"/>
                  <a:pt x="5477" y="6252"/>
                  <a:pt x="5477" y="6478"/>
                </a:cubicBezTo>
                <a:cubicBezTo>
                  <a:pt x="5477" y="7038"/>
                  <a:pt x="5013" y="7502"/>
                  <a:pt x="4453" y="7502"/>
                </a:cubicBezTo>
                <a:cubicBezTo>
                  <a:pt x="3894" y="7502"/>
                  <a:pt x="3429" y="7038"/>
                  <a:pt x="3429" y="6478"/>
                </a:cubicBezTo>
                <a:cubicBezTo>
                  <a:pt x="3429" y="5906"/>
                  <a:pt x="3894" y="5442"/>
                  <a:pt x="4453" y="5442"/>
                </a:cubicBezTo>
                <a:cubicBezTo>
                  <a:pt x="4513" y="5442"/>
                  <a:pt x="4584" y="5442"/>
                  <a:pt x="4644" y="5466"/>
                </a:cubicBezTo>
                <a:cubicBezTo>
                  <a:pt x="4652" y="5467"/>
                  <a:pt x="4660" y="5467"/>
                  <a:pt x="4668" y="5467"/>
                </a:cubicBezTo>
                <a:cubicBezTo>
                  <a:pt x="4751" y="5467"/>
                  <a:pt x="4813" y="5410"/>
                  <a:pt x="4834" y="5323"/>
                </a:cubicBezTo>
                <a:cubicBezTo>
                  <a:pt x="4858" y="5240"/>
                  <a:pt x="4799" y="5168"/>
                  <a:pt x="4703" y="5133"/>
                </a:cubicBezTo>
                <a:cubicBezTo>
                  <a:pt x="4620" y="5121"/>
                  <a:pt x="4537" y="5109"/>
                  <a:pt x="4453" y="5109"/>
                </a:cubicBezTo>
                <a:cubicBezTo>
                  <a:pt x="3703" y="5109"/>
                  <a:pt x="3096" y="5716"/>
                  <a:pt x="3096" y="6454"/>
                </a:cubicBezTo>
                <a:cubicBezTo>
                  <a:pt x="3096" y="7204"/>
                  <a:pt x="3703" y="7811"/>
                  <a:pt x="4453" y="7811"/>
                </a:cubicBezTo>
                <a:cubicBezTo>
                  <a:pt x="5192" y="7811"/>
                  <a:pt x="5811" y="7204"/>
                  <a:pt x="5811" y="6454"/>
                </a:cubicBezTo>
                <a:cubicBezTo>
                  <a:pt x="5811" y="6145"/>
                  <a:pt x="5704" y="5859"/>
                  <a:pt x="5525" y="5621"/>
                </a:cubicBezTo>
                <a:lnTo>
                  <a:pt x="6025" y="5121"/>
                </a:lnTo>
                <a:cubicBezTo>
                  <a:pt x="6346" y="5490"/>
                  <a:pt x="6525" y="5966"/>
                  <a:pt x="6525" y="6454"/>
                </a:cubicBezTo>
                <a:cubicBezTo>
                  <a:pt x="6525" y="7585"/>
                  <a:pt x="5596" y="8514"/>
                  <a:pt x="4465" y="8514"/>
                </a:cubicBezTo>
                <a:cubicBezTo>
                  <a:pt x="3334" y="8514"/>
                  <a:pt x="2417" y="7585"/>
                  <a:pt x="2417" y="6454"/>
                </a:cubicBezTo>
                <a:cubicBezTo>
                  <a:pt x="2417" y="5323"/>
                  <a:pt x="3334" y="4406"/>
                  <a:pt x="4465" y="4406"/>
                </a:cubicBezTo>
                <a:cubicBezTo>
                  <a:pt x="4811" y="4406"/>
                  <a:pt x="5156" y="4490"/>
                  <a:pt x="5453" y="4656"/>
                </a:cubicBezTo>
                <a:cubicBezTo>
                  <a:pt x="5476" y="4671"/>
                  <a:pt x="5502" y="4678"/>
                  <a:pt x="5528" y="4678"/>
                </a:cubicBezTo>
                <a:cubicBezTo>
                  <a:pt x="5585" y="4678"/>
                  <a:pt x="5643" y="4646"/>
                  <a:pt x="5668" y="4597"/>
                </a:cubicBezTo>
                <a:cubicBezTo>
                  <a:pt x="5715" y="4525"/>
                  <a:pt x="5692" y="4418"/>
                  <a:pt x="5608" y="4371"/>
                </a:cubicBezTo>
                <a:cubicBezTo>
                  <a:pt x="5275" y="4180"/>
                  <a:pt x="4882" y="4097"/>
                  <a:pt x="4477" y="4097"/>
                </a:cubicBezTo>
                <a:cubicBezTo>
                  <a:pt x="3167" y="4097"/>
                  <a:pt x="2120" y="5168"/>
                  <a:pt x="2120" y="6454"/>
                </a:cubicBezTo>
                <a:cubicBezTo>
                  <a:pt x="2120" y="7764"/>
                  <a:pt x="3191" y="8823"/>
                  <a:pt x="4477" y="8823"/>
                </a:cubicBezTo>
                <a:cubicBezTo>
                  <a:pt x="5787" y="8823"/>
                  <a:pt x="6847" y="7752"/>
                  <a:pt x="6847" y="6454"/>
                </a:cubicBezTo>
                <a:cubicBezTo>
                  <a:pt x="6847" y="5883"/>
                  <a:pt x="6644" y="5323"/>
                  <a:pt x="6263" y="4894"/>
                </a:cubicBezTo>
                <a:lnTo>
                  <a:pt x="6763" y="4406"/>
                </a:lnTo>
                <a:cubicBezTo>
                  <a:pt x="7263" y="4966"/>
                  <a:pt x="7549" y="5704"/>
                  <a:pt x="7549" y="6454"/>
                </a:cubicBezTo>
                <a:cubicBezTo>
                  <a:pt x="7549" y="8157"/>
                  <a:pt x="6168" y="9538"/>
                  <a:pt x="4465" y="9538"/>
                </a:cubicBezTo>
                <a:cubicBezTo>
                  <a:pt x="2775" y="9538"/>
                  <a:pt x="1382" y="8157"/>
                  <a:pt x="1382" y="6454"/>
                </a:cubicBezTo>
                <a:cubicBezTo>
                  <a:pt x="1382" y="4763"/>
                  <a:pt x="2775" y="3382"/>
                  <a:pt x="4465" y="3382"/>
                </a:cubicBezTo>
                <a:cubicBezTo>
                  <a:pt x="5061" y="3382"/>
                  <a:pt x="5632" y="3537"/>
                  <a:pt x="6132" y="3870"/>
                </a:cubicBezTo>
                <a:cubicBezTo>
                  <a:pt x="6157" y="3887"/>
                  <a:pt x="6187" y="3895"/>
                  <a:pt x="6217" y="3895"/>
                </a:cubicBezTo>
                <a:cubicBezTo>
                  <a:pt x="6272" y="3895"/>
                  <a:pt x="6328" y="3869"/>
                  <a:pt x="6358" y="3823"/>
                </a:cubicBezTo>
                <a:cubicBezTo>
                  <a:pt x="6406" y="3751"/>
                  <a:pt x="6382" y="3644"/>
                  <a:pt x="6311" y="3597"/>
                </a:cubicBezTo>
                <a:cubicBezTo>
                  <a:pt x="5763" y="3239"/>
                  <a:pt x="5132" y="3061"/>
                  <a:pt x="4477" y="3061"/>
                </a:cubicBezTo>
                <a:cubicBezTo>
                  <a:pt x="2608" y="3061"/>
                  <a:pt x="1084" y="4585"/>
                  <a:pt x="1084" y="6454"/>
                </a:cubicBezTo>
                <a:cubicBezTo>
                  <a:pt x="1084" y="8335"/>
                  <a:pt x="2608" y="9847"/>
                  <a:pt x="4477" y="9847"/>
                </a:cubicBezTo>
                <a:cubicBezTo>
                  <a:pt x="6358" y="9847"/>
                  <a:pt x="7870" y="8335"/>
                  <a:pt x="7870" y="6454"/>
                </a:cubicBezTo>
                <a:cubicBezTo>
                  <a:pt x="7870" y="5609"/>
                  <a:pt x="7561" y="4811"/>
                  <a:pt x="7001" y="4168"/>
                </a:cubicBezTo>
                <a:lnTo>
                  <a:pt x="7489" y="3680"/>
                </a:lnTo>
                <a:cubicBezTo>
                  <a:pt x="8120" y="4418"/>
                  <a:pt x="8537" y="5394"/>
                  <a:pt x="8537" y="6478"/>
                </a:cubicBezTo>
                <a:cubicBezTo>
                  <a:pt x="8537" y="8740"/>
                  <a:pt x="6692" y="10562"/>
                  <a:pt x="4441" y="10562"/>
                </a:cubicBezTo>
                <a:cubicBezTo>
                  <a:pt x="2191" y="10562"/>
                  <a:pt x="346" y="8716"/>
                  <a:pt x="346" y="6478"/>
                </a:cubicBezTo>
                <a:cubicBezTo>
                  <a:pt x="346" y="4228"/>
                  <a:pt x="2191" y="2382"/>
                  <a:pt x="4441" y="2382"/>
                </a:cubicBezTo>
                <a:close/>
                <a:moveTo>
                  <a:pt x="9701" y="1"/>
                </a:moveTo>
                <a:cubicBezTo>
                  <a:pt x="9659" y="1"/>
                  <a:pt x="9617" y="17"/>
                  <a:pt x="9585" y="49"/>
                </a:cubicBezTo>
                <a:lnTo>
                  <a:pt x="7894" y="1739"/>
                </a:lnTo>
                <a:cubicBezTo>
                  <a:pt x="7859" y="1775"/>
                  <a:pt x="7847" y="1811"/>
                  <a:pt x="7847" y="1858"/>
                </a:cubicBezTo>
                <a:lnTo>
                  <a:pt x="7847" y="2811"/>
                </a:lnTo>
                <a:lnTo>
                  <a:pt x="7430" y="3228"/>
                </a:lnTo>
                <a:cubicBezTo>
                  <a:pt x="6644" y="2501"/>
                  <a:pt x="5584" y="2037"/>
                  <a:pt x="4430" y="2037"/>
                </a:cubicBezTo>
                <a:cubicBezTo>
                  <a:pt x="1989" y="2037"/>
                  <a:pt x="0" y="4013"/>
                  <a:pt x="0" y="6454"/>
                </a:cubicBezTo>
                <a:cubicBezTo>
                  <a:pt x="0" y="8895"/>
                  <a:pt x="1989" y="10883"/>
                  <a:pt x="4430" y="10883"/>
                </a:cubicBezTo>
                <a:cubicBezTo>
                  <a:pt x="6870" y="10883"/>
                  <a:pt x="8847" y="8895"/>
                  <a:pt x="8847" y="6454"/>
                </a:cubicBezTo>
                <a:cubicBezTo>
                  <a:pt x="8847" y="5299"/>
                  <a:pt x="8394" y="4240"/>
                  <a:pt x="7656" y="3454"/>
                </a:cubicBezTo>
                <a:lnTo>
                  <a:pt x="8073" y="3037"/>
                </a:lnTo>
                <a:lnTo>
                  <a:pt x="9025" y="3037"/>
                </a:lnTo>
                <a:cubicBezTo>
                  <a:pt x="9073" y="3037"/>
                  <a:pt x="9109" y="3013"/>
                  <a:pt x="9144" y="2989"/>
                </a:cubicBezTo>
                <a:lnTo>
                  <a:pt x="10835" y="1299"/>
                </a:lnTo>
                <a:cubicBezTo>
                  <a:pt x="10895" y="1251"/>
                  <a:pt x="10918" y="1192"/>
                  <a:pt x="10883" y="1132"/>
                </a:cubicBezTo>
                <a:cubicBezTo>
                  <a:pt x="10859" y="1072"/>
                  <a:pt x="10799" y="1025"/>
                  <a:pt x="10740" y="1025"/>
                </a:cubicBezTo>
                <a:lnTo>
                  <a:pt x="9871" y="1025"/>
                </a:lnTo>
                <a:lnTo>
                  <a:pt x="9871" y="168"/>
                </a:lnTo>
                <a:cubicBezTo>
                  <a:pt x="9871" y="108"/>
                  <a:pt x="9823" y="49"/>
                  <a:pt x="9764" y="13"/>
                </a:cubicBezTo>
                <a:cubicBezTo>
                  <a:pt x="9744" y="5"/>
                  <a:pt x="9723" y="1"/>
                  <a:pt x="9701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3110" name="Google Shape;13110;p84"/>
          <p:cNvGrpSpPr/>
          <p:nvPr/>
        </p:nvGrpSpPr>
        <p:grpSpPr>
          <a:xfrm>
            <a:off x="2448849" y="3855347"/>
            <a:ext cx="381536" cy="461917"/>
            <a:chOff x="1836637" y="2891510"/>
            <a:chExt cx="286152" cy="346438"/>
          </a:xfrm>
          <a:solidFill>
            <a:srgbClr val="D2DE00"/>
          </a:solidFill>
        </p:grpSpPr>
        <p:sp>
          <p:nvSpPr>
            <p:cNvPr id="13111" name="Google Shape;13111;p84"/>
            <p:cNvSpPr/>
            <p:nvPr/>
          </p:nvSpPr>
          <p:spPr>
            <a:xfrm>
              <a:off x="1836637" y="3059413"/>
              <a:ext cx="286152" cy="178534"/>
            </a:xfrm>
            <a:custGeom>
              <a:avLst/>
              <a:gdLst/>
              <a:ahLst/>
              <a:cxnLst/>
              <a:rect l="l" t="t" r="r" b="b"/>
              <a:pathLst>
                <a:path w="8990" h="5609" extrusionOk="0">
                  <a:moveTo>
                    <a:pt x="3072" y="322"/>
                  </a:moveTo>
                  <a:cubicBezTo>
                    <a:pt x="3156" y="322"/>
                    <a:pt x="3251" y="357"/>
                    <a:pt x="3322" y="429"/>
                  </a:cubicBezTo>
                  <a:cubicBezTo>
                    <a:pt x="3382" y="488"/>
                    <a:pt x="3430" y="572"/>
                    <a:pt x="3430" y="679"/>
                  </a:cubicBezTo>
                  <a:lnTo>
                    <a:pt x="3430" y="1108"/>
                  </a:lnTo>
                  <a:cubicBezTo>
                    <a:pt x="3406" y="1286"/>
                    <a:pt x="3311" y="1453"/>
                    <a:pt x="3144" y="1560"/>
                  </a:cubicBezTo>
                  <a:cubicBezTo>
                    <a:pt x="3096" y="1584"/>
                    <a:pt x="3072" y="1631"/>
                    <a:pt x="3072" y="1691"/>
                  </a:cubicBezTo>
                  <a:lnTo>
                    <a:pt x="3072" y="1870"/>
                  </a:lnTo>
                  <a:lnTo>
                    <a:pt x="2715" y="1870"/>
                  </a:lnTo>
                  <a:lnTo>
                    <a:pt x="2715" y="1691"/>
                  </a:lnTo>
                  <a:cubicBezTo>
                    <a:pt x="2715" y="1631"/>
                    <a:pt x="2679" y="1584"/>
                    <a:pt x="2632" y="1560"/>
                  </a:cubicBezTo>
                  <a:cubicBezTo>
                    <a:pt x="2477" y="1465"/>
                    <a:pt x="2370" y="1286"/>
                    <a:pt x="2370" y="1108"/>
                  </a:cubicBezTo>
                  <a:lnTo>
                    <a:pt x="2370" y="679"/>
                  </a:lnTo>
                  <a:cubicBezTo>
                    <a:pt x="2370" y="488"/>
                    <a:pt x="2537" y="322"/>
                    <a:pt x="2727" y="322"/>
                  </a:cubicBezTo>
                  <a:close/>
                  <a:moveTo>
                    <a:pt x="6132" y="322"/>
                  </a:moveTo>
                  <a:cubicBezTo>
                    <a:pt x="6228" y="322"/>
                    <a:pt x="6311" y="357"/>
                    <a:pt x="6382" y="429"/>
                  </a:cubicBezTo>
                  <a:cubicBezTo>
                    <a:pt x="6442" y="488"/>
                    <a:pt x="6489" y="572"/>
                    <a:pt x="6489" y="679"/>
                  </a:cubicBezTo>
                  <a:lnTo>
                    <a:pt x="6489" y="1108"/>
                  </a:lnTo>
                  <a:cubicBezTo>
                    <a:pt x="6478" y="1286"/>
                    <a:pt x="6370" y="1453"/>
                    <a:pt x="6204" y="1560"/>
                  </a:cubicBezTo>
                  <a:cubicBezTo>
                    <a:pt x="6168" y="1584"/>
                    <a:pt x="6132" y="1631"/>
                    <a:pt x="6132" y="1691"/>
                  </a:cubicBezTo>
                  <a:lnTo>
                    <a:pt x="6132" y="1870"/>
                  </a:lnTo>
                  <a:lnTo>
                    <a:pt x="5775" y="1870"/>
                  </a:lnTo>
                  <a:lnTo>
                    <a:pt x="5775" y="1691"/>
                  </a:lnTo>
                  <a:cubicBezTo>
                    <a:pt x="5775" y="1631"/>
                    <a:pt x="5751" y="1584"/>
                    <a:pt x="5704" y="1560"/>
                  </a:cubicBezTo>
                  <a:cubicBezTo>
                    <a:pt x="5537" y="1465"/>
                    <a:pt x="5430" y="1286"/>
                    <a:pt x="5430" y="1108"/>
                  </a:cubicBezTo>
                  <a:lnTo>
                    <a:pt x="5430" y="679"/>
                  </a:lnTo>
                  <a:cubicBezTo>
                    <a:pt x="5430" y="488"/>
                    <a:pt x="5597" y="322"/>
                    <a:pt x="5787" y="322"/>
                  </a:cubicBezTo>
                  <a:close/>
                  <a:moveTo>
                    <a:pt x="1536" y="2024"/>
                  </a:moveTo>
                  <a:cubicBezTo>
                    <a:pt x="1620" y="2024"/>
                    <a:pt x="1715" y="2048"/>
                    <a:pt x="1787" y="2120"/>
                  </a:cubicBezTo>
                  <a:cubicBezTo>
                    <a:pt x="1846" y="2179"/>
                    <a:pt x="1894" y="2274"/>
                    <a:pt x="1894" y="2382"/>
                  </a:cubicBezTo>
                  <a:lnTo>
                    <a:pt x="1894" y="2810"/>
                  </a:lnTo>
                  <a:lnTo>
                    <a:pt x="1882" y="2810"/>
                  </a:lnTo>
                  <a:cubicBezTo>
                    <a:pt x="1882" y="2989"/>
                    <a:pt x="1775" y="3167"/>
                    <a:pt x="1608" y="3251"/>
                  </a:cubicBezTo>
                  <a:cubicBezTo>
                    <a:pt x="1560" y="3286"/>
                    <a:pt x="1536" y="3334"/>
                    <a:pt x="1536" y="3382"/>
                  </a:cubicBezTo>
                  <a:lnTo>
                    <a:pt x="1536" y="3572"/>
                  </a:lnTo>
                  <a:lnTo>
                    <a:pt x="1179" y="3572"/>
                  </a:lnTo>
                  <a:lnTo>
                    <a:pt x="1179" y="3382"/>
                  </a:lnTo>
                  <a:cubicBezTo>
                    <a:pt x="1179" y="3334"/>
                    <a:pt x="1144" y="3286"/>
                    <a:pt x="1108" y="3251"/>
                  </a:cubicBezTo>
                  <a:cubicBezTo>
                    <a:pt x="941" y="3167"/>
                    <a:pt x="834" y="2989"/>
                    <a:pt x="834" y="2810"/>
                  </a:cubicBezTo>
                  <a:lnTo>
                    <a:pt x="834" y="2382"/>
                  </a:lnTo>
                  <a:cubicBezTo>
                    <a:pt x="834" y="2179"/>
                    <a:pt x="1001" y="2024"/>
                    <a:pt x="1191" y="2024"/>
                  </a:cubicBezTo>
                  <a:close/>
                  <a:moveTo>
                    <a:pt x="4596" y="2024"/>
                  </a:moveTo>
                  <a:cubicBezTo>
                    <a:pt x="4692" y="2024"/>
                    <a:pt x="4775" y="2048"/>
                    <a:pt x="4858" y="2120"/>
                  </a:cubicBezTo>
                  <a:cubicBezTo>
                    <a:pt x="4918" y="2179"/>
                    <a:pt x="4954" y="2274"/>
                    <a:pt x="4954" y="2382"/>
                  </a:cubicBezTo>
                  <a:lnTo>
                    <a:pt x="4954" y="2810"/>
                  </a:lnTo>
                  <a:cubicBezTo>
                    <a:pt x="4942" y="3001"/>
                    <a:pt x="4835" y="3167"/>
                    <a:pt x="4680" y="3251"/>
                  </a:cubicBezTo>
                  <a:cubicBezTo>
                    <a:pt x="4632" y="3286"/>
                    <a:pt x="4596" y="3334"/>
                    <a:pt x="4596" y="3382"/>
                  </a:cubicBezTo>
                  <a:lnTo>
                    <a:pt x="4596" y="3572"/>
                  </a:lnTo>
                  <a:lnTo>
                    <a:pt x="4239" y="3572"/>
                  </a:lnTo>
                  <a:lnTo>
                    <a:pt x="4239" y="3382"/>
                  </a:lnTo>
                  <a:cubicBezTo>
                    <a:pt x="4239" y="3334"/>
                    <a:pt x="4215" y="3286"/>
                    <a:pt x="4168" y="3251"/>
                  </a:cubicBezTo>
                  <a:cubicBezTo>
                    <a:pt x="4001" y="3167"/>
                    <a:pt x="3906" y="2989"/>
                    <a:pt x="3906" y="2810"/>
                  </a:cubicBezTo>
                  <a:lnTo>
                    <a:pt x="3906" y="2382"/>
                  </a:lnTo>
                  <a:cubicBezTo>
                    <a:pt x="3906" y="2179"/>
                    <a:pt x="4061" y="2024"/>
                    <a:pt x="4263" y="2024"/>
                  </a:cubicBezTo>
                  <a:close/>
                  <a:moveTo>
                    <a:pt x="7668" y="2024"/>
                  </a:moveTo>
                  <a:cubicBezTo>
                    <a:pt x="7752" y="2024"/>
                    <a:pt x="7847" y="2048"/>
                    <a:pt x="7918" y="2120"/>
                  </a:cubicBezTo>
                  <a:cubicBezTo>
                    <a:pt x="7978" y="2179"/>
                    <a:pt x="8025" y="2274"/>
                    <a:pt x="8025" y="2382"/>
                  </a:cubicBezTo>
                  <a:lnTo>
                    <a:pt x="8025" y="2810"/>
                  </a:lnTo>
                  <a:cubicBezTo>
                    <a:pt x="8013" y="3001"/>
                    <a:pt x="7906" y="3167"/>
                    <a:pt x="7740" y="3251"/>
                  </a:cubicBezTo>
                  <a:cubicBezTo>
                    <a:pt x="7692" y="3286"/>
                    <a:pt x="7668" y="3334"/>
                    <a:pt x="7668" y="3382"/>
                  </a:cubicBezTo>
                  <a:lnTo>
                    <a:pt x="7668" y="3572"/>
                  </a:lnTo>
                  <a:lnTo>
                    <a:pt x="7311" y="3572"/>
                  </a:lnTo>
                  <a:lnTo>
                    <a:pt x="7311" y="3382"/>
                  </a:lnTo>
                  <a:cubicBezTo>
                    <a:pt x="7311" y="3334"/>
                    <a:pt x="7275" y="3286"/>
                    <a:pt x="7240" y="3251"/>
                  </a:cubicBezTo>
                  <a:cubicBezTo>
                    <a:pt x="7073" y="3167"/>
                    <a:pt x="6966" y="2989"/>
                    <a:pt x="6966" y="2810"/>
                  </a:cubicBezTo>
                  <a:lnTo>
                    <a:pt x="6966" y="2382"/>
                  </a:lnTo>
                  <a:cubicBezTo>
                    <a:pt x="6966" y="2179"/>
                    <a:pt x="7132" y="2024"/>
                    <a:pt x="7323" y="2024"/>
                  </a:cubicBezTo>
                  <a:close/>
                  <a:moveTo>
                    <a:pt x="2715" y="0"/>
                  </a:moveTo>
                  <a:cubicBezTo>
                    <a:pt x="2334" y="0"/>
                    <a:pt x="2037" y="298"/>
                    <a:pt x="2037" y="667"/>
                  </a:cubicBezTo>
                  <a:lnTo>
                    <a:pt x="2037" y="1096"/>
                  </a:lnTo>
                  <a:cubicBezTo>
                    <a:pt x="2037" y="1370"/>
                    <a:pt x="2179" y="1620"/>
                    <a:pt x="2382" y="1762"/>
                  </a:cubicBezTo>
                  <a:lnTo>
                    <a:pt x="2382" y="1917"/>
                  </a:lnTo>
                  <a:lnTo>
                    <a:pt x="2096" y="2036"/>
                  </a:lnTo>
                  <a:cubicBezTo>
                    <a:pt x="2072" y="1989"/>
                    <a:pt x="2037" y="1941"/>
                    <a:pt x="2001" y="1905"/>
                  </a:cubicBezTo>
                  <a:cubicBezTo>
                    <a:pt x="1858" y="1786"/>
                    <a:pt x="1703" y="1703"/>
                    <a:pt x="1525" y="1703"/>
                  </a:cubicBezTo>
                  <a:lnTo>
                    <a:pt x="1179" y="1703"/>
                  </a:lnTo>
                  <a:cubicBezTo>
                    <a:pt x="810" y="1703"/>
                    <a:pt x="513" y="2001"/>
                    <a:pt x="513" y="2382"/>
                  </a:cubicBezTo>
                  <a:lnTo>
                    <a:pt x="513" y="2810"/>
                  </a:lnTo>
                  <a:cubicBezTo>
                    <a:pt x="513" y="3072"/>
                    <a:pt x="644" y="3334"/>
                    <a:pt x="846" y="3477"/>
                  </a:cubicBezTo>
                  <a:lnTo>
                    <a:pt x="846" y="3632"/>
                  </a:lnTo>
                  <a:lnTo>
                    <a:pt x="417" y="3810"/>
                  </a:lnTo>
                  <a:cubicBezTo>
                    <a:pt x="167" y="3906"/>
                    <a:pt x="1" y="4144"/>
                    <a:pt x="1" y="4429"/>
                  </a:cubicBezTo>
                  <a:lnTo>
                    <a:pt x="1" y="5441"/>
                  </a:lnTo>
                  <a:cubicBezTo>
                    <a:pt x="1" y="5537"/>
                    <a:pt x="72" y="5608"/>
                    <a:pt x="167" y="5608"/>
                  </a:cubicBezTo>
                  <a:cubicBezTo>
                    <a:pt x="251" y="5608"/>
                    <a:pt x="334" y="5537"/>
                    <a:pt x="334" y="5441"/>
                  </a:cubicBezTo>
                  <a:lnTo>
                    <a:pt x="334" y="4429"/>
                  </a:lnTo>
                  <a:cubicBezTo>
                    <a:pt x="334" y="4287"/>
                    <a:pt x="417" y="4167"/>
                    <a:pt x="548" y="4108"/>
                  </a:cubicBezTo>
                  <a:lnTo>
                    <a:pt x="1060" y="3906"/>
                  </a:lnTo>
                  <a:lnTo>
                    <a:pt x="1679" y="3906"/>
                  </a:lnTo>
                  <a:lnTo>
                    <a:pt x="2191" y="4108"/>
                  </a:lnTo>
                  <a:cubicBezTo>
                    <a:pt x="2322" y="4167"/>
                    <a:pt x="2418" y="4287"/>
                    <a:pt x="2418" y="4429"/>
                  </a:cubicBezTo>
                  <a:lnTo>
                    <a:pt x="2418" y="5441"/>
                  </a:lnTo>
                  <a:cubicBezTo>
                    <a:pt x="2418" y="5537"/>
                    <a:pt x="2489" y="5608"/>
                    <a:pt x="2572" y="5608"/>
                  </a:cubicBezTo>
                  <a:cubicBezTo>
                    <a:pt x="2668" y="5608"/>
                    <a:pt x="2739" y="5537"/>
                    <a:pt x="2739" y="5441"/>
                  </a:cubicBezTo>
                  <a:lnTo>
                    <a:pt x="2739" y="4429"/>
                  </a:lnTo>
                  <a:cubicBezTo>
                    <a:pt x="2739" y="4144"/>
                    <a:pt x="2572" y="3906"/>
                    <a:pt x="2322" y="3810"/>
                  </a:cubicBezTo>
                  <a:lnTo>
                    <a:pt x="1894" y="3632"/>
                  </a:lnTo>
                  <a:lnTo>
                    <a:pt x="1894" y="3477"/>
                  </a:lnTo>
                  <a:cubicBezTo>
                    <a:pt x="2096" y="3310"/>
                    <a:pt x="2239" y="3072"/>
                    <a:pt x="2239" y="2810"/>
                  </a:cubicBezTo>
                  <a:lnTo>
                    <a:pt x="2239" y="2382"/>
                  </a:lnTo>
                  <a:lnTo>
                    <a:pt x="2239" y="2346"/>
                  </a:lnTo>
                  <a:lnTo>
                    <a:pt x="2620" y="2191"/>
                  </a:lnTo>
                  <a:lnTo>
                    <a:pt x="3251" y="2191"/>
                  </a:lnTo>
                  <a:lnTo>
                    <a:pt x="3632" y="2346"/>
                  </a:lnTo>
                  <a:lnTo>
                    <a:pt x="3632" y="2382"/>
                  </a:lnTo>
                  <a:lnTo>
                    <a:pt x="3632" y="2810"/>
                  </a:lnTo>
                  <a:cubicBezTo>
                    <a:pt x="3632" y="3072"/>
                    <a:pt x="3763" y="3334"/>
                    <a:pt x="3977" y="3477"/>
                  </a:cubicBezTo>
                  <a:lnTo>
                    <a:pt x="3977" y="3632"/>
                  </a:lnTo>
                  <a:lnTo>
                    <a:pt x="3549" y="3810"/>
                  </a:lnTo>
                  <a:cubicBezTo>
                    <a:pt x="3287" y="3906"/>
                    <a:pt x="3132" y="4144"/>
                    <a:pt x="3132" y="4429"/>
                  </a:cubicBezTo>
                  <a:lnTo>
                    <a:pt x="3132" y="5441"/>
                  </a:lnTo>
                  <a:cubicBezTo>
                    <a:pt x="3132" y="5537"/>
                    <a:pt x="3203" y="5608"/>
                    <a:pt x="3287" y="5608"/>
                  </a:cubicBezTo>
                  <a:cubicBezTo>
                    <a:pt x="3382" y="5608"/>
                    <a:pt x="3453" y="5537"/>
                    <a:pt x="3453" y="5441"/>
                  </a:cubicBezTo>
                  <a:lnTo>
                    <a:pt x="3453" y="4429"/>
                  </a:lnTo>
                  <a:cubicBezTo>
                    <a:pt x="3453" y="4287"/>
                    <a:pt x="3549" y="4167"/>
                    <a:pt x="3680" y="4108"/>
                  </a:cubicBezTo>
                  <a:lnTo>
                    <a:pt x="4180" y="3906"/>
                  </a:lnTo>
                  <a:lnTo>
                    <a:pt x="4811" y="3906"/>
                  </a:lnTo>
                  <a:lnTo>
                    <a:pt x="5311" y="4108"/>
                  </a:lnTo>
                  <a:cubicBezTo>
                    <a:pt x="5454" y="4167"/>
                    <a:pt x="5537" y="4287"/>
                    <a:pt x="5537" y="4429"/>
                  </a:cubicBezTo>
                  <a:lnTo>
                    <a:pt x="5537" y="5441"/>
                  </a:lnTo>
                  <a:cubicBezTo>
                    <a:pt x="5537" y="5537"/>
                    <a:pt x="5608" y="5608"/>
                    <a:pt x="5704" y="5608"/>
                  </a:cubicBezTo>
                  <a:cubicBezTo>
                    <a:pt x="5787" y="5608"/>
                    <a:pt x="5870" y="5537"/>
                    <a:pt x="5870" y="5441"/>
                  </a:cubicBezTo>
                  <a:lnTo>
                    <a:pt x="5870" y="4429"/>
                  </a:lnTo>
                  <a:cubicBezTo>
                    <a:pt x="5870" y="4144"/>
                    <a:pt x="5704" y="3906"/>
                    <a:pt x="5454" y="3810"/>
                  </a:cubicBezTo>
                  <a:lnTo>
                    <a:pt x="5013" y="3632"/>
                  </a:lnTo>
                  <a:lnTo>
                    <a:pt x="5013" y="3477"/>
                  </a:lnTo>
                  <a:cubicBezTo>
                    <a:pt x="5227" y="3310"/>
                    <a:pt x="5358" y="3072"/>
                    <a:pt x="5358" y="2810"/>
                  </a:cubicBezTo>
                  <a:lnTo>
                    <a:pt x="5358" y="2382"/>
                  </a:lnTo>
                  <a:lnTo>
                    <a:pt x="5358" y="2346"/>
                  </a:lnTo>
                  <a:lnTo>
                    <a:pt x="5751" y="2191"/>
                  </a:lnTo>
                  <a:lnTo>
                    <a:pt x="6370" y="2191"/>
                  </a:lnTo>
                  <a:lnTo>
                    <a:pt x="6763" y="2346"/>
                  </a:lnTo>
                  <a:lnTo>
                    <a:pt x="6763" y="2382"/>
                  </a:lnTo>
                  <a:lnTo>
                    <a:pt x="6763" y="2810"/>
                  </a:lnTo>
                  <a:cubicBezTo>
                    <a:pt x="6763" y="3072"/>
                    <a:pt x="6894" y="3334"/>
                    <a:pt x="7097" y="3477"/>
                  </a:cubicBezTo>
                  <a:lnTo>
                    <a:pt x="7097" y="3632"/>
                  </a:lnTo>
                  <a:lnTo>
                    <a:pt x="6668" y="3810"/>
                  </a:lnTo>
                  <a:cubicBezTo>
                    <a:pt x="6418" y="3906"/>
                    <a:pt x="6251" y="4144"/>
                    <a:pt x="6251" y="4429"/>
                  </a:cubicBezTo>
                  <a:lnTo>
                    <a:pt x="6251" y="5441"/>
                  </a:lnTo>
                  <a:cubicBezTo>
                    <a:pt x="6251" y="5537"/>
                    <a:pt x="6323" y="5608"/>
                    <a:pt x="6418" y="5608"/>
                  </a:cubicBezTo>
                  <a:cubicBezTo>
                    <a:pt x="6501" y="5608"/>
                    <a:pt x="6585" y="5537"/>
                    <a:pt x="6585" y="5441"/>
                  </a:cubicBezTo>
                  <a:lnTo>
                    <a:pt x="6585" y="4429"/>
                  </a:lnTo>
                  <a:cubicBezTo>
                    <a:pt x="6585" y="4287"/>
                    <a:pt x="6668" y="4167"/>
                    <a:pt x="6799" y="4108"/>
                  </a:cubicBezTo>
                  <a:lnTo>
                    <a:pt x="7311" y="3906"/>
                  </a:lnTo>
                  <a:lnTo>
                    <a:pt x="7930" y="3906"/>
                  </a:lnTo>
                  <a:lnTo>
                    <a:pt x="8442" y="4108"/>
                  </a:lnTo>
                  <a:cubicBezTo>
                    <a:pt x="8573" y="4167"/>
                    <a:pt x="8668" y="4287"/>
                    <a:pt x="8668" y="4429"/>
                  </a:cubicBezTo>
                  <a:lnTo>
                    <a:pt x="8668" y="5441"/>
                  </a:lnTo>
                  <a:cubicBezTo>
                    <a:pt x="8668" y="5537"/>
                    <a:pt x="8740" y="5608"/>
                    <a:pt x="8823" y="5608"/>
                  </a:cubicBezTo>
                  <a:cubicBezTo>
                    <a:pt x="8918" y="5608"/>
                    <a:pt x="8990" y="5537"/>
                    <a:pt x="8990" y="5441"/>
                  </a:cubicBezTo>
                  <a:lnTo>
                    <a:pt x="8990" y="4429"/>
                  </a:lnTo>
                  <a:cubicBezTo>
                    <a:pt x="8823" y="4144"/>
                    <a:pt x="8668" y="3906"/>
                    <a:pt x="8406" y="3810"/>
                  </a:cubicBezTo>
                  <a:lnTo>
                    <a:pt x="7978" y="3632"/>
                  </a:lnTo>
                  <a:lnTo>
                    <a:pt x="7978" y="3477"/>
                  </a:lnTo>
                  <a:cubicBezTo>
                    <a:pt x="8192" y="3310"/>
                    <a:pt x="8323" y="3072"/>
                    <a:pt x="8323" y="2810"/>
                  </a:cubicBezTo>
                  <a:lnTo>
                    <a:pt x="8323" y="2382"/>
                  </a:lnTo>
                  <a:cubicBezTo>
                    <a:pt x="8323" y="2191"/>
                    <a:pt x="8252" y="2036"/>
                    <a:pt x="8133" y="1893"/>
                  </a:cubicBezTo>
                  <a:cubicBezTo>
                    <a:pt x="7990" y="1786"/>
                    <a:pt x="7835" y="1703"/>
                    <a:pt x="7656" y="1703"/>
                  </a:cubicBezTo>
                  <a:lnTo>
                    <a:pt x="7311" y="1703"/>
                  </a:lnTo>
                  <a:cubicBezTo>
                    <a:pt x="7073" y="1703"/>
                    <a:pt x="6847" y="1846"/>
                    <a:pt x="6728" y="2036"/>
                  </a:cubicBezTo>
                  <a:lnTo>
                    <a:pt x="6442" y="1917"/>
                  </a:lnTo>
                  <a:lnTo>
                    <a:pt x="6442" y="1762"/>
                  </a:lnTo>
                  <a:cubicBezTo>
                    <a:pt x="6656" y="1608"/>
                    <a:pt x="6787" y="1370"/>
                    <a:pt x="6787" y="1096"/>
                  </a:cubicBezTo>
                  <a:lnTo>
                    <a:pt x="6787" y="667"/>
                  </a:lnTo>
                  <a:cubicBezTo>
                    <a:pt x="6787" y="488"/>
                    <a:pt x="6716" y="322"/>
                    <a:pt x="6597" y="191"/>
                  </a:cubicBezTo>
                  <a:cubicBezTo>
                    <a:pt x="6466" y="72"/>
                    <a:pt x="6299" y="0"/>
                    <a:pt x="6120" y="0"/>
                  </a:cubicBezTo>
                  <a:lnTo>
                    <a:pt x="5775" y="0"/>
                  </a:lnTo>
                  <a:cubicBezTo>
                    <a:pt x="5406" y="0"/>
                    <a:pt x="5108" y="298"/>
                    <a:pt x="5108" y="667"/>
                  </a:cubicBezTo>
                  <a:lnTo>
                    <a:pt x="5108" y="1096"/>
                  </a:lnTo>
                  <a:cubicBezTo>
                    <a:pt x="5108" y="1370"/>
                    <a:pt x="5239" y="1620"/>
                    <a:pt x="5454" y="1762"/>
                  </a:cubicBezTo>
                  <a:lnTo>
                    <a:pt x="5454" y="1917"/>
                  </a:lnTo>
                  <a:lnTo>
                    <a:pt x="5168" y="2036"/>
                  </a:lnTo>
                  <a:cubicBezTo>
                    <a:pt x="5132" y="1989"/>
                    <a:pt x="5108" y="1941"/>
                    <a:pt x="5061" y="1905"/>
                  </a:cubicBezTo>
                  <a:cubicBezTo>
                    <a:pt x="4930" y="1786"/>
                    <a:pt x="4763" y="1703"/>
                    <a:pt x="4584" y="1703"/>
                  </a:cubicBezTo>
                  <a:lnTo>
                    <a:pt x="4239" y="1703"/>
                  </a:lnTo>
                  <a:cubicBezTo>
                    <a:pt x="4001" y="1703"/>
                    <a:pt x="3787" y="1846"/>
                    <a:pt x="3668" y="2036"/>
                  </a:cubicBezTo>
                  <a:lnTo>
                    <a:pt x="3382" y="1917"/>
                  </a:lnTo>
                  <a:lnTo>
                    <a:pt x="3382" y="1762"/>
                  </a:lnTo>
                  <a:cubicBezTo>
                    <a:pt x="3584" y="1608"/>
                    <a:pt x="3727" y="1370"/>
                    <a:pt x="3727" y="1096"/>
                  </a:cubicBezTo>
                  <a:lnTo>
                    <a:pt x="3727" y="667"/>
                  </a:lnTo>
                  <a:cubicBezTo>
                    <a:pt x="3727" y="488"/>
                    <a:pt x="3644" y="322"/>
                    <a:pt x="3525" y="191"/>
                  </a:cubicBezTo>
                  <a:cubicBezTo>
                    <a:pt x="3394" y="72"/>
                    <a:pt x="3227" y="0"/>
                    <a:pt x="304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12" name="Google Shape;13112;p84"/>
            <p:cNvSpPr/>
            <p:nvPr/>
          </p:nvSpPr>
          <p:spPr>
            <a:xfrm>
              <a:off x="1917740" y="2891510"/>
              <a:ext cx="119394" cy="161474"/>
            </a:xfrm>
            <a:custGeom>
              <a:avLst/>
              <a:gdLst/>
              <a:ahLst/>
              <a:cxnLst/>
              <a:rect l="l" t="t" r="r" b="b"/>
              <a:pathLst>
                <a:path w="3751" h="5073" extrusionOk="0">
                  <a:moveTo>
                    <a:pt x="2036" y="310"/>
                  </a:moveTo>
                  <a:cubicBezTo>
                    <a:pt x="2227" y="310"/>
                    <a:pt x="2394" y="477"/>
                    <a:pt x="2394" y="668"/>
                  </a:cubicBezTo>
                  <a:lnTo>
                    <a:pt x="2394" y="1013"/>
                  </a:lnTo>
                  <a:cubicBezTo>
                    <a:pt x="2394" y="1299"/>
                    <a:pt x="2156" y="1537"/>
                    <a:pt x="1870" y="1537"/>
                  </a:cubicBezTo>
                  <a:cubicBezTo>
                    <a:pt x="1596" y="1537"/>
                    <a:pt x="1334" y="1299"/>
                    <a:pt x="1334" y="1013"/>
                  </a:cubicBezTo>
                  <a:lnTo>
                    <a:pt x="1334" y="668"/>
                  </a:lnTo>
                  <a:cubicBezTo>
                    <a:pt x="1334" y="477"/>
                    <a:pt x="1501" y="310"/>
                    <a:pt x="1691" y="310"/>
                  </a:cubicBezTo>
                  <a:close/>
                  <a:moveTo>
                    <a:pt x="2036" y="1834"/>
                  </a:moveTo>
                  <a:lnTo>
                    <a:pt x="2036" y="1918"/>
                  </a:lnTo>
                  <a:cubicBezTo>
                    <a:pt x="2048" y="1977"/>
                    <a:pt x="2072" y="2037"/>
                    <a:pt x="2096" y="2084"/>
                  </a:cubicBezTo>
                  <a:lnTo>
                    <a:pt x="1870" y="2311"/>
                  </a:lnTo>
                  <a:lnTo>
                    <a:pt x="1858" y="2311"/>
                  </a:lnTo>
                  <a:lnTo>
                    <a:pt x="1632" y="2084"/>
                  </a:lnTo>
                  <a:cubicBezTo>
                    <a:pt x="1667" y="2037"/>
                    <a:pt x="1679" y="1977"/>
                    <a:pt x="1679" y="1918"/>
                  </a:cubicBezTo>
                  <a:lnTo>
                    <a:pt x="1679" y="1834"/>
                  </a:lnTo>
                  <a:cubicBezTo>
                    <a:pt x="1739" y="1846"/>
                    <a:pt x="1798" y="1846"/>
                    <a:pt x="1858" y="1846"/>
                  </a:cubicBezTo>
                  <a:cubicBezTo>
                    <a:pt x="1917" y="1846"/>
                    <a:pt x="1977" y="1846"/>
                    <a:pt x="2036" y="1834"/>
                  </a:cubicBezTo>
                  <a:close/>
                  <a:moveTo>
                    <a:pt x="2382" y="2275"/>
                  </a:moveTo>
                  <a:lnTo>
                    <a:pt x="2668" y="2406"/>
                  </a:lnTo>
                  <a:cubicBezTo>
                    <a:pt x="2715" y="2442"/>
                    <a:pt x="2763" y="2501"/>
                    <a:pt x="2763" y="2573"/>
                  </a:cubicBezTo>
                  <a:lnTo>
                    <a:pt x="2763" y="2894"/>
                  </a:lnTo>
                  <a:lnTo>
                    <a:pt x="1036" y="2894"/>
                  </a:lnTo>
                  <a:lnTo>
                    <a:pt x="1036" y="2573"/>
                  </a:lnTo>
                  <a:lnTo>
                    <a:pt x="1013" y="2573"/>
                  </a:lnTo>
                  <a:cubicBezTo>
                    <a:pt x="1013" y="2501"/>
                    <a:pt x="1060" y="2442"/>
                    <a:pt x="1120" y="2406"/>
                  </a:cubicBezTo>
                  <a:lnTo>
                    <a:pt x="1394" y="2275"/>
                  </a:lnTo>
                  <a:lnTo>
                    <a:pt x="1655" y="2537"/>
                  </a:lnTo>
                  <a:cubicBezTo>
                    <a:pt x="1703" y="2596"/>
                    <a:pt x="1798" y="2620"/>
                    <a:pt x="1894" y="2620"/>
                  </a:cubicBezTo>
                  <a:cubicBezTo>
                    <a:pt x="1977" y="2620"/>
                    <a:pt x="2048" y="2596"/>
                    <a:pt x="2132" y="2537"/>
                  </a:cubicBezTo>
                  <a:lnTo>
                    <a:pt x="2382" y="2275"/>
                  </a:lnTo>
                  <a:close/>
                  <a:moveTo>
                    <a:pt x="3299" y="3216"/>
                  </a:moveTo>
                  <a:lnTo>
                    <a:pt x="3120" y="3573"/>
                  </a:lnTo>
                  <a:lnTo>
                    <a:pt x="596" y="3573"/>
                  </a:lnTo>
                  <a:lnTo>
                    <a:pt x="417" y="3216"/>
                  </a:lnTo>
                  <a:close/>
                  <a:moveTo>
                    <a:pt x="1691" y="1"/>
                  </a:moveTo>
                  <a:cubicBezTo>
                    <a:pt x="1322" y="1"/>
                    <a:pt x="1024" y="298"/>
                    <a:pt x="1024" y="668"/>
                  </a:cubicBezTo>
                  <a:lnTo>
                    <a:pt x="1024" y="1013"/>
                  </a:lnTo>
                  <a:cubicBezTo>
                    <a:pt x="1024" y="1299"/>
                    <a:pt x="1155" y="1537"/>
                    <a:pt x="1370" y="1680"/>
                  </a:cubicBezTo>
                  <a:lnTo>
                    <a:pt x="1370" y="1918"/>
                  </a:lnTo>
                  <a:lnTo>
                    <a:pt x="1370" y="1942"/>
                  </a:lnTo>
                  <a:lnTo>
                    <a:pt x="965" y="2132"/>
                  </a:lnTo>
                  <a:cubicBezTo>
                    <a:pt x="798" y="2215"/>
                    <a:pt x="679" y="2382"/>
                    <a:pt x="679" y="2573"/>
                  </a:cubicBezTo>
                  <a:lnTo>
                    <a:pt x="679" y="2894"/>
                  </a:lnTo>
                  <a:lnTo>
                    <a:pt x="167" y="2894"/>
                  </a:lnTo>
                  <a:cubicBezTo>
                    <a:pt x="108" y="2894"/>
                    <a:pt x="60" y="2918"/>
                    <a:pt x="24" y="2965"/>
                  </a:cubicBezTo>
                  <a:cubicBezTo>
                    <a:pt x="1" y="3001"/>
                    <a:pt x="1" y="3073"/>
                    <a:pt x="24" y="3108"/>
                  </a:cubicBezTo>
                  <a:lnTo>
                    <a:pt x="370" y="3799"/>
                  </a:lnTo>
                  <a:cubicBezTo>
                    <a:pt x="405" y="3858"/>
                    <a:pt x="465" y="3882"/>
                    <a:pt x="524" y="3882"/>
                  </a:cubicBezTo>
                  <a:lnTo>
                    <a:pt x="703" y="3882"/>
                  </a:lnTo>
                  <a:lnTo>
                    <a:pt x="703" y="4918"/>
                  </a:lnTo>
                  <a:cubicBezTo>
                    <a:pt x="703" y="5001"/>
                    <a:pt x="774" y="5073"/>
                    <a:pt x="858" y="5073"/>
                  </a:cubicBezTo>
                  <a:cubicBezTo>
                    <a:pt x="953" y="5073"/>
                    <a:pt x="1024" y="5001"/>
                    <a:pt x="1024" y="4918"/>
                  </a:cubicBezTo>
                  <a:lnTo>
                    <a:pt x="1024" y="3882"/>
                  </a:lnTo>
                  <a:lnTo>
                    <a:pt x="2751" y="3882"/>
                  </a:lnTo>
                  <a:lnTo>
                    <a:pt x="2751" y="4918"/>
                  </a:lnTo>
                  <a:cubicBezTo>
                    <a:pt x="2751" y="5001"/>
                    <a:pt x="2822" y="5073"/>
                    <a:pt x="2918" y="5073"/>
                  </a:cubicBezTo>
                  <a:cubicBezTo>
                    <a:pt x="3001" y="5073"/>
                    <a:pt x="3084" y="5001"/>
                    <a:pt x="3084" y="4918"/>
                  </a:cubicBezTo>
                  <a:lnTo>
                    <a:pt x="3084" y="3882"/>
                  </a:lnTo>
                  <a:lnTo>
                    <a:pt x="3263" y="3882"/>
                  </a:lnTo>
                  <a:cubicBezTo>
                    <a:pt x="3322" y="3882"/>
                    <a:pt x="3382" y="3858"/>
                    <a:pt x="3406" y="3799"/>
                  </a:cubicBezTo>
                  <a:lnTo>
                    <a:pt x="3751" y="3108"/>
                  </a:lnTo>
                  <a:cubicBezTo>
                    <a:pt x="3739" y="3073"/>
                    <a:pt x="3739" y="3001"/>
                    <a:pt x="3703" y="2965"/>
                  </a:cubicBezTo>
                  <a:cubicBezTo>
                    <a:pt x="3680" y="2918"/>
                    <a:pt x="3632" y="2894"/>
                    <a:pt x="3572" y="2894"/>
                  </a:cubicBezTo>
                  <a:lnTo>
                    <a:pt x="3049" y="2894"/>
                  </a:lnTo>
                  <a:lnTo>
                    <a:pt x="3049" y="2573"/>
                  </a:lnTo>
                  <a:cubicBezTo>
                    <a:pt x="3049" y="2382"/>
                    <a:pt x="2941" y="2215"/>
                    <a:pt x="2763" y="2132"/>
                  </a:cubicBezTo>
                  <a:lnTo>
                    <a:pt x="2370" y="1942"/>
                  </a:lnTo>
                  <a:lnTo>
                    <a:pt x="2370" y="1918"/>
                  </a:lnTo>
                  <a:lnTo>
                    <a:pt x="2370" y="1680"/>
                  </a:lnTo>
                  <a:cubicBezTo>
                    <a:pt x="2572" y="1537"/>
                    <a:pt x="2703" y="1275"/>
                    <a:pt x="2703" y="1013"/>
                  </a:cubicBezTo>
                  <a:lnTo>
                    <a:pt x="2703" y="668"/>
                  </a:lnTo>
                  <a:cubicBezTo>
                    <a:pt x="2703" y="298"/>
                    <a:pt x="2406" y="1"/>
                    <a:pt x="203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13" name="Google Shape;13113;p84"/>
            <p:cNvSpPr/>
            <p:nvPr/>
          </p:nvSpPr>
          <p:spPr>
            <a:xfrm>
              <a:off x="1960933" y="3027201"/>
              <a:ext cx="32244" cy="10249"/>
            </a:xfrm>
            <a:custGeom>
              <a:avLst/>
              <a:gdLst/>
              <a:ahLst/>
              <a:cxnLst/>
              <a:rect l="l" t="t" r="r" b="b"/>
              <a:pathLst>
                <a:path w="101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846" y="322"/>
                  </a:lnTo>
                  <a:cubicBezTo>
                    <a:pt x="930" y="322"/>
                    <a:pt x="1013" y="250"/>
                    <a:pt x="1013" y="155"/>
                  </a:cubicBezTo>
                  <a:cubicBezTo>
                    <a:pt x="1013" y="72"/>
                    <a:pt x="930" y="0"/>
                    <a:pt x="8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114" name="Google Shape;13114;p84"/>
          <p:cNvGrpSpPr/>
          <p:nvPr/>
        </p:nvGrpSpPr>
        <p:grpSpPr>
          <a:xfrm>
            <a:off x="7447815" y="3874572"/>
            <a:ext cx="506352" cy="450245"/>
            <a:chOff x="5585861" y="2905929"/>
            <a:chExt cx="379764" cy="337684"/>
          </a:xfrm>
          <a:solidFill>
            <a:srgbClr val="D2DE00"/>
          </a:solidFill>
        </p:grpSpPr>
        <p:sp>
          <p:nvSpPr>
            <p:cNvPr id="13115" name="Google Shape;13115;p84"/>
            <p:cNvSpPr/>
            <p:nvPr/>
          </p:nvSpPr>
          <p:spPr>
            <a:xfrm>
              <a:off x="5609734" y="3198096"/>
              <a:ext cx="11395" cy="45517"/>
            </a:xfrm>
            <a:custGeom>
              <a:avLst/>
              <a:gdLst/>
              <a:ahLst/>
              <a:cxnLst/>
              <a:rect l="l" t="t" r="r" b="b"/>
              <a:pathLst>
                <a:path w="358" h="1430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lnTo>
                    <a:pt x="0" y="1251"/>
                  </a:lnTo>
                  <a:cubicBezTo>
                    <a:pt x="0" y="1334"/>
                    <a:pt x="72" y="1430"/>
                    <a:pt x="179" y="1430"/>
                  </a:cubicBezTo>
                  <a:cubicBezTo>
                    <a:pt x="286" y="1430"/>
                    <a:pt x="357" y="1358"/>
                    <a:pt x="357" y="1251"/>
                  </a:cubicBezTo>
                  <a:lnTo>
                    <a:pt x="357" y="180"/>
                  </a:lnTo>
                  <a:cubicBezTo>
                    <a:pt x="345" y="84"/>
                    <a:pt x="274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16" name="Google Shape;13116;p84"/>
            <p:cNvSpPr/>
            <p:nvPr/>
          </p:nvSpPr>
          <p:spPr>
            <a:xfrm>
              <a:off x="5585861" y="3048431"/>
              <a:ext cx="205431" cy="195182"/>
            </a:xfrm>
            <a:custGeom>
              <a:avLst/>
              <a:gdLst/>
              <a:ahLst/>
              <a:cxnLst/>
              <a:rect l="l" t="t" r="r" b="b"/>
              <a:pathLst>
                <a:path w="6454" h="6132" extrusionOk="0">
                  <a:moveTo>
                    <a:pt x="5965" y="964"/>
                  </a:moveTo>
                  <a:lnTo>
                    <a:pt x="6025" y="1238"/>
                  </a:lnTo>
                  <a:cubicBezTo>
                    <a:pt x="6048" y="1298"/>
                    <a:pt x="6025" y="1369"/>
                    <a:pt x="5977" y="1417"/>
                  </a:cubicBezTo>
                  <a:lnTo>
                    <a:pt x="5870" y="1512"/>
                  </a:lnTo>
                  <a:lnTo>
                    <a:pt x="5632" y="1274"/>
                  </a:lnTo>
                  <a:lnTo>
                    <a:pt x="5965" y="964"/>
                  </a:lnTo>
                  <a:close/>
                  <a:moveTo>
                    <a:pt x="1834" y="333"/>
                  </a:moveTo>
                  <a:cubicBezTo>
                    <a:pt x="2119" y="333"/>
                    <a:pt x="2405" y="452"/>
                    <a:pt x="2608" y="667"/>
                  </a:cubicBezTo>
                  <a:cubicBezTo>
                    <a:pt x="2822" y="869"/>
                    <a:pt x="2941" y="1167"/>
                    <a:pt x="2977" y="1488"/>
                  </a:cubicBezTo>
                  <a:cubicBezTo>
                    <a:pt x="2989" y="1595"/>
                    <a:pt x="3000" y="1738"/>
                    <a:pt x="3012" y="1905"/>
                  </a:cubicBezTo>
                  <a:cubicBezTo>
                    <a:pt x="2822" y="1584"/>
                    <a:pt x="2524" y="1345"/>
                    <a:pt x="2119" y="1214"/>
                  </a:cubicBezTo>
                  <a:cubicBezTo>
                    <a:pt x="1822" y="1115"/>
                    <a:pt x="1565" y="1107"/>
                    <a:pt x="1481" y="1107"/>
                  </a:cubicBezTo>
                  <a:cubicBezTo>
                    <a:pt x="1465" y="1107"/>
                    <a:pt x="1455" y="1107"/>
                    <a:pt x="1453" y="1107"/>
                  </a:cubicBezTo>
                  <a:cubicBezTo>
                    <a:pt x="1405" y="1107"/>
                    <a:pt x="1369" y="1131"/>
                    <a:pt x="1334" y="1167"/>
                  </a:cubicBezTo>
                  <a:lnTo>
                    <a:pt x="1024" y="1500"/>
                  </a:lnTo>
                  <a:cubicBezTo>
                    <a:pt x="953" y="1572"/>
                    <a:pt x="965" y="1679"/>
                    <a:pt x="1024" y="1750"/>
                  </a:cubicBezTo>
                  <a:cubicBezTo>
                    <a:pt x="1058" y="1784"/>
                    <a:pt x="1100" y="1799"/>
                    <a:pt x="1143" y="1799"/>
                  </a:cubicBezTo>
                  <a:cubicBezTo>
                    <a:pt x="1190" y="1799"/>
                    <a:pt x="1237" y="1781"/>
                    <a:pt x="1274" y="1750"/>
                  </a:cubicBezTo>
                  <a:lnTo>
                    <a:pt x="1548" y="1488"/>
                  </a:lnTo>
                  <a:cubicBezTo>
                    <a:pt x="1762" y="1500"/>
                    <a:pt x="2500" y="1572"/>
                    <a:pt x="2774" y="2203"/>
                  </a:cubicBezTo>
                  <a:cubicBezTo>
                    <a:pt x="2715" y="2643"/>
                    <a:pt x="2334" y="2988"/>
                    <a:pt x="1857" y="2988"/>
                  </a:cubicBezTo>
                  <a:cubicBezTo>
                    <a:pt x="1334" y="2988"/>
                    <a:pt x="905" y="2560"/>
                    <a:pt x="905" y="2036"/>
                  </a:cubicBezTo>
                  <a:cubicBezTo>
                    <a:pt x="905" y="1941"/>
                    <a:pt x="822" y="1857"/>
                    <a:pt x="726" y="1857"/>
                  </a:cubicBezTo>
                  <a:cubicBezTo>
                    <a:pt x="703" y="1857"/>
                    <a:pt x="679" y="1857"/>
                    <a:pt x="667" y="1869"/>
                  </a:cubicBezTo>
                  <a:cubicBezTo>
                    <a:pt x="679" y="1726"/>
                    <a:pt x="691" y="1595"/>
                    <a:pt x="703" y="1488"/>
                  </a:cubicBezTo>
                  <a:cubicBezTo>
                    <a:pt x="726" y="1167"/>
                    <a:pt x="857" y="869"/>
                    <a:pt x="1060" y="667"/>
                  </a:cubicBezTo>
                  <a:cubicBezTo>
                    <a:pt x="1274" y="452"/>
                    <a:pt x="1560" y="333"/>
                    <a:pt x="1834" y="333"/>
                  </a:cubicBezTo>
                  <a:close/>
                  <a:moveTo>
                    <a:pt x="607" y="2346"/>
                  </a:moveTo>
                  <a:cubicBezTo>
                    <a:pt x="679" y="2667"/>
                    <a:pt x="869" y="2929"/>
                    <a:pt x="1131" y="3108"/>
                  </a:cubicBezTo>
                  <a:lnTo>
                    <a:pt x="1131" y="3298"/>
                  </a:lnTo>
                  <a:cubicBezTo>
                    <a:pt x="798" y="3239"/>
                    <a:pt x="560" y="3155"/>
                    <a:pt x="417" y="3096"/>
                  </a:cubicBezTo>
                  <a:cubicBezTo>
                    <a:pt x="393" y="3096"/>
                    <a:pt x="417" y="3084"/>
                    <a:pt x="417" y="3084"/>
                  </a:cubicBezTo>
                  <a:cubicBezTo>
                    <a:pt x="488" y="2881"/>
                    <a:pt x="548" y="2619"/>
                    <a:pt x="607" y="2346"/>
                  </a:cubicBezTo>
                  <a:close/>
                  <a:moveTo>
                    <a:pt x="3120" y="2346"/>
                  </a:moveTo>
                  <a:cubicBezTo>
                    <a:pt x="3167" y="2584"/>
                    <a:pt x="3227" y="2810"/>
                    <a:pt x="3286" y="3000"/>
                  </a:cubicBezTo>
                  <a:lnTo>
                    <a:pt x="2977" y="3298"/>
                  </a:lnTo>
                  <a:cubicBezTo>
                    <a:pt x="2941" y="3334"/>
                    <a:pt x="2881" y="3358"/>
                    <a:pt x="2834" y="3358"/>
                  </a:cubicBezTo>
                  <a:lnTo>
                    <a:pt x="2786" y="3358"/>
                  </a:lnTo>
                  <a:cubicBezTo>
                    <a:pt x="2691" y="3358"/>
                    <a:pt x="2596" y="3274"/>
                    <a:pt x="2596" y="3167"/>
                  </a:cubicBezTo>
                  <a:lnTo>
                    <a:pt x="2596" y="3108"/>
                  </a:lnTo>
                  <a:cubicBezTo>
                    <a:pt x="2858" y="2929"/>
                    <a:pt x="3048" y="2667"/>
                    <a:pt x="3120" y="2346"/>
                  </a:cubicBezTo>
                  <a:close/>
                  <a:moveTo>
                    <a:pt x="2262" y="3274"/>
                  </a:moveTo>
                  <a:cubicBezTo>
                    <a:pt x="2274" y="3381"/>
                    <a:pt x="2334" y="3465"/>
                    <a:pt x="2393" y="3524"/>
                  </a:cubicBezTo>
                  <a:lnTo>
                    <a:pt x="2119" y="3774"/>
                  </a:lnTo>
                  <a:cubicBezTo>
                    <a:pt x="2048" y="3852"/>
                    <a:pt x="1953" y="3890"/>
                    <a:pt x="1856" y="3890"/>
                  </a:cubicBezTo>
                  <a:cubicBezTo>
                    <a:pt x="1759" y="3890"/>
                    <a:pt x="1661" y="3852"/>
                    <a:pt x="1584" y="3774"/>
                  </a:cubicBezTo>
                  <a:lnTo>
                    <a:pt x="1429" y="3631"/>
                  </a:lnTo>
                  <a:cubicBezTo>
                    <a:pt x="1453" y="3584"/>
                    <a:pt x="1465" y="3524"/>
                    <a:pt x="1465" y="3465"/>
                  </a:cubicBezTo>
                  <a:lnTo>
                    <a:pt x="1465" y="3274"/>
                  </a:lnTo>
                  <a:cubicBezTo>
                    <a:pt x="1584" y="3322"/>
                    <a:pt x="1727" y="3334"/>
                    <a:pt x="1857" y="3334"/>
                  </a:cubicBezTo>
                  <a:cubicBezTo>
                    <a:pt x="1988" y="3334"/>
                    <a:pt x="2119" y="3322"/>
                    <a:pt x="2262" y="3274"/>
                  </a:cubicBezTo>
                  <a:close/>
                  <a:moveTo>
                    <a:pt x="1857" y="0"/>
                  </a:moveTo>
                  <a:cubicBezTo>
                    <a:pt x="1072" y="0"/>
                    <a:pt x="429" y="619"/>
                    <a:pt x="369" y="1464"/>
                  </a:cubicBezTo>
                  <a:cubicBezTo>
                    <a:pt x="333" y="1810"/>
                    <a:pt x="214" y="2536"/>
                    <a:pt x="72" y="2941"/>
                  </a:cubicBezTo>
                  <a:cubicBezTo>
                    <a:pt x="0" y="3119"/>
                    <a:pt x="83" y="3310"/>
                    <a:pt x="262" y="3405"/>
                  </a:cubicBezTo>
                  <a:cubicBezTo>
                    <a:pt x="393" y="3465"/>
                    <a:pt x="595" y="3536"/>
                    <a:pt x="857" y="3596"/>
                  </a:cubicBezTo>
                  <a:lnTo>
                    <a:pt x="405" y="3822"/>
                  </a:lnTo>
                  <a:cubicBezTo>
                    <a:pt x="155" y="3941"/>
                    <a:pt x="12" y="4191"/>
                    <a:pt x="12" y="4477"/>
                  </a:cubicBezTo>
                  <a:lnTo>
                    <a:pt x="12" y="5953"/>
                  </a:lnTo>
                  <a:cubicBezTo>
                    <a:pt x="12" y="6036"/>
                    <a:pt x="83" y="6132"/>
                    <a:pt x="191" y="6132"/>
                  </a:cubicBezTo>
                  <a:cubicBezTo>
                    <a:pt x="274" y="6132"/>
                    <a:pt x="369" y="6048"/>
                    <a:pt x="369" y="5953"/>
                  </a:cubicBezTo>
                  <a:lnTo>
                    <a:pt x="369" y="4477"/>
                  </a:lnTo>
                  <a:cubicBezTo>
                    <a:pt x="369" y="4322"/>
                    <a:pt x="441" y="4191"/>
                    <a:pt x="572" y="4131"/>
                  </a:cubicBezTo>
                  <a:lnTo>
                    <a:pt x="1155" y="3834"/>
                  </a:lnTo>
                  <a:lnTo>
                    <a:pt x="1369" y="4024"/>
                  </a:lnTo>
                  <a:cubicBezTo>
                    <a:pt x="1512" y="4167"/>
                    <a:pt x="1691" y="4239"/>
                    <a:pt x="1869" y="4239"/>
                  </a:cubicBezTo>
                  <a:cubicBezTo>
                    <a:pt x="2048" y="4239"/>
                    <a:pt x="2238" y="4167"/>
                    <a:pt x="2381" y="4024"/>
                  </a:cubicBezTo>
                  <a:lnTo>
                    <a:pt x="2715" y="3691"/>
                  </a:lnTo>
                  <a:lnTo>
                    <a:pt x="2834" y="3691"/>
                  </a:lnTo>
                  <a:cubicBezTo>
                    <a:pt x="2977" y="3691"/>
                    <a:pt x="3108" y="3631"/>
                    <a:pt x="3215" y="3536"/>
                  </a:cubicBezTo>
                  <a:lnTo>
                    <a:pt x="5382" y="1488"/>
                  </a:lnTo>
                  <a:lnTo>
                    <a:pt x="5632" y="1738"/>
                  </a:lnTo>
                  <a:lnTo>
                    <a:pt x="2893" y="4477"/>
                  </a:lnTo>
                  <a:cubicBezTo>
                    <a:pt x="2715" y="4655"/>
                    <a:pt x="2631" y="4882"/>
                    <a:pt x="2631" y="5132"/>
                  </a:cubicBezTo>
                  <a:lnTo>
                    <a:pt x="2631" y="5929"/>
                  </a:lnTo>
                  <a:cubicBezTo>
                    <a:pt x="2631" y="6025"/>
                    <a:pt x="2703" y="6108"/>
                    <a:pt x="2810" y="6108"/>
                  </a:cubicBezTo>
                  <a:cubicBezTo>
                    <a:pt x="2893" y="6108"/>
                    <a:pt x="2989" y="6036"/>
                    <a:pt x="2989" y="5929"/>
                  </a:cubicBezTo>
                  <a:lnTo>
                    <a:pt x="2989" y="5132"/>
                  </a:lnTo>
                  <a:cubicBezTo>
                    <a:pt x="2989" y="4977"/>
                    <a:pt x="3048" y="4834"/>
                    <a:pt x="3155" y="4727"/>
                  </a:cubicBezTo>
                  <a:lnTo>
                    <a:pt x="6227" y="1643"/>
                  </a:lnTo>
                  <a:cubicBezTo>
                    <a:pt x="6370" y="1512"/>
                    <a:pt x="6429" y="1310"/>
                    <a:pt x="6382" y="1131"/>
                  </a:cubicBezTo>
                  <a:lnTo>
                    <a:pt x="6263" y="679"/>
                  </a:lnTo>
                  <a:lnTo>
                    <a:pt x="6382" y="572"/>
                  </a:lnTo>
                  <a:cubicBezTo>
                    <a:pt x="6453" y="512"/>
                    <a:pt x="6453" y="393"/>
                    <a:pt x="6382" y="321"/>
                  </a:cubicBezTo>
                  <a:cubicBezTo>
                    <a:pt x="6352" y="286"/>
                    <a:pt x="6307" y="268"/>
                    <a:pt x="6261" y="268"/>
                  </a:cubicBezTo>
                  <a:cubicBezTo>
                    <a:pt x="6215" y="268"/>
                    <a:pt x="6168" y="286"/>
                    <a:pt x="6132" y="321"/>
                  </a:cubicBezTo>
                  <a:lnTo>
                    <a:pt x="3572" y="2738"/>
                  </a:lnTo>
                  <a:cubicBezTo>
                    <a:pt x="3453" y="2322"/>
                    <a:pt x="3358" y="1750"/>
                    <a:pt x="3346" y="1464"/>
                  </a:cubicBezTo>
                  <a:cubicBezTo>
                    <a:pt x="3286" y="631"/>
                    <a:pt x="2643" y="0"/>
                    <a:pt x="185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17" name="Google Shape;13117;p84"/>
            <p:cNvSpPr/>
            <p:nvPr/>
          </p:nvSpPr>
          <p:spPr>
            <a:xfrm>
              <a:off x="5740078" y="2905929"/>
              <a:ext cx="225547" cy="189516"/>
            </a:xfrm>
            <a:custGeom>
              <a:avLst/>
              <a:gdLst/>
              <a:ahLst/>
              <a:cxnLst/>
              <a:rect l="l" t="t" r="r" b="b"/>
              <a:pathLst>
                <a:path w="7086" h="5954" extrusionOk="0">
                  <a:moveTo>
                    <a:pt x="549" y="0"/>
                  </a:moveTo>
                  <a:cubicBezTo>
                    <a:pt x="251" y="0"/>
                    <a:pt x="1" y="250"/>
                    <a:pt x="1" y="548"/>
                  </a:cubicBezTo>
                  <a:lnTo>
                    <a:pt x="1" y="5072"/>
                  </a:lnTo>
                  <a:cubicBezTo>
                    <a:pt x="1" y="5156"/>
                    <a:pt x="72" y="5251"/>
                    <a:pt x="180" y="5251"/>
                  </a:cubicBezTo>
                  <a:cubicBezTo>
                    <a:pt x="263" y="5251"/>
                    <a:pt x="358" y="5179"/>
                    <a:pt x="358" y="5072"/>
                  </a:cubicBezTo>
                  <a:lnTo>
                    <a:pt x="358" y="548"/>
                  </a:lnTo>
                  <a:cubicBezTo>
                    <a:pt x="358" y="441"/>
                    <a:pt x="441" y="357"/>
                    <a:pt x="549" y="357"/>
                  </a:cubicBezTo>
                  <a:lnTo>
                    <a:pt x="6537" y="357"/>
                  </a:lnTo>
                  <a:cubicBezTo>
                    <a:pt x="6645" y="357"/>
                    <a:pt x="6728" y="441"/>
                    <a:pt x="6728" y="548"/>
                  </a:cubicBezTo>
                  <a:lnTo>
                    <a:pt x="6728" y="5394"/>
                  </a:lnTo>
                  <a:cubicBezTo>
                    <a:pt x="6728" y="5501"/>
                    <a:pt x="6645" y="5596"/>
                    <a:pt x="6537" y="5596"/>
                  </a:cubicBezTo>
                  <a:lnTo>
                    <a:pt x="2108" y="5596"/>
                  </a:lnTo>
                  <a:cubicBezTo>
                    <a:pt x="2025" y="5596"/>
                    <a:pt x="1930" y="5668"/>
                    <a:pt x="1930" y="5775"/>
                  </a:cubicBezTo>
                  <a:cubicBezTo>
                    <a:pt x="1930" y="5870"/>
                    <a:pt x="2013" y="5953"/>
                    <a:pt x="2108" y="5953"/>
                  </a:cubicBezTo>
                  <a:lnTo>
                    <a:pt x="6537" y="5953"/>
                  </a:lnTo>
                  <a:cubicBezTo>
                    <a:pt x="6835" y="5953"/>
                    <a:pt x="7085" y="5691"/>
                    <a:pt x="7085" y="5394"/>
                  </a:cubicBezTo>
                  <a:lnTo>
                    <a:pt x="7085" y="548"/>
                  </a:lnTo>
                  <a:cubicBezTo>
                    <a:pt x="7085" y="238"/>
                    <a:pt x="6847" y="0"/>
                    <a:pt x="653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18" name="Google Shape;13118;p84"/>
            <p:cNvSpPr/>
            <p:nvPr/>
          </p:nvSpPr>
          <p:spPr>
            <a:xfrm>
              <a:off x="5793902" y="2928464"/>
              <a:ext cx="131553" cy="130598"/>
            </a:xfrm>
            <a:custGeom>
              <a:avLst/>
              <a:gdLst/>
              <a:ahLst/>
              <a:cxnLst/>
              <a:rect l="l" t="t" r="r" b="b"/>
              <a:pathLst>
                <a:path w="4133" h="4103" extrusionOk="0">
                  <a:moveTo>
                    <a:pt x="1870" y="757"/>
                  </a:moveTo>
                  <a:cubicBezTo>
                    <a:pt x="2227" y="757"/>
                    <a:pt x="2537" y="876"/>
                    <a:pt x="2811" y="1090"/>
                  </a:cubicBezTo>
                  <a:lnTo>
                    <a:pt x="1751" y="2150"/>
                  </a:lnTo>
                  <a:cubicBezTo>
                    <a:pt x="1679" y="2221"/>
                    <a:pt x="1679" y="2328"/>
                    <a:pt x="1751" y="2400"/>
                  </a:cubicBezTo>
                  <a:cubicBezTo>
                    <a:pt x="1775" y="2424"/>
                    <a:pt x="1822" y="2447"/>
                    <a:pt x="1870" y="2447"/>
                  </a:cubicBezTo>
                  <a:cubicBezTo>
                    <a:pt x="1918" y="2447"/>
                    <a:pt x="1953" y="2424"/>
                    <a:pt x="1989" y="2400"/>
                  </a:cubicBezTo>
                  <a:lnTo>
                    <a:pt x="2513" y="1876"/>
                  </a:lnTo>
                  <a:cubicBezTo>
                    <a:pt x="2584" y="1995"/>
                    <a:pt x="2632" y="2126"/>
                    <a:pt x="2632" y="2281"/>
                  </a:cubicBezTo>
                  <a:cubicBezTo>
                    <a:pt x="2632" y="2697"/>
                    <a:pt x="2287" y="3043"/>
                    <a:pt x="1870" y="3043"/>
                  </a:cubicBezTo>
                  <a:cubicBezTo>
                    <a:pt x="1453" y="3043"/>
                    <a:pt x="1108" y="2697"/>
                    <a:pt x="1108" y="2281"/>
                  </a:cubicBezTo>
                  <a:cubicBezTo>
                    <a:pt x="1108" y="1864"/>
                    <a:pt x="1453" y="1519"/>
                    <a:pt x="1870" y="1519"/>
                  </a:cubicBezTo>
                  <a:cubicBezTo>
                    <a:pt x="1953" y="1519"/>
                    <a:pt x="2049" y="1447"/>
                    <a:pt x="2049" y="1340"/>
                  </a:cubicBezTo>
                  <a:cubicBezTo>
                    <a:pt x="2049" y="1233"/>
                    <a:pt x="1977" y="1162"/>
                    <a:pt x="1870" y="1162"/>
                  </a:cubicBezTo>
                  <a:cubicBezTo>
                    <a:pt x="1263" y="1162"/>
                    <a:pt x="763" y="1650"/>
                    <a:pt x="763" y="2269"/>
                  </a:cubicBezTo>
                  <a:cubicBezTo>
                    <a:pt x="763" y="2876"/>
                    <a:pt x="1263" y="3364"/>
                    <a:pt x="1870" y="3364"/>
                  </a:cubicBezTo>
                  <a:cubicBezTo>
                    <a:pt x="2477" y="3364"/>
                    <a:pt x="2965" y="2876"/>
                    <a:pt x="2965" y="2269"/>
                  </a:cubicBezTo>
                  <a:cubicBezTo>
                    <a:pt x="2965" y="2031"/>
                    <a:pt x="2894" y="1804"/>
                    <a:pt x="2763" y="1614"/>
                  </a:cubicBezTo>
                  <a:lnTo>
                    <a:pt x="3049" y="1328"/>
                  </a:lnTo>
                  <a:cubicBezTo>
                    <a:pt x="3251" y="1578"/>
                    <a:pt x="3370" y="1912"/>
                    <a:pt x="3370" y="2269"/>
                  </a:cubicBezTo>
                  <a:cubicBezTo>
                    <a:pt x="3370" y="3102"/>
                    <a:pt x="2703" y="3769"/>
                    <a:pt x="1870" y="3769"/>
                  </a:cubicBezTo>
                  <a:cubicBezTo>
                    <a:pt x="1036" y="3769"/>
                    <a:pt x="370" y="3102"/>
                    <a:pt x="370" y="2269"/>
                  </a:cubicBezTo>
                  <a:cubicBezTo>
                    <a:pt x="370" y="1435"/>
                    <a:pt x="1036" y="757"/>
                    <a:pt x="1870" y="757"/>
                  </a:cubicBezTo>
                  <a:close/>
                  <a:moveTo>
                    <a:pt x="3924" y="1"/>
                  </a:moveTo>
                  <a:cubicBezTo>
                    <a:pt x="3879" y="1"/>
                    <a:pt x="3834" y="19"/>
                    <a:pt x="3799" y="54"/>
                  </a:cubicBezTo>
                  <a:lnTo>
                    <a:pt x="3537" y="328"/>
                  </a:lnTo>
                  <a:lnTo>
                    <a:pt x="3537" y="197"/>
                  </a:lnTo>
                  <a:cubicBezTo>
                    <a:pt x="3537" y="102"/>
                    <a:pt x="3453" y="19"/>
                    <a:pt x="3358" y="19"/>
                  </a:cubicBezTo>
                  <a:cubicBezTo>
                    <a:pt x="3263" y="19"/>
                    <a:pt x="3180" y="90"/>
                    <a:pt x="3180" y="197"/>
                  </a:cubicBezTo>
                  <a:lnTo>
                    <a:pt x="3180" y="685"/>
                  </a:lnTo>
                  <a:lnTo>
                    <a:pt x="3037" y="816"/>
                  </a:lnTo>
                  <a:cubicBezTo>
                    <a:pt x="2715" y="554"/>
                    <a:pt x="2310" y="388"/>
                    <a:pt x="1870" y="388"/>
                  </a:cubicBezTo>
                  <a:cubicBezTo>
                    <a:pt x="834" y="388"/>
                    <a:pt x="1" y="1221"/>
                    <a:pt x="1" y="2245"/>
                  </a:cubicBezTo>
                  <a:cubicBezTo>
                    <a:pt x="1" y="3269"/>
                    <a:pt x="834" y="4102"/>
                    <a:pt x="1870" y="4102"/>
                  </a:cubicBezTo>
                  <a:cubicBezTo>
                    <a:pt x="2894" y="4102"/>
                    <a:pt x="3727" y="3269"/>
                    <a:pt x="3727" y="2245"/>
                  </a:cubicBezTo>
                  <a:cubicBezTo>
                    <a:pt x="3727" y="1804"/>
                    <a:pt x="3561" y="1388"/>
                    <a:pt x="3299" y="1066"/>
                  </a:cubicBezTo>
                  <a:lnTo>
                    <a:pt x="3430" y="935"/>
                  </a:lnTo>
                  <a:lnTo>
                    <a:pt x="3918" y="935"/>
                  </a:lnTo>
                  <a:cubicBezTo>
                    <a:pt x="4013" y="935"/>
                    <a:pt x="4096" y="864"/>
                    <a:pt x="4096" y="757"/>
                  </a:cubicBezTo>
                  <a:cubicBezTo>
                    <a:pt x="4084" y="673"/>
                    <a:pt x="4013" y="578"/>
                    <a:pt x="3918" y="578"/>
                  </a:cubicBezTo>
                  <a:lnTo>
                    <a:pt x="3787" y="578"/>
                  </a:lnTo>
                  <a:lnTo>
                    <a:pt x="4049" y="316"/>
                  </a:lnTo>
                  <a:cubicBezTo>
                    <a:pt x="4132" y="245"/>
                    <a:pt x="4132" y="138"/>
                    <a:pt x="4049" y="54"/>
                  </a:cubicBezTo>
                  <a:cubicBezTo>
                    <a:pt x="4013" y="19"/>
                    <a:pt x="3968" y="1"/>
                    <a:pt x="392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119" name="Google Shape;13119;p84"/>
          <p:cNvGrpSpPr/>
          <p:nvPr/>
        </p:nvGrpSpPr>
        <p:grpSpPr>
          <a:xfrm>
            <a:off x="1770235" y="3880640"/>
            <a:ext cx="463912" cy="413365"/>
            <a:chOff x="1327676" y="2910480"/>
            <a:chExt cx="347934" cy="310024"/>
          </a:xfrm>
          <a:solidFill>
            <a:srgbClr val="D2DE00"/>
          </a:solidFill>
        </p:grpSpPr>
        <p:sp>
          <p:nvSpPr>
            <p:cNvPr id="13120" name="Google Shape;13120;p84"/>
            <p:cNvSpPr/>
            <p:nvPr/>
          </p:nvSpPr>
          <p:spPr>
            <a:xfrm>
              <a:off x="1367081" y="3067370"/>
              <a:ext cx="43257" cy="15565"/>
            </a:xfrm>
            <a:custGeom>
              <a:avLst/>
              <a:gdLst/>
              <a:ahLst/>
              <a:cxnLst/>
              <a:rect l="l" t="t" r="r" b="b"/>
              <a:pathLst>
                <a:path w="1359" h="48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8"/>
                    <a:pt x="1168" y="488"/>
                    <a:pt x="1191" y="488"/>
                  </a:cubicBezTo>
                  <a:cubicBezTo>
                    <a:pt x="1251" y="488"/>
                    <a:pt x="1310" y="465"/>
                    <a:pt x="1346" y="405"/>
                  </a:cubicBezTo>
                  <a:cubicBezTo>
                    <a:pt x="1358" y="322"/>
                    <a:pt x="1334" y="238"/>
                    <a:pt x="1251" y="191"/>
                  </a:cubicBezTo>
                  <a:cubicBezTo>
                    <a:pt x="882" y="12"/>
                    <a:pt x="19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21" name="Google Shape;13121;p84"/>
            <p:cNvSpPr/>
            <p:nvPr/>
          </p:nvSpPr>
          <p:spPr>
            <a:xfrm>
              <a:off x="1350402" y="3170436"/>
              <a:ext cx="10663" cy="48541"/>
            </a:xfrm>
            <a:custGeom>
              <a:avLst/>
              <a:gdLst/>
              <a:ahLst/>
              <a:cxnLst/>
              <a:rect l="l" t="t" r="r" b="b"/>
              <a:pathLst>
                <a:path w="335" h="1525" extrusionOk="0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1358"/>
                  </a:lnTo>
                  <a:cubicBezTo>
                    <a:pt x="1" y="1453"/>
                    <a:pt x="84" y="1525"/>
                    <a:pt x="168" y="1525"/>
                  </a:cubicBezTo>
                  <a:cubicBezTo>
                    <a:pt x="263" y="1525"/>
                    <a:pt x="334" y="1453"/>
                    <a:pt x="334" y="1358"/>
                  </a:cubicBezTo>
                  <a:lnTo>
                    <a:pt x="334" y="168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22" name="Google Shape;13122;p84"/>
            <p:cNvSpPr/>
            <p:nvPr/>
          </p:nvSpPr>
          <p:spPr>
            <a:xfrm>
              <a:off x="1327676" y="3040187"/>
              <a:ext cx="201643" cy="180317"/>
            </a:xfrm>
            <a:custGeom>
              <a:avLst/>
              <a:gdLst/>
              <a:ahLst/>
              <a:cxnLst/>
              <a:rect l="l" t="t" r="r" b="b"/>
              <a:pathLst>
                <a:path w="6335" h="5665" extrusionOk="0">
                  <a:moveTo>
                    <a:pt x="5894" y="628"/>
                  </a:moveTo>
                  <a:lnTo>
                    <a:pt x="5954" y="866"/>
                  </a:lnTo>
                  <a:cubicBezTo>
                    <a:pt x="5977" y="926"/>
                    <a:pt x="5966" y="997"/>
                    <a:pt x="5918" y="1045"/>
                  </a:cubicBezTo>
                  <a:lnTo>
                    <a:pt x="5823" y="1140"/>
                  </a:lnTo>
                  <a:lnTo>
                    <a:pt x="5596" y="914"/>
                  </a:lnTo>
                  <a:lnTo>
                    <a:pt x="5894" y="628"/>
                  </a:lnTo>
                  <a:close/>
                  <a:moveTo>
                    <a:pt x="2941" y="307"/>
                  </a:moveTo>
                  <a:lnTo>
                    <a:pt x="2941" y="961"/>
                  </a:lnTo>
                  <a:cubicBezTo>
                    <a:pt x="2941" y="1057"/>
                    <a:pt x="2906" y="1164"/>
                    <a:pt x="2870" y="1271"/>
                  </a:cubicBezTo>
                  <a:lnTo>
                    <a:pt x="2787" y="1438"/>
                  </a:lnTo>
                  <a:cubicBezTo>
                    <a:pt x="2775" y="1450"/>
                    <a:pt x="2775" y="1473"/>
                    <a:pt x="2775" y="1509"/>
                  </a:cubicBezTo>
                  <a:lnTo>
                    <a:pt x="2775" y="1854"/>
                  </a:lnTo>
                  <a:cubicBezTo>
                    <a:pt x="2775" y="2104"/>
                    <a:pt x="2667" y="2331"/>
                    <a:pt x="2513" y="2485"/>
                  </a:cubicBezTo>
                  <a:cubicBezTo>
                    <a:pt x="2363" y="2635"/>
                    <a:pt x="2165" y="2727"/>
                    <a:pt x="1954" y="2727"/>
                  </a:cubicBezTo>
                  <a:cubicBezTo>
                    <a:pt x="1930" y="2727"/>
                    <a:pt x="1906" y="2726"/>
                    <a:pt x="1882" y="2724"/>
                  </a:cubicBezTo>
                  <a:cubicBezTo>
                    <a:pt x="1417" y="2712"/>
                    <a:pt x="1048" y="2307"/>
                    <a:pt x="1048" y="1819"/>
                  </a:cubicBezTo>
                  <a:lnTo>
                    <a:pt x="1048" y="1521"/>
                  </a:lnTo>
                  <a:cubicBezTo>
                    <a:pt x="1048" y="1497"/>
                    <a:pt x="1048" y="1473"/>
                    <a:pt x="1036" y="1450"/>
                  </a:cubicBezTo>
                  <a:lnTo>
                    <a:pt x="929" y="1259"/>
                  </a:lnTo>
                  <a:cubicBezTo>
                    <a:pt x="905" y="1176"/>
                    <a:pt x="870" y="1104"/>
                    <a:pt x="870" y="1021"/>
                  </a:cubicBezTo>
                  <a:lnTo>
                    <a:pt x="870" y="997"/>
                  </a:lnTo>
                  <a:cubicBezTo>
                    <a:pt x="870" y="616"/>
                    <a:pt x="1179" y="307"/>
                    <a:pt x="1572" y="307"/>
                  </a:cubicBezTo>
                  <a:close/>
                  <a:moveTo>
                    <a:pt x="2275" y="2986"/>
                  </a:moveTo>
                  <a:cubicBezTo>
                    <a:pt x="2286" y="3045"/>
                    <a:pt x="2298" y="3081"/>
                    <a:pt x="2310" y="3117"/>
                  </a:cubicBezTo>
                  <a:lnTo>
                    <a:pt x="2167" y="3259"/>
                  </a:lnTo>
                  <a:cubicBezTo>
                    <a:pt x="2102" y="3325"/>
                    <a:pt x="2013" y="3358"/>
                    <a:pt x="1923" y="3358"/>
                  </a:cubicBezTo>
                  <a:cubicBezTo>
                    <a:pt x="1834" y="3358"/>
                    <a:pt x="1745" y="3325"/>
                    <a:pt x="1679" y="3259"/>
                  </a:cubicBezTo>
                  <a:lnTo>
                    <a:pt x="1536" y="3128"/>
                  </a:lnTo>
                  <a:cubicBezTo>
                    <a:pt x="1560" y="3081"/>
                    <a:pt x="1572" y="3045"/>
                    <a:pt x="1572" y="2986"/>
                  </a:cubicBezTo>
                  <a:cubicBezTo>
                    <a:pt x="1679" y="3009"/>
                    <a:pt x="1775" y="3045"/>
                    <a:pt x="1882" y="3045"/>
                  </a:cubicBezTo>
                  <a:lnTo>
                    <a:pt x="1917" y="3045"/>
                  </a:lnTo>
                  <a:cubicBezTo>
                    <a:pt x="2036" y="3045"/>
                    <a:pt x="2167" y="3021"/>
                    <a:pt x="2275" y="2986"/>
                  </a:cubicBezTo>
                  <a:close/>
                  <a:moveTo>
                    <a:pt x="6162" y="0"/>
                  </a:moveTo>
                  <a:cubicBezTo>
                    <a:pt x="6120" y="0"/>
                    <a:pt x="6079" y="15"/>
                    <a:pt x="6049" y="45"/>
                  </a:cubicBezTo>
                  <a:lnTo>
                    <a:pt x="2906" y="3021"/>
                  </a:lnTo>
                  <a:cubicBezTo>
                    <a:pt x="2882" y="3057"/>
                    <a:pt x="2834" y="3069"/>
                    <a:pt x="2787" y="3069"/>
                  </a:cubicBezTo>
                  <a:lnTo>
                    <a:pt x="2763" y="3069"/>
                  </a:lnTo>
                  <a:cubicBezTo>
                    <a:pt x="2656" y="3069"/>
                    <a:pt x="2584" y="2997"/>
                    <a:pt x="2584" y="2890"/>
                  </a:cubicBezTo>
                  <a:lnTo>
                    <a:pt x="2584" y="2843"/>
                  </a:lnTo>
                  <a:cubicBezTo>
                    <a:pt x="2644" y="2819"/>
                    <a:pt x="2679" y="2771"/>
                    <a:pt x="2727" y="2724"/>
                  </a:cubicBezTo>
                  <a:cubicBezTo>
                    <a:pt x="2965" y="2497"/>
                    <a:pt x="3084" y="2200"/>
                    <a:pt x="3084" y="1878"/>
                  </a:cubicBezTo>
                  <a:lnTo>
                    <a:pt x="3084" y="1581"/>
                  </a:lnTo>
                  <a:lnTo>
                    <a:pt x="3144" y="1450"/>
                  </a:lnTo>
                  <a:cubicBezTo>
                    <a:pt x="3215" y="1307"/>
                    <a:pt x="3251" y="1152"/>
                    <a:pt x="3251" y="997"/>
                  </a:cubicBezTo>
                  <a:lnTo>
                    <a:pt x="3251" y="176"/>
                  </a:lnTo>
                  <a:cubicBezTo>
                    <a:pt x="3251" y="92"/>
                    <a:pt x="3179" y="21"/>
                    <a:pt x="3084" y="21"/>
                  </a:cubicBezTo>
                  <a:lnTo>
                    <a:pt x="1548" y="21"/>
                  </a:lnTo>
                  <a:cubicBezTo>
                    <a:pt x="1001" y="21"/>
                    <a:pt x="536" y="461"/>
                    <a:pt x="536" y="1033"/>
                  </a:cubicBezTo>
                  <a:lnTo>
                    <a:pt x="536" y="1045"/>
                  </a:lnTo>
                  <a:cubicBezTo>
                    <a:pt x="536" y="1176"/>
                    <a:pt x="572" y="1295"/>
                    <a:pt x="632" y="1414"/>
                  </a:cubicBezTo>
                  <a:lnTo>
                    <a:pt x="703" y="1581"/>
                  </a:lnTo>
                  <a:lnTo>
                    <a:pt x="703" y="1831"/>
                  </a:lnTo>
                  <a:cubicBezTo>
                    <a:pt x="703" y="2247"/>
                    <a:pt x="917" y="2616"/>
                    <a:pt x="1215" y="2843"/>
                  </a:cubicBezTo>
                  <a:lnTo>
                    <a:pt x="1215" y="2997"/>
                  </a:lnTo>
                  <a:cubicBezTo>
                    <a:pt x="1215" y="3069"/>
                    <a:pt x="1155" y="3140"/>
                    <a:pt x="1072" y="3176"/>
                  </a:cubicBezTo>
                  <a:lnTo>
                    <a:pt x="501" y="3343"/>
                  </a:lnTo>
                  <a:cubicBezTo>
                    <a:pt x="215" y="3414"/>
                    <a:pt x="0" y="3676"/>
                    <a:pt x="0" y="3974"/>
                  </a:cubicBezTo>
                  <a:lnTo>
                    <a:pt x="0" y="5462"/>
                  </a:lnTo>
                  <a:cubicBezTo>
                    <a:pt x="0" y="5557"/>
                    <a:pt x="84" y="5629"/>
                    <a:pt x="167" y="5629"/>
                  </a:cubicBezTo>
                  <a:cubicBezTo>
                    <a:pt x="262" y="5629"/>
                    <a:pt x="334" y="5557"/>
                    <a:pt x="334" y="5462"/>
                  </a:cubicBezTo>
                  <a:lnTo>
                    <a:pt x="334" y="3974"/>
                  </a:lnTo>
                  <a:cubicBezTo>
                    <a:pt x="334" y="3831"/>
                    <a:pt x="441" y="3676"/>
                    <a:pt x="584" y="3640"/>
                  </a:cubicBezTo>
                  <a:lnTo>
                    <a:pt x="1167" y="3474"/>
                  </a:lnTo>
                  <a:cubicBezTo>
                    <a:pt x="1215" y="3450"/>
                    <a:pt x="1251" y="3438"/>
                    <a:pt x="1298" y="3414"/>
                  </a:cubicBezTo>
                  <a:lnTo>
                    <a:pt x="1405" y="3521"/>
                  </a:lnTo>
                  <a:cubicBezTo>
                    <a:pt x="1536" y="3652"/>
                    <a:pt x="1703" y="3712"/>
                    <a:pt x="1882" y="3712"/>
                  </a:cubicBezTo>
                  <a:cubicBezTo>
                    <a:pt x="2060" y="3712"/>
                    <a:pt x="2227" y="3652"/>
                    <a:pt x="2358" y="3521"/>
                  </a:cubicBezTo>
                  <a:lnTo>
                    <a:pt x="2501" y="3367"/>
                  </a:lnTo>
                  <a:cubicBezTo>
                    <a:pt x="2584" y="3402"/>
                    <a:pt x="2656" y="3426"/>
                    <a:pt x="2727" y="3426"/>
                  </a:cubicBezTo>
                  <a:lnTo>
                    <a:pt x="2763" y="3426"/>
                  </a:lnTo>
                  <a:cubicBezTo>
                    <a:pt x="2894" y="3426"/>
                    <a:pt x="3013" y="3378"/>
                    <a:pt x="3096" y="3295"/>
                  </a:cubicBezTo>
                  <a:lnTo>
                    <a:pt x="5334" y="1176"/>
                  </a:lnTo>
                  <a:lnTo>
                    <a:pt x="5561" y="1402"/>
                  </a:lnTo>
                  <a:lnTo>
                    <a:pt x="2965" y="3986"/>
                  </a:lnTo>
                  <a:cubicBezTo>
                    <a:pt x="2798" y="4152"/>
                    <a:pt x="2715" y="4367"/>
                    <a:pt x="2715" y="4581"/>
                  </a:cubicBezTo>
                  <a:lnTo>
                    <a:pt x="2715" y="5498"/>
                  </a:lnTo>
                  <a:cubicBezTo>
                    <a:pt x="2715" y="5581"/>
                    <a:pt x="2787" y="5664"/>
                    <a:pt x="2882" y="5664"/>
                  </a:cubicBezTo>
                  <a:cubicBezTo>
                    <a:pt x="2965" y="5664"/>
                    <a:pt x="3037" y="5581"/>
                    <a:pt x="3037" y="5498"/>
                  </a:cubicBezTo>
                  <a:lnTo>
                    <a:pt x="3037" y="4581"/>
                  </a:lnTo>
                  <a:cubicBezTo>
                    <a:pt x="3037" y="4450"/>
                    <a:pt x="3096" y="4319"/>
                    <a:pt x="3191" y="4212"/>
                  </a:cubicBezTo>
                  <a:lnTo>
                    <a:pt x="6096" y="1307"/>
                  </a:lnTo>
                  <a:cubicBezTo>
                    <a:pt x="6216" y="1200"/>
                    <a:pt x="6275" y="997"/>
                    <a:pt x="6227" y="831"/>
                  </a:cubicBezTo>
                  <a:lnTo>
                    <a:pt x="6168" y="378"/>
                  </a:lnTo>
                  <a:lnTo>
                    <a:pt x="6275" y="271"/>
                  </a:lnTo>
                  <a:cubicBezTo>
                    <a:pt x="6335" y="211"/>
                    <a:pt x="6335" y="104"/>
                    <a:pt x="6275" y="45"/>
                  </a:cubicBezTo>
                  <a:cubicBezTo>
                    <a:pt x="6245" y="15"/>
                    <a:pt x="6204" y="0"/>
                    <a:pt x="616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23" name="Google Shape;13123;p84"/>
            <p:cNvSpPr/>
            <p:nvPr/>
          </p:nvSpPr>
          <p:spPr>
            <a:xfrm>
              <a:off x="1470179" y="2910480"/>
              <a:ext cx="205431" cy="173601"/>
            </a:xfrm>
            <a:custGeom>
              <a:avLst/>
              <a:gdLst/>
              <a:ahLst/>
              <a:cxnLst/>
              <a:rect l="l" t="t" r="r" b="b"/>
              <a:pathLst>
                <a:path w="6454" h="5454" extrusionOk="0">
                  <a:moveTo>
                    <a:pt x="500" y="0"/>
                  </a:moveTo>
                  <a:cubicBezTo>
                    <a:pt x="215" y="0"/>
                    <a:pt x="0" y="226"/>
                    <a:pt x="0" y="512"/>
                  </a:cubicBezTo>
                  <a:lnTo>
                    <a:pt x="0" y="4822"/>
                  </a:lnTo>
                  <a:cubicBezTo>
                    <a:pt x="0" y="4917"/>
                    <a:pt x="72" y="4989"/>
                    <a:pt x="155" y="4989"/>
                  </a:cubicBezTo>
                  <a:cubicBezTo>
                    <a:pt x="250" y="4989"/>
                    <a:pt x="322" y="4917"/>
                    <a:pt x="322" y="4822"/>
                  </a:cubicBezTo>
                  <a:lnTo>
                    <a:pt x="322" y="512"/>
                  </a:lnTo>
                  <a:cubicBezTo>
                    <a:pt x="322" y="405"/>
                    <a:pt x="393" y="322"/>
                    <a:pt x="500" y="322"/>
                  </a:cubicBezTo>
                  <a:lnTo>
                    <a:pt x="5953" y="322"/>
                  </a:lnTo>
                  <a:cubicBezTo>
                    <a:pt x="6049" y="322"/>
                    <a:pt x="6132" y="405"/>
                    <a:pt x="6132" y="512"/>
                  </a:cubicBezTo>
                  <a:lnTo>
                    <a:pt x="6132" y="4941"/>
                  </a:lnTo>
                  <a:cubicBezTo>
                    <a:pt x="6132" y="5048"/>
                    <a:pt x="6049" y="5120"/>
                    <a:pt x="5953" y="5120"/>
                  </a:cubicBezTo>
                  <a:lnTo>
                    <a:pt x="2298" y="5120"/>
                  </a:lnTo>
                  <a:cubicBezTo>
                    <a:pt x="2215" y="5120"/>
                    <a:pt x="2131" y="5191"/>
                    <a:pt x="2131" y="5287"/>
                  </a:cubicBezTo>
                  <a:cubicBezTo>
                    <a:pt x="2131" y="5370"/>
                    <a:pt x="2215" y="5453"/>
                    <a:pt x="2298" y="5453"/>
                  </a:cubicBezTo>
                  <a:lnTo>
                    <a:pt x="5953" y="5453"/>
                  </a:lnTo>
                  <a:cubicBezTo>
                    <a:pt x="6227" y="5453"/>
                    <a:pt x="6453" y="5227"/>
                    <a:pt x="6453" y="4941"/>
                  </a:cubicBezTo>
                  <a:lnTo>
                    <a:pt x="6453" y="512"/>
                  </a:lnTo>
                  <a:cubicBezTo>
                    <a:pt x="6453" y="226"/>
                    <a:pt x="6215" y="0"/>
                    <a:pt x="595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24" name="Google Shape;13124;p84"/>
            <p:cNvSpPr/>
            <p:nvPr/>
          </p:nvSpPr>
          <p:spPr>
            <a:xfrm>
              <a:off x="1497075" y="2942692"/>
              <a:ext cx="152370" cy="96668"/>
            </a:xfrm>
            <a:custGeom>
              <a:avLst/>
              <a:gdLst/>
              <a:ahLst/>
              <a:cxnLst/>
              <a:rect l="l" t="t" r="r" b="b"/>
              <a:pathLst>
                <a:path w="4787" h="3037" extrusionOk="0">
                  <a:moveTo>
                    <a:pt x="3751" y="0"/>
                  </a:moveTo>
                  <a:cubicBezTo>
                    <a:pt x="3656" y="0"/>
                    <a:pt x="3584" y="72"/>
                    <a:pt x="3584" y="167"/>
                  </a:cubicBezTo>
                  <a:cubicBezTo>
                    <a:pt x="3584" y="250"/>
                    <a:pt x="3656" y="334"/>
                    <a:pt x="3751" y="334"/>
                  </a:cubicBezTo>
                  <a:lnTo>
                    <a:pt x="4215" y="334"/>
                  </a:lnTo>
                  <a:lnTo>
                    <a:pt x="2465" y="2072"/>
                  </a:lnTo>
                  <a:lnTo>
                    <a:pt x="1727" y="1322"/>
                  </a:lnTo>
                  <a:cubicBezTo>
                    <a:pt x="1697" y="1292"/>
                    <a:pt x="1656" y="1277"/>
                    <a:pt x="1614" y="1277"/>
                  </a:cubicBezTo>
                  <a:cubicBezTo>
                    <a:pt x="1572" y="1277"/>
                    <a:pt x="1531" y="1292"/>
                    <a:pt x="1501" y="1322"/>
                  </a:cubicBezTo>
                  <a:lnTo>
                    <a:pt x="60" y="2774"/>
                  </a:lnTo>
                  <a:cubicBezTo>
                    <a:pt x="1" y="2834"/>
                    <a:pt x="1" y="2929"/>
                    <a:pt x="60" y="2989"/>
                  </a:cubicBezTo>
                  <a:cubicBezTo>
                    <a:pt x="84" y="3024"/>
                    <a:pt x="132" y="3036"/>
                    <a:pt x="179" y="3036"/>
                  </a:cubicBezTo>
                  <a:cubicBezTo>
                    <a:pt x="227" y="3036"/>
                    <a:pt x="251" y="3024"/>
                    <a:pt x="298" y="2989"/>
                  </a:cubicBezTo>
                  <a:lnTo>
                    <a:pt x="1632" y="1655"/>
                  </a:lnTo>
                  <a:lnTo>
                    <a:pt x="2382" y="2393"/>
                  </a:lnTo>
                  <a:cubicBezTo>
                    <a:pt x="2412" y="2423"/>
                    <a:pt x="2453" y="2438"/>
                    <a:pt x="2495" y="2438"/>
                  </a:cubicBezTo>
                  <a:cubicBezTo>
                    <a:pt x="2537" y="2438"/>
                    <a:pt x="2578" y="2423"/>
                    <a:pt x="2608" y="2393"/>
                  </a:cubicBezTo>
                  <a:lnTo>
                    <a:pt x="4465" y="536"/>
                  </a:lnTo>
                  <a:lnTo>
                    <a:pt x="4465" y="1000"/>
                  </a:lnTo>
                  <a:cubicBezTo>
                    <a:pt x="4465" y="1084"/>
                    <a:pt x="4537" y="1167"/>
                    <a:pt x="4632" y="1167"/>
                  </a:cubicBezTo>
                  <a:cubicBezTo>
                    <a:pt x="4715" y="1167"/>
                    <a:pt x="4787" y="1084"/>
                    <a:pt x="4787" y="1000"/>
                  </a:cubicBezTo>
                  <a:lnTo>
                    <a:pt x="4787" y="155"/>
                  </a:lnTo>
                  <a:cubicBezTo>
                    <a:pt x="4751" y="72"/>
                    <a:pt x="4692" y="0"/>
                    <a:pt x="459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3125" name="Google Shape;13125;p84"/>
          <p:cNvSpPr/>
          <p:nvPr/>
        </p:nvSpPr>
        <p:spPr>
          <a:xfrm>
            <a:off x="3714624" y="4260096"/>
            <a:ext cx="14217" cy="42992"/>
          </a:xfrm>
          <a:custGeom>
            <a:avLst/>
            <a:gdLst/>
            <a:ahLst/>
            <a:cxnLst/>
            <a:rect l="l" t="t" r="r" b="b"/>
            <a:pathLst>
              <a:path w="335" h="1013" extrusionOk="0">
                <a:moveTo>
                  <a:pt x="167" y="1"/>
                </a:moveTo>
                <a:cubicBezTo>
                  <a:pt x="72" y="1"/>
                  <a:pt x="1" y="84"/>
                  <a:pt x="1" y="167"/>
                </a:cubicBezTo>
                <a:lnTo>
                  <a:pt x="1" y="858"/>
                </a:lnTo>
                <a:cubicBezTo>
                  <a:pt x="1" y="941"/>
                  <a:pt x="72" y="1013"/>
                  <a:pt x="167" y="1013"/>
                </a:cubicBezTo>
                <a:cubicBezTo>
                  <a:pt x="251" y="1013"/>
                  <a:pt x="334" y="941"/>
                  <a:pt x="334" y="858"/>
                </a:cubicBezTo>
                <a:lnTo>
                  <a:pt x="334" y="167"/>
                </a:lnTo>
                <a:cubicBezTo>
                  <a:pt x="334" y="60"/>
                  <a:pt x="251" y="1"/>
                  <a:pt x="167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3126" name="Google Shape;13126;p84"/>
          <p:cNvGrpSpPr/>
          <p:nvPr/>
        </p:nvGrpSpPr>
        <p:grpSpPr>
          <a:xfrm>
            <a:off x="3671202" y="3826086"/>
            <a:ext cx="510437" cy="478135"/>
            <a:chOff x="2753373" y="2902523"/>
            <a:chExt cx="347552" cy="325557"/>
          </a:xfrm>
          <a:solidFill>
            <a:srgbClr val="D2DE00"/>
          </a:solidFill>
        </p:grpSpPr>
        <p:sp>
          <p:nvSpPr>
            <p:cNvPr id="13127" name="Google Shape;13127;p84"/>
            <p:cNvSpPr/>
            <p:nvPr/>
          </p:nvSpPr>
          <p:spPr>
            <a:xfrm>
              <a:off x="2807962" y="3018575"/>
              <a:ext cx="86418" cy="29506"/>
            </a:xfrm>
            <a:custGeom>
              <a:avLst/>
              <a:gdLst/>
              <a:ahLst/>
              <a:cxnLst/>
              <a:rect l="l" t="t" r="r" b="b"/>
              <a:pathLst>
                <a:path w="2715" h="927" extrusionOk="0">
                  <a:moveTo>
                    <a:pt x="1070" y="0"/>
                  </a:moveTo>
                  <a:cubicBezTo>
                    <a:pt x="752" y="0"/>
                    <a:pt x="464" y="31"/>
                    <a:pt x="274" y="57"/>
                  </a:cubicBezTo>
                  <a:cubicBezTo>
                    <a:pt x="107" y="93"/>
                    <a:pt x="0" y="224"/>
                    <a:pt x="0" y="390"/>
                  </a:cubicBezTo>
                  <a:lnTo>
                    <a:pt x="0" y="759"/>
                  </a:lnTo>
                  <a:cubicBezTo>
                    <a:pt x="0" y="843"/>
                    <a:pt x="72" y="926"/>
                    <a:pt x="155" y="926"/>
                  </a:cubicBezTo>
                  <a:cubicBezTo>
                    <a:pt x="250" y="926"/>
                    <a:pt x="322" y="843"/>
                    <a:pt x="322" y="759"/>
                  </a:cubicBezTo>
                  <a:lnTo>
                    <a:pt x="322" y="390"/>
                  </a:lnTo>
                  <a:cubicBezTo>
                    <a:pt x="322" y="390"/>
                    <a:pt x="322" y="367"/>
                    <a:pt x="334" y="367"/>
                  </a:cubicBezTo>
                  <a:cubicBezTo>
                    <a:pt x="493" y="349"/>
                    <a:pt x="758" y="318"/>
                    <a:pt x="1059" y="318"/>
                  </a:cubicBezTo>
                  <a:cubicBezTo>
                    <a:pt x="1163" y="318"/>
                    <a:pt x="1271" y="322"/>
                    <a:pt x="1381" y="331"/>
                  </a:cubicBezTo>
                  <a:cubicBezTo>
                    <a:pt x="1870" y="355"/>
                    <a:pt x="2239" y="486"/>
                    <a:pt x="2453" y="700"/>
                  </a:cubicBezTo>
                  <a:cubicBezTo>
                    <a:pt x="2483" y="730"/>
                    <a:pt x="2524" y="745"/>
                    <a:pt x="2566" y="745"/>
                  </a:cubicBezTo>
                  <a:cubicBezTo>
                    <a:pt x="2608" y="745"/>
                    <a:pt x="2649" y="730"/>
                    <a:pt x="2679" y="700"/>
                  </a:cubicBezTo>
                  <a:cubicBezTo>
                    <a:pt x="2715" y="640"/>
                    <a:pt x="2715" y="533"/>
                    <a:pt x="2655" y="474"/>
                  </a:cubicBezTo>
                  <a:cubicBezTo>
                    <a:pt x="2276" y="95"/>
                    <a:pt x="1627" y="0"/>
                    <a:pt x="107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28" name="Google Shape;13128;p84"/>
            <p:cNvSpPr/>
            <p:nvPr/>
          </p:nvSpPr>
          <p:spPr>
            <a:xfrm>
              <a:off x="2753373" y="2973376"/>
              <a:ext cx="195213" cy="254704"/>
            </a:xfrm>
            <a:custGeom>
              <a:avLst/>
              <a:gdLst/>
              <a:ahLst/>
              <a:cxnLst/>
              <a:rect l="l" t="t" r="r" b="b"/>
              <a:pathLst>
                <a:path w="6133" h="8002" extrusionOk="0">
                  <a:moveTo>
                    <a:pt x="4787" y="298"/>
                  </a:moveTo>
                  <a:lnTo>
                    <a:pt x="4787" y="1846"/>
                  </a:lnTo>
                  <a:cubicBezTo>
                    <a:pt x="4787" y="2084"/>
                    <a:pt x="4751" y="2310"/>
                    <a:pt x="4644" y="2513"/>
                  </a:cubicBezTo>
                  <a:cubicBezTo>
                    <a:pt x="4632" y="2537"/>
                    <a:pt x="4632" y="2560"/>
                    <a:pt x="4632" y="2596"/>
                  </a:cubicBezTo>
                  <a:lnTo>
                    <a:pt x="4632" y="3037"/>
                  </a:lnTo>
                  <a:cubicBezTo>
                    <a:pt x="4632" y="3465"/>
                    <a:pt x="4442" y="3870"/>
                    <a:pt x="4132" y="4168"/>
                  </a:cubicBezTo>
                  <a:cubicBezTo>
                    <a:pt x="3852" y="4437"/>
                    <a:pt x="3484" y="4590"/>
                    <a:pt x="3099" y="4590"/>
                  </a:cubicBezTo>
                  <a:cubicBezTo>
                    <a:pt x="3059" y="4590"/>
                    <a:pt x="3018" y="4588"/>
                    <a:pt x="2977" y="4584"/>
                  </a:cubicBezTo>
                  <a:cubicBezTo>
                    <a:pt x="2156" y="4525"/>
                    <a:pt x="1513" y="3811"/>
                    <a:pt x="1513" y="2977"/>
                  </a:cubicBezTo>
                  <a:lnTo>
                    <a:pt x="1513" y="2572"/>
                  </a:lnTo>
                  <a:cubicBezTo>
                    <a:pt x="1513" y="2549"/>
                    <a:pt x="1513" y="2537"/>
                    <a:pt x="1501" y="2501"/>
                  </a:cubicBezTo>
                  <a:cubicBezTo>
                    <a:pt x="1394" y="2298"/>
                    <a:pt x="1358" y="2072"/>
                    <a:pt x="1358" y="1834"/>
                  </a:cubicBezTo>
                  <a:lnTo>
                    <a:pt x="1358" y="1513"/>
                  </a:lnTo>
                  <a:cubicBezTo>
                    <a:pt x="1358" y="834"/>
                    <a:pt x="1894" y="298"/>
                    <a:pt x="2561" y="298"/>
                  </a:cubicBezTo>
                  <a:close/>
                  <a:moveTo>
                    <a:pt x="3930" y="4680"/>
                  </a:moveTo>
                  <a:lnTo>
                    <a:pt x="3930" y="4977"/>
                  </a:lnTo>
                  <a:lnTo>
                    <a:pt x="3061" y="5573"/>
                  </a:lnTo>
                  <a:lnTo>
                    <a:pt x="2203" y="4977"/>
                  </a:lnTo>
                  <a:lnTo>
                    <a:pt x="2203" y="4680"/>
                  </a:lnTo>
                  <a:cubicBezTo>
                    <a:pt x="2430" y="4799"/>
                    <a:pt x="2680" y="4870"/>
                    <a:pt x="2942" y="4882"/>
                  </a:cubicBezTo>
                  <a:lnTo>
                    <a:pt x="3061" y="4882"/>
                  </a:lnTo>
                  <a:cubicBezTo>
                    <a:pt x="3358" y="4882"/>
                    <a:pt x="3656" y="4811"/>
                    <a:pt x="3930" y="4680"/>
                  </a:cubicBezTo>
                  <a:close/>
                  <a:moveTo>
                    <a:pt x="2084" y="5275"/>
                  </a:moveTo>
                  <a:lnTo>
                    <a:pt x="2846" y="5787"/>
                  </a:lnTo>
                  <a:lnTo>
                    <a:pt x="2430" y="6180"/>
                  </a:lnTo>
                  <a:lnTo>
                    <a:pt x="2406" y="6180"/>
                  </a:lnTo>
                  <a:lnTo>
                    <a:pt x="1918" y="5442"/>
                  </a:lnTo>
                  <a:lnTo>
                    <a:pt x="2084" y="5275"/>
                  </a:lnTo>
                  <a:close/>
                  <a:moveTo>
                    <a:pt x="4073" y="5251"/>
                  </a:moveTo>
                  <a:lnTo>
                    <a:pt x="4239" y="5418"/>
                  </a:lnTo>
                  <a:lnTo>
                    <a:pt x="3739" y="6180"/>
                  </a:lnTo>
                  <a:lnTo>
                    <a:pt x="3716" y="6180"/>
                  </a:lnTo>
                  <a:lnTo>
                    <a:pt x="3311" y="5775"/>
                  </a:lnTo>
                  <a:lnTo>
                    <a:pt x="4073" y="5251"/>
                  </a:lnTo>
                  <a:close/>
                  <a:moveTo>
                    <a:pt x="2549" y="1"/>
                  </a:moveTo>
                  <a:cubicBezTo>
                    <a:pt x="1715" y="1"/>
                    <a:pt x="1025" y="691"/>
                    <a:pt x="1025" y="1525"/>
                  </a:cubicBezTo>
                  <a:lnTo>
                    <a:pt x="1025" y="1870"/>
                  </a:lnTo>
                  <a:cubicBezTo>
                    <a:pt x="1025" y="2132"/>
                    <a:pt x="1084" y="2406"/>
                    <a:pt x="1191" y="2644"/>
                  </a:cubicBezTo>
                  <a:lnTo>
                    <a:pt x="1191" y="3001"/>
                  </a:lnTo>
                  <a:cubicBezTo>
                    <a:pt x="1191" y="3596"/>
                    <a:pt x="1453" y="4132"/>
                    <a:pt x="1870" y="4489"/>
                  </a:cubicBezTo>
                  <a:lnTo>
                    <a:pt x="1870" y="5025"/>
                  </a:lnTo>
                  <a:lnTo>
                    <a:pt x="1572" y="5335"/>
                  </a:lnTo>
                  <a:cubicBezTo>
                    <a:pt x="1549" y="5358"/>
                    <a:pt x="1537" y="5406"/>
                    <a:pt x="1537" y="5454"/>
                  </a:cubicBezTo>
                  <a:lnTo>
                    <a:pt x="548" y="5811"/>
                  </a:lnTo>
                  <a:cubicBezTo>
                    <a:pt x="227" y="5930"/>
                    <a:pt x="1" y="6239"/>
                    <a:pt x="1" y="6597"/>
                  </a:cubicBezTo>
                  <a:lnTo>
                    <a:pt x="1" y="7823"/>
                  </a:lnTo>
                  <a:cubicBezTo>
                    <a:pt x="1" y="7906"/>
                    <a:pt x="72" y="7978"/>
                    <a:pt x="167" y="7978"/>
                  </a:cubicBezTo>
                  <a:cubicBezTo>
                    <a:pt x="251" y="7978"/>
                    <a:pt x="322" y="7906"/>
                    <a:pt x="322" y="7823"/>
                  </a:cubicBezTo>
                  <a:lnTo>
                    <a:pt x="322" y="6597"/>
                  </a:lnTo>
                  <a:cubicBezTo>
                    <a:pt x="322" y="6370"/>
                    <a:pt x="465" y="6180"/>
                    <a:pt x="668" y="6108"/>
                  </a:cubicBezTo>
                  <a:lnTo>
                    <a:pt x="1691" y="5739"/>
                  </a:lnTo>
                  <a:lnTo>
                    <a:pt x="2120" y="6370"/>
                  </a:lnTo>
                  <a:cubicBezTo>
                    <a:pt x="2180" y="6466"/>
                    <a:pt x="2275" y="6501"/>
                    <a:pt x="2358" y="6525"/>
                  </a:cubicBezTo>
                  <a:lnTo>
                    <a:pt x="2394" y="6525"/>
                  </a:lnTo>
                  <a:cubicBezTo>
                    <a:pt x="2489" y="6525"/>
                    <a:pt x="2561" y="6489"/>
                    <a:pt x="2632" y="6430"/>
                  </a:cubicBezTo>
                  <a:lnTo>
                    <a:pt x="2906" y="6168"/>
                  </a:lnTo>
                  <a:lnTo>
                    <a:pt x="2906" y="7835"/>
                  </a:lnTo>
                  <a:cubicBezTo>
                    <a:pt x="2906" y="7918"/>
                    <a:pt x="2977" y="8002"/>
                    <a:pt x="3061" y="8002"/>
                  </a:cubicBezTo>
                  <a:cubicBezTo>
                    <a:pt x="3156" y="8002"/>
                    <a:pt x="3227" y="7918"/>
                    <a:pt x="3227" y="7835"/>
                  </a:cubicBezTo>
                  <a:lnTo>
                    <a:pt x="3227" y="6168"/>
                  </a:lnTo>
                  <a:lnTo>
                    <a:pt x="3501" y="6430"/>
                  </a:lnTo>
                  <a:cubicBezTo>
                    <a:pt x="3549" y="6489"/>
                    <a:pt x="3644" y="6525"/>
                    <a:pt x="3739" y="6525"/>
                  </a:cubicBezTo>
                  <a:lnTo>
                    <a:pt x="3763" y="6525"/>
                  </a:lnTo>
                  <a:cubicBezTo>
                    <a:pt x="3870" y="6501"/>
                    <a:pt x="3954" y="6466"/>
                    <a:pt x="4001" y="6370"/>
                  </a:cubicBezTo>
                  <a:lnTo>
                    <a:pt x="4430" y="5739"/>
                  </a:lnTo>
                  <a:lnTo>
                    <a:pt x="5466" y="6108"/>
                  </a:lnTo>
                  <a:cubicBezTo>
                    <a:pt x="5668" y="6180"/>
                    <a:pt x="5799" y="6370"/>
                    <a:pt x="5799" y="6597"/>
                  </a:cubicBezTo>
                  <a:lnTo>
                    <a:pt x="5799" y="7823"/>
                  </a:lnTo>
                  <a:cubicBezTo>
                    <a:pt x="5799" y="7906"/>
                    <a:pt x="5882" y="7978"/>
                    <a:pt x="5966" y="7978"/>
                  </a:cubicBezTo>
                  <a:cubicBezTo>
                    <a:pt x="6061" y="7978"/>
                    <a:pt x="6133" y="7906"/>
                    <a:pt x="6133" y="7823"/>
                  </a:cubicBezTo>
                  <a:lnTo>
                    <a:pt x="6133" y="6597"/>
                  </a:lnTo>
                  <a:cubicBezTo>
                    <a:pt x="6121" y="6228"/>
                    <a:pt x="5894" y="5918"/>
                    <a:pt x="5561" y="5787"/>
                  </a:cubicBezTo>
                  <a:lnTo>
                    <a:pt x="4585" y="5442"/>
                  </a:lnTo>
                  <a:cubicBezTo>
                    <a:pt x="4585" y="5394"/>
                    <a:pt x="4561" y="5346"/>
                    <a:pt x="4537" y="5323"/>
                  </a:cubicBezTo>
                  <a:lnTo>
                    <a:pt x="4239" y="5001"/>
                  </a:lnTo>
                  <a:lnTo>
                    <a:pt x="4239" y="4489"/>
                  </a:lnTo>
                  <a:cubicBezTo>
                    <a:pt x="4275" y="4454"/>
                    <a:pt x="4299" y="4430"/>
                    <a:pt x="4335" y="4406"/>
                  </a:cubicBezTo>
                  <a:cubicBezTo>
                    <a:pt x="4704" y="4049"/>
                    <a:pt x="4930" y="3561"/>
                    <a:pt x="4930" y="3060"/>
                  </a:cubicBezTo>
                  <a:lnTo>
                    <a:pt x="4930" y="2644"/>
                  </a:lnTo>
                  <a:cubicBezTo>
                    <a:pt x="5037" y="2382"/>
                    <a:pt x="5085" y="2132"/>
                    <a:pt x="5085" y="1870"/>
                  </a:cubicBezTo>
                  <a:lnTo>
                    <a:pt x="5085" y="167"/>
                  </a:lnTo>
                  <a:cubicBezTo>
                    <a:pt x="5085" y="84"/>
                    <a:pt x="5013" y="1"/>
                    <a:pt x="49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29" name="Google Shape;13129;p84"/>
            <p:cNvSpPr/>
            <p:nvPr/>
          </p:nvSpPr>
          <p:spPr>
            <a:xfrm>
              <a:off x="2905361" y="3195072"/>
              <a:ext cx="10631" cy="32244"/>
            </a:xfrm>
            <a:custGeom>
              <a:avLst/>
              <a:gdLst/>
              <a:ahLst/>
              <a:cxnLst/>
              <a:rect l="l" t="t" r="r" b="b"/>
              <a:pathLst>
                <a:path w="334" h="1013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858"/>
                  </a:lnTo>
                  <a:cubicBezTo>
                    <a:pt x="0" y="941"/>
                    <a:pt x="72" y="1013"/>
                    <a:pt x="167" y="1013"/>
                  </a:cubicBezTo>
                  <a:cubicBezTo>
                    <a:pt x="250" y="1013"/>
                    <a:pt x="334" y="941"/>
                    <a:pt x="334" y="858"/>
                  </a:cubicBezTo>
                  <a:lnTo>
                    <a:pt x="334" y="167"/>
                  </a:lnTo>
                  <a:cubicBezTo>
                    <a:pt x="334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30" name="Google Shape;13130;p84"/>
            <p:cNvSpPr/>
            <p:nvPr/>
          </p:nvSpPr>
          <p:spPr>
            <a:xfrm>
              <a:off x="2939069" y="2934735"/>
              <a:ext cx="161856" cy="169049"/>
            </a:xfrm>
            <a:custGeom>
              <a:avLst/>
              <a:gdLst/>
              <a:ahLst/>
              <a:cxnLst/>
              <a:rect l="l" t="t" r="r" b="b"/>
              <a:pathLst>
                <a:path w="5085" h="5311" extrusionOk="0">
                  <a:moveTo>
                    <a:pt x="668" y="0"/>
                  </a:moveTo>
                  <a:cubicBezTo>
                    <a:pt x="299" y="0"/>
                    <a:pt x="1" y="298"/>
                    <a:pt x="1" y="667"/>
                  </a:cubicBezTo>
                  <a:lnTo>
                    <a:pt x="1" y="3393"/>
                  </a:lnTo>
                  <a:cubicBezTo>
                    <a:pt x="1" y="3763"/>
                    <a:pt x="299" y="4060"/>
                    <a:pt x="668" y="4060"/>
                  </a:cubicBezTo>
                  <a:lnTo>
                    <a:pt x="977" y="4060"/>
                  </a:lnTo>
                  <a:lnTo>
                    <a:pt x="739" y="5001"/>
                  </a:lnTo>
                  <a:cubicBezTo>
                    <a:pt x="715" y="5108"/>
                    <a:pt x="763" y="5203"/>
                    <a:pt x="846" y="5263"/>
                  </a:cubicBezTo>
                  <a:cubicBezTo>
                    <a:pt x="894" y="5298"/>
                    <a:pt x="941" y="5310"/>
                    <a:pt x="977" y="5310"/>
                  </a:cubicBezTo>
                  <a:cubicBezTo>
                    <a:pt x="1025" y="5310"/>
                    <a:pt x="1084" y="5298"/>
                    <a:pt x="1132" y="5263"/>
                  </a:cubicBezTo>
                  <a:lnTo>
                    <a:pt x="2763" y="4072"/>
                  </a:lnTo>
                  <a:lnTo>
                    <a:pt x="4418" y="4072"/>
                  </a:lnTo>
                  <a:cubicBezTo>
                    <a:pt x="4787" y="4072"/>
                    <a:pt x="5085" y="3774"/>
                    <a:pt x="5085" y="3405"/>
                  </a:cubicBezTo>
                  <a:lnTo>
                    <a:pt x="5085" y="679"/>
                  </a:lnTo>
                  <a:cubicBezTo>
                    <a:pt x="5061" y="298"/>
                    <a:pt x="4751" y="0"/>
                    <a:pt x="4394" y="0"/>
                  </a:cubicBezTo>
                  <a:lnTo>
                    <a:pt x="3537" y="0"/>
                  </a:lnTo>
                  <a:cubicBezTo>
                    <a:pt x="3454" y="0"/>
                    <a:pt x="3370" y="72"/>
                    <a:pt x="3370" y="167"/>
                  </a:cubicBezTo>
                  <a:cubicBezTo>
                    <a:pt x="3370" y="250"/>
                    <a:pt x="3454" y="322"/>
                    <a:pt x="3537" y="322"/>
                  </a:cubicBezTo>
                  <a:lnTo>
                    <a:pt x="4394" y="322"/>
                  </a:lnTo>
                  <a:cubicBezTo>
                    <a:pt x="4585" y="322"/>
                    <a:pt x="4751" y="488"/>
                    <a:pt x="4751" y="679"/>
                  </a:cubicBezTo>
                  <a:lnTo>
                    <a:pt x="4751" y="3405"/>
                  </a:lnTo>
                  <a:cubicBezTo>
                    <a:pt x="4751" y="3596"/>
                    <a:pt x="4585" y="3763"/>
                    <a:pt x="4394" y="3763"/>
                  </a:cubicBezTo>
                  <a:lnTo>
                    <a:pt x="2692" y="3763"/>
                  </a:lnTo>
                  <a:cubicBezTo>
                    <a:pt x="2668" y="3763"/>
                    <a:pt x="2632" y="3774"/>
                    <a:pt x="2608" y="3798"/>
                  </a:cubicBezTo>
                  <a:lnTo>
                    <a:pt x="1084" y="4894"/>
                  </a:lnTo>
                  <a:lnTo>
                    <a:pt x="1322" y="3953"/>
                  </a:lnTo>
                  <a:cubicBezTo>
                    <a:pt x="1334" y="3917"/>
                    <a:pt x="1322" y="3858"/>
                    <a:pt x="1287" y="3822"/>
                  </a:cubicBezTo>
                  <a:cubicBezTo>
                    <a:pt x="1263" y="3774"/>
                    <a:pt x="1215" y="3763"/>
                    <a:pt x="1180" y="3763"/>
                  </a:cubicBezTo>
                  <a:lnTo>
                    <a:pt x="668" y="3763"/>
                  </a:lnTo>
                  <a:cubicBezTo>
                    <a:pt x="477" y="3763"/>
                    <a:pt x="310" y="3596"/>
                    <a:pt x="310" y="3405"/>
                  </a:cubicBezTo>
                  <a:lnTo>
                    <a:pt x="310" y="679"/>
                  </a:lnTo>
                  <a:cubicBezTo>
                    <a:pt x="310" y="488"/>
                    <a:pt x="477" y="322"/>
                    <a:pt x="668" y="322"/>
                  </a:cubicBezTo>
                  <a:lnTo>
                    <a:pt x="1513" y="322"/>
                  </a:lnTo>
                  <a:cubicBezTo>
                    <a:pt x="1608" y="322"/>
                    <a:pt x="1680" y="250"/>
                    <a:pt x="1680" y="167"/>
                  </a:cubicBezTo>
                  <a:cubicBezTo>
                    <a:pt x="1680" y="72"/>
                    <a:pt x="1608" y="0"/>
                    <a:pt x="151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31" name="Google Shape;13131;p84"/>
            <p:cNvSpPr/>
            <p:nvPr/>
          </p:nvSpPr>
          <p:spPr>
            <a:xfrm>
              <a:off x="3002379" y="2902523"/>
              <a:ext cx="32244" cy="96668"/>
            </a:xfrm>
            <a:custGeom>
              <a:avLst/>
              <a:gdLst/>
              <a:ahLst/>
              <a:cxnLst/>
              <a:rect l="l" t="t" r="r" b="b"/>
              <a:pathLst>
                <a:path w="1013" h="3037" extrusionOk="0">
                  <a:moveTo>
                    <a:pt x="691" y="310"/>
                  </a:moveTo>
                  <a:lnTo>
                    <a:pt x="536" y="2727"/>
                  </a:lnTo>
                  <a:lnTo>
                    <a:pt x="500" y="2727"/>
                  </a:lnTo>
                  <a:lnTo>
                    <a:pt x="345" y="310"/>
                  </a:lnTo>
                  <a:close/>
                  <a:moveTo>
                    <a:pt x="167" y="0"/>
                  </a:moveTo>
                  <a:cubicBezTo>
                    <a:pt x="119" y="0"/>
                    <a:pt x="84" y="12"/>
                    <a:pt x="48" y="48"/>
                  </a:cubicBezTo>
                  <a:cubicBezTo>
                    <a:pt x="24" y="72"/>
                    <a:pt x="0" y="119"/>
                    <a:pt x="0" y="167"/>
                  </a:cubicBezTo>
                  <a:lnTo>
                    <a:pt x="167" y="2881"/>
                  </a:lnTo>
                  <a:cubicBezTo>
                    <a:pt x="167" y="2977"/>
                    <a:pt x="238" y="3036"/>
                    <a:pt x="334" y="3036"/>
                  </a:cubicBezTo>
                  <a:lnTo>
                    <a:pt x="679" y="3036"/>
                  </a:lnTo>
                  <a:cubicBezTo>
                    <a:pt x="762" y="3036"/>
                    <a:pt x="822" y="2977"/>
                    <a:pt x="834" y="2881"/>
                  </a:cubicBezTo>
                  <a:lnTo>
                    <a:pt x="1000" y="167"/>
                  </a:lnTo>
                  <a:cubicBezTo>
                    <a:pt x="1012" y="119"/>
                    <a:pt x="1000" y="72"/>
                    <a:pt x="977" y="48"/>
                  </a:cubicBezTo>
                  <a:cubicBezTo>
                    <a:pt x="941" y="12"/>
                    <a:pt x="893" y="0"/>
                    <a:pt x="85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32" name="Google Shape;13132;p84"/>
            <p:cNvSpPr/>
            <p:nvPr/>
          </p:nvSpPr>
          <p:spPr>
            <a:xfrm>
              <a:off x="3003143" y="3005206"/>
              <a:ext cx="32244" cy="32244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22"/>
                  </a:moveTo>
                  <a:cubicBezTo>
                    <a:pt x="607" y="322"/>
                    <a:pt x="679" y="406"/>
                    <a:pt x="679" y="513"/>
                  </a:cubicBezTo>
                  <a:cubicBezTo>
                    <a:pt x="679" y="608"/>
                    <a:pt x="595" y="691"/>
                    <a:pt x="500" y="691"/>
                  </a:cubicBezTo>
                  <a:cubicBezTo>
                    <a:pt x="393" y="691"/>
                    <a:pt x="321" y="608"/>
                    <a:pt x="321" y="513"/>
                  </a:cubicBezTo>
                  <a:cubicBezTo>
                    <a:pt x="321" y="406"/>
                    <a:pt x="393" y="322"/>
                    <a:pt x="500" y="322"/>
                  </a:cubicBezTo>
                  <a:close/>
                  <a:moveTo>
                    <a:pt x="500" y="1"/>
                  </a:moveTo>
                  <a:cubicBezTo>
                    <a:pt x="214" y="1"/>
                    <a:pt x="0" y="227"/>
                    <a:pt x="0" y="513"/>
                  </a:cubicBezTo>
                  <a:cubicBezTo>
                    <a:pt x="0" y="787"/>
                    <a:pt x="214" y="1013"/>
                    <a:pt x="500" y="1013"/>
                  </a:cubicBezTo>
                  <a:cubicBezTo>
                    <a:pt x="786" y="1013"/>
                    <a:pt x="1012" y="787"/>
                    <a:pt x="1012" y="513"/>
                  </a:cubicBezTo>
                  <a:cubicBezTo>
                    <a:pt x="988" y="227"/>
                    <a:pt x="762" y="1"/>
                    <a:pt x="50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133" name="Google Shape;13133;p84"/>
          <p:cNvGrpSpPr/>
          <p:nvPr/>
        </p:nvGrpSpPr>
        <p:grpSpPr>
          <a:xfrm>
            <a:off x="1132022" y="3871008"/>
            <a:ext cx="475540" cy="447233"/>
            <a:chOff x="849016" y="2903255"/>
            <a:chExt cx="356655" cy="335425"/>
          </a:xfrm>
          <a:solidFill>
            <a:srgbClr val="D2DE00"/>
          </a:solidFill>
        </p:grpSpPr>
        <p:sp>
          <p:nvSpPr>
            <p:cNvPr id="13134" name="Google Shape;13134;p84"/>
            <p:cNvSpPr/>
            <p:nvPr/>
          </p:nvSpPr>
          <p:spPr>
            <a:xfrm>
              <a:off x="849016" y="2903255"/>
              <a:ext cx="356655" cy="335425"/>
            </a:xfrm>
            <a:custGeom>
              <a:avLst/>
              <a:gdLst/>
              <a:ahLst/>
              <a:cxnLst/>
              <a:rect l="l" t="t" r="r" b="b"/>
              <a:pathLst>
                <a:path w="11205" h="10538" extrusionOk="0">
                  <a:moveTo>
                    <a:pt x="9835" y="3192"/>
                  </a:moveTo>
                  <a:lnTo>
                    <a:pt x="9835" y="3680"/>
                  </a:lnTo>
                  <a:lnTo>
                    <a:pt x="2692" y="3680"/>
                  </a:lnTo>
                  <a:cubicBezTo>
                    <a:pt x="2608" y="3680"/>
                    <a:pt x="2525" y="3751"/>
                    <a:pt x="2525" y="3847"/>
                  </a:cubicBezTo>
                  <a:cubicBezTo>
                    <a:pt x="2525" y="3930"/>
                    <a:pt x="2608" y="4013"/>
                    <a:pt x="2692" y="4013"/>
                  </a:cubicBezTo>
                  <a:lnTo>
                    <a:pt x="10824" y="4013"/>
                  </a:lnTo>
                  <a:cubicBezTo>
                    <a:pt x="10847" y="4013"/>
                    <a:pt x="10883" y="4037"/>
                    <a:pt x="10883" y="4073"/>
                  </a:cubicBezTo>
                  <a:lnTo>
                    <a:pt x="10883" y="6478"/>
                  </a:lnTo>
                  <a:cubicBezTo>
                    <a:pt x="10883" y="6514"/>
                    <a:pt x="10847" y="6537"/>
                    <a:pt x="10824" y="6537"/>
                  </a:cubicBezTo>
                  <a:lnTo>
                    <a:pt x="382" y="6537"/>
                  </a:lnTo>
                  <a:cubicBezTo>
                    <a:pt x="358" y="6537"/>
                    <a:pt x="322" y="6502"/>
                    <a:pt x="322" y="6478"/>
                  </a:cubicBezTo>
                  <a:lnTo>
                    <a:pt x="322" y="4073"/>
                  </a:lnTo>
                  <a:cubicBezTo>
                    <a:pt x="322" y="4037"/>
                    <a:pt x="358" y="4013"/>
                    <a:pt x="382" y="4013"/>
                  </a:cubicBezTo>
                  <a:lnTo>
                    <a:pt x="2025" y="4013"/>
                  </a:lnTo>
                  <a:cubicBezTo>
                    <a:pt x="2108" y="4013"/>
                    <a:pt x="2192" y="3930"/>
                    <a:pt x="2192" y="3847"/>
                  </a:cubicBezTo>
                  <a:cubicBezTo>
                    <a:pt x="2192" y="3751"/>
                    <a:pt x="2108" y="3680"/>
                    <a:pt x="2025" y="3680"/>
                  </a:cubicBezTo>
                  <a:lnTo>
                    <a:pt x="1394" y="3680"/>
                  </a:lnTo>
                  <a:lnTo>
                    <a:pt x="1394" y="3192"/>
                  </a:lnTo>
                  <a:close/>
                  <a:moveTo>
                    <a:pt x="9824" y="6871"/>
                  </a:moveTo>
                  <a:lnTo>
                    <a:pt x="9824" y="7359"/>
                  </a:lnTo>
                  <a:lnTo>
                    <a:pt x="1382" y="7359"/>
                  </a:lnTo>
                  <a:lnTo>
                    <a:pt x="1382" y="6871"/>
                  </a:lnTo>
                  <a:close/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lnTo>
                    <a:pt x="1" y="2799"/>
                  </a:lnTo>
                  <a:cubicBezTo>
                    <a:pt x="1" y="3013"/>
                    <a:pt x="179" y="3192"/>
                    <a:pt x="382" y="3192"/>
                  </a:cubicBezTo>
                  <a:lnTo>
                    <a:pt x="1061" y="3192"/>
                  </a:lnTo>
                  <a:lnTo>
                    <a:pt x="1061" y="3680"/>
                  </a:lnTo>
                  <a:lnTo>
                    <a:pt x="382" y="3680"/>
                  </a:lnTo>
                  <a:cubicBezTo>
                    <a:pt x="179" y="3680"/>
                    <a:pt x="1" y="3859"/>
                    <a:pt x="1" y="4073"/>
                  </a:cubicBezTo>
                  <a:lnTo>
                    <a:pt x="1" y="6478"/>
                  </a:lnTo>
                  <a:cubicBezTo>
                    <a:pt x="1" y="6692"/>
                    <a:pt x="179" y="6871"/>
                    <a:pt x="382" y="6871"/>
                  </a:cubicBezTo>
                  <a:lnTo>
                    <a:pt x="1061" y="6871"/>
                  </a:lnTo>
                  <a:lnTo>
                    <a:pt x="1061" y="7359"/>
                  </a:lnTo>
                  <a:lnTo>
                    <a:pt x="382" y="7359"/>
                  </a:lnTo>
                  <a:cubicBezTo>
                    <a:pt x="179" y="7359"/>
                    <a:pt x="1" y="7538"/>
                    <a:pt x="1" y="7740"/>
                  </a:cubicBezTo>
                  <a:lnTo>
                    <a:pt x="1" y="10157"/>
                  </a:lnTo>
                  <a:cubicBezTo>
                    <a:pt x="1" y="10359"/>
                    <a:pt x="179" y="10538"/>
                    <a:pt x="382" y="10538"/>
                  </a:cubicBezTo>
                  <a:lnTo>
                    <a:pt x="5002" y="10538"/>
                  </a:lnTo>
                  <a:cubicBezTo>
                    <a:pt x="5085" y="10538"/>
                    <a:pt x="5168" y="10466"/>
                    <a:pt x="5168" y="10383"/>
                  </a:cubicBezTo>
                  <a:cubicBezTo>
                    <a:pt x="5168" y="10288"/>
                    <a:pt x="5085" y="10216"/>
                    <a:pt x="5002" y="10216"/>
                  </a:cubicBezTo>
                  <a:lnTo>
                    <a:pt x="382" y="10216"/>
                  </a:lnTo>
                  <a:cubicBezTo>
                    <a:pt x="358" y="10216"/>
                    <a:pt x="322" y="10181"/>
                    <a:pt x="322" y="10157"/>
                  </a:cubicBezTo>
                  <a:lnTo>
                    <a:pt x="322" y="7740"/>
                  </a:lnTo>
                  <a:cubicBezTo>
                    <a:pt x="322" y="7716"/>
                    <a:pt x="358" y="7680"/>
                    <a:pt x="382" y="7680"/>
                  </a:cubicBezTo>
                  <a:lnTo>
                    <a:pt x="10824" y="7680"/>
                  </a:lnTo>
                  <a:cubicBezTo>
                    <a:pt x="10847" y="7680"/>
                    <a:pt x="10883" y="7716"/>
                    <a:pt x="10883" y="7740"/>
                  </a:cubicBezTo>
                  <a:lnTo>
                    <a:pt x="10883" y="10157"/>
                  </a:lnTo>
                  <a:cubicBezTo>
                    <a:pt x="10883" y="10181"/>
                    <a:pt x="10847" y="10216"/>
                    <a:pt x="10824" y="10216"/>
                  </a:cubicBezTo>
                  <a:lnTo>
                    <a:pt x="5716" y="10216"/>
                  </a:lnTo>
                  <a:cubicBezTo>
                    <a:pt x="5621" y="10216"/>
                    <a:pt x="5549" y="10288"/>
                    <a:pt x="5549" y="10383"/>
                  </a:cubicBezTo>
                  <a:cubicBezTo>
                    <a:pt x="5549" y="10466"/>
                    <a:pt x="5621" y="10538"/>
                    <a:pt x="5716" y="10538"/>
                  </a:cubicBezTo>
                  <a:lnTo>
                    <a:pt x="10824" y="10538"/>
                  </a:lnTo>
                  <a:cubicBezTo>
                    <a:pt x="11026" y="10538"/>
                    <a:pt x="11205" y="10359"/>
                    <a:pt x="11205" y="10157"/>
                  </a:cubicBezTo>
                  <a:lnTo>
                    <a:pt x="11205" y="7740"/>
                  </a:lnTo>
                  <a:cubicBezTo>
                    <a:pt x="11205" y="7538"/>
                    <a:pt x="11026" y="7359"/>
                    <a:pt x="10824" y="7359"/>
                  </a:cubicBezTo>
                  <a:lnTo>
                    <a:pt x="10145" y="7359"/>
                  </a:lnTo>
                  <a:lnTo>
                    <a:pt x="10145" y="6871"/>
                  </a:lnTo>
                  <a:lnTo>
                    <a:pt x="10824" y="6871"/>
                  </a:lnTo>
                  <a:cubicBezTo>
                    <a:pt x="11026" y="6871"/>
                    <a:pt x="11205" y="6692"/>
                    <a:pt x="11205" y="6478"/>
                  </a:cubicBezTo>
                  <a:lnTo>
                    <a:pt x="11205" y="4073"/>
                  </a:lnTo>
                  <a:cubicBezTo>
                    <a:pt x="11205" y="3859"/>
                    <a:pt x="11026" y="3680"/>
                    <a:pt x="10824" y="3680"/>
                  </a:cubicBezTo>
                  <a:lnTo>
                    <a:pt x="10145" y="3680"/>
                  </a:lnTo>
                  <a:lnTo>
                    <a:pt x="10145" y="3192"/>
                  </a:lnTo>
                  <a:lnTo>
                    <a:pt x="10824" y="3192"/>
                  </a:lnTo>
                  <a:cubicBezTo>
                    <a:pt x="11026" y="3192"/>
                    <a:pt x="11205" y="3013"/>
                    <a:pt x="11205" y="2799"/>
                  </a:cubicBezTo>
                  <a:lnTo>
                    <a:pt x="11205" y="394"/>
                  </a:lnTo>
                  <a:cubicBezTo>
                    <a:pt x="11205" y="180"/>
                    <a:pt x="11026" y="1"/>
                    <a:pt x="10824" y="1"/>
                  </a:cubicBezTo>
                  <a:lnTo>
                    <a:pt x="9716" y="1"/>
                  </a:lnTo>
                  <a:cubicBezTo>
                    <a:pt x="9633" y="1"/>
                    <a:pt x="9550" y="72"/>
                    <a:pt x="9550" y="168"/>
                  </a:cubicBezTo>
                  <a:cubicBezTo>
                    <a:pt x="9550" y="251"/>
                    <a:pt x="9633" y="334"/>
                    <a:pt x="9716" y="334"/>
                  </a:cubicBezTo>
                  <a:lnTo>
                    <a:pt x="10824" y="334"/>
                  </a:lnTo>
                  <a:cubicBezTo>
                    <a:pt x="10847" y="334"/>
                    <a:pt x="10883" y="358"/>
                    <a:pt x="10883" y="394"/>
                  </a:cubicBezTo>
                  <a:lnTo>
                    <a:pt x="10883" y="2799"/>
                  </a:lnTo>
                  <a:cubicBezTo>
                    <a:pt x="10883" y="2835"/>
                    <a:pt x="10847" y="2858"/>
                    <a:pt x="10824" y="2858"/>
                  </a:cubicBezTo>
                  <a:lnTo>
                    <a:pt x="382" y="2858"/>
                  </a:lnTo>
                  <a:cubicBezTo>
                    <a:pt x="358" y="2858"/>
                    <a:pt x="322" y="2835"/>
                    <a:pt x="322" y="2799"/>
                  </a:cubicBezTo>
                  <a:lnTo>
                    <a:pt x="322" y="394"/>
                  </a:lnTo>
                  <a:cubicBezTo>
                    <a:pt x="322" y="358"/>
                    <a:pt x="358" y="334"/>
                    <a:pt x="382" y="334"/>
                  </a:cubicBezTo>
                  <a:lnTo>
                    <a:pt x="9062" y="334"/>
                  </a:lnTo>
                  <a:cubicBezTo>
                    <a:pt x="9157" y="334"/>
                    <a:pt x="9228" y="251"/>
                    <a:pt x="9228" y="168"/>
                  </a:cubicBezTo>
                  <a:cubicBezTo>
                    <a:pt x="9228" y="72"/>
                    <a:pt x="9157" y="1"/>
                    <a:pt x="906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35" name="Google Shape;13135;p84"/>
            <p:cNvSpPr/>
            <p:nvPr/>
          </p:nvSpPr>
          <p:spPr>
            <a:xfrm>
              <a:off x="1137046" y="2932825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22"/>
                  </a:moveTo>
                  <a:cubicBezTo>
                    <a:pt x="882" y="322"/>
                    <a:pt x="1036" y="489"/>
                    <a:pt x="1036" y="679"/>
                  </a:cubicBezTo>
                  <a:cubicBezTo>
                    <a:pt x="1036" y="882"/>
                    <a:pt x="882" y="1036"/>
                    <a:pt x="679" y="1036"/>
                  </a:cubicBezTo>
                  <a:cubicBezTo>
                    <a:pt x="489" y="1036"/>
                    <a:pt x="322" y="870"/>
                    <a:pt x="322" y="679"/>
                  </a:cubicBezTo>
                  <a:cubicBezTo>
                    <a:pt x="322" y="489"/>
                    <a:pt x="489" y="322"/>
                    <a:pt x="679" y="322"/>
                  </a:cubicBezTo>
                  <a:close/>
                  <a:moveTo>
                    <a:pt x="679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60"/>
                    <a:pt x="310" y="1370"/>
                    <a:pt x="679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310"/>
                    <a:pt x="1060" y="1"/>
                    <a:pt x="6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36" name="Google Shape;13136;p84"/>
            <p:cNvSpPr/>
            <p:nvPr/>
          </p:nvSpPr>
          <p:spPr>
            <a:xfrm>
              <a:off x="1080579" y="2932825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91" y="322"/>
                  </a:moveTo>
                  <a:cubicBezTo>
                    <a:pt x="882" y="322"/>
                    <a:pt x="1048" y="489"/>
                    <a:pt x="1048" y="679"/>
                  </a:cubicBezTo>
                  <a:cubicBezTo>
                    <a:pt x="1048" y="882"/>
                    <a:pt x="882" y="1036"/>
                    <a:pt x="691" y="1036"/>
                  </a:cubicBezTo>
                  <a:cubicBezTo>
                    <a:pt x="489" y="1036"/>
                    <a:pt x="334" y="870"/>
                    <a:pt x="334" y="679"/>
                  </a:cubicBezTo>
                  <a:cubicBezTo>
                    <a:pt x="334" y="489"/>
                    <a:pt x="489" y="322"/>
                    <a:pt x="691" y="322"/>
                  </a:cubicBezTo>
                  <a:close/>
                  <a:moveTo>
                    <a:pt x="691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60"/>
                    <a:pt x="310" y="1370"/>
                    <a:pt x="691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310"/>
                    <a:pt x="1072" y="1"/>
                    <a:pt x="6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37" name="Google Shape;13137;p84"/>
            <p:cNvSpPr/>
            <p:nvPr/>
          </p:nvSpPr>
          <p:spPr>
            <a:xfrm>
              <a:off x="879350" y="2949122"/>
              <a:ext cx="187988" cy="10631"/>
            </a:xfrm>
            <a:custGeom>
              <a:avLst/>
              <a:gdLst/>
              <a:ahLst/>
              <a:cxnLst/>
              <a:rect l="l" t="t" r="r" b="b"/>
              <a:pathLst>
                <a:path w="5906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5739" y="334"/>
                  </a:lnTo>
                  <a:cubicBezTo>
                    <a:pt x="5834" y="334"/>
                    <a:pt x="5906" y="263"/>
                    <a:pt x="5906" y="167"/>
                  </a:cubicBezTo>
                  <a:cubicBezTo>
                    <a:pt x="5906" y="84"/>
                    <a:pt x="5834" y="1"/>
                    <a:pt x="57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38" name="Google Shape;13138;p84"/>
            <p:cNvSpPr/>
            <p:nvPr/>
          </p:nvSpPr>
          <p:spPr>
            <a:xfrm>
              <a:off x="1137046" y="3050309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22"/>
                  </a:moveTo>
                  <a:cubicBezTo>
                    <a:pt x="882" y="322"/>
                    <a:pt x="1036" y="489"/>
                    <a:pt x="1036" y="679"/>
                  </a:cubicBezTo>
                  <a:cubicBezTo>
                    <a:pt x="1036" y="882"/>
                    <a:pt x="882" y="1036"/>
                    <a:pt x="679" y="1036"/>
                  </a:cubicBezTo>
                  <a:cubicBezTo>
                    <a:pt x="489" y="1036"/>
                    <a:pt x="322" y="882"/>
                    <a:pt x="322" y="679"/>
                  </a:cubicBezTo>
                  <a:cubicBezTo>
                    <a:pt x="322" y="489"/>
                    <a:pt x="489" y="322"/>
                    <a:pt x="679" y="322"/>
                  </a:cubicBezTo>
                  <a:close/>
                  <a:moveTo>
                    <a:pt x="679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60"/>
                    <a:pt x="310" y="1370"/>
                    <a:pt x="679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310"/>
                    <a:pt x="1060" y="1"/>
                    <a:pt x="6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39" name="Google Shape;13139;p84"/>
            <p:cNvSpPr/>
            <p:nvPr/>
          </p:nvSpPr>
          <p:spPr>
            <a:xfrm>
              <a:off x="1080579" y="3050309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91" y="322"/>
                  </a:moveTo>
                  <a:cubicBezTo>
                    <a:pt x="882" y="322"/>
                    <a:pt x="1048" y="489"/>
                    <a:pt x="1048" y="679"/>
                  </a:cubicBezTo>
                  <a:cubicBezTo>
                    <a:pt x="1048" y="882"/>
                    <a:pt x="882" y="1036"/>
                    <a:pt x="691" y="1036"/>
                  </a:cubicBezTo>
                  <a:cubicBezTo>
                    <a:pt x="489" y="1036"/>
                    <a:pt x="334" y="882"/>
                    <a:pt x="334" y="679"/>
                  </a:cubicBezTo>
                  <a:cubicBezTo>
                    <a:pt x="334" y="489"/>
                    <a:pt x="489" y="322"/>
                    <a:pt x="691" y="322"/>
                  </a:cubicBezTo>
                  <a:close/>
                  <a:moveTo>
                    <a:pt x="691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60"/>
                    <a:pt x="310" y="1370"/>
                    <a:pt x="691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310"/>
                    <a:pt x="1072" y="1"/>
                    <a:pt x="6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40" name="Google Shape;13140;p84"/>
            <p:cNvSpPr/>
            <p:nvPr/>
          </p:nvSpPr>
          <p:spPr>
            <a:xfrm>
              <a:off x="879350" y="3066988"/>
              <a:ext cx="187988" cy="10249"/>
            </a:xfrm>
            <a:custGeom>
              <a:avLst/>
              <a:gdLst/>
              <a:ahLst/>
              <a:cxnLst/>
              <a:rect l="l" t="t" r="r" b="b"/>
              <a:pathLst>
                <a:path w="590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739" y="322"/>
                  </a:lnTo>
                  <a:cubicBezTo>
                    <a:pt x="5834" y="322"/>
                    <a:pt x="5906" y="250"/>
                    <a:pt x="5906" y="155"/>
                  </a:cubicBezTo>
                  <a:cubicBezTo>
                    <a:pt x="5906" y="72"/>
                    <a:pt x="5834" y="0"/>
                    <a:pt x="57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41" name="Google Shape;13141;p84"/>
            <p:cNvSpPr/>
            <p:nvPr/>
          </p:nvSpPr>
          <p:spPr>
            <a:xfrm>
              <a:off x="1137046" y="3167794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10"/>
                  </a:moveTo>
                  <a:cubicBezTo>
                    <a:pt x="882" y="310"/>
                    <a:pt x="1036" y="477"/>
                    <a:pt x="1036" y="667"/>
                  </a:cubicBezTo>
                  <a:cubicBezTo>
                    <a:pt x="1036" y="870"/>
                    <a:pt x="882" y="1024"/>
                    <a:pt x="679" y="1024"/>
                  </a:cubicBezTo>
                  <a:cubicBezTo>
                    <a:pt x="489" y="1024"/>
                    <a:pt x="322" y="858"/>
                    <a:pt x="322" y="667"/>
                  </a:cubicBezTo>
                  <a:cubicBezTo>
                    <a:pt x="322" y="477"/>
                    <a:pt x="489" y="310"/>
                    <a:pt x="679" y="310"/>
                  </a:cubicBezTo>
                  <a:close/>
                  <a:moveTo>
                    <a:pt x="679" y="0"/>
                  </a:moveTo>
                  <a:cubicBezTo>
                    <a:pt x="310" y="0"/>
                    <a:pt x="1" y="310"/>
                    <a:pt x="1" y="679"/>
                  </a:cubicBezTo>
                  <a:cubicBezTo>
                    <a:pt x="1" y="1060"/>
                    <a:pt x="310" y="1370"/>
                    <a:pt x="679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298"/>
                    <a:pt x="1060" y="0"/>
                    <a:pt x="6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42" name="Google Shape;13142;p84"/>
            <p:cNvSpPr/>
            <p:nvPr/>
          </p:nvSpPr>
          <p:spPr>
            <a:xfrm>
              <a:off x="1080579" y="3167794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91" y="310"/>
                  </a:moveTo>
                  <a:cubicBezTo>
                    <a:pt x="882" y="310"/>
                    <a:pt x="1048" y="477"/>
                    <a:pt x="1048" y="667"/>
                  </a:cubicBezTo>
                  <a:cubicBezTo>
                    <a:pt x="1048" y="870"/>
                    <a:pt x="882" y="1024"/>
                    <a:pt x="691" y="1024"/>
                  </a:cubicBezTo>
                  <a:cubicBezTo>
                    <a:pt x="489" y="1024"/>
                    <a:pt x="334" y="858"/>
                    <a:pt x="334" y="667"/>
                  </a:cubicBezTo>
                  <a:cubicBezTo>
                    <a:pt x="334" y="477"/>
                    <a:pt x="489" y="310"/>
                    <a:pt x="691" y="310"/>
                  </a:cubicBezTo>
                  <a:close/>
                  <a:moveTo>
                    <a:pt x="691" y="0"/>
                  </a:moveTo>
                  <a:cubicBezTo>
                    <a:pt x="310" y="0"/>
                    <a:pt x="1" y="310"/>
                    <a:pt x="1" y="679"/>
                  </a:cubicBezTo>
                  <a:cubicBezTo>
                    <a:pt x="1" y="1060"/>
                    <a:pt x="310" y="1370"/>
                    <a:pt x="691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298"/>
                    <a:pt x="1072" y="0"/>
                    <a:pt x="6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43" name="Google Shape;13143;p84"/>
            <p:cNvSpPr/>
            <p:nvPr/>
          </p:nvSpPr>
          <p:spPr>
            <a:xfrm>
              <a:off x="879350" y="3184473"/>
              <a:ext cx="187988" cy="10249"/>
            </a:xfrm>
            <a:custGeom>
              <a:avLst/>
              <a:gdLst/>
              <a:ahLst/>
              <a:cxnLst/>
              <a:rect l="l" t="t" r="r" b="b"/>
              <a:pathLst>
                <a:path w="590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739" y="322"/>
                  </a:lnTo>
                  <a:cubicBezTo>
                    <a:pt x="5834" y="322"/>
                    <a:pt x="5906" y="250"/>
                    <a:pt x="5906" y="155"/>
                  </a:cubicBezTo>
                  <a:cubicBezTo>
                    <a:pt x="5906" y="48"/>
                    <a:pt x="5834" y="0"/>
                    <a:pt x="57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44" name="Google Shape;13144;p84"/>
            <p:cNvSpPr/>
            <p:nvPr/>
          </p:nvSpPr>
          <p:spPr>
            <a:xfrm>
              <a:off x="879350" y="3083285"/>
              <a:ext cx="25432" cy="10631"/>
            </a:xfrm>
            <a:custGeom>
              <a:avLst/>
              <a:gdLst/>
              <a:ahLst/>
              <a:cxnLst/>
              <a:rect l="l" t="t" r="r" b="b"/>
              <a:pathLst>
                <a:path w="799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643" y="334"/>
                  </a:lnTo>
                  <a:cubicBezTo>
                    <a:pt x="727" y="334"/>
                    <a:pt x="798" y="262"/>
                    <a:pt x="798" y="167"/>
                  </a:cubicBezTo>
                  <a:cubicBezTo>
                    <a:pt x="798" y="84"/>
                    <a:pt x="727" y="0"/>
                    <a:pt x="64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145" name="Google Shape;13145;p84"/>
          <p:cNvGrpSpPr/>
          <p:nvPr/>
        </p:nvGrpSpPr>
        <p:grpSpPr>
          <a:xfrm>
            <a:off x="5614578" y="3902369"/>
            <a:ext cx="373429" cy="367360"/>
            <a:chOff x="4210933" y="2926777"/>
            <a:chExt cx="280072" cy="275520"/>
          </a:xfrm>
          <a:solidFill>
            <a:srgbClr val="D2DE00"/>
          </a:solidFill>
        </p:grpSpPr>
        <p:sp>
          <p:nvSpPr>
            <p:cNvPr id="13146" name="Google Shape;13146;p84"/>
            <p:cNvSpPr/>
            <p:nvPr/>
          </p:nvSpPr>
          <p:spPr>
            <a:xfrm>
              <a:off x="4490623" y="2970352"/>
              <a:ext cx="32" cy="414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47" name="Google Shape;13147;p84"/>
            <p:cNvSpPr/>
            <p:nvPr/>
          </p:nvSpPr>
          <p:spPr>
            <a:xfrm>
              <a:off x="4489859" y="296958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48" name="Google Shape;13148;p84"/>
            <p:cNvSpPr/>
            <p:nvPr/>
          </p:nvSpPr>
          <p:spPr>
            <a:xfrm>
              <a:off x="4210933" y="2944952"/>
              <a:ext cx="280072" cy="257346"/>
            </a:xfrm>
            <a:custGeom>
              <a:avLst/>
              <a:gdLst/>
              <a:ahLst/>
              <a:cxnLst/>
              <a:rect l="l" t="t" r="r" b="b"/>
              <a:pathLst>
                <a:path w="8799" h="8085" extrusionOk="0">
                  <a:moveTo>
                    <a:pt x="7549" y="620"/>
                  </a:moveTo>
                  <a:lnTo>
                    <a:pt x="6596" y="6382"/>
                  </a:lnTo>
                  <a:lnTo>
                    <a:pt x="6596" y="620"/>
                  </a:lnTo>
                  <a:close/>
                  <a:moveTo>
                    <a:pt x="4965" y="1"/>
                  </a:moveTo>
                  <a:cubicBezTo>
                    <a:pt x="4894" y="1"/>
                    <a:pt x="4834" y="60"/>
                    <a:pt x="4834" y="143"/>
                  </a:cubicBezTo>
                  <a:cubicBezTo>
                    <a:pt x="4834" y="215"/>
                    <a:pt x="4894" y="274"/>
                    <a:pt x="4965" y="274"/>
                  </a:cubicBezTo>
                  <a:lnTo>
                    <a:pt x="6322" y="274"/>
                  </a:lnTo>
                  <a:lnTo>
                    <a:pt x="6322" y="7835"/>
                  </a:lnTo>
                  <a:lnTo>
                    <a:pt x="262" y="7835"/>
                  </a:lnTo>
                  <a:lnTo>
                    <a:pt x="262" y="7192"/>
                  </a:lnTo>
                  <a:cubicBezTo>
                    <a:pt x="262" y="7121"/>
                    <a:pt x="203" y="7061"/>
                    <a:pt x="131" y="7061"/>
                  </a:cubicBezTo>
                  <a:cubicBezTo>
                    <a:pt x="60" y="7061"/>
                    <a:pt x="0" y="7121"/>
                    <a:pt x="0" y="7192"/>
                  </a:cubicBezTo>
                  <a:lnTo>
                    <a:pt x="0" y="7954"/>
                  </a:lnTo>
                  <a:cubicBezTo>
                    <a:pt x="0" y="8025"/>
                    <a:pt x="60" y="8085"/>
                    <a:pt x="131" y="8085"/>
                  </a:cubicBezTo>
                  <a:lnTo>
                    <a:pt x="6465" y="8085"/>
                  </a:lnTo>
                  <a:cubicBezTo>
                    <a:pt x="6525" y="8085"/>
                    <a:pt x="6561" y="8037"/>
                    <a:pt x="6584" y="8002"/>
                  </a:cubicBezTo>
                  <a:lnTo>
                    <a:pt x="7906" y="3715"/>
                  </a:lnTo>
                  <a:cubicBezTo>
                    <a:pt x="7918" y="3632"/>
                    <a:pt x="7882" y="3572"/>
                    <a:pt x="7811" y="3549"/>
                  </a:cubicBezTo>
                  <a:cubicBezTo>
                    <a:pt x="7799" y="3547"/>
                    <a:pt x="7788" y="3546"/>
                    <a:pt x="7777" y="3546"/>
                  </a:cubicBezTo>
                  <a:cubicBezTo>
                    <a:pt x="7721" y="3546"/>
                    <a:pt x="7674" y="3572"/>
                    <a:pt x="7644" y="3632"/>
                  </a:cubicBezTo>
                  <a:lnTo>
                    <a:pt x="6870" y="6132"/>
                  </a:lnTo>
                  <a:lnTo>
                    <a:pt x="7727" y="989"/>
                  </a:lnTo>
                  <a:lnTo>
                    <a:pt x="8466" y="989"/>
                  </a:lnTo>
                  <a:lnTo>
                    <a:pt x="7799" y="3144"/>
                  </a:lnTo>
                  <a:cubicBezTo>
                    <a:pt x="7787" y="3215"/>
                    <a:pt x="7811" y="3275"/>
                    <a:pt x="7882" y="3311"/>
                  </a:cubicBezTo>
                  <a:lnTo>
                    <a:pt x="7930" y="3311"/>
                  </a:lnTo>
                  <a:cubicBezTo>
                    <a:pt x="7989" y="3311"/>
                    <a:pt x="8037" y="3275"/>
                    <a:pt x="8049" y="3215"/>
                  </a:cubicBezTo>
                  <a:lnTo>
                    <a:pt x="8763" y="894"/>
                  </a:lnTo>
                  <a:cubicBezTo>
                    <a:pt x="8799" y="870"/>
                    <a:pt x="8799" y="822"/>
                    <a:pt x="8763" y="798"/>
                  </a:cubicBezTo>
                  <a:cubicBezTo>
                    <a:pt x="8739" y="763"/>
                    <a:pt x="8704" y="739"/>
                    <a:pt x="8668" y="739"/>
                  </a:cubicBezTo>
                  <a:lnTo>
                    <a:pt x="7787" y="739"/>
                  </a:lnTo>
                  <a:lnTo>
                    <a:pt x="7835" y="501"/>
                  </a:lnTo>
                  <a:cubicBezTo>
                    <a:pt x="7835" y="453"/>
                    <a:pt x="7835" y="417"/>
                    <a:pt x="7799" y="394"/>
                  </a:cubicBezTo>
                  <a:cubicBezTo>
                    <a:pt x="7763" y="358"/>
                    <a:pt x="7739" y="346"/>
                    <a:pt x="7692" y="346"/>
                  </a:cubicBezTo>
                  <a:lnTo>
                    <a:pt x="6596" y="346"/>
                  </a:lnTo>
                  <a:lnTo>
                    <a:pt x="6596" y="143"/>
                  </a:lnTo>
                  <a:cubicBezTo>
                    <a:pt x="6596" y="60"/>
                    <a:pt x="6537" y="1"/>
                    <a:pt x="645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49" name="Google Shape;13149;p84"/>
            <p:cNvSpPr/>
            <p:nvPr/>
          </p:nvSpPr>
          <p:spPr>
            <a:xfrm>
              <a:off x="4212047" y="2926777"/>
              <a:ext cx="144826" cy="234619"/>
            </a:xfrm>
            <a:custGeom>
              <a:avLst/>
              <a:gdLst/>
              <a:ahLst/>
              <a:cxnLst/>
              <a:rect l="l" t="t" r="r" b="b"/>
              <a:pathLst>
                <a:path w="4550" h="7371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lnTo>
                    <a:pt x="1" y="7239"/>
                  </a:lnTo>
                  <a:cubicBezTo>
                    <a:pt x="1" y="7311"/>
                    <a:pt x="60" y="7370"/>
                    <a:pt x="132" y="7370"/>
                  </a:cubicBezTo>
                  <a:cubicBezTo>
                    <a:pt x="203" y="7370"/>
                    <a:pt x="263" y="7311"/>
                    <a:pt x="263" y="7239"/>
                  </a:cubicBezTo>
                  <a:lnTo>
                    <a:pt x="263" y="262"/>
                  </a:lnTo>
                  <a:lnTo>
                    <a:pt x="1763" y="262"/>
                  </a:lnTo>
                  <a:lnTo>
                    <a:pt x="2299" y="810"/>
                  </a:lnTo>
                  <a:cubicBezTo>
                    <a:pt x="2335" y="845"/>
                    <a:pt x="2358" y="857"/>
                    <a:pt x="2394" y="857"/>
                  </a:cubicBezTo>
                  <a:lnTo>
                    <a:pt x="4418" y="857"/>
                  </a:lnTo>
                  <a:cubicBezTo>
                    <a:pt x="4490" y="857"/>
                    <a:pt x="4549" y="798"/>
                    <a:pt x="4549" y="726"/>
                  </a:cubicBezTo>
                  <a:cubicBezTo>
                    <a:pt x="4537" y="655"/>
                    <a:pt x="4478" y="595"/>
                    <a:pt x="4418" y="595"/>
                  </a:cubicBezTo>
                  <a:lnTo>
                    <a:pt x="2454" y="595"/>
                  </a:lnTo>
                  <a:lnTo>
                    <a:pt x="1918" y="36"/>
                  </a:lnTo>
                  <a:cubicBezTo>
                    <a:pt x="1882" y="12"/>
                    <a:pt x="1858" y="0"/>
                    <a:pt x="182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50" name="Google Shape;13150;p84"/>
            <p:cNvSpPr/>
            <p:nvPr/>
          </p:nvSpPr>
          <p:spPr>
            <a:xfrm>
              <a:off x="4246550" y="2996103"/>
              <a:ext cx="28074" cy="28106"/>
            </a:xfrm>
            <a:custGeom>
              <a:avLst/>
              <a:gdLst/>
              <a:ahLst/>
              <a:cxnLst/>
              <a:rect l="l" t="t" r="r" b="b"/>
              <a:pathLst>
                <a:path w="882" h="883" extrusionOk="0">
                  <a:moveTo>
                    <a:pt x="620" y="263"/>
                  </a:moveTo>
                  <a:lnTo>
                    <a:pt x="620" y="608"/>
                  </a:lnTo>
                  <a:lnTo>
                    <a:pt x="262" y="608"/>
                  </a:lnTo>
                  <a:lnTo>
                    <a:pt x="262" y="263"/>
                  </a:lnTo>
                  <a:close/>
                  <a:moveTo>
                    <a:pt x="131" y="1"/>
                  </a:moveTo>
                  <a:cubicBezTo>
                    <a:pt x="60" y="1"/>
                    <a:pt x="0" y="60"/>
                    <a:pt x="0" y="144"/>
                  </a:cubicBezTo>
                  <a:lnTo>
                    <a:pt x="0" y="751"/>
                  </a:lnTo>
                  <a:cubicBezTo>
                    <a:pt x="0" y="822"/>
                    <a:pt x="60" y="882"/>
                    <a:pt x="131" y="882"/>
                  </a:cubicBezTo>
                  <a:lnTo>
                    <a:pt x="739" y="882"/>
                  </a:lnTo>
                  <a:cubicBezTo>
                    <a:pt x="822" y="882"/>
                    <a:pt x="881" y="822"/>
                    <a:pt x="881" y="751"/>
                  </a:cubicBezTo>
                  <a:lnTo>
                    <a:pt x="881" y="144"/>
                  </a:lnTo>
                  <a:cubicBezTo>
                    <a:pt x="881" y="60"/>
                    <a:pt x="822" y="1"/>
                    <a:pt x="7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51" name="Google Shape;13151;p84"/>
            <p:cNvSpPr/>
            <p:nvPr/>
          </p:nvSpPr>
          <p:spPr>
            <a:xfrm>
              <a:off x="4285956" y="3015456"/>
              <a:ext cx="97814" cy="8753"/>
            </a:xfrm>
            <a:custGeom>
              <a:avLst/>
              <a:gdLst/>
              <a:ahLst/>
              <a:cxnLst/>
              <a:rect l="l" t="t" r="r" b="b"/>
              <a:pathLst>
                <a:path w="3073" h="275" extrusionOk="0">
                  <a:moveTo>
                    <a:pt x="132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4"/>
                    <a:pt x="60" y="274"/>
                    <a:pt x="132" y="274"/>
                  </a:cubicBezTo>
                  <a:lnTo>
                    <a:pt x="2942" y="274"/>
                  </a:lnTo>
                  <a:cubicBezTo>
                    <a:pt x="3013" y="274"/>
                    <a:pt x="3072" y="214"/>
                    <a:pt x="3072" y="143"/>
                  </a:cubicBezTo>
                  <a:cubicBezTo>
                    <a:pt x="3072" y="72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52" name="Google Shape;13152;p84"/>
            <p:cNvSpPr/>
            <p:nvPr/>
          </p:nvSpPr>
          <p:spPr>
            <a:xfrm>
              <a:off x="4285956" y="3001800"/>
              <a:ext cx="30366" cy="8753"/>
            </a:xfrm>
            <a:custGeom>
              <a:avLst/>
              <a:gdLst/>
              <a:ahLst/>
              <a:cxnLst/>
              <a:rect l="l" t="t" r="r" b="b"/>
              <a:pathLst>
                <a:path w="954" h="275" extrusionOk="0">
                  <a:moveTo>
                    <a:pt x="132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810" y="274"/>
                  </a:lnTo>
                  <a:cubicBezTo>
                    <a:pt x="894" y="274"/>
                    <a:pt x="953" y="215"/>
                    <a:pt x="953" y="132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53" name="Google Shape;13153;p84"/>
            <p:cNvSpPr/>
            <p:nvPr/>
          </p:nvSpPr>
          <p:spPr>
            <a:xfrm>
              <a:off x="4246550" y="3060177"/>
              <a:ext cx="28074" cy="28074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620" y="274"/>
                  </a:moveTo>
                  <a:lnTo>
                    <a:pt x="620" y="631"/>
                  </a:lnTo>
                  <a:lnTo>
                    <a:pt x="262" y="631"/>
                  </a:lnTo>
                  <a:lnTo>
                    <a:pt x="262" y="274"/>
                  </a:lnTo>
                  <a:close/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750"/>
                  </a:lnTo>
                  <a:cubicBezTo>
                    <a:pt x="0" y="822"/>
                    <a:pt x="60" y="881"/>
                    <a:pt x="131" y="881"/>
                  </a:cubicBezTo>
                  <a:lnTo>
                    <a:pt x="739" y="881"/>
                  </a:lnTo>
                  <a:cubicBezTo>
                    <a:pt x="822" y="881"/>
                    <a:pt x="881" y="822"/>
                    <a:pt x="881" y="750"/>
                  </a:cubicBezTo>
                  <a:lnTo>
                    <a:pt x="881" y="131"/>
                  </a:lnTo>
                  <a:cubicBezTo>
                    <a:pt x="881" y="60"/>
                    <a:pt x="822" y="0"/>
                    <a:pt x="7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54" name="Google Shape;13154;p84"/>
            <p:cNvSpPr/>
            <p:nvPr/>
          </p:nvSpPr>
          <p:spPr>
            <a:xfrm>
              <a:off x="4285956" y="3080261"/>
              <a:ext cx="97814" cy="8371"/>
            </a:xfrm>
            <a:custGeom>
              <a:avLst/>
              <a:gdLst/>
              <a:ahLst/>
              <a:cxnLst/>
              <a:rect l="l" t="t" r="r" b="b"/>
              <a:pathLst>
                <a:path w="3073" h="263" extrusionOk="0">
                  <a:moveTo>
                    <a:pt x="132" y="0"/>
                  </a:moveTo>
                  <a:cubicBezTo>
                    <a:pt x="60" y="0"/>
                    <a:pt x="1" y="48"/>
                    <a:pt x="1" y="131"/>
                  </a:cubicBezTo>
                  <a:cubicBezTo>
                    <a:pt x="1" y="203"/>
                    <a:pt x="60" y="262"/>
                    <a:pt x="132" y="262"/>
                  </a:cubicBezTo>
                  <a:lnTo>
                    <a:pt x="2942" y="262"/>
                  </a:lnTo>
                  <a:cubicBezTo>
                    <a:pt x="3013" y="262"/>
                    <a:pt x="3072" y="203"/>
                    <a:pt x="3072" y="131"/>
                  </a:cubicBezTo>
                  <a:cubicBezTo>
                    <a:pt x="3072" y="48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55" name="Google Shape;13155;p84"/>
            <p:cNvSpPr/>
            <p:nvPr/>
          </p:nvSpPr>
          <p:spPr>
            <a:xfrm>
              <a:off x="4285956" y="3066224"/>
              <a:ext cx="30366" cy="8753"/>
            </a:xfrm>
            <a:custGeom>
              <a:avLst/>
              <a:gdLst/>
              <a:ahLst/>
              <a:cxnLst/>
              <a:rect l="l" t="t" r="r" b="b"/>
              <a:pathLst>
                <a:path w="954" h="275" extrusionOk="0">
                  <a:moveTo>
                    <a:pt x="132" y="1"/>
                  </a:moveTo>
                  <a:cubicBezTo>
                    <a:pt x="60" y="1"/>
                    <a:pt x="1" y="60"/>
                    <a:pt x="1" y="143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810" y="274"/>
                  </a:lnTo>
                  <a:cubicBezTo>
                    <a:pt x="894" y="274"/>
                    <a:pt x="953" y="215"/>
                    <a:pt x="953" y="143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56" name="Google Shape;13156;p84"/>
            <p:cNvSpPr/>
            <p:nvPr/>
          </p:nvSpPr>
          <p:spPr>
            <a:xfrm>
              <a:off x="4246550" y="3124601"/>
              <a:ext cx="28074" cy="28074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620" y="250"/>
                  </a:moveTo>
                  <a:lnTo>
                    <a:pt x="620" y="607"/>
                  </a:lnTo>
                  <a:lnTo>
                    <a:pt x="262" y="607"/>
                  </a:lnTo>
                  <a:lnTo>
                    <a:pt x="262" y="250"/>
                  </a:lnTo>
                  <a:close/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738"/>
                  </a:lnTo>
                  <a:cubicBezTo>
                    <a:pt x="0" y="822"/>
                    <a:pt x="60" y="881"/>
                    <a:pt x="131" y="881"/>
                  </a:cubicBezTo>
                  <a:lnTo>
                    <a:pt x="739" y="881"/>
                  </a:lnTo>
                  <a:cubicBezTo>
                    <a:pt x="822" y="881"/>
                    <a:pt x="881" y="822"/>
                    <a:pt x="881" y="738"/>
                  </a:cubicBezTo>
                  <a:lnTo>
                    <a:pt x="881" y="131"/>
                  </a:lnTo>
                  <a:cubicBezTo>
                    <a:pt x="881" y="60"/>
                    <a:pt x="822" y="0"/>
                    <a:pt x="7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57" name="Google Shape;13157;p84"/>
            <p:cNvSpPr/>
            <p:nvPr/>
          </p:nvSpPr>
          <p:spPr>
            <a:xfrm>
              <a:off x="4285956" y="3143921"/>
              <a:ext cx="97814" cy="8753"/>
            </a:xfrm>
            <a:custGeom>
              <a:avLst/>
              <a:gdLst/>
              <a:ahLst/>
              <a:cxnLst/>
              <a:rect l="l" t="t" r="r" b="b"/>
              <a:pathLst>
                <a:path w="3073" h="275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2942" y="274"/>
                  </a:lnTo>
                  <a:cubicBezTo>
                    <a:pt x="3013" y="274"/>
                    <a:pt x="3072" y="215"/>
                    <a:pt x="3072" y="131"/>
                  </a:cubicBezTo>
                  <a:cubicBezTo>
                    <a:pt x="3072" y="60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58" name="Google Shape;13158;p84"/>
            <p:cNvSpPr/>
            <p:nvPr/>
          </p:nvSpPr>
          <p:spPr>
            <a:xfrm>
              <a:off x="4285956" y="3130266"/>
              <a:ext cx="30366" cy="8371"/>
            </a:xfrm>
            <a:custGeom>
              <a:avLst/>
              <a:gdLst/>
              <a:ahLst/>
              <a:cxnLst/>
              <a:rect l="l" t="t" r="r" b="b"/>
              <a:pathLst>
                <a:path w="954" h="263" extrusionOk="0">
                  <a:moveTo>
                    <a:pt x="132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15"/>
                    <a:pt x="60" y="263"/>
                    <a:pt x="132" y="263"/>
                  </a:cubicBezTo>
                  <a:lnTo>
                    <a:pt x="810" y="263"/>
                  </a:lnTo>
                  <a:cubicBezTo>
                    <a:pt x="894" y="263"/>
                    <a:pt x="953" y="215"/>
                    <a:pt x="953" y="132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159" name="Google Shape;13159;p84"/>
          <p:cNvGrpSpPr/>
          <p:nvPr/>
        </p:nvGrpSpPr>
        <p:grpSpPr>
          <a:xfrm>
            <a:off x="6222955" y="3887177"/>
            <a:ext cx="427031" cy="424527"/>
            <a:chOff x="4667216" y="2915382"/>
            <a:chExt cx="320273" cy="318395"/>
          </a:xfrm>
          <a:solidFill>
            <a:srgbClr val="D2DE00"/>
          </a:solidFill>
        </p:grpSpPr>
        <p:sp>
          <p:nvSpPr>
            <p:cNvPr id="13160" name="Google Shape;13160;p84"/>
            <p:cNvSpPr/>
            <p:nvPr/>
          </p:nvSpPr>
          <p:spPr>
            <a:xfrm>
              <a:off x="4686154" y="2938140"/>
              <a:ext cx="166789" cy="163734"/>
            </a:xfrm>
            <a:custGeom>
              <a:avLst/>
              <a:gdLst/>
              <a:ahLst/>
              <a:cxnLst/>
              <a:rect l="l" t="t" r="r" b="b"/>
              <a:pathLst>
                <a:path w="5240" h="5144" extrusionOk="0">
                  <a:moveTo>
                    <a:pt x="2668" y="0"/>
                  </a:moveTo>
                  <a:cubicBezTo>
                    <a:pt x="2013" y="0"/>
                    <a:pt x="1358" y="250"/>
                    <a:pt x="858" y="750"/>
                  </a:cubicBezTo>
                  <a:cubicBezTo>
                    <a:pt x="620" y="989"/>
                    <a:pt x="429" y="1286"/>
                    <a:pt x="298" y="1608"/>
                  </a:cubicBezTo>
                  <a:cubicBezTo>
                    <a:pt x="263" y="1679"/>
                    <a:pt x="298" y="1762"/>
                    <a:pt x="370" y="1798"/>
                  </a:cubicBezTo>
                  <a:cubicBezTo>
                    <a:pt x="388" y="1804"/>
                    <a:pt x="407" y="1807"/>
                    <a:pt x="426" y="1807"/>
                  </a:cubicBezTo>
                  <a:cubicBezTo>
                    <a:pt x="484" y="1807"/>
                    <a:pt x="542" y="1780"/>
                    <a:pt x="560" y="1727"/>
                  </a:cubicBezTo>
                  <a:cubicBezTo>
                    <a:pt x="679" y="1441"/>
                    <a:pt x="846" y="1191"/>
                    <a:pt x="1060" y="977"/>
                  </a:cubicBezTo>
                  <a:cubicBezTo>
                    <a:pt x="1495" y="536"/>
                    <a:pt x="2075" y="316"/>
                    <a:pt x="2656" y="316"/>
                  </a:cubicBezTo>
                  <a:cubicBezTo>
                    <a:pt x="3236" y="316"/>
                    <a:pt x="3817" y="536"/>
                    <a:pt x="4251" y="977"/>
                  </a:cubicBezTo>
                  <a:cubicBezTo>
                    <a:pt x="4692" y="1405"/>
                    <a:pt x="4930" y="1977"/>
                    <a:pt x="4930" y="2584"/>
                  </a:cubicBezTo>
                  <a:cubicBezTo>
                    <a:pt x="4930" y="3191"/>
                    <a:pt x="4692" y="3763"/>
                    <a:pt x="4251" y="4191"/>
                  </a:cubicBezTo>
                  <a:cubicBezTo>
                    <a:pt x="3823" y="4620"/>
                    <a:pt x="3263" y="4858"/>
                    <a:pt x="2644" y="4858"/>
                  </a:cubicBezTo>
                  <a:cubicBezTo>
                    <a:pt x="2037" y="4858"/>
                    <a:pt x="1477" y="4620"/>
                    <a:pt x="1037" y="4191"/>
                  </a:cubicBezTo>
                  <a:cubicBezTo>
                    <a:pt x="536" y="3679"/>
                    <a:pt x="298" y="2989"/>
                    <a:pt x="405" y="2274"/>
                  </a:cubicBezTo>
                  <a:cubicBezTo>
                    <a:pt x="417" y="2191"/>
                    <a:pt x="358" y="2120"/>
                    <a:pt x="286" y="2108"/>
                  </a:cubicBezTo>
                  <a:cubicBezTo>
                    <a:pt x="279" y="2107"/>
                    <a:pt x="272" y="2106"/>
                    <a:pt x="265" y="2106"/>
                  </a:cubicBezTo>
                  <a:cubicBezTo>
                    <a:pt x="191" y="2106"/>
                    <a:pt x="131" y="2162"/>
                    <a:pt x="120" y="2227"/>
                  </a:cubicBezTo>
                  <a:cubicBezTo>
                    <a:pt x="1" y="3024"/>
                    <a:pt x="263" y="3822"/>
                    <a:pt x="846" y="4394"/>
                  </a:cubicBezTo>
                  <a:cubicBezTo>
                    <a:pt x="1334" y="4894"/>
                    <a:pt x="1977" y="5144"/>
                    <a:pt x="2668" y="5144"/>
                  </a:cubicBezTo>
                  <a:cubicBezTo>
                    <a:pt x="3346" y="5144"/>
                    <a:pt x="3989" y="4870"/>
                    <a:pt x="4477" y="4394"/>
                  </a:cubicBezTo>
                  <a:cubicBezTo>
                    <a:pt x="4966" y="3906"/>
                    <a:pt x="5228" y="3263"/>
                    <a:pt x="5228" y="2584"/>
                  </a:cubicBezTo>
                  <a:cubicBezTo>
                    <a:pt x="5239" y="1870"/>
                    <a:pt x="4966" y="1227"/>
                    <a:pt x="4477" y="750"/>
                  </a:cubicBezTo>
                  <a:cubicBezTo>
                    <a:pt x="3977" y="250"/>
                    <a:pt x="3323" y="0"/>
                    <a:pt x="26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61" name="Google Shape;13161;p84"/>
            <p:cNvSpPr/>
            <p:nvPr/>
          </p:nvSpPr>
          <p:spPr>
            <a:xfrm>
              <a:off x="4667216" y="2915382"/>
              <a:ext cx="320273" cy="318395"/>
            </a:xfrm>
            <a:custGeom>
              <a:avLst/>
              <a:gdLst/>
              <a:ahLst/>
              <a:cxnLst/>
              <a:rect l="l" t="t" r="r" b="b"/>
              <a:pathLst>
                <a:path w="10062" h="10003" extrusionOk="0">
                  <a:moveTo>
                    <a:pt x="5668" y="5502"/>
                  </a:moveTo>
                  <a:lnTo>
                    <a:pt x="5977" y="5811"/>
                  </a:lnTo>
                  <a:lnTo>
                    <a:pt x="5799" y="5990"/>
                  </a:lnTo>
                  <a:lnTo>
                    <a:pt x="5489" y="5680"/>
                  </a:lnTo>
                  <a:lnTo>
                    <a:pt x="5584" y="5585"/>
                  </a:lnTo>
                  <a:lnTo>
                    <a:pt x="5668" y="5502"/>
                  </a:lnTo>
                  <a:close/>
                  <a:moveTo>
                    <a:pt x="8347" y="7597"/>
                  </a:moveTo>
                  <a:lnTo>
                    <a:pt x="8501" y="7752"/>
                  </a:lnTo>
                  <a:lnTo>
                    <a:pt x="7739" y="8502"/>
                  </a:lnTo>
                  <a:lnTo>
                    <a:pt x="7585" y="8359"/>
                  </a:lnTo>
                  <a:lnTo>
                    <a:pt x="8347" y="7597"/>
                  </a:lnTo>
                  <a:close/>
                  <a:moveTo>
                    <a:pt x="8704" y="7954"/>
                  </a:moveTo>
                  <a:lnTo>
                    <a:pt x="8894" y="8157"/>
                  </a:lnTo>
                  <a:lnTo>
                    <a:pt x="8132" y="8907"/>
                  </a:lnTo>
                  <a:lnTo>
                    <a:pt x="7989" y="8764"/>
                  </a:lnTo>
                  <a:lnTo>
                    <a:pt x="7942" y="8716"/>
                  </a:lnTo>
                  <a:lnTo>
                    <a:pt x="8704" y="7954"/>
                  </a:lnTo>
                  <a:close/>
                  <a:moveTo>
                    <a:pt x="9097" y="8359"/>
                  </a:moveTo>
                  <a:lnTo>
                    <a:pt x="9621" y="8895"/>
                  </a:lnTo>
                  <a:cubicBezTo>
                    <a:pt x="9728" y="8966"/>
                    <a:pt x="9728" y="9121"/>
                    <a:pt x="9644" y="9228"/>
                  </a:cubicBezTo>
                  <a:lnTo>
                    <a:pt x="9216" y="9657"/>
                  </a:lnTo>
                  <a:cubicBezTo>
                    <a:pt x="9168" y="9699"/>
                    <a:pt x="9109" y="9719"/>
                    <a:pt x="9048" y="9719"/>
                  </a:cubicBezTo>
                  <a:cubicBezTo>
                    <a:pt x="8987" y="9719"/>
                    <a:pt x="8924" y="9699"/>
                    <a:pt x="8871" y="9657"/>
                  </a:cubicBezTo>
                  <a:lnTo>
                    <a:pt x="8335" y="9121"/>
                  </a:lnTo>
                  <a:lnTo>
                    <a:pt x="9097" y="8359"/>
                  </a:lnTo>
                  <a:close/>
                  <a:moveTo>
                    <a:pt x="3282" y="1"/>
                  </a:moveTo>
                  <a:cubicBezTo>
                    <a:pt x="2441" y="1"/>
                    <a:pt x="1602" y="322"/>
                    <a:pt x="965" y="965"/>
                  </a:cubicBezTo>
                  <a:cubicBezTo>
                    <a:pt x="334" y="1584"/>
                    <a:pt x="0" y="2406"/>
                    <a:pt x="0" y="3287"/>
                  </a:cubicBezTo>
                  <a:cubicBezTo>
                    <a:pt x="0" y="4156"/>
                    <a:pt x="334" y="4978"/>
                    <a:pt x="965" y="5609"/>
                  </a:cubicBezTo>
                  <a:cubicBezTo>
                    <a:pt x="1608" y="6240"/>
                    <a:pt x="2441" y="6573"/>
                    <a:pt x="3286" y="6573"/>
                  </a:cubicBezTo>
                  <a:cubicBezTo>
                    <a:pt x="3989" y="6573"/>
                    <a:pt x="4703" y="6347"/>
                    <a:pt x="5275" y="5883"/>
                  </a:cubicBezTo>
                  <a:lnTo>
                    <a:pt x="5608" y="6216"/>
                  </a:lnTo>
                  <a:cubicBezTo>
                    <a:pt x="5477" y="6418"/>
                    <a:pt x="5501" y="6692"/>
                    <a:pt x="5680" y="6871"/>
                  </a:cubicBezTo>
                  <a:lnTo>
                    <a:pt x="6370" y="7561"/>
                  </a:lnTo>
                  <a:cubicBezTo>
                    <a:pt x="6400" y="7585"/>
                    <a:pt x="6436" y="7597"/>
                    <a:pt x="6471" y="7597"/>
                  </a:cubicBezTo>
                  <a:cubicBezTo>
                    <a:pt x="6507" y="7597"/>
                    <a:pt x="6543" y="7585"/>
                    <a:pt x="6573" y="7561"/>
                  </a:cubicBezTo>
                  <a:cubicBezTo>
                    <a:pt x="6632" y="7502"/>
                    <a:pt x="6632" y="7407"/>
                    <a:pt x="6573" y="7347"/>
                  </a:cubicBezTo>
                  <a:lnTo>
                    <a:pt x="5894" y="6668"/>
                  </a:lnTo>
                  <a:cubicBezTo>
                    <a:pt x="5799" y="6573"/>
                    <a:pt x="5799" y="6418"/>
                    <a:pt x="5894" y="6323"/>
                  </a:cubicBezTo>
                  <a:lnTo>
                    <a:pt x="6323" y="5895"/>
                  </a:lnTo>
                  <a:cubicBezTo>
                    <a:pt x="6370" y="5847"/>
                    <a:pt x="6430" y="5811"/>
                    <a:pt x="6489" y="5811"/>
                  </a:cubicBezTo>
                  <a:cubicBezTo>
                    <a:pt x="6549" y="5811"/>
                    <a:pt x="6608" y="5847"/>
                    <a:pt x="6644" y="5895"/>
                  </a:cubicBezTo>
                  <a:lnTo>
                    <a:pt x="8156" y="7395"/>
                  </a:lnTo>
                  <a:lnTo>
                    <a:pt x="7394" y="8157"/>
                  </a:lnTo>
                  <a:lnTo>
                    <a:pt x="6966" y="7716"/>
                  </a:lnTo>
                  <a:cubicBezTo>
                    <a:pt x="6936" y="7686"/>
                    <a:pt x="6897" y="7672"/>
                    <a:pt x="6858" y="7672"/>
                  </a:cubicBezTo>
                  <a:cubicBezTo>
                    <a:pt x="6820" y="7672"/>
                    <a:pt x="6781" y="7686"/>
                    <a:pt x="6751" y="7716"/>
                  </a:cubicBezTo>
                  <a:cubicBezTo>
                    <a:pt x="6692" y="7776"/>
                    <a:pt x="6692" y="7871"/>
                    <a:pt x="6751" y="7930"/>
                  </a:cubicBezTo>
                  <a:lnTo>
                    <a:pt x="8668" y="9847"/>
                  </a:lnTo>
                  <a:cubicBezTo>
                    <a:pt x="8775" y="9955"/>
                    <a:pt x="8906" y="10002"/>
                    <a:pt x="9049" y="10002"/>
                  </a:cubicBezTo>
                  <a:cubicBezTo>
                    <a:pt x="9180" y="10002"/>
                    <a:pt x="9311" y="9955"/>
                    <a:pt x="9418" y="9847"/>
                  </a:cubicBezTo>
                  <a:lnTo>
                    <a:pt x="9847" y="9419"/>
                  </a:lnTo>
                  <a:cubicBezTo>
                    <a:pt x="10061" y="9228"/>
                    <a:pt x="10061" y="8883"/>
                    <a:pt x="9847" y="8669"/>
                  </a:cubicBezTo>
                  <a:lnTo>
                    <a:pt x="6858" y="5680"/>
                  </a:lnTo>
                  <a:cubicBezTo>
                    <a:pt x="6751" y="5573"/>
                    <a:pt x="6620" y="5525"/>
                    <a:pt x="6489" y="5525"/>
                  </a:cubicBezTo>
                  <a:cubicBezTo>
                    <a:pt x="6382" y="5525"/>
                    <a:pt x="6299" y="5561"/>
                    <a:pt x="6204" y="5609"/>
                  </a:cubicBezTo>
                  <a:lnTo>
                    <a:pt x="5870" y="5275"/>
                  </a:lnTo>
                  <a:cubicBezTo>
                    <a:pt x="6144" y="4930"/>
                    <a:pt x="6334" y="4537"/>
                    <a:pt x="6454" y="4097"/>
                  </a:cubicBezTo>
                  <a:cubicBezTo>
                    <a:pt x="6465" y="4025"/>
                    <a:pt x="6430" y="3942"/>
                    <a:pt x="6346" y="3918"/>
                  </a:cubicBezTo>
                  <a:cubicBezTo>
                    <a:pt x="6339" y="3917"/>
                    <a:pt x="6332" y="3916"/>
                    <a:pt x="6324" y="3916"/>
                  </a:cubicBezTo>
                  <a:cubicBezTo>
                    <a:pt x="6258" y="3916"/>
                    <a:pt x="6189" y="3961"/>
                    <a:pt x="6168" y="4025"/>
                  </a:cubicBezTo>
                  <a:cubicBezTo>
                    <a:pt x="6037" y="4537"/>
                    <a:pt x="5775" y="5013"/>
                    <a:pt x="5394" y="5383"/>
                  </a:cubicBezTo>
                  <a:cubicBezTo>
                    <a:pt x="4816" y="5960"/>
                    <a:pt x="4051" y="6249"/>
                    <a:pt x="3285" y="6249"/>
                  </a:cubicBezTo>
                  <a:cubicBezTo>
                    <a:pt x="2519" y="6249"/>
                    <a:pt x="1751" y="5960"/>
                    <a:pt x="1167" y="5383"/>
                  </a:cubicBezTo>
                  <a:cubicBezTo>
                    <a:pt x="608" y="4823"/>
                    <a:pt x="298" y="4073"/>
                    <a:pt x="298" y="3263"/>
                  </a:cubicBezTo>
                  <a:cubicBezTo>
                    <a:pt x="298" y="2466"/>
                    <a:pt x="608" y="1715"/>
                    <a:pt x="1167" y="1156"/>
                  </a:cubicBezTo>
                  <a:cubicBezTo>
                    <a:pt x="1751" y="572"/>
                    <a:pt x="2519" y="281"/>
                    <a:pt x="3285" y="281"/>
                  </a:cubicBezTo>
                  <a:cubicBezTo>
                    <a:pt x="4051" y="281"/>
                    <a:pt x="4816" y="572"/>
                    <a:pt x="5394" y="1156"/>
                  </a:cubicBezTo>
                  <a:cubicBezTo>
                    <a:pt x="6013" y="1763"/>
                    <a:pt x="6323" y="2608"/>
                    <a:pt x="6263" y="3478"/>
                  </a:cubicBezTo>
                  <a:cubicBezTo>
                    <a:pt x="6263" y="3549"/>
                    <a:pt x="6323" y="3620"/>
                    <a:pt x="6394" y="3644"/>
                  </a:cubicBezTo>
                  <a:cubicBezTo>
                    <a:pt x="6465" y="3644"/>
                    <a:pt x="6549" y="3585"/>
                    <a:pt x="6561" y="3501"/>
                  </a:cubicBezTo>
                  <a:cubicBezTo>
                    <a:pt x="6620" y="2549"/>
                    <a:pt x="6275" y="1632"/>
                    <a:pt x="5608" y="965"/>
                  </a:cubicBezTo>
                  <a:cubicBezTo>
                    <a:pt x="4965" y="322"/>
                    <a:pt x="4123" y="1"/>
                    <a:pt x="328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62" name="Google Shape;13162;p84"/>
            <p:cNvSpPr/>
            <p:nvPr/>
          </p:nvSpPr>
          <p:spPr>
            <a:xfrm>
              <a:off x="4733899" y="2960772"/>
              <a:ext cx="75469" cy="86546"/>
            </a:xfrm>
            <a:custGeom>
              <a:avLst/>
              <a:gdLst/>
              <a:ahLst/>
              <a:cxnLst/>
              <a:rect l="l" t="t" r="r" b="b"/>
              <a:pathLst>
                <a:path w="2371" h="2719" extrusionOk="0">
                  <a:moveTo>
                    <a:pt x="1218" y="276"/>
                  </a:moveTo>
                  <a:cubicBezTo>
                    <a:pt x="1233" y="276"/>
                    <a:pt x="1248" y="277"/>
                    <a:pt x="1263" y="278"/>
                  </a:cubicBezTo>
                  <a:cubicBezTo>
                    <a:pt x="1703" y="313"/>
                    <a:pt x="2061" y="647"/>
                    <a:pt x="2084" y="1099"/>
                  </a:cubicBezTo>
                  <a:cubicBezTo>
                    <a:pt x="2073" y="1456"/>
                    <a:pt x="1858" y="1802"/>
                    <a:pt x="1537" y="1944"/>
                  </a:cubicBezTo>
                  <a:cubicBezTo>
                    <a:pt x="1430" y="1992"/>
                    <a:pt x="1370" y="2099"/>
                    <a:pt x="1370" y="2218"/>
                  </a:cubicBezTo>
                  <a:cubicBezTo>
                    <a:pt x="1370" y="2313"/>
                    <a:pt x="1275" y="2409"/>
                    <a:pt x="1180" y="2409"/>
                  </a:cubicBezTo>
                  <a:cubicBezTo>
                    <a:pt x="1072" y="2409"/>
                    <a:pt x="989" y="2313"/>
                    <a:pt x="989" y="2218"/>
                  </a:cubicBezTo>
                  <a:cubicBezTo>
                    <a:pt x="989" y="1944"/>
                    <a:pt x="1132" y="1694"/>
                    <a:pt x="1382" y="1587"/>
                  </a:cubicBezTo>
                  <a:cubicBezTo>
                    <a:pt x="1561" y="1504"/>
                    <a:pt x="1680" y="1325"/>
                    <a:pt x="1668" y="1111"/>
                  </a:cubicBezTo>
                  <a:cubicBezTo>
                    <a:pt x="1656" y="873"/>
                    <a:pt x="1465" y="682"/>
                    <a:pt x="1227" y="670"/>
                  </a:cubicBezTo>
                  <a:lnTo>
                    <a:pt x="1191" y="670"/>
                  </a:lnTo>
                  <a:cubicBezTo>
                    <a:pt x="1072" y="670"/>
                    <a:pt x="953" y="706"/>
                    <a:pt x="870" y="801"/>
                  </a:cubicBezTo>
                  <a:cubicBezTo>
                    <a:pt x="763" y="885"/>
                    <a:pt x="715" y="1028"/>
                    <a:pt x="715" y="1159"/>
                  </a:cubicBezTo>
                  <a:cubicBezTo>
                    <a:pt x="715" y="1266"/>
                    <a:pt x="632" y="1349"/>
                    <a:pt x="525" y="1349"/>
                  </a:cubicBezTo>
                  <a:cubicBezTo>
                    <a:pt x="418" y="1349"/>
                    <a:pt x="334" y="1266"/>
                    <a:pt x="334" y="1159"/>
                  </a:cubicBezTo>
                  <a:cubicBezTo>
                    <a:pt x="334" y="920"/>
                    <a:pt x="429" y="682"/>
                    <a:pt x="608" y="516"/>
                  </a:cubicBezTo>
                  <a:cubicBezTo>
                    <a:pt x="775" y="359"/>
                    <a:pt x="995" y="276"/>
                    <a:pt x="1218" y="276"/>
                  </a:cubicBezTo>
                  <a:close/>
                  <a:moveTo>
                    <a:pt x="1163" y="0"/>
                  </a:moveTo>
                  <a:cubicBezTo>
                    <a:pt x="872" y="0"/>
                    <a:pt x="586" y="108"/>
                    <a:pt x="370" y="313"/>
                  </a:cubicBezTo>
                  <a:cubicBezTo>
                    <a:pt x="132" y="539"/>
                    <a:pt x="1" y="849"/>
                    <a:pt x="1" y="1159"/>
                  </a:cubicBezTo>
                  <a:cubicBezTo>
                    <a:pt x="1" y="1432"/>
                    <a:pt x="227" y="1647"/>
                    <a:pt x="489" y="1647"/>
                  </a:cubicBezTo>
                  <a:cubicBezTo>
                    <a:pt x="763" y="1647"/>
                    <a:pt x="989" y="1432"/>
                    <a:pt x="989" y="1159"/>
                  </a:cubicBezTo>
                  <a:cubicBezTo>
                    <a:pt x="989" y="1099"/>
                    <a:pt x="1001" y="1051"/>
                    <a:pt x="1049" y="1028"/>
                  </a:cubicBezTo>
                  <a:cubicBezTo>
                    <a:pt x="1078" y="998"/>
                    <a:pt x="1115" y="977"/>
                    <a:pt x="1161" y="977"/>
                  </a:cubicBezTo>
                  <a:cubicBezTo>
                    <a:pt x="1171" y="977"/>
                    <a:pt x="1181" y="978"/>
                    <a:pt x="1191" y="980"/>
                  </a:cubicBezTo>
                  <a:cubicBezTo>
                    <a:pt x="1287" y="980"/>
                    <a:pt x="1358" y="1075"/>
                    <a:pt x="1370" y="1159"/>
                  </a:cubicBezTo>
                  <a:cubicBezTo>
                    <a:pt x="1370" y="1230"/>
                    <a:pt x="1322" y="1313"/>
                    <a:pt x="1263" y="1337"/>
                  </a:cubicBezTo>
                  <a:cubicBezTo>
                    <a:pt x="930" y="1504"/>
                    <a:pt x="703" y="1849"/>
                    <a:pt x="703" y="2230"/>
                  </a:cubicBezTo>
                  <a:cubicBezTo>
                    <a:pt x="703" y="2504"/>
                    <a:pt x="930" y="2718"/>
                    <a:pt x="1191" y="2718"/>
                  </a:cubicBezTo>
                  <a:cubicBezTo>
                    <a:pt x="1465" y="2718"/>
                    <a:pt x="1680" y="2504"/>
                    <a:pt x="1680" y="2230"/>
                  </a:cubicBezTo>
                  <a:lnTo>
                    <a:pt x="1680" y="2218"/>
                  </a:lnTo>
                  <a:cubicBezTo>
                    <a:pt x="2096" y="2004"/>
                    <a:pt x="2370" y="1563"/>
                    <a:pt x="2334" y="1087"/>
                  </a:cubicBezTo>
                  <a:cubicBezTo>
                    <a:pt x="2311" y="504"/>
                    <a:pt x="1834" y="27"/>
                    <a:pt x="1251" y="4"/>
                  </a:cubicBezTo>
                  <a:cubicBezTo>
                    <a:pt x="1222" y="1"/>
                    <a:pt x="1192" y="0"/>
                    <a:pt x="116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63" name="Google Shape;13163;p84"/>
            <p:cNvSpPr/>
            <p:nvPr/>
          </p:nvSpPr>
          <p:spPr>
            <a:xfrm>
              <a:off x="4755894" y="3048431"/>
              <a:ext cx="31098" cy="32244"/>
            </a:xfrm>
            <a:custGeom>
              <a:avLst/>
              <a:gdLst/>
              <a:ahLst/>
              <a:cxnLst/>
              <a:rect l="l" t="t" r="r" b="b"/>
              <a:pathLst>
                <a:path w="977" h="1013" extrusionOk="0">
                  <a:moveTo>
                    <a:pt x="489" y="298"/>
                  </a:moveTo>
                  <a:cubicBezTo>
                    <a:pt x="596" y="298"/>
                    <a:pt x="679" y="381"/>
                    <a:pt x="679" y="488"/>
                  </a:cubicBezTo>
                  <a:lnTo>
                    <a:pt x="679" y="500"/>
                  </a:lnTo>
                  <a:cubicBezTo>
                    <a:pt x="679" y="607"/>
                    <a:pt x="596" y="702"/>
                    <a:pt x="489" y="702"/>
                  </a:cubicBezTo>
                  <a:cubicBezTo>
                    <a:pt x="381" y="702"/>
                    <a:pt x="298" y="607"/>
                    <a:pt x="298" y="500"/>
                  </a:cubicBezTo>
                  <a:lnTo>
                    <a:pt x="298" y="488"/>
                  </a:lnTo>
                  <a:cubicBezTo>
                    <a:pt x="298" y="381"/>
                    <a:pt x="381" y="298"/>
                    <a:pt x="489" y="298"/>
                  </a:cubicBezTo>
                  <a:close/>
                  <a:moveTo>
                    <a:pt x="489" y="0"/>
                  </a:moveTo>
                  <a:cubicBezTo>
                    <a:pt x="215" y="0"/>
                    <a:pt x="0" y="226"/>
                    <a:pt x="0" y="488"/>
                  </a:cubicBezTo>
                  <a:lnTo>
                    <a:pt x="0" y="524"/>
                  </a:lnTo>
                  <a:cubicBezTo>
                    <a:pt x="0" y="786"/>
                    <a:pt x="215" y="1012"/>
                    <a:pt x="489" y="1012"/>
                  </a:cubicBezTo>
                  <a:cubicBezTo>
                    <a:pt x="751" y="1012"/>
                    <a:pt x="977" y="786"/>
                    <a:pt x="977" y="524"/>
                  </a:cubicBezTo>
                  <a:lnTo>
                    <a:pt x="977" y="488"/>
                  </a:lnTo>
                  <a:cubicBezTo>
                    <a:pt x="977" y="226"/>
                    <a:pt x="751" y="0"/>
                    <a:pt x="48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164" name="Google Shape;13164;p84"/>
          <p:cNvGrpSpPr/>
          <p:nvPr/>
        </p:nvGrpSpPr>
        <p:grpSpPr>
          <a:xfrm>
            <a:off x="6893974" y="3912852"/>
            <a:ext cx="349239" cy="374067"/>
            <a:chOff x="5170480" y="2934639"/>
            <a:chExt cx="261929" cy="280550"/>
          </a:xfrm>
          <a:solidFill>
            <a:srgbClr val="D2DE00"/>
          </a:solidFill>
        </p:grpSpPr>
        <p:sp>
          <p:nvSpPr>
            <p:cNvPr id="13165" name="Google Shape;13165;p84"/>
            <p:cNvSpPr/>
            <p:nvPr/>
          </p:nvSpPr>
          <p:spPr>
            <a:xfrm>
              <a:off x="5170480" y="2934639"/>
              <a:ext cx="243340" cy="280550"/>
            </a:xfrm>
            <a:custGeom>
              <a:avLst/>
              <a:gdLst/>
              <a:ahLst/>
              <a:cxnLst/>
              <a:rect l="l" t="t" r="r" b="b"/>
              <a:pathLst>
                <a:path w="7645" h="8814" extrusionOk="0">
                  <a:moveTo>
                    <a:pt x="4192" y="301"/>
                  </a:moveTo>
                  <a:lnTo>
                    <a:pt x="5228" y="1337"/>
                  </a:lnTo>
                  <a:lnTo>
                    <a:pt x="3144" y="1337"/>
                  </a:lnTo>
                  <a:lnTo>
                    <a:pt x="4192" y="301"/>
                  </a:lnTo>
                  <a:close/>
                  <a:moveTo>
                    <a:pt x="4190" y="0"/>
                  </a:moveTo>
                  <a:cubicBezTo>
                    <a:pt x="4156" y="0"/>
                    <a:pt x="4120" y="9"/>
                    <a:pt x="4097" y="27"/>
                  </a:cubicBezTo>
                  <a:lnTo>
                    <a:pt x="2787" y="1337"/>
                  </a:lnTo>
                  <a:lnTo>
                    <a:pt x="703" y="1337"/>
                  </a:lnTo>
                  <a:cubicBezTo>
                    <a:pt x="632" y="1337"/>
                    <a:pt x="572" y="1396"/>
                    <a:pt x="572" y="1480"/>
                  </a:cubicBezTo>
                  <a:lnTo>
                    <a:pt x="572" y="3623"/>
                  </a:lnTo>
                  <a:lnTo>
                    <a:pt x="144" y="3623"/>
                  </a:lnTo>
                  <a:cubicBezTo>
                    <a:pt x="60" y="3623"/>
                    <a:pt x="1" y="3682"/>
                    <a:pt x="1" y="3754"/>
                  </a:cubicBezTo>
                  <a:lnTo>
                    <a:pt x="1" y="8683"/>
                  </a:lnTo>
                  <a:cubicBezTo>
                    <a:pt x="1" y="8754"/>
                    <a:pt x="60" y="8814"/>
                    <a:pt x="144" y="8814"/>
                  </a:cubicBezTo>
                  <a:lnTo>
                    <a:pt x="1489" y="8814"/>
                  </a:lnTo>
                  <a:cubicBezTo>
                    <a:pt x="1572" y="8814"/>
                    <a:pt x="1632" y="8754"/>
                    <a:pt x="1632" y="8683"/>
                  </a:cubicBezTo>
                  <a:cubicBezTo>
                    <a:pt x="1632" y="8599"/>
                    <a:pt x="1572" y="8540"/>
                    <a:pt x="1489" y="8540"/>
                  </a:cubicBezTo>
                  <a:lnTo>
                    <a:pt x="275" y="8540"/>
                  </a:lnTo>
                  <a:lnTo>
                    <a:pt x="275" y="4004"/>
                  </a:lnTo>
                  <a:lnTo>
                    <a:pt x="882" y="4456"/>
                  </a:lnTo>
                  <a:cubicBezTo>
                    <a:pt x="904" y="4469"/>
                    <a:pt x="928" y="4476"/>
                    <a:pt x="952" y="4476"/>
                  </a:cubicBezTo>
                  <a:cubicBezTo>
                    <a:pt x="992" y="4476"/>
                    <a:pt x="1031" y="4458"/>
                    <a:pt x="1061" y="4420"/>
                  </a:cubicBezTo>
                  <a:cubicBezTo>
                    <a:pt x="1108" y="4361"/>
                    <a:pt x="1096" y="4289"/>
                    <a:pt x="1037" y="4242"/>
                  </a:cubicBezTo>
                  <a:lnTo>
                    <a:pt x="834" y="4087"/>
                  </a:lnTo>
                  <a:lnTo>
                    <a:pt x="834" y="3766"/>
                  </a:lnTo>
                  <a:lnTo>
                    <a:pt x="834" y="3754"/>
                  </a:lnTo>
                  <a:lnTo>
                    <a:pt x="834" y="3730"/>
                  </a:lnTo>
                  <a:lnTo>
                    <a:pt x="834" y="1610"/>
                  </a:lnTo>
                  <a:lnTo>
                    <a:pt x="7371" y="1610"/>
                  </a:lnTo>
                  <a:lnTo>
                    <a:pt x="7371" y="2099"/>
                  </a:lnTo>
                  <a:cubicBezTo>
                    <a:pt x="7371" y="2170"/>
                    <a:pt x="7430" y="2230"/>
                    <a:pt x="7502" y="2230"/>
                  </a:cubicBezTo>
                  <a:cubicBezTo>
                    <a:pt x="7585" y="2230"/>
                    <a:pt x="7645" y="2170"/>
                    <a:pt x="7645" y="2099"/>
                  </a:cubicBezTo>
                  <a:lnTo>
                    <a:pt x="7645" y="1468"/>
                  </a:lnTo>
                  <a:cubicBezTo>
                    <a:pt x="7633" y="1396"/>
                    <a:pt x="7573" y="1337"/>
                    <a:pt x="7490" y="1337"/>
                  </a:cubicBezTo>
                  <a:lnTo>
                    <a:pt x="5585" y="1337"/>
                  </a:lnTo>
                  <a:lnTo>
                    <a:pt x="4275" y="27"/>
                  </a:lnTo>
                  <a:cubicBezTo>
                    <a:pt x="4257" y="9"/>
                    <a:pt x="4225" y="0"/>
                    <a:pt x="419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66" name="Google Shape;13166;p84"/>
            <p:cNvSpPr/>
            <p:nvPr/>
          </p:nvSpPr>
          <p:spPr>
            <a:xfrm>
              <a:off x="5217493" y="3007116"/>
              <a:ext cx="34122" cy="34122"/>
            </a:xfrm>
            <a:custGeom>
              <a:avLst/>
              <a:gdLst/>
              <a:ahLst/>
              <a:cxnLst/>
              <a:rect l="l" t="t" r="r" b="b"/>
              <a:pathLst>
                <a:path w="1072" h="1072" extrusionOk="0">
                  <a:moveTo>
                    <a:pt x="810" y="262"/>
                  </a:moveTo>
                  <a:lnTo>
                    <a:pt x="810" y="810"/>
                  </a:lnTo>
                  <a:lnTo>
                    <a:pt x="274" y="810"/>
                  </a:lnTo>
                  <a:lnTo>
                    <a:pt x="274" y="262"/>
                  </a:lnTo>
                  <a:close/>
                  <a:moveTo>
                    <a:pt x="143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941"/>
                  </a:lnTo>
                  <a:cubicBezTo>
                    <a:pt x="0" y="1012"/>
                    <a:pt x="60" y="1072"/>
                    <a:pt x="143" y="1072"/>
                  </a:cubicBezTo>
                  <a:lnTo>
                    <a:pt x="941" y="1072"/>
                  </a:lnTo>
                  <a:cubicBezTo>
                    <a:pt x="1012" y="1072"/>
                    <a:pt x="1072" y="1012"/>
                    <a:pt x="1072" y="941"/>
                  </a:cubicBezTo>
                  <a:lnTo>
                    <a:pt x="1072" y="131"/>
                  </a:lnTo>
                  <a:cubicBezTo>
                    <a:pt x="1060" y="60"/>
                    <a:pt x="1000" y="0"/>
                    <a:pt x="94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67" name="Google Shape;13167;p84"/>
            <p:cNvSpPr/>
            <p:nvPr/>
          </p:nvSpPr>
          <p:spPr>
            <a:xfrm>
              <a:off x="5264474" y="3007116"/>
              <a:ext cx="26196" cy="8371"/>
            </a:xfrm>
            <a:custGeom>
              <a:avLst/>
              <a:gdLst/>
              <a:ahLst/>
              <a:cxnLst/>
              <a:rect l="l" t="t" r="r" b="b"/>
              <a:pathLst>
                <a:path w="823" h="263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cubicBezTo>
                    <a:pt x="1" y="215"/>
                    <a:pt x="60" y="262"/>
                    <a:pt x="132" y="262"/>
                  </a:cubicBezTo>
                  <a:lnTo>
                    <a:pt x="679" y="262"/>
                  </a:lnTo>
                  <a:cubicBezTo>
                    <a:pt x="763" y="262"/>
                    <a:pt x="822" y="215"/>
                    <a:pt x="822" y="131"/>
                  </a:cubicBezTo>
                  <a:cubicBezTo>
                    <a:pt x="822" y="60"/>
                    <a:pt x="763" y="0"/>
                    <a:pt x="6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68" name="Google Shape;13168;p84"/>
            <p:cNvSpPr/>
            <p:nvPr/>
          </p:nvSpPr>
          <p:spPr>
            <a:xfrm>
              <a:off x="5264856" y="3029079"/>
              <a:ext cx="86068" cy="8371"/>
            </a:xfrm>
            <a:custGeom>
              <a:avLst/>
              <a:gdLst/>
              <a:ahLst/>
              <a:cxnLst/>
              <a:rect l="l" t="t" r="r" b="b"/>
              <a:pathLst>
                <a:path w="2704" h="263" extrusionOk="0">
                  <a:moveTo>
                    <a:pt x="143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03"/>
                    <a:pt x="60" y="263"/>
                    <a:pt x="143" y="263"/>
                  </a:cubicBezTo>
                  <a:lnTo>
                    <a:pt x="2560" y="263"/>
                  </a:lnTo>
                  <a:cubicBezTo>
                    <a:pt x="2644" y="263"/>
                    <a:pt x="2703" y="203"/>
                    <a:pt x="2703" y="132"/>
                  </a:cubicBezTo>
                  <a:cubicBezTo>
                    <a:pt x="2679" y="60"/>
                    <a:pt x="2620" y="1"/>
                    <a:pt x="254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69" name="Google Shape;13169;p84"/>
            <p:cNvSpPr/>
            <p:nvPr/>
          </p:nvSpPr>
          <p:spPr>
            <a:xfrm>
              <a:off x="5227710" y="3062819"/>
              <a:ext cx="51565" cy="8753"/>
            </a:xfrm>
            <a:custGeom>
              <a:avLst/>
              <a:gdLst/>
              <a:ahLst/>
              <a:cxnLst/>
              <a:rect l="l" t="t" r="r" b="b"/>
              <a:pathLst>
                <a:path w="1620" h="275" extrusionOk="0">
                  <a:moveTo>
                    <a:pt x="132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1489" y="274"/>
                  </a:lnTo>
                  <a:cubicBezTo>
                    <a:pt x="1560" y="274"/>
                    <a:pt x="1620" y="215"/>
                    <a:pt x="1620" y="143"/>
                  </a:cubicBezTo>
                  <a:cubicBezTo>
                    <a:pt x="1620" y="72"/>
                    <a:pt x="1560" y="0"/>
                    <a:pt x="148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70" name="Google Shape;13170;p84"/>
            <p:cNvSpPr/>
            <p:nvPr/>
          </p:nvSpPr>
          <p:spPr>
            <a:xfrm>
              <a:off x="5196644" y="3182945"/>
              <a:ext cx="42461" cy="8371"/>
            </a:xfrm>
            <a:custGeom>
              <a:avLst/>
              <a:gdLst/>
              <a:ahLst/>
              <a:cxnLst/>
              <a:rect l="l" t="t" r="r" b="b"/>
              <a:pathLst>
                <a:path w="1334" h="263" extrusionOk="0">
                  <a:moveTo>
                    <a:pt x="143" y="1"/>
                  </a:moveTo>
                  <a:cubicBezTo>
                    <a:pt x="60" y="1"/>
                    <a:pt x="0" y="60"/>
                    <a:pt x="0" y="132"/>
                  </a:cubicBezTo>
                  <a:cubicBezTo>
                    <a:pt x="0" y="203"/>
                    <a:pt x="60" y="263"/>
                    <a:pt x="143" y="263"/>
                  </a:cubicBezTo>
                  <a:lnTo>
                    <a:pt x="1191" y="263"/>
                  </a:lnTo>
                  <a:cubicBezTo>
                    <a:pt x="1274" y="263"/>
                    <a:pt x="1334" y="203"/>
                    <a:pt x="1334" y="132"/>
                  </a:cubicBezTo>
                  <a:cubicBezTo>
                    <a:pt x="1310" y="60"/>
                    <a:pt x="1274" y="1"/>
                    <a:pt x="11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71" name="Google Shape;13171;p84"/>
            <p:cNvSpPr/>
            <p:nvPr/>
          </p:nvSpPr>
          <p:spPr>
            <a:xfrm>
              <a:off x="5210299" y="3013928"/>
              <a:ext cx="222110" cy="201261"/>
            </a:xfrm>
            <a:custGeom>
              <a:avLst/>
              <a:gdLst/>
              <a:ahLst/>
              <a:cxnLst/>
              <a:rect l="l" t="t" r="r" b="b"/>
              <a:pathLst>
                <a:path w="6978" h="6323" extrusionOk="0">
                  <a:moveTo>
                    <a:pt x="4679" y="2632"/>
                  </a:moveTo>
                  <a:lnTo>
                    <a:pt x="4274" y="2929"/>
                  </a:lnTo>
                  <a:lnTo>
                    <a:pt x="1441" y="2929"/>
                  </a:lnTo>
                  <a:lnTo>
                    <a:pt x="1024" y="2632"/>
                  </a:lnTo>
                  <a:close/>
                  <a:moveTo>
                    <a:pt x="3905" y="3168"/>
                  </a:moveTo>
                  <a:lnTo>
                    <a:pt x="3500" y="3465"/>
                  </a:lnTo>
                  <a:lnTo>
                    <a:pt x="2179" y="3465"/>
                  </a:lnTo>
                  <a:lnTo>
                    <a:pt x="1774" y="3168"/>
                  </a:lnTo>
                  <a:close/>
                  <a:moveTo>
                    <a:pt x="3143" y="3727"/>
                  </a:moveTo>
                  <a:lnTo>
                    <a:pt x="2846" y="3942"/>
                  </a:lnTo>
                  <a:lnTo>
                    <a:pt x="2548" y="3727"/>
                  </a:lnTo>
                  <a:close/>
                  <a:moveTo>
                    <a:pt x="6239" y="1"/>
                  </a:moveTo>
                  <a:cubicBezTo>
                    <a:pt x="6167" y="1"/>
                    <a:pt x="6108" y="48"/>
                    <a:pt x="6108" y="132"/>
                  </a:cubicBezTo>
                  <a:lnTo>
                    <a:pt x="6108" y="1263"/>
                  </a:lnTo>
                  <a:lnTo>
                    <a:pt x="6108" y="1596"/>
                  </a:lnTo>
                  <a:lnTo>
                    <a:pt x="5036" y="2382"/>
                  </a:lnTo>
                  <a:lnTo>
                    <a:pt x="667" y="2382"/>
                  </a:lnTo>
                  <a:lnTo>
                    <a:pt x="226" y="2060"/>
                  </a:lnTo>
                  <a:cubicBezTo>
                    <a:pt x="204" y="2047"/>
                    <a:pt x="180" y="2040"/>
                    <a:pt x="156" y="2040"/>
                  </a:cubicBezTo>
                  <a:cubicBezTo>
                    <a:pt x="116" y="2040"/>
                    <a:pt x="77" y="2059"/>
                    <a:pt x="48" y="2096"/>
                  </a:cubicBezTo>
                  <a:cubicBezTo>
                    <a:pt x="0" y="2156"/>
                    <a:pt x="24" y="2227"/>
                    <a:pt x="83" y="2275"/>
                  </a:cubicBezTo>
                  <a:lnTo>
                    <a:pt x="2786" y="4203"/>
                  </a:lnTo>
                  <a:cubicBezTo>
                    <a:pt x="2810" y="4221"/>
                    <a:pt x="2837" y="4230"/>
                    <a:pt x="2863" y="4230"/>
                  </a:cubicBezTo>
                  <a:cubicBezTo>
                    <a:pt x="2890" y="4230"/>
                    <a:pt x="2917" y="4221"/>
                    <a:pt x="2941" y="4203"/>
                  </a:cubicBezTo>
                  <a:lnTo>
                    <a:pt x="6703" y="1513"/>
                  </a:lnTo>
                  <a:lnTo>
                    <a:pt x="6703" y="6049"/>
                  </a:lnTo>
                  <a:lnTo>
                    <a:pt x="786" y="6049"/>
                  </a:lnTo>
                  <a:cubicBezTo>
                    <a:pt x="702" y="6049"/>
                    <a:pt x="643" y="6108"/>
                    <a:pt x="643" y="6192"/>
                  </a:cubicBezTo>
                  <a:cubicBezTo>
                    <a:pt x="643" y="6263"/>
                    <a:pt x="702" y="6323"/>
                    <a:pt x="786" y="6323"/>
                  </a:cubicBezTo>
                  <a:lnTo>
                    <a:pt x="6834" y="6323"/>
                  </a:lnTo>
                  <a:cubicBezTo>
                    <a:pt x="6918" y="6323"/>
                    <a:pt x="6977" y="6263"/>
                    <a:pt x="6977" y="6192"/>
                  </a:cubicBezTo>
                  <a:lnTo>
                    <a:pt x="6977" y="1263"/>
                  </a:lnTo>
                  <a:cubicBezTo>
                    <a:pt x="6941" y="1263"/>
                    <a:pt x="6941" y="1239"/>
                    <a:pt x="6941" y="1239"/>
                  </a:cubicBezTo>
                  <a:cubicBezTo>
                    <a:pt x="6929" y="1191"/>
                    <a:pt x="6882" y="1132"/>
                    <a:pt x="6810" y="1132"/>
                  </a:cubicBezTo>
                  <a:lnTo>
                    <a:pt x="6370" y="1132"/>
                  </a:lnTo>
                  <a:lnTo>
                    <a:pt x="6370" y="132"/>
                  </a:lnTo>
                  <a:cubicBezTo>
                    <a:pt x="6370" y="48"/>
                    <a:pt x="6310" y="1"/>
                    <a:pt x="62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172" name="Google Shape;13172;p84"/>
          <p:cNvGrpSpPr/>
          <p:nvPr/>
        </p:nvGrpSpPr>
        <p:grpSpPr>
          <a:xfrm>
            <a:off x="8092565" y="3855857"/>
            <a:ext cx="483095" cy="485641"/>
            <a:chOff x="6069423" y="2891892"/>
            <a:chExt cx="362321" cy="364231"/>
          </a:xfrm>
          <a:solidFill>
            <a:srgbClr val="D2DE00"/>
          </a:solidFill>
        </p:grpSpPr>
        <p:sp>
          <p:nvSpPr>
            <p:cNvPr id="13173" name="Google Shape;13173;p84"/>
            <p:cNvSpPr/>
            <p:nvPr/>
          </p:nvSpPr>
          <p:spPr>
            <a:xfrm>
              <a:off x="6069423" y="2891892"/>
              <a:ext cx="278958" cy="278958"/>
            </a:xfrm>
            <a:custGeom>
              <a:avLst/>
              <a:gdLst/>
              <a:ahLst/>
              <a:cxnLst/>
              <a:rect l="l" t="t" r="r" b="b"/>
              <a:pathLst>
                <a:path w="8764" h="8764" extrusionOk="0">
                  <a:moveTo>
                    <a:pt x="4120" y="1"/>
                  </a:moveTo>
                  <a:cubicBezTo>
                    <a:pt x="3858" y="1"/>
                    <a:pt x="3632" y="203"/>
                    <a:pt x="3572" y="453"/>
                  </a:cubicBezTo>
                  <a:lnTo>
                    <a:pt x="3406" y="1299"/>
                  </a:lnTo>
                  <a:cubicBezTo>
                    <a:pt x="3227" y="1358"/>
                    <a:pt x="3060" y="1418"/>
                    <a:pt x="2906" y="1513"/>
                  </a:cubicBezTo>
                  <a:lnTo>
                    <a:pt x="2191" y="1037"/>
                  </a:lnTo>
                  <a:cubicBezTo>
                    <a:pt x="2096" y="971"/>
                    <a:pt x="1987" y="940"/>
                    <a:pt x="1879" y="940"/>
                  </a:cubicBezTo>
                  <a:cubicBezTo>
                    <a:pt x="1732" y="940"/>
                    <a:pt x="1587" y="998"/>
                    <a:pt x="1477" y="1108"/>
                  </a:cubicBezTo>
                  <a:lnTo>
                    <a:pt x="1096" y="1477"/>
                  </a:lnTo>
                  <a:cubicBezTo>
                    <a:pt x="905" y="1668"/>
                    <a:pt x="882" y="1965"/>
                    <a:pt x="1024" y="2191"/>
                  </a:cubicBezTo>
                  <a:lnTo>
                    <a:pt x="1501" y="2906"/>
                  </a:lnTo>
                  <a:cubicBezTo>
                    <a:pt x="1417" y="3073"/>
                    <a:pt x="1358" y="3239"/>
                    <a:pt x="1298" y="3406"/>
                  </a:cubicBezTo>
                  <a:lnTo>
                    <a:pt x="441" y="3573"/>
                  </a:lnTo>
                  <a:cubicBezTo>
                    <a:pt x="179" y="3632"/>
                    <a:pt x="0" y="3858"/>
                    <a:pt x="0" y="4132"/>
                  </a:cubicBezTo>
                  <a:lnTo>
                    <a:pt x="0" y="4644"/>
                  </a:lnTo>
                  <a:cubicBezTo>
                    <a:pt x="0" y="4918"/>
                    <a:pt x="191" y="5132"/>
                    <a:pt x="441" y="5204"/>
                  </a:cubicBezTo>
                  <a:lnTo>
                    <a:pt x="1298" y="5359"/>
                  </a:lnTo>
                  <a:cubicBezTo>
                    <a:pt x="1358" y="5537"/>
                    <a:pt x="1417" y="5704"/>
                    <a:pt x="1501" y="5871"/>
                  </a:cubicBezTo>
                  <a:lnTo>
                    <a:pt x="1024" y="6585"/>
                  </a:lnTo>
                  <a:cubicBezTo>
                    <a:pt x="882" y="6811"/>
                    <a:pt x="905" y="7109"/>
                    <a:pt x="1096" y="7299"/>
                  </a:cubicBezTo>
                  <a:lnTo>
                    <a:pt x="1477" y="7668"/>
                  </a:lnTo>
                  <a:cubicBezTo>
                    <a:pt x="1587" y="7778"/>
                    <a:pt x="1732" y="7837"/>
                    <a:pt x="1879" y="7837"/>
                  </a:cubicBezTo>
                  <a:cubicBezTo>
                    <a:pt x="1987" y="7837"/>
                    <a:pt x="2096" y="7805"/>
                    <a:pt x="2191" y="7740"/>
                  </a:cubicBezTo>
                  <a:lnTo>
                    <a:pt x="2906" y="7264"/>
                  </a:lnTo>
                  <a:cubicBezTo>
                    <a:pt x="3060" y="7359"/>
                    <a:pt x="3227" y="7418"/>
                    <a:pt x="3406" y="7478"/>
                  </a:cubicBezTo>
                  <a:lnTo>
                    <a:pt x="3572" y="8323"/>
                  </a:lnTo>
                  <a:cubicBezTo>
                    <a:pt x="3632" y="8585"/>
                    <a:pt x="3858" y="8764"/>
                    <a:pt x="4120" y="8764"/>
                  </a:cubicBezTo>
                  <a:lnTo>
                    <a:pt x="4644" y="8764"/>
                  </a:lnTo>
                  <a:cubicBezTo>
                    <a:pt x="4906" y="8764"/>
                    <a:pt x="5132" y="8573"/>
                    <a:pt x="5192" y="8323"/>
                  </a:cubicBezTo>
                  <a:lnTo>
                    <a:pt x="5358" y="7478"/>
                  </a:lnTo>
                  <a:cubicBezTo>
                    <a:pt x="5489" y="7430"/>
                    <a:pt x="5620" y="7371"/>
                    <a:pt x="5763" y="7311"/>
                  </a:cubicBezTo>
                  <a:cubicBezTo>
                    <a:pt x="5846" y="7299"/>
                    <a:pt x="5894" y="7192"/>
                    <a:pt x="5846" y="7109"/>
                  </a:cubicBezTo>
                  <a:cubicBezTo>
                    <a:pt x="5812" y="7039"/>
                    <a:pt x="5751" y="6995"/>
                    <a:pt x="5684" y="6995"/>
                  </a:cubicBezTo>
                  <a:cubicBezTo>
                    <a:pt x="5659" y="6995"/>
                    <a:pt x="5634" y="7001"/>
                    <a:pt x="5608" y="7014"/>
                  </a:cubicBezTo>
                  <a:cubicBezTo>
                    <a:pt x="5465" y="7085"/>
                    <a:pt x="5311" y="7144"/>
                    <a:pt x="5144" y="7180"/>
                  </a:cubicBezTo>
                  <a:cubicBezTo>
                    <a:pt x="5084" y="7192"/>
                    <a:pt x="5025" y="7252"/>
                    <a:pt x="5013" y="7311"/>
                  </a:cubicBezTo>
                  <a:lnTo>
                    <a:pt x="4823" y="8264"/>
                  </a:lnTo>
                  <a:cubicBezTo>
                    <a:pt x="4811" y="8347"/>
                    <a:pt x="4715" y="8430"/>
                    <a:pt x="4632" y="8430"/>
                  </a:cubicBezTo>
                  <a:lnTo>
                    <a:pt x="4108" y="8430"/>
                  </a:lnTo>
                  <a:cubicBezTo>
                    <a:pt x="4013" y="8430"/>
                    <a:pt x="3930" y="8347"/>
                    <a:pt x="3918" y="8264"/>
                  </a:cubicBezTo>
                  <a:lnTo>
                    <a:pt x="3715" y="7311"/>
                  </a:lnTo>
                  <a:cubicBezTo>
                    <a:pt x="3703" y="7252"/>
                    <a:pt x="3656" y="7192"/>
                    <a:pt x="3584" y="7180"/>
                  </a:cubicBezTo>
                  <a:cubicBezTo>
                    <a:pt x="3358" y="7121"/>
                    <a:pt x="3156" y="7025"/>
                    <a:pt x="2965" y="6906"/>
                  </a:cubicBezTo>
                  <a:cubicBezTo>
                    <a:pt x="2935" y="6894"/>
                    <a:pt x="2900" y="6888"/>
                    <a:pt x="2864" y="6888"/>
                  </a:cubicBezTo>
                  <a:cubicBezTo>
                    <a:pt x="2828" y="6888"/>
                    <a:pt x="2792" y="6894"/>
                    <a:pt x="2763" y="6906"/>
                  </a:cubicBezTo>
                  <a:lnTo>
                    <a:pt x="1965" y="7442"/>
                  </a:lnTo>
                  <a:cubicBezTo>
                    <a:pt x="1934" y="7468"/>
                    <a:pt x="1894" y="7480"/>
                    <a:pt x="1854" y="7480"/>
                  </a:cubicBezTo>
                  <a:cubicBezTo>
                    <a:pt x="1802" y="7480"/>
                    <a:pt x="1749" y="7459"/>
                    <a:pt x="1715" y="7418"/>
                  </a:cubicBezTo>
                  <a:lnTo>
                    <a:pt x="1334" y="7049"/>
                  </a:lnTo>
                  <a:cubicBezTo>
                    <a:pt x="1263" y="6966"/>
                    <a:pt x="1263" y="6859"/>
                    <a:pt x="1310" y="6787"/>
                  </a:cubicBezTo>
                  <a:lnTo>
                    <a:pt x="1846" y="5990"/>
                  </a:lnTo>
                  <a:cubicBezTo>
                    <a:pt x="1882" y="5930"/>
                    <a:pt x="1882" y="5859"/>
                    <a:pt x="1846" y="5799"/>
                  </a:cubicBezTo>
                  <a:cubicBezTo>
                    <a:pt x="1727" y="5597"/>
                    <a:pt x="1655" y="5382"/>
                    <a:pt x="1572" y="5168"/>
                  </a:cubicBezTo>
                  <a:cubicBezTo>
                    <a:pt x="1560" y="5109"/>
                    <a:pt x="1501" y="5049"/>
                    <a:pt x="1441" y="5037"/>
                  </a:cubicBezTo>
                  <a:lnTo>
                    <a:pt x="489" y="4847"/>
                  </a:lnTo>
                  <a:cubicBezTo>
                    <a:pt x="393" y="4823"/>
                    <a:pt x="322" y="4739"/>
                    <a:pt x="322" y="4644"/>
                  </a:cubicBezTo>
                  <a:lnTo>
                    <a:pt x="322" y="4132"/>
                  </a:lnTo>
                  <a:cubicBezTo>
                    <a:pt x="322" y="4037"/>
                    <a:pt x="393" y="3954"/>
                    <a:pt x="489" y="3930"/>
                  </a:cubicBezTo>
                  <a:lnTo>
                    <a:pt x="1441" y="3739"/>
                  </a:lnTo>
                  <a:cubicBezTo>
                    <a:pt x="1501" y="3727"/>
                    <a:pt x="1560" y="3680"/>
                    <a:pt x="1572" y="3608"/>
                  </a:cubicBezTo>
                  <a:cubicBezTo>
                    <a:pt x="1632" y="3382"/>
                    <a:pt x="1727" y="3180"/>
                    <a:pt x="1846" y="2977"/>
                  </a:cubicBezTo>
                  <a:cubicBezTo>
                    <a:pt x="1870" y="2918"/>
                    <a:pt x="1870" y="2846"/>
                    <a:pt x="1846" y="2787"/>
                  </a:cubicBezTo>
                  <a:lnTo>
                    <a:pt x="1310" y="1989"/>
                  </a:lnTo>
                  <a:cubicBezTo>
                    <a:pt x="1251" y="1906"/>
                    <a:pt x="1263" y="1787"/>
                    <a:pt x="1334" y="1727"/>
                  </a:cubicBezTo>
                  <a:lnTo>
                    <a:pt x="1715" y="1358"/>
                  </a:lnTo>
                  <a:cubicBezTo>
                    <a:pt x="1754" y="1319"/>
                    <a:pt x="1804" y="1301"/>
                    <a:pt x="1854" y="1301"/>
                  </a:cubicBezTo>
                  <a:cubicBezTo>
                    <a:pt x="1894" y="1301"/>
                    <a:pt x="1933" y="1313"/>
                    <a:pt x="1965" y="1334"/>
                  </a:cubicBezTo>
                  <a:lnTo>
                    <a:pt x="2763" y="1870"/>
                  </a:lnTo>
                  <a:cubicBezTo>
                    <a:pt x="2792" y="1888"/>
                    <a:pt x="2828" y="1897"/>
                    <a:pt x="2864" y="1897"/>
                  </a:cubicBezTo>
                  <a:cubicBezTo>
                    <a:pt x="2900" y="1897"/>
                    <a:pt x="2935" y="1888"/>
                    <a:pt x="2965" y="1870"/>
                  </a:cubicBezTo>
                  <a:cubicBezTo>
                    <a:pt x="3156" y="1751"/>
                    <a:pt x="3382" y="1668"/>
                    <a:pt x="3584" y="1596"/>
                  </a:cubicBezTo>
                  <a:cubicBezTo>
                    <a:pt x="3644" y="1584"/>
                    <a:pt x="3703" y="1525"/>
                    <a:pt x="3715" y="1465"/>
                  </a:cubicBezTo>
                  <a:lnTo>
                    <a:pt x="3918" y="513"/>
                  </a:lnTo>
                  <a:cubicBezTo>
                    <a:pt x="3930" y="417"/>
                    <a:pt x="4013" y="346"/>
                    <a:pt x="4108" y="346"/>
                  </a:cubicBezTo>
                  <a:lnTo>
                    <a:pt x="4632" y="346"/>
                  </a:lnTo>
                  <a:cubicBezTo>
                    <a:pt x="4715" y="346"/>
                    <a:pt x="4811" y="417"/>
                    <a:pt x="4823" y="513"/>
                  </a:cubicBezTo>
                  <a:lnTo>
                    <a:pt x="5013" y="1465"/>
                  </a:lnTo>
                  <a:cubicBezTo>
                    <a:pt x="5025" y="1525"/>
                    <a:pt x="5073" y="1584"/>
                    <a:pt x="5144" y="1596"/>
                  </a:cubicBezTo>
                  <a:cubicBezTo>
                    <a:pt x="5370" y="1656"/>
                    <a:pt x="5585" y="1751"/>
                    <a:pt x="5775" y="1870"/>
                  </a:cubicBezTo>
                  <a:cubicBezTo>
                    <a:pt x="5805" y="1882"/>
                    <a:pt x="5838" y="1888"/>
                    <a:pt x="5870" y="1888"/>
                  </a:cubicBezTo>
                  <a:cubicBezTo>
                    <a:pt x="5903" y="1888"/>
                    <a:pt x="5936" y="1882"/>
                    <a:pt x="5966" y="1870"/>
                  </a:cubicBezTo>
                  <a:lnTo>
                    <a:pt x="6775" y="1334"/>
                  </a:lnTo>
                  <a:cubicBezTo>
                    <a:pt x="6806" y="1309"/>
                    <a:pt x="6846" y="1296"/>
                    <a:pt x="6886" y="1296"/>
                  </a:cubicBezTo>
                  <a:cubicBezTo>
                    <a:pt x="6938" y="1296"/>
                    <a:pt x="6991" y="1317"/>
                    <a:pt x="7025" y="1358"/>
                  </a:cubicBezTo>
                  <a:lnTo>
                    <a:pt x="7394" y="1727"/>
                  </a:lnTo>
                  <a:cubicBezTo>
                    <a:pt x="7466" y="1810"/>
                    <a:pt x="7466" y="1906"/>
                    <a:pt x="7430" y="1989"/>
                  </a:cubicBezTo>
                  <a:lnTo>
                    <a:pt x="6894" y="2787"/>
                  </a:lnTo>
                  <a:cubicBezTo>
                    <a:pt x="6847" y="2846"/>
                    <a:pt x="6847" y="2918"/>
                    <a:pt x="6894" y="2977"/>
                  </a:cubicBezTo>
                  <a:cubicBezTo>
                    <a:pt x="7013" y="3180"/>
                    <a:pt x="7085" y="3394"/>
                    <a:pt x="7156" y="3608"/>
                  </a:cubicBezTo>
                  <a:cubicBezTo>
                    <a:pt x="7168" y="3668"/>
                    <a:pt x="7228" y="3727"/>
                    <a:pt x="7287" y="3739"/>
                  </a:cubicBezTo>
                  <a:lnTo>
                    <a:pt x="8240" y="3930"/>
                  </a:lnTo>
                  <a:cubicBezTo>
                    <a:pt x="8335" y="3954"/>
                    <a:pt x="8406" y="4037"/>
                    <a:pt x="8406" y="4132"/>
                  </a:cubicBezTo>
                  <a:lnTo>
                    <a:pt x="8406" y="4644"/>
                  </a:lnTo>
                  <a:cubicBezTo>
                    <a:pt x="8406" y="4739"/>
                    <a:pt x="8335" y="4823"/>
                    <a:pt x="8240" y="4847"/>
                  </a:cubicBezTo>
                  <a:lnTo>
                    <a:pt x="7287" y="5037"/>
                  </a:lnTo>
                  <a:cubicBezTo>
                    <a:pt x="7228" y="5049"/>
                    <a:pt x="7168" y="5097"/>
                    <a:pt x="7156" y="5168"/>
                  </a:cubicBezTo>
                  <a:cubicBezTo>
                    <a:pt x="7109" y="5335"/>
                    <a:pt x="7049" y="5478"/>
                    <a:pt x="6978" y="5632"/>
                  </a:cubicBezTo>
                  <a:cubicBezTo>
                    <a:pt x="6930" y="5716"/>
                    <a:pt x="6978" y="5823"/>
                    <a:pt x="7073" y="5871"/>
                  </a:cubicBezTo>
                  <a:cubicBezTo>
                    <a:pt x="7095" y="5883"/>
                    <a:pt x="7119" y="5889"/>
                    <a:pt x="7143" y="5889"/>
                  </a:cubicBezTo>
                  <a:cubicBezTo>
                    <a:pt x="7209" y="5889"/>
                    <a:pt x="7276" y="5845"/>
                    <a:pt x="7311" y="5775"/>
                  </a:cubicBezTo>
                  <a:cubicBezTo>
                    <a:pt x="7370" y="5644"/>
                    <a:pt x="7430" y="5513"/>
                    <a:pt x="7466" y="5359"/>
                  </a:cubicBezTo>
                  <a:lnTo>
                    <a:pt x="8323" y="5204"/>
                  </a:lnTo>
                  <a:cubicBezTo>
                    <a:pt x="8585" y="5144"/>
                    <a:pt x="8763" y="4918"/>
                    <a:pt x="8763" y="4644"/>
                  </a:cubicBezTo>
                  <a:lnTo>
                    <a:pt x="8763" y="4132"/>
                  </a:lnTo>
                  <a:cubicBezTo>
                    <a:pt x="8763" y="3858"/>
                    <a:pt x="8573" y="3632"/>
                    <a:pt x="8323" y="3573"/>
                  </a:cubicBezTo>
                  <a:lnTo>
                    <a:pt x="7466" y="3406"/>
                  </a:lnTo>
                  <a:cubicBezTo>
                    <a:pt x="7406" y="3227"/>
                    <a:pt x="7347" y="3073"/>
                    <a:pt x="7263" y="2906"/>
                  </a:cubicBezTo>
                  <a:lnTo>
                    <a:pt x="7740" y="2191"/>
                  </a:lnTo>
                  <a:cubicBezTo>
                    <a:pt x="7882" y="1965"/>
                    <a:pt x="7859" y="1668"/>
                    <a:pt x="7668" y="1477"/>
                  </a:cubicBezTo>
                  <a:lnTo>
                    <a:pt x="7287" y="1108"/>
                  </a:lnTo>
                  <a:cubicBezTo>
                    <a:pt x="7177" y="998"/>
                    <a:pt x="7032" y="940"/>
                    <a:pt x="6885" y="940"/>
                  </a:cubicBezTo>
                  <a:cubicBezTo>
                    <a:pt x="6777" y="940"/>
                    <a:pt x="6668" y="971"/>
                    <a:pt x="6573" y="1037"/>
                  </a:cubicBezTo>
                  <a:lnTo>
                    <a:pt x="5858" y="1513"/>
                  </a:lnTo>
                  <a:cubicBezTo>
                    <a:pt x="5704" y="1418"/>
                    <a:pt x="5537" y="1358"/>
                    <a:pt x="5358" y="1299"/>
                  </a:cubicBezTo>
                  <a:lnTo>
                    <a:pt x="5192" y="453"/>
                  </a:lnTo>
                  <a:cubicBezTo>
                    <a:pt x="5132" y="179"/>
                    <a:pt x="4906" y="1"/>
                    <a:pt x="46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74" name="Google Shape;13174;p84"/>
            <p:cNvSpPr/>
            <p:nvPr/>
          </p:nvSpPr>
          <p:spPr>
            <a:xfrm>
              <a:off x="6161507" y="2967679"/>
              <a:ext cx="111851" cy="97432"/>
            </a:xfrm>
            <a:custGeom>
              <a:avLst/>
              <a:gdLst/>
              <a:ahLst/>
              <a:cxnLst/>
              <a:rect l="l" t="t" r="r" b="b"/>
              <a:pathLst>
                <a:path w="3514" h="3061" extrusionOk="0">
                  <a:moveTo>
                    <a:pt x="1489" y="1"/>
                  </a:moveTo>
                  <a:cubicBezTo>
                    <a:pt x="965" y="1"/>
                    <a:pt x="465" y="215"/>
                    <a:pt x="84" y="584"/>
                  </a:cubicBezTo>
                  <a:cubicBezTo>
                    <a:pt x="1" y="656"/>
                    <a:pt x="1" y="763"/>
                    <a:pt x="84" y="834"/>
                  </a:cubicBezTo>
                  <a:cubicBezTo>
                    <a:pt x="120" y="870"/>
                    <a:pt x="164" y="888"/>
                    <a:pt x="209" y="888"/>
                  </a:cubicBezTo>
                  <a:cubicBezTo>
                    <a:pt x="254" y="888"/>
                    <a:pt x="298" y="870"/>
                    <a:pt x="334" y="834"/>
                  </a:cubicBezTo>
                  <a:cubicBezTo>
                    <a:pt x="644" y="537"/>
                    <a:pt x="1060" y="358"/>
                    <a:pt x="1489" y="358"/>
                  </a:cubicBezTo>
                  <a:cubicBezTo>
                    <a:pt x="2418" y="358"/>
                    <a:pt x="3168" y="1108"/>
                    <a:pt x="3168" y="2025"/>
                  </a:cubicBezTo>
                  <a:cubicBezTo>
                    <a:pt x="3168" y="2299"/>
                    <a:pt x="3096" y="2549"/>
                    <a:pt x="2989" y="2787"/>
                  </a:cubicBezTo>
                  <a:cubicBezTo>
                    <a:pt x="2930" y="2894"/>
                    <a:pt x="2953" y="2989"/>
                    <a:pt x="3049" y="3037"/>
                  </a:cubicBezTo>
                  <a:cubicBezTo>
                    <a:pt x="3073" y="3061"/>
                    <a:pt x="3108" y="3061"/>
                    <a:pt x="3132" y="3061"/>
                  </a:cubicBezTo>
                  <a:cubicBezTo>
                    <a:pt x="3192" y="3061"/>
                    <a:pt x="3263" y="3025"/>
                    <a:pt x="3299" y="2954"/>
                  </a:cubicBezTo>
                  <a:cubicBezTo>
                    <a:pt x="3442" y="2668"/>
                    <a:pt x="3513" y="2358"/>
                    <a:pt x="3513" y="2025"/>
                  </a:cubicBezTo>
                  <a:cubicBezTo>
                    <a:pt x="3513" y="906"/>
                    <a:pt x="2608" y="1"/>
                    <a:pt x="148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75" name="Google Shape;13175;p84"/>
            <p:cNvSpPr/>
            <p:nvPr/>
          </p:nvSpPr>
          <p:spPr>
            <a:xfrm>
              <a:off x="6144828" y="3007848"/>
              <a:ext cx="105389" cy="88742"/>
            </a:xfrm>
            <a:custGeom>
              <a:avLst/>
              <a:gdLst/>
              <a:ahLst/>
              <a:cxnLst/>
              <a:rect l="l" t="t" r="r" b="b"/>
              <a:pathLst>
                <a:path w="3311" h="2788" extrusionOk="0">
                  <a:moveTo>
                    <a:pt x="262" y="1"/>
                  </a:moveTo>
                  <a:cubicBezTo>
                    <a:pt x="194" y="1"/>
                    <a:pt x="124" y="44"/>
                    <a:pt x="96" y="108"/>
                  </a:cubicBezTo>
                  <a:cubicBezTo>
                    <a:pt x="25" y="323"/>
                    <a:pt x="1" y="549"/>
                    <a:pt x="1" y="763"/>
                  </a:cubicBezTo>
                  <a:cubicBezTo>
                    <a:pt x="1" y="1882"/>
                    <a:pt x="906" y="2787"/>
                    <a:pt x="2013" y="2787"/>
                  </a:cubicBezTo>
                  <a:cubicBezTo>
                    <a:pt x="2454" y="2787"/>
                    <a:pt x="2846" y="2656"/>
                    <a:pt x="3204" y="2406"/>
                  </a:cubicBezTo>
                  <a:cubicBezTo>
                    <a:pt x="3287" y="2347"/>
                    <a:pt x="3311" y="2239"/>
                    <a:pt x="3251" y="2156"/>
                  </a:cubicBezTo>
                  <a:cubicBezTo>
                    <a:pt x="3214" y="2104"/>
                    <a:pt x="3159" y="2075"/>
                    <a:pt x="3102" y="2075"/>
                  </a:cubicBezTo>
                  <a:cubicBezTo>
                    <a:pt x="3068" y="2075"/>
                    <a:pt x="3033" y="2086"/>
                    <a:pt x="3001" y="2108"/>
                  </a:cubicBezTo>
                  <a:cubicBezTo>
                    <a:pt x="2715" y="2311"/>
                    <a:pt x="2370" y="2418"/>
                    <a:pt x="2037" y="2418"/>
                  </a:cubicBezTo>
                  <a:cubicBezTo>
                    <a:pt x="1108" y="2418"/>
                    <a:pt x="370" y="1680"/>
                    <a:pt x="370" y="751"/>
                  </a:cubicBezTo>
                  <a:cubicBezTo>
                    <a:pt x="370" y="573"/>
                    <a:pt x="394" y="382"/>
                    <a:pt x="453" y="215"/>
                  </a:cubicBezTo>
                  <a:cubicBezTo>
                    <a:pt x="477" y="144"/>
                    <a:pt x="406" y="37"/>
                    <a:pt x="322" y="13"/>
                  </a:cubicBezTo>
                  <a:cubicBezTo>
                    <a:pt x="303" y="5"/>
                    <a:pt x="283" y="1"/>
                    <a:pt x="26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76" name="Google Shape;13176;p84"/>
            <p:cNvSpPr/>
            <p:nvPr/>
          </p:nvSpPr>
          <p:spPr>
            <a:xfrm>
              <a:off x="6245633" y="3069248"/>
              <a:ext cx="186110" cy="186874"/>
            </a:xfrm>
            <a:custGeom>
              <a:avLst/>
              <a:gdLst/>
              <a:ahLst/>
              <a:cxnLst/>
              <a:rect l="l" t="t" r="r" b="b"/>
              <a:pathLst>
                <a:path w="5847" h="5871" extrusionOk="0">
                  <a:moveTo>
                    <a:pt x="2751" y="1"/>
                  </a:moveTo>
                  <a:cubicBezTo>
                    <a:pt x="2549" y="1"/>
                    <a:pt x="2370" y="144"/>
                    <a:pt x="2335" y="346"/>
                  </a:cubicBezTo>
                  <a:lnTo>
                    <a:pt x="2227" y="858"/>
                  </a:lnTo>
                  <a:cubicBezTo>
                    <a:pt x="2144" y="894"/>
                    <a:pt x="2037" y="941"/>
                    <a:pt x="1965" y="977"/>
                  </a:cubicBezTo>
                  <a:lnTo>
                    <a:pt x="1513" y="680"/>
                  </a:lnTo>
                  <a:cubicBezTo>
                    <a:pt x="1449" y="631"/>
                    <a:pt x="1372" y="608"/>
                    <a:pt x="1293" y="608"/>
                  </a:cubicBezTo>
                  <a:cubicBezTo>
                    <a:pt x="1179" y="608"/>
                    <a:pt x="1061" y="655"/>
                    <a:pt x="977" y="739"/>
                  </a:cubicBezTo>
                  <a:lnTo>
                    <a:pt x="739" y="977"/>
                  </a:lnTo>
                  <a:cubicBezTo>
                    <a:pt x="596" y="1132"/>
                    <a:pt x="584" y="1346"/>
                    <a:pt x="680" y="1513"/>
                  </a:cubicBezTo>
                  <a:lnTo>
                    <a:pt x="977" y="1965"/>
                  </a:lnTo>
                  <a:cubicBezTo>
                    <a:pt x="918" y="2084"/>
                    <a:pt x="882" y="2215"/>
                    <a:pt x="834" y="2346"/>
                  </a:cubicBezTo>
                  <a:cubicBezTo>
                    <a:pt x="799" y="2442"/>
                    <a:pt x="858" y="2537"/>
                    <a:pt x="953" y="2573"/>
                  </a:cubicBezTo>
                  <a:cubicBezTo>
                    <a:pt x="968" y="2579"/>
                    <a:pt x="984" y="2582"/>
                    <a:pt x="1000" y="2582"/>
                  </a:cubicBezTo>
                  <a:cubicBezTo>
                    <a:pt x="1073" y="2582"/>
                    <a:pt x="1150" y="2522"/>
                    <a:pt x="1180" y="2454"/>
                  </a:cubicBezTo>
                  <a:cubicBezTo>
                    <a:pt x="1215" y="2323"/>
                    <a:pt x="1263" y="2192"/>
                    <a:pt x="1334" y="2049"/>
                  </a:cubicBezTo>
                  <a:cubicBezTo>
                    <a:pt x="1370" y="1989"/>
                    <a:pt x="1370" y="1918"/>
                    <a:pt x="1334" y="1858"/>
                  </a:cubicBezTo>
                  <a:lnTo>
                    <a:pt x="977" y="1322"/>
                  </a:lnTo>
                  <a:cubicBezTo>
                    <a:pt x="965" y="1287"/>
                    <a:pt x="965" y="1263"/>
                    <a:pt x="1001" y="1239"/>
                  </a:cubicBezTo>
                  <a:lnTo>
                    <a:pt x="1239" y="989"/>
                  </a:lnTo>
                  <a:cubicBezTo>
                    <a:pt x="1253" y="975"/>
                    <a:pt x="1271" y="969"/>
                    <a:pt x="1288" y="969"/>
                  </a:cubicBezTo>
                  <a:cubicBezTo>
                    <a:pt x="1301" y="969"/>
                    <a:pt x="1313" y="972"/>
                    <a:pt x="1322" y="977"/>
                  </a:cubicBezTo>
                  <a:lnTo>
                    <a:pt x="1858" y="1334"/>
                  </a:lnTo>
                  <a:cubicBezTo>
                    <a:pt x="1888" y="1358"/>
                    <a:pt x="1921" y="1370"/>
                    <a:pt x="1954" y="1370"/>
                  </a:cubicBezTo>
                  <a:cubicBezTo>
                    <a:pt x="1986" y="1370"/>
                    <a:pt x="2019" y="1358"/>
                    <a:pt x="2049" y="1334"/>
                  </a:cubicBezTo>
                  <a:cubicBezTo>
                    <a:pt x="2168" y="1263"/>
                    <a:pt x="2323" y="1203"/>
                    <a:pt x="2454" y="1168"/>
                  </a:cubicBezTo>
                  <a:cubicBezTo>
                    <a:pt x="2513" y="1156"/>
                    <a:pt x="2573" y="1096"/>
                    <a:pt x="2585" y="1037"/>
                  </a:cubicBezTo>
                  <a:lnTo>
                    <a:pt x="2704" y="418"/>
                  </a:lnTo>
                  <a:cubicBezTo>
                    <a:pt x="2704" y="382"/>
                    <a:pt x="2739" y="358"/>
                    <a:pt x="2775" y="358"/>
                  </a:cubicBezTo>
                  <a:lnTo>
                    <a:pt x="3120" y="358"/>
                  </a:lnTo>
                  <a:cubicBezTo>
                    <a:pt x="3156" y="358"/>
                    <a:pt x="3180" y="382"/>
                    <a:pt x="3192" y="418"/>
                  </a:cubicBezTo>
                  <a:lnTo>
                    <a:pt x="3311" y="1037"/>
                  </a:lnTo>
                  <a:cubicBezTo>
                    <a:pt x="3335" y="1096"/>
                    <a:pt x="3370" y="1156"/>
                    <a:pt x="3454" y="1168"/>
                  </a:cubicBezTo>
                  <a:cubicBezTo>
                    <a:pt x="3585" y="1215"/>
                    <a:pt x="3716" y="1263"/>
                    <a:pt x="3847" y="1334"/>
                  </a:cubicBezTo>
                  <a:cubicBezTo>
                    <a:pt x="3882" y="1352"/>
                    <a:pt x="3918" y="1361"/>
                    <a:pt x="3952" y="1361"/>
                  </a:cubicBezTo>
                  <a:cubicBezTo>
                    <a:pt x="3987" y="1361"/>
                    <a:pt x="4019" y="1352"/>
                    <a:pt x="4049" y="1334"/>
                  </a:cubicBezTo>
                  <a:lnTo>
                    <a:pt x="4585" y="977"/>
                  </a:lnTo>
                  <a:cubicBezTo>
                    <a:pt x="4595" y="972"/>
                    <a:pt x="4607" y="969"/>
                    <a:pt x="4619" y="969"/>
                  </a:cubicBezTo>
                  <a:cubicBezTo>
                    <a:pt x="4636" y="969"/>
                    <a:pt x="4654" y="975"/>
                    <a:pt x="4668" y="989"/>
                  </a:cubicBezTo>
                  <a:lnTo>
                    <a:pt x="4906" y="1239"/>
                  </a:lnTo>
                  <a:cubicBezTo>
                    <a:pt x="4942" y="1263"/>
                    <a:pt x="4942" y="1287"/>
                    <a:pt x="4918" y="1322"/>
                  </a:cubicBezTo>
                  <a:lnTo>
                    <a:pt x="4561" y="1858"/>
                  </a:lnTo>
                  <a:cubicBezTo>
                    <a:pt x="4525" y="1918"/>
                    <a:pt x="4525" y="1989"/>
                    <a:pt x="4561" y="2049"/>
                  </a:cubicBezTo>
                  <a:cubicBezTo>
                    <a:pt x="4644" y="2168"/>
                    <a:pt x="4704" y="2323"/>
                    <a:pt x="4728" y="2454"/>
                  </a:cubicBezTo>
                  <a:cubicBezTo>
                    <a:pt x="4740" y="2513"/>
                    <a:pt x="4799" y="2573"/>
                    <a:pt x="4859" y="2585"/>
                  </a:cubicBezTo>
                  <a:lnTo>
                    <a:pt x="5490" y="2704"/>
                  </a:lnTo>
                  <a:cubicBezTo>
                    <a:pt x="5513" y="2704"/>
                    <a:pt x="5549" y="2739"/>
                    <a:pt x="5549" y="2775"/>
                  </a:cubicBezTo>
                  <a:lnTo>
                    <a:pt x="5549" y="3120"/>
                  </a:lnTo>
                  <a:cubicBezTo>
                    <a:pt x="5549" y="3156"/>
                    <a:pt x="5513" y="3180"/>
                    <a:pt x="5490" y="3192"/>
                  </a:cubicBezTo>
                  <a:lnTo>
                    <a:pt x="4859" y="3311"/>
                  </a:lnTo>
                  <a:cubicBezTo>
                    <a:pt x="4799" y="3335"/>
                    <a:pt x="4740" y="3370"/>
                    <a:pt x="4728" y="3454"/>
                  </a:cubicBezTo>
                  <a:cubicBezTo>
                    <a:pt x="4680" y="3585"/>
                    <a:pt x="4644" y="3716"/>
                    <a:pt x="4561" y="3847"/>
                  </a:cubicBezTo>
                  <a:cubicBezTo>
                    <a:pt x="4537" y="3906"/>
                    <a:pt x="4537" y="3989"/>
                    <a:pt x="4561" y="4049"/>
                  </a:cubicBezTo>
                  <a:lnTo>
                    <a:pt x="4918" y="4585"/>
                  </a:lnTo>
                  <a:cubicBezTo>
                    <a:pt x="4942" y="4609"/>
                    <a:pt x="4942" y="4644"/>
                    <a:pt x="4906" y="4668"/>
                  </a:cubicBezTo>
                  <a:lnTo>
                    <a:pt x="4668" y="4906"/>
                  </a:lnTo>
                  <a:cubicBezTo>
                    <a:pt x="4655" y="4926"/>
                    <a:pt x="4638" y="4935"/>
                    <a:pt x="4622" y="4935"/>
                  </a:cubicBezTo>
                  <a:cubicBezTo>
                    <a:pt x="4609" y="4935"/>
                    <a:pt x="4595" y="4929"/>
                    <a:pt x="4585" y="4918"/>
                  </a:cubicBezTo>
                  <a:lnTo>
                    <a:pt x="4049" y="4561"/>
                  </a:lnTo>
                  <a:cubicBezTo>
                    <a:pt x="4019" y="4543"/>
                    <a:pt x="3984" y="4534"/>
                    <a:pt x="3948" y="4534"/>
                  </a:cubicBezTo>
                  <a:cubicBezTo>
                    <a:pt x="3912" y="4534"/>
                    <a:pt x="3876" y="4543"/>
                    <a:pt x="3847" y="4561"/>
                  </a:cubicBezTo>
                  <a:cubicBezTo>
                    <a:pt x="3728" y="4644"/>
                    <a:pt x="3585" y="4704"/>
                    <a:pt x="3454" y="4728"/>
                  </a:cubicBezTo>
                  <a:cubicBezTo>
                    <a:pt x="3394" y="4751"/>
                    <a:pt x="3335" y="4811"/>
                    <a:pt x="3311" y="4859"/>
                  </a:cubicBezTo>
                  <a:lnTo>
                    <a:pt x="3192" y="5490"/>
                  </a:lnTo>
                  <a:cubicBezTo>
                    <a:pt x="3192" y="5525"/>
                    <a:pt x="3168" y="5549"/>
                    <a:pt x="3120" y="5549"/>
                  </a:cubicBezTo>
                  <a:lnTo>
                    <a:pt x="2775" y="5549"/>
                  </a:lnTo>
                  <a:cubicBezTo>
                    <a:pt x="2751" y="5549"/>
                    <a:pt x="2716" y="5513"/>
                    <a:pt x="2704" y="5490"/>
                  </a:cubicBezTo>
                  <a:lnTo>
                    <a:pt x="2585" y="4859"/>
                  </a:lnTo>
                  <a:cubicBezTo>
                    <a:pt x="2573" y="4811"/>
                    <a:pt x="2525" y="4751"/>
                    <a:pt x="2454" y="4728"/>
                  </a:cubicBezTo>
                  <a:cubicBezTo>
                    <a:pt x="2323" y="4692"/>
                    <a:pt x="2180" y="4644"/>
                    <a:pt x="2049" y="4561"/>
                  </a:cubicBezTo>
                  <a:cubicBezTo>
                    <a:pt x="2019" y="4549"/>
                    <a:pt x="1986" y="4543"/>
                    <a:pt x="1954" y="4543"/>
                  </a:cubicBezTo>
                  <a:cubicBezTo>
                    <a:pt x="1921" y="4543"/>
                    <a:pt x="1888" y="4549"/>
                    <a:pt x="1858" y="4561"/>
                  </a:cubicBezTo>
                  <a:lnTo>
                    <a:pt x="1322" y="4918"/>
                  </a:lnTo>
                  <a:cubicBezTo>
                    <a:pt x="1306" y="4929"/>
                    <a:pt x="1293" y="4935"/>
                    <a:pt x="1280" y="4935"/>
                  </a:cubicBezTo>
                  <a:cubicBezTo>
                    <a:pt x="1265" y="4935"/>
                    <a:pt x="1252" y="4926"/>
                    <a:pt x="1239" y="4906"/>
                  </a:cubicBezTo>
                  <a:lnTo>
                    <a:pt x="1001" y="4668"/>
                  </a:lnTo>
                  <a:cubicBezTo>
                    <a:pt x="965" y="4644"/>
                    <a:pt x="965" y="4609"/>
                    <a:pt x="977" y="4585"/>
                  </a:cubicBezTo>
                  <a:lnTo>
                    <a:pt x="1334" y="4049"/>
                  </a:lnTo>
                  <a:cubicBezTo>
                    <a:pt x="1382" y="3989"/>
                    <a:pt x="1382" y="3906"/>
                    <a:pt x="1334" y="3847"/>
                  </a:cubicBezTo>
                  <a:cubicBezTo>
                    <a:pt x="1263" y="3728"/>
                    <a:pt x="1203" y="3585"/>
                    <a:pt x="1180" y="3454"/>
                  </a:cubicBezTo>
                  <a:cubicBezTo>
                    <a:pt x="1156" y="3394"/>
                    <a:pt x="1096" y="3335"/>
                    <a:pt x="1037" y="3311"/>
                  </a:cubicBezTo>
                  <a:lnTo>
                    <a:pt x="418" y="3192"/>
                  </a:lnTo>
                  <a:cubicBezTo>
                    <a:pt x="382" y="3192"/>
                    <a:pt x="358" y="3168"/>
                    <a:pt x="358" y="3120"/>
                  </a:cubicBezTo>
                  <a:lnTo>
                    <a:pt x="358" y="2775"/>
                  </a:lnTo>
                  <a:cubicBezTo>
                    <a:pt x="358" y="2751"/>
                    <a:pt x="382" y="2727"/>
                    <a:pt x="418" y="2704"/>
                  </a:cubicBezTo>
                  <a:lnTo>
                    <a:pt x="465" y="2692"/>
                  </a:lnTo>
                  <a:cubicBezTo>
                    <a:pt x="560" y="2680"/>
                    <a:pt x="620" y="2573"/>
                    <a:pt x="596" y="2477"/>
                  </a:cubicBezTo>
                  <a:cubicBezTo>
                    <a:pt x="586" y="2396"/>
                    <a:pt x="507" y="2341"/>
                    <a:pt x="425" y="2341"/>
                  </a:cubicBezTo>
                  <a:cubicBezTo>
                    <a:pt x="411" y="2341"/>
                    <a:pt x="396" y="2343"/>
                    <a:pt x="382" y="2346"/>
                  </a:cubicBezTo>
                  <a:lnTo>
                    <a:pt x="346" y="2370"/>
                  </a:lnTo>
                  <a:cubicBezTo>
                    <a:pt x="144" y="2406"/>
                    <a:pt x="1" y="2585"/>
                    <a:pt x="1" y="2775"/>
                  </a:cubicBezTo>
                  <a:lnTo>
                    <a:pt x="1" y="3120"/>
                  </a:lnTo>
                  <a:cubicBezTo>
                    <a:pt x="1" y="3335"/>
                    <a:pt x="144" y="3513"/>
                    <a:pt x="346" y="3537"/>
                  </a:cubicBezTo>
                  <a:lnTo>
                    <a:pt x="858" y="3644"/>
                  </a:lnTo>
                  <a:cubicBezTo>
                    <a:pt x="894" y="3728"/>
                    <a:pt x="941" y="3835"/>
                    <a:pt x="977" y="3906"/>
                  </a:cubicBezTo>
                  <a:lnTo>
                    <a:pt x="680" y="4359"/>
                  </a:lnTo>
                  <a:cubicBezTo>
                    <a:pt x="560" y="4525"/>
                    <a:pt x="596" y="4763"/>
                    <a:pt x="739" y="4894"/>
                  </a:cubicBezTo>
                  <a:lnTo>
                    <a:pt x="977" y="5132"/>
                  </a:lnTo>
                  <a:cubicBezTo>
                    <a:pt x="1067" y="5216"/>
                    <a:pt x="1182" y="5259"/>
                    <a:pt x="1292" y="5259"/>
                  </a:cubicBezTo>
                  <a:cubicBezTo>
                    <a:pt x="1371" y="5259"/>
                    <a:pt x="1448" y="5237"/>
                    <a:pt x="1513" y="5192"/>
                  </a:cubicBezTo>
                  <a:lnTo>
                    <a:pt x="1965" y="4894"/>
                  </a:lnTo>
                  <a:cubicBezTo>
                    <a:pt x="2049" y="4942"/>
                    <a:pt x="2144" y="4978"/>
                    <a:pt x="2227" y="5013"/>
                  </a:cubicBezTo>
                  <a:lnTo>
                    <a:pt x="2335" y="5537"/>
                  </a:lnTo>
                  <a:cubicBezTo>
                    <a:pt x="2382" y="5728"/>
                    <a:pt x="2561" y="5871"/>
                    <a:pt x="2751" y="5871"/>
                  </a:cubicBezTo>
                  <a:lnTo>
                    <a:pt x="3097" y="5871"/>
                  </a:lnTo>
                  <a:cubicBezTo>
                    <a:pt x="3299" y="5871"/>
                    <a:pt x="3478" y="5728"/>
                    <a:pt x="3513" y="5537"/>
                  </a:cubicBezTo>
                  <a:lnTo>
                    <a:pt x="3620" y="5013"/>
                  </a:lnTo>
                  <a:cubicBezTo>
                    <a:pt x="3704" y="4978"/>
                    <a:pt x="3811" y="4942"/>
                    <a:pt x="3882" y="4894"/>
                  </a:cubicBezTo>
                  <a:lnTo>
                    <a:pt x="4323" y="5192"/>
                  </a:lnTo>
                  <a:cubicBezTo>
                    <a:pt x="4391" y="5241"/>
                    <a:pt x="4472" y="5264"/>
                    <a:pt x="4552" y="5264"/>
                  </a:cubicBezTo>
                  <a:cubicBezTo>
                    <a:pt x="4667" y="5264"/>
                    <a:pt x="4781" y="5217"/>
                    <a:pt x="4859" y="5132"/>
                  </a:cubicBezTo>
                  <a:lnTo>
                    <a:pt x="5097" y="4894"/>
                  </a:lnTo>
                  <a:cubicBezTo>
                    <a:pt x="5252" y="4740"/>
                    <a:pt x="5263" y="4525"/>
                    <a:pt x="5156" y="4359"/>
                  </a:cubicBezTo>
                  <a:lnTo>
                    <a:pt x="4859" y="3906"/>
                  </a:lnTo>
                  <a:cubicBezTo>
                    <a:pt x="4906" y="3823"/>
                    <a:pt x="4954" y="3728"/>
                    <a:pt x="4978" y="3644"/>
                  </a:cubicBezTo>
                  <a:lnTo>
                    <a:pt x="5502" y="3537"/>
                  </a:lnTo>
                  <a:cubicBezTo>
                    <a:pt x="5692" y="3489"/>
                    <a:pt x="5847" y="3311"/>
                    <a:pt x="5847" y="3120"/>
                  </a:cubicBezTo>
                  <a:lnTo>
                    <a:pt x="5847" y="2775"/>
                  </a:lnTo>
                  <a:cubicBezTo>
                    <a:pt x="5847" y="2549"/>
                    <a:pt x="5716" y="2382"/>
                    <a:pt x="5502" y="2334"/>
                  </a:cubicBezTo>
                  <a:lnTo>
                    <a:pt x="4990" y="2227"/>
                  </a:lnTo>
                  <a:cubicBezTo>
                    <a:pt x="4954" y="2144"/>
                    <a:pt x="4906" y="2037"/>
                    <a:pt x="4871" y="1965"/>
                  </a:cubicBezTo>
                  <a:lnTo>
                    <a:pt x="5168" y="1513"/>
                  </a:lnTo>
                  <a:cubicBezTo>
                    <a:pt x="5287" y="1346"/>
                    <a:pt x="5252" y="1108"/>
                    <a:pt x="5109" y="977"/>
                  </a:cubicBezTo>
                  <a:lnTo>
                    <a:pt x="4871" y="739"/>
                  </a:lnTo>
                  <a:cubicBezTo>
                    <a:pt x="4780" y="656"/>
                    <a:pt x="4666" y="613"/>
                    <a:pt x="4555" y="613"/>
                  </a:cubicBezTo>
                  <a:cubicBezTo>
                    <a:pt x="4476" y="613"/>
                    <a:pt x="4399" y="635"/>
                    <a:pt x="4335" y="680"/>
                  </a:cubicBezTo>
                  <a:lnTo>
                    <a:pt x="3882" y="977"/>
                  </a:lnTo>
                  <a:cubicBezTo>
                    <a:pt x="3799" y="941"/>
                    <a:pt x="3704" y="894"/>
                    <a:pt x="3620" y="858"/>
                  </a:cubicBezTo>
                  <a:lnTo>
                    <a:pt x="3513" y="346"/>
                  </a:lnTo>
                  <a:cubicBezTo>
                    <a:pt x="3466" y="144"/>
                    <a:pt x="3287" y="1"/>
                    <a:pt x="309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77" name="Google Shape;13177;p84"/>
            <p:cNvSpPr/>
            <p:nvPr/>
          </p:nvSpPr>
          <p:spPr>
            <a:xfrm>
              <a:off x="6305888" y="3129884"/>
              <a:ext cx="64488" cy="64456"/>
            </a:xfrm>
            <a:custGeom>
              <a:avLst/>
              <a:gdLst/>
              <a:ahLst/>
              <a:cxnLst/>
              <a:rect l="l" t="t" r="r" b="b"/>
              <a:pathLst>
                <a:path w="2026" h="2025" extrusionOk="0">
                  <a:moveTo>
                    <a:pt x="1013" y="1"/>
                  </a:moveTo>
                  <a:cubicBezTo>
                    <a:pt x="453" y="1"/>
                    <a:pt x="1" y="441"/>
                    <a:pt x="1" y="1013"/>
                  </a:cubicBezTo>
                  <a:cubicBezTo>
                    <a:pt x="1" y="1561"/>
                    <a:pt x="442" y="2025"/>
                    <a:pt x="1013" y="2025"/>
                  </a:cubicBezTo>
                  <a:cubicBezTo>
                    <a:pt x="1227" y="2025"/>
                    <a:pt x="1442" y="1942"/>
                    <a:pt x="1620" y="1811"/>
                  </a:cubicBezTo>
                  <a:cubicBezTo>
                    <a:pt x="1692" y="1751"/>
                    <a:pt x="1704" y="1632"/>
                    <a:pt x="1644" y="1561"/>
                  </a:cubicBezTo>
                  <a:cubicBezTo>
                    <a:pt x="1608" y="1517"/>
                    <a:pt x="1549" y="1491"/>
                    <a:pt x="1493" y="1491"/>
                  </a:cubicBezTo>
                  <a:cubicBezTo>
                    <a:pt x="1457" y="1491"/>
                    <a:pt x="1422" y="1502"/>
                    <a:pt x="1394" y="1525"/>
                  </a:cubicBezTo>
                  <a:cubicBezTo>
                    <a:pt x="1275" y="1620"/>
                    <a:pt x="1144" y="1668"/>
                    <a:pt x="989" y="1668"/>
                  </a:cubicBezTo>
                  <a:cubicBezTo>
                    <a:pt x="632" y="1668"/>
                    <a:pt x="358" y="1370"/>
                    <a:pt x="358" y="1025"/>
                  </a:cubicBezTo>
                  <a:cubicBezTo>
                    <a:pt x="382" y="668"/>
                    <a:pt x="668" y="370"/>
                    <a:pt x="1025" y="370"/>
                  </a:cubicBezTo>
                  <a:cubicBezTo>
                    <a:pt x="1382" y="370"/>
                    <a:pt x="1668" y="668"/>
                    <a:pt x="1668" y="1013"/>
                  </a:cubicBezTo>
                  <a:cubicBezTo>
                    <a:pt x="1668" y="1120"/>
                    <a:pt x="1739" y="1191"/>
                    <a:pt x="1846" y="1191"/>
                  </a:cubicBezTo>
                  <a:cubicBezTo>
                    <a:pt x="1942" y="1191"/>
                    <a:pt x="2025" y="1120"/>
                    <a:pt x="2025" y="1013"/>
                  </a:cubicBezTo>
                  <a:cubicBezTo>
                    <a:pt x="2025" y="453"/>
                    <a:pt x="1573" y="1"/>
                    <a:pt x="101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78" name="Google Shape;13178;p84"/>
            <p:cNvSpPr/>
            <p:nvPr/>
          </p:nvSpPr>
          <p:spPr>
            <a:xfrm>
              <a:off x="6173634" y="2997631"/>
              <a:ext cx="70153" cy="70153"/>
            </a:xfrm>
            <a:custGeom>
              <a:avLst/>
              <a:gdLst/>
              <a:ahLst/>
              <a:cxnLst/>
              <a:rect l="l" t="t" r="r" b="b"/>
              <a:pathLst>
                <a:path w="2204" h="2204" extrusionOk="0">
                  <a:moveTo>
                    <a:pt x="1096" y="370"/>
                  </a:moveTo>
                  <a:cubicBezTo>
                    <a:pt x="1501" y="370"/>
                    <a:pt x="1834" y="703"/>
                    <a:pt x="1834" y="1108"/>
                  </a:cubicBezTo>
                  <a:cubicBezTo>
                    <a:pt x="1834" y="1501"/>
                    <a:pt x="1501" y="1834"/>
                    <a:pt x="1096" y="1834"/>
                  </a:cubicBezTo>
                  <a:cubicBezTo>
                    <a:pt x="691" y="1834"/>
                    <a:pt x="370" y="1501"/>
                    <a:pt x="370" y="1108"/>
                  </a:cubicBezTo>
                  <a:cubicBezTo>
                    <a:pt x="370" y="703"/>
                    <a:pt x="703" y="370"/>
                    <a:pt x="1096" y="370"/>
                  </a:cubicBezTo>
                  <a:close/>
                  <a:moveTo>
                    <a:pt x="1096" y="1"/>
                  </a:moveTo>
                  <a:cubicBezTo>
                    <a:pt x="489" y="1"/>
                    <a:pt x="1" y="489"/>
                    <a:pt x="1" y="1108"/>
                  </a:cubicBezTo>
                  <a:cubicBezTo>
                    <a:pt x="1" y="1715"/>
                    <a:pt x="489" y="2203"/>
                    <a:pt x="1096" y="2203"/>
                  </a:cubicBezTo>
                  <a:cubicBezTo>
                    <a:pt x="1715" y="2191"/>
                    <a:pt x="2203" y="1703"/>
                    <a:pt x="2203" y="1108"/>
                  </a:cubicBezTo>
                  <a:cubicBezTo>
                    <a:pt x="2203" y="489"/>
                    <a:pt x="1715" y="1"/>
                    <a:pt x="109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179" name="Google Shape;13179;p84"/>
          <p:cNvGrpSpPr/>
          <p:nvPr/>
        </p:nvGrpSpPr>
        <p:grpSpPr>
          <a:xfrm>
            <a:off x="8762607" y="3892227"/>
            <a:ext cx="411837" cy="414893"/>
            <a:chOff x="6571955" y="2919170"/>
            <a:chExt cx="308878" cy="311170"/>
          </a:xfrm>
          <a:solidFill>
            <a:srgbClr val="D2DE00"/>
          </a:solidFill>
        </p:grpSpPr>
        <p:sp>
          <p:nvSpPr>
            <p:cNvPr id="13180" name="Google Shape;13180;p84"/>
            <p:cNvSpPr/>
            <p:nvPr/>
          </p:nvSpPr>
          <p:spPr>
            <a:xfrm>
              <a:off x="6571955" y="2919170"/>
              <a:ext cx="245982" cy="237675"/>
            </a:xfrm>
            <a:custGeom>
              <a:avLst/>
              <a:gdLst/>
              <a:ahLst/>
              <a:cxnLst/>
              <a:rect l="l" t="t" r="r" b="b"/>
              <a:pathLst>
                <a:path w="7728" h="7467" extrusionOk="0">
                  <a:moveTo>
                    <a:pt x="3084" y="1680"/>
                  </a:moveTo>
                  <a:cubicBezTo>
                    <a:pt x="3405" y="1680"/>
                    <a:pt x="3679" y="1942"/>
                    <a:pt x="3679" y="2275"/>
                  </a:cubicBezTo>
                  <a:lnTo>
                    <a:pt x="3679" y="4049"/>
                  </a:lnTo>
                  <a:cubicBezTo>
                    <a:pt x="3679" y="4371"/>
                    <a:pt x="3405" y="4644"/>
                    <a:pt x="3084" y="4644"/>
                  </a:cubicBezTo>
                  <a:lnTo>
                    <a:pt x="2203" y="4644"/>
                  </a:lnTo>
                  <a:cubicBezTo>
                    <a:pt x="2143" y="4644"/>
                    <a:pt x="2084" y="4680"/>
                    <a:pt x="2072" y="4740"/>
                  </a:cubicBezTo>
                  <a:cubicBezTo>
                    <a:pt x="2060" y="4787"/>
                    <a:pt x="1929" y="5204"/>
                    <a:pt x="2096" y="5490"/>
                  </a:cubicBezTo>
                  <a:cubicBezTo>
                    <a:pt x="2036" y="5478"/>
                    <a:pt x="1977" y="5442"/>
                    <a:pt x="1917" y="5395"/>
                  </a:cubicBezTo>
                  <a:cubicBezTo>
                    <a:pt x="1786" y="5299"/>
                    <a:pt x="1703" y="5073"/>
                    <a:pt x="1679" y="4775"/>
                  </a:cubicBezTo>
                  <a:cubicBezTo>
                    <a:pt x="1679" y="4704"/>
                    <a:pt x="1608" y="4644"/>
                    <a:pt x="1536" y="4644"/>
                  </a:cubicBezTo>
                  <a:lnTo>
                    <a:pt x="822" y="4644"/>
                  </a:lnTo>
                  <a:cubicBezTo>
                    <a:pt x="488" y="4644"/>
                    <a:pt x="226" y="4371"/>
                    <a:pt x="226" y="4049"/>
                  </a:cubicBezTo>
                  <a:lnTo>
                    <a:pt x="226" y="2275"/>
                  </a:lnTo>
                  <a:cubicBezTo>
                    <a:pt x="226" y="1942"/>
                    <a:pt x="488" y="1680"/>
                    <a:pt x="822" y="1680"/>
                  </a:cubicBezTo>
                  <a:close/>
                  <a:moveTo>
                    <a:pt x="2739" y="1"/>
                  </a:moveTo>
                  <a:cubicBezTo>
                    <a:pt x="2334" y="1"/>
                    <a:pt x="2024" y="322"/>
                    <a:pt x="2024" y="715"/>
                  </a:cubicBezTo>
                  <a:lnTo>
                    <a:pt x="2024" y="1382"/>
                  </a:lnTo>
                  <a:lnTo>
                    <a:pt x="881" y="1382"/>
                  </a:lnTo>
                  <a:cubicBezTo>
                    <a:pt x="393" y="1382"/>
                    <a:pt x="0" y="1763"/>
                    <a:pt x="0" y="2263"/>
                  </a:cubicBezTo>
                  <a:lnTo>
                    <a:pt x="0" y="4025"/>
                  </a:lnTo>
                  <a:cubicBezTo>
                    <a:pt x="0" y="4513"/>
                    <a:pt x="393" y="4906"/>
                    <a:pt x="881" y="4906"/>
                  </a:cubicBezTo>
                  <a:lnTo>
                    <a:pt x="1465" y="4906"/>
                  </a:lnTo>
                  <a:cubicBezTo>
                    <a:pt x="1500" y="5240"/>
                    <a:pt x="1619" y="5466"/>
                    <a:pt x="1822" y="5621"/>
                  </a:cubicBezTo>
                  <a:cubicBezTo>
                    <a:pt x="1893" y="5668"/>
                    <a:pt x="1953" y="5704"/>
                    <a:pt x="2024" y="5740"/>
                  </a:cubicBezTo>
                  <a:lnTo>
                    <a:pt x="2024" y="7323"/>
                  </a:lnTo>
                  <a:lnTo>
                    <a:pt x="1977" y="7323"/>
                  </a:lnTo>
                  <a:cubicBezTo>
                    <a:pt x="1977" y="7395"/>
                    <a:pt x="2036" y="7466"/>
                    <a:pt x="2131" y="7466"/>
                  </a:cubicBezTo>
                  <a:cubicBezTo>
                    <a:pt x="2215" y="7466"/>
                    <a:pt x="2274" y="7407"/>
                    <a:pt x="2274" y="7323"/>
                  </a:cubicBezTo>
                  <a:lnTo>
                    <a:pt x="2274" y="5787"/>
                  </a:lnTo>
                  <a:lnTo>
                    <a:pt x="2298" y="5787"/>
                  </a:lnTo>
                  <a:cubicBezTo>
                    <a:pt x="2393" y="5787"/>
                    <a:pt x="2489" y="5776"/>
                    <a:pt x="2548" y="5752"/>
                  </a:cubicBezTo>
                  <a:cubicBezTo>
                    <a:pt x="2620" y="5740"/>
                    <a:pt x="2679" y="5668"/>
                    <a:pt x="2679" y="5597"/>
                  </a:cubicBezTo>
                  <a:cubicBezTo>
                    <a:pt x="2679" y="5514"/>
                    <a:pt x="2620" y="5442"/>
                    <a:pt x="2548" y="5430"/>
                  </a:cubicBezTo>
                  <a:cubicBezTo>
                    <a:pt x="2477" y="5406"/>
                    <a:pt x="2429" y="5383"/>
                    <a:pt x="2393" y="5335"/>
                  </a:cubicBezTo>
                  <a:cubicBezTo>
                    <a:pt x="2322" y="5216"/>
                    <a:pt x="2334" y="5037"/>
                    <a:pt x="2370" y="4906"/>
                  </a:cubicBezTo>
                  <a:lnTo>
                    <a:pt x="3120" y="4906"/>
                  </a:lnTo>
                  <a:cubicBezTo>
                    <a:pt x="3620" y="4906"/>
                    <a:pt x="4001" y="4513"/>
                    <a:pt x="4001" y="4025"/>
                  </a:cubicBezTo>
                  <a:lnTo>
                    <a:pt x="4001" y="2263"/>
                  </a:lnTo>
                  <a:cubicBezTo>
                    <a:pt x="4001" y="1763"/>
                    <a:pt x="3620" y="1382"/>
                    <a:pt x="3120" y="1382"/>
                  </a:cubicBezTo>
                  <a:lnTo>
                    <a:pt x="2298" y="1382"/>
                  </a:lnTo>
                  <a:lnTo>
                    <a:pt x="2298" y="1156"/>
                  </a:lnTo>
                  <a:lnTo>
                    <a:pt x="3024" y="1156"/>
                  </a:lnTo>
                  <a:cubicBezTo>
                    <a:pt x="3096" y="1156"/>
                    <a:pt x="3167" y="1096"/>
                    <a:pt x="3167" y="1013"/>
                  </a:cubicBezTo>
                  <a:cubicBezTo>
                    <a:pt x="3167" y="930"/>
                    <a:pt x="3108" y="858"/>
                    <a:pt x="3024" y="858"/>
                  </a:cubicBezTo>
                  <a:lnTo>
                    <a:pt x="2298" y="858"/>
                  </a:lnTo>
                  <a:lnTo>
                    <a:pt x="2298" y="692"/>
                  </a:lnTo>
                  <a:cubicBezTo>
                    <a:pt x="2298" y="453"/>
                    <a:pt x="2489" y="263"/>
                    <a:pt x="2727" y="263"/>
                  </a:cubicBezTo>
                  <a:lnTo>
                    <a:pt x="7001" y="263"/>
                  </a:lnTo>
                  <a:cubicBezTo>
                    <a:pt x="7239" y="263"/>
                    <a:pt x="7430" y="453"/>
                    <a:pt x="7430" y="692"/>
                  </a:cubicBezTo>
                  <a:lnTo>
                    <a:pt x="7430" y="858"/>
                  </a:lnTo>
                  <a:lnTo>
                    <a:pt x="3632" y="858"/>
                  </a:lnTo>
                  <a:cubicBezTo>
                    <a:pt x="3560" y="858"/>
                    <a:pt x="3489" y="918"/>
                    <a:pt x="3489" y="1013"/>
                  </a:cubicBezTo>
                  <a:cubicBezTo>
                    <a:pt x="3489" y="1084"/>
                    <a:pt x="3548" y="1156"/>
                    <a:pt x="3632" y="1156"/>
                  </a:cubicBezTo>
                  <a:lnTo>
                    <a:pt x="7430" y="1156"/>
                  </a:lnTo>
                  <a:lnTo>
                    <a:pt x="7430" y="1823"/>
                  </a:lnTo>
                  <a:cubicBezTo>
                    <a:pt x="7430" y="1906"/>
                    <a:pt x="7489" y="1977"/>
                    <a:pt x="7573" y="1977"/>
                  </a:cubicBezTo>
                  <a:cubicBezTo>
                    <a:pt x="7656" y="1977"/>
                    <a:pt x="7727" y="1918"/>
                    <a:pt x="7727" y="1823"/>
                  </a:cubicBezTo>
                  <a:lnTo>
                    <a:pt x="7727" y="715"/>
                  </a:lnTo>
                  <a:cubicBezTo>
                    <a:pt x="7727" y="311"/>
                    <a:pt x="7394" y="1"/>
                    <a:pt x="701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81" name="Google Shape;13181;p84"/>
            <p:cNvSpPr/>
            <p:nvPr/>
          </p:nvSpPr>
          <p:spPr>
            <a:xfrm>
              <a:off x="6708760" y="3206436"/>
              <a:ext cx="33740" cy="9517"/>
            </a:xfrm>
            <a:custGeom>
              <a:avLst/>
              <a:gdLst/>
              <a:ahLst/>
              <a:cxnLst/>
              <a:rect l="l" t="t" r="r" b="b"/>
              <a:pathLst>
                <a:path w="1060" h="299" extrusionOk="0">
                  <a:moveTo>
                    <a:pt x="155" y="1"/>
                  </a:moveTo>
                  <a:cubicBezTo>
                    <a:pt x="84" y="1"/>
                    <a:pt x="0" y="60"/>
                    <a:pt x="0" y="156"/>
                  </a:cubicBezTo>
                  <a:cubicBezTo>
                    <a:pt x="0" y="239"/>
                    <a:pt x="60" y="299"/>
                    <a:pt x="155" y="299"/>
                  </a:cubicBezTo>
                  <a:lnTo>
                    <a:pt x="917" y="299"/>
                  </a:lnTo>
                  <a:cubicBezTo>
                    <a:pt x="989" y="299"/>
                    <a:pt x="1060" y="239"/>
                    <a:pt x="1060" y="156"/>
                  </a:cubicBezTo>
                  <a:cubicBezTo>
                    <a:pt x="1060" y="84"/>
                    <a:pt x="1000" y="1"/>
                    <a:pt x="91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82" name="Google Shape;13182;p84"/>
            <p:cNvSpPr/>
            <p:nvPr/>
          </p:nvSpPr>
          <p:spPr>
            <a:xfrm>
              <a:off x="6604549" y="2993079"/>
              <a:ext cx="59904" cy="51565"/>
            </a:xfrm>
            <a:custGeom>
              <a:avLst/>
              <a:gdLst/>
              <a:ahLst/>
              <a:cxnLst/>
              <a:rect l="l" t="t" r="r" b="b"/>
              <a:pathLst>
                <a:path w="1882" h="1620" extrusionOk="0">
                  <a:moveTo>
                    <a:pt x="1346" y="275"/>
                  </a:moveTo>
                  <a:cubicBezTo>
                    <a:pt x="1512" y="275"/>
                    <a:pt x="1596" y="441"/>
                    <a:pt x="1596" y="596"/>
                  </a:cubicBezTo>
                  <a:cubicBezTo>
                    <a:pt x="1596" y="834"/>
                    <a:pt x="1357" y="1096"/>
                    <a:pt x="941" y="1322"/>
                  </a:cubicBezTo>
                  <a:cubicBezTo>
                    <a:pt x="524" y="1096"/>
                    <a:pt x="286" y="834"/>
                    <a:pt x="286" y="596"/>
                  </a:cubicBezTo>
                  <a:cubicBezTo>
                    <a:pt x="286" y="441"/>
                    <a:pt x="381" y="275"/>
                    <a:pt x="536" y="275"/>
                  </a:cubicBezTo>
                  <a:cubicBezTo>
                    <a:pt x="655" y="275"/>
                    <a:pt x="750" y="334"/>
                    <a:pt x="798" y="382"/>
                  </a:cubicBezTo>
                  <a:cubicBezTo>
                    <a:pt x="834" y="429"/>
                    <a:pt x="881" y="441"/>
                    <a:pt x="941" y="441"/>
                  </a:cubicBezTo>
                  <a:cubicBezTo>
                    <a:pt x="1000" y="441"/>
                    <a:pt x="1048" y="406"/>
                    <a:pt x="1095" y="382"/>
                  </a:cubicBezTo>
                  <a:cubicBezTo>
                    <a:pt x="1131" y="334"/>
                    <a:pt x="1226" y="275"/>
                    <a:pt x="1346" y="275"/>
                  </a:cubicBezTo>
                  <a:close/>
                  <a:moveTo>
                    <a:pt x="536" y="1"/>
                  </a:moveTo>
                  <a:cubicBezTo>
                    <a:pt x="238" y="1"/>
                    <a:pt x="0" y="263"/>
                    <a:pt x="0" y="596"/>
                  </a:cubicBezTo>
                  <a:cubicBezTo>
                    <a:pt x="0" y="798"/>
                    <a:pt x="107" y="1215"/>
                    <a:pt x="834" y="1584"/>
                  </a:cubicBezTo>
                  <a:cubicBezTo>
                    <a:pt x="869" y="1608"/>
                    <a:pt x="917" y="1620"/>
                    <a:pt x="941" y="1620"/>
                  </a:cubicBezTo>
                  <a:cubicBezTo>
                    <a:pt x="976" y="1620"/>
                    <a:pt x="1012" y="1608"/>
                    <a:pt x="1048" y="1584"/>
                  </a:cubicBezTo>
                  <a:cubicBezTo>
                    <a:pt x="1762" y="1215"/>
                    <a:pt x="1881" y="798"/>
                    <a:pt x="1881" y="596"/>
                  </a:cubicBezTo>
                  <a:cubicBezTo>
                    <a:pt x="1881" y="263"/>
                    <a:pt x="1643" y="1"/>
                    <a:pt x="1346" y="1"/>
                  </a:cubicBezTo>
                  <a:cubicBezTo>
                    <a:pt x="1167" y="1"/>
                    <a:pt x="1036" y="72"/>
                    <a:pt x="941" y="132"/>
                  </a:cubicBezTo>
                  <a:cubicBezTo>
                    <a:pt x="857" y="72"/>
                    <a:pt x="714" y="1"/>
                    <a:pt x="53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83" name="Google Shape;13183;p84"/>
            <p:cNvSpPr/>
            <p:nvPr/>
          </p:nvSpPr>
          <p:spPr>
            <a:xfrm>
              <a:off x="6634469" y="2991933"/>
              <a:ext cx="246364" cy="238407"/>
            </a:xfrm>
            <a:custGeom>
              <a:avLst/>
              <a:gdLst/>
              <a:ahLst/>
              <a:cxnLst/>
              <a:rect l="l" t="t" r="r" b="b"/>
              <a:pathLst>
                <a:path w="7740" h="7490" extrusionOk="0">
                  <a:moveTo>
                    <a:pt x="6847" y="1727"/>
                  </a:moveTo>
                  <a:cubicBezTo>
                    <a:pt x="7180" y="1727"/>
                    <a:pt x="7442" y="1989"/>
                    <a:pt x="7442" y="2323"/>
                  </a:cubicBezTo>
                  <a:lnTo>
                    <a:pt x="7442" y="4085"/>
                  </a:lnTo>
                  <a:lnTo>
                    <a:pt x="7454" y="4085"/>
                  </a:lnTo>
                  <a:cubicBezTo>
                    <a:pt x="7454" y="4406"/>
                    <a:pt x="7192" y="4680"/>
                    <a:pt x="6859" y="4680"/>
                  </a:cubicBezTo>
                  <a:lnTo>
                    <a:pt x="6144" y="4680"/>
                  </a:lnTo>
                  <a:cubicBezTo>
                    <a:pt x="6073" y="4680"/>
                    <a:pt x="6013" y="4740"/>
                    <a:pt x="6001" y="4811"/>
                  </a:cubicBezTo>
                  <a:cubicBezTo>
                    <a:pt x="5990" y="5121"/>
                    <a:pt x="5894" y="5335"/>
                    <a:pt x="5751" y="5454"/>
                  </a:cubicBezTo>
                  <a:cubicBezTo>
                    <a:pt x="5692" y="5490"/>
                    <a:pt x="5632" y="5525"/>
                    <a:pt x="5573" y="5537"/>
                  </a:cubicBezTo>
                  <a:cubicBezTo>
                    <a:pt x="5728" y="5252"/>
                    <a:pt x="5609" y="4835"/>
                    <a:pt x="5597" y="4799"/>
                  </a:cubicBezTo>
                  <a:cubicBezTo>
                    <a:pt x="5585" y="4740"/>
                    <a:pt x="5525" y="4692"/>
                    <a:pt x="5466" y="4692"/>
                  </a:cubicBezTo>
                  <a:lnTo>
                    <a:pt x="4585" y="4692"/>
                  </a:lnTo>
                  <a:cubicBezTo>
                    <a:pt x="4251" y="4692"/>
                    <a:pt x="3989" y="4418"/>
                    <a:pt x="3989" y="4097"/>
                  </a:cubicBezTo>
                  <a:lnTo>
                    <a:pt x="3989" y="2323"/>
                  </a:lnTo>
                  <a:cubicBezTo>
                    <a:pt x="3989" y="1989"/>
                    <a:pt x="4251" y="1727"/>
                    <a:pt x="4585" y="1727"/>
                  </a:cubicBezTo>
                  <a:close/>
                  <a:moveTo>
                    <a:pt x="5430" y="6609"/>
                  </a:moveTo>
                  <a:lnTo>
                    <a:pt x="5430" y="6776"/>
                  </a:lnTo>
                  <a:cubicBezTo>
                    <a:pt x="5430" y="7014"/>
                    <a:pt x="5239" y="7204"/>
                    <a:pt x="5001" y="7204"/>
                  </a:cubicBezTo>
                  <a:lnTo>
                    <a:pt x="727" y="7204"/>
                  </a:lnTo>
                  <a:cubicBezTo>
                    <a:pt x="489" y="7204"/>
                    <a:pt x="298" y="7014"/>
                    <a:pt x="298" y="6776"/>
                  </a:cubicBezTo>
                  <a:lnTo>
                    <a:pt x="298" y="6609"/>
                  </a:lnTo>
                  <a:close/>
                  <a:moveTo>
                    <a:pt x="5573" y="1"/>
                  </a:moveTo>
                  <a:cubicBezTo>
                    <a:pt x="5489" y="1"/>
                    <a:pt x="5418" y="61"/>
                    <a:pt x="5418" y="144"/>
                  </a:cubicBezTo>
                  <a:lnTo>
                    <a:pt x="5418" y="1430"/>
                  </a:lnTo>
                  <a:lnTo>
                    <a:pt x="4585" y="1430"/>
                  </a:lnTo>
                  <a:cubicBezTo>
                    <a:pt x="4096" y="1430"/>
                    <a:pt x="3704" y="1823"/>
                    <a:pt x="3704" y="2311"/>
                  </a:cubicBezTo>
                  <a:lnTo>
                    <a:pt x="3704" y="4073"/>
                  </a:lnTo>
                  <a:cubicBezTo>
                    <a:pt x="3704" y="4573"/>
                    <a:pt x="4096" y="4954"/>
                    <a:pt x="4585" y="4954"/>
                  </a:cubicBezTo>
                  <a:lnTo>
                    <a:pt x="5347" y="4954"/>
                  </a:lnTo>
                  <a:cubicBezTo>
                    <a:pt x="5359" y="5073"/>
                    <a:pt x="5370" y="5264"/>
                    <a:pt x="5311" y="5383"/>
                  </a:cubicBezTo>
                  <a:cubicBezTo>
                    <a:pt x="5287" y="5442"/>
                    <a:pt x="5239" y="5478"/>
                    <a:pt x="5168" y="5478"/>
                  </a:cubicBezTo>
                  <a:cubicBezTo>
                    <a:pt x="5097" y="5490"/>
                    <a:pt x="5025" y="5549"/>
                    <a:pt x="5025" y="5645"/>
                  </a:cubicBezTo>
                  <a:cubicBezTo>
                    <a:pt x="5025" y="5716"/>
                    <a:pt x="5097" y="5787"/>
                    <a:pt x="5168" y="5799"/>
                  </a:cubicBezTo>
                  <a:cubicBezTo>
                    <a:pt x="5228" y="5823"/>
                    <a:pt x="5311" y="5835"/>
                    <a:pt x="5418" y="5835"/>
                  </a:cubicBezTo>
                  <a:lnTo>
                    <a:pt x="5430" y="5835"/>
                  </a:lnTo>
                  <a:lnTo>
                    <a:pt x="5430" y="6323"/>
                  </a:lnTo>
                  <a:lnTo>
                    <a:pt x="298" y="6323"/>
                  </a:lnTo>
                  <a:lnTo>
                    <a:pt x="298" y="5656"/>
                  </a:lnTo>
                  <a:cubicBezTo>
                    <a:pt x="298" y="5585"/>
                    <a:pt x="239" y="5502"/>
                    <a:pt x="144" y="5502"/>
                  </a:cubicBezTo>
                  <a:cubicBezTo>
                    <a:pt x="72" y="5502"/>
                    <a:pt x="1" y="5561"/>
                    <a:pt x="1" y="5656"/>
                  </a:cubicBezTo>
                  <a:lnTo>
                    <a:pt x="1" y="6776"/>
                  </a:lnTo>
                  <a:cubicBezTo>
                    <a:pt x="1" y="7180"/>
                    <a:pt x="334" y="7490"/>
                    <a:pt x="715" y="7490"/>
                  </a:cubicBezTo>
                  <a:lnTo>
                    <a:pt x="4989" y="7490"/>
                  </a:lnTo>
                  <a:cubicBezTo>
                    <a:pt x="5394" y="7490"/>
                    <a:pt x="5704" y="7157"/>
                    <a:pt x="5704" y="6776"/>
                  </a:cubicBezTo>
                  <a:lnTo>
                    <a:pt x="5704" y="5787"/>
                  </a:lnTo>
                  <a:cubicBezTo>
                    <a:pt x="5775" y="5764"/>
                    <a:pt x="5847" y="5728"/>
                    <a:pt x="5906" y="5668"/>
                  </a:cubicBezTo>
                  <a:cubicBezTo>
                    <a:pt x="6097" y="5525"/>
                    <a:pt x="6216" y="5287"/>
                    <a:pt x="6263" y="4954"/>
                  </a:cubicBezTo>
                  <a:lnTo>
                    <a:pt x="6847" y="4954"/>
                  </a:lnTo>
                  <a:cubicBezTo>
                    <a:pt x="7335" y="4954"/>
                    <a:pt x="7728" y="4573"/>
                    <a:pt x="7728" y="4085"/>
                  </a:cubicBezTo>
                  <a:lnTo>
                    <a:pt x="7728" y="2311"/>
                  </a:lnTo>
                  <a:cubicBezTo>
                    <a:pt x="7740" y="1835"/>
                    <a:pt x="7359" y="1430"/>
                    <a:pt x="6859" y="1430"/>
                  </a:cubicBezTo>
                  <a:lnTo>
                    <a:pt x="5716" y="1430"/>
                  </a:lnTo>
                  <a:lnTo>
                    <a:pt x="5716" y="144"/>
                  </a:lnTo>
                  <a:cubicBezTo>
                    <a:pt x="5716" y="72"/>
                    <a:pt x="5656" y="1"/>
                    <a:pt x="557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84" name="Google Shape;13184;p84"/>
            <p:cNvSpPr/>
            <p:nvPr/>
          </p:nvSpPr>
          <p:spPr>
            <a:xfrm>
              <a:off x="6790627" y="3057885"/>
              <a:ext cx="52329" cy="60668"/>
            </a:xfrm>
            <a:custGeom>
              <a:avLst/>
              <a:gdLst/>
              <a:ahLst/>
              <a:cxnLst/>
              <a:rect l="l" t="t" r="r" b="b"/>
              <a:pathLst>
                <a:path w="1644" h="1906" extrusionOk="0">
                  <a:moveTo>
                    <a:pt x="822" y="286"/>
                  </a:moveTo>
                  <a:cubicBezTo>
                    <a:pt x="976" y="286"/>
                    <a:pt x="1084" y="405"/>
                    <a:pt x="1084" y="536"/>
                  </a:cubicBezTo>
                  <a:cubicBezTo>
                    <a:pt x="1084" y="679"/>
                    <a:pt x="964" y="786"/>
                    <a:pt x="822" y="786"/>
                  </a:cubicBezTo>
                  <a:cubicBezTo>
                    <a:pt x="691" y="786"/>
                    <a:pt x="572" y="667"/>
                    <a:pt x="572" y="536"/>
                  </a:cubicBezTo>
                  <a:cubicBezTo>
                    <a:pt x="572" y="405"/>
                    <a:pt x="691" y="286"/>
                    <a:pt x="822" y="286"/>
                  </a:cubicBezTo>
                  <a:close/>
                  <a:moveTo>
                    <a:pt x="936" y="1096"/>
                  </a:moveTo>
                  <a:cubicBezTo>
                    <a:pt x="1165" y="1096"/>
                    <a:pt x="1345" y="1305"/>
                    <a:pt x="1345" y="1548"/>
                  </a:cubicBezTo>
                  <a:cubicBezTo>
                    <a:pt x="1345" y="1572"/>
                    <a:pt x="1322" y="1608"/>
                    <a:pt x="1286" y="1608"/>
                  </a:cubicBezTo>
                  <a:lnTo>
                    <a:pt x="369" y="1608"/>
                  </a:lnTo>
                  <a:cubicBezTo>
                    <a:pt x="333" y="1608"/>
                    <a:pt x="298" y="1572"/>
                    <a:pt x="298" y="1548"/>
                  </a:cubicBezTo>
                  <a:lnTo>
                    <a:pt x="298" y="1537"/>
                  </a:lnTo>
                  <a:cubicBezTo>
                    <a:pt x="298" y="1298"/>
                    <a:pt x="500" y="1096"/>
                    <a:pt x="738" y="1096"/>
                  </a:cubicBezTo>
                  <a:lnTo>
                    <a:pt x="917" y="1096"/>
                  </a:lnTo>
                  <a:cubicBezTo>
                    <a:pt x="923" y="1096"/>
                    <a:pt x="929" y="1096"/>
                    <a:pt x="936" y="1096"/>
                  </a:cubicBezTo>
                  <a:close/>
                  <a:moveTo>
                    <a:pt x="822" y="1"/>
                  </a:moveTo>
                  <a:cubicBezTo>
                    <a:pt x="512" y="1"/>
                    <a:pt x="274" y="239"/>
                    <a:pt x="274" y="548"/>
                  </a:cubicBezTo>
                  <a:cubicBezTo>
                    <a:pt x="274" y="679"/>
                    <a:pt x="322" y="798"/>
                    <a:pt x="393" y="894"/>
                  </a:cubicBezTo>
                  <a:cubicBezTo>
                    <a:pt x="167" y="1013"/>
                    <a:pt x="0" y="1251"/>
                    <a:pt x="0" y="1537"/>
                  </a:cubicBezTo>
                  <a:lnTo>
                    <a:pt x="0" y="1548"/>
                  </a:lnTo>
                  <a:cubicBezTo>
                    <a:pt x="0" y="1739"/>
                    <a:pt x="167" y="1906"/>
                    <a:pt x="369" y="1906"/>
                  </a:cubicBezTo>
                  <a:lnTo>
                    <a:pt x="1286" y="1906"/>
                  </a:lnTo>
                  <a:cubicBezTo>
                    <a:pt x="1476" y="1906"/>
                    <a:pt x="1643" y="1739"/>
                    <a:pt x="1643" y="1548"/>
                  </a:cubicBezTo>
                  <a:lnTo>
                    <a:pt x="1643" y="1537"/>
                  </a:lnTo>
                  <a:cubicBezTo>
                    <a:pt x="1643" y="1251"/>
                    <a:pt x="1476" y="1013"/>
                    <a:pt x="1262" y="894"/>
                  </a:cubicBezTo>
                  <a:cubicBezTo>
                    <a:pt x="1334" y="798"/>
                    <a:pt x="1381" y="679"/>
                    <a:pt x="1381" y="548"/>
                  </a:cubicBezTo>
                  <a:cubicBezTo>
                    <a:pt x="1381" y="251"/>
                    <a:pt x="1143" y="1"/>
                    <a:pt x="82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85" name="Google Shape;13185;p84"/>
            <p:cNvSpPr/>
            <p:nvPr/>
          </p:nvSpPr>
          <p:spPr>
            <a:xfrm>
              <a:off x="6712166" y="2975286"/>
              <a:ext cx="73941" cy="9485"/>
            </a:xfrm>
            <a:custGeom>
              <a:avLst/>
              <a:gdLst/>
              <a:ahLst/>
              <a:cxnLst/>
              <a:rect l="l" t="t" r="r" b="b"/>
              <a:pathLst>
                <a:path w="2323" h="298" extrusionOk="0">
                  <a:moveTo>
                    <a:pt x="155" y="0"/>
                  </a:moveTo>
                  <a:cubicBezTo>
                    <a:pt x="72" y="0"/>
                    <a:pt x="0" y="60"/>
                    <a:pt x="0" y="155"/>
                  </a:cubicBezTo>
                  <a:cubicBezTo>
                    <a:pt x="0" y="238"/>
                    <a:pt x="60" y="298"/>
                    <a:pt x="155" y="298"/>
                  </a:cubicBezTo>
                  <a:lnTo>
                    <a:pt x="2179" y="298"/>
                  </a:lnTo>
                  <a:cubicBezTo>
                    <a:pt x="2251" y="298"/>
                    <a:pt x="2322" y="238"/>
                    <a:pt x="2322" y="155"/>
                  </a:cubicBezTo>
                  <a:cubicBezTo>
                    <a:pt x="2322" y="60"/>
                    <a:pt x="2263" y="0"/>
                    <a:pt x="2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86" name="Google Shape;13186;p84"/>
            <p:cNvSpPr/>
            <p:nvPr/>
          </p:nvSpPr>
          <p:spPr>
            <a:xfrm>
              <a:off x="6712166" y="2993461"/>
              <a:ext cx="73941" cy="9517"/>
            </a:xfrm>
            <a:custGeom>
              <a:avLst/>
              <a:gdLst/>
              <a:ahLst/>
              <a:cxnLst/>
              <a:rect l="l" t="t" r="r" b="b"/>
              <a:pathLst>
                <a:path w="2323" h="299" extrusionOk="0">
                  <a:moveTo>
                    <a:pt x="155" y="1"/>
                  </a:moveTo>
                  <a:cubicBezTo>
                    <a:pt x="72" y="1"/>
                    <a:pt x="0" y="60"/>
                    <a:pt x="0" y="143"/>
                  </a:cubicBezTo>
                  <a:cubicBezTo>
                    <a:pt x="0" y="239"/>
                    <a:pt x="60" y="298"/>
                    <a:pt x="155" y="298"/>
                  </a:cubicBezTo>
                  <a:lnTo>
                    <a:pt x="2179" y="298"/>
                  </a:lnTo>
                  <a:cubicBezTo>
                    <a:pt x="2251" y="298"/>
                    <a:pt x="2322" y="239"/>
                    <a:pt x="2322" y="143"/>
                  </a:cubicBezTo>
                  <a:cubicBezTo>
                    <a:pt x="2322" y="60"/>
                    <a:pt x="2263" y="1"/>
                    <a:pt x="2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87" name="Google Shape;13187;p84"/>
            <p:cNvSpPr/>
            <p:nvPr/>
          </p:nvSpPr>
          <p:spPr>
            <a:xfrm>
              <a:off x="6712166" y="3012050"/>
              <a:ext cx="73941" cy="9485"/>
            </a:xfrm>
            <a:custGeom>
              <a:avLst/>
              <a:gdLst/>
              <a:ahLst/>
              <a:cxnLst/>
              <a:rect l="l" t="t" r="r" b="b"/>
              <a:pathLst>
                <a:path w="2323" h="298" extrusionOk="0">
                  <a:moveTo>
                    <a:pt x="155" y="0"/>
                  </a:moveTo>
                  <a:cubicBezTo>
                    <a:pt x="72" y="0"/>
                    <a:pt x="0" y="60"/>
                    <a:pt x="0" y="143"/>
                  </a:cubicBezTo>
                  <a:cubicBezTo>
                    <a:pt x="0" y="238"/>
                    <a:pt x="60" y="298"/>
                    <a:pt x="155" y="298"/>
                  </a:cubicBezTo>
                  <a:lnTo>
                    <a:pt x="2179" y="298"/>
                  </a:lnTo>
                  <a:cubicBezTo>
                    <a:pt x="2263" y="274"/>
                    <a:pt x="2322" y="214"/>
                    <a:pt x="2322" y="143"/>
                  </a:cubicBezTo>
                  <a:cubicBezTo>
                    <a:pt x="2322" y="71"/>
                    <a:pt x="2263" y="0"/>
                    <a:pt x="2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88" name="Google Shape;13188;p84"/>
            <p:cNvSpPr/>
            <p:nvPr/>
          </p:nvSpPr>
          <p:spPr>
            <a:xfrm>
              <a:off x="6662511" y="3103752"/>
              <a:ext cx="73941" cy="27310"/>
            </a:xfrm>
            <a:custGeom>
              <a:avLst/>
              <a:gdLst/>
              <a:ahLst/>
              <a:cxnLst/>
              <a:rect l="l" t="t" r="r" b="b"/>
              <a:pathLst>
                <a:path w="2323" h="858" extrusionOk="0">
                  <a:moveTo>
                    <a:pt x="2037" y="298"/>
                  </a:moveTo>
                  <a:lnTo>
                    <a:pt x="2037" y="584"/>
                  </a:lnTo>
                  <a:lnTo>
                    <a:pt x="298" y="584"/>
                  </a:lnTo>
                  <a:lnTo>
                    <a:pt x="298" y="298"/>
                  </a:lnTo>
                  <a:close/>
                  <a:moveTo>
                    <a:pt x="144" y="0"/>
                  </a:moveTo>
                  <a:cubicBezTo>
                    <a:pt x="72" y="0"/>
                    <a:pt x="1" y="60"/>
                    <a:pt x="1" y="155"/>
                  </a:cubicBezTo>
                  <a:lnTo>
                    <a:pt x="1" y="715"/>
                  </a:lnTo>
                  <a:cubicBezTo>
                    <a:pt x="1" y="786"/>
                    <a:pt x="60" y="858"/>
                    <a:pt x="144" y="858"/>
                  </a:cubicBezTo>
                  <a:lnTo>
                    <a:pt x="2168" y="858"/>
                  </a:lnTo>
                  <a:cubicBezTo>
                    <a:pt x="2251" y="858"/>
                    <a:pt x="2322" y="798"/>
                    <a:pt x="2322" y="715"/>
                  </a:cubicBezTo>
                  <a:lnTo>
                    <a:pt x="2322" y="155"/>
                  </a:lnTo>
                  <a:cubicBezTo>
                    <a:pt x="2322" y="72"/>
                    <a:pt x="2263" y="0"/>
                    <a:pt x="2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89" name="Google Shape;13189;p84"/>
            <p:cNvSpPr/>
            <p:nvPr/>
          </p:nvSpPr>
          <p:spPr>
            <a:xfrm>
              <a:off x="6662893" y="3140134"/>
              <a:ext cx="73941" cy="9485"/>
            </a:xfrm>
            <a:custGeom>
              <a:avLst/>
              <a:gdLst/>
              <a:ahLst/>
              <a:cxnLst/>
              <a:rect l="l" t="t" r="r" b="b"/>
              <a:pathLst>
                <a:path w="2323" h="298" extrusionOk="0">
                  <a:moveTo>
                    <a:pt x="155" y="0"/>
                  </a:moveTo>
                  <a:cubicBezTo>
                    <a:pt x="72" y="0"/>
                    <a:pt x="1" y="60"/>
                    <a:pt x="1" y="155"/>
                  </a:cubicBezTo>
                  <a:cubicBezTo>
                    <a:pt x="1" y="238"/>
                    <a:pt x="60" y="298"/>
                    <a:pt x="155" y="298"/>
                  </a:cubicBezTo>
                  <a:lnTo>
                    <a:pt x="2180" y="298"/>
                  </a:lnTo>
                  <a:cubicBezTo>
                    <a:pt x="2251" y="298"/>
                    <a:pt x="2322" y="238"/>
                    <a:pt x="2322" y="155"/>
                  </a:cubicBezTo>
                  <a:cubicBezTo>
                    <a:pt x="2322" y="60"/>
                    <a:pt x="2251" y="0"/>
                    <a:pt x="218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190" name="Google Shape;13190;p84"/>
          <p:cNvGrpSpPr/>
          <p:nvPr/>
        </p:nvGrpSpPr>
        <p:grpSpPr>
          <a:xfrm>
            <a:off x="10000072" y="3912980"/>
            <a:ext cx="467435" cy="373939"/>
            <a:chOff x="7500054" y="2934735"/>
            <a:chExt cx="350576" cy="280454"/>
          </a:xfrm>
          <a:solidFill>
            <a:srgbClr val="D2DE00"/>
          </a:solidFill>
        </p:grpSpPr>
        <p:sp>
          <p:nvSpPr>
            <p:cNvPr id="13191" name="Google Shape;13191;p84"/>
            <p:cNvSpPr/>
            <p:nvPr/>
          </p:nvSpPr>
          <p:spPr>
            <a:xfrm>
              <a:off x="7571671" y="2959371"/>
              <a:ext cx="191426" cy="10249"/>
            </a:xfrm>
            <a:custGeom>
              <a:avLst/>
              <a:gdLst/>
              <a:ahLst/>
              <a:cxnLst/>
              <a:rect l="l" t="t" r="r" b="b"/>
              <a:pathLst>
                <a:path w="6014" h="322" extrusionOk="0">
                  <a:moveTo>
                    <a:pt x="156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5847" y="322"/>
                  </a:lnTo>
                  <a:cubicBezTo>
                    <a:pt x="5930" y="322"/>
                    <a:pt x="6014" y="250"/>
                    <a:pt x="6014" y="167"/>
                  </a:cubicBezTo>
                  <a:cubicBezTo>
                    <a:pt x="6014" y="71"/>
                    <a:pt x="5930" y="0"/>
                    <a:pt x="584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92" name="Google Shape;13192;p84"/>
            <p:cNvSpPr/>
            <p:nvPr/>
          </p:nvSpPr>
          <p:spPr>
            <a:xfrm>
              <a:off x="7500054" y="2934735"/>
              <a:ext cx="350576" cy="280454"/>
            </a:xfrm>
            <a:custGeom>
              <a:avLst/>
              <a:gdLst/>
              <a:ahLst/>
              <a:cxnLst/>
              <a:rect l="l" t="t" r="r" b="b"/>
              <a:pathLst>
                <a:path w="11014" h="8811" extrusionOk="0">
                  <a:moveTo>
                    <a:pt x="1501" y="310"/>
                  </a:moveTo>
                  <a:lnTo>
                    <a:pt x="1501" y="1560"/>
                  </a:lnTo>
                  <a:lnTo>
                    <a:pt x="310" y="1560"/>
                  </a:lnTo>
                  <a:lnTo>
                    <a:pt x="310" y="417"/>
                  </a:lnTo>
                  <a:cubicBezTo>
                    <a:pt x="310" y="357"/>
                    <a:pt x="358" y="310"/>
                    <a:pt x="417" y="310"/>
                  </a:cubicBezTo>
                  <a:close/>
                  <a:moveTo>
                    <a:pt x="8990" y="310"/>
                  </a:moveTo>
                  <a:cubicBezTo>
                    <a:pt x="9049" y="310"/>
                    <a:pt x="9097" y="357"/>
                    <a:pt x="9097" y="417"/>
                  </a:cubicBezTo>
                  <a:lnTo>
                    <a:pt x="9097" y="1560"/>
                  </a:lnTo>
                  <a:lnTo>
                    <a:pt x="1834" y="1560"/>
                  </a:lnTo>
                  <a:lnTo>
                    <a:pt x="1834" y="310"/>
                  </a:lnTo>
                  <a:close/>
                  <a:moveTo>
                    <a:pt x="10419" y="3453"/>
                  </a:moveTo>
                  <a:cubicBezTo>
                    <a:pt x="10561" y="3453"/>
                    <a:pt x="10704" y="3572"/>
                    <a:pt x="10704" y="3739"/>
                  </a:cubicBezTo>
                  <a:cubicBezTo>
                    <a:pt x="10704" y="3893"/>
                    <a:pt x="10561" y="4013"/>
                    <a:pt x="10419" y="4013"/>
                  </a:cubicBezTo>
                  <a:cubicBezTo>
                    <a:pt x="10264" y="4013"/>
                    <a:pt x="10133" y="3893"/>
                    <a:pt x="10133" y="3739"/>
                  </a:cubicBezTo>
                  <a:cubicBezTo>
                    <a:pt x="10133" y="3572"/>
                    <a:pt x="10252" y="3453"/>
                    <a:pt x="10419" y="3453"/>
                  </a:cubicBezTo>
                  <a:close/>
                  <a:moveTo>
                    <a:pt x="6537" y="4786"/>
                  </a:moveTo>
                  <a:cubicBezTo>
                    <a:pt x="6680" y="4786"/>
                    <a:pt x="6811" y="4906"/>
                    <a:pt x="6811" y="5072"/>
                  </a:cubicBezTo>
                  <a:cubicBezTo>
                    <a:pt x="6811" y="5239"/>
                    <a:pt x="6680" y="5358"/>
                    <a:pt x="6537" y="5358"/>
                  </a:cubicBezTo>
                  <a:cubicBezTo>
                    <a:pt x="6382" y="5358"/>
                    <a:pt x="6251" y="5239"/>
                    <a:pt x="6251" y="5072"/>
                  </a:cubicBezTo>
                  <a:cubicBezTo>
                    <a:pt x="6251" y="4906"/>
                    <a:pt x="6370" y="4786"/>
                    <a:pt x="6537" y="4786"/>
                  </a:cubicBezTo>
                  <a:close/>
                  <a:moveTo>
                    <a:pt x="8240" y="6156"/>
                  </a:moveTo>
                  <a:cubicBezTo>
                    <a:pt x="8394" y="6156"/>
                    <a:pt x="8525" y="6275"/>
                    <a:pt x="8525" y="6441"/>
                  </a:cubicBezTo>
                  <a:cubicBezTo>
                    <a:pt x="8525" y="6608"/>
                    <a:pt x="8394" y="6727"/>
                    <a:pt x="8240" y="6727"/>
                  </a:cubicBezTo>
                  <a:cubicBezTo>
                    <a:pt x="8097" y="6727"/>
                    <a:pt x="7966" y="6608"/>
                    <a:pt x="7966" y="6441"/>
                  </a:cubicBezTo>
                  <a:cubicBezTo>
                    <a:pt x="7966" y="6299"/>
                    <a:pt x="8073" y="6156"/>
                    <a:pt x="8240" y="6156"/>
                  </a:cubicBezTo>
                  <a:close/>
                  <a:moveTo>
                    <a:pt x="4811" y="6382"/>
                  </a:moveTo>
                  <a:cubicBezTo>
                    <a:pt x="4954" y="6382"/>
                    <a:pt x="5085" y="6501"/>
                    <a:pt x="5085" y="6668"/>
                  </a:cubicBezTo>
                  <a:cubicBezTo>
                    <a:pt x="5085" y="6834"/>
                    <a:pt x="4954" y="6953"/>
                    <a:pt x="4811" y="6953"/>
                  </a:cubicBezTo>
                  <a:cubicBezTo>
                    <a:pt x="4656" y="6953"/>
                    <a:pt x="4525" y="6834"/>
                    <a:pt x="4525" y="6668"/>
                  </a:cubicBezTo>
                  <a:cubicBezTo>
                    <a:pt x="4525" y="6501"/>
                    <a:pt x="4644" y="6382"/>
                    <a:pt x="4811" y="6382"/>
                  </a:cubicBezTo>
                  <a:close/>
                  <a:moveTo>
                    <a:pt x="417" y="0"/>
                  </a:moveTo>
                  <a:cubicBezTo>
                    <a:pt x="179" y="0"/>
                    <a:pt x="1" y="143"/>
                    <a:pt x="1" y="417"/>
                  </a:cubicBezTo>
                  <a:lnTo>
                    <a:pt x="1" y="8382"/>
                  </a:lnTo>
                  <a:cubicBezTo>
                    <a:pt x="1" y="8620"/>
                    <a:pt x="191" y="8787"/>
                    <a:pt x="417" y="8787"/>
                  </a:cubicBezTo>
                  <a:lnTo>
                    <a:pt x="4513" y="8787"/>
                  </a:lnTo>
                  <a:cubicBezTo>
                    <a:pt x="4596" y="8787"/>
                    <a:pt x="4668" y="8715"/>
                    <a:pt x="4668" y="8632"/>
                  </a:cubicBezTo>
                  <a:cubicBezTo>
                    <a:pt x="4668" y="8537"/>
                    <a:pt x="4596" y="8465"/>
                    <a:pt x="4513" y="8465"/>
                  </a:cubicBezTo>
                  <a:lnTo>
                    <a:pt x="417" y="8465"/>
                  </a:lnTo>
                  <a:cubicBezTo>
                    <a:pt x="358" y="8465"/>
                    <a:pt x="310" y="8418"/>
                    <a:pt x="310" y="8358"/>
                  </a:cubicBezTo>
                  <a:lnTo>
                    <a:pt x="310" y="1869"/>
                  </a:lnTo>
                  <a:lnTo>
                    <a:pt x="9073" y="1869"/>
                  </a:lnTo>
                  <a:lnTo>
                    <a:pt x="9073" y="5144"/>
                  </a:lnTo>
                  <a:lnTo>
                    <a:pt x="8502" y="5894"/>
                  </a:lnTo>
                  <a:cubicBezTo>
                    <a:pt x="8418" y="5846"/>
                    <a:pt x="8335" y="5834"/>
                    <a:pt x="8240" y="5834"/>
                  </a:cubicBezTo>
                  <a:cubicBezTo>
                    <a:pt x="8109" y="5834"/>
                    <a:pt x="7978" y="5870"/>
                    <a:pt x="7871" y="5965"/>
                  </a:cubicBezTo>
                  <a:lnTo>
                    <a:pt x="7073" y="5322"/>
                  </a:lnTo>
                  <a:cubicBezTo>
                    <a:pt x="7109" y="5251"/>
                    <a:pt x="7132" y="5156"/>
                    <a:pt x="7132" y="5060"/>
                  </a:cubicBezTo>
                  <a:cubicBezTo>
                    <a:pt x="7132" y="4727"/>
                    <a:pt x="6859" y="4441"/>
                    <a:pt x="6513" y="4441"/>
                  </a:cubicBezTo>
                  <a:cubicBezTo>
                    <a:pt x="6192" y="4441"/>
                    <a:pt x="5906" y="4715"/>
                    <a:pt x="5906" y="5060"/>
                  </a:cubicBezTo>
                  <a:cubicBezTo>
                    <a:pt x="5906" y="5167"/>
                    <a:pt x="5942" y="5263"/>
                    <a:pt x="5978" y="5358"/>
                  </a:cubicBezTo>
                  <a:lnTo>
                    <a:pt x="5108" y="6144"/>
                  </a:lnTo>
                  <a:cubicBezTo>
                    <a:pt x="5013" y="6084"/>
                    <a:pt x="4906" y="6049"/>
                    <a:pt x="4787" y="6049"/>
                  </a:cubicBezTo>
                  <a:cubicBezTo>
                    <a:pt x="4465" y="6049"/>
                    <a:pt x="4180" y="6322"/>
                    <a:pt x="4180" y="6668"/>
                  </a:cubicBezTo>
                  <a:cubicBezTo>
                    <a:pt x="4180" y="6989"/>
                    <a:pt x="4454" y="7275"/>
                    <a:pt x="4787" y="7275"/>
                  </a:cubicBezTo>
                  <a:cubicBezTo>
                    <a:pt x="5132" y="7275"/>
                    <a:pt x="5406" y="7001"/>
                    <a:pt x="5406" y="6668"/>
                  </a:cubicBezTo>
                  <a:cubicBezTo>
                    <a:pt x="5406" y="6560"/>
                    <a:pt x="5370" y="6465"/>
                    <a:pt x="5323" y="6382"/>
                  </a:cubicBezTo>
                  <a:lnTo>
                    <a:pt x="6204" y="5572"/>
                  </a:lnTo>
                  <a:cubicBezTo>
                    <a:pt x="6299" y="5620"/>
                    <a:pt x="6394" y="5656"/>
                    <a:pt x="6501" y="5656"/>
                  </a:cubicBezTo>
                  <a:cubicBezTo>
                    <a:pt x="6620" y="5656"/>
                    <a:pt x="6740" y="5620"/>
                    <a:pt x="6835" y="5548"/>
                  </a:cubicBezTo>
                  <a:lnTo>
                    <a:pt x="7644" y="6203"/>
                  </a:lnTo>
                  <a:cubicBezTo>
                    <a:pt x="7621" y="6263"/>
                    <a:pt x="7609" y="6334"/>
                    <a:pt x="7609" y="6406"/>
                  </a:cubicBezTo>
                  <a:cubicBezTo>
                    <a:pt x="7609" y="6739"/>
                    <a:pt x="7871" y="7025"/>
                    <a:pt x="8216" y="7025"/>
                  </a:cubicBezTo>
                  <a:cubicBezTo>
                    <a:pt x="8561" y="7025"/>
                    <a:pt x="8823" y="6751"/>
                    <a:pt x="8823" y="6406"/>
                  </a:cubicBezTo>
                  <a:cubicBezTo>
                    <a:pt x="8823" y="6287"/>
                    <a:pt x="8799" y="6168"/>
                    <a:pt x="8716" y="6084"/>
                  </a:cubicBezTo>
                  <a:lnTo>
                    <a:pt x="9061" y="5656"/>
                  </a:lnTo>
                  <a:lnTo>
                    <a:pt x="9061" y="8382"/>
                  </a:lnTo>
                  <a:cubicBezTo>
                    <a:pt x="9061" y="8442"/>
                    <a:pt x="9014" y="8477"/>
                    <a:pt x="8954" y="8477"/>
                  </a:cubicBezTo>
                  <a:lnTo>
                    <a:pt x="5227" y="8477"/>
                  </a:lnTo>
                  <a:cubicBezTo>
                    <a:pt x="5132" y="8477"/>
                    <a:pt x="5061" y="8561"/>
                    <a:pt x="5061" y="8644"/>
                  </a:cubicBezTo>
                  <a:cubicBezTo>
                    <a:pt x="5061" y="8739"/>
                    <a:pt x="5132" y="8811"/>
                    <a:pt x="5227" y="8811"/>
                  </a:cubicBezTo>
                  <a:lnTo>
                    <a:pt x="8954" y="8811"/>
                  </a:lnTo>
                  <a:cubicBezTo>
                    <a:pt x="9192" y="8811"/>
                    <a:pt x="9371" y="8620"/>
                    <a:pt x="9371" y="8394"/>
                  </a:cubicBezTo>
                  <a:lnTo>
                    <a:pt x="9371" y="5287"/>
                  </a:lnTo>
                  <a:lnTo>
                    <a:pt x="10145" y="4298"/>
                  </a:lnTo>
                  <a:cubicBezTo>
                    <a:pt x="10228" y="4334"/>
                    <a:pt x="10299" y="4346"/>
                    <a:pt x="10383" y="4346"/>
                  </a:cubicBezTo>
                  <a:cubicBezTo>
                    <a:pt x="10716" y="4346"/>
                    <a:pt x="10990" y="4072"/>
                    <a:pt x="10990" y="3739"/>
                  </a:cubicBezTo>
                  <a:cubicBezTo>
                    <a:pt x="11014" y="3405"/>
                    <a:pt x="10740" y="3131"/>
                    <a:pt x="10419" y="3131"/>
                  </a:cubicBezTo>
                  <a:cubicBezTo>
                    <a:pt x="10085" y="3131"/>
                    <a:pt x="9811" y="3405"/>
                    <a:pt x="9811" y="3751"/>
                  </a:cubicBezTo>
                  <a:cubicBezTo>
                    <a:pt x="9811" y="3882"/>
                    <a:pt x="9847" y="4001"/>
                    <a:pt x="9930" y="4108"/>
                  </a:cubicBezTo>
                  <a:lnTo>
                    <a:pt x="9407" y="4763"/>
                  </a:lnTo>
                  <a:lnTo>
                    <a:pt x="9407" y="381"/>
                  </a:lnTo>
                  <a:cubicBezTo>
                    <a:pt x="9407" y="191"/>
                    <a:pt x="9276" y="0"/>
                    <a:pt x="899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93" name="Google Shape;13193;p84"/>
            <p:cNvSpPr/>
            <p:nvPr/>
          </p:nvSpPr>
          <p:spPr>
            <a:xfrm>
              <a:off x="7539459" y="3074564"/>
              <a:ext cx="82663" cy="10249"/>
            </a:xfrm>
            <a:custGeom>
              <a:avLst/>
              <a:gdLst/>
              <a:ahLst/>
              <a:cxnLst/>
              <a:rect l="l" t="t" r="r" b="b"/>
              <a:pathLst>
                <a:path w="2597" h="322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1"/>
                    <a:pt x="2596" y="155"/>
                  </a:cubicBezTo>
                  <a:cubicBezTo>
                    <a:pt x="2596" y="72"/>
                    <a:pt x="2525" y="1"/>
                    <a:pt x="244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94" name="Google Shape;13194;p84"/>
            <p:cNvSpPr/>
            <p:nvPr/>
          </p:nvSpPr>
          <p:spPr>
            <a:xfrm>
              <a:off x="7539459" y="3099582"/>
              <a:ext cx="82663" cy="10249"/>
            </a:xfrm>
            <a:custGeom>
              <a:avLst/>
              <a:gdLst/>
              <a:ahLst/>
              <a:cxnLst/>
              <a:rect l="l" t="t" r="r" b="b"/>
              <a:pathLst>
                <a:path w="2597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0"/>
                    <a:pt x="2596" y="167"/>
                  </a:cubicBezTo>
                  <a:cubicBezTo>
                    <a:pt x="2596" y="72"/>
                    <a:pt x="2525" y="0"/>
                    <a:pt x="244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95" name="Google Shape;13195;p84"/>
            <p:cNvSpPr/>
            <p:nvPr/>
          </p:nvSpPr>
          <p:spPr>
            <a:xfrm>
              <a:off x="7539459" y="3124601"/>
              <a:ext cx="82663" cy="10631"/>
            </a:xfrm>
            <a:custGeom>
              <a:avLst/>
              <a:gdLst/>
              <a:ahLst/>
              <a:cxnLst/>
              <a:rect l="l" t="t" r="r" b="b"/>
              <a:pathLst>
                <a:path w="2597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56" y="334"/>
                  </a:cubicBezTo>
                  <a:lnTo>
                    <a:pt x="2442" y="334"/>
                  </a:lnTo>
                  <a:cubicBezTo>
                    <a:pt x="2525" y="334"/>
                    <a:pt x="2596" y="250"/>
                    <a:pt x="2596" y="167"/>
                  </a:cubicBezTo>
                  <a:cubicBezTo>
                    <a:pt x="2596" y="72"/>
                    <a:pt x="2525" y="0"/>
                    <a:pt x="244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96" name="Google Shape;13196;p84"/>
            <p:cNvSpPr/>
            <p:nvPr/>
          </p:nvSpPr>
          <p:spPr>
            <a:xfrm>
              <a:off x="7539459" y="3149587"/>
              <a:ext cx="82663" cy="10663"/>
            </a:xfrm>
            <a:custGeom>
              <a:avLst/>
              <a:gdLst/>
              <a:ahLst/>
              <a:cxnLst/>
              <a:rect l="l" t="t" r="r" b="b"/>
              <a:pathLst>
                <a:path w="2597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2442" y="334"/>
                  </a:lnTo>
                  <a:cubicBezTo>
                    <a:pt x="2525" y="334"/>
                    <a:pt x="2596" y="263"/>
                    <a:pt x="2596" y="168"/>
                  </a:cubicBezTo>
                  <a:cubicBezTo>
                    <a:pt x="2596" y="84"/>
                    <a:pt x="2525" y="1"/>
                    <a:pt x="244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97" name="Google Shape;13197;p84"/>
            <p:cNvSpPr/>
            <p:nvPr/>
          </p:nvSpPr>
          <p:spPr>
            <a:xfrm>
              <a:off x="7539459" y="3174988"/>
              <a:ext cx="82663" cy="10281"/>
            </a:xfrm>
            <a:custGeom>
              <a:avLst/>
              <a:gdLst/>
              <a:ahLst/>
              <a:cxnLst/>
              <a:rect l="l" t="t" r="r" b="b"/>
              <a:pathLst>
                <a:path w="2597" h="323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1"/>
                    <a:pt x="2596" y="155"/>
                  </a:cubicBezTo>
                  <a:cubicBezTo>
                    <a:pt x="2596" y="72"/>
                    <a:pt x="2525" y="1"/>
                    <a:pt x="244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98" name="Google Shape;13198;p84"/>
            <p:cNvSpPr/>
            <p:nvPr/>
          </p:nvSpPr>
          <p:spPr>
            <a:xfrm>
              <a:off x="7539459" y="3011286"/>
              <a:ext cx="220614" cy="47395"/>
            </a:xfrm>
            <a:custGeom>
              <a:avLst/>
              <a:gdLst/>
              <a:ahLst/>
              <a:cxnLst/>
              <a:rect l="l" t="t" r="r" b="b"/>
              <a:pathLst>
                <a:path w="6931" h="1489" extrusionOk="0">
                  <a:moveTo>
                    <a:pt x="418" y="0"/>
                  </a:moveTo>
                  <a:cubicBezTo>
                    <a:pt x="179" y="0"/>
                    <a:pt x="1" y="191"/>
                    <a:pt x="1" y="417"/>
                  </a:cubicBezTo>
                  <a:lnTo>
                    <a:pt x="1" y="1072"/>
                  </a:lnTo>
                  <a:cubicBezTo>
                    <a:pt x="1" y="1310"/>
                    <a:pt x="191" y="1488"/>
                    <a:pt x="418" y="1488"/>
                  </a:cubicBezTo>
                  <a:lnTo>
                    <a:pt x="3251" y="1488"/>
                  </a:lnTo>
                  <a:cubicBezTo>
                    <a:pt x="3346" y="1488"/>
                    <a:pt x="3418" y="1417"/>
                    <a:pt x="3418" y="1322"/>
                  </a:cubicBezTo>
                  <a:cubicBezTo>
                    <a:pt x="3418" y="1238"/>
                    <a:pt x="3346" y="1167"/>
                    <a:pt x="3251" y="1167"/>
                  </a:cubicBezTo>
                  <a:lnTo>
                    <a:pt x="418" y="1167"/>
                  </a:lnTo>
                  <a:cubicBezTo>
                    <a:pt x="358" y="1167"/>
                    <a:pt x="310" y="1119"/>
                    <a:pt x="310" y="1060"/>
                  </a:cubicBezTo>
                  <a:lnTo>
                    <a:pt x="310" y="405"/>
                  </a:lnTo>
                  <a:cubicBezTo>
                    <a:pt x="310" y="345"/>
                    <a:pt x="358" y="298"/>
                    <a:pt x="418" y="298"/>
                  </a:cubicBezTo>
                  <a:lnTo>
                    <a:pt x="6502" y="298"/>
                  </a:lnTo>
                  <a:cubicBezTo>
                    <a:pt x="6561" y="298"/>
                    <a:pt x="6609" y="345"/>
                    <a:pt x="6609" y="405"/>
                  </a:cubicBezTo>
                  <a:lnTo>
                    <a:pt x="6609" y="1060"/>
                  </a:lnTo>
                  <a:cubicBezTo>
                    <a:pt x="6609" y="1119"/>
                    <a:pt x="6561" y="1167"/>
                    <a:pt x="6502" y="1167"/>
                  </a:cubicBezTo>
                  <a:lnTo>
                    <a:pt x="4013" y="1167"/>
                  </a:lnTo>
                  <a:cubicBezTo>
                    <a:pt x="3930" y="1167"/>
                    <a:pt x="3847" y="1238"/>
                    <a:pt x="3847" y="1322"/>
                  </a:cubicBezTo>
                  <a:cubicBezTo>
                    <a:pt x="3847" y="1417"/>
                    <a:pt x="3930" y="1488"/>
                    <a:pt x="4013" y="1488"/>
                  </a:cubicBezTo>
                  <a:lnTo>
                    <a:pt x="6502" y="1488"/>
                  </a:lnTo>
                  <a:cubicBezTo>
                    <a:pt x="6740" y="1488"/>
                    <a:pt x="6918" y="1298"/>
                    <a:pt x="6918" y="1072"/>
                  </a:cubicBezTo>
                  <a:lnTo>
                    <a:pt x="6918" y="417"/>
                  </a:lnTo>
                  <a:cubicBezTo>
                    <a:pt x="6930" y="203"/>
                    <a:pt x="6740" y="0"/>
                    <a:pt x="650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199" name="Google Shape;13199;p84"/>
          <p:cNvGrpSpPr/>
          <p:nvPr/>
        </p:nvGrpSpPr>
        <p:grpSpPr>
          <a:xfrm>
            <a:off x="9365907" y="3832883"/>
            <a:ext cx="442683" cy="473939"/>
            <a:chOff x="7055134" y="2919170"/>
            <a:chExt cx="290321" cy="310820"/>
          </a:xfrm>
          <a:solidFill>
            <a:srgbClr val="D2DE00"/>
          </a:solidFill>
        </p:grpSpPr>
        <p:sp>
          <p:nvSpPr>
            <p:cNvPr id="13200" name="Google Shape;13200;p84"/>
            <p:cNvSpPr/>
            <p:nvPr/>
          </p:nvSpPr>
          <p:spPr>
            <a:xfrm>
              <a:off x="7102497" y="2970989"/>
              <a:ext cx="191044" cy="259001"/>
            </a:xfrm>
            <a:custGeom>
              <a:avLst/>
              <a:gdLst/>
              <a:ahLst/>
              <a:cxnLst/>
              <a:rect l="l" t="t" r="r" b="b"/>
              <a:pathLst>
                <a:path w="6002" h="8137" extrusionOk="0">
                  <a:moveTo>
                    <a:pt x="3097" y="314"/>
                  </a:moveTo>
                  <a:cubicBezTo>
                    <a:pt x="3739" y="314"/>
                    <a:pt x="4347" y="552"/>
                    <a:pt x="4835" y="980"/>
                  </a:cubicBezTo>
                  <a:cubicBezTo>
                    <a:pt x="5394" y="1481"/>
                    <a:pt x="5716" y="2195"/>
                    <a:pt x="5716" y="2933"/>
                  </a:cubicBezTo>
                  <a:cubicBezTo>
                    <a:pt x="5704" y="3445"/>
                    <a:pt x="5549" y="3933"/>
                    <a:pt x="5287" y="4350"/>
                  </a:cubicBezTo>
                  <a:cubicBezTo>
                    <a:pt x="5013" y="4767"/>
                    <a:pt x="4644" y="5100"/>
                    <a:pt x="4204" y="5302"/>
                  </a:cubicBezTo>
                  <a:cubicBezTo>
                    <a:pt x="3930" y="5433"/>
                    <a:pt x="3751" y="5719"/>
                    <a:pt x="3751" y="6029"/>
                  </a:cubicBezTo>
                  <a:lnTo>
                    <a:pt x="3751" y="6207"/>
                  </a:lnTo>
                  <a:lnTo>
                    <a:pt x="2430" y="6207"/>
                  </a:lnTo>
                  <a:lnTo>
                    <a:pt x="2430" y="6029"/>
                  </a:lnTo>
                  <a:cubicBezTo>
                    <a:pt x="2430" y="5719"/>
                    <a:pt x="2251" y="5433"/>
                    <a:pt x="1965" y="5302"/>
                  </a:cubicBezTo>
                  <a:cubicBezTo>
                    <a:pt x="942" y="4814"/>
                    <a:pt x="346" y="3731"/>
                    <a:pt x="489" y="2588"/>
                  </a:cubicBezTo>
                  <a:cubicBezTo>
                    <a:pt x="644" y="1421"/>
                    <a:pt x="1608" y="457"/>
                    <a:pt x="2799" y="326"/>
                  </a:cubicBezTo>
                  <a:cubicBezTo>
                    <a:pt x="2906" y="314"/>
                    <a:pt x="3013" y="314"/>
                    <a:pt x="3097" y="314"/>
                  </a:cubicBezTo>
                  <a:close/>
                  <a:moveTo>
                    <a:pt x="3728" y="6505"/>
                  </a:moveTo>
                  <a:lnTo>
                    <a:pt x="3739" y="7017"/>
                  </a:lnTo>
                  <a:cubicBezTo>
                    <a:pt x="3739" y="7100"/>
                    <a:pt x="3668" y="7195"/>
                    <a:pt x="3561" y="7195"/>
                  </a:cubicBezTo>
                  <a:lnTo>
                    <a:pt x="2573" y="7195"/>
                  </a:lnTo>
                  <a:cubicBezTo>
                    <a:pt x="2489" y="7195"/>
                    <a:pt x="2394" y="7124"/>
                    <a:pt x="2394" y="7017"/>
                  </a:cubicBezTo>
                  <a:lnTo>
                    <a:pt x="2394" y="6505"/>
                  </a:lnTo>
                  <a:close/>
                  <a:moveTo>
                    <a:pt x="3394" y="7469"/>
                  </a:moveTo>
                  <a:lnTo>
                    <a:pt x="3406" y="7648"/>
                  </a:lnTo>
                  <a:cubicBezTo>
                    <a:pt x="3406" y="7743"/>
                    <a:pt x="3335" y="7838"/>
                    <a:pt x="3228" y="7838"/>
                  </a:cubicBezTo>
                  <a:lnTo>
                    <a:pt x="2906" y="7838"/>
                  </a:lnTo>
                  <a:cubicBezTo>
                    <a:pt x="2811" y="7838"/>
                    <a:pt x="2727" y="7755"/>
                    <a:pt x="2727" y="7648"/>
                  </a:cubicBezTo>
                  <a:lnTo>
                    <a:pt x="2727" y="7469"/>
                  </a:lnTo>
                  <a:close/>
                  <a:moveTo>
                    <a:pt x="3056" y="0"/>
                  </a:moveTo>
                  <a:cubicBezTo>
                    <a:pt x="2951" y="0"/>
                    <a:pt x="2845" y="6"/>
                    <a:pt x="2739" y="16"/>
                  </a:cubicBezTo>
                  <a:cubicBezTo>
                    <a:pt x="1418" y="171"/>
                    <a:pt x="322" y="1230"/>
                    <a:pt x="168" y="2552"/>
                  </a:cubicBezTo>
                  <a:cubicBezTo>
                    <a:pt x="1" y="3814"/>
                    <a:pt x="668" y="5040"/>
                    <a:pt x="1811" y="5564"/>
                  </a:cubicBezTo>
                  <a:cubicBezTo>
                    <a:pt x="1977" y="5648"/>
                    <a:pt x="2096" y="5826"/>
                    <a:pt x="2096" y="6017"/>
                  </a:cubicBezTo>
                  <a:lnTo>
                    <a:pt x="2096" y="7005"/>
                  </a:lnTo>
                  <a:cubicBezTo>
                    <a:pt x="2096" y="7207"/>
                    <a:pt x="2239" y="7386"/>
                    <a:pt x="2430" y="7457"/>
                  </a:cubicBezTo>
                  <a:lnTo>
                    <a:pt x="2430" y="7648"/>
                  </a:lnTo>
                  <a:cubicBezTo>
                    <a:pt x="2430" y="7922"/>
                    <a:pt x="2632" y="8136"/>
                    <a:pt x="2906" y="8136"/>
                  </a:cubicBezTo>
                  <a:lnTo>
                    <a:pt x="3228" y="8136"/>
                  </a:lnTo>
                  <a:cubicBezTo>
                    <a:pt x="3501" y="8136"/>
                    <a:pt x="3704" y="7922"/>
                    <a:pt x="3704" y="7648"/>
                  </a:cubicBezTo>
                  <a:lnTo>
                    <a:pt x="3704" y="7457"/>
                  </a:lnTo>
                  <a:cubicBezTo>
                    <a:pt x="3906" y="7398"/>
                    <a:pt x="4037" y="7219"/>
                    <a:pt x="4037" y="7005"/>
                  </a:cubicBezTo>
                  <a:lnTo>
                    <a:pt x="4037" y="6017"/>
                  </a:lnTo>
                  <a:cubicBezTo>
                    <a:pt x="4037" y="5826"/>
                    <a:pt x="4144" y="5648"/>
                    <a:pt x="4323" y="5564"/>
                  </a:cubicBezTo>
                  <a:cubicBezTo>
                    <a:pt x="4811" y="5326"/>
                    <a:pt x="5228" y="4969"/>
                    <a:pt x="5537" y="4517"/>
                  </a:cubicBezTo>
                  <a:cubicBezTo>
                    <a:pt x="5847" y="4040"/>
                    <a:pt x="6002" y="3481"/>
                    <a:pt x="6002" y="2921"/>
                  </a:cubicBezTo>
                  <a:cubicBezTo>
                    <a:pt x="6002" y="2100"/>
                    <a:pt x="5644" y="1302"/>
                    <a:pt x="5037" y="754"/>
                  </a:cubicBezTo>
                  <a:cubicBezTo>
                    <a:pt x="4485" y="254"/>
                    <a:pt x="3788" y="0"/>
                    <a:pt x="305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01" name="Google Shape;13201;p84"/>
            <p:cNvSpPr/>
            <p:nvPr/>
          </p:nvSpPr>
          <p:spPr>
            <a:xfrm>
              <a:off x="7304872" y="3059413"/>
              <a:ext cx="40583" cy="9485"/>
            </a:xfrm>
            <a:custGeom>
              <a:avLst/>
              <a:gdLst/>
              <a:ahLst/>
              <a:cxnLst/>
              <a:rect l="l" t="t" r="r" b="b"/>
              <a:pathLst>
                <a:path w="1275" h="298" extrusionOk="0">
                  <a:moveTo>
                    <a:pt x="144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8"/>
                    <a:pt x="72" y="298"/>
                    <a:pt x="144" y="298"/>
                  </a:cubicBezTo>
                  <a:lnTo>
                    <a:pt x="1132" y="298"/>
                  </a:lnTo>
                  <a:cubicBezTo>
                    <a:pt x="1215" y="298"/>
                    <a:pt x="1275" y="215"/>
                    <a:pt x="1275" y="143"/>
                  </a:cubicBezTo>
                  <a:cubicBezTo>
                    <a:pt x="1275" y="72"/>
                    <a:pt x="1203" y="0"/>
                    <a:pt x="113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02" name="Google Shape;13202;p84"/>
            <p:cNvSpPr/>
            <p:nvPr/>
          </p:nvSpPr>
          <p:spPr>
            <a:xfrm>
              <a:off x="7055134" y="3059413"/>
              <a:ext cx="41347" cy="9485"/>
            </a:xfrm>
            <a:custGeom>
              <a:avLst/>
              <a:gdLst/>
              <a:ahLst/>
              <a:cxnLst/>
              <a:rect l="l" t="t" r="r" b="b"/>
              <a:pathLst>
                <a:path w="1299" h="298" extrusionOk="0">
                  <a:moveTo>
                    <a:pt x="155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8"/>
                    <a:pt x="72" y="298"/>
                    <a:pt x="155" y="298"/>
                  </a:cubicBezTo>
                  <a:lnTo>
                    <a:pt x="1132" y="298"/>
                  </a:lnTo>
                  <a:cubicBezTo>
                    <a:pt x="1215" y="298"/>
                    <a:pt x="1287" y="215"/>
                    <a:pt x="1287" y="143"/>
                  </a:cubicBezTo>
                  <a:cubicBezTo>
                    <a:pt x="1298" y="72"/>
                    <a:pt x="1227" y="0"/>
                    <a:pt x="113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03" name="Google Shape;13203;p84"/>
            <p:cNvSpPr/>
            <p:nvPr/>
          </p:nvSpPr>
          <p:spPr>
            <a:xfrm>
              <a:off x="7195727" y="2919170"/>
              <a:ext cx="9517" cy="40583"/>
            </a:xfrm>
            <a:custGeom>
              <a:avLst/>
              <a:gdLst/>
              <a:ahLst/>
              <a:cxnLst/>
              <a:rect l="l" t="t" r="r" b="b"/>
              <a:pathLst>
                <a:path w="299" h="1275" extrusionOk="0">
                  <a:moveTo>
                    <a:pt x="156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1132"/>
                  </a:lnTo>
                  <a:cubicBezTo>
                    <a:pt x="1" y="1215"/>
                    <a:pt x="84" y="1275"/>
                    <a:pt x="156" y="1275"/>
                  </a:cubicBezTo>
                  <a:cubicBezTo>
                    <a:pt x="227" y="1275"/>
                    <a:pt x="299" y="1204"/>
                    <a:pt x="299" y="1132"/>
                  </a:cubicBezTo>
                  <a:lnTo>
                    <a:pt x="299" y="144"/>
                  </a:lnTo>
                  <a:cubicBezTo>
                    <a:pt x="299" y="72"/>
                    <a:pt x="227" y="1"/>
                    <a:pt x="15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04" name="Google Shape;13204;p84"/>
            <p:cNvSpPr/>
            <p:nvPr/>
          </p:nvSpPr>
          <p:spPr>
            <a:xfrm>
              <a:off x="7185128" y="3007116"/>
              <a:ext cx="30334" cy="92880"/>
            </a:xfrm>
            <a:custGeom>
              <a:avLst/>
              <a:gdLst/>
              <a:ahLst/>
              <a:cxnLst/>
              <a:rect l="l" t="t" r="r" b="b"/>
              <a:pathLst>
                <a:path w="953" h="2918" extrusionOk="0">
                  <a:moveTo>
                    <a:pt x="477" y="310"/>
                  </a:moveTo>
                  <a:cubicBezTo>
                    <a:pt x="512" y="310"/>
                    <a:pt x="560" y="334"/>
                    <a:pt x="596" y="357"/>
                  </a:cubicBezTo>
                  <a:cubicBezTo>
                    <a:pt x="620" y="393"/>
                    <a:pt x="632" y="429"/>
                    <a:pt x="632" y="476"/>
                  </a:cubicBezTo>
                  <a:lnTo>
                    <a:pt x="548" y="2608"/>
                  </a:lnTo>
                  <a:lnTo>
                    <a:pt x="405" y="2620"/>
                  </a:lnTo>
                  <a:cubicBezTo>
                    <a:pt x="405" y="2620"/>
                    <a:pt x="393" y="2620"/>
                    <a:pt x="393" y="2608"/>
                  </a:cubicBezTo>
                  <a:lnTo>
                    <a:pt x="310" y="476"/>
                  </a:lnTo>
                  <a:cubicBezTo>
                    <a:pt x="310" y="429"/>
                    <a:pt x="322" y="393"/>
                    <a:pt x="358" y="357"/>
                  </a:cubicBezTo>
                  <a:cubicBezTo>
                    <a:pt x="381" y="334"/>
                    <a:pt x="429" y="310"/>
                    <a:pt x="477" y="310"/>
                  </a:cubicBezTo>
                  <a:close/>
                  <a:moveTo>
                    <a:pt x="477" y="0"/>
                  </a:moveTo>
                  <a:cubicBezTo>
                    <a:pt x="334" y="0"/>
                    <a:pt x="215" y="48"/>
                    <a:pt x="131" y="155"/>
                  </a:cubicBezTo>
                  <a:cubicBezTo>
                    <a:pt x="36" y="238"/>
                    <a:pt x="0" y="357"/>
                    <a:pt x="0" y="488"/>
                  </a:cubicBezTo>
                  <a:lnTo>
                    <a:pt x="84" y="2620"/>
                  </a:lnTo>
                  <a:cubicBezTo>
                    <a:pt x="84" y="2786"/>
                    <a:pt x="239" y="2917"/>
                    <a:pt x="393" y="2917"/>
                  </a:cubicBezTo>
                  <a:lnTo>
                    <a:pt x="512" y="2917"/>
                  </a:lnTo>
                  <a:cubicBezTo>
                    <a:pt x="679" y="2917"/>
                    <a:pt x="822" y="2786"/>
                    <a:pt x="822" y="2620"/>
                  </a:cubicBezTo>
                  <a:lnTo>
                    <a:pt x="917" y="488"/>
                  </a:lnTo>
                  <a:cubicBezTo>
                    <a:pt x="953" y="369"/>
                    <a:pt x="905" y="238"/>
                    <a:pt x="810" y="155"/>
                  </a:cubicBezTo>
                  <a:cubicBezTo>
                    <a:pt x="727" y="60"/>
                    <a:pt x="608" y="0"/>
                    <a:pt x="4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05" name="Google Shape;13205;p84"/>
            <p:cNvSpPr/>
            <p:nvPr/>
          </p:nvSpPr>
          <p:spPr>
            <a:xfrm>
              <a:off x="7187770" y="3111328"/>
              <a:ext cx="25814" cy="25814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310"/>
                  </a:moveTo>
                  <a:cubicBezTo>
                    <a:pt x="453" y="310"/>
                    <a:pt x="489" y="358"/>
                    <a:pt x="489" y="405"/>
                  </a:cubicBezTo>
                  <a:cubicBezTo>
                    <a:pt x="489" y="453"/>
                    <a:pt x="453" y="489"/>
                    <a:pt x="406" y="489"/>
                  </a:cubicBezTo>
                  <a:cubicBezTo>
                    <a:pt x="358" y="489"/>
                    <a:pt x="310" y="453"/>
                    <a:pt x="310" y="405"/>
                  </a:cubicBezTo>
                  <a:cubicBezTo>
                    <a:pt x="310" y="358"/>
                    <a:pt x="358" y="310"/>
                    <a:pt x="406" y="310"/>
                  </a:cubicBezTo>
                  <a:close/>
                  <a:moveTo>
                    <a:pt x="406" y="0"/>
                  </a:moveTo>
                  <a:cubicBezTo>
                    <a:pt x="179" y="0"/>
                    <a:pt x="1" y="179"/>
                    <a:pt x="1" y="405"/>
                  </a:cubicBezTo>
                  <a:cubicBezTo>
                    <a:pt x="1" y="631"/>
                    <a:pt x="179" y="810"/>
                    <a:pt x="406" y="810"/>
                  </a:cubicBezTo>
                  <a:cubicBezTo>
                    <a:pt x="632" y="810"/>
                    <a:pt x="810" y="631"/>
                    <a:pt x="810" y="405"/>
                  </a:cubicBezTo>
                  <a:cubicBezTo>
                    <a:pt x="787" y="179"/>
                    <a:pt x="608" y="0"/>
                    <a:pt x="40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06" name="Google Shape;13206;p84"/>
            <p:cNvSpPr/>
            <p:nvPr/>
          </p:nvSpPr>
          <p:spPr>
            <a:xfrm>
              <a:off x="7249552" y="2951477"/>
              <a:ext cx="18971" cy="23077"/>
            </a:xfrm>
            <a:custGeom>
              <a:avLst/>
              <a:gdLst/>
              <a:ahLst/>
              <a:cxnLst/>
              <a:rect l="l" t="t" r="r" b="b"/>
              <a:pathLst>
                <a:path w="596" h="725" extrusionOk="0">
                  <a:moveTo>
                    <a:pt x="417" y="0"/>
                  </a:moveTo>
                  <a:cubicBezTo>
                    <a:pt x="362" y="0"/>
                    <a:pt x="307" y="32"/>
                    <a:pt x="274" y="81"/>
                  </a:cubicBezTo>
                  <a:lnTo>
                    <a:pt x="36" y="498"/>
                  </a:lnTo>
                  <a:cubicBezTo>
                    <a:pt x="1" y="570"/>
                    <a:pt x="24" y="665"/>
                    <a:pt x="96" y="700"/>
                  </a:cubicBezTo>
                  <a:cubicBezTo>
                    <a:pt x="132" y="724"/>
                    <a:pt x="143" y="724"/>
                    <a:pt x="179" y="724"/>
                  </a:cubicBezTo>
                  <a:cubicBezTo>
                    <a:pt x="239" y="724"/>
                    <a:pt x="274" y="689"/>
                    <a:pt x="310" y="641"/>
                  </a:cubicBezTo>
                  <a:lnTo>
                    <a:pt x="548" y="224"/>
                  </a:lnTo>
                  <a:cubicBezTo>
                    <a:pt x="596" y="153"/>
                    <a:pt x="560" y="69"/>
                    <a:pt x="489" y="22"/>
                  </a:cubicBezTo>
                  <a:cubicBezTo>
                    <a:pt x="466" y="7"/>
                    <a:pt x="442" y="0"/>
                    <a:pt x="41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07" name="Google Shape;13207;p84"/>
            <p:cNvSpPr/>
            <p:nvPr/>
          </p:nvSpPr>
          <p:spPr>
            <a:xfrm>
              <a:off x="7132831" y="3153852"/>
              <a:ext cx="18589" cy="22695"/>
            </a:xfrm>
            <a:custGeom>
              <a:avLst/>
              <a:gdLst/>
              <a:ahLst/>
              <a:cxnLst/>
              <a:rect l="l" t="t" r="r" b="b"/>
              <a:pathLst>
                <a:path w="584" h="713" extrusionOk="0">
                  <a:moveTo>
                    <a:pt x="419" y="0"/>
                  </a:moveTo>
                  <a:cubicBezTo>
                    <a:pt x="368" y="0"/>
                    <a:pt x="319" y="32"/>
                    <a:pt x="286" y="81"/>
                  </a:cubicBezTo>
                  <a:lnTo>
                    <a:pt x="48" y="498"/>
                  </a:lnTo>
                  <a:cubicBezTo>
                    <a:pt x="0" y="569"/>
                    <a:pt x="36" y="665"/>
                    <a:pt x="108" y="700"/>
                  </a:cubicBezTo>
                  <a:cubicBezTo>
                    <a:pt x="131" y="712"/>
                    <a:pt x="155" y="712"/>
                    <a:pt x="179" y="712"/>
                  </a:cubicBezTo>
                  <a:cubicBezTo>
                    <a:pt x="239" y="712"/>
                    <a:pt x="286" y="689"/>
                    <a:pt x="310" y="641"/>
                  </a:cubicBezTo>
                  <a:lnTo>
                    <a:pt x="548" y="224"/>
                  </a:lnTo>
                  <a:cubicBezTo>
                    <a:pt x="584" y="153"/>
                    <a:pt x="572" y="69"/>
                    <a:pt x="489" y="22"/>
                  </a:cubicBezTo>
                  <a:cubicBezTo>
                    <a:pt x="466" y="7"/>
                    <a:pt x="443" y="0"/>
                    <a:pt x="41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08" name="Google Shape;13208;p84"/>
            <p:cNvSpPr/>
            <p:nvPr/>
          </p:nvSpPr>
          <p:spPr>
            <a:xfrm>
              <a:off x="7132449" y="2951477"/>
              <a:ext cx="18971" cy="23077"/>
            </a:xfrm>
            <a:custGeom>
              <a:avLst/>
              <a:gdLst/>
              <a:ahLst/>
              <a:cxnLst/>
              <a:rect l="l" t="t" r="r" b="b"/>
              <a:pathLst>
                <a:path w="596" h="725" extrusionOk="0">
                  <a:moveTo>
                    <a:pt x="177" y="0"/>
                  </a:moveTo>
                  <a:cubicBezTo>
                    <a:pt x="154" y="0"/>
                    <a:pt x="130" y="7"/>
                    <a:pt x="108" y="22"/>
                  </a:cubicBezTo>
                  <a:cubicBezTo>
                    <a:pt x="24" y="69"/>
                    <a:pt x="1" y="153"/>
                    <a:pt x="48" y="236"/>
                  </a:cubicBezTo>
                  <a:lnTo>
                    <a:pt x="274" y="653"/>
                  </a:lnTo>
                  <a:cubicBezTo>
                    <a:pt x="310" y="689"/>
                    <a:pt x="358" y="724"/>
                    <a:pt x="417" y="724"/>
                  </a:cubicBezTo>
                  <a:cubicBezTo>
                    <a:pt x="441" y="724"/>
                    <a:pt x="477" y="724"/>
                    <a:pt x="489" y="712"/>
                  </a:cubicBezTo>
                  <a:cubicBezTo>
                    <a:pt x="584" y="665"/>
                    <a:pt x="596" y="570"/>
                    <a:pt x="548" y="498"/>
                  </a:cubicBezTo>
                  <a:lnTo>
                    <a:pt x="310" y="81"/>
                  </a:lnTo>
                  <a:cubicBezTo>
                    <a:pt x="277" y="32"/>
                    <a:pt x="228" y="0"/>
                    <a:pt x="1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09" name="Google Shape;13209;p84"/>
            <p:cNvSpPr/>
            <p:nvPr/>
          </p:nvSpPr>
          <p:spPr>
            <a:xfrm>
              <a:off x="7249552" y="3153852"/>
              <a:ext cx="18971" cy="22695"/>
            </a:xfrm>
            <a:custGeom>
              <a:avLst/>
              <a:gdLst/>
              <a:ahLst/>
              <a:cxnLst/>
              <a:rect l="l" t="t" r="r" b="b"/>
              <a:pathLst>
                <a:path w="596" h="713" extrusionOk="0">
                  <a:moveTo>
                    <a:pt x="173" y="0"/>
                  </a:moveTo>
                  <a:cubicBezTo>
                    <a:pt x="148" y="0"/>
                    <a:pt x="122" y="7"/>
                    <a:pt x="96" y="22"/>
                  </a:cubicBezTo>
                  <a:cubicBezTo>
                    <a:pt x="24" y="69"/>
                    <a:pt x="1" y="153"/>
                    <a:pt x="36" y="224"/>
                  </a:cubicBezTo>
                  <a:lnTo>
                    <a:pt x="274" y="641"/>
                  </a:lnTo>
                  <a:cubicBezTo>
                    <a:pt x="310" y="689"/>
                    <a:pt x="358" y="712"/>
                    <a:pt x="417" y="712"/>
                  </a:cubicBezTo>
                  <a:cubicBezTo>
                    <a:pt x="441" y="712"/>
                    <a:pt x="477" y="712"/>
                    <a:pt x="489" y="700"/>
                  </a:cubicBezTo>
                  <a:cubicBezTo>
                    <a:pt x="560" y="665"/>
                    <a:pt x="596" y="569"/>
                    <a:pt x="548" y="498"/>
                  </a:cubicBezTo>
                  <a:lnTo>
                    <a:pt x="310" y="81"/>
                  </a:lnTo>
                  <a:cubicBezTo>
                    <a:pt x="277" y="32"/>
                    <a:pt x="228" y="0"/>
                    <a:pt x="17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10" name="Google Shape;13210;p84"/>
            <p:cNvSpPr/>
            <p:nvPr/>
          </p:nvSpPr>
          <p:spPr>
            <a:xfrm>
              <a:off x="7289721" y="3113969"/>
              <a:ext cx="24286" cy="17093"/>
            </a:xfrm>
            <a:custGeom>
              <a:avLst/>
              <a:gdLst/>
              <a:ahLst/>
              <a:cxnLst/>
              <a:rect l="l" t="t" r="r" b="b"/>
              <a:pathLst>
                <a:path w="763" h="537" extrusionOk="0"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4" y="239"/>
                    <a:pt x="108" y="287"/>
                  </a:cubicBezTo>
                  <a:lnTo>
                    <a:pt x="524" y="525"/>
                  </a:lnTo>
                  <a:cubicBezTo>
                    <a:pt x="548" y="537"/>
                    <a:pt x="560" y="537"/>
                    <a:pt x="596" y="537"/>
                  </a:cubicBezTo>
                  <a:cubicBezTo>
                    <a:pt x="655" y="537"/>
                    <a:pt x="703" y="513"/>
                    <a:pt x="727" y="465"/>
                  </a:cubicBezTo>
                  <a:cubicBezTo>
                    <a:pt x="763" y="394"/>
                    <a:pt x="739" y="310"/>
                    <a:pt x="667" y="263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11" name="Google Shape;13211;p84"/>
            <p:cNvSpPr/>
            <p:nvPr/>
          </p:nvSpPr>
          <p:spPr>
            <a:xfrm>
              <a:off x="7086964" y="2996931"/>
              <a:ext cx="24668" cy="17411"/>
            </a:xfrm>
            <a:custGeom>
              <a:avLst/>
              <a:gdLst/>
              <a:ahLst/>
              <a:cxnLst/>
              <a:rect l="l" t="t" r="r" b="b"/>
              <a:pathLst>
                <a:path w="775" h="547" extrusionOk="0">
                  <a:moveTo>
                    <a:pt x="179" y="1"/>
                  </a:moveTo>
                  <a:cubicBezTo>
                    <a:pt x="125" y="1"/>
                    <a:pt x="73" y="33"/>
                    <a:pt x="48" y="82"/>
                  </a:cubicBezTo>
                  <a:cubicBezTo>
                    <a:pt x="1" y="154"/>
                    <a:pt x="25" y="249"/>
                    <a:pt x="108" y="285"/>
                  </a:cubicBezTo>
                  <a:lnTo>
                    <a:pt x="525" y="535"/>
                  </a:lnTo>
                  <a:cubicBezTo>
                    <a:pt x="548" y="546"/>
                    <a:pt x="560" y="546"/>
                    <a:pt x="596" y="546"/>
                  </a:cubicBezTo>
                  <a:cubicBezTo>
                    <a:pt x="656" y="546"/>
                    <a:pt x="703" y="511"/>
                    <a:pt x="727" y="475"/>
                  </a:cubicBezTo>
                  <a:cubicBezTo>
                    <a:pt x="775" y="415"/>
                    <a:pt x="739" y="308"/>
                    <a:pt x="668" y="261"/>
                  </a:cubicBezTo>
                  <a:lnTo>
                    <a:pt x="251" y="23"/>
                  </a:lnTo>
                  <a:cubicBezTo>
                    <a:pt x="228" y="8"/>
                    <a:pt x="204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12" name="Google Shape;13212;p84"/>
            <p:cNvSpPr/>
            <p:nvPr/>
          </p:nvSpPr>
          <p:spPr>
            <a:xfrm>
              <a:off x="7289339" y="2996931"/>
              <a:ext cx="24668" cy="17411"/>
            </a:xfrm>
            <a:custGeom>
              <a:avLst/>
              <a:gdLst/>
              <a:ahLst/>
              <a:cxnLst/>
              <a:rect l="l" t="t" r="r" b="b"/>
              <a:pathLst>
                <a:path w="775" h="547" extrusionOk="0">
                  <a:moveTo>
                    <a:pt x="590" y="1"/>
                  </a:moveTo>
                  <a:cubicBezTo>
                    <a:pt x="565" y="1"/>
                    <a:pt x="539" y="8"/>
                    <a:pt x="513" y="23"/>
                  </a:cubicBezTo>
                  <a:lnTo>
                    <a:pt x="96" y="261"/>
                  </a:lnTo>
                  <a:cubicBezTo>
                    <a:pt x="25" y="308"/>
                    <a:pt x="1" y="392"/>
                    <a:pt x="36" y="475"/>
                  </a:cubicBezTo>
                  <a:cubicBezTo>
                    <a:pt x="72" y="511"/>
                    <a:pt x="108" y="546"/>
                    <a:pt x="179" y="546"/>
                  </a:cubicBezTo>
                  <a:cubicBezTo>
                    <a:pt x="203" y="546"/>
                    <a:pt x="239" y="546"/>
                    <a:pt x="251" y="535"/>
                  </a:cubicBezTo>
                  <a:lnTo>
                    <a:pt x="667" y="285"/>
                  </a:lnTo>
                  <a:cubicBezTo>
                    <a:pt x="751" y="249"/>
                    <a:pt x="775" y="154"/>
                    <a:pt x="727" y="82"/>
                  </a:cubicBezTo>
                  <a:cubicBezTo>
                    <a:pt x="694" y="33"/>
                    <a:pt x="645" y="1"/>
                    <a:pt x="59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13" name="Google Shape;13213;p84"/>
            <p:cNvSpPr/>
            <p:nvPr/>
          </p:nvSpPr>
          <p:spPr>
            <a:xfrm>
              <a:off x="7086964" y="3113587"/>
              <a:ext cx="24668" cy="17093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597" y="0"/>
                  </a:moveTo>
                  <a:cubicBezTo>
                    <a:pt x="570" y="0"/>
                    <a:pt x="541" y="8"/>
                    <a:pt x="513" y="25"/>
                  </a:cubicBezTo>
                  <a:lnTo>
                    <a:pt x="108" y="263"/>
                  </a:lnTo>
                  <a:cubicBezTo>
                    <a:pt x="25" y="299"/>
                    <a:pt x="1" y="394"/>
                    <a:pt x="36" y="465"/>
                  </a:cubicBezTo>
                  <a:cubicBezTo>
                    <a:pt x="72" y="513"/>
                    <a:pt x="120" y="537"/>
                    <a:pt x="179" y="537"/>
                  </a:cubicBezTo>
                  <a:cubicBezTo>
                    <a:pt x="203" y="537"/>
                    <a:pt x="239" y="537"/>
                    <a:pt x="251" y="525"/>
                  </a:cubicBezTo>
                  <a:lnTo>
                    <a:pt x="668" y="287"/>
                  </a:lnTo>
                  <a:cubicBezTo>
                    <a:pt x="739" y="263"/>
                    <a:pt x="775" y="156"/>
                    <a:pt x="727" y="84"/>
                  </a:cubicBezTo>
                  <a:cubicBezTo>
                    <a:pt x="696" y="29"/>
                    <a:pt x="649" y="0"/>
                    <a:pt x="59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214" name="Google Shape;13214;p84"/>
          <p:cNvGrpSpPr/>
          <p:nvPr/>
        </p:nvGrpSpPr>
        <p:grpSpPr>
          <a:xfrm>
            <a:off x="10646858" y="3867484"/>
            <a:ext cx="440145" cy="463403"/>
            <a:chOff x="7985143" y="2900613"/>
            <a:chExt cx="330109" cy="347552"/>
          </a:xfrm>
          <a:solidFill>
            <a:srgbClr val="D2DE00"/>
          </a:solidFill>
        </p:grpSpPr>
        <p:sp>
          <p:nvSpPr>
            <p:cNvPr id="13215" name="Google Shape;13215;p84"/>
            <p:cNvSpPr/>
            <p:nvPr/>
          </p:nvSpPr>
          <p:spPr>
            <a:xfrm>
              <a:off x="8143943" y="3145449"/>
              <a:ext cx="13273" cy="10631"/>
            </a:xfrm>
            <a:custGeom>
              <a:avLst/>
              <a:gdLst/>
              <a:ahLst/>
              <a:cxnLst/>
              <a:rect l="l" t="t" r="r" b="b"/>
              <a:pathLst>
                <a:path w="417" h="334" extrusionOk="0">
                  <a:moveTo>
                    <a:pt x="155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55" y="333"/>
                  </a:cubicBezTo>
                  <a:lnTo>
                    <a:pt x="250" y="333"/>
                  </a:lnTo>
                  <a:cubicBezTo>
                    <a:pt x="334" y="333"/>
                    <a:pt x="417" y="250"/>
                    <a:pt x="417" y="167"/>
                  </a:cubicBezTo>
                  <a:cubicBezTo>
                    <a:pt x="393" y="60"/>
                    <a:pt x="334" y="0"/>
                    <a:pt x="25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16" name="Google Shape;13216;p84"/>
            <p:cNvSpPr/>
            <p:nvPr/>
          </p:nvSpPr>
          <p:spPr>
            <a:xfrm>
              <a:off x="8163264" y="300597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17" name="Google Shape;13217;p84"/>
            <p:cNvSpPr/>
            <p:nvPr/>
          </p:nvSpPr>
          <p:spPr>
            <a:xfrm>
              <a:off x="8163264" y="3005970"/>
              <a:ext cx="5347" cy="11013"/>
            </a:xfrm>
            <a:custGeom>
              <a:avLst/>
              <a:gdLst/>
              <a:ahLst/>
              <a:cxnLst/>
              <a:rect l="l" t="t" r="r" b="b"/>
              <a:pathLst>
                <a:path w="168" h="346" extrusionOk="0">
                  <a:moveTo>
                    <a:pt x="1" y="1"/>
                  </a:moveTo>
                  <a:cubicBezTo>
                    <a:pt x="20" y="70"/>
                    <a:pt x="97" y="228"/>
                    <a:pt x="143" y="308"/>
                  </a:cubicBezTo>
                  <a:lnTo>
                    <a:pt x="143" y="308"/>
                  </a:lnTo>
                  <a:cubicBezTo>
                    <a:pt x="118" y="259"/>
                    <a:pt x="78" y="164"/>
                    <a:pt x="1" y="1"/>
                  </a:cubicBezTo>
                  <a:close/>
                  <a:moveTo>
                    <a:pt x="143" y="308"/>
                  </a:moveTo>
                  <a:lnTo>
                    <a:pt x="143" y="308"/>
                  </a:lnTo>
                  <a:cubicBezTo>
                    <a:pt x="153" y="327"/>
                    <a:pt x="161" y="339"/>
                    <a:pt x="167" y="346"/>
                  </a:cubicBezTo>
                  <a:cubicBezTo>
                    <a:pt x="161" y="338"/>
                    <a:pt x="153" y="325"/>
                    <a:pt x="143" y="308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18" name="Google Shape;13218;p84"/>
            <p:cNvSpPr/>
            <p:nvPr/>
          </p:nvSpPr>
          <p:spPr>
            <a:xfrm>
              <a:off x="8163264" y="3005588"/>
              <a:ext cx="32" cy="414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cubicBezTo>
                    <a:pt x="1" y="13"/>
                    <a:pt x="1" y="13"/>
                    <a:pt x="1" y="1"/>
                  </a:cubicBezTo>
                  <a:cubicBezTo>
                    <a:pt x="1" y="13"/>
                    <a:pt x="1" y="13"/>
                    <a:pt x="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19" name="Google Shape;13219;p84"/>
            <p:cNvSpPr/>
            <p:nvPr/>
          </p:nvSpPr>
          <p:spPr>
            <a:xfrm>
              <a:off x="8168579" y="3016952"/>
              <a:ext cx="32" cy="796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1"/>
                  </a:moveTo>
                  <a:cubicBezTo>
                    <a:pt x="0" y="25"/>
                    <a:pt x="0" y="25"/>
                    <a:pt x="0" y="1"/>
                  </a:cubicBezTo>
                  <a:cubicBezTo>
                    <a:pt x="0" y="25"/>
                    <a:pt x="0" y="25"/>
                    <a:pt x="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20" name="Google Shape;13220;p84"/>
            <p:cNvSpPr/>
            <p:nvPr/>
          </p:nvSpPr>
          <p:spPr>
            <a:xfrm>
              <a:off x="7985143" y="2900613"/>
              <a:ext cx="330109" cy="347552"/>
            </a:xfrm>
            <a:custGeom>
              <a:avLst/>
              <a:gdLst/>
              <a:ahLst/>
              <a:cxnLst/>
              <a:rect l="l" t="t" r="r" b="b"/>
              <a:pathLst>
                <a:path w="10371" h="10919" extrusionOk="0">
                  <a:moveTo>
                    <a:pt x="5120" y="3060"/>
                  </a:moveTo>
                  <a:lnTo>
                    <a:pt x="5358" y="3572"/>
                  </a:lnTo>
                  <a:lnTo>
                    <a:pt x="4882" y="3572"/>
                  </a:lnTo>
                  <a:lnTo>
                    <a:pt x="5120" y="3060"/>
                  </a:lnTo>
                  <a:close/>
                  <a:moveTo>
                    <a:pt x="5501" y="3882"/>
                  </a:moveTo>
                  <a:lnTo>
                    <a:pt x="5644" y="4180"/>
                  </a:lnTo>
                  <a:lnTo>
                    <a:pt x="4596" y="4180"/>
                  </a:lnTo>
                  <a:lnTo>
                    <a:pt x="4727" y="3882"/>
                  </a:lnTo>
                  <a:close/>
                  <a:moveTo>
                    <a:pt x="3120" y="2799"/>
                  </a:moveTo>
                  <a:lnTo>
                    <a:pt x="3703" y="3644"/>
                  </a:lnTo>
                  <a:lnTo>
                    <a:pt x="3334" y="4037"/>
                  </a:lnTo>
                  <a:cubicBezTo>
                    <a:pt x="3239" y="4120"/>
                    <a:pt x="3239" y="4227"/>
                    <a:pt x="3239" y="4299"/>
                  </a:cubicBezTo>
                  <a:lnTo>
                    <a:pt x="2703" y="4299"/>
                  </a:lnTo>
                  <a:cubicBezTo>
                    <a:pt x="2703" y="4227"/>
                    <a:pt x="2727" y="4120"/>
                    <a:pt x="2620" y="4037"/>
                  </a:cubicBezTo>
                  <a:lnTo>
                    <a:pt x="2227" y="3644"/>
                  </a:lnTo>
                  <a:lnTo>
                    <a:pt x="2810" y="2799"/>
                  </a:lnTo>
                  <a:lnTo>
                    <a:pt x="2810" y="3465"/>
                  </a:lnTo>
                  <a:cubicBezTo>
                    <a:pt x="2739" y="3477"/>
                    <a:pt x="2668" y="3537"/>
                    <a:pt x="2668" y="3632"/>
                  </a:cubicBezTo>
                  <a:cubicBezTo>
                    <a:pt x="2668" y="3715"/>
                    <a:pt x="2739" y="3799"/>
                    <a:pt x="2822" y="3799"/>
                  </a:cubicBezTo>
                  <a:lnTo>
                    <a:pt x="3096" y="3799"/>
                  </a:lnTo>
                  <a:cubicBezTo>
                    <a:pt x="3180" y="3799"/>
                    <a:pt x="3263" y="3715"/>
                    <a:pt x="3263" y="3632"/>
                  </a:cubicBezTo>
                  <a:cubicBezTo>
                    <a:pt x="3263" y="3561"/>
                    <a:pt x="3203" y="3477"/>
                    <a:pt x="3120" y="3465"/>
                  </a:cubicBezTo>
                  <a:lnTo>
                    <a:pt x="3120" y="2799"/>
                  </a:lnTo>
                  <a:close/>
                  <a:moveTo>
                    <a:pt x="2414" y="4793"/>
                  </a:moveTo>
                  <a:cubicBezTo>
                    <a:pt x="2416" y="4793"/>
                    <a:pt x="2422" y="4795"/>
                    <a:pt x="2429" y="4799"/>
                  </a:cubicBezTo>
                  <a:cubicBezTo>
                    <a:pt x="2414" y="4799"/>
                    <a:pt x="2408" y="4793"/>
                    <a:pt x="2414" y="4793"/>
                  </a:cubicBezTo>
                  <a:close/>
                  <a:moveTo>
                    <a:pt x="3549" y="4620"/>
                  </a:moveTo>
                  <a:cubicBezTo>
                    <a:pt x="3549" y="4620"/>
                    <a:pt x="3572" y="4620"/>
                    <a:pt x="3572" y="4644"/>
                  </a:cubicBezTo>
                  <a:lnTo>
                    <a:pt x="3572" y="4787"/>
                  </a:lnTo>
                  <a:cubicBezTo>
                    <a:pt x="3572" y="4787"/>
                    <a:pt x="3572" y="4799"/>
                    <a:pt x="3549" y="4799"/>
                  </a:cubicBezTo>
                  <a:lnTo>
                    <a:pt x="2429" y="4799"/>
                  </a:lnTo>
                  <a:lnTo>
                    <a:pt x="2406" y="4644"/>
                  </a:lnTo>
                  <a:cubicBezTo>
                    <a:pt x="2406" y="4644"/>
                    <a:pt x="2406" y="4620"/>
                    <a:pt x="2429" y="4620"/>
                  </a:cubicBezTo>
                  <a:close/>
                  <a:moveTo>
                    <a:pt x="3251" y="5120"/>
                  </a:moveTo>
                  <a:lnTo>
                    <a:pt x="3251" y="5537"/>
                  </a:lnTo>
                  <a:lnTo>
                    <a:pt x="2727" y="5537"/>
                  </a:lnTo>
                  <a:lnTo>
                    <a:pt x="2727" y="5120"/>
                  </a:lnTo>
                  <a:close/>
                  <a:moveTo>
                    <a:pt x="3394" y="5858"/>
                  </a:moveTo>
                  <a:cubicBezTo>
                    <a:pt x="3418" y="5858"/>
                    <a:pt x="3441" y="5882"/>
                    <a:pt x="3441" y="5882"/>
                  </a:cubicBezTo>
                  <a:cubicBezTo>
                    <a:pt x="3453" y="5894"/>
                    <a:pt x="3453" y="5906"/>
                    <a:pt x="3453" y="5918"/>
                  </a:cubicBezTo>
                  <a:lnTo>
                    <a:pt x="3418" y="6811"/>
                  </a:lnTo>
                  <a:lnTo>
                    <a:pt x="2525" y="6811"/>
                  </a:lnTo>
                  <a:lnTo>
                    <a:pt x="2501" y="5918"/>
                  </a:lnTo>
                  <a:cubicBezTo>
                    <a:pt x="2501" y="5894"/>
                    <a:pt x="2513" y="5882"/>
                    <a:pt x="2513" y="5882"/>
                  </a:cubicBezTo>
                  <a:cubicBezTo>
                    <a:pt x="2513" y="5882"/>
                    <a:pt x="2537" y="5858"/>
                    <a:pt x="2560" y="5858"/>
                  </a:cubicBezTo>
                  <a:close/>
                  <a:moveTo>
                    <a:pt x="4954" y="4501"/>
                  </a:moveTo>
                  <a:lnTo>
                    <a:pt x="4954" y="6835"/>
                  </a:lnTo>
                  <a:lnTo>
                    <a:pt x="4489" y="6835"/>
                  </a:lnTo>
                  <a:lnTo>
                    <a:pt x="4489" y="4501"/>
                  </a:lnTo>
                  <a:close/>
                  <a:moveTo>
                    <a:pt x="5739" y="4501"/>
                  </a:moveTo>
                  <a:lnTo>
                    <a:pt x="5739" y="6835"/>
                  </a:lnTo>
                  <a:lnTo>
                    <a:pt x="5287" y="6835"/>
                  </a:lnTo>
                  <a:lnTo>
                    <a:pt x="5287" y="4501"/>
                  </a:lnTo>
                  <a:close/>
                  <a:moveTo>
                    <a:pt x="9252" y="1120"/>
                  </a:moveTo>
                  <a:cubicBezTo>
                    <a:pt x="9287" y="1120"/>
                    <a:pt x="9311" y="1144"/>
                    <a:pt x="9311" y="1179"/>
                  </a:cubicBezTo>
                  <a:lnTo>
                    <a:pt x="9311" y="6835"/>
                  </a:lnTo>
                  <a:lnTo>
                    <a:pt x="8335" y="6835"/>
                  </a:lnTo>
                  <a:lnTo>
                    <a:pt x="8335" y="1822"/>
                  </a:lnTo>
                  <a:cubicBezTo>
                    <a:pt x="8335" y="1691"/>
                    <a:pt x="8216" y="1572"/>
                    <a:pt x="8085" y="1572"/>
                  </a:cubicBezTo>
                  <a:lnTo>
                    <a:pt x="6692" y="1572"/>
                  </a:lnTo>
                  <a:cubicBezTo>
                    <a:pt x="6561" y="1572"/>
                    <a:pt x="6442" y="1691"/>
                    <a:pt x="6442" y="1822"/>
                  </a:cubicBezTo>
                  <a:lnTo>
                    <a:pt x="6442" y="6835"/>
                  </a:lnTo>
                  <a:lnTo>
                    <a:pt x="6061" y="6835"/>
                  </a:lnTo>
                  <a:lnTo>
                    <a:pt x="6061" y="4346"/>
                  </a:lnTo>
                  <a:cubicBezTo>
                    <a:pt x="6061" y="4311"/>
                    <a:pt x="6061" y="4299"/>
                    <a:pt x="6037" y="4263"/>
                  </a:cubicBezTo>
                  <a:cubicBezTo>
                    <a:pt x="5690" y="3506"/>
                    <a:pt x="5585" y="3288"/>
                    <a:pt x="5581" y="3288"/>
                  </a:cubicBezTo>
                  <a:lnTo>
                    <a:pt x="5581" y="3288"/>
                  </a:lnTo>
                  <a:cubicBezTo>
                    <a:pt x="5580" y="3288"/>
                    <a:pt x="5582" y="3292"/>
                    <a:pt x="5585" y="3299"/>
                  </a:cubicBezTo>
                  <a:cubicBezTo>
                    <a:pt x="5525" y="3168"/>
                    <a:pt x="5430" y="3001"/>
                    <a:pt x="5323" y="2775"/>
                  </a:cubicBezTo>
                  <a:cubicBezTo>
                    <a:pt x="5281" y="2679"/>
                    <a:pt x="5192" y="2632"/>
                    <a:pt x="5102" y="2632"/>
                  </a:cubicBezTo>
                  <a:cubicBezTo>
                    <a:pt x="5013" y="2632"/>
                    <a:pt x="4924" y="2679"/>
                    <a:pt x="4882" y="2775"/>
                  </a:cubicBezTo>
                  <a:cubicBezTo>
                    <a:pt x="4811" y="2941"/>
                    <a:pt x="4239" y="4132"/>
                    <a:pt x="4180" y="4263"/>
                  </a:cubicBezTo>
                  <a:cubicBezTo>
                    <a:pt x="4168" y="4287"/>
                    <a:pt x="4168" y="4311"/>
                    <a:pt x="4168" y="4346"/>
                  </a:cubicBezTo>
                  <a:lnTo>
                    <a:pt x="4168" y="6835"/>
                  </a:lnTo>
                  <a:lnTo>
                    <a:pt x="3739" y="6835"/>
                  </a:lnTo>
                  <a:lnTo>
                    <a:pt x="3763" y="5954"/>
                  </a:lnTo>
                  <a:cubicBezTo>
                    <a:pt x="3763" y="5847"/>
                    <a:pt x="3739" y="5739"/>
                    <a:pt x="3656" y="5668"/>
                  </a:cubicBezTo>
                  <a:cubicBezTo>
                    <a:pt x="3632" y="5644"/>
                    <a:pt x="3596" y="5608"/>
                    <a:pt x="3561" y="5597"/>
                  </a:cubicBezTo>
                  <a:lnTo>
                    <a:pt x="3561" y="5132"/>
                  </a:lnTo>
                  <a:cubicBezTo>
                    <a:pt x="3739" y="5120"/>
                    <a:pt x="3870" y="4965"/>
                    <a:pt x="3870" y="4799"/>
                  </a:cubicBezTo>
                  <a:lnTo>
                    <a:pt x="3870" y="4656"/>
                  </a:lnTo>
                  <a:cubicBezTo>
                    <a:pt x="3870" y="4477"/>
                    <a:pt x="3739" y="4323"/>
                    <a:pt x="3561" y="4323"/>
                  </a:cubicBezTo>
                  <a:lnTo>
                    <a:pt x="3561" y="4263"/>
                  </a:lnTo>
                  <a:lnTo>
                    <a:pt x="3942" y="3870"/>
                  </a:lnTo>
                  <a:cubicBezTo>
                    <a:pt x="4049" y="3763"/>
                    <a:pt x="4061" y="3608"/>
                    <a:pt x="3977" y="3489"/>
                  </a:cubicBezTo>
                  <a:lnTo>
                    <a:pt x="3120" y="2263"/>
                  </a:lnTo>
                  <a:cubicBezTo>
                    <a:pt x="3078" y="2203"/>
                    <a:pt x="3013" y="2173"/>
                    <a:pt x="2949" y="2173"/>
                  </a:cubicBezTo>
                  <a:cubicBezTo>
                    <a:pt x="2885" y="2173"/>
                    <a:pt x="2822" y="2203"/>
                    <a:pt x="2787" y="2263"/>
                  </a:cubicBezTo>
                  <a:lnTo>
                    <a:pt x="1929" y="3489"/>
                  </a:lnTo>
                  <a:cubicBezTo>
                    <a:pt x="1858" y="3608"/>
                    <a:pt x="1870" y="3775"/>
                    <a:pt x="1965" y="3870"/>
                  </a:cubicBezTo>
                  <a:lnTo>
                    <a:pt x="2346" y="4263"/>
                  </a:lnTo>
                  <a:lnTo>
                    <a:pt x="2346" y="4323"/>
                  </a:lnTo>
                  <a:cubicBezTo>
                    <a:pt x="2168" y="4346"/>
                    <a:pt x="2037" y="4489"/>
                    <a:pt x="2037" y="4656"/>
                  </a:cubicBezTo>
                  <a:lnTo>
                    <a:pt x="2037" y="4799"/>
                  </a:lnTo>
                  <a:cubicBezTo>
                    <a:pt x="2037" y="4989"/>
                    <a:pt x="2168" y="5132"/>
                    <a:pt x="2346" y="5132"/>
                  </a:cubicBezTo>
                  <a:lnTo>
                    <a:pt x="2346" y="5597"/>
                  </a:lnTo>
                  <a:cubicBezTo>
                    <a:pt x="2310" y="5608"/>
                    <a:pt x="2275" y="5644"/>
                    <a:pt x="2251" y="5668"/>
                  </a:cubicBezTo>
                  <a:cubicBezTo>
                    <a:pt x="2168" y="5739"/>
                    <a:pt x="2132" y="5847"/>
                    <a:pt x="2144" y="5954"/>
                  </a:cubicBezTo>
                  <a:lnTo>
                    <a:pt x="2168" y="6835"/>
                  </a:lnTo>
                  <a:lnTo>
                    <a:pt x="1013" y="6835"/>
                  </a:lnTo>
                  <a:lnTo>
                    <a:pt x="1013" y="1179"/>
                  </a:lnTo>
                  <a:lnTo>
                    <a:pt x="1060" y="1179"/>
                  </a:lnTo>
                  <a:cubicBezTo>
                    <a:pt x="1060" y="1144"/>
                    <a:pt x="1084" y="1120"/>
                    <a:pt x="1120" y="1120"/>
                  </a:cubicBezTo>
                  <a:close/>
                  <a:moveTo>
                    <a:pt x="8002" y="1917"/>
                  </a:moveTo>
                  <a:lnTo>
                    <a:pt x="8002" y="2644"/>
                  </a:lnTo>
                  <a:lnTo>
                    <a:pt x="7752" y="2644"/>
                  </a:lnTo>
                  <a:cubicBezTo>
                    <a:pt x="7668" y="2644"/>
                    <a:pt x="7585" y="2715"/>
                    <a:pt x="7585" y="2810"/>
                  </a:cubicBezTo>
                  <a:cubicBezTo>
                    <a:pt x="7585" y="2870"/>
                    <a:pt x="7668" y="2941"/>
                    <a:pt x="7752" y="2941"/>
                  </a:cubicBezTo>
                  <a:lnTo>
                    <a:pt x="8002" y="2941"/>
                  </a:lnTo>
                  <a:lnTo>
                    <a:pt x="8002" y="3668"/>
                  </a:lnTo>
                  <a:lnTo>
                    <a:pt x="7752" y="3668"/>
                  </a:lnTo>
                  <a:cubicBezTo>
                    <a:pt x="7668" y="3668"/>
                    <a:pt x="7585" y="3751"/>
                    <a:pt x="7585" y="3834"/>
                  </a:cubicBezTo>
                  <a:cubicBezTo>
                    <a:pt x="7585" y="3930"/>
                    <a:pt x="7668" y="4001"/>
                    <a:pt x="7752" y="4001"/>
                  </a:cubicBezTo>
                  <a:lnTo>
                    <a:pt x="8002" y="4001"/>
                  </a:lnTo>
                  <a:lnTo>
                    <a:pt x="8002" y="4727"/>
                  </a:lnTo>
                  <a:lnTo>
                    <a:pt x="7752" y="4727"/>
                  </a:lnTo>
                  <a:cubicBezTo>
                    <a:pt x="7668" y="4727"/>
                    <a:pt x="7585" y="4799"/>
                    <a:pt x="7585" y="4894"/>
                  </a:cubicBezTo>
                  <a:cubicBezTo>
                    <a:pt x="7585" y="4989"/>
                    <a:pt x="7668" y="5061"/>
                    <a:pt x="7752" y="5061"/>
                  </a:cubicBezTo>
                  <a:lnTo>
                    <a:pt x="8002" y="5061"/>
                  </a:lnTo>
                  <a:lnTo>
                    <a:pt x="8002" y="5787"/>
                  </a:lnTo>
                  <a:lnTo>
                    <a:pt x="7752" y="5787"/>
                  </a:lnTo>
                  <a:cubicBezTo>
                    <a:pt x="7668" y="5787"/>
                    <a:pt x="7585" y="5858"/>
                    <a:pt x="7585" y="5954"/>
                  </a:cubicBezTo>
                  <a:cubicBezTo>
                    <a:pt x="7585" y="6037"/>
                    <a:pt x="7668" y="6120"/>
                    <a:pt x="7752" y="6120"/>
                  </a:cubicBezTo>
                  <a:lnTo>
                    <a:pt x="8002" y="6120"/>
                  </a:lnTo>
                  <a:lnTo>
                    <a:pt x="8002" y="6847"/>
                  </a:lnTo>
                  <a:lnTo>
                    <a:pt x="6775" y="6847"/>
                  </a:lnTo>
                  <a:lnTo>
                    <a:pt x="6775" y="1917"/>
                  </a:lnTo>
                  <a:close/>
                  <a:moveTo>
                    <a:pt x="10049" y="7144"/>
                  </a:moveTo>
                  <a:lnTo>
                    <a:pt x="10049" y="8347"/>
                  </a:lnTo>
                  <a:cubicBezTo>
                    <a:pt x="10049" y="8454"/>
                    <a:pt x="9954" y="8561"/>
                    <a:pt x="9835" y="8561"/>
                  </a:cubicBezTo>
                  <a:lnTo>
                    <a:pt x="501" y="8561"/>
                  </a:lnTo>
                  <a:cubicBezTo>
                    <a:pt x="393" y="8561"/>
                    <a:pt x="298" y="8466"/>
                    <a:pt x="298" y="8347"/>
                  </a:cubicBezTo>
                  <a:lnTo>
                    <a:pt x="298" y="7144"/>
                  </a:lnTo>
                  <a:close/>
                  <a:moveTo>
                    <a:pt x="5966" y="8871"/>
                  </a:moveTo>
                  <a:lnTo>
                    <a:pt x="5966" y="9787"/>
                  </a:lnTo>
                  <a:lnTo>
                    <a:pt x="4299" y="9787"/>
                  </a:lnTo>
                  <a:lnTo>
                    <a:pt x="4299" y="8871"/>
                  </a:lnTo>
                  <a:close/>
                  <a:moveTo>
                    <a:pt x="524" y="1"/>
                  </a:moveTo>
                  <a:cubicBezTo>
                    <a:pt x="239" y="1"/>
                    <a:pt x="1" y="239"/>
                    <a:pt x="1" y="524"/>
                  </a:cubicBezTo>
                  <a:lnTo>
                    <a:pt x="1" y="8347"/>
                  </a:lnTo>
                  <a:cubicBezTo>
                    <a:pt x="1" y="8633"/>
                    <a:pt x="239" y="8871"/>
                    <a:pt x="524" y="8871"/>
                  </a:cubicBezTo>
                  <a:lnTo>
                    <a:pt x="3989" y="8871"/>
                  </a:lnTo>
                  <a:lnTo>
                    <a:pt x="3989" y="9787"/>
                  </a:lnTo>
                  <a:lnTo>
                    <a:pt x="3465" y="9787"/>
                  </a:lnTo>
                  <a:cubicBezTo>
                    <a:pt x="3215" y="9787"/>
                    <a:pt x="3001" y="10002"/>
                    <a:pt x="3001" y="10252"/>
                  </a:cubicBezTo>
                  <a:lnTo>
                    <a:pt x="3001" y="10466"/>
                  </a:lnTo>
                  <a:cubicBezTo>
                    <a:pt x="3001" y="10716"/>
                    <a:pt x="3215" y="10919"/>
                    <a:pt x="3465" y="10919"/>
                  </a:cubicBezTo>
                  <a:lnTo>
                    <a:pt x="4739" y="10919"/>
                  </a:lnTo>
                  <a:cubicBezTo>
                    <a:pt x="4835" y="10919"/>
                    <a:pt x="4906" y="10847"/>
                    <a:pt x="4906" y="10764"/>
                  </a:cubicBezTo>
                  <a:cubicBezTo>
                    <a:pt x="4906" y="10669"/>
                    <a:pt x="4835" y="10597"/>
                    <a:pt x="4739" y="10597"/>
                  </a:cubicBezTo>
                  <a:lnTo>
                    <a:pt x="3465" y="10597"/>
                  </a:lnTo>
                  <a:cubicBezTo>
                    <a:pt x="3394" y="10597"/>
                    <a:pt x="3322" y="10538"/>
                    <a:pt x="3322" y="10442"/>
                  </a:cubicBezTo>
                  <a:lnTo>
                    <a:pt x="3322" y="10240"/>
                  </a:lnTo>
                  <a:cubicBezTo>
                    <a:pt x="3322" y="10168"/>
                    <a:pt x="3382" y="10085"/>
                    <a:pt x="3465" y="10085"/>
                  </a:cubicBezTo>
                  <a:lnTo>
                    <a:pt x="6811" y="10085"/>
                  </a:lnTo>
                  <a:cubicBezTo>
                    <a:pt x="6894" y="10085"/>
                    <a:pt x="6966" y="10145"/>
                    <a:pt x="6966" y="10240"/>
                  </a:cubicBezTo>
                  <a:lnTo>
                    <a:pt x="6966" y="10442"/>
                  </a:lnTo>
                  <a:cubicBezTo>
                    <a:pt x="6966" y="10526"/>
                    <a:pt x="6906" y="10597"/>
                    <a:pt x="6811" y="10597"/>
                  </a:cubicBezTo>
                  <a:lnTo>
                    <a:pt x="5489" y="10597"/>
                  </a:lnTo>
                  <a:cubicBezTo>
                    <a:pt x="5406" y="10597"/>
                    <a:pt x="5323" y="10669"/>
                    <a:pt x="5323" y="10764"/>
                  </a:cubicBezTo>
                  <a:cubicBezTo>
                    <a:pt x="5323" y="10847"/>
                    <a:pt x="5406" y="10919"/>
                    <a:pt x="5489" y="10919"/>
                  </a:cubicBezTo>
                  <a:lnTo>
                    <a:pt x="6811" y="10919"/>
                  </a:lnTo>
                  <a:cubicBezTo>
                    <a:pt x="7073" y="10919"/>
                    <a:pt x="7275" y="10716"/>
                    <a:pt x="7275" y="10466"/>
                  </a:cubicBezTo>
                  <a:lnTo>
                    <a:pt x="7275" y="10252"/>
                  </a:lnTo>
                  <a:cubicBezTo>
                    <a:pt x="7275" y="10002"/>
                    <a:pt x="7061" y="9787"/>
                    <a:pt x="6811" y="9787"/>
                  </a:cubicBezTo>
                  <a:lnTo>
                    <a:pt x="6299" y="9787"/>
                  </a:lnTo>
                  <a:lnTo>
                    <a:pt x="6299" y="8871"/>
                  </a:lnTo>
                  <a:lnTo>
                    <a:pt x="9847" y="8871"/>
                  </a:lnTo>
                  <a:cubicBezTo>
                    <a:pt x="10133" y="8871"/>
                    <a:pt x="10371" y="8633"/>
                    <a:pt x="10371" y="8347"/>
                  </a:cubicBezTo>
                  <a:lnTo>
                    <a:pt x="10371" y="4727"/>
                  </a:lnTo>
                  <a:cubicBezTo>
                    <a:pt x="10371" y="4644"/>
                    <a:pt x="10299" y="4573"/>
                    <a:pt x="10204" y="4573"/>
                  </a:cubicBezTo>
                  <a:cubicBezTo>
                    <a:pt x="10121" y="4573"/>
                    <a:pt x="10049" y="4644"/>
                    <a:pt x="10049" y="4727"/>
                  </a:cubicBezTo>
                  <a:lnTo>
                    <a:pt x="10049" y="6811"/>
                  </a:lnTo>
                  <a:lnTo>
                    <a:pt x="9633" y="6811"/>
                  </a:lnTo>
                  <a:lnTo>
                    <a:pt x="9633" y="1155"/>
                  </a:lnTo>
                  <a:cubicBezTo>
                    <a:pt x="9633" y="953"/>
                    <a:pt x="9466" y="786"/>
                    <a:pt x="9252" y="786"/>
                  </a:cubicBezTo>
                  <a:lnTo>
                    <a:pt x="1120" y="786"/>
                  </a:lnTo>
                  <a:cubicBezTo>
                    <a:pt x="905" y="786"/>
                    <a:pt x="739" y="953"/>
                    <a:pt x="739" y="1155"/>
                  </a:cubicBezTo>
                  <a:lnTo>
                    <a:pt x="739" y="6811"/>
                  </a:lnTo>
                  <a:lnTo>
                    <a:pt x="322" y="6811"/>
                  </a:lnTo>
                  <a:lnTo>
                    <a:pt x="322" y="524"/>
                  </a:lnTo>
                  <a:cubicBezTo>
                    <a:pt x="322" y="417"/>
                    <a:pt x="417" y="310"/>
                    <a:pt x="536" y="310"/>
                  </a:cubicBezTo>
                  <a:lnTo>
                    <a:pt x="9871" y="310"/>
                  </a:lnTo>
                  <a:cubicBezTo>
                    <a:pt x="9966" y="310"/>
                    <a:pt x="10073" y="405"/>
                    <a:pt x="10073" y="524"/>
                  </a:cubicBezTo>
                  <a:lnTo>
                    <a:pt x="10073" y="3977"/>
                  </a:lnTo>
                  <a:cubicBezTo>
                    <a:pt x="10049" y="4073"/>
                    <a:pt x="10121" y="4156"/>
                    <a:pt x="10204" y="4156"/>
                  </a:cubicBezTo>
                  <a:cubicBezTo>
                    <a:pt x="10299" y="4156"/>
                    <a:pt x="10371" y="4073"/>
                    <a:pt x="10371" y="3989"/>
                  </a:cubicBezTo>
                  <a:lnTo>
                    <a:pt x="10371" y="524"/>
                  </a:lnTo>
                  <a:cubicBezTo>
                    <a:pt x="10371" y="239"/>
                    <a:pt x="10133" y="1"/>
                    <a:pt x="984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21" name="Google Shape;13221;p84"/>
            <p:cNvSpPr/>
            <p:nvPr/>
          </p:nvSpPr>
          <p:spPr>
            <a:xfrm>
              <a:off x="8168579" y="301695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22" name="Google Shape;13222;p84"/>
            <p:cNvSpPr/>
            <p:nvPr/>
          </p:nvSpPr>
          <p:spPr>
            <a:xfrm>
              <a:off x="8168579" y="301771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223" name="Google Shape;13223;p84"/>
          <p:cNvGrpSpPr/>
          <p:nvPr/>
        </p:nvGrpSpPr>
        <p:grpSpPr>
          <a:xfrm>
            <a:off x="10654454" y="3246969"/>
            <a:ext cx="472484" cy="471508"/>
            <a:chOff x="7990840" y="2435226"/>
            <a:chExt cx="354363" cy="353631"/>
          </a:xfrm>
          <a:solidFill>
            <a:srgbClr val="D2DE00"/>
          </a:solidFill>
        </p:grpSpPr>
        <p:sp>
          <p:nvSpPr>
            <p:cNvPr id="13224" name="Google Shape;13224;p84"/>
            <p:cNvSpPr/>
            <p:nvPr/>
          </p:nvSpPr>
          <p:spPr>
            <a:xfrm>
              <a:off x="7990840" y="2435226"/>
              <a:ext cx="354363" cy="353631"/>
            </a:xfrm>
            <a:custGeom>
              <a:avLst/>
              <a:gdLst/>
              <a:ahLst/>
              <a:cxnLst/>
              <a:rect l="l" t="t" r="r" b="b"/>
              <a:pathLst>
                <a:path w="11133" h="11110" extrusionOk="0">
                  <a:moveTo>
                    <a:pt x="3477" y="1727"/>
                  </a:moveTo>
                  <a:cubicBezTo>
                    <a:pt x="3679" y="1727"/>
                    <a:pt x="3834" y="1894"/>
                    <a:pt x="3834" y="2084"/>
                  </a:cubicBezTo>
                  <a:lnTo>
                    <a:pt x="3834" y="2430"/>
                  </a:lnTo>
                  <a:cubicBezTo>
                    <a:pt x="3834" y="2727"/>
                    <a:pt x="3596" y="2965"/>
                    <a:pt x="3298" y="2965"/>
                  </a:cubicBezTo>
                  <a:cubicBezTo>
                    <a:pt x="3024" y="2965"/>
                    <a:pt x="2786" y="2727"/>
                    <a:pt x="2786" y="2430"/>
                  </a:cubicBezTo>
                  <a:lnTo>
                    <a:pt x="2786" y="2084"/>
                  </a:lnTo>
                  <a:cubicBezTo>
                    <a:pt x="2786" y="1894"/>
                    <a:pt x="2941" y="1727"/>
                    <a:pt x="3143" y="1727"/>
                  </a:cubicBezTo>
                  <a:close/>
                  <a:moveTo>
                    <a:pt x="3477" y="3299"/>
                  </a:moveTo>
                  <a:lnTo>
                    <a:pt x="3477" y="3311"/>
                  </a:lnTo>
                  <a:cubicBezTo>
                    <a:pt x="3501" y="3382"/>
                    <a:pt x="3513" y="3454"/>
                    <a:pt x="3536" y="3537"/>
                  </a:cubicBezTo>
                  <a:lnTo>
                    <a:pt x="3322" y="3751"/>
                  </a:lnTo>
                  <a:lnTo>
                    <a:pt x="3286" y="3751"/>
                  </a:lnTo>
                  <a:lnTo>
                    <a:pt x="3060" y="3537"/>
                  </a:lnTo>
                  <a:cubicBezTo>
                    <a:pt x="3096" y="3489"/>
                    <a:pt x="3108" y="3430"/>
                    <a:pt x="3108" y="3370"/>
                  </a:cubicBezTo>
                  <a:lnTo>
                    <a:pt x="3108" y="3299"/>
                  </a:lnTo>
                  <a:close/>
                  <a:moveTo>
                    <a:pt x="5418" y="4966"/>
                  </a:moveTo>
                  <a:lnTo>
                    <a:pt x="5418" y="7025"/>
                  </a:lnTo>
                  <a:lnTo>
                    <a:pt x="5406" y="7025"/>
                  </a:lnTo>
                  <a:lnTo>
                    <a:pt x="4346" y="7787"/>
                  </a:lnTo>
                  <a:lnTo>
                    <a:pt x="4346" y="5180"/>
                  </a:lnTo>
                  <a:cubicBezTo>
                    <a:pt x="4429" y="5239"/>
                    <a:pt x="4536" y="5287"/>
                    <a:pt x="4656" y="5299"/>
                  </a:cubicBezTo>
                  <a:lnTo>
                    <a:pt x="4786" y="5299"/>
                  </a:lnTo>
                  <a:cubicBezTo>
                    <a:pt x="4929" y="5287"/>
                    <a:pt x="5060" y="5239"/>
                    <a:pt x="5167" y="5156"/>
                  </a:cubicBezTo>
                  <a:lnTo>
                    <a:pt x="5418" y="4966"/>
                  </a:lnTo>
                  <a:close/>
                  <a:moveTo>
                    <a:pt x="2846" y="3739"/>
                  </a:moveTo>
                  <a:lnTo>
                    <a:pt x="3096" y="3989"/>
                  </a:lnTo>
                  <a:cubicBezTo>
                    <a:pt x="3155" y="4049"/>
                    <a:pt x="3239" y="4096"/>
                    <a:pt x="3334" y="4096"/>
                  </a:cubicBezTo>
                  <a:cubicBezTo>
                    <a:pt x="3417" y="4096"/>
                    <a:pt x="3513" y="4073"/>
                    <a:pt x="3572" y="3989"/>
                  </a:cubicBezTo>
                  <a:lnTo>
                    <a:pt x="3798" y="3775"/>
                  </a:lnTo>
                  <a:cubicBezTo>
                    <a:pt x="3870" y="3799"/>
                    <a:pt x="3941" y="3823"/>
                    <a:pt x="4013" y="3823"/>
                  </a:cubicBezTo>
                  <a:cubicBezTo>
                    <a:pt x="4072" y="3823"/>
                    <a:pt x="4120" y="3858"/>
                    <a:pt x="4167" y="3906"/>
                  </a:cubicBezTo>
                  <a:lnTo>
                    <a:pt x="4644" y="4501"/>
                  </a:lnTo>
                  <a:cubicBezTo>
                    <a:pt x="4676" y="4541"/>
                    <a:pt x="4724" y="4558"/>
                    <a:pt x="4769" y="4558"/>
                  </a:cubicBezTo>
                  <a:cubicBezTo>
                    <a:pt x="4807" y="4558"/>
                    <a:pt x="4843" y="4547"/>
                    <a:pt x="4870" y="4525"/>
                  </a:cubicBezTo>
                  <a:lnTo>
                    <a:pt x="5441" y="4061"/>
                  </a:lnTo>
                  <a:cubicBezTo>
                    <a:pt x="5483" y="4031"/>
                    <a:pt x="5534" y="4016"/>
                    <a:pt x="5581" y="4016"/>
                  </a:cubicBezTo>
                  <a:cubicBezTo>
                    <a:pt x="5629" y="4016"/>
                    <a:pt x="5674" y="4031"/>
                    <a:pt x="5703" y="4061"/>
                  </a:cubicBezTo>
                  <a:cubicBezTo>
                    <a:pt x="5739" y="4108"/>
                    <a:pt x="5763" y="4156"/>
                    <a:pt x="5763" y="4216"/>
                  </a:cubicBezTo>
                  <a:cubicBezTo>
                    <a:pt x="5739" y="4227"/>
                    <a:pt x="5727" y="4275"/>
                    <a:pt x="5679" y="4311"/>
                  </a:cubicBezTo>
                  <a:lnTo>
                    <a:pt x="4953" y="4882"/>
                  </a:lnTo>
                  <a:cubicBezTo>
                    <a:pt x="4894" y="4930"/>
                    <a:pt x="4834" y="4966"/>
                    <a:pt x="4763" y="4966"/>
                  </a:cubicBezTo>
                  <a:lnTo>
                    <a:pt x="4691" y="4966"/>
                  </a:lnTo>
                  <a:cubicBezTo>
                    <a:pt x="4596" y="4942"/>
                    <a:pt x="4513" y="4906"/>
                    <a:pt x="4453" y="4823"/>
                  </a:cubicBezTo>
                  <a:lnTo>
                    <a:pt x="4310" y="4644"/>
                  </a:lnTo>
                  <a:cubicBezTo>
                    <a:pt x="4288" y="4607"/>
                    <a:pt x="4247" y="4588"/>
                    <a:pt x="4205" y="4588"/>
                  </a:cubicBezTo>
                  <a:cubicBezTo>
                    <a:pt x="4180" y="4588"/>
                    <a:pt x="4154" y="4595"/>
                    <a:pt x="4132" y="4608"/>
                  </a:cubicBezTo>
                  <a:cubicBezTo>
                    <a:pt x="4072" y="4632"/>
                    <a:pt x="4036" y="4692"/>
                    <a:pt x="4036" y="4751"/>
                  </a:cubicBezTo>
                  <a:lnTo>
                    <a:pt x="4036" y="8014"/>
                  </a:lnTo>
                  <a:lnTo>
                    <a:pt x="3655" y="8276"/>
                  </a:lnTo>
                  <a:lnTo>
                    <a:pt x="3655" y="6763"/>
                  </a:lnTo>
                  <a:cubicBezTo>
                    <a:pt x="3655" y="6668"/>
                    <a:pt x="3584" y="6597"/>
                    <a:pt x="3501" y="6597"/>
                  </a:cubicBezTo>
                  <a:cubicBezTo>
                    <a:pt x="3405" y="6597"/>
                    <a:pt x="3334" y="6668"/>
                    <a:pt x="3334" y="6763"/>
                  </a:cubicBezTo>
                  <a:lnTo>
                    <a:pt x="3334" y="8502"/>
                  </a:lnTo>
                  <a:lnTo>
                    <a:pt x="2798" y="8895"/>
                  </a:lnTo>
                  <a:lnTo>
                    <a:pt x="2798" y="6811"/>
                  </a:lnTo>
                  <a:cubicBezTo>
                    <a:pt x="2798" y="6644"/>
                    <a:pt x="2751" y="6490"/>
                    <a:pt x="2691" y="6347"/>
                  </a:cubicBezTo>
                  <a:lnTo>
                    <a:pt x="2524" y="6013"/>
                  </a:lnTo>
                  <a:cubicBezTo>
                    <a:pt x="2489" y="5918"/>
                    <a:pt x="2453" y="5811"/>
                    <a:pt x="2453" y="5704"/>
                  </a:cubicBezTo>
                  <a:lnTo>
                    <a:pt x="2453" y="4037"/>
                  </a:lnTo>
                  <a:cubicBezTo>
                    <a:pt x="2453" y="3966"/>
                    <a:pt x="2500" y="3906"/>
                    <a:pt x="2560" y="3870"/>
                  </a:cubicBezTo>
                  <a:lnTo>
                    <a:pt x="2846" y="3739"/>
                  </a:lnTo>
                  <a:close/>
                  <a:moveTo>
                    <a:pt x="5560" y="1"/>
                  </a:moveTo>
                  <a:cubicBezTo>
                    <a:pt x="5477" y="1"/>
                    <a:pt x="5406" y="84"/>
                    <a:pt x="5406" y="167"/>
                  </a:cubicBezTo>
                  <a:lnTo>
                    <a:pt x="5406" y="3680"/>
                  </a:lnTo>
                  <a:cubicBezTo>
                    <a:pt x="5346" y="3692"/>
                    <a:pt x="5287" y="3727"/>
                    <a:pt x="5239" y="3775"/>
                  </a:cubicBezTo>
                  <a:lnTo>
                    <a:pt x="4775" y="4132"/>
                  </a:lnTo>
                  <a:lnTo>
                    <a:pt x="4405" y="3656"/>
                  </a:lnTo>
                  <a:cubicBezTo>
                    <a:pt x="4298" y="3537"/>
                    <a:pt x="4167" y="3454"/>
                    <a:pt x="4001" y="3454"/>
                  </a:cubicBezTo>
                  <a:cubicBezTo>
                    <a:pt x="3894" y="3454"/>
                    <a:pt x="3822" y="3370"/>
                    <a:pt x="3822" y="3275"/>
                  </a:cubicBezTo>
                  <a:lnTo>
                    <a:pt x="3822" y="3096"/>
                  </a:lnTo>
                  <a:cubicBezTo>
                    <a:pt x="4036" y="2953"/>
                    <a:pt x="4167" y="2703"/>
                    <a:pt x="4167" y="2418"/>
                  </a:cubicBezTo>
                  <a:lnTo>
                    <a:pt x="4167" y="2072"/>
                  </a:lnTo>
                  <a:cubicBezTo>
                    <a:pt x="4167" y="1703"/>
                    <a:pt x="3858" y="1394"/>
                    <a:pt x="3477" y="1394"/>
                  </a:cubicBezTo>
                  <a:lnTo>
                    <a:pt x="3143" y="1394"/>
                  </a:lnTo>
                  <a:cubicBezTo>
                    <a:pt x="2762" y="1394"/>
                    <a:pt x="2453" y="1703"/>
                    <a:pt x="2453" y="2072"/>
                  </a:cubicBezTo>
                  <a:lnTo>
                    <a:pt x="2453" y="2418"/>
                  </a:lnTo>
                  <a:cubicBezTo>
                    <a:pt x="2453" y="2703"/>
                    <a:pt x="2584" y="2953"/>
                    <a:pt x="2798" y="3096"/>
                  </a:cubicBezTo>
                  <a:lnTo>
                    <a:pt x="2798" y="3358"/>
                  </a:lnTo>
                  <a:lnTo>
                    <a:pt x="2798" y="3370"/>
                  </a:lnTo>
                  <a:lnTo>
                    <a:pt x="2393" y="3573"/>
                  </a:lnTo>
                  <a:cubicBezTo>
                    <a:pt x="2215" y="3668"/>
                    <a:pt x="2108" y="3846"/>
                    <a:pt x="2108" y="4037"/>
                  </a:cubicBezTo>
                  <a:lnTo>
                    <a:pt x="2108" y="5704"/>
                  </a:lnTo>
                  <a:cubicBezTo>
                    <a:pt x="2108" y="5871"/>
                    <a:pt x="2155" y="6013"/>
                    <a:pt x="2215" y="6168"/>
                  </a:cubicBezTo>
                  <a:lnTo>
                    <a:pt x="2381" y="6490"/>
                  </a:lnTo>
                  <a:cubicBezTo>
                    <a:pt x="2429" y="6597"/>
                    <a:pt x="2453" y="6704"/>
                    <a:pt x="2453" y="6811"/>
                  </a:cubicBezTo>
                  <a:lnTo>
                    <a:pt x="2453" y="9133"/>
                  </a:lnTo>
                  <a:lnTo>
                    <a:pt x="84" y="10812"/>
                  </a:lnTo>
                  <a:cubicBezTo>
                    <a:pt x="12" y="10859"/>
                    <a:pt x="0" y="10954"/>
                    <a:pt x="48" y="11038"/>
                  </a:cubicBezTo>
                  <a:cubicBezTo>
                    <a:pt x="69" y="11081"/>
                    <a:pt x="116" y="11102"/>
                    <a:pt x="166" y="11102"/>
                  </a:cubicBezTo>
                  <a:cubicBezTo>
                    <a:pt x="199" y="11102"/>
                    <a:pt x="234" y="11093"/>
                    <a:pt x="262" y="11074"/>
                  </a:cubicBezTo>
                  <a:lnTo>
                    <a:pt x="5548" y="7323"/>
                  </a:lnTo>
                  <a:lnTo>
                    <a:pt x="10835" y="11074"/>
                  </a:lnTo>
                  <a:cubicBezTo>
                    <a:pt x="10859" y="11097"/>
                    <a:pt x="10894" y="11109"/>
                    <a:pt x="10918" y="11109"/>
                  </a:cubicBezTo>
                  <a:cubicBezTo>
                    <a:pt x="10966" y="11109"/>
                    <a:pt x="11025" y="11074"/>
                    <a:pt x="11061" y="11038"/>
                  </a:cubicBezTo>
                  <a:cubicBezTo>
                    <a:pt x="11133" y="10954"/>
                    <a:pt x="11121" y="10859"/>
                    <a:pt x="11037" y="10812"/>
                  </a:cubicBezTo>
                  <a:lnTo>
                    <a:pt x="5727" y="7049"/>
                  </a:lnTo>
                  <a:lnTo>
                    <a:pt x="5727" y="4692"/>
                  </a:lnTo>
                  <a:lnTo>
                    <a:pt x="5882" y="4573"/>
                  </a:lnTo>
                  <a:cubicBezTo>
                    <a:pt x="6001" y="4477"/>
                    <a:pt x="6072" y="4335"/>
                    <a:pt x="6072" y="4180"/>
                  </a:cubicBezTo>
                  <a:cubicBezTo>
                    <a:pt x="6072" y="4037"/>
                    <a:pt x="6013" y="3882"/>
                    <a:pt x="5906" y="3787"/>
                  </a:cubicBezTo>
                  <a:cubicBezTo>
                    <a:pt x="5858" y="3739"/>
                    <a:pt x="5787" y="3704"/>
                    <a:pt x="5727" y="3680"/>
                  </a:cubicBezTo>
                  <a:lnTo>
                    <a:pt x="5727" y="667"/>
                  </a:lnTo>
                  <a:lnTo>
                    <a:pt x="7906" y="667"/>
                  </a:lnTo>
                  <a:lnTo>
                    <a:pt x="7680" y="1132"/>
                  </a:lnTo>
                  <a:cubicBezTo>
                    <a:pt x="7644" y="1179"/>
                    <a:pt x="7644" y="1239"/>
                    <a:pt x="7680" y="1287"/>
                  </a:cubicBezTo>
                  <a:lnTo>
                    <a:pt x="7906" y="1751"/>
                  </a:lnTo>
                  <a:lnTo>
                    <a:pt x="6251" y="1751"/>
                  </a:lnTo>
                  <a:cubicBezTo>
                    <a:pt x="6156" y="1751"/>
                    <a:pt x="6084" y="1822"/>
                    <a:pt x="6084" y="1906"/>
                  </a:cubicBezTo>
                  <a:cubicBezTo>
                    <a:pt x="6084" y="2001"/>
                    <a:pt x="6156" y="2072"/>
                    <a:pt x="6251" y="2072"/>
                  </a:cubicBezTo>
                  <a:lnTo>
                    <a:pt x="8156" y="2072"/>
                  </a:lnTo>
                  <a:cubicBezTo>
                    <a:pt x="8215" y="2072"/>
                    <a:pt x="8263" y="2049"/>
                    <a:pt x="8287" y="2001"/>
                  </a:cubicBezTo>
                  <a:cubicBezTo>
                    <a:pt x="8323" y="1953"/>
                    <a:pt x="8323" y="1894"/>
                    <a:pt x="8287" y="1834"/>
                  </a:cubicBezTo>
                  <a:lnTo>
                    <a:pt x="7977" y="1215"/>
                  </a:lnTo>
                  <a:lnTo>
                    <a:pt x="8287" y="584"/>
                  </a:lnTo>
                  <a:cubicBezTo>
                    <a:pt x="8323" y="537"/>
                    <a:pt x="8323" y="477"/>
                    <a:pt x="8287" y="417"/>
                  </a:cubicBezTo>
                  <a:cubicBezTo>
                    <a:pt x="8263" y="382"/>
                    <a:pt x="8204" y="346"/>
                    <a:pt x="8156" y="346"/>
                  </a:cubicBezTo>
                  <a:lnTo>
                    <a:pt x="5727" y="346"/>
                  </a:lnTo>
                  <a:lnTo>
                    <a:pt x="5727" y="167"/>
                  </a:lnTo>
                  <a:cubicBezTo>
                    <a:pt x="5727" y="84"/>
                    <a:pt x="5656" y="1"/>
                    <a:pt x="556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25" name="Google Shape;13225;p84"/>
            <p:cNvSpPr/>
            <p:nvPr/>
          </p:nvSpPr>
          <p:spPr>
            <a:xfrm>
              <a:off x="8190160" y="2704158"/>
              <a:ext cx="61814" cy="45644"/>
            </a:xfrm>
            <a:custGeom>
              <a:avLst/>
              <a:gdLst/>
              <a:ahLst/>
              <a:cxnLst/>
              <a:rect l="l" t="t" r="r" b="b"/>
              <a:pathLst>
                <a:path w="1942" h="1434" extrusionOk="0">
                  <a:moveTo>
                    <a:pt x="173" y="0"/>
                  </a:moveTo>
                  <a:cubicBezTo>
                    <a:pt x="123" y="0"/>
                    <a:pt x="77" y="22"/>
                    <a:pt x="48" y="65"/>
                  </a:cubicBezTo>
                  <a:cubicBezTo>
                    <a:pt x="1" y="148"/>
                    <a:pt x="13" y="243"/>
                    <a:pt x="96" y="291"/>
                  </a:cubicBezTo>
                  <a:lnTo>
                    <a:pt x="1668" y="1410"/>
                  </a:lnTo>
                  <a:cubicBezTo>
                    <a:pt x="1703" y="1422"/>
                    <a:pt x="1727" y="1434"/>
                    <a:pt x="1763" y="1434"/>
                  </a:cubicBezTo>
                  <a:cubicBezTo>
                    <a:pt x="1799" y="1434"/>
                    <a:pt x="1858" y="1410"/>
                    <a:pt x="1894" y="1362"/>
                  </a:cubicBezTo>
                  <a:cubicBezTo>
                    <a:pt x="1942" y="1291"/>
                    <a:pt x="1918" y="1196"/>
                    <a:pt x="1846" y="1136"/>
                  </a:cubicBezTo>
                  <a:lnTo>
                    <a:pt x="275" y="29"/>
                  </a:lnTo>
                  <a:cubicBezTo>
                    <a:pt x="241" y="10"/>
                    <a:pt x="206" y="0"/>
                    <a:pt x="17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26" name="Google Shape;13226;p84"/>
            <p:cNvSpPr/>
            <p:nvPr/>
          </p:nvSpPr>
          <p:spPr>
            <a:xfrm>
              <a:off x="8162882" y="2684201"/>
              <a:ext cx="22026" cy="18239"/>
            </a:xfrm>
            <a:custGeom>
              <a:avLst/>
              <a:gdLst/>
              <a:ahLst/>
              <a:cxnLst/>
              <a:rect l="l" t="t" r="r" b="b"/>
              <a:pathLst>
                <a:path w="692" h="573" extrusionOk="0">
                  <a:moveTo>
                    <a:pt x="177" y="0"/>
                  </a:moveTo>
                  <a:cubicBezTo>
                    <a:pt x="123" y="0"/>
                    <a:pt x="67" y="26"/>
                    <a:pt x="36" y="73"/>
                  </a:cubicBezTo>
                  <a:cubicBezTo>
                    <a:pt x="1" y="144"/>
                    <a:pt x="13" y="251"/>
                    <a:pt x="84" y="299"/>
                  </a:cubicBezTo>
                  <a:lnTo>
                    <a:pt x="429" y="549"/>
                  </a:lnTo>
                  <a:cubicBezTo>
                    <a:pt x="453" y="561"/>
                    <a:pt x="489" y="573"/>
                    <a:pt x="513" y="573"/>
                  </a:cubicBezTo>
                  <a:cubicBezTo>
                    <a:pt x="560" y="573"/>
                    <a:pt x="620" y="549"/>
                    <a:pt x="655" y="501"/>
                  </a:cubicBezTo>
                  <a:cubicBezTo>
                    <a:pt x="691" y="430"/>
                    <a:pt x="679" y="323"/>
                    <a:pt x="608" y="275"/>
                  </a:cubicBezTo>
                  <a:lnTo>
                    <a:pt x="263" y="25"/>
                  </a:lnTo>
                  <a:cubicBezTo>
                    <a:pt x="237" y="8"/>
                    <a:pt x="207" y="0"/>
                    <a:pt x="1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227" name="Google Shape;13227;p84"/>
          <p:cNvGrpSpPr/>
          <p:nvPr/>
        </p:nvGrpSpPr>
        <p:grpSpPr>
          <a:xfrm>
            <a:off x="2423089" y="3307107"/>
            <a:ext cx="467944" cy="350724"/>
            <a:chOff x="1817317" y="2480330"/>
            <a:chExt cx="350958" cy="263043"/>
          </a:xfrm>
          <a:solidFill>
            <a:srgbClr val="D2DE00"/>
          </a:solidFill>
        </p:grpSpPr>
        <p:sp>
          <p:nvSpPr>
            <p:cNvPr id="13228" name="Google Shape;13228;p84"/>
            <p:cNvSpPr/>
            <p:nvPr/>
          </p:nvSpPr>
          <p:spPr>
            <a:xfrm>
              <a:off x="1817317" y="2480330"/>
              <a:ext cx="350958" cy="191426"/>
            </a:xfrm>
            <a:custGeom>
              <a:avLst/>
              <a:gdLst/>
              <a:ahLst/>
              <a:cxnLst/>
              <a:rect l="l" t="t" r="r" b="b"/>
              <a:pathLst>
                <a:path w="11026" h="6014" extrusionOk="0">
                  <a:moveTo>
                    <a:pt x="4477" y="1"/>
                  </a:moveTo>
                  <a:cubicBezTo>
                    <a:pt x="3918" y="1"/>
                    <a:pt x="3382" y="179"/>
                    <a:pt x="2917" y="524"/>
                  </a:cubicBezTo>
                  <a:cubicBezTo>
                    <a:pt x="2513" y="834"/>
                    <a:pt x="2203" y="1251"/>
                    <a:pt x="2036" y="1727"/>
                  </a:cubicBezTo>
                  <a:cubicBezTo>
                    <a:pt x="905" y="1787"/>
                    <a:pt x="0" y="2727"/>
                    <a:pt x="0" y="3870"/>
                  </a:cubicBezTo>
                  <a:cubicBezTo>
                    <a:pt x="0" y="5061"/>
                    <a:pt x="965" y="6013"/>
                    <a:pt x="2143" y="6013"/>
                  </a:cubicBezTo>
                  <a:lnTo>
                    <a:pt x="2917" y="6013"/>
                  </a:lnTo>
                  <a:cubicBezTo>
                    <a:pt x="3001" y="6013"/>
                    <a:pt x="3084" y="5942"/>
                    <a:pt x="3084" y="5847"/>
                  </a:cubicBezTo>
                  <a:cubicBezTo>
                    <a:pt x="3084" y="5763"/>
                    <a:pt x="3001" y="5692"/>
                    <a:pt x="2917" y="5692"/>
                  </a:cubicBezTo>
                  <a:lnTo>
                    <a:pt x="2143" y="5692"/>
                  </a:lnTo>
                  <a:cubicBezTo>
                    <a:pt x="1131" y="5692"/>
                    <a:pt x="310" y="4870"/>
                    <a:pt x="310" y="3858"/>
                  </a:cubicBezTo>
                  <a:cubicBezTo>
                    <a:pt x="310" y="2846"/>
                    <a:pt x="1131" y="2025"/>
                    <a:pt x="2132" y="2025"/>
                  </a:cubicBezTo>
                  <a:lnTo>
                    <a:pt x="2143" y="2025"/>
                  </a:lnTo>
                  <a:cubicBezTo>
                    <a:pt x="2215" y="2025"/>
                    <a:pt x="2274" y="1977"/>
                    <a:pt x="2286" y="1906"/>
                  </a:cubicBezTo>
                  <a:cubicBezTo>
                    <a:pt x="2429" y="1441"/>
                    <a:pt x="2703" y="1036"/>
                    <a:pt x="3096" y="739"/>
                  </a:cubicBezTo>
                  <a:cubicBezTo>
                    <a:pt x="3477" y="441"/>
                    <a:pt x="3953" y="286"/>
                    <a:pt x="4453" y="286"/>
                  </a:cubicBezTo>
                  <a:cubicBezTo>
                    <a:pt x="5239" y="286"/>
                    <a:pt x="5953" y="679"/>
                    <a:pt x="6370" y="1334"/>
                  </a:cubicBezTo>
                  <a:cubicBezTo>
                    <a:pt x="6412" y="1386"/>
                    <a:pt x="6471" y="1420"/>
                    <a:pt x="6533" y="1420"/>
                  </a:cubicBezTo>
                  <a:cubicBezTo>
                    <a:pt x="6542" y="1420"/>
                    <a:pt x="6551" y="1419"/>
                    <a:pt x="6561" y="1417"/>
                  </a:cubicBezTo>
                  <a:cubicBezTo>
                    <a:pt x="6751" y="1358"/>
                    <a:pt x="6954" y="1322"/>
                    <a:pt x="7144" y="1322"/>
                  </a:cubicBezTo>
                  <a:cubicBezTo>
                    <a:pt x="7942" y="1322"/>
                    <a:pt x="8644" y="1846"/>
                    <a:pt x="8882" y="2608"/>
                  </a:cubicBezTo>
                  <a:cubicBezTo>
                    <a:pt x="8918" y="2679"/>
                    <a:pt x="8978" y="2727"/>
                    <a:pt x="9061" y="2727"/>
                  </a:cubicBezTo>
                  <a:cubicBezTo>
                    <a:pt x="9121" y="2727"/>
                    <a:pt x="9168" y="2703"/>
                    <a:pt x="9228" y="2703"/>
                  </a:cubicBezTo>
                  <a:cubicBezTo>
                    <a:pt x="10049" y="2703"/>
                    <a:pt x="10704" y="3382"/>
                    <a:pt x="10704" y="4180"/>
                  </a:cubicBezTo>
                  <a:cubicBezTo>
                    <a:pt x="10704" y="4989"/>
                    <a:pt x="10025" y="5656"/>
                    <a:pt x="9228" y="5656"/>
                  </a:cubicBezTo>
                  <a:lnTo>
                    <a:pt x="8109" y="5656"/>
                  </a:lnTo>
                  <a:cubicBezTo>
                    <a:pt x="8025" y="5656"/>
                    <a:pt x="7942" y="5727"/>
                    <a:pt x="7942" y="5823"/>
                  </a:cubicBezTo>
                  <a:cubicBezTo>
                    <a:pt x="7942" y="5906"/>
                    <a:pt x="8025" y="5978"/>
                    <a:pt x="8109" y="5978"/>
                  </a:cubicBezTo>
                  <a:lnTo>
                    <a:pt x="9228" y="5978"/>
                  </a:lnTo>
                  <a:cubicBezTo>
                    <a:pt x="10228" y="5978"/>
                    <a:pt x="11026" y="5180"/>
                    <a:pt x="11026" y="4180"/>
                  </a:cubicBezTo>
                  <a:cubicBezTo>
                    <a:pt x="11026" y="3180"/>
                    <a:pt x="10204" y="2429"/>
                    <a:pt x="9228" y="2429"/>
                  </a:cubicBezTo>
                  <a:lnTo>
                    <a:pt x="9168" y="2429"/>
                  </a:lnTo>
                  <a:cubicBezTo>
                    <a:pt x="9013" y="2060"/>
                    <a:pt x="8763" y="1715"/>
                    <a:pt x="8442" y="1477"/>
                  </a:cubicBezTo>
                  <a:cubicBezTo>
                    <a:pt x="8061" y="1191"/>
                    <a:pt x="7620" y="1048"/>
                    <a:pt x="7156" y="1048"/>
                  </a:cubicBezTo>
                  <a:cubicBezTo>
                    <a:pt x="6966" y="1048"/>
                    <a:pt x="6787" y="1072"/>
                    <a:pt x="6596" y="1120"/>
                  </a:cubicBezTo>
                  <a:cubicBezTo>
                    <a:pt x="6096" y="417"/>
                    <a:pt x="5322" y="1"/>
                    <a:pt x="4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29" name="Google Shape;13229;p84"/>
            <p:cNvSpPr/>
            <p:nvPr/>
          </p:nvSpPr>
          <p:spPr>
            <a:xfrm>
              <a:off x="1926844" y="2568626"/>
              <a:ext cx="131140" cy="174747"/>
            </a:xfrm>
            <a:custGeom>
              <a:avLst/>
              <a:gdLst/>
              <a:ahLst/>
              <a:cxnLst/>
              <a:rect l="l" t="t" r="r" b="b"/>
              <a:pathLst>
                <a:path w="4120" h="5490" extrusionOk="0">
                  <a:moveTo>
                    <a:pt x="2417" y="322"/>
                  </a:moveTo>
                  <a:lnTo>
                    <a:pt x="2417" y="1370"/>
                  </a:lnTo>
                  <a:cubicBezTo>
                    <a:pt x="2417" y="1537"/>
                    <a:pt x="2572" y="1691"/>
                    <a:pt x="2751" y="1691"/>
                  </a:cubicBezTo>
                  <a:lnTo>
                    <a:pt x="3274" y="1691"/>
                  </a:lnTo>
                  <a:cubicBezTo>
                    <a:pt x="3358" y="1691"/>
                    <a:pt x="3429" y="1620"/>
                    <a:pt x="3429" y="1525"/>
                  </a:cubicBezTo>
                  <a:cubicBezTo>
                    <a:pt x="3429" y="1441"/>
                    <a:pt x="3358" y="1358"/>
                    <a:pt x="3274" y="1358"/>
                  </a:cubicBezTo>
                  <a:lnTo>
                    <a:pt x="2751" y="1358"/>
                  </a:lnTo>
                  <a:cubicBezTo>
                    <a:pt x="2751" y="1358"/>
                    <a:pt x="2727" y="1358"/>
                    <a:pt x="2727" y="1346"/>
                  </a:cubicBezTo>
                  <a:lnTo>
                    <a:pt x="2727" y="346"/>
                  </a:lnTo>
                  <a:lnTo>
                    <a:pt x="3751" y="1358"/>
                  </a:lnTo>
                  <a:cubicBezTo>
                    <a:pt x="3775" y="1394"/>
                    <a:pt x="3798" y="1441"/>
                    <a:pt x="3798" y="1501"/>
                  </a:cubicBezTo>
                  <a:lnTo>
                    <a:pt x="3798" y="5180"/>
                  </a:lnTo>
                  <a:lnTo>
                    <a:pt x="3810" y="5180"/>
                  </a:lnTo>
                  <a:lnTo>
                    <a:pt x="334" y="5192"/>
                  </a:lnTo>
                  <a:cubicBezTo>
                    <a:pt x="334" y="5192"/>
                    <a:pt x="322" y="5192"/>
                    <a:pt x="322" y="5180"/>
                  </a:cubicBezTo>
                  <a:lnTo>
                    <a:pt x="322" y="334"/>
                  </a:lnTo>
                  <a:cubicBezTo>
                    <a:pt x="322" y="334"/>
                    <a:pt x="322" y="322"/>
                    <a:pt x="334" y="322"/>
                  </a:cubicBezTo>
                  <a:close/>
                  <a:moveTo>
                    <a:pt x="322" y="1"/>
                  </a:moveTo>
                  <a:cubicBezTo>
                    <a:pt x="143" y="1"/>
                    <a:pt x="0" y="144"/>
                    <a:pt x="0" y="322"/>
                  </a:cubicBezTo>
                  <a:lnTo>
                    <a:pt x="0" y="5156"/>
                  </a:lnTo>
                  <a:cubicBezTo>
                    <a:pt x="0" y="5335"/>
                    <a:pt x="143" y="5489"/>
                    <a:pt x="322" y="5489"/>
                  </a:cubicBezTo>
                  <a:lnTo>
                    <a:pt x="3775" y="5489"/>
                  </a:lnTo>
                  <a:cubicBezTo>
                    <a:pt x="3953" y="5489"/>
                    <a:pt x="4108" y="5335"/>
                    <a:pt x="4108" y="5156"/>
                  </a:cubicBezTo>
                  <a:lnTo>
                    <a:pt x="4108" y="1501"/>
                  </a:lnTo>
                  <a:cubicBezTo>
                    <a:pt x="4120" y="1382"/>
                    <a:pt x="4072" y="1251"/>
                    <a:pt x="3965" y="1156"/>
                  </a:cubicBezTo>
                  <a:lnTo>
                    <a:pt x="2953" y="144"/>
                  </a:lnTo>
                  <a:cubicBezTo>
                    <a:pt x="2870" y="48"/>
                    <a:pt x="2739" y="1"/>
                    <a:pt x="259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30" name="Google Shape;13230;p84"/>
            <p:cNvSpPr/>
            <p:nvPr/>
          </p:nvSpPr>
          <p:spPr>
            <a:xfrm>
              <a:off x="1965485" y="2639893"/>
              <a:ext cx="55002" cy="70885"/>
            </a:xfrm>
            <a:custGeom>
              <a:avLst/>
              <a:gdLst/>
              <a:ahLst/>
              <a:cxnLst/>
              <a:rect l="l" t="t" r="r" b="b"/>
              <a:pathLst>
                <a:path w="1728" h="2227" extrusionOk="0">
                  <a:moveTo>
                    <a:pt x="870" y="0"/>
                  </a:moveTo>
                  <a:cubicBezTo>
                    <a:pt x="822" y="0"/>
                    <a:pt x="775" y="36"/>
                    <a:pt x="751" y="60"/>
                  </a:cubicBezTo>
                  <a:lnTo>
                    <a:pt x="60" y="929"/>
                  </a:lnTo>
                  <a:cubicBezTo>
                    <a:pt x="1" y="1000"/>
                    <a:pt x="13" y="1107"/>
                    <a:pt x="84" y="1155"/>
                  </a:cubicBezTo>
                  <a:cubicBezTo>
                    <a:pt x="117" y="1178"/>
                    <a:pt x="151" y="1189"/>
                    <a:pt x="183" y="1189"/>
                  </a:cubicBezTo>
                  <a:cubicBezTo>
                    <a:pt x="234" y="1189"/>
                    <a:pt x="281" y="1163"/>
                    <a:pt x="310" y="1119"/>
                  </a:cubicBezTo>
                  <a:lnTo>
                    <a:pt x="715" y="619"/>
                  </a:lnTo>
                  <a:lnTo>
                    <a:pt x="715" y="2060"/>
                  </a:lnTo>
                  <a:cubicBezTo>
                    <a:pt x="715" y="2143"/>
                    <a:pt x="787" y="2227"/>
                    <a:pt x="882" y="2227"/>
                  </a:cubicBezTo>
                  <a:cubicBezTo>
                    <a:pt x="965" y="2227"/>
                    <a:pt x="1048" y="2143"/>
                    <a:pt x="1048" y="2060"/>
                  </a:cubicBezTo>
                  <a:lnTo>
                    <a:pt x="1048" y="619"/>
                  </a:lnTo>
                  <a:lnTo>
                    <a:pt x="1441" y="1119"/>
                  </a:lnTo>
                  <a:cubicBezTo>
                    <a:pt x="1477" y="1167"/>
                    <a:pt x="1513" y="1179"/>
                    <a:pt x="1560" y="1179"/>
                  </a:cubicBezTo>
                  <a:cubicBezTo>
                    <a:pt x="1596" y="1179"/>
                    <a:pt x="1644" y="1167"/>
                    <a:pt x="1668" y="1155"/>
                  </a:cubicBezTo>
                  <a:cubicBezTo>
                    <a:pt x="1715" y="1107"/>
                    <a:pt x="1727" y="1000"/>
                    <a:pt x="1668" y="929"/>
                  </a:cubicBezTo>
                  <a:lnTo>
                    <a:pt x="989" y="60"/>
                  </a:lnTo>
                  <a:cubicBezTo>
                    <a:pt x="953" y="24"/>
                    <a:pt x="906" y="0"/>
                    <a:pt x="87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31" name="Google Shape;13231;p84"/>
            <p:cNvSpPr/>
            <p:nvPr/>
          </p:nvSpPr>
          <p:spPr>
            <a:xfrm>
              <a:off x="1965103" y="2503406"/>
              <a:ext cx="43989" cy="31162"/>
            </a:xfrm>
            <a:custGeom>
              <a:avLst/>
              <a:gdLst/>
              <a:ahLst/>
              <a:cxnLst/>
              <a:rect l="l" t="t" r="r" b="b"/>
              <a:pathLst>
                <a:path w="1382" h="979" extrusionOk="0">
                  <a:moveTo>
                    <a:pt x="181" y="0"/>
                  </a:moveTo>
                  <a:cubicBezTo>
                    <a:pt x="104" y="0"/>
                    <a:pt x="24" y="56"/>
                    <a:pt x="13" y="121"/>
                  </a:cubicBezTo>
                  <a:cubicBezTo>
                    <a:pt x="1" y="216"/>
                    <a:pt x="60" y="300"/>
                    <a:pt x="132" y="323"/>
                  </a:cubicBezTo>
                  <a:cubicBezTo>
                    <a:pt x="501" y="395"/>
                    <a:pt x="846" y="597"/>
                    <a:pt x="1072" y="919"/>
                  </a:cubicBezTo>
                  <a:cubicBezTo>
                    <a:pt x="1096" y="954"/>
                    <a:pt x="1144" y="978"/>
                    <a:pt x="1203" y="978"/>
                  </a:cubicBezTo>
                  <a:cubicBezTo>
                    <a:pt x="1227" y="978"/>
                    <a:pt x="1275" y="954"/>
                    <a:pt x="1310" y="942"/>
                  </a:cubicBezTo>
                  <a:cubicBezTo>
                    <a:pt x="1370" y="895"/>
                    <a:pt x="1382" y="800"/>
                    <a:pt x="1334" y="716"/>
                  </a:cubicBezTo>
                  <a:cubicBezTo>
                    <a:pt x="1060" y="347"/>
                    <a:pt x="656" y="97"/>
                    <a:pt x="203" y="2"/>
                  </a:cubicBezTo>
                  <a:cubicBezTo>
                    <a:pt x="196" y="1"/>
                    <a:pt x="189" y="0"/>
                    <a:pt x="18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32" name="Google Shape;13232;p84"/>
            <p:cNvSpPr/>
            <p:nvPr/>
          </p:nvSpPr>
          <p:spPr>
            <a:xfrm>
              <a:off x="2052668" y="2537369"/>
              <a:ext cx="34504" cy="30175"/>
            </a:xfrm>
            <a:custGeom>
              <a:avLst/>
              <a:gdLst/>
              <a:ahLst/>
              <a:cxnLst/>
              <a:rect l="l" t="t" r="r" b="b"/>
              <a:pathLst>
                <a:path w="1084" h="948" extrusionOk="0">
                  <a:moveTo>
                    <a:pt x="194" y="0"/>
                  </a:moveTo>
                  <a:cubicBezTo>
                    <a:pt x="124" y="0"/>
                    <a:pt x="56" y="45"/>
                    <a:pt x="36" y="114"/>
                  </a:cubicBezTo>
                  <a:cubicBezTo>
                    <a:pt x="0" y="209"/>
                    <a:pt x="48" y="292"/>
                    <a:pt x="131" y="328"/>
                  </a:cubicBezTo>
                  <a:cubicBezTo>
                    <a:pt x="405" y="411"/>
                    <a:pt x="631" y="602"/>
                    <a:pt x="762" y="864"/>
                  </a:cubicBezTo>
                  <a:cubicBezTo>
                    <a:pt x="786" y="923"/>
                    <a:pt x="845" y="947"/>
                    <a:pt x="905" y="947"/>
                  </a:cubicBezTo>
                  <a:cubicBezTo>
                    <a:pt x="941" y="947"/>
                    <a:pt x="953" y="947"/>
                    <a:pt x="988" y="935"/>
                  </a:cubicBezTo>
                  <a:cubicBezTo>
                    <a:pt x="1060" y="887"/>
                    <a:pt x="1084" y="804"/>
                    <a:pt x="1048" y="709"/>
                  </a:cubicBezTo>
                  <a:cubicBezTo>
                    <a:pt x="869" y="387"/>
                    <a:pt x="584" y="149"/>
                    <a:pt x="238" y="6"/>
                  </a:cubicBezTo>
                  <a:cubicBezTo>
                    <a:pt x="224" y="2"/>
                    <a:pt x="209" y="0"/>
                    <a:pt x="1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233" name="Google Shape;13233;p84"/>
          <p:cNvGrpSpPr/>
          <p:nvPr/>
        </p:nvGrpSpPr>
        <p:grpSpPr>
          <a:xfrm>
            <a:off x="1788970" y="3311133"/>
            <a:ext cx="559884" cy="410812"/>
            <a:chOff x="1341727" y="2483349"/>
            <a:chExt cx="419913" cy="308109"/>
          </a:xfrm>
          <a:solidFill>
            <a:srgbClr val="D2DE00"/>
          </a:solidFill>
        </p:grpSpPr>
        <p:sp>
          <p:nvSpPr>
            <p:cNvPr id="13234" name="Google Shape;13234;p84"/>
            <p:cNvSpPr/>
            <p:nvPr/>
          </p:nvSpPr>
          <p:spPr>
            <a:xfrm>
              <a:off x="1623896" y="2522310"/>
              <a:ext cx="53488" cy="18605"/>
            </a:xfrm>
            <a:custGeom>
              <a:avLst/>
              <a:gdLst/>
              <a:ahLst/>
              <a:cxnLst/>
              <a:rect l="l" t="t" r="r" b="b"/>
              <a:pathLst>
                <a:path w="1406" h="489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22"/>
                    <a:pt x="167" y="322"/>
                  </a:cubicBezTo>
                  <a:cubicBezTo>
                    <a:pt x="346" y="322"/>
                    <a:pt x="882" y="358"/>
                    <a:pt x="1144" y="477"/>
                  </a:cubicBezTo>
                  <a:cubicBezTo>
                    <a:pt x="1167" y="489"/>
                    <a:pt x="1179" y="489"/>
                    <a:pt x="1215" y="489"/>
                  </a:cubicBezTo>
                  <a:cubicBezTo>
                    <a:pt x="1275" y="489"/>
                    <a:pt x="1334" y="465"/>
                    <a:pt x="1358" y="406"/>
                  </a:cubicBezTo>
                  <a:cubicBezTo>
                    <a:pt x="1406" y="346"/>
                    <a:pt x="1358" y="239"/>
                    <a:pt x="1286" y="191"/>
                  </a:cubicBezTo>
                  <a:cubicBezTo>
                    <a:pt x="917" y="1"/>
                    <a:pt x="203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35" name="Google Shape;13235;p84"/>
            <p:cNvSpPr/>
            <p:nvPr/>
          </p:nvSpPr>
          <p:spPr>
            <a:xfrm>
              <a:off x="1341727" y="2483349"/>
              <a:ext cx="419913" cy="308109"/>
            </a:xfrm>
            <a:custGeom>
              <a:avLst/>
              <a:gdLst/>
              <a:ahLst/>
              <a:cxnLst/>
              <a:rect l="l" t="t" r="r" b="b"/>
              <a:pathLst>
                <a:path w="11038" h="8098" extrusionOk="0">
                  <a:moveTo>
                    <a:pt x="9156" y="501"/>
                  </a:moveTo>
                  <a:lnTo>
                    <a:pt x="9156" y="1168"/>
                  </a:lnTo>
                  <a:cubicBezTo>
                    <a:pt x="9156" y="1275"/>
                    <a:pt x="9120" y="1394"/>
                    <a:pt x="9073" y="1489"/>
                  </a:cubicBezTo>
                  <a:lnTo>
                    <a:pt x="9001" y="1644"/>
                  </a:lnTo>
                  <a:cubicBezTo>
                    <a:pt x="8989" y="1680"/>
                    <a:pt x="8989" y="1692"/>
                    <a:pt x="8989" y="1727"/>
                  </a:cubicBezTo>
                  <a:lnTo>
                    <a:pt x="8989" y="2061"/>
                  </a:lnTo>
                  <a:cubicBezTo>
                    <a:pt x="8989" y="2299"/>
                    <a:pt x="8894" y="2525"/>
                    <a:pt x="8715" y="2692"/>
                  </a:cubicBezTo>
                  <a:cubicBezTo>
                    <a:pt x="8537" y="2858"/>
                    <a:pt x="8311" y="2942"/>
                    <a:pt x="8072" y="2942"/>
                  </a:cubicBezTo>
                  <a:cubicBezTo>
                    <a:pt x="7620" y="2918"/>
                    <a:pt x="7227" y="2513"/>
                    <a:pt x="7227" y="2025"/>
                  </a:cubicBezTo>
                  <a:lnTo>
                    <a:pt x="7227" y="1727"/>
                  </a:lnTo>
                  <a:cubicBezTo>
                    <a:pt x="7227" y="1692"/>
                    <a:pt x="7227" y="1680"/>
                    <a:pt x="7215" y="1644"/>
                  </a:cubicBezTo>
                  <a:lnTo>
                    <a:pt x="7108" y="1453"/>
                  </a:lnTo>
                  <a:cubicBezTo>
                    <a:pt x="7084" y="1382"/>
                    <a:pt x="7049" y="1311"/>
                    <a:pt x="7049" y="1215"/>
                  </a:cubicBezTo>
                  <a:lnTo>
                    <a:pt x="7049" y="1203"/>
                  </a:lnTo>
                  <a:cubicBezTo>
                    <a:pt x="7049" y="810"/>
                    <a:pt x="7370" y="501"/>
                    <a:pt x="7751" y="501"/>
                  </a:cubicBezTo>
                  <a:close/>
                  <a:moveTo>
                    <a:pt x="3274" y="322"/>
                  </a:moveTo>
                  <a:cubicBezTo>
                    <a:pt x="3548" y="322"/>
                    <a:pt x="3786" y="429"/>
                    <a:pt x="3989" y="632"/>
                  </a:cubicBezTo>
                  <a:cubicBezTo>
                    <a:pt x="4179" y="834"/>
                    <a:pt x="4298" y="1108"/>
                    <a:pt x="4310" y="1394"/>
                  </a:cubicBezTo>
                  <a:cubicBezTo>
                    <a:pt x="4346" y="1739"/>
                    <a:pt x="4441" y="2442"/>
                    <a:pt x="4608" y="2858"/>
                  </a:cubicBezTo>
                  <a:cubicBezTo>
                    <a:pt x="4358" y="2942"/>
                    <a:pt x="3870" y="3096"/>
                    <a:pt x="3274" y="3096"/>
                  </a:cubicBezTo>
                  <a:cubicBezTo>
                    <a:pt x="3253" y="3097"/>
                    <a:pt x="3232" y="3097"/>
                    <a:pt x="3210" y="3097"/>
                  </a:cubicBezTo>
                  <a:cubicBezTo>
                    <a:pt x="2654" y="3097"/>
                    <a:pt x="2182" y="2951"/>
                    <a:pt x="1953" y="2870"/>
                  </a:cubicBezTo>
                  <a:cubicBezTo>
                    <a:pt x="2096" y="2442"/>
                    <a:pt x="2215" y="1739"/>
                    <a:pt x="2226" y="1394"/>
                  </a:cubicBezTo>
                  <a:cubicBezTo>
                    <a:pt x="2250" y="1096"/>
                    <a:pt x="2357" y="834"/>
                    <a:pt x="2560" y="632"/>
                  </a:cubicBezTo>
                  <a:cubicBezTo>
                    <a:pt x="2750" y="429"/>
                    <a:pt x="3000" y="322"/>
                    <a:pt x="3274" y="322"/>
                  </a:cubicBezTo>
                  <a:close/>
                  <a:moveTo>
                    <a:pt x="7751" y="3192"/>
                  </a:moveTo>
                  <a:cubicBezTo>
                    <a:pt x="7858" y="3227"/>
                    <a:pt x="7965" y="3251"/>
                    <a:pt x="8084" y="3251"/>
                  </a:cubicBezTo>
                  <a:lnTo>
                    <a:pt x="8120" y="3251"/>
                  </a:lnTo>
                  <a:cubicBezTo>
                    <a:pt x="8239" y="3251"/>
                    <a:pt x="8358" y="3239"/>
                    <a:pt x="8477" y="3192"/>
                  </a:cubicBezTo>
                  <a:lnTo>
                    <a:pt x="8477" y="3192"/>
                  </a:lnTo>
                  <a:cubicBezTo>
                    <a:pt x="8465" y="3251"/>
                    <a:pt x="8477" y="3299"/>
                    <a:pt x="8501" y="3346"/>
                  </a:cubicBezTo>
                  <a:lnTo>
                    <a:pt x="8358" y="3477"/>
                  </a:lnTo>
                  <a:cubicBezTo>
                    <a:pt x="8287" y="3549"/>
                    <a:pt x="8203" y="3585"/>
                    <a:pt x="8108" y="3585"/>
                  </a:cubicBezTo>
                  <a:cubicBezTo>
                    <a:pt x="8025" y="3585"/>
                    <a:pt x="7930" y="3549"/>
                    <a:pt x="7858" y="3477"/>
                  </a:cubicBezTo>
                  <a:lnTo>
                    <a:pt x="7727" y="3346"/>
                  </a:lnTo>
                  <a:cubicBezTo>
                    <a:pt x="7739" y="3299"/>
                    <a:pt x="7751" y="3251"/>
                    <a:pt x="7751" y="3192"/>
                  </a:cubicBezTo>
                  <a:close/>
                  <a:moveTo>
                    <a:pt x="3691" y="3418"/>
                  </a:moveTo>
                  <a:cubicBezTo>
                    <a:pt x="3750" y="3537"/>
                    <a:pt x="3870" y="3644"/>
                    <a:pt x="4001" y="3668"/>
                  </a:cubicBezTo>
                  <a:lnTo>
                    <a:pt x="4584" y="3835"/>
                  </a:lnTo>
                  <a:cubicBezTo>
                    <a:pt x="4727" y="3882"/>
                    <a:pt x="4834" y="4013"/>
                    <a:pt x="4834" y="4180"/>
                  </a:cubicBezTo>
                  <a:lnTo>
                    <a:pt x="4834" y="5680"/>
                  </a:lnTo>
                  <a:cubicBezTo>
                    <a:pt x="4834" y="5871"/>
                    <a:pt x="4667" y="6037"/>
                    <a:pt x="4477" y="6037"/>
                  </a:cubicBezTo>
                  <a:lnTo>
                    <a:pt x="4477" y="4811"/>
                  </a:lnTo>
                  <a:cubicBezTo>
                    <a:pt x="4477" y="4549"/>
                    <a:pt x="4239" y="4311"/>
                    <a:pt x="3977" y="4311"/>
                  </a:cubicBezTo>
                  <a:lnTo>
                    <a:pt x="2584" y="4311"/>
                  </a:lnTo>
                  <a:cubicBezTo>
                    <a:pt x="2310" y="4311"/>
                    <a:pt x="2084" y="4537"/>
                    <a:pt x="2084" y="4811"/>
                  </a:cubicBezTo>
                  <a:lnTo>
                    <a:pt x="2084" y="6037"/>
                  </a:lnTo>
                  <a:lnTo>
                    <a:pt x="2072" y="6037"/>
                  </a:lnTo>
                  <a:cubicBezTo>
                    <a:pt x="1869" y="6037"/>
                    <a:pt x="1715" y="5871"/>
                    <a:pt x="1715" y="5680"/>
                  </a:cubicBezTo>
                  <a:lnTo>
                    <a:pt x="1715" y="4180"/>
                  </a:lnTo>
                  <a:cubicBezTo>
                    <a:pt x="1715" y="4013"/>
                    <a:pt x="1810" y="3882"/>
                    <a:pt x="1965" y="3835"/>
                  </a:cubicBezTo>
                  <a:lnTo>
                    <a:pt x="2548" y="3668"/>
                  </a:lnTo>
                  <a:cubicBezTo>
                    <a:pt x="2679" y="3620"/>
                    <a:pt x="2798" y="3537"/>
                    <a:pt x="2858" y="3418"/>
                  </a:cubicBezTo>
                  <a:cubicBezTo>
                    <a:pt x="2988" y="3430"/>
                    <a:pt x="3119" y="3430"/>
                    <a:pt x="3274" y="3430"/>
                  </a:cubicBezTo>
                  <a:cubicBezTo>
                    <a:pt x="3417" y="3430"/>
                    <a:pt x="3560" y="3418"/>
                    <a:pt x="3691" y="3418"/>
                  </a:cubicBezTo>
                  <a:close/>
                  <a:moveTo>
                    <a:pt x="8668" y="3608"/>
                  </a:moveTo>
                  <a:cubicBezTo>
                    <a:pt x="8715" y="3644"/>
                    <a:pt x="8763" y="3656"/>
                    <a:pt x="8811" y="3668"/>
                  </a:cubicBezTo>
                  <a:lnTo>
                    <a:pt x="9382" y="3835"/>
                  </a:lnTo>
                  <a:cubicBezTo>
                    <a:pt x="9537" y="3882"/>
                    <a:pt x="9644" y="4013"/>
                    <a:pt x="9644" y="4180"/>
                  </a:cubicBezTo>
                  <a:lnTo>
                    <a:pt x="9644" y="5680"/>
                  </a:lnTo>
                  <a:cubicBezTo>
                    <a:pt x="9644" y="5871"/>
                    <a:pt x="9477" y="6037"/>
                    <a:pt x="9287" y="6037"/>
                  </a:cubicBezTo>
                  <a:lnTo>
                    <a:pt x="8584" y="6037"/>
                  </a:lnTo>
                  <a:lnTo>
                    <a:pt x="8584" y="6025"/>
                  </a:lnTo>
                  <a:lnTo>
                    <a:pt x="8584" y="5668"/>
                  </a:lnTo>
                  <a:lnTo>
                    <a:pt x="9120" y="5668"/>
                  </a:lnTo>
                  <a:cubicBezTo>
                    <a:pt x="9204" y="5668"/>
                    <a:pt x="9287" y="5597"/>
                    <a:pt x="9287" y="5502"/>
                  </a:cubicBezTo>
                  <a:lnTo>
                    <a:pt x="9287" y="4466"/>
                  </a:lnTo>
                  <a:cubicBezTo>
                    <a:pt x="9287" y="4370"/>
                    <a:pt x="9204" y="4299"/>
                    <a:pt x="9120" y="4299"/>
                  </a:cubicBezTo>
                  <a:cubicBezTo>
                    <a:pt x="9025" y="4299"/>
                    <a:pt x="8954" y="4370"/>
                    <a:pt x="8954" y="4466"/>
                  </a:cubicBezTo>
                  <a:lnTo>
                    <a:pt x="8954" y="5335"/>
                  </a:lnTo>
                  <a:lnTo>
                    <a:pt x="8584" y="5335"/>
                  </a:lnTo>
                  <a:lnTo>
                    <a:pt x="8584" y="4644"/>
                  </a:lnTo>
                  <a:cubicBezTo>
                    <a:pt x="8584" y="4466"/>
                    <a:pt x="8430" y="4311"/>
                    <a:pt x="8251" y="4311"/>
                  </a:cubicBezTo>
                  <a:lnTo>
                    <a:pt x="6513" y="4311"/>
                  </a:lnTo>
                  <a:lnTo>
                    <a:pt x="6513" y="4180"/>
                  </a:lnTo>
                  <a:lnTo>
                    <a:pt x="6548" y="4180"/>
                  </a:lnTo>
                  <a:cubicBezTo>
                    <a:pt x="6548" y="4013"/>
                    <a:pt x="6644" y="3882"/>
                    <a:pt x="6798" y="3835"/>
                  </a:cubicBezTo>
                  <a:lnTo>
                    <a:pt x="7382" y="3668"/>
                  </a:lnTo>
                  <a:cubicBezTo>
                    <a:pt x="7418" y="3656"/>
                    <a:pt x="7477" y="3644"/>
                    <a:pt x="7513" y="3608"/>
                  </a:cubicBezTo>
                  <a:lnTo>
                    <a:pt x="7620" y="3716"/>
                  </a:lnTo>
                  <a:cubicBezTo>
                    <a:pt x="7751" y="3847"/>
                    <a:pt x="7918" y="3906"/>
                    <a:pt x="8096" y="3906"/>
                  </a:cubicBezTo>
                  <a:cubicBezTo>
                    <a:pt x="8275" y="3906"/>
                    <a:pt x="8453" y="3835"/>
                    <a:pt x="8573" y="3716"/>
                  </a:cubicBezTo>
                  <a:lnTo>
                    <a:pt x="8668" y="3608"/>
                  </a:lnTo>
                  <a:close/>
                  <a:moveTo>
                    <a:pt x="8287" y="4644"/>
                  </a:moveTo>
                  <a:cubicBezTo>
                    <a:pt x="8287" y="4644"/>
                    <a:pt x="8299" y="4644"/>
                    <a:pt x="8299" y="4656"/>
                  </a:cubicBezTo>
                  <a:lnTo>
                    <a:pt x="8299" y="6037"/>
                  </a:lnTo>
                  <a:cubicBezTo>
                    <a:pt x="8299" y="6037"/>
                    <a:pt x="8299" y="6049"/>
                    <a:pt x="8287" y="6049"/>
                  </a:cubicBezTo>
                  <a:lnTo>
                    <a:pt x="6215" y="6049"/>
                  </a:lnTo>
                  <a:cubicBezTo>
                    <a:pt x="6215" y="6049"/>
                    <a:pt x="6203" y="6049"/>
                    <a:pt x="6203" y="6037"/>
                  </a:cubicBezTo>
                  <a:lnTo>
                    <a:pt x="6203" y="4656"/>
                  </a:lnTo>
                  <a:lnTo>
                    <a:pt x="8287" y="4644"/>
                  </a:lnTo>
                  <a:close/>
                  <a:moveTo>
                    <a:pt x="2084" y="6371"/>
                  </a:moveTo>
                  <a:lnTo>
                    <a:pt x="2084" y="6740"/>
                  </a:lnTo>
                  <a:lnTo>
                    <a:pt x="679" y="6740"/>
                  </a:lnTo>
                  <a:lnTo>
                    <a:pt x="679" y="6371"/>
                  </a:lnTo>
                  <a:close/>
                  <a:moveTo>
                    <a:pt x="10382" y="6371"/>
                  </a:moveTo>
                  <a:lnTo>
                    <a:pt x="10382" y="6740"/>
                  </a:lnTo>
                  <a:lnTo>
                    <a:pt x="4477" y="6740"/>
                  </a:lnTo>
                  <a:lnTo>
                    <a:pt x="4477" y="6371"/>
                  </a:lnTo>
                  <a:close/>
                  <a:moveTo>
                    <a:pt x="3953" y="4644"/>
                  </a:moveTo>
                  <a:cubicBezTo>
                    <a:pt x="4060" y="4644"/>
                    <a:pt x="4131" y="4728"/>
                    <a:pt x="4131" y="4823"/>
                  </a:cubicBezTo>
                  <a:lnTo>
                    <a:pt x="4131" y="7085"/>
                  </a:lnTo>
                  <a:lnTo>
                    <a:pt x="2393" y="7085"/>
                  </a:lnTo>
                  <a:lnTo>
                    <a:pt x="2393" y="4823"/>
                  </a:lnTo>
                  <a:cubicBezTo>
                    <a:pt x="2393" y="4716"/>
                    <a:pt x="2488" y="4644"/>
                    <a:pt x="2572" y="4644"/>
                  </a:cubicBezTo>
                  <a:close/>
                  <a:moveTo>
                    <a:pt x="3274" y="1"/>
                  </a:moveTo>
                  <a:cubicBezTo>
                    <a:pt x="2548" y="1"/>
                    <a:pt x="1965" y="596"/>
                    <a:pt x="1905" y="1370"/>
                  </a:cubicBezTo>
                  <a:cubicBezTo>
                    <a:pt x="1869" y="1692"/>
                    <a:pt x="1774" y="2346"/>
                    <a:pt x="1631" y="2751"/>
                  </a:cubicBezTo>
                  <a:cubicBezTo>
                    <a:pt x="1607" y="2835"/>
                    <a:pt x="1607" y="2930"/>
                    <a:pt x="1655" y="3001"/>
                  </a:cubicBezTo>
                  <a:cubicBezTo>
                    <a:pt x="1691" y="3073"/>
                    <a:pt x="1750" y="3156"/>
                    <a:pt x="1845" y="3180"/>
                  </a:cubicBezTo>
                  <a:cubicBezTo>
                    <a:pt x="1988" y="3227"/>
                    <a:pt x="2215" y="3299"/>
                    <a:pt x="2488" y="3358"/>
                  </a:cubicBezTo>
                  <a:lnTo>
                    <a:pt x="2465" y="3358"/>
                  </a:lnTo>
                  <a:lnTo>
                    <a:pt x="1893" y="3525"/>
                  </a:lnTo>
                  <a:cubicBezTo>
                    <a:pt x="1595" y="3608"/>
                    <a:pt x="1393" y="3882"/>
                    <a:pt x="1393" y="4180"/>
                  </a:cubicBezTo>
                  <a:lnTo>
                    <a:pt x="1393" y="5680"/>
                  </a:lnTo>
                  <a:cubicBezTo>
                    <a:pt x="1393" y="5811"/>
                    <a:pt x="1429" y="5930"/>
                    <a:pt x="1500" y="6037"/>
                  </a:cubicBezTo>
                  <a:lnTo>
                    <a:pt x="167" y="6037"/>
                  </a:lnTo>
                  <a:cubicBezTo>
                    <a:pt x="71" y="6037"/>
                    <a:pt x="0" y="6109"/>
                    <a:pt x="0" y="6204"/>
                  </a:cubicBezTo>
                  <a:cubicBezTo>
                    <a:pt x="0" y="6287"/>
                    <a:pt x="71" y="6371"/>
                    <a:pt x="167" y="6371"/>
                  </a:cubicBezTo>
                  <a:lnTo>
                    <a:pt x="345" y="6371"/>
                  </a:lnTo>
                  <a:lnTo>
                    <a:pt x="345" y="7930"/>
                  </a:lnTo>
                  <a:cubicBezTo>
                    <a:pt x="345" y="8014"/>
                    <a:pt x="417" y="8097"/>
                    <a:pt x="500" y="8097"/>
                  </a:cubicBezTo>
                  <a:cubicBezTo>
                    <a:pt x="595" y="8097"/>
                    <a:pt x="667" y="8014"/>
                    <a:pt x="667" y="7930"/>
                  </a:cubicBezTo>
                  <a:lnTo>
                    <a:pt x="667" y="7049"/>
                  </a:lnTo>
                  <a:lnTo>
                    <a:pt x="2072" y="7049"/>
                  </a:lnTo>
                  <a:lnTo>
                    <a:pt x="2072" y="7930"/>
                  </a:lnTo>
                  <a:cubicBezTo>
                    <a:pt x="2072" y="8014"/>
                    <a:pt x="2143" y="8097"/>
                    <a:pt x="2226" y="8097"/>
                  </a:cubicBezTo>
                  <a:cubicBezTo>
                    <a:pt x="2322" y="8097"/>
                    <a:pt x="2393" y="8014"/>
                    <a:pt x="2393" y="7930"/>
                  </a:cubicBezTo>
                  <a:lnTo>
                    <a:pt x="2393" y="7395"/>
                  </a:lnTo>
                  <a:lnTo>
                    <a:pt x="4155" y="7395"/>
                  </a:lnTo>
                  <a:lnTo>
                    <a:pt x="4155" y="7930"/>
                  </a:lnTo>
                  <a:cubicBezTo>
                    <a:pt x="4155" y="8014"/>
                    <a:pt x="4227" y="8097"/>
                    <a:pt x="4310" y="8097"/>
                  </a:cubicBezTo>
                  <a:cubicBezTo>
                    <a:pt x="4405" y="8097"/>
                    <a:pt x="4477" y="8014"/>
                    <a:pt x="4477" y="7930"/>
                  </a:cubicBezTo>
                  <a:lnTo>
                    <a:pt x="4477" y="7049"/>
                  </a:lnTo>
                  <a:lnTo>
                    <a:pt x="10370" y="7049"/>
                  </a:lnTo>
                  <a:lnTo>
                    <a:pt x="10370" y="7930"/>
                  </a:lnTo>
                  <a:cubicBezTo>
                    <a:pt x="10370" y="8014"/>
                    <a:pt x="10442" y="8097"/>
                    <a:pt x="10537" y="8097"/>
                  </a:cubicBezTo>
                  <a:cubicBezTo>
                    <a:pt x="10620" y="8097"/>
                    <a:pt x="10704" y="8014"/>
                    <a:pt x="10704" y="7930"/>
                  </a:cubicBezTo>
                  <a:lnTo>
                    <a:pt x="10704" y="6371"/>
                  </a:lnTo>
                  <a:lnTo>
                    <a:pt x="10882" y="6371"/>
                  </a:lnTo>
                  <a:cubicBezTo>
                    <a:pt x="10966" y="6371"/>
                    <a:pt x="11037" y="6287"/>
                    <a:pt x="11037" y="6204"/>
                  </a:cubicBezTo>
                  <a:cubicBezTo>
                    <a:pt x="11037" y="6109"/>
                    <a:pt x="10966" y="6037"/>
                    <a:pt x="10882" y="6037"/>
                  </a:cubicBezTo>
                  <a:lnTo>
                    <a:pt x="9894" y="6037"/>
                  </a:lnTo>
                  <a:cubicBezTo>
                    <a:pt x="9954" y="5930"/>
                    <a:pt x="10001" y="5811"/>
                    <a:pt x="10001" y="5680"/>
                  </a:cubicBezTo>
                  <a:lnTo>
                    <a:pt x="10001" y="4180"/>
                  </a:lnTo>
                  <a:cubicBezTo>
                    <a:pt x="10001" y="3882"/>
                    <a:pt x="9787" y="3608"/>
                    <a:pt x="9501" y="3525"/>
                  </a:cubicBezTo>
                  <a:lnTo>
                    <a:pt x="8930" y="3358"/>
                  </a:lnTo>
                  <a:cubicBezTo>
                    <a:pt x="8858" y="3335"/>
                    <a:pt x="8799" y="3275"/>
                    <a:pt x="8799" y="3180"/>
                  </a:cubicBezTo>
                  <a:lnTo>
                    <a:pt x="8799" y="3049"/>
                  </a:lnTo>
                  <a:cubicBezTo>
                    <a:pt x="8858" y="3001"/>
                    <a:pt x="8894" y="2977"/>
                    <a:pt x="8942" y="2918"/>
                  </a:cubicBezTo>
                  <a:cubicBezTo>
                    <a:pt x="9180" y="2692"/>
                    <a:pt x="9299" y="2382"/>
                    <a:pt x="9299" y="2049"/>
                  </a:cubicBezTo>
                  <a:lnTo>
                    <a:pt x="9299" y="1739"/>
                  </a:lnTo>
                  <a:lnTo>
                    <a:pt x="9358" y="1608"/>
                  </a:lnTo>
                  <a:cubicBezTo>
                    <a:pt x="9430" y="1453"/>
                    <a:pt x="9465" y="1311"/>
                    <a:pt x="9465" y="1144"/>
                  </a:cubicBezTo>
                  <a:lnTo>
                    <a:pt x="9465" y="310"/>
                  </a:lnTo>
                  <a:cubicBezTo>
                    <a:pt x="9465" y="215"/>
                    <a:pt x="9382" y="144"/>
                    <a:pt x="9299" y="144"/>
                  </a:cubicBezTo>
                  <a:lnTo>
                    <a:pt x="7739" y="144"/>
                  </a:lnTo>
                  <a:cubicBezTo>
                    <a:pt x="7168" y="144"/>
                    <a:pt x="6703" y="608"/>
                    <a:pt x="6703" y="1168"/>
                  </a:cubicBezTo>
                  <a:lnTo>
                    <a:pt x="6703" y="1191"/>
                  </a:lnTo>
                  <a:cubicBezTo>
                    <a:pt x="6703" y="1322"/>
                    <a:pt x="6739" y="1453"/>
                    <a:pt x="6798" y="1572"/>
                  </a:cubicBezTo>
                  <a:lnTo>
                    <a:pt x="6894" y="1739"/>
                  </a:lnTo>
                  <a:lnTo>
                    <a:pt x="6894" y="2001"/>
                  </a:lnTo>
                  <a:cubicBezTo>
                    <a:pt x="6894" y="2418"/>
                    <a:pt x="7096" y="2799"/>
                    <a:pt x="7406" y="3037"/>
                  </a:cubicBezTo>
                  <a:lnTo>
                    <a:pt x="7406" y="3180"/>
                  </a:lnTo>
                  <a:cubicBezTo>
                    <a:pt x="7406" y="3251"/>
                    <a:pt x="7346" y="3335"/>
                    <a:pt x="7275" y="3358"/>
                  </a:cubicBezTo>
                  <a:lnTo>
                    <a:pt x="6691" y="3525"/>
                  </a:lnTo>
                  <a:cubicBezTo>
                    <a:pt x="6394" y="3608"/>
                    <a:pt x="6203" y="3882"/>
                    <a:pt x="6203" y="4180"/>
                  </a:cubicBezTo>
                  <a:lnTo>
                    <a:pt x="6203" y="4311"/>
                  </a:lnTo>
                  <a:lnTo>
                    <a:pt x="6191" y="4311"/>
                  </a:lnTo>
                  <a:cubicBezTo>
                    <a:pt x="6013" y="4311"/>
                    <a:pt x="5858" y="4466"/>
                    <a:pt x="5858" y="4644"/>
                  </a:cubicBezTo>
                  <a:lnTo>
                    <a:pt x="5858" y="6025"/>
                  </a:lnTo>
                  <a:lnTo>
                    <a:pt x="5858" y="6037"/>
                  </a:lnTo>
                  <a:lnTo>
                    <a:pt x="5048" y="6037"/>
                  </a:lnTo>
                  <a:cubicBezTo>
                    <a:pt x="5108" y="5930"/>
                    <a:pt x="5144" y="5811"/>
                    <a:pt x="5144" y="5680"/>
                  </a:cubicBezTo>
                  <a:lnTo>
                    <a:pt x="5144" y="4180"/>
                  </a:lnTo>
                  <a:cubicBezTo>
                    <a:pt x="5144" y="3882"/>
                    <a:pt x="4941" y="3608"/>
                    <a:pt x="4655" y="3525"/>
                  </a:cubicBezTo>
                  <a:lnTo>
                    <a:pt x="4072" y="3358"/>
                  </a:lnTo>
                  <a:lnTo>
                    <a:pt x="4060" y="3358"/>
                  </a:lnTo>
                  <a:cubicBezTo>
                    <a:pt x="4346" y="3299"/>
                    <a:pt x="4560" y="3239"/>
                    <a:pt x="4703" y="3180"/>
                  </a:cubicBezTo>
                  <a:cubicBezTo>
                    <a:pt x="4786" y="3156"/>
                    <a:pt x="4846" y="3096"/>
                    <a:pt x="4893" y="3001"/>
                  </a:cubicBezTo>
                  <a:cubicBezTo>
                    <a:pt x="4941" y="2930"/>
                    <a:pt x="4941" y="2835"/>
                    <a:pt x="4905" y="2751"/>
                  </a:cubicBezTo>
                  <a:cubicBezTo>
                    <a:pt x="4763" y="2358"/>
                    <a:pt x="4655" y="1692"/>
                    <a:pt x="4643" y="1370"/>
                  </a:cubicBezTo>
                  <a:cubicBezTo>
                    <a:pt x="4584" y="572"/>
                    <a:pt x="4001" y="1"/>
                    <a:pt x="327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36" name="Google Shape;13236;p84"/>
            <p:cNvSpPr/>
            <p:nvPr/>
          </p:nvSpPr>
          <p:spPr>
            <a:xfrm>
              <a:off x="1611228" y="2679979"/>
              <a:ext cx="12250" cy="12708"/>
            </a:xfrm>
            <a:custGeom>
              <a:avLst/>
              <a:gdLst/>
              <a:ahLst/>
              <a:cxnLst/>
              <a:rect l="l" t="t" r="r" b="b"/>
              <a:pathLst>
                <a:path w="322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250" y="334"/>
                    <a:pt x="322" y="262"/>
                    <a:pt x="322" y="167"/>
                  </a:cubicBezTo>
                  <a:cubicBezTo>
                    <a:pt x="322" y="83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237" name="Google Shape;13237;p84"/>
          <p:cNvGrpSpPr/>
          <p:nvPr/>
        </p:nvGrpSpPr>
        <p:grpSpPr>
          <a:xfrm>
            <a:off x="1139109" y="3263649"/>
            <a:ext cx="501811" cy="440145"/>
            <a:chOff x="854332" y="2447736"/>
            <a:chExt cx="376358" cy="330109"/>
          </a:xfrm>
          <a:solidFill>
            <a:srgbClr val="D2DE00"/>
          </a:solidFill>
        </p:grpSpPr>
        <p:sp>
          <p:nvSpPr>
            <p:cNvPr id="13238" name="Google Shape;13238;p84"/>
            <p:cNvSpPr/>
            <p:nvPr/>
          </p:nvSpPr>
          <p:spPr>
            <a:xfrm>
              <a:off x="854332" y="2483353"/>
              <a:ext cx="376358" cy="294491"/>
            </a:xfrm>
            <a:custGeom>
              <a:avLst/>
              <a:gdLst/>
              <a:ahLst/>
              <a:cxnLst/>
              <a:rect l="l" t="t" r="r" b="b"/>
              <a:pathLst>
                <a:path w="11824" h="9252" extrusionOk="0">
                  <a:moveTo>
                    <a:pt x="3311" y="334"/>
                  </a:moveTo>
                  <a:cubicBezTo>
                    <a:pt x="3632" y="334"/>
                    <a:pt x="3882" y="549"/>
                    <a:pt x="3882" y="810"/>
                  </a:cubicBezTo>
                  <a:lnTo>
                    <a:pt x="3882" y="846"/>
                  </a:lnTo>
                  <a:cubicBezTo>
                    <a:pt x="3703" y="775"/>
                    <a:pt x="3513" y="727"/>
                    <a:pt x="3311" y="727"/>
                  </a:cubicBezTo>
                  <a:cubicBezTo>
                    <a:pt x="3120" y="727"/>
                    <a:pt x="2930" y="775"/>
                    <a:pt x="2751" y="846"/>
                  </a:cubicBezTo>
                  <a:lnTo>
                    <a:pt x="2751" y="810"/>
                  </a:lnTo>
                  <a:cubicBezTo>
                    <a:pt x="2751" y="549"/>
                    <a:pt x="3001" y="334"/>
                    <a:pt x="3311" y="334"/>
                  </a:cubicBezTo>
                  <a:close/>
                  <a:moveTo>
                    <a:pt x="3311" y="1084"/>
                  </a:moveTo>
                  <a:cubicBezTo>
                    <a:pt x="3942" y="1084"/>
                    <a:pt x="4430" y="1584"/>
                    <a:pt x="4430" y="2203"/>
                  </a:cubicBezTo>
                  <a:cubicBezTo>
                    <a:pt x="4430" y="2323"/>
                    <a:pt x="4418" y="2442"/>
                    <a:pt x="4370" y="2561"/>
                  </a:cubicBezTo>
                  <a:cubicBezTo>
                    <a:pt x="3882" y="2049"/>
                    <a:pt x="3013" y="1858"/>
                    <a:pt x="2977" y="1858"/>
                  </a:cubicBezTo>
                  <a:cubicBezTo>
                    <a:pt x="2961" y="1855"/>
                    <a:pt x="2946" y="1854"/>
                    <a:pt x="2932" y="1854"/>
                  </a:cubicBezTo>
                  <a:cubicBezTo>
                    <a:pt x="2892" y="1854"/>
                    <a:pt x="2857" y="1865"/>
                    <a:pt x="2822" y="1882"/>
                  </a:cubicBezTo>
                  <a:cubicBezTo>
                    <a:pt x="2775" y="1918"/>
                    <a:pt x="2763" y="1965"/>
                    <a:pt x="2763" y="2025"/>
                  </a:cubicBezTo>
                  <a:cubicBezTo>
                    <a:pt x="2763" y="2037"/>
                    <a:pt x="2751" y="2156"/>
                    <a:pt x="2632" y="2275"/>
                  </a:cubicBezTo>
                  <a:cubicBezTo>
                    <a:pt x="2560" y="2346"/>
                    <a:pt x="2560" y="2454"/>
                    <a:pt x="2632" y="2513"/>
                  </a:cubicBezTo>
                  <a:cubicBezTo>
                    <a:pt x="2668" y="2549"/>
                    <a:pt x="2712" y="2567"/>
                    <a:pt x="2755" y="2567"/>
                  </a:cubicBezTo>
                  <a:cubicBezTo>
                    <a:pt x="2799" y="2567"/>
                    <a:pt x="2840" y="2549"/>
                    <a:pt x="2870" y="2513"/>
                  </a:cubicBezTo>
                  <a:cubicBezTo>
                    <a:pt x="2965" y="2406"/>
                    <a:pt x="3013" y="2323"/>
                    <a:pt x="3060" y="2227"/>
                  </a:cubicBezTo>
                  <a:cubicBezTo>
                    <a:pt x="3358" y="2323"/>
                    <a:pt x="3953" y="2525"/>
                    <a:pt x="4227" y="2918"/>
                  </a:cubicBezTo>
                  <a:cubicBezTo>
                    <a:pt x="4144" y="3358"/>
                    <a:pt x="3763" y="3692"/>
                    <a:pt x="3299" y="3692"/>
                  </a:cubicBezTo>
                  <a:cubicBezTo>
                    <a:pt x="2834" y="3692"/>
                    <a:pt x="2441" y="3335"/>
                    <a:pt x="2394" y="2858"/>
                  </a:cubicBezTo>
                  <a:cubicBezTo>
                    <a:pt x="2394" y="2823"/>
                    <a:pt x="2382" y="2811"/>
                    <a:pt x="2358" y="2775"/>
                  </a:cubicBezTo>
                  <a:cubicBezTo>
                    <a:pt x="2263" y="2596"/>
                    <a:pt x="2203" y="2406"/>
                    <a:pt x="2203" y="2203"/>
                  </a:cubicBezTo>
                  <a:cubicBezTo>
                    <a:pt x="2203" y="1572"/>
                    <a:pt x="2703" y="1084"/>
                    <a:pt x="3311" y="1084"/>
                  </a:cubicBezTo>
                  <a:close/>
                  <a:moveTo>
                    <a:pt x="3715" y="3989"/>
                  </a:moveTo>
                  <a:lnTo>
                    <a:pt x="3715" y="4168"/>
                  </a:lnTo>
                  <a:cubicBezTo>
                    <a:pt x="3703" y="4228"/>
                    <a:pt x="3715" y="4287"/>
                    <a:pt x="3751" y="4323"/>
                  </a:cubicBezTo>
                  <a:lnTo>
                    <a:pt x="3584" y="4478"/>
                  </a:lnTo>
                  <a:cubicBezTo>
                    <a:pt x="3507" y="4543"/>
                    <a:pt x="3415" y="4576"/>
                    <a:pt x="3322" y="4576"/>
                  </a:cubicBezTo>
                  <a:cubicBezTo>
                    <a:pt x="3230" y="4576"/>
                    <a:pt x="3138" y="4543"/>
                    <a:pt x="3060" y="4478"/>
                  </a:cubicBezTo>
                  <a:lnTo>
                    <a:pt x="2894" y="4323"/>
                  </a:lnTo>
                  <a:cubicBezTo>
                    <a:pt x="2930" y="4287"/>
                    <a:pt x="2941" y="4228"/>
                    <a:pt x="2941" y="4168"/>
                  </a:cubicBezTo>
                  <a:lnTo>
                    <a:pt x="2941" y="3989"/>
                  </a:lnTo>
                  <a:cubicBezTo>
                    <a:pt x="3060" y="4025"/>
                    <a:pt x="3191" y="4049"/>
                    <a:pt x="3334" y="4049"/>
                  </a:cubicBezTo>
                  <a:cubicBezTo>
                    <a:pt x="3465" y="4049"/>
                    <a:pt x="3596" y="4025"/>
                    <a:pt x="3715" y="3989"/>
                  </a:cubicBezTo>
                  <a:close/>
                  <a:moveTo>
                    <a:pt x="4049" y="4549"/>
                  </a:moveTo>
                  <a:lnTo>
                    <a:pt x="4620" y="4835"/>
                  </a:lnTo>
                  <a:cubicBezTo>
                    <a:pt x="4763" y="4894"/>
                    <a:pt x="4835" y="5025"/>
                    <a:pt x="4835" y="5180"/>
                  </a:cubicBezTo>
                  <a:lnTo>
                    <a:pt x="3346" y="5180"/>
                  </a:lnTo>
                  <a:cubicBezTo>
                    <a:pt x="3156" y="5180"/>
                    <a:pt x="2989" y="5335"/>
                    <a:pt x="2989" y="5537"/>
                  </a:cubicBezTo>
                  <a:lnTo>
                    <a:pt x="2989" y="6275"/>
                  </a:lnTo>
                  <a:lnTo>
                    <a:pt x="2596" y="6275"/>
                  </a:lnTo>
                  <a:lnTo>
                    <a:pt x="2596" y="5561"/>
                  </a:lnTo>
                  <a:cubicBezTo>
                    <a:pt x="2596" y="5466"/>
                    <a:pt x="2525" y="5382"/>
                    <a:pt x="2418" y="5382"/>
                  </a:cubicBezTo>
                  <a:cubicBezTo>
                    <a:pt x="2322" y="5382"/>
                    <a:pt x="2239" y="5454"/>
                    <a:pt x="2239" y="5561"/>
                  </a:cubicBezTo>
                  <a:lnTo>
                    <a:pt x="2239" y="6442"/>
                  </a:lnTo>
                  <a:cubicBezTo>
                    <a:pt x="2239" y="6525"/>
                    <a:pt x="2322" y="6621"/>
                    <a:pt x="2418" y="6621"/>
                  </a:cubicBezTo>
                  <a:lnTo>
                    <a:pt x="2989" y="6621"/>
                  </a:lnTo>
                  <a:lnTo>
                    <a:pt x="2989" y="7002"/>
                  </a:lnTo>
                  <a:lnTo>
                    <a:pt x="2989" y="7026"/>
                  </a:lnTo>
                  <a:lnTo>
                    <a:pt x="2227" y="7026"/>
                  </a:lnTo>
                  <a:cubicBezTo>
                    <a:pt x="2025" y="7026"/>
                    <a:pt x="1846" y="6847"/>
                    <a:pt x="1846" y="6633"/>
                  </a:cubicBezTo>
                  <a:lnTo>
                    <a:pt x="1846" y="5180"/>
                  </a:lnTo>
                  <a:lnTo>
                    <a:pt x="1822" y="5180"/>
                  </a:lnTo>
                  <a:cubicBezTo>
                    <a:pt x="1822" y="5025"/>
                    <a:pt x="1906" y="4894"/>
                    <a:pt x="2037" y="4835"/>
                  </a:cubicBezTo>
                  <a:lnTo>
                    <a:pt x="2620" y="4549"/>
                  </a:lnTo>
                  <a:lnTo>
                    <a:pt x="2822" y="4740"/>
                  </a:lnTo>
                  <a:cubicBezTo>
                    <a:pt x="2953" y="4882"/>
                    <a:pt x="3156" y="4942"/>
                    <a:pt x="3334" y="4942"/>
                  </a:cubicBezTo>
                  <a:cubicBezTo>
                    <a:pt x="3513" y="4942"/>
                    <a:pt x="3692" y="4882"/>
                    <a:pt x="3834" y="4740"/>
                  </a:cubicBezTo>
                  <a:lnTo>
                    <a:pt x="4049" y="4549"/>
                  </a:lnTo>
                  <a:close/>
                  <a:moveTo>
                    <a:pt x="5537" y="5513"/>
                  </a:moveTo>
                  <a:lnTo>
                    <a:pt x="5549" y="7002"/>
                  </a:lnTo>
                  <a:cubicBezTo>
                    <a:pt x="5549" y="7002"/>
                    <a:pt x="5549" y="7026"/>
                    <a:pt x="5537" y="7026"/>
                  </a:cubicBezTo>
                  <a:lnTo>
                    <a:pt x="3311" y="7026"/>
                  </a:lnTo>
                  <a:cubicBezTo>
                    <a:pt x="3311" y="7026"/>
                    <a:pt x="3299" y="7026"/>
                    <a:pt x="3299" y="7002"/>
                  </a:cubicBezTo>
                  <a:lnTo>
                    <a:pt x="3299" y="5537"/>
                  </a:lnTo>
                  <a:cubicBezTo>
                    <a:pt x="3299" y="5537"/>
                    <a:pt x="3299" y="5513"/>
                    <a:pt x="3311" y="5513"/>
                  </a:cubicBezTo>
                  <a:close/>
                  <a:moveTo>
                    <a:pt x="11097" y="7359"/>
                  </a:moveTo>
                  <a:lnTo>
                    <a:pt x="11097" y="7752"/>
                  </a:lnTo>
                  <a:lnTo>
                    <a:pt x="727" y="7752"/>
                  </a:lnTo>
                  <a:lnTo>
                    <a:pt x="727" y="7359"/>
                  </a:lnTo>
                  <a:close/>
                  <a:moveTo>
                    <a:pt x="3311" y="1"/>
                  </a:moveTo>
                  <a:cubicBezTo>
                    <a:pt x="2810" y="1"/>
                    <a:pt x="2406" y="370"/>
                    <a:pt x="2406" y="810"/>
                  </a:cubicBezTo>
                  <a:cubicBezTo>
                    <a:pt x="2406" y="894"/>
                    <a:pt x="2418" y="965"/>
                    <a:pt x="2441" y="1025"/>
                  </a:cubicBezTo>
                  <a:cubicBezTo>
                    <a:pt x="2084" y="1287"/>
                    <a:pt x="1858" y="1727"/>
                    <a:pt x="1858" y="2203"/>
                  </a:cubicBezTo>
                  <a:cubicBezTo>
                    <a:pt x="1858" y="2454"/>
                    <a:pt x="1929" y="2704"/>
                    <a:pt x="2048" y="2930"/>
                  </a:cubicBezTo>
                  <a:cubicBezTo>
                    <a:pt x="2096" y="3299"/>
                    <a:pt x="2298" y="3608"/>
                    <a:pt x="2584" y="3811"/>
                  </a:cubicBezTo>
                  <a:lnTo>
                    <a:pt x="2584" y="4168"/>
                  </a:lnTo>
                  <a:lnTo>
                    <a:pt x="2584" y="4180"/>
                  </a:lnTo>
                  <a:lnTo>
                    <a:pt x="1882" y="4537"/>
                  </a:lnTo>
                  <a:cubicBezTo>
                    <a:pt x="1632" y="4656"/>
                    <a:pt x="1489" y="4906"/>
                    <a:pt x="1489" y="5192"/>
                  </a:cubicBezTo>
                  <a:lnTo>
                    <a:pt x="1489" y="6645"/>
                  </a:lnTo>
                  <a:cubicBezTo>
                    <a:pt x="1489" y="6787"/>
                    <a:pt x="1525" y="6918"/>
                    <a:pt x="1584" y="7037"/>
                  </a:cubicBezTo>
                  <a:lnTo>
                    <a:pt x="179" y="7037"/>
                  </a:lnTo>
                  <a:cubicBezTo>
                    <a:pt x="84" y="7037"/>
                    <a:pt x="1" y="7109"/>
                    <a:pt x="1" y="7216"/>
                  </a:cubicBezTo>
                  <a:cubicBezTo>
                    <a:pt x="1" y="7323"/>
                    <a:pt x="72" y="7395"/>
                    <a:pt x="179" y="7395"/>
                  </a:cubicBezTo>
                  <a:lnTo>
                    <a:pt x="370" y="7395"/>
                  </a:lnTo>
                  <a:lnTo>
                    <a:pt x="370" y="9073"/>
                  </a:lnTo>
                  <a:cubicBezTo>
                    <a:pt x="370" y="9169"/>
                    <a:pt x="441" y="9252"/>
                    <a:pt x="548" y="9252"/>
                  </a:cubicBezTo>
                  <a:cubicBezTo>
                    <a:pt x="655" y="9252"/>
                    <a:pt x="727" y="9181"/>
                    <a:pt x="727" y="9073"/>
                  </a:cubicBezTo>
                  <a:lnTo>
                    <a:pt x="727" y="8133"/>
                  </a:lnTo>
                  <a:lnTo>
                    <a:pt x="11097" y="8133"/>
                  </a:lnTo>
                  <a:lnTo>
                    <a:pt x="11097" y="9073"/>
                  </a:lnTo>
                  <a:cubicBezTo>
                    <a:pt x="11097" y="9169"/>
                    <a:pt x="11169" y="9252"/>
                    <a:pt x="11276" y="9252"/>
                  </a:cubicBezTo>
                  <a:cubicBezTo>
                    <a:pt x="11383" y="9252"/>
                    <a:pt x="11454" y="9181"/>
                    <a:pt x="11454" y="9073"/>
                  </a:cubicBezTo>
                  <a:lnTo>
                    <a:pt x="11454" y="7395"/>
                  </a:lnTo>
                  <a:lnTo>
                    <a:pt x="11645" y="7395"/>
                  </a:lnTo>
                  <a:cubicBezTo>
                    <a:pt x="11740" y="7395"/>
                    <a:pt x="11823" y="7323"/>
                    <a:pt x="11823" y="7216"/>
                  </a:cubicBezTo>
                  <a:cubicBezTo>
                    <a:pt x="11812" y="7097"/>
                    <a:pt x="11740" y="7026"/>
                    <a:pt x="11633" y="7026"/>
                  </a:cubicBezTo>
                  <a:lnTo>
                    <a:pt x="5894" y="7026"/>
                  </a:lnTo>
                  <a:lnTo>
                    <a:pt x="5894" y="7002"/>
                  </a:lnTo>
                  <a:lnTo>
                    <a:pt x="5894" y="5537"/>
                  </a:lnTo>
                  <a:cubicBezTo>
                    <a:pt x="5894" y="5335"/>
                    <a:pt x="5727" y="5180"/>
                    <a:pt x="5537" y="5180"/>
                  </a:cubicBezTo>
                  <a:lnTo>
                    <a:pt x="5144" y="5180"/>
                  </a:lnTo>
                  <a:cubicBezTo>
                    <a:pt x="5144" y="4894"/>
                    <a:pt x="5001" y="4656"/>
                    <a:pt x="4739" y="4537"/>
                  </a:cubicBezTo>
                  <a:lnTo>
                    <a:pt x="4049" y="4180"/>
                  </a:lnTo>
                  <a:lnTo>
                    <a:pt x="4049" y="4168"/>
                  </a:lnTo>
                  <a:lnTo>
                    <a:pt x="4049" y="3811"/>
                  </a:lnTo>
                  <a:cubicBezTo>
                    <a:pt x="4323" y="3608"/>
                    <a:pt x="4537" y="3299"/>
                    <a:pt x="4584" y="2930"/>
                  </a:cubicBezTo>
                  <a:cubicBezTo>
                    <a:pt x="4715" y="2704"/>
                    <a:pt x="4775" y="2454"/>
                    <a:pt x="4775" y="2203"/>
                  </a:cubicBezTo>
                  <a:cubicBezTo>
                    <a:pt x="4775" y="1727"/>
                    <a:pt x="4549" y="1287"/>
                    <a:pt x="4192" y="1025"/>
                  </a:cubicBezTo>
                  <a:cubicBezTo>
                    <a:pt x="4203" y="953"/>
                    <a:pt x="4227" y="894"/>
                    <a:pt x="4227" y="810"/>
                  </a:cubicBezTo>
                  <a:cubicBezTo>
                    <a:pt x="4227" y="370"/>
                    <a:pt x="3811" y="1"/>
                    <a:pt x="331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39" name="Google Shape;13239;p84"/>
            <p:cNvSpPr/>
            <p:nvPr/>
          </p:nvSpPr>
          <p:spPr>
            <a:xfrm>
              <a:off x="983561" y="2677389"/>
              <a:ext cx="23140" cy="11395"/>
            </a:xfrm>
            <a:custGeom>
              <a:avLst/>
              <a:gdLst/>
              <a:ahLst/>
              <a:cxnLst/>
              <a:rect l="l" t="t" r="r" b="b"/>
              <a:pathLst>
                <a:path w="727" h="358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548" y="358"/>
                  </a:lnTo>
                  <a:cubicBezTo>
                    <a:pt x="644" y="358"/>
                    <a:pt x="727" y="287"/>
                    <a:pt x="727" y="179"/>
                  </a:cubicBezTo>
                  <a:cubicBezTo>
                    <a:pt x="727" y="72"/>
                    <a:pt x="655" y="1"/>
                    <a:pt x="54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40" name="Google Shape;13240;p84"/>
            <p:cNvSpPr/>
            <p:nvPr/>
          </p:nvSpPr>
          <p:spPr>
            <a:xfrm>
              <a:off x="1030925" y="2447736"/>
              <a:ext cx="187638" cy="183086"/>
            </a:xfrm>
            <a:custGeom>
              <a:avLst/>
              <a:gdLst/>
              <a:ahLst/>
              <a:cxnLst/>
              <a:rect l="l" t="t" r="r" b="b"/>
              <a:pathLst>
                <a:path w="5895" h="5752" extrusionOk="0">
                  <a:moveTo>
                    <a:pt x="5168" y="358"/>
                  </a:moveTo>
                  <a:cubicBezTo>
                    <a:pt x="5371" y="358"/>
                    <a:pt x="5549" y="536"/>
                    <a:pt x="5549" y="739"/>
                  </a:cubicBezTo>
                  <a:lnTo>
                    <a:pt x="5549" y="3692"/>
                  </a:lnTo>
                  <a:cubicBezTo>
                    <a:pt x="5549" y="3894"/>
                    <a:pt x="5371" y="4073"/>
                    <a:pt x="5168" y="4073"/>
                  </a:cubicBezTo>
                  <a:lnTo>
                    <a:pt x="2942" y="4073"/>
                  </a:lnTo>
                  <a:cubicBezTo>
                    <a:pt x="2918" y="4073"/>
                    <a:pt x="2870" y="4096"/>
                    <a:pt x="2846" y="4108"/>
                  </a:cubicBezTo>
                  <a:lnTo>
                    <a:pt x="1192" y="5311"/>
                  </a:lnTo>
                  <a:lnTo>
                    <a:pt x="1192" y="5311"/>
                  </a:lnTo>
                  <a:lnTo>
                    <a:pt x="1442" y="4299"/>
                  </a:lnTo>
                  <a:cubicBezTo>
                    <a:pt x="1453" y="4251"/>
                    <a:pt x="1442" y="4192"/>
                    <a:pt x="1418" y="4156"/>
                  </a:cubicBezTo>
                  <a:cubicBezTo>
                    <a:pt x="1382" y="4108"/>
                    <a:pt x="1322" y="4096"/>
                    <a:pt x="1275" y="4096"/>
                  </a:cubicBezTo>
                  <a:lnTo>
                    <a:pt x="727" y="4096"/>
                  </a:lnTo>
                  <a:cubicBezTo>
                    <a:pt x="525" y="4096"/>
                    <a:pt x="346" y="3918"/>
                    <a:pt x="346" y="3703"/>
                  </a:cubicBezTo>
                  <a:lnTo>
                    <a:pt x="346" y="739"/>
                  </a:lnTo>
                  <a:cubicBezTo>
                    <a:pt x="346" y="536"/>
                    <a:pt x="525" y="358"/>
                    <a:pt x="727" y="358"/>
                  </a:cubicBezTo>
                  <a:close/>
                  <a:moveTo>
                    <a:pt x="727" y="1"/>
                  </a:moveTo>
                  <a:cubicBezTo>
                    <a:pt x="322" y="1"/>
                    <a:pt x="1" y="322"/>
                    <a:pt x="1" y="727"/>
                  </a:cubicBezTo>
                  <a:lnTo>
                    <a:pt x="1" y="3692"/>
                  </a:lnTo>
                  <a:cubicBezTo>
                    <a:pt x="1" y="4084"/>
                    <a:pt x="322" y="4418"/>
                    <a:pt x="727" y="4418"/>
                  </a:cubicBezTo>
                  <a:lnTo>
                    <a:pt x="1049" y="4418"/>
                  </a:lnTo>
                  <a:lnTo>
                    <a:pt x="799" y="5430"/>
                  </a:lnTo>
                  <a:cubicBezTo>
                    <a:pt x="775" y="5537"/>
                    <a:pt x="822" y="5656"/>
                    <a:pt x="906" y="5716"/>
                  </a:cubicBezTo>
                  <a:cubicBezTo>
                    <a:pt x="953" y="5739"/>
                    <a:pt x="1013" y="5751"/>
                    <a:pt x="1049" y="5751"/>
                  </a:cubicBezTo>
                  <a:cubicBezTo>
                    <a:pt x="1120" y="5751"/>
                    <a:pt x="1156" y="5739"/>
                    <a:pt x="1203" y="5716"/>
                  </a:cubicBezTo>
                  <a:lnTo>
                    <a:pt x="2989" y="4418"/>
                  </a:lnTo>
                  <a:lnTo>
                    <a:pt x="5168" y="4418"/>
                  </a:lnTo>
                  <a:cubicBezTo>
                    <a:pt x="5561" y="4418"/>
                    <a:pt x="5894" y="4084"/>
                    <a:pt x="5894" y="3692"/>
                  </a:cubicBezTo>
                  <a:lnTo>
                    <a:pt x="5894" y="727"/>
                  </a:lnTo>
                  <a:cubicBezTo>
                    <a:pt x="5894" y="322"/>
                    <a:pt x="5561" y="1"/>
                    <a:pt x="516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41" name="Google Shape;13241;p84"/>
            <p:cNvSpPr/>
            <p:nvPr/>
          </p:nvSpPr>
          <p:spPr>
            <a:xfrm>
              <a:off x="1066574" y="2483353"/>
              <a:ext cx="28806" cy="11045"/>
            </a:xfrm>
            <a:custGeom>
              <a:avLst/>
              <a:gdLst/>
              <a:ahLst/>
              <a:cxnLst/>
              <a:rect l="l" t="t" r="r" b="b"/>
              <a:pathLst>
                <a:path w="905" h="347" extrusionOk="0">
                  <a:moveTo>
                    <a:pt x="179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63"/>
                    <a:pt x="72" y="346"/>
                    <a:pt x="179" y="346"/>
                  </a:cubicBezTo>
                  <a:lnTo>
                    <a:pt x="726" y="346"/>
                  </a:lnTo>
                  <a:cubicBezTo>
                    <a:pt x="810" y="346"/>
                    <a:pt x="905" y="275"/>
                    <a:pt x="905" y="179"/>
                  </a:cubicBezTo>
                  <a:cubicBezTo>
                    <a:pt x="893" y="72"/>
                    <a:pt x="810" y="1"/>
                    <a:pt x="72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42" name="Google Shape;13242;p84"/>
            <p:cNvSpPr/>
            <p:nvPr/>
          </p:nvSpPr>
          <p:spPr>
            <a:xfrm>
              <a:off x="1107126" y="2483353"/>
              <a:ext cx="76201" cy="11045"/>
            </a:xfrm>
            <a:custGeom>
              <a:avLst/>
              <a:gdLst/>
              <a:ahLst/>
              <a:cxnLst/>
              <a:rect l="l" t="t" r="r" b="b"/>
              <a:pathLst>
                <a:path w="2394" h="347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63"/>
                    <a:pt x="71" y="346"/>
                    <a:pt x="179" y="346"/>
                  </a:cubicBezTo>
                  <a:lnTo>
                    <a:pt x="2215" y="346"/>
                  </a:lnTo>
                  <a:cubicBezTo>
                    <a:pt x="2310" y="346"/>
                    <a:pt x="2393" y="275"/>
                    <a:pt x="2393" y="179"/>
                  </a:cubicBezTo>
                  <a:cubicBezTo>
                    <a:pt x="2393" y="72"/>
                    <a:pt x="2310" y="1"/>
                    <a:pt x="221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43" name="Google Shape;13243;p84"/>
            <p:cNvSpPr/>
            <p:nvPr/>
          </p:nvSpPr>
          <p:spPr>
            <a:xfrm>
              <a:off x="1065810" y="2512542"/>
              <a:ext cx="117516" cy="11395"/>
            </a:xfrm>
            <a:custGeom>
              <a:avLst/>
              <a:gdLst/>
              <a:ahLst/>
              <a:cxnLst/>
              <a:rect l="l" t="t" r="r" b="b"/>
              <a:pathLst>
                <a:path w="3692" h="358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74"/>
                    <a:pt x="84" y="358"/>
                    <a:pt x="179" y="358"/>
                  </a:cubicBezTo>
                  <a:lnTo>
                    <a:pt x="3513" y="358"/>
                  </a:lnTo>
                  <a:cubicBezTo>
                    <a:pt x="3608" y="358"/>
                    <a:pt x="3691" y="286"/>
                    <a:pt x="3691" y="179"/>
                  </a:cubicBezTo>
                  <a:cubicBezTo>
                    <a:pt x="3691" y="72"/>
                    <a:pt x="3608" y="1"/>
                    <a:pt x="351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44" name="Google Shape;13244;p84"/>
            <p:cNvSpPr/>
            <p:nvPr/>
          </p:nvSpPr>
          <p:spPr>
            <a:xfrm>
              <a:off x="1065810" y="2542112"/>
              <a:ext cx="76583" cy="11395"/>
            </a:xfrm>
            <a:custGeom>
              <a:avLst/>
              <a:gdLst/>
              <a:ahLst/>
              <a:cxnLst/>
              <a:rect l="l" t="t" r="r" b="b"/>
              <a:pathLst>
                <a:path w="2406" h="358" extrusionOk="0">
                  <a:moveTo>
                    <a:pt x="179" y="0"/>
                  </a:moveTo>
                  <a:cubicBezTo>
                    <a:pt x="96" y="0"/>
                    <a:pt x="0" y="72"/>
                    <a:pt x="0" y="179"/>
                  </a:cubicBezTo>
                  <a:cubicBezTo>
                    <a:pt x="0" y="262"/>
                    <a:pt x="84" y="357"/>
                    <a:pt x="179" y="357"/>
                  </a:cubicBezTo>
                  <a:lnTo>
                    <a:pt x="2227" y="357"/>
                  </a:lnTo>
                  <a:cubicBezTo>
                    <a:pt x="2310" y="357"/>
                    <a:pt x="2405" y="274"/>
                    <a:pt x="2405" y="179"/>
                  </a:cubicBezTo>
                  <a:cubicBezTo>
                    <a:pt x="2405" y="72"/>
                    <a:pt x="2310" y="0"/>
                    <a:pt x="222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45" name="Google Shape;13245;p84"/>
            <p:cNvSpPr/>
            <p:nvPr/>
          </p:nvSpPr>
          <p:spPr>
            <a:xfrm>
              <a:off x="1154489" y="2542112"/>
              <a:ext cx="28838" cy="11395"/>
            </a:xfrm>
            <a:custGeom>
              <a:avLst/>
              <a:gdLst/>
              <a:ahLst/>
              <a:cxnLst/>
              <a:rect l="l" t="t" r="r" b="b"/>
              <a:pathLst>
                <a:path w="906" h="358" extrusionOk="0">
                  <a:moveTo>
                    <a:pt x="179" y="0"/>
                  </a:moveTo>
                  <a:cubicBezTo>
                    <a:pt x="96" y="0"/>
                    <a:pt x="0" y="72"/>
                    <a:pt x="0" y="179"/>
                  </a:cubicBezTo>
                  <a:cubicBezTo>
                    <a:pt x="0" y="262"/>
                    <a:pt x="72" y="357"/>
                    <a:pt x="179" y="357"/>
                  </a:cubicBezTo>
                  <a:lnTo>
                    <a:pt x="727" y="357"/>
                  </a:lnTo>
                  <a:cubicBezTo>
                    <a:pt x="822" y="357"/>
                    <a:pt x="905" y="274"/>
                    <a:pt x="905" y="179"/>
                  </a:cubicBezTo>
                  <a:cubicBezTo>
                    <a:pt x="905" y="72"/>
                    <a:pt x="822" y="0"/>
                    <a:pt x="72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246" name="Google Shape;13246;p84"/>
          <p:cNvGrpSpPr/>
          <p:nvPr/>
        </p:nvGrpSpPr>
        <p:grpSpPr>
          <a:xfrm>
            <a:off x="5609018" y="3267935"/>
            <a:ext cx="429535" cy="429832"/>
            <a:chOff x="4206763" y="2450951"/>
            <a:chExt cx="322151" cy="322374"/>
          </a:xfrm>
          <a:solidFill>
            <a:srgbClr val="D2DE00"/>
          </a:solidFill>
        </p:grpSpPr>
        <p:sp>
          <p:nvSpPr>
            <p:cNvPr id="13247" name="Google Shape;13247;p84"/>
            <p:cNvSpPr/>
            <p:nvPr/>
          </p:nvSpPr>
          <p:spPr>
            <a:xfrm>
              <a:off x="4206763" y="2571650"/>
              <a:ext cx="322151" cy="201675"/>
            </a:xfrm>
            <a:custGeom>
              <a:avLst/>
              <a:gdLst/>
              <a:ahLst/>
              <a:cxnLst/>
              <a:rect l="l" t="t" r="r" b="b"/>
              <a:pathLst>
                <a:path w="10121" h="6336" extrusionOk="0">
                  <a:moveTo>
                    <a:pt x="2691" y="2847"/>
                  </a:moveTo>
                  <a:lnTo>
                    <a:pt x="2691" y="6037"/>
                  </a:lnTo>
                  <a:lnTo>
                    <a:pt x="1393" y="6037"/>
                  </a:lnTo>
                  <a:lnTo>
                    <a:pt x="1393" y="2847"/>
                  </a:lnTo>
                  <a:close/>
                  <a:moveTo>
                    <a:pt x="5703" y="2049"/>
                  </a:moveTo>
                  <a:lnTo>
                    <a:pt x="5703" y="6037"/>
                  </a:lnTo>
                  <a:lnTo>
                    <a:pt x="4406" y="6037"/>
                  </a:lnTo>
                  <a:lnTo>
                    <a:pt x="4406" y="2049"/>
                  </a:lnTo>
                  <a:close/>
                  <a:moveTo>
                    <a:pt x="8704" y="299"/>
                  </a:moveTo>
                  <a:lnTo>
                    <a:pt x="8704" y="6037"/>
                  </a:lnTo>
                  <a:lnTo>
                    <a:pt x="7406" y="6037"/>
                  </a:lnTo>
                  <a:lnTo>
                    <a:pt x="7406" y="299"/>
                  </a:lnTo>
                  <a:close/>
                  <a:moveTo>
                    <a:pt x="7275" y="1"/>
                  </a:moveTo>
                  <a:cubicBezTo>
                    <a:pt x="7192" y="1"/>
                    <a:pt x="7132" y="61"/>
                    <a:pt x="7132" y="156"/>
                  </a:cubicBezTo>
                  <a:lnTo>
                    <a:pt x="7132" y="6037"/>
                  </a:lnTo>
                  <a:lnTo>
                    <a:pt x="6001" y="6037"/>
                  </a:lnTo>
                  <a:lnTo>
                    <a:pt x="6001" y="1894"/>
                  </a:lnTo>
                  <a:cubicBezTo>
                    <a:pt x="6001" y="1811"/>
                    <a:pt x="5941" y="1751"/>
                    <a:pt x="5846" y="1751"/>
                  </a:cubicBezTo>
                  <a:lnTo>
                    <a:pt x="4275" y="1751"/>
                  </a:lnTo>
                  <a:cubicBezTo>
                    <a:pt x="4179" y="1751"/>
                    <a:pt x="4120" y="1811"/>
                    <a:pt x="4120" y="1894"/>
                  </a:cubicBezTo>
                  <a:lnTo>
                    <a:pt x="4120" y="6037"/>
                  </a:lnTo>
                  <a:lnTo>
                    <a:pt x="2989" y="6037"/>
                  </a:lnTo>
                  <a:lnTo>
                    <a:pt x="2989" y="2704"/>
                  </a:lnTo>
                  <a:cubicBezTo>
                    <a:pt x="2989" y="2608"/>
                    <a:pt x="2929" y="2549"/>
                    <a:pt x="2846" y="2549"/>
                  </a:cubicBezTo>
                  <a:lnTo>
                    <a:pt x="1262" y="2549"/>
                  </a:lnTo>
                  <a:cubicBezTo>
                    <a:pt x="1167" y="2549"/>
                    <a:pt x="1119" y="2608"/>
                    <a:pt x="1119" y="2704"/>
                  </a:cubicBezTo>
                  <a:lnTo>
                    <a:pt x="1119" y="6037"/>
                  </a:lnTo>
                  <a:lnTo>
                    <a:pt x="143" y="6037"/>
                  </a:lnTo>
                  <a:cubicBezTo>
                    <a:pt x="60" y="6037"/>
                    <a:pt x="0" y="6097"/>
                    <a:pt x="0" y="6180"/>
                  </a:cubicBezTo>
                  <a:cubicBezTo>
                    <a:pt x="0" y="6276"/>
                    <a:pt x="60" y="6335"/>
                    <a:pt x="143" y="6335"/>
                  </a:cubicBezTo>
                  <a:lnTo>
                    <a:pt x="9966" y="6335"/>
                  </a:lnTo>
                  <a:cubicBezTo>
                    <a:pt x="10061" y="6335"/>
                    <a:pt x="10121" y="6276"/>
                    <a:pt x="10121" y="6180"/>
                  </a:cubicBezTo>
                  <a:cubicBezTo>
                    <a:pt x="10121" y="6109"/>
                    <a:pt x="10049" y="6037"/>
                    <a:pt x="9966" y="6037"/>
                  </a:cubicBezTo>
                  <a:lnTo>
                    <a:pt x="9001" y="6037"/>
                  </a:lnTo>
                  <a:lnTo>
                    <a:pt x="9001" y="156"/>
                  </a:lnTo>
                  <a:cubicBezTo>
                    <a:pt x="9001" y="61"/>
                    <a:pt x="8942" y="1"/>
                    <a:pt x="885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48" name="Google Shape;13248;p84"/>
            <p:cNvSpPr/>
            <p:nvPr/>
          </p:nvSpPr>
          <p:spPr>
            <a:xfrm>
              <a:off x="4210933" y="2450951"/>
              <a:ext cx="308878" cy="185537"/>
            </a:xfrm>
            <a:custGeom>
              <a:avLst/>
              <a:gdLst/>
              <a:ahLst/>
              <a:cxnLst/>
              <a:rect l="l" t="t" r="r" b="b"/>
              <a:pathLst>
                <a:path w="9704" h="5829" extrusionOk="0">
                  <a:moveTo>
                    <a:pt x="9212" y="1"/>
                  </a:moveTo>
                  <a:cubicBezTo>
                    <a:pt x="9189" y="1"/>
                    <a:pt x="9167" y="3"/>
                    <a:pt x="9144" y="7"/>
                  </a:cubicBezTo>
                  <a:lnTo>
                    <a:pt x="7870" y="162"/>
                  </a:lnTo>
                  <a:cubicBezTo>
                    <a:pt x="7620" y="197"/>
                    <a:pt x="7442" y="435"/>
                    <a:pt x="7477" y="685"/>
                  </a:cubicBezTo>
                  <a:cubicBezTo>
                    <a:pt x="7500" y="920"/>
                    <a:pt x="7711" y="1092"/>
                    <a:pt x="7944" y="1092"/>
                  </a:cubicBezTo>
                  <a:cubicBezTo>
                    <a:pt x="7959" y="1092"/>
                    <a:pt x="7974" y="1092"/>
                    <a:pt x="7989" y="1090"/>
                  </a:cubicBezTo>
                  <a:lnTo>
                    <a:pt x="8096" y="1066"/>
                  </a:lnTo>
                  <a:lnTo>
                    <a:pt x="8096" y="1066"/>
                  </a:lnTo>
                  <a:cubicBezTo>
                    <a:pt x="6537" y="2876"/>
                    <a:pt x="4691" y="3805"/>
                    <a:pt x="3382" y="4269"/>
                  </a:cubicBezTo>
                  <a:cubicBezTo>
                    <a:pt x="1739" y="4853"/>
                    <a:pt x="476" y="4912"/>
                    <a:pt x="465" y="4912"/>
                  </a:cubicBezTo>
                  <a:cubicBezTo>
                    <a:pt x="203" y="4924"/>
                    <a:pt x="0" y="5138"/>
                    <a:pt x="12" y="5388"/>
                  </a:cubicBezTo>
                  <a:cubicBezTo>
                    <a:pt x="36" y="5638"/>
                    <a:pt x="226" y="5829"/>
                    <a:pt x="476" y="5829"/>
                  </a:cubicBezTo>
                  <a:lnTo>
                    <a:pt x="488" y="5829"/>
                  </a:lnTo>
                  <a:cubicBezTo>
                    <a:pt x="548" y="5829"/>
                    <a:pt x="1893" y="5793"/>
                    <a:pt x="3667" y="5150"/>
                  </a:cubicBezTo>
                  <a:cubicBezTo>
                    <a:pt x="4656" y="4793"/>
                    <a:pt x="5596" y="4317"/>
                    <a:pt x="6442" y="3745"/>
                  </a:cubicBezTo>
                  <a:cubicBezTo>
                    <a:pt x="6525" y="3710"/>
                    <a:pt x="6537" y="3614"/>
                    <a:pt x="6489" y="3543"/>
                  </a:cubicBezTo>
                  <a:cubicBezTo>
                    <a:pt x="6458" y="3497"/>
                    <a:pt x="6413" y="3471"/>
                    <a:pt x="6365" y="3471"/>
                  </a:cubicBezTo>
                  <a:cubicBezTo>
                    <a:pt x="6339" y="3471"/>
                    <a:pt x="6312" y="3478"/>
                    <a:pt x="6287" y="3495"/>
                  </a:cubicBezTo>
                  <a:cubicBezTo>
                    <a:pt x="5453" y="4067"/>
                    <a:pt x="4537" y="4519"/>
                    <a:pt x="3560" y="4865"/>
                  </a:cubicBezTo>
                  <a:cubicBezTo>
                    <a:pt x="1834" y="5484"/>
                    <a:pt x="536" y="5519"/>
                    <a:pt x="476" y="5531"/>
                  </a:cubicBezTo>
                  <a:cubicBezTo>
                    <a:pt x="393" y="5531"/>
                    <a:pt x="310" y="5460"/>
                    <a:pt x="310" y="5377"/>
                  </a:cubicBezTo>
                  <a:cubicBezTo>
                    <a:pt x="310" y="5281"/>
                    <a:pt x="393" y="5210"/>
                    <a:pt x="476" y="5198"/>
                  </a:cubicBezTo>
                  <a:cubicBezTo>
                    <a:pt x="488" y="5198"/>
                    <a:pt x="1798" y="5150"/>
                    <a:pt x="3489" y="4543"/>
                  </a:cubicBezTo>
                  <a:cubicBezTo>
                    <a:pt x="4894" y="4031"/>
                    <a:pt x="6918" y="3007"/>
                    <a:pt x="8573" y="947"/>
                  </a:cubicBezTo>
                  <a:cubicBezTo>
                    <a:pt x="8664" y="856"/>
                    <a:pt x="8579" y="709"/>
                    <a:pt x="8456" y="709"/>
                  </a:cubicBezTo>
                  <a:cubicBezTo>
                    <a:pt x="8451" y="709"/>
                    <a:pt x="8447" y="709"/>
                    <a:pt x="8442" y="709"/>
                  </a:cubicBezTo>
                  <a:lnTo>
                    <a:pt x="7966" y="769"/>
                  </a:lnTo>
                  <a:cubicBezTo>
                    <a:pt x="7951" y="772"/>
                    <a:pt x="7937" y="774"/>
                    <a:pt x="7924" y="774"/>
                  </a:cubicBezTo>
                  <a:cubicBezTo>
                    <a:pt x="7850" y="774"/>
                    <a:pt x="7797" y="720"/>
                    <a:pt x="7787" y="650"/>
                  </a:cubicBezTo>
                  <a:cubicBezTo>
                    <a:pt x="7751" y="554"/>
                    <a:pt x="7835" y="459"/>
                    <a:pt x="7930" y="447"/>
                  </a:cubicBezTo>
                  <a:lnTo>
                    <a:pt x="9204" y="281"/>
                  </a:lnTo>
                  <a:cubicBezTo>
                    <a:pt x="9210" y="280"/>
                    <a:pt x="9216" y="280"/>
                    <a:pt x="9222" y="280"/>
                  </a:cubicBezTo>
                  <a:cubicBezTo>
                    <a:pt x="9311" y="280"/>
                    <a:pt x="9394" y="358"/>
                    <a:pt x="9394" y="447"/>
                  </a:cubicBezTo>
                  <a:lnTo>
                    <a:pt x="9394" y="1709"/>
                  </a:lnTo>
                  <a:cubicBezTo>
                    <a:pt x="9394" y="1805"/>
                    <a:pt x="9323" y="1876"/>
                    <a:pt x="9228" y="1876"/>
                  </a:cubicBezTo>
                  <a:cubicBezTo>
                    <a:pt x="9132" y="1876"/>
                    <a:pt x="9061" y="1805"/>
                    <a:pt x="9061" y="1709"/>
                  </a:cubicBezTo>
                  <a:lnTo>
                    <a:pt x="9061" y="1328"/>
                  </a:lnTo>
                  <a:cubicBezTo>
                    <a:pt x="9061" y="1269"/>
                    <a:pt x="9025" y="1209"/>
                    <a:pt x="8978" y="1186"/>
                  </a:cubicBezTo>
                  <a:cubicBezTo>
                    <a:pt x="8963" y="1183"/>
                    <a:pt x="8948" y="1181"/>
                    <a:pt x="8932" y="1181"/>
                  </a:cubicBezTo>
                  <a:cubicBezTo>
                    <a:pt x="8882" y="1181"/>
                    <a:pt x="8829" y="1197"/>
                    <a:pt x="8811" y="1233"/>
                  </a:cubicBezTo>
                  <a:cubicBezTo>
                    <a:pt x="8263" y="1924"/>
                    <a:pt x="7620" y="2531"/>
                    <a:pt x="6930" y="3067"/>
                  </a:cubicBezTo>
                  <a:cubicBezTo>
                    <a:pt x="6870" y="3114"/>
                    <a:pt x="6858" y="3210"/>
                    <a:pt x="6906" y="3269"/>
                  </a:cubicBezTo>
                  <a:cubicBezTo>
                    <a:pt x="6936" y="3307"/>
                    <a:pt x="6985" y="3330"/>
                    <a:pt x="7032" y="3330"/>
                  </a:cubicBezTo>
                  <a:cubicBezTo>
                    <a:pt x="7060" y="3330"/>
                    <a:pt x="7086" y="3322"/>
                    <a:pt x="7108" y="3305"/>
                  </a:cubicBezTo>
                  <a:cubicBezTo>
                    <a:pt x="7704" y="2840"/>
                    <a:pt x="8275" y="2305"/>
                    <a:pt x="8775" y="1745"/>
                  </a:cubicBezTo>
                  <a:cubicBezTo>
                    <a:pt x="8799" y="1995"/>
                    <a:pt x="8989" y="2186"/>
                    <a:pt x="9239" y="2186"/>
                  </a:cubicBezTo>
                  <a:cubicBezTo>
                    <a:pt x="9490" y="2186"/>
                    <a:pt x="9704" y="1983"/>
                    <a:pt x="9704" y="1721"/>
                  </a:cubicBezTo>
                  <a:lnTo>
                    <a:pt x="9704" y="459"/>
                  </a:lnTo>
                  <a:cubicBezTo>
                    <a:pt x="9680" y="328"/>
                    <a:pt x="9620" y="209"/>
                    <a:pt x="9513" y="126"/>
                  </a:cubicBezTo>
                  <a:cubicBezTo>
                    <a:pt x="9425" y="47"/>
                    <a:pt x="9319" y="1"/>
                    <a:pt x="921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249" name="Google Shape;13249;p84"/>
          <p:cNvGrpSpPr/>
          <p:nvPr/>
        </p:nvGrpSpPr>
        <p:grpSpPr>
          <a:xfrm>
            <a:off x="10037462" y="3266746"/>
            <a:ext cx="437301" cy="432421"/>
            <a:chOff x="7528096" y="2450059"/>
            <a:chExt cx="327976" cy="324316"/>
          </a:xfrm>
          <a:solidFill>
            <a:srgbClr val="D2DE00"/>
          </a:solidFill>
        </p:grpSpPr>
        <p:sp>
          <p:nvSpPr>
            <p:cNvPr id="13250" name="Google Shape;13250;p84"/>
            <p:cNvSpPr/>
            <p:nvPr/>
          </p:nvSpPr>
          <p:spPr>
            <a:xfrm>
              <a:off x="7569411" y="2697187"/>
              <a:ext cx="26928" cy="25623"/>
            </a:xfrm>
            <a:custGeom>
              <a:avLst/>
              <a:gdLst/>
              <a:ahLst/>
              <a:cxnLst/>
              <a:rect l="l" t="t" r="r" b="b"/>
              <a:pathLst>
                <a:path w="846" h="805" extrusionOk="0">
                  <a:moveTo>
                    <a:pt x="679" y="1"/>
                  </a:moveTo>
                  <a:cubicBezTo>
                    <a:pt x="640" y="1"/>
                    <a:pt x="602" y="16"/>
                    <a:pt x="572" y="46"/>
                  </a:cubicBezTo>
                  <a:lnTo>
                    <a:pt x="60" y="558"/>
                  </a:lnTo>
                  <a:cubicBezTo>
                    <a:pt x="0" y="617"/>
                    <a:pt x="0" y="700"/>
                    <a:pt x="60" y="760"/>
                  </a:cubicBezTo>
                  <a:cubicBezTo>
                    <a:pt x="96" y="790"/>
                    <a:pt x="134" y="805"/>
                    <a:pt x="172" y="805"/>
                  </a:cubicBezTo>
                  <a:cubicBezTo>
                    <a:pt x="209" y="805"/>
                    <a:pt x="244" y="790"/>
                    <a:pt x="274" y="760"/>
                  </a:cubicBezTo>
                  <a:lnTo>
                    <a:pt x="786" y="260"/>
                  </a:lnTo>
                  <a:cubicBezTo>
                    <a:pt x="846" y="200"/>
                    <a:pt x="846" y="105"/>
                    <a:pt x="786" y="46"/>
                  </a:cubicBezTo>
                  <a:cubicBezTo>
                    <a:pt x="756" y="16"/>
                    <a:pt x="718" y="1"/>
                    <a:pt x="6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51" name="Google Shape;13251;p84"/>
            <p:cNvSpPr/>
            <p:nvPr/>
          </p:nvSpPr>
          <p:spPr>
            <a:xfrm>
              <a:off x="7600859" y="2728667"/>
              <a:ext cx="26578" cy="25591"/>
            </a:xfrm>
            <a:custGeom>
              <a:avLst/>
              <a:gdLst/>
              <a:ahLst/>
              <a:cxnLst/>
              <a:rect l="l" t="t" r="r" b="b"/>
              <a:pathLst>
                <a:path w="835" h="804" extrusionOk="0">
                  <a:moveTo>
                    <a:pt x="673" y="0"/>
                  </a:moveTo>
                  <a:cubicBezTo>
                    <a:pt x="638" y="0"/>
                    <a:pt x="602" y="15"/>
                    <a:pt x="572" y="45"/>
                  </a:cubicBezTo>
                  <a:lnTo>
                    <a:pt x="60" y="545"/>
                  </a:lnTo>
                  <a:cubicBezTo>
                    <a:pt x="1" y="604"/>
                    <a:pt x="1" y="700"/>
                    <a:pt x="60" y="759"/>
                  </a:cubicBezTo>
                  <a:cubicBezTo>
                    <a:pt x="90" y="789"/>
                    <a:pt x="129" y="804"/>
                    <a:pt x="167" y="804"/>
                  </a:cubicBezTo>
                  <a:cubicBezTo>
                    <a:pt x="206" y="804"/>
                    <a:pt x="245" y="789"/>
                    <a:pt x="274" y="759"/>
                  </a:cubicBezTo>
                  <a:lnTo>
                    <a:pt x="775" y="247"/>
                  </a:lnTo>
                  <a:cubicBezTo>
                    <a:pt x="834" y="188"/>
                    <a:pt x="834" y="104"/>
                    <a:pt x="775" y="45"/>
                  </a:cubicBezTo>
                  <a:cubicBezTo>
                    <a:pt x="745" y="15"/>
                    <a:pt x="709" y="0"/>
                    <a:pt x="67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52" name="Google Shape;13252;p84"/>
            <p:cNvSpPr/>
            <p:nvPr/>
          </p:nvSpPr>
          <p:spPr>
            <a:xfrm>
              <a:off x="7585326" y="2713102"/>
              <a:ext cx="26546" cy="25241"/>
            </a:xfrm>
            <a:custGeom>
              <a:avLst/>
              <a:gdLst/>
              <a:ahLst/>
              <a:cxnLst/>
              <a:rect l="l" t="t" r="r" b="b"/>
              <a:pathLst>
                <a:path w="834" h="793" extrusionOk="0">
                  <a:moveTo>
                    <a:pt x="667" y="1"/>
                  </a:moveTo>
                  <a:cubicBezTo>
                    <a:pt x="629" y="1"/>
                    <a:pt x="590" y="16"/>
                    <a:pt x="560" y="46"/>
                  </a:cubicBezTo>
                  <a:lnTo>
                    <a:pt x="60" y="546"/>
                  </a:lnTo>
                  <a:cubicBezTo>
                    <a:pt x="0" y="605"/>
                    <a:pt x="0" y="700"/>
                    <a:pt x="60" y="748"/>
                  </a:cubicBezTo>
                  <a:cubicBezTo>
                    <a:pt x="90" y="778"/>
                    <a:pt x="125" y="793"/>
                    <a:pt x="161" y="793"/>
                  </a:cubicBezTo>
                  <a:cubicBezTo>
                    <a:pt x="197" y="793"/>
                    <a:pt x="233" y="778"/>
                    <a:pt x="262" y="748"/>
                  </a:cubicBezTo>
                  <a:lnTo>
                    <a:pt x="774" y="248"/>
                  </a:lnTo>
                  <a:cubicBezTo>
                    <a:pt x="834" y="189"/>
                    <a:pt x="834" y="105"/>
                    <a:pt x="774" y="46"/>
                  </a:cubicBezTo>
                  <a:cubicBezTo>
                    <a:pt x="745" y="16"/>
                    <a:pt x="706" y="1"/>
                    <a:pt x="6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53" name="Google Shape;13253;p84"/>
            <p:cNvSpPr/>
            <p:nvPr/>
          </p:nvSpPr>
          <p:spPr>
            <a:xfrm>
              <a:off x="7528096" y="2450059"/>
              <a:ext cx="327976" cy="324316"/>
            </a:xfrm>
            <a:custGeom>
              <a:avLst/>
              <a:gdLst/>
              <a:ahLst/>
              <a:cxnLst/>
              <a:rect l="l" t="t" r="r" b="b"/>
              <a:pathLst>
                <a:path w="10304" h="10189" extrusionOk="0">
                  <a:moveTo>
                    <a:pt x="9954" y="309"/>
                  </a:moveTo>
                  <a:lnTo>
                    <a:pt x="9538" y="1761"/>
                  </a:lnTo>
                  <a:lnTo>
                    <a:pt x="8514" y="725"/>
                  </a:lnTo>
                  <a:lnTo>
                    <a:pt x="9954" y="309"/>
                  </a:lnTo>
                  <a:close/>
                  <a:moveTo>
                    <a:pt x="4311" y="3369"/>
                  </a:moveTo>
                  <a:lnTo>
                    <a:pt x="2501" y="5178"/>
                  </a:lnTo>
                  <a:lnTo>
                    <a:pt x="429" y="5012"/>
                  </a:lnTo>
                  <a:cubicBezTo>
                    <a:pt x="394" y="5012"/>
                    <a:pt x="382" y="4988"/>
                    <a:pt x="417" y="4952"/>
                  </a:cubicBezTo>
                  <a:cubicBezTo>
                    <a:pt x="1310" y="4059"/>
                    <a:pt x="2477" y="3523"/>
                    <a:pt x="3727" y="3404"/>
                  </a:cubicBezTo>
                  <a:lnTo>
                    <a:pt x="4311" y="3369"/>
                  </a:lnTo>
                  <a:close/>
                  <a:moveTo>
                    <a:pt x="2537" y="5571"/>
                  </a:moveTo>
                  <a:lnTo>
                    <a:pt x="3358" y="6381"/>
                  </a:lnTo>
                  <a:lnTo>
                    <a:pt x="3049" y="6702"/>
                  </a:lnTo>
                  <a:cubicBezTo>
                    <a:pt x="2715" y="6369"/>
                    <a:pt x="2299" y="5952"/>
                    <a:pt x="2227" y="5893"/>
                  </a:cubicBezTo>
                  <a:lnTo>
                    <a:pt x="2537" y="5571"/>
                  </a:lnTo>
                  <a:close/>
                  <a:moveTo>
                    <a:pt x="2418" y="6464"/>
                  </a:moveTo>
                  <a:lnTo>
                    <a:pt x="2834" y="6881"/>
                  </a:lnTo>
                  <a:lnTo>
                    <a:pt x="2465" y="7250"/>
                  </a:lnTo>
                  <a:cubicBezTo>
                    <a:pt x="2453" y="7262"/>
                    <a:pt x="2441" y="7298"/>
                    <a:pt x="2418" y="7310"/>
                  </a:cubicBezTo>
                  <a:lnTo>
                    <a:pt x="2049" y="6940"/>
                  </a:lnTo>
                  <a:cubicBezTo>
                    <a:pt x="2025" y="6905"/>
                    <a:pt x="2025" y="6857"/>
                    <a:pt x="2049" y="6833"/>
                  </a:cubicBezTo>
                  <a:lnTo>
                    <a:pt x="2418" y="6464"/>
                  </a:lnTo>
                  <a:close/>
                  <a:moveTo>
                    <a:pt x="8168" y="821"/>
                  </a:moveTo>
                  <a:lnTo>
                    <a:pt x="9418" y="2071"/>
                  </a:lnTo>
                  <a:lnTo>
                    <a:pt x="9061" y="3380"/>
                  </a:lnTo>
                  <a:lnTo>
                    <a:pt x="4906" y="7536"/>
                  </a:lnTo>
                  <a:lnTo>
                    <a:pt x="4084" y="6714"/>
                  </a:lnTo>
                  <a:lnTo>
                    <a:pt x="5978" y="4821"/>
                  </a:lnTo>
                  <a:cubicBezTo>
                    <a:pt x="6109" y="4690"/>
                    <a:pt x="6144" y="4452"/>
                    <a:pt x="5966" y="4273"/>
                  </a:cubicBezTo>
                  <a:cubicBezTo>
                    <a:pt x="5888" y="4196"/>
                    <a:pt x="5790" y="4157"/>
                    <a:pt x="5693" y="4157"/>
                  </a:cubicBezTo>
                  <a:cubicBezTo>
                    <a:pt x="5597" y="4157"/>
                    <a:pt x="5501" y="4196"/>
                    <a:pt x="5430" y="4273"/>
                  </a:cubicBezTo>
                  <a:lnTo>
                    <a:pt x="3537" y="6167"/>
                  </a:lnTo>
                  <a:lnTo>
                    <a:pt x="2715" y="5345"/>
                  </a:lnTo>
                  <a:lnTo>
                    <a:pt x="6871" y="1190"/>
                  </a:lnTo>
                  <a:lnTo>
                    <a:pt x="8168" y="821"/>
                  </a:lnTo>
                  <a:close/>
                  <a:moveTo>
                    <a:pt x="5711" y="4485"/>
                  </a:moveTo>
                  <a:cubicBezTo>
                    <a:pt x="5733" y="4485"/>
                    <a:pt x="5757" y="4494"/>
                    <a:pt x="5775" y="4512"/>
                  </a:cubicBezTo>
                  <a:cubicBezTo>
                    <a:pt x="5799" y="4535"/>
                    <a:pt x="5799" y="4595"/>
                    <a:pt x="5775" y="4631"/>
                  </a:cubicBezTo>
                  <a:lnTo>
                    <a:pt x="3775" y="6619"/>
                  </a:lnTo>
                  <a:cubicBezTo>
                    <a:pt x="3692" y="6714"/>
                    <a:pt x="2894" y="7488"/>
                    <a:pt x="2811" y="7595"/>
                  </a:cubicBezTo>
                  <a:cubicBezTo>
                    <a:pt x="2793" y="7607"/>
                    <a:pt x="2769" y="7613"/>
                    <a:pt x="2747" y="7613"/>
                  </a:cubicBezTo>
                  <a:cubicBezTo>
                    <a:pt x="2724" y="7613"/>
                    <a:pt x="2703" y="7607"/>
                    <a:pt x="2691" y="7595"/>
                  </a:cubicBezTo>
                  <a:cubicBezTo>
                    <a:pt x="2656" y="7560"/>
                    <a:pt x="2656" y="7500"/>
                    <a:pt x="2691" y="7476"/>
                  </a:cubicBezTo>
                  <a:lnTo>
                    <a:pt x="5656" y="4512"/>
                  </a:lnTo>
                  <a:cubicBezTo>
                    <a:pt x="5668" y="4494"/>
                    <a:pt x="5689" y="4485"/>
                    <a:pt x="5711" y="4485"/>
                  </a:cubicBezTo>
                  <a:close/>
                  <a:moveTo>
                    <a:pt x="3894" y="6917"/>
                  </a:moveTo>
                  <a:lnTo>
                    <a:pt x="4716" y="7738"/>
                  </a:lnTo>
                  <a:lnTo>
                    <a:pt x="4406" y="8036"/>
                  </a:lnTo>
                  <a:lnTo>
                    <a:pt x="4382" y="8036"/>
                  </a:lnTo>
                  <a:lnTo>
                    <a:pt x="3584" y="7238"/>
                  </a:lnTo>
                  <a:lnTo>
                    <a:pt x="3894" y="6917"/>
                  </a:lnTo>
                  <a:close/>
                  <a:moveTo>
                    <a:pt x="3394" y="7452"/>
                  </a:moveTo>
                  <a:lnTo>
                    <a:pt x="3811" y="7869"/>
                  </a:lnTo>
                  <a:lnTo>
                    <a:pt x="3430" y="8226"/>
                  </a:lnTo>
                  <a:cubicBezTo>
                    <a:pt x="3418" y="8250"/>
                    <a:pt x="3394" y="8250"/>
                    <a:pt x="3394" y="8250"/>
                  </a:cubicBezTo>
                  <a:cubicBezTo>
                    <a:pt x="3370" y="8250"/>
                    <a:pt x="3358" y="8250"/>
                    <a:pt x="3346" y="8226"/>
                  </a:cubicBezTo>
                  <a:lnTo>
                    <a:pt x="2977" y="7857"/>
                  </a:lnTo>
                  <a:cubicBezTo>
                    <a:pt x="2989" y="7845"/>
                    <a:pt x="3013" y="7833"/>
                    <a:pt x="3037" y="7810"/>
                  </a:cubicBezTo>
                  <a:lnTo>
                    <a:pt x="3394" y="7452"/>
                  </a:lnTo>
                  <a:close/>
                  <a:moveTo>
                    <a:pt x="9971" y="1"/>
                  </a:moveTo>
                  <a:cubicBezTo>
                    <a:pt x="9946" y="1"/>
                    <a:pt x="9921" y="4"/>
                    <a:pt x="9895" y="11"/>
                  </a:cubicBezTo>
                  <a:cubicBezTo>
                    <a:pt x="9252" y="213"/>
                    <a:pt x="7394" y="749"/>
                    <a:pt x="6787" y="928"/>
                  </a:cubicBezTo>
                  <a:cubicBezTo>
                    <a:pt x="6751" y="928"/>
                    <a:pt x="6740" y="940"/>
                    <a:pt x="6716" y="963"/>
                  </a:cubicBezTo>
                  <a:lnTo>
                    <a:pt x="4632" y="3047"/>
                  </a:lnTo>
                  <a:lnTo>
                    <a:pt x="3703" y="3130"/>
                  </a:lnTo>
                  <a:cubicBezTo>
                    <a:pt x="2370" y="3226"/>
                    <a:pt x="1144" y="3809"/>
                    <a:pt x="191" y="4750"/>
                  </a:cubicBezTo>
                  <a:cubicBezTo>
                    <a:pt x="1" y="4940"/>
                    <a:pt x="120" y="5285"/>
                    <a:pt x="394" y="5309"/>
                  </a:cubicBezTo>
                  <a:lnTo>
                    <a:pt x="2215" y="5476"/>
                  </a:lnTo>
                  <a:lnTo>
                    <a:pt x="2025" y="5666"/>
                  </a:lnTo>
                  <a:cubicBezTo>
                    <a:pt x="1906" y="5786"/>
                    <a:pt x="1906" y="5964"/>
                    <a:pt x="2025" y="6083"/>
                  </a:cubicBezTo>
                  <a:lnTo>
                    <a:pt x="2203" y="6262"/>
                  </a:lnTo>
                  <a:lnTo>
                    <a:pt x="1822" y="6643"/>
                  </a:lnTo>
                  <a:cubicBezTo>
                    <a:pt x="1679" y="6786"/>
                    <a:pt x="1679" y="7012"/>
                    <a:pt x="1822" y="7155"/>
                  </a:cubicBezTo>
                  <a:lnTo>
                    <a:pt x="3108" y="8441"/>
                  </a:lnTo>
                  <a:cubicBezTo>
                    <a:pt x="3180" y="8512"/>
                    <a:pt x="3272" y="8548"/>
                    <a:pt x="3366" y="8548"/>
                  </a:cubicBezTo>
                  <a:cubicBezTo>
                    <a:pt x="3459" y="8548"/>
                    <a:pt x="3555" y="8512"/>
                    <a:pt x="3632" y="8441"/>
                  </a:cubicBezTo>
                  <a:lnTo>
                    <a:pt x="4001" y="8072"/>
                  </a:lnTo>
                  <a:lnTo>
                    <a:pt x="4180" y="8250"/>
                  </a:lnTo>
                  <a:cubicBezTo>
                    <a:pt x="4239" y="8310"/>
                    <a:pt x="4317" y="8339"/>
                    <a:pt x="4396" y="8339"/>
                  </a:cubicBezTo>
                  <a:cubicBezTo>
                    <a:pt x="4474" y="8339"/>
                    <a:pt x="4555" y="8310"/>
                    <a:pt x="4620" y="8250"/>
                  </a:cubicBezTo>
                  <a:lnTo>
                    <a:pt x="4799" y="8072"/>
                  </a:lnTo>
                  <a:lnTo>
                    <a:pt x="4966" y="9881"/>
                  </a:lnTo>
                  <a:cubicBezTo>
                    <a:pt x="4977" y="10012"/>
                    <a:pt x="5061" y="10119"/>
                    <a:pt x="5180" y="10167"/>
                  </a:cubicBezTo>
                  <a:cubicBezTo>
                    <a:pt x="5216" y="10182"/>
                    <a:pt x="5254" y="10188"/>
                    <a:pt x="5291" y="10188"/>
                  </a:cubicBezTo>
                  <a:cubicBezTo>
                    <a:pt x="5375" y="10188"/>
                    <a:pt x="5455" y="10153"/>
                    <a:pt x="5513" y="10096"/>
                  </a:cubicBezTo>
                  <a:cubicBezTo>
                    <a:pt x="6097" y="9512"/>
                    <a:pt x="6525" y="8822"/>
                    <a:pt x="6811" y="8072"/>
                  </a:cubicBezTo>
                  <a:cubicBezTo>
                    <a:pt x="6847" y="7988"/>
                    <a:pt x="6799" y="7905"/>
                    <a:pt x="6728" y="7869"/>
                  </a:cubicBezTo>
                  <a:cubicBezTo>
                    <a:pt x="6713" y="7865"/>
                    <a:pt x="6698" y="7863"/>
                    <a:pt x="6684" y="7863"/>
                  </a:cubicBezTo>
                  <a:cubicBezTo>
                    <a:pt x="6616" y="7863"/>
                    <a:pt x="6555" y="7906"/>
                    <a:pt x="6525" y="7964"/>
                  </a:cubicBezTo>
                  <a:cubicBezTo>
                    <a:pt x="6263" y="8691"/>
                    <a:pt x="5847" y="9334"/>
                    <a:pt x="5299" y="9881"/>
                  </a:cubicBezTo>
                  <a:cubicBezTo>
                    <a:pt x="5292" y="9885"/>
                    <a:pt x="5285" y="9886"/>
                    <a:pt x="5278" y="9886"/>
                  </a:cubicBezTo>
                  <a:cubicBezTo>
                    <a:pt x="5262" y="9886"/>
                    <a:pt x="5248" y="9878"/>
                    <a:pt x="5239" y="9869"/>
                  </a:cubicBezTo>
                  <a:lnTo>
                    <a:pt x="5061" y="7810"/>
                  </a:lnTo>
                  <a:lnTo>
                    <a:pt x="6871" y="6000"/>
                  </a:lnTo>
                  <a:lnTo>
                    <a:pt x="6871" y="6000"/>
                  </a:lnTo>
                  <a:cubicBezTo>
                    <a:pt x="6811" y="6738"/>
                    <a:pt x="6799" y="6940"/>
                    <a:pt x="6704" y="7310"/>
                  </a:cubicBezTo>
                  <a:cubicBezTo>
                    <a:pt x="6692" y="7381"/>
                    <a:pt x="6740" y="7476"/>
                    <a:pt x="6823" y="7488"/>
                  </a:cubicBezTo>
                  <a:cubicBezTo>
                    <a:pt x="6831" y="7489"/>
                    <a:pt x="6840" y="7490"/>
                    <a:pt x="6848" y="7490"/>
                  </a:cubicBezTo>
                  <a:cubicBezTo>
                    <a:pt x="6923" y="7490"/>
                    <a:pt x="6991" y="7444"/>
                    <a:pt x="7002" y="7369"/>
                  </a:cubicBezTo>
                  <a:cubicBezTo>
                    <a:pt x="7109" y="6905"/>
                    <a:pt x="7109" y="6702"/>
                    <a:pt x="7204" y="5666"/>
                  </a:cubicBezTo>
                  <a:lnTo>
                    <a:pt x="9288" y="3583"/>
                  </a:lnTo>
                  <a:cubicBezTo>
                    <a:pt x="9299" y="3571"/>
                    <a:pt x="9311" y="3547"/>
                    <a:pt x="9323" y="3523"/>
                  </a:cubicBezTo>
                  <a:lnTo>
                    <a:pt x="9740" y="2118"/>
                  </a:lnTo>
                  <a:lnTo>
                    <a:pt x="10240" y="416"/>
                  </a:lnTo>
                  <a:cubicBezTo>
                    <a:pt x="10303" y="194"/>
                    <a:pt x="10161" y="1"/>
                    <a:pt x="997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54" name="Google Shape;13254;p84"/>
            <p:cNvSpPr/>
            <p:nvPr/>
          </p:nvSpPr>
          <p:spPr>
            <a:xfrm>
              <a:off x="7712296" y="2525528"/>
              <a:ext cx="79989" cy="60954"/>
            </a:xfrm>
            <a:custGeom>
              <a:avLst/>
              <a:gdLst/>
              <a:ahLst/>
              <a:cxnLst/>
              <a:rect l="l" t="t" r="r" b="b"/>
              <a:pathLst>
                <a:path w="2513" h="1915" extrusionOk="0">
                  <a:moveTo>
                    <a:pt x="842" y="0"/>
                  </a:moveTo>
                  <a:cubicBezTo>
                    <a:pt x="823" y="0"/>
                    <a:pt x="804" y="3"/>
                    <a:pt x="786" y="9"/>
                  </a:cubicBezTo>
                  <a:cubicBezTo>
                    <a:pt x="167" y="295"/>
                    <a:pt x="0" y="1129"/>
                    <a:pt x="488" y="1617"/>
                  </a:cubicBezTo>
                  <a:cubicBezTo>
                    <a:pt x="679" y="1807"/>
                    <a:pt x="941" y="1914"/>
                    <a:pt x="1191" y="1914"/>
                  </a:cubicBezTo>
                  <a:cubicBezTo>
                    <a:pt x="2072" y="1914"/>
                    <a:pt x="2512" y="843"/>
                    <a:pt x="1893" y="224"/>
                  </a:cubicBezTo>
                  <a:cubicBezTo>
                    <a:pt x="1798" y="128"/>
                    <a:pt x="1715" y="69"/>
                    <a:pt x="1596" y="9"/>
                  </a:cubicBezTo>
                  <a:cubicBezTo>
                    <a:pt x="1575" y="3"/>
                    <a:pt x="1554" y="0"/>
                    <a:pt x="1534" y="0"/>
                  </a:cubicBezTo>
                  <a:cubicBezTo>
                    <a:pt x="1473" y="0"/>
                    <a:pt x="1420" y="27"/>
                    <a:pt x="1393" y="81"/>
                  </a:cubicBezTo>
                  <a:cubicBezTo>
                    <a:pt x="1369" y="164"/>
                    <a:pt x="1393" y="247"/>
                    <a:pt x="1476" y="283"/>
                  </a:cubicBezTo>
                  <a:cubicBezTo>
                    <a:pt x="1917" y="474"/>
                    <a:pt x="2024" y="1069"/>
                    <a:pt x="1679" y="1414"/>
                  </a:cubicBezTo>
                  <a:cubicBezTo>
                    <a:pt x="1548" y="1545"/>
                    <a:pt x="1369" y="1611"/>
                    <a:pt x="1191" y="1611"/>
                  </a:cubicBezTo>
                  <a:cubicBezTo>
                    <a:pt x="1012" y="1611"/>
                    <a:pt x="834" y="1545"/>
                    <a:pt x="703" y="1414"/>
                  </a:cubicBezTo>
                  <a:cubicBezTo>
                    <a:pt x="357" y="1069"/>
                    <a:pt x="464" y="486"/>
                    <a:pt x="905" y="283"/>
                  </a:cubicBezTo>
                  <a:cubicBezTo>
                    <a:pt x="976" y="247"/>
                    <a:pt x="1012" y="164"/>
                    <a:pt x="976" y="81"/>
                  </a:cubicBezTo>
                  <a:cubicBezTo>
                    <a:pt x="959" y="27"/>
                    <a:pt x="900" y="0"/>
                    <a:pt x="84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255" name="Google Shape;13255;p84"/>
          <p:cNvGrpSpPr/>
          <p:nvPr/>
        </p:nvGrpSpPr>
        <p:grpSpPr>
          <a:xfrm>
            <a:off x="9436172" y="3350057"/>
            <a:ext cx="376485" cy="264825"/>
            <a:chOff x="7077129" y="2512542"/>
            <a:chExt cx="282364" cy="198619"/>
          </a:xfrm>
          <a:solidFill>
            <a:srgbClr val="D2DE00"/>
          </a:solidFill>
        </p:grpSpPr>
        <p:sp>
          <p:nvSpPr>
            <p:cNvPr id="13256" name="Google Shape;13256;p84"/>
            <p:cNvSpPr/>
            <p:nvPr/>
          </p:nvSpPr>
          <p:spPr>
            <a:xfrm>
              <a:off x="7304872" y="2551533"/>
              <a:ext cx="25050" cy="19416"/>
            </a:xfrm>
            <a:custGeom>
              <a:avLst/>
              <a:gdLst/>
              <a:ahLst/>
              <a:cxnLst/>
              <a:rect l="l" t="t" r="r" b="b"/>
              <a:pathLst>
                <a:path w="787" h="610" extrusionOk="0">
                  <a:moveTo>
                    <a:pt x="166" y="1"/>
                  </a:moveTo>
                  <a:cubicBezTo>
                    <a:pt x="119" y="1"/>
                    <a:pt x="72" y="27"/>
                    <a:pt x="48" y="73"/>
                  </a:cubicBezTo>
                  <a:cubicBezTo>
                    <a:pt x="1" y="133"/>
                    <a:pt x="13" y="216"/>
                    <a:pt x="84" y="264"/>
                  </a:cubicBezTo>
                  <a:cubicBezTo>
                    <a:pt x="239" y="371"/>
                    <a:pt x="382" y="478"/>
                    <a:pt x="549" y="573"/>
                  </a:cubicBezTo>
                  <a:cubicBezTo>
                    <a:pt x="584" y="597"/>
                    <a:pt x="608" y="609"/>
                    <a:pt x="620" y="609"/>
                  </a:cubicBezTo>
                  <a:cubicBezTo>
                    <a:pt x="668" y="609"/>
                    <a:pt x="715" y="597"/>
                    <a:pt x="739" y="550"/>
                  </a:cubicBezTo>
                  <a:cubicBezTo>
                    <a:pt x="787" y="490"/>
                    <a:pt x="775" y="395"/>
                    <a:pt x="703" y="359"/>
                  </a:cubicBezTo>
                  <a:cubicBezTo>
                    <a:pt x="537" y="240"/>
                    <a:pt x="382" y="133"/>
                    <a:pt x="239" y="26"/>
                  </a:cubicBezTo>
                  <a:cubicBezTo>
                    <a:pt x="218" y="9"/>
                    <a:pt x="192" y="1"/>
                    <a:pt x="16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57" name="Google Shape;13257;p84"/>
            <p:cNvSpPr/>
            <p:nvPr/>
          </p:nvSpPr>
          <p:spPr>
            <a:xfrm>
              <a:off x="7129043" y="2512542"/>
              <a:ext cx="164879" cy="42875"/>
            </a:xfrm>
            <a:custGeom>
              <a:avLst/>
              <a:gdLst/>
              <a:ahLst/>
              <a:cxnLst/>
              <a:rect l="l" t="t" r="r" b="b"/>
              <a:pathLst>
                <a:path w="5180" h="1347" extrusionOk="0">
                  <a:moveTo>
                    <a:pt x="2798" y="1"/>
                  </a:moveTo>
                  <a:cubicBezTo>
                    <a:pt x="2120" y="1"/>
                    <a:pt x="1227" y="358"/>
                    <a:pt x="96" y="1084"/>
                  </a:cubicBezTo>
                  <a:cubicBezTo>
                    <a:pt x="36" y="1132"/>
                    <a:pt x="0" y="1215"/>
                    <a:pt x="48" y="1286"/>
                  </a:cubicBezTo>
                  <a:cubicBezTo>
                    <a:pt x="72" y="1322"/>
                    <a:pt x="119" y="1346"/>
                    <a:pt x="167" y="1346"/>
                  </a:cubicBezTo>
                  <a:cubicBezTo>
                    <a:pt x="191" y="1346"/>
                    <a:pt x="215" y="1346"/>
                    <a:pt x="238" y="1322"/>
                  </a:cubicBezTo>
                  <a:cubicBezTo>
                    <a:pt x="1322" y="620"/>
                    <a:pt x="2179" y="286"/>
                    <a:pt x="2798" y="286"/>
                  </a:cubicBezTo>
                  <a:cubicBezTo>
                    <a:pt x="3346" y="286"/>
                    <a:pt x="4060" y="536"/>
                    <a:pt x="4953" y="1072"/>
                  </a:cubicBezTo>
                  <a:cubicBezTo>
                    <a:pt x="4973" y="1088"/>
                    <a:pt x="4996" y="1094"/>
                    <a:pt x="5019" y="1094"/>
                  </a:cubicBezTo>
                  <a:cubicBezTo>
                    <a:pt x="5069" y="1094"/>
                    <a:pt x="5124" y="1065"/>
                    <a:pt x="5156" y="1025"/>
                  </a:cubicBezTo>
                  <a:cubicBezTo>
                    <a:pt x="5180" y="965"/>
                    <a:pt x="5168" y="882"/>
                    <a:pt x="5108" y="834"/>
                  </a:cubicBezTo>
                  <a:cubicBezTo>
                    <a:pt x="4156" y="274"/>
                    <a:pt x="3406" y="1"/>
                    <a:pt x="279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58" name="Google Shape;13258;p84"/>
            <p:cNvSpPr/>
            <p:nvPr/>
          </p:nvSpPr>
          <p:spPr>
            <a:xfrm>
              <a:off x="7077129" y="2536796"/>
              <a:ext cx="282364" cy="174365"/>
            </a:xfrm>
            <a:custGeom>
              <a:avLst/>
              <a:gdLst/>
              <a:ahLst/>
              <a:cxnLst/>
              <a:rect l="l" t="t" r="r" b="b"/>
              <a:pathLst>
                <a:path w="8871" h="5478" extrusionOk="0">
                  <a:moveTo>
                    <a:pt x="4429" y="263"/>
                  </a:moveTo>
                  <a:cubicBezTo>
                    <a:pt x="5572" y="263"/>
                    <a:pt x="7858" y="2048"/>
                    <a:pt x="8525" y="2608"/>
                  </a:cubicBezTo>
                  <a:cubicBezTo>
                    <a:pt x="8573" y="2632"/>
                    <a:pt x="8585" y="2680"/>
                    <a:pt x="8585" y="2739"/>
                  </a:cubicBezTo>
                  <a:cubicBezTo>
                    <a:pt x="8585" y="2799"/>
                    <a:pt x="8549" y="2846"/>
                    <a:pt x="8525" y="2870"/>
                  </a:cubicBezTo>
                  <a:cubicBezTo>
                    <a:pt x="7858" y="3418"/>
                    <a:pt x="5572" y="5204"/>
                    <a:pt x="4429" y="5204"/>
                  </a:cubicBezTo>
                  <a:cubicBezTo>
                    <a:pt x="3286" y="5204"/>
                    <a:pt x="1012" y="3418"/>
                    <a:pt x="334" y="2870"/>
                  </a:cubicBezTo>
                  <a:cubicBezTo>
                    <a:pt x="298" y="2846"/>
                    <a:pt x="274" y="2799"/>
                    <a:pt x="274" y="2739"/>
                  </a:cubicBezTo>
                  <a:cubicBezTo>
                    <a:pt x="274" y="2691"/>
                    <a:pt x="310" y="2632"/>
                    <a:pt x="334" y="2608"/>
                  </a:cubicBezTo>
                  <a:cubicBezTo>
                    <a:pt x="1012" y="2048"/>
                    <a:pt x="3286" y="263"/>
                    <a:pt x="4429" y="263"/>
                  </a:cubicBezTo>
                  <a:close/>
                  <a:moveTo>
                    <a:pt x="4429" y="1"/>
                  </a:moveTo>
                  <a:cubicBezTo>
                    <a:pt x="3227" y="1"/>
                    <a:pt x="1036" y="1679"/>
                    <a:pt x="155" y="2394"/>
                  </a:cubicBezTo>
                  <a:cubicBezTo>
                    <a:pt x="48" y="2489"/>
                    <a:pt x="0" y="2608"/>
                    <a:pt x="0" y="2739"/>
                  </a:cubicBezTo>
                  <a:cubicBezTo>
                    <a:pt x="0" y="2870"/>
                    <a:pt x="60" y="3001"/>
                    <a:pt x="155" y="3084"/>
                  </a:cubicBezTo>
                  <a:cubicBezTo>
                    <a:pt x="1036" y="3811"/>
                    <a:pt x="3227" y="5477"/>
                    <a:pt x="4429" y="5477"/>
                  </a:cubicBezTo>
                  <a:cubicBezTo>
                    <a:pt x="5632" y="5477"/>
                    <a:pt x="7823" y="3799"/>
                    <a:pt x="8704" y="3084"/>
                  </a:cubicBezTo>
                  <a:cubicBezTo>
                    <a:pt x="8811" y="2989"/>
                    <a:pt x="8858" y="2870"/>
                    <a:pt x="8858" y="2739"/>
                  </a:cubicBezTo>
                  <a:cubicBezTo>
                    <a:pt x="8870" y="2608"/>
                    <a:pt x="8811" y="2489"/>
                    <a:pt x="8704" y="2394"/>
                  </a:cubicBezTo>
                  <a:cubicBezTo>
                    <a:pt x="7823" y="1667"/>
                    <a:pt x="5632" y="1"/>
                    <a:pt x="442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59" name="Google Shape;13259;p84"/>
            <p:cNvSpPr/>
            <p:nvPr/>
          </p:nvSpPr>
          <p:spPr>
            <a:xfrm>
              <a:off x="7153680" y="2560255"/>
              <a:ext cx="129230" cy="127129"/>
            </a:xfrm>
            <a:custGeom>
              <a:avLst/>
              <a:gdLst/>
              <a:ahLst/>
              <a:cxnLst/>
              <a:rect l="l" t="t" r="r" b="b"/>
              <a:pathLst>
                <a:path w="4060" h="3994" extrusionOk="0">
                  <a:moveTo>
                    <a:pt x="2016" y="1"/>
                  </a:moveTo>
                  <a:cubicBezTo>
                    <a:pt x="1995" y="1"/>
                    <a:pt x="1974" y="1"/>
                    <a:pt x="1953" y="2"/>
                  </a:cubicBezTo>
                  <a:cubicBezTo>
                    <a:pt x="905" y="38"/>
                    <a:pt x="48" y="883"/>
                    <a:pt x="12" y="1943"/>
                  </a:cubicBezTo>
                  <a:cubicBezTo>
                    <a:pt x="0" y="2466"/>
                    <a:pt x="179" y="2955"/>
                    <a:pt x="488" y="3312"/>
                  </a:cubicBezTo>
                  <a:cubicBezTo>
                    <a:pt x="518" y="3341"/>
                    <a:pt x="557" y="3356"/>
                    <a:pt x="596" y="3356"/>
                  </a:cubicBezTo>
                  <a:cubicBezTo>
                    <a:pt x="634" y="3356"/>
                    <a:pt x="673" y="3341"/>
                    <a:pt x="703" y="3312"/>
                  </a:cubicBezTo>
                  <a:cubicBezTo>
                    <a:pt x="750" y="3264"/>
                    <a:pt x="762" y="3181"/>
                    <a:pt x="703" y="3121"/>
                  </a:cubicBezTo>
                  <a:cubicBezTo>
                    <a:pt x="429" y="2788"/>
                    <a:pt x="274" y="2371"/>
                    <a:pt x="286" y="1907"/>
                  </a:cubicBezTo>
                  <a:cubicBezTo>
                    <a:pt x="334" y="1038"/>
                    <a:pt x="1048" y="311"/>
                    <a:pt x="1917" y="276"/>
                  </a:cubicBezTo>
                  <a:cubicBezTo>
                    <a:pt x="1945" y="274"/>
                    <a:pt x="1973" y="274"/>
                    <a:pt x="2001" y="274"/>
                  </a:cubicBezTo>
                  <a:cubicBezTo>
                    <a:pt x="2963" y="274"/>
                    <a:pt x="3750" y="1065"/>
                    <a:pt x="3727" y="2026"/>
                  </a:cubicBezTo>
                  <a:cubicBezTo>
                    <a:pt x="3703" y="2943"/>
                    <a:pt x="2965" y="3681"/>
                    <a:pt x="2060" y="3717"/>
                  </a:cubicBezTo>
                  <a:cubicBezTo>
                    <a:pt x="2037" y="3717"/>
                    <a:pt x="2014" y="3718"/>
                    <a:pt x="1991" y="3718"/>
                  </a:cubicBezTo>
                  <a:cubicBezTo>
                    <a:pt x="1695" y="3718"/>
                    <a:pt x="1411" y="3646"/>
                    <a:pt x="1179" y="3502"/>
                  </a:cubicBezTo>
                  <a:cubicBezTo>
                    <a:pt x="1159" y="3494"/>
                    <a:pt x="1139" y="3490"/>
                    <a:pt x="1120" y="3490"/>
                  </a:cubicBezTo>
                  <a:cubicBezTo>
                    <a:pt x="1081" y="3490"/>
                    <a:pt x="1044" y="3506"/>
                    <a:pt x="1012" y="3538"/>
                  </a:cubicBezTo>
                  <a:cubicBezTo>
                    <a:pt x="953" y="3586"/>
                    <a:pt x="965" y="3717"/>
                    <a:pt x="1048" y="3752"/>
                  </a:cubicBezTo>
                  <a:cubicBezTo>
                    <a:pt x="1315" y="3902"/>
                    <a:pt x="1611" y="3994"/>
                    <a:pt x="1928" y="3994"/>
                  </a:cubicBezTo>
                  <a:cubicBezTo>
                    <a:pt x="1964" y="3994"/>
                    <a:pt x="2000" y="3993"/>
                    <a:pt x="2036" y="3990"/>
                  </a:cubicBezTo>
                  <a:cubicBezTo>
                    <a:pt x="3096" y="3967"/>
                    <a:pt x="3965" y="3121"/>
                    <a:pt x="4001" y="2062"/>
                  </a:cubicBezTo>
                  <a:cubicBezTo>
                    <a:pt x="4059" y="939"/>
                    <a:pt x="3142" y="1"/>
                    <a:pt x="201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60" name="Google Shape;13260;p84"/>
            <p:cNvSpPr/>
            <p:nvPr/>
          </p:nvSpPr>
          <p:spPr>
            <a:xfrm>
              <a:off x="7183982" y="2590239"/>
              <a:ext cx="68244" cy="6824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0"/>
                  </a:moveTo>
                  <a:cubicBezTo>
                    <a:pt x="477" y="0"/>
                    <a:pt x="1" y="477"/>
                    <a:pt x="1" y="1072"/>
                  </a:cubicBezTo>
                  <a:cubicBezTo>
                    <a:pt x="1" y="1667"/>
                    <a:pt x="477" y="2144"/>
                    <a:pt x="1072" y="2144"/>
                  </a:cubicBezTo>
                  <a:cubicBezTo>
                    <a:pt x="1668" y="2144"/>
                    <a:pt x="2144" y="1667"/>
                    <a:pt x="2144" y="1072"/>
                  </a:cubicBezTo>
                  <a:cubicBezTo>
                    <a:pt x="2132" y="989"/>
                    <a:pt x="2072" y="929"/>
                    <a:pt x="2001" y="929"/>
                  </a:cubicBezTo>
                  <a:cubicBezTo>
                    <a:pt x="1918" y="929"/>
                    <a:pt x="1858" y="989"/>
                    <a:pt x="1858" y="1060"/>
                  </a:cubicBezTo>
                  <a:cubicBezTo>
                    <a:pt x="1858" y="1489"/>
                    <a:pt x="1501" y="1846"/>
                    <a:pt x="1072" y="1846"/>
                  </a:cubicBezTo>
                  <a:cubicBezTo>
                    <a:pt x="644" y="1846"/>
                    <a:pt x="287" y="1489"/>
                    <a:pt x="287" y="1060"/>
                  </a:cubicBezTo>
                  <a:cubicBezTo>
                    <a:pt x="287" y="620"/>
                    <a:pt x="644" y="262"/>
                    <a:pt x="1072" y="262"/>
                  </a:cubicBezTo>
                  <a:cubicBezTo>
                    <a:pt x="1144" y="262"/>
                    <a:pt x="1203" y="215"/>
                    <a:pt x="1203" y="131"/>
                  </a:cubicBezTo>
                  <a:cubicBezTo>
                    <a:pt x="1203" y="60"/>
                    <a:pt x="1144" y="0"/>
                    <a:pt x="107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61" name="Google Shape;13261;p84"/>
            <p:cNvSpPr/>
            <p:nvPr/>
          </p:nvSpPr>
          <p:spPr>
            <a:xfrm>
              <a:off x="7225297" y="2595904"/>
              <a:ext cx="20880" cy="20880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322" y="1"/>
                  </a:moveTo>
                  <a:cubicBezTo>
                    <a:pt x="143" y="1"/>
                    <a:pt x="1" y="156"/>
                    <a:pt x="1" y="334"/>
                  </a:cubicBezTo>
                  <a:cubicBezTo>
                    <a:pt x="1" y="513"/>
                    <a:pt x="143" y="656"/>
                    <a:pt x="322" y="656"/>
                  </a:cubicBezTo>
                  <a:cubicBezTo>
                    <a:pt x="501" y="656"/>
                    <a:pt x="655" y="513"/>
                    <a:pt x="655" y="334"/>
                  </a:cubicBezTo>
                  <a:cubicBezTo>
                    <a:pt x="655" y="132"/>
                    <a:pt x="501" y="1"/>
                    <a:pt x="32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262" name="Google Shape;13262;p84"/>
          <p:cNvGrpSpPr/>
          <p:nvPr/>
        </p:nvGrpSpPr>
        <p:grpSpPr>
          <a:xfrm>
            <a:off x="4967282" y="3259617"/>
            <a:ext cx="445705" cy="446215"/>
            <a:chOff x="3725461" y="2444712"/>
            <a:chExt cx="334279" cy="334661"/>
          </a:xfrm>
          <a:solidFill>
            <a:srgbClr val="D2DE00"/>
          </a:solidFill>
        </p:grpSpPr>
        <p:sp>
          <p:nvSpPr>
            <p:cNvPr id="13263" name="Google Shape;13263;p84"/>
            <p:cNvSpPr/>
            <p:nvPr/>
          </p:nvSpPr>
          <p:spPr>
            <a:xfrm>
              <a:off x="3939200" y="2554239"/>
              <a:ext cx="53092" cy="53092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08" y="334"/>
                    <a:pt x="1334" y="548"/>
                    <a:pt x="1334" y="834"/>
                  </a:cubicBezTo>
                  <a:cubicBezTo>
                    <a:pt x="1334" y="1119"/>
                    <a:pt x="1108" y="1346"/>
                    <a:pt x="834" y="1346"/>
                  </a:cubicBezTo>
                  <a:cubicBezTo>
                    <a:pt x="548" y="1346"/>
                    <a:pt x="322" y="1119"/>
                    <a:pt x="322" y="834"/>
                  </a:cubicBezTo>
                  <a:cubicBezTo>
                    <a:pt x="322" y="548"/>
                    <a:pt x="548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70" y="0"/>
                    <a:pt x="0" y="369"/>
                    <a:pt x="0" y="834"/>
                  </a:cubicBezTo>
                  <a:cubicBezTo>
                    <a:pt x="0" y="1298"/>
                    <a:pt x="370" y="1667"/>
                    <a:pt x="834" y="1667"/>
                  </a:cubicBezTo>
                  <a:cubicBezTo>
                    <a:pt x="1286" y="1667"/>
                    <a:pt x="1667" y="1298"/>
                    <a:pt x="1667" y="834"/>
                  </a:cubicBezTo>
                  <a:cubicBezTo>
                    <a:pt x="1667" y="369"/>
                    <a:pt x="1286" y="0"/>
                    <a:pt x="83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64" name="Google Shape;13264;p84"/>
            <p:cNvSpPr/>
            <p:nvPr/>
          </p:nvSpPr>
          <p:spPr>
            <a:xfrm>
              <a:off x="3941078" y="2618281"/>
              <a:ext cx="68625" cy="49305"/>
            </a:xfrm>
            <a:custGeom>
              <a:avLst/>
              <a:gdLst/>
              <a:ahLst/>
              <a:cxnLst/>
              <a:rect l="l" t="t" r="r" b="b"/>
              <a:pathLst>
                <a:path w="2156" h="1549" extrusionOk="0">
                  <a:moveTo>
                    <a:pt x="775" y="0"/>
                  </a:moveTo>
                  <a:cubicBezTo>
                    <a:pt x="549" y="0"/>
                    <a:pt x="311" y="60"/>
                    <a:pt x="120" y="167"/>
                  </a:cubicBezTo>
                  <a:cubicBezTo>
                    <a:pt x="37" y="203"/>
                    <a:pt x="1" y="310"/>
                    <a:pt x="37" y="381"/>
                  </a:cubicBezTo>
                  <a:cubicBezTo>
                    <a:pt x="72" y="443"/>
                    <a:pt x="140" y="479"/>
                    <a:pt x="201" y="479"/>
                  </a:cubicBezTo>
                  <a:cubicBezTo>
                    <a:pt x="223" y="479"/>
                    <a:pt x="244" y="474"/>
                    <a:pt x="263" y="465"/>
                  </a:cubicBezTo>
                  <a:cubicBezTo>
                    <a:pt x="418" y="381"/>
                    <a:pt x="596" y="346"/>
                    <a:pt x="751" y="346"/>
                  </a:cubicBezTo>
                  <a:cubicBezTo>
                    <a:pt x="1275" y="346"/>
                    <a:pt x="1704" y="727"/>
                    <a:pt x="1799" y="1215"/>
                  </a:cubicBezTo>
                  <a:lnTo>
                    <a:pt x="751" y="1215"/>
                  </a:lnTo>
                  <a:cubicBezTo>
                    <a:pt x="668" y="1215"/>
                    <a:pt x="584" y="1298"/>
                    <a:pt x="584" y="1382"/>
                  </a:cubicBezTo>
                  <a:cubicBezTo>
                    <a:pt x="584" y="1477"/>
                    <a:pt x="668" y="1548"/>
                    <a:pt x="751" y="1548"/>
                  </a:cubicBezTo>
                  <a:lnTo>
                    <a:pt x="1977" y="1548"/>
                  </a:lnTo>
                  <a:cubicBezTo>
                    <a:pt x="2061" y="1548"/>
                    <a:pt x="2144" y="1477"/>
                    <a:pt x="2144" y="1382"/>
                  </a:cubicBezTo>
                  <a:cubicBezTo>
                    <a:pt x="2156" y="620"/>
                    <a:pt x="1525" y="0"/>
                    <a:pt x="77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65" name="Google Shape;13265;p84"/>
            <p:cNvSpPr/>
            <p:nvPr/>
          </p:nvSpPr>
          <p:spPr>
            <a:xfrm>
              <a:off x="3775116" y="2618281"/>
              <a:ext cx="68625" cy="49305"/>
            </a:xfrm>
            <a:custGeom>
              <a:avLst/>
              <a:gdLst/>
              <a:ahLst/>
              <a:cxnLst/>
              <a:rect l="l" t="t" r="r" b="b"/>
              <a:pathLst>
                <a:path w="2156" h="1549" extrusionOk="0">
                  <a:moveTo>
                    <a:pt x="1381" y="0"/>
                  </a:moveTo>
                  <a:cubicBezTo>
                    <a:pt x="631" y="0"/>
                    <a:pt x="0" y="620"/>
                    <a:pt x="0" y="1382"/>
                  </a:cubicBezTo>
                  <a:cubicBezTo>
                    <a:pt x="0" y="1477"/>
                    <a:pt x="71" y="1548"/>
                    <a:pt x="167" y="1548"/>
                  </a:cubicBezTo>
                  <a:lnTo>
                    <a:pt x="1405" y="1548"/>
                  </a:lnTo>
                  <a:cubicBezTo>
                    <a:pt x="1488" y="1548"/>
                    <a:pt x="1560" y="1477"/>
                    <a:pt x="1560" y="1382"/>
                  </a:cubicBezTo>
                  <a:cubicBezTo>
                    <a:pt x="1560" y="1298"/>
                    <a:pt x="1500" y="1215"/>
                    <a:pt x="1417" y="1215"/>
                  </a:cubicBezTo>
                  <a:lnTo>
                    <a:pt x="357" y="1215"/>
                  </a:lnTo>
                  <a:cubicBezTo>
                    <a:pt x="429" y="715"/>
                    <a:pt x="881" y="346"/>
                    <a:pt x="1405" y="346"/>
                  </a:cubicBezTo>
                  <a:cubicBezTo>
                    <a:pt x="1584" y="346"/>
                    <a:pt x="1738" y="381"/>
                    <a:pt x="1893" y="465"/>
                  </a:cubicBezTo>
                  <a:cubicBezTo>
                    <a:pt x="1914" y="475"/>
                    <a:pt x="1938" y="481"/>
                    <a:pt x="1962" y="481"/>
                  </a:cubicBezTo>
                  <a:cubicBezTo>
                    <a:pt x="2022" y="481"/>
                    <a:pt x="2086" y="449"/>
                    <a:pt x="2119" y="381"/>
                  </a:cubicBezTo>
                  <a:cubicBezTo>
                    <a:pt x="2155" y="310"/>
                    <a:pt x="2131" y="203"/>
                    <a:pt x="2036" y="167"/>
                  </a:cubicBezTo>
                  <a:cubicBezTo>
                    <a:pt x="1846" y="60"/>
                    <a:pt x="1607" y="0"/>
                    <a:pt x="138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66" name="Google Shape;13266;p84"/>
            <p:cNvSpPr/>
            <p:nvPr/>
          </p:nvSpPr>
          <p:spPr>
            <a:xfrm>
              <a:off x="3793291" y="2554239"/>
              <a:ext cx="53092" cy="53092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08" y="334"/>
                    <a:pt x="1334" y="548"/>
                    <a:pt x="1334" y="834"/>
                  </a:cubicBezTo>
                  <a:cubicBezTo>
                    <a:pt x="1334" y="1119"/>
                    <a:pt x="1108" y="1346"/>
                    <a:pt x="834" y="1346"/>
                  </a:cubicBezTo>
                  <a:cubicBezTo>
                    <a:pt x="548" y="1346"/>
                    <a:pt x="322" y="1119"/>
                    <a:pt x="322" y="834"/>
                  </a:cubicBezTo>
                  <a:cubicBezTo>
                    <a:pt x="322" y="548"/>
                    <a:pt x="560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70" y="0"/>
                    <a:pt x="1" y="369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86" y="1667"/>
                    <a:pt x="1667" y="1298"/>
                    <a:pt x="1667" y="834"/>
                  </a:cubicBezTo>
                  <a:cubicBezTo>
                    <a:pt x="1667" y="369"/>
                    <a:pt x="1286" y="0"/>
                    <a:pt x="83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67" name="Google Shape;13267;p84"/>
            <p:cNvSpPr/>
            <p:nvPr/>
          </p:nvSpPr>
          <p:spPr>
            <a:xfrm>
              <a:off x="3858097" y="2540584"/>
              <a:ext cx="69007" cy="69007"/>
            </a:xfrm>
            <a:custGeom>
              <a:avLst/>
              <a:gdLst/>
              <a:ahLst/>
              <a:cxnLst/>
              <a:rect l="l" t="t" r="r" b="b"/>
              <a:pathLst>
                <a:path w="2168" h="2168" extrusionOk="0">
                  <a:moveTo>
                    <a:pt x="1084" y="346"/>
                  </a:moveTo>
                  <a:cubicBezTo>
                    <a:pt x="1501" y="346"/>
                    <a:pt x="1834" y="667"/>
                    <a:pt x="1834" y="1084"/>
                  </a:cubicBezTo>
                  <a:cubicBezTo>
                    <a:pt x="1834" y="1501"/>
                    <a:pt x="1501" y="1834"/>
                    <a:pt x="1084" y="1834"/>
                  </a:cubicBezTo>
                  <a:cubicBezTo>
                    <a:pt x="667" y="1834"/>
                    <a:pt x="346" y="1501"/>
                    <a:pt x="346" y="1084"/>
                  </a:cubicBezTo>
                  <a:cubicBezTo>
                    <a:pt x="346" y="667"/>
                    <a:pt x="667" y="346"/>
                    <a:pt x="1084" y="346"/>
                  </a:cubicBezTo>
                  <a:close/>
                  <a:moveTo>
                    <a:pt x="1084" y="1"/>
                  </a:moveTo>
                  <a:cubicBezTo>
                    <a:pt x="489" y="1"/>
                    <a:pt x="1" y="489"/>
                    <a:pt x="1" y="1084"/>
                  </a:cubicBezTo>
                  <a:cubicBezTo>
                    <a:pt x="1" y="1679"/>
                    <a:pt x="489" y="2168"/>
                    <a:pt x="1084" y="2168"/>
                  </a:cubicBezTo>
                  <a:cubicBezTo>
                    <a:pt x="1679" y="2168"/>
                    <a:pt x="2167" y="1679"/>
                    <a:pt x="2167" y="1084"/>
                  </a:cubicBezTo>
                  <a:cubicBezTo>
                    <a:pt x="2167" y="489"/>
                    <a:pt x="1679" y="1"/>
                    <a:pt x="108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68" name="Google Shape;13268;p84"/>
            <p:cNvSpPr/>
            <p:nvPr/>
          </p:nvSpPr>
          <p:spPr>
            <a:xfrm>
              <a:off x="3834224" y="2620159"/>
              <a:ext cx="116752" cy="63342"/>
            </a:xfrm>
            <a:custGeom>
              <a:avLst/>
              <a:gdLst/>
              <a:ahLst/>
              <a:cxnLst/>
              <a:rect l="l" t="t" r="r" b="b"/>
              <a:pathLst>
                <a:path w="3668" h="1990" extrusionOk="0">
                  <a:moveTo>
                    <a:pt x="1834" y="322"/>
                  </a:moveTo>
                  <a:cubicBezTo>
                    <a:pt x="2596" y="322"/>
                    <a:pt x="3239" y="906"/>
                    <a:pt x="3310" y="1656"/>
                  </a:cubicBezTo>
                  <a:lnTo>
                    <a:pt x="358" y="1656"/>
                  </a:lnTo>
                  <a:cubicBezTo>
                    <a:pt x="453" y="906"/>
                    <a:pt x="1072" y="322"/>
                    <a:pt x="1834" y="322"/>
                  </a:cubicBezTo>
                  <a:close/>
                  <a:moveTo>
                    <a:pt x="1834" y="1"/>
                  </a:moveTo>
                  <a:cubicBezTo>
                    <a:pt x="822" y="1"/>
                    <a:pt x="0" y="823"/>
                    <a:pt x="0" y="1835"/>
                  </a:cubicBezTo>
                  <a:cubicBezTo>
                    <a:pt x="0" y="1918"/>
                    <a:pt x="84" y="1989"/>
                    <a:pt x="167" y="1989"/>
                  </a:cubicBezTo>
                  <a:lnTo>
                    <a:pt x="3489" y="1989"/>
                  </a:lnTo>
                  <a:cubicBezTo>
                    <a:pt x="3572" y="1989"/>
                    <a:pt x="3656" y="1918"/>
                    <a:pt x="3656" y="1835"/>
                  </a:cubicBezTo>
                  <a:cubicBezTo>
                    <a:pt x="3668" y="823"/>
                    <a:pt x="2846" y="1"/>
                    <a:pt x="18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69" name="Google Shape;13269;p84"/>
            <p:cNvSpPr/>
            <p:nvPr/>
          </p:nvSpPr>
          <p:spPr>
            <a:xfrm>
              <a:off x="3725461" y="2444712"/>
              <a:ext cx="334279" cy="334661"/>
            </a:xfrm>
            <a:custGeom>
              <a:avLst/>
              <a:gdLst/>
              <a:ahLst/>
              <a:cxnLst/>
              <a:rect l="l" t="t" r="r" b="b"/>
              <a:pathLst>
                <a:path w="10502" h="10514" extrusionOk="0">
                  <a:moveTo>
                    <a:pt x="5418" y="905"/>
                  </a:moveTo>
                  <a:cubicBezTo>
                    <a:pt x="7680" y="1001"/>
                    <a:pt x="9513" y="2834"/>
                    <a:pt x="9597" y="5096"/>
                  </a:cubicBezTo>
                  <a:lnTo>
                    <a:pt x="9192" y="5096"/>
                  </a:lnTo>
                  <a:cubicBezTo>
                    <a:pt x="9109" y="5096"/>
                    <a:pt x="9037" y="5168"/>
                    <a:pt x="9037" y="5263"/>
                  </a:cubicBezTo>
                  <a:cubicBezTo>
                    <a:pt x="9037" y="5346"/>
                    <a:pt x="9109" y="5418"/>
                    <a:pt x="9192" y="5418"/>
                  </a:cubicBezTo>
                  <a:lnTo>
                    <a:pt x="9597" y="5418"/>
                  </a:lnTo>
                  <a:cubicBezTo>
                    <a:pt x="9513" y="7704"/>
                    <a:pt x="7692" y="9525"/>
                    <a:pt x="5418" y="9609"/>
                  </a:cubicBezTo>
                  <a:lnTo>
                    <a:pt x="5418" y="9204"/>
                  </a:lnTo>
                  <a:cubicBezTo>
                    <a:pt x="5418" y="9109"/>
                    <a:pt x="5346" y="9037"/>
                    <a:pt x="5251" y="9037"/>
                  </a:cubicBezTo>
                  <a:cubicBezTo>
                    <a:pt x="5168" y="9037"/>
                    <a:pt x="5084" y="9109"/>
                    <a:pt x="5084" y="9204"/>
                  </a:cubicBezTo>
                  <a:lnTo>
                    <a:pt x="5084" y="9609"/>
                  </a:lnTo>
                  <a:cubicBezTo>
                    <a:pt x="2822" y="9513"/>
                    <a:pt x="1000" y="7680"/>
                    <a:pt x="905" y="5418"/>
                  </a:cubicBezTo>
                  <a:lnTo>
                    <a:pt x="1310" y="5418"/>
                  </a:lnTo>
                  <a:cubicBezTo>
                    <a:pt x="1393" y="5418"/>
                    <a:pt x="1477" y="5346"/>
                    <a:pt x="1477" y="5263"/>
                  </a:cubicBezTo>
                  <a:cubicBezTo>
                    <a:pt x="1477" y="5168"/>
                    <a:pt x="1393" y="5096"/>
                    <a:pt x="1310" y="5096"/>
                  </a:cubicBezTo>
                  <a:lnTo>
                    <a:pt x="905" y="5096"/>
                  </a:lnTo>
                  <a:cubicBezTo>
                    <a:pt x="1000" y="2834"/>
                    <a:pt x="2822" y="1001"/>
                    <a:pt x="5084" y="905"/>
                  </a:cubicBezTo>
                  <a:lnTo>
                    <a:pt x="5084" y="1310"/>
                  </a:lnTo>
                  <a:cubicBezTo>
                    <a:pt x="5084" y="1405"/>
                    <a:pt x="5168" y="1477"/>
                    <a:pt x="5251" y="1477"/>
                  </a:cubicBezTo>
                  <a:cubicBezTo>
                    <a:pt x="5346" y="1477"/>
                    <a:pt x="5418" y="1405"/>
                    <a:pt x="5418" y="1310"/>
                  </a:cubicBezTo>
                  <a:lnTo>
                    <a:pt x="5418" y="905"/>
                  </a:lnTo>
                  <a:close/>
                  <a:moveTo>
                    <a:pt x="5251" y="0"/>
                  </a:moveTo>
                  <a:cubicBezTo>
                    <a:pt x="5168" y="0"/>
                    <a:pt x="5084" y="84"/>
                    <a:pt x="5084" y="167"/>
                  </a:cubicBezTo>
                  <a:lnTo>
                    <a:pt x="5084" y="572"/>
                  </a:lnTo>
                  <a:cubicBezTo>
                    <a:pt x="2632" y="655"/>
                    <a:pt x="655" y="2644"/>
                    <a:pt x="560" y="5096"/>
                  </a:cubicBezTo>
                  <a:lnTo>
                    <a:pt x="167" y="5096"/>
                  </a:lnTo>
                  <a:cubicBezTo>
                    <a:pt x="72" y="5096"/>
                    <a:pt x="0" y="5168"/>
                    <a:pt x="0" y="5263"/>
                  </a:cubicBezTo>
                  <a:cubicBezTo>
                    <a:pt x="0" y="5346"/>
                    <a:pt x="72" y="5418"/>
                    <a:pt x="167" y="5418"/>
                  </a:cubicBezTo>
                  <a:lnTo>
                    <a:pt x="560" y="5418"/>
                  </a:lnTo>
                  <a:cubicBezTo>
                    <a:pt x="655" y="7882"/>
                    <a:pt x="2632" y="9859"/>
                    <a:pt x="5084" y="9942"/>
                  </a:cubicBezTo>
                  <a:lnTo>
                    <a:pt x="5084" y="10347"/>
                  </a:lnTo>
                  <a:cubicBezTo>
                    <a:pt x="5084" y="10442"/>
                    <a:pt x="5168" y="10514"/>
                    <a:pt x="5251" y="10514"/>
                  </a:cubicBezTo>
                  <a:cubicBezTo>
                    <a:pt x="5346" y="10514"/>
                    <a:pt x="5418" y="10442"/>
                    <a:pt x="5418" y="10347"/>
                  </a:cubicBezTo>
                  <a:lnTo>
                    <a:pt x="5418" y="9942"/>
                  </a:lnTo>
                  <a:cubicBezTo>
                    <a:pt x="7870" y="9859"/>
                    <a:pt x="9847" y="7882"/>
                    <a:pt x="9942" y="5418"/>
                  </a:cubicBezTo>
                  <a:lnTo>
                    <a:pt x="10347" y="5418"/>
                  </a:lnTo>
                  <a:cubicBezTo>
                    <a:pt x="10430" y="5418"/>
                    <a:pt x="10502" y="5346"/>
                    <a:pt x="10502" y="5263"/>
                  </a:cubicBezTo>
                  <a:cubicBezTo>
                    <a:pt x="10502" y="5168"/>
                    <a:pt x="10442" y="5096"/>
                    <a:pt x="10347" y="5096"/>
                  </a:cubicBezTo>
                  <a:lnTo>
                    <a:pt x="9942" y="5096"/>
                  </a:lnTo>
                  <a:cubicBezTo>
                    <a:pt x="9847" y="2644"/>
                    <a:pt x="7870" y="655"/>
                    <a:pt x="5418" y="572"/>
                  </a:cubicBezTo>
                  <a:lnTo>
                    <a:pt x="5418" y="167"/>
                  </a:lnTo>
                  <a:cubicBezTo>
                    <a:pt x="5418" y="84"/>
                    <a:pt x="5346" y="0"/>
                    <a:pt x="525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270" name="Google Shape;13270;p84"/>
          <p:cNvGrpSpPr/>
          <p:nvPr/>
        </p:nvGrpSpPr>
        <p:grpSpPr>
          <a:xfrm>
            <a:off x="8769651" y="3276295"/>
            <a:ext cx="442692" cy="414384"/>
            <a:chOff x="6577238" y="2457221"/>
            <a:chExt cx="332019" cy="310788"/>
          </a:xfrm>
          <a:solidFill>
            <a:srgbClr val="D2DE00"/>
          </a:solidFill>
        </p:grpSpPr>
        <p:sp>
          <p:nvSpPr>
            <p:cNvPr id="13271" name="Google Shape;13271;p84"/>
            <p:cNvSpPr/>
            <p:nvPr/>
          </p:nvSpPr>
          <p:spPr>
            <a:xfrm>
              <a:off x="6577238" y="2457221"/>
              <a:ext cx="332019" cy="310788"/>
            </a:xfrm>
            <a:custGeom>
              <a:avLst/>
              <a:gdLst/>
              <a:ahLst/>
              <a:cxnLst/>
              <a:rect l="l" t="t" r="r" b="b"/>
              <a:pathLst>
                <a:path w="10431" h="9764" extrusionOk="0">
                  <a:moveTo>
                    <a:pt x="5478" y="346"/>
                  </a:moveTo>
                  <a:cubicBezTo>
                    <a:pt x="5823" y="346"/>
                    <a:pt x="6097" y="619"/>
                    <a:pt x="6097" y="965"/>
                  </a:cubicBezTo>
                  <a:lnTo>
                    <a:pt x="6097" y="1334"/>
                  </a:lnTo>
                  <a:cubicBezTo>
                    <a:pt x="6097" y="1620"/>
                    <a:pt x="6335" y="1858"/>
                    <a:pt x="6621" y="1858"/>
                  </a:cubicBezTo>
                  <a:lnTo>
                    <a:pt x="6776" y="1858"/>
                  </a:lnTo>
                  <a:cubicBezTo>
                    <a:pt x="6871" y="1858"/>
                    <a:pt x="6966" y="1953"/>
                    <a:pt x="6966" y="2048"/>
                  </a:cubicBezTo>
                  <a:lnTo>
                    <a:pt x="6966" y="3084"/>
                  </a:lnTo>
                  <a:cubicBezTo>
                    <a:pt x="6966" y="3179"/>
                    <a:pt x="6871" y="3275"/>
                    <a:pt x="6776" y="3275"/>
                  </a:cubicBezTo>
                  <a:lnTo>
                    <a:pt x="3537" y="3275"/>
                  </a:lnTo>
                  <a:cubicBezTo>
                    <a:pt x="3442" y="3275"/>
                    <a:pt x="3347" y="3179"/>
                    <a:pt x="3347" y="3084"/>
                  </a:cubicBezTo>
                  <a:lnTo>
                    <a:pt x="3394" y="2048"/>
                  </a:lnTo>
                  <a:cubicBezTo>
                    <a:pt x="3394" y="1953"/>
                    <a:pt x="3477" y="1858"/>
                    <a:pt x="3585" y="1858"/>
                  </a:cubicBezTo>
                  <a:lnTo>
                    <a:pt x="3739" y="1858"/>
                  </a:lnTo>
                  <a:cubicBezTo>
                    <a:pt x="4013" y="1858"/>
                    <a:pt x="4251" y="1620"/>
                    <a:pt x="4251" y="1334"/>
                  </a:cubicBezTo>
                  <a:lnTo>
                    <a:pt x="4251" y="965"/>
                  </a:lnTo>
                  <a:cubicBezTo>
                    <a:pt x="4251" y="619"/>
                    <a:pt x="4537" y="346"/>
                    <a:pt x="4882" y="346"/>
                  </a:cubicBezTo>
                  <a:close/>
                  <a:moveTo>
                    <a:pt x="9538" y="2286"/>
                  </a:moveTo>
                  <a:cubicBezTo>
                    <a:pt x="9871" y="2286"/>
                    <a:pt x="10121" y="2560"/>
                    <a:pt x="10121" y="2870"/>
                  </a:cubicBezTo>
                  <a:lnTo>
                    <a:pt x="10121" y="8823"/>
                  </a:lnTo>
                  <a:lnTo>
                    <a:pt x="10085" y="8823"/>
                  </a:lnTo>
                  <a:cubicBezTo>
                    <a:pt x="10085" y="9156"/>
                    <a:pt x="9824" y="9406"/>
                    <a:pt x="9514" y="9406"/>
                  </a:cubicBezTo>
                  <a:lnTo>
                    <a:pt x="918" y="9406"/>
                  </a:lnTo>
                  <a:cubicBezTo>
                    <a:pt x="596" y="9406"/>
                    <a:pt x="346" y="9132"/>
                    <a:pt x="346" y="8823"/>
                  </a:cubicBezTo>
                  <a:lnTo>
                    <a:pt x="346" y="2870"/>
                  </a:lnTo>
                  <a:cubicBezTo>
                    <a:pt x="346" y="2548"/>
                    <a:pt x="608" y="2286"/>
                    <a:pt x="918" y="2286"/>
                  </a:cubicBezTo>
                  <a:lnTo>
                    <a:pt x="3085" y="2286"/>
                  </a:lnTo>
                  <a:lnTo>
                    <a:pt x="3085" y="2846"/>
                  </a:lnTo>
                  <a:lnTo>
                    <a:pt x="1061" y="2846"/>
                  </a:lnTo>
                  <a:cubicBezTo>
                    <a:pt x="965" y="2846"/>
                    <a:pt x="894" y="2917"/>
                    <a:pt x="894" y="3001"/>
                  </a:cubicBezTo>
                  <a:lnTo>
                    <a:pt x="894" y="8704"/>
                  </a:lnTo>
                  <a:cubicBezTo>
                    <a:pt x="894" y="8799"/>
                    <a:pt x="965" y="8870"/>
                    <a:pt x="1061" y="8870"/>
                  </a:cubicBezTo>
                  <a:lnTo>
                    <a:pt x="6609" y="8870"/>
                  </a:lnTo>
                  <a:cubicBezTo>
                    <a:pt x="6692" y="8870"/>
                    <a:pt x="6776" y="8799"/>
                    <a:pt x="6776" y="8704"/>
                  </a:cubicBezTo>
                  <a:cubicBezTo>
                    <a:pt x="6776" y="8620"/>
                    <a:pt x="6692" y="8537"/>
                    <a:pt x="6609" y="8537"/>
                  </a:cubicBezTo>
                  <a:lnTo>
                    <a:pt x="1215" y="8537"/>
                  </a:lnTo>
                  <a:lnTo>
                    <a:pt x="1215" y="3167"/>
                  </a:lnTo>
                  <a:lnTo>
                    <a:pt x="3096" y="3167"/>
                  </a:lnTo>
                  <a:cubicBezTo>
                    <a:pt x="3132" y="3417"/>
                    <a:pt x="3347" y="3596"/>
                    <a:pt x="3620" y="3596"/>
                  </a:cubicBezTo>
                  <a:lnTo>
                    <a:pt x="6847" y="3596"/>
                  </a:lnTo>
                  <a:cubicBezTo>
                    <a:pt x="7097" y="3596"/>
                    <a:pt x="7323" y="3405"/>
                    <a:pt x="7371" y="3167"/>
                  </a:cubicBezTo>
                  <a:lnTo>
                    <a:pt x="9240" y="3167"/>
                  </a:lnTo>
                  <a:lnTo>
                    <a:pt x="9240" y="8537"/>
                  </a:lnTo>
                  <a:lnTo>
                    <a:pt x="7418" y="8537"/>
                  </a:lnTo>
                  <a:cubicBezTo>
                    <a:pt x="7335" y="8537"/>
                    <a:pt x="7264" y="8620"/>
                    <a:pt x="7264" y="8704"/>
                  </a:cubicBezTo>
                  <a:cubicBezTo>
                    <a:pt x="7264" y="8799"/>
                    <a:pt x="7335" y="8870"/>
                    <a:pt x="7418" y="8870"/>
                  </a:cubicBezTo>
                  <a:lnTo>
                    <a:pt x="9407" y="8870"/>
                  </a:lnTo>
                  <a:cubicBezTo>
                    <a:pt x="9490" y="8870"/>
                    <a:pt x="9562" y="8799"/>
                    <a:pt x="9562" y="8704"/>
                  </a:cubicBezTo>
                  <a:lnTo>
                    <a:pt x="9562" y="3001"/>
                  </a:lnTo>
                  <a:cubicBezTo>
                    <a:pt x="9562" y="2917"/>
                    <a:pt x="9490" y="2846"/>
                    <a:pt x="9407" y="2846"/>
                  </a:cubicBezTo>
                  <a:lnTo>
                    <a:pt x="7383" y="2846"/>
                  </a:lnTo>
                  <a:lnTo>
                    <a:pt x="7383" y="2286"/>
                  </a:lnTo>
                  <a:close/>
                  <a:moveTo>
                    <a:pt x="4906" y="0"/>
                  </a:moveTo>
                  <a:cubicBezTo>
                    <a:pt x="4370" y="0"/>
                    <a:pt x="3942" y="429"/>
                    <a:pt x="3942" y="965"/>
                  </a:cubicBezTo>
                  <a:lnTo>
                    <a:pt x="3942" y="1334"/>
                  </a:lnTo>
                  <a:cubicBezTo>
                    <a:pt x="3942" y="1441"/>
                    <a:pt x="3858" y="1536"/>
                    <a:pt x="3751" y="1536"/>
                  </a:cubicBezTo>
                  <a:lnTo>
                    <a:pt x="3597" y="1536"/>
                  </a:lnTo>
                  <a:cubicBezTo>
                    <a:pt x="3347" y="1536"/>
                    <a:pt x="3120" y="1727"/>
                    <a:pt x="3085" y="1965"/>
                  </a:cubicBezTo>
                  <a:lnTo>
                    <a:pt x="918" y="1965"/>
                  </a:lnTo>
                  <a:cubicBezTo>
                    <a:pt x="418" y="1965"/>
                    <a:pt x="1" y="2382"/>
                    <a:pt x="1" y="2882"/>
                  </a:cubicBezTo>
                  <a:lnTo>
                    <a:pt x="1" y="8835"/>
                  </a:lnTo>
                  <a:cubicBezTo>
                    <a:pt x="1" y="9347"/>
                    <a:pt x="418" y="9763"/>
                    <a:pt x="918" y="9763"/>
                  </a:cubicBezTo>
                  <a:lnTo>
                    <a:pt x="9514" y="9763"/>
                  </a:lnTo>
                  <a:cubicBezTo>
                    <a:pt x="10014" y="9763"/>
                    <a:pt x="10431" y="9347"/>
                    <a:pt x="10431" y="8835"/>
                  </a:cubicBezTo>
                  <a:lnTo>
                    <a:pt x="10431" y="2882"/>
                  </a:lnTo>
                  <a:cubicBezTo>
                    <a:pt x="10419" y="2370"/>
                    <a:pt x="10002" y="1965"/>
                    <a:pt x="9490" y="1965"/>
                  </a:cubicBezTo>
                  <a:lnTo>
                    <a:pt x="7335" y="1965"/>
                  </a:lnTo>
                  <a:cubicBezTo>
                    <a:pt x="7287" y="1715"/>
                    <a:pt x="7085" y="1536"/>
                    <a:pt x="6811" y="1536"/>
                  </a:cubicBezTo>
                  <a:lnTo>
                    <a:pt x="6668" y="1536"/>
                  </a:lnTo>
                  <a:cubicBezTo>
                    <a:pt x="6561" y="1536"/>
                    <a:pt x="6478" y="1441"/>
                    <a:pt x="6478" y="1334"/>
                  </a:cubicBezTo>
                  <a:lnTo>
                    <a:pt x="6478" y="965"/>
                  </a:lnTo>
                  <a:cubicBezTo>
                    <a:pt x="6478" y="429"/>
                    <a:pt x="6037" y="0"/>
                    <a:pt x="550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72" name="Google Shape;13272;p84"/>
            <p:cNvSpPr/>
            <p:nvPr/>
          </p:nvSpPr>
          <p:spPr>
            <a:xfrm>
              <a:off x="6723529" y="2512542"/>
              <a:ext cx="38705" cy="3905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346"/>
                  </a:moveTo>
                  <a:cubicBezTo>
                    <a:pt x="763" y="346"/>
                    <a:pt x="882" y="465"/>
                    <a:pt x="882" y="608"/>
                  </a:cubicBezTo>
                  <a:cubicBezTo>
                    <a:pt x="882" y="763"/>
                    <a:pt x="763" y="882"/>
                    <a:pt x="608" y="882"/>
                  </a:cubicBezTo>
                  <a:cubicBezTo>
                    <a:pt x="465" y="882"/>
                    <a:pt x="346" y="763"/>
                    <a:pt x="346" y="608"/>
                  </a:cubicBezTo>
                  <a:cubicBezTo>
                    <a:pt x="346" y="465"/>
                    <a:pt x="465" y="346"/>
                    <a:pt x="608" y="346"/>
                  </a:cubicBezTo>
                  <a:close/>
                  <a:moveTo>
                    <a:pt x="608" y="1"/>
                  </a:moveTo>
                  <a:cubicBezTo>
                    <a:pt x="286" y="1"/>
                    <a:pt x="1" y="274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03" y="274"/>
                    <a:pt x="941" y="1"/>
                    <a:pt x="60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73" name="Google Shape;13273;p84"/>
            <p:cNvSpPr/>
            <p:nvPr/>
          </p:nvSpPr>
          <p:spPr>
            <a:xfrm>
              <a:off x="6662893" y="2597050"/>
              <a:ext cx="169813" cy="108031"/>
            </a:xfrm>
            <a:custGeom>
              <a:avLst/>
              <a:gdLst/>
              <a:ahLst/>
              <a:cxnLst/>
              <a:rect l="l" t="t" r="r" b="b"/>
              <a:pathLst>
                <a:path w="5335" h="3394" extrusionOk="0">
                  <a:moveTo>
                    <a:pt x="763" y="2060"/>
                  </a:moveTo>
                  <a:cubicBezTo>
                    <a:pt x="1025" y="2060"/>
                    <a:pt x="1251" y="2287"/>
                    <a:pt x="1251" y="2561"/>
                  </a:cubicBezTo>
                  <a:cubicBezTo>
                    <a:pt x="1251" y="2822"/>
                    <a:pt x="1025" y="3049"/>
                    <a:pt x="763" y="3049"/>
                  </a:cubicBezTo>
                  <a:cubicBezTo>
                    <a:pt x="489" y="3049"/>
                    <a:pt x="275" y="2822"/>
                    <a:pt x="275" y="2561"/>
                  </a:cubicBezTo>
                  <a:cubicBezTo>
                    <a:pt x="275" y="2287"/>
                    <a:pt x="489" y="2060"/>
                    <a:pt x="763" y="2060"/>
                  </a:cubicBezTo>
                  <a:close/>
                  <a:moveTo>
                    <a:pt x="4918" y="1"/>
                  </a:moveTo>
                  <a:cubicBezTo>
                    <a:pt x="4918" y="1"/>
                    <a:pt x="4894" y="1"/>
                    <a:pt x="4894" y="13"/>
                  </a:cubicBezTo>
                  <a:lnTo>
                    <a:pt x="4466" y="239"/>
                  </a:lnTo>
                  <a:cubicBezTo>
                    <a:pt x="4394" y="275"/>
                    <a:pt x="4346" y="370"/>
                    <a:pt x="4394" y="453"/>
                  </a:cubicBezTo>
                  <a:cubicBezTo>
                    <a:pt x="4429" y="515"/>
                    <a:pt x="4484" y="550"/>
                    <a:pt x="4548" y="550"/>
                  </a:cubicBezTo>
                  <a:cubicBezTo>
                    <a:pt x="4571" y="550"/>
                    <a:pt x="4595" y="546"/>
                    <a:pt x="4620" y="536"/>
                  </a:cubicBezTo>
                  <a:lnTo>
                    <a:pt x="4739" y="477"/>
                  </a:lnTo>
                  <a:lnTo>
                    <a:pt x="4739" y="477"/>
                  </a:lnTo>
                  <a:cubicBezTo>
                    <a:pt x="4525" y="1191"/>
                    <a:pt x="4144" y="1727"/>
                    <a:pt x="3620" y="2060"/>
                  </a:cubicBezTo>
                  <a:cubicBezTo>
                    <a:pt x="3098" y="2398"/>
                    <a:pt x="2516" y="2470"/>
                    <a:pt x="2094" y="2470"/>
                  </a:cubicBezTo>
                  <a:cubicBezTo>
                    <a:pt x="1891" y="2470"/>
                    <a:pt x="1724" y="2453"/>
                    <a:pt x="1620" y="2441"/>
                  </a:cubicBezTo>
                  <a:cubicBezTo>
                    <a:pt x="1560" y="2049"/>
                    <a:pt x="1227" y="1751"/>
                    <a:pt x="822" y="1751"/>
                  </a:cubicBezTo>
                  <a:cubicBezTo>
                    <a:pt x="370" y="1751"/>
                    <a:pt x="1" y="2120"/>
                    <a:pt x="1" y="2572"/>
                  </a:cubicBezTo>
                  <a:cubicBezTo>
                    <a:pt x="1" y="3013"/>
                    <a:pt x="370" y="3394"/>
                    <a:pt x="822" y="3394"/>
                  </a:cubicBezTo>
                  <a:cubicBezTo>
                    <a:pt x="1203" y="3394"/>
                    <a:pt x="1537" y="3120"/>
                    <a:pt x="1620" y="2763"/>
                  </a:cubicBezTo>
                  <a:cubicBezTo>
                    <a:pt x="1739" y="2775"/>
                    <a:pt x="1906" y="2799"/>
                    <a:pt x="2120" y="2799"/>
                  </a:cubicBezTo>
                  <a:cubicBezTo>
                    <a:pt x="2572" y="2799"/>
                    <a:pt x="3215" y="2703"/>
                    <a:pt x="3799" y="2334"/>
                  </a:cubicBezTo>
                  <a:cubicBezTo>
                    <a:pt x="4382" y="1965"/>
                    <a:pt x="4799" y="1394"/>
                    <a:pt x="5037" y="620"/>
                  </a:cubicBezTo>
                  <a:lnTo>
                    <a:pt x="5061" y="667"/>
                  </a:lnTo>
                  <a:cubicBezTo>
                    <a:pt x="5097" y="727"/>
                    <a:pt x="5156" y="751"/>
                    <a:pt x="5216" y="751"/>
                  </a:cubicBezTo>
                  <a:cubicBezTo>
                    <a:pt x="5239" y="751"/>
                    <a:pt x="5251" y="751"/>
                    <a:pt x="5287" y="739"/>
                  </a:cubicBezTo>
                  <a:cubicBezTo>
                    <a:pt x="5299" y="691"/>
                    <a:pt x="5335" y="596"/>
                    <a:pt x="5287" y="501"/>
                  </a:cubicBezTo>
                  <a:lnTo>
                    <a:pt x="5061" y="72"/>
                  </a:lnTo>
                  <a:cubicBezTo>
                    <a:pt x="5061" y="72"/>
                    <a:pt x="5061" y="60"/>
                    <a:pt x="5049" y="60"/>
                  </a:cubicBezTo>
                  <a:lnTo>
                    <a:pt x="5013" y="25"/>
                  </a:lnTo>
                  <a:lnTo>
                    <a:pt x="5001" y="13"/>
                  </a:lnTo>
                  <a:cubicBezTo>
                    <a:pt x="5001" y="13"/>
                    <a:pt x="4989" y="13"/>
                    <a:pt x="498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74" name="Google Shape;13274;p84"/>
            <p:cNvSpPr/>
            <p:nvPr/>
          </p:nvSpPr>
          <p:spPr>
            <a:xfrm>
              <a:off x="6639402" y="2589188"/>
              <a:ext cx="32244" cy="31384"/>
            </a:xfrm>
            <a:custGeom>
              <a:avLst/>
              <a:gdLst/>
              <a:ahLst/>
              <a:cxnLst/>
              <a:rect l="l" t="t" r="r" b="b"/>
              <a:pathLst>
                <a:path w="1013" h="986" extrusionOk="0">
                  <a:moveTo>
                    <a:pt x="184" y="1"/>
                  </a:moveTo>
                  <a:cubicBezTo>
                    <a:pt x="140" y="1"/>
                    <a:pt x="96" y="16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262" y="498"/>
                  </a:lnTo>
                  <a:lnTo>
                    <a:pt x="60" y="700"/>
                  </a:lnTo>
                  <a:cubicBezTo>
                    <a:pt x="0" y="760"/>
                    <a:pt x="0" y="867"/>
                    <a:pt x="60" y="938"/>
                  </a:cubicBezTo>
                  <a:cubicBezTo>
                    <a:pt x="84" y="974"/>
                    <a:pt x="131" y="986"/>
                    <a:pt x="179" y="986"/>
                  </a:cubicBezTo>
                  <a:cubicBezTo>
                    <a:pt x="215" y="986"/>
                    <a:pt x="262" y="974"/>
                    <a:pt x="298" y="938"/>
                  </a:cubicBezTo>
                  <a:lnTo>
                    <a:pt x="501" y="736"/>
                  </a:lnTo>
                  <a:lnTo>
                    <a:pt x="715" y="938"/>
                  </a:lnTo>
                  <a:cubicBezTo>
                    <a:pt x="739" y="974"/>
                    <a:pt x="786" y="986"/>
                    <a:pt x="834" y="986"/>
                  </a:cubicBezTo>
                  <a:cubicBezTo>
                    <a:pt x="870" y="986"/>
                    <a:pt x="917" y="974"/>
                    <a:pt x="953" y="938"/>
                  </a:cubicBezTo>
                  <a:cubicBezTo>
                    <a:pt x="1013" y="879"/>
                    <a:pt x="1013" y="783"/>
                    <a:pt x="953" y="700"/>
                  </a:cubicBezTo>
                  <a:lnTo>
                    <a:pt x="739" y="498"/>
                  </a:lnTo>
                  <a:lnTo>
                    <a:pt x="953" y="283"/>
                  </a:lnTo>
                  <a:cubicBezTo>
                    <a:pt x="1013" y="224"/>
                    <a:pt x="1013" y="129"/>
                    <a:pt x="953" y="45"/>
                  </a:cubicBezTo>
                  <a:cubicBezTo>
                    <a:pt x="923" y="16"/>
                    <a:pt x="882" y="1"/>
                    <a:pt x="838" y="1"/>
                  </a:cubicBezTo>
                  <a:cubicBezTo>
                    <a:pt x="795" y="1"/>
                    <a:pt x="751" y="16"/>
                    <a:pt x="715" y="45"/>
                  </a:cubicBezTo>
                  <a:lnTo>
                    <a:pt x="501" y="260"/>
                  </a:lnTo>
                  <a:lnTo>
                    <a:pt x="298" y="45"/>
                  </a:lnTo>
                  <a:cubicBezTo>
                    <a:pt x="268" y="16"/>
                    <a:pt x="227" y="1"/>
                    <a:pt x="18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75" name="Google Shape;13275;p84"/>
            <p:cNvSpPr/>
            <p:nvPr/>
          </p:nvSpPr>
          <p:spPr>
            <a:xfrm>
              <a:off x="6820547" y="2673315"/>
              <a:ext cx="32244" cy="31034"/>
            </a:xfrm>
            <a:custGeom>
              <a:avLst/>
              <a:gdLst/>
              <a:ahLst/>
              <a:cxnLst/>
              <a:rect l="l" t="t" r="r" b="b"/>
              <a:pathLst>
                <a:path w="1013" h="975" extrusionOk="0">
                  <a:moveTo>
                    <a:pt x="188" y="1"/>
                  </a:moveTo>
                  <a:cubicBezTo>
                    <a:pt x="147" y="1"/>
                    <a:pt x="102" y="16"/>
                    <a:pt x="60" y="45"/>
                  </a:cubicBezTo>
                  <a:cubicBezTo>
                    <a:pt x="1" y="105"/>
                    <a:pt x="1" y="200"/>
                    <a:pt x="60" y="284"/>
                  </a:cubicBezTo>
                  <a:lnTo>
                    <a:pt x="275" y="486"/>
                  </a:lnTo>
                  <a:lnTo>
                    <a:pt x="60" y="700"/>
                  </a:lnTo>
                  <a:cubicBezTo>
                    <a:pt x="1" y="760"/>
                    <a:pt x="1" y="855"/>
                    <a:pt x="60" y="938"/>
                  </a:cubicBezTo>
                  <a:cubicBezTo>
                    <a:pt x="96" y="962"/>
                    <a:pt x="144" y="974"/>
                    <a:pt x="179" y="974"/>
                  </a:cubicBezTo>
                  <a:cubicBezTo>
                    <a:pt x="227" y="974"/>
                    <a:pt x="275" y="962"/>
                    <a:pt x="298" y="938"/>
                  </a:cubicBezTo>
                  <a:lnTo>
                    <a:pt x="513" y="724"/>
                  </a:lnTo>
                  <a:lnTo>
                    <a:pt x="715" y="938"/>
                  </a:lnTo>
                  <a:cubicBezTo>
                    <a:pt x="751" y="962"/>
                    <a:pt x="798" y="974"/>
                    <a:pt x="834" y="974"/>
                  </a:cubicBezTo>
                  <a:cubicBezTo>
                    <a:pt x="882" y="974"/>
                    <a:pt x="929" y="962"/>
                    <a:pt x="953" y="938"/>
                  </a:cubicBezTo>
                  <a:cubicBezTo>
                    <a:pt x="1013" y="879"/>
                    <a:pt x="1013" y="772"/>
                    <a:pt x="953" y="700"/>
                  </a:cubicBezTo>
                  <a:lnTo>
                    <a:pt x="751" y="486"/>
                  </a:lnTo>
                  <a:lnTo>
                    <a:pt x="953" y="284"/>
                  </a:lnTo>
                  <a:cubicBezTo>
                    <a:pt x="1013" y="224"/>
                    <a:pt x="1013" y="117"/>
                    <a:pt x="953" y="45"/>
                  </a:cubicBezTo>
                  <a:cubicBezTo>
                    <a:pt x="923" y="16"/>
                    <a:pt x="885" y="1"/>
                    <a:pt x="843" y="1"/>
                  </a:cubicBezTo>
                  <a:cubicBezTo>
                    <a:pt x="801" y="1"/>
                    <a:pt x="757" y="16"/>
                    <a:pt x="715" y="45"/>
                  </a:cubicBezTo>
                  <a:lnTo>
                    <a:pt x="513" y="248"/>
                  </a:lnTo>
                  <a:lnTo>
                    <a:pt x="298" y="45"/>
                  </a:lnTo>
                  <a:cubicBezTo>
                    <a:pt x="269" y="16"/>
                    <a:pt x="230" y="1"/>
                    <a:pt x="18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76" name="Google Shape;13276;p84"/>
            <p:cNvSpPr/>
            <p:nvPr/>
          </p:nvSpPr>
          <p:spPr>
            <a:xfrm>
              <a:off x="6730341" y="2603607"/>
              <a:ext cx="32244" cy="31384"/>
            </a:xfrm>
            <a:custGeom>
              <a:avLst/>
              <a:gdLst/>
              <a:ahLst/>
              <a:cxnLst/>
              <a:rect l="l" t="t" r="r" b="b"/>
              <a:pathLst>
                <a:path w="1013" h="986" extrusionOk="0">
                  <a:moveTo>
                    <a:pt x="184" y="0"/>
                  </a:moveTo>
                  <a:cubicBezTo>
                    <a:pt x="141" y="0"/>
                    <a:pt x="96" y="15"/>
                    <a:pt x="61" y="45"/>
                  </a:cubicBezTo>
                  <a:cubicBezTo>
                    <a:pt x="1" y="104"/>
                    <a:pt x="1" y="211"/>
                    <a:pt x="61" y="283"/>
                  </a:cubicBezTo>
                  <a:lnTo>
                    <a:pt x="263" y="485"/>
                  </a:lnTo>
                  <a:lnTo>
                    <a:pt x="61" y="700"/>
                  </a:lnTo>
                  <a:cubicBezTo>
                    <a:pt x="1" y="759"/>
                    <a:pt x="1" y="866"/>
                    <a:pt x="61" y="938"/>
                  </a:cubicBezTo>
                  <a:cubicBezTo>
                    <a:pt x="84" y="962"/>
                    <a:pt x="132" y="985"/>
                    <a:pt x="180" y="985"/>
                  </a:cubicBezTo>
                  <a:cubicBezTo>
                    <a:pt x="215" y="985"/>
                    <a:pt x="263" y="962"/>
                    <a:pt x="299" y="938"/>
                  </a:cubicBezTo>
                  <a:lnTo>
                    <a:pt x="501" y="723"/>
                  </a:lnTo>
                  <a:lnTo>
                    <a:pt x="715" y="938"/>
                  </a:lnTo>
                  <a:cubicBezTo>
                    <a:pt x="739" y="962"/>
                    <a:pt x="787" y="985"/>
                    <a:pt x="834" y="985"/>
                  </a:cubicBezTo>
                  <a:cubicBezTo>
                    <a:pt x="870" y="985"/>
                    <a:pt x="918" y="962"/>
                    <a:pt x="953" y="938"/>
                  </a:cubicBezTo>
                  <a:cubicBezTo>
                    <a:pt x="1013" y="878"/>
                    <a:pt x="1013" y="771"/>
                    <a:pt x="953" y="700"/>
                  </a:cubicBezTo>
                  <a:lnTo>
                    <a:pt x="739" y="485"/>
                  </a:lnTo>
                  <a:lnTo>
                    <a:pt x="953" y="283"/>
                  </a:lnTo>
                  <a:cubicBezTo>
                    <a:pt x="1013" y="223"/>
                    <a:pt x="1013" y="116"/>
                    <a:pt x="953" y="45"/>
                  </a:cubicBezTo>
                  <a:cubicBezTo>
                    <a:pt x="924" y="15"/>
                    <a:pt x="882" y="0"/>
                    <a:pt x="839" y="0"/>
                  </a:cubicBezTo>
                  <a:cubicBezTo>
                    <a:pt x="796" y="0"/>
                    <a:pt x="751" y="15"/>
                    <a:pt x="715" y="45"/>
                  </a:cubicBezTo>
                  <a:lnTo>
                    <a:pt x="501" y="247"/>
                  </a:lnTo>
                  <a:lnTo>
                    <a:pt x="299" y="45"/>
                  </a:lnTo>
                  <a:cubicBezTo>
                    <a:pt x="269" y="15"/>
                    <a:pt x="227" y="0"/>
                    <a:pt x="1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277" name="Google Shape;13277;p84"/>
          <p:cNvGrpSpPr/>
          <p:nvPr/>
        </p:nvGrpSpPr>
        <p:grpSpPr>
          <a:xfrm>
            <a:off x="3758081" y="3253038"/>
            <a:ext cx="330523" cy="461365"/>
            <a:chOff x="2818561" y="2439778"/>
            <a:chExt cx="247892" cy="346024"/>
          </a:xfrm>
          <a:solidFill>
            <a:srgbClr val="D2DE00"/>
          </a:solidFill>
        </p:grpSpPr>
        <p:sp>
          <p:nvSpPr>
            <p:cNvPr id="13278" name="Google Shape;13278;p84"/>
            <p:cNvSpPr/>
            <p:nvPr/>
          </p:nvSpPr>
          <p:spPr>
            <a:xfrm>
              <a:off x="2818561" y="2439778"/>
              <a:ext cx="247892" cy="346024"/>
            </a:xfrm>
            <a:custGeom>
              <a:avLst/>
              <a:gdLst/>
              <a:ahLst/>
              <a:cxnLst/>
              <a:rect l="l" t="t" r="r" b="b"/>
              <a:pathLst>
                <a:path w="7788" h="10871" extrusionOk="0">
                  <a:moveTo>
                    <a:pt x="5882" y="9716"/>
                  </a:moveTo>
                  <a:lnTo>
                    <a:pt x="5882" y="9966"/>
                  </a:lnTo>
                  <a:lnTo>
                    <a:pt x="5894" y="9966"/>
                  </a:lnTo>
                  <a:cubicBezTo>
                    <a:pt x="5894" y="10276"/>
                    <a:pt x="5644" y="10550"/>
                    <a:pt x="5323" y="10550"/>
                  </a:cubicBezTo>
                  <a:lnTo>
                    <a:pt x="894" y="10550"/>
                  </a:lnTo>
                  <a:cubicBezTo>
                    <a:pt x="584" y="10550"/>
                    <a:pt x="310" y="10299"/>
                    <a:pt x="310" y="9966"/>
                  </a:cubicBezTo>
                  <a:lnTo>
                    <a:pt x="310" y="9716"/>
                  </a:lnTo>
                  <a:close/>
                  <a:moveTo>
                    <a:pt x="894" y="1"/>
                  </a:moveTo>
                  <a:cubicBezTo>
                    <a:pt x="405" y="1"/>
                    <a:pt x="1" y="394"/>
                    <a:pt x="1" y="894"/>
                  </a:cubicBezTo>
                  <a:lnTo>
                    <a:pt x="1" y="7835"/>
                  </a:lnTo>
                  <a:cubicBezTo>
                    <a:pt x="1" y="7930"/>
                    <a:pt x="72" y="8002"/>
                    <a:pt x="167" y="8002"/>
                  </a:cubicBezTo>
                  <a:cubicBezTo>
                    <a:pt x="263" y="8002"/>
                    <a:pt x="334" y="7930"/>
                    <a:pt x="334" y="7835"/>
                  </a:cubicBezTo>
                  <a:lnTo>
                    <a:pt x="334" y="1346"/>
                  </a:lnTo>
                  <a:lnTo>
                    <a:pt x="3382" y="1346"/>
                  </a:lnTo>
                  <a:cubicBezTo>
                    <a:pt x="3477" y="1346"/>
                    <a:pt x="3549" y="1275"/>
                    <a:pt x="3549" y="1179"/>
                  </a:cubicBezTo>
                  <a:cubicBezTo>
                    <a:pt x="3549" y="1096"/>
                    <a:pt x="3477" y="1025"/>
                    <a:pt x="3382" y="1025"/>
                  </a:cubicBezTo>
                  <a:lnTo>
                    <a:pt x="334" y="1025"/>
                  </a:lnTo>
                  <a:lnTo>
                    <a:pt x="334" y="882"/>
                  </a:lnTo>
                  <a:cubicBezTo>
                    <a:pt x="334" y="572"/>
                    <a:pt x="584" y="310"/>
                    <a:pt x="906" y="310"/>
                  </a:cubicBezTo>
                  <a:lnTo>
                    <a:pt x="5335" y="310"/>
                  </a:lnTo>
                  <a:cubicBezTo>
                    <a:pt x="5644" y="310"/>
                    <a:pt x="5918" y="560"/>
                    <a:pt x="5918" y="882"/>
                  </a:cubicBezTo>
                  <a:lnTo>
                    <a:pt x="5918" y="1025"/>
                  </a:lnTo>
                  <a:lnTo>
                    <a:pt x="4073" y="1025"/>
                  </a:lnTo>
                  <a:cubicBezTo>
                    <a:pt x="3977" y="1025"/>
                    <a:pt x="3906" y="1096"/>
                    <a:pt x="3906" y="1179"/>
                  </a:cubicBezTo>
                  <a:cubicBezTo>
                    <a:pt x="3906" y="1275"/>
                    <a:pt x="3977" y="1346"/>
                    <a:pt x="4073" y="1346"/>
                  </a:cubicBezTo>
                  <a:lnTo>
                    <a:pt x="5894" y="1346"/>
                  </a:lnTo>
                  <a:lnTo>
                    <a:pt x="5894" y="3287"/>
                  </a:lnTo>
                  <a:cubicBezTo>
                    <a:pt x="5751" y="3251"/>
                    <a:pt x="5597" y="3239"/>
                    <a:pt x="5454" y="3239"/>
                  </a:cubicBezTo>
                  <a:cubicBezTo>
                    <a:pt x="4811" y="3239"/>
                    <a:pt x="4215" y="3501"/>
                    <a:pt x="3799" y="3930"/>
                  </a:cubicBezTo>
                  <a:lnTo>
                    <a:pt x="989" y="3930"/>
                  </a:lnTo>
                  <a:cubicBezTo>
                    <a:pt x="894" y="3930"/>
                    <a:pt x="822" y="4001"/>
                    <a:pt x="822" y="4084"/>
                  </a:cubicBezTo>
                  <a:cubicBezTo>
                    <a:pt x="822" y="4180"/>
                    <a:pt x="894" y="4251"/>
                    <a:pt x="989" y="4251"/>
                  </a:cubicBezTo>
                  <a:lnTo>
                    <a:pt x="3537" y="4251"/>
                  </a:lnTo>
                  <a:cubicBezTo>
                    <a:pt x="3477" y="4346"/>
                    <a:pt x="3418" y="4430"/>
                    <a:pt x="3370" y="4537"/>
                  </a:cubicBezTo>
                  <a:lnTo>
                    <a:pt x="1787" y="4537"/>
                  </a:lnTo>
                  <a:cubicBezTo>
                    <a:pt x="1703" y="4537"/>
                    <a:pt x="1620" y="4608"/>
                    <a:pt x="1620" y="4704"/>
                  </a:cubicBezTo>
                  <a:cubicBezTo>
                    <a:pt x="1620" y="4787"/>
                    <a:pt x="1703" y="4858"/>
                    <a:pt x="1787" y="4858"/>
                  </a:cubicBezTo>
                  <a:lnTo>
                    <a:pt x="3239" y="4858"/>
                  </a:lnTo>
                  <a:cubicBezTo>
                    <a:pt x="3156" y="5085"/>
                    <a:pt x="3132" y="5323"/>
                    <a:pt x="3132" y="5573"/>
                  </a:cubicBezTo>
                  <a:lnTo>
                    <a:pt x="3132" y="5739"/>
                  </a:lnTo>
                  <a:lnTo>
                    <a:pt x="1418" y="5739"/>
                  </a:lnTo>
                  <a:cubicBezTo>
                    <a:pt x="1322" y="5739"/>
                    <a:pt x="1251" y="5811"/>
                    <a:pt x="1251" y="5906"/>
                  </a:cubicBezTo>
                  <a:cubicBezTo>
                    <a:pt x="1251" y="5989"/>
                    <a:pt x="1322" y="6073"/>
                    <a:pt x="1418" y="6073"/>
                  </a:cubicBezTo>
                  <a:lnTo>
                    <a:pt x="3180" y="6073"/>
                  </a:lnTo>
                  <a:cubicBezTo>
                    <a:pt x="3192" y="6132"/>
                    <a:pt x="3203" y="6168"/>
                    <a:pt x="3215" y="6216"/>
                  </a:cubicBezTo>
                  <a:lnTo>
                    <a:pt x="2382" y="6216"/>
                  </a:lnTo>
                  <a:cubicBezTo>
                    <a:pt x="2299" y="6216"/>
                    <a:pt x="2215" y="6287"/>
                    <a:pt x="2215" y="6382"/>
                  </a:cubicBezTo>
                  <a:cubicBezTo>
                    <a:pt x="2215" y="6466"/>
                    <a:pt x="2299" y="6549"/>
                    <a:pt x="2382" y="6549"/>
                  </a:cubicBezTo>
                  <a:lnTo>
                    <a:pt x="3334" y="6549"/>
                  </a:lnTo>
                  <a:cubicBezTo>
                    <a:pt x="3704" y="7347"/>
                    <a:pt x="4513" y="7894"/>
                    <a:pt x="5454" y="7894"/>
                  </a:cubicBezTo>
                  <a:cubicBezTo>
                    <a:pt x="5597" y="7894"/>
                    <a:pt x="5751" y="7883"/>
                    <a:pt x="5894" y="7859"/>
                  </a:cubicBezTo>
                  <a:lnTo>
                    <a:pt x="5894" y="9407"/>
                  </a:lnTo>
                  <a:lnTo>
                    <a:pt x="334" y="9407"/>
                  </a:lnTo>
                  <a:lnTo>
                    <a:pt x="334" y="8514"/>
                  </a:lnTo>
                  <a:cubicBezTo>
                    <a:pt x="334" y="8418"/>
                    <a:pt x="263" y="8347"/>
                    <a:pt x="167" y="8347"/>
                  </a:cubicBezTo>
                  <a:cubicBezTo>
                    <a:pt x="72" y="8347"/>
                    <a:pt x="1" y="8418"/>
                    <a:pt x="1" y="8514"/>
                  </a:cubicBezTo>
                  <a:lnTo>
                    <a:pt x="1" y="9978"/>
                  </a:lnTo>
                  <a:cubicBezTo>
                    <a:pt x="1" y="10478"/>
                    <a:pt x="405" y="10871"/>
                    <a:pt x="894" y="10871"/>
                  </a:cubicBezTo>
                  <a:lnTo>
                    <a:pt x="5323" y="10871"/>
                  </a:lnTo>
                  <a:cubicBezTo>
                    <a:pt x="5811" y="10871"/>
                    <a:pt x="6216" y="10478"/>
                    <a:pt x="6216" y="9978"/>
                  </a:cubicBezTo>
                  <a:lnTo>
                    <a:pt x="6216" y="9561"/>
                  </a:lnTo>
                  <a:lnTo>
                    <a:pt x="6216" y="7763"/>
                  </a:lnTo>
                  <a:cubicBezTo>
                    <a:pt x="7121" y="7454"/>
                    <a:pt x="7775" y="6573"/>
                    <a:pt x="7775" y="5561"/>
                  </a:cubicBezTo>
                  <a:cubicBezTo>
                    <a:pt x="7787" y="5204"/>
                    <a:pt x="7716" y="4858"/>
                    <a:pt x="7549" y="4537"/>
                  </a:cubicBezTo>
                  <a:cubicBezTo>
                    <a:pt x="7515" y="4485"/>
                    <a:pt x="7462" y="4446"/>
                    <a:pt x="7399" y="4446"/>
                  </a:cubicBezTo>
                  <a:cubicBezTo>
                    <a:pt x="7375" y="4446"/>
                    <a:pt x="7350" y="4452"/>
                    <a:pt x="7323" y="4465"/>
                  </a:cubicBezTo>
                  <a:cubicBezTo>
                    <a:pt x="7252" y="4501"/>
                    <a:pt x="7204" y="4596"/>
                    <a:pt x="7252" y="4680"/>
                  </a:cubicBezTo>
                  <a:cubicBezTo>
                    <a:pt x="7383" y="4954"/>
                    <a:pt x="7442" y="5251"/>
                    <a:pt x="7442" y="5561"/>
                  </a:cubicBezTo>
                  <a:cubicBezTo>
                    <a:pt x="7442" y="6656"/>
                    <a:pt x="6549" y="7573"/>
                    <a:pt x="5430" y="7573"/>
                  </a:cubicBezTo>
                  <a:cubicBezTo>
                    <a:pt x="4335" y="7573"/>
                    <a:pt x="3430" y="6680"/>
                    <a:pt x="3430" y="5561"/>
                  </a:cubicBezTo>
                  <a:cubicBezTo>
                    <a:pt x="3430" y="4442"/>
                    <a:pt x="4323" y="3549"/>
                    <a:pt x="5430" y="3549"/>
                  </a:cubicBezTo>
                  <a:cubicBezTo>
                    <a:pt x="5990" y="3549"/>
                    <a:pt x="6525" y="3787"/>
                    <a:pt x="6906" y="4192"/>
                  </a:cubicBezTo>
                  <a:cubicBezTo>
                    <a:pt x="6939" y="4224"/>
                    <a:pt x="6986" y="4243"/>
                    <a:pt x="7032" y="4243"/>
                  </a:cubicBezTo>
                  <a:cubicBezTo>
                    <a:pt x="7069" y="4243"/>
                    <a:pt x="7106" y="4230"/>
                    <a:pt x="7133" y="4204"/>
                  </a:cubicBezTo>
                  <a:cubicBezTo>
                    <a:pt x="7192" y="4144"/>
                    <a:pt x="7204" y="4049"/>
                    <a:pt x="7144" y="3989"/>
                  </a:cubicBezTo>
                  <a:cubicBezTo>
                    <a:pt x="6882" y="3703"/>
                    <a:pt x="6561" y="3489"/>
                    <a:pt x="6216" y="3370"/>
                  </a:cubicBezTo>
                  <a:lnTo>
                    <a:pt x="6216" y="1191"/>
                  </a:lnTo>
                  <a:lnTo>
                    <a:pt x="6216" y="894"/>
                  </a:lnTo>
                  <a:cubicBezTo>
                    <a:pt x="6216" y="394"/>
                    <a:pt x="5811" y="1"/>
                    <a:pt x="532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79" name="Google Shape;13279;p84"/>
            <p:cNvSpPr/>
            <p:nvPr/>
          </p:nvSpPr>
          <p:spPr>
            <a:xfrm>
              <a:off x="2939833" y="2603066"/>
              <a:ext cx="11395" cy="18652"/>
            </a:xfrm>
            <a:custGeom>
              <a:avLst/>
              <a:gdLst/>
              <a:ahLst/>
              <a:cxnLst/>
              <a:rect l="l" t="t" r="r" b="b"/>
              <a:pathLst>
                <a:path w="358" h="586" extrusionOk="0">
                  <a:moveTo>
                    <a:pt x="203" y="1"/>
                  </a:moveTo>
                  <a:cubicBezTo>
                    <a:pt x="118" y="1"/>
                    <a:pt x="47" y="57"/>
                    <a:pt x="36" y="133"/>
                  </a:cubicBezTo>
                  <a:cubicBezTo>
                    <a:pt x="24" y="228"/>
                    <a:pt x="1" y="324"/>
                    <a:pt x="1" y="419"/>
                  </a:cubicBezTo>
                  <a:cubicBezTo>
                    <a:pt x="1" y="502"/>
                    <a:pt x="72" y="586"/>
                    <a:pt x="167" y="586"/>
                  </a:cubicBezTo>
                  <a:cubicBezTo>
                    <a:pt x="263" y="586"/>
                    <a:pt x="334" y="502"/>
                    <a:pt x="334" y="419"/>
                  </a:cubicBezTo>
                  <a:cubicBezTo>
                    <a:pt x="334" y="336"/>
                    <a:pt x="334" y="252"/>
                    <a:pt x="346" y="181"/>
                  </a:cubicBezTo>
                  <a:cubicBezTo>
                    <a:pt x="358" y="109"/>
                    <a:pt x="322" y="14"/>
                    <a:pt x="227" y="2"/>
                  </a:cubicBezTo>
                  <a:cubicBezTo>
                    <a:pt x="219" y="1"/>
                    <a:pt x="211" y="1"/>
                    <a:pt x="2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80" name="Google Shape;13280;p84"/>
            <p:cNvSpPr/>
            <p:nvPr/>
          </p:nvSpPr>
          <p:spPr>
            <a:xfrm>
              <a:off x="2963706" y="2653103"/>
              <a:ext cx="19735" cy="14101"/>
            </a:xfrm>
            <a:custGeom>
              <a:avLst/>
              <a:gdLst/>
              <a:ahLst/>
              <a:cxnLst/>
              <a:rect l="l" t="t" r="r" b="b"/>
              <a:pathLst>
                <a:path w="620" h="443" extrusionOk="0">
                  <a:moveTo>
                    <a:pt x="178" y="1"/>
                  </a:moveTo>
                  <a:cubicBezTo>
                    <a:pt x="124" y="1"/>
                    <a:pt x="71" y="27"/>
                    <a:pt x="48" y="73"/>
                  </a:cubicBezTo>
                  <a:cubicBezTo>
                    <a:pt x="1" y="157"/>
                    <a:pt x="25" y="252"/>
                    <a:pt x="108" y="299"/>
                  </a:cubicBezTo>
                  <a:cubicBezTo>
                    <a:pt x="191" y="347"/>
                    <a:pt x="287" y="395"/>
                    <a:pt x="370" y="419"/>
                  </a:cubicBezTo>
                  <a:cubicBezTo>
                    <a:pt x="382" y="419"/>
                    <a:pt x="406" y="442"/>
                    <a:pt x="417" y="442"/>
                  </a:cubicBezTo>
                  <a:cubicBezTo>
                    <a:pt x="489" y="442"/>
                    <a:pt x="548" y="395"/>
                    <a:pt x="560" y="323"/>
                  </a:cubicBezTo>
                  <a:cubicBezTo>
                    <a:pt x="620" y="228"/>
                    <a:pt x="584" y="121"/>
                    <a:pt x="489" y="109"/>
                  </a:cubicBezTo>
                  <a:lnTo>
                    <a:pt x="263" y="26"/>
                  </a:lnTo>
                  <a:cubicBezTo>
                    <a:pt x="237" y="9"/>
                    <a:pt x="208" y="1"/>
                    <a:pt x="17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81" name="Google Shape;13281;p84"/>
            <p:cNvSpPr/>
            <p:nvPr/>
          </p:nvSpPr>
          <p:spPr>
            <a:xfrm>
              <a:off x="2948555" y="2577443"/>
              <a:ext cx="17093" cy="16615"/>
            </a:xfrm>
            <a:custGeom>
              <a:avLst/>
              <a:gdLst/>
              <a:ahLst/>
              <a:cxnLst/>
              <a:rect l="l" t="t" r="r" b="b"/>
              <a:pathLst>
                <a:path w="537" h="522" extrusionOk="0">
                  <a:moveTo>
                    <a:pt x="364" y="1"/>
                  </a:moveTo>
                  <a:cubicBezTo>
                    <a:pt x="322" y="1"/>
                    <a:pt x="280" y="15"/>
                    <a:pt x="251" y="45"/>
                  </a:cubicBezTo>
                  <a:cubicBezTo>
                    <a:pt x="179" y="117"/>
                    <a:pt x="120" y="200"/>
                    <a:pt x="60" y="271"/>
                  </a:cubicBezTo>
                  <a:cubicBezTo>
                    <a:pt x="1" y="343"/>
                    <a:pt x="24" y="450"/>
                    <a:pt x="84" y="498"/>
                  </a:cubicBezTo>
                  <a:cubicBezTo>
                    <a:pt x="120" y="510"/>
                    <a:pt x="143" y="521"/>
                    <a:pt x="179" y="521"/>
                  </a:cubicBezTo>
                  <a:cubicBezTo>
                    <a:pt x="227" y="521"/>
                    <a:pt x="286" y="498"/>
                    <a:pt x="310" y="462"/>
                  </a:cubicBezTo>
                  <a:cubicBezTo>
                    <a:pt x="358" y="402"/>
                    <a:pt x="417" y="343"/>
                    <a:pt x="465" y="283"/>
                  </a:cubicBezTo>
                  <a:cubicBezTo>
                    <a:pt x="536" y="224"/>
                    <a:pt x="536" y="117"/>
                    <a:pt x="477" y="45"/>
                  </a:cubicBezTo>
                  <a:cubicBezTo>
                    <a:pt x="447" y="15"/>
                    <a:pt x="405" y="1"/>
                    <a:pt x="36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82" name="Google Shape;13282;p84"/>
            <p:cNvSpPr/>
            <p:nvPr/>
          </p:nvSpPr>
          <p:spPr>
            <a:xfrm>
              <a:off x="2943621" y="2631299"/>
              <a:ext cx="16329" cy="17697"/>
            </a:xfrm>
            <a:custGeom>
              <a:avLst/>
              <a:gdLst/>
              <a:ahLst/>
              <a:cxnLst/>
              <a:rect l="l" t="t" r="r" b="b"/>
              <a:pathLst>
                <a:path w="513" h="556" extrusionOk="0">
                  <a:moveTo>
                    <a:pt x="196" y="1"/>
                  </a:moveTo>
                  <a:cubicBezTo>
                    <a:pt x="172" y="1"/>
                    <a:pt x="146" y="7"/>
                    <a:pt x="120" y="20"/>
                  </a:cubicBezTo>
                  <a:cubicBezTo>
                    <a:pt x="48" y="68"/>
                    <a:pt x="1" y="151"/>
                    <a:pt x="48" y="246"/>
                  </a:cubicBezTo>
                  <a:cubicBezTo>
                    <a:pt x="96" y="330"/>
                    <a:pt x="144" y="425"/>
                    <a:pt x="203" y="496"/>
                  </a:cubicBezTo>
                  <a:cubicBezTo>
                    <a:pt x="227" y="544"/>
                    <a:pt x="275" y="556"/>
                    <a:pt x="334" y="556"/>
                  </a:cubicBezTo>
                  <a:cubicBezTo>
                    <a:pt x="358" y="556"/>
                    <a:pt x="394" y="544"/>
                    <a:pt x="417" y="532"/>
                  </a:cubicBezTo>
                  <a:cubicBezTo>
                    <a:pt x="501" y="484"/>
                    <a:pt x="513" y="377"/>
                    <a:pt x="465" y="306"/>
                  </a:cubicBezTo>
                  <a:cubicBezTo>
                    <a:pt x="417" y="246"/>
                    <a:pt x="382" y="175"/>
                    <a:pt x="346" y="92"/>
                  </a:cubicBezTo>
                  <a:cubicBezTo>
                    <a:pt x="312" y="40"/>
                    <a:pt x="259" y="1"/>
                    <a:pt x="19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83" name="Google Shape;13283;p84"/>
            <p:cNvSpPr/>
            <p:nvPr/>
          </p:nvSpPr>
          <p:spPr>
            <a:xfrm>
              <a:off x="3019408" y="2638907"/>
              <a:ext cx="16711" cy="16170"/>
            </a:xfrm>
            <a:custGeom>
              <a:avLst/>
              <a:gdLst/>
              <a:ahLst/>
              <a:cxnLst/>
              <a:rect l="l" t="t" r="r" b="b"/>
              <a:pathLst>
                <a:path w="525" h="508" extrusionOk="0">
                  <a:moveTo>
                    <a:pt x="346" y="1"/>
                  </a:moveTo>
                  <a:cubicBezTo>
                    <a:pt x="290" y="1"/>
                    <a:pt x="238" y="29"/>
                    <a:pt x="215" y="67"/>
                  </a:cubicBezTo>
                  <a:cubicBezTo>
                    <a:pt x="168" y="126"/>
                    <a:pt x="108" y="186"/>
                    <a:pt x="61" y="245"/>
                  </a:cubicBezTo>
                  <a:cubicBezTo>
                    <a:pt x="1" y="305"/>
                    <a:pt x="1" y="412"/>
                    <a:pt x="61" y="472"/>
                  </a:cubicBezTo>
                  <a:cubicBezTo>
                    <a:pt x="96" y="495"/>
                    <a:pt x="144" y="507"/>
                    <a:pt x="180" y="507"/>
                  </a:cubicBezTo>
                  <a:cubicBezTo>
                    <a:pt x="227" y="507"/>
                    <a:pt x="251" y="495"/>
                    <a:pt x="299" y="472"/>
                  </a:cubicBezTo>
                  <a:cubicBezTo>
                    <a:pt x="370" y="388"/>
                    <a:pt x="430" y="317"/>
                    <a:pt x="489" y="245"/>
                  </a:cubicBezTo>
                  <a:cubicBezTo>
                    <a:pt x="525" y="186"/>
                    <a:pt x="513" y="79"/>
                    <a:pt x="442" y="31"/>
                  </a:cubicBezTo>
                  <a:cubicBezTo>
                    <a:pt x="411" y="10"/>
                    <a:pt x="378" y="1"/>
                    <a:pt x="34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84" name="Google Shape;13284;p84"/>
            <p:cNvSpPr/>
            <p:nvPr/>
          </p:nvSpPr>
          <p:spPr>
            <a:xfrm>
              <a:off x="3033063" y="2611087"/>
              <a:ext cx="12159" cy="18971"/>
            </a:xfrm>
            <a:custGeom>
              <a:avLst/>
              <a:gdLst/>
              <a:ahLst/>
              <a:cxnLst/>
              <a:rect l="l" t="t" r="r" b="b"/>
              <a:pathLst>
                <a:path w="382" h="596" extrusionOk="0">
                  <a:moveTo>
                    <a:pt x="203" y="0"/>
                  </a:moveTo>
                  <a:cubicBezTo>
                    <a:pt x="108" y="0"/>
                    <a:pt x="36" y="72"/>
                    <a:pt x="36" y="167"/>
                  </a:cubicBezTo>
                  <a:cubicBezTo>
                    <a:pt x="36" y="238"/>
                    <a:pt x="36" y="334"/>
                    <a:pt x="24" y="405"/>
                  </a:cubicBezTo>
                  <a:cubicBezTo>
                    <a:pt x="1" y="488"/>
                    <a:pt x="60" y="584"/>
                    <a:pt x="155" y="596"/>
                  </a:cubicBezTo>
                  <a:lnTo>
                    <a:pt x="179" y="596"/>
                  </a:lnTo>
                  <a:cubicBezTo>
                    <a:pt x="263" y="596"/>
                    <a:pt x="334" y="536"/>
                    <a:pt x="346" y="465"/>
                  </a:cubicBezTo>
                  <a:cubicBezTo>
                    <a:pt x="370" y="369"/>
                    <a:pt x="382" y="274"/>
                    <a:pt x="382" y="167"/>
                  </a:cubicBezTo>
                  <a:cubicBezTo>
                    <a:pt x="346" y="72"/>
                    <a:pt x="286" y="0"/>
                    <a:pt x="20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85" name="Google Shape;13285;p84"/>
            <p:cNvSpPr/>
            <p:nvPr/>
          </p:nvSpPr>
          <p:spPr>
            <a:xfrm>
              <a:off x="3024342" y="2583363"/>
              <a:ext cx="15947" cy="17888"/>
            </a:xfrm>
            <a:custGeom>
              <a:avLst/>
              <a:gdLst/>
              <a:ahLst/>
              <a:cxnLst/>
              <a:rect l="l" t="t" r="r" b="b"/>
              <a:pathLst>
                <a:path w="501" h="562" extrusionOk="0">
                  <a:moveTo>
                    <a:pt x="187" y="1"/>
                  </a:moveTo>
                  <a:cubicBezTo>
                    <a:pt x="154" y="1"/>
                    <a:pt x="119" y="13"/>
                    <a:pt x="84" y="38"/>
                  </a:cubicBezTo>
                  <a:cubicBezTo>
                    <a:pt x="13" y="97"/>
                    <a:pt x="1" y="193"/>
                    <a:pt x="60" y="264"/>
                  </a:cubicBezTo>
                  <a:cubicBezTo>
                    <a:pt x="96" y="324"/>
                    <a:pt x="144" y="395"/>
                    <a:pt x="179" y="466"/>
                  </a:cubicBezTo>
                  <a:cubicBezTo>
                    <a:pt x="203" y="526"/>
                    <a:pt x="263" y="562"/>
                    <a:pt x="322" y="562"/>
                  </a:cubicBezTo>
                  <a:cubicBezTo>
                    <a:pt x="358" y="562"/>
                    <a:pt x="370" y="562"/>
                    <a:pt x="394" y="550"/>
                  </a:cubicBezTo>
                  <a:cubicBezTo>
                    <a:pt x="477" y="502"/>
                    <a:pt x="501" y="407"/>
                    <a:pt x="465" y="324"/>
                  </a:cubicBezTo>
                  <a:cubicBezTo>
                    <a:pt x="417" y="228"/>
                    <a:pt x="370" y="145"/>
                    <a:pt x="310" y="74"/>
                  </a:cubicBezTo>
                  <a:cubicBezTo>
                    <a:pt x="276" y="25"/>
                    <a:pt x="233" y="1"/>
                    <a:pt x="18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86" name="Google Shape;13286;p84"/>
            <p:cNvSpPr/>
            <p:nvPr/>
          </p:nvSpPr>
          <p:spPr>
            <a:xfrm>
              <a:off x="2992894" y="2655808"/>
              <a:ext cx="19735" cy="12159"/>
            </a:xfrm>
            <a:custGeom>
              <a:avLst/>
              <a:gdLst/>
              <a:ahLst/>
              <a:cxnLst/>
              <a:rect l="l" t="t" r="r" b="b"/>
              <a:pathLst>
                <a:path w="620" h="382" extrusionOk="0">
                  <a:moveTo>
                    <a:pt x="437" y="0"/>
                  </a:moveTo>
                  <a:cubicBezTo>
                    <a:pt x="419" y="0"/>
                    <a:pt x="400" y="4"/>
                    <a:pt x="382" y="12"/>
                  </a:cubicBezTo>
                  <a:cubicBezTo>
                    <a:pt x="298" y="36"/>
                    <a:pt x="227" y="60"/>
                    <a:pt x="155" y="72"/>
                  </a:cubicBezTo>
                  <a:cubicBezTo>
                    <a:pt x="60" y="84"/>
                    <a:pt x="1" y="155"/>
                    <a:pt x="24" y="250"/>
                  </a:cubicBezTo>
                  <a:cubicBezTo>
                    <a:pt x="36" y="322"/>
                    <a:pt x="96" y="381"/>
                    <a:pt x="179" y="381"/>
                  </a:cubicBezTo>
                  <a:lnTo>
                    <a:pt x="203" y="381"/>
                  </a:lnTo>
                  <a:cubicBezTo>
                    <a:pt x="298" y="369"/>
                    <a:pt x="393" y="357"/>
                    <a:pt x="477" y="322"/>
                  </a:cubicBezTo>
                  <a:cubicBezTo>
                    <a:pt x="572" y="298"/>
                    <a:pt x="620" y="203"/>
                    <a:pt x="584" y="119"/>
                  </a:cubicBezTo>
                  <a:cubicBezTo>
                    <a:pt x="556" y="45"/>
                    <a:pt x="500" y="0"/>
                    <a:pt x="43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87" name="Google Shape;13287;p84"/>
            <p:cNvSpPr/>
            <p:nvPr/>
          </p:nvSpPr>
          <p:spPr>
            <a:xfrm>
              <a:off x="3000469" y="2566366"/>
              <a:ext cx="20117" cy="13655"/>
            </a:xfrm>
            <a:custGeom>
              <a:avLst/>
              <a:gdLst/>
              <a:ahLst/>
              <a:cxnLst/>
              <a:rect l="l" t="t" r="r" b="b"/>
              <a:pathLst>
                <a:path w="632" h="429" extrusionOk="0">
                  <a:moveTo>
                    <a:pt x="181" y="0"/>
                  </a:moveTo>
                  <a:cubicBezTo>
                    <a:pt x="116" y="0"/>
                    <a:pt x="55" y="43"/>
                    <a:pt x="36" y="107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358" y="405"/>
                  </a:lnTo>
                  <a:cubicBezTo>
                    <a:pt x="394" y="429"/>
                    <a:pt x="405" y="429"/>
                    <a:pt x="441" y="429"/>
                  </a:cubicBezTo>
                  <a:cubicBezTo>
                    <a:pt x="501" y="429"/>
                    <a:pt x="560" y="393"/>
                    <a:pt x="584" y="334"/>
                  </a:cubicBezTo>
                  <a:cubicBezTo>
                    <a:pt x="632" y="274"/>
                    <a:pt x="596" y="167"/>
                    <a:pt x="513" y="131"/>
                  </a:cubicBezTo>
                  <a:cubicBezTo>
                    <a:pt x="417" y="84"/>
                    <a:pt x="334" y="36"/>
                    <a:pt x="239" y="12"/>
                  </a:cubicBezTo>
                  <a:cubicBezTo>
                    <a:pt x="220" y="4"/>
                    <a:pt x="200" y="0"/>
                    <a:pt x="18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88" name="Google Shape;13288;p84"/>
            <p:cNvSpPr/>
            <p:nvPr/>
          </p:nvSpPr>
          <p:spPr>
            <a:xfrm>
              <a:off x="2972045" y="2565188"/>
              <a:ext cx="18971" cy="12191"/>
            </a:xfrm>
            <a:custGeom>
              <a:avLst/>
              <a:gdLst/>
              <a:ahLst/>
              <a:cxnLst/>
              <a:rect l="l" t="t" r="r" b="b"/>
              <a:pathLst>
                <a:path w="596" h="383" extrusionOk="0">
                  <a:moveTo>
                    <a:pt x="441" y="0"/>
                  </a:moveTo>
                  <a:cubicBezTo>
                    <a:pt x="434" y="0"/>
                    <a:pt x="426" y="1"/>
                    <a:pt x="417" y="2"/>
                  </a:cubicBezTo>
                  <a:cubicBezTo>
                    <a:pt x="310" y="13"/>
                    <a:pt x="227" y="25"/>
                    <a:pt x="144" y="61"/>
                  </a:cubicBezTo>
                  <a:cubicBezTo>
                    <a:pt x="48" y="85"/>
                    <a:pt x="1" y="180"/>
                    <a:pt x="36" y="264"/>
                  </a:cubicBezTo>
                  <a:cubicBezTo>
                    <a:pt x="60" y="347"/>
                    <a:pt x="120" y="383"/>
                    <a:pt x="179" y="383"/>
                  </a:cubicBezTo>
                  <a:cubicBezTo>
                    <a:pt x="203" y="383"/>
                    <a:pt x="215" y="383"/>
                    <a:pt x="227" y="371"/>
                  </a:cubicBezTo>
                  <a:cubicBezTo>
                    <a:pt x="298" y="347"/>
                    <a:pt x="370" y="323"/>
                    <a:pt x="453" y="311"/>
                  </a:cubicBezTo>
                  <a:cubicBezTo>
                    <a:pt x="536" y="299"/>
                    <a:pt x="596" y="228"/>
                    <a:pt x="596" y="133"/>
                  </a:cubicBezTo>
                  <a:cubicBezTo>
                    <a:pt x="585" y="56"/>
                    <a:pt x="524" y="0"/>
                    <a:pt x="44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89" name="Google Shape;13289;p84"/>
            <p:cNvSpPr/>
            <p:nvPr/>
          </p:nvSpPr>
          <p:spPr>
            <a:xfrm>
              <a:off x="2976597" y="2586451"/>
              <a:ext cx="32244" cy="61814"/>
            </a:xfrm>
            <a:custGeom>
              <a:avLst/>
              <a:gdLst/>
              <a:ahLst/>
              <a:cxnLst/>
              <a:rect l="l" t="t" r="r" b="b"/>
              <a:pathLst>
                <a:path w="1013" h="1942" extrusionOk="0">
                  <a:moveTo>
                    <a:pt x="501" y="0"/>
                  </a:moveTo>
                  <a:cubicBezTo>
                    <a:pt x="417" y="0"/>
                    <a:pt x="334" y="72"/>
                    <a:pt x="334" y="167"/>
                  </a:cubicBezTo>
                  <a:lnTo>
                    <a:pt x="334" y="310"/>
                  </a:lnTo>
                  <a:cubicBezTo>
                    <a:pt x="143" y="346"/>
                    <a:pt x="1" y="524"/>
                    <a:pt x="1" y="715"/>
                  </a:cubicBezTo>
                  <a:cubicBezTo>
                    <a:pt x="1" y="941"/>
                    <a:pt x="179" y="1131"/>
                    <a:pt x="417" y="1131"/>
                  </a:cubicBezTo>
                  <a:lnTo>
                    <a:pt x="608" y="1131"/>
                  </a:lnTo>
                  <a:cubicBezTo>
                    <a:pt x="655" y="1131"/>
                    <a:pt x="691" y="1179"/>
                    <a:pt x="691" y="1227"/>
                  </a:cubicBezTo>
                  <a:cubicBezTo>
                    <a:pt x="691" y="1262"/>
                    <a:pt x="655" y="1310"/>
                    <a:pt x="608" y="1310"/>
                  </a:cubicBezTo>
                  <a:lnTo>
                    <a:pt x="322" y="1310"/>
                  </a:lnTo>
                  <a:cubicBezTo>
                    <a:pt x="310" y="1239"/>
                    <a:pt x="251" y="1179"/>
                    <a:pt x="155" y="1179"/>
                  </a:cubicBezTo>
                  <a:cubicBezTo>
                    <a:pt x="72" y="1179"/>
                    <a:pt x="1" y="1250"/>
                    <a:pt x="1" y="1346"/>
                  </a:cubicBezTo>
                  <a:cubicBezTo>
                    <a:pt x="1" y="1501"/>
                    <a:pt x="132" y="1643"/>
                    <a:pt x="298" y="1643"/>
                  </a:cubicBezTo>
                  <a:lnTo>
                    <a:pt x="334" y="1643"/>
                  </a:lnTo>
                  <a:lnTo>
                    <a:pt x="334" y="1774"/>
                  </a:lnTo>
                  <a:cubicBezTo>
                    <a:pt x="334" y="1858"/>
                    <a:pt x="405" y="1941"/>
                    <a:pt x="501" y="1941"/>
                  </a:cubicBezTo>
                  <a:cubicBezTo>
                    <a:pt x="596" y="1941"/>
                    <a:pt x="667" y="1858"/>
                    <a:pt x="667" y="1774"/>
                  </a:cubicBezTo>
                  <a:lnTo>
                    <a:pt x="667" y="1620"/>
                  </a:lnTo>
                  <a:cubicBezTo>
                    <a:pt x="858" y="1596"/>
                    <a:pt x="1001" y="1417"/>
                    <a:pt x="1001" y="1227"/>
                  </a:cubicBezTo>
                  <a:cubicBezTo>
                    <a:pt x="1001" y="1000"/>
                    <a:pt x="834" y="810"/>
                    <a:pt x="596" y="810"/>
                  </a:cubicBezTo>
                  <a:lnTo>
                    <a:pt x="393" y="810"/>
                  </a:lnTo>
                  <a:cubicBezTo>
                    <a:pt x="358" y="810"/>
                    <a:pt x="310" y="762"/>
                    <a:pt x="310" y="715"/>
                  </a:cubicBezTo>
                  <a:cubicBezTo>
                    <a:pt x="310" y="667"/>
                    <a:pt x="358" y="631"/>
                    <a:pt x="393" y="631"/>
                  </a:cubicBezTo>
                  <a:lnTo>
                    <a:pt x="679" y="631"/>
                  </a:lnTo>
                  <a:cubicBezTo>
                    <a:pt x="691" y="703"/>
                    <a:pt x="751" y="762"/>
                    <a:pt x="846" y="762"/>
                  </a:cubicBezTo>
                  <a:cubicBezTo>
                    <a:pt x="929" y="762"/>
                    <a:pt x="1013" y="679"/>
                    <a:pt x="1013" y="596"/>
                  </a:cubicBezTo>
                  <a:cubicBezTo>
                    <a:pt x="1013" y="429"/>
                    <a:pt x="870" y="298"/>
                    <a:pt x="715" y="298"/>
                  </a:cubicBezTo>
                  <a:lnTo>
                    <a:pt x="667" y="298"/>
                  </a:lnTo>
                  <a:lnTo>
                    <a:pt x="667" y="167"/>
                  </a:lnTo>
                  <a:cubicBezTo>
                    <a:pt x="667" y="72"/>
                    <a:pt x="596" y="0"/>
                    <a:pt x="50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290" name="Google Shape;13290;p84"/>
          <p:cNvGrpSpPr/>
          <p:nvPr/>
        </p:nvGrpSpPr>
        <p:grpSpPr>
          <a:xfrm>
            <a:off x="4277038" y="3299510"/>
            <a:ext cx="559911" cy="366893"/>
            <a:chOff x="3207778" y="2474632"/>
            <a:chExt cx="419933" cy="275170"/>
          </a:xfrm>
          <a:solidFill>
            <a:srgbClr val="D2DE00"/>
          </a:solidFill>
        </p:grpSpPr>
        <p:sp>
          <p:nvSpPr>
            <p:cNvPr id="13291" name="Google Shape;13291;p84"/>
            <p:cNvSpPr/>
            <p:nvPr/>
          </p:nvSpPr>
          <p:spPr>
            <a:xfrm>
              <a:off x="3207778" y="2474632"/>
              <a:ext cx="419933" cy="275170"/>
            </a:xfrm>
            <a:custGeom>
              <a:avLst/>
              <a:gdLst/>
              <a:ahLst/>
              <a:cxnLst/>
              <a:rect l="l" t="t" r="r" b="b"/>
              <a:pathLst>
                <a:path w="13193" h="8645" extrusionOk="0">
                  <a:moveTo>
                    <a:pt x="9906" y="370"/>
                  </a:moveTo>
                  <a:lnTo>
                    <a:pt x="9906" y="3918"/>
                  </a:lnTo>
                  <a:lnTo>
                    <a:pt x="381" y="3918"/>
                  </a:lnTo>
                  <a:lnTo>
                    <a:pt x="381" y="370"/>
                  </a:lnTo>
                  <a:close/>
                  <a:moveTo>
                    <a:pt x="9906" y="4323"/>
                  </a:moveTo>
                  <a:lnTo>
                    <a:pt x="9906" y="7014"/>
                  </a:lnTo>
                  <a:cubicBezTo>
                    <a:pt x="9906" y="7514"/>
                    <a:pt x="10133" y="7966"/>
                    <a:pt x="10490" y="8264"/>
                  </a:cubicBezTo>
                  <a:lnTo>
                    <a:pt x="1632" y="8264"/>
                  </a:lnTo>
                  <a:cubicBezTo>
                    <a:pt x="953" y="8264"/>
                    <a:pt x="381" y="7692"/>
                    <a:pt x="381" y="7014"/>
                  </a:cubicBezTo>
                  <a:lnTo>
                    <a:pt x="381" y="4323"/>
                  </a:lnTo>
                  <a:close/>
                  <a:moveTo>
                    <a:pt x="12169" y="1620"/>
                  </a:moveTo>
                  <a:cubicBezTo>
                    <a:pt x="12514" y="1620"/>
                    <a:pt x="12812" y="1906"/>
                    <a:pt x="12812" y="2263"/>
                  </a:cubicBezTo>
                  <a:lnTo>
                    <a:pt x="12812" y="7014"/>
                  </a:lnTo>
                  <a:cubicBezTo>
                    <a:pt x="12812" y="7692"/>
                    <a:pt x="12240" y="8264"/>
                    <a:pt x="11561" y="8264"/>
                  </a:cubicBezTo>
                  <a:cubicBezTo>
                    <a:pt x="10871" y="8264"/>
                    <a:pt x="10311" y="7692"/>
                    <a:pt x="10311" y="7014"/>
                  </a:cubicBezTo>
                  <a:lnTo>
                    <a:pt x="10311" y="6371"/>
                  </a:lnTo>
                  <a:lnTo>
                    <a:pt x="11347" y="6371"/>
                  </a:lnTo>
                  <a:cubicBezTo>
                    <a:pt x="11454" y="6371"/>
                    <a:pt x="11549" y="6276"/>
                    <a:pt x="11549" y="6180"/>
                  </a:cubicBezTo>
                  <a:lnTo>
                    <a:pt x="11549" y="3799"/>
                  </a:lnTo>
                  <a:cubicBezTo>
                    <a:pt x="11549" y="3692"/>
                    <a:pt x="11454" y="3597"/>
                    <a:pt x="11347" y="3597"/>
                  </a:cubicBezTo>
                  <a:cubicBezTo>
                    <a:pt x="11252" y="3597"/>
                    <a:pt x="11157" y="3692"/>
                    <a:pt x="11157" y="3799"/>
                  </a:cubicBezTo>
                  <a:lnTo>
                    <a:pt x="11157" y="5978"/>
                  </a:lnTo>
                  <a:lnTo>
                    <a:pt x="10299" y="5978"/>
                  </a:lnTo>
                  <a:lnTo>
                    <a:pt x="10299" y="1620"/>
                  </a:lnTo>
                  <a:lnTo>
                    <a:pt x="11371" y="1620"/>
                  </a:lnTo>
                  <a:cubicBezTo>
                    <a:pt x="11228" y="1799"/>
                    <a:pt x="11145" y="2013"/>
                    <a:pt x="11145" y="2263"/>
                  </a:cubicBezTo>
                  <a:lnTo>
                    <a:pt x="11145" y="2906"/>
                  </a:lnTo>
                  <a:cubicBezTo>
                    <a:pt x="11145" y="3001"/>
                    <a:pt x="11228" y="3097"/>
                    <a:pt x="11335" y="3097"/>
                  </a:cubicBezTo>
                  <a:cubicBezTo>
                    <a:pt x="11442" y="3097"/>
                    <a:pt x="11526" y="3001"/>
                    <a:pt x="11526" y="2906"/>
                  </a:cubicBezTo>
                  <a:lnTo>
                    <a:pt x="11526" y="2263"/>
                  </a:lnTo>
                  <a:cubicBezTo>
                    <a:pt x="11526" y="1918"/>
                    <a:pt x="11811" y="1620"/>
                    <a:pt x="12169" y="1620"/>
                  </a:cubicBezTo>
                  <a:close/>
                  <a:moveTo>
                    <a:pt x="191" y="1"/>
                  </a:moveTo>
                  <a:cubicBezTo>
                    <a:pt x="84" y="1"/>
                    <a:pt x="0" y="96"/>
                    <a:pt x="0" y="191"/>
                  </a:cubicBezTo>
                  <a:lnTo>
                    <a:pt x="0" y="7014"/>
                  </a:lnTo>
                  <a:cubicBezTo>
                    <a:pt x="0" y="7919"/>
                    <a:pt x="727" y="8645"/>
                    <a:pt x="1632" y="8645"/>
                  </a:cubicBezTo>
                  <a:lnTo>
                    <a:pt x="11549" y="8645"/>
                  </a:lnTo>
                  <a:cubicBezTo>
                    <a:pt x="12454" y="8645"/>
                    <a:pt x="13181" y="7919"/>
                    <a:pt x="13181" y="7014"/>
                  </a:cubicBezTo>
                  <a:lnTo>
                    <a:pt x="13181" y="2263"/>
                  </a:lnTo>
                  <a:cubicBezTo>
                    <a:pt x="13193" y="1680"/>
                    <a:pt x="12740" y="1239"/>
                    <a:pt x="12169" y="1239"/>
                  </a:cubicBezTo>
                  <a:lnTo>
                    <a:pt x="10299" y="1239"/>
                  </a:lnTo>
                  <a:lnTo>
                    <a:pt x="10299" y="191"/>
                  </a:lnTo>
                  <a:cubicBezTo>
                    <a:pt x="10299" y="96"/>
                    <a:pt x="10204" y="1"/>
                    <a:pt x="1009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92" name="Google Shape;13292;p84"/>
            <p:cNvSpPr/>
            <p:nvPr/>
          </p:nvSpPr>
          <p:spPr>
            <a:xfrm>
              <a:off x="3449559" y="2493985"/>
              <a:ext cx="46663" cy="98546"/>
            </a:xfrm>
            <a:custGeom>
              <a:avLst/>
              <a:gdLst/>
              <a:ahLst/>
              <a:cxnLst/>
              <a:rect l="l" t="t" r="r" b="b"/>
              <a:pathLst>
                <a:path w="1466" h="3096" extrusionOk="0">
                  <a:moveTo>
                    <a:pt x="739" y="0"/>
                  </a:moveTo>
                  <a:cubicBezTo>
                    <a:pt x="632" y="0"/>
                    <a:pt x="536" y="95"/>
                    <a:pt x="536" y="203"/>
                  </a:cubicBezTo>
                  <a:lnTo>
                    <a:pt x="536" y="417"/>
                  </a:lnTo>
                  <a:cubicBezTo>
                    <a:pt x="227" y="476"/>
                    <a:pt x="1" y="750"/>
                    <a:pt x="1" y="1072"/>
                  </a:cubicBezTo>
                  <a:cubicBezTo>
                    <a:pt x="1" y="1453"/>
                    <a:pt x="298" y="1750"/>
                    <a:pt x="679" y="1750"/>
                  </a:cubicBezTo>
                  <a:lnTo>
                    <a:pt x="810" y="1750"/>
                  </a:lnTo>
                  <a:cubicBezTo>
                    <a:pt x="953" y="1750"/>
                    <a:pt x="1096" y="1869"/>
                    <a:pt x="1096" y="2024"/>
                  </a:cubicBezTo>
                  <a:cubicBezTo>
                    <a:pt x="1096" y="2191"/>
                    <a:pt x="977" y="2310"/>
                    <a:pt x="810" y="2310"/>
                  </a:cubicBezTo>
                  <a:lnTo>
                    <a:pt x="596" y="2310"/>
                  </a:lnTo>
                  <a:cubicBezTo>
                    <a:pt x="477" y="2310"/>
                    <a:pt x="393" y="2215"/>
                    <a:pt x="393" y="2096"/>
                  </a:cubicBezTo>
                  <a:cubicBezTo>
                    <a:pt x="393" y="2000"/>
                    <a:pt x="298" y="1905"/>
                    <a:pt x="203" y="1905"/>
                  </a:cubicBezTo>
                  <a:cubicBezTo>
                    <a:pt x="96" y="1905"/>
                    <a:pt x="1" y="2000"/>
                    <a:pt x="1" y="2096"/>
                  </a:cubicBezTo>
                  <a:cubicBezTo>
                    <a:pt x="1" y="2417"/>
                    <a:pt x="239" y="2667"/>
                    <a:pt x="536" y="2691"/>
                  </a:cubicBezTo>
                  <a:lnTo>
                    <a:pt x="536" y="2905"/>
                  </a:lnTo>
                  <a:cubicBezTo>
                    <a:pt x="536" y="3012"/>
                    <a:pt x="632" y="3096"/>
                    <a:pt x="739" y="3096"/>
                  </a:cubicBezTo>
                  <a:cubicBezTo>
                    <a:pt x="834" y="3096"/>
                    <a:pt x="929" y="3012"/>
                    <a:pt x="929" y="2905"/>
                  </a:cubicBezTo>
                  <a:lnTo>
                    <a:pt x="929" y="2679"/>
                  </a:lnTo>
                  <a:cubicBezTo>
                    <a:pt x="1239" y="2620"/>
                    <a:pt x="1465" y="2358"/>
                    <a:pt x="1465" y="2024"/>
                  </a:cubicBezTo>
                  <a:cubicBezTo>
                    <a:pt x="1465" y="1655"/>
                    <a:pt x="1167" y="1358"/>
                    <a:pt x="798" y="1358"/>
                  </a:cubicBezTo>
                  <a:lnTo>
                    <a:pt x="655" y="1358"/>
                  </a:lnTo>
                  <a:cubicBezTo>
                    <a:pt x="513" y="1358"/>
                    <a:pt x="382" y="1238"/>
                    <a:pt x="382" y="1072"/>
                  </a:cubicBezTo>
                  <a:cubicBezTo>
                    <a:pt x="382" y="929"/>
                    <a:pt x="501" y="798"/>
                    <a:pt x="655" y="798"/>
                  </a:cubicBezTo>
                  <a:lnTo>
                    <a:pt x="870" y="798"/>
                  </a:lnTo>
                  <a:cubicBezTo>
                    <a:pt x="989" y="798"/>
                    <a:pt x="1072" y="881"/>
                    <a:pt x="1072" y="1000"/>
                  </a:cubicBezTo>
                  <a:lnTo>
                    <a:pt x="1072" y="1131"/>
                  </a:lnTo>
                  <a:cubicBezTo>
                    <a:pt x="1072" y="1238"/>
                    <a:pt x="1167" y="1334"/>
                    <a:pt x="1275" y="1334"/>
                  </a:cubicBezTo>
                  <a:cubicBezTo>
                    <a:pt x="1370" y="1334"/>
                    <a:pt x="1465" y="1238"/>
                    <a:pt x="1465" y="1131"/>
                  </a:cubicBezTo>
                  <a:lnTo>
                    <a:pt x="1465" y="1000"/>
                  </a:lnTo>
                  <a:cubicBezTo>
                    <a:pt x="1465" y="691"/>
                    <a:pt x="1227" y="441"/>
                    <a:pt x="929" y="405"/>
                  </a:cubicBezTo>
                  <a:lnTo>
                    <a:pt x="929" y="203"/>
                  </a:lnTo>
                  <a:cubicBezTo>
                    <a:pt x="929" y="95"/>
                    <a:pt x="834" y="0"/>
                    <a:pt x="73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93" name="Google Shape;13293;p84"/>
            <p:cNvSpPr/>
            <p:nvPr/>
          </p:nvSpPr>
          <p:spPr>
            <a:xfrm>
              <a:off x="3247566" y="2507226"/>
              <a:ext cx="51565" cy="71681"/>
            </a:xfrm>
            <a:custGeom>
              <a:avLst/>
              <a:gdLst/>
              <a:ahLst/>
              <a:cxnLst/>
              <a:rect l="l" t="t" r="r" b="b"/>
              <a:pathLst>
                <a:path w="1620" h="2252" extrusionOk="0">
                  <a:moveTo>
                    <a:pt x="1429" y="1"/>
                  </a:moveTo>
                  <a:cubicBezTo>
                    <a:pt x="1322" y="1"/>
                    <a:pt x="1227" y="96"/>
                    <a:pt x="1227" y="203"/>
                  </a:cubicBezTo>
                  <a:lnTo>
                    <a:pt x="1227" y="1418"/>
                  </a:lnTo>
                  <a:lnTo>
                    <a:pt x="358" y="96"/>
                  </a:lnTo>
                  <a:cubicBezTo>
                    <a:pt x="323" y="44"/>
                    <a:pt x="256" y="11"/>
                    <a:pt x="195" y="11"/>
                  </a:cubicBezTo>
                  <a:cubicBezTo>
                    <a:pt x="172" y="11"/>
                    <a:pt x="151" y="15"/>
                    <a:pt x="132" y="25"/>
                  </a:cubicBezTo>
                  <a:cubicBezTo>
                    <a:pt x="60" y="49"/>
                    <a:pt x="1" y="120"/>
                    <a:pt x="1" y="203"/>
                  </a:cubicBezTo>
                  <a:lnTo>
                    <a:pt x="1" y="2061"/>
                  </a:lnTo>
                  <a:cubicBezTo>
                    <a:pt x="1" y="2168"/>
                    <a:pt x="84" y="2251"/>
                    <a:pt x="191" y="2251"/>
                  </a:cubicBezTo>
                  <a:cubicBezTo>
                    <a:pt x="298" y="2251"/>
                    <a:pt x="382" y="2168"/>
                    <a:pt x="382" y="2061"/>
                  </a:cubicBezTo>
                  <a:lnTo>
                    <a:pt x="382" y="834"/>
                  </a:lnTo>
                  <a:lnTo>
                    <a:pt x="1263" y="2168"/>
                  </a:lnTo>
                  <a:cubicBezTo>
                    <a:pt x="1289" y="2221"/>
                    <a:pt x="1356" y="2248"/>
                    <a:pt x="1428" y="2248"/>
                  </a:cubicBezTo>
                  <a:cubicBezTo>
                    <a:pt x="1452" y="2248"/>
                    <a:pt x="1477" y="2245"/>
                    <a:pt x="1501" y="2239"/>
                  </a:cubicBezTo>
                  <a:cubicBezTo>
                    <a:pt x="1572" y="2204"/>
                    <a:pt x="1620" y="2132"/>
                    <a:pt x="1620" y="2061"/>
                  </a:cubicBezTo>
                  <a:lnTo>
                    <a:pt x="1620" y="203"/>
                  </a:lnTo>
                  <a:cubicBezTo>
                    <a:pt x="1620" y="96"/>
                    <a:pt x="1525" y="1"/>
                    <a:pt x="142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94" name="Google Shape;13294;p84"/>
            <p:cNvSpPr/>
            <p:nvPr/>
          </p:nvSpPr>
          <p:spPr>
            <a:xfrm>
              <a:off x="3312754" y="2507990"/>
              <a:ext cx="45135" cy="71299"/>
            </a:xfrm>
            <a:custGeom>
              <a:avLst/>
              <a:gdLst/>
              <a:ahLst/>
              <a:cxnLst/>
              <a:rect l="l" t="t" r="r" b="b"/>
              <a:pathLst>
                <a:path w="1418" h="2240" extrusionOk="0">
                  <a:moveTo>
                    <a:pt x="191" y="1"/>
                  </a:moveTo>
                  <a:cubicBezTo>
                    <a:pt x="96" y="1"/>
                    <a:pt x="0" y="84"/>
                    <a:pt x="0" y="191"/>
                  </a:cubicBezTo>
                  <a:lnTo>
                    <a:pt x="0" y="2049"/>
                  </a:lnTo>
                  <a:cubicBezTo>
                    <a:pt x="0" y="2156"/>
                    <a:pt x="96" y="2239"/>
                    <a:pt x="191" y="2239"/>
                  </a:cubicBezTo>
                  <a:lnTo>
                    <a:pt x="1227" y="2239"/>
                  </a:lnTo>
                  <a:cubicBezTo>
                    <a:pt x="1322" y="2239"/>
                    <a:pt x="1417" y="2156"/>
                    <a:pt x="1417" y="2049"/>
                  </a:cubicBezTo>
                  <a:cubicBezTo>
                    <a:pt x="1417" y="1930"/>
                    <a:pt x="1346" y="1846"/>
                    <a:pt x="1227" y="1846"/>
                  </a:cubicBezTo>
                  <a:lnTo>
                    <a:pt x="393" y="1846"/>
                  </a:lnTo>
                  <a:lnTo>
                    <a:pt x="393" y="1203"/>
                  </a:lnTo>
                  <a:lnTo>
                    <a:pt x="1024" y="1203"/>
                  </a:lnTo>
                  <a:cubicBezTo>
                    <a:pt x="1132" y="1203"/>
                    <a:pt x="1227" y="1108"/>
                    <a:pt x="1227" y="1013"/>
                  </a:cubicBezTo>
                  <a:cubicBezTo>
                    <a:pt x="1227" y="906"/>
                    <a:pt x="1132" y="810"/>
                    <a:pt x="1024" y="810"/>
                  </a:cubicBezTo>
                  <a:lnTo>
                    <a:pt x="393" y="810"/>
                  </a:lnTo>
                  <a:lnTo>
                    <a:pt x="393" y="382"/>
                  </a:lnTo>
                  <a:lnTo>
                    <a:pt x="1227" y="382"/>
                  </a:lnTo>
                  <a:cubicBezTo>
                    <a:pt x="1322" y="382"/>
                    <a:pt x="1417" y="298"/>
                    <a:pt x="1417" y="191"/>
                  </a:cubicBezTo>
                  <a:cubicBezTo>
                    <a:pt x="1417" y="84"/>
                    <a:pt x="1322" y="1"/>
                    <a:pt x="122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95" name="Google Shape;13295;p84"/>
            <p:cNvSpPr/>
            <p:nvPr/>
          </p:nvSpPr>
          <p:spPr>
            <a:xfrm>
              <a:off x="3372626" y="2507194"/>
              <a:ext cx="65602" cy="71395"/>
            </a:xfrm>
            <a:custGeom>
              <a:avLst/>
              <a:gdLst/>
              <a:ahLst/>
              <a:cxnLst/>
              <a:rect l="l" t="t" r="r" b="b"/>
              <a:pathLst>
                <a:path w="2061" h="2243" extrusionOk="0">
                  <a:moveTo>
                    <a:pt x="200" y="1"/>
                  </a:moveTo>
                  <a:cubicBezTo>
                    <a:pt x="193" y="1"/>
                    <a:pt x="186" y="1"/>
                    <a:pt x="179" y="2"/>
                  </a:cubicBezTo>
                  <a:cubicBezTo>
                    <a:pt x="72" y="26"/>
                    <a:pt x="1" y="109"/>
                    <a:pt x="13" y="216"/>
                  </a:cubicBezTo>
                  <a:lnTo>
                    <a:pt x="215" y="2074"/>
                  </a:lnTo>
                  <a:cubicBezTo>
                    <a:pt x="239" y="2169"/>
                    <a:pt x="298" y="2228"/>
                    <a:pt x="382" y="2240"/>
                  </a:cubicBezTo>
                  <a:cubicBezTo>
                    <a:pt x="391" y="2242"/>
                    <a:pt x="401" y="2242"/>
                    <a:pt x="410" y="2242"/>
                  </a:cubicBezTo>
                  <a:cubicBezTo>
                    <a:pt x="493" y="2242"/>
                    <a:pt x="564" y="2196"/>
                    <a:pt x="596" y="2121"/>
                  </a:cubicBezTo>
                  <a:lnTo>
                    <a:pt x="1036" y="1097"/>
                  </a:lnTo>
                  <a:lnTo>
                    <a:pt x="1489" y="2121"/>
                  </a:lnTo>
                  <a:cubicBezTo>
                    <a:pt x="1510" y="2196"/>
                    <a:pt x="1589" y="2242"/>
                    <a:pt x="1665" y="2242"/>
                  </a:cubicBezTo>
                  <a:cubicBezTo>
                    <a:pt x="1674" y="2242"/>
                    <a:pt x="1683" y="2242"/>
                    <a:pt x="1691" y="2240"/>
                  </a:cubicBezTo>
                  <a:cubicBezTo>
                    <a:pt x="1787" y="2228"/>
                    <a:pt x="1846" y="2145"/>
                    <a:pt x="1858" y="2074"/>
                  </a:cubicBezTo>
                  <a:lnTo>
                    <a:pt x="2060" y="216"/>
                  </a:lnTo>
                  <a:cubicBezTo>
                    <a:pt x="2037" y="109"/>
                    <a:pt x="1965" y="26"/>
                    <a:pt x="1846" y="2"/>
                  </a:cubicBezTo>
                  <a:cubicBezTo>
                    <a:pt x="1838" y="1"/>
                    <a:pt x="1830" y="1"/>
                    <a:pt x="1823" y="1"/>
                  </a:cubicBezTo>
                  <a:cubicBezTo>
                    <a:pt x="1724" y="1"/>
                    <a:pt x="1632" y="69"/>
                    <a:pt x="1632" y="169"/>
                  </a:cubicBezTo>
                  <a:lnTo>
                    <a:pt x="1513" y="1300"/>
                  </a:lnTo>
                  <a:lnTo>
                    <a:pt x="1191" y="526"/>
                  </a:lnTo>
                  <a:cubicBezTo>
                    <a:pt x="1161" y="454"/>
                    <a:pt x="1087" y="419"/>
                    <a:pt x="1013" y="419"/>
                  </a:cubicBezTo>
                  <a:cubicBezTo>
                    <a:pt x="938" y="419"/>
                    <a:pt x="864" y="454"/>
                    <a:pt x="834" y="526"/>
                  </a:cubicBezTo>
                  <a:lnTo>
                    <a:pt x="501" y="1300"/>
                  </a:lnTo>
                  <a:lnTo>
                    <a:pt x="382" y="169"/>
                  </a:lnTo>
                  <a:cubicBezTo>
                    <a:pt x="371" y="69"/>
                    <a:pt x="288" y="1"/>
                    <a:pt x="20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96" name="Google Shape;13296;p84"/>
            <p:cNvSpPr/>
            <p:nvPr/>
          </p:nvSpPr>
          <p:spPr>
            <a:xfrm>
              <a:off x="3247566" y="2632286"/>
              <a:ext cx="97432" cy="12541"/>
            </a:xfrm>
            <a:custGeom>
              <a:avLst/>
              <a:gdLst/>
              <a:ahLst/>
              <a:cxnLst/>
              <a:rect l="l" t="t" r="r" b="b"/>
              <a:pathLst>
                <a:path w="3061" h="394" extrusionOk="0">
                  <a:moveTo>
                    <a:pt x="191" y="1"/>
                  </a:moveTo>
                  <a:cubicBezTo>
                    <a:pt x="84" y="1"/>
                    <a:pt x="1" y="96"/>
                    <a:pt x="1" y="203"/>
                  </a:cubicBezTo>
                  <a:cubicBezTo>
                    <a:pt x="1" y="299"/>
                    <a:pt x="84" y="394"/>
                    <a:pt x="191" y="394"/>
                  </a:cubicBezTo>
                  <a:lnTo>
                    <a:pt x="2870" y="394"/>
                  </a:lnTo>
                  <a:cubicBezTo>
                    <a:pt x="2977" y="394"/>
                    <a:pt x="3060" y="299"/>
                    <a:pt x="3060" y="203"/>
                  </a:cubicBezTo>
                  <a:cubicBezTo>
                    <a:pt x="3060" y="84"/>
                    <a:pt x="2977" y="1"/>
                    <a:pt x="287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97" name="Google Shape;13297;p84"/>
            <p:cNvSpPr/>
            <p:nvPr/>
          </p:nvSpPr>
          <p:spPr>
            <a:xfrm>
              <a:off x="3371862" y="2632286"/>
              <a:ext cx="124360" cy="12541"/>
            </a:xfrm>
            <a:custGeom>
              <a:avLst/>
              <a:gdLst/>
              <a:ahLst/>
              <a:cxnLst/>
              <a:rect l="l" t="t" r="r" b="b"/>
              <a:pathLst>
                <a:path w="3907" h="394" extrusionOk="0">
                  <a:moveTo>
                    <a:pt x="203" y="1"/>
                  </a:moveTo>
                  <a:cubicBezTo>
                    <a:pt x="96" y="1"/>
                    <a:pt x="1" y="96"/>
                    <a:pt x="1" y="203"/>
                  </a:cubicBezTo>
                  <a:cubicBezTo>
                    <a:pt x="1" y="299"/>
                    <a:pt x="96" y="394"/>
                    <a:pt x="203" y="394"/>
                  </a:cubicBezTo>
                  <a:lnTo>
                    <a:pt x="3716" y="394"/>
                  </a:lnTo>
                  <a:cubicBezTo>
                    <a:pt x="3811" y="394"/>
                    <a:pt x="3906" y="299"/>
                    <a:pt x="3906" y="203"/>
                  </a:cubicBezTo>
                  <a:cubicBezTo>
                    <a:pt x="3906" y="84"/>
                    <a:pt x="3811" y="1"/>
                    <a:pt x="371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98" name="Google Shape;13298;p84"/>
            <p:cNvSpPr/>
            <p:nvPr/>
          </p:nvSpPr>
          <p:spPr>
            <a:xfrm>
              <a:off x="3247566" y="2665262"/>
              <a:ext cx="51565" cy="12159"/>
            </a:xfrm>
            <a:custGeom>
              <a:avLst/>
              <a:gdLst/>
              <a:ahLst/>
              <a:cxnLst/>
              <a:rect l="l" t="t" r="r" b="b"/>
              <a:pathLst>
                <a:path w="1620" h="382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8"/>
                    <a:pt x="84" y="382"/>
                    <a:pt x="191" y="382"/>
                  </a:cubicBezTo>
                  <a:lnTo>
                    <a:pt x="1429" y="382"/>
                  </a:lnTo>
                  <a:cubicBezTo>
                    <a:pt x="1525" y="382"/>
                    <a:pt x="1620" y="298"/>
                    <a:pt x="1620" y="191"/>
                  </a:cubicBezTo>
                  <a:cubicBezTo>
                    <a:pt x="1620" y="84"/>
                    <a:pt x="1525" y="1"/>
                    <a:pt x="142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99" name="Google Shape;13299;p84"/>
            <p:cNvSpPr/>
            <p:nvPr/>
          </p:nvSpPr>
          <p:spPr>
            <a:xfrm>
              <a:off x="3247566" y="2697856"/>
              <a:ext cx="97432" cy="12159"/>
            </a:xfrm>
            <a:custGeom>
              <a:avLst/>
              <a:gdLst/>
              <a:ahLst/>
              <a:cxnLst/>
              <a:rect l="l" t="t" r="r" b="b"/>
              <a:pathLst>
                <a:path w="3061" h="382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8"/>
                    <a:pt x="84" y="382"/>
                    <a:pt x="191" y="382"/>
                  </a:cubicBezTo>
                  <a:lnTo>
                    <a:pt x="2870" y="382"/>
                  </a:lnTo>
                  <a:cubicBezTo>
                    <a:pt x="2977" y="382"/>
                    <a:pt x="3060" y="298"/>
                    <a:pt x="3060" y="191"/>
                  </a:cubicBezTo>
                  <a:cubicBezTo>
                    <a:pt x="3060" y="84"/>
                    <a:pt x="2977" y="1"/>
                    <a:pt x="287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00" name="Google Shape;13300;p84"/>
            <p:cNvSpPr/>
            <p:nvPr/>
          </p:nvSpPr>
          <p:spPr>
            <a:xfrm>
              <a:off x="3312754" y="2665262"/>
              <a:ext cx="32244" cy="12159"/>
            </a:xfrm>
            <a:custGeom>
              <a:avLst/>
              <a:gdLst/>
              <a:ahLst/>
              <a:cxnLst/>
              <a:rect l="l" t="t" r="r" b="b"/>
              <a:pathLst>
                <a:path w="1013" h="382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cubicBezTo>
                    <a:pt x="0" y="298"/>
                    <a:pt x="96" y="382"/>
                    <a:pt x="191" y="382"/>
                  </a:cubicBezTo>
                  <a:lnTo>
                    <a:pt x="822" y="382"/>
                  </a:lnTo>
                  <a:cubicBezTo>
                    <a:pt x="929" y="382"/>
                    <a:pt x="1012" y="298"/>
                    <a:pt x="1012" y="191"/>
                  </a:cubicBezTo>
                  <a:cubicBezTo>
                    <a:pt x="1012" y="84"/>
                    <a:pt x="929" y="1"/>
                    <a:pt x="82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01" name="Google Shape;13301;p84"/>
            <p:cNvSpPr/>
            <p:nvPr/>
          </p:nvSpPr>
          <p:spPr>
            <a:xfrm>
              <a:off x="3371862" y="2665262"/>
              <a:ext cx="58408" cy="12159"/>
            </a:xfrm>
            <a:custGeom>
              <a:avLst/>
              <a:gdLst/>
              <a:ahLst/>
              <a:cxnLst/>
              <a:rect l="l" t="t" r="r" b="b"/>
              <a:pathLst>
                <a:path w="1835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98"/>
                    <a:pt x="96" y="382"/>
                    <a:pt x="203" y="382"/>
                  </a:cubicBezTo>
                  <a:lnTo>
                    <a:pt x="1644" y="382"/>
                  </a:lnTo>
                  <a:cubicBezTo>
                    <a:pt x="1751" y="382"/>
                    <a:pt x="1834" y="298"/>
                    <a:pt x="1834" y="191"/>
                  </a:cubicBezTo>
                  <a:cubicBezTo>
                    <a:pt x="1834" y="84"/>
                    <a:pt x="1751" y="1"/>
                    <a:pt x="16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02" name="Google Shape;13302;p84"/>
            <p:cNvSpPr/>
            <p:nvPr/>
          </p:nvSpPr>
          <p:spPr>
            <a:xfrm>
              <a:off x="3444625" y="2665262"/>
              <a:ext cx="51596" cy="12159"/>
            </a:xfrm>
            <a:custGeom>
              <a:avLst/>
              <a:gdLst/>
              <a:ahLst/>
              <a:cxnLst/>
              <a:rect l="l" t="t" r="r" b="b"/>
              <a:pathLst>
                <a:path w="1621" h="382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8"/>
                    <a:pt x="84" y="382"/>
                    <a:pt x="191" y="382"/>
                  </a:cubicBezTo>
                  <a:lnTo>
                    <a:pt x="1430" y="382"/>
                  </a:lnTo>
                  <a:cubicBezTo>
                    <a:pt x="1525" y="382"/>
                    <a:pt x="1620" y="298"/>
                    <a:pt x="1620" y="191"/>
                  </a:cubicBezTo>
                  <a:cubicBezTo>
                    <a:pt x="1620" y="84"/>
                    <a:pt x="1525" y="1"/>
                    <a:pt x="14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03" name="Google Shape;13303;p84"/>
            <p:cNvSpPr/>
            <p:nvPr/>
          </p:nvSpPr>
          <p:spPr>
            <a:xfrm>
              <a:off x="3371862" y="2697856"/>
              <a:ext cx="84922" cy="12159"/>
            </a:xfrm>
            <a:custGeom>
              <a:avLst/>
              <a:gdLst/>
              <a:ahLst/>
              <a:cxnLst/>
              <a:rect l="l" t="t" r="r" b="b"/>
              <a:pathLst>
                <a:path w="2668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98"/>
                    <a:pt x="96" y="382"/>
                    <a:pt x="203" y="382"/>
                  </a:cubicBezTo>
                  <a:lnTo>
                    <a:pt x="2477" y="382"/>
                  </a:lnTo>
                  <a:cubicBezTo>
                    <a:pt x="2584" y="382"/>
                    <a:pt x="2668" y="298"/>
                    <a:pt x="2668" y="191"/>
                  </a:cubicBezTo>
                  <a:cubicBezTo>
                    <a:pt x="2668" y="84"/>
                    <a:pt x="2584" y="1"/>
                    <a:pt x="2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04" name="Google Shape;13304;p84"/>
            <p:cNvSpPr/>
            <p:nvPr/>
          </p:nvSpPr>
          <p:spPr>
            <a:xfrm>
              <a:off x="3470408" y="2697856"/>
              <a:ext cx="25814" cy="12159"/>
            </a:xfrm>
            <a:custGeom>
              <a:avLst/>
              <a:gdLst/>
              <a:ahLst/>
              <a:cxnLst/>
              <a:rect l="l" t="t" r="r" b="b"/>
              <a:pathLst>
                <a:path w="811" h="382" extrusionOk="0">
                  <a:moveTo>
                    <a:pt x="203" y="1"/>
                  </a:moveTo>
                  <a:cubicBezTo>
                    <a:pt x="96" y="1"/>
                    <a:pt x="0" y="84"/>
                    <a:pt x="0" y="191"/>
                  </a:cubicBezTo>
                  <a:cubicBezTo>
                    <a:pt x="0" y="298"/>
                    <a:pt x="96" y="382"/>
                    <a:pt x="203" y="382"/>
                  </a:cubicBezTo>
                  <a:lnTo>
                    <a:pt x="620" y="382"/>
                  </a:lnTo>
                  <a:cubicBezTo>
                    <a:pt x="715" y="382"/>
                    <a:pt x="810" y="298"/>
                    <a:pt x="810" y="191"/>
                  </a:cubicBezTo>
                  <a:cubicBezTo>
                    <a:pt x="810" y="84"/>
                    <a:pt x="715" y="1"/>
                    <a:pt x="6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305" name="Google Shape;13305;p84"/>
          <p:cNvGrpSpPr/>
          <p:nvPr/>
        </p:nvGrpSpPr>
        <p:grpSpPr>
          <a:xfrm>
            <a:off x="8132500" y="3274767"/>
            <a:ext cx="450245" cy="418925"/>
            <a:chOff x="6099375" y="2456075"/>
            <a:chExt cx="337684" cy="314194"/>
          </a:xfrm>
          <a:solidFill>
            <a:srgbClr val="D2DE00"/>
          </a:solidFill>
        </p:grpSpPr>
        <p:sp>
          <p:nvSpPr>
            <p:cNvPr id="13306" name="Google Shape;13306;p84"/>
            <p:cNvSpPr/>
            <p:nvPr/>
          </p:nvSpPr>
          <p:spPr>
            <a:xfrm>
              <a:off x="6099375" y="2456075"/>
              <a:ext cx="337684" cy="314194"/>
            </a:xfrm>
            <a:custGeom>
              <a:avLst/>
              <a:gdLst/>
              <a:ahLst/>
              <a:cxnLst/>
              <a:rect l="l" t="t" r="r" b="b"/>
              <a:pathLst>
                <a:path w="10609" h="9871" extrusionOk="0">
                  <a:moveTo>
                    <a:pt x="322" y="5025"/>
                  </a:moveTo>
                  <a:cubicBezTo>
                    <a:pt x="536" y="5227"/>
                    <a:pt x="857" y="5418"/>
                    <a:pt x="1274" y="5585"/>
                  </a:cubicBezTo>
                  <a:cubicBezTo>
                    <a:pt x="2048" y="5882"/>
                    <a:pt x="3060" y="6049"/>
                    <a:pt x="4143" y="6049"/>
                  </a:cubicBezTo>
                  <a:lnTo>
                    <a:pt x="4417" y="6049"/>
                  </a:lnTo>
                  <a:cubicBezTo>
                    <a:pt x="4429" y="6061"/>
                    <a:pt x="4465" y="6073"/>
                    <a:pt x="4477" y="6097"/>
                  </a:cubicBezTo>
                  <a:lnTo>
                    <a:pt x="4905" y="6347"/>
                  </a:lnTo>
                  <a:cubicBezTo>
                    <a:pt x="4894" y="6466"/>
                    <a:pt x="4882" y="6585"/>
                    <a:pt x="4882" y="6692"/>
                  </a:cubicBezTo>
                  <a:cubicBezTo>
                    <a:pt x="4882" y="6811"/>
                    <a:pt x="4894" y="6930"/>
                    <a:pt x="4905" y="7025"/>
                  </a:cubicBezTo>
                  <a:lnTo>
                    <a:pt x="4477" y="7287"/>
                  </a:lnTo>
                  <a:cubicBezTo>
                    <a:pt x="4405" y="7323"/>
                    <a:pt x="4358" y="7382"/>
                    <a:pt x="4346" y="7466"/>
                  </a:cubicBezTo>
                  <a:cubicBezTo>
                    <a:pt x="4322" y="7537"/>
                    <a:pt x="4322" y="7609"/>
                    <a:pt x="4370" y="7680"/>
                  </a:cubicBezTo>
                  <a:lnTo>
                    <a:pt x="4608" y="8085"/>
                  </a:lnTo>
                  <a:cubicBezTo>
                    <a:pt x="4564" y="8081"/>
                    <a:pt x="4517" y="8080"/>
                    <a:pt x="4467" y="8080"/>
                  </a:cubicBezTo>
                  <a:cubicBezTo>
                    <a:pt x="4368" y="8080"/>
                    <a:pt x="4263" y="8085"/>
                    <a:pt x="4167" y="8085"/>
                  </a:cubicBezTo>
                  <a:cubicBezTo>
                    <a:pt x="3120" y="8085"/>
                    <a:pt x="2143" y="7942"/>
                    <a:pt x="1393" y="7656"/>
                  </a:cubicBezTo>
                  <a:cubicBezTo>
                    <a:pt x="714" y="7406"/>
                    <a:pt x="322" y="7061"/>
                    <a:pt x="322" y="6728"/>
                  </a:cubicBezTo>
                  <a:lnTo>
                    <a:pt x="322" y="5025"/>
                  </a:lnTo>
                  <a:close/>
                  <a:moveTo>
                    <a:pt x="4132" y="1"/>
                  </a:moveTo>
                  <a:cubicBezTo>
                    <a:pt x="3048" y="1"/>
                    <a:pt x="2036" y="167"/>
                    <a:pt x="1262" y="465"/>
                  </a:cubicBezTo>
                  <a:cubicBezTo>
                    <a:pt x="441" y="774"/>
                    <a:pt x="0" y="1215"/>
                    <a:pt x="0" y="1691"/>
                  </a:cubicBezTo>
                  <a:lnTo>
                    <a:pt x="0" y="6751"/>
                  </a:lnTo>
                  <a:cubicBezTo>
                    <a:pt x="0" y="7228"/>
                    <a:pt x="441" y="7656"/>
                    <a:pt x="1262" y="7966"/>
                  </a:cubicBezTo>
                  <a:cubicBezTo>
                    <a:pt x="2036" y="8264"/>
                    <a:pt x="3048" y="8430"/>
                    <a:pt x="4132" y="8430"/>
                  </a:cubicBezTo>
                  <a:cubicBezTo>
                    <a:pt x="4346" y="8430"/>
                    <a:pt x="4548" y="8430"/>
                    <a:pt x="4763" y="8418"/>
                  </a:cubicBezTo>
                  <a:lnTo>
                    <a:pt x="5025" y="8871"/>
                  </a:lnTo>
                  <a:cubicBezTo>
                    <a:pt x="5072" y="8954"/>
                    <a:pt x="5132" y="8990"/>
                    <a:pt x="5203" y="9014"/>
                  </a:cubicBezTo>
                  <a:cubicBezTo>
                    <a:pt x="5227" y="9018"/>
                    <a:pt x="5252" y="9020"/>
                    <a:pt x="5278" y="9020"/>
                  </a:cubicBezTo>
                  <a:cubicBezTo>
                    <a:pt x="5329" y="9020"/>
                    <a:pt x="5382" y="9010"/>
                    <a:pt x="5429" y="8978"/>
                  </a:cubicBezTo>
                  <a:lnTo>
                    <a:pt x="5858" y="8728"/>
                  </a:lnTo>
                  <a:cubicBezTo>
                    <a:pt x="6037" y="8871"/>
                    <a:pt x="6251" y="8990"/>
                    <a:pt x="6465" y="9085"/>
                  </a:cubicBezTo>
                  <a:lnTo>
                    <a:pt x="6465" y="9573"/>
                  </a:lnTo>
                  <a:cubicBezTo>
                    <a:pt x="6465" y="9740"/>
                    <a:pt x="6608" y="9871"/>
                    <a:pt x="6763" y="9871"/>
                  </a:cubicBezTo>
                  <a:lnTo>
                    <a:pt x="8108" y="9871"/>
                  </a:lnTo>
                  <a:cubicBezTo>
                    <a:pt x="8275" y="9871"/>
                    <a:pt x="8406" y="9740"/>
                    <a:pt x="8406" y="9573"/>
                  </a:cubicBezTo>
                  <a:lnTo>
                    <a:pt x="8406" y="9085"/>
                  </a:lnTo>
                  <a:cubicBezTo>
                    <a:pt x="8632" y="8990"/>
                    <a:pt x="8823" y="8871"/>
                    <a:pt x="9013" y="8728"/>
                  </a:cubicBezTo>
                  <a:lnTo>
                    <a:pt x="9442" y="8978"/>
                  </a:lnTo>
                  <a:cubicBezTo>
                    <a:pt x="9497" y="9010"/>
                    <a:pt x="9548" y="9020"/>
                    <a:pt x="9596" y="9020"/>
                  </a:cubicBezTo>
                  <a:cubicBezTo>
                    <a:pt x="9620" y="9020"/>
                    <a:pt x="9644" y="9018"/>
                    <a:pt x="9668" y="9014"/>
                  </a:cubicBezTo>
                  <a:cubicBezTo>
                    <a:pt x="9739" y="8990"/>
                    <a:pt x="9799" y="8930"/>
                    <a:pt x="9847" y="8871"/>
                  </a:cubicBezTo>
                  <a:lnTo>
                    <a:pt x="10513" y="7716"/>
                  </a:lnTo>
                  <a:cubicBezTo>
                    <a:pt x="10561" y="7597"/>
                    <a:pt x="10561" y="7525"/>
                    <a:pt x="10549" y="7442"/>
                  </a:cubicBezTo>
                  <a:cubicBezTo>
                    <a:pt x="10537" y="7371"/>
                    <a:pt x="10478" y="7311"/>
                    <a:pt x="10406" y="7263"/>
                  </a:cubicBezTo>
                  <a:lnTo>
                    <a:pt x="9978" y="7013"/>
                  </a:lnTo>
                  <a:cubicBezTo>
                    <a:pt x="9989" y="6894"/>
                    <a:pt x="10013" y="6775"/>
                    <a:pt x="10013" y="6668"/>
                  </a:cubicBezTo>
                  <a:cubicBezTo>
                    <a:pt x="10013" y="6549"/>
                    <a:pt x="10001" y="6430"/>
                    <a:pt x="9978" y="6335"/>
                  </a:cubicBezTo>
                  <a:lnTo>
                    <a:pt x="10406" y="6073"/>
                  </a:lnTo>
                  <a:cubicBezTo>
                    <a:pt x="10549" y="6001"/>
                    <a:pt x="10609" y="5823"/>
                    <a:pt x="10513" y="5680"/>
                  </a:cubicBezTo>
                  <a:lnTo>
                    <a:pt x="10311" y="5323"/>
                  </a:lnTo>
                  <a:cubicBezTo>
                    <a:pt x="10280" y="5268"/>
                    <a:pt x="10228" y="5239"/>
                    <a:pt x="10176" y="5239"/>
                  </a:cubicBezTo>
                  <a:cubicBezTo>
                    <a:pt x="10148" y="5239"/>
                    <a:pt x="10121" y="5247"/>
                    <a:pt x="10097" y="5263"/>
                  </a:cubicBezTo>
                  <a:cubicBezTo>
                    <a:pt x="10025" y="5299"/>
                    <a:pt x="9989" y="5394"/>
                    <a:pt x="10037" y="5466"/>
                  </a:cubicBezTo>
                  <a:lnTo>
                    <a:pt x="10228" y="5811"/>
                  </a:lnTo>
                  <a:lnTo>
                    <a:pt x="9727" y="6108"/>
                  </a:lnTo>
                  <a:cubicBezTo>
                    <a:pt x="9668" y="6132"/>
                    <a:pt x="9632" y="6216"/>
                    <a:pt x="9656" y="6275"/>
                  </a:cubicBezTo>
                  <a:cubicBezTo>
                    <a:pt x="9680" y="6406"/>
                    <a:pt x="9680" y="6537"/>
                    <a:pt x="9680" y="6668"/>
                  </a:cubicBezTo>
                  <a:cubicBezTo>
                    <a:pt x="9680" y="6811"/>
                    <a:pt x="9668" y="6942"/>
                    <a:pt x="9656" y="7073"/>
                  </a:cubicBezTo>
                  <a:cubicBezTo>
                    <a:pt x="9632" y="7132"/>
                    <a:pt x="9668" y="7204"/>
                    <a:pt x="9727" y="7240"/>
                  </a:cubicBezTo>
                  <a:lnTo>
                    <a:pt x="10228" y="7537"/>
                  </a:lnTo>
                  <a:lnTo>
                    <a:pt x="9573" y="8668"/>
                  </a:lnTo>
                  <a:lnTo>
                    <a:pt x="9073" y="8371"/>
                  </a:lnTo>
                  <a:cubicBezTo>
                    <a:pt x="9045" y="8354"/>
                    <a:pt x="9015" y="8345"/>
                    <a:pt x="8986" y="8345"/>
                  </a:cubicBezTo>
                  <a:cubicBezTo>
                    <a:pt x="8952" y="8345"/>
                    <a:pt x="8920" y="8357"/>
                    <a:pt x="8894" y="8383"/>
                  </a:cubicBezTo>
                  <a:cubicBezTo>
                    <a:pt x="8680" y="8561"/>
                    <a:pt x="8442" y="8692"/>
                    <a:pt x="8192" y="8787"/>
                  </a:cubicBezTo>
                  <a:cubicBezTo>
                    <a:pt x="8132" y="8799"/>
                    <a:pt x="8084" y="8859"/>
                    <a:pt x="8084" y="8930"/>
                  </a:cubicBezTo>
                  <a:lnTo>
                    <a:pt x="8084" y="9514"/>
                  </a:lnTo>
                  <a:lnTo>
                    <a:pt x="6775" y="9514"/>
                  </a:lnTo>
                  <a:lnTo>
                    <a:pt x="6775" y="8930"/>
                  </a:lnTo>
                  <a:cubicBezTo>
                    <a:pt x="6775" y="8871"/>
                    <a:pt x="6739" y="8811"/>
                    <a:pt x="6679" y="8787"/>
                  </a:cubicBezTo>
                  <a:cubicBezTo>
                    <a:pt x="6418" y="8692"/>
                    <a:pt x="6179" y="8561"/>
                    <a:pt x="5977" y="8383"/>
                  </a:cubicBezTo>
                  <a:cubicBezTo>
                    <a:pt x="5951" y="8357"/>
                    <a:pt x="5919" y="8345"/>
                    <a:pt x="5885" y="8345"/>
                  </a:cubicBezTo>
                  <a:cubicBezTo>
                    <a:pt x="5856" y="8345"/>
                    <a:pt x="5826" y="8354"/>
                    <a:pt x="5798" y="8371"/>
                  </a:cubicBezTo>
                  <a:lnTo>
                    <a:pt x="5286" y="8668"/>
                  </a:lnTo>
                  <a:lnTo>
                    <a:pt x="4632" y="7537"/>
                  </a:lnTo>
                  <a:lnTo>
                    <a:pt x="5144" y="7240"/>
                  </a:lnTo>
                  <a:cubicBezTo>
                    <a:pt x="5203" y="7204"/>
                    <a:pt x="5227" y="7132"/>
                    <a:pt x="5215" y="7073"/>
                  </a:cubicBezTo>
                  <a:cubicBezTo>
                    <a:pt x="5191" y="6942"/>
                    <a:pt x="5191" y="6811"/>
                    <a:pt x="5191" y="6668"/>
                  </a:cubicBezTo>
                  <a:cubicBezTo>
                    <a:pt x="5191" y="6537"/>
                    <a:pt x="5203" y="6406"/>
                    <a:pt x="5215" y="6275"/>
                  </a:cubicBezTo>
                  <a:cubicBezTo>
                    <a:pt x="5227" y="6216"/>
                    <a:pt x="5203" y="6132"/>
                    <a:pt x="5144" y="6108"/>
                  </a:cubicBezTo>
                  <a:lnTo>
                    <a:pt x="4632" y="5811"/>
                  </a:lnTo>
                  <a:lnTo>
                    <a:pt x="5286" y="4680"/>
                  </a:lnTo>
                  <a:lnTo>
                    <a:pt x="5798" y="4977"/>
                  </a:lnTo>
                  <a:cubicBezTo>
                    <a:pt x="5825" y="4988"/>
                    <a:pt x="5854" y="4994"/>
                    <a:pt x="5883" y="4994"/>
                  </a:cubicBezTo>
                  <a:cubicBezTo>
                    <a:pt x="5917" y="4994"/>
                    <a:pt x="5951" y="4985"/>
                    <a:pt x="5977" y="4965"/>
                  </a:cubicBezTo>
                  <a:cubicBezTo>
                    <a:pt x="6179" y="4787"/>
                    <a:pt x="6418" y="4644"/>
                    <a:pt x="6679" y="4561"/>
                  </a:cubicBezTo>
                  <a:cubicBezTo>
                    <a:pt x="6739" y="4549"/>
                    <a:pt x="6775" y="4489"/>
                    <a:pt x="6775" y="4406"/>
                  </a:cubicBezTo>
                  <a:lnTo>
                    <a:pt x="6775" y="3834"/>
                  </a:lnTo>
                  <a:lnTo>
                    <a:pt x="8084" y="3834"/>
                  </a:lnTo>
                  <a:lnTo>
                    <a:pt x="8084" y="4406"/>
                  </a:lnTo>
                  <a:cubicBezTo>
                    <a:pt x="8084" y="4465"/>
                    <a:pt x="8132" y="4525"/>
                    <a:pt x="8192" y="4561"/>
                  </a:cubicBezTo>
                  <a:cubicBezTo>
                    <a:pt x="8442" y="4644"/>
                    <a:pt x="8680" y="4787"/>
                    <a:pt x="8894" y="4965"/>
                  </a:cubicBezTo>
                  <a:cubicBezTo>
                    <a:pt x="8920" y="4985"/>
                    <a:pt x="8954" y="4994"/>
                    <a:pt x="8988" y="4994"/>
                  </a:cubicBezTo>
                  <a:cubicBezTo>
                    <a:pt x="9017" y="4994"/>
                    <a:pt x="9046" y="4988"/>
                    <a:pt x="9073" y="4977"/>
                  </a:cubicBezTo>
                  <a:lnTo>
                    <a:pt x="9573" y="4680"/>
                  </a:lnTo>
                  <a:lnTo>
                    <a:pt x="9716" y="4906"/>
                  </a:lnTo>
                  <a:cubicBezTo>
                    <a:pt x="9740" y="4955"/>
                    <a:pt x="9793" y="4982"/>
                    <a:pt x="9847" y="4982"/>
                  </a:cubicBezTo>
                  <a:cubicBezTo>
                    <a:pt x="9871" y="4982"/>
                    <a:pt x="9896" y="4977"/>
                    <a:pt x="9918" y="4965"/>
                  </a:cubicBezTo>
                  <a:cubicBezTo>
                    <a:pt x="9989" y="4918"/>
                    <a:pt x="10025" y="4823"/>
                    <a:pt x="9978" y="4751"/>
                  </a:cubicBezTo>
                  <a:lnTo>
                    <a:pt x="9847" y="4513"/>
                  </a:lnTo>
                  <a:cubicBezTo>
                    <a:pt x="9798" y="4424"/>
                    <a:pt x="9699" y="4367"/>
                    <a:pt x="9592" y="4367"/>
                  </a:cubicBezTo>
                  <a:cubicBezTo>
                    <a:pt x="9542" y="4367"/>
                    <a:pt x="9491" y="4379"/>
                    <a:pt x="9442" y="4406"/>
                  </a:cubicBezTo>
                  <a:lnTo>
                    <a:pt x="9013" y="4668"/>
                  </a:lnTo>
                  <a:cubicBezTo>
                    <a:pt x="8835" y="4513"/>
                    <a:pt x="8620" y="4394"/>
                    <a:pt x="8406" y="4311"/>
                  </a:cubicBezTo>
                  <a:lnTo>
                    <a:pt x="8406" y="3811"/>
                  </a:lnTo>
                  <a:cubicBezTo>
                    <a:pt x="8406" y="3727"/>
                    <a:pt x="8358" y="3632"/>
                    <a:pt x="8299" y="3596"/>
                  </a:cubicBezTo>
                  <a:lnTo>
                    <a:pt x="8299" y="1656"/>
                  </a:lnTo>
                  <a:cubicBezTo>
                    <a:pt x="8299" y="1060"/>
                    <a:pt x="7596" y="536"/>
                    <a:pt x="6394" y="239"/>
                  </a:cubicBezTo>
                  <a:cubicBezTo>
                    <a:pt x="6384" y="237"/>
                    <a:pt x="6375" y="237"/>
                    <a:pt x="6365" y="237"/>
                  </a:cubicBezTo>
                  <a:cubicBezTo>
                    <a:pt x="6284" y="237"/>
                    <a:pt x="6225" y="283"/>
                    <a:pt x="6203" y="358"/>
                  </a:cubicBezTo>
                  <a:cubicBezTo>
                    <a:pt x="6179" y="453"/>
                    <a:pt x="6227" y="524"/>
                    <a:pt x="6322" y="560"/>
                  </a:cubicBezTo>
                  <a:cubicBezTo>
                    <a:pt x="7346" y="810"/>
                    <a:pt x="7989" y="1239"/>
                    <a:pt x="7989" y="1667"/>
                  </a:cubicBezTo>
                  <a:cubicBezTo>
                    <a:pt x="7989" y="2001"/>
                    <a:pt x="7596" y="2346"/>
                    <a:pt x="6918" y="2596"/>
                  </a:cubicBezTo>
                  <a:cubicBezTo>
                    <a:pt x="6179" y="2882"/>
                    <a:pt x="5203" y="3025"/>
                    <a:pt x="4143" y="3025"/>
                  </a:cubicBezTo>
                  <a:cubicBezTo>
                    <a:pt x="3703" y="3025"/>
                    <a:pt x="3262" y="3001"/>
                    <a:pt x="2846" y="2941"/>
                  </a:cubicBezTo>
                  <a:cubicBezTo>
                    <a:pt x="2833" y="2938"/>
                    <a:pt x="2821" y="2936"/>
                    <a:pt x="2809" y="2936"/>
                  </a:cubicBezTo>
                  <a:cubicBezTo>
                    <a:pt x="2742" y="2936"/>
                    <a:pt x="2687" y="2991"/>
                    <a:pt x="2667" y="3072"/>
                  </a:cubicBezTo>
                  <a:cubicBezTo>
                    <a:pt x="2655" y="3156"/>
                    <a:pt x="2715" y="3239"/>
                    <a:pt x="2810" y="3251"/>
                  </a:cubicBezTo>
                  <a:cubicBezTo>
                    <a:pt x="3239" y="3311"/>
                    <a:pt x="3679" y="3334"/>
                    <a:pt x="4143" y="3334"/>
                  </a:cubicBezTo>
                  <a:cubicBezTo>
                    <a:pt x="5227" y="3334"/>
                    <a:pt x="6239" y="3168"/>
                    <a:pt x="7013" y="2870"/>
                  </a:cubicBezTo>
                  <a:cubicBezTo>
                    <a:pt x="7430" y="2715"/>
                    <a:pt x="7763" y="2525"/>
                    <a:pt x="7965" y="2310"/>
                  </a:cubicBezTo>
                  <a:lnTo>
                    <a:pt x="7965" y="3525"/>
                  </a:lnTo>
                  <a:lnTo>
                    <a:pt x="6751" y="3525"/>
                  </a:lnTo>
                  <a:cubicBezTo>
                    <a:pt x="6584" y="3525"/>
                    <a:pt x="6453" y="3668"/>
                    <a:pt x="6453" y="3822"/>
                  </a:cubicBezTo>
                  <a:lnTo>
                    <a:pt x="6453" y="4323"/>
                  </a:lnTo>
                  <a:cubicBezTo>
                    <a:pt x="6227" y="4406"/>
                    <a:pt x="6037" y="4525"/>
                    <a:pt x="5846" y="4680"/>
                  </a:cubicBezTo>
                  <a:lnTo>
                    <a:pt x="5406" y="4418"/>
                  </a:lnTo>
                  <a:cubicBezTo>
                    <a:pt x="5360" y="4395"/>
                    <a:pt x="5315" y="4387"/>
                    <a:pt x="5270" y="4387"/>
                  </a:cubicBezTo>
                  <a:cubicBezTo>
                    <a:pt x="5243" y="4387"/>
                    <a:pt x="5217" y="4390"/>
                    <a:pt x="5191" y="4394"/>
                  </a:cubicBezTo>
                  <a:cubicBezTo>
                    <a:pt x="5108" y="4406"/>
                    <a:pt x="5048" y="4465"/>
                    <a:pt x="5013" y="4525"/>
                  </a:cubicBezTo>
                  <a:lnTo>
                    <a:pt x="4334" y="5692"/>
                  </a:lnTo>
                  <a:cubicBezTo>
                    <a:pt x="4322" y="5704"/>
                    <a:pt x="4322" y="5716"/>
                    <a:pt x="4322" y="5727"/>
                  </a:cubicBezTo>
                  <a:lnTo>
                    <a:pt x="4132" y="5727"/>
                  </a:lnTo>
                  <a:cubicBezTo>
                    <a:pt x="3084" y="5727"/>
                    <a:pt x="2107" y="5585"/>
                    <a:pt x="1357" y="5299"/>
                  </a:cubicBezTo>
                  <a:cubicBezTo>
                    <a:pt x="679" y="5049"/>
                    <a:pt x="286" y="4704"/>
                    <a:pt x="286" y="4382"/>
                  </a:cubicBezTo>
                  <a:lnTo>
                    <a:pt x="286" y="2322"/>
                  </a:lnTo>
                  <a:cubicBezTo>
                    <a:pt x="643" y="2668"/>
                    <a:pt x="1274" y="2965"/>
                    <a:pt x="2131" y="3144"/>
                  </a:cubicBezTo>
                  <a:lnTo>
                    <a:pt x="2167" y="3144"/>
                  </a:lnTo>
                  <a:cubicBezTo>
                    <a:pt x="2238" y="3144"/>
                    <a:pt x="2298" y="3096"/>
                    <a:pt x="2322" y="3025"/>
                  </a:cubicBezTo>
                  <a:cubicBezTo>
                    <a:pt x="2334" y="2930"/>
                    <a:pt x="2286" y="2858"/>
                    <a:pt x="2203" y="2846"/>
                  </a:cubicBezTo>
                  <a:cubicBezTo>
                    <a:pt x="1036" y="2596"/>
                    <a:pt x="298" y="2132"/>
                    <a:pt x="298" y="1667"/>
                  </a:cubicBezTo>
                  <a:cubicBezTo>
                    <a:pt x="298" y="1346"/>
                    <a:pt x="679" y="1001"/>
                    <a:pt x="1369" y="751"/>
                  </a:cubicBezTo>
                  <a:cubicBezTo>
                    <a:pt x="2096" y="465"/>
                    <a:pt x="3072" y="322"/>
                    <a:pt x="4132" y="322"/>
                  </a:cubicBezTo>
                  <a:cubicBezTo>
                    <a:pt x="4667" y="322"/>
                    <a:pt x="5191" y="358"/>
                    <a:pt x="5679" y="441"/>
                  </a:cubicBezTo>
                  <a:cubicBezTo>
                    <a:pt x="5687" y="442"/>
                    <a:pt x="5695" y="443"/>
                    <a:pt x="5703" y="443"/>
                  </a:cubicBezTo>
                  <a:cubicBezTo>
                    <a:pt x="5786" y="443"/>
                    <a:pt x="5847" y="385"/>
                    <a:pt x="5858" y="298"/>
                  </a:cubicBezTo>
                  <a:cubicBezTo>
                    <a:pt x="5870" y="215"/>
                    <a:pt x="5810" y="143"/>
                    <a:pt x="5727" y="120"/>
                  </a:cubicBezTo>
                  <a:cubicBezTo>
                    <a:pt x="5215" y="36"/>
                    <a:pt x="4679" y="1"/>
                    <a:pt x="413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07" name="Google Shape;13307;p84"/>
            <p:cNvSpPr/>
            <p:nvPr/>
          </p:nvSpPr>
          <p:spPr>
            <a:xfrm>
              <a:off x="6306652" y="2638748"/>
              <a:ext cx="59904" cy="59522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310"/>
                  </a:moveTo>
                  <a:cubicBezTo>
                    <a:pt x="1287" y="310"/>
                    <a:pt x="1561" y="596"/>
                    <a:pt x="1561" y="929"/>
                  </a:cubicBezTo>
                  <a:cubicBezTo>
                    <a:pt x="1561" y="1274"/>
                    <a:pt x="1287" y="1560"/>
                    <a:pt x="941" y="1560"/>
                  </a:cubicBezTo>
                  <a:cubicBezTo>
                    <a:pt x="596" y="1560"/>
                    <a:pt x="310" y="1274"/>
                    <a:pt x="310" y="929"/>
                  </a:cubicBezTo>
                  <a:cubicBezTo>
                    <a:pt x="310" y="596"/>
                    <a:pt x="596" y="310"/>
                    <a:pt x="941" y="310"/>
                  </a:cubicBezTo>
                  <a:close/>
                  <a:moveTo>
                    <a:pt x="941" y="0"/>
                  </a:moveTo>
                  <a:cubicBezTo>
                    <a:pt x="418" y="0"/>
                    <a:pt x="1" y="417"/>
                    <a:pt x="1" y="929"/>
                  </a:cubicBezTo>
                  <a:cubicBezTo>
                    <a:pt x="1" y="1453"/>
                    <a:pt x="418" y="1870"/>
                    <a:pt x="941" y="1870"/>
                  </a:cubicBezTo>
                  <a:cubicBezTo>
                    <a:pt x="1465" y="1870"/>
                    <a:pt x="1882" y="1453"/>
                    <a:pt x="1882" y="929"/>
                  </a:cubicBezTo>
                  <a:cubicBezTo>
                    <a:pt x="1882" y="417"/>
                    <a:pt x="1465" y="0"/>
                    <a:pt x="94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308" name="Google Shape;13308;p84"/>
          <p:cNvGrpSpPr/>
          <p:nvPr/>
        </p:nvGrpSpPr>
        <p:grpSpPr>
          <a:xfrm>
            <a:off x="3083497" y="3291446"/>
            <a:ext cx="416931" cy="382045"/>
            <a:chOff x="2312623" y="2468584"/>
            <a:chExt cx="312698" cy="286534"/>
          </a:xfrm>
          <a:solidFill>
            <a:srgbClr val="D2DE00"/>
          </a:solidFill>
        </p:grpSpPr>
        <p:sp>
          <p:nvSpPr>
            <p:cNvPr id="13309" name="Google Shape;13309;p84"/>
            <p:cNvSpPr/>
            <p:nvPr/>
          </p:nvSpPr>
          <p:spPr>
            <a:xfrm>
              <a:off x="2416866" y="2706195"/>
              <a:ext cx="34122" cy="34154"/>
            </a:xfrm>
            <a:custGeom>
              <a:avLst/>
              <a:gdLst/>
              <a:ahLst/>
              <a:cxnLst/>
              <a:rect l="l" t="t" r="r" b="b"/>
              <a:pathLst>
                <a:path w="1072" h="1073" extrusionOk="0">
                  <a:moveTo>
                    <a:pt x="536" y="275"/>
                  </a:moveTo>
                  <a:cubicBezTo>
                    <a:pt x="679" y="275"/>
                    <a:pt x="798" y="394"/>
                    <a:pt x="798" y="525"/>
                  </a:cubicBezTo>
                  <a:cubicBezTo>
                    <a:pt x="798" y="656"/>
                    <a:pt x="679" y="775"/>
                    <a:pt x="536" y="775"/>
                  </a:cubicBezTo>
                  <a:cubicBezTo>
                    <a:pt x="405" y="775"/>
                    <a:pt x="286" y="656"/>
                    <a:pt x="286" y="525"/>
                  </a:cubicBezTo>
                  <a:cubicBezTo>
                    <a:pt x="286" y="394"/>
                    <a:pt x="393" y="275"/>
                    <a:pt x="536" y="275"/>
                  </a:cubicBezTo>
                  <a:close/>
                  <a:moveTo>
                    <a:pt x="536" y="1"/>
                  </a:moveTo>
                  <a:cubicBezTo>
                    <a:pt x="238" y="1"/>
                    <a:pt x="0" y="239"/>
                    <a:pt x="0" y="536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33" y="1072"/>
                    <a:pt x="1072" y="834"/>
                    <a:pt x="1072" y="536"/>
                  </a:cubicBezTo>
                  <a:cubicBezTo>
                    <a:pt x="1072" y="239"/>
                    <a:pt x="833" y="1"/>
                    <a:pt x="53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10" name="Google Shape;13310;p84"/>
            <p:cNvSpPr/>
            <p:nvPr/>
          </p:nvSpPr>
          <p:spPr>
            <a:xfrm>
              <a:off x="2527126" y="2706195"/>
              <a:ext cx="34536" cy="34154"/>
            </a:xfrm>
            <a:custGeom>
              <a:avLst/>
              <a:gdLst/>
              <a:ahLst/>
              <a:cxnLst/>
              <a:rect l="l" t="t" r="r" b="b"/>
              <a:pathLst>
                <a:path w="1085" h="1073" extrusionOk="0">
                  <a:moveTo>
                    <a:pt x="537" y="275"/>
                  </a:moveTo>
                  <a:cubicBezTo>
                    <a:pt x="679" y="275"/>
                    <a:pt x="798" y="394"/>
                    <a:pt x="798" y="525"/>
                  </a:cubicBezTo>
                  <a:cubicBezTo>
                    <a:pt x="798" y="656"/>
                    <a:pt x="679" y="775"/>
                    <a:pt x="537" y="775"/>
                  </a:cubicBezTo>
                  <a:cubicBezTo>
                    <a:pt x="406" y="775"/>
                    <a:pt x="287" y="656"/>
                    <a:pt x="287" y="525"/>
                  </a:cubicBezTo>
                  <a:cubicBezTo>
                    <a:pt x="287" y="394"/>
                    <a:pt x="406" y="275"/>
                    <a:pt x="537" y="275"/>
                  </a:cubicBezTo>
                  <a:close/>
                  <a:moveTo>
                    <a:pt x="537" y="1"/>
                  </a:moveTo>
                  <a:cubicBezTo>
                    <a:pt x="239" y="1"/>
                    <a:pt x="1" y="239"/>
                    <a:pt x="1" y="536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84" y="834"/>
                    <a:pt x="1084" y="536"/>
                  </a:cubicBezTo>
                  <a:cubicBezTo>
                    <a:pt x="1084" y="239"/>
                    <a:pt x="834" y="1"/>
                    <a:pt x="53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11" name="Google Shape;13311;p84"/>
            <p:cNvSpPr/>
            <p:nvPr/>
          </p:nvSpPr>
          <p:spPr>
            <a:xfrm>
              <a:off x="2312623" y="2468584"/>
              <a:ext cx="312698" cy="286534"/>
            </a:xfrm>
            <a:custGeom>
              <a:avLst/>
              <a:gdLst/>
              <a:ahLst/>
              <a:cxnLst/>
              <a:rect l="l" t="t" r="r" b="b"/>
              <a:pathLst>
                <a:path w="9824" h="9002" extrusionOk="0">
                  <a:moveTo>
                    <a:pt x="3370" y="1679"/>
                  </a:moveTo>
                  <a:lnTo>
                    <a:pt x="3370" y="2513"/>
                  </a:lnTo>
                  <a:lnTo>
                    <a:pt x="2799" y="2513"/>
                  </a:lnTo>
                  <a:lnTo>
                    <a:pt x="2501" y="1679"/>
                  </a:lnTo>
                  <a:close/>
                  <a:moveTo>
                    <a:pt x="4513" y="1679"/>
                  </a:moveTo>
                  <a:lnTo>
                    <a:pt x="4513" y="2513"/>
                  </a:lnTo>
                  <a:lnTo>
                    <a:pt x="3656" y="2513"/>
                  </a:lnTo>
                  <a:lnTo>
                    <a:pt x="3656" y="1679"/>
                  </a:lnTo>
                  <a:close/>
                  <a:moveTo>
                    <a:pt x="5656" y="1679"/>
                  </a:moveTo>
                  <a:lnTo>
                    <a:pt x="5656" y="2513"/>
                  </a:lnTo>
                  <a:lnTo>
                    <a:pt x="4799" y="2513"/>
                  </a:lnTo>
                  <a:lnTo>
                    <a:pt x="4799" y="1679"/>
                  </a:lnTo>
                  <a:close/>
                  <a:moveTo>
                    <a:pt x="6811" y="1679"/>
                  </a:moveTo>
                  <a:lnTo>
                    <a:pt x="6811" y="2513"/>
                  </a:lnTo>
                  <a:lnTo>
                    <a:pt x="5942" y="2513"/>
                  </a:lnTo>
                  <a:lnTo>
                    <a:pt x="5942" y="1679"/>
                  </a:lnTo>
                  <a:close/>
                  <a:moveTo>
                    <a:pt x="7954" y="1679"/>
                  </a:moveTo>
                  <a:lnTo>
                    <a:pt x="7954" y="2513"/>
                  </a:lnTo>
                  <a:lnTo>
                    <a:pt x="7085" y="2513"/>
                  </a:lnTo>
                  <a:lnTo>
                    <a:pt x="7085" y="1679"/>
                  </a:lnTo>
                  <a:close/>
                  <a:moveTo>
                    <a:pt x="8633" y="1679"/>
                  </a:moveTo>
                  <a:lnTo>
                    <a:pt x="8442" y="2513"/>
                  </a:lnTo>
                  <a:lnTo>
                    <a:pt x="8240" y="2513"/>
                  </a:lnTo>
                  <a:lnTo>
                    <a:pt x="8240" y="1679"/>
                  </a:lnTo>
                  <a:close/>
                  <a:moveTo>
                    <a:pt x="8383" y="2810"/>
                  </a:moveTo>
                  <a:lnTo>
                    <a:pt x="8252" y="3406"/>
                  </a:lnTo>
                  <a:lnTo>
                    <a:pt x="8252" y="2810"/>
                  </a:lnTo>
                  <a:close/>
                  <a:moveTo>
                    <a:pt x="3370" y="2810"/>
                  </a:moveTo>
                  <a:lnTo>
                    <a:pt x="3370" y="3680"/>
                  </a:lnTo>
                  <a:lnTo>
                    <a:pt x="3204" y="3680"/>
                  </a:lnTo>
                  <a:lnTo>
                    <a:pt x="2894" y="2810"/>
                  </a:lnTo>
                  <a:close/>
                  <a:moveTo>
                    <a:pt x="4513" y="2810"/>
                  </a:moveTo>
                  <a:lnTo>
                    <a:pt x="4513" y="3680"/>
                  </a:lnTo>
                  <a:lnTo>
                    <a:pt x="3656" y="3680"/>
                  </a:lnTo>
                  <a:lnTo>
                    <a:pt x="3656" y="2810"/>
                  </a:lnTo>
                  <a:close/>
                  <a:moveTo>
                    <a:pt x="5656" y="2810"/>
                  </a:moveTo>
                  <a:lnTo>
                    <a:pt x="5656" y="3680"/>
                  </a:lnTo>
                  <a:lnTo>
                    <a:pt x="4799" y="3680"/>
                  </a:lnTo>
                  <a:lnTo>
                    <a:pt x="4799" y="2810"/>
                  </a:lnTo>
                  <a:close/>
                  <a:moveTo>
                    <a:pt x="6811" y="2810"/>
                  </a:moveTo>
                  <a:lnTo>
                    <a:pt x="6811" y="3680"/>
                  </a:lnTo>
                  <a:lnTo>
                    <a:pt x="5942" y="3680"/>
                  </a:lnTo>
                  <a:lnTo>
                    <a:pt x="5942" y="2810"/>
                  </a:lnTo>
                  <a:close/>
                  <a:moveTo>
                    <a:pt x="7954" y="2810"/>
                  </a:moveTo>
                  <a:lnTo>
                    <a:pt x="7954" y="3680"/>
                  </a:lnTo>
                  <a:lnTo>
                    <a:pt x="7085" y="3680"/>
                  </a:lnTo>
                  <a:lnTo>
                    <a:pt x="7085" y="2810"/>
                  </a:lnTo>
                  <a:close/>
                  <a:moveTo>
                    <a:pt x="3370" y="3953"/>
                  </a:moveTo>
                  <a:lnTo>
                    <a:pt x="3370" y="4132"/>
                  </a:lnTo>
                  <a:lnTo>
                    <a:pt x="3311" y="3953"/>
                  </a:lnTo>
                  <a:close/>
                  <a:moveTo>
                    <a:pt x="4513" y="3941"/>
                  </a:moveTo>
                  <a:lnTo>
                    <a:pt x="4513" y="4608"/>
                  </a:lnTo>
                  <a:cubicBezTo>
                    <a:pt x="4305" y="4608"/>
                    <a:pt x="4153" y="4629"/>
                    <a:pt x="4022" y="4629"/>
                  </a:cubicBezTo>
                  <a:cubicBezTo>
                    <a:pt x="3891" y="4629"/>
                    <a:pt x="3781" y="4608"/>
                    <a:pt x="3656" y="4525"/>
                  </a:cubicBezTo>
                  <a:lnTo>
                    <a:pt x="3656" y="3941"/>
                  </a:lnTo>
                  <a:close/>
                  <a:moveTo>
                    <a:pt x="5656" y="3953"/>
                  </a:moveTo>
                  <a:lnTo>
                    <a:pt x="5656" y="4632"/>
                  </a:lnTo>
                  <a:lnTo>
                    <a:pt x="4799" y="4632"/>
                  </a:lnTo>
                  <a:lnTo>
                    <a:pt x="4799" y="3953"/>
                  </a:lnTo>
                  <a:close/>
                  <a:moveTo>
                    <a:pt x="6799" y="3953"/>
                  </a:moveTo>
                  <a:lnTo>
                    <a:pt x="6799" y="4632"/>
                  </a:lnTo>
                  <a:lnTo>
                    <a:pt x="5942" y="4632"/>
                  </a:lnTo>
                  <a:lnTo>
                    <a:pt x="5942" y="3953"/>
                  </a:lnTo>
                  <a:close/>
                  <a:moveTo>
                    <a:pt x="7954" y="3953"/>
                  </a:moveTo>
                  <a:lnTo>
                    <a:pt x="7954" y="4632"/>
                  </a:lnTo>
                  <a:lnTo>
                    <a:pt x="7085" y="4632"/>
                  </a:lnTo>
                  <a:lnTo>
                    <a:pt x="7085" y="3953"/>
                  </a:lnTo>
                  <a:close/>
                  <a:moveTo>
                    <a:pt x="3811" y="7263"/>
                  </a:moveTo>
                  <a:cubicBezTo>
                    <a:pt x="4216" y="7263"/>
                    <a:pt x="4549" y="7585"/>
                    <a:pt x="4549" y="7990"/>
                  </a:cubicBezTo>
                  <a:cubicBezTo>
                    <a:pt x="4549" y="8394"/>
                    <a:pt x="4216" y="8716"/>
                    <a:pt x="3811" y="8716"/>
                  </a:cubicBezTo>
                  <a:cubicBezTo>
                    <a:pt x="3418" y="8716"/>
                    <a:pt x="3085" y="8394"/>
                    <a:pt x="3085" y="7990"/>
                  </a:cubicBezTo>
                  <a:cubicBezTo>
                    <a:pt x="3085" y="7585"/>
                    <a:pt x="3418" y="7263"/>
                    <a:pt x="3811" y="7263"/>
                  </a:cubicBezTo>
                  <a:close/>
                  <a:moveTo>
                    <a:pt x="7287" y="7263"/>
                  </a:moveTo>
                  <a:cubicBezTo>
                    <a:pt x="7680" y="7263"/>
                    <a:pt x="8014" y="7585"/>
                    <a:pt x="8014" y="7990"/>
                  </a:cubicBezTo>
                  <a:cubicBezTo>
                    <a:pt x="8014" y="8394"/>
                    <a:pt x="7680" y="8716"/>
                    <a:pt x="7287" y="8716"/>
                  </a:cubicBezTo>
                  <a:cubicBezTo>
                    <a:pt x="6883" y="8716"/>
                    <a:pt x="6549" y="8394"/>
                    <a:pt x="6549" y="7990"/>
                  </a:cubicBezTo>
                  <a:cubicBezTo>
                    <a:pt x="6549" y="7585"/>
                    <a:pt x="6883" y="7263"/>
                    <a:pt x="7287" y="7263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lnTo>
                    <a:pt x="1168" y="1036"/>
                  </a:lnTo>
                  <a:lnTo>
                    <a:pt x="1965" y="3299"/>
                  </a:lnTo>
                  <a:cubicBezTo>
                    <a:pt x="1995" y="3357"/>
                    <a:pt x="2048" y="3400"/>
                    <a:pt x="2106" y="3400"/>
                  </a:cubicBezTo>
                  <a:cubicBezTo>
                    <a:pt x="2119" y="3400"/>
                    <a:pt x="2131" y="3398"/>
                    <a:pt x="2144" y="3394"/>
                  </a:cubicBezTo>
                  <a:cubicBezTo>
                    <a:pt x="2227" y="3358"/>
                    <a:pt x="2263" y="3287"/>
                    <a:pt x="2239" y="3215"/>
                  </a:cubicBezTo>
                  <a:cubicBezTo>
                    <a:pt x="1453" y="1001"/>
                    <a:pt x="1418" y="905"/>
                    <a:pt x="1418" y="893"/>
                  </a:cubicBezTo>
                  <a:cubicBezTo>
                    <a:pt x="1394" y="798"/>
                    <a:pt x="1299" y="762"/>
                    <a:pt x="1215" y="762"/>
                  </a:cubicBezTo>
                  <a:lnTo>
                    <a:pt x="525" y="762"/>
                  </a:lnTo>
                  <a:cubicBezTo>
                    <a:pt x="394" y="762"/>
                    <a:pt x="287" y="655"/>
                    <a:pt x="287" y="512"/>
                  </a:cubicBezTo>
                  <a:cubicBezTo>
                    <a:pt x="287" y="381"/>
                    <a:pt x="394" y="274"/>
                    <a:pt x="525" y="274"/>
                  </a:cubicBezTo>
                  <a:lnTo>
                    <a:pt x="1215" y="274"/>
                  </a:lnTo>
                  <a:cubicBezTo>
                    <a:pt x="1489" y="274"/>
                    <a:pt x="1751" y="441"/>
                    <a:pt x="1846" y="691"/>
                  </a:cubicBezTo>
                  <a:cubicBezTo>
                    <a:pt x="2013" y="1167"/>
                    <a:pt x="3001" y="3918"/>
                    <a:pt x="3132" y="4322"/>
                  </a:cubicBezTo>
                  <a:cubicBezTo>
                    <a:pt x="3239" y="4620"/>
                    <a:pt x="3573" y="4906"/>
                    <a:pt x="3989" y="4906"/>
                  </a:cubicBezTo>
                  <a:lnTo>
                    <a:pt x="9192" y="4906"/>
                  </a:lnTo>
                  <a:cubicBezTo>
                    <a:pt x="9323" y="4906"/>
                    <a:pt x="9431" y="5013"/>
                    <a:pt x="9431" y="5144"/>
                  </a:cubicBezTo>
                  <a:cubicBezTo>
                    <a:pt x="9431" y="5275"/>
                    <a:pt x="9323" y="5382"/>
                    <a:pt x="9192" y="5382"/>
                  </a:cubicBezTo>
                  <a:lnTo>
                    <a:pt x="3989" y="5382"/>
                  </a:lnTo>
                  <a:cubicBezTo>
                    <a:pt x="3430" y="5382"/>
                    <a:pt x="2918" y="5061"/>
                    <a:pt x="2704" y="4537"/>
                  </a:cubicBezTo>
                  <a:lnTo>
                    <a:pt x="2418" y="3715"/>
                  </a:lnTo>
                  <a:cubicBezTo>
                    <a:pt x="2390" y="3660"/>
                    <a:pt x="2342" y="3620"/>
                    <a:pt x="2289" y="3620"/>
                  </a:cubicBezTo>
                  <a:cubicBezTo>
                    <a:pt x="2273" y="3620"/>
                    <a:pt x="2256" y="3624"/>
                    <a:pt x="2239" y="3632"/>
                  </a:cubicBezTo>
                  <a:cubicBezTo>
                    <a:pt x="2168" y="3656"/>
                    <a:pt x="2120" y="3727"/>
                    <a:pt x="2144" y="3810"/>
                  </a:cubicBezTo>
                  <a:cubicBezTo>
                    <a:pt x="2370" y="4406"/>
                    <a:pt x="2382" y="4656"/>
                    <a:pt x="2668" y="5013"/>
                  </a:cubicBezTo>
                  <a:lnTo>
                    <a:pt x="2346" y="5477"/>
                  </a:lnTo>
                  <a:cubicBezTo>
                    <a:pt x="1870" y="6168"/>
                    <a:pt x="2287" y="7132"/>
                    <a:pt x="3120" y="7239"/>
                  </a:cubicBezTo>
                  <a:cubicBezTo>
                    <a:pt x="2442" y="7871"/>
                    <a:pt x="2882" y="9002"/>
                    <a:pt x="3811" y="9002"/>
                  </a:cubicBezTo>
                  <a:cubicBezTo>
                    <a:pt x="4740" y="9002"/>
                    <a:pt x="5168" y="7882"/>
                    <a:pt x="4513" y="7263"/>
                  </a:cubicBezTo>
                  <a:lnTo>
                    <a:pt x="6585" y="7263"/>
                  </a:lnTo>
                  <a:cubicBezTo>
                    <a:pt x="5930" y="7882"/>
                    <a:pt x="6371" y="9002"/>
                    <a:pt x="7287" y="9002"/>
                  </a:cubicBezTo>
                  <a:cubicBezTo>
                    <a:pt x="8204" y="9002"/>
                    <a:pt x="8633" y="7882"/>
                    <a:pt x="7978" y="7263"/>
                  </a:cubicBezTo>
                  <a:lnTo>
                    <a:pt x="8180" y="7263"/>
                  </a:lnTo>
                  <a:cubicBezTo>
                    <a:pt x="8454" y="7263"/>
                    <a:pt x="8692" y="7025"/>
                    <a:pt x="8692" y="6739"/>
                  </a:cubicBezTo>
                  <a:cubicBezTo>
                    <a:pt x="8692" y="6454"/>
                    <a:pt x="8454" y="6216"/>
                    <a:pt x="8180" y="6216"/>
                  </a:cubicBezTo>
                  <a:lnTo>
                    <a:pt x="6883" y="6216"/>
                  </a:lnTo>
                  <a:cubicBezTo>
                    <a:pt x="6811" y="6216"/>
                    <a:pt x="6728" y="6275"/>
                    <a:pt x="6728" y="6370"/>
                  </a:cubicBezTo>
                  <a:cubicBezTo>
                    <a:pt x="6728" y="6442"/>
                    <a:pt x="6787" y="6513"/>
                    <a:pt x="6883" y="6513"/>
                  </a:cubicBezTo>
                  <a:lnTo>
                    <a:pt x="8180" y="6513"/>
                  </a:lnTo>
                  <a:cubicBezTo>
                    <a:pt x="8311" y="6513"/>
                    <a:pt x="8419" y="6620"/>
                    <a:pt x="8419" y="6751"/>
                  </a:cubicBezTo>
                  <a:cubicBezTo>
                    <a:pt x="8419" y="6894"/>
                    <a:pt x="8311" y="6989"/>
                    <a:pt x="8180" y="6989"/>
                  </a:cubicBezTo>
                  <a:lnTo>
                    <a:pt x="3275" y="6989"/>
                  </a:lnTo>
                  <a:cubicBezTo>
                    <a:pt x="2596" y="6989"/>
                    <a:pt x="2192" y="6216"/>
                    <a:pt x="2584" y="5656"/>
                  </a:cubicBezTo>
                  <a:lnTo>
                    <a:pt x="2858" y="5239"/>
                  </a:lnTo>
                  <a:cubicBezTo>
                    <a:pt x="2977" y="5346"/>
                    <a:pt x="3120" y="5430"/>
                    <a:pt x="3251" y="5501"/>
                  </a:cubicBezTo>
                  <a:lnTo>
                    <a:pt x="2965" y="5918"/>
                  </a:lnTo>
                  <a:cubicBezTo>
                    <a:pt x="2787" y="6180"/>
                    <a:pt x="2965" y="6513"/>
                    <a:pt x="3275" y="6513"/>
                  </a:cubicBezTo>
                  <a:lnTo>
                    <a:pt x="6347" y="6513"/>
                  </a:lnTo>
                  <a:cubicBezTo>
                    <a:pt x="6418" y="6513"/>
                    <a:pt x="6490" y="6454"/>
                    <a:pt x="6490" y="6370"/>
                  </a:cubicBezTo>
                  <a:cubicBezTo>
                    <a:pt x="6490" y="6299"/>
                    <a:pt x="6430" y="6216"/>
                    <a:pt x="6347" y="6216"/>
                  </a:cubicBezTo>
                  <a:lnTo>
                    <a:pt x="3275" y="6216"/>
                  </a:lnTo>
                  <a:cubicBezTo>
                    <a:pt x="3204" y="6216"/>
                    <a:pt x="3156" y="6132"/>
                    <a:pt x="3204" y="6073"/>
                  </a:cubicBezTo>
                  <a:lnTo>
                    <a:pt x="3537" y="5596"/>
                  </a:lnTo>
                  <a:cubicBezTo>
                    <a:pt x="3723" y="5653"/>
                    <a:pt x="3776" y="5666"/>
                    <a:pt x="4361" y="5666"/>
                  </a:cubicBezTo>
                  <a:cubicBezTo>
                    <a:pt x="4909" y="5666"/>
                    <a:pt x="5923" y="5655"/>
                    <a:pt x="7950" y="5655"/>
                  </a:cubicBezTo>
                  <a:cubicBezTo>
                    <a:pt x="8328" y="5655"/>
                    <a:pt x="8741" y="5655"/>
                    <a:pt x="9192" y="5656"/>
                  </a:cubicBezTo>
                  <a:cubicBezTo>
                    <a:pt x="9466" y="5656"/>
                    <a:pt x="9704" y="5418"/>
                    <a:pt x="9704" y="5132"/>
                  </a:cubicBezTo>
                  <a:cubicBezTo>
                    <a:pt x="9704" y="4870"/>
                    <a:pt x="9466" y="4632"/>
                    <a:pt x="9192" y="4632"/>
                  </a:cubicBezTo>
                  <a:lnTo>
                    <a:pt x="9038" y="4632"/>
                  </a:lnTo>
                  <a:lnTo>
                    <a:pt x="9704" y="1703"/>
                  </a:lnTo>
                  <a:cubicBezTo>
                    <a:pt x="9823" y="1155"/>
                    <a:pt x="9407" y="643"/>
                    <a:pt x="8859" y="643"/>
                  </a:cubicBezTo>
                  <a:lnTo>
                    <a:pt x="6085" y="643"/>
                  </a:lnTo>
                  <a:cubicBezTo>
                    <a:pt x="6013" y="643"/>
                    <a:pt x="5942" y="691"/>
                    <a:pt x="5942" y="786"/>
                  </a:cubicBezTo>
                  <a:cubicBezTo>
                    <a:pt x="5942" y="858"/>
                    <a:pt x="6002" y="941"/>
                    <a:pt x="6085" y="941"/>
                  </a:cubicBezTo>
                  <a:lnTo>
                    <a:pt x="8859" y="941"/>
                  </a:lnTo>
                  <a:cubicBezTo>
                    <a:pt x="9252" y="941"/>
                    <a:pt x="9526" y="1286"/>
                    <a:pt x="9442" y="1667"/>
                  </a:cubicBezTo>
                  <a:lnTo>
                    <a:pt x="8752" y="4644"/>
                  </a:lnTo>
                  <a:lnTo>
                    <a:pt x="8264" y="4644"/>
                  </a:lnTo>
                  <a:cubicBezTo>
                    <a:pt x="8335" y="4322"/>
                    <a:pt x="8871" y="2001"/>
                    <a:pt x="8966" y="1584"/>
                  </a:cubicBezTo>
                  <a:cubicBezTo>
                    <a:pt x="8978" y="1501"/>
                    <a:pt x="8919" y="1405"/>
                    <a:pt x="8835" y="1405"/>
                  </a:cubicBezTo>
                  <a:lnTo>
                    <a:pt x="2406" y="1405"/>
                  </a:lnTo>
                  <a:lnTo>
                    <a:pt x="2239" y="941"/>
                  </a:lnTo>
                  <a:lnTo>
                    <a:pt x="5537" y="941"/>
                  </a:lnTo>
                  <a:cubicBezTo>
                    <a:pt x="5621" y="941"/>
                    <a:pt x="5692" y="882"/>
                    <a:pt x="5692" y="786"/>
                  </a:cubicBezTo>
                  <a:cubicBezTo>
                    <a:pt x="5692" y="715"/>
                    <a:pt x="5632" y="643"/>
                    <a:pt x="5537" y="643"/>
                  </a:cubicBezTo>
                  <a:lnTo>
                    <a:pt x="2132" y="643"/>
                  </a:lnTo>
                  <a:cubicBezTo>
                    <a:pt x="2001" y="286"/>
                    <a:pt x="1644" y="0"/>
                    <a:pt x="121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312" name="Google Shape;13312;p84"/>
          <p:cNvGrpSpPr/>
          <p:nvPr/>
        </p:nvGrpSpPr>
        <p:grpSpPr>
          <a:xfrm>
            <a:off x="7491740" y="3254565"/>
            <a:ext cx="460389" cy="456824"/>
            <a:chOff x="5618805" y="2440924"/>
            <a:chExt cx="345292" cy="342618"/>
          </a:xfrm>
          <a:solidFill>
            <a:srgbClr val="D2DE00"/>
          </a:solidFill>
        </p:grpSpPr>
        <p:sp>
          <p:nvSpPr>
            <p:cNvPr id="13313" name="Google Shape;13313;p84"/>
            <p:cNvSpPr/>
            <p:nvPr/>
          </p:nvSpPr>
          <p:spPr>
            <a:xfrm>
              <a:off x="5742751" y="2440924"/>
              <a:ext cx="221346" cy="222110"/>
            </a:xfrm>
            <a:custGeom>
              <a:avLst/>
              <a:gdLst/>
              <a:ahLst/>
              <a:cxnLst/>
              <a:rect l="l" t="t" r="r" b="b"/>
              <a:pathLst>
                <a:path w="6954" h="6978" extrusionOk="0">
                  <a:moveTo>
                    <a:pt x="3477" y="346"/>
                  </a:moveTo>
                  <a:cubicBezTo>
                    <a:pt x="5203" y="346"/>
                    <a:pt x="6596" y="1453"/>
                    <a:pt x="6596" y="2798"/>
                  </a:cubicBezTo>
                  <a:cubicBezTo>
                    <a:pt x="6596" y="3989"/>
                    <a:pt x="5513" y="5001"/>
                    <a:pt x="4025" y="5215"/>
                  </a:cubicBezTo>
                  <a:cubicBezTo>
                    <a:pt x="3941" y="5227"/>
                    <a:pt x="3882" y="5299"/>
                    <a:pt x="3882" y="5394"/>
                  </a:cubicBezTo>
                  <a:cubicBezTo>
                    <a:pt x="3786" y="5953"/>
                    <a:pt x="3370" y="6418"/>
                    <a:pt x="2846" y="6573"/>
                  </a:cubicBezTo>
                  <a:cubicBezTo>
                    <a:pt x="3060" y="6227"/>
                    <a:pt x="3144" y="5811"/>
                    <a:pt x="3084" y="5394"/>
                  </a:cubicBezTo>
                  <a:cubicBezTo>
                    <a:pt x="3084" y="5299"/>
                    <a:pt x="3024" y="5215"/>
                    <a:pt x="2941" y="5215"/>
                  </a:cubicBezTo>
                  <a:cubicBezTo>
                    <a:pt x="1429" y="5001"/>
                    <a:pt x="346" y="3989"/>
                    <a:pt x="346" y="2798"/>
                  </a:cubicBezTo>
                  <a:cubicBezTo>
                    <a:pt x="346" y="1453"/>
                    <a:pt x="1751" y="346"/>
                    <a:pt x="3477" y="346"/>
                  </a:cubicBezTo>
                  <a:close/>
                  <a:moveTo>
                    <a:pt x="3477" y="0"/>
                  </a:moveTo>
                  <a:cubicBezTo>
                    <a:pt x="2548" y="0"/>
                    <a:pt x="1691" y="286"/>
                    <a:pt x="1036" y="810"/>
                  </a:cubicBezTo>
                  <a:cubicBezTo>
                    <a:pt x="357" y="1346"/>
                    <a:pt x="0" y="2048"/>
                    <a:pt x="0" y="2798"/>
                  </a:cubicBezTo>
                  <a:cubicBezTo>
                    <a:pt x="0" y="4120"/>
                    <a:pt x="1155" y="5251"/>
                    <a:pt x="2739" y="5537"/>
                  </a:cubicBezTo>
                  <a:cubicBezTo>
                    <a:pt x="2774" y="5953"/>
                    <a:pt x="2620" y="6382"/>
                    <a:pt x="2322" y="6680"/>
                  </a:cubicBezTo>
                  <a:cubicBezTo>
                    <a:pt x="2286" y="6727"/>
                    <a:pt x="2262" y="6799"/>
                    <a:pt x="2298" y="6882"/>
                  </a:cubicBezTo>
                  <a:cubicBezTo>
                    <a:pt x="2322" y="6942"/>
                    <a:pt x="2382" y="6977"/>
                    <a:pt x="2465" y="6977"/>
                  </a:cubicBezTo>
                  <a:cubicBezTo>
                    <a:pt x="3310" y="6977"/>
                    <a:pt x="4037" y="6370"/>
                    <a:pt x="4215" y="5537"/>
                  </a:cubicBezTo>
                  <a:cubicBezTo>
                    <a:pt x="4965" y="5418"/>
                    <a:pt x="5632" y="5096"/>
                    <a:pt x="6120" y="4632"/>
                  </a:cubicBezTo>
                  <a:cubicBezTo>
                    <a:pt x="6656" y="4120"/>
                    <a:pt x="6954" y="3465"/>
                    <a:pt x="6954" y="2798"/>
                  </a:cubicBezTo>
                  <a:cubicBezTo>
                    <a:pt x="6942" y="2048"/>
                    <a:pt x="6584" y="1334"/>
                    <a:pt x="5918" y="810"/>
                  </a:cubicBezTo>
                  <a:cubicBezTo>
                    <a:pt x="5263" y="286"/>
                    <a:pt x="4394" y="0"/>
                    <a:pt x="34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14" name="Google Shape;13314;p84"/>
            <p:cNvSpPr/>
            <p:nvPr/>
          </p:nvSpPr>
          <p:spPr>
            <a:xfrm>
              <a:off x="5810581" y="2523905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84" y="1"/>
                    <a:pt x="1" y="96"/>
                    <a:pt x="1" y="179"/>
                  </a:cubicBezTo>
                  <a:cubicBezTo>
                    <a:pt x="1" y="263"/>
                    <a:pt x="96" y="358"/>
                    <a:pt x="179" y="358"/>
                  </a:cubicBezTo>
                  <a:cubicBezTo>
                    <a:pt x="286" y="358"/>
                    <a:pt x="358" y="263"/>
                    <a:pt x="358" y="179"/>
                  </a:cubicBezTo>
                  <a:cubicBezTo>
                    <a:pt x="358" y="96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15" name="Google Shape;13315;p84"/>
            <p:cNvSpPr/>
            <p:nvPr/>
          </p:nvSpPr>
          <p:spPr>
            <a:xfrm>
              <a:off x="5884490" y="2523905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cubicBezTo>
                    <a:pt x="0" y="263"/>
                    <a:pt x="95" y="358"/>
                    <a:pt x="179" y="358"/>
                  </a:cubicBezTo>
                  <a:cubicBezTo>
                    <a:pt x="286" y="358"/>
                    <a:pt x="357" y="263"/>
                    <a:pt x="357" y="179"/>
                  </a:cubicBezTo>
                  <a:cubicBezTo>
                    <a:pt x="357" y="96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16" name="Google Shape;13316;p84"/>
            <p:cNvSpPr/>
            <p:nvPr/>
          </p:nvSpPr>
          <p:spPr>
            <a:xfrm>
              <a:off x="5847727" y="2523905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286" y="358"/>
                    <a:pt x="358" y="263"/>
                    <a:pt x="358" y="179"/>
                  </a:cubicBezTo>
                  <a:cubicBezTo>
                    <a:pt x="358" y="96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17" name="Google Shape;13317;p84"/>
            <p:cNvSpPr/>
            <p:nvPr/>
          </p:nvSpPr>
          <p:spPr>
            <a:xfrm>
              <a:off x="5618805" y="2516616"/>
              <a:ext cx="270269" cy="266926"/>
            </a:xfrm>
            <a:custGeom>
              <a:avLst/>
              <a:gdLst/>
              <a:ahLst/>
              <a:cxnLst/>
              <a:rect l="l" t="t" r="r" b="b"/>
              <a:pathLst>
                <a:path w="8491" h="8386" extrusionOk="0">
                  <a:moveTo>
                    <a:pt x="1269" y="0"/>
                  </a:moveTo>
                  <a:cubicBezTo>
                    <a:pt x="1224" y="0"/>
                    <a:pt x="1177" y="18"/>
                    <a:pt x="1144" y="51"/>
                  </a:cubicBezTo>
                  <a:cubicBezTo>
                    <a:pt x="1108" y="87"/>
                    <a:pt x="168" y="956"/>
                    <a:pt x="96" y="1706"/>
                  </a:cubicBezTo>
                  <a:cubicBezTo>
                    <a:pt x="1" y="2671"/>
                    <a:pt x="989" y="4385"/>
                    <a:pt x="2549" y="5933"/>
                  </a:cubicBezTo>
                  <a:cubicBezTo>
                    <a:pt x="4037" y="7421"/>
                    <a:pt x="5656" y="8386"/>
                    <a:pt x="6645" y="8386"/>
                  </a:cubicBezTo>
                  <a:lnTo>
                    <a:pt x="6776" y="8386"/>
                  </a:lnTo>
                  <a:cubicBezTo>
                    <a:pt x="7514" y="8314"/>
                    <a:pt x="8395" y="7374"/>
                    <a:pt x="8431" y="7326"/>
                  </a:cubicBezTo>
                  <a:cubicBezTo>
                    <a:pt x="8490" y="7266"/>
                    <a:pt x="8490" y="7159"/>
                    <a:pt x="8442" y="7100"/>
                  </a:cubicBezTo>
                  <a:cubicBezTo>
                    <a:pt x="8407" y="7076"/>
                    <a:pt x="7990" y="6540"/>
                    <a:pt x="7502" y="6052"/>
                  </a:cubicBezTo>
                  <a:cubicBezTo>
                    <a:pt x="7002" y="5540"/>
                    <a:pt x="6478" y="5123"/>
                    <a:pt x="6442" y="5111"/>
                  </a:cubicBezTo>
                  <a:cubicBezTo>
                    <a:pt x="6410" y="5085"/>
                    <a:pt x="6375" y="5072"/>
                    <a:pt x="6342" y="5072"/>
                  </a:cubicBezTo>
                  <a:cubicBezTo>
                    <a:pt x="6301" y="5072"/>
                    <a:pt x="6261" y="5091"/>
                    <a:pt x="6228" y="5123"/>
                  </a:cubicBezTo>
                  <a:lnTo>
                    <a:pt x="5573" y="5778"/>
                  </a:lnTo>
                  <a:lnTo>
                    <a:pt x="3442" y="3659"/>
                  </a:lnTo>
                  <a:cubicBezTo>
                    <a:pt x="3406" y="3617"/>
                    <a:pt x="3361" y="3596"/>
                    <a:pt x="3318" y="3596"/>
                  </a:cubicBezTo>
                  <a:cubicBezTo>
                    <a:pt x="3275" y="3596"/>
                    <a:pt x="3233" y="3617"/>
                    <a:pt x="3204" y="3659"/>
                  </a:cubicBezTo>
                  <a:cubicBezTo>
                    <a:pt x="3132" y="3730"/>
                    <a:pt x="3132" y="3837"/>
                    <a:pt x="3204" y="3897"/>
                  </a:cubicBezTo>
                  <a:lnTo>
                    <a:pt x="5466" y="6159"/>
                  </a:lnTo>
                  <a:cubicBezTo>
                    <a:pt x="5490" y="6183"/>
                    <a:pt x="5537" y="6195"/>
                    <a:pt x="5585" y="6195"/>
                  </a:cubicBezTo>
                  <a:cubicBezTo>
                    <a:pt x="5633" y="6195"/>
                    <a:pt x="5668" y="6183"/>
                    <a:pt x="5704" y="6159"/>
                  </a:cubicBezTo>
                  <a:lnTo>
                    <a:pt x="6371" y="5480"/>
                  </a:lnTo>
                  <a:cubicBezTo>
                    <a:pt x="6549" y="5635"/>
                    <a:pt x="6918" y="5945"/>
                    <a:pt x="7264" y="6290"/>
                  </a:cubicBezTo>
                  <a:cubicBezTo>
                    <a:pt x="7609" y="6635"/>
                    <a:pt x="7919" y="7004"/>
                    <a:pt x="8085" y="7195"/>
                  </a:cubicBezTo>
                  <a:cubicBezTo>
                    <a:pt x="7788" y="7481"/>
                    <a:pt x="7204" y="7981"/>
                    <a:pt x="6764" y="8028"/>
                  </a:cubicBezTo>
                  <a:cubicBezTo>
                    <a:pt x="6733" y="8031"/>
                    <a:pt x="6702" y="8032"/>
                    <a:pt x="6670" y="8032"/>
                  </a:cubicBezTo>
                  <a:cubicBezTo>
                    <a:pt x="5782" y="8032"/>
                    <a:pt x="4224" y="7085"/>
                    <a:pt x="2811" y="5683"/>
                  </a:cubicBezTo>
                  <a:cubicBezTo>
                    <a:pt x="1358" y="4218"/>
                    <a:pt x="394" y="2599"/>
                    <a:pt x="465" y="1730"/>
                  </a:cubicBezTo>
                  <a:cubicBezTo>
                    <a:pt x="513" y="1289"/>
                    <a:pt x="1013" y="706"/>
                    <a:pt x="1299" y="408"/>
                  </a:cubicBezTo>
                  <a:cubicBezTo>
                    <a:pt x="1477" y="563"/>
                    <a:pt x="1846" y="873"/>
                    <a:pt x="2204" y="1230"/>
                  </a:cubicBezTo>
                  <a:cubicBezTo>
                    <a:pt x="2549" y="1575"/>
                    <a:pt x="2858" y="1944"/>
                    <a:pt x="3013" y="2123"/>
                  </a:cubicBezTo>
                  <a:lnTo>
                    <a:pt x="2335" y="2790"/>
                  </a:lnTo>
                  <a:cubicBezTo>
                    <a:pt x="2263" y="2861"/>
                    <a:pt x="2263" y="2968"/>
                    <a:pt x="2335" y="3028"/>
                  </a:cubicBezTo>
                  <a:lnTo>
                    <a:pt x="2716" y="3397"/>
                  </a:lnTo>
                  <a:cubicBezTo>
                    <a:pt x="2751" y="3439"/>
                    <a:pt x="2796" y="3459"/>
                    <a:pt x="2838" y="3459"/>
                  </a:cubicBezTo>
                  <a:cubicBezTo>
                    <a:pt x="2879" y="3459"/>
                    <a:pt x="2918" y="3439"/>
                    <a:pt x="2942" y="3397"/>
                  </a:cubicBezTo>
                  <a:cubicBezTo>
                    <a:pt x="3025" y="3325"/>
                    <a:pt x="3025" y="3218"/>
                    <a:pt x="2942" y="3159"/>
                  </a:cubicBezTo>
                  <a:lnTo>
                    <a:pt x="2692" y="2909"/>
                  </a:lnTo>
                  <a:lnTo>
                    <a:pt x="3347" y="2254"/>
                  </a:lnTo>
                  <a:cubicBezTo>
                    <a:pt x="3406" y="2194"/>
                    <a:pt x="3430" y="2087"/>
                    <a:pt x="3359" y="2028"/>
                  </a:cubicBezTo>
                  <a:cubicBezTo>
                    <a:pt x="3347" y="2016"/>
                    <a:pt x="2930" y="1480"/>
                    <a:pt x="2430" y="980"/>
                  </a:cubicBezTo>
                  <a:cubicBezTo>
                    <a:pt x="1918" y="468"/>
                    <a:pt x="1394" y="51"/>
                    <a:pt x="1370" y="39"/>
                  </a:cubicBezTo>
                  <a:cubicBezTo>
                    <a:pt x="1343" y="12"/>
                    <a:pt x="1307" y="0"/>
                    <a:pt x="126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318" name="Google Shape;13318;p84"/>
          <p:cNvGrpSpPr/>
          <p:nvPr/>
        </p:nvGrpSpPr>
        <p:grpSpPr>
          <a:xfrm>
            <a:off x="6204239" y="3262121"/>
            <a:ext cx="503848" cy="441673"/>
            <a:chOff x="4653179" y="2446590"/>
            <a:chExt cx="377886" cy="331255"/>
          </a:xfrm>
          <a:solidFill>
            <a:srgbClr val="D2DE00"/>
          </a:solidFill>
        </p:grpSpPr>
        <p:sp>
          <p:nvSpPr>
            <p:cNvPr id="13319" name="Google Shape;13319;p84"/>
            <p:cNvSpPr/>
            <p:nvPr/>
          </p:nvSpPr>
          <p:spPr>
            <a:xfrm>
              <a:off x="4767639" y="2584541"/>
              <a:ext cx="145941" cy="109177"/>
            </a:xfrm>
            <a:custGeom>
              <a:avLst/>
              <a:gdLst/>
              <a:ahLst/>
              <a:cxnLst/>
              <a:rect l="l" t="t" r="r" b="b"/>
              <a:pathLst>
                <a:path w="4585" h="3430" extrusionOk="0">
                  <a:moveTo>
                    <a:pt x="2370" y="310"/>
                  </a:moveTo>
                  <a:cubicBezTo>
                    <a:pt x="2560" y="310"/>
                    <a:pt x="2739" y="429"/>
                    <a:pt x="2810" y="608"/>
                  </a:cubicBezTo>
                  <a:lnTo>
                    <a:pt x="1929" y="608"/>
                  </a:lnTo>
                  <a:cubicBezTo>
                    <a:pt x="1989" y="453"/>
                    <a:pt x="2156" y="310"/>
                    <a:pt x="2370" y="310"/>
                  </a:cubicBezTo>
                  <a:close/>
                  <a:moveTo>
                    <a:pt x="3049" y="965"/>
                  </a:moveTo>
                  <a:cubicBezTo>
                    <a:pt x="3168" y="965"/>
                    <a:pt x="3275" y="1072"/>
                    <a:pt x="3275" y="1191"/>
                  </a:cubicBezTo>
                  <a:lnTo>
                    <a:pt x="3275" y="2192"/>
                  </a:lnTo>
                  <a:cubicBezTo>
                    <a:pt x="3275" y="2323"/>
                    <a:pt x="3239" y="2442"/>
                    <a:pt x="3203" y="2561"/>
                  </a:cubicBezTo>
                  <a:cubicBezTo>
                    <a:pt x="3203" y="2561"/>
                    <a:pt x="3203" y="2573"/>
                    <a:pt x="3179" y="2573"/>
                  </a:cubicBezTo>
                  <a:cubicBezTo>
                    <a:pt x="3037" y="2870"/>
                    <a:pt x="2727" y="3085"/>
                    <a:pt x="2382" y="3085"/>
                  </a:cubicBezTo>
                  <a:cubicBezTo>
                    <a:pt x="1894" y="3085"/>
                    <a:pt x="1489" y="2680"/>
                    <a:pt x="1489" y="2192"/>
                  </a:cubicBezTo>
                  <a:lnTo>
                    <a:pt x="1453" y="1191"/>
                  </a:lnTo>
                  <a:cubicBezTo>
                    <a:pt x="1453" y="1072"/>
                    <a:pt x="1560" y="965"/>
                    <a:pt x="1679" y="965"/>
                  </a:cubicBezTo>
                  <a:close/>
                  <a:moveTo>
                    <a:pt x="2275" y="1"/>
                  </a:moveTo>
                  <a:cubicBezTo>
                    <a:pt x="1870" y="1"/>
                    <a:pt x="1548" y="298"/>
                    <a:pt x="1465" y="668"/>
                  </a:cubicBezTo>
                  <a:cubicBezTo>
                    <a:pt x="1286" y="715"/>
                    <a:pt x="1144" y="834"/>
                    <a:pt x="1072" y="1013"/>
                  </a:cubicBezTo>
                  <a:lnTo>
                    <a:pt x="751" y="1013"/>
                  </a:lnTo>
                  <a:cubicBezTo>
                    <a:pt x="715" y="1013"/>
                    <a:pt x="667" y="1025"/>
                    <a:pt x="620" y="1072"/>
                  </a:cubicBezTo>
                  <a:lnTo>
                    <a:pt x="72" y="1632"/>
                  </a:lnTo>
                  <a:cubicBezTo>
                    <a:pt x="12" y="1715"/>
                    <a:pt x="12" y="1811"/>
                    <a:pt x="72" y="1870"/>
                  </a:cubicBezTo>
                  <a:cubicBezTo>
                    <a:pt x="96" y="1906"/>
                    <a:pt x="143" y="1918"/>
                    <a:pt x="191" y="1918"/>
                  </a:cubicBezTo>
                  <a:cubicBezTo>
                    <a:pt x="239" y="1918"/>
                    <a:pt x="274" y="1906"/>
                    <a:pt x="310" y="1858"/>
                  </a:cubicBezTo>
                  <a:lnTo>
                    <a:pt x="798" y="1334"/>
                  </a:lnTo>
                  <a:lnTo>
                    <a:pt x="1013" y="1334"/>
                  </a:lnTo>
                  <a:lnTo>
                    <a:pt x="1013" y="1739"/>
                  </a:lnTo>
                  <a:lnTo>
                    <a:pt x="739" y="1739"/>
                  </a:lnTo>
                  <a:cubicBezTo>
                    <a:pt x="691" y="1739"/>
                    <a:pt x="655" y="1763"/>
                    <a:pt x="608" y="1799"/>
                  </a:cubicBezTo>
                  <a:lnTo>
                    <a:pt x="60" y="2370"/>
                  </a:lnTo>
                  <a:cubicBezTo>
                    <a:pt x="1" y="2442"/>
                    <a:pt x="1" y="2549"/>
                    <a:pt x="60" y="2608"/>
                  </a:cubicBezTo>
                  <a:cubicBezTo>
                    <a:pt x="84" y="2632"/>
                    <a:pt x="131" y="2656"/>
                    <a:pt x="179" y="2656"/>
                  </a:cubicBezTo>
                  <a:cubicBezTo>
                    <a:pt x="215" y="2656"/>
                    <a:pt x="262" y="2632"/>
                    <a:pt x="298" y="2596"/>
                  </a:cubicBezTo>
                  <a:lnTo>
                    <a:pt x="786" y="2072"/>
                  </a:lnTo>
                  <a:lnTo>
                    <a:pt x="989" y="2072"/>
                  </a:lnTo>
                  <a:lnTo>
                    <a:pt x="989" y="2192"/>
                  </a:lnTo>
                  <a:cubicBezTo>
                    <a:pt x="989" y="2275"/>
                    <a:pt x="1013" y="2382"/>
                    <a:pt x="1024" y="2477"/>
                  </a:cubicBezTo>
                  <a:lnTo>
                    <a:pt x="846" y="2477"/>
                  </a:lnTo>
                  <a:cubicBezTo>
                    <a:pt x="798" y="2477"/>
                    <a:pt x="763" y="2489"/>
                    <a:pt x="727" y="2525"/>
                  </a:cubicBezTo>
                  <a:lnTo>
                    <a:pt x="179" y="3096"/>
                  </a:lnTo>
                  <a:cubicBezTo>
                    <a:pt x="120" y="3168"/>
                    <a:pt x="120" y="3275"/>
                    <a:pt x="179" y="3335"/>
                  </a:cubicBezTo>
                  <a:cubicBezTo>
                    <a:pt x="203" y="3370"/>
                    <a:pt x="251" y="3382"/>
                    <a:pt x="298" y="3382"/>
                  </a:cubicBezTo>
                  <a:cubicBezTo>
                    <a:pt x="334" y="3382"/>
                    <a:pt x="382" y="3370"/>
                    <a:pt x="417" y="3323"/>
                  </a:cubicBezTo>
                  <a:lnTo>
                    <a:pt x="905" y="2799"/>
                  </a:lnTo>
                  <a:lnTo>
                    <a:pt x="1274" y="2799"/>
                  </a:lnTo>
                  <a:cubicBezTo>
                    <a:pt x="1501" y="3168"/>
                    <a:pt x="1906" y="3430"/>
                    <a:pt x="2346" y="3430"/>
                  </a:cubicBezTo>
                  <a:cubicBezTo>
                    <a:pt x="2810" y="3430"/>
                    <a:pt x="3215" y="3168"/>
                    <a:pt x="3418" y="2799"/>
                  </a:cubicBezTo>
                  <a:lnTo>
                    <a:pt x="3775" y="2799"/>
                  </a:lnTo>
                  <a:lnTo>
                    <a:pt x="4275" y="3323"/>
                  </a:lnTo>
                  <a:cubicBezTo>
                    <a:pt x="4299" y="3346"/>
                    <a:pt x="4346" y="3382"/>
                    <a:pt x="4382" y="3382"/>
                  </a:cubicBezTo>
                  <a:cubicBezTo>
                    <a:pt x="4430" y="3382"/>
                    <a:pt x="4477" y="3370"/>
                    <a:pt x="4501" y="3335"/>
                  </a:cubicBezTo>
                  <a:cubicBezTo>
                    <a:pt x="4584" y="3275"/>
                    <a:pt x="4584" y="3156"/>
                    <a:pt x="4501" y="3096"/>
                  </a:cubicBezTo>
                  <a:lnTo>
                    <a:pt x="3953" y="2525"/>
                  </a:lnTo>
                  <a:cubicBezTo>
                    <a:pt x="3930" y="2501"/>
                    <a:pt x="3882" y="2477"/>
                    <a:pt x="3834" y="2477"/>
                  </a:cubicBezTo>
                  <a:lnTo>
                    <a:pt x="3537" y="2477"/>
                  </a:lnTo>
                  <a:cubicBezTo>
                    <a:pt x="3549" y="2382"/>
                    <a:pt x="3572" y="2299"/>
                    <a:pt x="3572" y="2192"/>
                  </a:cubicBezTo>
                  <a:lnTo>
                    <a:pt x="3572" y="2072"/>
                  </a:lnTo>
                  <a:lnTo>
                    <a:pt x="3763" y="2072"/>
                  </a:lnTo>
                  <a:lnTo>
                    <a:pt x="4251" y="2596"/>
                  </a:lnTo>
                  <a:cubicBezTo>
                    <a:pt x="4287" y="2620"/>
                    <a:pt x="4322" y="2656"/>
                    <a:pt x="4370" y="2656"/>
                  </a:cubicBezTo>
                  <a:cubicBezTo>
                    <a:pt x="4418" y="2656"/>
                    <a:pt x="4465" y="2632"/>
                    <a:pt x="4489" y="2608"/>
                  </a:cubicBezTo>
                  <a:cubicBezTo>
                    <a:pt x="4561" y="2549"/>
                    <a:pt x="4561" y="2430"/>
                    <a:pt x="4489" y="2370"/>
                  </a:cubicBezTo>
                  <a:lnTo>
                    <a:pt x="3941" y="1799"/>
                  </a:lnTo>
                  <a:cubicBezTo>
                    <a:pt x="3906" y="1775"/>
                    <a:pt x="3870" y="1739"/>
                    <a:pt x="3822" y="1739"/>
                  </a:cubicBezTo>
                  <a:lnTo>
                    <a:pt x="3549" y="1739"/>
                  </a:lnTo>
                  <a:lnTo>
                    <a:pt x="3549" y="1334"/>
                  </a:lnTo>
                  <a:lnTo>
                    <a:pt x="3751" y="1334"/>
                  </a:lnTo>
                  <a:lnTo>
                    <a:pt x="4239" y="1858"/>
                  </a:lnTo>
                  <a:cubicBezTo>
                    <a:pt x="4263" y="1894"/>
                    <a:pt x="4311" y="1918"/>
                    <a:pt x="4358" y="1918"/>
                  </a:cubicBezTo>
                  <a:cubicBezTo>
                    <a:pt x="4406" y="1918"/>
                    <a:pt x="4442" y="1906"/>
                    <a:pt x="4477" y="1870"/>
                  </a:cubicBezTo>
                  <a:cubicBezTo>
                    <a:pt x="4549" y="1811"/>
                    <a:pt x="4549" y="1691"/>
                    <a:pt x="4477" y="1632"/>
                  </a:cubicBezTo>
                  <a:lnTo>
                    <a:pt x="3930" y="1072"/>
                  </a:lnTo>
                  <a:cubicBezTo>
                    <a:pt x="3894" y="1037"/>
                    <a:pt x="3846" y="1013"/>
                    <a:pt x="3787" y="1013"/>
                  </a:cubicBezTo>
                  <a:lnTo>
                    <a:pt x="3477" y="1013"/>
                  </a:lnTo>
                  <a:cubicBezTo>
                    <a:pt x="3406" y="846"/>
                    <a:pt x="3251" y="715"/>
                    <a:pt x="3072" y="668"/>
                  </a:cubicBezTo>
                  <a:cubicBezTo>
                    <a:pt x="3001" y="287"/>
                    <a:pt x="2679" y="1"/>
                    <a:pt x="227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20" name="Google Shape;13320;p84"/>
            <p:cNvSpPr/>
            <p:nvPr/>
          </p:nvSpPr>
          <p:spPr>
            <a:xfrm>
              <a:off x="4794918" y="2446590"/>
              <a:ext cx="96286" cy="53856"/>
            </a:xfrm>
            <a:custGeom>
              <a:avLst/>
              <a:gdLst/>
              <a:ahLst/>
              <a:cxnLst/>
              <a:rect l="l" t="t" r="r" b="b"/>
              <a:pathLst>
                <a:path w="3025" h="1692" extrusionOk="0">
                  <a:moveTo>
                    <a:pt x="1525" y="1"/>
                  </a:moveTo>
                  <a:cubicBezTo>
                    <a:pt x="691" y="1"/>
                    <a:pt x="25" y="680"/>
                    <a:pt x="25" y="1513"/>
                  </a:cubicBezTo>
                  <a:cubicBezTo>
                    <a:pt x="1" y="1596"/>
                    <a:pt x="84" y="1692"/>
                    <a:pt x="167" y="1692"/>
                  </a:cubicBezTo>
                  <a:cubicBezTo>
                    <a:pt x="263" y="1692"/>
                    <a:pt x="346" y="1608"/>
                    <a:pt x="346" y="1513"/>
                  </a:cubicBezTo>
                  <a:cubicBezTo>
                    <a:pt x="346" y="870"/>
                    <a:pt x="870" y="346"/>
                    <a:pt x="1513" y="346"/>
                  </a:cubicBezTo>
                  <a:cubicBezTo>
                    <a:pt x="2144" y="346"/>
                    <a:pt x="2668" y="870"/>
                    <a:pt x="2668" y="1513"/>
                  </a:cubicBezTo>
                  <a:cubicBezTo>
                    <a:pt x="2668" y="1596"/>
                    <a:pt x="2739" y="1692"/>
                    <a:pt x="2846" y="1692"/>
                  </a:cubicBezTo>
                  <a:cubicBezTo>
                    <a:pt x="2954" y="1692"/>
                    <a:pt x="3025" y="1608"/>
                    <a:pt x="3025" y="1513"/>
                  </a:cubicBezTo>
                  <a:cubicBezTo>
                    <a:pt x="3025" y="680"/>
                    <a:pt x="2358" y="1"/>
                    <a:pt x="152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21" name="Google Shape;13321;p84"/>
            <p:cNvSpPr/>
            <p:nvPr/>
          </p:nvSpPr>
          <p:spPr>
            <a:xfrm>
              <a:off x="4816530" y="2465179"/>
              <a:ext cx="53856" cy="32244"/>
            </a:xfrm>
            <a:custGeom>
              <a:avLst/>
              <a:gdLst/>
              <a:ahLst/>
              <a:cxnLst/>
              <a:rect l="l" t="t" r="r" b="b"/>
              <a:pathLst>
                <a:path w="1692" h="1013" extrusionOk="0">
                  <a:moveTo>
                    <a:pt x="834" y="0"/>
                  </a:moveTo>
                  <a:cubicBezTo>
                    <a:pt x="370" y="0"/>
                    <a:pt x="0" y="369"/>
                    <a:pt x="0" y="834"/>
                  </a:cubicBezTo>
                  <a:cubicBezTo>
                    <a:pt x="0" y="929"/>
                    <a:pt x="72" y="1012"/>
                    <a:pt x="179" y="1012"/>
                  </a:cubicBezTo>
                  <a:cubicBezTo>
                    <a:pt x="274" y="1012"/>
                    <a:pt x="358" y="941"/>
                    <a:pt x="358" y="834"/>
                  </a:cubicBezTo>
                  <a:cubicBezTo>
                    <a:pt x="358" y="572"/>
                    <a:pt x="572" y="346"/>
                    <a:pt x="846" y="346"/>
                  </a:cubicBezTo>
                  <a:cubicBezTo>
                    <a:pt x="1108" y="346"/>
                    <a:pt x="1334" y="572"/>
                    <a:pt x="1334" y="834"/>
                  </a:cubicBezTo>
                  <a:cubicBezTo>
                    <a:pt x="1334" y="929"/>
                    <a:pt x="1405" y="1012"/>
                    <a:pt x="1513" y="1012"/>
                  </a:cubicBezTo>
                  <a:cubicBezTo>
                    <a:pt x="1620" y="1012"/>
                    <a:pt x="1691" y="941"/>
                    <a:pt x="1691" y="834"/>
                  </a:cubicBezTo>
                  <a:cubicBezTo>
                    <a:pt x="1667" y="369"/>
                    <a:pt x="1286" y="0"/>
                    <a:pt x="83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22" name="Google Shape;13322;p84"/>
            <p:cNvSpPr/>
            <p:nvPr/>
          </p:nvSpPr>
          <p:spPr>
            <a:xfrm>
              <a:off x="4653179" y="2522409"/>
              <a:ext cx="377886" cy="255436"/>
            </a:xfrm>
            <a:custGeom>
              <a:avLst/>
              <a:gdLst/>
              <a:ahLst/>
              <a:cxnLst/>
              <a:rect l="l" t="t" r="r" b="b"/>
              <a:pathLst>
                <a:path w="11872" h="8025" extrusionOk="0">
                  <a:moveTo>
                    <a:pt x="11526" y="6822"/>
                  </a:moveTo>
                  <a:lnTo>
                    <a:pt x="11526" y="7025"/>
                  </a:lnTo>
                  <a:cubicBezTo>
                    <a:pt x="11526" y="7382"/>
                    <a:pt x="11228" y="7680"/>
                    <a:pt x="10871" y="7680"/>
                  </a:cubicBezTo>
                  <a:lnTo>
                    <a:pt x="1025" y="7680"/>
                  </a:lnTo>
                  <a:cubicBezTo>
                    <a:pt x="668" y="7680"/>
                    <a:pt x="370" y="7382"/>
                    <a:pt x="370" y="7025"/>
                  </a:cubicBezTo>
                  <a:lnTo>
                    <a:pt x="370" y="6822"/>
                  </a:lnTo>
                  <a:lnTo>
                    <a:pt x="4537" y="6822"/>
                  </a:lnTo>
                  <a:lnTo>
                    <a:pt x="4728" y="6953"/>
                  </a:lnTo>
                  <a:cubicBezTo>
                    <a:pt x="4751" y="6965"/>
                    <a:pt x="4787" y="6989"/>
                    <a:pt x="4835" y="6989"/>
                  </a:cubicBezTo>
                  <a:lnTo>
                    <a:pt x="7073" y="6989"/>
                  </a:lnTo>
                  <a:cubicBezTo>
                    <a:pt x="7109" y="6989"/>
                    <a:pt x="7156" y="6965"/>
                    <a:pt x="7180" y="6953"/>
                  </a:cubicBezTo>
                  <a:lnTo>
                    <a:pt x="7371" y="6822"/>
                  </a:lnTo>
                  <a:close/>
                  <a:moveTo>
                    <a:pt x="1537" y="0"/>
                  </a:moveTo>
                  <a:cubicBezTo>
                    <a:pt x="977" y="0"/>
                    <a:pt x="513" y="465"/>
                    <a:pt x="513" y="1036"/>
                  </a:cubicBezTo>
                  <a:lnTo>
                    <a:pt x="513" y="6477"/>
                  </a:lnTo>
                  <a:lnTo>
                    <a:pt x="179" y="6477"/>
                  </a:lnTo>
                  <a:cubicBezTo>
                    <a:pt x="96" y="6477"/>
                    <a:pt x="1" y="6549"/>
                    <a:pt x="1" y="6656"/>
                  </a:cubicBezTo>
                  <a:lnTo>
                    <a:pt x="1" y="7025"/>
                  </a:lnTo>
                  <a:cubicBezTo>
                    <a:pt x="1" y="7584"/>
                    <a:pt x="453" y="8025"/>
                    <a:pt x="1001" y="8025"/>
                  </a:cubicBezTo>
                  <a:lnTo>
                    <a:pt x="10859" y="8025"/>
                  </a:lnTo>
                  <a:cubicBezTo>
                    <a:pt x="11407" y="8025"/>
                    <a:pt x="11848" y="7584"/>
                    <a:pt x="11848" y="7025"/>
                  </a:cubicBezTo>
                  <a:lnTo>
                    <a:pt x="11848" y="6656"/>
                  </a:lnTo>
                  <a:cubicBezTo>
                    <a:pt x="11871" y="6549"/>
                    <a:pt x="11800" y="6477"/>
                    <a:pt x="11705" y="6477"/>
                  </a:cubicBezTo>
                  <a:lnTo>
                    <a:pt x="11371" y="6477"/>
                  </a:lnTo>
                  <a:lnTo>
                    <a:pt x="11371" y="1036"/>
                  </a:lnTo>
                  <a:cubicBezTo>
                    <a:pt x="11371" y="465"/>
                    <a:pt x="10919" y="0"/>
                    <a:pt x="10347" y="0"/>
                  </a:cubicBezTo>
                  <a:lnTo>
                    <a:pt x="9609" y="0"/>
                  </a:lnTo>
                  <a:cubicBezTo>
                    <a:pt x="9514" y="0"/>
                    <a:pt x="9431" y="84"/>
                    <a:pt x="9431" y="179"/>
                  </a:cubicBezTo>
                  <a:cubicBezTo>
                    <a:pt x="9431" y="274"/>
                    <a:pt x="9502" y="357"/>
                    <a:pt x="9609" y="357"/>
                  </a:cubicBezTo>
                  <a:lnTo>
                    <a:pt x="10347" y="357"/>
                  </a:lnTo>
                  <a:cubicBezTo>
                    <a:pt x="10716" y="357"/>
                    <a:pt x="11038" y="679"/>
                    <a:pt x="11038" y="1048"/>
                  </a:cubicBezTo>
                  <a:lnTo>
                    <a:pt x="11038" y="6489"/>
                  </a:lnTo>
                  <a:lnTo>
                    <a:pt x="10645" y="6489"/>
                  </a:lnTo>
                  <a:lnTo>
                    <a:pt x="10645" y="1048"/>
                  </a:lnTo>
                  <a:cubicBezTo>
                    <a:pt x="10645" y="881"/>
                    <a:pt x="10514" y="750"/>
                    <a:pt x="10347" y="750"/>
                  </a:cubicBezTo>
                  <a:lnTo>
                    <a:pt x="1572" y="750"/>
                  </a:lnTo>
                  <a:cubicBezTo>
                    <a:pt x="1406" y="750"/>
                    <a:pt x="1275" y="881"/>
                    <a:pt x="1275" y="1048"/>
                  </a:cubicBezTo>
                  <a:lnTo>
                    <a:pt x="1275" y="3298"/>
                  </a:lnTo>
                  <a:cubicBezTo>
                    <a:pt x="1275" y="3382"/>
                    <a:pt x="1346" y="3477"/>
                    <a:pt x="1453" y="3477"/>
                  </a:cubicBezTo>
                  <a:cubicBezTo>
                    <a:pt x="1537" y="3477"/>
                    <a:pt x="1632" y="3393"/>
                    <a:pt x="1632" y="3298"/>
                  </a:cubicBezTo>
                  <a:lnTo>
                    <a:pt x="1632" y="1096"/>
                  </a:lnTo>
                  <a:lnTo>
                    <a:pt x="10300" y="1096"/>
                  </a:lnTo>
                  <a:lnTo>
                    <a:pt x="10300" y="6489"/>
                  </a:lnTo>
                  <a:lnTo>
                    <a:pt x="7323" y="6489"/>
                  </a:lnTo>
                  <a:cubicBezTo>
                    <a:pt x="7299" y="6489"/>
                    <a:pt x="7252" y="6513"/>
                    <a:pt x="7228" y="6525"/>
                  </a:cubicBezTo>
                  <a:lnTo>
                    <a:pt x="7026" y="6656"/>
                  </a:lnTo>
                  <a:lnTo>
                    <a:pt x="4882" y="6656"/>
                  </a:lnTo>
                  <a:lnTo>
                    <a:pt x="4692" y="6525"/>
                  </a:lnTo>
                  <a:cubicBezTo>
                    <a:pt x="4668" y="6513"/>
                    <a:pt x="4632" y="6489"/>
                    <a:pt x="4585" y="6489"/>
                  </a:cubicBezTo>
                  <a:lnTo>
                    <a:pt x="1596" y="6489"/>
                  </a:lnTo>
                  <a:lnTo>
                    <a:pt x="1596" y="4155"/>
                  </a:lnTo>
                  <a:cubicBezTo>
                    <a:pt x="1596" y="4072"/>
                    <a:pt x="1525" y="3977"/>
                    <a:pt x="1418" y="3977"/>
                  </a:cubicBezTo>
                  <a:cubicBezTo>
                    <a:pt x="1311" y="3977"/>
                    <a:pt x="1239" y="4048"/>
                    <a:pt x="1239" y="4155"/>
                  </a:cubicBezTo>
                  <a:lnTo>
                    <a:pt x="1239" y="6489"/>
                  </a:lnTo>
                  <a:lnTo>
                    <a:pt x="858" y="6489"/>
                  </a:lnTo>
                  <a:lnTo>
                    <a:pt x="858" y="1048"/>
                  </a:lnTo>
                  <a:cubicBezTo>
                    <a:pt x="858" y="679"/>
                    <a:pt x="1168" y="357"/>
                    <a:pt x="1537" y="357"/>
                  </a:cubicBezTo>
                  <a:lnTo>
                    <a:pt x="8871" y="357"/>
                  </a:lnTo>
                  <a:cubicBezTo>
                    <a:pt x="8966" y="357"/>
                    <a:pt x="9050" y="286"/>
                    <a:pt x="9050" y="179"/>
                  </a:cubicBezTo>
                  <a:cubicBezTo>
                    <a:pt x="9050" y="95"/>
                    <a:pt x="8978" y="0"/>
                    <a:pt x="887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323" name="Google Shape;13323;p84"/>
          <p:cNvGrpSpPr/>
          <p:nvPr/>
        </p:nvGrpSpPr>
        <p:grpSpPr>
          <a:xfrm>
            <a:off x="6912689" y="3279308"/>
            <a:ext cx="336083" cy="406829"/>
            <a:chOff x="5184517" y="2459481"/>
            <a:chExt cx="252062" cy="305122"/>
          </a:xfrm>
          <a:solidFill>
            <a:srgbClr val="D2DE00"/>
          </a:solidFill>
        </p:grpSpPr>
        <p:sp>
          <p:nvSpPr>
            <p:cNvPr id="13324" name="Google Shape;13324;p84"/>
            <p:cNvSpPr/>
            <p:nvPr/>
          </p:nvSpPr>
          <p:spPr>
            <a:xfrm>
              <a:off x="5383486" y="2674747"/>
              <a:ext cx="13273" cy="13305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3" y="0"/>
                  </a:moveTo>
                  <a:cubicBezTo>
                    <a:pt x="107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cubicBezTo>
                    <a:pt x="322" y="417"/>
                    <a:pt x="417" y="322"/>
                    <a:pt x="417" y="203"/>
                  </a:cubicBezTo>
                  <a:cubicBezTo>
                    <a:pt x="417" y="84"/>
                    <a:pt x="322" y="0"/>
                    <a:pt x="20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25" name="Google Shape;13325;p84"/>
            <p:cNvSpPr/>
            <p:nvPr/>
          </p:nvSpPr>
          <p:spPr>
            <a:xfrm>
              <a:off x="5350128" y="2724402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6" y="0"/>
                    <a:pt x="0" y="84"/>
                    <a:pt x="0" y="179"/>
                  </a:cubicBezTo>
                  <a:cubicBezTo>
                    <a:pt x="0" y="262"/>
                    <a:pt x="96" y="357"/>
                    <a:pt x="179" y="357"/>
                  </a:cubicBezTo>
                  <a:cubicBezTo>
                    <a:pt x="274" y="357"/>
                    <a:pt x="358" y="286"/>
                    <a:pt x="358" y="179"/>
                  </a:cubicBezTo>
                  <a:cubicBezTo>
                    <a:pt x="358" y="84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26" name="Google Shape;13326;p84"/>
            <p:cNvSpPr/>
            <p:nvPr/>
          </p:nvSpPr>
          <p:spPr>
            <a:xfrm>
              <a:off x="5254638" y="2666376"/>
              <a:ext cx="11395" cy="11427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93" y="1"/>
                  </a:moveTo>
                  <a:cubicBezTo>
                    <a:pt x="188" y="1"/>
                    <a:pt x="183" y="1"/>
                    <a:pt x="179" y="2"/>
                  </a:cubicBezTo>
                  <a:cubicBezTo>
                    <a:pt x="83" y="2"/>
                    <a:pt x="0" y="97"/>
                    <a:pt x="0" y="180"/>
                  </a:cubicBezTo>
                  <a:cubicBezTo>
                    <a:pt x="0" y="275"/>
                    <a:pt x="71" y="359"/>
                    <a:pt x="179" y="359"/>
                  </a:cubicBezTo>
                  <a:cubicBezTo>
                    <a:pt x="262" y="359"/>
                    <a:pt x="357" y="287"/>
                    <a:pt x="357" y="180"/>
                  </a:cubicBezTo>
                  <a:cubicBezTo>
                    <a:pt x="357" y="90"/>
                    <a:pt x="273" y="1"/>
                    <a:pt x="19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27" name="Google Shape;13327;p84"/>
            <p:cNvSpPr/>
            <p:nvPr/>
          </p:nvSpPr>
          <p:spPr>
            <a:xfrm>
              <a:off x="5273959" y="2724402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84" y="0"/>
                    <a:pt x="0" y="84"/>
                    <a:pt x="0" y="179"/>
                  </a:cubicBezTo>
                  <a:cubicBezTo>
                    <a:pt x="0" y="262"/>
                    <a:pt x="84" y="357"/>
                    <a:pt x="179" y="357"/>
                  </a:cubicBezTo>
                  <a:cubicBezTo>
                    <a:pt x="274" y="357"/>
                    <a:pt x="357" y="286"/>
                    <a:pt x="357" y="179"/>
                  </a:cubicBezTo>
                  <a:cubicBezTo>
                    <a:pt x="357" y="84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28" name="Google Shape;13328;p84"/>
            <p:cNvSpPr/>
            <p:nvPr/>
          </p:nvSpPr>
          <p:spPr>
            <a:xfrm>
              <a:off x="5308049" y="2678917"/>
              <a:ext cx="14451" cy="14037"/>
            </a:xfrm>
            <a:custGeom>
              <a:avLst/>
              <a:gdLst/>
              <a:ahLst/>
              <a:cxnLst/>
              <a:rect l="l" t="t" r="r" b="b"/>
              <a:pathLst>
                <a:path w="454" h="441" extrusionOk="0">
                  <a:moveTo>
                    <a:pt x="227" y="0"/>
                  </a:moveTo>
                  <a:cubicBezTo>
                    <a:pt x="108" y="0"/>
                    <a:pt x="1" y="108"/>
                    <a:pt x="1" y="227"/>
                  </a:cubicBezTo>
                  <a:cubicBezTo>
                    <a:pt x="1" y="346"/>
                    <a:pt x="108" y="441"/>
                    <a:pt x="227" y="441"/>
                  </a:cubicBezTo>
                  <a:cubicBezTo>
                    <a:pt x="346" y="441"/>
                    <a:pt x="453" y="346"/>
                    <a:pt x="453" y="227"/>
                  </a:cubicBezTo>
                  <a:cubicBezTo>
                    <a:pt x="453" y="84"/>
                    <a:pt x="358" y="0"/>
                    <a:pt x="22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29" name="Google Shape;13329;p84"/>
            <p:cNvSpPr/>
            <p:nvPr/>
          </p:nvSpPr>
          <p:spPr>
            <a:xfrm>
              <a:off x="5184517" y="2459481"/>
              <a:ext cx="252062" cy="305122"/>
            </a:xfrm>
            <a:custGeom>
              <a:avLst/>
              <a:gdLst/>
              <a:ahLst/>
              <a:cxnLst/>
              <a:rect l="l" t="t" r="r" b="b"/>
              <a:pathLst>
                <a:path w="7919" h="9586" extrusionOk="0">
                  <a:moveTo>
                    <a:pt x="2597" y="5657"/>
                  </a:moveTo>
                  <a:cubicBezTo>
                    <a:pt x="3126" y="5657"/>
                    <a:pt x="3630" y="5793"/>
                    <a:pt x="4096" y="6061"/>
                  </a:cubicBezTo>
                  <a:cubicBezTo>
                    <a:pt x="4607" y="6347"/>
                    <a:pt x="5099" y="6442"/>
                    <a:pt x="5531" y="6442"/>
                  </a:cubicBezTo>
                  <a:cubicBezTo>
                    <a:pt x="5853" y="6442"/>
                    <a:pt x="6143" y="6389"/>
                    <a:pt x="6382" y="6323"/>
                  </a:cubicBezTo>
                  <a:cubicBezTo>
                    <a:pt x="6751" y="6228"/>
                    <a:pt x="7037" y="6061"/>
                    <a:pt x="7204" y="5954"/>
                  </a:cubicBezTo>
                  <a:lnTo>
                    <a:pt x="7204" y="5954"/>
                  </a:lnTo>
                  <a:cubicBezTo>
                    <a:pt x="7525" y="7037"/>
                    <a:pt x="7263" y="8204"/>
                    <a:pt x="6442" y="9038"/>
                  </a:cubicBezTo>
                  <a:cubicBezTo>
                    <a:pt x="6275" y="9204"/>
                    <a:pt x="6037" y="9299"/>
                    <a:pt x="5799" y="9299"/>
                  </a:cubicBezTo>
                  <a:lnTo>
                    <a:pt x="2560" y="9299"/>
                  </a:lnTo>
                  <a:cubicBezTo>
                    <a:pt x="2322" y="9299"/>
                    <a:pt x="2084" y="9204"/>
                    <a:pt x="1917" y="9038"/>
                  </a:cubicBezTo>
                  <a:cubicBezTo>
                    <a:pt x="1179" y="8276"/>
                    <a:pt x="834" y="7180"/>
                    <a:pt x="1120" y="6025"/>
                  </a:cubicBezTo>
                  <a:cubicBezTo>
                    <a:pt x="1239" y="5966"/>
                    <a:pt x="1560" y="5811"/>
                    <a:pt x="1989" y="5716"/>
                  </a:cubicBezTo>
                  <a:cubicBezTo>
                    <a:pt x="2195" y="5677"/>
                    <a:pt x="2398" y="5657"/>
                    <a:pt x="2597" y="5657"/>
                  </a:cubicBezTo>
                  <a:close/>
                  <a:moveTo>
                    <a:pt x="2834" y="1"/>
                  </a:moveTo>
                  <a:cubicBezTo>
                    <a:pt x="2632" y="1"/>
                    <a:pt x="2465" y="167"/>
                    <a:pt x="2465" y="370"/>
                  </a:cubicBezTo>
                  <a:lnTo>
                    <a:pt x="2465" y="703"/>
                  </a:lnTo>
                  <a:cubicBezTo>
                    <a:pt x="2465" y="906"/>
                    <a:pt x="2632" y="1072"/>
                    <a:pt x="2834" y="1072"/>
                  </a:cubicBezTo>
                  <a:lnTo>
                    <a:pt x="3036" y="1072"/>
                  </a:lnTo>
                  <a:lnTo>
                    <a:pt x="3036" y="2239"/>
                  </a:lnTo>
                  <a:cubicBezTo>
                    <a:pt x="3036" y="2311"/>
                    <a:pt x="3096" y="2370"/>
                    <a:pt x="3167" y="2370"/>
                  </a:cubicBezTo>
                  <a:cubicBezTo>
                    <a:pt x="3239" y="2370"/>
                    <a:pt x="3298" y="2311"/>
                    <a:pt x="3298" y="2239"/>
                  </a:cubicBezTo>
                  <a:lnTo>
                    <a:pt x="3298" y="1072"/>
                  </a:lnTo>
                  <a:lnTo>
                    <a:pt x="4977" y="1072"/>
                  </a:lnTo>
                  <a:lnTo>
                    <a:pt x="4977" y="3406"/>
                  </a:lnTo>
                  <a:cubicBezTo>
                    <a:pt x="4977" y="3620"/>
                    <a:pt x="5096" y="3799"/>
                    <a:pt x="5311" y="3882"/>
                  </a:cubicBezTo>
                  <a:cubicBezTo>
                    <a:pt x="6144" y="4216"/>
                    <a:pt x="6763" y="4882"/>
                    <a:pt x="7097" y="5692"/>
                  </a:cubicBezTo>
                  <a:cubicBezTo>
                    <a:pt x="6966" y="5775"/>
                    <a:pt x="6668" y="5954"/>
                    <a:pt x="6275" y="6061"/>
                  </a:cubicBezTo>
                  <a:cubicBezTo>
                    <a:pt x="6015" y="6135"/>
                    <a:pt x="5758" y="6172"/>
                    <a:pt x="5506" y="6172"/>
                  </a:cubicBezTo>
                  <a:cubicBezTo>
                    <a:pt x="5064" y="6172"/>
                    <a:pt x="4636" y="6058"/>
                    <a:pt x="4227" y="5823"/>
                  </a:cubicBezTo>
                  <a:cubicBezTo>
                    <a:pt x="3710" y="5528"/>
                    <a:pt x="3145" y="5385"/>
                    <a:pt x="2580" y="5385"/>
                  </a:cubicBezTo>
                  <a:cubicBezTo>
                    <a:pt x="2117" y="5385"/>
                    <a:pt x="1654" y="5481"/>
                    <a:pt x="1215" y="5668"/>
                  </a:cubicBezTo>
                  <a:cubicBezTo>
                    <a:pt x="1524" y="4870"/>
                    <a:pt x="2155" y="4216"/>
                    <a:pt x="2989" y="3882"/>
                  </a:cubicBezTo>
                  <a:cubicBezTo>
                    <a:pt x="3179" y="3811"/>
                    <a:pt x="3322" y="3620"/>
                    <a:pt x="3322" y="3406"/>
                  </a:cubicBezTo>
                  <a:lnTo>
                    <a:pt x="3322" y="2930"/>
                  </a:lnTo>
                  <a:cubicBezTo>
                    <a:pt x="3322" y="2858"/>
                    <a:pt x="3263" y="2799"/>
                    <a:pt x="3179" y="2799"/>
                  </a:cubicBezTo>
                  <a:cubicBezTo>
                    <a:pt x="3108" y="2799"/>
                    <a:pt x="3048" y="2858"/>
                    <a:pt x="3048" y="2930"/>
                  </a:cubicBezTo>
                  <a:lnTo>
                    <a:pt x="3048" y="3406"/>
                  </a:lnTo>
                  <a:cubicBezTo>
                    <a:pt x="3048" y="3501"/>
                    <a:pt x="2989" y="3585"/>
                    <a:pt x="2894" y="3620"/>
                  </a:cubicBezTo>
                  <a:cubicBezTo>
                    <a:pt x="608" y="4525"/>
                    <a:pt x="0" y="7490"/>
                    <a:pt x="1703" y="9228"/>
                  </a:cubicBezTo>
                  <a:cubicBezTo>
                    <a:pt x="1929" y="9454"/>
                    <a:pt x="2227" y="9585"/>
                    <a:pt x="2560" y="9585"/>
                  </a:cubicBezTo>
                  <a:lnTo>
                    <a:pt x="5799" y="9585"/>
                  </a:lnTo>
                  <a:cubicBezTo>
                    <a:pt x="6108" y="9585"/>
                    <a:pt x="6430" y="9454"/>
                    <a:pt x="6656" y="9228"/>
                  </a:cubicBezTo>
                  <a:cubicBezTo>
                    <a:pt x="7870" y="7990"/>
                    <a:pt x="7918" y="6132"/>
                    <a:pt x="6989" y="4835"/>
                  </a:cubicBezTo>
                  <a:cubicBezTo>
                    <a:pt x="6608" y="4287"/>
                    <a:pt x="6073" y="3870"/>
                    <a:pt x="5442" y="3620"/>
                  </a:cubicBezTo>
                  <a:cubicBezTo>
                    <a:pt x="5358" y="3585"/>
                    <a:pt x="5299" y="3501"/>
                    <a:pt x="5299" y="3406"/>
                  </a:cubicBezTo>
                  <a:lnTo>
                    <a:pt x="5299" y="1072"/>
                  </a:lnTo>
                  <a:lnTo>
                    <a:pt x="5489" y="1072"/>
                  </a:lnTo>
                  <a:cubicBezTo>
                    <a:pt x="5692" y="1072"/>
                    <a:pt x="5858" y="906"/>
                    <a:pt x="5858" y="703"/>
                  </a:cubicBezTo>
                  <a:lnTo>
                    <a:pt x="5858" y="370"/>
                  </a:lnTo>
                  <a:cubicBezTo>
                    <a:pt x="5858" y="167"/>
                    <a:pt x="5692" y="1"/>
                    <a:pt x="5489" y="1"/>
                  </a:cubicBezTo>
                  <a:lnTo>
                    <a:pt x="4739" y="1"/>
                  </a:lnTo>
                  <a:cubicBezTo>
                    <a:pt x="4668" y="1"/>
                    <a:pt x="4608" y="60"/>
                    <a:pt x="4608" y="132"/>
                  </a:cubicBezTo>
                  <a:cubicBezTo>
                    <a:pt x="4608" y="215"/>
                    <a:pt x="4668" y="275"/>
                    <a:pt x="4739" y="275"/>
                  </a:cubicBezTo>
                  <a:lnTo>
                    <a:pt x="5489" y="275"/>
                  </a:lnTo>
                  <a:cubicBezTo>
                    <a:pt x="5537" y="275"/>
                    <a:pt x="5573" y="310"/>
                    <a:pt x="5573" y="358"/>
                  </a:cubicBezTo>
                  <a:lnTo>
                    <a:pt x="5573" y="691"/>
                  </a:lnTo>
                  <a:cubicBezTo>
                    <a:pt x="5573" y="727"/>
                    <a:pt x="5537" y="775"/>
                    <a:pt x="5489" y="775"/>
                  </a:cubicBezTo>
                  <a:lnTo>
                    <a:pt x="2834" y="775"/>
                  </a:lnTo>
                  <a:cubicBezTo>
                    <a:pt x="2798" y="775"/>
                    <a:pt x="2751" y="727"/>
                    <a:pt x="2751" y="691"/>
                  </a:cubicBezTo>
                  <a:lnTo>
                    <a:pt x="2751" y="358"/>
                  </a:lnTo>
                  <a:cubicBezTo>
                    <a:pt x="2751" y="310"/>
                    <a:pt x="2798" y="275"/>
                    <a:pt x="2834" y="275"/>
                  </a:cubicBezTo>
                  <a:lnTo>
                    <a:pt x="4060" y="275"/>
                  </a:lnTo>
                  <a:cubicBezTo>
                    <a:pt x="4132" y="275"/>
                    <a:pt x="4191" y="215"/>
                    <a:pt x="4191" y="132"/>
                  </a:cubicBezTo>
                  <a:cubicBezTo>
                    <a:pt x="4191" y="60"/>
                    <a:pt x="4132" y="1"/>
                    <a:pt x="406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3330" name="Google Shape;13330;p84"/>
          <p:cNvSpPr/>
          <p:nvPr/>
        </p:nvSpPr>
        <p:spPr>
          <a:xfrm>
            <a:off x="2401361" y="2627473"/>
            <a:ext cx="472484" cy="472527"/>
          </a:xfrm>
          <a:custGeom>
            <a:avLst/>
            <a:gdLst/>
            <a:ahLst/>
            <a:cxnLst/>
            <a:rect l="l" t="t" r="r" b="b"/>
            <a:pathLst>
              <a:path w="11133" h="11134" extrusionOk="0">
                <a:moveTo>
                  <a:pt x="2876" y="2961"/>
                </a:moveTo>
                <a:cubicBezTo>
                  <a:pt x="2929" y="2961"/>
                  <a:pt x="2983" y="2967"/>
                  <a:pt x="3036" y="2977"/>
                </a:cubicBezTo>
                <a:cubicBezTo>
                  <a:pt x="3358" y="3037"/>
                  <a:pt x="3584" y="3287"/>
                  <a:pt x="3656" y="3596"/>
                </a:cubicBezTo>
                <a:cubicBezTo>
                  <a:pt x="3703" y="3882"/>
                  <a:pt x="3608" y="4180"/>
                  <a:pt x="3382" y="4358"/>
                </a:cubicBezTo>
                <a:cubicBezTo>
                  <a:pt x="3239" y="4489"/>
                  <a:pt x="3144" y="4680"/>
                  <a:pt x="3144" y="4882"/>
                </a:cubicBezTo>
                <a:lnTo>
                  <a:pt x="3144" y="5239"/>
                </a:lnTo>
                <a:cubicBezTo>
                  <a:pt x="3144" y="5525"/>
                  <a:pt x="3370" y="5740"/>
                  <a:pt x="3644" y="5740"/>
                </a:cubicBezTo>
                <a:lnTo>
                  <a:pt x="5406" y="5740"/>
                </a:lnTo>
                <a:lnTo>
                  <a:pt x="5406" y="7502"/>
                </a:lnTo>
                <a:cubicBezTo>
                  <a:pt x="5406" y="7609"/>
                  <a:pt x="5311" y="7680"/>
                  <a:pt x="5227" y="7680"/>
                </a:cubicBezTo>
                <a:lnTo>
                  <a:pt x="4870" y="7680"/>
                </a:lnTo>
                <a:cubicBezTo>
                  <a:pt x="4763" y="7680"/>
                  <a:pt x="4668" y="7633"/>
                  <a:pt x="4596" y="7561"/>
                </a:cubicBezTo>
                <a:cubicBezTo>
                  <a:pt x="4386" y="7313"/>
                  <a:pt x="4084" y="7164"/>
                  <a:pt x="3770" y="7164"/>
                </a:cubicBezTo>
                <a:cubicBezTo>
                  <a:pt x="3693" y="7164"/>
                  <a:pt x="3614" y="7173"/>
                  <a:pt x="3537" y="7192"/>
                </a:cubicBezTo>
                <a:cubicBezTo>
                  <a:pt x="3096" y="7264"/>
                  <a:pt x="2739" y="7621"/>
                  <a:pt x="2655" y="8049"/>
                </a:cubicBezTo>
                <a:cubicBezTo>
                  <a:pt x="2584" y="8395"/>
                  <a:pt x="2667" y="8740"/>
                  <a:pt x="2882" y="9002"/>
                </a:cubicBezTo>
                <a:cubicBezTo>
                  <a:pt x="3084" y="9276"/>
                  <a:pt x="3417" y="9419"/>
                  <a:pt x="3739" y="9419"/>
                </a:cubicBezTo>
                <a:cubicBezTo>
                  <a:pt x="4084" y="9419"/>
                  <a:pt x="4394" y="9276"/>
                  <a:pt x="4608" y="9014"/>
                </a:cubicBezTo>
                <a:cubicBezTo>
                  <a:pt x="4668" y="8942"/>
                  <a:pt x="4763" y="8895"/>
                  <a:pt x="4870" y="8895"/>
                </a:cubicBezTo>
                <a:lnTo>
                  <a:pt x="5215" y="8895"/>
                </a:lnTo>
                <a:cubicBezTo>
                  <a:pt x="5322" y="8895"/>
                  <a:pt x="5394" y="8990"/>
                  <a:pt x="5394" y="9073"/>
                </a:cubicBezTo>
                <a:lnTo>
                  <a:pt x="5394" y="10812"/>
                </a:lnTo>
                <a:lnTo>
                  <a:pt x="870" y="10812"/>
                </a:lnTo>
                <a:cubicBezTo>
                  <a:pt x="572" y="10812"/>
                  <a:pt x="334" y="10573"/>
                  <a:pt x="334" y="10276"/>
                </a:cubicBezTo>
                <a:lnTo>
                  <a:pt x="334" y="5728"/>
                </a:lnTo>
                <a:lnTo>
                  <a:pt x="2084" y="5728"/>
                </a:lnTo>
                <a:cubicBezTo>
                  <a:pt x="2370" y="5728"/>
                  <a:pt x="2596" y="5513"/>
                  <a:pt x="2596" y="5228"/>
                </a:cubicBezTo>
                <a:lnTo>
                  <a:pt x="2596" y="4882"/>
                </a:lnTo>
                <a:cubicBezTo>
                  <a:pt x="2596" y="4680"/>
                  <a:pt x="2501" y="4477"/>
                  <a:pt x="2358" y="4358"/>
                </a:cubicBezTo>
                <a:cubicBezTo>
                  <a:pt x="2179" y="4216"/>
                  <a:pt x="2072" y="3989"/>
                  <a:pt x="2072" y="3751"/>
                </a:cubicBezTo>
                <a:cubicBezTo>
                  <a:pt x="2072" y="3513"/>
                  <a:pt x="2179" y="3287"/>
                  <a:pt x="2370" y="3144"/>
                </a:cubicBezTo>
                <a:cubicBezTo>
                  <a:pt x="2517" y="3024"/>
                  <a:pt x="2694" y="2961"/>
                  <a:pt x="2876" y="2961"/>
                </a:cubicBezTo>
                <a:close/>
                <a:moveTo>
                  <a:pt x="10287" y="334"/>
                </a:moveTo>
                <a:cubicBezTo>
                  <a:pt x="10585" y="334"/>
                  <a:pt x="10823" y="572"/>
                  <a:pt x="10823" y="870"/>
                </a:cubicBezTo>
                <a:lnTo>
                  <a:pt x="10823" y="5406"/>
                </a:lnTo>
                <a:lnTo>
                  <a:pt x="10633" y="5406"/>
                </a:lnTo>
                <a:cubicBezTo>
                  <a:pt x="10537" y="5406"/>
                  <a:pt x="10466" y="5478"/>
                  <a:pt x="10466" y="5573"/>
                </a:cubicBezTo>
                <a:cubicBezTo>
                  <a:pt x="10466" y="5656"/>
                  <a:pt x="10537" y="5728"/>
                  <a:pt x="10633" y="5728"/>
                </a:cubicBezTo>
                <a:lnTo>
                  <a:pt x="10811" y="5728"/>
                </a:lnTo>
                <a:lnTo>
                  <a:pt x="10811" y="10276"/>
                </a:lnTo>
                <a:cubicBezTo>
                  <a:pt x="10811" y="10573"/>
                  <a:pt x="10573" y="10812"/>
                  <a:pt x="10275" y="10812"/>
                </a:cubicBezTo>
                <a:lnTo>
                  <a:pt x="5739" y="10812"/>
                </a:lnTo>
                <a:lnTo>
                  <a:pt x="5739" y="9049"/>
                </a:lnTo>
                <a:cubicBezTo>
                  <a:pt x="5739" y="8764"/>
                  <a:pt x="5513" y="8549"/>
                  <a:pt x="5227" y="8549"/>
                </a:cubicBezTo>
                <a:lnTo>
                  <a:pt x="4882" y="8549"/>
                </a:lnTo>
                <a:cubicBezTo>
                  <a:pt x="4680" y="8549"/>
                  <a:pt x="4489" y="8633"/>
                  <a:pt x="4370" y="8788"/>
                </a:cubicBezTo>
                <a:cubicBezTo>
                  <a:pt x="4215" y="8966"/>
                  <a:pt x="3989" y="9061"/>
                  <a:pt x="3751" y="9061"/>
                </a:cubicBezTo>
                <a:cubicBezTo>
                  <a:pt x="3513" y="9061"/>
                  <a:pt x="3287" y="8966"/>
                  <a:pt x="3144" y="8764"/>
                </a:cubicBezTo>
                <a:cubicBezTo>
                  <a:pt x="2989" y="8573"/>
                  <a:pt x="2941" y="8335"/>
                  <a:pt x="2977" y="8097"/>
                </a:cubicBezTo>
                <a:cubicBezTo>
                  <a:pt x="3036" y="7787"/>
                  <a:pt x="3287" y="7549"/>
                  <a:pt x="3608" y="7490"/>
                </a:cubicBezTo>
                <a:cubicBezTo>
                  <a:pt x="3659" y="7479"/>
                  <a:pt x="3710" y="7473"/>
                  <a:pt x="3761" y="7473"/>
                </a:cubicBezTo>
                <a:cubicBezTo>
                  <a:pt x="3988" y="7473"/>
                  <a:pt x="4212" y="7577"/>
                  <a:pt x="4358" y="7752"/>
                </a:cubicBezTo>
                <a:cubicBezTo>
                  <a:pt x="4501" y="7906"/>
                  <a:pt x="4680" y="7990"/>
                  <a:pt x="4882" y="7990"/>
                </a:cubicBezTo>
                <a:lnTo>
                  <a:pt x="5239" y="7990"/>
                </a:lnTo>
                <a:cubicBezTo>
                  <a:pt x="5525" y="7990"/>
                  <a:pt x="5751" y="7775"/>
                  <a:pt x="5751" y="7490"/>
                </a:cubicBezTo>
                <a:lnTo>
                  <a:pt x="5751" y="5728"/>
                </a:lnTo>
                <a:lnTo>
                  <a:pt x="7501" y="5728"/>
                </a:lnTo>
                <a:cubicBezTo>
                  <a:pt x="7608" y="5728"/>
                  <a:pt x="7680" y="5823"/>
                  <a:pt x="7680" y="5906"/>
                </a:cubicBezTo>
                <a:lnTo>
                  <a:pt x="7680" y="6263"/>
                </a:lnTo>
                <a:cubicBezTo>
                  <a:pt x="7680" y="6371"/>
                  <a:pt x="7632" y="6478"/>
                  <a:pt x="7561" y="6537"/>
                </a:cubicBezTo>
                <a:cubicBezTo>
                  <a:pt x="7251" y="6799"/>
                  <a:pt x="7097" y="7204"/>
                  <a:pt x="7192" y="7609"/>
                </a:cubicBezTo>
                <a:cubicBezTo>
                  <a:pt x="7263" y="8037"/>
                  <a:pt x="7620" y="8395"/>
                  <a:pt x="8049" y="8490"/>
                </a:cubicBezTo>
                <a:cubicBezTo>
                  <a:pt x="8132" y="8502"/>
                  <a:pt x="8216" y="8514"/>
                  <a:pt x="8287" y="8514"/>
                </a:cubicBezTo>
                <a:cubicBezTo>
                  <a:pt x="8549" y="8514"/>
                  <a:pt x="8799" y="8418"/>
                  <a:pt x="9002" y="8264"/>
                </a:cubicBezTo>
                <a:cubicBezTo>
                  <a:pt x="9275" y="8049"/>
                  <a:pt x="9418" y="7728"/>
                  <a:pt x="9418" y="7394"/>
                </a:cubicBezTo>
                <a:cubicBezTo>
                  <a:pt x="9418" y="7061"/>
                  <a:pt x="9275" y="6740"/>
                  <a:pt x="9025" y="6537"/>
                </a:cubicBezTo>
                <a:cubicBezTo>
                  <a:pt x="8942" y="6478"/>
                  <a:pt x="8906" y="6371"/>
                  <a:pt x="8906" y="6263"/>
                </a:cubicBezTo>
                <a:lnTo>
                  <a:pt x="8906" y="5930"/>
                </a:lnTo>
                <a:cubicBezTo>
                  <a:pt x="8906" y="5823"/>
                  <a:pt x="8990" y="5751"/>
                  <a:pt x="9085" y="5751"/>
                </a:cubicBezTo>
                <a:lnTo>
                  <a:pt x="9954" y="5751"/>
                </a:lnTo>
                <a:cubicBezTo>
                  <a:pt x="10049" y="5751"/>
                  <a:pt x="10121" y="5668"/>
                  <a:pt x="10121" y="5585"/>
                </a:cubicBezTo>
                <a:cubicBezTo>
                  <a:pt x="10121" y="5489"/>
                  <a:pt x="10049" y="5418"/>
                  <a:pt x="9954" y="5418"/>
                </a:cubicBezTo>
                <a:lnTo>
                  <a:pt x="9085" y="5418"/>
                </a:lnTo>
                <a:cubicBezTo>
                  <a:pt x="8799" y="5418"/>
                  <a:pt x="8573" y="5644"/>
                  <a:pt x="8573" y="5918"/>
                </a:cubicBezTo>
                <a:lnTo>
                  <a:pt x="8573" y="6263"/>
                </a:lnTo>
                <a:cubicBezTo>
                  <a:pt x="8573" y="6478"/>
                  <a:pt x="8668" y="6668"/>
                  <a:pt x="8811" y="6787"/>
                </a:cubicBezTo>
                <a:cubicBezTo>
                  <a:pt x="8990" y="6930"/>
                  <a:pt x="9097" y="7156"/>
                  <a:pt x="9097" y="7394"/>
                </a:cubicBezTo>
                <a:cubicBezTo>
                  <a:pt x="9097" y="7633"/>
                  <a:pt x="8990" y="7859"/>
                  <a:pt x="8799" y="8014"/>
                </a:cubicBezTo>
                <a:cubicBezTo>
                  <a:pt x="8652" y="8124"/>
                  <a:pt x="8477" y="8185"/>
                  <a:pt x="8295" y="8185"/>
                </a:cubicBezTo>
                <a:cubicBezTo>
                  <a:pt x="8241" y="8185"/>
                  <a:pt x="8187" y="8179"/>
                  <a:pt x="8132" y="8168"/>
                </a:cubicBezTo>
                <a:cubicBezTo>
                  <a:pt x="7811" y="8109"/>
                  <a:pt x="7573" y="7859"/>
                  <a:pt x="7513" y="7549"/>
                </a:cubicBezTo>
                <a:cubicBezTo>
                  <a:pt x="7454" y="7264"/>
                  <a:pt x="7561" y="6966"/>
                  <a:pt x="7787" y="6787"/>
                </a:cubicBezTo>
                <a:cubicBezTo>
                  <a:pt x="7930" y="6656"/>
                  <a:pt x="8025" y="6478"/>
                  <a:pt x="8025" y="6263"/>
                </a:cubicBezTo>
                <a:lnTo>
                  <a:pt x="8025" y="5930"/>
                </a:lnTo>
                <a:cubicBezTo>
                  <a:pt x="8025" y="5644"/>
                  <a:pt x="7799" y="5418"/>
                  <a:pt x="7525" y="5418"/>
                </a:cubicBezTo>
                <a:lnTo>
                  <a:pt x="5763" y="5418"/>
                </a:lnTo>
                <a:lnTo>
                  <a:pt x="5763" y="3668"/>
                </a:lnTo>
                <a:cubicBezTo>
                  <a:pt x="5763" y="3561"/>
                  <a:pt x="5858" y="3489"/>
                  <a:pt x="5942" y="3489"/>
                </a:cubicBezTo>
                <a:lnTo>
                  <a:pt x="6299" y="3489"/>
                </a:lnTo>
                <a:cubicBezTo>
                  <a:pt x="6406" y="3489"/>
                  <a:pt x="6501" y="3525"/>
                  <a:pt x="6561" y="3608"/>
                </a:cubicBezTo>
                <a:cubicBezTo>
                  <a:pt x="6783" y="3859"/>
                  <a:pt x="7091" y="4001"/>
                  <a:pt x="7409" y="4001"/>
                </a:cubicBezTo>
                <a:cubicBezTo>
                  <a:pt x="7483" y="4001"/>
                  <a:pt x="7558" y="3993"/>
                  <a:pt x="7632" y="3977"/>
                </a:cubicBezTo>
                <a:cubicBezTo>
                  <a:pt x="8073" y="3906"/>
                  <a:pt x="8430" y="3549"/>
                  <a:pt x="8513" y="3108"/>
                </a:cubicBezTo>
                <a:cubicBezTo>
                  <a:pt x="8585" y="2775"/>
                  <a:pt x="8501" y="2430"/>
                  <a:pt x="8287" y="2156"/>
                </a:cubicBezTo>
                <a:cubicBezTo>
                  <a:pt x="8085" y="1894"/>
                  <a:pt x="7751" y="1739"/>
                  <a:pt x="7430" y="1739"/>
                </a:cubicBezTo>
                <a:cubicBezTo>
                  <a:pt x="7085" y="1739"/>
                  <a:pt x="6775" y="1894"/>
                  <a:pt x="6561" y="2144"/>
                </a:cubicBezTo>
                <a:cubicBezTo>
                  <a:pt x="6501" y="2215"/>
                  <a:pt x="6406" y="2263"/>
                  <a:pt x="6299" y="2263"/>
                </a:cubicBezTo>
                <a:lnTo>
                  <a:pt x="5954" y="2263"/>
                </a:lnTo>
                <a:cubicBezTo>
                  <a:pt x="5846" y="2263"/>
                  <a:pt x="5775" y="2180"/>
                  <a:pt x="5775" y="2084"/>
                </a:cubicBezTo>
                <a:lnTo>
                  <a:pt x="5775" y="1203"/>
                </a:lnTo>
                <a:cubicBezTo>
                  <a:pt x="5775" y="1120"/>
                  <a:pt x="5703" y="1048"/>
                  <a:pt x="5608" y="1048"/>
                </a:cubicBezTo>
                <a:cubicBezTo>
                  <a:pt x="5525" y="1048"/>
                  <a:pt x="5453" y="1120"/>
                  <a:pt x="5453" y="1203"/>
                </a:cubicBezTo>
                <a:lnTo>
                  <a:pt x="5453" y="2084"/>
                </a:lnTo>
                <a:cubicBezTo>
                  <a:pt x="5453" y="2370"/>
                  <a:pt x="5668" y="2596"/>
                  <a:pt x="5954" y="2596"/>
                </a:cubicBezTo>
                <a:lnTo>
                  <a:pt x="6299" y="2596"/>
                </a:lnTo>
                <a:cubicBezTo>
                  <a:pt x="6501" y="2596"/>
                  <a:pt x="6704" y="2501"/>
                  <a:pt x="6823" y="2358"/>
                </a:cubicBezTo>
                <a:cubicBezTo>
                  <a:pt x="6966" y="2180"/>
                  <a:pt x="7192" y="2072"/>
                  <a:pt x="7430" y="2072"/>
                </a:cubicBezTo>
                <a:cubicBezTo>
                  <a:pt x="7668" y="2072"/>
                  <a:pt x="7894" y="2180"/>
                  <a:pt x="8037" y="2370"/>
                </a:cubicBezTo>
                <a:cubicBezTo>
                  <a:pt x="8192" y="2561"/>
                  <a:pt x="8251" y="2799"/>
                  <a:pt x="8204" y="3037"/>
                </a:cubicBezTo>
                <a:cubicBezTo>
                  <a:pt x="8144" y="3346"/>
                  <a:pt x="7894" y="3584"/>
                  <a:pt x="7573" y="3644"/>
                </a:cubicBezTo>
                <a:cubicBezTo>
                  <a:pt x="7519" y="3656"/>
                  <a:pt x="7465" y="3661"/>
                  <a:pt x="7411" y="3661"/>
                </a:cubicBezTo>
                <a:cubicBezTo>
                  <a:pt x="7187" y="3661"/>
                  <a:pt x="6966" y="3564"/>
                  <a:pt x="6823" y="3382"/>
                </a:cubicBezTo>
                <a:cubicBezTo>
                  <a:pt x="6680" y="3227"/>
                  <a:pt x="6501" y="3144"/>
                  <a:pt x="6299" y="3144"/>
                </a:cubicBezTo>
                <a:lnTo>
                  <a:pt x="5942" y="3144"/>
                </a:lnTo>
                <a:cubicBezTo>
                  <a:pt x="5656" y="3144"/>
                  <a:pt x="5430" y="3370"/>
                  <a:pt x="5430" y="3644"/>
                </a:cubicBezTo>
                <a:lnTo>
                  <a:pt x="5430" y="5406"/>
                </a:lnTo>
                <a:lnTo>
                  <a:pt x="3679" y="5406"/>
                </a:lnTo>
                <a:cubicBezTo>
                  <a:pt x="3572" y="5406"/>
                  <a:pt x="3501" y="5311"/>
                  <a:pt x="3501" y="5228"/>
                </a:cubicBezTo>
                <a:lnTo>
                  <a:pt x="3501" y="4870"/>
                </a:lnTo>
                <a:cubicBezTo>
                  <a:pt x="3501" y="4763"/>
                  <a:pt x="3548" y="4656"/>
                  <a:pt x="3620" y="4597"/>
                </a:cubicBezTo>
                <a:cubicBezTo>
                  <a:pt x="3929" y="4335"/>
                  <a:pt x="4084" y="3930"/>
                  <a:pt x="3989" y="3525"/>
                </a:cubicBezTo>
                <a:cubicBezTo>
                  <a:pt x="3918" y="3096"/>
                  <a:pt x="3560" y="2739"/>
                  <a:pt x="3132" y="2656"/>
                </a:cubicBezTo>
                <a:cubicBezTo>
                  <a:pt x="3047" y="2635"/>
                  <a:pt x="2962" y="2626"/>
                  <a:pt x="2879" y="2626"/>
                </a:cubicBezTo>
                <a:cubicBezTo>
                  <a:pt x="2622" y="2626"/>
                  <a:pt x="2377" y="2717"/>
                  <a:pt x="2179" y="2870"/>
                </a:cubicBezTo>
                <a:cubicBezTo>
                  <a:pt x="1905" y="3084"/>
                  <a:pt x="1763" y="3406"/>
                  <a:pt x="1763" y="3739"/>
                </a:cubicBezTo>
                <a:cubicBezTo>
                  <a:pt x="1763" y="4085"/>
                  <a:pt x="1905" y="4394"/>
                  <a:pt x="2155" y="4597"/>
                </a:cubicBezTo>
                <a:cubicBezTo>
                  <a:pt x="2239" y="4656"/>
                  <a:pt x="2274" y="4763"/>
                  <a:pt x="2274" y="4870"/>
                </a:cubicBezTo>
                <a:lnTo>
                  <a:pt x="2274" y="5216"/>
                </a:lnTo>
                <a:cubicBezTo>
                  <a:pt x="2274" y="5311"/>
                  <a:pt x="2191" y="5394"/>
                  <a:pt x="2096" y="5394"/>
                </a:cubicBezTo>
                <a:lnTo>
                  <a:pt x="346" y="5394"/>
                </a:lnTo>
                <a:lnTo>
                  <a:pt x="346" y="870"/>
                </a:lnTo>
                <a:cubicBezTo>
                  <a:pt x="346" y="572"/>
                  <a:pt x="584" y="334"/>
                  <a:pt x="881" y="334"/>
                </a:cubicBezTo>
                <a:lnTo>
                  <a:pt x="5418" y="334"/>
                </a:lnTo>
                <a:lnTo>
                  <a:pt x="5418" y="513"/>
                </a:lnTo>
                <a:cubicBezTo>
                  <a:pt x="5418" y="596"/>
                  <a:pt x="5489" y="667"/>
                  <a:pt x="5584" y="667"/>
                </a:cubicBezTo>
                <a:cubicBezTo>
                  <a:pt x="5680" y="667"/>
                  <a:pt x="5751" y="596"/>
                  <a:pt x="5751" y="513"/>
                </a:cubicBezTo>
                <a:lnTo>
                  <a:pt x="5751" y="334"/>
                </a:lnTo>
                <a:close/>
                <a:moveTo>
                  <a:pt x="870" y="1"/>
                </a:moveTo>
                <a:cubicBezTo>
                  <a:pt x="393" y="1"/>
                  <a:pt x="0" y="394"/>
                  <a:pt x="0" y="870"/>
                </a:cubicBezTo>
                <a:lnTo>
                  <a:pt x="0" y="10276"/>
                </a:lnTo>
                <a:cubicBezTo>
                  <a:pt x="0" y="10752"/>
                  <a:pt x="393" y="11133"/>
                  <a:pt x="870" y="11133"/>
                </a:cubicBezTo>
                <a:lnTo>
                  <a:pt x="10275" y="11133"/>
                </a:lnTo>
                <a:cubicBezTo>
                  <a:pt x="10752" y="11133"/>
                  <a:pt x="11133" y="10752"/>
                  <a:pt x="11133" y="10276"/>
                </a:cubicBezTo>
                <a:lnTo>
                  <a:pt x="11133" y="870"/>
                </a:lnTo>
                <a:cubicBezTo>
                  <a:pt x="11133" y="394"/>
                  <a:pt x="10752" y="1"/>
                  <a:pt x="10275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3331" name="Google Shape;13331;p84"/>
          <p:cNvGrpSpPr/>
          <p:nvPr/>
        </p:nvGrpSpPr>
        <p:grpSpPr>
          <a:xfrm>
            <a:off x="8207279" y="2625478"/>
            <a:ext cx="333027" cy="485132"/>
            <a:chOff x="6155459" y="1969108"/>
            <a:chExt cx="249770" cy="363849"/>
          </a:xfrm>
          <a:solidFill>
            <a:srgbClr val="D2DE00"/>
          </a:solidFill>
        </p:grpSpPr>
        <p:sp>
          <p:nvSpPr>
            <p:cNvPr id="13332" name="Google Shape;13332;p84"/>
            <p:cNvSpPr/>
            <p:nvPr/>
          </p:nvSpPr>
          <p:spPr>
            <a:xfrm>
              <a:off x="6195628" y="1969108"/>
              <a:ext cx="169813" cy="227012"/>
            </a:xfrm>
            <a:custGeom>
              <a:avLst/>
              <a:gdLst/>
              <a:ahLst/>
              <a:cxnLst/>
              <a:rect l="l" t="t" r="r" b="b"/>
              <a:pathLst>
                <a:path w="5335" h="7132" extrusionOk="0">
                  <a:moveTo>
                    <a:pt x="4120" y="333"/>
                  </a:moveTo>
                  <a:lnTo>
                    <a:pt x="4120" y="1750"/>
                  </a:lnTo>
                  <a:cubicBezTo>
                    <a:pt x="4120" y="1869"/>
                    <a:pt x="4084" y="1965"/>
                    <a:pt x="4036" y="2072"/>
                  </a:cubicBezTo>
                  <a:lnTo>
                    <a:pt x="3953" y="2238"/>
                  </a:lnTo>
                  <a:cubicBezTo>
                    <a:pt x="3941" y="2262"/>
                    <a:pt x="3941" y="2286"/>
                    <a:pt x="3941" y="2310"/>
                  </a:cubicBezTo>
                  <a:lnTo>
                    <a:pt x="3941" y="2667"/>
                  </a:lnTo>
                  <a:cubicBezTo>
                    <a:pt x="3941" y="3024"/>
                    <a:pt x="3786" y="3358"/>
                    <a:pt x="3536" y="3584"/>
                  </a:cubicBezTo>
                  <a:cubicBezTo>
                    <a:pt x="3292" y="3807"/>
                    <a:pt x="3011" y="3935"/>
                    <a:pt x="2699" y="3935"/>
                  </a:cubicBezTo>
                  <a:cubicBezTo>
                    <a:pt x="2661" y="3935"/>
                    <a:pt x="2623" y="3933"/>
                    <a:pt x="2584" y="3929"/>
                  </a:cubicBezTo>
                  <a:cubicBezTo>
                    <a:pt x="1917" y="3893"/>
                    <a:pt x="1405" y="3310"/>
                    <a:pt x="1405" y="2619"/>
                  </a:cubicBezTo>
                  <a:lnTo>
                    <a:pt x="1405" y="2310"/>
                  </a:lnTo>
                  <a:cubicBezTo>
                    <a:pt x="1405" y="2286"/>
                    <a:pt x="1405" y="2262"/>
                    <a:pt x="1393" y="2238"/>
                  </a:cubicBezTo>
                  <a:lnTo>
                    <a:pt x="1298" y="2072"/>
                  </a:lnTo>
                  <a:cubicBezTo>
                    <a:pt x="1262" y="1965"/>
                    <a:pt x="1227" y="1869"/>
                    <a:pt x="1227" y="1750"/>
                  </a:cubicBezTo>
                  <a:lnTo>
                    <a:pt x="1227" y="1238"/>
                  </a:lnTo>
                  <a:cubicBezTo>
                    <a:pt x="1227" y="738"/>
                    <a:pt x="1631" y="333"/>
                    <a:pt x="2131" y="333"/>
                  </a:cubicBezTo>
                  <a:close/>
                  <a:moveTo>
                    <a:pt x="3227" y="4155"/>
                  </a:moveTo>
                  <a:lnTo>
                    <a:pt x="3227" y="4346"/>
                  </a:lnTo>
                  <a:cubicBezTo>
                    <a:pt x="3227" y="4405"/>
                    <a:pt x="3239" y="4465"/>
                    <a:pt x="3251" y="4513"/>
                  </a:cubicBezTo>
                  <a:lnTo>
                    <a:pt x="2667" y="4965"/>
                  </a:lnTo>
                  <a:lnTo>
                    <a:pt x="2096" y="4524"/>
                  </a:lnTo>
                  <a:cubicBezTo>
                    <a:pt x="2108" y="4489"/>
                    <a:pt x="2120" y="4429"/>
                    <a:pt x="2120" y="4370"/>
                  </a:cubicBezTo>
                  <a:lnTo>
                    <a:pt x="2120" y="4155"/>
                  </a:lnTo>
                  <a:cubicBezTo>
                    <a:pt x="2251" y="4215"/>
                    <a:pt x="2405" y="4251"/>
                    <a:pt x="2572" y="4251"/>
                  </a:cubicBezTo>
                  <a:lnTo>
                    <a:pt x="2667" y="4251"/>
                  </a:lnTo>
                  <a:cubicBezTo>
                    <a:pt x="2870" y="4251"/>
                    <a:pt x="3048" y="4215"/>
                    <a:pt x="3227" y="4155"/>
                  </a:cubicBezTo>
                  <a:close/>
                  <a:moveTo>
                    <a:pt x="2131" y="0"/>
                  </a:moveTo>
                  <a:cubicBezTo>
                    <a:pt x="1453" y="0"/>
                    <a:pt x="905" y="560"/>
                    <a:pt x="905" y="1238"/>
                  </a:cubicBezTo>
                  <a:lnTo>
                    <a:pt x="905" y="1750"/>
                  </a:lnTo>
                  <a:cubicBezTo>
                    <a:pt x="905" y="1905"/>
                    <a:pt x="941" y="2072"/>
                    <a:pt x="1024" y="2215"/>
                  </a:cubicBezTo>
                  <a:lnTo>
                    <a:pt x="1084" y="2358"/>
                  </a:lnTo>
                  <a:lnTo>
                    <a:pt x="1084" y="2619"/>
                  </a:lnTo>
                  <a:cubicBezTo>
                    <a:pt x="1084" y="3191"/>
                    <a:pt x="1358" y="3703"/>
                    <a:pt x="1798" y="3989"/>
                  </a:cubicBezTo>
                  <a:lnTo>
                    <a:pt x="1798" y="4358"/>
                  </a:lnTo>
                  <a:cubicBezTo>
                    <a:pt x="1798" y="4453"/>
                    <a:pt x="1739" y="4524"/>
                    <a:pt x="1655" y="4536"/>
                  </a:cubicBezTo>
                  <a:lnTo>
                    <a:pt x="631" y="4858"/>
                  </a:lnTo>
                  <a:cubicBezTo>
                    <a:pt x="262" y="4977"/>
                    <a:pt x="0" y="5298"/>
                    <a:pt x="0" y="5703"/>
                  </a:cubicBezTo>
                  <a:lnTo>
                    <a:pt x="0" y="6965"/>
                  </a:lnTo>
                  <a:cubicBezTo>
                    <a:pt x="0" y="7060"/>
                    <a:pt x="84" y="7132"/>
                    <a:pt x="167" y="7132"/>
                  </a:cubicBezTo>
                  <a:cubicBezTo>
                    <a:pt x="262" y="7132"/>
                    <a:pt x="334" y="7060"/>
                    <a:pt x="334" y="6965"/>
                  </a:cubicBezTo>
                  <a:lnTo>
                    <a:pt x="334" y="5703"/>
                  </a:lnTo>
                  <a:cubicBezTo>
                    <a:pt x="334" y="5465"/>
                    <a:pt x="500" y="5239"/>
                    <a:pt x="715" y="5179"/>
                  </a:cubicBezTo>
                  <a:lnTo>
                    <a:pt x="1750" y="4870"/>
                  </a:lnTo>
                  <a:cubicBezTo>
                    <a:pt x="1810" y="4858"/>
                    <a:pt x="1846" y="4822"/>
                    <a:pt x="1893" y="4798"/>
                  </a:cubicBezTo>
                  <a:lnTo>
                    <a:pt x="2465" y="5227"/>
                  </a:lnTo>
                  <a:cubicBezTo>
                    <a:pt x="2524" y="5275"/>
                    <a:pt x="2596" y="5298"/>
                    <a:pt x="2667" y="5298"/>
                  </a:cubicBezTo>
                  <a:cubicBezTo>
                    <a:pt x="2739" y="5298"/>
                    <a:pt x="2822" y="5275"/>
                    <a:pt x="2882" y="5227"/>
                  </a:cubicBezTo>
                  <a:lnTo>
                    <a:pt x="3441" y="4798"/>
                  </a:lnTo>
                  <a:cubicBezTo>
                    <a:pt x="3489" y="4822"/>
                    <a:pt x="3536" y="4858"/>
                    <a:pt x="3596" y="4870"/>
                  </a:cubicBezTo>
                  <a:lnTo>
                    <a:pt x="4620" y="5179"/>
                  </a:lnTo>
                  <a:cubicBezTo>
                    <a:pt x="4858" y="5251"/>
                    <a:pt x="5001" y="5465"/>
                    <a:pt x="5001" y="5703"/>
                  </a:cubicBezTo>
                  <a:lnTo>
                    <a:pt x="5001" y="6965"/>
                  </a:lnTo>
                  <a:cubicBezTo>
                    <a:pt x="5001" y="7060"/>
                    <a:pt x="5084" y="7132"/>
                    <a:pt x="5168" y="7132"/>
                  </a:cubicBezTo>
                  <a:cubicBezTo>
                    <a:pt x="5263" y="7132"/>
                    <a:pt x="5334" y="7060"/>
                    <a:pt x="5334" y="6965"/>
                  </a:cubicBezTo>
                  <a:lnTo>
                    <a:pt x="5334" y="5703"/>
                  </a:lnTo>
                  <a:cubicBezTo>
                    <a:pt x="5334" y="5322"/>
                    <a:pt x="5084" y="4977"/>
                    <a:pt x="4715" y="4870"/>
                  </a:cubicBezTo>
                  <a:lnTo>
                    <a:pt x="3679" y="4560"/>
                  </a:lnTo>
                  <a:cubicBezTo>
                    <a:pt x="3608" y="4524"/>
                    <a:pt x="3548" y="4453"/>
                    <a:pt x="3548" y="4382"/>
                  </a:cubicBezTo>
                  <a:lnTo>
                    <a:pt x="3548" y="4012"/>
                  </a:lnTo>
                  <a:cubicBezTo>
                    <a:pt x="3620" y="3965"/>
                    <a:pt x="3703" y="3905"/>
                    <a:pt x="3763" y="3846"/>
                  </a:cubicBezTo>
                  <a:cubicBezTo>
                    <a:pt x="4084" y="3548"/>
                    <a:pt x="4263" y="3120"/>
                    <a:pt x="4263" y="2679"/>
                  </a:cubicBezTo>
                  <a:lnTo>
                    <a:pt x="4263" y="2369"/>
                  </a:lnTo>
                  <a:lnTo>
                    <a:pt x="4322" y="2238"/>
                  </a:lnTo>
                  <a:cubicBezTo>
                    <a:pt x="4394" y="2084"/>
                    <a:pt x="4441" y="1917"/>
                    <a:pt x="4441" y="1762"/>
                  </a:cubicBezTo>
                  <a:lnTo>
                    <a:pt x="4441" y="167"/>
                  </a:lnTo>
                  <a:cubicBezTo>
                    <a:pt x="4441" y="83"/>
                    <a:pt x="4370" y="0"/>
                    <a:pt x="427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33" name="Google Shape;13333;p84"/>
            <p:cNvSpPr/>
            <p:nvPr/>
          </p:nvSpPr>
          <p:spPr>
            <a:xfrm>
              <a:off x="6275585" y="2146083"/>
              <a:ext cx="10249" cy="50037"/>
            </a:xfrm>
            <a:custGeom>
              <a:avLst/>
              <a:gdLst/>
              <a:ahLst/>
              <a:cxnLst/>
              <a:rect l="l" t="t" r="r" b="b"/>
              <a:pathLst>
                <a:path w="322" h="157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1405"/>
                  </a:lnTo>
                  <a:cubicBezTo>
                    <a:pt x="0" y="1500"/>
                    <a:pt x="72" y="1572"/>
                    <a:pt x="155" y="1572"/>
                  </a:cubicBezTo>
                  <a:cubicBezTo>
                    <a:pt x="251" y="1572"/>
                    <a:pt x="322" y="1500"/>
                    <a:pt x="322" y="1405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34" name="Google Shape;13334;p84"/>
            <p:cNvSpPr/>
            <p:nvPr/>
          </p:nvSpPr>
          <p:spPr>
            <a:xfrm>
              <a:off x="6223671" y="2157446"/>
              <a:ext cx="10631" cy="38673"/>
            </a:xfrm>
            <a:custGeom>
              <a:avLst/>
              <a:gdLst/>
              <a:ahLst/>
              <a:cxnLst/>
              <a:rect l="l" t="t" r="r" b="b"/>
              <a:pathLst>
                <a:path w="334" h="1215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lnTo>
                    <a:pt x="0" y="1048"/>
                  </a:lnTo>
                  <a:cubicBezTo>
                    <a:pt x="0" y="1143"/>
                    <a:pt x="84" y="1215"/>
                    <a:pt x="167" y="1215"/>
                  </a:cubicBezTo>
                  <a:cubicBezTo>
                    <a:pt x="250" y="1215"/>
                    <a:pt x="334" y="1143"/>
                    <a:pt x="334" y="1048"/>
                  </a:cubicBezTo>
                  <a:lnTo>
                    <a:pt x="334" y="155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35" name="Google Shape;13335;p84"/>
            <p:cNvSpPr/>
            <p:nvPr/>
          </p:nvSpPr>
          <p:spPr>
            <a:xfrm>
              <a:off x="6326736" y="2157446"/>
              <a:ext cx="10281" cy="38673"/>
            </a:xfrm>
            <a:custGeom>
              <a:avLst/>
              <a:gdLst/>
              <a:ahLst/>
              <a:cxnLst/>
              <a:rect l="l" t="t" r="r" b="b"/>
              <a:pathLst>
                <a:path w="323" h="1215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1048"/>
                  </a:lnTo>
                  <a:cubicBezTo>
                    <a:pt x="1" y="1143"/>
                    <a:pt x="72" y="1215"/>
                    <a:pt x="156" y="1215"/>
                  </a:cubicBezTo>
                  <a:cubicBezTo>
                    <a:pt x="251" y="1215"/>
                    <a:pt x="322" y="1143"/>
                    <a:pt x="322" y="1048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36" name="Google Shape;13336;p84"/>
            <p:cNvSpPr/>
            <p:nvPr/>
          </p:nvSpPr>
          <p:spPr>
            <a:xfrm>
              <a:off x="6264222" y="2299949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2" y="322"/>
                  </a:moveTo>
                  <a:cubicBezTo>
                    <a:pt x="619" y="322"/>
                    <a:pt x="715" y="417"/>
                    <a:pt x="715" y="524"/>
                  </a:cubicBezTo>
                  <a:cubicBezTo>
                    <a:pt x="715" y="619"/>
                    <a:pt x="619" y="715"/>
                    <a:pt x="512" y="715"/>
                  </a:cubicBezTo>
                  <a:cubicBezTo>
                    <a:pt x="417" y="715"/>
                    <a:pt x="322" y="619"/>
                    <a:pt x="322" y="524"/>
                  </a:cubicBezTo>
                  <a:cubicBezTo>
                    <a:pt x="322" y="417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798"/>
                    <a:pt x="238" y="1036"/>
                    <a:pt x="512" y="1036"/>
                  </a:cubicBezTo>
                  <a:cubicBezTo>
                    <a:pt x="798" y="1036"/>
                    <a:pt x="1036" y="798"/>
                    <a:pt x="1036" y="524"/>
                  </a:cubicBezTo>
                  <a:cubicBezTo>
                    <a:pt x="1036" y="238"/>
                    <a:pt x="798" y="0"/>
                    <a:pt x="51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37" name="Google Shape;13337;p84"/>
            <p:cNvSpPr/>
            <p:nvPr/>
          </p:nvSpPr>
          <p:spPr>
            <a:xfrm>
              <a:off x="6155459" y="2299949"/>
              <a:ext cx="33358" cy="33008"/>
            </a:xfrm>
            <a:custGeom>
              <a:avLst/>
              <a:gdLst/>
              <a:ahLst/>
              <a:cxnLst/>
              <a:rect l="l" t="t" r="r" b="b"/>
              <a:pathLst>
                <a:path w="1048" h="1037" extrusionOk="0">
                  <a:moveTo>
                    <a:pt x="524" y="322"/>
                  </a:moveTo>
                  <a:cubicBezTo>
                    <a:pt x="631" y="322"/>
                    <a:pt x="715" y="417"/>
                    <a:pt x="715" y="524"/>
                  </a:cubicBezTo>
                  <a:cubicBezTo>
                    <a:pt x="715" y="619"/>
                    <a:pt x="631" y="715"/>
                    <a:pt x="524" y="715"/>
                  </a:cubicBezTo>
                  <a:cubicBezTo>
                    <a:pt x="417" y="715"/>
                    <a:pt x="334" y="619"/>
                    <a:pt x="334" y="524"/>
                  </a:cubicBezTo>
                  <a:cubicBezTo>
                    <a:pt x="334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798"/>
                    <a:pt x="238" y="1036"/>
                    <a:pt x="524" y="1036"/>
                  </a:cubicBezTo>
                  <a:cubicBezTo>
                    <a:pt x="810" y="1036"/>
                    <a:pt x="1048" y="798"/>
                    <a:pt x="1048" y="524"/>
                  </a:cubicBezTo>
                  <a:cubicBezTo>
                    <a:pt x="1048" y="238"/>
                    <a:pt x="810" y="0"/>
                    <a:pt x="5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38" name="Google Shape;13338;p84"/>
            <p:cNvSpPr/>
            <p:nvPr/>
          </p:nvSpPr>
          <p:spPr>
            <a:xfrm>
              <a:off x="6372221" y="2299949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22"/>
                  </a:moveTo>
                  <a:cubicBezTo>
                    <a:pt x="620" y="322"/>
                    <a:pt x="715" y="417"/>
                    <a:pt x="715" y="524"/>
                  </a:cubicBezTo>
                  <a:cubicBezTo>
                    <a:pt x="715" y="619"/>
                    <a:pt x="620" y="715"/>
                    <a:pt x="513" y="715"/>
                  </a:cubicBezTo>
                  <a:cubicBezTo>
                    <a:pt x="417" y="715"/>
                    <a:pt x="322" y="619"/>
                    <a:pt x="322" y="524"/>
                  </a:cubicBezTo>
                  <a:cubicBezTo>
                    <a:pt x="322" y="417"/>
                    <a:pt x="417" y="322"/>
                    <a:pt x="513" y="322"/>
                  </a:cubicBezTo>
                  <a:close/>
                  <a:moveTo>
                    <a:pt x="513" y="0"/>
                  </a:moveTo>
                  <a:cubicBezTo>
                    <a:pt x="239" y="0"/>
                    <a:pt x="1" y="238"/>
                    <a:pt x="1" y="524"/>
                  </a:cubicBezTo>
                  <a:cubicBezTo>
                    <a:pt x="1" y="798"/>
                    <a:pt x="239" y="1036"/>
                    <a:pt x="513" y="1036"/>
                  </a:cubicBezTo>
                  <a:cubicBezTo>
                    <a:pt x="798" y="1036"/>
                    <a:pt x="1036" y="798"/>
                    <a:pt x="1036" y="524"/>
                  </a:cubicBezTo>
                  <a:cubicBezTo>
                    <a:pt x="1036" y="238"/>
                    <a:pt x="810" y="0"/>
                    <a:pt x="51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39" name="Google Shape;13339;p84"/>
            <p:cNvSpPr/>
            <p:nvPr/>
          </p:nvSpPr>
          <p:spPr>
            <a:xfrm>
              <a:off x="6185379" y="2208597"/>
              <a:ext cx="189134" cy="84763"/>
            </a:xfrm>
            <a:custGeom>
              <a:avLst/>
              <a:gdLst/>
              <a:ahLst/>
              <a:cxnLst/>
              <a:rect l="l" t="t" r="r" b="b"/>
              <a:pathLst>
                <a:path w="5942" h="2663" extrusionOk="0">
                  <a:moveTo>
                    <a:pt x="2977" y="1"/>
                  </a:moveTo>
                  <a:cubicBezTo>
                    <a:pt x="2894" y="1"/>
                    <a:pt x="2811" y="72"/>
                    <a:pt x="2811" y="156"/>
                  </a:cubicBezTo>
                  <a:lnTo>
                    <a:pt x="2811" y="715"/>
                  </a:lnTo>
                  <a:lnTo>
                    <a:pt x="1644" y="715"/>
                  </a:lnTo>
                  <a:cubicBezTo>
                    <a:pt x="1418" y="715"/>
                    <a:pt x="1191" y="810"/>
                    <a:pt x="1060" y="1013"/>
                  </a:cubicBezTo>
                  <a:lnTo>
                    <a:pt x="60" y="2394"/>
                  </a:lnTo>
                  <a:cubicBezTo>
                    <a:pt x="1" y="2465"/>
                    <a:pt x="25" y="2573"/>
                    <a:pt x="108" y="2632"/>
                  </a:cubicBezTo>
                  <a:cubicBezTo>
                    <a:pt x="133" y="2653"/>
                    <a:pt x="162" y="2662"/>
                    <a:pt x="193" y="2662"/>
                  </a:cubicBezTo>
                  <a:cubicBezTo>
                    <a:pt x="249" y="2662"/>
                    <a:pt x="307" y="2631"/>
                    <a:pt x="346" y="2584"/>
                  </a:cubicBezTo>
                  <a:lnTo>
                    <a:pt x="1334" y="1203"/>
                  </a:lnTo>
                  <a:cubicBezTo>
                    <a:pt x="1418" y="1096"/>
                    <a:pt x="1513" y="1049"/>
                    <a:pt x="1632" y="1049"/>
                  </a:cubicBezTo>
                  <a:lnTo>
                    <a:pt x="2811" y="1049"/>
                  </a:lnTo>
                  <a:lnTo>
                    <a:pt x="2811" y="2323"/>
                  </a:lnTo>
                  <a:cubicBezTo>
                    <a:pt x="2811" y="2406"/>
                    <a:pt x="2894" y="2477"/>
                    <a:pt x="2977" y="2477"/>
                  </a:cubicBezTo>
                  <a:cubicBezTo>
                    <a:pt x="3061" y="2477"/>
                    <a:pt x="3144" y="2406"/>
                    <a:pt x="3144" y="2323"/>
                  </a:cubicBezTo>
                  <a:lnTo>
                    <a:pt x="3144" y="1049"/>
                  </a:lnTo>
                  <a:lnTo>
                    <a:pt x="4323" y="1049"/>
                  </a:lnTo>
                  <a:cubicBezTo>
                    <a:pt x="4430" y="1049"/>
                    <a:pt x="4549" y="1108"/>
                    <a:pt x="4620" y="1203"/>
                  </a:cubicBezTo>
                  <a:lnTo>
                    <a:pt x="5609" y="2584"/>
                  </a:lnTo>
                  <a:cubicBezTo>
                    <a:pt x="5644" y="2632"/>
                    <a:pt x="5704" y="2656"/>
                    <a:pt x="5752" y="2656"/>
                  </a:cubicBezTo>
                  <a:cubicBezTo>
                    <a:pt x="5775" y="2656"/>
                    <a:pt x="5823" y="2644"/>
                    <a:pt x="5847" y="2632"/>
                  </a:cubicBezTo>
                  <a:cubicBezTo>
                    <a:pt x="5930" y="2573"/>
                    <a:pt x="5942" y="2465"/>
                    <a:pt x="5882" y="2394"/>
                  </a:cubicBezTo>
                  <a:lnTo>
                    <a:pt x="4882" y="1013"/>
                  </a:lnTo>
                  <a:cubicBezTo>
                    <a:pt x="4751" y="834"/>
                    <a:pt x="4537" y="715"/>
                    <a:pt x="4299" y="715"/>
                  </a:cubicBezTo>
                  <a:lnTo>
                    <a:pt x="3144" y="715"/>
                  </a:lnTo>
                  <a:lnTo>
                    <a:pt x="3144" y="156"/>
                  </a:lnTo>
                  <a:cubicBezTo>
                    <a:pt x="3144" y="72"/>
                    <a:pt x="3073" y="1"/>
                    <a:pt x="29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40" name="Google Shape;13340;p84"/>
            <p:cNvSpPr/>
            <p:nvPr/>
          </p:nvSpPr>
          <p:spPr>
            <a:xfrm>
              <a:off x="6246397" y="2010773"/>
              <a:ext cx="69007" cy="25814"/>
            </a:xfrm>
            <a:custGeom>
              <a:avLst/>
              <a:gdLst/>
              <a:ahLst/>
              <a:cxnLst/>
              <a:rect l="l" t="t" r="r" b="b"/>
              <a:pathLst>
                <a:path w="2168" h="811" extrusionOk="0">
                  <a:moveTo>
                    <a:pt x="951" y="1"/>
                  </a:moveTo>
                  <a:cubicBezTo>
                    <a:pt x="505" y="1"/>
                    <a:pt x="146" y="113"/>
                    <a:pt x="120" y="120"/>
                  </a:cubicBezTo>
                  <a:cubicBezTo>
                    <a:pt x="48" y="156"/>
                    <a:pt x="1" y="215"/>
                    <a:pt x="1" y="287"/>
                  </a:cubicBezTo>
                  <a:lnTo>
                    <a:pt x="1" y="644"/>
                  </a:lnTo>
                  <a:cubicBezTo>
                    <a:pt x="1" y="739"/>
                    <a:pt x="84" y="810"/>
                    <a:pt x="167" y="810"/>
                  </a:cubicBezTo>
                  <a:cubicBezTo>
                    <a:pt x="263" y="810"/>
                    <a:pt x="334" y="739"/>
                    <a:pt x="334" y="644"/>
                  </a:cubicBezTo>
                  <a:lnTo>
                    <a:pt x="334" y="406"/>
                  </a:lnTo>
                  <a:cubicBezTo>
                    <a:pt x="467" y="372"/>
                    <a:pt x="695" y="329"/>
                    <a:pt x="951" y="329"/>
                  </a:cubicBezTo>
                  <a:cubicBezTo>
                    <a:pt x="1246" y="329"/>
                    <a:pt x="1578" y="387"/>
                    <a:pt x="1846" y="584"/>
                  </a:cubicBezTo>
                  <a:cubicBezTo>
                    <a:pt x="1882" y="610"/>
                    <a:pt x="1920" y="622"/>
                    <a:pt x="1957" y="622"/>
                  </a:cubicBezTo>
                  <a:cubicBezTo>
                    <a:pt x="2005" y="622"/>
                    <a:pt x="2050" y="601"/>
                    <a:pt x="2084" y="560"/>
                  </a:cubicBezTo>
                  <a:cubicBezTo>
                    <a:pt x="2168" y="501"/>
                    <a:pt x="2132" y="394"/>
                    <a:pt x="2072" y="334"/>
                  </a:cubicBezTo>
                  <a:cubicBezTo>
                    <a:pt x="1727" y="74"/>
                    <a:pt x="1311" y="1"/>
                    <a:pt x="95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341" name="Google Shape;13341;p84"/>
          <p:cNvGrpSpPr/>
          <p:nvPr/>
        </p:nvGrpSpPr>
        <p:grpSpPr>
          <a:xfrm>
            <a:off x="3040039" y="2627473"/>
            <a:ext cx="471508" cy="472527"/>
            <a:chOff x="2280029" y="1970604"/>
            <a:chExt cx="353631" cy="354395"/>
          </a:xfrm>
          <a:solidFill>
            <a:srgbClr val="D2DE00"/>
          </a:solidFill>
        </p:grpSpPr>
        <p:sp>
          <p:nvSpPr>
            <p:cNvPr id="13342" name="Google Shape;13342;p84"/>
            <p:cNvSpPr/>
            <p:nvPr/>
          </p:nvSpPr>
          <p:spPr>
            <a:xfrm>
              <a:off x="2309981" y="2069086"/>
              <a:ext cx="323679" cy="255913"/>
            </a:xfrm>
            <a:custGeom>
              <a:avLst/>
              <a:gdLst/>
              <a:ahLst/>
              <a:cxnLst/>
              <a:rect l="l" t="t" r="r" b="b"/>
              <a:pathLst>
                <a:path w="10169" h="8040" extrusionOk="0">
                  <a:moveTo>
                    <a:pt x="9473" y="0"/>
                  </a:moveTo>
                  <a:cubicBezTo>
                    <a:pt x="9451" y="0"/>
                    <a:pt x="9428" y="5"/>
                    <a:pt x="9406" y="14"/>
                  </a:cubicBezTo>
                  <a:cubicBezTo>
                    <a:pt x="9335" y="62"/>
                    <a:pt x="9287" y="157"/>
                    <a:pt x="9335" y="240"/>
                  </a:cubicBezTo>
                  <a:cubicBezTo>
                    <a:pt x="9656" y="943"/>
                    <a:pt x="9835" y="1705"/>
                    <a:pt x="9835" y="2491"/>
                  </a:cubicBezTo>
                  <a:cubicBezTo>
                    <a:pt x="9835" y="3884"/>
                    <a:pt x="9287" y="5193"/>
                    <a:pt x="8299" y="6194"/>
                  </a:cubicBezTo>
                  <a:cubicBezTo>
                    <a:pt x="7323" y="7182"/>
                    <a:pt x="6001" y="7729"/>
                    <a:pt x="4596" y="7729"/>
                  </a:cubicBezTo>
                  <a:cubicBezTo>
                    <a:pt x="3763" y="7729"/>
                    <a:pt x="2977" y="7539"/>
                    <a:pt x="2251" y="7158"/>
                  </a:cubicBezTo>
                  <a:cubicBezTo>
                    <a:pt x="1632" y="6848"/>
                    <a:pt x="1084" y="6420"/>
                    <a:pt x="620" y="5896"/>
                  </a:cubicBezTo>
                  <a:lnTo>
                    <a:pt x="620" y="5896"/>
                  </a:lnTo>
                  <a:lnTo>
                    <a:pt x="1263" y="6110"/>
                  </a:lnTo>
                  <a:cubicBezTo>
                    <a:pt x="1279" y="6114"/>
                    <a:pt x="1295" y="6116"/>
                    <a:pt x="1311" y="6116"/>
                  </a:cubicBezTo>
                  <a:cubicBezTo>
                    <a:pt x="1385" y="6116"/>
                    <a:pt x="1447" y="6072"/>
                    <a:pt x="1477" y="6003"/>
                  </a:cubicBezTo>
                  <a:cubicBezTo>
                    <a:pt x="1501" y="5908"/>
                    <a:pt x="1453" y="5824"/>
                    <a:pt x="1370" y="5789"/>
                  </a:cubicBezTo>
                  <a:lnTo>
                    <a:pt x="203" y="5408"/>
                  </a:lnTo>
                  <a:cubicBezTo>
                    <a:pt x="187" y="5405"/>
                    <a:pt x="171" y="5403"/>
                    <a:pt x="156" y="5403"/>
                  </a:cubicBezTo>
                  <a:cubicBezTo>
                    <a:pt x="114" y="5403"/>
                    <a:pt x="77" y="5414"/>
                    <a:pt x="60" y="5432"/>
                  </a:cubicBezTo>
                  <a:cubicBezTo>
                    <a:pt x="12" y="5467"/>
                    <a:pt x="0" y="5527"/>
                    <a:pt x="0" y="5586"/>
                  </a:cubicBezTo>
                  <a:lnTo>
                    <a:pt x="191" y="6944"/>
                  </a:lnTo>
                  <a:cubicBezTo>
                    <a:pt x="203" y="7015"/>
                    <a:pt x="262" y="7075"/>
                    <a:pt x="358" y="7075"/>
                  </a:cubicBezTo>
                  <a:lnTo>
                    <a:pt x="381" y="7075"/>
                  </a:lnTo>
                  <a:cubicBezTo>
                    <a:pt x="477" y="7063"/>
                    <a:pt x="536" y="6979"/>
                    <a:pt x="524" y="6896"/>
                  </a:cubicBezTo>
                  <a:lnTo>
                    <a:pt x="417" y="6134"/>
                  </a:lnTo>
                  <a:lnTo>
                    <a:pt x="417" y="6134"/>
                  </a:lnTo>
                  <a:cubicBezTo>
                    <a:pt x="893" y="6670"/>
                    <a:pt x="1453" y="7122"/>
                    <a:pt x="2096" y="7444"/>
                  </a:cubicBezTo>
                  <a:cubicBezTo>
                    <a:pt x="2870" y="7849"/>
                    <a:pt x="3715" y="8039"/>
                    <a:pt x="4596" y="8039"/>
                  </a:cubicBezTo>
                  <a:cubicBezTo>
                    <a:pt x="6085" y="8039"/>
                    <a:pt x="7490" y="7456"/>
                    <a:pt x="8525" y="6420"/>
                  </a:cubicBezTo>
                  <a:cubicBezTo>
                    <a:pt x="9585" y="5360"/>
                    <a:pt x="10145" y="3979"/>
                    <a:pt x="10145" y="2491"/>
                  </a:cubicBezTo>
                  <a:cubicBezTo>
                    <a:pt x="10168" y="1645"/>
                    <a:pt x="9990" y="836"/>
                    <a:pt x="9633" y="98"/>
                  </a:cubicBezTo>
                  <a:cubicBezTo>
                    <a:pt x="9597" y="36"/>
                    <a:pt x="9536" y="0"/>
                    <a:pt x="947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43" name="Google Shape;13343;p84"/>
            <p:cNvSpPr/>
            <p:nvPr/>
          </p:nvSpPr>
          <p:spPr>
            <a:xfrm>
              <a:off x="2280029" y="1970604"/>
              <a:ext cx="322565" cy="255468"/>
            </a:xfrm>
            <a:custGeom>
              <a:avLst/>
              <a:gdLst/>
              <a:ahLst/>
              <a:cxnLst/>
              <a:rect l="l" t="t" r="r" b="b"/>
              <a:pathLst>
                <a:path w="10134" h="8026" extrusionOk="0">
                  <a:moveTo>
                    <a:pt x="5549" y="1"/>
                  </a:moveTo>
                  <a:cubicBezTo>
                    <a:pt x="4061" y="1"/>
                    <a:pt x="2668" y="584"/>
                    <a:pt x="1620" y="1620"/>
                  </a:cubicBezTo>
                  <a:cubicBezTo>
                    <a:pt x="572" y="2680"/>
                    <a:pt x="1" y="4061"/>
                    <a:pt x="1" y="5549"/>
                  </a:cubicBezTo>
                  <a:cubicBezTo>
                    <a:pt x="1" y="6382"/>
                    <a:pt x="179" y="7192"/>
                    <a:pt x="537" y="7930"/>
                  </a:cubicBezTo>
                  <a:cubicBezTo>
                    <a:pt x="572" y="7990"/>
                    <a:pt x="632" y="8026"/>
                    <a:pt x="691" y="8026"/>
                  </a:cubicBezTo>
                  <a:cubicBezTo>
                    <a:pt x="715" y="8026"/>
                    <a:pt x="727" y="8026"/>
                    <a:pt x="763" y="8002"/>
                  </a:cubicBezTo>
                  <a:cubicBezTo>
                    <a:pt x="834" y="7966"/>
                    <a:pt x="882" y="7871"/>
                    <a:pt x="834" y="7787"/>
                  </a:cubicBezTo>
                  <a:cubicBezTo>
                    <a:pt x="513" y="7085"/>
                    <a:pt x="334" y="6323"/>
                    <a:pt x="334" y="5537"/>
                  </a:cubicBezTo>
                  <a:cubicBezTo>
                    <a:pt x="334" y="4132"/>
                    <a:pt x="882" y="2822"/>
                    <a:pt x="1858" y="1834"/>
                  </a:cubicBezTo>
                  <a:cubicBezTo>
                    <a:pt x="2846" y="834"/>
                    <a:pt x="4168" y="298"/>
                    <a:pt x="5573" y="298"/>
                  </a:cubicBezTo>
                  <a:cubicBezTo>
                    <a:pt x="7097" y="298"/>
                    <a:pt x="8550" y="965"/>
                    <a:pt x="9538" y="2132"/>
                  </a:cubicBezTo>
                  <a:lnTo>
                    <a:pt x="8907" y="1918"/>
                  </a:lnTo>
                  <a:cubicBezTo>
                    <a:pt x="8890" y="1913"/>
                    <a:pt x="8874" y="1911"/>
                    <a:pt x="8858" y="1911"/>
                  </a:cubicBezTo>
                  <a:cubicBezTo>
                    <a:pt x="8784" y="1911"/>
                    <a:pt x="8722" y="1956"/>
                    <a:pt x="8692" y="2025"/>
                  </a:cubicBezTo>
                  <a:cubicBezTo>
                    <a:pt x="8669" y="2120"/>
                    <a:pt x="8704" y="2203"/>
                    <a:pt x="8800" y="2227"/>
                  </a:cubicBezTo>
                  <a:lnTo>
                    <a:pt x="9955" y="2620"/>
                  </a:lnTo>
                  <a:cubicBezTo>
                    <a:pt x="9978" y="2620"/>
                    <a:pt x="9990" y="2632"/>
                    <a:pt x="10002" y="2632"/>
                  </a:cubicBezTo>
                  <a:cubicBezTo>
                    <a:pt x="10050" y="2632"/>
                    <a:pt x="10074" y="2620"/>
                    <a:pt x="10109" y="2596"/>
                  </a:cubicBezTo>
                  <a:cubicBezTo>
                    <a:pt x="10121" y="2572"/>
                    <a:pt x="10133" y="2513"/>
                    <a:pt x="10133" y="2453"/>
                  </a:cubicBezTo>
                  <a:lnTo>
                    <a:pt x="9943" y="1108"/>
                  </a:lnTo>
                  <a:cubicBezTo>
                    <a:pt x="9932" y="1021"/>
                    <a:pt x="9871" y="964"/>
                    <a:pt x="9788" y="964"/>
                  </a:cubicBezTo>
                  <a:cubicBezTo>
                    <a:pt x="9780" y="964"/>
                    <a:pt x="9772" y="964"/>
                    <a:pt x="9764" y="965"/>
                  </a:cubicBezTo>
                  <a:cubicBezTo>
                    <a:pt x="9681" y="989"/>
                    <a:pt x="9621" y="1060"/>
                    <a:pt x="9633" y="1144"/>
                  </a:cubicBezTo>
                  <a:lnTo>
                    <a:pt x="9740" y="1906"/>
                  </a:lnTo>
                  <a:cubicBezTo>
                    <a:pt x="8681" y="703"/>
                    <a:pt x="7157" y="1"/>
                    <a:pt x="554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44" name="Google Shape;13344;p84"/>
            <p:cNvSpPr/>
            <p:nvPr/>
          </p:nvSpPr>
          <p:spPr>
            <a:xfrm>
              <a:off x="2411169" y="2064598"/>
              <a:ext cx="17093" cy="26928"/>
            </a:xfrm>
            <a:custGeom>
              <a:avLst/>
              <a:gdLst/>
              <a:ahLst/>
              <a:cxnLst/>
              <a:rect l="l" t="t" r="r" b="b"/>
              <a:pathLst>
                <a:path w="537" h="846" extrusionOk="0">
                  <a:moveTo>
                    <a:pt x="358" y="0"/>
                  </a:moveTo>
                  <a:cubicBezTo>
                    <a:pt x="274" y="0"/>
                    <a:pt x="191" y="72"/>
                    <a:pt x="191" y="155"/>
                  </a:cubicBezTo>
                  <a:lnTo>
                    <a:pt x="191" y="453"/>
                  </a:lnTo>
                  <a:lnTo>
                    <a:pt x="72" y="572"/>
                  </a:lnTo>
                  <a:cubicBezTo>
                    <a:pt x="12" y="631"/>
                    <a:pt x="0" y="739"/>
                    <a:pt x="72" y="798"/>
                  </a:cubicBezTo>
                  <a:cubicBezTo>
                    <a:pt x="108" y="834"/>
                    <a:pt x="155" y="846"/>
                    <a:pt x="191" y="846"/>
                  </a:cubicBezTo>
                  <a:cubicBezTo>
                    <a:pt x="239" y="846"/>
                    <a:pt x="274" y="834"/>
                    <a:pt x="310" y="798"/>
                  </a:cubicBezTo>
                  <a:lnTo>
                    <a:pt x="489" y="631"/>
                  </a:lnTo>
                  <a:cubicBezTo>
                    <a:pt x="524" y="608"/>
                    <a:pt x="536" y="560"/>
                    <a:pt x="536" y="512"/>
                  </a:cubicBezTo>
                  <a:lnTo>
                    <a:pt x="524" y="155"/>
                  </a:lnTo>
                  <a:cubicBezTo>
                    <a:pt x="524" y="72"/>
                    <a:pt x="453" y="0"/>
                    <a:pt x="35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45" name="Google Shape;13345;p84"/>
            <p:cNvSpPr/>
            <p:nvPr/>
          </p:nvSpPr>
          <p:spPr>
            <a:xfrm>
              <a:off x="2323254" y="2017458"/>
              <a:ext cx="267213" cy="264316"/>
            </a:xfrm>
            <a:custGeom>
              <a:avLst/>
              <a:gdLst/>
              <a:ahLst/>
              <a:cxnLst/>
              <a:rect l="l" t="t" r="r" b="b"/>
              <a:pathLst>
                <a:path w="8395" h="8304" extrusionOk="0">
                  <a:moveTo>
                    <a:pt x="2739" y="3125"/>
                  </a:moveTo>
                  <a:lnTo>
                    <a:pt x="2965" y="3160"/>
                  </a:lnTo>
                  <a:lnTo>
                    <a:pt x="3060" y="3160"/>
                  </a:lnTo>
                  <a:lnTo>
                    <a:pt x="2905" y="3529"/>
                  </a:lnTo>
                  <a:lnTo>
                    <a:pt x="2620" y="3458"/>
                  </a:lnTo>
                  <a:lnTo>
                    <a:pt x="2739" y="3125"/>
                  </a:lnTo>
                  <a:close/>
                  <a:moveTo>
                    <a:pt x="3834" y="3041"/>
                  </a:moveTo>
                  <a:lnTo>
                    <a:pt x="4167" y="3446"/>
                  </a:lnTo>
                  <a:lnTo>
                    <a:pt x="4120" y="3541"/>
                  </a:lnTo>
                  <a:cubicBezTo>
                    <a:pt x="4096" y="3636"/>
                    <a:pt x="4132" y="3720"/>
                    <a:pt x="4227" y="3756"/>
                  </a:cubicBezTo>
                  <a:cubicBezTo>
                    <a:pt x="4239" y="3756"/>
                    <a:pt x="4251" y="3767"/>
                    <a:pt x="4286" y="3767"/>
                  </a:cubicBezTo>
                  <a:cubicBezTo>
                    <a:pt x="4358" y="3767"/>
                    <a:pt x="4417" y="3720"/>
                    <a:pt x="4429" y="3660"/>
                  </a:cubicBezTo>
                  <a:lnTo>
                    <a:pt x="4477" y="3541"/>
                  </a:lnTo>
                  <a:cubicBezTo>
                    <a:pt x="4501" y="3446"/>
                    <a:pt x="4489" y="3339"/>
                    <a:pt x="4429" y="3267"/>
                  </a:cubicBezTo>
                  <a:lnTo>
                    <a:pt x="4346" y="3160"/>
                  </a:lnTo>
                  <a:lnTo>
                    <a:pt x="4620" y="3386"/>
                  </a:lnTo>
                  <a:cubicBezTo>
                    <a:pt x="4649" y="3401"/>
                    <a:pt x="4683" y="3411"/>
                    <a:pt x="4719" y="3411"/>
                  </a:cubicBezTo>
                  <a:cubicBezTo>
                    <a:pt x="4741" y="3411"/>
                    <a:pt x="4764" y="3407"/>
                    <a:pt x="4787" y="3398"/>
                  </a:cubicBezTo>
                  <a:lnTo>
                    <a:pt x="5001" y="3303"/>
                  </a:lnTo>
                  <a:lnTo>
                    <a:pt x="5132" y="3458"/>
                  </a:lnTo>
                  <a:cubicBezTo>
                    <a:pt x="5156" y="3506"/>
                    <a:pt x="5215" y="3517"/>
                    <a:pt x="5263" y="3517"/>
                  </a:cubicBezTo>
                  <a:lnTo>
                    <a:pt x="5668" y="3482"/>
                  </a:lnTo>
                  <a:lnTo>
                    <a:pt x="5679" y="3565"/>
                  </a:lnTo>
                  <a:cubicBezTo>
                    <a:pt x="5703" y="3601"/>
                    <a:pt x="5668" y="3636"/>
                    <a:pt x="5668" y="3648"/>
                  </a:cubicBezTo>
                  <a:cubicBezTo>
                    <a:pt x="5656" y="3660"/>
                    <a:pt x="5620" y="3696"/>
                    <a:pt x="5596" y="3696"/>
                  </a:cubicBezTo>
                  <a:lnTo>
                    <a:pt x="4894" y="3756"/>
                  </a:lnTo>
                  <a:cubicBezTo>
                    <a:pt x="4798" y="3756"/>
                    <a:pt x="4727" y="3815"/>
                    <a:pt x="4679" y="3875"/>
                  </a:cubicBezTo>
                  <a:cubicBezTo>
                    <a:pt x="4656" y="3934"/>
                    <a:pt x="4620" y="3994"/>
                    <a:pt x="4644" y="4053"/>
                  </a:cubicBezTo>
                  <a:lnTo>
                    <a:pt x="4179" y="3898"/>
                  </a:lnTo>
                  <a:cubicBezTo>
                    <a:pt x="4167" y="3898"/>
                    <a:pt x="4167" y="3887"/>
                    <a:pt x="4144" y="3875"/>
                  </a:cubicBezTo>
                  <a:cubicBezTo>
                    <a:pt x="4120" y="3696"/>
                    <a:pt x="3965" y="3577"/>
                    <a:pt x="3798" y="3577"/>
                  </a:cubicBezTo>
                  <a:lnTo>
                    <a:pt x="3774" y="3577"/>
                  </a:lnTo>
                  <a:lnTo>
                    <a:pt x="3274" y="3589"/>
                  </a:lnTo>
                  <a:lnTo>
                    <a:pt x="3393" y="3220"/>
                  </a:lnTo>
                  <a:cubicBezTo>
                    <a:pt x="3405" y="3184"/>
                    <a:pt x="3441" y="3172"/>
                    <a:pt x="3465" y="3160"/>
                  </a:cubicBezTo>
                  <a:lnTo>
                    <a:pt x="3834" y="3041"/>
                  </a:lnTo>
                  <a:close/>
                  <a:moveTo>
                    <a:pt x="7596" y="3601"/>
                  </a:moveTo>
                  <a:cubicBezTo>
                    <a:pt x="7620" y="3601"/>
                    <a:pt x="7656" y="3601"/>
                    <a:pt x="7692" y="3636"/>
                  </a:cubicBezTo>
                  <a:lnTo>
                    <a:pt x="8025" y="3958"/>
                  </a:lnTo>
                  <a:lnTo>
                    <a:pt x="8025" y="4256"/>
                  </a:lnTo>
                  <a:cubicBezTo>
                    <a:pt x="7977" y="5232"/>
                    <a:pt x="7584" y="6137"/>
                    <a:pt x="6906" y="6815"/>
                  </a:cubicBezTo>
                  <a:cubicBezTo>
                    <a:pt x="6799" y="6923"/>
                    <a:pt x="6692" y="7030"/>
                    <a:pt x="6572" y="7113"/>
                  </a:cubicBezTo>
                  <a:cubicBezTo>
                    <a:pt x="6632" y="7030"/>
                    <a:pt x="6680" y="6935"/>
                    <a:pt x="6727" y="6851"/>
                  </a:cubicBezTo>
                  <a:lnTo>
                    <a:pt x="7465" y="5125"/>
                  </a:lnTo>
                  <a:cubicBezTo>
                    <a:pt x="7501" y="5065"/>
                    <a:pt x="7489" y="5006"/>
                    <a:pt x="7454" y="4958"/>
                  </a:cubicBezTo>
                  <a:cubicBezTo>
                    <a:pt x="7418" y="4910"/>
                    <a:pt x="7358" y="4887"/>
                    <a:pt x="7299" y="4887"/>
                  </a:cubicBezTo>
                  <a:lnTo>
                    <a:pt x="7227" y="4887"/>
                  </a:lnTo>
                  <a:lnTo>
                    <a:pt x="7632" y="4077"/>
                  </a:lnTo>
                  <a:cubicBezTo>
                    <a:pt x="7704" y="3946"/>
                    <a:pt x="7668" y="3779"/>
                    <a:pt x="7525" y="3696"/>
                  </a:cubicBezTo>
                  <a:lnTo>
                    <a:pt x="7501" y="3660"/>
                  </a:lnTo>
                  <a:lnTo>
                    <a:pt x="7513" y="3648"/>
                  </a:lnTo>
                  <a:cubicBezTo>
                    <a:pt x="7537" y="3601"/>
                    <a:pt x="7573" y="3601"/>
                    <a:pt x="7596" y="3601"/>
                  </a:cubicBezTo>
                  <a:close/>
                  <a:moveTo>
                    <a:pt x="4239" y="1"/>
                  </a:moveTo>
                  <a:cubicBezTo>
                    <a:pt x="4176" y="1"/>
                    <a:pt x="4112" y="2"/>
                    <a:pt x="4048" y="5"/>
                  </a:cubicBezTo>
                  <a:cubicBezTo>
                    <a:pt x="3001" y="41"/>
                    <a:pt x="2000" y="481"/>
                    <a:pt x="1262" y="1220"/>
                  </a:cubicBezTo>
                  <a:cubicBezTo>
                    <a:pt x="512" y="1970"/>
                    <a:pt x="84" y="2946"/>
                    <a:pt x="36" y="4006"/>
                  </a:cubicBezTo>
                  <a:cubicBezTo>
                    <a:pt x="0" y="5041"/>
                    <a:pt x="334" y="6053"/>
                    <a:pt x="1012" y="6863"/>
                  </a:cubicBezTo>
                  <a:cubicBezTo>
                    <a:pt x="1036" y="6911"/>
                    <a:pt x="1084" y="6923"/>
                    <a:pt x="1131" y="6923"/>
                  </a:cubicBezTo>
                  <a:cubicBezTo>
                    <a:pt x="1155" y="6923"/>
                    <a:pt x="1203" y="6911"/>
                    <a:pt x="1227" y="6875"/>
                  </a:cubicBezTo>
                  <a:cubicBezTo>
                    <a:pt x="1310" y="6815"/>
                    <a:pt x="1310" y="6708"/>
                    <a:pt x="1250" y="6649"/>
                  </a:cubicBezTo>
                  <a:cubicBezTo>
                    <a:pt x="631" y="5922"/>
                    <a:pt x="310" y="4982"/>
                    <a:pt x="357" y="4017"/>
                  </a:cubicBezTo>
                  <a:cubicBezTo>
                    <a:pt x="393" y="3053"/>
                    <a:pt x="786" y="2148"/>
                    <a:pt x="1465" y="1458"/>
                  </a:cubicBezTo>
                  <a:cubicBezTo>
                    <a:pt x="2155" y="779"/>
                    <a:pt x="3060" y="374"/>
                    <a:pt x="4025" y="338"/>
                  </a:cubicBezTo>
                  <a:cubicBezTo>
                    <a:pt x="4081" y="335"/>
                    <a:pt x="4137" y="334"/>
                    <a:pt x="4192" y="334"/>
                  </a:cubicBezTo>
                  <a:cubicBezTo>
                    <a:pt x="4358" y="334"/>
                    <a:pt x="4519" y="347"/>
                    <a:pt x="4679" y="374"/>
                  </a:cubicBezTo>
                  <a:lnTo>
                    <a:pt x="4906" y="636"/>
                  </a:lnTo>
                  <a:lnTo>
                    <a:pt x="4822" y="862"/>
                  </a:lnTo>
                  <a:lnTo>
                    <a:pt x="4679" y="624"/>
                  </a:lnTo>
                  <a:cubicBezTo>
                    <a:pt x="4656" y="577"/>
                    <a:pt x="4596" y="541"/>
                    <a:pt x="4536" y="541"/>
                  </a:cubicBezTo>
                  <a:lnTo>
                    <a:pt x="4001" y="541"/>
                  </a:lnTo>
                  <a:cubicBezTo>
                    <a:pt x="3941" y="541"/>
                    <a:pt x="3882" y="565"/>
                    <a:pt x="3858" y="624"/>
                  </a:cubicBezTo>
                  <a:lnTo>
                    <a:pt x="3477" y="1327"/>
                  </a:lnTo>
                  <a:cubicBezTo>
                    <a:pt x="3441" y="1410"/>
                    <a:pt x="3441" y="1529"/>
                    <a:pt x="3477" y="1624"/>
                  </a:cubicBezTo>
                  <a:cubicBezTo>
                    <a:pt x="3524" y="1708"/>
                    <a:pt x="3632" y="1767"/>
                    <a:pt x="3739" y="1791"/>
                  </a:cubicBezTo>
                  <a:lnTo>
                    <a:pt x="4036" y="1815"/>
                  </a:lnTo>
                  <a:cubicBezTo>
                    <a:pt x="4096" y="1815"/>
                    <a:pt x="4155" y="1803"/>
                    <a:pt x="4179" y="1743"/>
                  </a:cubicBezTo>
                  <a:lnTo>
                    <a:pt x="4286" y="1577"/>
                  </a:lnTo>
                  <a:lnTo>
                    <a:pt x="4346" y="1648"/>
                  </a:lnTo>
                  <a:lnTo>
                    <a:pt x="4298" y="1934"/>
                  </a:lnTo>
                  <a:lnTo>
                    <a:pt x="3798" y="2005"/>
                  </a:lnTo>
                  <a:cubicBezTo>
                    <a:pt x="3763" y="2005"/>
                    <a:pt x="3751" y="2029"/>
                    <a:pt x="3715" y="2041"/>
                  </a:cubicBezTo>
                  <a:lnTo>
                    <a:pt x="3072" y="2517"/>
                  </a:lnTo>
                  <a:cubicBezTo>
                    <a:pt x="3048" y="2541"/>
                    <a:pt x="3024" y="2577"/>
                    <a:pt x="3024" y="2601"/>
                  </a:cubicBezTo>
                  <a:lnTo>
                    <a:pt x="2941" y="2898"/>
                  </a:lnTo>
                  <a:lnTo>
                    <a:pt x="2727" y="2874"/>
                  </a:lnTo>
                  <a:cubicBezTo>
                    <a:pt x="2716" y="2874"/>
                    <a:pt x="2706" y="2873"/>
                    <a:pt x="2696" y="2873"/>
                  </a:cubicBezTo>
                  <a:cubicBezTo>
                    <a:pt x="2565" y="2873"/>
                    <a:pt x="2449" y="2943"/>
                    <a:pt x="2405" y="3065"/>
                  </a:cubicBezTo>
                  <a:lnTo>
                    <a:pt x="2274" y="3422"/>
                  </a:lnTo>
                  <a:cubicBezTo>
                    <a:pt x="2250" y="3494"/>
                    <a:pt x="2250" y="3589"/>
                    <a:pt x="2286" y="3660"/>
                  </a:cubicBezTo>
                  <a:cubicBezTo>
                    <a:pt x="2334" y="3732"/>
                    <a:pt x="2393" y="3791"/>
                    <a:pt x="2465" y="3815"/>
                  </a:cubicBezTo>
                  <a:cubicBezTo>
                    <a:pt x="2322" y="3887"/>
                    <a:pt x="2215" y="4029"/>
                    <a:pt x="2203" y="4196"/>
                  </a:cubicBezTo>
                  <a:lnTo>
                    <a:pt x="2203" y="4268"/>
                  </a:lnTo>
                  <a:lnTo>
                    <a:pt x="1739" y="4791"/>
                  </a:lnTo>
                  <a:cubicBezTo>
                    <a:pt x="1667" y="4863"/>
                    <a:pt x="1631" y="4970"/>
                    <a:pt x="1631" y="5077"/>
                  </a:cubicBezTo>
                  <a:lnTo>
                    <a:pt x="1631" y="5684"/>
                  </a:lnTo>
                  <a:cubicBezTo>
                    <a:pt x="1631" y="5839"/>
                    <a:pt x="1691" y="5994"/>
                    <a:pt x="1810" y="6101"/>
                  </a:cubicBezTo>
                  <a:lnTo>
                    <a:pt x="2239" y="6518"/>
                  </a:lnTo>
                  <a:cubicBezTo>
                    <a:pt x="2334" y="6613"/>
                    <a:pt x="2465" y="6673"/>
                    <a:pt x="2596" y="6684"/>
                  </a:cubicBezTo>
                  <a:lnTo>
                    <a:pt x="3882" y="6792"/>
                  </a:lnTo>
                  <a:lnTo>
                    <a:pt x="3882" y="6827"/>
                  </a:lnTo>
                  <a:cubicBezTo>
                    <a:pt x="3870" y="6994"/>
                    <a:pt x="3929" y="7149"/>
                    <a:pt x="4060" y="7232"/>
                  </a:cubicBezTo>
                  <a:lnTo>
                    <a:pt x="4286" y="7399"/>
                  </a:lnTo>
                  <a:lnTo>
                    <a:pt x="4263" y="7446"/>
                  </a:lnTo>
                  <a:cubicBezTo>
                    <a:pt x="4203" y="7601"/>
                    <a:pt x="4263" y="7804"/>
                    <a:pt x="4406" y="7899"/>
                  </a:cubicBezTo>
                  <a:lnTo>
                    <a:pt x="4465" y="7958"/>
                  </a:lnTo>
                  <a:cubicBezTo>
                    <a:pt x="4406" y="7958"/>
                    <a:pt x="4358" y="7982"/>
                    <a:pt x="4298" y="7982"/>
                  </a:cubicBezTo>
                  <a:cubicBezTo>
                    <a:pt x="4250" y="7984"/>
                    <a:pt x="4202" y="7985"/>
                    <a:pt x="4153" y="7985"/>
                  </a:cubicBezTo>
                  <a:cubicBezTo>
                    <a:pt x="3241" y="7985"/>
                    <a:pt x="2368" y="7666"/>
                    <a:pt x="1667" y="7089"/>
                  </a:cubicBezTo>
                  <a:cubicBezTo>
                    <a:pt x="1630" y="7062"/>
                    <a:pt x="1590" y="7050"/>
                    <a:pt x="1553" y="7050"/>
                  </a:cubicBezTo>
                  <a:cubicBezTo>
                    <a:pt x="1508" y="7050"/>
                    <a:pt x="1467" y="7068"/>
                    <a:pt x="1441" y="7101"/>
                  </a:cubicBezTo>
                  <a:cubicBezTo>
                    <a:pt x="1381" y="7173"/>
                    <a:pt x="1393" y="7280"/>
                    <a:pt x="1453" y="7327"/>
                  </a:cubicBezTo>
                  <a:cubicBezTo>
                    <a:pt x="2215" y="7958"/>
                    <a:pt x="3155" y="8304"/>
                    <a:pt x="4132" y="8304"/>
                  </a:cubicBezTo>
                  <a:lnTo>
                    <a:pt x="4298" y="8304"/>
                  </a:lnTo>
                  <a:cubicBezTo>
                    <a:pt x="5334" y="8256"/>
                    <a:pt x="6334" y="7827"/>
                    <a:pt x="7084" y="7089"/>
                  </a:cubicBezTo>
                  <a:cubicBezTo>
                    <a:pt x="7823" y="6339"/>
                    <a:pt x="8251" y="5363"/>
                    <a:pt x="8299" y="4303"/>
                  </a:cubicBezTo>
                  <a:cubicBezTo>
                    <a:pt x="8394" y="3220"/>
                    <a:pt x="8049" y="2208"/>
                    <a:pt x="7382" y="1422"/>
                  </a:cubicBezTo>
                  <a:cubicBezTo>
                    <a:pt x="7350" y="1377"/>
                    <a:pt x="7304" y="1356"/>
                    <a:pt x="7258" y="1356"/>
                  </a:cubicBezTo>
                  <a:cubicBezTo>
                    <a:pt x="7220" y="1356"/>
                    <a:pt x="7183" y="1371"/>
                    <a:pt x="7156" y="1398"/>
                  </a:cubicBezTo>
                  <a:cubicBezTo>
                    <a:pt x="7084" y="1458"/>
                    <a:pt x="7084" y="1565"/>
                    <a:pt x="7144" y="1624"/>
                  </a:cubicBezTo>
                  <a:cubicBezTo>
                    <a:pt x="7584" y="2148"/>
                    <a:pt x="7870" y="2791"/>
                    <a:pt x="7989" y="3458"/>
                  </a:cubicBezTo>
                  <a:lnTo>
                    <a:pt x="7942" y="3410"/>
                  </a:lnTo>
                  <a:cubicBezTo>
                    <a:pt x="7867" y="3335"/>
                    <a:pt x="7754" y="3289"/>
                    <a:pt x="7628" y="3289"/>
                  </a:cubicBezTo>
                  <a:cubicBezTo>
                    <a:pt x="7614" y="3289"/>
                    <a:pt x="7599" y="3290"/>
                    <a:pt x="7584" y="3291"/>
                  </a:cubicBezTo>
                  <a:cubicBezTo>
                    <a:pt x="7454" y="3303"/>
                    <a:pt x="7334" y="3386"/>
                    <a:pt x="7263" y="3506"/>
                  </a:cubicBezTo>
                  <a:lnTo>
                    <a:pt x="7227" y="3541"/>
                  </a:lnTo>
                  <a:cubicBezTo>
                    <a:pt x="7156" y="3541"/>
                    <a:pt x="7084" y="3577"/>
                    <a:pt x="7025" y="3625"/>
                  </a:cubicBezTo>
                  <a:lnTo>
                    <a:pt x="6811" y="3363"/>
                  </a:lnTo>
                  <a:cubicBezTo>
                    <a:pt x="6779" y="3325"/>
                    <a:pt x="6739" y="3307"/>
                    <a:pt x="6698" y="3307"/>
                  </a:cubicBezTo>
                  <a:cubicBezTo>
                    <a:pt x="6661" y="3307"/>
                    <a:pt x="6625" y="3322"/>
                    <a:pt x="6596" y="3351"/>
                  </a:cubicBezTo>
                  <a:cubicBezTo>
                    <a:pt x="6513" y="3410"/>
                    <a:pt x="6513" y="3517"/>
                    <a:pt x="6572" y="3577"/>
                  </a:cubicBezTo>
                  <a:lnTo>
                    <a:pt x="6906" y="3958"/>
                  </a:lnTo>
                  <a:cubicBezTo>
                    <a:pt x="6930" y="3994"/>
                    <a:pt x="6977" y="4017"/>
                    <a:pt x="7025" y="4017"/>
                  </a:cubicBezTo>
                  <a:cubicBezTo>
                    <a:pt x="7073" y="4017"/>
                    <a:pt x="7108" y="4006"/>
                    <a:pt x="7144" y="3970"/>
                  </a:cubicBezTo>
                  <a:lnTo>
                    <a:pt x="7251" y="3875"/>
                  </a:lnTo>
                  <a:lnTo>
                    <a:pt x="7382" y="3958"/>
                  </a:lnTo>
                  <a:lnTo>
                    <a:pt x="6894" y="4934"/>
                  </a:lnTo>
                  <a:lnTo>
                    <a:pt x="6858" y="4934"/>
                  </a:lnTo>
                  <a:cubicBezTo>
                    <a:pt x="6834" y="4934"/>
                    <a:pt x="6787" y="4910"/>
                    <a:pt x="6775" y="4887"/>
                  </a:cubicBezTo>
                  <a:lnTo>
                    <a:pt x="6132" y="4101"/>
                  </a:lnTo>
                  <a:cubicBezTo>
                    <a:pt x="6098" y="4053"/>
                    <a:pt x="6049" y="4033"/>
                    <a:pt x="6001" y="4033"/>
                  </a:cubicBezTo>
                  <a:cubicBezTo>
                    <a:pt x="5966" y="4033"/>
                    <a:pt x="5931" y="4045"/>
                    <a:pt x="5906" y="4065"/>
                  </a:cubicBezTo>
                  <a:cubicBezTo>
                    <a:pt x="5834" y="4125"/>
                    <a:pt x="5834" y="4232"/>
                    <a:pt x="5882" y="4291"/>
                  </a:cubicBezTo>
                  <a:lnTo>
                    <a:pt x="6513" y="5077"/>
                  </a:lnTo>
                  <a:cubicBezTo>
                    <a:pt x="6608" y="5184"/>
                    <a:pt x="6739" y="5244"/>
                    <a:pt x="6894" y="5244"/>
                  </a:cubicBezTo>
                  <a:lnTo>
                    <a:pt x="7096" y="5232"/>
                  </a:lnTo>
                  <a:lnTo>
                    <a:pt x="6453" y="6720"/>
                  </a:lnTo>
                  <a:cubicBezTo>
                    <a:pt x="6418" y="6815"/>
                    <a:pt x="6346" y="6923"/>
                    <a:pt x="6275" y="7018"/>
                  </a:cubicBezTo>
                  <a:lnTo>
                    <a:pt x="5775" y="7625"/>
                  </a:lnTo>
                  <a:cubicBezTo>
                    <a:pt x="5513" y="7744"/>
                    <a:pt x="5251" y="7816"/>
                    <a:pt x="4965" y="7875"/>
                  </a:cubicBezTo>
                  <a:lnTo>
                    <a:pt x="4691" y="7625"/>
                  </a:lnTo>
                  <a:cubicBezTo>
                    <a:pt x="4656" y="7589"/>
                    <a:pt x="4644" y="7554"/>
                    <a:pt x="4656" y="7506"/>
                  </a:cubicBezTo>
                  <a:lnTo>
                    <a:pt x="4703" y="7339"/>
                  </a:lnTo>
                  <a:cubicBezTo>
                    <a:pt x="4715" y="7280"/>
                    <a:pt x="4703" y="7208"/>
                    <a:pt x="4644" y="7161"/>
                  </a:cubicBezTo>
                  <a:lnTo>
                    <a:pt x="4322" y="6923"/>
                  </a:lnTo>
                  <a:cubicBezTo>
                    <a:pt x="4298" y="6899"/>
                    <a:pt x="4286" y="6863"/>
                    <a:pt x="4286" y="6815"/>
                  </a:cubicBezTo>
                  <a:lnTo>
                    <a:pt x="4310" y="6613"/>
                  </a:lnTo>
                  <a:cubicBezTo>
                    <a:pt x="4310" y="6565"/>
                    <a:pt x="4310" y="6518"/>
                    <a:pt x="4286" y="6494"/>
                  </a:cubicBezTo>
                  <a:cubicBezTo>
                    <a:pt x="4251" y="6458"/>
                    <a:pt x="4203" y="6434"/>
                    <a:pt x="4167" y="6434"/>
                  </a:cubicBezTo>
                  <a:lnTo>
                    <a:pt x="2703" y="6315"/>
                  </a:lnTo>
                  <a:cubicBezTo>
                    <a:pt x="2643" y="6315"/>
                    <a:pt x="2596" y="6280"/>
                    <a:pt x="2560" y="6244"/>
                  </a:cubicBezTo>
                  <a:lnTo>
                    <a:pt x="2120" y="5827"/>
                  </a:lnTo>
                  <a:cubicBezTo>
                    <a:pt x="2084" y="5780"/>
                    <a:pt x="2048" y="5708"/>
                    <a:pt x="2048" y="5649"/>
                  </a:cubicBezTo>
                  <a:lnTo>
                    <a:pt x="2048" y="5030"/>
                  </a:lnTo>
                  <a:cubicBezTo>
                    <a:pt x="2048" y="5006"/>
                    <a:pt x="2060" y="4970"/>
                    <a:pt x="2084" y="4958"/>
                  </a:cubicBezTo>
                  <a:lnTo>
                    <a:pt x="2572" y="4398"/>
                  </a:lnTo>
                  <a:cubicBezTo>
                    <a:pt x="2596" y="4363"/>
                    <a:pt x="2620" y="4339"/>
                    <a:pt x="2620" y="4291"/>
                  </a:cubicBezTo>
                  <a:lnTo>
                    <a:pt x="2620" y="4160"/>
                  </a:lnTo>
                  <a:cubicBezTo>
                    <a:pt x="2620" y="4113"/>
                    <a:pt x="2643" y="4065"/>
                    <a:pt x="2691" y="4053"/>
                  </a:cubicBezTo>
                  <a:lnTo>
                    <a:pt x="3072" y="3887"/>
                  </a:lnTo>
                  <a:lnTo>
                    <a:pt x="3810" y="3875"/>
                  </a:lnTo>
                  <a:cubicBezTo>
                    <a:pt x="3822" y="3875"/>
                    <a:pt x="3834" y="3887"/>
                    <a:pt x="3834" y="3898"/>
                  </a:cubicBezTo>
                  <a:cubicBezTo>
                    <a:pt x="3846" y="4029"/>
                    <a:pt x="3953" y="4137"/>
                    <a:pt x="4072" y="4184"/>
                  </a:cubicBezTo>
                  <a:lnTo>
                    <a:pt x="4596" y="4363"/>
                  </a:lnTo>
                  <a:cubicBezTo>
                    <a:pt x="4628" y="4370"/>
                    <a:pt x="4661" y="4374"/>
                    <a:pt x="4693" y="4374"/>
                  </a:cubicBezTo>
                  <a:cubicBezTo>
                    <a:pt x="4766" y="4374"/>
                    <a:pt x="4836" y="4353"/>
                    <a:pt x="4894" y="4303"/>
                  </a:cubicBezTo>
                  <a:cubicBezTo>
                    <a:pt x="4953" y="4244"/>
                    <a:pt x="5001" y="4148"/>
                    <a:pt x="4989" y="4065"/>
                  </a:cubicBezTo>
                  <a:lnTo>
                    <a:pt x="5644" y="4017"/>
                  </a:lnTo>
                  <a:cubicBezTo>
                    <a:pt x="5751" y="4006"/>
                    <a:pt x="5882" y="3946"/>
                    <a:pt x="5953" y="3839"/>
                  </a:cubicBezTo>
                  <a:cubicBezTo>
                    <a:pt x="6025" y="3732"/>
                    <a:pt x="6060" y="3613"/>
                    <a:pt x="6025" y="3482"/>
                  </a:cubicBezTo>
                  <a:lnTo>
                    <a:pt x="6013" y="3398"/>
                  </a:lnTo>
                  <a:cubicBezTo>
                    <a:pt x="5980" y="3258"/>
                    <a:pt x="5870" y="3157"/>
                    <a:pt x="5725" y="3157"/>
                  </a:cubicBezTo>
                  <a:cubicBezTo>
                    <a:pt x="5710" y="3157"/>
                    <a:pt x="5695" y="3158"/>
                    <a:pt x="5679" y="3160"/>
                  </a:cubicBezTo>
                  <a:lnTo>
                    <a:pt x="5346" y="3184"/>
                  </a:lnTo>
                  <a:lnTo>
                    <a:pt x="5298" y="3125"/>
                  </a:lnTo>
                  <a:lnTo>
                    <a:pt x="5739" y="2684"/>
                  </a:lnTo>
                  <a:cubicBezTo>
                    <a:pt x="5799" y="2624"/>
                    <a:pt x="5799" y="2517"/>
                    <a:pt x="5739" y="2458"/>
                  </a:cubicBezTo>
                  <a:cubicBezTo>
                    <a:pt x="5709" y="2428"/>
                    <a:pt x="5671" y="2413"/>
                    <a:pt x="5632" y="2413"/>
                  </a:cubicBezTo>
                  <a:cubicBezTo>
                    <a:pt x="5593" y="2413"/>
                    <a:pt x="5554" y="2428"/>
                    <a:pt x="5525" y="2458"/>
                  </a:cubicBezTo>
                  <a:lnTo>
                    <a:pt x="4965" y="3005"/>
                  </a:lnTo>
                  <a:lnTo>
                    <a:pt x="4787" y="3077"/>
                  </a:lnTo>
                  <a:lnTo>
                    <a:pt x="4286" y="2696"/>
                  </a:lnTo>
                  <a:cubicBezTo>
                    <a:pt x="4251" y="2669"/>
                    <a:pt x="4208" y="2656"/>
                    <a:pt x="4169" y="2656"/>
                  </a:cubicBezTo>
                  <a:cubicBezTo>
                    <a:pt x="4156" y="2656"/>
                    <a:pt x="4144" y="2657"/>
                    <a:pt x="4132" y="2660"/>
                  </a:cubicBezTo>
                  <a:lnTo>
                    <a:pt x="3417" y="2886"/>
                  </a:lnTo>
                  <a:cubicBezTo>
                    <a:pt x="3405" y="2886"/>
                    <a:pt x="3370" y="2898"/>
                    <a:pt x="3358" y="2922"/>
                  </a:cubicBezTo>
                  <a:lnTo>
                    <a:pt x="3405" y="2708"/>
                  </a:lnTo>
                  <a:lnTo>
                    <a:pt x="3977" y="2291"/>
                  </a:lnTo>
                  <a:lnTo>
                    <a:pt x="4548" y="2208"/>
                  </a:lnTo>
                  <a:cubicBezTo>
                    <a:pt x="4632" y="2184"/>
                    <a:pt x="4691" y="2148"/>
                    <a:pt x="4691" y="2065"/>
                  </a:cubicBezTo>
                  <a:lnTo>
                    <a:pt x="4751" y="1589"/>
                  </a:lnTo>
                  <a:cubicBezTo>
                    <a:pt x="4751" y="1553"/>
                    <a:pt x="4751" y="1505"/>
                    <a:pt x="4715" y="1470"/>
                  </a:cubicBezTo>
                  <a:lnTo>
                    <a:pt x="4477" y="1172"/>
                  </a:lnTo>
                  <a:cubicBezTo>
                    <a:pt x="4441" y="1136"/>
                    <a:pt x="4406" y="1112"/>
                    <a:pt x="4346" y="1112"/>
                  </a:cubicBezTo>
                  <a:cubicBezTo>
                    <a:pt x="4298" y="1112"/>
                    <a:pt x="4239" y="1148"/>
                    <a:pt x="4215" y="1196"/>
                  </a:cubicBezTo>
                  <a:lnTo>
                    <a:pt x="4036" y="1446"/>
                  </a:lnTo>
                  <a:lnTo>
                    <a:pt x="3834" y="1434"/>
                  </a:lnTo>
                  <a:lnTo>
                    <a:pt x="4155" y="815"/>
                  </a:lnTo>
                  <a:lnTo>
                    <a:pt x="4477" y="815"/>
                  </a:lnTo>
                  <a:lnTo>
                    <a:pt x="4727" y="1267"/>
                  </a:lnTo>
                  <a:cubicBezTo>
                    <a:pt x="4763" y="1327"/>
                    <a:pt x="4822" y="1350"/>
                    <a:pt x="4882" y="1350"/>
                  </a:cubicBezTo>
                  <a:cubicBezTo>
                    <a:pt x="4941" y="1350"/>
                    <a:pt x="5001" y="1315"/>
                    <a:pt x="5025" y="1255"/>
                  </a:cubicBezTo>
                  <a:lnTo>
                    <a:pt x="5251" y="719"/>
                  </a:lnTo>
                  <a:cubicBezTo>
                    <a:pt x="5298" y="624"/>
                    <a:pt x="5287" y="505"/>
                    <a:pt x="5215" y="434"/>
                  </a:cubicBezTo>
                  <a:lnTo>
                    <a:pt x="5215" y="434"/>
                  </a:lnTo>
                  <a:cubicBezTo>
                    <a:pt x="5751" y="577"/>
                    <a:pt x="6263" y="839"/>
                    <a:pt x="6692" y="1208"/>
                  </a:cubicBezTo>
                  <a:cubicBezTo>
                    <a:pt x="6724" y="1234"/>
                    <a:pt x="6763" y="1247"/>
                    <a:pt x="6801" y="1247"/>
                  </a:cubicBezTo>
                  <a:cubicBezTo>
                    <a:pt x="6847" y="1247"/>
                    <a:pt x="6892" y="1228"/>
                    <a:pt x="6918" y="1196"/>
                  </a:cubicBezTo>
                  <a:cubicBezTo>
                    <a:pt x="6977" y="1112"/>
                    <a:pt x="6965" y="1017"/>
                    <a:pt x="6906" y="969"/>
                  </a:cubicBezTo>
                  <a:cubicBezTo>
                    <a:pt x="6157" y="343"/>
                    <a:pt x="5219" y="1"/>
                    <a:pt x="42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346" name="Google Shape;13346;p84"/>
          <p:cNvGrpSpPr/>
          <p:nvPr/>
        </p:nvGrpSpPr>
        <p:grpSpPr>
          <a:xfrm>
            <a:off x="10753467" y="2666899"/>
            <a:ext cx="340115" cy="402247"/>
            <a:chOff x="8065100" y="2000174"/>
            <a:chExt cx="255086" cy="301685"/>
          </a:xfrm>
          <a:solidFill>
            <a:srgbClr val="D2DE00"/>
          </a:solidFill>
        </p:grpSpPr>
        <p:sp>
          <p:nvSpPr>
            <p:cNvPr id="13347" name="Google Shape;13347;p84"/>
            <p:cNvSpPr/>
            <p:nvPr/>
          </p:nvSpPr>
          <p:spPr>
            <a:xfrm>
              <a:off x="8085185" y="2151016"/>
              <a:ext cx="65220" cy="150842"/>
            </a:xfrm>
            <a:custGeom>
              <a:avLst/>
              <a:gdLst/>
              <a:ahLst/>
              <a:cxnLst/>
              <a:rect l="l" t="t" r="r" b="b"/>
              <a:pathLst>
                <a:path w="2049" h="4739" extrusionOk="0">
                  <a:moveTo>
                    <a:pt x="1144" y="274"/>
                  </a:moveTo>
                  <a:cubicBezTo>
                    <a:pt x="1299" y="274"/>
                    <a:pt x="1453" y="405"/>
                    <a:pt x="1453" y="583"/>
                  </a:cubicBezTo>
                  <a:lnTo>
                    <a:pt x="1453" y="881"/>
                  </a:lnTo>
                  <a:cubicBezTo>
                    <a:pt x="1453" y="1155"/>
                    <a:pt x="1251" y="1345"/>
                    <a:pt x="989" y="1345"/>
                  </a:cubicBezTo>
                  <a:cubicBezTo>
                    <a:pt x="739" y="1345"/>
                    <a:pt x="537" y="1131"/>
                    <a:pt x="537" y="881"/>
                  </a:cubicBezTo>
                  <a:lnTo>
                    <a:pt x="537" y="583"/>
                  </a:lnTo>
                  <a:cubicBezTo>
                    <a:pt x="537" y="417"/>
                    <a:pt x="668" y="274"/>
                    <a:pt x="846" y="274"/>
                  </a:cubicBezTo>
                  <a:close/>
                  <a:moveTo>
                    <a:pt x="1144" y="1631"/>
                  </a:moveTo>
                  <a:lnTo>
                    <a:pt x="1144" y="1691"/>
                  </a:lnTo>
                  <a:cubicBezTo>
                    <a:pt x="1144" y="1726"/>
                    <a:pt x="1156" y="1786"/>
                    <a:pt x="1180" y="1834"/>
                  </a:cubicBezTo>
                  <a:lnTo>
                    <a:pt x="989" y="2024"/>
                  </a:lnTo>
                  <a:lnTo>
                    <a:pt x="787" y="1834"/>
                  </a:lnTo>
                  <a:cubicBezTo>
                    <a:pt x="810" y="1786"/>
                    <a:pt x="822" y="1738"/>
                    <a:pt x="822" y="1691"/>
                  </a:cubicBezTo>
                  <a:lnTo>
                    <a:pt x="822" y="1631"/>
                  </a:lnTo>
                  <a:close/>
                  <a:moveTo>
                    <a:pt x="858" y="0"/>
                  </a:moveTo>
                  <a:cubicBezTo>
                    <a:pt x="537" y="0"/>
                    <a:pt x="275" y="274"/>
                    <a:pt x="275" y="583"/>
                  </a:cubicBezTo>
                  <a:lnTo>
                    <a:pt x="275" y="881"/>
                  </a:lnTo>
                  <a:cubicBezTo>
                    <a:pt x="275" y="1119"/>
                    <a:pt x="394" y="1345"/>
                    <a:pt x="572" y="1476"/>
                  </a:cubicBezTo>
                  <a:lnTo>
                    <a:pt x="572" y="1691"/>
                  </a:lnTo>
                  <a:lnTo>
                    <a:pt x="572" y="1703"/>
                  </a:lnTo>
                  <a:lnTo>
                    <a:pt x="239" y="1881"/>
                  </a:lnTo>
                  <a:cubicBezTo>
                    <a:pt x="84" y="1953"/>
                    <a:pt x="1" y="2107"/>
                    <a:pt x="1" y="2262"/>
                  </a:cubicBezTo>
                  <a:lnTo>
                    <a:pt x="1" y="3572"/>
                  </a:lnTo>
                  <a:cubicBezTo>
                    <a:pt x="1" y="3691"/>
                    <a:pt x="25" y="3798"/>
                    <a:pt x="96" y="3905"/>
                  </a:cubicBezTo>
                  <a:lnTo>
                    <a:pt x="251" y="4132"/>
                  </a:lnTo>
                  <a:cubicBezTo>
                    <a:pt x="275" y="4167"/>
                    <a:pt x="298" y="4227"/>
                    <a:pt x="298" y="4286"/>
                  </a:cubicBezTo>
                  <a:lnTo>
                    <a:pt x="298" y="4608"/>
                  </a:lnTo>
                  <a:cubicBezTo>
                    <a:pt x="298" y="4679"/>
                    <a:pt x="358" y="4739"/>
                    <a:pt x="429" y="4739"/>
                  </a:cubicBezTo>
                  <a:cubicBezTo>
                    <a:pt x="501" y="4739"/>
                    <a:pt x="560" y="4679"/>
                    <a:pt x="560" y="4608"/>
                  </a:cubicBezTo>
                  <a:lnTo>
                    <a:pt x="560" y="4286"/>
                  </a:lnTo>
                  <a:cubicBezTo>
                    <a:pt x="560" y="4167"/>
                    <a:pt x="537" y="4072"/>
                    <a:pt x="453" y="3965"/>
                  </a:cubicBezTo>
                  <a:lnTo>
                    <a:pt x="310" y="3739"/>
                  </a:lnTo>
                  <a:cubicBezTo>
                    <a:pt x="275" y="3691"/>
                    <a:pt x="263" y="3631"/>
                    <a:pt x="263" y="3572"/>
                  </a:cubicBezTo>
                  <a:lnTo>
                    <a:pt x="263" y="2262"/>
                  </a:lnTo>
                  <a:cubicBezTo>
                    <a:pt x="263" y="2203"/>
                    <a:pt x="298" y="2143"/>
                    <a:pt x="358" y="2119"/>
                  </a:cubicBezTo>
                  <a:lnTo>
                    <a:pt x="596" y="2000"/>
                  </a:lnTo>
                  <a:lnTo>
                    <a:pt x="810" y="2227"/>
                  </a:lnTo>
                  <a:cubicBezTo>
                    <a:pt x="870" y="2286"/>
                    <a:pt x="953" y="2310"/>
                    <a:pt x="1025" y="2310"/>
                  </a:cubicBezTo>
                  <a:cubicBezTo>
                    <a:pt x="1096" y="2310"/>
                    <a:pt x="1168" y="2286"/>
                    <a:pt x="1227" y="2227"/>
                  </a:cubicBezTo>
                  <a:lnTo>
                    <a:pt x="1453" y="2000"/>
                  </a:lnTo>
                  <a:lnTo>
                    <a:pt x="1692" y="2119"/>
                  </a:lnTo>
                  <a:cubicBezTo>
                    <a:pt x="1751" y="2143"/>
                    <a:pt x="1787" y="2191"/>
                    <a:pt x="1787" y="2262"/>
                  </a:cubicBezTo>
                  <a:lnTo>
                    <a:pt x="1787" y="3572"/>
                  </a:lnTo>
                  <a:cubicBezTo>
                    <a:pt x="1787" y="3631"/>
                    <a:pt x="1763" y="3691"/>
                    <a:pt x="1739" y="3739"/>
                  </a:cubicBezTo>
                  <a:lnTo>
                    <a:pt x="1584" y="3965"/>
                  </a:lnTo>
                  <a:cubicBezTo>
                    <a:pt x="1525" y="4048"/>
                    <a:pt x="1489" y="4167"/>
                    <a:pt x="1489" y="4286"/>
                  </a:cubicBezTo>
                  <a:lnTo>
                    <a:pt x="1489" y="4608"/>
                  </a:lnTo>
                  <a:cubicBezTo>
                    <a:pt x="1489" y="4679"/>
                    <a:pt x="1549" y="4739"/>
                    <a:pt x="1620" y="4739"/>
                  </a:cubicBezTo>
                  <a:cubicBezTo>
                    <a:pt x="1692" y="4739"/>
                    <a:pt x="1751" y="4679"/>
                    <a:pt x="1751" y="4608"/>
                  </a:cubicBezTo>
                  <a:lnTo>
                    <a:pt x="1751" y="4286"/>
                  </a:lnTo>
                  <a:cubicBezTo>
                    <a:pt x="1751" y="4227"/>
                    <a:pt x="1763" y="4167"/>
                    <a:pt x="1799" y="4132"/>
                  </a:cubicBezTo>
                  <a:lnTo>
                    <a:pt x="1942" y="3905"/>
                  </a:lnTo>
                  <a:cubicBezTo>
                    <a:pt x="2001" y="3810"/>
                    <a:pt x="2049" y="3691"/>
                    <a:pt x="2049" y="3572"/>
                  </a:cubicBezTo>
                  <a:lnTo>
                    <a:pt x="2049" y="2262"/>
                  </a:lnTo>
                  <a:cubicBezTo>
                    <a:pt x="2025" y="2107"/>
                    <a:pt x="1930" y="1953"/>
                    <a:pt x="1787" y="1881"/>
                  </a:cubicBezTo>
                  <a:lnTo>
                    <a:pt x="1441" y="1703"/>
                  </a:lnTo>
                  <a:lnTo>
                    <a:pt x="1441" y="1691"/>
                  </a:lnTo>
                  <a:lnTo>
                    <a:pt x="1441" y="1476"/>
                  </a:lnTo>
                  <a:cubicBezTo>
                    <a:pt x="1620" y="1345"/>
                    <a:pt x="1739" y="1131"/>
                    <a:pt x="1739" y="881"/>
                  </a:cubicBezTo>
                  <a:lnTo>
                    <a:pt x="1739" y="583"/>
                  </a:lnTo>
                  <a:cubicBezTo>
                    <a:pt x="1739" y="262"/>
                    <a:pt x="1465" y="0"/>
                    <a:pt x="115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48" name="Google Shape;13348;p84"/>
            <p:cNvSpPr/>
            <p:nvPr/>
          </p:nvSpPr>
          <p:spPr>
            <a:xfrm>
              <a:off x="8161004" y="2151016"/>
              <a:ext cx="65188" cy="150842"/>
            </a:xfrm>
            <a:custGeom>
              <a:avLst/>
              <a:gdLst/>
              <a:ahLst/>
              <a:cxnLst/>
              <a:rect l="l" t="t" r="r" b="b"/>
              <a:pathLst>
                <a:path w="2048" h="4739" extrusionOk="0">
                  <a:moveTo>
                    <a:pt x="1143" y="274"/>
                  </a:moveTo>
                  <a:cubicBezTo>
                    <a:pt x="1298" y="274"/>
                    <a:pt x="1453" y="405"/>
                    <a:pt x="1453" y="583"/>
                  </a:cubicBezTo>
                  <a:lnTo>
                    <a:pt x="1453" y="881"/>
                  </a:lnTo>
                  <a:cubicBezTo>
                    <a:pt x="1441" y="1155"/>
                    <a:pt x="1250" y="1345"/>
                    <a:pt x="988" y="1345"/>
                  </a:cubicBezTo>
                  <a:cubicBezTo>
                    <a:pt x="738" y="1345"/>
                    <a:pt x="536" y="1131"/>
                    <a:pt x="536" y="881"/>
                  </a:cubicBezTo>
                  <a:lnTo>
                    <a:pt x="536" y="583"/>
                  </a:lnTo>
                  <a:cubicBezTo>
                    <a:pt x="536" y="417"/>
                    <a:pt x="667" y="274"/>
                    <a:pt x="845" y="274"/>
                  </a:cubicBezTo>
                  <a:close/>
                  <a:moveTo>
                    <a:pt x="1143" y="1631"/>
                  </a:moveTo>
                  <a:lnTo>
                    <a:pt x="1143" y="1691"/>
                  </a:lnTo>
                  <a:cubicBezTo>
                    <a:pt x="1143" y="1726"/>
                    <a:pt x="1155" y="1786"/>
                    <a:pt x="1179" y="1834"/>
                  </a:cubicBezTo>
                  <a:lnTo>
                    <a:pt x="988" y="2024"/>
                  </a:lnTo>
                  <a:lnTo>
                    <a:pt x="786" y="1834"/>
                  </a:lnTo>
                  <a:cubicBezTo>
                    <a:pt x="810" y="1786"/>
                    <a:pt x="822" y="1738"/>
                    <a:pt x="822" y="1691"/>
                  </a:cubicBezTo>
                  <a:lnTo>
                    <a:pt x="822" y="1631"/>
                  </a:lnTo>
                  <a:close/>
                  <a:moveTo>
                    <a:pt x="857" y="0"/>
                  </a:moveTo>
                  <a:cubicBezTo>
                    <a:pt x="536" y="0"/>
                    <a:pt x="274" y="274"/>
                    <a:pt x="274" y="583"/>
                  </a:cubicBezTo>
                  <a:lnTo>
                    <a:pt x="274" y="881"/>
                  </a:lnTo>
                  <a:cubicBezTo>
                    <a:pt x="274" y="1119"/>
                    <a:pt x="393" y="1345"/>
                    <a:pt x="572" y="1476"/>
                  </a:cubicBezTo>
                  <a:lnTo>
                    <a:pt x="572" y="1691"/>
                  </a:lnTo>
                  <a:lnTo>
                    <a:pt x="572" y="1703"/>
                  </a:lnTo>
                  <a:lnTo>
                    <a:pt x="238" y="1881"/>
                  </a:lnTo>
                  <a:cubicBezTo>
                    <a:pt x="83" y="1953"/>
                    <a:pt x="0" y="2107"/>
                    <a:pt x="0" y="2262"/>
                  </a:cubicBezTo>
                  <a:lnTo>
                    <a:pt x="0" y="3572"/>
                  </a:lnTo>
                  <a:cubicBezTo>
                    <a:pt x="0" y="3691"/>
                    <a:pt x="24" y="3798"/>
                    <a:pt x="95" y="3905"/>
                  </a:cubicBezTo>
                  <a:lnTo>
                    <a:pt x="250" y="4132"/>
                  </a:lnTo>
                  <a:cubicBezTo>
                    <a:pt x="274" y="4167"/>
                    <a:pt x="298" y="4227"/>
                    <a:pt x="298" y="4286"/>
                  </a:cubicBezTo>
                  <a:lnTo>
                    <a:pt x="298" y="4608"/>
                  </a:lnTo>
                  <a:cubicBezTo>
                    <a:pt x="298" y="4679"/>
                    <a:pt x="357" y="4739"/>
                    <a:pt x="429" y="4739"/>
                  </a:cubicBezTo>
                  <a:cubicBezTo>
                    <a:pt x="500" y="4739"/>
                    <a:pt x="560" y="4679"/>
                    <a:pt x="560" y="4608"/>
                  </a:cubicBezTo>
                  <a:lnTo>
                    <a:pt x="560" y="4286"/>
                  </a:lnTo>
                  <a:cubicBezTo>
                    <a:pt x="560" y="4167"/>
                    <a:pt x="536" y="4072"/>
                    <a:pt x="453" y="3965"/>
                  </a:cubicBezTo>
                  <a:lnTo>
                    <a:pt x="310" y="3739"/>
                  </a:lnTo>
                  <a:cubicBezTo>
                    <a:pt x="274" y="3691"/>
                    <a:pt x="262" y="3631"/>
                    <a:pt x="262" y="3572"/>
                  </a:cubicBezTo>
                  <a:lnTo>
                    <a:pt x="262" y="2262"/>
                  </a:lnTo>
                  <a:cubicBezTo>
                    <a:pt x="262" y="2203"/>
                    <a:pt x="298" y="2143"/>
                    <a:pt x="357" y="2119"/>
                  </a:cubicBezTo>
                  <a:lnTo>
                    <a:pt x="595" y="2000"/>
                  </a:lnTo>
                  <a:lnTo>
                    <a:pt x="810" y="2227"/>
                  </a:lnTo>
                  <a:cubicBezTo>
                    <a:pt x="869" y="2286"/>
                    <a:pt x="953" y="2310"/>
                    <a:pt x="1024" y="2310"/>
                  </a:cubicBezTo>
                  <a:cubicBezTo>
                    <a:pt x="1095" y="2310"/>
                    <a:pt x="1167" y="2286"/>
                    <a:pt x="1226" y="2227"/>
                  </a:cubicBezTo>
                  <a:lnTo>
                    <a:pt x="1453" y="2000"/>
                  </a:lnTo>
                  <a:lnTo>
                    <a:pt x="1691" y="2119"/>
                  </a:lnTo>
                  <a:cubicBezTo>
                    <a:pt x="1750" y="2143"/>
                    <a:pt x="1786" y="2191"/>
                    <a:pt x="1786" y="2262"/>
                  </a:cubicBezTo>
                  <a:lnTo>
                    <a:pt x="1786" y="3572"/>
                  </a:lnTo>
                  <a:cubicBezTo>
                    <a:pt x="1786" y="3631"/>
                    <a:pt x="1762" y="3691"/>
                    <a:pt x="1738" y="3739"/>
                  </a:cubicBezTo>
                  <a:lnTo>
                    <a:pt x="1584" y="3965"/>
                  </a:lnTo>
                  <a:cubicBezTo>
                    <a:pt x="1524" y="4048"/>
                    <a:pt x="1488" y="4167"/>
                    <a:pt x="1488" y="4286"/>
                  </a:cubicBezTo>
                  <a:lnTo>
                    <a:pt x="1488" y="4608"/>
                  </a:lnTo>
                  <a:cubicBezTo>
                    <a:pt x="1488" y="4679"/>
                    <a:pt x="1548" y="4739"/>
                    <a:pt x="1619" y="4739"/>
                  </a:cubicBezTo>
                  <a:cubicBezTo>
                    <a:pt x="1691" y="4739"/>
                    <a:pt x="1750" y="4679"/>
                    <a:pt x="1750" y="4608"/>
                  </a:cubicBezTo>
                  <a:lnTo>
                    <a:pt x="1750" y="4286"/>
                  </a:lnTo>
                  <a:cubicBezTo>
                    <a:pt x="1750" y="4227"/>
                    <a:pt x="1762" y="4167"/>
                    <a:pt x="1798" y="4132"/>
                  </a:cubicBezTo>
                  <a:lnTo>
                    <a:pt x="1941" y="3905"/>
                  </a:lnTo>
                  <a:cubicBezTo>
                    <a:pt x="2000" y="3810"/>
                    <a:pt x="2048" y="3691"/>
                    <a:pt x="2048" y="3572"/>
                  </a:cubicBezTo>
                  <a:lnTo>
                    <a:pt x="2048" y="2262"/>
                  </a:lnTo>
                  <a:cubicBezTo>
                    <a:pt x="2024" y="2107"/>
                    <a:pt x="1929" y="1953"/>
                    <a:pt x="1786" y="1881"/>
                  </a:cubicBezTo>
                  <a:lnTo>
                    <a:pt x="1441" y="1703"/>
                  </a:lnTo>
                  <a:lnTo>
                    <a:pt x="1441" y="1691"/>
                  </a:lnTo>
                  <a:lnTo>
                    <a:pt x="1441" y="1476"/>
                  </a:lnTo>
                  <a:cubicBezTo>
                    <a:pt x="1619" y="1345"/>
                    <a:pt x="1738" y="1131"/>
                    <a:pt x="1738" y="881"/>
                  </a:cubicBezTo>
                  <a:lnTo>
                    <a:pt x="1738" y="583"/>
                  </a:lnTo>
                  <a:cubicBezTo>
                    <a:pt x="1738" y="262"/>
                    <a:pt x="1465" y="0"/>
                    <a:pt x="1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49" name="Google Shape;13349;p84"/>
            <p:cNvSpPr/>
            <p:nvPr/>
          </p:nvSpPr>
          <p:spPr>
            <a:xfrm>
              <a:off x="8236791" y="2151016"/>
              <a:ext cx="65220" cy="150842"/>
            </a:xfrm>
            <a:custGeom>
              <a:avLst/>
              <a:gdLst/>
              <a:ahLst/>
              <a:cxnLst/>
              <a:rect l="l" t="t" r="r" b="b"/>
              <a:pathLst>
                <a:path w="2049" h="4739" extrusionOk="0">
                  <a:moveTo>
                    <a:pt x="1143" y="274"/>
                  </a:moveTo>
                  <a:cubicBezTo>
                    <a:pt x="1298" y="274"/>
                    <a:pt x="1453" y="405"/>
                    <a:pt x="1453" y="583"/>
                  </a:cubicBezTo>
                  <a:lnTo>
                    <a:pt x="1453" y="881"/>
                  </a:lnTo>
                  <a:cubicBezTo>
                    <a:pt x="1441" y="1155"/>
                    <a:pt x="1250" y="1345"/>
                    <a:pt x="989" y="1345"/>
                  </a:cubicBezTo>
                  <a:cubicBezTo>
                    <a:pt x="739" y="1345"/>
                    <a:pt x="536" y="1131"/>
                    <a:pt x="536" y="881"/>
                  </a:cubicBezTo>
                  <a:lnTo>
                    <a:pt x="536" y="583"/>
                  </a:lnTo>
                  <a:cubicBezTo>
                    <a:pt x="536" y="417"/>
                    <a:pt x="667" y="274"/>
                    <a:pt x="846" y="274"/>
                  </a:cubicBezTo>
                  <a:close/>
                  <a:moveTo>
                    <a:pt x="1143" y="1631"/>
                  </a:moveTo>
                  <a:lnTo>
                    <a:pt x="1143" y="1691"/>
                  </a:lnTo>
                  <a:cubicBezTo>
                    <a:pt x="1143" y="1726"/>
                    <a:pt x="1155" y="1786"/>
                    <a:pt x="1179" y="1834"/>
                  </a:cubicBezTo>
                  <a:lnTo>
                    <a:pt x="989" y="2024"/>
                  </a:lnTo>
                  <a:lnTo>
                    <a:pt x="786" y="1834"/>
                  </a:lnTo>
                  <a:cubicBezTo>
                    <a:pt x="810" y="1786"/>
                    <a:pt x="822" y="1738"/>
                    <a:pt x="822" y="1691"/>
                  </a:cubicBezTo>
                  <a:lnTo>
                    <a:pt x="822" y="1631"/>
                  </a:lnTo>
                  <a:close/>
                  <a:moveTo>
                    <a:pt x="858" y="0"/>
                  </a:moveTo>
                  <a:cubicBezTo>
                    <a:pt x="536" y="0"/>
                    <a:pt x="274" y="274"/>
                    <a:pt x="274" y="583"/>
                  </a:cubicBezTo>
                  <a:lnTo>
                    <a:pt x="274" y="881"/>
                  </a:lnTo>
                  <a:cubicBezTo>
                    <a:pt x="274" y="1119"/>
                    <a:pt x="393" y="1345"/>
                    <a:pt x="572" y="1476"/>
                  </a:cubicBezTo>
                  <a:lnTo>
                    <a:pt x="572" y="1691"/>
                  </a:lnTo>
                  <a:lnTo>
                    <a:pt x="572" y="1703"/>
                  </a:lnTo>
                  <a:lnTo>
                    <a:pt x="238" y="1881"/>
                  </a:lnTo>
                  <a:cubicBezTo>
                    <a:pt x="84" y="1953"/>
                    <a:pt x="0" y="2107"/>
                    <a:pt x="0" y="2262"/>
                  </a:cubicBezTo>
                  <a:lnTo>
                    <a:pt x="0" y="3572"/>
                  </a:lnTo>
                  <a:cubicBezTo>
                    <a:pt x="0" y="3691"/>
                    <a:pt x="24" y="3798"/>
                    <a:pt x="96" y="3905"/>
                  </a:cubicBezTo>
                  <a:lnTo>
                    <a:pt x="250" y="4132"/>
                  </a:lnTo>
                  <a:cubicBezTo>
                    <a:pt x="274" y="4167"/>
                    <a:pt x="298" y="4227"/>
                    <a:pt x="298" y="4286"/>
                  </a:cubicBezTo>
                  <a:lnTo>
                    <a:pt x="298" y="4608"/>
                  </a:lnTo>
                  <a:cubicBezTo>
                    <a:pt x="298" y="4679"/>
                    <a:pt x="358" y="4739"/>
                    <a:pt x="429" y="4739"/>
                  </a:cubicBezTo>
                  <a:cubicBezTo>
                    <a:pt x="500" y="4739"/>
                    <a:pt x="560" y="4679"/>
                    <a:pt x="560" y="4608"/>
                  </a:cubicBezTo>
                  <a:lnTo>
                    <a:pt x="560" y="4286"/>
                  </a:lnTo>
                  <a:cubicBezTo>
                    <a:pt x="560" y="4167"/>
                    <a:pt x="536" y="4072"/>
                    <a:pt x="453" y="3965"/>
                  </a:cubicBezTo>
                  <a:lnTo>
                    <a:pt x="310" y="3739"/>
                  </a:lnTo>
                  <a:cubicBezTo>
                    <a:pt x="274" y="3691"/>
                    <a:pt x="262" y="3631"/>
                    <a:pt x="262" y="3572"/>
                  </a:cubicBezTo>
                  <a:lnTo>
                    <a:pt x="262" y="2262"/>
                  </a:lnTo>
                  <a:cubicBezTo>
                    <a:pt x="262" y="2203"/>
                    <a:pt x="298" y="2143"/>
                    <a:pt x="358" y="2119"/>
                  </a:cubicBezTo>
                  <a:lnTo>
                    <a:pt x="596" y="2000"/>
                  </a:lnTo>
                  <a:lnTo>
                    <a:pt x="810" y="2227"/>
                  </a:lnTo>
                  <a:cubicBezTo>
                    <a:pt x="869" y="2286"/>
                    <a:pt x="953" y="2310"/>
                    <a:pt x="1024" y="2310"/>
                  </a:cubicBezTo>
                  <a:cubicBezTo>
                    <a:pt x="1096" y="2310"/>
                    <a:pt x="1167" y="2286"/>
                    <a:pt x="1227" y="2227"/>
                  </a:cubicBezTo>
                  <a:lnTo>
                    <a:pt x="1453" y="2000"/>
                  </a:lnTo>
                  <a:lnTo>
                    <a:pt x="1691" y="2119"/>
                  </a:lnTo>
                  <a:cubicBezTo>
                    <a:pt x="1751" y="2143"/>
                    <a:pt x="1786" y="2191"/>
                    <a:pt x="1786" y="2262"/>
                  </a:cubicBezTo>
                  <a:lnTo>
                    <a:pt x="1786" y="3572"/>
                  </a:lnTo>
                  <a:cubicBezTo>
                    <a:pt x="1786" y="3631"/>
                    <a:pt x="1762" y="3691"/>
                    <a:pt x="1739" y="3739"/>
                  </a:cubicBezTo>
                  <a:lnTo>
                    <a:pt x="1584" y="3965"/>
                  </a:lnTo>
                  <a:cubicBezTo>
                    <a:pt x="1524" y="4048"/>
                    <a:pt x="1489" y="4167"/>
                    <a:pt x="1489" y="4286"/>
                  </a:cubicBezTo>
                  <a:lnTo>
                    <a:pt x="1489" y="4608"/>
                  </a:lnTo>
                  <a:cubicBezTo>
                    <a:pt x="1489" y="4679"/>
                    <a:pt x="1548" y="4739"/>
                    <a:pt x="1620" y="4739"/>
                  </a:cubicBezTo>
                  <a:cubicBezTo>
                    <a:pt x="1691" y="4739"/>
                    <a:pt x="1751" y="4679"/>
                    <a:pt x="1751" y="4608"/>
                  </a:cubicBezTo>
                  <a:lnTo>
                    <a:pt x="1751" y="4286"/>
                  </a:lnTo>
                  <a:cubicBezTo>
                    <a:pt x="1751" y="4227"/>
                    <a:pt x="1762" y="4167"/>
                    <a:pt x="1798" y="4132"/>
                  </a:cubicBezTo>
                  <a:lnTo>
                    <a:pt x="1941" y="3905"/>
                  </a:lnTo>
                  <a:cubicBezTo>
                    <a:pt x="2001" y="3810"/>
                    <a:pt x="2048" y="3691"/>
                    <a:pt x="2048" y="3572"/>
                  </a:cubicBezTo>
                  <a:lnTo>
                    <a:pt x="2048" y="2262"/>
                  </a:lnTo>
                  <a:cubicBezTo>
                    <a:pt x="2024" y="2107"/>
                    <a:pt x="1929" y="1953"/>
                    <a:pt x="1786" y="1881"/>
                  </a:cubicBezTo>
                  <a:lnTo>
                    <a:pt x="1441" y="1703"/>
                  </a:lnTo>
                  <a:lnTo>
                    <a:pt x="1441" y="1691"/>
                  </a:lnTo>
                  <a:lnTo>
                    <a:pt x="1441" y="1476"/>
                  </a:lnTo>
                  <a:cubicBezTo>
                    <a:pt x="1620" y="1345"/>
                    <a:pt x="1739" y="1131"/>
                    <a:pt x="1739" y="881"/>
                  </a:cubicBezTo>
                  <a:lnTo>
                    <a:pt x="1739" y="583"/>
                  </a:lnTo>
                  <a:cubicBezTo>
                    <a:pt x="1739" y="262"/>
                    <a:pt x="1465" y="0"/>
                    <a:pt x="1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50" name="Google Shape;13350;p84"/>
            <p:cNvSpPr/>
            <p:nvPr/>
          </p:nvSpPr>
          <p:spPr>
            <a:xfrm>
              <a:off x="8065100" y="2000174"/>
              <a:ext cx="255086" cy="178916"/>
            </a:xfrm>
            <a:custGeom>
              <a:avLst/>
              <a:gdLst/>
              <a:ahLst/>
              <a:cxnLst/>
              <a:rect l="l" t="t" r="r" b="b"/>
              <a:pathLst>
                <a:path w="8014" h="5621" extrusionOk="0">
                  <a:moveTo>
                    <a:pt x="2680" y="512"/>
                  </a:moveTo>
                  <a:lnTo>
                    <a:pt x="2680" y="512"/>
                  </a:lnTo>
                  <a:cubicBezTo>
                    <a:pt x="2477" y="691"/>
                    <a:pt x="2275" y="917"/>
                    <a:pt x="2096" y="1191"/>
                  </a:cubicBezTo>
                  <a:cubicBezTo>
                    <a:pt x="1977" y="1370"/>
                    <a:pt x="1882" y="1572"/>
                    <a:pt x="1787" y="1786"/>
                  </a:cubicBezTo>
                  <a:lnTo>
                    <a:pt x="1013" y="1786"/>
                  </a:lnTo>
                  <a:cubicBezTo>
                    <a:pt x="1430" y="1215"/>
                    <a:pt x="2013" y="774"/>
                    <a:pt x="2680" y="512"/>
                  </a:cubicBezTo>
                  <a:close/>
                  <a:moveTo>
                    <a:pt x="3870" y="274"/>
                  </a:moveTo>
                  <a:lnTo>
                    <a:pt x="3870" y="1786"/>
                  </a:lnTo>
                  <a:lnTo>
                    <a:pt x="2096" y="1786"/>
                  </a:lnTo>
                  <a:cubicBezTo>
                    <a:pt x="2513" y="917"/>
                    <a:pt x="3156" y="346"/>
                    <a:pt x="3870" y="274"/>
                  </a:cubicBezTo>
                  <a:close/>
                  <a:moveTo>
                    <a:pt x="4144" y="274"/>
                  </a:moveTo>
                  <a:cubicBezTo>
                    <a:pt x="4870" y="334"/>
                    <a:pt x="5513" y="917"/>
                    <a:pt x="5906" y="1786"/>
                  </a:cubicBezTo>
                  <a:lnTo>
                    <a:pt x="4144" y="1786"/>
                  </a:lnTo>
                  <a:lnTo>
                    <a:pt x="4144" y="274"/>
                  </a:lnTo>
                  <a:close/>
                  <a:moveTo>
                    <a:pt x="5335" y="512"/>
                  </a:moveTo>
                  <a:lnTo>
                    <a:pt x="5335" y="512"/>
                  </a:lnTo>
                  <a:cubicBezTo>
                    <a:pt x="6002" y="774"/>
                    <a:pt x="6561" y="1215"/>
                    <a:pt x="7002" y="1786"/>
                  </a:cubicBezTo>
                  <a:lnTo>
                    <a:pt x="6228" y="1786"/>
                  </a:lnTo>
                  <a:cubicBezTo>
                    <a:pt x="6133" y="1572"/>
                    <a:pt x="6025" y="1382"/>
                    <a:pt x="5906" y="1191"/>
                  </a:cubicBezTo>
                  <a:cubicBezTo>
                    <a:pt x="5728" y="917"/>
                    <a:pt x="5537" y="691"/>
                    <a:pt x="5335" y="512"/>
                  </a:cubicBezTo>
                  <a:close/>
                  <a:moveTo>
                    <a:pt x="1680" y="2048"/>
                  </a:moveTo>
                  <a:cubicBezTo>
                    <a:pt x="1465" y="2596"/>
                    <a:pt x="1358" y="3215"/>
                    <a:pt x="1346" y="3846"/>
                  </a:cubicBezTo>
                  <a:lnTo>
                    <a:pt x="287" y="3846"/>
                  </a:lnTo>
                  <a:cubicBezTo>
                    <a:pt x="310" y="3191"/>
                    <a:pt x="513" y="2572"/>
                    <a:pt x="834" y="2048"/>
                  </a:cubicBezTo>
                  <a:close/>
                  <a:moveTo>
                    <a:pt x="3870" y="2048"/>
                  </a:moveTo>
                  <a:lnTo>
                    <a:pt x="3870" y="3846"/>
                  </a:lnTo>
                  <a:lnTo>
                    <a:pt x="1620" y="3846"/>
                  </a:lnTo>
                  <a:cubicBezTo>
                    <a:pt x="1644" y="3191"/>
                    <a:pt x="1763" y="2572"/>
                    <a:pt x="1965" y="2048"/>
                  </a:cubicBezTo>
                  <a:close/>
                  <a:moveTo>
                    <a:pt x="6049" y="2048"/>
                  </a:moveTo>
                  <a:cubicBezTo>
                    <a:pt x="6252" y="2584"/>
                    <a:pt x="6371" y="3191"/>
                    <a:pt x="6383" y="3846"/>
                  </a:cubicBezTo>
                  <a:lnTo>
                    <a:pt x="4144" y="3846"/>
                  </a:lnTo>
                  <a:lnTo>
                    <a:pt x="4144" y="2048"/>
                  </a:lnTo>
                  <a:close/>
                  <a:moveTo>
                    <a:pt x="7192" y="2048"/>
                  </a:moveTo>
                  <a:cubicBezTo>
                    <a:pt x="7514" y="2584"/>
                    <a:pt x="7716" y="3191"/>
                    <a:pt x="7740" y="3846"/>
                  </a:cubicBezTo>
                  <a:lnTo>
                    <a:pt x="6668" y="3846"/>
                  </a:lnTo>
                  <a:cubicBezTo>
                    <a:pt x="6656" y="3215"/>
                    <a:pt x="6537" y="2596"/>
                    <a:pt x="6347" y="2048"/>
                  </a:cubicBezTo>
                  <a:close/>
                  <a:moveTo>
                    <a:pt x="4001" y="0"/>
                  </a:moveTo>
                  <a:cubicBezTo>
                    <a:pt x="2930" y="0"/>
                    <a:pt x="1930" y="417"/>
                    <a:pt x="1180" y="1167"/>
                  </a:cubicBezTo>
                  <a:cubicBezTo>
                    <a:pt x="418" y="1929"/>
                    <a:pt x="1" y="2929"/>
                    <a:pt x="1" y="4001"/>
                  </a:cubicBezTo>
                  <a:cubicBezTo>
                    <a:pt x="1" y="4537"/>
                    <a:pt x="108" y="5061"/>
                    <a:pt x="310" y="5537"/>
                  </a:cubicBezTo>
                  <a:cubicBezTo>
                    <a:pt x="337" y="5590"/>
                    <a:pt x="384" y="5617"/>
                    <a:pt x="436" y="5617"/>
                  </a:cubicBezTo>
                  <a:cubicBezTo>
                    <a:pt x="453" y="5617"/>
                    <a:pt x="471" y="5614"/>
                    <a:pt x="489" y="5608"/>
                  </a:cubicBezTo>
                  <a:cubicBezTo>
                    <a:pt x="560" y="5573"/>
                    <a:pt x="596" y="5501"/>
                    <a:pt x="560" y="5430"/>
                  </a:cubicBezTo>
                  <a:cubicBezTo>
                    <a:pt x="382" y="5013"/>
                    <a:pt x="298" y="4584"/>
                    <a:pt x="287" y="4132"/>
                  </a:cubicBezTo>
                  <a:lnTo>
                    <a:pt x="1334" y="4132"/>
                  </a:lnTo>
                  <a:lnTo>
                    <a:pt x="1334" y="4299"/>
                  </a:lnTo>
                  <a:cubicBezTo>
                    <a:pt x="1334" y="4370"/>
                    <a:pt x="1418" y="4430"/>
                    <a:pt x="1489" y="4430"/>
                  </a:cubicBezTo>
                  <a:cubicBezTo>
                    <a:pt x="1561" y="4430"/>
                    <a:pt x="1620" y="4358"/>
                    <a:pt x="1620" y="4287"/>
                  </a:cubicBezTo>
                  <a:lnTo>
                    <a:pt x="1620" y="4132"/>
                  </a:lnTo>
                  <a:lnTo>
                    <a:pt x="3870" y="4132"/>
                  </a:lnTo>
                  <a:lnTo>
                    <a:pt x="3870" y="4299"/>
                  </a:lnTo>
                  <a:cubicBezTo>
                    <a:pt x="3870" y="4370"/>
                    <a:pt x="3930" y="4430"/>
                    <a:pt x="4001" y="4430"/>
                  </a:cubicBezTo>
                  <a:cubicBezTo>
                    <a:pt x="4073" y="4430"/>
                    <a:pt x="4132" y="4370"/>
                    <a:pt x="4132" y="4299"/>
                  </a:cubicBezTo>
                  <a:lnTo>
                    <a:pt x="4132" y="4132"/>
                  </a:lnTo>
                  <a:lnTo>
                    <a:pt x="6383" y="4132"/>
                  </a:lnTo>
                  <a:lnTo>
                    <a:pt x="6383" y="4287"/>
                  </a:lnTo>
                  <a:cubicBezTo>
                    <a:pt x="6383" y="4358"/>
                    <a:pt x="6442" y="4430"/>
                    <a:pt x="6514" y="4430"/>
                  </a:cubicBezTo>
                  <a:cubicBezTo>
                    <a:pt x="6597" y="4430"/>
                    <a:pt x="6656" y="4370"/>
                    <a:pt x="6656" y="4299"/>
                  </a:cubicBezTo>
                  <a:lnTo>
                    <a:pt x="6656" y="4132"/>
                  </a:lnTo>
                  <a:lnTo>
                    <a:pt x="7704" y="4132"/>
                  </a:lnTo>
                  <a:cubicBezTo>
                    <a:pt x="7692" y="4584"/>
                    <a:pt x="7609" y="5013"/>
                    <a:pt x="7430" y="5430"/>
                  </a:cubicBezTo>
                  <a:cubicBezTo>
                    <a:pt x="7395" y="5501"/>
                    <a:pt x="7430" y="5573"/>
                    <a:pt x="7502" y="5608"/>
                  </a:cubicBezTo>
                  <a:cubicBezTo>
                    <a:pt x="7514" y="5608"/>
                    <a:pt x="7526" y="5620"/>
                    <a:pt x="7561" y="5620"/>
                  </a:cubicBezTo>
                  <a:cubicBezTo>
                    <a:pt x="7621" y="5620"/>
                    <a:pt x="7668" y="5596"/>
                    <a:pt x="7692" y="5537"/>
                  </a:cubicBezTo>
                  <a:cubicBezTo>
                    <a:pt x="7907" y="5037"/>
                    <a:pt x="8002" y="4525"/>
                    <a:pt x="8002" y="4001"/>
                  </a:cubicBezTo>
                  <a:cubicBezTo>
                    <a:pt x="8014" y="2929"/>
                    <a:pt x="7597" y="1917"/>
                    <a:pt x="6835" y="1167"/>
                  </a:cubicBezTo>
                  <a:cubicBezTo>
                    <a:pt x="6073" y="417"/>
                    <a:pt x="5073" y="0"/>
                    <a:pt x="400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351" name="Google Shape;13351;p84"/>
          <p:cNvGrpSpPr/>
          <p:nvPr/>
        </p:nvGrpSpPr>
        <p:grpSpPr>
          <a:xfrm>
            <a:off x="8844940" y="2625478"/>
            <a:ext cx="332560" cy="485132"/>
            <a:chOff x="6633705" y="1969108"/>
            <a:chExt cx="249420" cy="363849"/>
          </a:xfrm>
          <a:solidFill>
            <a:srgbClr val="D2DE00"/>
          </a:solidFill>
        </p:grpSpPr>
        <p:sp>
          <p:nvSpPr>
            <p:cNvPr id="13352" name="Google Shape;13352;p84"/>
            <p:cNvSpPr/>
            <p:nvPr/>
          </p:nvSpPr>
          <p:spPr>
            <a:xfrm>
              <a:off x="6678426" y="1969108"/>
              <a:ext cx="159214" cy="238407"/>
            </a:xfrm>
            <a:custGeom>
              <a:avLst/>
              <a:gdLst/>
              <a:ahLst/>
              <a:cxnLst/>
              <a:rect l="l" t="t" r="r" b="b"/>
              <a:pathLst>
                <a:path w="5002" h="7490" extrusionOk="0">
                  <a:moveTo>
                    <a:pt x="2525" y="333"/>
                  </a:moveTo>
                  <a:cubicBezTo>
                    <a:pt x="2906" y="333"/>
                    <a:pt x="3239" y="572"/>
                    <a:pt x="3251" y="857"/>
                  </a:cubicBezTo>
                  <a:cubicBezTo>
                    <a:pt x="3025" y="762"/>
                    <a:pt x="2775" y="714"/>
                    <a:pt x="2525" y="714"/>
                  </a:cubicBezTo>
                  <a:cubicBezTo>
                    <a:pt x="2263" y="714"/>
                    <a:pt x="2013" y="762"/>
                    <a:pt x="1787" y="857"/>
                  </a:cubicBezTo>
                  <a:cubicBezTo>
                    <a:pt x="1811" y="560"/>
                    <a:pt x="2120" y="333"/>
                    <a:pt x="2525" y="333"/>
                  </a:cubicBezTo>
                  <a:close/>
                  <a:moveTo>
                    <a:pt x="2525" y="1036"/>
                  </a:moveTo>
                  <a:cubicBezTo>
                    <a:pt x="3418" y="1036"/>
                    <a:pt x="4144" y="1762"/>
                    <a:pt x="4144" y="2655"/>
                  </a:cubicBezTo>
                  <a:cubicBezTo>
                    <a:pt x="4144" y="2786"/>
                    <a:pt x="4132" y="2905"/>
                    <a:pt x="4097" y="3036"/>
                  </a:cubicBezTo>
                  <a:cubicBezTo>
                    <a:pt x="4073" y="2905"/>
                    <a:pt x="3989" y="2786"/>
                    <a:pt x="3870" y="2679"/>
                  </a:cubicBezTo>
                  <a:cubicBezTo>
                    <a:pt x="3216" y="2107"/>
                    <a:pt x="2049" y="1953"/>
                    <a:pt x="2001" y="1941"/>
                  </a:cubicBezTo>
                  <a:cubicBezTo>
                    <a:pt x="1994" y="1940"/>
                    <a:pt x="1987" y="1939"/>
                    <a:pt x="1980" y="1939"/>
                  </a:cubicBezTo>
                  <a:cubicBezTo>
                    <a:pt x="1894" y="1939"/>
                    <a:pt x="1822" y="2006"/>
                    <a:pt x="1811" y="2084"/>
                  </a:cubicBezTo>
                  <a:cubicBezTo>
                    <a:pt x="1787" y="2179"/>
                    <a:pt x="1870" y="2262"/>
                    <a:pt x="1953" y="2286"/>
                  </a:cubicBezTo>
                  <a:cubicBezTo>
                    <a:pt x="1965" y="2286"/>
                    <a:pt x="3073" y="2429"/>
                    <a:pt x="3656" y="2941"/>
                  </a:cubicBezTo>
                  <a:cubicBezTo>
                    <a:pt x="3727" y="3012"/>
                    <a:pt x="3787" y="3120"/>
                    <a:pt x="3787" y="3215"/>
                  </a:cubicBezTo>
                  <a:lnTo>
                    <a:pt x="3787" y="3370"/>
                  </a:lnTo>
                  <a:cubicBezTo>
                    <a:pt x="3787" y="4084"/>
                    <a:pt x="3216" y="4644"/>
                    <a:pt x="2525" y="4644"/>
                  </a:cubicBezTo>
                  <a:cubicBezTo>
                    <a:pt x="1822" y="4644"/>
                    <a:pt x="1251" y="4084"/>
                    <a:pt x="1251" y="3381"/>
                  </a:cubicBezTo>
                  <a:cubicBezTo>
                    <a:pt x="1251" y="3334"/>
                    <a:pt x="1287" y="3274"/>
                    <a:pt x="1311" y="3250"/>
                  </a:cubicBezTo>
                  <a:cubicBezTo>
                    <a:pt x="1453" y="3143"/>
                    <a:pt x="1644" y="2977"/>
                    <a:pt x="1763" y="2727"/>
                  </a:cubicBezTo>
                  <a:cubicBezTo>
                    <a:pt x="1811" y="2643"/>
                    <a:pt x="1775" y="2548"/>
                    <a:pt x="1692" y="2500"/>
                  </a:cubicBezTo>
                  <a:cubicBezTo>
                    <a:pt x="1664" y="2490"/>
                    <a:pt x="1637" y="2485"/>
                    <a:pt x="1612" y="2485"/>
                  </a:cubicBezTo>
                  <a:cubicBezTo>
                    <a:pt x="1551" y="2485"/>
                    <a:pt x="1499" y="2516"/>
                    <a:pt x="1465" y="2584"/>
                  </a:cubicBezTo>
                  <a:cubicBezTo>
                    <a:pt x="1370" y="2762"/>
                    <a:pt x="1227" y="2893"/>
                    <a:pt x="1120" y="2965"/>
                  </a:cubicBezTo>
                  <a:cubicBezTo>
                    <a:pt x="1060" y="3012"/>
                    <a:pt x="1001" y="3072"/>
                    <a:pt x="977" y="3143"/>
                  </a:cubicBezTo>
                  <a:cubicBezTo>
                    <a:pt x="930" y="2977"/>
                    <a:pt x="894" y="2822"/>
                    <a:pt x="894" y="2655"/>
                  </a:cubicBezTo>
                  <a:cubicBezTo>
                    <a:pt x="894" y="1762"/>
                    <a:pt x="1632" y="1036"/>
                    <a:pt x="2525" y="1036"/>
                  </a:cubicBezTo>
                  <a:close/>
                  <a:moveTo>
                    <a:pt x="3061" y="4882"/>
                  </a:moveTo>
                  <a:lnTo>
                    <a:pt x="3061" y="5120"/>
                  </a:lnTo>
                  <a:cubicBezTo>
                    <a:pt x="3061" y="5167"/>
                    <a:pt x="3061" y="5215"/>
                    <a:pt x="3073" y="5263"/>
                  </a:cubicBezTo>
                  <a:lnTo>
                    <a:pt x="2525" y="5679"/>
                  </a:lnTo>
                  <a:lnTo>
                    <a:pt x="1942" y="5263"/>
                  </a:lnTo>
                  <a:cubicBezTo>
                    <a:pt x="1953" y="5215"/>
                    <a:pt x="1953" y="5167"/>
                    <a:pt x="1953" y="5120"/>
                  </a:cubicBezTo>
                  <a:lnTo>
                    <a:pt x="1953" y="4882"/>
                  </a:lnTo>
                  <a:cubicBezTo>
                    <a:pt x="2132" y="4941"/>
                    <a:pt x="2311" y="4989"/>
                    <a:pt x="2501" y="4989"/>
                  </a:cubicBezTo>
                  <a:cubicBezTo>
                    <a:pt x="2704" y="4989"/>
                    <a:pt x="2882" y="4965"/>
                    <a:pt x="3061" y="4882"/>
                  </a:cubicBezTo>
                  <a:close/>
                  <a:moveTo>
                    <a:pt x="2525" y="5679"/>
                  </a:moveTo>
                  <a:cubicBezTo>
                    <a:pt x="2525" y="5685"/>
                    <a:pt x="2519" y="5688"/>
                    <a:pt x="2516" y="5688"/>
                  </a:cubicBezTo>
                  <a:cubicBezTo>
                    <a:pt x="2513" y="5688"/>
                    <a:pt x="2513" y="5685"/>
                    <a:pt x="2525" y="5679"/>
                  </a:cubicBezTo>
                  <a:close/>
                  <a:moveTo>
                    <a:pt x="2501" y="0"/>
                  </a:moveTo>
                  <a:cubicBezTo>
                    <a:pt x="1930" y="0"/>
                    <a:pt x="1453" y="405"/>
                    <a:pt x="1453" y="881"/>
                  </a:cubicBezTo>
                  <a:cubicBezTo>
                    <a:pt x="1453" y="929"/>
                    <a:pt x="1453" y="976"/>
                    <a:pt x="1465" y="1012"/>
                  </a:cubicBezTo>
                  <a:cubicBezTo>
                    <a:pt x="918" y="1357"/>
                    <a:pt x="560" y="1965"/>
                    <a:pt x="560" y="2667"/>
                  </a:cubicBezTo>
                  <a:cubicBezTo>
                    <a:pt x="560" y="3120"/>
                    <a:pt x="715" y="3560"/>
                    <a:pt x="1001" y="3917"/>
                  </a:cubicBezTo>
                  <a:cubicBezTo>
                    <a:pt x="1120" y="4251"/>
                    <a:pt x="1346" y="4524"/>
                    <a:pt x="1632" y="4727"/>
                  </a:cubicBezTo>
                  <a:lnTo>
                    <a:pt x="1632" y="5120"/>
                  </a:lnTo>
                  <a:cubicBezTo>
                    <a:pt x="1632" y="5203"/>
                    <a:pt x="1584" y="5275"/>
                    <a:pt x="1513" y="5298"/>
                  </a:cubicBezTo>
                  <a:lnTo>
                    <a:pt x="418" y="5775"/>
                  </a:lnTo>
                  <a:cubicBezTo>
                    <a:pt x="168" y="5894"/>
                    <a:pt x="1" y="6156"/>
                    <a:pt x="1" y="6418"/>
                  </a:cubicBezTo>
                  <a:lnTo>
                    <a:pt x="1" y="7322"/>
                  </a:lnTo>
                  <a:cubicBezTo>
                    <a:pt x="1" y="7418"/>
                    <a:pt x="84" y="7489"/>
                    <a:pt x="168" y="7489"/>
                  </a:cubicBezTo>
                  <a:cubicBezTo>
                    <a:pt x="263" y="7489"/>
                    <a:pt x="334" y="7418"/>
                    <a:pt x="334" y="7322"/>
                  </a:cubicBezTo>
                  <a:lnTo>
                    <a:pt x="334" y="6418"/>
                  </a:lnTo>
                  <a:cubicBezTo>
                    <a:pt x="334" y="6275"/>
                    <a:pt x="418" y="6132"/>
                    <a:pt x="560" y="6072"/>
                  </a:cubicBezTo>
                  <a:lnTo>
                    <a:pt x="1644" y="5596"/>
                  </a:lnTo>
                  <a:cubicBezTo>
                    <a:pt x="1692" y="5584"/>
                    <a:pt x="1715" y="5560"/>
                    <a:pt x="1751" y="5536"/>
                  </a:cubicBezTo>
                  <a:lnTo>
                    <a:pt x="2299" y="5941"/>
                  </a:lnTo>
                  <a:cubicBezTo>
                    <a:pt x="2358" y="5989"/>
                    <a:pt x="2430" y="6013"/>
                    <a:pt x="2501" y="6013"/>
                  </a:cubicBezTo>
                  <a:cubicBezTo>
                    <a:pt x="2584" y="6013"/>
                    <a:pt x="2656" y="5989"/>
                    <a:pt x="2715" y="5941"/>
                  </a:cubicBezTo>
                  <a:lnTo>
                    <a:pt x="3263" y="5536"/>
                  </a:lnTo>
                  <a:cubicBezTo>
                    <a:pt x="3299" y="5572"/>
                    <a:pt x="3335" y="5584"/>
                    <a:pt x="3370" y="5596"/>
                  </a:cubicBezTo>
                  <a:lnTo>
                    <a:pt x="4454" y="6072"/>
                  </a:lnTo>
                  <a:cubicBezTo>
                    <a:pt x="4585" y="6132"/>
                    <a:pt x="4680" y="6275"/>
                    <a:pt x="4680" y="6418"/>
                  </a:cubicBezTo>
                  <a:lnTo>
                    <a:pt x="4680" y="7322"/>
                  </a:lnTo>
                  <a:cubicBezTo>
                    <a:pt x="4680" y="7418"/>
                    <a:pt x="4751" y="7489"/>
                    <a:pt x="4847" y="7489"/>
                  </a:cubicBezTo>
                  <a:cubicBezTo>
                    <a:pt x="4930" y="7489"/>
                    <a:pt x="5001" y="7418"/>
                    <a:pt x="5001" y="7322"/>
                  </a:cubicBezTo>
                  <a:lnTo>
                    <a:pt x="5001" y="6418"/>
                  </a:lnTo>
                  <a:cubicBezTo>
                    <a:pt x="5001" y="6156"/>
                    <a:pt x="4847" y="5894"/>
                    <a:pt x="4585" y="5775"/>
                  </a:cubicBezTo>
                  <a:lnTo>
                    <a:pt x="3501" y="5298"/>
                  </a:lnTo>
                  <a:cubicBezTo>
                    <a:pt x="3430" y="5275"/>
                    <a:pt x="3382" y="5203"/>
                    <a:pt x="3382" y="5120"/>
                  </a:cubicBezTo>
                  <a:lnTo>
                    <a:pt x="3382" y="4727"/>
                  </a:lnTo>
                  <a:cubicBezTo>
                    <a:pt x="3668" y="4524"/>
                    <a:pt x="3894" y="4251"/>
                    <a:pt x="4013" y="3917"/>
                  </a:cubicBezTo>
                  <a:cubicBezTo>
                    <a:pt x="4287" y="3560"/>
                    <a:pt x="4454" y="3131"/>
                    <a:pt x="4454" y="2667"/>
                  </a:cubicBezTo>
                  <a:cubicBezTo>
                    <a:pt x="4454" y="1965"/>
                    <a:pt x="4097" y="1357"/>
                    <a:pt x="3549" y="1012"/>
                  </a:cubicBezTo>
                  <a:cubicBezTo>
                    <a:pt x="3561" y="976"/>
                    <a:pt x="3561" y="929"/>
                    <a:pt x="3561" y="881"/>
                  </a:cubicBezTo>
                  <a:cubicBezTo>
                    <a:pt x="3561" y="393"/>
                    <a:pt x="3085" y="0"/>
                    <a:pt x="250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53" name="Google Shape;13353;p84"/>
            <p:cNvSpPr/>
            <p:nvPr/>
          </p:nvSpPr>
          <p:spPr>
            <a:xfrm>
              <a:off x="6753481" y="2168809"/>
              <a:ext cx="10249" cy="38705"/>
            </a:xfrm>
            <a:custGeom>
              <a:avLst/>
              <a:gdLst/>
              <a:ahLst/>
              <a:cxnLst/>
              <a:rect l="l" t="t" r="r" b="b"/>
              <a:pathLst>
                <a:path w="322" h="1216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048"/>
                  </a:lnTo>
                  <a:cubicBezTo>
                    <a:pt x="0" y="1144"/>
                    <a:pt x="72" y="1215"/>
                    <a:pt x="167" y="1215"/>
                  </a:cubicBezTo>
                  <a:cubicBezTo>
                    <a:pt x="250" y="1215"/>
                    <a:pt x="322" y="1144"/>
                    <a:pt x="322" y="1048"/>
                  </a:cubicBezTo>
                  <a:lnTo>
                    <a:pt x="322" y="155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54" name="Google Shape;13354;p84"/>
            <p:cNvSpPr/>
            <p:nvPr/>
          </p:nvSpPr>
          <p:spPr>
            <a:xfrm>
              <a:off x="6707614" y="2180173"/>
              <a:ext cx="10631" cy="27342"/>
            </a:xfrm>
            <a:custGeom>
              <a:avLst/>
              <a:gdLst/>
              <a:ahLst/>
              <a:cxnLst/>
              <a:rect l="l" t="t" r="r" b="b"/>
              <a:pathLst>
                <a:path w="334" h="859" extrusionOk="0">
                  <a:moveTo>
                    <a:pt x="155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691"/>
                  </a:lnTo>
                  <a:cubicBezTo>
                    <a:pt x="1" y="787"/>
                    <a:pt x="72" y="858"/>
                    <a:pt x="155" y="858"/>
                  </a:cubicBezTo>
                  <a:cubicBezTo>
                    <a:pt x="251" y="858"/>
                    <a:pt x="322" y="787"/>
                    <a:pt x="322" y="691"/>
                  </a:cubicBezTo>
                  <a:lnTo>
                    <a:pt x="322" y="156"/>
                  </a:lnTo>
                  <a:cubicBezTo>
                    <a:pt x="334" y="72"/>
                    <a:pt x="263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55" name="Google Shape;13355;p84"/>
            <p:cNvSpPr/>
            <p:nvPr/>
          </p:nvSpPr>
          <p:spPr>
            <a:xfrm>
              <a:off x="6798966" y="2180173"/>
              <a:ext cx="10249" cy="27342"/>
            </a:xfrm>
            <a:custGeom>
              <a:avLst/>
              <a:gdLst/>
              <a:ahLst/>
              <a:cxnLst/>
              <a:rect l="l" t="t" r="r" b="b"/>
              <a:pathLst>
                <a:path w="322" h="859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lnTo>
                    <a:pt x="0" y="691"/>
                  </a:lnTo>
                  <a:cubicBezTo>
                    <a:pt x="0" y="787"/>
                    <a:pt x="71" y="858"/>
                    <a:pt x="167" y="858"/>
                  </a:cubicBezTo>
                  <a:cubicBezTo>
                    <a:pt x="250" y="858"/>
                    <a:pt x="321" y="787"/>
                    <a:pt x="321" y="691"/>
                  </a:cubicBezTo>
                  <a:lnTo>
                    <a:pt x="321" y="156"/>
                  </a:lnTo>
                  <a:cubicBezTo>
                    <a:pt x="321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56" name="Google Shape;13356;p84"/>
            <p:cNvSpPr/>
            <p:nvPr/>
          </p:nvSpPr>
          <p:spPr>
            <a:xfrm>
              <a:off x="6742118" y="2299949"/>
              <a:ext cx="32976" cy="33008"/>
            </a:xfrm>
            <a:custGeom>
              <a:avLst/>
              <a:gdLst/>
              <a:ahLst/>
              <a:cxnLst/>
              <a:rect l="l" t="t" r="r" b="b"/>
              <a:pathLst>
                <a:path w="1036" h="1037" extrusionOk="0">
                  <a:moveTo>
                    <a:pt x="524" y="322"/>
                  </a:moveTo>
                  <a:cubicBezTo>
                    <a:pt x="619" y="322"/>
                    <a:pt x="714" y="417"/>
                    <a:pt x="714" y="524"/>
                  </a:cubicBezTo>
                  <a:cubicBezTo>
                    <a:pt x="714" y="619"/>
                    <a:pt x="619" y="715"/>
                    <a:pt x="524" y="715"/>
                  </a:cubicBezTo>
                  <a:cubicBezTo>
                    <a:pt x="417" y="715"/>
                    <a:pt x="322" y="619"/>
                    <a:pt x="322" y="524"/>
                  </a:cubicBezTo>
                  <a:cubicBezTo>
                    <a:pt x="322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798"/>
                    <a:pt x="238" y="1036"/>
                    <a:pt x="524" y="1036"/>
                  </a:cubicBezTo>
                  <a:cubicBezTo>
                    <a:pt x="798" y="1036"/>
                    <a:pt x="1036" y="798"/>
                    <a:pt x="1036" y="524"/>
                  </a:cubicBezTo>
                  <a:cubicBezTo>
                    <a:pt x="1036" y="238"/>
                    <a:pt x="798" y="0"/>
                    <a:pt x="5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57" name="Google Shape;13357;p84"/>
            <p:cNvSpPr/>
            <p:nvPr/>
          </p:nvSpPr>
          <p:spPr>
            <a:xfrm>
              <a:off x="6633705" y="2299949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22"/>
                  </a:moveTo>
                  <a:cubicBezTo>
                    <a:pt x="620" y="322"/>
                    <a:pt x="715" y="417"/>
                    <a:pt x="715" y="524"/>
                  </a:cubicBezTo>
                  <a:cubicBezTo>
                    <a:pt x="715" y="619"/>
                    <a:pt x="620" y="715"/>
                    <a:pt x="513" y="715"/>
                  </a:cubicBezTo>
                  <a:cubicBezTo>
                    <a:pt x="418" y="715"/>
                    <a:pt x="322" y="619"/>
                    <a:pt x="322" y="524"/>
                  </a:cubicBezTo>
                  <a:cubicBezTo>
                    <a:pt x="322" y="417"/>
                    <a:pt x="418" y="322"/>
                    <a:pt x="513" y="322"/>
                  </a:cubicBezTo>
                  <a:close/>
                  <a:moveTo>
                    <a:pt x="513" y="0"/>
                  </a:moveTo>
                  <a:cubicBezTo>
                    <a:pt x="239" y="0"/>
                    <a:pt x="1" y="238"/>
                    <a:pt x="1" y="524"/>
                  </a:cubicBezTo>
                  <a:cubicBezTo>
                    <a:pt x="1" y="798"/>
                    <a:pt x="239" y="1036"/>
                    <a:pt x="513" y="1036"/>
                  </a:cubicBezTo>
                  <a:cubicBezTo>
                    <a:pt x="799" y="1036"/>
                    <a:pt x="1037" y="798"/>
                    <a:pt x="1037" y="524"/>
                  </a:cubicBezTo>
                  <a:cubicBezTo>
                    <a:pt x="1037" y="238"/>
                    <a:pt x="799" y="0"/>
                    <a:pt x="51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58" name="Google Shape;13358;p84"/>
            <p:cNvSpPr/>
            <p:nvPr/>
          </p:nvSpPr>
          <p:spPr>
            <a:xfrm>
              <a:off x="6850117" y="2299949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24" y="322"/>
                  </a:moveTo>
                  <a:cubicBezTo>
                    <a:pt x="619" y="322"/>
                    <a:pt x="715" y="417"/>
                    <a:pt x="715" y="524"/>
                  </a:cubicBezTo>
                  <a:cubicBezTo>
                    <a:pt x="715" y="619"/>
                    <a:pt x="619" y="715"/>
                    <a:pt x="524" y="715"/>
                  </a:cubicBezTo>
                  <a:cubicBezTo>
                    <a:pt x="417" y="715"/>
                    <a:pt x="322" y="619"/>
                    <a:pt x="322" y="524"/>
                  </a:cubicBezTo>
                  <a:cubicBezTo>
                    <a:pt x="322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798"/>
                    <a:pt x="238" y="1036"/>
                    <a:pt x="524" y="1036"/>
                  </a:cubicBezTo>
                  <a:cubicBezTo>
                    <a:pt x="798" y="1036"/>
                    <a:pt x="1036" y="798"/>
                    <a:pt x="1036" y="524"/>
                  </a:cubicBezTo>
                  <a:cubicBezTo>
                    <a:pt x="1036" y="238"/>
                    <a:pt x="822" y="0"/>
                    <a:pt x="52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59" name="Google Shape;13359;p84"/>
            <p:cNvSpPr/>
            <p:nvPr/>
          </p:nvSpPr>
          <p:spPr>
            <a:xfrm>
              <a:off x="6664039" y="2219610"/>
              <a:ext cx="188370" cy="73750"/>
            </a:xfrm>
            <a:custGeom>
              <a:avLst/>
              <a:gdLst/>
              <a:ahLst/>
              <a:cxnLst/>
              <a:rect l="l" t="t" r="r" b="b"/>
              <a:pathLst>
                <a:path w="5918" h="2317" extrusionOk="0">
                  <a:moveTo>
                    <a:pt x="2977" y="0"/>
                  </a:moveTo>
                  <a:cubicBezTo>
                    <a:pt x="2882" y="0"/>
                    <a:pt x="2810" y="83"/>
                    <a:pt x="2810" y="167"/>
                  </a:cubicBezTo>
                  <a:lnTo>
                    <a:pt x="2810" y="369"/>
                  </a:lnTo>
                  <a:lnTo>
                    <a:pt x="1632" y="369"/>
                  </a:lnTo>
                  <a:cubicBezTo>
                    <a:pt x="1405" y="369"/>
                    <a:pt x="1191" y="464"/>
                    <a:pt x="1048" y="667"/>
                  </a:cubicBezTo>
                  <a:lnTo>
                    <a:pt x="60" y="2048"/>
                  </a:lnTo>
                  <a:cubicBezTo>
                    <a:pt x="0" y="2119"/>
                    <a:pt x="24" y="2227"/>
                    <a:pt x="96" y="2286"/>
                  </a:cubicBezTo>
                  <a:cubicBezTo>
                    <a:pt x="125" y="2307"/>
                    <a:pt x="156" y="2316"/>
                    <a:pt x="186" y="2316"/>
                  </a:cubicBezTo>
                  <a:cubicBezTo>
                    <a:pt x="241" y="2316"/>
                    <a:pt x="295" y="2285"/>
                    <a:pt x="334" y="2238"/>
                  </a:cubicBezTo>
                  <a:lnTo>
                    <a:pt x="1334" y="857"/>
                  </a:lnTo>
                  <a:cubicBezTo>
                    <a:pt x="1405" y="750"/>
                    <a:pt x="1512" y="703"/>
                    <a:pt x="1632" y="703"/>
                  </a:cubicBezTo>
                  <a:lnTo>
                    <a:pt x="2810" y="703"/>
                  </a:lnTo>
                  <a:lnTo>
                    <a:pt x="2810" y="1977"/>
                  </a:lnTo>
                  <a:cubicBezTo>
                    <a:pt x="2810" y="2060"/>
                    <a:pt x="2882" y="2131"/>
                    <a:pt x="2977" y="2131"/>
                  </a:cubicBezTo>
                  <a:cubicBezTo>
                    <a:pt x="3060" y="2131"/>
                    <a:pt x="3132" y="2060"/>
                    <a:pt x="3132" y="1977"/>
                  </a:cubicBezTo>
                  <a:lnTo>
                    <a:pt x="3132" y="703"/>
                  </a:lnTo>
                  <a:lnTo>
                    <a:pt x="4310" y="703"/>
                  </a:lnTo>
                  <a:cubicBezTo>
                    <a:pt x="4430" y="703"/>
                    <a:pt x="4549" y="762"/>
                    <a:pt x="4608" y="857"/>
                  </a:cubicBezTo>
                  <a:lnTo>
                    <a:pt x="5608" y="2238"/>
                  </a:lnTo>
                  <a:cubicBezTo>
                    <a:pt x="5632" y="2286"/>
                    <a:pt x="5692" y="2310"/>
                    <a:pt x="5739" y="2310"/>
                  </a:cubicBezTo>
                  <a:cubicBezTo>
                    <a:pt x="5775" y="2310"/>
                    <a:pt x="5811" y="2298"/>
                    <a:pt x="5846" y="2286"/>
                  </a:cubicBezTo>
                  <a:cubicBezTo>
                    <a:pt x="5906" y="2227"/>
                    <a:pt x="5918" y="2119"/>
                    <a:pt x="5870" y="2048"/>
                  </a:cubicBezTo>
                  <a:lnTo>
                    <a:pt x="4882" y="667"/>
                  </a:lnTo>
                  <a:cubicBezTo>
                    <a:pt x="4739" y="488"/>
                    <a:pt x="4537" y="369"/>
                    <a:pt x="4299" y="369"/>
                  </a:cubicBezTo>
                  <a:lnTo>
                    <a:pt x="3132" y="369"/>
                  </a:lnTo>
                  <a:lnTo>
                    <a:pt x="3132" y="167"/>
                  </a:lnTo>
                  <a:cubicBezTo>
                    <a:pt x="3132" y="83"/>
                    <a:pt x="3060" y="0"/>
                    <a:pt x="29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360" name="Google Shape;13360;p84"/>
          <p:cNvGrpSpPr/>
          <p:nvPr/>
        </p:nvGrpSpPr>
        <p:grpSpPr>
          <a:xfrm>
            <a:off x="6948042" y="2625478"/>
            <a:ext cx="302215" cy="484623"/>
            <a:chOff x="5211031" y="1969108"/>
            <a:chExt cx="226661" cy="363467"/>
          </a:xfrm>
          <a:solidFill>
            <a:srgbClr val="D2DE00"/>
          </a:solidFill>
        </p:grpSpPr>
        <p:sp>
          <p:nvSpPr>
            <p:cNvPr id="13361" name="Google Shape;13361;p84"/>
            <p:cNvSpPr/>
            <p:nvPr/>
          </p:nvSpPr>
          <p:spPr>
            <a:xfrm>
              <a:off x="5211031" y="1969108"/>
              <a:ext cx="226661" cy="363467"/>
            </a:xfrm>
            <a:custGeom>
              <a:avLst/>
              <a:gdLst/>
              <a:ahLst/>
              <a:cxnLst/>
              <a:rect l="l" t="t" r="r" b="b"/>
              <a:pathLst>
                <a:path w="7121" h="11419" extrusionOk="0">
                  <a:moveTo>
                    <a:pt x="6787" y="869"/>
                  </a:moveTo>
                  <a:cubicBezTo>
                    <a:pt x="6787" y="869"/>
                    <a:pt x="6799" y="869"/>
                    <a:pt x="6799" y="881"/>
                  </a:cubicBezTo>
                  <a:lnTo>
                    <a:pt x="6799" y="1238"/>
                  </a:lnTo>
                  <a:lnTo>
                    <a:pt x="6252" y="1250"/>
                  </a:lnTo>
                  <a:cubicBezTo>
                    <a:pt x="6156" y="1250"/>
                    <a:pt x="6085" y="1334"/>
                    <a:pt x="6085" y="1417"/>
                  </a:cubicBezTo>
                  <a:cubicBezTo>
                    <a:pt x="6085" y="1512"/>
                    <a:pt x="6156" y="1584"/>
                    <a:pt x="6252" y="1584"/>
                  </a:cubicBezTo>
                  <a:lnTo>
                    <a:pt x="6442" y="1584"/>
                  </a:lnTo>
                  <a:lnTo>
                    <a:pt x="6442" y="7501"/>
                  </a:lnTo>
                  <a:cubicBezTo>
                    <a:pt x="6442" y="7501"/>
                    <a:pt x="6442" y="7525"/>
                    <a:pt x="6430" y="7525"/>
                  </a:cubicBezTo>
                  <a:lnTo>
                    <a:pt x="703" y="7525"/>
                  </a:lnTo>
                  <a:cubicBezTo>
                    <a:pt x="703" y="7525"/>
                    <a:pt x="679" y="7525"/>
                    <a:pt x="679" y="7501"/>
                  </a:cubicBezTo>
                  <a:lnTo>
                    <a:pt x="679" y="1584"/>
                  </a:lnTo>
                  <a:lnTo>
                    <a:pt x="5537" y="1584"/>
                  </a:lnTo>
                  <a:cubicBezTo>
                    <a:pt x="5621" y="1584"/>
                    <a:pt x="5704" y="1512"/>
                    <a:pt x="5704" y="1417"/>
                  </a:cubicBezTo>
                  <a:cubicBezTo>
                    <a:pt x="5704" y="1334"/>
                    <a:pt x="5621" y="1250"/>
                    <a:pt x="5537" y="1250"/>
                  </a:cubicBezTo>
                  <a:lnTo>
                    <a:pt x="346" y="1250"/>
                  </a:lnTo>
                  <a:cubicBezTo>
                    <a:pt x="346" y="1250"/>
                    <a:pt x="322" y="1250"/>
                    <a:pt x="322" y="1238"/>
                  </a:cubicBezTo>
                  <a:lnTo>
                    <a:pt x="322" y="881"/>
                  </a:lnTo>
                  <a:cubicBezTo>
                    <a:pt x="322" y="881"/>
                    <a:pt x="322" y="869"/>
                    <a:pt x="346" y="869"/>
                  </a:cubicBezTo>
                  <a:close/>
                  <a:moveTo>
                    <a:pt x="5406" y="7858"/>
                  </a:moveTo>
                  <a:lnTo>
                    <a:pt x="5906" y="10394"/>
                  </a:lnTo>
                  <a:lnTo>
                    <a:pt x="3739" y="10394"/>
                  </a:lnTo>
                  <a:lnTo>
                    <a:pt x="3739" y="8418"/>
                  </a:lnTo>
                  <a:cubicBezTo>
                    <a:pt x="3739" y="8323"/>
                    <a:pt x="3656" y="8251"/>
                    <a:pt x="3573" y="8251"/>
                  </a:cubicBezTo>
                  <a:cubicBezTo>
                    <a:pt x="3477" y="8251"/>
                    <a:pt x="3406" y="8323"/>
                    <a:pt x="3406" y="8418"/>
                  </a:cubicBezTo>
                  <a:lnTo>
                    <a:pt x="3406" y="10394"/>
                  </a:lnTo>
                  <a:lnTo>
                    <a:pt x="1239" y="10394"/>
                  </a:lnTo>
                  <a:lnTo>
                    <a:pt x="1739" y="7858"/>
                  </a:lnTo>
                  <a:close/>
                  <a:moveTo>
                    <a:pt x="3573" y="0"/>
                  </a:moveTo>
                  <a:cubicBezTo>
                    <a:pt x="3477" y="0"/>
                    <a:pt x="3406" y="83"/>
                    <a:pt x="3406" y="167"/>
                  </a:cubicBezTo>
                  <a:lnTo>
                    <a:pt x="3406" y="536"/>
                  </a:lnTo>
                  <a:lnTo>
                    <a:pt x="346" y="536"/>
                  </a:lnTo>
                  <a:cubicBezTo>
                    <a:pt x="144" y="536"/>
                    <a:pt x="1" y="691"/>
                    <a:pt x="1" y="881"/>
                  </a:cubicBezTo>
                  <a:lnTo>
                    <a:pt x="1" y="1238"/>
                  </a:lnTo>
                  <a:cubicBezTo>
                    <a:pt x="1" y="1429"/>
                    <a:pt x="144" y="1584"/>
                    <a:pt x="346" y="1584"/>
                  </a:cubicBezTo>
                  <a:lnTo>
                    <a:pt x="358" y="1584"/>
                  </a:lnTo>
                  <a:lnTo>
                    <a:pt x="358" y="7501"/>
                  </a:lnTo>
                  <a:cubicBezTo>
                    <a:pt x="358" y="7703"/>
                    <a:pt x="501" y="7846"/>
                    <a:pt x="691" y="7846"/>
                  </a:cubicBezTo>
                  <a:lnTo>
                    <a:pt x="1382" y="7846"/>
                  </a:lnTo>
                  <a:lnTo>
                    <a:pt x="715" y="11228"/>
                  </a:lnTo>
                  <a:cubicBezTo>
                    <a:pt x="691" y="11311"/>
                    <a:pt x="751" y="11406"/>
                    <a:pt x="846" y="11418"/>
                  </a:cubicBezTo>
                  <a:lnTo>
                    <a:pt x="870" y="11418"/>
                  </a:lnTo>
                  <a:cubicBezTo>
                    <a:pt x="953" y="11418"/>
                    <a:pt x="1025" y="11359"/>
                    <a:pt x="1037" y="11287"/>
                  </a:cubicBezTo>
                  <a:lnTo>
                    <a:pt x="1156" y="10704"/>
                  </a:lnTo>
                  <a:lnTo>
                    <a:pt x="3394" y="10704"/>
                  </a:lnTo>
                  <a:lnTo>
                    <a:pt x="3394" y="11251"/>
                  </a:lnTo>
                  <a:cubicBezTo>
                    <a:pt x="3394" y="11347"/>
                    <a:pt x="3466" y="11418"/>
                    <a:pt x="3549" y="11418"/>
                  </a:cubicBezTo>
                  <a:cubicBezTo>
                    <a:pt x="3644" y="11418"/>
                    <a:pt x="3716" y="11347"/>
                    <a:pt x="3716" y="11251"/>
                  </a:cubicBezTo>
                  <a:lnTo>
                    <a:pt x="3716" y="10704"/>
                  </a:lnTo>
                  <a:lnTo>
                    <a:pt x="5954" y="10704"/>
                  </a:lnTo>
                  <a:lnTo>
                    <a:pt x="6073" y="11287"/>
                  </a:lnTo>
                  <a:cubicBezTo>
                    <a:pt x="6085" y="11359"/>
                    <a:pt x="6156" y="11418"/>
                    <a:pt x="6228" y="11418"/>
                  </a:cubicBezTo>
                  <a:lnTo>
                    <a:pt x="6264" y="11418"/>
                  </a:lnTo>
                  <a:cubicBezTo>
                    <a:pt x="6347" y="11406"/>
                    <a:pt x="6406" y="11311"/>
                    <a:pt x="6394" y="11228"/>
                  </a:cubicBezTo>
                  <a:lnTo>
                    <a:pt x="5728" y="7846"/>
                  </a:lnTo>
                  <a:lnTo>
                    <a:pt x="6406" y="7846"/>
                  </a:lnTo>
                  <a:cubicBezTo>
                    <a:pt x="6609" y="7846"/>
                    <a:pt x="6752" y="7703"/>
                    <a:pt x="6752" y="7501"/>
                  </a:cubicBezTo>
                  <a:lnTo>
                    <a:pt x="6752" y="1584"/>
                  </a:lnTo>
                  <a:lnTo>
                    <a:pt x="6764" y="1584"/>
                  </a:lnTo>
                  <a:cubicBezTo>
                    <a:pt x="6966" y="1584"/>
                    <a:pt x="7109" y="1429"/>
                    <a:pt x="7109" y="1238"/>
                  </a:cubicBezTo>
                  <a:lnTo>
                    <a:pt x="7109" y="881"/>
                  </a:lnTo>
                  <a:cubicBezTo>
                    <a:pt x="7121" y="691"/>
                    <a:pt x="6978" y="524"/>
                    <a:pt x="6787" y="524"/>
                  </a:cubicBezTo>
                  <a:lnTo>
                    <a:pt x="3739" y="524"/>
                  </a:lnTo>
                  <a:lnTo>
                    <a:pt x="3739" y="167"/>
                  </a:lnTo>
                  <a:cubicBezTo>
                    <a:pt x="3739" y="83"/>
                    <a:pt x="3656" y="0"/>
                    <a:pt x="357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62" name="Google Shape;13362;p84"/>
            <p:cNvSpPr/>
            <p:nvPr/>
          </p:nvSpPr>
          <p:spPr>
            <a:xfrm>
              <a:off x="5250468" y="2060046"/>
              <a:ext cx="147819" cy="107649"/>
            </a:xfrm>
            <a:custGeom>
              <a:avLst/>
              <a:gdLst/>
              <a:ahLst/>
              <a:cxnLst/>
              <a:rect l="l" t="t" r="r" b="b"/>
              <a:pathLst>
                <a:path w="4644" h="3382" extrusionOk="0">
                  <a:moveTo>
                    <a:pt x="3584" y="1"/>
                  </a:moveTo>
                  <a:cubicBezTo>
                    <a:pt x="3489" y="1"/>
                    <a:pt x="3417" y="84"/>
                    <a:pt x="3417" y="167"/>
                  </a:cubicBezTo>
                  <a:cubicBezTo>
                    <a:pt x="3417" y="263"/>
                    <a:pt x="3489" y="334"/>
                    <a:pt x="3584" y="334"/>
                  </a:cubicBezTo>
                  <a:lnTo>
                    <a:pt x="4072" y="334"/>
                  </a:lnTo>
                  <a:lnTo>
                    <a:pt x="2417" y="1989"/>
                  </a:lnTo>
                  <a:lnTo>
                    <a:pt x="2405" y="1989"/>
                  </a:lnTo>
                  <a:lnTo>
                    <a:pt x="2036" y="1608"/>
                  </a:lnTo>
                  <a:cubicBezTo>
                    <a:pt x="1971" y="1542"/>
                    <a:pt x="1881" y="1510"/>
                    <a:pt x="1792" y="1510"/>
                  </a:cubicBezTo>
                  <a:cubicBezTo>
                    <a:pt x="1703" y="1510"/>
                    <a:pt x="1613" y="1542"/>
                    <a:pt x="1548" y="1608"/>
                  </a:cubicBezTo>
                  <a:lnTo>
                    <a:pt x="60" y="3096"/>
                  </a:lnTo>
                  <a:cubicBezTo>
                    <a:pt x="0" y="3156"/>
                    <a:pt x="0" y="3275"/>
                    <a:pt x="60" y="3334"/>
                  </a:cubicBezTo>
                  <a:cubicBezTo>
                    <a:pt x="83" y="3370"/>
                    <a:pt x="131" y="3382"/>
                    <a:pt x="179" y="3382"/>
                  </a:cubicBezTo>
                  <a:cubicBezTo>
                    <a:pt x="214" y="3382"/>
                    <a:pt x="262" y="3370"/>
                    <a:pt x="298" y="3334"/>
                  </a:cubicBezTo>
                  <a:lnTo>
                    <a:pt x="1786" y="1846"/>
                  </a:lnTo>
                  <a:lnTo>
                    <a:pt x="1798" y="1846"/>
                  </a:lnTo>
                  <a:lnTo>
                    <a:pt x="2167" y="2227"/>
                  </a:lnTo>
                  <a:cubicBezTo>
                    <a:pt x="2227" y="2287"/>
                    <a:pt x="2310" y="2322"/>
                    <a:pt x="2405" y="2322"/>
                  </a:cubicBezTo>
                  <a:cubicBezTo>
                    <a:pt x="2488" y="2322"/>
                    <a:pt x="2584" y="2298"/>
                    <a:pt x="2643" y="2227"/>
                  </a:cubicBezTo>
                  <a:lnTo>
                    <a:pt x="4298" y="572"/>
                  </a:lnTo>
                  <a:lnTo>
                    <a:pt x="4298" y="1060"/>
                  </a:lnTo>
                  <a:cubicBezTo>
                    <a:pt x="4298" y="1155"/>
                    <a:pt x="4370" y="1227"/>
                    <a:pt x="4453" y="1227"/>
                  </a:cubicBezTo>
                  <a:cubicBezTo>
                    <a:pt x="4548" y="1227"/>
                    <a:pt x="4620" y="1155"/>
                    <a:pt x="4620" y="1060"/>
                  </a:cubicBezTo>
                  <a:lnTo>
                    <a:pt x="4620" y="167"/>
                  </a:lnTo>
                  <a:cubicBezTo>
                    <a:pt x="4644" y="84"/>
                    <a:pt x="4560" y="1"/>
                    <a:pt x="4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363" name="Google Shape;13363;p84"/>
          <p:cNvGrpSpPr/>
          <p:nvPr/>
        </p:nvGrpSpPr>
        <p:grpSpPr>
          <a:xfrm>
            <a:off x="4950603" y="2627473"/>
            <a:ext cx="472484" cy="472527"/>
            <a:chOff x="3712952" y="1970604"/>
            <a:chExt cx="354363" cy="354395"/>
          </a:xfrm>
          <a:solidFill>
            <a:srgbClr val="D2DE00"/>
          </a:solidFill>
        </p:grpSpPr>
        <p:sp>
          <p:nvSpPr>
            <p:cNvPr id="13364" name="Google Shape;13364;p84"/>
            <p:cNvSpPr/>
            <p:nvPr/>
          </p:nvSpPr>
          <p:spPr>
            <a:xfrm>
              <a:off x="3868314" y="2281360"/>
              <a:ext cx="43639" cy="43639"/>
            </a:xfrm>
            <a:custGeom>
              <a:avLst/>
              <a:gdLst/>
              <a:ahLst/>
              <a:cxnLst/>
              <a:rect l="l" t="t" r="r" b="b"/>
              <a:pathLst>
                <a:path w="1371" h="1371" extrusionOk="0">
                  <a:moveTo>
                    <a:pt x="692" y="334"/>
                  </a:moveTo>
                  <a:cubicBezTo>
                    <a:pt x="882" y="334"/>
                    <a:pt x="1049" y="489"/>
                    <a:pt x="1049" y="691"/>
                  </a:cubicBezTo>
                  <a:cubicBezTo>
                    <a:pt x="1049" y="882"/>
                    <a:pt x="894" y="1049"/>
                    <a:pt x="692" y="1049"/>
                  </a:cubicBezTo>
                  <a:cubicBezTo>
                    <a:pt x="501" y="1049"/>
                    <a:pt x="334" y="882"/>
                    <a:pt x="334" y="691"/>
                  </a:cubicBezTo>
                  <a:cubicBezTo>
                    <a:pt x="334" y="489"/>
                    <a:pt x="501" y="334"/>
                    <a:pt x="692" y="334"/>
                  </a:cubicBezTo>
                  <a:close/>
                  <a:moveTo>
                    <a:pt x="692" y="1"/>
                  </a:moveTo>
                  <a:cubicBezTo>
                    <a:pt x="322" y="1"/>
                    <a:pt x="1" y="310"/>
                    <a:pt x="1" y="691"/>
                  </a:cubicBezTo>
                  <a:cubicBezTo>
                    <a:pt x="1" y="1060"/>
                    <a:pt x="322" y="1370"/>
                    <a:pt x="692" y="1370"/>
                  </a:cubicBezTo>
                  <a:cubicBezTo>
                    <a:pt x="1061" y="1370"/>
                    <a:pt x="1370" y="1060"/>
                    <a:pt x="1370" y="691"/>
                  </a:cubicBezTo>
                  <a:cubicBezTo>
                    <a:pt x="1370" y="310"/>
                    <a:pt x="1073" y="1"/>
                    <a:pt x="692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65" name="Google Shape;13365;p84"/>
            <p:cNvSpPr/>
            <p:nvPr/>
          </p:nvSpPr>
          <p:spPr>
            <a:xfrm>
              <a:off x="3940346" y="2120300"/>
              <a:ext cx="54970" cy="55002"/>
            </a:xfrm>
            <a:custGeom>
              <a:avLst/>
              <a:gdLst/>
              <a:ahLst/>
              <a:cxnLst/>
              <a:rect l="l" t="t" r="r" b="b"/>
              <a:pathLst>
                <a:path w="1727" h="1728" extrusionOk="0">
                  <a:moveTo>
                    <a:pt x="869" y="322"/>
                  </a:moveTo>
                  <a:cubicBezTo>
                    <a:pt x="1167" y="322"/>
                    <a:pt x="1405" y="572"/>
                    <a:pt x="1405" y="870"/>
                  </a:cubicBezTo>
                  <a:cubicBezTo>
                    <a:pt x="1405" y="1167"/>
                    <a:pt x="1167" y="1406"/>
                    <a:pt x="869" y="1406"/>
                  </a:cubicBezTo>
                  <a:cubicBezTo>
                    <a:pt x="572" y="1406"/>
                    <a:pt x="334" y="1167"/>
                    <a:pt x="334" y="870"/>
                  </a:cubicBezTo>
                  <a:cubicBezTo>
                    <a:pt x="334" y="572"/>
                    <a:pt x="572" y="322"/>
                    <a:pt x="869" y="322"/>
                  </a:cubicBezTo>
                  <a:close/>
                  <a:moveTo>
                    <a:pt x="869" y="1"/>
                  </a:moveTo>
                  <a:cubicBezTo>
                    <a:pt x="393" y="1"/>
                    <a:pt x="0" y="394"/>
                    <a:pt x="0" y="870"/>
                  </a:cubicBezTo>
                  <a:cubicBezTo>
                    <a:pt x="0" y="1346"/>
                    <a:pt x="393" y="1727"/>
                    <a:pt x="869" y="1727"/>
                  </a:cubicBezTo>
                  <a:cubicBezTo>
                    <a:pt x="1346" y="1727"/>
                    <a:pt x="1727" y="1346"/>
                    <a:pt x="1727" y="870"/>
                  </a:cubicBezTo>
                  <a:cubicBezTo>
                    <a:pt x="1727" y="394"/>
                    <a:pt x="1346" y="1"/>
                    <a:pt x="86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66" name="Google Shape;13366;p84"/>
            <p:cNvSpPr/>
            <p:nvPr/>
          </p:nvSpPr>
          <p:spPr>
            <a:xfrm>
              <a:off x="3784952" y="2120300"/>
              <a:ext cx="54970" cy="55002"/>
            </a:xfrm>
            <a:custGeom>
              <a:avLst/>
              <a:gdLst/>
              <a:ahLst/>
              <a:cxnLst/>
              <a:rect l="l" t="t" r="r" b="b"/>
              <a:pathLst>
                <a:path w="1727" h="1728" extrusionOk="0">
                  <a:moveTo>
                    <a:pt x="870" y="322"/>
                  </a:moveTo>
                  <a:cubicBezTo>
                    <a:pt x="1167" y="322"/>
                    <a:pt x="1406" y="572"/>
                    <a:pt x="1406" y="870"/>
                  </a:cubicBezTo>
                  <a:cubicBezTo>
                    <a:pt x="1406" y="1167"/>
                    <a:pt x="1167" y="1406"/>
                    <a:pt x="870" y="1406"/>
                  </a:cubicBezTo>
                  <a:cubicBezTo>
                    <a:pt x="572" y="1406"/>
                    <a:pt x="334" y="1167"/>
                    <a:pt x="334" y="870"/>
                  </a:cubicBezTo>
                  <a:cubicBezTo>
                    <a:pt x="334" y="572"/>
                    <a:pt x="572" y="322"/>
                    <a:pt x="870" y="322"/>
                  </a:cubicBezTo>
                  <a:close/>
                  <a:moveTo>
                    <a:pt x="870" y="1"/>
                  </a:moveTo>
                  <a:cubicBezTo>
                    <a:pt x="394" y="1"/>
                    <a:pt x="1" y="394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46"/>
                    <a:pt x="1727" y="870"/>
                  </a:cubicBez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67" name="Google Shape;13367;p84"/>
            <p:cNvSpPr/>
            <p:nvPr/>
          </p:nvSpPr>
          <p:spPr>
            <a:xfrm>
              <a:off x="3712952" y="2281360"/>
              <a:ext cx="44371" cy="43639"/>
            </a:xfrm>
            <a:custGeom>
              <a:avLst/>
              <a:gdLst/>
              <a:ahLst/>
              <a:cxnLst/>
              <a:rect l="l" t="t" r="r" b="b"/>
              <a:pathLst>
                <a:path w="1394" h="1371" extrusionOk="0">
                  <a:moveTo>
                    <a:pt x="691" y="334"/>
                  </a:moveTo>
                  <a:cubicBezTo>
                    <a:pt x="881" y="334"/>
                    <a:pt x="1048" y="489"/>
                    <a:pt x="1048" y="691"/>
                  </a:cubicBezTo>
                  <a:cubicBezTo>
                    <a:pt x="1048" y="882"/>
                    <a:pt x="893" y="1049"/>
                    <a:pt x="691" y="1049"/>
                  </a:cubicBezTo>
                  <a:cubicBezTo>
                    <a:pt x="500" y="1049"/>
                    <a:pt x="334" y="882"/>
                    <a:pt x="334" y="691"/>
                  </a:cubicBezTo>
                  <a:cubicBezTo>
                    <a:pt x="334" y="489"/>
                    <a:pt x="500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322" y="1"/>
                    <a:pt x="0" y="310"/>
                    <a:pt x="0" y="691"/>
                  </a:cubicBezTo>
                  <a:cubicBezTo>
                    <a:pt x="0" y="1060"/>
                    <a:pt x="322" y="1370"/>
                    <a:pt x="691" y="1370"/>
                  </a:cubicBezTo>
                  <a:cubicBezTo>
                    <a:pt x="1060" y="1370"/>
                    <a:pt x="1370" y="1060"/>
                    <a:pt x="1370" y="691"/>
                  </a:cubicBezTo>
                  <a:cubicBezTo>
                    <a:pt x="1393" y="310"/>
                    <a:pt x="1072" y="1"/>
                    <a:pt x="6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68" name="Google Shape;13368;p84"/>
            <p:cNvSpPr/>
            <p:nvPr/>
          </p:nvSpPr>
          <p:spPr>
            <a:xfrm>
              <a:off x="4023708" y="2281360"/>
              <a:ext cx="43607" cy="43639"/>
            </a:xfrm>
            <a:custGeom>
              <a:avLst/>
              <a:gdLst/>
              <a:ahLst/>
              <a:cxnLst/>
              <a:rect l="l" t="t" r="r" b="b"/>
              <a:pathLst>
                <a:path w="1370" h="1371" extrusionOk="0">
                  <a:moveTo>
                    <a:pt x="691" y="334"/>
                  </a:moveTo>
                  <a:cubicBezTo>
                    <a:pt x="882" y="334"/>
                    <a:pt x="1048" y="489"/>
                    <a:pt x="1048" y="691"/>
                  </a:cubicBezTo>
                  <a:cubicBezTo>
                    <a:pt x="1048" y="882"/>
                    <a:pt x="882" y="1049"/>
                    <a:pt x="691" y="1049"/>
                  </a:cubicBezTo>
                  <a:cubicBezTo>
                    <a:pt x="501" y="1049"/>
                    <a:pt x="334" y="882"/>
                    <a:pt x="334" y="691"/>
                  </a:cubicBezTo>
                  <a:cubicBezTo>
                    <a:pt x="334" y="489"/>
                    <a:pt x="501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322" y="1"/>
                    <a:pt x="1" y="310"/>
                    <a:pt x="1" y="691"/>
                  </a:cubicBezTo>
                  <a:cubicBezTo>
                    <a:pt x="1" y="1060"/>
                    <a:pt x="322" y="1370"/>
                    <a:pt x="691" y="1370"/>
                  </a:cubicBezTo>
                  <a:cubicBezTo>
                    <a:pt x="1060" y="1370"/>
                    <a:pt x="1370" y="1060"/>
                    <a:pt x="1370" y="691"/>
                  </a:cubicBezTo>
                  <a:cubicBezTo>
                    <a:pt x="1370" y="310"/>
                    <a:pt x="1060" y="1"/>
                    <a:pt x="69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69" name="Google Shape;13369;p84"/>
            <p:cNvSpPr/>
            <p:nvPr/>
          </p:nvSpPr>
          <p:spPr>
            <a:xfrm>
              <a:off x="3852049" y="1970604"/>
              <a:ext cx="76583" cy="76965"/>
            </a:xfrm>
            <a:custGeom>
              <a:avLst/>
              <a:gdLst/>
              <a:ahLst/>
              <a:cxnLst/>
              <a:rect l="l" t="t" r="r" b="b"/>
              <a:pathLst>
                <a:path w="2406" h="2418" extrusionOk="0">
                  <a:moveTo>
                    <a:pt x="1203" y="346"/>
                  </a:moveTo>
                  <a:cubicBezTo>
                    <a:pt x="1679" y="346"/>
                    <a:pt x="2084" y="751"/>
                    <a:pt x="2084" y="1227"/>
                  </a:cubicBezTo>
                  <a:cubicBezTo>
                    <a:pt x="2084" y="1703"/>
                    <a:pt x="1691" y="2096"/>
                    <a:pt x="1203" y="2096"/>
                  </a:cubicBezTo>
                  <a:cubicBezTo>
                    <a:pt x="714" y="2096"/>
                    <a:pt x="321" y="1703"/>
                    <a:pt x="321" y="1227"/>
                  </a:cubicBezTo>
                  <a:cubicBezTo>
                    <a:pt x="321" y="727"/>
                    <a:pt x="726" y="346"/>
                    <a:pt x="1203" y="346"/>
                  </a:cubicBezTo>
                  <a:close/>
                  <a:moveTo>
                    <a:pt x="1203" y="1"/>
                  </a:moveTo>
                  <a:cubicBezTo>
                    <a:pt x="536" y="1"/>
                    <a:pt x="0" y="536"/>
                    <a:pt x="0" y="1203"/>
                  </a:cubicBezTo>
                  <a:cubicBezTo>
                    <a:pt x="0" y="1882"/>
                    <a:pt x="536" y="2418"/>
                    <a:pt x="1203" y="2418"/>
                  </a:cubicBezTo>
                  <a:cubicBezTo>
                    <a:pt x="1869" y="2418"/>
                    <a:pt x="2405" y="1882"/>
                    <a:pt x="2405" y="1203"/>
                  </a:cubicBezTo>
                  <a:cubicBezTo>
                    <a:pt x="2405" y="548"/>
                    <a:pt x="1869" y="1"/>
                    <a:pt x="12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70" name="Google Shape;13370;p84"/>
            <p:cNvSpPr/>
            <p:nvPr/>
          </p:nvSpPr>
          <p:spPr>
            <a:xfrm>
              <a:off x="3746310" y="2187016"/>
              <a:ext cx="132667" cy="88710"/>
            </a:xfrm>
            <a:custGeom>
              <a:avLst/>
              <a:gdLst/>
              <a:ahLst/>
              <a:cxnLst/>
              <a:rect l="l" t="t" r="r" b="b"/>
              <a:pathLst>
                <a:path w="4168" h="2787" extrusionOk="0">
                  <a:moveTo>
                    <a:pt x="2084" y="0"/>
                  </a:moveTo>
                  <a:cubicBezTo>
                    <a:pt x="1989" y="0"/>
                    <a:pt x="1917" y="84"/>
                    <a:pt x="1917" y="167"/>
                  </a:cubicBezTo>
                  <a:lnTo>
                    <a:pt x="1917" y="1405"/>
                  </a:lnTo>
                  <a:lnTo>
                    <a:pt x="1060" y="1405"/>
                  </a:lnTo>
                  <a:cubicBezTo>
                    <a:pt x="798" y="1405"/>
                    <a:pt x="560" y="1536"/>
                    <a:pt x="441" y="1774"/>
                  </a:cubicBezTo>
                  <a:lnTo>
                    <a:pt x="48" y="2548"/>
                  </a:lnTo>
                  <a:cubicBezTo>
                    <a:pt x="0" y="2620"/>
                    <a:pt x="24" y="2727"/>
                    <a:pt x="119" y="2774"/>
                  </a:cubicBezTo>
                  <a:cubicBezTo>
                    <a:pt x="143" y="2786"/>
                    <a:pt x="155" y="2786"/>
                    <a:pt x="191" y="2786"/>
                  </a:cubicBezTo>
                  <a:cubicBezTo>
                    <a:pt x="250" y="2786"/>
                    <a:pt x="310" y="2762"/>
                    <a:pt x="345" y="2703"/>
                  </a:cubicBezTo>
                  <a:lnTo>
                    <a:pt x="738" y="1929"/>
                  </a:lnTo>
                  <a:cubicBezTo>
                    <a:pt x="798" y="1810"/>
                    <a:pt x="917" y="1727"/>
                    <a:pt x="1060" y="1727"/>
                  </a:cubicBezTo>
                  <a:lnTo>
                    <a:pt x="3096" y="1727"/>
                  </a:lnTo>
                  <a:cubicBezTo>
                    <a:pt x="3227" y="1727"/>
                    <a:pt x="3346" y="1810"/>
                    <a:pt x="3405" y="1929"/>
                  </a:cubicBezTo>
                  <a:lnTo>
                    <a:pt x="3810" y="2703"/>
                  </a:lnTo>
                  <a:cubicBezTo>
                    <a:pt x="3846" y="2756"/>
                    <a:pt x="3902" y="2783"/>
                    <a:pt x="3968" y="2783"/>
                  </a:cubicBezTo>
                  <a:cubicBezTo>
                    <a:pt x="3989" y="2783"/>
                    <a:pt x="4013" y="2780"/>
                    <a:pt x="4036" y="2774"/>
                  </a:cubicBezTo>
                  <a:cubicBezTo>
                    <a:pt x="4132" y="2715"/>
                    <a:pt x="4167" y="2608"/>
                    <a:pt x="4120" y="2536"/>
                  </a:cubicBezTo>
                  <a:lnTo>
                    <a:pt x="3715" y="1762"/>
                  </a:lnTo>
                  <a:cubicBezTo>
                    <a:pt x="3596" y="1536"/>
                    <a:pt x="3358" y="1393"/>
                    <a:pt x="3108" y="1393"/>
                  </a:cubicBezTo>
                  <a:lnTo>
                    <a:pt x="2250" y="1393"/>
                  </a:lnTo>
                  <a:lnTo>
                    <a:pt x="2250" y="167"/>
                  </a:lnTo>
                  <a:cubicBezTo>
                    <a:pt x="2250" y="84"/>
                    <a:pt x="2167" y="0"/>
                    <a:pt x="20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71" name="Google Shape;13371;p84"/>
            <p:cNvSpPr/>
            <p:nvPr/>
          </p:nvSpPr>
          <p:spPr>
            <a:xfrm>
              <a:off x="3831583" y="2059664"/>
              <a:ext cx="117485" cy="54748"/>
            </a:xfrm>
            <a:custGeom>
              <a:avLst/>
              <a:gdLst/>
              <a:ahLst/>
              <a:cxnLst/>
              <a:rect l="l" t="t" r="r" b="b"/>
              <a:pathLst>
                <a:path w="3691" h="1720" extrusionOk="0">
                  <a:moveTo>
                    <a:pt x="1846" y="1"/>
                  </a:moveTo>
                  <a:cubicBezTo>
                    <a:pt x="1750" y="1"/>
                    <a:pt x="1679" y="72"/>
                    <a:pt x="1679" y="167"/>
                  </a:cubicBezTo>
                  <a:lnTo>
                    <a:pt x="1679" y="703"/>
                  </a:lnTo>
                  <a:lnTo>
                    <a:pt x="750" y="703"/>
                  </a:lnTo>
                  <a:cubicBezTo>
                    <a:pt x="560" y="703"/>
                    <a:pt x="405" y="810"/>
                    <a:pt x="310" y="965"/>
                  </a:cubicBezTo>
                  <a:lnTo>
                    <a:pt x="48" y="1477"/>
                  </a:lnTo>
                  <a:cubicBezTo>
                    <a:pt x="0" y="1548"/>
                    <a:pt x="24" y="1656"/>
                    <a:pt x="119" y="1703"/>
                  </a:cubicBezTo>
                  <a:cubicBezTo>
                    <a:pt x="140" y="1714"/>
                    <a:pt x="164" y="1719"/>
                    <a:pt x="188" y="1719"/>
                  </a:cubicBezTo>
                  <a:cubicBezTo>
                    <a:pt x="248" y="1719"/>
                    <a:pt x="312" y="1687"/>
                    <a:pt x="345" y="1620"/>
                  </a:cubicBezTo>
                  <a:lnTo>
                    <a:pt x="607" y="1120"/>
                  </a:lnTo>
                  <a:cubicBezTo>
                    <a:pt x="643" y="1060"/>
                    <a:pt x="703" y="1013"/>
                    <a:pt x="774" y="1013"/>
                  </a:cubicBezTo>
                  <a:lnTo>
                    <a:pt x="2929" y="1013"/>
                  </a:lnTo>
                  <a:cubicBezTo>
                    <a:pt x="3000" y="1013"/>
                    <a:pt x="3060" y="1060"/>
                    <a:pt x="3096" y="1120"/>
                  </a:cubicBezTo>
                  <a:lnTo>
                    <a:pt x="3358" y="1620"/>
                  </a:lnTo>
                  <a:cubicBezTo>
                    <a:pt x="3393" y="1679"/>
                    <a:pt x="3453" y="1715"/>
                    <a:pt x="3512" y="1715"/>
                  </a:cubicBezTo>
                  <a:cubicBezTo>
                    <a:pt x="3536" y="1715"/>
                    <a:pt x="3548" y="1715"/>
                    <a:pt x="3584" y="1703"/>
                  </a:cubicBezTo>
                  <a:cubicBezTo>
                    <a:pt x="3655" y="1656"/>
                    <a:pt x="3691" y="1548"/>
                    <a:pt x="3643" y="1477"/>
                  </a:cubicBezTo>
                  <a:lnTo>
                    <a:pt x="3381" y="965"/>
                  </a:lnTo>
                  <a:cubicBezTo>
                    <a:pt x="3286" y="810"/>
                    <a:pt x="3108" y="703"/>
                    <a:pt x="2929" y="703"/>
                  </a:cubicBezTo>
                  <a:lnTo>
                    <a:pt x="2012" y="703"/>
                  </a:lnTo>
                  <a:lnTo>
                    <a:pt x="2012" y="167"/>
                  </a:lnTo>
                  <a:cubicBezTo>
                    <a:pt x="2012" y="72"/>
                    <a:pt x="1929" y="1"/>
                    <a:pt x="184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72" name="Google Shape;13372;p84"/>
            <p:cNvSpPr/>
            <p:nvPr/>
          </p:nvSpPr>
          <p:spPr>
            <a:xfrm>
              <a:off x="3901672" y="2187016"/>
              <a:ext cx="132285" cy="88997"/>
            </a:xfrm>
            <a:custGeom>
              <a:avLst/>
              <a:gdLst/>
              <a:ahLst/>
              <a:cxnLst/>
              <a:rect l="l" t="t" r="r" b="b"/>
              <a:pathLst>
                <a:path w="4156" h="2796" extrusionOk="0">
                  <a:moveTo>
                    <a:pt x="2084" y="0"/>
                  </a:moveTo>
                  <a:cubicBezTo>
                    <a:pt x="1989" y="0"/>
                    <a:pt x="1918" y="84"/>
                    <a:pt x="1918" y="167"/>
                  </a:cubicBezTo>
                  <a:lnTo>
                    <a:pt x="1918" y="1405"/>
                  </a:lnTo>
                  <a:lnTo>
                    <a:pt x="1060" y="1405"/>
                  </a:lnTo>
                  <a:cubicBezTo>
                    <a:pt x="798" y="1405"/>
                    <a:pt x="560" y="1536"/>
                    <a:pt x="441" y="1774"/>
                  </a:cubicBezTo>
                  <a:lnTo>
                    <a:pt x="36" y="2548"/>
                  </a:lnTo>
                  <a:cubicBezTo>
                    <a:pt x="1" y="2620"/>
                    <a:pt x="25" y="2727"/>
                    <a:pt x="120" y="2774"/>
                  </a:cubicBezTo>
                  <a:cubicBezTo>
                    <a:pt x="142" y="2789"/>
                    <a:pt x="167" y="2796"/>
                    <a:pt x="192" y="2796"/>
                  </a:cubicBezTo>
                  <a:cubicBezTo>
                    <a:pt x="250" y="2796"/>
                    <a:pt x="309" y="2761"/>
                    <a:pt x="334" y="2703"/>
                  </a:cubicBezTo>
                  <a:lnTo>
                    <a:pt x="739" y="1929"/>
                  </a:lnTo>
                  <a:cubicBezTo>
                    <a:pt x="798" y="1810"/>
                    <a:pt x="918" y="1727"/>
                    <a:pt x="1060" y="1727"/>
                  </a:cubicBezTo>
                  <a:lnTo>
                    <a:pt x="3096" y="1727"/>
                  </a:lnTo>
                  <a:cubicBezTo>
                    <a:pt x="3227" y="1727"/>
                    <a:pt x="3346" y="1810"/>
                    <a:pt x="3406" y="1929"/>
                  </a:cubicBezTo>
                  <a:lnTo>
                    <a:pt x="3811" y="2703"/>
                  </a:lnTo>
                  <a:cubicBezTo>
                    <a:pt x="3835" y="2762"/>
                    <a:pt x="3894" y="2786"/>
                    <a:pt x="3954" y="2786"/>
                  </a:cubicBezTo>
                  <a:cubicBezTo>
                    <a:pt x="3989" y="2786"/>
                    <a:pt x="4001" y="2786"/>
                    <a:pt x="4037" y="2774"/>
                  </a:cubicBezTo>
                  <a:cubicBezTo>
                    <a:pt x="4120" y="2715"/>
                    <a:pt x="4156" y="2608"/>
                    <a:pt x="4120" y="2536"/>
                  </a:cubicBezTo>
                  <a:lnTo>
                    <a:pt x="3715" y="1762"/>
                  </a:lnTo>
                  <a:cubicBezTo>
                    <a:pt x="3596" y="1536"/>
                    <a:pt x="3358" y="1393"/>
                    <a:pt x="3108" y="1393"/>
                  </a:cubicBezTo>
                  <a:lnTo>
                    <a:pt x="2251" y="1393"/>
                  </a:lnTo>
                  <a:lnTo>
                    <a:pt x="2251" y="167"/>
                  </a:lnTo>
                  <a:cubicBezTo>
                    <a:pt x="2251" y="84"/>
                    <a:pt x="2168" y="0"/>
                    <a:pt x="20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373" name="Google Shape;13373;p84"/>
          <p:cNvGrpSpPr/>
          <p:nvPr/>
        </p:nvGrpSpPr>
        <p:grpSpPr>
          <a:xfrm>
            <a:off x="4313918" y="2627473"/>
            <a:ext cx="472484" cy="472993"/>
            <a:chOff x="3235438" y="1970604"/>
            <a:chExt cx="354363" cy="354745"/>
          </a:xfrm>
          <a:solidFill>
            <a:srgbClr val="D2DE00"/>
          </a:solidFill>
        </p:grpSpPr>
        <p:sp>
          <p:nvSpPr>
            <p:cNvPr id="13374" name="Google Shape;13374;p84"/>
            <p:cNvSpPr/>
            <p:nvPr/>
          </p:nvSpPr>
          <p:spPr>
            <a:xfrm>
              <a:off x="3235438" y="2125712"/>
              <a:ext cx="132667" cy="199288"/>
            </a:xfrm>
            <a:custGeom>
              <a:avLst/>
              <a:gdLst/>
              <a:ahLst/>
              <a:cxnLst/>
              <a:rect l="l" t="t" r="r" b="b"/>
              <a:pathLst>
                <a:path w="4168" h="6261" extrusionOk="0">
                  <a:moveTo>
                    <a:pt x="2102" y="325"/>
                  </a:moveTo>
                  <a:cubicBezTo>
                    <a:pt x="2147" y="325"/>
                    <a:pt x="2191" y="331"/>
                    <a:pt x="2239" y="343"/>
                  </a:cubicBezTo>
                  <a:cubicBezTo>
                    <a:pt x="2953" y="402"/>
                    <a:pt x="3501" y="1021"/>
                    <a:pt x="3501" y="1748"/>
                  </a:cubicBezTo>
                  <a:cubicBezTo>
                    <a:pt x="3501" y="2438"/>
                    <a:pt x="3668" y="3081"/>
                    <a:pt x="3811" y="3414"/>
                  </a:cubicBezTo>
                  <a:lnTo>
                    <a:pt x="3811" y="3438"/>
                  </a:lnTo>
                  <a:cubicBezTo>
                    <a:pt x="3632" y="3534"/>
                    <a:pt x="3310" y="3736"/>
                    <a:pt x="2775" y="3831"/>
                  </a:cubicBezTo>
                  <a:lnTo>
                    <a:pt x="2775" y="3795"/>
                  </a:lnTo>
                  <a:lnTo>
                    <a:pt x="2775" y="3462"/>
                  </a:lnTo>
                  <a:cubicBezTo>
                    <a:pt x="2977" y="3343"/>
                    <a:pt x="3156" y="3164"/>
                    <a:pt x="3299" y="2938"/>
                  </a:cubicBezTo>
                  <a:cubicBezTo>
                    <a:pt x="3513" y="2545"/>
                    <a:pt x="3441" y="2021"/>
                    <a:pt x="3096" y="1712"/>
                  </a:cubicBezTo>
                  <a:cubicBezTo>
                    <a:pt x="2858" y="1486"/>
                    <a:pt x="2429" y="1236"/>
                    <a:pt x="1751" y="1236"/>
                  </a:cubicBezTo>
                  <a:cubicBezTo>
                    <a:pt x="1703" y="1236"/>
                    <a:pt x="1656" y="1248"/>
                    <a:pt x="1632" y="1271"/>
                  </a:cubicBezTo>
                  <a:lnTo>
                    <a:pt x="1286" y="1617"/>
                  </a:lnTo>
                  <a:cubicBezTo>
                    <a:pt x="1227" y="1676"/>
                    <a:pt x="1227" y="1783"/>
                    <a:pt x="1286" y="1843"/>
                  </a:cubicBezTo>
                  <a:cubicBezTo>
                    <a:pt x="1316" y="1873"/>
                    <a:pt x="1358" y="1887"/>
                    <a:pt x="1400" y="1887"/>
                  </a:cubicBezTo>
                  <a:cubicBezTo>
                    <a:pt x="1441" y="1887"/>
                    <a:pt x="1483" y="1873"/>
                    <a:pt x="1513" y="1843"/>
                  </a:cubicBezTo>
                  <a:lnTo>
                    <a:pt x="1810" y="1545"/>
                  </a:lnTo>
                  <a:cubicBezTo>
                    <a:pt x="2239" y="1557"/>
                    <a:pt x="2596" y="1688"/>
                    <a:pt x="2882" y="1950"/>
                  </a:cubicBezTo>
                  <a:cubicBezTo>
                    <a:pt x="3120" y="2152"/>
                    <a:pt x="3156" y="2510"/>
                    <a:pt x="3013" y="2783"/>
                  </a:cubicBezTo>
                  <a:cubicBezTo>
                    <a:pt x="2822" y="3105"/>
                    <a:pt x="2477" y="3319"/>
                    <a:pt x="2084" y="3319"/>
                  </a:cubicBezTo>
                  <a:cubicBezTo>
                    <a:pt x="1513" y="3319"/>
                    <a:pt x="1036" y="2843"/>
                    <a:pt x="1036" y="2260"/>
                  </a:cubicBezTo>
                  <a:cubicBezTo>
                    <a:pt x="1036" y="2164"/>
                    <a:pt x="953" y="2093"/>
                    <a:pt x="870" y="2093"/>
                  </a:cubicBezTo>
                  <a:cubicBezTo>
                    <a:pt x="774" y="2093"/>
                    <a:pt x="703" y="2164"/>
                    <a:pt x="703" y="2260"/>
                  </a:cubicBezTo>
                  <a:cubicBezTo>
                    <a:pt x="703" y="2760"/>
                    <a:pt x="989" y="3224"/>
                    <a:pt x="1405" y="3462"/>
                  </a:cubicBezTo>
                  <a:lnTo>
                    <a:pt x="1405" y="3795"/>
                  </a:lnTo>
                  <a:lnTo>
                    <a:pt x="1405" y="3831"/>
                  </a:lnTo>
                  <a:cubicBezTo>
                    <a:pt x="858" y="3712"/>
                    <a:pt x="524" y="3534"/>
                    <a:pt x="393" y="3438"/>
                  </a:cubicBezTo>
                  <a:cubicBezTo>
                    <a:pt x="393" y="3438"/>
                    <a:pt x="382" y="3438"/>
                    <a:pt x="393" y="3414"/>
                  </a:cubicBezTo>
                  <a:cubicBezTo>
                    <a:pt x="524" y="3081"/>
                    <a:pt x="691" y="2438"/>
                    <a:pt x="703" y="1748"/>
                  </a:cubicBezTo>
                  <a:cubicBezTo>
                    <a:pt x="703" y="1021"/>
                    <a:pt x="1275" y="402"/>
                    <a:pt x="1965" y="343"/>
                  </a:cubicBezTo>
                  <a:cubicBezTo>
                    <a:pt x="2013" y="331"/>
                    <a:pt x="2057" y="325"/>
                    <a:pt x="2102" y="325"/>
                  </a:cubicBezTo>
                  <a:close/>
                  <a:moveTo>
                    <a:pt x="2429" y="3581"/>
                  </a:moveTo>
                  <a:lnTo>
                    <a:pt x="2429" y="3772"/>
                  </a:lnTo>
                  <a:cubicBezTo>
                    <a:pt x="2429" y="3974"/>
                    <a:pt x="2537" y="4153"/>
                    <a:pt x="2715" y="4236"/>
                  </a:cubicBezTo>
                  <a:lnTo>
                    <a:pt x="2822" y="4296"/>
                  </a:lnTo>
                  <a:cubicBezTo>
                    <a:pt x="2668" y="4546"/>
                    <a:pt x="2382" y="4712"/>
                    <a:pt x="2072" y="4712"/>
                  </a:cubicBezTo>
                  <a:cubicBezTo>
                    <a:pt x="1775" y="4712"/>
                    <a:pt x="1489" y="4546"/>
                    <a:pt x="1334" y="4296"/>
                  </a:cubicBezTo>
                  <a:lnTo>
                    <a:pt x="1429" y="4236"/>
                  </a:lnTo>
                  <a:cubicBezTo>
                    <a:pt x="1608" y="4153"/>
                    <a:pt x="1715" y="3974"/>
                    <a:pt x="1715" y="3772"/>
                  </a:cubicBezTo>
                  <a:lnTo>
                    <a:pt x="1715" y="3581"/>
                  </a:lnTo>
                  <a:cubicBezTo>
                    <a:pt x="1834" y="3617"/>
                    <a:pt x="1953" y="3629"/>
                    <a:pt x="2072" y="3629"/>
                  </a:cubicBezTo>
                  <a:cubicBezTo>
                    <a:pt x="2191" y="3629"/>
                    <a:pt x="2310" y="3617"/>
                    <a:pt x="2429" y="3581"/>
                  </a:cubicBezTo>
                  <a:close/>
                  <a:moveTo>
                    <a:pt x="2072" y="0"/>
                  </a:moveTo>
                  <a:cubicBezTo>
                    <a:pt x="2016" y="0"/>
                    <a:pt x="1959" y="3"/>
                    <a:pt x="1906" y="9"/>
                  </a:cubicBezTo>
                  <a:cubicBezTo>
                    <a:pt x="1036" y="81"/>
                    <a:pt x="346" y="855"/>
                    <a:pt x="346" y="1748"/>
                  </a:cubicBezTo>
                  <a:cubicBezTo>
                    <a:pt x="346" y="2391"/>
                    <a:pt x="203" y="2986"/>
                    <a:pt x="60" y="3295"/>
                  </a:cubicBezTo>
                  <a:cubicBezTo>
                    <a:pt x="1" y="3450"/>
                    <a:pt x="48" y="3617"/>
                    <a:pt x="179" y="3700"/>
                  </a:cubicBezTo>
                  <a:cubicBezTo>
                    <a:pt x="322" y="3795"/>
                    <a:pt x="584" y="3950"/>
                    <a:pt x="1036" y="4093"/>
                  </a:cubicBezTo>
                  <a:lnTo>
                    <a:pt x="382" y="4415"/>
                  </a:lnTo>
                  <a:cubicBezTo>
                    <a:pt x="143" y="4534"/>
                    <a:pt x="1" y="4772"/>
                    <a:pt x="1" y="5022"/>
                  </a:cubicBezTo>
                  <a:lnTo>
                    <a:pt x="1" y="6093"/>
                  </a:lnTo>
                  <a:cubicBezTo>
                    <a:pt x="1" y="6189"/>
                    <a:pt x="84" y="6260"/>
                    <a:pt x="167" y="6260"/>
                  </a:cubicBezTo>
                  <a:cubicBezTo>
                    <a:pt x="262" y="6260"/>
                    <a:pt x="334" y="6189"/>
                    <a:pt x="334" y="6093"/>
                  </a:cubicBezTo>
                  <a:lnTo>
                    <a:pt x="334" y="5022"/>
                  </a:lnTo>
                  <a:cubicBezTo>
                    <a:pt x="334" y="4891"/>
                    <a:pt x="405" y="4772"/>
                    <a:pt x="524" y="4700"/>
                  </a:cubicBezTo>
                  <a:lnTo>
                    <a:pt x="1048" y="4450"/>
                  </a:lnTo>
                  <a:cubicBezTo>
                    <a:pt x="1275" y="4807"/>
                    <a:pt x="1656" y="5046"/>
                    <a:pt x="2084" y="5046"/>
                  </a:cubicBezTo>
                  <a:cubicBezTo>
                    <a:pt x="2525" y="5046"/>
                    <a:pt x="2906" y="4819"/>
                    <a:pt x="3132" y="4450"/>
                  </a:cubicBezTo>
                  <a:lnTo>
                    <a:pt x="3656" y="4700"/>
                  </a:lnTo>
                  <a:cubicBezTo>
                    <a:pt x="3775" y="4760"/>
                    <a:pt x="3846" y="4879"/>
                    <a:pt x="3846" y="5022"/>
                  </a:cubicBezTo>
                  <a:lnTo>
                    <a:pt x="3846" y="6093"/>
                  </a:lnTo>
                  <a:cubicBezTo>
                    <a:pt x="3846" y="6189"/>
                    <a:pt x="3918" y="6260"/>
                    <a:pt x="4013" y="6260"/>
                  </a:cubicBezTo>
                  <a:cubicBezTo>
                    <a:pt x="4096" y="6260"/>
                    <a:pt x="4168" y="6189"/>
                    <a:pt x="4168" y="6093"/>
                  </a:cubicBezTo>
                  <a:lnTo>
                    <a:pt x="4168" y="5022"/>
                  </a:lnTo>
                  <a:cubicBezTo>
                    <a:pt x="4156" y="4772"/>
                    <a:pt x="4013" y="4534"/>
                    <a:pt x="3775" y="4415"/>
                  </a:cubicBezTo>
                  <a:lnTo>
                    <a:pt x="3120" y="4093"/>
                  </a:lnTo>
                  <a:cubicBezTo>
                    <a:pt x="3549" y="3974"/>
                    <a:pt x="3834" y="3807"/>
                    <a:pt x="3965" y="3700"/>
                  </a:cubicBezTo>
                  <a:cubicBezTo>
                    <a:pt x="4096" y="3617"/>
                    <a:pt x="4144" y="3450"/>
                    <a:pt x="4084" y="3295"/>
                  </a:cubicBezTo>
                  <a:cubicBezTo>
                    <a:pt x="3953" y="2986"/>
                    <a:pt x="3799" y="2391"/>
                    <a:pt x="3799" y="1748"/>
                  </a:cubicBezTo>
                  <a:cubicBezTo>
                    <a:pt x="3799" y="855"/>
                    <a:pt x="3096" y="81"/>
                    <a:pt x="2239" y="9"/>
                  </a:cubicBezTo>
                  <a:cubicBezTo>
                    <a:pt x="2185" y="3"/>
                    <a:pt x="2129" y="0"/>
                    <a:pt x="207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75" name="Google Shape;13375;p84"/>
            <p:cNvSpPr/>
            <p:nvPr/>
          </p:nvSpPr>
          <p:spPr>
            <a:xfrm>
              <a:off x="3257433" y="2292373"/>
              <a:ext cx="10249" cy="32626"/>
            </a:xfrm>
            <a:custGeom>
              <a:avLst/>
              <a:gdLst/>
              <a:ahLst/>
              <a:cxnLst/>
              <a:rect l="l" t="t" r="r" b="b"/>
              <a:pathLst>
                <a:path w="322" h="1025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57"/>
                  </a:lnTo>
                  <a:cubicBezTo>
                    <a:pt x="0" y="953"/>
                    <a:pt x="72" y="1024"/>
                    <a:pt x="167" y="1024"/>
                  </a:cubicBezTo>
                  <a:cubicBezTo>
                    <a:pt x="250" y="1024"/>
                    <a:pt x="322" y="953"/>
                    <a:pt x="322" y="857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76" name="Google Shape;13376;p84"/>
            <p:cNvSpPr/>
            <p:nvPr/>
          </p:nvSpPr>
          <p:spPr>
            <a:xfrm>
              <a:off x="3335098" y="2292373"/>
              <a:ext cx="10281" cy="32626"/>
            </a:xfrm>
            <a:custGeom>
              <a:avLst/>
              <a:gdLst/>
              <a:ahLst/>
              <a:cxnLst/>
              <a:rect l="l" t="t" r="r" b="b"/>
              <a:pathLst>
                <a:path w="323" h="1025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857"/>
                  </a:lnTo>
                  <a:cubicBezTo>
                    <a:pt x="1" y="953"/>
                    <a:pt x="72" y="1024"/>
                    <a:pt x="168" y="1024"/>
                  </a:cubicBezTo>
                  <a:cubicBezTo>
                    <a:pt x="251" y="1024"/>
                    <a:pt x="322" y="953"/>
                    <a:pt x="322" y="857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77" name="Google Shape;13377;p84"/>
            <p:cNvSpPr/>
            <p:nvPr/>
          </p:nvSpPr>
          <p:spPr>
            <a:xfrm>
              <a:off x="3490110" y="2163685"/>
              <a:ext cx="55734" cy="18430"/>
            </a:xfrm>
            <a:custGeom>
              <a:avLst/>
              <a:gdLst/>
              <a:ahLst/>
              <a:cxnLst/>
              <a:rect l="l" t="t" r="r" b="b"/>
              <a:pathLst>
                <a:path w="1751" h="579" extrusionOk="0">
                  <a:moveTo>
                    <a:pt x="649" y="0"/>
                  </a:moveTo>
                  <a:cubicBezTo>
                    <a:pt x="492" y="0"/>
                    <a:pt x="319" y="16"/>
                    <a:pt x="132" y="55"/>
                  </a:cubicBezTo>
                  <a:cubicBezTo>
                    <a:pt x="60" y="66"/>
                    <a:pt x="1" y="138"/>
                    <a:pt x="1" y="221"/>
                  </a:cubicBezTo>
                  <a:lnTo>
                    <a:pt x="1" y="400"/>
                  </a:lnTo>
                  <a:cubicBezTo>
                    <a:pt x="1" y="483"/>
                    <a:pt x="72" y="555"/>
                    <a:pt x="155" y="555"/>
                  </a:cubicBezTo>
                  <a:cubicBezTo>
                    <a:pt x="251" y="555"/>
                    <a:pt x="322" y="483"/>
                    <a:pt x="322" y="400"/>
                  </a:cubicBezTo>
                  <a:lnTo>
                    <a:pt x="322" y="364"/>
                  </a:lnTo>
                  <a:cubicBezTo>
                    <a:pt x="434" y="349"/>
                    <a:pt x="539" y="342"/>
                    <a:pt x="636" y="342"/>
                  </a:cubicBezTo>
                  <a:cubicBezTo>
                    <a:pt x="841" y="342"/>
                    <a:pt x="1011" y="371"/>
                    <a:pt x="1132" y="412"/>
                  </a:cubicBezTo>
                  <a:cubicBezTo>
                    <a:pt x="1334" y="471"/>
                    <a:pt x="1453" y="543"/>
                    <a:pt x="1465" y="543"/>
                  </a:cubicBezTo>
                  <a:cubicBezTo>
                    <a:pt x="1501" y="555"/>
                    <a:pt x="1525" y="578"/>
                    <a:pt x="1560" y="578"/>
                  </a:cubicBezTo>
                  <a:cubicBezTo>
                    <a:pt x="1620" y="578"/>
                    <a:pt x="1667" y="543"/>
                    <a:pt x="1691" y="495"/>
                  </a:cubicBezTo>
                  <a:cubicBezTo>
                    <a:pt x="1751" y="400"/>
                    <a:pt x="1727" y="293"/>
                    <a:pt x="1644" y="245"/>
                  </a:cubicBezTo>
                  <a:cubicBezTo>
                    <a:pt x="1625" y="236"/>
                    <a:pt x="1259" y="0"/>
                    <a:pt x="64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78" name="Google Shape;13378;p84"/>
            <p:cNvSpPr/>
            <p:nvPr/>
          </p:nvSpPr>
          <p:spPr>
            <a:xfrm>
              <a:off x="3445771" y="2131664"/>
              <a:ext cx="144031" cy="192953"/>
            </a:xfrm>
            <a:custGeom>
              <a:avLst/>
              <a:gdLst/>
              <a:ahLst/>
              <a:cxnLst/>
              <a:rect l="l" t="t" r="r" b="b"/>
              <a:pathLst>
                <a:path w="4525" h="6062" extrusionOk="0">
                  <a:moveTo>
                    <a:pt x="3489" y="310"/>
                  </a:moveTo>
                  <a:lnTo>
                    <a:pt x="3489" y="1120"/>
                  </a:lnTo>
                  <a:cubicBezTo>
                    <a:pt x="3489" y="1251"/>
                    <a:pt x="3453" y="1382"/>
                    <a:pt x="3394" y="1525"/>
                  </a:cubicBezTo>
                  <a:lnTo>
                    <a:pt x="3334" y="1656"/>
                  </a:lnTo>
                  <a:cubicBezTo>
                    <a:pt x="3322" y="1680"/>
                    <a:pt x="3322" y="1703"/>
                    <a:pt x="3322" y="1727"/>
                  </a:cubicBezTo>
                  <a:lnTo>
                    <a:pt x="3322" y="2073"/>
                  </a:lnTo>
                  <a:cubicBezTo>
                    <a:pt x="3322" y="2370"/>
                    <a:pt x="3203" y="2632"/>
                    <a:pt x="3001" y="2835"/>
                  </a:cubicBezTo>
                  <a:cubicBezTo>
                    <a:pt x="2796" y="3016"/>
                    <a:pt x="2549" y="3133"/>
                    <a:pt x="2268" y="3133"/>
                  </a:cubicBezTo>
                  <a:cubicBezTo>
                    <a:pt x="2254" y="3133"/>
                    <a:pt x="2241" y="3133"/>
                    <a:pt x="2227" y="3132"/>
                  </a:cubicBezTo>
                  <a:cubicBezTo>
                    <a:pt x="1655" y="3108"/>
                    <a:pt x="1191" y="2608"/>
                    <a:pt x="1191" y="2025"/>
                  </a:cubicBezTo>
                  <a:lnTo>
                    <a:pt x="1191" y="1727"/>
                  </a:lnTo>
                  <a:cubicBezTo>
                    <a:pt x="1191" y="1703"/>
                    <a:pt x="1191" y="1680"/>
                    <a:pt x="1179" y="1656"/>
                  </a:cubicBezTo>
                  <a:lnTo>
                    <a:pt x="1120" y="1525"/>
                  </a:lnTo>
                  <a:cubicBezTo>
                    <a:pt x="1060" y="1406"/>
                    <a:pt x="1036" y="1263"/>
                    <a:pt x="1036" y="1120"/>
                  </a:cubicBezTo>
                  <a:cubicBezTo>
                    <a:pt x="1036" y="668"/>
                    <a:pt x="1394" y="310"/>
                    <a:pt x="1834" y="310"/>
                  </a:cubicBezTo>
                  <a:close/>
                  <a:moveTo>
                    <a:pt x="1727" y="3335"/>
                  </a:moveTo>
                  <a:cubicBezTo>
                    <a:pt x="1882" y="3406"/>
                    <a:pt x="2048" y="3442"/>
                    <a:pt x="2215" y="3454"/>
                  </a:cubicBezTo>
                  <a:lnTo>
                    <a:pt x="2263" y="3454"/>
                  </a:lnTo>
                  <a:cubicBezTo>
                    <a:pt x="2453" y="3454"/>
                    <a:pt x="2632" y="3430"/>
                    <a:pt x="2798" y="3347"/>
                  </a:cubicBezTo>
                  <a:lnTo>
                    <a:pt x="2798" y="3573"/>
                  </a:lnTo>
                  <a:cubicBezTo>
                    <a:pt x="2798" y="3620"/>
                    <a:pt x="2810" y="3680"/>
                    <a:pt x="2810" y="3728"/>
                  </a:cubicBezTo>
                  <a:lnTo>
                    <a:pt x="2263" y="4144"/>
                  </a:lnTo>
                  <a:lnTo>
                    <a:pt x="1715" y="3728"/>
                  </a:lnTo>
                  <a:cubicBezTo>
                    <a:pt x="1727" y="3680"/>
                    <a:pt x="1727" y="3632"/>
                    <a:pt x="1727" y="3573"/>
                  </a:cubicBezTo>
                  <a:lnTo>
                    <a:pt x="1727" y="3335"/>
                  </a:lnTo>
                  <a:close/>
                  <a:moveTo>
                    <a:pt x="1834" y="1"/>
                  </a:moveTo>
                  <a:cubicBezTo>
                    <a:pt x="1203" y="1"/>
                    <a:pt x="703" y="501"/>
                    <a:pt x="703" y="1132"/>
                  </a:cubicBezTo>
                  <a:cubicBezTo>
                    <a:pt x="703" y="1322"/>
                    <a:pt x="751" y="1501"/>
                    <a:pt x="834" y="1668"/>
                  </a:cubicBezTo>
                  <a:lnTo>
                    <a:pt x="882" y="1751"/>
                  </a:lnTo>
                  <a:lnTo>
                    <a:pt x="882" y="2013"/>
                  </a:lnTo>
                  <a:cubicBezTo>
                    <a:pt x="882" y="2454"/>
                    <a:pt x="1084" y="2858"/>
                    <a:pt x="1405" y="3120"/>
                  </a:cubicBezTo>
                  <a:lnTo>
                    <a:pt x="1405" y="3561"/>
                  </a:lnTo>
                  <a:cubicBezTo>
                    <a:pt x="1405" y="3632"/>
                    <a:pt x="1358" y="3704"/>
                    <a:pt x="1286" y="3739"/>
                  </a:cubicBezTo>
                  <a:lnTo>
                    <a:pt x="453" y="4049"/>
                  </a:lnTo>
                  <a:cubicBezTo>
                    <a:pt x="179" y="4156"/>
                    <a:pt x="1" y="4406"/>
                    <a:pt x="1" y="4692"/>
                  </a:cubicBezTo>
                  <a:lnTo>
                    <a:pt x="1" y="5894"/>
                  </a:lnTo>
                  <a:cubicBezTo>
                    <a:pt x="1" y="5990"/>
                    <a:pt x="72" y="6061"/>
                    <a:pt x="167" y="6061"/>
                  </a:cubicBezTo>
                  <a:cubicBezTo>
                    <a:pt x="251" y="6061"/>
                    <a:pt x="334" y="5990"/>
                    <a:pt x="334" y="5894"/>
                  </a:cubicBezTo>
                  <a:lnTo>
                    <a:pt x="334" y="4692"/>
                  </a:lnTo>
                  <a:cubicBezTo>
                    <a:pt x="334" y="4537"/>
                    <a:pt x="417" y="4406"/>
                    <a:pt x="572" y="4347"/>
                  </a:cubicBezTo>
                  <a:lnTo>
                    <a:pt x="1405" y="4037"/>
                  </a:lnTo>
                  <a:cubicBezTo>
                    <a:pt x="1441" y="4013"/>
                    <a:pt x="1489" y="3989"/>
                    <a:pt x="1525" y="3954"/>
                  </a:cubicBezTo>
                  <a:lnTo>
                    <a:pt x="2096" y="4394"/>
                  </a:lnTo>
                  <a:lnTo>
                    <a:pt x="2096" y="5883"/>
                  </a:lnTo>
                  <a:cubicBezTo>
                    <a:pt x="2096" y="5966"/>
                    <a:pt x="2179" y="6037"/>
                    <a:pt x="2263" y="6037"/>
                  </a:cubicBezTo>
                  <a:cubicBezTo>
                    <a:pt x="2358" y="6037"/>
                    <a:pt x="2429" y="5966"/>
                    <a:pt x="2429" y="5883"/>
                  </a:cubicBezTo>
                  <a:lnTo>
                    <a:pt x="2429" y="4394"/>
                  </a:lnTo>
                  <a:lnTo>
                    <a:pt x="3013" y="3954"/>
                  </a:lnTo>
                  <a:cubicBezTo>
                    <a:pt x="3049" y="3989"/>
                    <a:pt x="3084" y="4001"/>
                    <a:pt x="3132" y="4037"/>
                  </a:cubicBezTo>
                  <a:lnTo>
                    <a:pt x="3965" y="4347"/>
                  </a:lnTo>
                  <a:cubicBezTo>
                    <a:pt x="4096" y="4406"/>
                    <a:pt x="4203" y="4537"/>
                    <a:pt x="4203" y="4692"/>
                  </a:cubicBezTo>
                  <a:lnTo>
                    <a:pt x="4203" y="5894"/>
                  </a:lnTo>
                  <a:cubicBezTo>
                    <a:pt x="4203" y="5990"/>
                    <a:pt x="4275" y="6061"/>
                    <a:pt x="4358" y="6061"/>
                  </a:cubicBezTo>
                  <a:cubicBezTo>
                    <a:pt x="4453" y="6061"/>
                    <a:pt x="4525" y="5990"/>
                    <a:pt x="4525" y="5894"/>
                  </a:cubicBezTo>
                  <a:lnTo>
                    <a:pt x="4525" y="4692"/>
                  </a:lnTo>
                  <a:cubicBezTo>
                    <a:pt x="4513" y="4418"/>
                    <a:pt x="4334" y="4168"/>
                    <a:pt x="4072" y="4061"/>
                  </a:cubicBezTo>
                  <a:lnTo>
                    <a:pt x="3239" y="3751"/>
                  </a:lnTo>
                  <a:cubicBezTo>
                    <a:pt x="3156" y="3728"/>
                    <a:pt x="3120" y="3644"/>
                    <a:pt x="3120" y="3573"/>
                  </a:cubicBezTo>
                  <a:lnTo>
                    <a:pt x="3120" y="3156"/>
                  </a:lnTo>
                  <a:cubicBezTo>
                    <a:pt x="3144" y="3132"/>
                    <a:pt x="3191" y="3096"/>
                    <a:pt x="3215" y="3061"/>
                  </a:cubicBezTo>
                  <a:cubicBezTo>
                    <a:pt x="3489" y="2799"/>
                    <a:pt x="3632" y="2454"/>
                    <a:pt x="3632" y="2073"/>
                  </a:cubicBezTo>
                  <a:lnTo>
                    <a:pt x="3632" y="1751"/>
                  </a:lnTo>
                  <a:lnTo>
                    <a:pt x="3680" y="1668"/>
                  </a:lnTo>
                  <a:cubicBezTo>
                    <a:pt x="3775" y="1501"/>
                    <a:pt x="3811" y="1311"/>
                    <a:pt x="3811" y="1132"/>
                  </a:cubicBezTo>
                  <a:lnTo>
                    <a:pt x="3811" y="168"/>
                  </a:lnTo>
                  <a:cubicBezTo>
                    <a:pt x="3811" y="72"/>
                    <a:pt x="3739" y="1"/>
                    <a:pt x="36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79" name="Google Shape;13379;p84"/>
            <p:cNvSpPr/>
            <p:nvPr/>
          </p:nvSpPr>
          <p:spPr>
            <a:xfrm>
              <a:off x="3473813" y="2287058"/>
              <a:ext cx="10631" cy="38291"/>
            </a:xfrm>
            <a:custGeom>
              <a:avLst/>
              <a:gdLst/>
              <a:ahLst/>
              <a:cxnLst/>
              <a:rect l="l" t="t" r="r" b="b"/>
              <a:pathLst>
                <a:path w="334" h="120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1048"/>
                  </a:lnTo>
                  <a:cubicBezTo>
                    <a:pt x="1" y="1131"/>
                    <a:pt x="72" y="1203"/>
                    <a:pt x="167" y="1203"/>
                  </a:cubicBezTo>
                  <a:cubicBezTo>
                    <a:pt x="251" y="1203"/>
                    <a:pt x="334" y="1131"/>
                    <a:pt x="334" y="1048"/>
                  </a:cubicBezTo>
                  <a:lnTo>
                    <a:pt x="334" y="155"/>
                  </a:lnTo>
                  <a:cubicBezTo>
                    <a:pt x="334" y="60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80" name="Google Shape;13380;p84"/>
            <p:cNvSpPr/>
            <p:nvPr/>
          </p:nvSpPr>
          <p:spPr>
            <a:xfrm>
              <a:off x="3551128" y="2287058"/>
              <a:ext cx="10249" cy="38291"/>
            </a:xfrm>
            <a:custGeom>
              <a:avLst/>
              <a:gdLst/>
              <a:ahLst/>
              <a:cxnLst/>
              <a:rect l="l" t="t" r="r" b="b"/>
              <a:pathLst>
                <a:path w="322" h="120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048"/>
                  </a:lnTo>
                  <a:cubicBezTo>
                    <a:pt x="0" y="1131"/>
                    <a:pt x="72" y="1203"/>
                    <a:pt x="167" y="1203"/>
                  </a:cubicBezTo>
                  <a:cubicBezTo>
                    <a:pt x="250" y="1203"/>
                    <a:pt x="322" y="1131"/>
                    <a:pt x="322" y="1048"/>
                  </a:cubicBezTo>
                  <a:lnTo>
                    <a:pt x="322" y="155"/>
                  </a:lnTo>
                  <a:cubicBezTo>
                    <a:pt x="322" y="60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81" name="Google Shape;13381;p84"/>
            <p:cNvSpPr/>
            <p:nvPr/>
          </p:nvSpPr>
          <p:spPr>
            <a:xfrm>
              <a:off x="3290377" y="1970604"/>
              <a:ext cx="221378" cy="185346"/>
            </a:xfrm>
            <a:custGeom>
              <a:avLst/>
              <a:gdLst/>
              <a:ahLst/>
              <a:cxnLst/>
              <a:rect l="l" t="t" r="r" b="b"/>
              <a:pathLst>
                <a:path w="6955" h="5823" extrusionOk="0">
                  <a:moveTo>
                    <a:pt x="2406" y="4168"/>
                  </a:moveTo>
                  <a:lnTo>
                    <a:pt x="2311" y="4537"/>
                  </a:lnTo>
                  <a:lnTo>
                    <a:pt x="2085" y="4537"/>
                  </a:lnTo>
                  <a:cubicBezTo>
                    <a:pt x="1894" y="4537"/>
                    <a:pt x="1727" y="4382"/>
                    <a:pt x="1727" y="4180"/>
                  </a:cubicBezTo>
                  <a:lnTo>
                    <a:pt x="1727" y="4168"/>
                  </a:lnTo>
                  <a:close/>
                  <a:moveTo>
                    <a:pt x="5573" y="358"/>
                  </a:moveTo>
                  <a:cubicBezTo>
                    <a:pt x="5764" y="358"/>
                    <a:pt x="5930" y="525"/>
                    <a:pt x="5930" y="715"/>
                  </a:cubicBezTo>
                  <a:lnTo>
                    <a:pt x="5930" y="3501"/>
                  </a:lnTo>
                  <a:cubicBezTo>
                    <a:pt x="5930" y="3692"/>
                    <a:pt x="5764" y="3858"/>
                    <a:pt x="5573" y="3858"/>
                  </a:cubicBezTo>
                  <a:lnTo>
                    <a:pt x="4168" y="3858"/>
                  </a:lnTo>
                  <a:cubicBezTo>
                    <a:pt x="4144" y="3858"/>
                    <a:pt x="4097" y="3870"/>
                    <a:pt x="4085" y="3882"/>
                  </a:cubicBezTo>
                  <a:lnTo>
                    <a:pt x="2537" y="5001"/>
                  </a:lnTo>
                  <a:lnTo>
                    <a:pt x="2537" y="5001"/>
                  </a:lnTo>
                  <a:lnTo>
                    <a:pt x="2775" y="4049"/>
                  </a:lnTo>
                  <a:cubicBezTo>
                    <a:pt x="2787" y="4001"/>
                    <a:pt x="2775" y="3942"/>
                    <a:pt x="2739" y="3918"/>
                  </a:cubicBezTo>
                  <a:cubicBezTo>
                    <a:pt x="2716" y="3870"/>
                    <a:pt x="2668" y="3858"/>
                    <a:pt x="2608" y="3858"/>
                  </a:cubicBezTo>
                  <a:lnTo>
                    <a:pt x="692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715"/>
                  </a:lnTo>
                  <a:cubicBezTo>
                    <a:pt x="334" y="525"/>
                    <a:pt x="501" y="358"/>
                    <a:pt x="692" y="358"/>
                  </a:cubicBezTo>
                  <a:close/>
                  <a:moveTo>
                    <a:pt x="6287" y="1025"/>
                  </a:moveTo>
                  <a:cubicBezTo>
                    <a:pt x="6478" y="1025"/>
                    <a:pt x="6645" y="1191"/>
                    <a:pt x="6645" y="1382"/>
                  </a:cubicBezTo>
                  <a:lnTo>
                    <a:pt x="6645" y="4180"/>
                  </a:lnTo>
                  <a:lnTo>
                    <a:pt x="6633" y="4180"/>
                  </a:lnTo>
                  <a:cubicBezTo>
                    <a:pt x="6633" y="4382"/>
                    <a:pt x="6466" y="4537"/>
                    <a:pt x="6276" y="4537"/>
                  </a:cubicBezTo>
                  <a:lnTo>
                    <a:pt x="4871" y="4537"/>
                  </a:lnTo>
                  <a:cubicBezTo>
                    <a:pt x="4823" y="4537"/>
                    <a:pt x="4787" y="4561"/>
                    <a:pt x="4752" y="4597"/>
                  </a:cubicBezTo>
                  <a:cubicBezTo>
                    <a:pt x="4728" y="4632"/>
                    <a:pt x="4704" y="4692"/>
                    <a:pt x="4728" y="4727"/>
                  </a:cubicBezTo>
                  <a:lnTo>
                    <a:pt x="4847" y="5406"/>
                  </a:lnTo>
                  <a:lnTo>
                    <a:pt x="4847" y="5406"/>
                  </a:lnTo>
                  <a:lnTo>
                    <a:pt x="3656" y="4597"/>
                  </a:lnTo>
                  <a:lnTo>
                    <a:pt x="4251" y="4168"/>
                  </a:lnTo>
                  <a:lnTo>
                    <a:pt x="5585" y="4168"/>
                  </a:lnTo>
                  <a:cubicBezTo>
                    <a:pt x="5954" y="4168"/>
                    <a:pt x="6276" y="3858"/>
                    <a:pt x="6276" y="3489"/>
                  </a:cubicBezTo>
                  <a:lnTo>
                    <a:pt x="6276" y="1025"/>
                  </a:lnTo>
                  <a:close/>
                  <a:moveTo>
                    <a:pt x="692" y="1"/>
                  </a:moveTo>
                  <a:cubicBezTo>
                    <a:pt x="322" y="1"/>
                    <a:pt x="1" y="310"/>
                    <a:pt x="1" y="691"/>
                  </a:cubicBezTo>
                  <a:lnTo>
                    <a:pt x="1" y="3465"/>
                  </a:lnTo>
                  <a:cubicBezTo>
                    <a:pt x="1" y="3846"/>
                    <a:pt x="322" y="4156"/>
                    <a:pt x="692" y="4156"/>
                  </a:cubicBezTo>
                  <a:lnTo>
                    <a:pt x="1406" y="4156"/>
                  </a:lnTo>
                  <a:lnTo>
                    <a:pt x="1406" y="4168"/>
                  </a:lnTo>
                  <a:cubicBezTo>
                    <a:pt x="1406" y="4537"/>
                    <a:pt x="1715" y="4858"/>
                    <a:pt x="2085" y="4858"/>
                  </a:cubicBezTo>
                  <a:lnTo>
                    <a:pt x="2227" y="4858"/>
                  </a:lnTo>
                  <a:lnTo>
                    <a:pt x="2168" y="5120"/>
                  </a:lnTo>
                  <a:cubicBezTo>
                    <a:pt x="2132" y="5228"/>
                    <a:pt x="2180" y="5335"/>
                    <a:pt x="2263" y="5394"/>
                  </a:cubicBezTo>
                  <a:cubicBezTo>
                    <a:pt x="2311" y="5418"/>
                    <a:pt x="2358" y="5430"/>
                    <a:pt x="2406" y="5430"/>
                  </a:cubicBezTo>
                  <a:cubicBezTo>
                    <a:pt x="2442" y="5430"/>
                    <a:pt x="2501" y="5418"/>
                    <a:pt x="2549" y="5394"/>
                  </a:cubicBezTo>
                  <a:lnTo>
                    <a:pt x="3263" y="4870"/>
                  </a:lnTo>
                  <a:lnTo>
                    <a:pt x="3430" y="4870"/>
                  </a:lnTo>
                  <a:lnTo>
                    <a:pt x="4787" y="5775"/>
                  </a:lnTo>
                  <a:cubicBezTo>
                    <a:pt x="4823" y="5811"/>
                    <a:pt x="4871" y="5823"/>
                    <a:pt x="4918" y="5823"/>
                  </a:cubicBezTo>
                  <a:cubicBezTo>
                    <a:pt x="4954" y="5823"/>
                    <a:pt x="5002" y="5811"/>
                    <a:pt x="5049" y="5775"/>
                  </a:cubicBezTo>
                  <a:cubicBezTo>
                    <a:pt x="5144" y="5716"/>
                    <a:pt x="5180" y="5632"/>
                    <a:pt x="5156" y="5525"/>
                  </a:cubicBezTo>
                  <a:lnTo>
                    <a:pt x="5049" y="4870"/>
                  </a:lnTo>
                  <a:lnTo>
                    <a:pt x="6252" y="4870"/>
                  </a:lnTo>
                  <a:cubicBezTo>
                    <a:pt x="6633" y="4870"/>
                    <a:pt x="6942" y="4561"/>
                    <a:pt x="6942" y="4180"/>
                  </a:cubicBezTo>
                  <a:lnTo>
                    <a:pt x="6942" y="1406"/>
                  </a:lnTo>
                  <a:cubicBezTo>
                    <a:pt x="6954" y="1013"/>
                    <a:pt x="6645" y="703"/>
                    <a:pt x="6276" y="703"/>
                  </a:cubicBezTo>
                  <a:cubicBezTo>
                    <a:pt x="6252" y="310"/>
                    <a:pt x="5954" y="1"/>
                    <a:pt x="557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82" name="Google Shape;13382;p84"/>
            <p:cNvSpPr/>
            <p:nvPr/>
          </p:nvSpPr>
          <p:spPr>
            <a:xfrm>
              <a:off x="3329432" y="2004344"/>
              <a:ext cx="26928" cy="10249"/>
            </a:xfrm>
            <a:custGeom>
              <a:avLst/>
              <a:gdLst/>
              <a:ahLst/>
              <a:cxnLst/>
              <a:rect l="l" t="t" r="r" b="b"/>
              <a:pathLst>
                <a:path w="84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679" y="322"/>
                  </a:lnTo>
                  <a:cubicBezTo>
                    <a:pt x="774" y="322"/>
                    <a:pt x="846" y="250"/>
                    <a:pt x="846" y="167"/>
                  </a:cubicBezTo>
                  <a:cubicBezTo>
                    <a:pt x="846" y="72"/>
                    <a:pt x="774" y="0"/>
                    <a:pt x="6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83" name="Google Shape;13383;p84"/>
            <p:cNvSpPr/>
            <p:nvPr/>
          </p:nvSpPr>
          <p:spPr>
            <a:xfrm>
              <a:off x="3368074" y="2004344"/>
              <a:ext cx="82663" cy="10249"/>
            </a:xfrm>
            <a:custGeom>
              <a:avLst/>
              <a:gdLst/>
              <a:ahLst/>
              <a:cxnLst/>
              <a:rect l="l" t="t" r="r" b="b"/>
              <a:pathLst>
                <a:path w="2597" h="322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2430" y="322"/>
                  </a:lnTo>
                  <a:cubicBezTo>
                    <a:pt x="2525" y="322"/>
                    <a:pt x="2596" y="250"/>
                    <a:pt x="2596" y="167"/>
                  </a:cubicBezTo>
                  <a:cubicBezTo>
                    <a:pt x="2596" y="72"/>
                    <a:pt x="2525" y="0"/>
                    <a:pt x="243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84" name="Google Shape;13384;p84"/>
            <p:cNvSpPr/>
            <p:nvPr/>
          </p:nvSpPr>
          <p:spPr>
            <a:xfrm>
              <a:off x="3329432" y="2031622"/>
              <a:ext cx="121304" cy="10631"/>
            </a:xfrm>
            <a:custGeom>
              <a:avLst/>
              <a:gdLst/>
              <a:ahLst/>
              <a:cxnLst/>
              <a:rect l="l" t="t" r="r" b="b"/>
              <a:pathLst>
                <a:path w="381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3644" y="334"/>
                  </a:lnTo>
                  <a:cubicBezTo>
                    <a:pt x="3739" y="334"/>
                    <a:pt x="3810" y="263"/>
                    <a:pt x="3810" y="167"/>
                  </a:cubicBezTo>
                  <a:cubicBezTo>
                    <a:pt x="3810" y="84"/>
                    <a:pt x="3739" y="1"/>
                    <a:pt x="36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85" name="Google Shape;13385;p84"/>
            <p:cNvSpPr/>
            <p:nvPr/>
          </p:nvSpPr>
          <p:spPr>
            <a:xfrm>
              <a:off x="3329432" y="2059664"/>
              <a:ext cx="82249" cy="10663"/>
            </a:xfrm>
            <a:custGeom>
              <a:avLst/>
              <a:gdLst/>
              <a:ahLst/>
              <a:cxnLst/>
              <a:rect l="l" t="t" r="r" b="b"/>
              <a:pathLst>
                <a:path w="2584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2429" y="334"/>
                  </a:lnTo>
                  <a:cubicBezTo>
                    <a:pt x="2513" y="334"/>
                    <a:pt x="2584" y="251"/>
                    <a:pt x="2584" y="167"/>
                  </a:cubicBezTo>
                  <a:cubicBezTo>
                    <a:pt x="2584" y="72"/>
                    <a:pt x="2513" y="1"/>
                    <a:pt x="242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86" name="Google Shape;13386;p84"/>
            <p:cNvSpPr/>
            <p:nvPr/>
          </p:nvSpPr>
          <p:spPr>
            <a:xfrm>
              <a:off x="3423777" y="2059664"/>
              <a:ext cx="26960" cy="10663"/>
            </a:xfrm>
            <a:custGeom>
              <a:avLst/>
              <a:gdLst/>
              <a:ahLst/>
              <a:cxnLst/>
              <a:rect l="l" t="t" r="r" b="b"/>
              <a:pathLst>
                <a:path w="847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75" y="334"/>
                    <a:pt x="846" y="251"/>
                    <a:pt x="846" y="167"/>
                  </a:cubicBezTo>
                  <a:cubicBezTo>
                    <a:pt x="846" y="72"/>
                    <a:pt x="775" y="1"/>
                    <a:pt x="68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387" name="Google Shape;13387;p84"/>
          <p:cNvGrpSpPr/>
          <p:nvPr/>
        </p:nvGrpSpPr>
        <p:grpSpPr>
          <a:xfrm>
            <a:off x="1772780" y="2653234"/>
            <a:ext cx="455296" cy="446765"/>
            <a:chOff x="1329585" y="1989925"/>
            <a:chExt cx="341472" cy="335074"/>
          </a:xfrm>
          <a:solidFill>
            <a:srgbClr val="D2DE00"/>
          </a:solidFill>
        </p:grpSpPr>
        <p:sp>
          <p:nvSpPr>
            <p:cNvPr id="13388" name="Google Shape;13388;p84"/>
            <p:cNvSpPr/>
            <p:nvPr/>
          </p:nvSpPr>
          <p:spPr>
            <a:xfrm>
              <a:off x="1562263" y="2097956"/>
              <a:ext cx="108795" cy="226661"/>
            </a:xfrm>
            <a:custGeom>
              <a:avLst/>
              <a:gdLst/>
              <a:ahLst/>
              <a:cxnLst/>
              <a:rect l="l" t="t" r="r" b="b"/>
              <a:pathLst>
                <a:path w="3418" h="7121" extrusionOk="0">
                  <a:moveTo>
                    <a:pt x="1155" y="345"/>
                  </a:moveTo>
                  <a:cubicBezTo>
                    <a:pt x="1215" y="345"/>
                    <a:pt x="1274" y="405"/>
                    <a:pt x="1274" y="465"/>
                  </a:cubicBezTo>
                  <a:lnTo>
                    <a:pt x="1274" y="536"/>
                  </a:lnTo>
                  <a:lnTo>
                    <a:pt x="1274" y="1107"/>
                  </a:lnTo>
                  <a:cubicBezTo>
                    <a:pt x="1274" y="1191"/>
                    <a:pt x="1346" y="1274"/>
                    <a:pt x="1429" y="1274"/>
                  </a:cubicBezTo>
                  <a:cubicBezTo>
                    <a:pt x="1524" y="1274"/>
                    <a:pt x="1596" y="1191"/>
                    <a:pt x="1596" y="1107"/>
                  </a:cubicBezTo>
                  <a:lnTo>
                    <a:pt x="1596" y="584"/>
                  </a:lnTo>
                  <a:cubicBezTo>
                    <a:pt x="1608" y="536"/>
                    <a:pt x="1655" y="524"/>
                    <a:pt x="1703" y="524"/>
                  </a:cubicBezTo>
                  <a:lnTo>
                    <a:pt x="1715" y="524"/>
                  </a:lnTo>
                  <a:cubicBezTo>
                    <a:pt x="1774" y="524"/>
                    <a:pt x="1834" y="584"/>
                    <a:pt x="1834" y="643"/>
                  </a:cubicBezTo>
                  <a:lnTo>
                    <a:pt x="1834" y="679"/>
                  </a:lnTo>
                  <a:lnTo>
                    <a:pt x="1834" y="1131"/>
                  </a:lnTo>
                  <a:cubicBezTo>
                    <a:pt x="1834" y="1227"/>
                    <a:pt x="1905" y="1298"/>
                    <a:pt x="2001" y="1298"/>
                  </a:cubicBezTo>
                  <a:cubicBezTo>
                    <a:pt x="2084" y="1298"/>
                    <a:pt x="2167" y="1227"/>
                    <a:pt x="2167" y="1131"/>
                  </a:cubicBezTo>
                  <a:lnTo>
                    <a:pt x="2167" y="715"/>
                  </a:lnTo>
                  <a:cubicBezTo>
                    <a:pt x="2179" y="679"/>
                    <a:pt x="2227" y="655"/>
                    <a:pt x="2263" y="655"/>
                  </a:cubicBezTo>
                  <a:lnTo>
                    <a:pt x="2286" y="655"/>
                  </a:lnTo>
                  <a:cubicBezTo>
                    <a:pt x="2346" y="655"/>
                    <a:pt x="2406" y="715"/>
                    <a:pt x="2406" y="774"/>
                  </a:cubicBezTo>
                  <a:lnTo>
                    <a:pt x="2406" y="893"/>
                  </a:lnTo>
                  <a:lnTo>
                    <a:pt x="2406" y="1238"/>
                  </a:lnTo>
                  <a:cubicBezTo>
                    <a:pt x="2406" y="1334"/>
                    <a:pt x="2477" y="1405"/>
                    <a:pt x="2560" y="1405"/>
                  </a:cubicBezTo>
                  <a:cubicBezTo>
                    <a:pt x="2656" y="1405"/>
                    <a:pt x="2727" y="1334"/>
                    <a:pt x="2727" y="1238"/>
                  </a:cubicBezTo>
                  <a:lnTo>
                    <a:pt x="2727" y="893"/>
                  </a:lnTo>
                  <a:cubicBezTo>
                    <a:pt x="2727" y="834"/>
                    <a:pt x="2787" y="774"/>
                    <a:pt x="2846" y="774"/>
                  </a:cubicBezTo>
                  <a:lnTo>
                    <a:pt x="2858" y="774"/>
                  </a:lnTo>
                  <a:cubicBezTo>
                    <a:pt x="2917" y="774"/>
                    <a:pt x="2977" y="834"/>
                    <a:pt x="2977" y="893"/>
                  </a:cubicBezTo>
                  <a:lnTo>
                    <a:pt x="2977" y="1691"/>
                  </a:lnTo>
                  <a:lnTo>
                    <a:pt x="2977" y="1703"/>
                  </a:lnTo>
                  <a:cubicBezTo>
                    <a:pt x="3001" y="1893"/>
                    <a:pt x="2977" y="2477"/>
                    <a:pt x="2679" y="2727"/>
                  </a:cubicBezTo>
                  <a:cubicBezTo>
                    <a:pt x="2644" y="2762"/>
                    <a:pt x="2620" y="2798"/>
                    <a:pt x="2620" y="2858"/>
                  </a:cubicBezTo>
                  <a:lnTo>
                    <a:pt x="2620" y="3393"/>
                  </a:lnTo>
                  <a:lnTo>
                    <a:pt x="1012" y="3393"/>
                  </a:lnTo>
                  <a:lnTo>
                    <a:pt x="1012" y="3024"/>
                  </a:lnTo>
                  <a:cubicBezTo>
                    <a:pt x="1012" y="2965"/>
                    <a:pt x="989" y="2917"/>
                    <a:pt x="941" y="2893"/>
                  </a:cubicBezTo>
                  <a:cubicBezTo>
                    <a:pt x="989" y="2846"/>
                    <a:pt x="417" y="2417"/>
                    <a:pt x="393" y="1953"/>
                  </a:cubicBezTo>
                  <a:cubicBezTo>
                    <a:pt x="381" y="1691"/>
                    <a:pt x="358" y="1358"/>
                    <a:pt x="465" y="1274"/>
                  </a:cubicBezTo>
                  <a:cubicBezTo>
                    <a:pt x="501" y="1247"/>
                    <a:pt x="550" y="1234"/>
                    <a:pt x="617" y="1234"/>
                  </a:cubicBezTo>
                  <a:cubicBezTo>
                    <a:pt x="640" y="1234"/>
                    <a:pt x="664" y="1235"/>
                    <a:pt x="691" y="1238"/>
                  </a:cubicBezTo>
                  <a:lnTo>
                    <a:pt x="691" y="1465"/>
                  </a:lnTo>
                  <a:cubicBezTo>
                    <a:pt x="691" y="1548"/>
                    <a:pt x="762" y="1631"/>
                    <a:pt x="858" y="1631"/>
                  </a:cubicBezTo>
                  <a:cubicBezTo>
                    <a:pt x="941" y="1631"/>
                    <a:pt x="1012" y="1548"/>
                    <a:pt x="1012" y="1465"/>
                  </a:cubicBezTo>
                  <a:lnTo>
                    <a:pt x="1012" y="465"/>
                  </a:lnTo>
                  <a:cubicBezTo>
                    <a:pt x="1012" y="405"/>
                    <a:pt x="1072" y="345"/>
                    <a:pt x="1132" y="345"/>
                  </a:cubicBezTo>
                  <a:close/>
                  <a:moveTo>
                    <a:pt x="2941" y="3691"/>
                  </a:moveTo>
                  <a:lnTo>
                    <a:pt x="2941" y="4215"/>
                  </a:lnTo>
                  <a:lnTo>
                    <a:pt x="810" y="4215"/>
                  </a:lnTo>
                  <a:lnTo>
                    <a:pt x="810" y="3691"/>
                  </a:lnTo>
                  <a:close/>
                  <a:moveTo>
                    <a:pt x="2941" y="4548"/>
                  </a:moveTo>
                  <a:lnTo>
                    <a:pt x="2941" y="6787"/>
                  </a:lnTo>
                  <a:lnTo>
                    <a:pt x="810" y="6787"/>
                  </a:lnTo>
                  <a:lnTo>
                    <a:pt x="810" y="4548"/>
                  </a:lnTo>
                  <a:close/>
                  <a:moveTo>
                    <a:pt x="1132" y="0"/>
                  </a:moveTo>
                  <a:cubicBezTo>
                    <a:pt x="882" y="0"/>
                    <a:pt x="667" y="215"/>
                    <a:pt x="667" y="465"/>
                  </a:cubicBezTo>
                  <a:lnTo>
                    <a:pt x="667" y="893"/>
                  </a:lnTo>
                  <a:cubicBezTo>
                    <a:pt x="645" y="892"/>
                    <a:pt x="623" y="891"/>
                    <a:pt x="602" y="891"/>
                  </a:cubicBezTo>
                  <a:cubicBezTo>
                    <a:pt x="453" y="891"/>
                    <a:pt x="332" y="927"/>
                    <a:pt x="239" y="1000"/>
                  </a:cubicBezTo>
                  <a:cubicBezTo>
                    <a:pt x="0" y="1191"/>
                    <a:pt x="36" y="1584"/>
                    <a:pt x="48" y="1965"/>
                  </a:cubicBezTo>
                  <a:cubicBezTo>
                    <a:pt x="72" y="2489"/>
                    <a:pt x="536" y="2905"/>
                    <a:pt x="715" y="3060"/>
                  </a:cubicBezTo>
                  <a:lnTo>
                    <a:pt x="715" y="3334"/>
                  </a:lnTo>
                  <a:lnTo>
                    <a:pt x="631" y="3334"/>
                  </a:lnTo>
                  <a:cubicBezTo>
                    <a:pt x="536" y="3334"/>
                    <a:pt x="465" y="3405"/>
                    <a:pt x="465" y="3501"/>
                  </a:cubicBezTo>
                  <a:lnTo>
                    <a:pt x="465" y="4370"/>
                  </a:lnTo>
                  <a:lnTo>
                    <a:pt x="465" y="6953"/>
                  </a:lnTo>
                  <a:cubicBezTo>
                    <a:pt x="465" y="7049"/>
                    <a:pt x="536" y="7120"/>
                    <a:pt x="631" y="7120"/>
                  </a:cubicBezTo>
                  <a:lnTo>
                    <a:pt x="3096" y="7120"/>
                  </a:lnTo>
                  <a:cubicBezTo>
                    <a:pt x="3191" y="7120"/>
                    <a:pt x="3263" y="7049"/>
                    <a:pt x="3263" y="6953"/>
                  </a:cubicBezTo>
                  <a:lnTo>
                    <a:pt x="3263" y="4370"/>
                  </a:lnTo>
                  <a:lnTo>
                    <a:pt x="3263" y="3501"/>
                  </a:lnTo>
                  <a:cubicBezTo>
                    <a:pt x="3263" y="3429"/>
                    <a:pt x="3191" y="3358"/>
                    <a:pt x="3096" y="3358"/>
                  </a:cubicBezTo>
                  <a:lnTo>
                    <a:pt x="3001" y="3358"/>
                  </a:lnTo>
                  <a:lnTo>
                    <a:pt x="3001" y="2893"/>
                  </a:lnTo>
                  <a:cubicBezTo>
                    <a:pt x="3418" y="2477"/>
                    <a:pt x="3370" y="1727"/>
                    <a:pt x="3358" y="1643"/>
                  </a:cubicBezTo>
                  <a:lnTo>
                    <a:pt x="3358" y="869"/>
                  </a:lnTo>
                  <a:cubicBezTo>
                    <a:pt x="3358" y="619"/>
                    <a:pt x="3144" y="405"/>
                    <a:pt x="2894" y="405"/>
                  </a:cubicBezTo>
                  <a:lnTo>
                    <a:pt x="2870" y="405"/>
                  </a:lnTo>
                  <a:cubicBezTo>
                    <a:pt x="2798" y="405"/>
                    <a:pt x="2727" y="417"/>
                    <a:pt x="2656" y="465"/>
                  </a:cubicBezTo>
                  <a:cubicBezTo>
                    <a:pt x="2560" y="357"/>
                    <a:pt x="2441" y="286"/>
                    <a:pt x="2298" y="286"/>
                  </a:cubicBezTo>
                  <a:lnTo>
                    <a:pt x="2275" y="286"/>
                  </a:lnTo>
                  <a:cubicBezTo>
                    <a:pt x="2203" y="286"/>
                    <a:pt x="2132" y="298"/>
                    <a:pt x="2072" y="345"/>
                  </a:cubicBezTo>
                  <a:cubicBezTo>
                    <a:pt x="1977" y="238"/>
                    <a:pt x="1870" y="179"/>
                    <a:pt x="1727" y="179"/>
                  </a:cubicBezTo>
                  <a:lnTo>
                    <a:pt x="1715" y="179"/>
                  </a:lnTo>
                  <a:cubicBezTo>
                    <a:pt x="1655" y="179"/>
                    <a:pt x="1596" y="203"/>
                    <a:pt x="1536" y="215"/>
                  </a:cubicBezTo>
                  <a:cubicBezTo>
                    <a:pt x="1465" y="95"/>
                    <a:pt x="1310" y="0"/>
                    <a:pt x="1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89" name="Google Shape;13389;p84"/>
            <p:cNvSpPr/>
            <p:nvPr/>
          </p:nvSpPr>
          <p:spPr>
            <a:xfrm>
              <a:off x="1406137" y="1989925"/>
              <a:ext cx="198587" cy="335074"/>
            </a:xfrm>
            <a:custGeom>
              <a:avLst/>
              <a:gdLst/>
              <a:ahLst/>
              <a:cxnLst/>
              <a:rect l="l" t="t" r="r" b="b"/>
              <a:pathLst>
                <a:path w="6239" h="10527" extrusionOk="0">
                  <a:moveTo>
                    <a:pt x="643" y="346"/>
                  </a:moveTo>
                  <a:lnTo>
                    <a:pt x="1060" y="382"/>
                  </a:lnTo>
                  <a:lnTo>
                    <a:pt x="941" y="644"/>
                  </a:lnTo>
                  <a:lnTo>
                    <a:pt x="643" y="346"/>
                  </a:lnTo>
                  <a:close/>
                  <a:moveTo>
                    <a:pt x="1393" y="453"/>
                  </a:moveTo>
                  <a:lnTo>
                    <a:pt x="2465" y="894"/>
                  </a:lnTo>
                  <a:lnTo>
                    <a:pt x="2346" y="1334"/>
                  </a:lnTo>
                  <a:lnTo>
                    <a:pt x="1203" y="858"/>
                  </a:lnTo>
                  <a:lnTo>
                    <a:pt x="1393" y="453"/>
                  </a:lnTo>
                  <a:close/>
                  <a:moveTo>
                    <a:pt x="4965" y="1942"/>
                  </a:moveTo>
                  <a:lnTo>
                    <a:pt x="5346" y="2108"/>
                  </a:lnTo>
                  <a:lnTo>
                    <a:pt x="5144" y="2525"/>
                  </a:lnTo>
                  <a:lnTo>
                    <a:pt x="4834" y="2382"/>
                  </a:lnTo>
                  <a:cubicBezTo>
                    <a:pt x="4846" y="2370"/>
                    <a:pt x="4846" y="2370"/>
                    <a:pt x="4846" y="2358"/>
                  </a:cubicBezTo>
                  <a:lnTo>
                    <a:pt x="4965" y="1942"/>
                  </a:lnTo>
                  <a:close/>
                  <a:moveTo>
                    <a:pt x="5656" y="2239"/>
                  </a:moveTo>
                  <a:lnTo>
                    <a:pt x="5834" y="2311"/>
                  </a:lnTo>
                  <a:cubicBezTo>
                    <a:pt x="5858" y="2323"/>
                    <a:pt x="5882" y="2346"/>
                    <a:pt x="5894" y="2370"/>
                  </a:cubicBezTo>
                  <a:cubicBezTo>
                    <a:pt x="5906" y="2406"/>
                    <a:pt x="5906" y="2430"/>
                    <a:pt x="5894" y="2442"/>
                  </a:cubicBezTo>
                  <a:lnTo>
                    <a:pt x="5798" y="2668"/>
                  </a:lnTo>
                  <a:cubicBezTo>
                    <a:pt x="5787" y="2704"/>
                    <a:pt x="5775" y="2716"/>
                    <a:pt x="5739" y="2727"/>
                  </a:cubicBezTo>
                  <a:cubicBezTo>
                    <a:pt x="5727" y="2733"/>
                    <a:pt x="5712" y="2736"/>
                    <a:pt x="5699" y="2736"/>
                  </a:cubicBezTo>
                  <a:cubicBezTo>
                    <a:pt x="5685" y="2736"/>
                    <a:pt x="5673" y="2733"/>
                    <a:pt x="5667" y="2727"/>
                  </a:cubicBezTo>
                  <a:lnTo>
                    <a:pt x="5477" y="2632"/>
                  </a:lnTo>
                  <a:lnTo>
                    <a:pt x="5656" y="2239"/>
                  </a:lnTo>
                  <a:close/>
                  <a:moveTo>
                    <a:pt x="3060" y="453"/>
                  </a:moveTo>
                  <a:cubicBezTo>
                    <a:pt x="3096" y="453"/>
                    <a:pt x="3120" y="477"/>
                    <a:pt x="3143" y="513"/>
                  </a:cubicBezTo>
                  <a:cubicBezTo>
                    <a:pt x="3155" y="537"/>
                    <a:pt x="3155" y="572"/>
                    <a:pt x="3155" y="596"/>
                  </a:cubicBezTo>
                  <a:lnTo>
                    <a:pt x="3143" y="668"/>
                  </a:lnTo>
                  <a:lnTo>
                    <a:pt x="2941" y="1358"/>
                  </a:lnTo>
                  <a:cubicBezTo>
                    <a:pt x="2917" y="1453"/>
                    <a:pt x="2977" y="1537"/>
                    <a:pt x="3060" y="1561"/>
                  </a:cubicBezTo>
                  <a:lnTo>
                    <a:pt x="3108" y="1561"/>
                  </a:lnTo>
                  <a:cubicBezTo>
                    <a:pt x="3179" y="1561"/>
                    <a:pt x="3239" y="1525"/>
                    <a:pt x="3274" y="1442"/>
                  </a:cubicBezTo>
                  <a:lnTo>
                    <a:pt x="3465" y="799"/>
                  </a:lnTo>
                  <a:cubicBezTo>
                    <a:pt x="3501" y="763"/>
                    <a:pt x="3536" y="751"/>
                    <a:pt x="3584" y="751"/>
                  </a:cubicBezTo>
                  <a:lnTo>
                    <a:pt x="3596" y="751"/>
                  </a:lnTo>
                  <a:cubicBezTo>
                    <a:pt x="3631" y="751"/>
                    <a:pt x="3655" y="775"/>
                    <a:pt x="3679" y="811"/>
                  </a:cubicBezTo>
                  <a:cubicBezTo>
                    <a:pt x="3691" y="834"/>
                    <a:pt x="3691" y="870"/>
                    <a:pt x="3691" y="894"/>
                  </a:cubicBezTo>
                  <a:lnTo>
                    <a:pt x="3512" y="1489"/>
                  </a:lnTo>
                  <a:cubicBezTo>
                    <a:pt x="3477" y="1584"/>
                    <a:pt x="3536" y="1668"/>
                    <a:pt x="3631" y="1704"/>
                  </a:cubicBezTo>
                  <a:lnTo>
                    <a:pt x="3679" y="1704"/>
                  </a:lnTo>
                  <a:cubicBezTo>
                    <a:pt x="3751" y="1704"/>
                    <a:pt x="3810" y="1656"/>
                    <a:pt x="3834" y="1584"/>
                  </a:cubicBezTo>
                  <a:lnTo>
                    <a:pt x="4001" y="1025"/>
                  </a:lnTo>
                  <a:cubicBezTo>
                    <a:pt x="4026" y="999"/>
                    <a:pt x="4052" y="980"/>
                    <a:pt x="4082" y="980"/>
                  </a:cubicBezTo>
                  <a:cubicBezTo>
                    <a:pt x="4094" y="980"/>
                    <a:pt x="4106" y="982"/>
                    <a:pt x="4120" y="989"/>
                  </a:cubicBezTo>
                  <a:lnTo>
                    <a:pt x="4132" y="989"/>
                  </a:lnTo>
                  <a:cubicBezTo>
                    <a:pt x="4191" y="1001"/>
                    <a:pt x="4239" y="1061"/>
                    <a:pt x="4227" y="1132"/>
                  </a:cubicBezTo>
                  <a:lnTo>
                    <a:pt x="4191" y="1239"/>
                  </a:lnTo>
                  <a:lnTo>
                    <a:pt x="4048" y="1704"/>
                  </a:lnTo>
                  <a:cubicBezTo>
                    <a:pt x="4012" y="1787"/>
                    <a:pt x="4060" y="1882"/>
                    <a:pt x="4155" y="1906"/>
                  </a:cubicBezTo>
                  <a:cubicBezTo>
                    <a:pt x="4167" y="1906"/>
                    <a:pt x="4179" y="1918"/>
                    <a:pt x="4191" y="1918"/>
                  </a:cubicBezTo>
                  <a:cubicBezTo>
                    <a:pt x="4274" y="1918"/>
                    <a:pt x="4334" y="1882"/>
                    <a:pt x="4358" y="1799"/>
                  </a:cubicBezTo>
                  <a:lnTo>
                    <a:pt x="4513" y="1346"/>
                  </a:lnTo>
                  <a:cubicBezTo>
                    <a:pt x="4523" y="1293"/>
                    <a:pt x="4572" y="1249"/>
                    <a:pt x="4633" y="1249"/>
                  </a:cubicBezTo>
                  <a:cubicBezTo>
                    <a:pt x="4641" y="1249"/>
                    <a:pt x="4648" y="1250"/>
                    <a:pt x="4655" y="1251"/>
                  </a:cubicBezTo>
                  <a:lnTo>
                    <a:pt x="4667" y="1251"/>
                  </a:lnTo>
                  <a:cubicBezTo>
                    <a:pt x="4727" y="1263"/>
                    <a:pt x="4774" y="1323"/>
                    <a:pt x="4763" y="1406"/>
                  </a:cubicBezTo>
                  <a:lnTo>
                    <a:pt x="4513" y="2299"/>
                  </a:lnTo>
                  <a:lnTo>
                    <a:pt x="4513" y="2311"/>
                  </a:lnTo>
                  <a:cubicBezTo>
                    <a:pt x="4524" y="2311"/>
                    <a:pt x="4417" y="3025"/>
                    <a:pt x="3989" y="3239"/>
                  </a:cubicBezTo>
                  <a:cubicBezTo>
                    <a:pt x="3929" y="3263"/>
                    <a:pt x="3893" y="3323"/>
                    <a:pt x="3893" y="3382"/>
                  </a:cubicBezTo>
                  <a:lnTo>
                    <a:pt x="3893" y="3894"/>
                  </a:lnTo>
                  <a:lnTo>
                    <a:pt x="2310" y="3894"/>
                  </a:lnTo>
                  <a:lnTo>
                    <a:pt x="2310" y="3085"/>
                  </a:lnTo>
                  <a:cubicBezTo>
                    <a:pt x="2310" y="3037"/>
                    <a:pt x="2286" y="3013"/>
                    <a:pt x="2262" y="2977"/>
                  </a:cubicBezTo>
                  <a:cubicBezTo>
                    <a:pt x="2262" y="2977"/>
                    <a:pt x="1798" y="2430"/>
                    <a:pt x="1893" y="1965"/>
                  </a:cubicBezTo>
                  <a:cubicBezTo>
                    <a:pt x="1917" y="1823"/>
                    <a:pt x="1941" y="1656"/>
                    <a:pt x="1977" y="1537"/>
                  </a:cubicBezTo>
                  <a:lnTo>
                    <a:pt x="2274" y="1668"/>
                  </a:lnTo>
                  <a:cubicBezTo>
                    <a:pt x="2286" y="1715"/>
                    <a:pt x="2334" y="1763"/>
                    <a:pt x="2393" y="1775"/>
                  </a:cubicBezTo>
                  <a:cubicBezTo>
                    <a:pt x="2412" y="1782"/>
                    <a:pt x="2431" y="1785"/>
                    <a:pt x="2449" y="1785"/>
                  </a:cubicBezTo>
                  <a:cubicBezTo>
                    <a:pt x="2520" y="1785"/>
                    <a:pt x="2579" y="1732"/>
                    <a:pt x="2608" y="1656"/>
                  </a:cubicBezTo>
                  <a:lnTo>
                    <a:pt x="2905" y="537"/>
                  </a:lnTo>
                  <a:cubicBezTo>
                    <a:pt x="2905" y="513"/>
                    <a:pt x="2929" y="477"/>
                    <a:pt x="2953" y="465"/>
                  </a:cubicBezTo>
                  <a:cubicBezTo>
                    <a:pt x="2989" y="453"/>
                    <a:pt x="3012" y="453"/>
                    <a:pt x="3048" y="453"/>
                  </a:cubicBezTo>
                  <a:close/>
                  <a:moveTo>
                    <a:pt x="4132" y="4263"/>
                  </a:moveTo>
                  <a:lnTo>
                    <a:pt x="4132" y="4787"/>
                  </a:lnTo>
                  <a:lnTo>
                    <a:pt x="2012" y="4787"/>
                  </a:lnTo>
                  <a:lnTo>
                    <a:pt x="2012" y="4263"/>
                  </a:lnTo>
                  <a:close/>
                  <a:moveTo>
                    <a:pt x="191" y="1"/>
                  </a:moveTo>
                  <a:cubicBezTo>
                    <a:pt x="119" y="1"/>
                    <a:pt x="60" y="37"/>
                    <a:pt x="24" y="108"/>
                  </a:cubicBezTo>
                  <a:cubicBezTo>
                    <a:pt x="0" y="168"/>
                    <a:pt x="12" y="239"/>
                    <a:pt x="60" y="299"/>
                  </a:cubicBezTo>
                  <a:lnTo>
                    <a:pt x="845" y="1072"/>
                  </a:lnTo>
                  <a:lnTo>
                    <a:pt x="857" y="1084"/>
                  </a:lnTo>
                  <a:lnTo>
                    <a:pt x="869" y="1084"/>
                  </a:lnTo>
                  <a:cubicBezTo>
                    <a:pt x="893" y="1108"/>
                    <a:pt x="917" y="1120"/>
                    <a:pt x="953" y="1120"/>
                  </a:cubicBezTo>
                  <a:lnTo>
                    <a:pt x="1667" y="1418"/>
                  </a:lnTo>
                  <a:cubicBezTo>
                    <a:pt x="1607" y="1561"/>
                    <a:pt x="1572" y="1763"/>
                    <a:pt x="1548" y="1918"/>
                  </a:cubicBezTo>
                  <a:cubicBezTo>
                    <a:pt x="1453" y="2442"/>
                    <a:pt x="1822" y="2989"/>
                    <a:pt x="1941" y="3156"/>
                  </a:cubicBezTo>
                  <a:lnTo>
                    <a:pt x="1941" y="3918"/>
                  </a:lnTo>
                  <a:lnTo>
                    <a:pt x="1810" y="3918"/>
                  </a:lnTo>
                  <a:cubicBezTo>
                    <a:pt x="1726" y="3918"/>
                    <a:pt x="1643" y="3990"/>
                    <a:pt x="1643" y="4085"/>
                  </a:cubicBezTo>
                  <a:lnTo>
                    <a:pt x="1643" y="4942"/>
                  </a:lnTo>
                  <a:lnTo>
                    <a:pt x="1643" y="10359"/>
                  </a:lnTo>
                  <a:cubicBezTo>
                    <a:pt x="1643" y="10455"/>
                    <a:pt x="1726" y="10526"/>
                    <a:pt x="1810" y="10526"/>
                  </a:cubicBezTo>
                  <a:lnTo>
                    <a:pt x="4286" y="10526"/>
                  </a:lnTo>
                  <a:cubicBezTo>
                    <a:pt x="4370" y="10526"/>
                    <a:pt x="4453" y="10455"/>
                    <a:pt x="4453" y="10359"/>
                  </a:cubicBezTo>
                  <a:lnTo>
                    <a:pt x="4453" y="6168"/>
                  </a:lnTo>
                  <a:cubicBezTo>
                    <a:pt x="4453" y="6073"/>
                    <a:pt x="4370" y="6002"/>
                    <a:pt x="4286" y="6002"/>
                  </a:cubicBezTo>
                  <a:cubicBezTo>
                    <a:pt x="4191" y="6002"/>
                    <a:pt x="4120" y="6073"/>
                    <a:pt x="4120" y="6168"/>
                  </a:cubicBezTo>
                  <a:lnTo>
                    <a:pt x="4120" y="10181"/>
                  </a:lnTo>
                  <a:lnTo>
                    <a:pt x="2012" y="10181"/>
                  </a:lnTo>
                  <a:lnTo>
                    <a:pt x="2012" y="5109"/>
                  </a:lnTo>
                  <a:lnTo>
                    <a:pt x="4132" y="5109"/>
                  </a:lnTo>
                  <a:lnTo>
                    <a:pt x="4132" y="5394"/>
                  </a:lnTo>
                  <a:lnTo>
                    <a:pt x="4132" y="5585"/>
                  </a:lnTo>
                  <a:cubicBezTo>
                    <a:pt x="4132" y="5668"/>
                    <a:pt x="4215" y="5752"/>
                    <a:pt x="4298" y="5752"/>
                  </a:cubicBezTo>
                  <a:cubicBezTo>
                    <a:pt x="4393" y="5752"/>
                    <a:pt x="4465" y="5668"/>
                    <a:pt x="4465" y="5585"/>
                  </a:cubicBezTo>
                  <a:lnTo>
                    <a:pt x="4465" y="5394"/>
                  </a:lnTo>
                  <a:lnTo>
                    <a:pt x="4465" y="4942"/>
                  </a:lnTo>
                  <a:lnTo>
                    <a:pt x="4465" y="4085"/>
                  </a:lnTo>
                  <a:cubicBezTo>
                    <a:pt x="4465" y="3990"/>
                    <a:pt x="4393" y="3918"/>
                    <a:pt x="4298" y="3918"/>
                  </a:cubicBezTo>
                  <a:lnTo>
                    <a:pt x="4239" y="3918"/>
                  </a:lnTo>
                  <a:lnTo>
                    <a:pt x="4239" y="3489"/>
                  </a:lnTo>
                  <a:cubicBezTo>
                    <a:pt x="4524" y="3299"/>
                    <a:pt x="4667" y="2966"/>
                    <a:pt x="4763" y="2716"/>
                  </a:cubicBezTo>
                  <a:lnTo>
                    <a:pt x="5525" y="3037"/>
                  </a:lnTo>
                  <a:cubicBezTo>
                    <a:pt x="5584" y="3073"/>
                    <a:pt x="5644" y="3073"/>
                    <a:pt x="5703" y="3073"/>
                  </a:cubicBezTo>
                  <a:cubicBezTo>
                    <a:pt x="5763" y="3073"/>
                    <a:pt x="5822" y="3049"/>
                    <a:pt x="5858" y="3037"/>
                  </a:cubicBezTo>
                  <a:cubicBezTo>
                    <a:pt x="5965" y="3001"/>
                    <a:pt x="6060" y="2906"/>
                    <a:pt x="6096" y="2799"/>
                  </a:cubicBezTo>
                  <a:lnTo>
                    <a:pt x="6191" y="2585"/>
                  </a:lnTo>
                  <a:cubicBezTo>
                    <a:pt x="6239" y="2477"/>
                    <a:pt x="6239" y="2358"/>
                    <a:pt x="6191" y="2239"/>
                  </a:cubicBezTo>
                  <a:cubicBezTo>
                    <a:pt x="6144" y="2132"/>
                    <a:pt x="6060" y="2037"/>
                    <a:pt x="5953" y="2001"/>
                  </a:cubicBezTo>
                  <a:lnTo>
                    <a:pt x="5048" y="1608"/>
                  </a:lnTo>
                  <a:lnTo>
                    <a:pt x="5084" y="1465"/>
                  </a:lnTo>
                  <a:cubicBezTo>
                    <a:pt x="5120" y="1346"/>
                    <a:pt x="5108" y="1227"/>
                    <a:pt x="5025" y="1120"/>
                  </a:cubicBezTo>
                  <a:cubicBezTo>
                    <a:pt x="4965" y="1013"/>
                    <a:pt x="4870" y="942"/>
                    <a:pt x="4751" y="906"/>
                  </a:cubicBezTo>
                  <a:lnTo>
                    <a:pt x="4727" y="906"/>
                  </a:lnTo>
                  <a:cubicBezTo>
                    <a:pt x="4691" y="900"/>
                    <a:pt x="4655" y="897"/>
                    <a:pt x="4620" y="897"/>
                  </a:cubicBezTo>
                  <a:cubicBezTo>
                    <a:pt x="4584" y="897"/>
                    <a:pt x="4548" y="900"/>
                    <a:pt x="4513" y="906"/>
                  </a:cubicBezTo>
                  <a:cubicBezTo>
                    <a:pt x="4453" y="787"/>
                    <a:pt x="4346" y="691"/>
                    <a:pt x="4191" y="656"/>
                  </a:cubicBezTo>
                  <a:lnTo>
                    <a:pt x="4179" y="656"/>
                  </a:lnTo>
                  <a:cubicBezTo>
                    <a:pt x="4143" y="650"/>
                    <a:pt x="4108" y="647"/>
                    <a:pt x="4071" y="647"/>
                  </a:cubicBezTo>
                  <a:cubicBezTo>
                    <a:pt x="4033" y="647"/>
                    <a:pt x="3995" y="650"/>
                    <a:pt x="3953" y="656"/>
                  </a:cubicBezTo>
                  <a:cubicBezTo>
                    <a:pt x="3953" y="644"/>
                    <a:pt x="3941" y="632"/>
                    <a:pt x="3941" y="632"/>
                  </a:cubicBezTo>
                  <a:cubicBezTo>
                    <a:pt x="3882" y="525"/>
                    <a:pt x="3774" y="453"/>
                    <a:pt x="3655" y="418"/>
                  </a:cubicBezTo>
                  <a:lnTo>
                    <a:pt x="3643" y="418"/>
                  </a:lnTo>
                  <a:cubicBezTo>
                    <a:pt x="3614" y="412"/>
                    <a:pt x="3584" y="409"/>
                    <a:pt x="3554" y="409"/>
                  </a:cubicBezTo>
                  <a:cubicBezTo>
                    <a:pt x="3524" y="409"/>
                    <a:pt x="3495" y="412"/>
                    <a:pt x="3465" y="418"/>
                  </a:cubicBezTo>
                  <a:lnTo>
                    <a:pt x="3417" y="334"/>
                  </a:lnTo>
                  <a:cubicBezTo>
                    <a:pt x="3358" y="227"/>
                    <a:pt x="3250" y="156"/>
                    <a:pt x="3143" y="120"/>
                  </a:cubicBezTo>
                  <a:lnTo>
                    <a:pt x="3120" y="120"/>
                  </a:lnTo>
                  <a:cubicBezTo>
                    <a:pt x="3083" y="113"/>
                    <a:pt x="3047" y="109"/>
                    <a:pt x="3012" y="109"/>
                  </a:cubicBezTo>
                  <a:cubicBezTo>
                    <a:pt x="2931" y="109"/>
                    <a:pt x="2853" y="130"/>
                    <a:pt x="2786" y="180"/>
                  </a:cubicBezTo>
                  <a:cubicBezTo>
                    <a:pt x="2679" y="239"/>
                    <a:pt x="2608" y="346"/>
                    <a:pt x="2572" y="465"/>
                  </a:cubicBezTo>
                  <a:lnTo>
                    <a:pt x="2548" y="572"/>
                  </a:lnTo>
                  <a:lnTo>
                    <a:pt x="1369" y="72"/>
                  </a:lnTo>
                  <a:lnTo>
                    <a:pt x="1310" y="72"/>
                  </a:lnTo>
                  <a:lnTo>
                    <a:pt x="191" y="1"/>
                  </a:ln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90" name="Google Shape;13390;p84"/>
            <p:cNvSpPr/>
            <p:nvPr/>
          </p:nvSpPr>
          <p:spPr>
            <a:xfrm>
              <a:off x="1329585" y="2127494"/>
              <a:ext cx="108795" cy="197123"/>
            </a:xfrm>
            <a:custGeom>
              <a:avLst/>
              <a:gdLst/>
              <a:ahLst/>
              <a:cxnLst/>
              <a:rect l="l" t="t" r="r" b="b"/>
              <a:pathLst>
                <a:path w="3418" h="6193" extrusionOk="0">
                  <a:moveTo>
                    <a:pt x="1155" y="358"/>
                  </a:moveTo>
                  <a:cubicBezTo>
                    <a:pt x="1214" y="358"/>
                    <a:pt x="1274" y="418"/>
                    <a:pt x="1274" y="477"/>
                  </a:cubicBezTo>
                  <a:lnTo>
                    <a:pt x="1274" y="549"/>
                  </a:lnTo>
                  <a:lnTo>
                    <a:pt x="1274" y="1120"/>
                  </a:lnTo>
                  <a:cubicBezTo>
                    <a:pt x="1274" y="1203"/>
                    <a:pt x="1345" y="1275"/>
                    <a:pt x="1441" y="1275"/>
                  </a:cubicBezTo>
                  <a:cubicBezTo>
                    <a:pt x="1524" y="1275"/>
                    <a:pt x="1595" y="1203"/>
                    <a:pt x="1595" y="1120"/>
                  </a:cubicBezTo>
                  <a:lnTo>
                    <a:pt x="1595" y="584"/>
                  </a:lnTo>
                  <a:cubicBezTo>
                    <a:pt x="1619" y="537"/>
                    <a:pt x="1655" y="525"/>
                    <a:pt x="1703" y="525"/>
                  </a:cubicBezTo>
                  <a:lnTo>
                    <a:pt x="1715" y="525"/>
                  </a:lnTo>
                  <a:cubicBezTo>
                    <a:pt x="1774" y="525"/>
                    <a:pt x="1834" y="584"/>
                    <a:pt x="1834" y="644"/>
                  </a:cubicBezTo>
                  <a:lnTo>
                    <a:pt x="1834" y="668"/>
                  </a:lnTo>
                  <a:lnTo>
                    <a:pt x="1834" y="1132"/>
                  </a:lnTo>
                  <a:cubicBezTo>
                    <a:pt x="1834" y="1215"/>
                    <a:pt x="1917" y="1299"/>
                    <a:pt x="2000" y="1299"/>
                  </a:cubicBezTo>
                  <a:cubicBezTo>
                    <a:pt x="2096" y="1299"/>
                    <a:pt x="2167" y="1215"/>
                    <a:pt x="2167" y="1132"/>
                  </a:cubicBezTo>
                  <a:lnTo>
                    <a:pt x="2167" y="715"/>
                  </a:lnTo>
                  <a:cubicBezTo>
                    <a:pt x="2179" y="668"/>
                    <a:pt x="2226" y="656"/>
                    <a:pt x="2274" y="656"/>
                  </a:cubicBezTo>
                  <a:lnTo>
                    <a:pt x="2286" y="656"/>
                  </a:lnTo>
                  <a:cubicBezTo>
                    <a:pt x="2346" y="656"/>
                    <a:pt x="2405" y="715"/>
                    <a:pt x="2405" y="775"/>
                  </a:cubicBezTo>
                  <a:lnTo>
                    <a:pt x="2405" y="894"/>
                  </a:lnTo>
                  <a:lnTo>
                    <a:pt x="2405" y="1239"/>
                  </a:lnTo>
                  <a:cubicBezTo>
                    <a:pt x="2405" y="1322"/>
                    <a:pt x="2477" y="1394"/>
                    <a:pt x="2572" y="1394"/>
                  </a:cubicBezTo>
                  <a:cubicBezTo>
                    <a:pt x="2655" y="1394"/>
                    <a:pt x="2727" y="1322"/>
                    <a:pt x="2727" y="1239"/>
                  </a:cubicBezTo>
                  <a:lnTo>
                    <a:pt x="2727" y="894"/>
                  </a:lnTo>
                  <a:cubicBezTo>
                    <a:pt x="2727" y="834"/>
                    <a:pt x="2786" y="775"/>
                    <a:pt x="2846" y="775"/>
                  </a:cubicBezTo>
                  <a:lnTo>
                    <a:pt x="2869" y="775"/>
                  </a:lnTo>
                  <a:cubicBezTo>
                    <a:pt x="2929" y="775"/>
                    <a:pt x="2988" y="834"/>
                    <a:pt x="2988" y="894"/>
                  </a:cubicBezTo>
                  <a:lnTo>
                    <a:pt x="2988" y="1680"/>
                  </a:lnTo>
                  <a:lnTo>
                    <a:pt x="2988" y="1692"/>
                  </a:lnTo>
                  <a:cubicBezTo>
                    <a:pt x="3060" y="1858"/>
                    <a:pt x="3048" y="2442"/>
                    <a:pt x="2727" y="2692"/>
                  </a:cubicBezTo>
                  <a:cubicBezTo>
                    <a:pt x="2679" y="2727"/>
                    <a:pt x="2667" y="2763"/>
                    <a:pt x="2667" y="2823"/>
                  </a:cubicBezTo>
                  <a:lnTo>
                    <a:pt x="2667" y="3358"/>
                  </a:lnTo>
                  <a:lnTo>
                    <a:pt x="1060" y="3358"/>
                  </a:lnTo>
                  <a:lnTo>
                    <a:pt x="1060" y="2989"/>
                  </a:lnTo>
                  <a:cubicBezTo>
                    <a:pt x="1060" y="2930"/>
                    <a:pt x="1036" y="2882"/>
                    <a:pt x="988" y="2858"/>
                  </a:cubicBezTo>
                  <a:cubicBezTo>
                    <a:pt x="822" y="2739"/>
                    <a:pt x="405" y="2346"/>
                    <a:pt x="393" y="1965"/>
                  </a:cubicBezTo>
                  <a:cubicBezTo>
                    <a:pt x="381" y="1692"/>
                    <a:pt x="369" y="1370"/>
                    <a:pt x="464" y="1275"/>
                  </a:cubicBezTo>
                  <a:cubicBezTo>
                    <a:pt x="499" y="1257"/>
                    <a:pt x="547" y="1246"/>
                    <a:pt x="612" y="1246"/>
                  </a:cubicBezTo>
                  <a:cubicBezTo>
                    <a:pt x="636" y="1246"/>
                    <a:pt x="662" y="1248"/>
                    <a:pt x="691" y="1251"/>
                  </a:cubicBezTo>
                  <a:lnTo>
                    <a:pt x="691" y="1477"/>
                  </a:lnTo>
                  <a:cubicBezTo>
                    <a:pt x="691" y="1561"/>
                    <a:pt x="762" y="1632"/>
                    <a:pt x="857" y="1632"/>
                  </a:cubicBezTo>
                  <a:cubicBezTo>
                    <a:pt x="941" y="1632"/>
                    <a:pt x="1024" y="1561"/>
                    <a:pt x="1024" y="1477"/>
                  </a:cubicBezTo>
                  <a:lnTo>
                    <a:pt x="1024" y="477"/>
                  </a:lnTo>
                  <a:cubicBezTo>
                    <a:pt x="1024" y="418"/>
                    <a:pt x="1083" y="358"/>
                    <a:pt x="1143" y="358"/>
                  </a:cubicBezTo>
                  <a:close/>
                  <a:moveTo>
                    <a:pt x="2941" y="3692"/>
                  </a:moveTo>
                  <a:lnTo>
                    <a:pt x="2941" y="4216"/>
                  </a:lnTo>
                  <a:lnTo>
                    <a:pt x="810" y="4216"/>
                  </a:lnTo>
                  <a:lnTo>
                    <a:pt x="810" y="3692"/>
                  </a:lnTo>
                  <a:close/>
                  <a:moveTo>
                    <a:pt x="2941" y="4537"/>
                  </a:moveTo>
                  <a:lnTo>
                    <a:pt x="2941" y="5859"/>
                  </a:lnTo>
                  <a:lnTo>
                    <a:pt x="810" y="5859"/>
                  </a:lnTo>
                  <a:lnTo>
                    <a:pt x="810" y="4537"/>
                  </a:lnTo>
                  <a:close/>
                  <a:moveTo>
                    <a:pt x="1143" y="1"/>
                  </a:moveTo>
                  <a:cubicBezTo>
                    <a:pt x="881" y="1"/>
                    <a:pt x="679" y="203"/>
                    <a:pt x="679" y="465"/>
                  </a:cubicBezTo>
                  <a:lnTo>
                    <a:pt x="679" y="894"/>
                  </a:lnTo>
                  <a:cubicBezTo>
                    <a:pt x="642" y="889"/>
                    <a:pt x="607" y="887"/>
                    <a:pt x="573" y="887"/>
                  </a:cubicBezTo>
                  <a:cubicBezTo>
                    <a:pt x="439" y="887"/>
                    <a:pt x="326" y="923"/>
                    <a:pt x="250" y="989"/>
                  </a:cubicBezTo>
                  <a:cubicBezTo>
                    <a:pt x="0" y="1192"/>
                    <a:pt x="36" y="1573"/>
                    <a:pt x="48" y="1965"/>
                  </a:cubicBezTo>
                  <a:cubicBezTo>
                    <a:pt x="83" y="2477"/>
                    <a:pt x="548" y="2894"/>
                    <a:pt x="726" y="3049"/>
                  </a:cubicBezTo>
                  <a:lnTo>
                    <a:pt x="726" y="3335"/>
                  </a:lnTo>
                  <a:lnTo>
                    <a:pt x="631" y="3335"/>
                  </a:lnTo>
                  <a:cubicBezTo>
                    <a:pt x="536" y="3335"/>
                    <a:pt x="464" y="3406"/>
                    <a:pt x="464" y="3489"/>
                  </a:cubicBezTo>
                  <a:lnTo>
                    <a:pt x="464" y="4359"/>
                  </a:lnTo>
                  <a:lnTo>
                    <a:pt x="464" y="6025"/>
                  </a:lnTo>
                  <a:cubicBezTo>
                    <a:pt x="464" y="6121"/>
                    <a:pt x="536" y="6192"/>
                    <a:pt x="631" y="6192"/>
                  </a:cubicBezTo>
                  <a:lnTo>
                    <a:pt x="3108" y="6192"/>
                  </a:lnTo>
                  <a:cubicBezTo>
                    <a:pt x="3191" y="6192"/>
                    <a:pt x="3262" y="6121"/>
                    <a:pt x="3262" y="6025"/>
                  </a:cubicBezTo>
                  <a:lnTo>
                    <a:pt x="3262" y="4359"/>
                  </a:lnTo>
                  <a:lnTo>
                    <a:pt x="3262" y="3489"/>
                  </a:lnTo>
                  <a:cubicBezTo>
                    <a:pt x="3262" y="3406"/>
                    <a:pt x="3191" y="3335"/>
                    <a:pt x="3108" y="3335"/>
                  </a:cubicBezTo>
                  <a:lnTo>
                    <a:pt x="3000" y="3335"/>
                  </a:lnTo>
                  <a:lnTo>
                    <a:pt x="3000" y="2870"/>
                  </a:lnTo>
                  <a:cubicBezTo>
                    <a:pt x="3417" y="2465"/>
                    <a:pt x="3369" y="1727"/>
                    <a:pt x="3369" y="1632"/>
                  </a:cubicBezTo>
                  <a:lnTo>
                    <a:pt x="3369" y="858"/>
                  </a:lnTo>
                  <a:cubicBezTo>
                    <a:pt x="3369" y="608"/>
                    <a:pt x="3167" y="406"/>
                    <a:pt x="2905" y="406"/>
                  </a:cubicBezTo>
                  <a:lnTo>
                    <a:pt x="2893" y="406"/>
                  </a:lnTo>
                  <a:cubicBezTo>
                    <a:pt x="2822" y="406"/>
                    <a:pt x="2738" y="418"/>
                    <a:pt x="2667" y="465"/>
                  </a:cubicBezTo>
                  <a:cubicBezTo>
                    <a:pt x="2584" y="358"/>
                    <a:pt x="2465" y="287"/>
                    <a:pt x="2310" y="287"/>
                  </a:cubicBezTo>
                  <a:lnTo>
                    <a:pt x="2298" y="287"/>
                  </a:lnTo>
                  <a:cubicBezTo>
                    <a:pt x="2226" y="287"/>
                    <a:pt x="2143" y="299"/>
                    <a:pt x="2084" y="346"/>
                  </a:cubicBezTo>
                  <a:cubicBezTo>
                    <a:pt x="2000" y="239"/>
                    <a:pt x="1881" y="179"/>
                    <a:pt x="1750" y="179"/>
                  </a:cubicBezTo>
                  <a:lnTo>
                    <a:pt x="1726" y="179"/>
                  </a:lnTo>
                  <a:cubicBezTo>
                    <a:pt x="1667" y="179"/>
                    <a:pt x="1607" y="191"/>
                    <a:pt x="1548" y="203"/>
                  </a:cubicBezTo>
                  <a:cubicBezTo>
                    <a:pt x="1476" y="84"/>
                    <a:pt x="1334" y="1"/>
                    <a:pt x="1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391" name="Google Shape;13391;p84"/>
          <p:cNvGrpSpPr/>
          <p:nvPr/>
        </p:nvGrpSpPr>
        <p:grpSpPr>
          <a:xfrm>
            <a:off x="7455829" y="2653209"/>
            <a:ext cx="555532" cy="434129"/>
            <a:chOff x="5626763" y="2013829"/>
            <a:chExt cx="351722" cy="274788"/>
          </a:xfrm>
          <a:solidFill>
            <a:srgbClr val="D2DE00"/>
          </a:solidFill>
        </p:grpSpPr>
        <p:sp>
          <p:nvSpPr>
            <p:cNvPr id="13392" name="Google Shape;13392;p84"/>
            <p:cNvSpPr/>
            <p:nvPr/>
          </p:nvSpPr>
          <p:spPr>
            <a:xfrm>
              <a:off x="5626763" y="2013829"/>
              <a:ext cx="351722" cy="274788"/>
            </a:xfrm>
            <a:custGeom>
              <a:avLst/>
              <a:gdLst/>
              <a:ahLst/>
              <a:cxnLst/>
              <a:rect l="l" t="t" r="r" b="b"/>
              <a:pathLst>
                <a:path w="11050" h="8633" extrusionOk="0">
                  <a:moveTo>
                    <a:pt x="10657" y="345"/>
                  </a:moveTo>
                  <a:lnTo>
                    <a:pt x="10681" y="714"/>
                  </a:lnTo>
                  <a:lnTo>
                    <a:pt x="9395" y="714"/>
                  </a:lnTo>
                  <a:cubicBezTo>
                    <a:pt x="9312" y="714"/>
                    <a:pt x="9216" y="786"/>
                    <a:pt x="9216" y="893"/>
                  </a:cubicBezTo>
                  <a:cubicBezTo>
                    <a:pt x="9216" y="1000"/>
                    <a:pt x="9288" y="1072"/>
                    <a:pt x="9395" y="1072"/>
                  </a:cubicBezTo>
                  <a:lnTo>
                    <a:pt x="10383" y="1072"/>
                  </a:lnTo>
                  <a:lnTo>
                    <a:pt x="10383" y="6191"/>
                  </a:lnTo>
                  <a:lnTo>
                    <a:pt x="4466" y="6191"/>
                  </a:lnTo>
                  <a:lnTo>
                    <a:pt x="4466" y="6025"/>
                  </a:lnTo>
                  <a:cubicBezTo>
                    <a:pt x="4466" y="5929"/>
                    <a:pt x="4394" y="5846"/>
                    <a:pt x="4287" y="5846"/>
                  </a:cubicBezTo>
                  <a:lnTo>
                    <a:pt x="4001" y="5846"/>
                  </a:lnTo>
                  <a:cubicBezTo>
                    <a:pt x="3978" y="5739"/>
                    <a:pt x="3930" y="5644"/>
                    <a:pt x="3871" y="5536"/>
                  </a:cubicBezTo>
                  <a:lnTo>
                    <a:pt x="4085" y="5322"/>
                  </a:lnTo>
                  <a:cubicBezTo>
                    <a:pt x="4156" y="5251"/>
                    <a:pt x="4156" y="5144"/>
                    <a:pt x="4085" y="5072"/>
                  </a:cubicBezTo>
                  <a:lnTo>
                    <a:pt x="3549" y="4536"/>
                  </a:lnTo>
                  <a:cubicBezTo>
                    <a:pt x="3513" y="4512"/>
                    <a:pt x="3478" y="4489"/>
                    <a:pt x="3430" y="4489"/>
                  </a:cubicBezTo>
                  <a:cubicBezTo>
                    <a:pt x="3382" y="4489"/>
                    <a:pt x="3335" y="4512"/>
                    <a:pt x="3311" y="4536"/>
                  </a:cubicBezTo>
                  <a:lnTo>
                    <a:pt x="3097" y="4739"/>
                  </a:lnTo>
                  <a:cubicBezTo>
                    <a:pt x="2989" y="4679"/>
                    <a:pt x="2894" y="4643"/>
                    <a:pt x="2787" y="4608"/>
                  </a:cubicBezTo>
                  <a:lnTo>
                    <a:pt x="2787" y="4334"/>
                  </a:lnTo>
                  <a:cubicBezTo>
                    <a:pt x="2787" y="4239"/>
                    <a:pt x="2716" y="4155"/>
                    <a:pt x="2608" y="4155"/>
                  </a:cubicBezTo>
                  <a:lnTo>
                    <a:pt x="2180" y="4155"/>
                  </a:lnTo>
                  <a:lnTo>
                    <a:pt x="2180" y="1060"/>
                  </a:lnTo>
                  <a:lnTo>
                    <a:pt x="8788" y="1060"/>
                  </a:lnTo>
                  <a:cubicBezTo>
                    <a:pt x="8871" y="1060"/>
                    <a:pt x="8966" y="976"/>
                    <a:pt x="8966" y="881"/>
                  </a:cubicBezTo>
                  <a:cubicBezTo>
                    <a:pt x="8966" y="786"/>
                    <a:pt x="8895" y="702"/>
                    <a:pt x="8788" y="702"/>
                  </a:cubicBezTo>
                  <a:lnTo>
                    <a:pt x="1894" y="702"/>
                  </a:lnTo>
                  <a:lnTo>
                    <a:pt x="1894" y="345"/>
                  </a:lnTo>
                  <a:close/>
                  <a:moveTo>
                    <a:pt x="10681" y="6537"/>
                  </a:moveTo>
                  <a:lnTo>
                    <a:pt x="10681" y="6870"/>
                  </a:lnTo>
                  <a:lnTo>
                    <a:pt x="4430" y="6870"/>
                  </a:lnTo>
                  <a:cubicBezTo>
                    <a:pt x="4454" y="6846"/>
                    <a:pt x="4466" y="6798"/>
                    <a:pt x="4466" y="6751"/>
                  </a:cubicBezTo>
                  <a:lnTo>
                    <a:pt x="4466" y="6560"/>
                  </a:lnTo>
                  <a:lnTo>
                    <a:pt x="10562" y="6560"/>
                  </a:lnTo>
                  <a:cubicBezTo>
                    <a:pt x="10598" y="6560"/>
                    <a:pt x="10633" y="6548"/>
                    <a:pt x="10657" y="6537"/>
                  </a:cubicBezTo>
                  <a:close/>
                  <a:moveTo>
                    <a:pt x="2477" y="4524"/>
                  </a:moveTo>
                  <a:lnTo>
                    <a:pt x="2477" y="4763"/>
                  </a:lnTo>
                  <a:cubicBezTo>
                    <a:pt x="2477" y="4834"/>
                    <a:pt x="2537" y="4905"/>
                    <a:pt x="2608" y="4929"/>
                  </a:cubicBezTo>
                  <a:cubicBezTo>
                    <a:pt x="2775" y="4965"/>
                    <a:pt x="2942" y="5024"/>
                    <a:pt x="3073" y="5120"/>
                  </a:cubicBezTo>
                  <a:cubicBezTo>
                    <a:pt x="3099" y="5137"/>
                    <a:pt x="3128" y="5145"/>
                    <a:pt x="3157" y="5145"/>
                  </a:cubicBezTo>
                  <a:cubicBezTo>
                    <a:pt x="3206" y="5145"/>
                    <a:pt x="3253" y="5122"/>
                    <a:pt x="3275" y="5084"/>
                  </a:cubicBezTo>
                  <a:lnTo>
                    <a:pt x="3454" y="4905"/>
                  </a:lnTo>
                  <a:lnTo>
                    <a:pt x="3740" y="5191"/>
                  </a:lnTo>
                  <a:lnTo>
                    <a:pt x="3561" y="5370"/>
                  </a:lnTo>
                  <a:cubicBezTo>
                    <a:pt x="3501" y="5429"/>
                    <a:pt x="3490" y="5525"/>
                    <a:pt x="3537" y="5584"/>
                  </a:cubicBezTo>
                  <a:cubicBezTo>
                    <a:pt x="3620" y="5727"/>
                    <a:pt x="3680" y="5882"/>
                    <a:pt x="3728" y="6036"/>
                  </a:cubicBezTo>
                  <a:cubicBezTo>
                    <a:pt x="3740" y="6120"/>
                    <a:pt x="3811" y="6179"/>
                    <a:pt x="3894" y="6179"/>
                  </a:cubicBezTo>
                  <a:lnTo>
                    <a:pt x="4132" y="6179"/>
                  </a:lnTo>
                  <a:lnTo>
                    <a:pt x="4132" y="6572"/>
                  </a:lnTo>
                  <a:lnTo>
                    <a:pt x="3894" y="6572"/>
                  </a:lnTo>
                  <a:cubicBezTo>
                    <a:pt x="3811" y="6572"/>
                    <a:pt x="3740" y="6632"/>
                    <a:pt x="3728" y="6715"/>
                  </a:cubicBezTo>
                  <a:cubicBezTo>
                    <a:pt x="3680" y="6870"/>
                    <a:pt x="3620" y="7037"/>
                    <a:pt x="3537" y="7168"/>
                  </a:cubicBezTo>
                  <a:cubicBezTo>
                    <a:pt x="3490" y="7251"/>
                    <a:pt x="3501" y="7334"/>
                    <a:pt x="3561" y="7382"/>
                  </a:cubicBezTo>
                  <a:lnTo>
                    <a:pt x="3740" y="7560"/>
                  </a:lnTo>
                  <a:lnTo>
                    <a:pt x="3454" y="7834"/>
                  </a:lnTo>
                  <a:lnTo>
                    <a:pt x="3275" y="7656"/>
                  </a:lnTo>
                  <a:cubicBezTo>
                    <a:pt x="3238" y="7626"/>
                    <a:pt x="3193" y="7606"/>
                    <a:pt x="3149" y="7606"/>
                  </a:cubicBezTo>
                  <a:cubicBezTo>
                    <a:pt x="3122" y="7606"/>
                    <a:pt x="3096" y="7614"/>
                    <a:pt x="3073" y="7632"/>
                  </a:cubicBezTo>
                  <a:cubicBezTo>
                    <a:pt x="2918" y="7727"/>
                    <a:pt x="2775" y="7787"/>
                    <a:pt x="2608" y="7822"/>
                  </a:cubicBezTo>
                  <a:cubicBezTo>
                    <a:pt x="2537" y="7846"/>
                    <a:pt x="2477" y="7918"/>
                    <a:pt x="2477" y="7989"/>
                  </a:cubicBezTo>
                  <a:lnTo>
                    <a:pt x="2477" y="8227"/>
                  </a:lnTo>
                  <a:lnTo>
                    <a:pt x="2073" y="8227"/>
                  </a:lnTo>
                  <a:lnTo>
                    <a:pt x="2073" y="7989"/>
                  </a:lnTo>
                  <a:cubicBezTo>
                    <a:pt x="2073" y="7918"/>
                    <a:pt x="2013" y="7846"/>
                    <a:pt x="1942" y="7822"/>
                  </a:cubicBezTo>
                  <a:cubicBezTo>
                    <a:pt x="1775" y="7787"/>
                    <a:pt x="1608" y="7727"/>
                    <a:pt x="1477" y="7632"/>
                  </a:cubicBezTo>
                  <a:cubicBezTo>
                    <a:pt x="1450" y="7614"/>
                    <a:pt x="1419" y="7606"/>
                    <a:pt x="1390" y="7606"/>
                  </a:cubicBezTo>
                  <a:cubicBezTo>
                    <a:pt x="1342" y="7606"/>
                    <a:pt x="1297" y="7626"/>
                    <a:pt x="1275" y="7656"/>
                  </a:cubicBezTo>
                  <a:lnTo>
                    <a:pt x="1096" y="7834"/>
                  </a:lnTo>
                  <a:lnTo>
                    <a:pt x="811" y="7560"/>
                  </a:lnTo>
                  <a:lnTo>
                    <a:pt x="989" y="7382"/>
                  </a:lnTo>
                  <a:cubicBezTo>
                    <a:pt x="1049" y="7322"/>
                    <a:pt x="1061" y="7227"/>
                    <a:pt x="1013" y="7168"/>
                  </a:cubicBezTo>
                  <a:cubicBezTo>
                    <a:pt x="930" y="7025"/>
                    <a:pt x="870" y="6870"/>
                    <a:pt x="823" y="6715"/>
                  </a:cubicBezTo>
                  <a:cubicBezTo>
                    <a:pt x="811" y="6632"/>
                    <a:pt x="739" y="6572"/>
                    <a:pt x="656" y="6572"/>
                  </a:cubicBezTo>
                  <a:lnTo>
                    <a:pt x="418" y="6572"/>
                  </a:lnTo>
                  <a:lnTo>
                    <a:pt x="418" y="6179"/>
                  </a:lnTo>
                  <a:lnTo>
                    <a:pt x="656" y="6179"/>
                  </a:lnTo>
                  <a:cubicBezTo>
                    <a:pt x="739" y="6179"/>
                    <a:pt x="811" y="6120"/>
                    <a:pt x="823" y="6036"/>
                  </a:cubicBezTo>
                  <a:cubicBezTo>
                    <a:pt x="870" y="5882"/>
                    <a:pt x="930" y="5715"/>
                    <a:pt x="1013" y="5584"/>
                  </a:cubicBezTo>
                  <a:cubicBezTo>
                    <a:pt x="1061" y="5501"/>
                    <a:pt x="1049" y="5417"/>
                    <a:pt x="989" y="5370"/>
                  </a:cubicBezTo>
                  <a:lnTo>
                    <a:pt x="811" y="5191"/>
                  </a:lnTo>
                  <a:lnTo>
                    <a:pt x="1096" y="4905"/>
                  </a:lnTo>
                  <a:lnTo>
                    <a:pt x="1275" y="5084"/>
                  </a:lnTo>
                  <a:cubicBezTo>
                    <a:pt x="1313" y="5122"/>
                    <a:pt x="1360" y="5145"/>
                    <a:pt x="1405" y="5145"/>
                  </a:cubicBezTo>
                  <a:cubicBezTo>
                    <a:pt x="1430" y="5145"/>
                    <a:pt x="1456" y="5137"/>
                    <a:pt x="1477" y="5120"/>
                  </a:cubicBezTo>
                  <a:cubicBezTo>
                    <a:pt x="1632" y="5024"/>
                    <a:pt x="1775" y="4965"/>
                    <a:pt x="1942" y="4929"/>
                  </a:cubicBezTo>
                  <a:cubicBezTo>
                    <a:pt x="2013" y="4905"/>
                    <a:pt x="2073" y="4834"/>
                    <a:pt x="2073" y="4763"/>
                  </a:cubicBezTo>
                  <a:lnTo>
                    <a:pt x="2073" y="4524"/>
                  </a:lnTo>
                  <a:close/>
                  <a:moveTo>
                    <a:pt x="1715" y="0"/>
                  </a:moveTo>
                  <a:cubicBezTo>
                    <a:pt x="1632" y="0"/>
                    <a:pt x="1537" y="71"/>
                    <a:pt x="1537" y="179"/>
                  </a:cubicBezTo>
                  <a:lnTo>
                    <a:pt x="1537" y="881"/>
                  </a:lnTo>
                  <a:cubicBezTo>
                    <a:pt x="1537" y="964"/>
                    <a:pt x="1608" y="1060"/>
                    <a:pt x="1715" y="1060"/>
                  </a:cubicBezTo>
                  <a:lnTo>
                    <a:pt x="1835" y="1060"/>
                  </a:lnTo>
                  <a:lnTo>
                    <a:pt x="1835" y="4155"/>
                  </a:lnTo>
                  <a:cubicBezTo>
                    <a:pt x="1751" y="4167"/>
                    <a:pt x="1692" y="4239"/>
                    <a:pt x="1692" y="4310"/>
                  </a:cubicBezTo>
                  <a:lnTo>
                    <a:pt x="1692" y="4596"/>
                  </a:lnTo>
                  <a:cubicBezTo>
                    <a:pt x="1585" y="4632"/>
                    <a:pt x="1477" y="4667"/>
                    <a:pt x="1370" y="4727"/>
                  </a:cubicBezTo>
                  <a:lnTo>
                    <a:pt x="1168" y="4524"/>
                  </a:lnTo>
                  <a:cubicBezTo>
                    <a:pt x="1132" y="4489"/>
                    <a:pt x="1096" y="4477"/>
                    <a:pt x="1049" y="4477"/>
                  </a:cubicBezTo>
                  <a:cubicBezTo>
                    <a:pt x="1001" y="4477"/>
                    <a:pt x="953" y="4489"/>
                    <a:pt x="930" y="4524"/>
                  </a:cubicBezTo>
                  <a:lnTo>
                    <a:pt x="394" y="5060"/>
                  </a:lnTo>
                  <a:cubicBezTo>
                    <a:pt x="322" y="5132"/>
                    <a:pt x="322" y="5239"/>
                    <a:pt x="394" y="5310"/>
                  </a:cubicBezTo>
                  <a:lnTo>
                    <a:pt x="596" y="5525"/>
                  </a:lnTo>
                  <a:cubicBezTo>
                    <a:pt x="537" y="5620"/>
                    <a:pt x="501" y="5727"/>
                    <a:pt x="465" y="5834"/>
                  </a:cubicBezTo>
                  <a:lnTo>
                    <a:pt x="180" y="5834"/>
                  </a:lnTo>
                  <a:cubicBezTo>
                    <a:pt x="96" y="5834"/>
                    <a:pt x="1" y="5906"/>
                    <a:pt x="1" y="6013"/>
                  </a:cubicBezTo>
                  <a:lnTo>
                    <a:pt x="1" y="6751"/>
                  </a:lnTo>
                  <a:cubicBezTo>
                    <a:pt x="1" y="6846"/>
                    <a:pt x="84" y="6929"/>
                    <a:pt x="180" y="6929"/>
                  </a:cubicBezTo>
                  <a:lnTo>
                    <a:pt x="465" y="6929"/>
                  </a:lnTo>
                  <a:cubicBezTo>
                    <a:pt x="501" y="7037"/>
                    <a:pt x="537" y="7144"/>
                    <a:pt x="596" y="7251"/>
                  </a:cubicBezTo>
                  <a:lnTo>
                    <a:pt x="394" y="7453"/>
                  </a:lnTo>
                  <a:cubicBezTo>
                    <a:pt x="322" y="7525"/>
                    <a:pt x="322" y="7632"/>
                    <a:pt x="394" y="7703"/>
                  </a:cubicBezTo>
                  <a:lnTo>
                    <a:pt x="930" y="8239"/>
                  </a:lnTo>
                  <a:cubicBezTo>
                    <a:pt x="965" y="8281"/>
                    <a:pt x="1010" y="8302"/>
                    <a:pt x="1055" y="8302"/>
                  </a:cubicBezTo>
                  <a:cubicBezTo>
                    <a:pt x="1099" y="8302"/>
                    <a:pt x="1144" y="8281"/>
                    <a:pt x="1180" y="8239"/>
                  </a:cubicBezTo>
                  <a:lnTo>
                    <a:pt x="1394" y="8037"/>
                  </a:lnTo>
                  <a:cubicBezTo>
                    <a:pt x="1489" y="8096"/>
                    <a:pt x="1596" y="8144"/>
                    <a:pt x="1704" y="8168"/>
                  </a:cubicBezTo>
                  <a:lnTo>
                    <a:pt x="1704" y="8453"/>
                  </a:lnTo>
                  <a:cubicBezTo>
                    <a:pt x="1704" y="8537"/>
                    <a:pt x="1775" y="8632"/>
                    <a:pt x="1882" y="8632"/>
                  </a:cubicBezTo>
                  <a:lnTo>
                    <a:pt x="2620" y="8632"/>
                  </a:lnTo>
                  <a:cubicBezTo>
                    <a:pt x="2716" y="8632"/>
                    <a:pt x="2799" y="8549"/>
                    <a:pt x="2799" y="8453"/>
                  </a:cubicBezTo>
                  <a:lnTo>
                    <a:pt x="2799" y="8168"/>
                  </a:lnTo>
                  <a:cubicBezTo>
                    <a:pt x="2906" y="8144"/>
                    <a:pt x="3013" y="8096"/>
                    <a:pt x="3120" y="8037"/>
                  </a:cubicBezTo>
                  <a:lnTo>
                    <a:pt x="3323" y="8239"/>
                  </a:lnTo>
                  <a:cubicBezTo>
                    <a:pt x="3359" y="8281"/>
                    <a:pt x="3403" y="8302"/>
                    <a:pt x="3448" y="8302"/>
                  </a:cubicBezTo>
                  <a:cubicBezTo>
                    <a:pt x="3492" y="8302"/>
                    <a:pt x="3537" y="8281"/>
                    <a:pt x="3573" y="8239"/>
                  </a:cubicBezTo>
                  <a:lnTo>
                    <a:pt x="4109" y="7703"/>
                  </a:lnTo>
                  <a:cubicBezTo>
                    <a:pt x="4192" y="7632"/>
                    <a:pt x="4192" y="7525"/>
                    <a:pt x="4109" y="7453"/>
                  </a:cubicBezTo>
                  <a:lnTo>
                    <a:pt x="3906" y="7251"/>
                  </a:lnTo>
                  <a:cubicBezTo>
                    <a:pt x="3906" y="7227"/>
                    <a:pt x="3918" y="7227"/>
                    <a:pt x="3918" y="7215"/>
                  </a:cubicBezTo>
                  <a:lnTo>
                    <a:pt x="10871" y="7215"/>
                  </a:lnTo>
                  <a:cubicBezTo>
                    <a:pt x="10955" y="7215"/>
                    <a:pt x="11050" y="7144"/>
                    <a:pt x="11050" y="7037"/>
                  </a:cubicBezTo>
                  <a:lnTo>
                    <a:pt x="11050" y="6358"/>
                  </a:lnTo>
                  <a:cubicBezTo>
                    <a:pt x="11050" y="6263"/>
                    <a:pt x="10979" y="6179"/>
                    <a:pt x="10871" y="6179"/>
                  </a:cubicBezTo>
                  <a:lnTo>
                    <a:pt x="10752" y="6179"/>
                  </a:lnTo>
                  <a:lnTo>
                    <a:pt x="10752" y="1060"/>
                  </a:lnTo>
                  <a:lnTo>
                    <a:pt x="10836" y="1060"/>
                  </a:lnTo>
                  <a:cubicBezTo>
                    <a:pt x="10931" y="1060"/>
                    <a:pt x="11014" y="976"/>
                    <a:pt x="11014" y="881"/>
                  </a:cubicBezTo>
                  <a:lnTo>
                    <a:pt x="11014" y="179"/>
                  </a:lnTo>
                  <a:cubicBezTo>
                    <a:pt x="11014" y="83"/>
                    <a:pt x="10943" y="0"/>
                    <a:pt x="1083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93" name="Google Shape;13393;p84"/>
            <p:cNvSpPr/>
            <p:nvPr/>
          </p:nvSpPr>
          <p:spPr>
            <a:xfrm>
              <a:off x="5784799" y="2125234"/>
              <a:ext cx="33390" cy="70503"/>
            </a:xfrm>
            <a:custGeom>
              <a:avLst/>
              <a:gdLst/>
              <a:ahLst/>
              <a:cxnLst/>
              <a:rect l="l" t="t" r="r" b="b"/>
              <a:pathLst>
                <a:path w="1049" h="2215" extrusionOk="0">
                  <a:moveTo>
                    <a:pt x="691" y="334"/>
                  </a:moveTo>
                  <a:lnTo>
                    <a:pt x="691" y="1858"/>
                  </a:lnTo>
                  <a:lnTo>
                    <a:pt x="334" y="1858"/>
                  </a:lnTo>
                  <a:lnTo>
                    <a:pt x="334" y="334"/>
                  </a:lnTo>
                  <a:close/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lnTo>
                    <a:pt x="1" y="2036"/>
                  </a:lnTo>
                  <a:cubicBezTo>
                    <a:pt x="1" y="2120"/>
                    <a:pt x="72" y="2215"/>
                    <a:pt x="179" y="2215"/>
                  </a:cubicBezTo>
                  <a:lnTo>
                    <a:pt x="870" y="2215"/>
                  </a:lnTo>
                  <a:cubicBezTo>
                    <a:pt x="965" y="2215"/>
                    <a:pt x="1049" y="2144"/>
                    <a:pt x="1049" y="2036"/>
                  </a:cubicBezTo>
                  <a:lnTo>
                    <a:pt x="1049" y="179"/>
                  </a:lnTo>
                  <a:cubicBezTo>
                    <a:pt x="1049" y="72"/>
                    <a:pt x="965" y="0"/>
                    <a:pt x="87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94" name="Google Shape;13394;p84"/>
            <p:cNvSpPr/>
            <p:nvPr/>
          </p:nvSpPr>
          <p:spPr>
            <a:xfrm>
              <a:off x="5824236" y="2097956"/>
              <a:ext cx="33740" cy="97782"/>
            </a:xfrm>
            <a:custGeom>
              <a:avLst/>
              <a:gdLst/>
              <a:ahLst/>
              <a:cxnLst/>
              <a:rect l="l" t="t" r="r" b="b"/>
              <a:pathLst>
                <a:path w="1060" h="3072" extrusionOk="0">
                  <a:moveTo>
                    <a:pt x="703" y="345"/>
                  </a:moveTo>
                  <a:lnTo>
                    <a:pt x="703" y="2715"/>
                  </a:lnTo>
                  <a:lnTo>
                    <a:pt x="345" y="2715"/>
                  </a:lnTo>
                  <a:lnTo>
                    <a:pt x="345" y="345"/>
                  </a:lnTo>
                  <a:close/>
                  <a:moveTo>
                    <a:pt x="179" y="0"/>
                  </a:moveTo>
                  <a:cubicBezTo>
                    <a:pt x="95" y="0"/>
                    <a:pt x="0" y="84"/>
                    <a:pt x="0" y="179"/>
                  </a:cubicBezTo>
                  <a:lnTo>
                    <a:pt x="0" y="2893"/>
                  </a:lnTo>
                  <a:cubicBezTo>
                    <a:pt x="0" y="2977"/>
                    <a:pt x="83" y="3072"/>
                    <a:pt x="179" y="3072"/>
                  </a:cubicBezTo>
                  <a:lnTo>
                    <a:pt x="881" y="3072"/>
                  </a:lnTo>
                  <a:cubicBezTo>
                    <a:pt x="976" y="3072"/>
                    <a:pt x="1060" y="3001"/>
                    <a:pt x="1060" y="2893"/>
                  </a:cubicBezTo>
                  <a:lnTo>
                    <a:pt x="1060" y="179"/>
                  </a:lnTo>
                  <a:cubicBezTo>
                    <a:pt x="1048" y="84"/>
                    <a:pt x="976" y="0"/>
                    <a:pt x="88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95" name="Google Shape;13395;p84"/>
            <p:cNvSpPr/>
            <p:nvPr/>
          </p:nvSpPr>
          <p:spPr>
            <a:xfrm>
              <a:off x="5864024" y="2111961"/>
              <a:ext cx="33740" cy="83426"/>
            </a:xfrm>
            <a:custGeom>
              <a:avLst/>
              <a:gdLst/>
              <a:ahLst/>
              <a:cxnLst/>
              <a:rect l="l" t="t" r="r" b="b"/>
              <a:pathLst>
                <a:path w="1060" h="2621" extrusionOk="0">
                  <a:moveTo>
                    <a:pt x="703" y="358"/>
                  </a:moveTo>
                  <a:lnTo>
                    <a:pt x="703" y="2275"/>
                  </a:lnTo>
                  <a:lnTo>
                    <a:pt x="346" y="2275"/>
                  </a:lnTo>
                  <a:lnTo>
                    <a:pt x="346" y="358"/>
                  </a:lnTo>
                  <a:close/>
                  <a:moveTo>
                    <a:pt x="191" y="1"/>
                  </a:moveTo>
                  <a:cubicBezTo>
                    <a:pt x="96" y="1"/>
                    <a:pt x="0" y="72"/>
                    <a:pt x="0" y="179"/>
                  </a:cubicBezTo>
                  <a:lnTo>
                    <a:pt x="0" y="2442"/>
                  </a:lnTo>
                  <a:cubicBezTo>
                    <a:pt x="0" y="2525"/>
                    <a:pt x="84" y="2620"/>
                    <a:pt x="191" y="2620"/>
                  </a:cubicBezTo>
                  <a:lnTo>
                    <a:pt x="881" y="2620"/>
                  </a:lnTo>
                  <a:cubicBezTo>
                    <a:pt x="977" y="2620"/>
                    <a:pt x="1060" y="2537"/>
                    <a:pt x="1060" y="2442"/>
                  </a:cubicBezTo>
                  <a:lnTo>
                    <a:pt x="1060" y="179"/>
                  </a:lnTo>
                  <a:cubicBezTo>
                    <a:pt x="1048" y="84"/>
                    <a:pt x="977" y="1"/>
                    <a:pt x="88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96" name="Google Shape;13396;p84"/>
            <p:cNvSpPr/>
            <p:nvPr/>
          </p:nvSpPr>
          <p:spPr>
            <a:xfrm>
              <a:off x="5904193" y="2065744"/>
              <a:ext cx="33390" cy="129644"/>
            </a:xfrm>
            <a:custGeom>
              <a:avLst/>
              <a:gdLst/>
              <a:ahLst/>
              <a:cxnLst/>
              <a:rect l="l" t="t" r="r" b="b"/>
              <a:pathLst>
                <a:path w="1049" h="4073" extrusionOk="0">
                  <a:moveTo>
                    <a:pt x="691" y="357"/>
                  </a:moveTo>
                  <a:lnTo>
                    <a:pt x="691" y="3727"/>
                  </a:lnTo>
                  <a:lnTo>
                    <a:pt x="334" y="3727"/>
                  </a:lnTo>
                  <a:lnTo>
                    <a:pt x="334" y="357"/>
                  </a:lnTo>
                  <a:close/>
                  <a:moveTo>
                    <a:pt x="179" y="0"/>
                  </a:moveTo>
                  <a:cubicBezTo>
                    <a:pt x="72" y="24"/>
                    <a:pt x="0" y="95"/>
                    <a:pt x="0" y="179"/>
                  </a:cubicBezTo>
                  <a:lnTo>
                    <a:pt x="0" y="3894"/>
                  </a:lnTo>
                  <a:cubicBezTo>
                    <a:pt x="0" y="3977"/>
                    <a:pt x="72" y="4072"/>
                    <a:pt x="179" y="4072"/>
                  </a:cubicBezTo>
                  <a:lnTo>
                    <a:pt x="870" y="4072"/>
                  </a:lnTo>
                  <a:cubicBezTo>
                    <a:pt x="965" y="4072"/>
                    <a:pt x="1048" y="3989"/>
                    <a:pt x="1048" y="3894"/>
                  </a:cubicBezTo>
                  <a:lnTo>
                    <a:pt x="1048" y="179"/>
                  </a:lnTo>
                  <a:cubicBezTo>
                    <a:pt x="1048" y="95"/>
                    <a:pt x="977" y="0"/>
                    <a:pt x="87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97" name="Google Shape;13397;p84"/>
            <p:cNvSpPr/>
            <p:nvPr/>
          </p:nvSpPr>
          <p:spPr>
            <a:xfrm>
              <a:off x="5713563" y="2080131"/>
              <a:ext cx="40965" cy="11395"/>
            </a:xfrm>
            <a:custGeom>
              <a:avLst/>
              <a:gdLst/>
              <a:ahLst/>
              <a:cxnLst/>
              <a:rect l="l" t="t" r="r" b="b"/>
              <a:pathLst>
                <a:path w="1287" h="358" extrusionOk="0">
                  <a:moveTo>
                    <a:pt x="179" y="1"/>
                  </a:moveTo>
                  <a:cubicBezTo>
                    <a:pt x="96" y="1"/>
                    <a:pt x="1" y="72"/>
                    <a:pt x="1" y="179"/>
                  </a:cubicBezTo>
                  <a:cubicBezTo>
                    <a:pt x="12" y="263"/>
                    <a:pt x="96" y="358"/>
                    <a:pt x="179" y="358"/>
                  </a:cubicBezTo>
                  <a:lnTo>
                    <a:pt x="1108" y="358"/>
                  </a:lnTo>
                  <a:cubicBezTo>
                    <a:pt x="1191" y="358"/>
                    <a:pt x="1286" y="286"/>
                    <a:pt x="1286" y="179"/>
                  </a:cubicBezTo>
                  <a:cubicBezTo>
                    <a:pt x="1286" y="72"/>
                    <a:pt x="1203" y="1"/>
                    <a:pt x="110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98" name="Google Shape;13398;p84"/>
            <p:cNvSpPr/>
            <p:nvPr/>
          </p:nvSpPr>
          <p:spPr>
            <a:xfrm>
              <a:off x="5713945" y="2097574"/>
              <a:ext cx="56880" cy="11395"/>
            </a:xfrm>
            <a:custGeom>
              <a:avLst/>
              <a:gdLst/>
              <a:ahLst/>
              <a:cxnLst/>
              <a:rect l="l" t="t" r="r" b="b"/>
              <a:pathLst>
                <a:path w="1787" h="358" extrusionOk="0">
                  <a:moveTo>
                    <a:pt x="179" y="0"/>
                  </a:moveTo>
                  <a:cubicBezTo>
                    <a:pt x="96" y="0"/>
                    <a:pt x="0" y="72"/>
                    <a:pt x="0" y="179"/>
                  </a:cubicBezTo>
                  <a:cubicBezTo>
                    <a:pt x="0" y="274"/>
                    <a:pt x="84" y="357"/>
                    <a:pt x="179" y="357"/>
                  </a:cubicBezTo>
                  <a:lnTo>
                    <a:pt x="1608" y="357"/>
                  </a:lnTo>
                  <a:cubicBezTo>
                    <a:pt x="1703" y="357"/>
                    <a:pt x="1786" y="286"/>
                    <a:pt x="1786" y="179"/>
                  </a:cubicBezTo>
                  <a:cubicBezTo>
                    <a:pt x="1774" y="72"/>
                    <a:pt x="1703" y="0"/>
                    <a:pt x="160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99" name="Google Shape;13399;p84"/>
            <p:cNvSpPr/>
            <p:nvPr/>
          </p:nvSpPr>
          <p:spPr>
            <a:xfrm>
              <a:off x="5713945" y="2114985"/>
              <a:ext cx="56880" cy="11427"/>
            </a:xfrm>
            <a:custGeom>
              <a:avLst/>
              <a:gdLst/>
              <a:ahLst/>
              <a:cxnLst/>
              <a:rect l="l" t="t" r="r" b="b"/>
              <a:pathLst>
                <a:path w="1787" h="359" extrusionOk="0">
                  <a:moveTo>
                    <a:pt x="179" y="1"/>
                  </a:moveTo>
                  <a:cubicBezTo>
                    <a:pt x="96" y="1"/>
                    <a:pt x="0" y="84"/>
                    <a:pt x="0" y="180"/>
                  </a:cubicBezTo>
                  <a:cubicBezTo>
                    <a:pt x="0" y="275"/>
                    <a:pt x="84" y="358"/>
                    <a:pt x="179" y="358"/>
                  </a:cubicBezTo>
                  <a:lnTo>
                    <a:pt x="1608" y="358"/>
                  </a:lnTo>
                  <a:cubicBezTo>
                    <a:pt x="1703" y="358"/>
                    <a:pt x="1786" y="287"/>
                    <a:pt x="1786" y="180"/>
                  </a:cubicBezTo>
                  <a:cubicBezTo>
                    <a:pt x="1774" y="84"/>
                    <a:pt x="1703" y="1"/>
                    <a:pt x="160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00" name="Google Shape;13400;p84"/>
            <p:cNvSpPr/>
            <p:nvPr/>
          </p:nvSpPr>
          <p:spPr>
            <a:xfrm>
              <a:off x="5713945" y="2132810"/>
              <a:ext cx="56880" cy="11013"/>
            </a:xfrm>
            <a:custGeom>
              <a:avLst/>
              <a:gdLst/>
              <a:ahLst/>
              <a:cxnLst/>
              <a:rect l="l" t="t" r="r" b="b"/>
              <a:pathLst>
                <a:path w="1787" h="346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63"/>
                    <a:pt x="84" y="346"/>
                    <a:pt x="179" y="346"/>
                  </a:cubicBezTo>
                  <a:lnTo>
                    <a:pt x="1608" y="346"/>
                  </a:lnTo>
                  <a:cubicBezTo>
                    <a:pt x="1703" y="346"/>
                    <a:pt x="1786" y="274"/>
                    <a:pt x="1786" y="179"/>
                  </a:cubicBezTo>
                  <a:cubicBezTo>
                    <a:pt x="1774" y="72"/>
                    <a:pt x="1703" y="1"/>
                    <a:pt x="160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01" name="Google Shape;13401;p84"/>
            <p:cNvSpPr/>
            <p:nvPr/>
          </p:nvSpPr>
          <p:spPr>
            <a:xfrm>
              <a:off x="5663526" y="2182464"/>
              <a:ext cx="69389" cy="68625"/>
            </a:xfrm>
            <a:custGeom>
              <a:avLst/>
              <a:gdLst/>
              <a:ahLst/>
              <a:cxnLst/>
              <a:rect l="l" t="t" r="r" b="b"/>
              <a:pathLst>
                <a:path w="2180" h="2156" extrusionOk="0">
                  <a:moveTo>
                    <a:pt x="1084" y="0"/>
                  </a:moveTo>
                  <a:cubicBezTo>
                    <a:pt x="489" y="0"/>
                    <a:pt x="1" y="488"/>
                    <a:pt x="1" y="1084"/>
                  </a:cubicBezTo>
                  <a:cubicBezTo>
                    <a:pt x="1" y="1322"/>
                    <a:pt x="72" y="1548"/>
                    <a:pt x="215" y="1739"/>
                  </a:cubicBezTo>
                  <a:cubicBezTo>
                    <a:pt x="250" y="1780"/>
                    <a:pt x="300" y="1806"/>
                    <a:pt x="351" y="1806"/>
                  </a:cubicBezTo>
                  <a:cubicBezTo>
                    <a:pt x="387" y="1806"/>
                    <a:pt x="423" y="1792"/>
                    <a:pt x="453" y="1762"/>
                  </a:cubicBezTo>
                  <a:cubicBezTo>
                    <a:pt x="537" y="1715"/>
                    <a:pt x="549" y="1608"/>
                    <a:pt x="489" y="1524"/>
                  </a:cubicBezTo>
                  <a:cubicBezTo>
                    <a:pt x="382" y="1393"/>
                    <a:pt x="334" y="1250"/>
                    <a:pt x="334" y="1084"/>
                  </a:cubicBezTo>
                  <a:cubicBezTo>
                    <a:pt x="334" y="679"/>
                    <a:pt x="668" y="334"/>
                    <a:pt x="1084" y="334"/>
                  </a:cubicBezTo>
                  <a:cubicBezTo>
                    <a:pt x="1489" y="334"/>
                    <a:pt x="1823" y="667"/>
                    <a:pt x="1823" y="1084"/>
                  </a:cubicBezTo>
                  <a:cubicBezTo>
                    <a:pt x="1823" y="1334"/>
                    <a:pt x="1703" y="1560"/>
                    <a:pt x="1501" y="1691"/>
                  </a:cubicBezTo>
                  <a:cubicBezTo>
                    <a:pt x="1489" y="1691"/>
                    <a:pt x="1489" y="1715"/>
                    <a:pt x="1465" y="1715"/>
                  </a:cubicBezTo>
                  <a:lnTo>
                    <a:pt x="1453" y="1715"/>
                  </a:lnTo>
                  <a:lnTo>
                    <a:pt x="1442" y="1727"/>
                  </a:lnTo>
                  <a:lnTo>
                    <a:pt x="1430" y="1727"/>
                  </a:lnTo>
                  <a:cubicBezTo>
                    <a:pt x="1406" y="1727"/>
                    <a:pt x="1406" y="1739"/>
                    <a:pt x="1394" y="1739"/>
                  </a:cubicBezTo>
                  <a:cubicBezTo>
                    <a:pt x="1382" y="1739"/>
                    <a:pt x="1382" y="1751"/>
                    <a:pt x="1370" y="1751"/>
                  </a:cubicBezTo>
                  <a:lnTo>
                    <a:pt x="1346" y="1751"/>
                  </a:lnTo>
                  <a:cubicBezTo>
                    <a:pt x="1346" y="1751"/>
                    <a:pt x="1334" y="1751"/>
                    <a:pt x="1334" y="1774"/>
                  </a:cubicBezTo>
                  <a:lnTo>
                    <a:pt x="1322" y="1774"/>
                  </a:lnTo>
                  <a:cubicBezTo>
                    <a:pt x="1311" y="1774"/>
                    <a:pt x="1311" y="1774"/>
                    <a:pt x="1287" y="1786"/>
                  </a:cubicBezTo>
                  <a:cubicBezTo>
                    <a:pt x="1275" y="1786"/>
                    <a:pt x="1275" y="1786"/>
                    <a:pt x="1263" y="1798"/>
                  </a:cubicBezTo>
                  <a:lnTo>
                    <a:pt x="834" y="1798"/>
                  </a:lnTo>
                  <a:cubicBezTo>
                    <a:pt x="811" y="1798"/>
                    <a:pt x="811" y="1798"/>
                    <a:pt x="799" y="1786"/>
                  </a:cubicBezTo>
                  <a:cubicBezTo>
                    <a:pt x="787" y="1786"/>
                    <a:pt x="787" y="1786"/>
                    <a:pt x="775" y="1774"/>
                  </a:cubicBezTo>
                  <a:lnTo>
                    <a:pt x="751" y="1774"/>
                  </a:lnTo>
                  <a:cubicBezTo>
                    <a:pt x="732" y="1766"/>
                    <a:pt x="712" y="1762"/>
                    <a:pt x="691" y="1762"/>
                  </a:cubicBezTo>
                  <a:cubicBezTo>
                    <a:pt x="623" y="1762"/>
                    <a:pt x="555" y="1805"/>
                    <a:pt x="537" y="1870"/>
                  </a:cubicBezTo>
                  <a:cubicBezTo>
                    <a:pt x="501" y="1965"/>
                    <a:pt x="549" y="2072"/>
                    <a:pt x="632" y="2096"/>
                  </a:cubicBezTo>
                  <a:lnTo>
                    <a:pt x="656" y="2096"/>
                  </a:lnTo>
                  <a:cubicBezTo>
                    <a:pt x="668" y="2096"/>
                    <a:pt x="680" y="2108"/>
                    <a:pt x="691" y="2108"/>
                  </a:cubicBezTo>
                  <a:cubicBezTo>
                    <a:pt x="715" y="2108"/>
                    <a:pt x="727" y="2132"/>
                    <a:pt x="739" y="2132"/>
                  </a:cubicBezTo>
                  <a:lnTo>
                    <a:pt x="751" y="2132"/>
                  </a:lnTo>
                  <a:cubicBezTo>
                    <a:pt x="775" y="2132"/>
                    <a:pt x="787" y="2132"/>
                    <a:pt x="787" y="2143"/>
                  </a:cubicBezTo>
                  <a:lnTo>
                    <a:pt x="799" y="2143"/>
                  </a:lnTo>
                  <a:cubicBezTo>
                    <a:pt x="811" y="2143"/>
                    <a:pt x="834" y="2143"/>
                    <a:pt x="846" y="2155"/>
                  </a:cubicBezTo>
                  <a:lnTo>
                    <a:pt x="1156" y="2155"/>
                  </a:lnTo>
                  <a:cubicBezTo>
                    <a:pt x="1168" y="2155"/>
                    <a:pt x="1180" y="2155"/>
                    <a:pt x="1203" y="2143"/>
                  </a:cubicBezTo>
                  <a:lnTo>
                    <a:pt x="1215" y="2143"/>
                  </a:lnTo>
                  <a:cubicBezTo>
                    <a:pt x="1227" y="2143"/>
                    <a:pt x="1239" y="2143"/>
                    <a:pt x="1239" y="2132"/>
                  </a:cubicBezTo>
                  <a:lnTo>
                    <a:pt x="1263" y="2132"/>
                  </a:lnTo>
                  <a:cubicBezTo>
                    <a:pt x="1275" y="2132"/>
                    <a:pt x="1287" y="2108"/>
                    <a:pt x="1299" y="2108"/>
                  </a:cubicBezTo>
                  <a:cubicBezTo>
                    <a:pt x="1322" y="2108"/>
                    <a:pt x="1334" y="2096"/>
                    <a:pt x="1346" y="2096"/>
                  </a:cubicBezTo>
                  <a:lnTo>
                    <a:pt x="1358" y="2096"/>
                  </a:lnTo>
                  <a:cubicBezTo>
                    <a:pt x="1382" y="2096"/>
                    <a:pt x="1382" y="2084"/>
                    <a:pt x="1394" y="2084"/>
                  </a:cubicBezTo>
                  <a:lnTo>
                    <a:pt x="1406" y="2084"/>
                  </a:lnTo>
                  <a:cubicBezTo>
                    <a:pt x="1418" y="2084"/>
                    <a:pt x="1442" y="2072"/>
                    <a:pt x="1453" y="2072"/>
                  </a:cubicBezTo>
                  <a:cubicBezTo>
                    <a:pt x="1465" y="2072"/>
                    <a:pt x="1477" y="2048"/>
                    <a:pt x="1501" y="2048"/>
                  </a:cubicBezTo>
                  <a:lnTo>
                    <a:pt x="1513" y="2048"/>
                  </a:lnTo>
                  <a:cubicBezTo>
                    <a:pt x="1525" y="2048"/>
                    <a:pt x="1525" y="2036"/>
                    <a:pt x="1537" y="2036"/>
                  </a:cubicBezTo>
                  <a:lnTo>
                    <a:pt x="1561" y="2036"/>
                  </a:lnTo>
                  <a:cubicBezTo>
                    <a:pt x="1573" y="2024"/>
                    <a:pt x="1584" y="2024"/>
                    <a:pt x="1596" y="2012"/>
                  </a:cubicBezTo>
                  <a:cubicBezTo>
                    <a:pt x="1894" y="1798"/>
                    <a:pt x="2073" y="1465"/>
                    <a:pt x="2073" y="1096"/>
                  </a:cubicBezTo>
                  <a:cubicBezTo>
                    <a:pt x="2180" y="488"/>
                    <a:pt x="1692" y="0"/>
                    <a:pt x="10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402" name="Google Shape;13402;p84"/>
          <p:cNvGrpSpPr/>
          <p:nvPr/>
        </p:nvGrpSpPr>
        <p:grpSpPr>
          <a:xfrm>
            <a:off x="10102140" y="2645170"/>
            <a:ext cx="368931" cy="444177"/>
            <a:chOff x="7576605" y="1983877"/>
            <a:chExt cx="276698" cy="333133"/>
          </a:xfrm>
          <a:solidFill>
            <a:srgbClr val="D2DE00"/>
          </a:solidFill>
        </p:grpSpPr>
        <p:sp>
          <p:nvSpPr>
            <p:cNvPr id="13403" name="Google Shape;13403;p84"/>
            <p:cNvSpPr/>
            <p:nvPr/>
          </p:nvSpPr>
          <p:spPr>
            <a:xfrm>
              <a:off x="7576605" y="1983877"/>
              <a:ext cx="276698" cy="333133"/>
            </a:xfrm>
            <a:custGeom>
              <a:avLst/>
              <a:gdLst/>
              <a:ahLst/>
              <a:cxnLst/>
              <a:rect l="l" t="t" r="r" b="b"/>
              <a:pathLst>
                <a:path w="8693" h="10466" extrusionOk="0">
                  <a:moveTo>
                    <a:pt x="417" y="1024"/>
                  </a:moveTo>
                  <a:cubicBezTo>
                    <a:pt x="655" y="1024"/>
                    <a:pt x="894" y="1143"/>
                    <a:pt x="1036" y="1358"/>
                  </a:cubicBezTo>
                  <a:lnTo>
                    <a:pt x="1156" y="1536"/>
                  </a:lnTo>
                  <a:cubicBezTo>
                    <a:pt x="1275" y="1715"/>
                    <a:pt x="1477" y="1822"/>
                    <a:pt x="1703" y="1822"/>
                  </a:cubicBezTo>
                  <a:lnTo>
                    <a:pt x="1703" y="2477"/>
                  </a:lnTo>
                  <a:cubicBezTo>
                    <a:pt x="1703" y="2941"/>
                    <a:pt x="1775" y="3406"/>
                    <a:pt x="1906" y="3834"/>
                  </a:cubicBezTo>
                  <a:cubicBezTo>
                    <a:pt x="1810" y="3763"/>
                    <a:pt x="1656" y="3703"/>
                    <a:pt x="1513" y="3644"/>
                  </a:cubicBezTo>
                  <a:cubicBezTo>
                    <a:pt x="1215" y="3525"/>
                    <a:pt x="894" y="3394"/>
                    <a:pt x="655" y="3144"/>
                  </a:cubicBezTo>
                  <a:cubicBezTo>
                    <a:pt x="394" y="2846"/>
                    <a:pt x="274" y="2417"/>
                    <a:pt x="274" y="1822"/>
                  </a:cubicBezTo>
                  <a:lnTo>
                    <a:pt x="274" y="1179"/>
                  </a:lnTo>
                  <a:cubicBezTo>
                    <a:pt x="274" y="1132"/>
                    <a:pt x="286" y="1108"/>
                    <a:pt x="322" y="1072"/>
                  </a:cubicBezTo>
                  <a:cubicBezTo>
                    <a:pt x="346" y="1048"/>
                    <a:pt x="394" y="1024"/>
                    <a:pt x="417" y="1024"/>
                  </a:cubicBezTo>
                  <a:close/>
                  <a:moveTo>
                    <a:pt x="8204" y="1024"/>
                  </a:moveTo>
                  <a:cubicBezTo>
                    <a:pt x="8252" y="1024"/>
                    <a:pt x="8275" y="1048"/>
                    <a:pt x="8311" y="1072"/>
                  </a:cubicBezTo>
                  <a:cubicBezTo>
                    <a:pt x="8335" y="1108"/>
                    <a:pt x="8359" y="1143"/>
                    <a:pt x="8359" y="1179"/>
                  </a:cubicBezTo>
                  <a:lnTo>
                    <a:pt x="8359" y="1822"/>
                  </a:lnTo>
                  <a:lnTo>
                    <a:pt x="8383" y="1822"/>
                  </a:lnTo>
                  <a:cubicBezTo>
                    <a:pt x="8383" y="2417"/>
                    <a:pt x="8252" y="2858"/>
                    <a:pt x="8002" y="3144"/>
                  </a:cubicBezTo>
                  <a:cubicBezTo>
                    <a:pt x="7775" y="3394"/>
                    <a:pt x="7466" y="3525"/>
                    <a:pt x="7144" y="3644"/>
                  </a:cubicBezTo>
                  <a:cubicBezTo>
                    <a:pt x="7002" y="3703"/>
                    <a:pt x="6871" y="3763"/>
                    <a:pt x="6716" y="3834"/>
                  </a:cubicBezTo>
                  <a:cubicBezTo>
                    <a:pt x="6847" y="3394"/>
                    <a:pt x="6930" y="2929"/>
                    <a:pt x="6930" y="2477"/>
                  </a:cubicBezTo>
                  <a:lnTo>
                    <a:pt x="6930" y="1822"/>
                  </a:lnTo>
                  <a:cubicBezTo>
                    <a:pt x="7144" y="1822"/>
                    <a:pt x="7359" y="1715"/>
                    <a:pt x="7478" y="1536"/>
                  </a:cubicBezTo>
                  <a:lnTo>
                    <a:pt x="7597" y="1358"/>
                  </a:lnTo>
                  <a:cubicBezTo>
                    <a:pt x="7728" y="1167"/>
                    <a:pt x="7966" y="1024"/>
                    <a:pt x="8204" y="1024"/>
                  </a:cubicBezTo>
                  <a:close/>
                  <a:moveTo>
                    <a:pt x="6954" y="334"/>
                  </a:moveTo>
                  <a:lnTo>
                    <a:pt x="6954" y="703"/>
                  </a:lnTo>
                  <a:lnTo>
                    <a:pt x="5632" y="703"/>
                  </a:lnTo>
                  <a:cubicBezTo>
                    <a:pt x="5537" y="703"/>
                    <a:pt x="5478" y="774"/>
                    <a:pt x="5478" y="846"/>
                  </a:cubicBezTo>
                  <a:cubicBezTo>
                    <a:pt x="5478" y="929"/>
                    <a:pt x="5561" y="1001"/>
                    <a:pt x="5632" y="1001"/>
                  </a:cubicBezTo>
                  <a:lnTo>
                    <a:pt x="6632" y="1001"/>
                  </a:lnTo>
                  <a:lnTo>
                    <a:pt x="6632" y="2477"/>
                  </a:lnTo>
                  <a:cubicBezTo>
                    <a:pt x="6632" y="3810"/>
                    <a:pt x="5989" y="5072"/>
                    <a:pt x="4906" y="5882"/>
                  </a:cubicBezTo>
                  <a:lnTo>
                    <a:pt x="4799" y="5954"/>
                  </a:lnTo>
                  <a:cubicBezTo>
                    <a:pt x="4763" y="5954"/>
                    <a:pt x="4739" y="5942"/>
                    <a:pt x="4704" y="5942"/>
                  </a:cubicBezTo>
                  <a:lnTo>
                    <a:pt x="3954" y="5942"/>
                  </a:lnTo>
                  <a:cubicBezTo>
                    <a:pt x="3918" y="5942"/>
                    <a:pt x="3894" y="5942"/>
                    <a:pt x="3858" y="5954"/>
                  </a:cubicBezTo>
                  <a:lnTo>
                    <a:pt x="3751" y="5882"/>
                  </a:lnTo>
                  <a:cubicBezTo>
                    <a:pt x="2668" y="5096"/>
                    <a:pt x="2025" y="3810"/>
                    <a:pt x="2025" y="2477"/>
                  </a:cubicBezTo>
                  <a:lnTo>
                    <a:pt x="2025" y="1001"/>
                  </a:lnTo>
                  <a:lnTo>
                    <a:pt x="4918" y="1001"/>
                  </a:lnTo>
                  <a:cubicBezTo>
                    <a:pt x="5001" y="1001"/>
                    <a:pt x="5061" y="929"/>
                    <a:pt x="5061" y="846"/>
                  </a:cubicBezTo>
                  <a:cubicBezTo>
                    <a:pt x="5061" y="774"/>
                    <a:pt x="4989" y="703"/>
                    <a:pt x="4918" y="703"/>
                  </a:cubicBezTo>
                  <a:lnTo>
                    <a:pt x="1715" y="703"/>
                  </a:lnTo>
                  <a:lnTo>
                    <a:pt x="1715" y="334"/>
                  </a:lnTo>
                  <a:close/>
                  <a:moveTo>
                    <a:pt x="4704" y="6263"/>
                  </a:moveTo>
                  <a:cubicBezTo>
                    <a:pt x="4763" y="6263"/>
                    <a:pt x="4811" y="6311"/>
                    <a:pt x="4811" y="6370"/>
                  </a:cubicBezTo>
                  <a:lnTo>
                    <a:pt x="4811" y="6477"/>
                  </a:lnTo>
                  <a:cubicBezTo>
                    <a:pt x="4811" y="6537"/>
                    <a:pt x="4763" y="6585"/>
                    <a:pt x="4704" y="6585"/>
                  </a:cubicBezTo>
                  <a:lnTo>
                    <a:pt x="3954" y="6585"/>
                  </a:lnTo>
                  <a:cubicBezTo>
                    <a:pt x="3882" y="6585"/>
                    <a:pt x="3846" y="6537"/>
                    <a:pt x="3846" y="6477"/>
                  </a:cubicBezTo>
                  <a:lnTo>
                    <a:pt x="3846" y="6370"/>
                  </a:lnTo>
                  <a:cubicBezTo>
                    <a:pt x="3846" y="6311"/>
                    <a:pt x="3882" y="6263"/>
                    <a:pt x="3954" y="6263"/>
                  </a:cubicBezTo>
                  <a:close/>
                  <a:moveTo>
                    <a:pt x="4513" y="6882"/>
                  </a:moveTo>
                  <a:lnTo>
                    <a:pt x="4513" y="8382"/>
                  </a:lnTo>
                  <a:lnTo>
                    <a:pt x="4156" y="8382"/>
                  </a:lnTo>
                  <a:lnTo>
                    <a:pt x="4156" y="6882"/>
                  </a:lnTo>
                  <a:close/>
                  <a:moveTo>
                    <a:pt x="5287" y="8692"/>
                  </a:moveTo>
                  <a:cubicBezTo>
                    <a:pt x="5394" y="8692"/>
                    <a:pt x="5478" y="8787"/>
                    <a:pt x="5478" y="8882"/>
                  </a:cubicBezTo>
                  <a:lnTo>
                    <a:pt x="5478" y="9061"/>
                  </a:lnTo>
                  <a:lnTo>
                    <a:pt x="4108" y="9061"/>
                  </a:lnTo>
                  <a:cubicBezTo>
                    <a:pt x="4025" y="9061"/>
                    <a:pt x="3965" y="9144"/>
                    <a:pt x="3965" y="9216"/>
                  </a:cubicBezTo>
                  <a:cubicBezTo>
                    <a:pt x="3965" y="9287"/>
                    <a:pt x="4037" y="9359"/>
                    <a:pt x="4108" y="9359"/>
                  </a:cubicBezTo>
                  <a:lnTo>
                    <a:pt x="6204" y="9359"/>
                  </a:lnTo>
                  <a:cubicBezTo>
                    <a:pt x="6228" y="9359"/>
                    <a:pt x="6240" y="9383"/>
                    <a:pt x="6251" y="9394"/>
                  </a:cubicBezTo>
                  <a:lnTo>
                    <a:pt x="6406" y="10133"/>
                  </a:lnTo>
                  <a:cubicBezTo>
                    <a:pt x="6406" y="10156"/>
                    <a:pt x="6406" y="10168"/>
                    <a:pt x="6382" y="10168"/>
                  </a:cubicBezTo>
                  <a:cubicBezTo>
                    <a:pt x="6382" y="10168"/>
                    <a:pt x="6370" y="10180"/>
                    <a:pt x="6359" y="10180"/>
                  </a:cubicBezTo>
                  <a:lnTo>
                    <a:pt x="2299" y="10180"/>
                  </a:lnTo>
                  <a:cubicBezTo>
                    <a:pt x="2287" y="10180"/>
                    <a:pt x="2263" y="10168"/>
                    <a:pt x="2263" y="10168"/>
                  </a:cubicBezTo>
                  <a:cubicBezTo>
                    <a:pt x="2263" y="10168"/>
                    <a:pt x="2251" y="10145"/>
                    <a:pt x="2251" y="10133"/>
                  </a:cubicBezTo>
                  <a:lnTo>
                    <a:pt x="2394" y="9394"/>
                  </a:lnTo>
                  <a:cubicBezTo>
                    <a:pt x="2394" y="9371"/>
                    <a:pt x="2418" y="9359"/>
                    <a:pt x="2441" y="9359"/>
                  </a:cubicBezTo>
                  <a:lnTo>
                    <a:pt x="3394" y="9359"/>
                  </a:lnTo>
                  <a:cubicBezTo>
                    <a:pt x="3489" y="9359"/>
                    <a:pt x="3549" y="9287"/>
                    <a:pt x="3549" y="9216"/>
                  </a:cubicBezTo>
                  <a:cubicBezTo>
                    <a:pt x="3549" y="9144"/>
                    <a:pt x="3477" y="9061"/>
                    <a:pt x="3394" y="9061"/>
                  </a:cubicBezTo>
                  <a:lnTo>
                    <a:pt x="3192" y="9061"/>
                  </a:lnTo>
                  <a:lnTo>
                    <a:pt x="3192" y="8882"/>
                  </a:lnTo>
                  <a:cubicBezTo>
                    <a:pt x="3192" y="8787"/>
                    <a:pt x="3275" y="8692"/>
                    <a:pt x="3382" y="8692"/>
                  </a:cubicBezTo>
                  <a:close/>
                  <a:moveTo>
                    <a:pt x="1715" y="0"/>
                  </a:moveTo>
                  <a:cubicBezTo>
                    <a:pt x="1548" y="0"/>
                    <a:pt x="1417" y="131"/>
                    <a:pt x="1417" y="298"/>
                  </a:cubicBezTo>
                  <a:lnTo>
                    <a:pt x="1417" y="703"/>
                  </a:lnTo>
                  <a:cubicBezTo>
                    <a:pt x="1417" y="870"/>
                    <a:pt x="1548" y="1001"/>
                    <a:pt x="1715" y="1001"/>
                  </a:cubicBezTo>
                  <a:lnTo>
                    <a:pt x="1751" y="1001"/>
                  </a:lnTo>
                  <a:lnTo>
                    <a:pt x="1751" y="1501"/>
                  </a:lnTo>
                  <a:cubicBezTo>
                    <a:pt x="1632" y="1501"/>
                    <a:pt x="1525" y="1441"/>
                    <a:pt x="1453" y="1334"/>
                  </a:cubicBezTo>
                  <a:lnTo>
                    <a:pt x="1334" y="1155"/>
                  </a:lnTo>
                  <a:cubicBezTo>
                    <a:pt x="1132" y="881"/>
                    <a:pt x="810" y="715"/>
                    <a:pt x="465" y="703"/>
                  </a:cubicBezTo>
                  <a:cubicBezTo>
                    <a:pt x="346" y="703"/>
                    <a:pt x="227" y="739"/>
                    <a:pt x="144" y="834"/>
                  </a:cubicBezTo>
                  <a:cubicBezTo>
                    <a:pt x="48" y="917"/>
                    <a:pt x="1" y="1036"/>
                    <a:pt x="1" y="1155"/>
                  </a:cubicBezTo>
                  <a:lnTo>
                    <a:pt x="1" y="1798"/>
                  </a:lnTo>
                  <a:cubicBezTo>
                    <a:pt x="1" y="3334"/>
                    <a:pt x="798" y="3656"/>
                    <a:pt x="1429" y="3918"/>
                  </a:cubicBezTo>
                  <a:cubicBezTo>
                    <a:pt x="1787" y="4060"/>
                    <a:pt x="2096" y="4180"/>
                    <a:pt x="2251" y="4489"/>
                  </a:cubicBezTo>
                  <a:cubicBezTo>
                    <a:pt x="2299" y="4584"/>
                    <a:pt x="2287" y="4656"/>
                    <a:pt x="2215" y="4715"/>
                  </a:cubicBezTo>
                  <a:cubicBezTo>
                    <a:pt x="2164" y="4767"/>
                    <a:pt x="2075" y="4806"/>
                    <a:pt x="1994" y="4806"/>
                  </a:cubicBezTo>
                  <a:cubicBezTo>
                    <a:pt x="1963" y="4806"/>
                    <a:pt x="1932" y="4800"/>
                    <a:pt x="1906" y="4787"/>
                  </a:cubicBezTo>
                  <a:cubicBezTo>
                    <a:pt x="1798" y="4751"/>
                    <a:pt x="1775" y="4608"/>
                    <a:pt x="1787" y="4489"/>
                  </a:cubicBezTo>
                  <a:cubicBezTo>
                    <a:pt x="1787" y="4406"/>
                    <a:pt x="1727" y="4334"/>
                    <a:pt x="1644" y="4334"/>
                  </a:cubicBezTo>
                  <a:cubicBezTo>
                    <a:pt x="1548" y="4334"/>
                    <a:pt x="1477" y="4394"/>
                    <a:pt x="1477" y="4477"/>
                  </a:cubicBezTo>
                  <a:cubicBezTo>
                    <a:pt x="1477" y="4608"/>
                    <a:pt x="1489" y="4942"/>
                    <a:pt x="1787" y="5072"/>
                  </a:cubicBezTo>
                  <a:cubicBezTo>
                    <a:pt x="1846" y="5108"/>
                    <a:pt x="1929" y="5120"/>
                    <a:pt x="2001" y="5120"/>
                  </a:cubicBezTo>
                  <a:cubicBezTo>
                    <a:pt x="2168" y="5120"/>
                    <a:pt x="2322" y="5061"/>
                    <a:pt x="2441" y="4930"/>
                  </a:cubicBezTo>
                  <a:cubicBezTo>
                    <a:pt x="2465" y="4906"/>
                    <a:pt x="2477" y="4894"/>
                    <a:pt x="2477" y="4882"/>
                  </a:cubicBezTo>
                  <a:cubicBezTo>
                    <a:pt x="2775" y="5346"/>
                    <a:pt x="3156" y="5763"/>
                    <a:pt x="3608" y="6096"/>
                  </a:cubicBezTo>
                  <a:lnTo>
                    <a:pt x="3632" y="6120"/>
                  </a:lnTo>
                  <a:cubicBezTo>
                    <a:pt x="3596" y="6180"/>
                    <a:pt x="3573" y="6251"/>
                    <a:pt x="3573" y="6323"/>
                  </a:cubicBezTo>
                  <a:lnTo>
                    <a:pt x="3573" y="6430"/>
                  </a:lnTo>
                  <a:cubicBezTo>
                    <a:pt x="3573" y="6620"/>
                    <a:pt x="3715" y="6775"/>
                    <a:pt x="3870" y="6835"/>
                  </a:cubicBezTo>
                  <a:lnTo>
                    <a:pt x="3870" y="8347"/>
                  </a:lnTo>
                  <a:lnTo>
                    <a:pt x="3394" y="8347"/>
                  </a:lnTo>
                  <a:cubicBezTo>
                    <a:pt x="3108" y="8347"/>
                    <a:pt x="2894" y="8573"/>
                    <a:pt x="2894" y="8859"/>
                  </a:cubicBezTo>
                  <a:lnTo>
                    <a:pt x="2894" y="9037"/>
                  </a:lnTo>
                  <a:lnTo>
                    <a:pt x="2453" y="9037"/>
                  </a:lnTo>
                  <a:cubicBezTo>
                    <a:pt x="2299" y="9037"/>
                    <a:pt x="2144" y="9156"/>
                    <a:pt x="2120" y="9311"/>
                  </a:cubicBezTo>
                  <a:lnTo>
                    <a:pt x="1965" y="10061"/>
                  </a:lnTo>
                  <a:cubicBezTo>
                    <a:pt x="1953" y="10168"/>
                    <a:pt x="1965" y="10264"/>
                    <a:pt x="2037" y="10347"/>
                  </a:cubicBezTo>
                  <a:cubicBezTo>
                    <a:pt x="2096" y="10418"/>
                    <a:pt x="2203" y="10466"/>
                    <a:pt x="2310" y="10466"/>
                  </a:cubicBezTo>
                  <a:lnTo>
                    <a:pt x="6370" y="10466"/>
                  </a:lnTo>
                  <a:cubicBezTo>
                    <a:pt x="6478" y="10466"/>
                    <a:pt x="6585" y="10418"/>
                    <a:pt x="6644" y="10347"/>
                  </a:cubicBezTo>
                  <a:cubicBezTo>
                    <a:pt x="6704" y="10264"/>
                    <a:pt x="6728" y="10168"/>
                    <a:pt x="6716" y="10061"/>
                  </a:cubicBezTo>
                  <a:lnTo>
                    <a:pt x="6561" y="9311"/>
                  </a:lnTo>
                  <a:cubicBezTo>
                    <a:pt x="6537" y="9156"/>
                    <a:pt x="6382" y="9037"/>
                    <a:pt x="6228" y="9037"/>
                  </a:cubicBezTo>
                  <a:lnTo>
                    <a:pt x="5787" y="9037"/>
                  </a:lnTo>
                  <a:lnTo>
                    <a:pt x="5787" y="8859"/>
                  </a:lnTo>
                  <a:cubicBezTo>
                    <a:pt x="5787" y="8573"/>
                    <a:pt x="5573" y="8347"/>
                    <a:pt x="5287" y="8347"/>
                  </a:cubicBezTo>
                  <a:lnTo>
                    <a:pt x="4811" y="8347"/>
                  </a:lnTo>
                  <a:lnTo>
                    <a:pt x="4811" y="6835"/>
                  </a:lnTo>
                  <a:cubicBezTo>
                    <a:pt x="4989" y="6787"/>
                    <a:pt x="5108" y="6620"/>
                    <a:pt x="5108" y="6430"/>
                  </a:cubicBezTo>
                  <a:lnTo>
                    <a:pt x="5108" y="6323"/>
                  </a:lnTo>
                  <a:cubicBezTo>
                    <a:pt x="5108" y="6251"/>
                    <a:pt x="5073" y="6180"/>
                    <a:pt x="5049" y="6120"/>
                  </a:cubicBezTo>
                  <a:lnTo>
                    <a:pt x="5073" y="6096"/>
                  </a:lnTo>
                  <a:cubicBezTo>
                    <a:pt x="5537" y="5763"/>
                    <a:pt x="5906" y="5358"/>
                    <a:pt x="6204" y="4882"/>
                  </a:cubicBezTo>
                  <a:cubicBezTo>
                    <a:pt x="6228" y="4894"/>
                    <a:pt x="6228" y="4906"/>
                    <a:pt x="6240" y="4930"/>
                  </a:cubicBezTo>
                  <a:cubicBezTo>
                    <a:pt x="6359" y="5049"/>
                    <a:pt x="6525" y="5120"/>
                    <a:pt x="6680" y="5120"/>
                  </a:cubicBezTo>
                  <a:cubicBezTo>
                    <a:pt x="6763" y="5120"/>
                    <a:pt x="6835" y="5108"/>
                    <a:pt x="6894" y="5072"/>
                  </a:cubicBezTo>
                  <a:cubicBezTo>
                    <a:pt x="7192" y="4942"/>
                    <a:pt x="7204" y="4608"/>
                    <a:pt x="7204" y="4477"/>
                  </a:cubicBezTo>
                  <a:cubicBezTo>
                    <a:pt x="7204" y="4394"/>
                    <a:pt x="7132" y="4334"/>
                    <a:pt x="7037" y="4334"/>
                  </a:cubicBezTo>
                  <a:cubicBezTo>
                    <a:pt x="6954" y="4334"/>
                    <a:pt x="6894" y="4406"/>
                    <a:pt x="6894" y="4489"/>
                  </a:cubicBezTo>
                  <a:cubicBezTo>
                    <a:pt x="6894" y="4596"/>
                    <a:pt x="6882" y="4727"/>
                    <a:pt x="6775" y="4787"/>
                  </a:cubicBezTo>
                  <a:cubicBezTo>
                    <a:pt x="6749" y="4800"/>
                    <a:pt x="6718" y="4806"/>
                    <a:pt x="6687" y="4806"/>
                  </a:cubicBezTo>
                  <a:cubicBezTo>
                    <a:pt x="6606" y="4806"/>
                    <a:pt x="6517" y="4767"/>
                    <a:pt x="6466" y="4715"/>
                  </a:cubicBezTo>
                  <a:cubicBezTo>
                    <a:pt x="6406" y="4656"/>
                    <a:pt x="6382" y="4584"/>
                    <a:pt x="6430" y="4489"/>
                  </a:cubicBezTo>
                  <a:cubicBezTo>
                    <a:pt x="6585" y="4191"/>
                    <a:pt x="6894" y="4060"/>
                    <a:pt x="7252" y="3918"/>
                  </a:cubicBezTo>
                  <a:cubicBezTo>
                    <a:pt x="7894" y="3656"/>
                    <a:pt x="8680" y="3334"/>
                    <a:pt x="8680" y="1798"/>
                  </a:cubicBezTo>
                  <a:lnTo>
                    <a:pt x="8680" y="1155"/>
                  </a:lnTo>
                  <a:cubicBezTo>
                    <a:pt x="8692" y="1048"/>
                    <a:pt x="8633" y="941"/>
                    <a:pt x="8561" y="846"/>
                  </a:cubicBezTo>
                  <a:cubicBezTo>
                    <a:pt x="8478" y="762"/>
                    <a:pt x="8347" y="715"/>
                    <a:pt x="8240" y="715"/>
                  </a:cubicBezTo>
                  <a:cubicBezTo>
                    <a:pt x="7894" y="715"/>
                    <a:pt x="7561" y="881"/>
                    <a:pt x="7371" y="1179"/>
                  </a:cubicBezTo>
                  <a:lnTo>
                    <a:pt x="7252" y="1358"/>
                  </a:lnTo>
                  <a:cubicBezTo>
                    <a:pt x="7180" y="1465"/>
                    <a:pt x="7073" y="1524"/>
                    <a:pt x="6954" y="1524"/>
                  </a:cubicBezTo>
                  <a:lnTo>
                    <a:pt x="6954" y="1012"/>
                  </a:lnTo>
                  <a:lnTo>
                    <a:pt x="6990" y="1012"/>
                  </a:lnTo>
                  <a:cubicBezTo>
                    <a:pt x="7144" y="1012"/>
                    <a:pt x="7287" y="881"/>
                    <a:pt x="7287" y="715"/>
                  </a:cubicBezTo>
                  <a:lnTo>
                    <a:pt x="7287" y="298"/>
                  </a:lnTo>
                  <a:cubicBezTo>
                    <a:pt x="7287" y="131"/>
                    <a:pt x="7144" y="0"/>
                    <a:pt x="699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04" name="Google Shape;13404;p84"/>
            <p:cNvSpPr/>
            <p:nvPr/>
          </p:nvSpPr>
          <p:spPr>
            <a:xfrm>
              <a:off x="7670981" y="2041871"/>
              <a:ext cx="87182" cy="83076"/>
            </a:xfrm>
            <a:custGeom>
              <a:avLst/>
              <a:gdLst/>
              <a:ahLst/>
              <a:cxnLst/>
              <a:rect l="l" t="t" r="r" b="b"/>
              <a:pathLst>
                <a:path w="2739" h="2610" extrusionOk="0">
                  <a:moveTo>
                    <a:pt x="1334" y="476"/>
                  </a:moveTo>
                  <a:lnTo>
                    <a:pt x="1572" y="953"/>
                  </a:lnTo>
                  <a:cubicBezTo>
                    <a:pt x="1608" y="1012"/>
                    <a:pt x="1655" y="1036"/>
                    <a:pt x="1715" y="1048"/>
                  </a:cubicBezTo>
                  <a:lnTo>
                    <a:pt x="2251" y="1131"/>
                  </a:lnTo>
                  <a:lnTo>
                    <a:pt x="1893" y="1500"/>
                  </a:lnTo>
                  <a:cubicBezTo>
                    <a:pt x="1846" y="1548"/>
                    <a:pt x="1834" y="1607"/>
                    <a:pt x="1834" y="1667"/>
                  </a:cubicBezTo>
                  <a:lnTo>
                    <a:pt x="1917" y="2203"/>
                  </a:lnTo>
                  <a:lnTo>
                    <a:pt x="1441" y="1941"/>
                  </a:lnTo>
                  <a:cubicBezTo>
                    <a:pt x="1417" y="1929"/>
                    <a:pt x="1381" y="1929"/>
                    <a:pt x="1358" y="1929"/>
                  </a:cubicBezTo>
                  <a:cubicBezTo>
                    <a:pt x="1322" y="1929"/>
                    <a:pt x="1298" y="1929"/>
                    <a:pt x="1262" y="1941"/>
                  </a:cubicBezTo>
                  <a:lnTo>
                    <a:pt x="786" y="2203"/>
                  </a:lnTo>
                  <a:lnTo>
                    <a:pt x="786" y="2203"/>
                  </a:lnTo>
                  <a:lnTo>
                    <a:pt x="881" y="1667"/>
                  </a:lnTo>
                  <a:cubicBezTo>
                    <a:pt x="893" y="1607"/>
                    <a:pt x="869" y="1548"/>
                    <a:pt x="822" y="1500"/>
                  </a:cubicBezTo>
                  <a:lnTo>
                    <a:pt x="429" y="1131"/>
                  </a:lnTo>
                  <a:lnTo>
                    <a:pt x="965" y="1048"/>
                  </a:lnTo>
                  <a:cubicBezTo>
                    <a:pt x="1024" y="1036"/>
                    <a:pt x="1084" y="1012"/>
                    <a:pt x="1108" y="953"/>
                  </a:cubicBezTo>
                  <a:lnTo>
                    <a:pt x="1334" y="476"/>
                  </a:lnTo>
                  <a:close/>
                  <a:moveTo>
                    <a:pt x="1370" y="0"/>
                  </a:moveTo>
                  <a:cubicBezTo>
                    <a:pt x="1298" y="0"/>
                    <a:pt x="1239" y="36"/>
                    <a:pt x="1203" y="95"/>
                  </a:cubicBezTo>
                  <a:lnTo>
                    <a:pt x="881" y="750"/>
                  </a:lnTo>
                  <a:lnTo>
                    <a:pt x="167" y="857"/>
                  </a:lnTo>
                  <a:cubicBezTo>
                    <a:pt x="96" y="869"/>
                    <a:pt x="36" y="917"/>
                    <a:pt x="12" y="976"/>
                  </a:cubicBezTo>
                  <a:cubicBezTo>
                    <a:pt x="0" y="1048"/>
                    <a:pt x="12" y="1107"/>
                    <a:pt x="60" y="1167"/>
                  </a:cubicBezTo>
                  <a:lnTo>
                    <a:pt x="584" y="1679"/>
                  </a:lnTo>
                  <a:lnTo>
                    <a:pt x="465" y="2393"/>
                  </a:lnTo>
                  <a:cubicBezTo>
                    <a:pt x="453" y="2465"/>
                    <a:pt x="477" y="2524"/>
                    <a:pt x="536" y="2572"/>
                  </a:cubicBezTo>
                  <a:cubicBezTo>
                    <a:pt x="568" y="2597"/>
                    <a:pt x="603" y="2609"/>
                    <a:pt x="638" y="2609"/>
                  </a:cubicBezTo>
                  <a:cubicBezTo>
                    <a:pt x="669" y="2609"/>
                    <a:pt x="699" y="2600"/>
                    <a:pt x="727" y="2584"/>
                  </a:cubicBezTo>
                  <a:lnTo>
                    <a:pt x="1370" y="2238"/>
                  </a:lnTo>
                  <a:lnTo>
                    <a:pt x="2012" y="2584"/>
                  </a:lnTo>
                  <a:cubicBezTo>
                    <a:pt x="2036" y="2596"/>
                    <a:pt x="2072" y="2596"/>
                    <a:pt x="2096" y="2596"/>
                  </a:cubicBezTo>
                  <a:cubicBezTo>
                    <a:pt x="2143" y="2596"/>
                    <a:pt x="2179" y="2584"/>
                    <a:pt x="2203" y="2572"/>
                  </a:cubicBezTo>
                  <a:cubicBezTo>
                    <a:pt x="2262" y="2524"/>
                    <a:pt x="2298" y="2465"/>
                    <a:pt x="2274" y="2393"/>
                  </a:cubicBezTo>
                  <a:lnTo>
                    <a:pt x="2155" y="1679"/>
                  </a:lnTo>
                  <a:lnTo>
                    <a:pt x="2679" y="1167"/>
                  </a:lnTo>
                  <a:cubicBezTo>
                    <a:pt x="2727" y="1107"/>
                    <a:pt x="2739" y="1048"/>
                    <a:pt x="2727" y="976"/>
                  </a:cubicBezTo>
                  <a:cubicBezTo>
                    <a:pt x="2715" y="905"/>
                    <a:pt x="2655" y="857"/>
                    <a:pt x="2572" y="857"/>
                  </a:cubicBezTo>
                  <a:lnTo>
                    <a:pt x="1858" y="750"/>
                  </a:lnTo>
                  <a:lnTo>
                    <a:pt x="1536" y="95"/>
                  </a:lnTo>
                  <a:cubicBezTo>
                    <a:pt x="1500" y="36"/>
                    <a:pt x="1441" y="0"/>
                    <a:pt x="137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405" name="Google Shape;13405;p84"/>
          <p:cNvGrpSpPr/>
          <p:nvPr/>
        </p:nvGrpSpPr>
        <p:grpSpPr>
          <a:xfrm>
            <a:off x="1138091" y="2634052"/>
            <a:ext cx="449779" cy="471465"/>
            <a:chOff x="853568" y="1975538"/>
            <a:chExt cx="337334" cy="353599"/>
          </a:xfrm>
          <a:solidFill>
            <a:srgbClr val="D2DE00"/>
          </a:solidFill>
        </p:grpSpPr>
        <p:sp>
          <p:nvSpPr>
            <p:cNvPr id="13406" name="Google Shape;13406;p84"/>
            <p:cNvSpPr/>
            <p:nvPr/>
          </p:nvSpPr>
          <p:spPr>
            <a:xfrm>
              <a:off x="853568" y="1975538"/>
              <a:ext cx="337334" cy="353599"/>
            </a:xfrm>
            <a:custGeom>
              <a:avLst/>
              <a:gdLst/>
              <a:ahLst/>
              <a:cxnLst/>
              <a:rect l="l" t="t" r="r" b="b"/>
              <a:pathLst>
                <a:path w="10598" h="11109" extrusionOk="0">
                  <a:moveTo>
                    <a:pt x="8180" y="322"/>
                  </a:moveTo>
                  <a:lnTo>
                    <a:pt x="5823" y="3596"/>
                  </a:lnTo>
                  <a:lnTo>
                    <a:pt x="5501" y="3132"/>
                  </a:lnTo>
                  <a:lnTo>
                    <a:pt x="7502" y="322"/>
                  </a:lnTo>
                  <a:close/>
                  <a:moveTo>
                    <a:pt x="9252" y="322"/>
                  </a:moveTo>
                  <a:lnTo>
                    <a:pt x="6371" y="4346"/>
                  </a:lnTo>
                  <a:lnTo>
                    <a:pt x="6049" y="3882"/>
                  </a:lnTo>
                  <a:lnTo>
                    <a:pt x="8597" y="322"/>
                  </a:lnTo>
                  <a:close/>
                  <a:moveTo>
                    <a:pt x="2072" y="322"/>
                  </a:moveTo>
                  <a:lnTo>
                    <a:pt x="4966" y="4358"/>
                  </a:lnTo>
                  <a:cubicBezTo>
                    <a:pt x="4906" y="4382"/>
                    <a:pt x="4859" y="4430"/>
                    <a:pt x="4811" y="4477"/>
                  </a:cubicBezTo>
                  <a:cubicBezTo>
                    <a:pt x="4750" y="4538"/>
                    <a:pt x="4652" y="4579"/>
                    <a:pt x="4557" y="4579"/>
                  </a:cubicBezTo>
                  <a:cubicBezTo>
                    <a:pt x="4521" y="4579"/>
                    <a:pt x="4486" y="4574"/>
                    <a:pt x="4454" y="4561"/>
                  </a:cubicBezTo>
                  <a:lnTo>
                    <a:pt x="1418" y="322"/>
                  </a:lnTo>
                  <a:close/>
                  <a:moveTo>
                    <a:pt x="3084" y="322"/>
                  </a:moveTo>
                  <a:lnTo>
                    <a:pt x="6121" y="4584"/>
                  </a:lnTo>
                  <a:cubicBezTo>
                    <a:pt x="6100" y="4589"/>
                    <a:pt x="6079" y="4591"/>
                    <a:pt x="6057" y="4591"/>
                  </a:cubicBezTo>
                  <a:cubicBezTo>
                    <a:pt x="5957" y="4591"/>
                    <a:pt x="5854" y="4546"/>
                    <a:pt x="5775" y="4477"/>
                  </a:cubicBezTo>
                  <a:cubicBezTo>
                    <a:pt x="5644" y="4346"/>
                    <a:pt x="5466" y="4287"/>
                    <a:pt x="5287" y="4287"/>
                  </a:cubicBezTo>
                  <a:lnTo>
                    <a:pt x="2453" y="334"/>
                  </a:lnTo>
                  <a:lnTo>
                    <a:pt x="3084" y="334"/>
                  </a:lnTo>
                  <a:lnTo>
                    <a:pt x="3084" y="322"/>
                  </a:lnTo>
                  <a:close/>
                  <a:moveTo>
                    <a:pt x="1013" y="322"/>
                  </a:moveTo>
                  <a:lnTo>
                    <a:pt x="4025" y="4537"/>
                  </a:lnTo>
                  <a:cubicBezTo>
                    <a:pt x="3858" y="4584"/>
                    <a:pt x="3716" y="4668"/>
                    <a:pt x="3608" y="4823"/>
                  </a:cubicBezTo>
                  <a:lnTo>
                    <a:pt x="394" y="322"/>
                  </a:lnTo>
                  <a:close/>
                  <a:moveTo>
                    <a:pt x="10216" y="322"/>
                  </a:moveTo>
                  <a:lnTo>
                    <a:pt x="7002" y="4823"/>
                  </a:lnTo>
                  <a:cubicBezTo>
                    <a:pt x="6906" y="4680"/>
                    <a:pt x="6775" y="4596"/>
                    <a:pt x="6633" y="4549"/>
                  </a:cubicBezTo>
                  <a:lnTo>
                    <a:pt x="9645" y="322"/>
                  </a:lnTo>
                  <a:close/>
                  <a:moveTo>
                    <a:pt x="5268" y="4599"/>
                  </a:moveTo>
                  <a:cubicBezTo>
                    <a:pt x="5362" y="4599"/>
                    <a:pt x="5454" y="4638"/>
                    <a:pt x="5525" y="4715"/>
                  </a:cubicBezTo>
                  <a:cubicBezTo>
                    <a:pt x="5652" y="4842"/>
                    <a:pt x="5822" y="4911"/>
                    <a:pt x="5994" y="4911"/>
                  </a:cubicBezTo>
                  <a:cubicBezTo>
                    <a:pt x="6081" y="4911"/>
                    <a:pt x="6168" y="4894"/>
                    <a:pt x="6252" y="4858"/>
                  </a:cubicBezTo>
                  <a:cubicBezTo>
                    <a:pt x="6295" y="4843"/>
                    <a:pt x="6338" y="4836"/>
                    <a:pt x="6380" y="4836"/>
                  </a:cubicBezTo>
                  <a:cubicBezTo>
                    <a:pt x="6534" y="4836"/>
                    <a:pt x="6672" y="4932"/>
                    <a:pt x="6728" y="5073"/>
                  </a:cubicBezTo>
                  <a:cubicBezTo>
                    <a:pt x="6728" y="5084"/>
                    <a:pt x="6752" y="5096"/>
                    <a:pt x="6752" y="5120"/>
                  </a:cubicBezTo>
                  <a:cubicBezTo>
                    <a:pt x="6823" y="5311"/>
                    <a:pt x="6954" y="5382"/>
                    <a:pt x="6954" y="5382"/>
                  </a:cubicBezTo>
                  <a:cubicBezTo>
                    <a:pt x="7109" y="5454"/>
                    <a:pt x="7240" y="5513"/>
                    <a:pt x="7371" y="5513"/>
                  </a:cubicBezTo>
                  <a:cubicBezTo>
                    <a:pt x="7561" y="5537"/>
                    <a:pt x="7728" y="5692"/>
                    <a:pt x="7716" y="5906"/>
                  </a:cubicBezTo>
                  <a:cubicBezTo>
                    <a:pt x="7704" y="6168"/>
                    <a:pt x="7847" y="6430"/>
                    <a:pt x="8085" y="6561"/>
                  </a:cubicBezTo>
                  <a:cubicBezTo>
                    <a:pt x="8264" y="6644"/>
                    <a:pt x="8335" y="6870"/>
                    <a:pt x="8252" y="7049"/>
                  </a:cubicBezTo>
                  <a:cubicBezTo>
                    <a:pt x="8133" y="7287"/>
                    <a:pt x="8157" y="7585"/>
                    <a:pt x="8323" y="7799"/>
                  </a:cubicBezTo>
                  <a:cubicBezTo>
                    <a:pt x="8442" y="7954"/>
                    <a:pt x="8430" y="8180"/>
                    <a:pt x="8264" y="8311"/>
                  </a:cubicBezTo>
                  <a:cubicBezTo>
                    <a:pt x="8061" y="8490"/>
                    <a:pt x="7966" y="8763"/>
                    <a:pt x="8026" y="9025"/>
                  </a:cubicBezTo>
                  <a:cubicBezTo>
                    <a:pt x="8073" y="9228"/>
                    <a:pt x="7966" y="9430"/>
                    <a:pt x="7776" y="9478"/>
                  </a:cubicBezTo>
                  <a:cubicBezTo>
                    <a:pt x="7502" y="9549"/>
                    <a:pt x="7311" y="9775"/>
                    <a:pt x="7264" y="10026"/>
                  </a:cubicBezTo>
                  <a:cubicBezTo>
                    <a:pt x="7242" y="10196"/>
                    <a:pt x="7087" y="10329"/>
                    <a:pt x="6909" y="10329"/>
                  </a:cubicBezTo>
                  <a:cubicBezTo>
                    <a:pt x="6889" y="10329"/>
                    <a:pt x="6868" y="10327"/>
                    <a:pt x="6847" y="10323"/>
                  </a:cubicBezTo>
                  <a:cubicBezTo>
                    <a:pt x="6809" y="10316"/>
                    <a:pt x="6770" y="10313"/>
                    <a:pt x="6732" y="10313"/>
                  </a:cubicBezTo>
                  <a:cubicBezTo>
                    <a:pt x="6508" y="10313"/>
                    <a:pt x="6290" y="10429"/>
                    <a:pt x="6168" y="10633"/>
                  </a:cubicBezTo>
                  <a:cubicBezTo>
                    <a:pt x="6100" y="10740"/>
                    <a:pt x="5977" y="10802"/>
                    <a:pt x="5854" y="10802"/>
                  </a:cubicBezTo>
                  <a:cubicBezTo>
                    <a:pt x="5785" y="10802"/>
                    <a:pt x="5716" y="10783"/>
                    <a:pt x="5656" y="10740"/>
                  </a:cubicBezTo>
                  <a:cubicBezTo>
                    <a:pt x="5537" y="10668"/>
                    <a:pt x="5418" y="10633"/>
                    <a:pt x="5287" y="10633"/>
                  </a:cubicBezTo>
                  <a:cubicBezTo>
                    <a:pt x="5156" y="10633"/>
                    <a:pt x="5025" y="10668"/>
                    <a:pt x="4918" y="10740"/>
                  </a:cubicBezTo>
                  <a:cubicBezTo>
                    <a:pt x="4858" y="10779"/>
                    <a:pt x="4788" y="10797"/>
                    <a:pt x="4719" y="10797"/>
                  </a:cubicBezTo>
                  <a:cubicBezTo>
                    <a:pt x="4596" y="10797"/>
                    <a:pt x="4475" y="10739"/>
                    <a:pt x="4406" y="10633"/>
                  </a:cubicBezTo>
                  <a:cubicBezTo>
                    <a:pt x="4275" y="10437"/>
                    <a:pt x="4035" y="10320"/>
                    <a:pt x="3794" y="10320"/>
                  </a:cubicBezTo>
                  <a:cubicBezTo>
                    <a:pt x="3772" y="10320"/>
                    <a:pt x="3750" y="10321"/>
                    <a:pt x="3727" y="10323"/>
                  </a:cubicBezTo>
                  <a:cubicBezTo>
                    <a:pt x="3708" y="10327"/>
                    <a:pt x="3688" y="10329"/>
                    <a:pt x="3668" y="10329"/>
                  </a:cubicBezTo>
                  <a:cubicBezTo>
                    <a:pt x="3497" y="10329"/>
                    <a:pt x="3332" y="10196"/>
                    <a:pt x="3311" y="10026"/>
                  </a:cubicBezTo>
                  <a:cubicBezTo>
                    <a:pt x="3263" y="9764"/>
                    <a:pt x="3073" y="9537"/>
                    <a:pt x="2799" y="9478"/>
                  </a:cubicBezTo>
                  <a:cubicBezTo>
                    <a:pt x="2608" y="9418"/>
                    <a:pt x="2489" y="9228"/>
                    <a:pt x="2549" y="9025"/>
                  </a:cubicBezTo>
                  <a:cubicBezTo>
                    <a:pt x="2620" y="8763"/>
                    <a:pt x="2537" y="8490"/>
                    <a:pt x="2311" y="8311"/>
                  </a:cubicBezTo>
                  <a:cubicBezTo>
                    <a:pt x="2168" y="8180"/>
                    <a:pt x="2132" y="7954"/>
                    <a:pt x="2251" y="7799"/>
                  </a:cubicBezTo>
                  <a:cubicBezTo>
                    <a:pt x="2418" y="7585"/>
                    <a:pt x="2442" y="7287"/>
                    <a:pt x="2322" y="7049"/>
                  </a:cubicBezTo>
                  <a:cubicBezTo>
                    <a:pt x="2239" y="6870"/>
                    <a:pt x="2311" y="6644"/>
                    <a:pt x="2489" y="6561"/>
                  </a:cubicBezTo>
                  <a:cubicBezTo>
                    <a:pt x="2727" y="6442"/>
                    <a:pt x="2882" y="6192"/>
                    <a:pt x="2858" y="5906"/>
                  </a:cubicBezTo>
                  <a:cubicBezTo>
                    <a:pt x="2846" y="5715"/>
                    <a:pt x="3013" y="5537"/>
                    <a:pt x="3204" y="5513"/>
                  </a:cubicBezTo>
                  <a:cubicBezTo>
                    <a:pt x="3418" y="5501"/>
                    <a:pt x="3608" y="5394"/>
                    <a:pt x="3727" y="5215"/>
                  </a:cubicBezTo>
                  <a:lnTo>
                    <a:pt x="3727" y="5204"/>
                  </a:lnTo>
                  <a:cubicBezTo>
                    <a:pt x="3751" y="5156"/>
                    <a:pt x="3787" y="5120"/>
                    <a:pt x="3799" y="5073"/>
                  </a:cubicBezTo>
                  <a:cubicBezTo>
                    <a:pt x="3854" y="4925"/>
                    <a:pt x="3995" y="4835"/>
                    <a:pt x="4145" y="4835"/>
                  </a:cubicBezTo>
                  <a:cubicBezTo>
                    <a:pt x="4188" y="4835"/>
                    <a:pt x="4232" y="4842"/>
                    <a:pt x="4275" y="4858"/>
                  </a:cubicBezTo>
                  <a:cubicBezTo>
                    <a:pt x="4355" y="4889"/>
                    <a:pt x="4438" y="4903"/>
                    <a:pt x="4521" y="4903"/>
                  </a:cubicBezTo>
                  <a:cubicBezTo>
                    <a:pt x="4698" y="4903"/>
                    <a:pt x="4872" y="4837"/>
                    <a:pt x="5001" y="4715"/>
                  </a:cubicBezTo>
                  <a:cubicBezTo>
                    <a:pt x="5079" y="4638"/>
                    <a:pt x="5174" y="4599"/>
                    <a:pt x="5268" y="4599"/>
                  </a:cubicBezTo>
                  <a:close/>
                  <a:moveTo>
                    <a:pt x="298" y="0"/>
                  </a:moveTo>
                  <a:cubicBezTo>
                    <a:pt x="203" y="0"/>
                    <a:pt x="108" y="60"/>
                    <a:pt x="48" y="143"/>
                  </a:cubicBezTo>
                  <a:cubicBezTo>
                    <a:pt x="1" y="239"/>
                    <a:pt x="1" y="358"/>
                    <a:pt x="60" y="429"/>
                  </a:cubicBezTo>
                  <a:lnTo>
                    <a:pt x="3418" y="5096"/>
                  </a:lnTo>
                  <a:cubicBezTo>
                    <a:pt x="3358" y="5144"/>
                    <a:pt x="3275" y="5168"/>
                    <a:pt x="3204" y="5168"/>
                  </a:cubicBezTo>
                  <a:cubicBezTo>
                    <a:pt x="2834" y="5192"/>
                    <a:pt x="2537" y="5513"/>
                    <a:pt x="2549" y="5906"/>
                  </a:cubicBezTo>
                  <a:cubicBezTo>
                    <a:pt x="2549" y="6049"/>
                    <a:pt x="2477" y="6180"/>
                    <a:pt x="2358" y="6239"/>
                  </a:cubicBezTo>
                  <a:cubicBezTo>
                    <a:pt x="2013" y="6418"/>
                    <a:pt x="1882" y="6835"/>
                    <a:pt x="2061" y="7168"/>
                  </a:cubicBezTo>
                  <a:cubicBezTo>
                    <a:pt x="2120" y="7299"/>
                    <a:pt x="2108" y="7454"/>
                    <a:pt x="2013" y="7573"/>
                  </a:cubicBezTo>
                  <a:cubicBezTo>
                    <a:pt x="1775" y="7871"/>
                    <a:pt x="1822" y="8299"/>
                    <a:pt x="2120" y="8537"/>
                  </a:cubicBezTo>
                  <a:cubicBezTo>
                    <a:pt x="2215" y="8621"/>
                    <a:pt x="2275" y="8775"/>
                    <a:pt x="2239" y="8906"/>
                  </a:cubicBezTo>
                  <a:cubicBezTo>
                    <a:pt x="2132" y="9275"/>
                    <a:pt x="2358" y="9656"/>
                    <a:pt x="2727" y="9752"/>
                  </a:cubicBezTo>
                  <a:cubicBezTo>
                    <a:pt x="2858" y="9799"/>
                    <a:pt x="2965" y="9906"/>
                    <a:pt x="3001" y="10049"/>
                  </a:cubicBezTo>
                  <a:cubicBezTo>
                    <a:pt x="3056" y="10399"/>
                    <a:pt x="3361" y="10639"/>
                    <a:pt x="3697" y="10639"/>
                  </a:cubicBezTo>
                  <a:cubicBezTo>
                    <a:pt x="3727" y="10639"/>
                    <a:pt x="3757" y="10637"/>
                    <a:pt x="3787" y="10633"/>
                  </a:cubicBezTo>
                  <a:cubicBezTo>
                    <a:pt x="3799" y="10632"/>
                    <a:pt x="3811" y="10631"/>
                    <a:pt x="3823" y="10631"/>
                  </a:cubicBezTo>
                  <a:cubicBezTo>
                    <a:pt x="3953" y="10631"/>
                    <a:pt x="4079" y="10690"/>
                    <a:pt x="4144" y="10799"/>
                  </a:cubicBezTo>
                  <a:cubicBezTo>
                    <a:pt x="4274" y="10998"/>
                    <a:pt x="4502" y="11109"/>
                    <a:pt x="4731" y="11109"/>
                  </a:cubicBezTo>
                  <a:cubicBezTo>
                    <a:pt x="4858" y="11109"/>
                    <a:pt x="4986" y="11074"/>
                    <a:pt x="5097" y="11002"/>
                  </a:cubicBezTo>
                  <a:cubicBezTo>
                    <a:pt x="5156" y="10966"/>
                    <a:pt x="5228" y="10948"/>
                    <a:pt x="5299" y="10948"/>
                  </a:cubicBezTo>
                  <a:cubicBezTo>
                    <a:pt x="5370" y="10948"/>
                    <a:pt x="5442" y="10966"/>
                    <a:pt x="5501" y="11002"/>
                  </a:cubicBezTo>
                  <a:cubicBezTo>
                    <a:pt x="5621" y="11085"/>
                    <a:pt x="5740" y="11109"/>
                    <a:pt x="5871" y="11109"/>
                  </a:cubicBezTo>
                  <a:cubicBezTo>
                    <a:pt x="6097" y="11109"/>
                    <a:pt x="6311" y="11002"/>
                    <a:pt x="6454" y="10799"/>
                  </a:cubicBezTo>
                  <a:cubicBezTo>
                    <a:pt x="6519" y="10690"/>
                    <a:pt x="6645" y="10631"/>
                    <a:pt x="6775" y="10631"/>
                  </a:cubicBezTo>
                  <a:cubicBezTo>
                    <a:pt x="6787" y="10631"/>
                    <a:pt x="6799" y="10632"/>
                    <a:pt x="6811" y="10633"/>
                  </a:cubicBezTo>
                  <a:cubicBezTo>
                    <a:pt x="6848" y="10639"/>
                    <a:pt x="6884" y="10641"/>
                    <a:pt x="6920" y="10641"/>
                  </a:cubicBezTo>
                  <a:cubicBezTo>
                    <a:pt x="7248" y="10641"/>
                    <a:pt x="7543" y="10403"/>
                    <a:pt x="7597" y="10049"/>
                  </a:cubicBezTo>
                  <a:cubicBezTo>
                    <a:pt x="7621" y="9906"/>
                    <a:pt x="7728" y="9799"/>
                    <a:pt x="7859" y="9752"/>
                  </a:cubicBezTo>
                  <a:cubicBezTo>
                    <a:pt x="8240" y="9656"/>
                    <a:pt x="8442" y="9275"/>
                    <a:pt x="8359" y="8906"/>
                  </a:cubicBezTo>
                  <a:cubicBezTo>
                    <a:pt x="8323" y="8775"/>
                    <a:pt x="8371" y="8621"/>
                    <a:pt x="8478" y="8537"/>
                  </a:cubicBezTo>
                  <a:cubicBezTo>
                    <a:pt x="8776" y="8299"/>
                    <a:pt x="8811" y="7871"/>
                    <a:pt x="8573" y="7573"/>
                  </a:cubicBezTo>
                  <a:cubicBezTo>
                    <a:pt x="8490" y="7454"/>
                    <a:pt x="8478" y="7299"/>
                    <a:pt x="8538" y="7168"/>
                  </a:cubicBezTo>
                  <a:cubicBezTo>
                    <a:pt x="8692" y="6823"/>
                    <a:pt x="8561" y="6406"/>
                    <a:pt x="8240" y="6239"/>
                  </a:cubicBezTo>
                  <a:cubicBezTo>
                    <a:pt x="8097" y="6180"/>
                    <a:pt x="8026" y="6037"/>
                    <a:pt x="8037" y="5906"/>
                  </a:cubicBezTo>
                  <a:cubicBezTo>
                    <a:pt x="8061" y="5525"/>
                    <a:pt x="7776" y="5204"/>
                    <a:pt x="7383" y="5168"/>
                  </a:cubicBezTo>
                  <a:cubicBezTo>
                    <a:pt x="7311" y="5168"/>
                    <a:pt x="7240" y="5144"/>
                    <a:pt x="7180" y="5096"/>
                  </a:cubicBezTo>
                  <a:lnTo>
                    <a:pt x="10526" y="429"/>
                  </a:lnTo>
                  <a:cubicBezTo>
                    <a:pt x="10585" y="358"/>
                    <a:pt x="10597" y="251"/>
                    <a:pt x="10538" y="143"/>
                  </a:cubicBezTo>
                  <a:cubicBezTo>
                    <a:pt x="10490" y="60"/>
                    <a:pt x="10395" y="0"/>
                    <a:pt x="10288" y="0"/>
                  </a:cubicBezTo>
                  <a:lnTo>
                    <a:pt x="7478" y="0"/>
                  </a:lnTo>
                  <a:cubicBezTo>
                    <a:pt x="7383" y="0"/>
                    <a:pt x="7299" y="36"/>
                    <a:pt x="7252" y="120"/>
                  </a:cubicBezTo>
                  <a:lnTo>
                    <a:pt x="5287" y="2858"/>
                  </a:lnTo>
                  <a:lnTo>
                    <a:pt x="3335" y="120"/>
                  </a:lnTo>
                  <a:cubicBezTo>
                    <a:pt x="3299" y="36"/>
                    <a:pt x="3204" y="0"/>
                    <a:pt x="312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07" name="Google Shape;13407;p84"/>
            <p:cNvSpPr/>
            <p:nvPr/>
          </p:nvSpPr>
          <p:spPr>
            <a:xfrm>
              <a:off x="938458" y="2136979"/>
              <a:ext cx="166789" cy="76742"/>
            </a:xfrm>
            <a:custGeom>
              <a:avLst/>
              <a:gdLst/>
              <a:ahLst/>
              <a:cxnLst/>
              <a:rect l="l" t="t" r="r" b="b"/>
              <a:pathLst>
                <a:path w="5240" h="2411" extrusionOk="0">
                  <a:moveTo>
                    <a:pt x="2620" y="1"/>
                  </a:moveTo>
                  <a:cubicBezTo>
                    <a:pt x="2001" y="1"/>
                    <a:pt x="1370" y="227"/>
                    <a:pt x="894" y="643"/>
                  </a:cubicBezTo>
                  <a:cubicBezTo>
                    <a:pt x="417" y="1036"/>
                    <a:pt x="108" y="1608"/>
                    <a:pt x="13" y="2227"/>
                  </a:cubicBezTo>
                  <a:cubicBezTo>
                    <a:pt x="1" y="2322"/>
                    <a:pt x="60" y="2406"/>
                    <a:pt x="156" y="2406"/>
                  </a:cubicBezTo>
                  <a:lnTo>
                    <a:pt x="179" y="2406"/>
                  </a:lnTo>
                  <a:cubicBezTo>
                    <a:pt x="251" y="2406"/>
                    <a:pt x="334" y="2346"/>
                    <a:pt x="346" y="2275"/>
                  </a:cubicBezTo>
                  <a:cubicBezTo>
                    <a:pt x="429" y="1739"/>
                    <a:pt x="703" y="1251"/>
                    <a:pt x="1120" y="894"/>
                  </a:cubicBezTo>
                  <a:cubicBezTo>
                    <a:pt x="1537" y="536"/>
                    <a:pt x="2072" y="322"/>
                    <a:pt x="2620" y="322"/>
                  </a:cubicBezTo>
                  <a:cubicBezTo>
                    <a:pt x="3168" y="322"/>
                    <a:pt x="3704" y="524"/>
                    <a:pt x="4120" y="894"/>
                  </a:cubicBezTo>
                  <a:cubicBezTo>
                    <a:pt x="4537" y="1251"/>
                    <a:pt x="4811" y="1739"/>
                    <a:pt x="4894" y="2275"/>
                  </a:cubicBezTo>
                  <a:cubicBezTo>
                    <a:pt x="4904" y="2356"/>
                    <a:pt x="4975" y="2411"/>
                    <a:pt x="5040" y="2411"/>
                  </a:cubicBezTo>
                  <a:cubicBezTo>
                    <a:pt x="5051" y="2411"/>
                    <a:pt x="5062" y="2409"/>
                    <a:pt x="5073" y="2406"/>
                  </a:cubicBezTo>
                  <a:cubicBezTo>
                    <a:pt x="5180" y="2394"/>
                    <a:pt x="5240" y="2322"/>
                    <a:pt x="5228" y="2227"/>
                  </a:cubicBezTo>
                  <a:cubicBezTo>
                    <a:pt x="5132" y="1620"/>
                    <a:pt x="4823" y="1060"/>
                    <a:pt x="4347" y="643"/>
                  </a:cubicBezTo>
                  <a:cubicBezTo>
                    <a:pt x="3870" y="227"/>
                    <a:pt x="3263" y="1"/>
                    <a:pt x="26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08" name="Google Shape;13408;p84"/>
            <p:cNvSpPr/>
            <p:nvPr/>
          </p:nvSpPr>
          <p:spPr>
            <a:xfrm>
              <a:off x="938840" y="2227377"/>
              <a:ext cx="166407" cy="76774"/>
            </a:xfrm>
            <a:custGeom>
              <a:avLst/>
              <a:gdLst/>
              <a:ahLst/>
              <a:cxnLst/>
              <a:rect l="l" t="t" r="r" b="b"/>
              <a:pathLst>
                <a:path w="5228" h="2412" extrusionOk="0">
                  <a:moveTo>
                    <a:pt x="193" y="1"/>
                  </a:moveTo>
                  <a:cubicBezTo>
                    <a:pt x="181" y="1"/>
                    <a:pt x="168" y="3"/>
                    <a:pt x="155" y="6"/>
                  </a:cubicBezTo>
                  <a:cubicBezTo>
                    <a:pt x="60" y="18"/>
                    <a:pt x="1" y="101"/>
                    <a:pt x="24" y="197"/>
                  </a:cubicBezTo>
                  <a:cubicBezTo>
                    <a:pt x="108" y="804"/>
                    <a:pt x="417" y="1375"/>
                    <a:pt x="894" y="1768"/>
                  </a:cubicBezTo>
                  <a:cubicBezTo>
                    <a:pt x="1370" y="2185"/>
                    <a:pt x="1989" y="2411"/>
                    <a:pt x="2608" y="2411"/>
                  </a:cubicBezTo>
                  <a:cubicBezTo>
                    <a:pt x="3239" y="2411"/>
                    <a:pt x="3858" y="2185"/>
                    <a:pt x="4335" y="1768"/>
                  </a:cubicBezTo>
                  <a:cubicBezTo>
                    <a:pt x="4811" y="1375"/>
                    <a:pt x="5120" y="804"/>
                    <a:pt x="5216" y="185"/>
                  </a:cubicBezTo>
                  <a:cubicBezTo>
                    <a:pt x="5228" y="101"/>
                    <a:pt x="5168" y="18"/>
                    <a:pt x="5085" y="6"/>
                  </a:cubicBezTo>
                  <a:cubicBezTo>
                    <a:pt x="5070" y="3"/>
                    <a:pt x="5056" y="1"/>
                    <a:pt x="5043" y="1"/>
                  </a:cubicBezTo>
                  <a:cubicBezTo>
                    <a:pt x="4966" y="1"/>
                    <a:pt x="4906" y="56"/>
                    <a:pt x="4906" y="137"/>
                  </a:cubicBezTo>
                  <a:cubicBezTo>
                    <a:pt x="4811" y="673"/>
                    <a:pt x="4549" y="1161"/>
                    <a:pt x="4132" y="1518"/>
                  </a:cubicBezTo>
                  <a:cubicBezTo>
                    <a:pt x="3715" y="1875"/>
                    <a:pt x="3180" y="2090"/>
                    <a:pt x="2620" y="2090"/>
                  </a:cubicBezTo>
                  <a:cubicBezTo>
                    <a:pt x="2072" y="2090"/>
                    <a:pt x="1537" y="1887"/>
                    <a:pt x="1120" y="1518"/>
                  </a:cubicBezTo>
                  <a:cubicBezTo>
                    <a:pt x="703" y="1161"/>
                    <a:pt x="441" y="673"/>
                    <a:pt x="346" y="137"/>
                  </a:cubicBezTo>
                  <a:cubicBezTo>
                    <a:pt x="336" y="56"/>
                    <a:pt x="265" y="1"/>
                    <a:pt x="19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09" name="Google Shape;13409;p84"/>
            <p:cNvSpPr/>
            <p:nvPr/>
          </p:nvSpPr>
          <p:spPr>
            <a:xfrm>
              <a:off x="1007052" y="2185106"/>
              <a:ext cx="19003" cy="70153"/>
            </a:xfrm>
            <a:custGeom>
              <a:avLst/>
              <a:gdLst/>
              <a:ahLst/>
              <a:cxnLst/>
              <a:rect l="l" t="t" r="r" b="b"/>
              <a:pathLst>
                <a:path w="597" h="2204" extrusionOk="0">
                  <a:moveTo>
                    <a:pt x="453" y="1"/>
                  </a:moveTo>
                  <a:cubicBezTo>
                    <a:pt x="418" y="1"/>
                    <a:pt x="394" y="24"/>
                    <a:pt x="382" y="36"/>
                  </a:cubicBezTo>
                  <a:lnTo>
                    <a:pt x="60" y="334"/>
                  </a:lnTo>
                  <a:cubicBezTo>
                    <a:pt x="25" y="358"/>
                    <a:pt x="1" y="405"/>
                    <a:pt x="1" y="453"/>
                  </a:cubicBezTo>
                  <a:cubicBezTo>
                    <a:pt x="1" y="513"/>
                    <a:pt x="48" y="584"/>
                    <a:pt x="108" y="584"/>
                  </a:cubicBezTo>
                  <a:cubicBezTo>
                    <a:pt x="120" y="584"/>
                    <a:pt x="156" y="572"/>
                    <a:pt x="167" y="560"/>
                  </a:cubicBezTo>
                  <a:lnTo>
                    <a:pt x="275" y="417"/>
                  </a:lnTo>
                  <a:lnTo>
                    <a:pt x="275" y="2108"/>
                  </a:lnTo>
                  <a:cubicBezTo>
                    <a:pt x="275" y="2179"/>
                    <a:pt x="346" y="2203"/>
                    <a:pt x="441" y="2203"/>
                  </a:cubicBezTo>
                  <a:cubicBezTo>
                    <a:pt x="513" y="2203"/>
                    <a:pt x="596" y="2179"/>
                    <a:pt x="596" y="2108"/>
                  </a:cubicBezTo>
                  <a:lnTo>
                    <a:pt x="596" y="96"/>
                  </a:lnTo>
                  <a:cubicBezTo>
                    <a:pt x="584" y="48"/>
                    <a:pt x="513" y="1"/>
                    <a:pt x="45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410" name="Google Shape;13410;p84"/>
          <p:cNvGrpSpPr/>
          <p:nvPr/>
        </p:nvGrpSpPr>
        <p:grpSpPr>
          <a:xfrm>
            <a:off x="3693404" y="2679504"/>
            <a:ext cx="436113" cy="369440"/>
            <a:chOff x="2770052" y="2009628"/>
            <a:chExt cx="327085" cy="277080"/>
          </a:xfrm>
          <a:solidFill>
            <a:srgbClr val="D2DE00"/>
          </a:solidFill>
        </p:grpSpPr>
        <p:sp>
          <p:nvSpPr>
            <p:cNvPr id="13411" name="Google Shape;13411;p84"/>
            <p:cNvSpPr/>
            <p:nvPr/>
          </p:nvSpPr>
          <p:spPr>
            <a:xfrm>
              <a:off x="2770052" y="2023537"/>
              <a:ext cx="327085" cy="263170"/>
            </a:xfrm>
            <a:custGeom>
              <a:avLst/>
              <a:gdLst/>
              <a:ahLst/>
              <a:cxnLst/>
              <a:rect l="l" t="t" r="r" b="b"/>
              <a:pathLst>
                <a:path w="10276" h="8268" extrusionOk="0">
                  <a:moveTo>
                    <a:pt x="6251" y="2267"/>
                  </a:moveTo>
                  <a:lnTo>
                    <a:pt x="7061" y="2541"/>
                  </a:lnTo>
                  <a:cubicBezTo>
                    <a:pt x="7073" y="2544"/>
                    <a:pt x="7086" y="2545"/>
                    <a:pt x="7098" y="2545"/>
                  </a:cubicBezTo>
                  <a:cubicBezTo>
                    <a:pt x="7136" y="2545"/>
                    <a:pt x="7174" y="2532"/>
                    <a:pt x="7192" y="2505"/>
                  </a:cubicBezTo>
                  <a:lnTo>
                    <a:pt x="7454" y="2314"/>
                  </a:lnTo>
                  <a:lnTo>
                    <a:pt x="9240" y="4660"/>
                  </a:lnTo>
                  <a:lnTo>
                    <a:pt x="8978" y="4874"/>
                  </a:lnTo>
                  <a:cubicBezTo>
                    <a:pt x="8966" y="4862"/>
                    <a:pt x="8942" y="4839"/>
                    <a:pt x="8930" y="4839"/>
                  </a:cubicBezTo>
                  <a:lnTo>
                    <a:pt x="5811" y="3148"/>
                  </a:lnTo>
                  <a:lnTo>
                    <a:pt x="5930" y="2969"/>
                  </a:lnTo>
                  <a:cubicBezTo>
                    <a:pt x="5978" y="2898"/>
                    <a:pt x="5966" y="2803"/>
                    <a:pt x="5894" y="2755"/>
                  </a:cubicBezTo>
                  <a:cubicBezTo>
                    <a:pt x="5864" y="2742"/>
                    <a:pt x="5834" y="2735"/>
                    <a:pt x="5806" y="2735"/>
                  </a:cubicBezTo>
                  <a:cubicBezTo>
                    <a:pt x="5756" y="2735"/>
                    <a:pt x="5710" y="2757"/>
                    <a:pt x="5680" y="2803"/>
                  </a:cubicBezTo>
                  <a:lnTo>
                    <a:pt x="5358" y="3326"/>
                  </a:lnTo>
                  <a:cubicBezTo>
                    <a:pt x="5335" y="3350"/>
                    <a:pt x="5323" y="3374"/>
                    <a:pt x="5323" y="3398"/>
                  </a:cubicBezTo>
                  <a:lnTo>
                    <a:pt x="5323" y="4684"/>
                  </a:lnTo>
                  <a:cubicBezTo>
                    <a:pt x="5323" y="4946"/>
                    <a:pt x="5097" y="5172"/>
                    <a:pt x="4835" y="5172"/>
                  </a:cubicBezTo>
                  <a:cubicBezTo>
                    <a:pt x="4561" y="5172"/>
                    <a:pt x="4346" y="4946"/>
                    <a:pt x="4346" y="4684"/>
                  </a:cubicBezTo>
                  <a:lnTo>
                    <a:pt x="4346" y="3410"/>
                  </a:lnTo>
                  <a:lnTo>
                    <a:pt x="4620" y="2267"/>
                  </a:lnTo>
                  <a:close/>
                  <a:moveTo>
                    <a:pt x="2680" y="1767"/>
                  </a:moveTo>
                  <a:lnTo>
                    <a:pt x="2918" y="1898"/>
                  </a:lnTo>
                  <a:lnTo>
                    <a:pt x="941" y="5303"/>
                  </a:lnTo>
                  <a:lnTo>
                    <a:pt x="703" y="5172"/>
                  </a:lnTo>
                  <a:lnTo>
                    <a:pt x="2680" y="1767"/>
                  </a:lnTo>
                  <a:close/>
                  <a:moveTo>
                    <a:pt x="3180" y="4743"/>
                  </a:moveTo>
                  <a:cubicBezTo>
                    <a:pt x="3287" y="4743"/>
                    <a:pt x="3370" y="4779"/>
                    <a:pt x="3442" y="4874"/>
                  </a:cubicBezTo>
                  <a:cubicBezTo>
                    <a:pt x="3561" y="5017"/>
                    <a:pt x="3525" y="5231"/>
                    <a:pt x="3370" y="5339"/>
                  </a:cubicBezTo>
                  <a:lnTo>
                    <a:pt x="2322" y="6112"/>
                  </a:lnTo>
                  <a:cubicBezTo>
                    <a:pt x="2262" y="6150"/>
                    <a:pt x="2194" y="6169"/>
                    <a:pt x="2127" y="6169"/>
                  </a:cubicBezTo>
                  <a:cubicBezTo>
                    <a:pt x="2023" y="6169"/>
                    <a:pt x="1923" y="6123"/>
                    <a:pt x="1858" y="6029"/>
                  </a:cubicBezTo>
                  <a:cubicBezTo>
                    <a:pt x="1751" y="5886"/>
                    <a:pt x="1787" y="5672"/>
                    <a:pt x="1929" y="5565"/>
                  </a:cubicBezTo>
                  <a:lnTo>
                    <a:pt x="2989" y="4803"/>
                  </a:lnTo>
                  <a:cubicBezTo>
                    <a:pt x="3049" y="4755"/>
                    <a:pt x="3120" y="4743"/>
                    <a:pt x="3180" y="4743"/>
                  </a:cubicBezTo>
                  <a:close/>
                  <a:moveTo>
                    <a:pt x="3775" y="5493"/>
                  </a:moveTo>
                  <a:cubicBezTo>
                    <a:pt x="3870" y="5493"/>
                    <a:pt x="3954" y="5553"/>
                    <a:pt x="4013" y="5636"/>
                  </a:cubicBezTo>
                  <a:cubicBezTo>
                    <a:pt x="4132" y="5779"/>
                    <a:pt x="4085" y="5993"/>
                    <a:pt x="3942" y="6089"/>
                  </a:cubicBezTo>
                  <a:lnTo>
                    <a:pt x="3132" y="6708"/>
                  </a:lnTo>
                  <a:cubicBezTo>
                    <a:pt x="3076" y="6745"/>
                    <a:pt x="3013" y="6764"/>
                    <a:pt x="2949" y="6764"/>
                  </a:cubicBezTo>
                  <a:cubicBezTo>
                    <a:pt x="2851" y="6764"/>
                    <a:pt x="2752" y="6718"/>
                    <a:pt x="2680" y="6624"/>
                  </a:cubicBezTo>
                  <a:cubicBezTo>
                    <a:pt x="2572" y="6482"/>
                    <a:pt x="2596" y="6255"/>
                    <a:pt x="2751" y="6148"/>
                  </a:cubicBezTo>
                  <a:lnTo>
                    <a:pt x="3537" y="5589"/>
                  </a:lnTo>
                  <a:cubicBezTo>
                    <a:pt x="3573" y="5565"/>
                    <a:pt x="3596" y="5541"/>
                    <a:pt x="3620" y="5529"/>
                  </a:cubicBezTo>
                  <a:cubicBezTo>
                    <a:pt x="3668" y="5517"/>
                    <a:pt x="3715" y="5493"/>
                    <a:pt x="3775" y="5493"/>
                  </a:cubicBezTo>
                  <a:close/>
                  <a:moveTo>
                    <a:pt x="4359" y="6281"/>
                  </a:moveTo>
                  <a:cubicBezTo>
                    <a:pt x="4454" y="6281"/>
                    <a:pt x="4550" y="6321"/>
                    <a:pt x="4620" y="6398"/>
                  </a:cubicBezTo>
                  <a:cubicBezTo>
                    <a:pt x="4739" y="6553"/>
                    <a:pt x="4704" y="6755"/>
                    <a:pt x="4549" y="6863"/>
                  </a:cubicBezTo>
                  <a:lnTo>
                    <a:pt x="3954" y="7303"/>
                  </a:lnTo>
                  <a:cubicBezTo>
                    <a:pt x="3898" y="7331"/>
                    <a:pt x="3829" y="7358"/>
                    <a:pt x="3767" y="7358"/>
                  </a:cubicBezTo>
                  <a:cubicBezTo>
                    <a:pt x="3749" y="7358"/>
                    <a:pt x="3732" y="7356"/>
                    <a:pt x="3715" y="7351"/>
                  </a:cubicBezTo>
                  <a:cubicBezTo>
                    <a:pt x="3620" y="7339"/>
                    <a:pt x="3549" y="7303"/>
                    <a:pt x="3513" y="7220"/>
                  </a:cubicBezTo>
                  <a:cubicBezTo>
                    <a:pt x="3406" y="7077"/>
                    <a:pt x="3430" y="6863"/>
                    <a:pt x="3584" y="6755"/>
                  </a:cubicBezTo>
                  <a:lnTo>
                    <a:pt x="4144" y="6363"/>
                  </a:lnTo>
                  <a:lnTo>
                    <a:pt x="4168" y="6339"/>
                  </a:lnTo>
                  <a:cubicBezTo>
                    <a:pt x="4226" y="6300"/>
                    <a:pt x="4292" y="6281"/>
                    <a:pt x="4359" y="6281"/>
                  </a:cubicBezTo>
                  <a:close/>
                  <a:moveTo>
                    <a:pt x="2870" y="2553"/>
                  </a:moveTo>
                  <a:lnTo>
                    <a:pt x="3156" y="2707"/>
                  </a:lnTo>
                  <a:cubicBezTo>
                    <a:pt x="3173" y="2725"/>
                    <a:pt x="3197" y="2736"/>
                    <a:pt x="3218" y="2736"/>
                  </a:cubicBezTo>
                  <a:cubicBezTo>
                    <a:pt x="3226" y="2736"/>
                    <a:pt x="3233" y="2734"/>
                    <a:pt x="3239" y="2731"/>
                  </a:cubicBezTo>
                  <a:lnTo>
                    <a:pt x="3942" y="2636"/>
                  </a:lnTo>
                  <a:lnTo>
                    <a:pt x="4192" y="2743"/>
                  </a:lnTo>
                  <a:lnTo>
                    <a:pt x="4049" y="3338"/>
                  </a:lnTo>
                  <a:lnTo>
                    <a:pt x="4049" y="3362"/>
                  </a:lnTo>
                  <a:lnTo>
                    <a:pt x="4049" y="4648"/>
                  </a:lnTo>
                  <a:cubicBezTo>
                    <a:pt x="4049" y="5077"/>
                    <a:pt x="4406" y="5434"/>
                    <a:pt x="4835" y="5434"/>
                  </a:cubicBezTo>
                  <a:cubicBezTo>
                    <a:pt x="5263" y="5434"/>
                    <a:pt x="5620" y="5077"/>
                    <a:pt x="5620" y="4648"/>
                  </a:cubicBezTo>
                  <a:lnTo>
                    <a:pt x="5620" y="3410"/>
                  </a:lnTo>
                  <a:lnTo>
                    <a:pt x="5656" y="3362"/>
                  </a:lnTo>
                  <a:lnTo>
                    <a:pt x="8776" y="5065"/>
                  </a:lnTo>
                  <a:cubicBezTo>
                    <a:pt x="8942" y="5184"/>
                    <a:pt x="9002" y="5374"/>
                    <a:pt x="8907" y="5541"/>
                  </a:cubicBezTo>
                  <a:cubicBezTo>
                    <a:pt x="8850" y="5654"/>
                    <a:pt x="8745" y="5717"/>
                    <a:pt x="8631" y="5717"/>
                  </a:cubicBezTo>
                  <a:cubicBezTo>
                    <a:pt x="8576" y="5717"/>
                    <a:pt x="8520" y="5703"/>
                    <a:pt x="8466" y="5672"/>
                  </a:cubicBezTo>
                  <a:lnTo>
                    <a:pt x="6740" y="4743"/>
                  </a:lnTo>
                  <a:cubicBezTo>
                    <a:pt x="6711" y="4727"/>
                    <a:pt x="6682" y="4719"/>
                    <a:pt x="6655" y="4719"/>
                  </a:cubicBezTo>
                  <a:cubicBezTo>
                    <a:pt x="6603" y="4719"/>
                    <a:pt x="6557" y="4748"/>
                    <a:pt x="6525" y="4803"/>
                  </a:cubicBezTo>
                  <a:cubicBezTo>
                    <a:pt x="6490" y="4874"/>
                    <a:pt x="6513" y="4958"/>
                    <a:pt x="6585" y="5005"/>
                  </a:cubicBezTo>
                  <a:lnTo>
                    <a:pt x="8037" y="5791"/>
                  </a:lnTo>
                  <a:cubicBezTo>
                    <a:pt x="8192" y="5886"/>
                    <a:pt x="8252" y="6077"/>
                    <a:pt x="8168" y="6243"/>
                  </a:cubicBezTo>
                  <a:cubicBezTo>
                    <a:pt x="8104" y="6356"/>
                    <a:pt x="7996" y="6415"/>
                    <a:pt x="7881" y="6415"/>
                  </a:cubicBezTo>
                  <a:cubicBezTo>
                    <a:pt x="7826" y="6415"/>
                    <a:pt x="7770" y="6401"/>
                    <a:pt x="7716" y="6374"/>
                  </a:cubicBezTo>
                  <a:lnTo>
                    <a:pt x="6251" y="5565"/>
                  </a:lnTo>
                  <a:cubicBezTo>
                    <a:pt x="6226" y="5554"/>
                    <a:pt x="6200" y="5548"/>
                    <a:pt x="6175" y="5548"/>
                  </a:cubicBezTo>
                  <a:cubicBezTo>
                    <a:pt x="6120" y="5548"/>
                    <a:pt x="6070" y="5575"/>
                    <a:pt x="6037" y="5624"/>
                  </a:cubicBezTo>
                  <a:cubicBezTo>
                    <a:pt x="5990" y="5708"/>
                    <a:pt x="6025" y="5791"/>
                    <a:pt x="6097" y="5839"/>
                  </a:cubicBezTo>
                  <a:lnTo>
                    <a:pt x="7287" y="6493"/>
                  </a:lnTo>
                  <a:cubicBezTo>
                    <a:pt x="7454" y="6577"/>
                    <a:pt x="7514" y="6779"/>
                    <a:pt x="7418" y="6934"/>
                  </a:cubicBezTo>
                  <a:cubicBezTo>
                    <a:pt x="7360" y="7050"/>
                    <a:pt x="7250" y="7114"/>
                    <a:pt x="7132" y="7114"/>
                  </a:cubicBezTo>
                  <a:cubicBezTo>
                    <a:pt x="7081" y="7114"/>
                    <a:pt x="7028" y="7102"/>
                    <a:pt x="6978" y="7077"/>
                  </a:cubicBezTo>
                  <a:lnTo>
                    <a:pt x="5728" y="6386"/>
                  </a:lnTo>
                  <a:cubicBezTo>
                    <a:pt x="5705" y="6371"/>
                    <a:pt x="5680" y="6365"/>
                    <a:pt x="5655" y="6365"/>
                  </a:cubicBezTo>
                  <a:cubicBezTo>
                    <a:pt x="5601" y="6365"/>
                    <a:pt x="5546" y="6397"/>
                    <a:pt x="5513" y="6446"/>
                  </a:cubicBezTo>
                  <a:cubicBezTo>
                    <a:pt x="5478" y="6517"/>
                    <a:pt x="5501" y="6613"/>
                    <a:pt x="5573" y="6660"/>
                  </a:cubicBezTo>
                  <a:lnTo>
                    <a:pt x="6549" y="7172"/>
                  </a:lnTo>
                  <a:cubicBezTo>
                    <a:pt x="6704" y="7267"/>
                    <a:pt x="6763" y="7458"/>
                    <a:pt x="6680" y="7625"/>
                  </a:cubicBezTo>
                  <a:cubicBezTo>
                    <a:pt x="6616" y="7737"/>
                    <a:pt x="6508" y="7801"/>
                    <a:pt x="6393" y="7801"/>
                  </a:cubicBezTo>
                  <a:cubicBezTo>
                    <a:pt x="6338" y="7801"/>
                    <a:pt x="6282" y="7786"/>
                    <a:pt x="6228" y="7756"/>
                  </a:cubicBezTo>
                  <a:lnTo>
                    <a:pt x="5549" y="7386"/>
                  </a:lnTo>
                  <a:cubicBezTo>
                    <a:pt x="5549" y="7255"/>
                    <a:pt x="5501" y="7101"/>
                    <a:pt x="5406" y="6994"/>
                  </a:cubicBezTo>
                  <a:cubicBezTo>
                    <a:pt x="5299" y="6851"/>
                    <a:pt x="5132" y="6755"/>
                    <a:pt x="4954" y="6744"/>
                  </a:cubicBezTo>
                  <a:lnTo>
                    <a:pt x="4954" y="6696"/>
                  </a:lnTo>
                  <a:cubicBezTo>
                    <a:pt x="4977" y="6541"/>
                    <a:pt x="4930" y="6363"/>
                    <a:pt x="4835" y="6220"/>
                  </a:cubicBezTo>
                  <a:cubicBezTo>
                    <a:pt x="4716" y="6077"/>
                    <a:pt x="4549" y="5982"/>
                    <a:pt x="4370" y="5970"/>
                  </a:cubicBezTo>
                  <a:lnTo>
                    <a:pt x="4370" y="5922"/>
                  </a:lnTo>
                  <a:cubicBezTo>
                    <a:pt x="4406" y="5767"/>
                    <a:pt x="4358" y="5589"/>
                    <a:pt x="4251" y="5446"/>
                  </a:cubicBezTo>
                  <a:cubicBezTo>
                    <a:pt x="4132" y="5303"/>
                    <a:pt x="3965" y="5208"/>
                    <a:pt x="3787" y="5196"/>
                  </a:cubicBezTo>
                  <a:lnTo>
                    <a:pt x="3787" y="5148"/>
                  </a:lnTo>
                  <a:cubicBezTo>
                    <a:pt x="3823" y="4993"/>
                    <a:pt x="3775" y="4815"/>
                    <a:pt x="3668" y="4672"/>
                  </a:cubicBezTo>
                  <a:cubicBezTo>
                    <a:pt x="3547" y="4516"/>
                    <a:pt x="3359" y="4432"/>
                    <a:pt x="3172" y="4432"/>
                  </a:cubicBezTo>
                  <a:cubicBezTo>
                    <a:pt x="3044" y="4432"/>
                    <a:pt x="2917" y="4471"/>
                    <a:pt x="2811" y="4553"/>
                  </a:cubicBezTo>
                  <a:lnTo>
                    <a:pt x="1763" y="5315"/>
                  </a:lnTo>
                  <a:lnTo>
                    <a:pt x="1394" y="5112"/>
                  </a:lnTo>
                  <a:lnTo>
                    <a:pt x="2870" y="2553"/>
                  </a:lnTo>
                  <a:close/>
                  <a:moveTo>
                    <a:pt x="4936" y="7026"/>
                  </a:moveTo>
                  <a:cubicBezTo>
                    <a:pt x="5036" y="7026"/>
                    <a:pt x="5132" y="7070"/>
                    <a:pt x="5204" y="7148"/>
                  </a:cubicBezTo>
                  <a:cubicBezTo>
                    <a:pt x="5251" y="7244"/>
                    <a:pt x="5275" y="7315"/>
                    <a:pt x="5263" y="7398"/>
                  </a:cubicBezTo>
                  <a:cubicBezTo>
                    <a:pt x="5251" y="7494"/>
                    <a:pt x="5204" y="7565"/>
                    <a:pt x="5132" y="7625"/>
                  </a:cubicBezTo>
                  <a:lnTo>
                    <a:pt x="4787" y="7875"/>
                  </a:lnTo>
                  <a:cubicBezTo>
                    <a:pt x="4729" y="7918"/>
                    <a:pt x="4658" y="7940"/>
                    <a:pt x="4588" y="7940"/>
                  </a:cubicBezTo>
                  <a:cubicBezTo>
                    <a:pt x="4487" y="7940"/>
                    <a:pt x="4386" y="7895"/>
                    <a:pt x="4323" y="7803"/>
                  </a:cubicBezTo>
                  <a:cubicBezTo>
                    <a:pt x="4215" y="7660"/>
                    <a:pt x="4251" y="7446"/>
                    <a:pt x="4406" y="7339"/>
                  </a:cubicBezTo>
                  <a:lnTo>
                    <a:pt x="4727" y="7101"/>
                  </a:lnTo>
                  <a:lnTo>
                    <a:pt x="4739" y="7089"/>
                  </a:lnTo>
                  <a:cubicBezTo>
                    <a:pt x="4802" y="7046"/>
                    <a:pt x="4870" y="7026"/>
                    <a:pt x="4936" y="7026"/>
                  </a:cubicBezTo>
                  <a:close/>
                  <a:moveTo>
                    <a:pt x="180" y="0"/>
                  </a:moveTo>
                  <a:cubicBezTo>
                    <a:pt x="125" y="0"/>
                    <a:pt x="69" y="27"/>
                    <a:pt x="36" y="76"/>
                  </a:cubicBezTo>
                  <a:cubicBezTo>
                    <a:pt x="1" y="159"/>
                    <a:pt x="24" y="243"/>
                    <a:pt x="96" y="290"/>
                  </a:cubicBezTo>
                  <a:lnTo>
                    <a:pt x="2382" y="1600"/>
                  </a:lnTo>
                  <a:lnTo>
                    <a:pt x="405" y="5005"/>
                  </a:lnTo>
                  <a:lnTo>
                    <a:pt x="251" y="4922"/>
                  </a:lnTo>
                  <a:cubicBezTo>
                    <a:pt x="221" y="4905"/>
                    <a:pt x="192" y="4897"/>
                    <a:pt x="164" y="4897"/>
                  </a:cubicBezTo>
                  <a:cubicBezTo>
                    <a:pt x="113" y="4897"/>
                    <a:pt x="67" y="4923"/>
                    <a:pt x="36" y="4969"/>
                  </a:cubicBezTo>
                  <a:cubicBezTo>
                    <a:pt x="1" y="5053"/>
                    <a:pt x="24" y="5136"/>
                    <a:pt x="96" y="5184"/>
                  </a:cubicBezTo>
                  <a:lnTo>
                    <a:pt x="882" y="5648"/>
                  </a:lnTo>
                  <a:cubicBezTo>
                    <a:pt x="908" y="5663"/>
                    <a:pt x="934" y="5670"/>
                    <a:pt x="959" y="5670"/>
                  </a:cubicBezTo>
                  <a:cubicBezTo>
                    <a:pt x="1014" y="5670"/>
                    <a:pt x="1063" y="5638"/>
                    <a:pt x="1096" y="5589"/>
                  </a:cubicBezTo>
                  <a:lnTo>
                    <a:pt x="1215" y="5398"/>
                  </a:lnTo>
                  <a:lnTo>
                    <a:pt x="1537" y="5565"/>
                  </a:lnTo>
                  <a:cubicBezTo>
                    <a:pt x="1441" y="5779"/>
                    <a:pt x="1453" y="6029"/>
                    <a:pt x="1584" y="6220"/>
                  </a:cubicBezTo>
                  <a:cubicBezTo>
                    <a:pt x="1703" y="6386"/>
                    <a:pt x="1894" y="6482"/>
                    <a:pt x="2096" y="6482"/>
                  </a:cubicBezTo>
                  <a:cubicBezTo>
                    <a:pt x="2156" y="6482"/>
                    <a:pt x="2227" y="6458"/>
                    <a:pt x="2287" y="6446"/>
                  </a:cubicBezTo>
                  <a:cubicBezTo>
                    <a:pt x="2287" y="6577"/>
                    <a:pt x="2334" y="6720"/>
                    <a:pt x="2406" y="6815"/>
                  </a:cubicBezTo>
                  <a:cubicBezTo>
                    <a:pt x="2525" y="6982"/>
                    <a:pt x="2715" y="7077"/>
                    <a:pt x="2906" y="7077"/>
                  </a:cubicBezTo>
                  <a:cubicBezTo>
                    <a:pt x="2965" y="7077"/>
                    <a:pt x="3049" y="7053"/>
                    <a:pt x="3108" y="7041"/>
                  </a:cubicBezTo>
                  <a:cubicBezTo>
                    <a:pt x="3108" y="7160"/>
                    <a:pt x="3144" y="7291"/>
                    <a:pt x="3227" y="7398"/>
                  </a:cubicBezTo>
                  <a:cubicBezTo>
                    <a:pt x="3323" y="7529"/>
                    <a:pt x="3465" y="7625"/>
                    <a:pt x="3644" y="7648"/>
                  </a:cubicBezTo>
                  <a:cubicBezTo>
                    <a:pt x="3668" y="7648"/>
                    <a:pt x="3715" y="7672"/>
                    <a:pt x="3739" y="7672"/>
                  </a:cubicBezTo>
                  <a:cubicBezTo>
                    <a:pt x="3799" y="7672"/>
                    <a:pt x="3882" y="7648"/>
                    <a:pt x="3942" y="7636"/>
                  </a:cubicBezTo>
                  <a:cubicBezTo>
                    <a:pt x="3942" y="7767"/>
                    <a:pt x="3977" y="7886"/>
                    <a:pt x="4061" y="7994"/>
                  </a:cubicBezTo>
                  <a:cubicBezTo>
                    <a:pt x="4156" y="8125"/>
                    <a:pt x="4299" y="8220"/>
                    <a:pt x="4477" y="8244"/>
                  </a:cubicBezTo>
                  <a:cubicBezTo>
                    <a:pt x="4501" y="8244"/>
                    <a:pt x="4549" y="8267"/>
                    <a:pt x="4573" y="8267"/>
                  </a:cubicBezTo>
                  <a:cubicBezTo>
                    <a:pt x="4716" y="8267"/>
                    <a:pt x="4835" y="8220"/>
                    <a:pt x="4954" y="8148"/>
                  </a:cubicBezTo>
                  <a:lnTo>
                    <a:pt x="5287" y="7886"/>
                  </a:lnTo>
                  <a:cubicBezTo>
                    <a:pt x="5370" y="7827"/>
                    <a:pt x="5430" y="7767"/>
                    <a:pt x="5466" y="7684"/>
                  </a:cubicBezTo>
                  <a:lnTo>
                    <a:pt x="6085" y="8029"/>
                  </a:lnTo>
                  <a:cubicBezTo>
                    <a:pt x="6168" y="8077"/>
                    <a:pt x="6275" y="8101"/>
                    <a:pt x="6382" y="8101"/>
                  </a:cubicBezTo>
                  <a:cubicBezTo>
                    <a:pt x="6442" y="8101"/>
                    <a:pt x="6501" y="8089"/>
                    <a:pt x="6561" y="8077"/>
                  </a:cubicBezTo>
                  <a:cubicBezTo>
                    <a:pt x="6716" y="8029"/>
                    <a:pt x="6859" y="7922"/>
                    <a:pt x="6930" y="7779"/>
                  </a:cubicBezTo>
                  <a:cubicBezTo>
                    <a:pt x="6990" y="7648"/>
                    <a:pt x="7013" y="7529"/>
                    <a:pt x="7002" y="7398"/>
                  </a:cubicBezTo>
                  <a:cubicBezTo>
                    <a:pt x="7049" y="7398"/>
                    <a:pt x="7073" y="7422"/>
                    <a:pt x="7121" y="7422"/>
                  </a:cubicBezTo>
                  <a:cubicBezTo>
                    <a:pt x="7347" y="7422"/>
                    <a:pt x="7573" y="7303"/>
                    <a:pt x="7668" y="7089"/>
                  </a:cubicBezTo>
                  <a:cubicBezTo>
                    <a:pt x="7728" y="6970"/>
                    <a:pt x="7764" y="6839"/>
                    <a:pt x="7752" y="6720"/>
                  </a:cubicBezTo>
                  <a:cubicBezTo>
                    <a:pt x="7787" y="6720"/>
                    <a:pt x="7823" y="6732"/>
                    <a:pt x="7871" y="6732"/>
                  </a:cubicBezTo>
                  <a:cubicBezTo>
                    <a:pt x="8085" y="6732"/>
                    <a:pt x="8311" y="6613"/>
                    <a:pt x="8418" y="6410"/>
                  </a:cubicBezTo>
                  <a:cubicBezTo>
                    <a:pt x="8478" y="6291"/>
                    <a:pt x="8502" y="6172"/>
                    <a:pt x="8490" y="6029"/>
                  </a:cubicBezTo>
                  <a:cubicBezTo>
                    <a:pt x="8537" y="6029"/>
                    <a:pt x="8561" y="6053"/>
                    <a:pt x="8609" y="6053"/>
                  </a:cubicBezTo>
                  <a:cubicBezTo>
                    <a:pt x="8668" y="6053"/>
                    <a:pt x="8728" y="6029"/>
                    <a:pt x="8787" y="6017"/>
                  </a:cubicBezTo>
                  <a:cubicBezTo>
                    <a:pt x="8954" y="5970"/>
                    <a:pt x="9085" y="5874"/>
                    <a:pt x="9157" y="5720"/>
                  </a:cubicBezTo>
                  <a:cubicBezTo>
                    <a:pt x="9240" y="5577"/>
                    <a:pt x="9264" y="5410"/>
                    <a:pt x="9204" y="5243"/>
                  </a:cubicBezTo>
                  <a:cubicBezTo>
                    <a:pt x="9192" y="5196"/>
                    <a:pt x="9180" y="5172"/>
                    <a:pt x="9157" y="5136"/>
                  </a:cubicBezTo>
                  <a:lnTo>
                    <a:pt x="9430" y="4946"/>
                  </a:lnTo>
                  <a:lnTo>
                    <a:pt x="9561" y="5124"/>
                  </a:lnTo>
                  <a:cubicBezTo>
                    <a:pt x="9591" y="5161"/>
                    <a:pt x="9644" y="5180"/>
                    <a:pt x="9694" y="5180"/>
                  </a:cubicBezTo>
                  <a:cubicBezTo>
                    <a:pt x="9724" y="5180"/>
                    <a:pt x="9753" y="5173"/>
                    <a:pt x="9776" y="5160"/>
                  </a:cubicBezTo>
                  <a:lnTo>
                    <a:pt x="10192" y="4827"/>
                  </a:lnTo>
                  <a:cubicBezTo>
                    <a:pt x="10264" y="4743"/>
                    <a:pt x="10276" y="4648"/>
                    <a:pt x="10240" y="4577"/>
                  </a:cubicBezTo>
                  <a:cubicBezTo>
                    <a:pt x="10210" y="4539"/>
                    <a:pt x="10157" y="4521"/>
                    <a:pt x="10107" y="4521"/>
                  </a:cubicBezTo>
                  <a:cubicBezTo>
                    <a:pt x="10077" y="4521"/>
                    <a:pt x="10048" y="4527"/>
                    <a:pt x="10026" y="4541"/>
                  </a:cubicBezTo>
                  <a:lnTo>
                    <a:pt x="9728" y="4779"/>
                  </a:lnTo>
                  <a:lnTo>
                    <a:pt x="7347" y="1671"/>
                  </a:lnTo>
                  <a:lnTo>
                    <a:pt x="8704" y="790"/>
                  </a:lnTo>
                  <a:cubicBezTo>
                    <a:pt x="8776" y="755"/>
                    <a:pt x="8787" y="659"/>
                    <a:pt x="8752" y="588"/>
                  </a:cubicBezTo>
                  <a:cubicBezTo>
                    <a:pt x="8721" y="542"/>
                    <a:pt x="8670" y="516"/>
                    <a:pt x="8619" y="516"/>
                  </a:cubicBezTo>
                  <a:cubicBezTo>
                    <a:pt x="8591" y="516"/>
                    <a:pt x="8563" y="523"/>
                    <a:pt x="8537" y="540"/>
                  </a:cubicBezTo>
                  <a:lnTo>
                    <a:pt x="7049" y="1493"/>
                  </a:lnTo>
                  <a:cubicBezTo>
                    <a:pt x="6978" y="1540"/>
                    <a:pt x="6966" y="1648"/>
                    <a:pt x="7002" y="1719"/>
                  </a:cubicBezTo>
                  <a:lnTo>
                    <a:pt x="7275" y="2076"/>
                  </a:lnTo>
                  <a:lnTo>
                    <a:pt x="7085" y="2219"/>
                  </a:lnTo>
                  <a:lnTo>
                    <a:pt x="6311" y="1969"/>
                  </a:lnTo>
                  <a:cubicBezTo>
                    <a:pt x="6287" y="1969"/>
                    <a:pt x="6275" y="1957"/>
                    <a:pt x="6263" y="1957"/>
                  </a:cubicBezTo>
                  <a:lnTo>
                    <a:pt x="4501" y="1957"/>
                  </a:lnTo>
                  <a:cubicBezTo>
                    <a:pt x="4430" y="1957"/>
                    <a:pt x="4370" y="2005"/>
                    <a:pt x="4358" y="2076"/>
                  </a:cubicBezTo>
                  <a:lnTo>
                    <a:pt x="4251" y="2481"/>
                  </a:lnTo>
                  <a:lnTo>
                    <a:pt x="4001" y="2374"/>
                  </a:lnTo>
                  <a:cubicBezTo>
                    <a:pt x="3965" y="2362"/>
                    <a:pt x="3954" y="2362"/>
                    <a:pt x="3930" y="2362"/>
                  </a:cubicBezTo>
                  <a:lnTo>
                    <a:pt x="3227" y="2433"/>
                  </a:lnTo>
                  <a:lnTo>
                    <a:pt x="2989" y="2302"/>
                  </a:lnTo>
                  <a:lnTo>
                    <a:pt x="3215" y="1910"/>
                  </a:lnTo>
                  <a:cubicBezTo>
                    <a:pt x="3251" y="1838"/>
                    <a:pt x="3227" y="1743"/>
                    <a:pt x="3156" y="1707"/>
                  </a:cubicBezTo>
                  <a:lnTo>
                    <a:pt x="251" y="16"/>
                  </a:lnTo>
                  <a:cubicBezTo>
                    <a:pt x="229" y="5"/>
                    <a:pt x="204" y="0"/>
                    <a:pt x="18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12" name="Google Shape;13412;p84"/>
            <p:cNvSpPr/>
            <p:nvPr/>
          </p:nvSpPr>
          <p:spPr>
            <a:xfrm>
              <a:off x="3059960" y="2009628"/>
              <a:ext cx="37177" cy="26960"/>
            </a:xfrm>
            <a:custGeom>
              <a:avLst/>
              <a:gdLst/>
              <a:ahLst/>
              <a:cxnLst/>
              <a:rect l="l" t="t" r="r" b="b"/>
              <a:pathLst>
                <a:path w="1168" h="847" extrusionOk="0">
                  <a:moveTo>
                    <a:pt x="999" y="0"/>
                  </a:moveTo>
                  <a:cubicBezTo>
                    <a:pt x="971" y="0"/>
                    <a:pt x="943" y="8"/>
                    <a:pt x="918" y="25"/>
                  </a:cubicBezTo>
                  <a:lnTo>
                    <a:pt x="84" y="561"/>
                  </a:lnTo>
                  <a:cubicBezTo>
                    <a:pt x="13" y="608"/>
                    <a:pt x="1" y="692"/>
                    <a:pt x="37" y="775"/>
                  </a:cubicBezTo>
                  <a:cubicBezTo>
                    <a:pt x="72" y="811"/>
                    <a:pt x="120" y="846"/>
                    <a:pt x="156" y="846"/>
                  </a:cubicBezTo>
                  <a:cubicBezTo>
                    <a:pt x="191" y="846"/>
                    <a:pt x="215" y="823"/>
                    <a:pt x="239" y="811"/>
                  </a:cubicBezTo>
                  <a:lnTo>
                    <a:pt x="1073" y="275"/>
                  </a:lnTo>
                  <a:cubicBezTo>
                    <a:pt x="1156" y="239"/>
                    <a:pt x="1168" y="144"/>
                    <a:pt x="1132" y="72"/>
                  </a:cubicBezTo>
                  <a:cubicBezTo>
                    <a:pt x="1101" y="26"/>
                    <a:pt x="1051" y="0"/>
                    <a:pt x="9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3413" name="Google Shape;13413;p84"/>
          <p:cNvSpPr/>
          <p:nvPr/>
        </p:nvSpPr>
        <p:spPr>
          <a:xfrm>
            <a:off x="9413425" y="2652173"/>
            <a:ext cx="472484" cy="432124"/>
          </a:xfrm>
          <a:custGeom>
            <a:avLst/>
            <a:gdLst/>
            <a:ahLst/>
            <a:cxnLst/>
            <a:rect l="l" t="t" r="r" b="b"/>
            <a:pathLst>
              <a:path w="11133" h="10182" extrusionOk="0">
                <a:moveTo>
                  <a:pt x="4132" y="3622"/>
                </a:moveTo>
                <a:cubicBezTo>
                  <a:pt x="4299" y="3622"/>
                  <a:pt x="4430" y="3753"/>
                  <a:pt x="4430" y="3919"/>
                </a:cubicBezTo>
                <a:cubicBezTo>
                  <a:pt x="4430" y="4074"/>
                  <a:pt x="4299" y="4217"/>
                  <a:pt x="4132" y="4217"/>
                </a:cubicBezTo>
                <a:cubicBezTo>
                  <a:pt x="3965" y="4217"/>
                  <a:pt x="3834" y="4074"/>
                  <a:pt x="3834" y="3919"/>
                </a:cubicBezTo>
                <a:cubicBezTo>
                  <a:pt x="3846" y="3753"/>
                  <a:pt x="3965" y="3622"/>
                  <a:pt x="4132" y="3622"/>
                </a:cubicBezTo>
                <a:close/>
                <a:moveTo>
                  <a:pt x="5334" y="1252"/>
                </a:moveTo>
                <a:lnTo>
                  <a:pt x="5334" y="1776"/>
                </a:lnTo>
                <a:lnTo>
                  <a:pt x="5358" y="3645"/>
                </a:lnTo>
                <a:lnTo>
                  <a:pt x="5370" y="5300"/>
                </a:lnTo>
                <a:lnTo>
                  <a:pt x="1405" y="4419"/>
                </a:lnTo>
                <a:cubicBezTo>
                  <a:pt x="1679" y="3455"/>
                  <a:pt x="2322" y="2574"/>
                  <a:pt x="3156" y="2014"/>
                </a:cubicBezTo>
                <a:lnTo>
                  <a:pt x="3870" y="3324"/>
                </a:lnTo>
                <a:cubicBezTo>
                  <a:pt x="3644" y="3419"/>
                  <a:pt x="3489" y="3645"/>
                  <a:pt x="3489" y="3895"/>
                </a:cubicBezTo>
                <a:cubicBezTo>
                  <a:pt x="3489" y="4253"/>
                  <a:pt x="3775" y="4538"/>
                  <a:pt x="4132" y="4538"/>
                </a:cubicBezTo>
                <a:cubicBezTo>
                  <a:pt x="4489" y="4538"/>
                  <a:pt x="4775" y="4253"/>
                  <a:pt x="4775" y="3895"/>
                </a:cubicBezTo>
                <a:cubicBezTo>
                  <a:pt x="4775" y="3586"/>
                  <a:pt x="4537" y="3324"/>
                  <a:pt x="4239" y="3264"/>
                </a:cubicBezTo>
                <a:lnTo>
                  <a:pt x="3453" y="1800"/>
                </a:lnTo>
                <a:cubicBezTo>
                  <a:pt x="4013" y="1490"/>
                  <a:pt x="4656" y="1300"/>
                  <a:pt x="5334" y="1252"/>
                </a:cubicBezTo>
                <a:close/>
                <a:moveTo>
                  <a:pt x="5715" y="3860"/>
                </a:moveTo>
                <a:cubicBezTo>
                  <a:pt x="6573" y="3943"/>
                  <a:pt x="7239" y="4657"/>
                  <a:pt x="7239" y="5550"/>
                </a:cubicBezTo>
                <a:cubicBezTo>
                  <a:pt x="7239" y="5896"/>
                  <a:pt x="7144" y="6217"/>
                  <a:pt x="6942" y="6503"/>
                </a:cubicBezTo>
                <a:lnTo>
                  <a:pt x="5715" y="5455"/>
                </a:lnTo>
                <a:lnTo>
                  <a:pt x="5715" y="3860"/>
                </a:lnTo>
                <a:close/>
                <a:moveTo>
                  <a:pt x="5846" y="347"/>
                </a:moveTo>
                <a:cubicBezTo>
                  <a:pt x="8597" y="502"/>
                  <a:pt x="10752" y="2776"/>
                  <a:pt x="10752" y="5550"/>
                </a:cubicBezTo>
                <a:cubicBezTo>
                  <a:pt x="10752" y="6682"/>
                  <a:pt x="10395" y="7741"/>
                  <a:pt x="9728" y="8646"/>
                </a:cubicBezTo>
                <a:cubicBezTo>
                  <a:pt x="9704" y="8682"/>
                  <a:pt x="9656" y="8706"/>
                  <a:pt x="9609" y="8706"/>
                </a:cubicBezTo>
                <a:cubicBezTo>
                  <a:pt x="9561" y="8706"/>
                  <a:pt x="9537" y="8694"/>
                  <a:pt x="9502" y="8658"/>
                </a:cubicBezTo>
                <a:lnTo>
                  <a:pt x="8644" y="7932"/>
                </a:lnTo>
                <a:cubicBezTo>
                  <a:pt x="9073" y="7372"/>
                  <a:pt x="9347" y="6717"/>
                  <a:pt x="9430" y="6015"/>
                </a:cubicBezTo>
                <a:cubicBezTo>
                  <a:pt x="9442" y="5908"/>
                  <a:pt x="9359" y="5824"/>
                  <a:pt x="9252" y="5824"/>
                </a:cubicBezTo>
                <a:cubicBezTo>
                  <a:pt x="9168" y="5824"/>
                  <a:pt x="9085" y="5884"/>
                  <a:pt x="9073" y="5967"/>
                </a:cubicBezTo>
                <a:cubicBezTo>
                  <a:pt x="9002" y="6562"/>
                  <a:pt x="8775" y="7146"/>
                  <a:pt x="8418" y="7634"/>
                </a:cubicBezTo>
                <a:cubicBezTo>
                  <a:pt x="8406" y="7646"/>
                  <a:pt x="8394" y="7682"/>
                  <a:pt x="8371" y="7694"/>
                </a:cubicBezTo>
                <a:cubicBezTo>
                  <a:pt x="8371" y="7694"/>
                  <a:pt x="8371" y="7705"/>
                  <a:pt x="8359" y="7705"/>
                </a:cubicBezTo>
                <a:lnTo>
                  <a:pt x="7204" y="6729"/>
                </a:lnTo>
                <a:cubicBezTo>
                  <a:pt x="7442" y="6384"/>
                  <a:pt x="7573" y="5967"/>
                  <a:pt x="7573" y="5550"/>
                </a:cubicBezTo>
                <a:cubicBezTo>
                  <a:pt x="7573" y="4479"/>
                  <a:pt x="6739" y="3586"/>
                  <a:pt x="5680" y="3514"/>
                </a:cubicBezTo>
                <a:lnTo>
                  <a:pt x="5680" y="1979"/>
                </a:lnTo>
                <a:lnTo>
                  <a:pt x="5787" y="1979"/>
                </a:lnTo>
                <a:cubicBezTo>
                  <a:pt x="5811" y="1979"/>
                  <a:pt x="5846" y="1979"/>
                  <a:pt x="5894" y="1990"/>
                </a:cubicBezTo>
                <a:cubicBezTo>
                  <a:pt x="7561" y="2169"/>
                  <a:pt x="8894" y="3503"/>
                  <a:pt x="9073" y="5169"/>
                </a:cubicBezTo>
                <a:cubicBezTo>
                  <a:pt x="9085" y="5253"/>
                  <a:pt x="9168" y="5312"/>
                  <a:pt x="9252" y="5312"/>
                </a:cubicBezTo>
                <a:cubicBezTo>
                  <a:pt x="9359" y="5312"/>
                  <a:pt x="9430" y="5229"/>
                  <a:pt x="9430" y="5122"/>
                </a:cubicBezTo>
                <a:cubicBezTo>
                  <a:pt x="9228" y="3205"/>
                  <a:pt x="7632" y="1693"/>
                  <a:pt x="5680" y="1621"/>
                </a:cubicBezTo>
                <a:lnTo>
                  <a:pt x="5680" y="490"/>
                </a:lnTo>
                <a:cubicBezTo>
                  <a:pt x="5680" y="443"/>
                  <a:pt x="5692" y="419"/>
                  <a:pt x="5727" y="383"/>
                </a:cubicBezTo>
                <a:cubicBezTo>
                  <a:pt x="5751" y="359"/>
                  <a:pt x="5799" y="347"/>
                  <a:pt x="5846" y="347"/>
                </a:cubicBezTo>
                <a:close/>
                <a:moveTo>
                  <a:pt x="1334" y="4788"/>
                </a:moveTo>
                <a:lnTo>
                  <a:pt x="5323" y="5681"/>
                </a:lnTo>
                <a:lnTo>
                  <a:pt x="4239" y="9622"/>
                </a:lnTo>
                <a:cubicBezTo>
                  <a:pt x="2513" y="9063"/>
                  <a:pt x="1262" y="7455"/>
                  <a:pt x="1262" y="5550"/>
                </a:cubicBezTo>
                <a:cubicBezTo>
                  <a:pt x="1262" y="5300"/>
                  <a:pt x="1286" y="5050"/>
                  <a:pt x="1334" y="4788"/>
                </a:cubicBezTo>
                <a:close/>
                <a:moveTo>
                  <a:pt x="5656" y="5848"/>
                </a:moveTo>
                <a:lnTo>
                  <a:pt x="6870" y="6872"/>
                </a:lnTo>
                <a:lnTo>
                  <a:pt x="8299" y="8086"/>
                </a:lnTo>
                <a:lnTo>
                  <a:pt x="8704" y="8420"/>
                </a:lnTo>
                <a:cubicBezTo>
                  <a:pt x="7882" y="9313"/>
                  <a:pt x="6751" y="9825"/>
                  <a:pt x="5549" y="9825"/>
                </a:cubicBezTo>
                <a:cubicBezTo>
                  <a:pt x="5203" y="9825"/>
                  <a:pt x="4894" y="9777"/>
                  <a:pt x="4584" y="9706"/>
                </a:cubicBezTo>
                <a:lnTo>
                  <a:pt x="5656" y="5848"/>
                </a:lnTo>
                <a:close/>
                <a:moveTo>
                  <a:pt x="5837" y="1"/>
                </a:moveTo>
                <a:cubicBezTo>
                  <a:pt x="5717" y="1"/>
                  <a:pt x="5599" y="57"/>
                  <a:pt x="5501" y="133"/>
                </a:cubicBezTo>
                <a:cubicBezTo>
                  <a:pt x="5394" y="228"/>
                  <a:pt x="5334" y="359"/>
                  <a:pt x="5358" y="502"/>
                </a:cubicBezTo>
                <a:lnTo>
                  <a:pt x="5358" y="943"/>
                </a:lnTo>
                <a:cubicBezTo>
                  <a:pt x="4620" y="967"/>
                  <a:pt x="3929" y="1181"/>
                  <a:pt x="3298" y="1514"/>
                </a:cubicBezTo>
                <a:lnTo>
                  <a:pt x="2894" y="788"/>
                </a:lnTo>
                <a:cubicBezTo>
                  <a:pt x="2870" y="728"/>
                  <a:pt x="2810" y="693"/>
                  <a:pt x="2751" y="693"/>
                </a:cubicBezTo>
                <a:lnTo>
                  <a:pt x="358" y="693"/>
                </a:lnTo>
                <a:lnTo>
                  <a:pt x="358" y="395"/>
                </a:lnTo>
                <a:cubicBezTo>
                  <a:pt x="358" y="300"/>
                  <a:pt x="274" y="228"/>
                  <a:pt x="179" y="228"/>
                </a:cubicBezTo>
                <a:cubicBezTo>
                  <a:pt x="72" y="228"/>
                  <a:pt x="0" y="300"/>
                  <a:pt x="0" y="395"/>
                </a:cubicBezTo>
                <a:lnTo>
                  <a:pt x="0" y="1336"/>
                </a:lnTo>
                <a:cubicBezTo>
                  <a:pt x="0" y="1443"/>
                  <a:pt x="72" y="1514"/>
                  <a:pt x="179" y="1514"/>
                </a:cubicBezTo>
                <a:cubicBezTo>
                  <a:pt x="274" y="1514"/>
                  <a:pt x="358" y="1443"/>
                  <a:pt x="358" y="1336"/>
                </a:cubicBezTo>
                <a:lnTo>
                  <a:pt x="358" y="1038"/>
                </a:lnTo>
                <a:lnTo>
                  <a:pt x="2644" y="1038"/>
                </a:lnTo>
                <a:lnTo>
                  <a:pt x="3001" y="1693"/>
                </a:lnTo>
                <a:cubicBezTo>
                  <a:pt x="2751" y="1871"/>
                  <a:pt x="2501" y="2062"/>
                  <a:pt x="2275" y="2288"/>
                </a:cubicBezTo>
                <a:cubicBezTo>
                  <a:pt x="1405" y="3169"/>
                  <a:pt x="929" y="4312"/>
                  <a:pt x="929" y="5550"/>
                </a:cubicBezTo>
                <a:cubicBezTo>
                  <a:pt x="929" y="8098"/>
                  <a:pt x="3001" y="10182"/>
                  <a:pt x="5561" y="10182"/>
                </a:cubicBezTo>
                <a:cubicBezTo>
                  <a:pt x="6870" y="10182"/>
                  <a:pt x="8109" y="9622"/>
                  <a:pt x="8990" y="8658"/>
                </a:cubicBezTo>
                <a:lnTo>
                  <a:pt x="9311" y="8944"/>
                </a:lnTo>
                <a:cubicBezTo>
                  <a:pt x="9406" y="9015"/>
                  <a:pt x="9525" y="9063"/>
                  <a:pt x="9644" y="9063"/>
                </a:cubicBezTo>
                <a:lnTo>
                  <a:pt x="9704" y="9063"/>
                </a:lnTo>
                <a:cubicBezTo>
                  <a:pt x="9835" y="9051"/>
                  <a:pt x="9966" y="8967"/>
                  <a:pt x="10037" y="8872"/>
                </a:cubicBezTo>
                <a:cubicBezTo>
                  <a:pt x="10752" y="7896"/>
                  <a:pt x="11133" y="6765"/>
                  <a:pt x="11133" y="5562"/>
                </a:cubicBezTo>
                <a:cubicBezTo>
                  <a:pt x="11109" y="2610"/>
                  <a:pt x="8811" y="169"/>
                  <a:pt x="5870" y="2"/>
                </a:cubicBezTo>
                <a:cubicBezTo>
                  <a:pt x="5859" y="1"/>
                  <a:pt x="5848" y="1"/>
                  <a:pt x="5837" y="1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3414" name="Google Shape;13414;p84"/>
          <p:cNvGrpSpPr/>
          <p:nvPr/>
        </p:nvGrpSpPr>
        <p:grpSpPr>
          <a:xfrm>
            <a:off x="5593866" y="2627473"/>
            <a:ext cx="459837" cy="458097"/>
            <a:chOff x="4195399" y="1970604"/>
            <a:chExt cx="344878" cy="343573"/>
          </a:xfrm>
          <a:solidFill>
            <a:srgbClr val="D2DE00"/>
          </a:solidFill>
        </p:grpSpPr>
        <p:sp>
          <p:nvSpPr>
            <p:cNvPr id="13415" name="Google Shape;13415;p84"/>
            <p:cNvSpPr/>
            <p:nvPr/>
          </p:nvSpPr>
          <p:spPr>
            <a:xfrm>
              <a:off x="4195399" y="1970604"/>
              <a:ext cx="344878" cy="343573"/>
            </a:xfrm>
            <a:custGeom>
              <a:avLst/>
              <a:gdLst/>
              <a:ahLst/>
              <a:cxnLst/>
              <a:rect l="l" t="t" r="r" b="b"/>
              <a:pathLst>
                <a:path w="10835" h="10794" extrusionOk="0">
                  <a:moveTo>
                    <a:pt x="4155" y="6287"/>
                  </a:moveTo>
                  <a:cubicBezTo>
                    <a:pt x="4274" y="6418"/>
                    <a:pt x="4417" y="6561"/>
                    <a:pt x="4572" y="6704"/>
                  </a:cubicBezTo>
                  <a:lnTo>
                    <a:pt x="3977" y="7299"/>
                  </a:lnTo>
                  <a:lnTo>
                    <a:pt x="3929" y="7252"/>
                  </a:lnTo>
                  <a:lnTo>
                    <a:pt x="3596" y="6918"/>
                  </a:lnTo>
                  <a:lnTo>
                    <a:pt x="3560" y="6883"/>
                  </a:lnTo>
                  <a:lnTo>
                    <a:pt x="4155" y="6287"/>
                  </a:lnTo>
                  <a:close/>
                  <a:moveTo>
                    <a:pt x="3203" y="7064"/>
                  </a:moveTo>
                  <a:cubicBezTo>
                    <a:pt x="3271" y="7064"/>
                    <a:pt x="3340" y="7091"/>
                    <a:pt x="3393" y="7144"/>
                  </a:cubicBezTo>
                  <a:lnTo>
                    <a:pt x="3715" y="7478"/>
                  </a:lnTo>
                  <a:cubicBezTo>
                    <a:pt x="3810" y="7573"/>
                    <a:pt x="3822" y="7740"/>
                    <a:pt x="3715" y="7847"/>
                  </a:cubicBezTo>
                  <a:lnTo>
                    <a:pt x="3524" y="8037"/>
                  </a:lnTo>
                  <a:lnTo>
                    <a:pt x="2822" y="7335"/>
                  </a:lnTo>
                  <a:lnTo>
                    <a:pt x="3012" y="7144"/>
                  </a:lnTo>
                  <a:cubicBezTo>
                    <a:pt x="3066" y="7091"/>
                    <a:pt x="3134" y="7064"/>
                    <a:pt x="3203" y="7064"/>
                  </a:cubicBezTo>
                  <a:close/>
                  <a:moveTo>
                    <a:pt x="2608" y="7549"/>
                  </a:moveTo>
                  <a:lnTo>
                    <a:pt x="3298" y="8252"/>
                  </a:lnTo>
                  <a:lnTo>
                    <a:pt x="1143" y="10407"/>
                  </a:lnTo>
                  <a:cubicBezTo>
                    <a:pt x="1089" y="10460"/>
                    <a:pt x="1024" y="10487"/>
                    <a:pt x="959" y="10487"/>
                  </a:cubicBezTo>
                  <a:cubicBezTo>
                    <a:pt x="893" y="10487"/>
                    <a:pt x="828" y="10460"/>
                    <a:pt x="774" y="10407"/>
                  </a:cubicBezTo>
                  <a:lnTo>
                    <a:pt x="441" y="10073"/>
                  </a:lnTo>
                  <a:cubicBezTo>
                    <a:pt x="345" y="9978"/>
                    <a:pt x="345" y="9811"/>
                    <a:pt x="441" y="9704"/>
                  </a:cubicBezTo>
                  <a:lnTo>
                    <a:pt x="2608" y="7549"/>
                  </a:lnTo>
                  <a:close/>
                  <a:moveTo>
                    <a:pt x="7037" y="1"/>
                  </a:moveTo>
                  <a:cubicBezTo>
                    <a:pt x="3941" y="1"/>
                    <a:pt x="2155" y="3513"/>
                    <a:pt x="3953" y="6013"/>
                  </a:cubicBezTo>
                  <a:lnTo>
                    <a:pt x="3239" y="6728"/>
                  </a:lnTo>
                  <a:cubicBezTo>
                    <a:pt x="3224" y="6727"/>
                    <a:pt x="3209" y="6726"/>
                    <a:pt x="3194" y="6726"/>
                  </a:cubicBezTo>
                  <a:cubicBezTo>
                    <a:pt x="3036" y="6726"/>
                    <a:pt x="2907" y="6785"/>
                    <a:pt x="2798" y="6894"/>
                  </a:cubicBezTo>
                  <a:lnTo>
                    <a:pt x="226" y="9466"/>
                  </a:lnTo>
                  <a:cubicBezTo>
                    <a:pt x="0" y="9692"/>
                    <a:pt x="0" y="10061"/>
                    <a:pt x="226" y="10288"/>
                  </a:cubicBezTo>
                  <a:lnTo>
                    <a:pt x="548" y="10633"/>
                  </a:lnTo>
                  <a:cubicBezTo>
                    <a:pt x="661" y="10740"/>
                    <a:pt x="810" y="10794"/>
                    <a:pt x="959" y="10794"/>
                  </a:cubicBezTo>
                  <a:cubicBezTo>
                    <a:pt x="1107" y="10794"/>
                    <a:pt x="1256" y="10740"/>
                    <a:pt x="1369" y="10633"/>
                  </a:cubicBezTo>
                  <a:lnTo>
                    <a:pt x="3631" y="8371"/>
                  </a:lnTo>
                  <a:lnTo>
                    <a:pt x="3941" y="8049"/>
                  </a:lnTo>
                  <a:cubicBezTo>
                    <a:pt x="4060" y="7930"/>
                    <a:pt x="4120" y="7775"/>
                    <a:pt x="4108" y="7609"/>
                  </a:cubicBezTo>
                  <a:lnTo>
                    <a:pt x="4822" y="6894"/>
                  </a:lnTo>
                  <a:cubicBezTo>
                    <a:pt x="5358" y="7275"/>
                    <a:pt x="6001" y="7514"/>
                    <a:pt x="6656" y="7597"/>
                  </a:cubicBezTo>
                  <a:lnTo>
                    <a:pt x="6668" y="7597"/>
                  </a:lnTo>
                  <a:cubicBezTo>
                    <a:pt x="6739" y="7597"/>
                    <a:pt x="6810" y="7537"/>
                    <a:pt x="6834" y="7442"/>
                  </a:cubicBezTo>
                  <a:cubicBezTo>
                    <a:pt x="6846" y="7359"/>
                    <a:pt x="6775" y="7275"/>
                    <a:pt x="6691" y="7264"/>
                  </a:cubicBezTo>
                  <a:cubicBezTo>
                    <a:pt x="6013" y="7192"/>
                    <a:pt x="5370" y="6918"/>
                    <a:pt x="4846" y="6502"/>
                  </a:cubicBezTo>
                  <a:cubicBezTo>
                    <a:pt x="2286" y="4442"/>
                    <a:pt x="3798" y="334"/>
                    <a:pt x="7037" y="334"/>
                  </a:cubicBezTo>
                  <a:cubicBezTo>
                    <a:pt x="8870" y="334"/>
                    <a:pt x="10323" y="1715"/>
                    <a:pt x="10501" y="3454"/>
                  </a:cubicBezTo>
                  <a:cubicBezTo>
                    <a:pt x="10522" y="3535"/>
                    <a:pt x="10576" y="3590"/>
                    <a:pt x="10644" y="3590"/>
                  </a:cubicBezTo>
                  <a:cubicBezTo>
                    <a:pt x="10655" y="3590"/>
                    <a:pt x="10668" y="3588"/>
                    <a:pt x="10680" y="3584"/>
                  </a:cubicBezTo>
                  <a:cubicBezTo>
                    <a:pt x="10775" y="3573"/>
                    <a:pt x="10835" y="3501"/>
                    <a:pt x="10823" y="3406"/>
                  </a:cubicBezTo>
                  <a:cubicBezTo>
                    <a:pt x="10620" y="1525"/>
                    <a:pt x="9037" y="1"/>
                    <a:pt x="703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16" name="Google Shape;13416;p84"/>
            <p:cNvSpPr/>
            <p:nvPr/>
          </p:nvSpPr>
          <p:spPr>
            <a:xfrm>
              <a:off x="4311356" y="1993458"/>
              <a:ext cx="206959" cy="197378"/>
            </a:xfrm>
            <a:custGeom>
              <a:avLst/>
              <a:gdLst/>
              <a:ahLst/>
              <a:cxnLst/>
              <a:rect l="l" t="t" r="r" b="b"/>
              <a:pathLst>
                <a:path w="6502" h="6201" extrusionOk="0">
                  <a:moveTo>
                    <a:pt x="3394" y="295"/>
                  </a:moveTo>
                  <a:cubicBezTo>
                    <a:pt x="4930" y="295"/>
                    <a:pt x="6180" y="1533"/>
                    <a:pt x="6180" y="3081"/>
                  </a:cubicBezTo>
                  <a:cubicBezTo>
                    <a:pt x="6180" y="4641"/>
                    <a:pt x="4930" y="5879"/>
                    <a:pt x="3394" y="5879"/>
                  </a:cubicBezTo>
                  <a:cubicBezTo>
                    <a:pt x="2679" y="5879"/>
                    <a:pt x="1965" y="5605"/>
                    <a:pt x="1429" y="5057"/>
                  </a:cubicBezTo>
                  <a:cubicBezTo>
                    <a:pt x="346" y="3974"/>
                    <a:pt x="346" y="2200"/>
                    <a:pt x="1429" y="1116"/>
                  </a:cubicBezTo>
                  <a:cubicBezTo>
                    <a:pt x="1977" y="569"/>
                    <a:pt x="2679" y="295"/>
                    <a:pt x="3394" y="295"/>
                  </a:cubicBezTo>
                  <a:close/>
                  <a:moveTo>
                    <a:pt x="3404" y="0"/>
                  </a:moveTo>
                  <a:cubicBezTo>
                    <a:pt x="2608" y="0"/>
                    <a:pt x="1810" y="301"/>
                    <a:pt x="1203" y="902"/>
                  </a:cubicBezTo>
                  <a:cubicBezTo>
                    <a:pt x="0" y="2116"/>
                    <a:pt x="0" y="4093"/>
                    <a:pt x="1203" y="5295"/>
                  </a:cubicBezTo>
                  <a:cubicBezTo>
                    <a:pt x="1822" y="5903"/>
                    <a:pt x="2608" y="6200"/>
                    <a:pt x="3394" y="6200"/>
                  </a:cubicBezTo>
                  <a:cubicBezTo>
                    <a:pt x="5108" y="6188"/>
                    <a:pt x="6501" y="4819"/>
                    <a:pt x="6501" y="3093"/>
                  </a:cubicBezTo>
                  <a:cubicBezTo>
                    <a:pt x="6501" y="2259"/>
                    <a:pt x="6180" y="1485"/>
                    <a:pt x="5596" y="902"/>
                  </a:cubicBezTo>
                  <a:cubicBezTo>
                    <a:pt x="4995" y="301"/>
                    <a:pt x="4200" y="0"/>
                    <a:pt x="340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17" name="Google Shape;13417;p84"/>
            <p:cNvSpPr/>
            <p:nvPr/>
          </p:nvSpPr>
          <p:spPr>
            <a:xfrm>
              <a:off x="4372374" y="2030476"/>
              <a:ext cx="94026" cy="114493"/>
            </a:xfrm>
            <a:custGeom>
              <a:avLst/>
              <a:gdLst/>
              <a:ahLst/>
              <a:cxnLst/>
              <a:rect l="l" t="t" r="r" b="b"/>
              <a:pathLst>
                <a:path w="2954" h="3597" extrusionOk="0">
                  <a:moveTo>
                    <a:pt x="1477" y="310"/>
                  </a:moveTo>
                  <a:cubicBezTo>
                    <a:pt x="1834" y="310"/>
                    <a:pt x="2120" y="584"/>
                    <a:pt x="2120" y="953"/>
                  </a:cubicBezTo>
                  <a:cubicBezTo>
                    <a:pt x="2120" y="1311"/>
                    <a:pt x="1834" y="1584"/>
                    <a:pt x="1477" y="1584"/>
                  </a:cubicBezTo>
                  <a:cubicBezTo>
                    <a:pt x="1119" y="1584"/>
                    <a:pt x="834" y="1311"/>
                    <a:pt x="834" y="953"/>
                  </a:cubicBezTo>
                  <a:cubicBezTo>
                    <a:pt x="834" y="596"/>
                    <a:pt x="1119" y="310"/>
                    <a:pt x="1477" y="310"/>
                  </a:cubicBezTo>
                  <a:close/>
                  <a:moveTo>
                    <a:pt x="1905" y="1918"/>
                  </a:moveTo>
                  <a:cubicBezTo>
                    <a:pt x="2298" y="1918"/>
                    <a:pt x="2608" y="2227"/>
                    <a:pt x="2608" y="2620"/>
                  </a:cubicBezTo>
                  <a:lnTo>
                    <a:pt x="2608" y="3287"/>
                  </a:lnTo>
                  <a:lnTo>
                    <a:pt x="2298" y="3287"/>
                  </a:lnTo>
                  <a:lnTo>
                    <a:pt x="2298" y="2585"/>
                  </a:lnTo>
                  <a:cubicBezTo>
                    <a:pt x="2298" y="2501"/>
                    <a:pt x="2227" y="2418"/>
                    <a:pt x="2132" y="2418"/>
                  </a:cubicBezTo>
                  <a:cubicBezTo>
                    <a:pt x="2048" y="2418"/>
                    <a:pt x="1965" y="2501"/>
                    <a:pt x="1965" y="2585"/>
                  </a:cubicBezTo>
                  <a:lnTo>
                    <a:pt x="1965" y="3287"/>
                  </a:lnTo>
                  <a:lnTo>
                    <a:pt x="977" y="3287"/>
                  </a:lnTo>
                  <a:lnTo>
                    <a:pt x="977" y="2585"/>
                  </a:lnTo>
                  <a:cubicBezTo>
                    <a:pt x="977" y="2501"/>
                    <a:pt x="893" y="2418"/>
                    <a:pt x="810" y="2418"/>
                  </a:cubicBezTo>
                  <a:cubicBezTo>
                    <a:pt x="715" y="2418"/>
                    <a:pt x="643" y="2501"/>
                    <a:pt x="643" y="2585"/>
                  </a:cubicBezTo>
                  <a:lnTo>
                    <a:pt x="643" y="3287"/>
                  </a:lnTo>
                  <a:lnTo>
                    <a:pt x="298" y="3287"/>
                  </a:lnTo>
                  <a:lnTo>
                    <a:pt x="298" y="2620"/>
                  </a:lnTo>
                  <a:cubicBezTo>
                    <a:pt x="298" y="2227"/>
                    <a:pt x="619" y="1918"/>
                    <a:pt x="1000" y="1918"/>
                  </a:cubicBezTo>
                  <a:close/>
                  <a:moveTo>
                    <a:pt x="1477" y="1"/>
                  </a:moveTo>
                  <a:cubicBezTo>
                    <a:pt x="941" y="1"/>
                    <a:pt x="512" y="430"/>
                    <a:pt x="512" y="965"/>
                  </a:cubicBezTo>
                  <a:cubicBezTo>
                    <a:pt x="512" y="1227"/>
                    <a:pt x="619" y="1465"/>
                    <a:pt x="798" y="1632"/>
                  </a:cubicBezTo>
                  <a:cubicBezTo>
                    <a:pt x="346" y="1739"/>
                    <a:pt x="0" y="2144"/>
                    <a:pt x="0" y="2632"/>
                  </a:cubicBezTo>
                  <a:lnTo>
                    <a:pt x="0" y="3299"/>
                  </a:lnTo>
                  <a:cubicBezTo>
                    <a:pt x="0" y="3466"/>
                    <a:pt x="143" y="3597"/>
                    <a:pt x="298" y="3597"/>
                  </a:cubicBezTo>
                  <a:lnTo>
                    <a:pt x="2643" y="3597"/>
                  </a:lnTo>
                  <a:cubicBezTo>
                    <a:pt x="2798" y="3597"/>
                    <a:pt x="2941" y="3466"/>
                    <a:pt x="2941" y="3299"/>
                  </a:cubicBezTo>
                  <a:lnTo>
                    <a:pt x="2941" y="2632"/>
                  </a:lnTo>
                  <a:cubicBezTo>
                    <a:pt x="2953" y="2144"/>
                    <a:pt x="2620" y="1739"/>
                    <a:pt x="2167" y="1632"/>
                  </a:cubicBezTo>
                  <a:cubicBezTo>
                    <a:pt x="2322" y="1453"/>
                    <a:pt x="2441" y="1215"/>
                    <a:pt x="2441" y="965"/>
                  </a:cubicBezTo>
                  <a:cubicBezTo>
                    <a:pt x="2441" y="430"/>
                    <a:pt x="2012" y="1"/>
                    <a:pt x="1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18" name="Google Shape;13418;p84"/>
            <p:cNvSpPr/>
            <p:nvPr/>
          </p:nvSpPr>
          <p:spPr>
            <a:xfrm>
              <a:off x="4426167" y="2098561"/>
              <a:ext cx="114111" cy="113474"/>
            </a:xfrm>
            <a:custGeom>
              <a:avLst/>
              <a:gdLst/>
              <a:ahLst/>
              <a:cxnLst/>
              <a:rect l="l" t="t" r="r" b="b"/>
              <a:pathLst>
                <a:path w="3585" h="3565" extrusionOk="0">
                  <a:moveTo>
                    <a:pt x="3401" y="1"/>
                  </a:moveTo>
                  <a:cubicBezTo>
                    <a:pt x="3330" y="1"/>
                    <a:pt x="3272" y="73"/>
                    <a:pt x="3251" y="136"/>
                  </a:cubicBezTo>
                  <a:cubicBezTo>
                    <a:pt x="3097" y="1767"/>
                    <a:pt x="1799" y="3077"/>
                    <a:pt x="144" y="3244"/>
                  </a:cubicBezTo>
                  <a:cubicBezTo>
                    <a:pt x="61" y="3255"/>
                    <a:pt x="1" y="3339"/>
                    <a:pt x="13" y="3422"/>
                  </a:cubicBezTo>
                  <a:cubicBezTo>
                    <a:pt x="25" y="3494"/>
                    <a:pt x="84" y="3565"/>
                    <a:pt x="180" y="3565"/>
                  </a:cubicBezTo>
                  <a:lnTo>
                    <a:pt x="191" y="3565"/>
                  </a:lnTo>
                  <a:cubicBezTo>
                    <a:pt x="1966" y="3398"/>
                    <a:pt x="3394" y="1970"/>
                    <a:pt x="3573" y="184"/>
                  </a:cubicBezTo>
                  <a:cubicBezTo>
                    <a:pt x="3585" y="88"/>
                    <a:pt x="3513" y="17"/>
                    <a:pt x="3430" y="5"/>
                  </a:cubicBezTo>
                  <a:cubicBezTo>
                    <a:pt x="3420" y="2"/>
                    <a:pt x="3410" y="1"/>
                    <a:pt x="340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419" name="Google Shape;13419;p84"/>
          <p:cNvGrpSpPr/>
          <p:nvPr/>
        </p:nvGrpSpPr>
        <p:grpSpPr>
          <a:xfrm>
            <a:off x="6233055" y="2636596"/>
            <a:ext cx="459371" cy="458819"/>
            <a:chOff x="4674791" y="1977447"/>
            <a:chExt cx="344528" cy="344114"/>
          </a:xfrm>
          <a:solidFill>
            <a:srgbClr val="D2DE00"/>
          </a:solidFill>
        </p:grpSpPr>
        <p:sp>
          <p:nvSpPr>
            <p:cNvPr id="13420" name="Google Shape;13420;p84"/>
            <p:cNvSpPr/>
            <p:nvPr/>
          </p:nvSpPr>
          <p:spPr>
            <a:xfrm>
              <a:off x="4696022" y="1996768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76" y="310"/>
                  </a:moveTo>
                  <a:cubicBezTo>
                    <a:pt x="548" y="310"/>
                    <a:pt x="631" y="369"/>
                    <a:pt x="631" y="465"/>
                  </a:cubicBezTo>
                  <a:cubicBezTo>
                    <a:pt x="631" y="536"/>
                    <a:pt x="572" y="607"/>
                    <a:pt x="476" y="607"/>
                  </a:cubicBezTo>
                  <a:cubicBezTo>
                    <a:pt x="405" y="607"/>
                    <a:pt x="334" y="548"/>
                    <a:pt x="334" y="465"/>
                  </a:cubicBezTo>
                  <a:cubicBezTo>
                    <a:pt x="334" y="381"/>
                    <a:pt x="393" y="310"/>
                    <a:pt x="476" y="310"/>
                  </a:cubicBezTo>
                  <a:close/>
                  <a:moveTo>
                    <a:pt x="465" y="0"/>
                  </a:moveTo>
                  <a:cubicBezTo>
                    <a:pt x="215" y="0"/>
                    <a:pt x="0" y="203"/>
                    <a:pt x="0" y="465"/>
                  </a:cubicBezTo>
                  <a:cubicBezTo>
                    <a:pt x="0" y="715"/>
                    <a:pt x="215" y="917"/>
                    <a:pt x="465" y="917"/>
                  </a:cubicBezTo>
                  <a:cubicBezTo>
                    <a:pt x="715" y="917"/>
                    <a:pt x="929" y="715"/>
                    <a:pt x="929" y="465"/>
                  </a:cubicBezTo>
                  <a:cubicBezTo>
                    <a:pt x="929" y="203"/>
                    <a:pt x="715" y="0"/>
                    <a:pt x="4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21" name="Google Shape;13421;p84"/>
            <p:cNvSpPr/>
            <p:nvPr/>
          </p:nvSpPr>
          <p:spPr>
            <a:xfrm>
              <a:off x="4733899" y="1996768"/>
              <a:ext cx="29602" cy="29220"/>
            </a:xfrm>
            <a:custGeom>
              <a:avLst/>
              <a:gdLst/>
              <a:ahLst/>
              <a:cxnLst/>
              <a:rect l="l" t="t" r="r" b="b"/>
              <a:pathLst>
                <a:path w="930" h="918" extrusionOk="0">
                  <a:moveTo>
                    <a:pt x="465" y="310"/>
                  </a:moveTo>
                  <a:cubicBezTo>
                    <a:pt x="549" y="310"/>
                    <a:pt x="608" y="369"/>
                    <a:pt x="608" y="465"/>
                  </a:cubicBezTo>
                  <a:cubicBezTo>
                    <a:pt x="608" y="536"/>
                    <a:pt x="549" y="607"/>
                    <a:pt x="465" y="607"/>
                  </a:cubicBezTo>
                  <a:cubicBezTo>
                    <a:pt x="394" y="607"/>
                    <a:pt x="310" y="548"/>
                    <a:pt x="310" y="465"/>
                  </a:cubicBezTo>
                  <a:cubicBezTo>
                    <a:pt x="310" y="381"/>
                    <a:pt x="370" y="310"/>
                    <a:pt x="465" y="310"/>
                  </a:cubicBezTo>
                  <a:close/>
                  <a:moveTo>
                    <a:pt x="465" y="0"/>
                  </a:moveTo>
                  <a:cubicBezTo>
                    <a:pt x="215" y="0"/>
                    <a:pt x="1" y="203"/>
                    <a:pt x="1" y="465"/>
                  </a:cubicBezTo>
                  <a:cubicBezTo>
                    <a:pt x="1" y="715"/>
                    <a:pt x="215" y="917"/>
                    <a:pt x="465" y="917"/>
                  </a:cubicBezTo>
                  <a:cubicBezTo>
                    <a:pt x="715" y="917"/>
                    <a:pt x="930" y="715"/>
                    <a:pt x="930" y="465"/>
                  </a:cubicBezTo>
                  <a:cubicBezTo>
                    <a:pt x="930" y="203"/>
                    <a:pt x="715" y="0"/>
                    <a:pt x="4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22" name="Google Shape;13422;p84"/>
            <p:cNvSpPr/>
            <p:nvPr/>
          </p:nvSpPr>
          <p:spPr>
            <a:xfrm>
              <a:off x="4771809" y="1996768"/>
              <a:ext cx="29602" cy="29220"/>
            </a:xfrm>
            <a:custGeom>
              <a:avLst/>
              <a:gdLst/>
              <a:ahLst/>
              <a:cxnLst/>
              <a:rect l="l" t="t" r="r" b="b"/>
              <a:pathLst>
                <a:path w="930" h="918" extrusionOk="0">
                  <a:moveTo>
                    <a:pt x="465" y="310"/>
                  </a:moveTo>
                  <a:cubicBezTo>
                    <a:pt x="536" y="310"/>
                    <a:pt x="608" y="369"/>
                    <a:pt x="608" y="465"/>
                  </a:cubicBezTo>
                  <a:cubicBezTo>
                    <a:pt x="608" y="536"/>
                    <a:pt x="548" y="607"/>
                    <a:pt x="465" y="607"/>
                  </a:cubicBezTo>
                  <a:cubicBezTo>
                    <a:pt x="393" y="607"/>
                    <a:pt x="310" y="548"/>
                    <a:pt x="310" y="465"/>
                  </a:cubicBezTo>
                  <a:cubicBezTo>
                    <a:pt x="310" y="381"/>
                    <a:pt x="370" y="310"/>
                    <a:pt x="465" y="310"/>
                  </a:cubicBezTo>
                  <a:close/>
                  <a:moveTo>
                    <a:pt x="465" y="0"/>
                  </a:moveTo>
                  <a:cubicBezTo>
                    <a:pt x="215" y="0"/>
                    <a:pt x="0" y="203"/>
                    <a:pt x="0" y="465"/>
                  </a:cubicBezTo>
                  <a:cubicBezTo>
                    <a:pt x="0" y="715"/>
                    <a:pt x="215" y="917"/>
                    <a:pt x="465" y="917"/>
                  </a:cubicBezTo>
                  <a:cubicBezTo>
                    <a:pt x="715" y="917"/>
                    <a:pt x="929" y="715"/>
                    <a:pt x="929" y="465"/>
                  </a:cubicBezTo>
                  <a:cubicBezTo>
                    <a:pt x="929" y="203"/>
                    <a:pt x="715" y="0"/>
                    <a:pt x="4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23" name="Google Shape;13423;p84"/>
            <p:cNvSpPr/>
            <p:nvPr/>
          </p:nvSpPr>
          <p:spPr>
            <a:xfrm>
              <a:off x="4674791" y="1977447"/>
              <a:ext cx="344528" cy="344114"/>
            </a:xfrm>
            <a:custGeom>
              <a:avLst/>
              <a:gdLst/>
              <a:ahLst/>
              <a:cxnLst/>
              <a:rect l="l" t="t" r="r" b="b"/>
              <a:pathLst>
                <a:path w="10824" h="10811" extrusionOk="0">
                  <a:moveTo>
                    <a:pt x="10466" y="2155"/>
                  </a:moveTo>
                  <a:lnTo>
                    <a:pt x="10466" y="10120"/>
                  </a:lnTo>
                  <a:lnTo>
                    <a:pt x="10478" y="10120"/>
                  </a:lnTo>
                  <a:cubicBezTo>
                    <a:pt x="10478" y="10323"/>
                    <a:pt x="10311" y="10501"/>
                    <a:pt x="10085" y="10501"/>
                  </a:cubicBezTo>
                  <a:lnTo>
                    <a:pt x="667" y="10501"/>
                  </a:lnTo>
                  <a:cubicBezTo>
                    <a:pt x="465" y="10501"/>
                    <a:pt x="286" y="10335"/>
                    <a:pt x="286" y="10120"/>
                  </a:cubicBezTo>
                  <a:lnTo>
                    <a:pt x="286" y="2155"/>
                  </a:lnTo>
                  <a:close/>
                  <a:moveTo>
                    <a:pt x="703" y="0"/>
                  </a:moveTo>
                  <a:cubicBezTo>
                    <a:pt x="310" y="0"/>
                    <a:pt x="0" y="310"/>
                    <a:pt x="0" y="691"/>
                  </a:cubicBezTo>
                  <a:lnTo>
                    <a:pt x="0" y="10120"/>
                  </a:lnTo>
                  <a:cubicBezTo>
                    <a:pt x="0" y="10501"/>
                    <a:pt x="310" y="10811"/>
                    <a:pt x="703" y="10811"/>
                  </a:cubicBezTo>
                  <a:lnTo>
                    <a:pt x="10121" y="10811"/>
                  </a:lnTo>
                  <a:cubicBezTo>
                    <a:pt x="10502" y="10811"/>
                    <a:pt x="10823" y="10501"/>
                    <a:pt x="10823" y="10120"/>
                  </a:cubicBezTo>
                  <a:lnTo>
                    <a:pt x="10823" y="691"/>
                  </a:lnTo>
                  <a:cubicBezTo>
                    <a:pt x="10799" y="310"/>
                    <a:pt x="10490" y="0"/>
                    <a:pt x="10109" y="0"/>
                  </a:cubicBezTo>
                  <a:lnTo>
                    <a:pt x="5025" y="0"/>
                  </a:lnTo>
                  <a:cubicBezTo>
                    <a:pt x="4942" y="0"/>
                    <a:pt x="4870" y="71"/>
                    <a:pt x="4870" y="155"/>
                  </a:cubicBezTo>
                  <a:cubicBezTo>
                    <a:pt x="4870" y="250"/>
                    <a:pt x="4942" y="321"/>
                    <a:pt x="5025" y="321"/>
                  </a:cubicBezTo>
                  <a:lnTo>
                    <a:pt x="10109" y="321"/>
                  </a:lnTo>
                  <a:cubicBezTo>
                    <a:pt x="10311" y="321"/>
                    <a:pt x="10490" y="488"/>
                    <a:pt x="10490" y="714"/>
                  </a:cubicBezTo>
                  <a:lnTo>
                    <a:pt x="10490" y="1857"/>
                  </a:lnTo>
                  <a:lnTo>
                    <a:pt x="310" y="1857"/>
                  </a:lnTo>
                  <a:lnTo>
                    <a:pt x="310" y="714"/>
                  </a:lnTo>
                  <a:cubicBezTo>
                    <a:pt x="310" y="500"/>
                    <a:pt x="477" y="321"/>
                    <a:pt x="703" y="321"/>
                  </a:cubicBezTo>
                  <a:lnTo>
                    <a:pt x="4049" y="321"/>
                  </a:lnTo>
                  <a:cubicBezTo>
                    <a:pt x="4132" y="321"/>
                    <a:pt x="4215" y="250"/>
                    <a:pt x="4215" y="155"/>
                  </a:cubicBezTo>
                  <a:cubicBezTo>
                    <a:pt x="4215" y="71"/>
                    <a:pt x="4132" y="0"/>
                    <a:pt x="404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24" name="Google Shape;13424;p84"/>
            <p:cNvSpPr/>
            <p:nvPr/>
          </p:nvSpPr>
          <p:spPr>
            <a:xfrm>
              <a:off x="4696022" y="2073160"/>
              <a:ext cx="13655" cy="27469"/>
            </a:xfrm>
            <a:custGeom>
              <a:avLst/>
              <a:gdLst/>
              <a:ahLst/>
              <a:cxnLst/>
              <a:rect l="l" t="t" r="r" b="b"/>
              <a:pathLst>
                <a:path w="429" h="863" extrusionOk="0">
                  <a:moveTo>
                    <a:pt x="249" y="1"/>
                  </a:moveTo>
                  <a:cubicBezTo>
                    <a:pt x="198" y="1"/>
                    <a:pt x="148" y="22"/>
                    <a:pt x="119" y="65"/>
                  </a:cubicBezTo>
                  <a:cubicBezTo>
                    <a:pt x="48" y="184"/>
                    <a:pt x="0" y="327"/>
                    <a:pt x="0" y="470"/>
                  </a:cubicBezTo>
                  <a:lnTo>
                    <a:pt x="0" y="708"/>
                  </a:lnTo>
                  <a:cubicBezTo>
                    <a:pt x="0" y="779"/>
                    <a:pt x="72" y="863"/>
                    <a:pt x="167" y="863"/>
                  </a:cubicBezTo>
                  <a:cubicBezTo>
                    <a:pt x="250" y="863"/>
                    <a:pt x="334" y="779"/>
                    <a:pt x="334" y="696"/>
                  </a:cubicBezTo>
                  <a:lnTo>
                    <a:pt x="334" y="470"/>
                  </a:lnTo>
                  <a:cubicBezTo>
                    <a:pt x="334" y="398"/>
                    <a:pt x="357" y="303"/>
                    <a:pt x="393" y="243"/>
                  </a:cubicBezTo>
                  <a:cubicBezTo>
                    <a:pt x="429" y="172"/>
                    <a:pt x="417" y="65"/>
                    <a:pt x="346" y="29"/>
                  </a:cubicBezTo>
                  <a:cubicBezTo>
                    <a:pt x="317" y="10"/>
                    <a:pt x="283" y="1"/>
                    <a:pt x="24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25" name="Google Shape;13425;p84"/>
            <p:cNvSpPr/>
            <p:nvPr/>
          </p:nvSpPr>
          <p:spPr>
            <a:xfrm>
              <a:off x="4711173" y="2279419"/>
              <a:ext cx="28456" cy="10695"/>
            </a:xfrm>
            <a:custGeom>
              <a:avLst/>
              <a:gdLst/>
              <a:ahLst/>
              <a:cxnLst/>
              <a:rect l="l" t="t" r="r" b="b"/>
              <a:pathLst>
                <a:path w="894" h="336" extrusionOk="0">
                  <a:moveTo>
                    <a:pt x="170" y="1"/>
                  </a:moveTo>
                  <a:cubicBezTo>
                    <a:pt x="96" y="1"/>
                    <a:pt x="34" y="57"/>
                    <a:pt x="12" y="133"/>
                  </a:cubicBezTo>
                  <a:cubicBezTo>
                    <a:pt x="0" y="228"/>
                    <a:pt x="60" y="300"/>
                    <a:pt x="131" y="312"/>
                  </a:cubicBezTo>
                  <a:cubicBezTo>
                    <a:pt x="179" y="312"/>
                    <a:pt x="215" y="336"/>
                    <a:pt x="251" y="336"/>
                  </a:cubicBezTo>
                  <a:lnTo>
                    <a:pt x="727" y="336"/>
                  </a:lnTo>
                  <a:cubicBezTo>
                    <a:pt x="822" y="336"/>
                    <a:pt x="893" y="252"/>
                    <a:pt x="893" y="169"/>
                  </a:cubicBezTo>
                  <a:cubicBezTo>
                    <a:pt x="893" y="74"/>
                    <a:pt x="822" y="2"/>
                    <a:pt x="727" y="2"/>
                  </a:cubicBezTo>
                  <a:lnTo>
                    <a:pt x="191" y="2"/>
                  </a:lnTo>
                  <a:cubicBezTo>
                    <a:pt x="184" y="1"/>
                    <a:pt x="177" y="1"/>
                    <a:pt x="17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26" name="Google Shape;13426;p84"/>
            <p:cNvSpPr/>
            <p:nvPr/>
          </p:nvSpPr>
          <p:spPr>
            <a:xfrm>
              <a:off x="4714197" y="2064216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3" y="262"/>
                    <a:pt x="72" y="334"/>
                    <a:pt x="156" y="334"/>
                  </a:cubicBezTo>
                  <a:lnTo>
                    <a:pt x="727" y="334"/>
                  </a:lnTo>
                  <a:cubicBezTo>
                    <a:pt x="810" y="334"/>
                    <a:pt x="894" y="262"/>
                    <a:pt x="894" y="167"/>
                  </a:cubicBezTo>
                  <a:cubicBezTo>
                    <a:pt x="894" y="84"/>
                    <a:pt x="810" y="1"/>
                    <a:pt x="72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27" name="Google Shape;13427;p84"/>
            <p:cNvSpPr/>
            <p:nvPr/>
          </p:nvSpPr>
          <p:spPr>
            <a:xfrm>
              <a:off x="4747173" y="2279482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727" y="334"/>
                  </a:lnTo>
                  <a:cubicBezTo>
                    <a:pt x="822" y="334"/>
                    <a:pt x="894" y="250"/>
                    <a:pt x="894" y="167"/>
                  </a:cubicBezTo>
                  <a:cubicBezTo>
                    <a:pt x="894" y="72"/>
                    <a:pt x="822" y="0"/>
                    <a:pt x="72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28" name="Google Shape;13428;p84"/>
            <p:cNvSpPr/>
            <p:nvPr/>
          </p:nvSpPr>
          <p:spPr>
            <a:xfrm>
              <a:off x="4750196" y="2064216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727" y="334"/>
                  </a:lnTo>
                  <a:cubicBezTo>
                    <a:pt x="810" y="334"/>
                    <a:pt x="894" y="262"/>
                    <a:pt x="894" y="167"/>
                  </a:cubicBezTo>
                  <a:cubicBezTo>
                    <a:pt x="894" y="84"/>
                    <a:pt x="810" y="1"/>
                    <a:pt x="72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29" name="Google Shape;13429;p84"/>
            <p:cNvSpPr/>
            <p:nvPr/>
          </p:nvSpPr>
          <p:spPr>
            <a:xfrm>
              <a:off x="4696022" y="2107791"/>
              <a:ext cx="10631" cy="28838"/>
            </a:xfrm>
            <a:custGeom>
              <a:avLst/>
              <a:gdLst/>
              <a:ahLst/>
              <a:cxnLst/>
              <a:rect l="l" t="t" r="r" b="b"/>
              <a:pathLst>
                <a:path w="334" h="906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739"/>
                  </a:lnTo>
                  <a:cubicBezTo>
                    <a:pt x="0" y="822"/>
                    <a:pt x="72" y="906"/>
                    <a:pt x="167" y="906"/>
                  </a:cubicBezTo>
                  <a:cubicBezTo>
                    <a:pt x="250" y="906"/>
                    <a:pt x="334" y="822"/>
                    <a:pt x="334" y="739"/>
                  </a:cubicBezTo>
                  <a:lnTo>
                    <a:pt x="334" y="167"/>
                  </a:lnTo>
                  <a:cubicBezTo>
                    <a:pt x="334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30" name="Google Shape;13430;p84"/>
            <p:cNvSpPr/>
            <p:nvPr/>
          </p:nvSpPr>
          <p:spPr>
            <a:xfrm>
              <a:off x="4695640" y="2251058"/>
              <a:ext cx="12541" cy="28074"/>
            </a:xfrm>
            <a:custGeom>
              <a:avLst/>
              <a:gdLst/>
              <a:ahLst/>
              <a:cxnLst/>
              <a:rect l="l" t="t" r="r" b="b"/>
              <a:pathLst>
                <a:path w="394" h="88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488"/>
                  </a:lnTo>
                  <a:cubicBezTo>
                    <a:pt x="0" y="596"/>
                    <a:pt x="12" y="703"/>
                    <a:pt x="60" y="786"/>
                  </a:cubicBezTo>
                  <a:cubicBezTo>
                    <a:pt x="107" y="846"/>
                    <a:pt x="167" y="881"/>
                    <a:pt x="227" y="881"/>
                  </a:cubicBezTo>
                  <a:cubicBezTo>
                    <a:pt x="238" y="881"/>
                    <a:pt x="262" y="881"/>
                    <a:pt x="286" y="869"/>
                  </a:cubicBezTo>
                  <a:cubicBezTo>
                    <a:pt x="358" y="834"/>
                    <a:pt x="393" y="727"/>
                    <a:pt x="358" y="655"/>
                  </a:cubicBezTo>
                  <a:cubicBezTo>
                    <a:pt x="322" y="596"/>
                    <a:pt x="322" y="548"/>
                    <a:pt x="322" y="488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31" name="Google Shape;13431;p84"/>
            <p:cNvSpPr/>
            <p:nvPr/>
          </p:nvSpPr>
          <p:spPr>
            <a:xfrm>
              <a:off x="4782790" y="2279482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3" y="250"/>
                    <a:pt x="72" y="334"/>
                    <a:pt x="167" y="334"/>
                  </a:cubicBezTo>
                  <a:lnTo>
                    <a:pt x="727" y="334"/>
                  </a:lnTo>
                  <a:cubicBezTo>
                    <a:pt x="822" y="334"/>
                    <a:pt x="894" y="250"/>
                    <a:pt x="894" y="167"/>
                  </a:cubicBezTo>
                  <a:cubicBezTo>
                    <a:pt x="894" y="72"/>
                    <a:pt x="822" y="0"/>
                    <a:pt x="72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32" name="Google Shape;13432;p84"/>
            <p:cNvSpPr/>
            <p:nvPr/>
          </p:nvSpPr>
          <p:spPr>
            <a:xfrm>
              <a:off x="4696022" y="2143409"/>
              <a:ext cx="10631" cy="28456"/>
            </a:xfrm>
            <a:custGeom>
              <a:avLst/>
              <a:gdLst/>
              <a:ahLst/>
              <a:cxnLst/>
              <a:rect l="l" t="t" r="r" b="b"/>
              <a:pathLst>
                <a:path w="334" h="894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739"/>
                  </a:lnTo>
                  <a:cubicBezTo>
                    <a:pt x="0" y="822"/>
                    <a:pt x="72" y="894"/>
                    <a:pt x="167" y="894"/>
                  </a:cubicBezTo>
                  <a:cubicBezTo>
                    <a:pt x="250" y="894"/>
                    <a:pt x="334" y="822"/>
                    <a:pt x="334" y="739"/>
                  </a:cubicBezTo>
                  <a:lnTo>
                    <a:pt x="334" y="168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33" name="Google Shape;13433;p84"/>
            <p:cNvSpPr/>
            <p:nvPr/>
          </p:nvSpPr>
          <p:spPr>
            <a:xfrm>
              <a:off x="4696022" y="2215440"/>
              <a:ext cx="10631" cy="28074"/>
            </a:xfrm>
            <a:custGeom>
              <a:avLst/>
              <a:gdLst/>
              <a:ahLst/>
              <a:cxnLst/>
              <a:rect l="l" t="t" r="r" b="b"/>
              <a:pathLst>
                <a:path w="334" h="882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lnTo>
                    <a:pt x="0" y="738"/>
                  </a:lnTo>
                  <a:cubicBezTo>
                    <a:pt x="0" y="810"/>
                    <a:pt x="72" y="881"/>
                    <a:pt x="167" y="881"/>
                  </a:cubicBezTo>
                  <a:cubicBezTo>
                    <a:pt x="250" y="881"/>
                    <a:pt x="334" y="810"/>
                    <a:pt x="334" y="715"/>
                  </a:cubicBezTo>
                  <a:lnTo>
                    <a:pt x="334" y="167"/>
                  </a:lnTo>
                  <a:cubicBezTo>
                    <a:pt x="334" y="83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34" name="Google Shape;13434;p84"/>
            <p:cNvSpPr/>
            <p:nvPr/>
          </p:nvSpPr>
          <p:spPr>
            <a:xfrm>
              <a:off x="4696022" y="2179441"/>
              <a:ext cx="10631" cy="28424"/>
            </a:xfrm>
            <a:custGeom>
              <a:avLst/>
              <a:gdLst/>
              <a:ahLst/>
              <a:cxnLst/>
              <a:rect l="l" t="t" r="r" b="b"/>
              <a:pathLst>
                <a:path w="334" h="893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738"/>
                  </a:lnTo>
                  <a:cubicBezTo>
                    <a:pt x="0" y="822"/>
                    <a:pt x="72" y="893"/>
                    <a:pt x="167" y="893"/>
                  </a:cubicBezTo>
                  <a:cubicBezTo>
                    <a:pt x="250" y="893"/>
                    <a:pt x="334" y="822"/>
                    <a:pt x="334" y="738"/>
                  </a:cubicBezTo>
                  <a:lnTo>
                    <a:pt x="334" y="167"/>
                  </a:lnTo>
                  <a:cubicBezTo>
                    <a:pt x="334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35" name="Google Shape;13435;p84"/>
            <p:cNvSpPr/>
            <p:nvPr/>
          </p:nvSpPr>
          <p:spPr>
            <a:xfrm>
              <a:off x="4854790" y="2146847"/>
              <a:ext cx="10281" cy="28456"/>
            </a:xfrm>
            <a:custGeom>
              <a:avLst/>
              <a:gdLst/>
              <a:ahLst/>
              <a:cxnLst/>
              <a:rect l="l" t="t" r="r" b="b"/>
              <a:pathLst>
                <a:path w="323" h="89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26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6"/>
                  </a:cubicBezTo>
                  <a:lnTo>
                    <a:pt x="322" y="167"/>
                  </a:lnTo>
                  <a:cubicBezTo>
                    <a:pt x="311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36" name="Google Shape;13436;p84"/>
            <p:cNvSpPr/>
            <p:nvPr/>
          </p:nvSpPr>
          <p:spPr>
            <a:xfrm>
              <a:off x="4854790" y="2110847"/>
              <a:ext cx="10281" cy="28424"/>
            </a:xfrm>
            <a:custGeom>
              <a:avLst/>
              <a:gdLst/>
              <a:ahLst/>
              <a:cxnLst/>
              <a:rect l="l" t="t" r="r" b="b"/>
              <a:pathLst>
                <a:path w="323" h="893" extrusionOk="0">
                  <a:moveTo>
                    <a:pt x="168" y="0"/>
                  </a:moveTo>
                  <a:cubicBezTo>
                    <a:pt x="72" y="0"/>
                    <a:pt x="1" y="71"/>
                    <a:pt x="1" y="167"/>
                  </a:cubicBezTo>
                  <a:lnTo>
                    <a:pt x="1" y="726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6"/>
                  </a:cubicBezTo>
                  <a:lnTo>
                    <a:pt x="322" y="167"/>
                  </a:lnTo>
                  <a:cubicBezTo>
                    <a:pt x="311" y="71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37" name="Google Shape;13437;p84"/>
            <p:cNvSpPr/>
            <p:nvPr/>
          </p:nvSpPr>
          <p:spPr>
            <a:xfrm>
              <a:off x="4854790" y="2182846"/>
              <a:ext cx="10281" cy="28456"/>
            </a:xfrm>
            <a:custGeom>
              <a:avLst/>
              <a:gdLst/>
              <a:ahLst/>
              <a:cxnLst/>
              <a:rect l="l" t="t" r="r" b="b"/>
              <a:pathLst>
                <a:path w="323" h="89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26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6"/>
                  </a:cubicBezTo>
                  <a:lnTo>
                    <a:pt x="322" y="155"/>
                  </a:lnTo>
                  <a:cubicBezTo>
                    <a:pt x="311" y="60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38" name="Google Shape;13438;p84"/>
            <p:cNvSpPr/>
            <p:nvPr/>
          </p:nvSpPr>
          <p:spPr>
            <a:xfrm>
              <a:off x="4852912" y="2075738"/>
              <a:ext cx="12159" cy="27915"/>
            </a:xfrm>
            <a:custGeom>
              <a:avLst/>
              <a:gdLst/>
              <a:ahLst/>
              <a:cxnLst/>
              <a:rect l="l" t="t" r="r" b="b"/>
              <a:pathLst>
                <a:path w="382" h="877" extrusionOk="0">
                  <a:moveTo>
                    <a:pt x="185" y="0"/>
                  </a:moveTo>
                  <a:cubicBezTo>
                    <a:pt x="162" y="0"/>
                    <a:pt x="139" y="6"/>
                    <a:pt x="119" y="20"/>
                  </a:cubicBezTo>
                  <a:cubicBezTo>
                    <a:pt x="48" y="43"/>
                    <a:pt x="0" y="151"/>
                    <a:pt x="48" y="222"/>
                  </a:cubicBezTo>
                  <a:cubicBezTo>
                    <a:pt x="48" y="270"/>
                    <a:pt x="60" y="329"/>
                    <a:pt x="60" y="389"/>
                  </a:cubicBezTo>
                  <a:lnTo>
                    <a:pt x="60" y="722"/>
                  </a:lnTo>
                  <a:cubicBezTo>
                    <a:pt x="60" y="805"/>
                    <a:pt x="131" y="877"/>
                    <a:pt x="227" y="877"/>
                  </a:cubicBezTo>
                  <a:cubicBezTo>
                    <a:pt x="310" y="877"/>
                    <a:pt x="381" y="805"/>
                    <a:pt x="381" y="722"/>
                  </a:cubicBezTo>
                  <a:lnTo>
                    <a:pt x="381" y="389"/>
                  </a:lnTo>
                  <a:cubicBezTo>
                    <a:pt x="381" y="281"/>
                    <a:pt x="370" y="186"/>
                    <a:pt x="322" y="91"/>
                  </a:cubicBezTo>
                  <a:cubicBezTo>
                    <a:pt x="305" y="39"/>
                    <a:pt x="244" y="0"/>
                    <a:pt x="18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39" name="Google Shape;13439;p84"/>
            <p:cNvSpPr/>
            <p:nvPr/>
          </p:nvSpPr>
          <p:spPr>
            <a:xfrm>
              <a:off x="4854790" y="2218464"/>
              <a:ext cx="10281" cy="28456"/>
            </a:xfrm>
            <a:custGeom>
              <a:avLst/>
              <a:gdLst/>
              <a:ahLst/>
              <a:cxnLst/>
              <a:rect l="l" t="t" r="r" b="b"/>
              <a:pathLst>
                <a:path w="323" h="89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27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7"/>
                  </a:cubicBezTo>
                  <a:lnTo>
                    <a:pt x="322" y="167"/>
                  </a:lnTo>
                  <a:cubicBezTo>
                    <a:pt x="311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40" name="Google Shape;13440;p84"/>
            <p:cNvSpPr/>
            <p:nvPr/>
          </p:nvSpPr>
          <p:spPr>
            <a:xfrm>
              <a:off x="4821464" y="2064598"/>
              <a:ext cx="29188" cy="10249"/>
            </a:xfrm>
            <a:custGeom>
              <a:avLst/>
              <a:gdLst/>
              <a:ahLst/>
              <a:cxnLst/>
              <a:rect l="l" t="t" r="r" b="b"/>
              <a:pathLst>
                <a:path w="917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0"/>
                    <a:pt x="84" y="322"/>
                    <a:pt x="167" y="322"/>
                  </a:cubicBezTo>
                  <a:lnTo>
                    <a:pt x="738" y="322"/>
                  </a:lnTo>
                  <a:cubicBezTo>
                    <a:pt x="810" y="322"/>
                    <a:pt x="881" y="262"/>
                    <a:pt x="893" y="191"/>
                  </a:cubicBezTo>
                  <a:cubicBezTo>
                    <a:pt x="917" y="96"/>
                    <a:pt x="857" y="24"/>
                    <a:pt x="762" y="12"/>
                  </a:cubicBezTo>
                  <a:cubicBezTo>
                    <a:pt x="715" y="12"/>
                    <a:pt x="691" y="0"/>
                    <a:pt x="64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41" name="Google Shape;13441;p84"/>
            <p:cNvSpPr/>
            <p:nvPr/>
          </p:nvSpPr>
          <p:spPr>
            <a:xfrm>
              <a:off x="4785464" y="2064216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7" y="1"/>
                  </a:moveTo>
                  <a:cubicBezTo>
                    <a:pt x="83" y="1"/>
                    <a:pt x="0" y="84"/>
                    <a:pt x="0" y="167"/>
                  </a:cubicBezTo>
                  <a:cubicBezTo>
                    <a:pt x="24" y="262"/>
                    <a:pt x="83" y="334"/>
                    <a:pt x="167" y="334"/>
                  </a:cubicBezTo>
                  <a:lnTo>
                    <a:pt x="738" y="334"/>
                  </a:lnTo>
                  <a:cubicBezTo>
                    <a:pt x="822" y="334"/>
                    <a:pt x="893" y="262"/>
                    <a:pt x="893" y="167"/>
                  </a:cubicBezTo>
                  <a:cubicBezTo>
                    <a:pt x="893" y="84"/>
                    <a:pt x="822" y="1"/>
                    <a:pt x="73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42" name="Google Shape;13442;p84"/>
            <p:cNvSpPr/>
            <p:nvPr/>
          </p:nvSpPr>
          <p:spPr>
            <a:xfrm>
              <a:off x="4818790" y="2279482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8" y="334"/>
                  </a:cubicBezTo>
                  <a:lnTo>
                    <a:pt x="727" y="334"/>
                  </a:lnTo>
                  <a:cubicBezTo>
                    <a:pt x="822" y="334"/>
                    <a:pt x="894" y="250"/>
                    <a:pt x="894" y="167"/>
                  </a:cubicBezTo>
                  <a:cubicBezTo>
                    <a:pt x="894" y="72"/>
                    <a:pt x="822" y="0"/>
                    <a:pt x="72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43" name="Google Shape;13443;p84"/>
            <p:cNvSpPr/>
            <p:nvPr/>
          </p:nvSpPr>
          <p:spPr>
            <a:xfrm>
              <a:off x="4851002" y="2253700"/>
              <a:ext cx="14069" cy="28074"/>
            </a:xfrm>
            <a:custGeom>
              <a:avLst/>
              <a:gdLst/>
              <a:ahLst/>
              <a:cxnLst/>
              <a:rect l="l" t="t" r="r" b="b"/>
              <a:pathLst>
                <a:path w="442" h="882" extrusionOk="0">
                  <a:moveTo>
                    <a:pt x="275" y="1"/>
                  </a:moveTo>
                  <a:cubicBezTo>
                    <a:pt x="191" y="1"/>
                    <a:pt x="120" y="84"/>
                    <a:pt x="120" y="167"/>
                  </a:cubicBezTo>
                  <a:lnTo>
                    <a:pt x="120" y="405"/>
                  </a:lnTo>
                  <a:cubicBezTo>
                    <a:pt x="120" y="489"/>
                    <a:pt x="84" y="572"/>
                    <a:pt x="60" y="632"/>
                  </a:cubicBezTo>
                  <a:cubicBezTo>
                    <a:pt x="1" y="703"/>
                    <a:pt x="25" y="810"/>
                    <a:pt x="108" y="858"/>
                  </a:cubicBezTo>
                  <a:cubicBezTo>
                    <a:pt x="132" y="870"/>
                    <a:pt x="168" y="882"/>
                    <a:pt x="191" y="882"/>
                  </a:cubicBezTo>
                  <a:cubicBezTo>
                    <a:pt x="239" y="882"/>
                    <a:pt x="299" y="858"/>
                    <a:pt x="322" y="810"/>
                  </a:cubicBezTo>
                  <a:cubicBezTo>
                    <a:pt x="406" y="691"/>
                    <a:pt x="441" y="560"/>
                    <a:pt x="441" y="405"/>
                  </a:cubicBezTo>
                  <a:lnTo>
                    <a:pt x="441" y="167"/>
                  </a:lnTo>
                  <a:cubicBezTo>
                    <a:pt x="441" y="84"/>
                    <a:pt x="370" y="1"/>
                    <a:pt x="27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44" name="Google Shape;13444;p84"/>
            <p:cNvSpPr/>
            <p:nvPr/>
          </p:nvSpPr>
          <p:spPr>
            <a:xfrm>
              <a:off x="4883596" y="2064980"/>
              <a:ext cx="107299" cy="99310"/>
            </a:xfrm>
            <a:custGeom>
              <a:avLst/>
              <a:gdLst/>
              <a:ahLst/>
              <a:cxnLst/>
              <a:rect l="l" t="t" r="r" b="b"/>
              <a:pathLst>
                <a:path w="3371" h="3120" extrusionOk="0">
                  <a:moveTo>
                    <a:pt x="2620" y="310"/>
                  </a:moveTo>
                  <a:cubicBezTo>
                    <a:pt x="2680" y="310"/>
                    <a:pt x="2739" y="322"/>
                    <a:pt x="2787" y="346"/>
                  </a:cubicBezTo>
                  <a:lnTo>
                    <a:pt x="1656" y="1334"/>
                  </a:lnTo>
                  <a:lnTo>
                    <a:pt x="525" y="346"/>
                  </a:lnTo>
                  <a:cubicBezTo>
                    <a:pt x="584" y="322"/>
                    <a:pt x="644" y="310"/>
                    <a:pt x="703" y="310"/>
                  </a:cubicBezTo>
                  <a:close/>
                  <a:moveTo>
                    <a:pt x="3013" y="572"/>
                  </a:moveTo>
                  <a:cubicBezTo>
                    <a:pt x="3025" y="619"/>
                    <a:pt x="3037" y="667"/>
                    <a:pt x="3037" y="727"/>
                  </a:cubicBezTo>
                  <a:lnTo>
                    <a:pt x="3037" y="2394"/>
                  </a:lnTo>
                  <a:cubicBezTo>
                    <a:pt x="3037" y="2453"/>
                    <a:pt x="3025" y="2501"/>
                    <a:pt x="3013" y="2548"/>
                  </a:cubicBezTo>
                  <a:lnTo>
                    <a:pt x="1906" y="1560"/>
                  </a:lnTo>
                  <a:lnTo>
                    <a:pt x="3013" y="572"/>
                  </a:lnTo>
                  <a:close/>
                  <a:moveTo>
                    <a:pt x="310" y="596"/>
                  </a:moveTo>
                  <a:lnTo>
                    <a:pt x="1418" y="1572"/>
                  </a:lnTo>
                  <a:lnTo>
                    <a:pt x="310" y="2560"/>
                  </a:lnTo>
                  <a:cubicBezTo>
                    <a:pt x="298" y="2513"/>
                    <a:pt x="287" y="2465"/>
                    <a:pt x="287" y="2405"/>
                  </a:cubicBezTo>
                  <a:lnTo>
                    <a:pt x="287" y="727"/>
                  </a:lnTo>
                  <a:cubicBezTo>
                    <a:pt x="287" y="679"/>
                    <a:pt x="298" y="619"/>
                    <a:pt x="310" y="596"/>
                  </a:cubicBezTo>
                  <a:close/>
                  <a:moveTo>
                    <a:pt x="715" y="0"/>
                  </a:moveTo>
                  <a:cubicBezTo>
                    <a:pt x="501" y="0"/>
                    <a:pt x="322" y="84"/>
                    <a:pt x="191" y="227"/>
                  </a:cubicBezTo>
                  <a:lnTo>
                    <a:pt x="179" y="238"/>
                  </a:lnTo>
                  <a:cubicBezTo>
                    <a:pt x="60" y="369"/>
                    <a:pt x="1" y="536"/>
                    <a:pt x="1" y="715"/>
                  </a:cubicBezTo>
                  <a:lnTo>
                    <a:pt x="1" y="2382"/>
                  </a:lnTo>
                  <a:cubicBezTo>
                    <a:pt x="1" y="2560"/>
                    <a:pt x="60" y="2727"/>
                    <a:pt x="168" y="2846"/>
                  </a:cubicBezTo>
                  <a:cubicBezTo>
                    <a:pt x="156" y="2870"/>
                    <a:pt x="156" y="2870"/>
                    <a:pt x="168" y="2882"/>
                  </a:cubicBezTo>
                  <a:lnTo>
                    <a:pt x="191" y="2917"/>
                  </a:lnTo>
                  <a:cubicBezTo>
                    <a:pt x="334" y="3048"/>
                    <a:pt x="513" y="3120"/>
                    <a:pt x="703" y="3120"/>
                  </a:cubicBezTo>
                  <a:lnTo>
                    <a:pt x="1132" y="3120"/>
                  </a:lnTo>
                  <a:cubicBezTo>
                    <a:pt x="1227" y="3120"/>
                    <a:pt x="1299" y="3048"/>
                    <a:pt x="1299" y="2953"/>
                  </a:cubicBezTo>
                  <a:cubicBezTo>
                    <a:pt x="1299" y="2870"/>
                    <a:pt x="1227" y="2798"/>
                    <a:pt x="1132" y="2798"/>
                  </a:cubicBezTo>
                  <a:lnTo>
                    <a:pt x="703" y="2798"/>
                  </a:lnTo>
                  <a:cubicBezTo>
                    <a:pt x="644" y="2798"/>
                    <a:pt x="584" y="2775"/>
                    <a:pt x="537" y="2763"/>
                  </a:cubicBezTo>
                  <a:lnTo>
                    <a:pt x="1668" y="1762"/>
                  </a:lnTo>
                  <a:lnTo>
                    <a:pt x="2799" y="2763"/>
                  </a:lnTo>
                  <a:cubicBezTo>
                    <a:pt x="2751" y="2775"/>
                    <a:pt x="2692" y="2798"/>
                    <a:pt x="2632" y="2798"/>
                  </a:cubicBezTo>
                  <a:lnTo>
                    <a:pt x="2096" y="2798"/>
                  </a:lnTo>
                  <a:cubicBezTo>
                    <a:pt x="2013" y="2798"/>
                    <a:pt x="1942" y="2870"/>
                    <a:pt x="1942" y="2953"/>
                  </a:cubicBezTo>
                  <a:cubicBezTo>
                    <a:pt x="1942" y="3048"/>
                    <a:pt x="2013" y="3120"/>
                    <a:pt x="2096" y="3120"/>
                  </a:cubicBezTo>
                  <a:lnTo>
                    <a:pt x="2632" y="3120"/>
                  </a:lnTo>
                  <a:cubicBezTo>
                    <a:pt x="2846" y="3120"/>
                    <a:pt x="3025" y="3036"/>
                    <a:pt x="3156" y="2905"/>
                  </a:cubicBezTo>
                  <a:lnTo>
                    <a:pt x="3168" y="2882"/>
                  </a:lnTo>
                  <a:cubicBezTo>
                    <a:pt x="3287" y="2751"/>
                    <a:pt x="3370" y="2584"/>
                    <a:pt x="3370" y="2394"/>
                  </a:cubicBezTo>
                  <a:lnTo>
                    <a:pt x="3370" y="727"/>
                  </a:lnTo>
                  <a:cubicBezTo>
                    <a:pt x="3370" y="322"/>
                    <a:pt x="3037" y="0"/>
                    <a:pt x="263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45" name="Google Shape;13445;p84"/>
            <p:cNvSpPr/>
            <p:nvPr/>
          </p:nvSpPr>
          <p:spPr>
            <a:xfrm>
              <a:off x="4882864" y="2190422"/>
              <a:ext cx="107267" cy="99692"/>
            </a:xfrm>
            <a:custGeom>
              <a:avLst/>
              <a:gdLst/>
              <a:ahLst/>
              <a:cxnLst/>
              <a:rect l="l" t="t" r="r" b="b"/>
              <a:pathLst>
                <a:path w="3370" h="3132" extrusionOk="0">
                  <a:moveTo>
                    <a:pt x="2643" y="310"/>
                  </a:moveTo>
                  <a:cubicBezTo>
                    <a:pt x="2703" y="310"/>
                    <a:pt x="2762" y="334"/>
                    <a:pt x="2810" y="346"/>
                  </a:cubicBezTo>
                  <a:lnTo>
                    <a:pt x="1679" y="1346"/>
                  </a:lnTo>
                  <a:lnTo>
                    <a:pt x="548" y="346"/>
                  </a:lnTo>
                  <a:cubicBezTo>
                    <a:pt x="607" y="334"/>
                    <a:pt x="667" y="310"/>
                    <a:pt x="726" y="310"/>
                  </a:cubicBezTo>
                  <a:close/>
                  <a:moveTo>
                    <a:pt x="333" y="584"/>
                  </a:moveTo>
                  <a:lnTo>
                    <a:pt x="1441" y="1560"/>
                  </a:lnTo>
                  <a:lnTo>
                    <a:pt x="333" y="2548"/>
                  </a:lnTo>
                  <a:cubicBezTo>
                    <a:pt x="321" y="2501"/>
                    <a:pt x="310" y="2453"/>
                    <a:pt x="310" y="2393"/>
                  </a:cubicBezTo>
                  <a:lnTo>
                    <a:pt x="310" y="727"/>
                  </a:lnTo>
                  <a:cubicBezTo>
                    <a:pt x="310" y="691"/>
                    <a:pt x="321" y="631"/>
                    <a:pt x="333" y="584"/>
                  </a:cubicBezTo>
                  <a:close/>
                  <a:moveTo>
                    <a:pt x="3036" y="584"/>
                  </a:moveTo>
                  <a:cubicBezTo>
                    <a:pt x="3048" y="631"/>
                    <a:pt x="3060" y="667"/>
                    <a:pt x="3060" y="727"/>
                  </a:cubicBezTo>
                  <a:lnTo>
                    <a:pt x="3060" y="2393"/>
                  </a:lnTo>
                  <a:cubicBezTo>
                    <a:pt x="3060" y="2441"/>
                    <a:pt x="3048" y="2501"/>
                    <a:pt x="3036" y="2548"/>
                  </a:cubicBezTo>
                  <a:lnTo>
                    <a:pt x="1929" y="1560"/>
                  </a:lnTo>
                  <a:lnTo>
                    <a:pt x="3036" y="584"/>
                  </a:lnTo>
                  <a:close/>
                  <a:moveTo>
                    <a:pt x="1691" y="1786"/>
                  </a:moveTo>
                  <a:lnTo>
                    <a:pt x="2822" y="2786"/>
                  </a:lnTo>
                  <a:cubicBezTo>
                    <a:pt x="2762" y="2798"/>
                    <a:pt x="2703" y="2810"/>
                    <a:pt x="2643" y="2810"/>
                  </a:cubicBezTo>
                  <a:lnTo>
                    <a:pt x="726" y="2810"/>
                  </a:lnTo>
                  <a:cubicBezTo>
                    <a:pt x="667" y="2810"/>
                    <a:pt x="607" y="2798"/>
                    <a:pt x="560" y="2786"/>
                  </a:cubicBezTo>
                  <a:lnTo>
                    <a:pt x="1691" y="1786"/>
                  </a:lnTo>
                  <a:close/>
                  <a:moveTo>
                    <a:pt x="726" y="0"/>
                  </a:moveTo>
                  <a:cubicBezTo>
                    <a:pt x="512" y="0"/>
                    <a:pt x="333" y="96"/>
                    <a:pt x="202" y="227"/>
                  </a:cubicBezTo>
                  <a:lnTo>
                    <a:pt x="191" y="238"/>
                  </a:lnTo>
                  <a:cubicBezTo>
                    <a:pt x="71" y="369"/>
                    <a:pt x="0" y="536"/>
                    <a:pt x="0" y="727"/>
                  </a:cubicBezTo>
                  <a:lnTo>
                    <a:pt x="0" y="2393"/>
                  </a:lnTo>
                  <a:cubicBezTo>
                    <a:pt x="0" y="2596"/>
                    <a:pt x="71" y="2751"/>
                    <a:pt x="191" y="2894"/>
                  </a:cubicBezTo>
                  <a:cubicBezTo>
                    <a:pt x="333" y="3036"/>
                    <a:pt x="512" y="3132"/>
                    <a:pt x="726" y="3132"/>
                  </a:cubicBezTo>
                  <a:lnTo>
                    <a:pt x="2643" y="3132"/>
                  </a:lnTo>
                  <a:cubicBezTo>
                    <a:pt x="2858" y="3132"/>
                    <a:pt x="3036" y="3036"/>
                    <a:pt x="3167" y="2905"/>
                  </a:cubicBezTo>
                  <a:lnTo>
                    <a:pt x="3179" y="2894"/>
                  </a:lnTo>
                  <a:cubicBezTo>
                    <a:pt x="3298" y="2751"/>
                    <a:pt x="3369" y="2596"/>
                    <a:pt x="3369" y="2393"/>
                  </a:cubicBezTo>
                  <a:lnTo>
                    <a:pt x="3369" y="727"/>
                  </a:lnTo>
                  <a:cubicBezTo>
                    <a:pt x="3369" y="536"/>
                    <a:pt x="3298" y="369"/>
                    <a:pt x="3179" y="238"/>
                  </a:cubicBezTo>
                  <a:lnTo>
                    <a:pt x="3167" y="227"/>
                  </a:lnTo>
                  <a:cubicBezTo>
                    <a:pt x="3036" y="96"/>
                    <a:pt x="2858" y="0"/>
                    <a:pt x="264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446" name="Google Shape;13446;p84"/>
          <p:cNvGrpSpPr/>
          <p:nvPr/>
        </p:nvGrpSpPr>
        <p:grpSpPr>
          <a:xfrm>
            <a:off x="8111748" y="2063063"/>
            <a:ext cx="510425" cy="414384"/>
            <a:chOff x="6083810" y="1547297"/>
            <a:chExt cx="382819" cy="310788"/>
          </a:xfrm>
          <a:solidFill>
            <a:srgbClr val="D2DE00"/>
          </a:solidFill>
        </p:grpSpPr>
        <p:sp>
          <p:nvSpPr>
            <p:cNvPr id="13447" name="Google Shape;13447;p84"/>
            <p:cNvSpPr/>
            <p:nvPr/>
          </p:nvSpPr>
          <p:spPr>
            <a:xfrm>
              <a:off x="6083810" y="1547297"/>
              <a:ext cx="382819" cy="310788"/>
            </a:xfrm>
            <a:custGeom>
              <a:avLst/>
              <a:gdLst/>
              <a:ahLst/>
              <a:cxnLst/>
              <a:rect l="l" t="t" r="r" b="b"/>
              <a:pathLst>
                <a:path w="12027" h="9764" extrusionOk="0">
                  <a:moveTo>
                    <a:pt x="1834" y="334"/>
                  </a:moveTo>
                  <a:cubicBezTo>
                    <a:pt x="1834" y="334"/>
                    <a:pt x="1846" y="334"/>
                    <a:pt x="1846" y="358"/>
                  </a:cubicBezTo>
                  <a:lnTo>
                    <a:pt x="1846" y="1108"/>
                  </a:lnTo>
                  <a:cubicBezTo>
                    <a:pt x="1846" y="1108"/>
                    <a:pt x="1846" y="1132"/>
                    <a:pt x="1834" y="1132"/>
                  </a:cubicBezTo>
                  <a:lnTo>
                    <a:pt x="1465" y="1132"/>
                  </a:lnTo>
                  <a:cubicBezTo>
                    <a:pt x="1465" y="1132"/>
                    <a:pt x="1453" y="1132"/>
                    <a:pt x="1453" y="1108"/>
                  </a:cubicBezTo>
                  <a:lnTo>
                    <a:pt x="1453" y="358"/>
                  </a:lnTo>
                  <a:lnTo>
                    <a:pt x="1834" y="334"/>
                  </a:lnTo>
                  <a:close/>
                  <a:moveTo>
                    <a:pt x="10502" y="334"/>
                  </a:moveTo>
                  <a:cubicBezTo>
                    <a:pt x="10502" y="334"/>
                    <a:pt x="10514" y="334"/>
                    <a:pt x="10514" y="358"/>
                  </a:cubicBezTo>
                  <a:lnTo>
                    <a:pt x="10514" y="1108"/>
                  </a:lnTo>
                  <a:cubicBezTo>
                    <a:pt x="10514" y="1108"/>
                    <a:pt x="10514" y="1132"/>
                    <a:pt x="10502" y="1132"/>
                  </a:cubicBezTo>
                  <a:lnTo>
                    <a:pt x="10133" y="1132"/>
                  </a:lnTo>
                  <a:cubicBezTo>
                    <a:pt x="10133" y="1132"/>
                    <a:pt x="10109" y="1132"/>
                    <a:pt x="10109" y="1108"/>
                  </a:cubicBezTo>
                  <a:lnTo>
                    <a:pt x="10109" y="358"/>
                  </a:lnTo>
                  <a:lnTo>
                    <a:pt x="10502" y="334"/>
                  </a:lnTo>
                  <a:close/>
                  <a:moveTo>
                    <a:pt x="11229" y="1096"/>
                  </a:moveTo>
                  <a:cubicBezTo>
                    <a:pt x="11443" y="1096"/>
                    <a:pt x="11621" y="1274"/>
                    <a:pt x="11621" y="1477"/>
                  </a:cubicBezTo>
                  <a:lnTo>
                    <a:pt x="11621" y="9013"/>
                  </a:lnTo>
                  <a:cubicBezTo>
                    <a:pt x="11645" y="9240"/>
                    <a:pt x="11467" y="9406"/>
                    <a:pt x="11264" y="9406"/>
                  </a:cubicBezTo>
                  <a:lnTo>
                    <a:pt x="727" y="9406"/>
                  </a:lnTo>
                  <a:cubicBezTo>
                    <a:pt x="513" y="9406"/>
                    <a:pt x="334" y="9228"/>
                    <a:pt x="334" y="9013"/>
                  </a:cubicBezTo>
                  <a:lnTo>
                    <a:pt x="334" y="1477"/>
                  </a:lnTo>
                  <a:cubicBezTo>
                    <a:pt x="334" y="1274"/>
                    <a:pt x="513" y="1096"/>
                    <a:pt x="727" y="1096"/>
                  </a:cubicBezTo>
                  <a:lnTo>
                    <a:pt x="1108" y="1096"/>
                  </a:lnTo>
                  <a:lnTo>
                    <a:pt x="1108" y="1108"/>
                  </a:lnTo>
                  <a:cubicBezTo>
                    <a:pt x="1108" y="1322"/>
                    <a:pt x="1275" y="1465"/>
                    <a:pt x="1465" y="1465"/>
                  </a:cubicBezTo>
                  <a:lnTo>
                    <a:pt x="1834" y="1465"/>
                  </a:lnTo>
                  <a:cubicBezTo>
                    <a:pt x="2049" y="1465"/>
                    <a:pt x="2192" y="1298"/>
                    <a:pt x="2192" y="1108"/>
                  </a:cubicBezTo>
                  <a:lnTo>
                    <a:pt x="2192" y="1096"/>
                  </a:lnTo>
                  <a:lnTo>
                    <a:pt x="9752" y="1096"/>
                  </a:lnTo>
                  <a:lnTo>
                    <a:pt x="9752" y="1108"/>
                  </a:lnTo>
                  <a:cubicBezTo>
                    <a:pt x="9752" y="1322"/>
                    <a:pt x="9919" y="1465"/>
                    <a:pt x="10109" y="1465"/>
                  </a:cubicBezTo>
                  <a:lnTo>
                    <a:pt x="10490" y="1465"/>
                  </a:lnTo>
                  <a:cubicBezTo>
                    <a:pt x="10693" y="1465"/>
                    <a:pt x="10848" y="1298"/>
                    <a:pt x="10848" y="1108"/>
                  </a:cubicBezTo>
                  <a:lnTo>
                    <a:pt x="10848" y="1096"/>
                  </a:lnTo>
                  <a:close/>
                  <a:moveTo>
                    <a:pt x="1489" y="0"/>
                  </a:moveTo>
                  <a:cubicBezTo>
                    <a:pt x="1287" y="0"/>
                    <a:pt x="1132" y="155"/>
                    <a:pt x="1132" y="358"/>
                  </a:cubicBezTo>
                  <a:lnTo>
                    <a:pt x="1132" y="739"/>
                  </a:lnTo>
                  <a:lnTo>
                    <a:pt x="751" y="739"/>
                  </a:lnTo>
                  <a:cubicBezTo>
                    <a:pt x="346" y="739"/>
                    <a:pt x="1" y="1072"/>
                    <a:pt x="1" y="1489"/>
                  </a:cubicBezTo>
                  <a:lnTo>
                    <a:pt x="1" y="9013"/>
                  </a:lnTo>
                  <a:cubicBezTo>
                    <a:pt x="1" y="9418"/>
                    <a:pt x="334" y="9764"/>
                    <a:pt x="751" y="9764"/>
                  </a:cubicBezTo>
                  <a:lnTo>
                    <a:pt x="11288" y="9764"/>
                  </a:lnTo>
                  <a:cubicBezTo>
                    <a:pt x="11693" y="9764"/>
                    <a:pt x="12026" y="9430"/>
                    <a:pt x="12026" y="9013"/>
                  </a:cubicBezTo>
                  <a:lnTo>
                    <a:pt x="12026" y="1489"/>
                  </a:lnTo>
                  <a:cubicBezTo>
                    <a:pt x="12002" y="1084"/>
                    <a:pt x="11657" y="739"/>
                    <a:pt x="11264" y="739"/>
                  </a:cubicBezTo>
                  <a:lnTo>
                    <a:pt x="10871" y="739"/>
                  </a:lnTo>
                  <a:lnTo>
                    <a:pt x="10871" y="358"/>
                  </a:lnTo>
                  <a:cubicBezTo>
                    <a:pt x="10871" y="143"/>
                    <a:pt x="10705" y="0"/>
                    <a:pt x="10514" y="0"/>
                  </a:cubicBezTo>
                  <a:lnTo>
                    <a:pt x="10145" y="0"/>
                  </a:lnTo>
                  <a:cubicBezTo>
                    <a:pt x="9931" y="0"/>
                    <a:pt x="9788" y="155"/>
                    <a:pt x="9788" y="358"/>
                  </a:cubicBezTo>
                  <a:lnTo>
                    <a:pt x="9788" y="739"/>
                  </a:lnTo>
                  <a:lnTo>
                    <a:pt x="2227" y="739"/>
                  </a:lnTo>
                  <a:lnTo>
                    <a:pt x="2227" y="358"/>
                  </a:lnTo>
                  <a:cubicBezTo>
                    <a:pt x="2227" y="143"/>
                    <a:pt x="2061" y="0"/>
                    <a:pt x="187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48" name="Google Shape;13448;p84"/>
            <p:cNvSpPr/>
            <p:nvPr/>
          </p:nvSpPr>
          <p:spPr>
            <a:xfrm>
              <a:off x="6106950" y="1606787"/>
              <a:ext cx="334661" cy="11395"/>
            </a:xfrm>
            <a:custGeom>
              <a:avLst/>
              <a:gdLst/>
              <a:ahLst/>
              <a:cxnLst/>
              <a:rect l="l" t="t" r="r" b="b"/>
              <a:pathLst>
                <a:path w="10514" h="358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86"/>
                    <a:pt x="72" y="358"/>
                    <a:pt x="179" y="358"/>
                  </a:cubicBezTo>
                  <a:lnTo>
                    <a:pt x="10335" y="358"/>
                  </a:lnTo>
                  <a:cubicBezTo>
                    <a:pt x="10442" y="358"/>
                    <a:pt x="10513" y="286"/>
                    <a:pt x="10513" y="179"/>
                  </a:cubicBezTo>
                  <a:cubicBezTo>
                    <a:pt x="10513" y="72"/>
                    <a:pt x="10442" y="1"/>
                    <a:pt x="1033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49" name="Google Shape;13449;p84"/>
            <p:cNvSpPr/>
            <p:nvPr/>
          </p:nvSpPr>
          <p:spPr>
            <a:xfrm>
              <a:off x="6124743" y="1655296"/>
              <a:ext cx="47427" cy="11395"/>
            </a:xfrm>
            <a:custGeom>
              <a:avLst/>
              <a:gdLst/>
              <a:ahLst/>
              <a:cxnLst/>
              <a:rect l="l" t="t" r="r" b="b"/>
              <a:pathLst>
                <a:path w="1490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8" y="358"/>
                    <a:pt x="1489" y="275"/>
                    <a:pt x="1489" y="179"/>
                  </a:cubicBezTo>
                  <a:cubicBezTo>
                    <a:pt x="1489" y="72"/>
                    <a:pt x="1406" y="1"/>
                    <a:pt x="13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50" name="Google Shape;13450;p84"/>
            <p:cNvSpPr/>
            <p:nvPr/>
          </p:nvSpPr>
          <p:spPr>
            <a:xfrm>
              <a:off x="6208520" y="1655296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75"/>
                    <a:pt x="83" y="358"/>
                    <a:pt x="179" y="358"/>
                  </a:cubicBezTo>
                  <a:lnTo>
                    <a:pt x="1310" y="358"/>
                  </a:lnTo>
                  <a:cubicBezTo>
                    <a:pt x="1417" y="358"/>
                    <a:pt x="1488" y="275"/>
                    <a:pt x="1488" y="179"/>
                  </a:cubicBezTo>
                  <a:cubicBezTo>
                    <a:pt x="1488" y="72"/>
                    <a:pt x="1405" y="1"/>
                    <a:pt x="13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51" name="Google Shape;13451;p84"/>
            <p:cNvSpPr/>
            <p:nvPr/>
          </p:nvSpPr>
          <p:spPr>
            <a:xfrm>
              <a:off x="6376391" y="1655296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7" y="358"/>
                    <a:pt x="1489" y="275"/>
                    <a:pt x="1489" y="179"/>
                  </a:cubicBezTo>
                  <a:cubicBezTo>
                    <a:pt x="1489" y="72"/>
                    <a:pt x="1417" y="1"/>
                    <a:pt x="13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52" name="Google Shape;13452;p84"/>
            <p:cNvSpPr/>
            <p:nvPr/>
          </p:nvSpPr>
          <p:spPr>
            <a:xfrm>
              <a:off x="6124743" y="1703041"/>
              <a:ext cx="47427" cy="11427"/>
            </a:xfrm>
            <a:custGeom>
              <a:avLst/>
              <a:gdLst/>
              <a:ahLst/>
              <a:cxnLst/>
              <a:rect l="l" t="t" r="r" b="b"/>
              <a:pathLst>
                <a:path w="1490" h="359" extrusionOk="0">
                  <a:moveTo>
                    <a:pt x="179" y="1"/>
                  </a:moveTo>
                  <a:cubicBezTo>
                    <a:pt x="72" y="1"/>
                    <a:pt x="1" y="72"/>
                    <a:pt x="1" y="180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8" y="358"/>
                    <a:pt x="1489" y="275"/>
                    <a:pt x="1489" y="180"/>
                  </a:cubicBezTo>
                  <a:cubicBezTo>
                    <a:pt x="1489" y="72"/>
                    <a:pt x="1406" y="1"/>
                    <a:pt x="13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53" name="Google Shape;13453;p84"/>
            <p:cNvSpPr/>
            <p:nvPr/>
          </p:nvSpPr>
          <p:spPr>
            <a:xfrm>
              <a:off x="6292646" y="1703041"/>
              <a:ext cx="47395" cy="11427"/>
            </a:xfrm>
            <a:custGeom>
              <a:avLst/>
              <a:gdLst/>
              <a:ahLst/>
              <a:cxnLst/>
              <a:rect l="l" t="t" r="r" b="b"/>
              <a:pathLst>
                <a:path w="1489" h="359" extrusionOk="0">
                  <a:moveTo>
                    <a:pt x="179" y="1"/>
                  </a:moveTo>
                  <a:cubicBezTo>
                    <a:pt x="72" y="1"/>
                    <a:pt x="0" y="72"/>
                    <a:pt x="0" y="180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05" y="358"/>
                    <a:pt x="1489" y="275"/>
                    <a:pt x="1489" y="180"/>
                  </a:cubicBezTo>
                  <a:cubicBezTo>
                    <a:pt x="1489" y="72"/>
                    <a:pt x="1405" y="1"/>
                    <a:pt x="13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54" name="Google Shape;13454;p84"/>
            <p:cNvSpPr/>
            <p:nvPr/>
          </p:nvSpPr>
          <p:spPr>
            <a:xfrm>
              <a:off x="6124743" y="1750818"/>
              <a:ext cx="47427" cy="11395"/>
            </a:xfrm>
            <a:custGeom>
              <a:avLst/>
              <a:gdLst/>
              <a:ahLst/>
              <a:cxnLst/>
              <a:rect l="l" t="t" r="r" b="b"/>
              <a:pathLst>
                <a:path w="1490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8" y="357"/>
                    <a:pt x="1489" y="286"/>
                    <a:pt x="1489" y="179"/>
                  </a:cubicBezTo>
                  <a:cubicBezTo>
                    <a:pt x="1489" y="72"/>
                    <a:pt x="1406" y="0"/>
                    <a:pt x="13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55" name="Google Shape;13455;p84"/>
            <p:cNvSpPr/>
            <p:nvPr/>
          </p:nvSpPr>
          <p:spPr>
            <a:xfrm>
              <a:off x="6208520" y="1750818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83" y="0"/>
                    <a:pt x="0" y="72"/>
                    <a:pt x="0" y="179"/>
                  </a:cubicBezTo>
                  <a:cubicBezTo>
                    <a:pt x="0" y="286"/>
                    <a:pt x="83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8" y="286"/>
                    <a:pt x="1488" y="179"/>
                  </a:cubicBezTo>
                  <a:cubicBezTo>
                    <a:pt x="1488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56" name="Google Shape;13456;p84"/>
            <p:cNvSpPr/>
            <p:nvPr/>
          </p:nvSpPr>
          <p:spPr>
            <a:xfrm>
              <a:off x="6376391" y="1750818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9" y="286"/>
                    <a:pt x="1489" y="179"/>
                  </a:cubicBezTo>
                  <a:cubicBezTo>
                    <a:pt x="1489" y="72"/>
                    <a:pt x="1417" y="0"/>
                    <a:pt x="13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57" name="Google Shape;13457;p84"/>
            <p:cNvSpPr/>
            <p:nvPr/>
          </p:nvSpPr>
          <p:spPr>
            <a:xfrm>
              <a:off x="6208520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83" y="0"/>
                    <a:pt x="0" y="72"/>
                    <a:pt x="0" y="179"/>
                  </a:cubicBezTo>
                  <a:cubicBezTo>
                    <a:pt x="0" y="286"/>
                    <a:pt x="83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8" y="286"/>
                    <a:pt x="1488" y="179"/>
                  </a:cubicBezTo>
                  <a:cubicBezTo>
                    <a:pt x="1488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58" name="Google Shape;13458;p84"/>
            <p:cNvSpPr/>
            <p:nvPr/>
          </p:nvSpPr>
          <p:spPr>
            <a:xfrm>
              <a:off x="6292646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05" y="357"/>
                    <a:pt x="1489" y="286"/>
                    <a:pt x="1489" y="179"/>
                  </a:cubicBezTo>
                  <a:cubicBezTo>
                    <a:pt x="1489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59" name="Google Shape;13459;p84"/>
            <p:cNvSpPr/>
            <p:nvPr/>
          </p:nvSpPr>
          <p:spPr>
            <a:xfrm>
              <a:off x="6376391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9" y="286"/>
                    <a:pt x="1489" y="179"/>
                  </a:cubicBezTo>
                  <a:cubicBezTo>
                    <a:pt x="1489" y="72"/>
                    <a:pt x="1417" y="0"/>
                    <a:pt x="13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60" name="Google Shape;13460;p84"/>
            <p:cNvSpPr/>
            <p:nvPr/>
          </p:nvSpPr>
          <p:spPr>
            <a:xfrm>
              <a:off x="6207756" y="1690723"/>
              <a:ext cx="48923" cy="35108"/>
            </a:xfrm>
            <a:custGeom>
              <a:avLst/>
              <a:gdLst/>
              <a:ahLst/>
              <a:cxnLst/>
              <a:rect l="l" t="t" r="r" b="b"/>
              <a:pathLst>
                <a:path w="1537" h="1103" extrusionOk="0">
                  <a:moveTo>
                    <a:pt x="1328" y="1"/>
                  </a:moveTo>
                  <a:cubicBezTo>
                    <a:pt x="1283" y="1"/>
                    <a:pt x="1239" y="19"/>
                    <a:pt x="1203" y="55"/>
                  </a:cubicBezTo>
                  <a:lnTo>
                    <a:pt x="584" y="686"/>
                  </a:lnTo>
                  <a:lnTo>
                    <a:pt x="322" y="436"/>
                  </a:lnTo>
                  <a:cubicBezTo>
                    <a:pt x="286" y="394"/>
                    <a:pt x="241" y="373"/>
                    <a:pt x="197" y="373"/>
                  </a:cubicBezTo>
                  <a:cubicBezTo>
                    <a:pt x="152" y="373"/>
                    <a:pt x="107" y="394"/>
                    <a:pt x="72" y="436"/>
                  </a:cubicBezTo>
                  <a:cubicBezTo>
                    <a:pt x="0" y="507"/>
                    <a:pt x="0" y="614"/>
                    <a:pt x="72" y="686"/>
                  </a:cubicBezTo>
                  <a:lnTo>
                    <a:pt x="441" y="1055"/>
                  </a:lnTo>
                  <a:cubicBezTo>
                    <a:pt x="477" y="1078"/>
                    <a:pt x="512" y="1102"/>
                    <a:pt x="560" y="1102"/>
                  </a:cubicBezTo>
                  <a:cubicBezTo>
                    <a:pt x="607" y="1102"/>
                    <a:pt x="655" y="1078"/>
                    <a:pt x="679" y="1055"/>
                  </a:cubicBezTo>
                  <a:lnTo>
                    <a:pt x="1441" y="293"/>
                  </a:lnTo>
                  <a:cubicBezTo>
                    <a:pt x="1536" y="233"/>
                    <a:pt x="1536" y="138"/>
                    <a:pt x="1453" y="55"/>
                  </a:cubicBezTo>
                  <a:cubicBezTo>
                    <a:pt x="1417" y="19"/>
                    <a:pt x="1372" y="1"/>
                    <a:pt x="132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61" name="Google Shape;13461;p84"/>
            <p:cNvSpPr/>
            <p:nvPr/>
          </p:nvSpPr>
          <p:spPr>
            <a:xfrm>
              <a:off x="6376009" y="1690723"/>
              <a:ext cx="48159" cy="35108"/>
            </a:xfrm>
            <a:custGeom>
              <a:avLst/>
              <a:gdLst/>
              <a:ahLst/>
              <a:cxnLst/>
              <a:rect l="l" t="t" r="r" b="b"/>
              <a:pathLst>
                <a:path w="1513" h="1103" extrusionOk="0">
                  <a:moveTo>
                    <a:pt x="1328" y="1"/>
                  </a:moveTo>
                  <a:cubicBezTo>
                    <a:pt x="1284" y="1"/>
                    <a:pt x="1239" y="19"/>
                    <a:pt x="1203" y="55"/>
                  </a:cubicBezTo>
                  <a:lnTo>
                    <a:pt x="572" y="686"/>
                  </a:lnTo>
                  <a:lnTo>
                    <a:pt x="322" y="436"/>
                  </a:lnTo>
                  <a:cubicBezTo>
                    <a:pt x="286" y="394"/>
                    <a:pt x="242" y="373"/>
                    <a:pt x="197" y="373"/>
                  </a:cubicBezTo>
                  <a:cubicBezTo>
                    <a:pt x="152" y="373"/>
                    <a:pt x="108" y="394"/>
                    <a:pt x="72" y="436"/>
                  </a:cubicBezTo>
                  <a:cubicBezTo>
                    <a:pt x="1" y="507"/>
                    <a:pt x="1" y="614"/>
                    <a:pt x="72" y="686"/>
                  </a:cubicBezTo>
                  <a:lnTo>
                    <a:pt x="441" y="1055"/>
                  </a:lnTo>
                  <a:cubicBezTo>
                    <a:pt x="477" y="1078"/>
                    <a:pt x="513" y="1102"/>
                    <a:pt x="560" y="1102"/>
                  </a:cubicBezTo>
                  <a:cubicBezTo>
                    <a:pt x="608" y="1102"/>
                    <a:pt x="644" y="1078"/>
                    <a:pt x="679" y="1055"/>
                  </a:cubicBezTo>
                  <a:lnTo>
                    <a:pt x="1441" y="293"/>
                  </a:lnTo>
                  <a:cubicBezTo>
                    <a:pt x="1513" y="233"/>
                    <a:pt x="1513" y="138"/>
                    <a:pt x="1453" y="55"/>
                  </a:cubicBezTo>
                  <a:cubicBezTo>
                    <a:pt x="1417" y="19"/>
                    <a:pt x="1373" y="1"/>
                    <a:pt x="132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62" name="Google Shape;13462;p84"/>
            <p:cNvSpPr/>
            <p:nvPr/>
          </p:nvSpPr>
          <p:spPr>
            <a:xfrm>
              <a:off x="6291500" y="1738595"/>
              <a:ext cx="48923" cy="34981"/>
            </a:xfrm>
            <a:custGeom>
              <a:avLst/>
              <a:gdLst/>
              <a:ahLst/>
              <a:cxnLst/>
              <a:rect l="l" t="t" r="r" b="b"/>
              <a:pathLst>
                <a:path w="1537" h="1099" extrusionOk="0">
                  <a:moveTo>
                    <a:pt x="1334" y="0"/>
                  </a:moveTo>
                  <a:cubicBezTo>
                    <a:pt x="1289" y="0"/>
                    <a:pt x="1245" y="21"/>
                    <a:pt x="1203" y="63"/>
                  </a:cubicBezTo>
                  <a:lnTo>
                    <a:pt x="584" y="682"/>
                  </a:lnTo>
                  <a:lnTo>
                    <a:pt x="322" y="432"/>
                  </a:lnTo>
                  <a:cubicBezTo>
                    <a:pt x="286" y="396"/>
                    <a:pt x="242" y="378"/>
                    <a:pt x="197" y="378"/>
                  </a:cubicBezTo>
                  <a:cubicBezTo>
                    <a:pt x="152" y="378"/>
                    <a:pt x="108" y="396"/>
                    <a:pt x="72" y="432"/>
                  </a:cubicBezTo>
                  <a:cubicBezTo>
                    <a:pt x="1" y="503"/>
                    <a:pt x="1" y="610"/>
                    <a:pt x="72" y="682"/>
                  </a:cubicBezTo>
                  <a:lnTo>
                    <a:pt x="441" y="1051"/>
                  </a:lnTo>
                  <a:cubicBezTo>
                    <a:pt x="477" y="1087"/>
                    <a:pt x="524" y="1098"/>
                    <a:pt x="560" y="1098"/>
                  </a:cubicBezTo>
                  <a:cubicBezTo>
                    <a:pt x="608" y="1098"/>
                    <a:pt x="655" y="1087"/>
                    <a:pt x="679" y="1051"/>
                  </a:cubicBezTo>
                  <a:lnTo>
                    <a:pt x="1441" y="301"/>
                  </a:lnTo>
                  <a:cubicBezTo>
                    <a:pt x="1536" y="241"/>
                    <a:pt x="1536" y="134"/>
                    <a:pt x="1465" y="63"/>
                  </a:cubicBezTo>
                  <a:cubicBezTo>
                    <a:pt x="1423" y="21"/>
                    <a:pt x="1379" y="0"/>
                    <a:pt x="133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63" name="Google Shape;13463;p84"/>
            <p:cNvSpPr/>
            <p:nvPr/>
          </p:nvSpPr>
          <p:spPr>
            <a:xfrm>
              <a:off x="6123629" y="1786627"/>
              <a:ext cx="48891" cy="34695"/>
            </a:xfrm>
            <a:custGeom>
              <a:avLst/>
              <a:gdLst/>
              <a:ahLst/>
              <a:cxnLst/>
              <a:rect l="l" t="t" r="r" b="b"/>
              <a:pathLst>
                <a:path w="1536" h="1090" extrusionOk="0">
                  <a:moveTo>
                    <a:pt x="1340" y="0"/>
                  </a:moveTo>
                  <a:cubicBezTo>
                    <a:pt x="1295" y="0"/>
                    <a:pt x="1250" y="18"/>
                    <a:pt x="1215" y="54"/>
                  </a:cubicBezTo>
                  <a:lnTo>
                    <a:pt x="583" y="673"/>
                  </a:lnTo>
                  <a:lnTo>
                    <a:pt x="333" y="423"/>
                  </a:lnTo>
                  <a:cubicBezTo>
                    <a:pt x="298" y="387"/>
                    <a:pt x="253" y="369"/>
                    <a:pt x="208" y="369"/>
                  </a:cubicBezTo>
                  <a:cubicBezTo>
                    <a:pt x="164" y="369"/>
                    <a:pt x="119" y="387"/>
                    <a:pt x="83" y="423"/>
                  </a:cubicBezTo>
                  <a:cubicBezTo>
                    <a:pt x="0" y="494"/>
                    <a:pt x="0" y="601"/>
                    <a:pt x="83" y="673"/>
                  </a:cubicBezTo>
                  <a:lnTo>
                    <a:pt x="453" y="1042"/>
                  </a:lnTo>
                  <a:cubicBezTo>
                    <a:pt x="476" y="1078"/>
                    <a:pt x="524" y="1090"/>
                    <a:pt x="572" y="1090"/>
                  </a:cubicBezTo>
                  <a:cubicBezTo>
                    <a:pt x="619" y="1090"/>
                    <a:pt x="655" y="1078"/>
                    <a:pt x="691" y="1042"/>
                  </a:cubicBezTo>
                  <a:lnTo>
                    <a:pt x="1453" y="292"/>
                  </a:lnTo>
                  <a:cubicBezTo>
                    <a:pt x="1536" y="232"/>
                    <a:pt x="1536" y="125"/>
                    <a:pt x="1465" y="54"/>
                  </a:cubicBezTo>
                  <a:cubicBezTo>
                    <a:pt x="1429" y="18"/>
                    <a:pt x="1384" y="0"/>
                    <a:pt x="134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64" name="Google Shape;13464;p84"/>
            <p:cNvSpPr/>
            <p:nvPr/>
          </p:nvSpPr>
          <p:spPr>
            <a:xfrm>
              <a:off x="6291500" y="1642978"/>
              <a:ext cx="48923" cy="34727"/>
            </a:xfrm>
            <a:custGeom>
              <a:avLst/>
              <a:gdLst/>
              <a:ahLst/>
              <a:cxnLst/>
              <a:rect l="l" t="t" r="r" b="b"/>
              <a:pathLst>
                <a:path w="1537" h="1091" extrusionOk="0">
                  <a:moveTo>
                    <a:pt x="1334" y="1"/>
                  </a:moveTo>
                  <a:cubicBezTo>
                    <a:pt x="1289" y="1"/>
                    <a:pt x="1245" y="19"/>
                    <a:pt x="1203" y="54"/>
                  </a:cubicBezTo>
                  <a:lnTo>
                    <a:pt x="584" y="673"/>
                  </a:lnTo>
                  <a:lnTo>
                    <a:pt x="322" y="423"/>
                  </a:lnTo>
                  <a:cubicBezTo>
                    <a:pt x="286" y="388"/>
                    <a:pt x="242" y="370"/>
                    <a:pt x="197" y="370"/>
                  </a:cubicBezTo>
                  <a:cubicBezTo>
                    <a:pt x="152" y="370"/>
                    <a:pt x="108" y="388"/>
                    <a:pt x="72" y="423"/>
                  </a:cubicBezTo>
                  <a:cubicBezTo>
                    <a:pt x="1" y="495"/>
                    <a:pt x="1" y="602"/>
                    <a:pt x="72" y="673"/>
                  </a:cubicBezTo>
                  <a:lnTo>
                    <a:pt x="441" y="1054"/>
                  </a:lnTo>
                  <a:cubicBezTo>
                    <a:pt x="477" y="1078"/>
                    <a:pt x="524" y="1090"/>
                    <a:pt x="560" y="1090"/>
                  </a:cubicBezTo>
                  <a:cubicBezTo>
                    <a:pt x="608" y="1090"/>
                    <a:pt x="655" y="1078"/>
                    <a:pt x="679" y="1054"/>
                  </a:cubicBezTo>
                  <a:lnTo>
                    <a:pt x="1441" y="292"/>
                  </a:lnTo>
                  <a:cubicBezTo>
                    <a:pt x="1536" y="233"/>
                    <a:pt x="1536" y="114"/>
                    <a:pt x="1465" y="54"/>
                  </a:cubicBezTo>
                  <a:cubicBezTo>
                    <a:pt x="1423" y="19"/>
                    <a:pt x="1379" y="1"/>
                    <a:pt x="133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465" name="Google Shape;13465;p84"/>
          <p:cNvGrpSpPr/>
          <p:nvPr/>
        </p:nvGrpSpPr>
        <p:grpSpPr>
          <a:xfrm>
            <a:off x="8744400" y="2050925"/>
            <a:ext cx="510384" cy="438151"/>
            <a:chOff x="6558300" y="1538193"/>
            <a:chExt cx="382788" cy="328613"/>
          </a:xfrm>
          <a:solidFill>
            <a:srgbClr val="D2DE00"/>
          </a:solidFill>
        </p:grpSpPr>
        <p:sp>
          <p:nvSpPr>
            <p:cNvPr id="13466" name="Google Shape;13466;p84"/>
            <p:cNvSpPr/>
            <p:nvPr/>
          </p:nvSpPr>
          <p:spPr>
            <a:xfrm>
              <a:off x="6558300" y="1538193"/>
              <a:ext cx="382788" cy="328613"/>
            </a:xfrm>
            <a:custGeom>
              <a:avLst/>
              <a:gdLst/>
              <a:ahLst/>
              <a:cxnLst/>
              <a:rect l="l" t="t" r="r" b="b"/>
              <a:pathLst>
                <a:path w="12026" h="10324" extrusionOk="0">
                  <a:moveTo>
                    <a:pt x="6859" y="358"/>
                  </a:moveTo>
                  <a:cubicBezTo>
                    <a:pt x="7037" y="358"/>
                    <a:pt x="7204" y="477"/>
                    <a:pt x="7228" y="656"/>
                  </a:cubicBezTo>
                  <a:lnTo>
                    <a:pt x="7454" y="1691"/>
                  </a:lnTo>
                  <a:lnTo>
                    <a:pt x="4513" y="1691"/>
                  </a:lnTo>
                  <a:lnTo>
                    <a:pt x="4763" y="656"/>
                  </a:lnTo>
                  <a:cubicBezTo>
                    <a:pt x="4811" y="477"/>
                    <a:pt x="4954" y="358"/>
                    <a:pt x="5132" y="358"/>
                  </a:cubicBezTo>
                  <a:close/>
                  <a:moveTo>
                    <a:pt x="2822" y="2037"/>
                  </a:moveTo>
                  <a:lnTo>
                    <a:pt x="2822" y="5835"/>
                  </a:lnTo>
                  <a:lnTo>
                    <a:pt x="2429" y="5835"/>
                  </a:lnTo>
                  <a:lnTo>
                    <a:pt x="2429" y="2037"/>
                  </a:lnTo>
                  <a:close/>
                  <a:moveTo>
                    <a:pt x="9597" y="2037"/>
                  </a:moveTo>
                  <a:lnTo>
                    <a:pt x="9597" y="5835"/>
                  </a:lnTo>
                  <a:lnTo>
                    <a:pt x="9192" y="5835"/>
                  </a:lnTo>
                  <a:lnTo>
                    <a:pt x="9192" y="2037"/>
                  </a:lnTo>
                  <a:close/>
                  <a:moveTo>
                    <a:pt x="8835" y="2037"/>
                  </a:moveTo>
                  <a:lnTo>
                    <a:pt x="8835" y="5835"/>
                  </a:lnTo>
                  <a:lnTo>
                    <a:pt x="8823" y="5835"/>
                  </a:lnTo>
                  <a:cubicBezTo>
                    <a:pt x="8621" y="5835"/>
                    <a:pt x="8466" y="6001"/>
                    <a:pt x="8466" y="6192"/>
                  </a:cubicBezTo>
                  <a:lnTo>
                    <a:pt x="8466" y="6573"/>
                  </a:lnTo>
                  <a:lnTo>
                    <a:pt x="3561" y="6573"/>
                  </a:lnTo>
                  <a:lnTo>
                    <a:pt x="3561" y="6192"/>
                  </a:lnTo>
                  <a:cubicBezTo>
                    <a:pt x="3561" y="5978"/>
                    <a:pt x="3394" y="5835"/>
                    <a:pt x="3203" y="5835"/>
                  </a:cubicBezTo>
                  <a:lnTo>
                    <a:pt x="3180" y="5835"/>
                  </a:lnTo>
                  <a:lnTo>
                    <a:pt x="3180" y="2037"/>
                  </a:lnTo>
                  <a:close/>
                  <a:moveTo>
                    <a:pt x="2084" y="2037"/>
                  </a:moveTo>
                  <a:lnTo>
                    <a:pt x="2084" y="5835"/>
                  </a:lnTo>
                  <a:lnTo>
                    <a:pt x="2072" y="5835"/>
                  </a:lnTo>
                  <a:cubicBezTo>
                    <a:pt x="1858" y="5835"/>
                    <a:pt x="1715" y="6001"/>
                    <a:pt x="1715" y="6192"/>
                  </a:cubicBezTo>
                  <a:lnTo>
                    <a:pt x="1715" y="6573"/>
                  </a:lnTo>
                  <a:lnTo>
                    <a:pt x="1691" y="6573"/>
                  </a:lnTo>
                  <a:cubicBezTo>
                    <a:pt x="1677" y="6573"/>
                    <a:pt x="1663" y="6574"/>
                    <a:pt x="1648" y="6574"/>
                  </a:cubicBezTo>
                  <a:cubicBezTo>
                    <a:pt x="930" y="6574"/>
                    <a:pt x="358" y="5987"/>
                    <a:pt x="358" y="5251"/>
                  </a:cubicBezTo>
                  <a:lnTo>
                    <a:pt x="358" y="2620"/>
                  </a:lnTo>
                  <a:cubicBezTo>
                    <a:pt x="358" y="2299"/>
                    <a:pt x="608" y="2037"/>
                    <a:pt x="941" y="2037"/>
                  </a:cubicBezTo>
                  <a:close/>
                  <a:moveTo>
                    <a:pt x="11097" y="2049"/>
                  </a:moveTo>
                  <a:cubicBezTo>
                    <a:pt x="11419" y="2049"/>
                    <a:pt x="11681" y="2299"/>
                    <a:pt x="11681" y="2632"/>
                  </a:cubicBezTo>
                  <a:lnTo>
                    <a:pt x="11681" y="5263"/>
                  </a:lnTo>
                  <a:cubicBezTo>
                    <a:pt x="11669" y="6001"/>
                    <a:pt x="11073" y="6597"/>
                    <a:pt x="10347" y="6597"/>
                  </a:cubicBezTo>
                  <a:lnTo>
                    <a:pt x="10323" y="6204"/>
                  </a:lnTo>
                  <a:cubicBezTo>
                    <a:pt x="10323" y="6001"/>
                    <a:pt x="10168" y="5847"/>
                    <a:pt x="9966" y="5847"/>
                  </a:cubicBezTo>
                  <a:lnTo>
                    <a:pt x="9954" y="5847"/>
                  </a:lnTo>
                  <a:lnTo>
                    <a:pt x="9954" y="2049"/>
                  </a:lnTo>
                  <a:close/>
                  <a:moveTo>
                    <a:pt x="3180" y="6192"/>
                  </a:moveTo>
                  <a:cubicBezTo>
                    <a:pt x="3180" y="6192"/>
                    <a:pt x="3203" y="6192"/>
                    <a:pt x="3203" y="6204"/>
                  </a:cubicBezTo>
                  <a:lnTo>
                    <a:pt x="3203" y="7144"/>
                  </a:lnTo>
                  <a:cubicBezTo>
                    <a:pt x="3203" y="7144"/>
                    <a:pt x="3203" y="7156"/>
                    <a:pt x="3180" y="7156"/>
                  </a:cubicBezTo>
                  <a:lnTo>
                    <a:pt x="2048" y="7156"/>
                  </a:lnTo>
                  <a:cubicBezTo>
                    <a:pt x="2048" y="7156"/>
                    <a:pt x="2037" y="7156"/>
                    <a:pt x="2037" y="7144"/>
                  </a:cubicBezTo>
                  <a:lnTo>
                    <a:pt x="2037" y="6204"/>
                  </a:lnTo>
                  <a:cubicBezTo>
                    <a:pt x="2037" y="6204"/>
                    <a:pt x="2037" y="6192"/>
                    <a:pt x="2048" y="6192"/>
                  </a:cubicBezTo>
                  <a:lnTo>
                    <a:pt x="2441" y="6192"/>
                  </a:lnTo>
                  <a:lnTo>
                    <a:pt x="2441" y="6573"/>
                  </a:lnTo>
                  <a:cubicBezTo>
                    <a:pt x="2441" y="6668"/>
                    <a:pt x="2525" y="6752"/>
                    <a:pt x="2620" y="6752"/>
                  </a:cubicBezTo>
                  <a:cubicBezTo>
                    <a:pt x="2727" y="6752"/>
                    <a:pt x="2799" y="6680"/>
                    <a:pt x="2799" y="6573"/>
                  </a:cubicBezTo>
                  <a:lnTo>
                    <a:pt x="2799" y="6192"/>
                  </a:lnTo>
                  <a:close/>
                  <a:moveTo>
                    <a:pt x="9966" y="6192"/>
                  </a:moveTo>
                  <a:cubicBezTo>
                    <a:pt x="9966" y="6192"/>
                    <a:pt x="9978" y="6192"/>
                    <a:pt x="9978" y="6204"/>
                  </a:cubicBezTo>
                  <a:lnTo>
                    <a:pt x="9990" y="7144"/>
                  </a:lnTo>
                  <a:lnTo>
                    <a:pt x="8835" y="7156"/>
                  </a:lnTo>
                  <a:cubicBezTo>
                    <a:pt x="8835" y="7156"/>
                    <a:pt x="8823" y="7156"/>
                    <a:pt x="8823" y="7144"/>
                  </a:cubicBezTo>
                  <a:lnTo>
                    <a:pt x="8823" y="6204"/>
                  </a:lnTo>
                  <a:cubicBezTo>
                    <a:pt x="8823" y="6204"/>
                    <a:pt x="8823" y="6192"/>
                    <a:pt x="8835" y="6192"/>
                  </a:cubicBezTo>
                  <a:lnTo>
                    <a:pt x="9228" y="6192"/>
                  </a:lnTo>
                  <a:lnTo>
                    <a:pt x="9228" y="6573"/>
                  </a:lnTo>
                  <a:cubicBezTo>
                    <a:pt x="9228" y="6680"/>
                    <a:pt x="9299" y="6752"/>
                    <a:pt x="9406" y="6752"/>
                  </a:cubicBezTo>
                  <a:cubicBezTo>
                    <a:pt x="9514" y="6752"/>
                    <a:pt x="9585" y="6680"/>
                    <a:pt x="9585" y="6573"/>
                  </a:cubicBezTo>
                  <a:lnTo>
                    <a:pt x="9585" y="6192"/>
                  </a:lnTo>
                  <a:close/>
                  <a:moveTo>
                    <a:pt x="727" y="6632"/>
                  </a:moveTo>
                  <a:cubicBezTo>
                    <a:pt x="989" y="6823"/>
                    <a:pt x="1322" y="6930"/>
                    <a:pt x="1679" y="6930"/>
                  </a:cubicBezTo>
                  <a:lnTo>
                    <a:pt x="1691" y="6930"/>
                  </a:lnTo>
                  <a:lnTo>
                    <a:pt x="1691" y="7121"/>
                  </a:lnTo>
                  <a:cubicBezTo>
                    <a:pt x="1691" y="7335"/>
                    <a:pt x="1858" y="7478"/>
                    <a:pt x="2048" y="7478"/>
                  </a:cubicBezTo>
                  <a:lnTo>
                    <a:pt x="2810" y="7478"/>
                  </a:lnTo>
                  <a:lnTo>
                    <a:pt x="2810" y="9966"/>
                  </a:lnTo>
                  <a:lnTo>
                    <a:pt x="2429" y="9966"/>
                  </a:lnTo>
                  <a:lnTo>
                    <a:pt x="2429" y="8085"/>
                  </a:lnTo>
                  <a:cubicBezTo>
                    <a:pt x="2429" y="7978"/>
                    <a:pt x="2346" y="7906"/>
                    <a:pt x="2239" y="7906"/>
                  </a:cubicBezTo>
                  <a:cubicBezTo>
                    <a:pt x="2144" y="7906"/>
                    <a:pt x="2060" y="7978"/>
                    <a:pt x="2060" y="8085"/>
                  </a:cubicBezTo>
                  <a:lnTo>
                    <a:pt x="2060" y="9966"/>
                  </a:lnTo>
                  <a:lnTo>
                    <a:pt x="1108" y="9966"/>
                  </a:lnTo>
                  <a:cubicBezTo>
                    <a:pt x="905" y="9966"/>
                    <a:pt x="727" y="9788"/>
                    <a:pt x="727" y="9585"/>
                  </a:cubicBezTo>
                  <a:lnTo>
                    <a:pt x="727" y="6632"/>
                  </a:lnTo>
                  <a:close/>
                  <a:moveTo>
                    <a:pt x="8466" y="6942"/>
                  </a:moveTo>
                  <a:lnTo>
                    <a:pt x="8466" y="7144"/>
                  </a:lnTo>
                  <a:cubicBezTo>
                    <a:pt x="8466" y="7347"/>
                    <a:pt x="8633" y="7502"/>
                    <a:pt x="8823" y="7502"/>
                  </a:cubicBezTo>
                  <a:lnTo>
                    <a:pt x="9585" y="7502"/>
                  </a:lnTo>
                  <a:lnTo>
                    <a:pt x="9597" y="9966"/>
                  </a:lnTo>
                  <a:lnTo>
                    <a:pt x="9192" y="9966"/>
                  </a:lnTo>
                  <a:lnTo>
                    <a:pt x="9192" y="8085"/>
                  </a:lnTo>
                  <a:cubicBezTo>
                    <a:pt x="9192" y="7978"/>
                    <a:pt x="9121" y="7906"/>
                    <a:pt x="9014" y="7906"/>
                  </a:cubicBezTo>
                  <a:cubicBezTo>
                    <a:pt x="8906" y="7906"/>
                    <a:pt x="8835" y="7978"/>
                    <a:pt x="8835" y="8085"/>
                  </a:cubicBezTo>
                  <a:lnTo>
                    <a:pt x="8835" y="9966"/>
                  </a:lnTo>
                  <a:lnTo>
                    <a:pt x="3168" y="9966"/>
                  </a:lnTo>
                  <a:lnTo>
                    <a:pt x="3168" y="7502"/>
                  </a:lnTo>
                  <a:lnTo>
                    <a:pt x="3180" y="7502"/>
                  </a:lnTo>
                  <a:cubicBezTo>
                    <a:pt x="3394" y="7502"/>
                    <a:pt x="3537" y="7335"/>
                    <a:pt x="3537" y="7144"/>
                  </a:cubicBezTo>
                  <a:lnTo>
                    <a:pt x="3537" y="6942"/>
                  </a:lnTo>
                  <a:close/>
                  <a:moveTo>
                    <a:pt x="11300" y="6656"/>
                  </a:moveTo>
                  <a:lnTo>
                    <a:pt x="11300" y="9585"/>
                  </a:lnTo>
                  <a:cubicBezTo>
                    <a:pt x="11300" y="9788"/>
                    <a:pt x="11121" y="9966"/>
                    <a:pt x="10907" y="9966"/>
                  </a:cubicBezTo>
                  <a:lnTo>
                    <a:pt x="9954" y="9966"/>
                  </a:lnTo>
                  <a:lnTo>
                    <a:pt x="9954" y="7502"/>
                  </a:lnTo>
                  <a:lnTo>
                    <a:pt x="9966" y="7502"/>
                  </a:lnTo>
                  <a:cubicBezTo>
                    <a:pt x="10180" y="7502"/>
                    <a:pt x="10323" y="7335"/>
                    <a:pt x="10323" y="7144"/>
                  </a:cubicBezTo>
                  <a:lnTo>
                    <a:pt x="10323" y="6954"/>
                  </a:lnTo>
                  <a:lnTo>
                    <a:pt x="10347" y="6954"/>
                  </a:lnTo>
                  <a:cubicBezTo>
                    <a:pt x="10704" y="6954"/>
                    <a:pt x="11026" y="6847"/>
                    <a:pt x="11300" y="6656"/>
                  </a:cubicBezTo>
                  <a:close/>
                  <a:moveTo>
                    <a:pt x="5144" y="1"/>
                  </a:moveTo>
                  <a:cubicBezTo>
                    <a:pt x="4787" y="1"/>
                    <a:pt x="4489" y="239"/>
                    <a:pt x="4418" y="584"/>
                  </a:cubicBezTo>
                  <a:lnTo>
                    <a:pt x="4168" y="1691"/>
                  </a:lnTo>
                  <a:lnTo>
                    <a:pt x="917" y="1691"/>
                  </a:lnTo>
                  <a:cubicBezTo>
                    <a:pt x="417" y="1691"/>
                    <a:pt x="1" y="2108"/>
                    <a:pt x="1" y="2620"/>
                  </a:cubicBezTo>
                  <a:lnTo>
                    <a:pt x="1" y="5251"/>
                  </a:lnTo>
                  <a:cubicBezTo>
                    <a:pt x="1" y="5656"/>
                    <a:pt x="132" y="6025"/>
                    <a:pt x="370" y="6311"/>
                  </a:cubicBezTo>
                  <a:lnTo>
                    <a:pt x="370" y="9585"/>
                  </a:lnTo>
                  <a:cubicBezTo>
                    <a:pt x="370" y="9990"/>
                    <a:pt x="703" y="10323"/>
                    <a:pt x="1120" y="10323"/>
                  </a:cubicBezTo>
                  <a:lnTo>
                    <a:pt x="10907" y="10323"/>
                  </a:lnTo>
                  <a:cubicBezTo>
                    <a:pt x="11311" y="10323"/>
                    <a:pt x="11657" y="10002"/>
                    <a:pt x="11657" y="9585"/>
                  </a:cubicBezTo>
                  <a:lnTo>
                    <a:pt x="11657" y="6311"/>
                  </a:lnTo>
                  <a:cubicBezTo>
                    <a:pt x="11883" y="6025"/>
                    <a:pt x="12026" y="5656"/>
                    <a:pt x="12026" y="5251"/>
                  </a:cubicBezTo>
                  <a:lnTo>
                    <a:pt x="12026" y="2620"/>
                  </a:lnTo>
                  <a:cubicBezTo>
                    <a:pt x="12026" y="2108"/>
                    <a:pt x="11609" y="1691"/>
                    <a:pt x="11097" y="1691"/>
                  </a:cubicBezTo>
                  <a:lnTo>
                    <a:pt x="7859" y="1691"/>
                  </a:lnTo>
                  <a:lnTo>
                    <a:pt x="7609" y="584"/>
                  </a:lnTo>
                  <a:cubicBezTo>
                    <a:pt x="7525" y="239"/>
                    <a:pt x="7228" y="1"/>
                    <a:pt x="687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67" name="Google Shape;13467;p84"/>
            <p:cNvSpPr/>
            <p:nvPr/>
          </p:nvSpPr>
          <p:spPr>
            <a:xfrm>
              <a:off x="6714426" y="1699635"/>
              <a:ext cx="70917" cy="34536"/>
            </a:xfrm>
            <a:custGeom>
              <a:avLst/>
              <a:gdLst/>
              <a:ahLst/>
              <a:cxnLst/>
              <a:rect l="l" t="t" r="r" b="b"/>
              <a:pathLst>
                <a:path w="2228" h="1085" extrusionOk="0">
                  <a:moveTo>
                    <a:pt x="358" y="1"/>
                  </a:moveTo>
                  <a:cubicBezTo>
                    <a:pt x="156" y="1"/>
                    <a:pt x="1" y="167"/>
                    <a:pt x="1" y="358"/>
                  </a:cubicBezTo>
                  <a:lnTo>
                    <a:pt x="1" y="727"/>
                  </a:lnTo>
                  <a:cubicBezTo>
                    <a:pt x="1" y="941"/>
                    <a:pt x="168" y="1084"/>
                    <a:pt x="358" y="1084"/>
                  </a:cubicBezTo>
                  <a:lnTo>
                    <a:pt x="1870" y="1084"/>
                  </a:lnTo>
                  <a:cubicBezTo>
                    <a:pt x="2073" y="1084"/>
                    <a:pt x="2227" y="918"/>
                    <a:pt x="2227" y="727"/>
                  </a:cubicBezTo>
                  <a:lnTo>
                    <a:pt x="2227" y="358"/>
                  </a:lnTo>
                  <a:cubicBezTo>
                    <a:pt x="2227" y="167"/>
                    <a:pt x="2061" y="1"/>
                    <a:pt x="1870" y="1"/>
                  </a:cubicBezTo>
                  <a:lnTo>
                    <a:pt x="1668" y="1"/>
                  </a:lnTo>
                  <a:cubicBezTo>
                    <a:pt x="1573" y="1"/>
                    <a:pt x="1489" y="72"/>
                    <a:pt x="1489" y="179"/>
                  </a:cubicBezTo>
                  <a:cubicBezTo>
                    <a:pt x="1489" y="287"/>
                    <a:pt x="1573" y="358"/>
                    <a:pt x="1668" y="358"/>
                  </a:cubicBezTo>
                  <a:lnTo>
                    <a:pt x="1870" y="358"/>
                  </a:lnTo>
                  <a:cubicBezTo>
                    <a:pt x="1870" y="358"/>
                    <a:pt x="1882" y="358"/>
                    <a:pt x="1882" y="370"/>
                  </a:cubicBezTo>
                  <a:lnTo>
                    <a:pt x="1882" y="751"/>
                  </a:lnTo>
                  <a:cubicBezTo>
                    <a:pt x="1882" y="751"/>
                    <a:pt x="1882" y="763"/>
                    <a:pt x="1870" y="763"/>
                  </a:cubicBezTo>
                  <a:lnTo>
                    <a:pt x="358" y="763"/>
                  </a:lnTo>
                  <a:cubicBezTo>
                    <a:pt x="358" y="763"/>
                    <a:pt x="346" y="763"/>
                    <a:pt x="346" y="751"/>
                  </a:cubicBezTo>
                  <a:lnTo>
                    <a:pt x="346" y="370"/>
                  </a:lnTo>
                  <a:cubicBezTo>
                    <a:pt x="346" y="370"/>
                    <a:pt x="346" y="358"/>
                    <a:pt x="358" y="358"/>
                  </a:cubicBezTo>
                  <a:lnTo>
                    <a:pt x="930" y="358"/>
                  </a:lnTo>
                  <a:cubicBezTo>
                    <a:pt x="1037" y="358"/>
                    <a:pt x="1108" y="287"/>
                    <a:pt x="1108" y="179"/>
                  </a:cubicBezTo>
                  <a:cubicBezTo>
                    <a:pt x="1108" y="72"/>
                    <a:pt x="1037" y="1"/>
                    <a:pt x="9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468" name="Google Shape;13468;p84"/>
          <p:cNvGrpSpPr/>
          <p:nvPr/>
        </p:nvGrpSpPr>
        <p:grpSpPr>
          <a:xfrm>
            <a:off x="6925337" y="2015063"/>
            <a:ext cx="346140" cy="461365"/>
            <a:chOff x="5194002" y="1511297"/>
            <a:chExt cx="259605" cy="346024"/>
          </a:xfrm>
          <a:solidFill>
            <a:srgbClr val="D2DE00"/>
          </a:solidFill>
        </p:grpSpPr>
        <p:sp>
          <p:nvSpPr>
            <p:cNvPr id="13469" name="Google Shape;13469;p84"/>
            <p:cNvSpPr/>
            <p:nvPr/>
          </p:nvSpPr>
          <p:spPr>
            <a:xfrm>
              <a:off x="5216729" y="1543636"/>
              <a:ext cx="169431" cy="159436"/>
            </a:xfrm>
            <a:custGeom>
              <a:avLst/>
              <a:gdLst/>
              <a:ahLst/>
              <a:cxnLst/>
              <a:rect l="l" t="t" r="r" b="b"/>
              <a:pathLst>
                <a:path w="5323" h="5009" extrusionOk="0">
                  <a:moveTo>
                    <a:pt x="3353" y="0"/>
                  </a:moveTo>
                  <a:cubicBezTo>
                    <a:pt x="2568" y="0"/>
                    <a:pt x="1788" y="303"/>
                    <a:pt x="1203" y="901"/>
                  </a:cubicBezTo>
                  <a:cubicBezTo>
                    <a:pt x="96" y="1997"/>
                    <a:pt x="0" y="3747"/>
                    <a:pt x="965" y="4949"/>
                  </a:cubicBezTo>
                  <a:cubicBezTo>
                    <a:pt x="1001" y="4997"/>
                    <a:pt x="1036" y="5009"/>
                    <a:pt x="1084" y="5009"/>
                  </a:cubicBezTo>
                  <a:cubicBezTo>
                    <a:pt x="1120" y="5009"/>
                    <a:pt x="1155" y="4985"/>
                    <a:pt x="1191" y="4973"/>
                  </a:cubicBezTo>
                  <a:cubicBezTo>
                    <a:pt x="1262" y="4914"/>
                    <a:pt x="1262" y="4830"/>
                    <a:pt x="1215" y="4759"/>
                  </a:cubicBezTo>
                  <a:cubicBezTo>
                    <a:pt x="358" y="3664"/>
                    <a:pt x="441" y="2104"/>
                    <a:pt x="1429" y="1127"/>
                  </a:cubicBezTo>
                  <a:cubicBezTo>
                    <a:pt x="1957" y="594"/>
                    <a:pt x="2658" y="324"/>
                    <a:pt x="3362" y="324"/>
                  </a:cubicBezTo>
                  <a:cubicBezTo>
                    <a:pt x="3961" y="324"/>
                    <a:pt x="4562" y="519"/>
                    <a:pt x="5061" y="913"/>
                  </a:cubicBezTo>
                  <a:cubicBezTo>
                    <a:pt x="5091" y="939"/>
                    <a:pt x="5127" y="951"/>
                    <a:pt x="5162" y="951"/>
                  </a:cubicBezTo>
                  <a:cubicBezTo>
                    <a:pt x="5208" y="951"/>
                    <a:pt x="5253" y="930"/>
                    <a:pt x="5287" y="889"/>
                  </a:cubicBezTo>
                  <a:cubicBezTo>
                    <a:pt x="5323" y="806"/>
                    <a:pt x="5311" y="711"/>
                    <a:pt x="5251" y="663"/>
                  </a:cubicBezTo>
                  <a:cubicBezTo>
                    <a:pt x="4693" y="220"/>
                    <a:pt x="4021" y="0"/>
                    <a:pt x="335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70" name="Google Shape;13470;p84"/>
            <p:cNvSpPr/>
            <p:nvPr/>
          </p:nvSpPr>
          <p:spPr>
            <a:xfrm>
              <a:off x="5194002" y="1511297"/>
              <a:ext cx="259605" cy="346024"/>
            </a:xfrm>
            <a:custGeom>
              <a:avLst/>
              <a:gdLst/>
              <a:ahLst/>
              <a:cxnLst/>
              <a:rect l="l" t="t" r="r" b="b"/>
              <a:pathLst>
                <a:path w="8156" h="10871" extrusionOk="0">
                  <a:moveTo>
                    <a:pt x="4060" y="322"/>
                  </a:moveTo>
                  <a:cubicBezTo>
                    <a:pt x="6132" y="322"/>
                    <a:pt x="7822" y="2001"/>
                    <a:pt x="7822" y="4084"/>
                  </a:cubicBezTo>
                  <a:cubicBezTo>
                    <a:pt x="7822" y="4977"/>
                    <a:pt x="7632" y="5894"/>
                    <a:pt x="7227" y="6763"/>
                  </a:cubicBezTo>
                  <a:cubicBezTo>
                    <a:pt x="6918" y="7466"/>
                    <a:pt x="6477" y="8168"/>
                    <a:pt x="5906" y="8823"/>
                  </a:cubicBezTo>
                  <a:cubicBezTo>
                    <a:pt x="5120" y="9740"/>
                    <a:pt x="4310" y="10335"/>
                    <a:pt x="4060" y="10537"/>
                  </a:cubicBezTo>
                  <a:cubicBezTo>
                    <a:pt x="3810" y="10359"/>
                    <a:pt x="3000" y="9763"/>
                    <a:pt x="2215" y="8835"/>
                  </a:cubicBezTo>
                  <a:cubicBezTo>
                    <a:pt x="1643" y="8180"/>
                    <a:pt x="1203" y="7477"/>
                    <a:pt x="893" y="6787"/>
                  </a:cubicBezTo>
                  <a:cubicBezTo>
                    <a:pt x="488" y="5906"/>
                    <a:pt x="298" y="5001"/>
                    <a:pt x="298" y="4084"/>
                  </a:cubicBezTo>
                  <a:cubicBezTo>
                    <a:pt x="298" y="2024"/>
                    <a:pt x="1976" y="322"/>
                    <a:pt x="4060" y="322"/>
                  </a:cubicBezTo>
                  <a:close/>
                  <a:moveTo>
                    <a:pt x="4072" y="0"/>
                  </a:moveTo>
                  <a:cubicBezTo>
                    <a:pt x="1834" y="0"/>
                    <a:pt x="0" y="1822"/>
                    <a:pt x="0" y="4072"/>
                  </a:cubicBezTo>
                  <a:cubicBezTo>
                    <a:pt x="0" y="5025"/>
                    <a:pt x="202" y="5977"/>
                    <a:pt x="619" y="6894"/>
                  </a:cubicBezTo>
                  <a:cubicBezTo>
                    <a:pt x="953" y="7632"/>
                    <a:pt x="1405" y="8359"/>
                    <a:pt x="1988" y="9025"/>
                  </a:cubicBezTo>
                  <a:cubicBezTo>
                    <a:pt x="2977" y="10192"/>
                    <a:pt x="3941" y="10835"/>
                    <a:pt x="3989" y="10847"/>
                  </a:cubicBezTo>
                  <a:cubicBezTo>
                    <a:pt x="4012" y="10859"/>
                    <a:pt x="4048" y="10871"/>
                    <a:pt x="4072" y="10871"/>
                  </a:cubicBezTo>
                  <a:cubicBezTo>
                    <a:pt x="4108" y="10871"/>
                    <a:pt x="4132" y="10859"/>
                    <a:pt x="4167" y="10847"/>
                  </a:cubicBezTo>
                  <a:cubicBezTo>
                    <a:pt x="4203" y="10811"/>
                    <a:pt x="5179" y="10168"/>
                    <a:pt x="6156" y="9025"/>
                  </a:cubicBezTo>
                  <a:cubicBezTo>
                    <a:pt x="6739" y="8347"/>
                    <a:pt x="7203" y="7632"/>
                    <a:pt x="7525" y="6894"/>
                  </a:cubicBezTo>
                  <a:cubicBezTo>
                    <a:pt x="7942" y="5977"/>
                    <a:pt x="8156" y="5025"/>
                    <a:pt x="8156" y="4072"/>
                  </a:cubicBezTo>
                  <a:cubicBezTo>
                    <a:pt x="8156" y="1822"/>
                    <a:pt x="6322" y="0"/>
                    <a:pt x="407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71" name="Google Shape;13471;p84"/>
            <p:cNvSpPr/>
            <p:nvPr/>
          </p:nvSpPr>
          <p:spPr>
            <a:xfrm>
              <a:off x="5296304" y="1607105"/>
              <a:ext cx="55002" cy="17156"/>
            </a:xfrm>
            <a:custGeom>
              <a:avLst/>
              <a:gdLst/>
              <a:ahLst/>
              <a:cxnLst/>
              <a:rect l="l" t="t" r="r" b="b"/>
              <a:pathLst>
                <a:path w="1728" h="539" extrusionOk="0">
                  <a:moveTo>
                    <a:pt x="629" y="0"/>
                  </a:moveTo>
                  <a:cubicBezTo>
                    <a:pt x="478" y="0"/>
                    <a:pt x="312" y="15"/>
                    <a:pt x="132" y="50"/>
                  </a:cubicBezTo>
                  <a:cubicBezTo>
                    <a:pt x="60" y="62"/>
                    <a:pt x="1" y="122"/>
                    <a:pt x="1" y="217"/>
                  </a:cubicBezTo>
                  <a:lnTo>
                    <a:pt x="1" y="384"/>
                  </a:lnTo>
                  <a:cubicBezTo>
                    <a:pt x="1" y="467"/>
                    <a:pt x="72" y="538"/>
                    <a:pt x="156" y="538"/>
                  </a:cubicBezTo>
                  <a:cubicBezTo>
                    <a:pt x="251" y="538"/>
                    <a:pt x="322" y="467"/>
                    <a:pt x="322" y="384"/>
                  </a:cubicBezTo>
                  <a:lnTo>
                    <a:pt x="322" y="348"/>
                  </a:lnTo>
                  <a:cubicBezTo>
                    <a:pt x="437" y="332"/>
                    <a:pt x="543" y="325"/>
                    <a:pt x="640" y="325"/>
                  </a:cubicBezTo>
                  <a:cubicBezTo>
                    <a:pt x="833" y="325"/>
                    <a:pt x="989" y="352"/>
                    <a:pt x="1108" y="384"/>
                  </a:cubicBezTo>
                  <a:cubicBezTo>
                    <a:pt x="1322" y="443"/>
                    <a:pt x="1441" y="515"/>
                    <a:pt x="1441" y="515"/>
                  </a:cubicBezTo>
                  <a:cubicBezTo>
                    <a:pt x="1465" y="527"/>
                    <a:pt x="1501" y="538"/>
                    <a:pt x="1525" y="538"/>
                  </a:cubicBezTo>
                  <a:cubicBezTo>
                    <a:pt x="1572" y="538"/>
                    <a:pt x="1632" y="515"/>
                    <a:pt x="1668" y="467"/>
                  </a:cubicBezTo>
                  <a:cubicBezTo>
                    <a:pt x="1727" y="396"/>
                    <a:pt x="1691" y="300"/>
                    <a:pt x="1620" y="241"/>
                  </a:cubicBezTo>
                  <a:cubicBezTo>
                    <a:pt x="1591" y="231"/>
                    <a:pt x="1235" y="0"/>
                    <a:pt x="62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72" name="Google Shape;13472;p84"/>
            <p:cNvSpPr/>
            <p:nvPr/>
          </p:nvSpPr>
          <p:spPr>
            <a:xfrm>
              <a:off x="5260686" y="1576103"/>
              <a:ext cx="169813" cy="162970"/>
            </a:xfrm>
            <a:custGeom>
              <a:avLst/>
              <a:gdLst/>
              <a:ahLst/>
              <a:cxnLst/>
              <a:rect l="l" t="t" r="r" b="b"/>
              <a:pathLst>
                <a:path w="5335" h="5120" extrusionOk="0">
                  <a:moveTo>
                    <a:pt x="3191" y="322"/>
                  </a:moveTo>
                  <a:lnTo>
                    <a:pt x="3191" y="1108"/>
                  </a:lnTo>
                  <a:cubicBezTo>
                    <a:pt x="3191" y="1250"/>
                    <a:pt x="3156" y="1381"/>
                    <a:pt x="3096" y="1501"/>
                  </a:cubicBezTo>
                  <a:lnTo>
                    <a:pt x="3037" y="1620"/>
                  </a:lnTo>
                  <a:cubicBezTo>
                    <a:pt x="3025" y="1631"/>
                    <a:pt x="3025" y="1667"/>
                    <a:pt x="3025" y="1691"/>
                  </a:cubicBezTo>
                  <a:lnTo>
                    <a:pt x="3025" y="2036"/>
                  </a:lnTo>
                  <a:cubicBezTo>
                    <a:pt x="3025" y="2322"/>
                    <a:pt x="2918" y="2584"/>
                    <a:pt x="2715" y="2786"/>
                  </a:cubicBezTo>
                  <a:cubicBezTo>
                    <a:pt x="2501" y="2977"/>
                    <a:pt x="2239" y="3084"/>
                    <a:pt x="1953" y="3084"/>
                  </a:cubicBezTo>
                  <a:cubicBezTo>
                    <a:pt x="1382" y="3048"/>
                    <a:pt x="941" y="2572"/>
                    <a:pt x="941" y="1989"/>
                  </a:cubicBezTo>
                  <a:lnTo>
                    <a:pt x="941" y="1691"/>
                  </a:lnTo>
                  <a:cubicBezTo>
                    <a:pt x="941" y="1667"/>
                    <a:pt x="941" y="1655"/>
                    <a:pt x="929" y="1620"/>
                  </a:cubicBezTo>
                  <a:lnTo>
                    <a:pt x="870" y="1501"/>
                  </a:lnTo>
                  <a:cubicBezTo>
                    <a:pt x="798" y="1381"/>
                    <a:pt x="774" y="1250"/>
                    <a:pt x="774" y="1108"/>
                  </a:cubicBezTo>
                  <a:cubicBezTo>
                    <a:pt x="774" y="679"/>
                    <a:pt x="1132" y="322"/>
                    <a:pt x="1560" y="322"/>
                  </a:cubicBezTo>
                  <a:close/>
                  <a:moveTo>
                    <a:pt x="2489" y="3286"/>
                  </a:moveTo>
                  <a:lnTo>
                    <a:pt x="2489" y="3513"/>
                  </a:lnTo>
                  <a:cubicBezTo>
                    <a:pt x="2489" y="3560"/>
                    <a:pt x="2489" y="3596"/>
                    <a:pt x="2501" y="3644"/>
                  </a:cubicBezTo>
                  <a:lnTo>
                    <a:pt x="1965" y="4048"/>
                  </a:lnTo>
                  <a:lnTo>
                    <a:pt x="1429" y="3644"/>
                  </a:lnTo>
                  <a:cubicBezTo>
                    <a:pt x="1441" y="3596"/>
                    <a:pt x="1441" y="3548"/>
                    <a:pt x="1441" y="3513"/>
                  </a:cubicBezTo>
                  <a:lnTo>
                    <a:pt x="1441" y="3286"/>
                  </a:lnTo>
                  <a:cubicBezTo>
                    <a:pt x="1596" y="3346"/>
                    <a:pt x="1751" y="3394"/>
                    <a:pt x="1917" y="3394"/>
                  </a:cubicBezTo>
                  <a:lnTo>
                    <a:pt x="1965" y="3394"/>
                  </a:lnTo>
                  <a:cubicBezTo>
                    <a:pt x="2144" y="3394"/>
                    <a:pt x="2322" y="3358"/>
                    <a:pt x="2489" y="3286"/>
                  </a:cubicBezTo>
                  <a:close/>
                  <a:moveTo>
                    <a:pt x="1251" y="3917"/>
                  </a:moveTo>
                  <a:lnTo>
                    <a:pt x="1822" y="4346"/>
                  </a:lnTo>
                  <a:lnTo>
                    <a:pt x="1822" y="4775"/>
                  </a:lnTo>
                  <a:cubicBezTo>
                    <a:pt x="1322" y="4751"/>
                    <a:pt x="834" y="4584"/>
                    <a:pt x="405" y="4287"/>
                  </a:cubicBezTo>
                  <a:cubicBezTo>
                    <a:pt x="429" y="4251"/>
                    <a:pt x="477" y="4227"/>
                    <a:pt x="513" y="4215"/>
                  </a:cubicBezTo>
                  <a:lnTo>
                    <a:pt x="1132" y="3965"/>
                  </a:lnTo>
                  <a:cubicBezTo>
                    <a:pt x="1179" y="3953"/>
                    <a:pt x="1227" y="3929"/>
                    <a:pt x="1251" y="3917"/>
                  </a:cubicBezTo>
                  <a:close/>
                  <a:moveTo>
                    <a:pt x="2691" y="3894"/>
                  </a:moveTo>
                  <a:cubicBezTo>
                    <a:pt x="2727" y="3929"/>
                    <a:pt x="2775" y="3941"/>
                    <a:pt x="2810" y="3953"/>
                  </a:cubicBezTo>
                  <a:lnTo>
                    <a:pt x="3572" y="4239"/>
                  </a:lnTo>
                  <a:cubicBezTo>
                    <a:pt x="3144" y="4572"/>
                    <a:pt x="2656" y="4751"/>
                    <a:pt x="2132" y="4775"/>
                  </a:cubicBezTo>
                  <a:lnTo>
                    <a:pt x="2132" y="4334"/>
                  </a:lnTo>
                  <a:lnTo>
                    <a:pt x="2691" y="3894"/>
                  </a:lnTo>
                  <a:close/>
                  <a:moveTo>
                    <a:pt x="1572" y="0"/>
                  </a:moveTo>
                  <a:cubicBezTo>
                    <a:pt x="965" y="0"/>
                    <a:pt x="465" y="488"/>
                    <a:pt x="465" y="1108"/>
                  </a:cubicBezTo>
                  <a:cubicBezTo>
                    <a:pt x="465" y="1286"/>
                    <a:pt x="501" y="1489"/>
                    <a:pt x="584" y="1655"/>
                  </a:cubicBezTo>
                  <a:lnTo>
                    <a:pt x="620" y="1739"/>
                  </a:lnTo>
                  <a:lnTo>
                    <a:pt x="620" y="1989"/>
                  </a:lnTo>
                  <a:cubicBezTo>
                    <a:pt x="620" y="2429"/>
                    <a:pt x="822" y="2822"/>
                    <a:pt x="1132" y="3096"/>
                  </a:cubicBezTo>
                  <a:lnTo>
                    <a:pt x="1132" y="3525"/>
                  </a:lnTo>
                  <a:cubicBezTo>
                    <a:pt x="1132" y="3596"/>
                    <a:pt x="1084" y="3667"/>
                    <a:pt x="1013" y="3691"/>
                  </a:cubicBezTo>
                  <a:lnTo>
                    <a:pt x="382" y="3929"/>
                  </a:lnTo>
                  <a:cubicBezTo>
                    <a:pt x="227" y="3989"/>
                    <a:pt x="84" y="4108"/>
                    <a:pt x="24" y="4275"/>
                  </a:cubicBezTo>
                  <a:cubicBezTo>
                    <a:pt x="1" y="4334"/>
                    <a:pt x="12" y="4418"/>
                    <a:pt x="72" y="4465"/>
                  </a:cubicBezTo>
                  <a:cubicBezTo>
                    <a:pt x="620" y="4906"/>
                    <a:pt x="1298" y="5120"/>
                    <a:pt x="1965" y="5120"/>
                  </a:cubicBezTo>
                  <a:cubicBezTo>
                    <a:pt x="2751" y="5120"/>
                    <a:pt x="3525" y="4822"/>
                    <a:pt x="4120" y="4227"/>
                  </a:cubicBezTo>
                  <a:cubicBezTo>
                    <a:pt x="5227" y="3108"/>
                    <a:pt x="5335" y="1370"/>
                    <a:pt x="4370" y="143"/>
                  </a:cubicBezTo>
                  <a:cubicBezTo>
                    <a:pt x="4337" y="104"/>
                    <a:pt x="4297" y="86"/>
                    <a:pt x="4256" y="86"/>
                  </a:cubicBezTo>
                  <a:cubicBezTo>
                    <a:pt x="4222" y="86"/>
                    <a:pt x="4188" y="98"/>
                    <a:pt x="4156" y="119"/>
                  </a:cubicBezTo>
                  <a:cubicBezTo>
                    <a:pt x="4072" y="179"/>
                    <a:pt x="4072" y="262"/>
                    <a:pt x="4120" y="346"/>
                  </a:cubicBezTo>
                  <a:cubicBezTo>
                    <a:pt x="4989" y="1429"/>
                    <a:pt x="4894" y="2989"/>
                    <a:pt x="3918" y="3965"/>
                  </a:cubicBezTo>
                  <a:lnTo>
                    <a:pt x="3858" y="4025"/>
                  </a:lnTo>
                  <a:cubicBezTo>
                    <a:pt x="3822" y="4013"/>
                    <a:pt x="3775" y="3989"/>
                    <a:pt x="3751" y="3989"/>
                  </a:cubicBezTo>
                  <a:lnTo>
                    <a:pt x="2941" y="3691"/>
                  </a:lnTo>
                  <a:cubicBezTo>
                    <a:pt x="2870" y="3656"/>
                    <a:pt x="2822" y="3596"/>
                    <a:pt x="2822" y="3525"/>
                  </a:cubicBezTo>
                  <a:lnTo>
                    <a:pt x="2822" y="3120"/>
                  </a:lnTo>
                  <a:cubicBezTo>
                    <a:pt x="2858" y="3096"/>
                    <a:pt x="2906" y="3060"/>
                    <a:pt x="2929" y="3036"/>
                  </a:cubicBezTo>
                  <a:cubicBezTo>
                    <a:pt x="3203" y="2774"/>
                    <a:pt x="3346" y="2441"/>
                    <a:pt x="3346" y="2060"/>
                  </a:cubicBezTo>
                  <a:lnTo>
                    <a:pt x="3346" y="1762"/>
                  </a:lnTo>
                  <a:lnTo>
                    <a:pt x="3394" y="1679"/>
                  </a:lnTo>
                  <a:cubicBezTo>
                    <a:pt x="3465" y="1512"/>
                    <a:pt x="3513" y="1334"/>
                    <a:pt x="3513" y="1143"/>
                  </a:cubicBezTo>
                  <a:lnTo>
                    <a:pt x="3513" y="167"/>
                  </a:lnTo>
                  <a:cubicBezTo>
                    <a:pt x="3513" y="72"/>
                    <a:pt x="3441" y="0"/>
                    <a:pt x="33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473" name="Google Shape;13473;p84"/>
          <p:cNvGrpSpPr/>
          <p:nvPr/>
        </p:nvGrpSpPr>
        <p:grpSpPr>
          <a:xfrm>
            <a:off x="1859655" y="2016081"/>
            <a:ext cx="336592" cy="468963"/>
            <a:chOff x="1394741" y="1512061"/>
            <a:chExt cx="252444" cy="351722"/>
          </a:xfrm>
          <a:solidFill>
            <a:srgbClr val="D2DE00"/>
          </a:solidFill>
        </p:grpSpPr>
        <p:sp>
          <p:nvSpPr>
            <p:cNvPr id="13474" name="Google Shape;13474;p84"/>
            <p:cNvSpPr/>
            <p:nvPr/>
          </p:nvSpPr>
          <p:spPr>
            <a:xfrm>
              <a:off x="1394741" y="1512061"/>
              <a:ext cx="252444" cy="351722"/>
            </a:xfrm>
            <a:custGeom>
              <a:avLst/>
              <a:gdLst/>
              <a:ahLst/>
              <a:cxnLst/>
              <a:rect l="l" t="t" r="r" b="b"/>
              <a:pathLst>
                <a:path w="7931" h="11050" extrusionOk="0">
                  <a:moveTo>
                    <a:pt x="3942" y="334"/>
                  </a:moveTo>
                  <a:cubicBezTo>
                    <a:pt x="4132" y="334"/>
                    <a:pt x="4299" y="429"/>
                    <a:pt x="4406" y="595"/>
                  </a:cubicBezTo>
                  <a:cubicBezTo>
                    <a:pt x="4430" y="643"/>
                    <a:pt x="4490" y="667"/>
                    <a:pt x="4537" y="667"/>
                  </a:cubicBezTo>
                  <a:lnTo>
                    <a:pt x="5144" y="667"/>
                  </a:lnTo>
                  <a:cubicBezTo>
                    <a:pt x="5252" y="667"/>
                    <a:pt x="5323" y="762"/>
                    <a:pt x="5323" y="846"/>
                  </a:cubicBezTo>
                  <a:lnTo>
                    <a:pt x="5323" y="1381"/>
                  </a:lnTo>
                  <a:lnTo>
                    <a:pt x="2549" y="1381"/>
                  </a:lnTo>
                  <a:lnTo>
                    <a:pt x="2549" y="846"/>
                  </a:lnTo>
                  <a:lnTo>
                    <a:pt x="2561" y="846"/>
                  </a:lnTo>
                  <a:cubicBezTo>
                    <a:pt x="2561" y="750"/>
                    <a:pt x="2644" y="667"/>
                    <a:pt x="2739" y="667"/>
                  </a:cubicBezTo>
                  <a:lnTo>
                    <a:pt x="3347" y="667"/>
                  </a:lnTo>
                  <a:cubicBezTo>
                    <a:pt x="3406" y="667"/>
                    <a:pt x="3454" y="643"/>
                    <a:pt x="3478" y="595"/>
                  </a:cubicBezTo>
                  <a:cubicBezTo>
                    <a:pt x="3573" y="429"/>
                    <a:pt x="3751" y="334"/>
                    <a:pt x="3942" y="334"/>
                  </a:cubicBezTo>
                  <a:close/>
                  <a:moveTo>
                    <a:pt x="7228" y="1000"/>
                  </a:moveTo>
                  <a:cubicBezTo>
                    <a:pt x="7430" y="1000"/>
                    <a:pt x="7585" y="1167"/>
                    <a:pt x="7585" y="1357"/>
                  </a:cubicBezTo>
                  <a:lnTo>
                    <a:pt x="7585" y="10347"/>
                  </a:lnTo>
                  <a:cubicBezTo>
                    <a:pt x="7585" y="10537"/>
                    <a:pt x="7430" y="10704"/>
                    <a:pt x="7228" y="10704"/>
                  </a:cubicBezTo>
                  <a:lnTo>
                    <a:pt x="668" y="10704"/>
                  </a:lnTo>
                  <a:cubicBezTo>
                    <a:pt x="477" y="10704"/>
                    <a:pt x="310" y="10537"/>
                    <a:pt x="310" y="10347"/>
                  </a:cubicBezTo>
                  <a:lnTo>
                    <a:pt x="310" y="1357"/>
                  </a:lnTo>
                  <a:cubicBezTo>
                    <a:pt x="310" y="1155"/>
                    <a:pt x="477" y="1000"/>
                    <a:pt x="668" y="1000"/>
                  </a:cubicBezTo>
                  <a:lnTo>
                    <a:pt x="2227" y="1000"/>
                  </a:lnTo>
                  <a:lnTo>
                    <a:pt x="2227" y="1536"/>
                  </a:lnTo>
                  <a:cubicBezTo>
                    <a:pt x="2227" y="1619"/>
                    <a:pt x="2311" y="1703"/>
                    <a:pt x="2394" y="1703"/>
                  </a:cubicBezTo>
                  <a:lnTo>
                    <a:pt x="5502" y="1703"/>
                  </a:lnTo>
                  <a:cubicBezTo>
                    <a:pt x="5597" y="1703"/>
                    <a:pt x="5668" y="1619"/>
                    <a:pt x="5668" y="1536"/>
                  </a:cubicBezTo>
                  <a:lnTo>
                    <a:pt x="5668" y="1000"/>
                  </a:lnTo>
                  <a:close/>
                  <a:moveTo>
                    <a:pt x="3954" y="0"/>
                  </a:moveTo>
                  <a:cubicBezTo>
                    <a:pt x="3692" y="0"/>
                    <a:pt x="3442" y="131"/>
                    <a:pt x="3275" y="345"/>
                  </a:cubicBezTo>
                  <a:lnTo>
                    <a:pt x="2751" y="345"/>
                  </a:lnTo>
                  <a:cubicBezTo>
                    <a:pt x="2525" y="345"/>
                    <a:pt x="2335" y="488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8"/>
                    <a:pt x="1" y="1369"/>
                  </a:cubicBezTo>
                  <a:lnTo>
                    <a:pt x="1" y="10359"/>
                  </a:lnTo>
                  <a:cubicBezTo>
                    <a:pt x="1" y="10728"/>
                    <a:pt x="299" y="11049"/>
                    <a:pt x="680" y="11049"/>
                  </a:cubicBezTo>
                  <a:lnTo>
                    <a:pt x="7252" y="11049"/>
                  </a:lnTo>
                  <a:cubicBezTo>
                    <a:pt x="7621" y="11049"/>
                    <a:pt x="7930" y="10751"/>
                    <a:pt x="7930" y="10359"/>
                  </a:cubicBezTo>
                  <a:lnTo>
                    <a:pt x="7930" y="1369"/>
                  </a:lnTo>
                  <a:cubicBezTo>
                    <a:pt x="7919" y="1000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488"/>
                    <a:pt x="5383" y="345"/>
                    <a:pt x="5168" y="345"/>
                  </a:cubicBezTo>
                  <a:lnTo>
                    <a:pt x="4644" y="345"/>
                  </a:lnTo>
                  <a:cubicBezTo>
                    <a:pt x="4478" y="131"/>
                    <a:pt x="4228" y="0"/>
                    <a:pt x="395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75" name="Google Shape;13475;p84"/>
            <p:cNvSpPr/>
            <p:nvPr/>
          </p:nvSpPr>
          <p:spPr>
            <a:xfrm>
              <a:off x="1515282" y="1534024"/>
              <a:ext cx="10631" cy="10281"/>
            </a:xfrm>
            <a:custGeom>
              <a:avLst/>
              <a:gdLst/>
              <a:ahLst/>
              <a:cxnLst/>
              <a:rect l="l" t="t" r="r" b="b"/>
              <a:pathLst>
                <a:path w="334" h="323" extrusionOk="0">
                  <a:moveTo>
                    <a:pt x="167" y="1"/>
                  </a:moveTo>
                  <a:cubicBezTo>
                    <a:pt x="83" y="1"/>
                    <a:pt x="0" y="72"/>
                    <a:pt x="0" y="156"/>
                  </a:cubicBezTo>
                  <a:cubicBezTo>
                    <a:pt x="0" y="251"/>
                    <a:pt x="83" y="322"/>
                    <a:pt x="167" y="322"/>
                  </a:cubicBezTo>
                  <a:cubicBezTo>
                    <a:pt x="262" y="322"/>
                    <a:pt x="333" y="251"/>
                    <a:pt x="333" y="156"/>
                  </a:cubicBezTo>
                  <a:cubicBezTo>
                    <a:pt x="322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76" name="Google Shape;13476;p84"/>
            <p:cNvSpPr/>
            <p:nvPr/>
          </p:nvSpPr>
          <p:spPr>
            <a:xfrm>
              <a:off x="1415972" y="1556018"/>
              <a:ext cx="208486" cy="274406"/>
            </a:xfrm>
            <a:custGeom>
              <a:avLst/>
              <a:gdLst/>
              <a:ahLst/>
              <a:cxnLst/>
              <a:rect l="l" t="t" r="r" b="b"/>
              <a:pathLst>
                <a:path w="6550" h="8621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8454"/>
                  </a:lnTo>
                  <a:cubicBezTo>
                    <a:pt x="1" y="8549"/>
                    <a:pt x="72" y="8620"/>
                    <a:pt x="167" y="8620"/>
                  </a:cubicBezTo>
                  <a:lnTo>
                    <a:pt x="6382" y="8620"/>
                  </a:lnTo>
                  <a:cubicBezTo>
                    <a:pt x="6478" y="8620"/>
                    <a:pt x="6549" y="8549"/>
                    <a:pt x="6549" y="8454"/>
                  </a:cubicBezTo>
                  <a:lnTo>
                    <a:pt x="6549" y="167"/>
                  </a:lnTo>
                  <a:cubicBezTo>
                    <a:pt x="6549" y="60"/>
                    <a:pt x="6478" y="0"/>
                    <a:pt x="6382" y="0"/>
                  </a:cubicBezTo>
                  <a:lnTo>
                    <a:pt x="5525" y="0"/>
                  </a:lnTo>
                  <a:cubicBezTo>
                    <a:pt x="5430" y="0"/>
                    <a:pt x="5358" y="84"/>
                    <a:pt x="5358" y="167"/>
                  </a:cubicBezTo>
                  <a:cubicBezTo>
                    <a:pt x="5358" y="262"/>
                    <a:pt x="5430" y="334"/>
                    <a:pt x="5525" y="334"/>
                  </a:cubicBezTo>
                  <a:lnTo>
                    <a:pt x="6228" y="334"/>
                  </a:lnTo>
                  <a:lnTo>
                    <a:pt x="6228" y="8311"/>
                  </a:lnTo>
                  <a:lnTo>
                    <a:pt x="322" y="8311"/>
                  </a:lnTo>
                  <a:lnTo>
                    <a:pt x="322" y="334"/>
                  </a:lnTo>
                  <a:lnTo>
                    <a:pt x="1025" y="334"/>
                  </a:lnTo>
                  <a:cubicBezTo>
                    <a:pt x="1120" y="334"/>
                    <a:pt x="1191" y="262"/>
                    <a:pt x="1191" y="167"/>
                  </a:cubicBezTo>
                  <a:cubicBezTo>
                    <a:pt x="1191" y="84"/>
                    <a:pt x="1120" y="0"/>
                    <a:pt x="102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77" name="Google Shape;13477;p84"/>
            <p:cNvSpPr/>
            <p:nvPr/>
          </p:nvSpPr>
          <p:spPr>
            <a:xfrm>
              <a:off x="1449330" y="1665927"/>
              <a:ext cx="31862" cy="32244"/>
            </a:xfrm>
            <a:custGeom>
              <a:avLst/>
              <a:gdLst/>
              <a:ahLst/>
              <a:cxnLst/>
              <a:rect l="l" t="t" r="r" b="b"/>
              <a:pathLst>
                <a:path w="1001" h="1013" extrusionOk="0">
                  <a:moveTo>
                    <a:pt x="500" y="333"/>
                  </a:moveTo>
                  <a:cubicBezTo>
                    <a:pt x="608" y="333"/>
                    <a:pt x="679" y="417"/>
                    <a:pt x="679" y="512"/>
                  </a:cubicBezTo>
                  <a:cubicBezTo>
                    <a:pt x="679" y="595"/>
                    <a:pt x="608" y="691"/>
                    <a:pt x="500" y="691"/>
                  </a:cubicBezTo>
                  <a:cubicBezTo>
                    <a:pt x="393" y="691"/>
                    <a:pt x="322" y="595"/>
                    <a:pt x="322" y="512"/>
                  </a:cubicBezTo>
                  <a:cubicBezTo>
                    <a:pt x="322" y="417"/>
                    <a:pt x="417" y="333"/>
                    <a:pt x="500" y="333"/>
                  </a:cubicBezTo>
                  <a:close/>
                  <a:moveTo>
                    <a:pt x="500" y="0"/>
                  </a:moveTo>
                  <a:cubicBezTo>
                    <a:pt x="215" y="0"/>
                    <a:pt x="0" y="226"/>
                    <a:pt x="0" y="512"/>
                  </a:cubicBezTo>
                  <a:cubicBezTo>
                    <a:pt x="0" y="786"/>
                    <a:pt x="215" y="1012"/>
                    <a:pt x="500" y="1012"/>
                  </a:cubicBezTo>
                  <a:cubicBezTo>
                    <a:pt x="786" y="1012"/>
                    <a:pt x="1001" y="786"/>
                    <a:pt x="1001" y="512"/>
                  </a:cubicBezTo>
                  <a:cubicBezTo>
                    <a:pt x="1001" y="226"/>
                    <a:pt x="786" y="0"/>
                    <a:pt x="50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78" name="Google Shape;13478;p84"/>
            <p:cNvSpPr/>
            <p:nvPr/>
          </p:nvSpPr>
          <p:spPr>
            <a:xfrm>
              <a:off x="1449330" y="1715168"/>
              <a:ext cx="31862" cy="32244"/>
            </a:xfrm>
            <a:custGeom>
              <a:avLst/>
              <a:gdLst/>
              <a:ahLst/>
              <a:cxnLst/>
              <a:rect l="l" t="t" r="r" b="b"/>
              <a:pathLst>
                <a:path w="1001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393" y="703"/>
                    <a:pt x="322" y="608"/>
                    <a:pt x="322" y="525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15" y="1"/>
                    <a:pt x="0" y="227"/>
                    <a:pt x="0" y="513"/>
                  </a:cubicBezTo>
                  <a:cubicBezTo>
                    <a:pt x="0" y="787"/>
                    <a:pt x="215" y="1013"/>
                    <a:pt x="500" y="1013"/>
                  </a:cubicBezTo>
                  <a:cubicBezTo>
                    <a:pt x="786" y="1013"/>
                    <a:pt x="1001" y="787"/>
                    <a:pt x="1001" y="513"/>
                  </a:cubicBezTo>
                  <a:cubicBezTo>
                    <a:pt x="1001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79" name="Google Shape;13479;p84"/>
            <p:cNvSpPr/>
            <p:nvPr/>
          </p:nvSpPr>
          <p:spPr>
            <a:xfrm>
              <a:off x="1449330" y="1765205"/>
              <a:ext cx="31862" cy="31862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1"/>
                  </a:cubicBezTo>
                  <a:cubicBezTo>
                    <a:pt x="691" y="608"/>
                    <a:pt x="608" y="679"/>
                    <a:pt x="500" y="679"/>
                  </a:cubicBezTo>
                  <a:cubicBezTo>
                    <a:pt x="393" y="679"/>
                    <a:pt x="322" y="584"/>
                    <a:pt x="322" y="501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1"/>
                  </a:moveTo>
                  <a:cubicBezTo>
                    <a:pt x="215" y="1"/>
                    <a:pt x="0" y="215"/>
                    <a:pt x="0" y="501"/>
                  </a:cubicBezTo>
                  <a:cubicBezTo>
                    <a:pt x="0" y="786"/>
                    <a:pt x="215" y="1001"/>
                    <a:pt x="500" y="1001"/>
                  </a:cubicBezTo>
                  <a:cubicBezTo>
                    <a:pt x="786" y="1001"/>
                    <a:pt x="1001" y="786"/>
                    <a:pt x="1001" y="501"/>
                  </a:cubicBezTo>
                  <a:cubicBezTo>
                    <a:pt x="1001" y="215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80" name="Google Shape;13480;p84"/>
            <p:cNvSpPr/>
            <p:nvPr/>
          </p:nvSpPr>
          <p:spPr>
            <a:xfrm>
              <a:off x="1493287" y="1665927"/>
              <a:ext cx="59522" cy="10631"/>
            </a:xfrm>
            <a:custGeom>
              <a:avLst/>
              <a:gdLst/>
              <a:ahLst/>
              <a:cxnLst/>
              <a:rect l="l" t="t" r="r" b="b"/>
              <a:pathLst>
                <a:path w="1870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1703" y="333"/>
                  </a:lnTo>
                  <a:cubicBezTo>
                    <a:pt x="1798" y="333"/>
                    <a:pt x="1870" y="262"/>
                    <a:pt x="1870" y="167"/>
                  </a:cubicBezTo>
                  <a:cubicBezTo>
                    <a:pt x="1870" y="72"/>
                    <a:pt x="1798" y="0"/>
                    <a:pt x="170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81" name="Google Shape;13481;p84"/>
            <p:cNvSpPr/>
            <p:nvPr/>
          </p:nvSpPr>
          <p:spPr>
            <a:xfrm>
              <a:off x="1493287" y="1687890"/>
              <a:ext cx="98578" cy="10281"/>
            </a:xfrm>
            <a:custGeom>
              <a:avLst/>
              <a:gdLst/>
              <a:ahLst/>
              <a:cxnLst/>
              <a:rect l="l" t="t" r="r" b="b"/>
              <a:pathLst>
                <a:path w="3097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2929" y="322"/>
                  </a:lnTo>
                  <a:cubicBezTo>
                    <a:pt x="3025" y="322"/>
                    <a:pt x="3096" y="251"/>
                    <a:pt x="3096" y="167"/>
                  </a:cubicBezTo>
                  <a:cubicBezTo>
                    <a:pt x="3096" y="72"/>
                    <a:pt x="3025" y="1"/>
                    <a:pt x="292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82" name="Google Shape;13482;p84"/>
            <p:cNvSpPr/>
            <p:nvPr/>
          </p:nvSpPr>
          <p:spPr>
            <a:xfrm>
              <a:off x="1493287" y="1715168"/>
              <a:ext cx="59522" cy="10663"/>
            </a:xfrm>
            <a:custGeom>
              <a:avLst/>
              <a:gdLst/>
              <a:ahLst/>
              <a:cxnLst/>
              <a:rect l="l" t="t" r="r" b="b"/>
              <a:pathLst>
                <a:path w="1870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lnTo>
                    <a:pt x="1703" y="334"/>
                  </a:lnTo>
                  <a:cubicBezTo>
                    <a:pt x="1798" y="334"/>
                    <a:pt x="1870" y="263"/>
                    <a:pt x="1870" y="168"/>
                  </a:cubicBezTo>
                  <a:cubicBezTo>
                    <a:pt x="1870" y="84"/>
                    <a:pt x="1798" y="1"/>
                    <a:pt x="17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83" name="Google Shape;13483;p84"/>
            <p:cNvSpPr/>
            <p:nvPr/>
          </p:nvSpPr>
          <p:spPr>
            <a:xfrm>
              <a:off x="1493287" y="1737545"/>
              <a:ext cx="98578" cy="10631"/>
            </a:xfrm>
            <a:custGeom>
              <a:avLst/>
              <a:gdLst/>
              <a:ahLst/>
              <a:cxnLst/>
              <a:rect l="l" t="t" r="r" b="b"/>
              <a:pathLst>
                <a:path w="3097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2929" y="334"/>
                  </a:lnTo>
                  <a:cubicBezTo>
                    <a:pt x="3025" y="334"/>
                    <a:pt x="3096" y="250"/>
                    <a:pt x="3096" y="167"/>
                  </a:cubicBezTo>
                  <a:cubicBezTo>
                    <a:pt x="3096" y="72"/>
                    <a:pt x="3025" y="0"/>
                    <a:pt x="292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84" name="Google Shape;13484;p84"/>
            <p:cNvSpPr/>
            <p:nvPr/>
          </p:nvSpPr>
          <p:spPr>
            <a:xfrm>
              <a:off x="1493287" y="1765205"/>
              <a:ext cx="59522" cy="10249"/>
            </a:xfrm>
            <a:custGeom>
              <a:avLst/>
              <a:gdLst/>
              <a:ahLst/>
              <a:cxnLst/>
              <a:rect l="l" t="t" r="r" b="b"/>
              <a:pathLst>
                <a:path w="1870" h="322" extrusionOk="0">
                  <a:moveTo>
                    <a:pt x="167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1703" y="322"/>
                  </a:lnTo>
                  <a:cubicBezTo>
                    <a:pt x="1798" y="322"/>
                    <a:pt x="1870" y="251"/>
                    <a:pt x="1870" y="155"/>
                  </a:cubicBezTo>
                  <a:cubicBezTo>
                    <a:pt x="1870" y="72"/>
                    <a:pt x="1798" y="1"/>
                    <a:pt x="170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85" name="Google Shape;13485;p84"/>
            <p:cNvSpPr/>
            <p:nvPr/>
          </p:nvSpPr>
          <p:spPr>
            <a:xfrm>
              <a:off x="1493287" y="1786818"/>
              <a:ext cx="98578" cy="10631"/>
            </a:xfrm>
            <a:custGeom>
              <a:avLst/>
              <a:gdLst/>
              <a:ahLst/>
              <a:cxnLst/>
              <a:rect l="l" t="t" r="r" b="b"/>
              <a:pathLst>
                <a:path w="3097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2929" y="334"/>
                  </a:lnTo>
                  <a:cubicBezTo>
                    <a:pt x="3025" y="334"/>
                    <a:pt x="3096" y="250"/>
                    <a:pt x="3096" y="167"/>
                  </a:cubicBezTo>
                  <a:cubicBezTo>
                    <a:pt x="3096" y="72"/>
                    <a:pt x="3025" y="0"/>
                    <a:pt x="292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86" name="Google Shape;13486;p84"/>
            <p:cNvSpPr/>
            <p:nvPr/>
          </p:nvSpPr>
          <p:spPr>
            <a:xfrm>
              <a:off x="1493287" y="1583679"/>
              <a:ext cx="98578" cy="10249"/>
            </a:xfrm>
            <a:custGeom>
              <a:avLst/>
              <a:gdLst/>
              <a:ahLst/>
              <a:cxnLst/>
              <a:rect l="l" t="t" r="r" b="b"/>
              <a:pathLst>
                <a:path w="3097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2929" y="322"/>
                  </a:lnTo>
                  <a:cubicBezTo>
                    <a:pt x="3025" y="322"/>
                    <a:pt x="3096" y="250"/>
                    <a:pt x="3096" y="167"/>
                  </a:cubicBezTo>
                  <a:cubicBezTo>
                    <a:pt x="3096" y="72"/>
                    <a:pt x="3025" y="0"/>
                    <a:pt x="292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87" name="Google Shape;13487;p84"/>
            <p:cNvSpPr/>
            <p:nvPr/>
          </p:nvSpPr>
          <p:spPr>
            <a:xfrm>
              <a:off x="1449330" y="1632951"/>
              <a:ext cx="142535" cy="10249"/>
            </a:xfrm>
            <a:custGeom>
              <a:avLst/>
              <a:gdLst/>
              <a:ahLst/>
              <a:cxnLst/>
              <a:rect l="l" t="t" r="r" b="b"/>
              <a:pathLst>
                <a:path w="4478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4310" y="322"/>
                  </a:lnTo>
                  <a:cubicBezTo>
                    <a:pt x="4406" y="322"/>
                    <a:pt x="4477" y="250"/>
                    <a:pt x="4477" y="167"/>
                  </a:cubicBezTo>
                  <a:cubicBezTo>
                    <a:pt x="4477" y="72"/>
                    <a:pt x="4406" y="0"/>
                    <a:pt x="431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88" name="Google Shape;13488;p84"/>
            <p:cNvSpPr/>
            <p:nvPr/>
          </p:nvSpPr>
          <p:spPr>
            <a:xfrm>
              <a:off x="1493287" y="1605291"/>
              <a:ext cx="26928" cy="10631"/>
            </a:xfrm>
            <a:custGeom>
              <a:avLst/>
              <a:gdLst/>
              <a:ahLst/>
              <a:cxnLst/>
              <a:rect l="l" t="t" r="r" b="b"/>
              <a:pathLst>
                <a:path w="846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679" y="333"/>
                  </a:lnTo>
                  <a:cubicBezTo>
                    <a:pt x="774" y="333"/>
                    <a:pt x="846" y="262"/>
                    <a:pt x="846" y="167"/>
                  </a:cubicBezTo>
                  <a:cubicBezTo>
                    <a:pt x="846" y="83"/>
                    <a:pt x="774" y="0"/>
                    <a:pt x="6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89" name="Google Shape;13489;p84"/>
            <p:cNvSpPr/>
            <p:nvPr/>
          </p:nvSpPr>
          <p:spPr>
            <a:xfrm>
              <a:off x="1531579" y="1605291"/>
              <a:ext cx="26928" cy="10631"/>
            </a:xfrm>
            <a:custGeom>
              <a:avLst/>
              <a:gdLst/>
              <a:ahLst/>
              <a:cxnLst/>
              <a:rect l="l" t="t" r="r" b="b"/>
              <a:pathLst>
                <a:path w="846" h="334" extrusionOk="0">
                  <a:moveTo>
                    <a:pt x="167" y="0"/>
                  </a:moveTo>
                  <a:cubicBezTo>
                    <a:pt x="71" y="0"/>
                    <a:pt x="0" y="83"/>
                    <a:pt x="0" y="167"/>
                  </a:cubicBezTo>
                  <a:cubicBezTo>
                    <a:pt x="0" y="262"/>
                    <a:pt x="71" y="333"/>
                    <a:pt x="167" y="333"/>
                  </a:cubicBezTo>
                  <a:lnTo>
                    <a:pt x="691" y="333"/>
                  </a:lnTo>
                  <a:cubicBezTo>
                    <a:pt x="774" y="333"/>
                    <a:pt x="845" y="262"/>
                    <a:pt x="845" y="167"/>
                  </a:cubicBezTo>
                  <a:cubicBezTo>
                    <a:pt x="845" y="83"/>
                    <a:pt x="774" y="0"/>
                    <a:pt x="6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90" name="Google Shape;13490;p84"/>
            <p:cNvSpPr/>
            <p:nvPr/>
          </p:nvSpPr>
          <p:spPr>
            <a:xfrm>
              <a:off x="1449712" y="1583679"/>
              <a:ext cx="32244" cy="32244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79" y="310"/>
                  </a:moveTo>
                  <a:lnTo>
                    <a:pt x="679" y="679"/>
                  </a:lnTo>
                  <a:lnTo>
                    <a:pt x="310" y="679"/>
                  </a:lnTo>
                  <a:lnTo>
                    <a:pt x="310" y="310"/>
                  </a:lnTo>
                  <a:close/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55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6"/>
                  </a:cubicBezTo>
                  <a:lnTo>
                    <a:pt x="1012" y="167"/>
                  </a:lnTo>
                  <a:cubicBezTo>
                    <a:pt x="989" y="60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491" name="Google Shape;13491;p84"/>
          <p:cNvGrpSpPr/>
          <p:nvPr/>
        </p:nvGrpSpPr>
        <p:grpSpPr>
          <a:xfrm>
            <a:off x="1140128" y="2005980"/>
            <a:ext cx="507880" cy="452792"/>
            <a:chOff x="855096" y="1504485"/>
            <a:chExt cx="380910" cy="339594"/>
          </a:xfrm>
          <a:solidFill>
            <a:srgbClr val="D2DE00"/>
          </a:solidFill>
        </p:grpSpPr>
        <p:sp>
          <p:nvSpPr>
            <p:cNvPr id="13492" name="Google Shape;13492;p84"/>
            <p:cNvSpPr/>
            <p:nvPr/>
          </p:nvSpPr>
          <p:spPr>
            <a:xfrm>
              <a:off x="1092707" y="1504485"/>
              <a:ext cx="107299" cy="136837"/>
            </a:xfrm>
            <a:custGeom>
              <a:avLst/>
              <a:gdLst/>
              <a:ahLst/>
              <a:cxnLst/>
              <a:rect l="l" t="t" r="r" b="b"/>
              <a:pathLst>
                <a:path w="3371" h="4299" extrusionOk="0">
                  <a:moveTo>
                    <a:pt x="1691" y="357"/>
                  </a:moveTo>
                  <a:cubicBezTo>
                    <a:pt x="2418" y="357"/>
                    <a:pt x="3013" y="953"/>
                    <a:pt x="3013" y="1679"/>
                  </a:cubicBezTo>
                  <a:cubicBezTo>
                    <a:pt x="3013" y="2250"/>
                    <a:pt x="2644" y="2750"/>
                    <a:pt x="2108" y="2929"/>
                  </a:cubicBezTo>
                  <a:lnTo>
                    <a:pt x="2418" y="1726"/>
                  </a:lnTo>
                  <a:cubicBezTo>
                    <a:pt x="2453" y="1643"/>
                    <a:pt x="2394" y="1536"/>
                    <a:pt x="2287" y="1512"/>
                  </a:cubicBezTo>
                  <a:cubicBezTo>
                    <a:pt x="2273" y="1509"/>
                    <a:pt x="2258" y="1507"/>
                    <a:pt x="2244" y="1507"/>
                  </a:cubicBezTo>
                  <a:cubicBezTo>
                    <a:pt x="2162" y="1507"/>
                    <a:pt x="2082" y="1564"/>
                    <a:pt x="2072" y="1655"/>
                  </a:cubicBezTo>
                  <a:lnTo>
                    <a:pt x="2060" y="1715"/>
                  </a:lnTo>
                  <a:lnTo>
                    <a:pt x="1322" y="1715"/>
                  </a:lnTo>
                  <a:lnTo>
                    <a:pt x="1298" y="1655"/>
                  </a:lnTo>
                  <a:cubicBezTo>
                    <a:pt x="1277" y="1568"/>
                    <a:pt x="1195" y="1511"/>
                    <a:pt x="1117" y="1511"/>
                  </a:cubicBezTo>
                  <a:cubicBezTo>
                    <a:pt x="1110" y="1511"/>
                    <a:pt x="1103" y="1511"/>
                    <a:pt x="1096" y="1512"/>
                  </a:cubicBezTo>
                  <a:cubicBezTo>
                    <a:pt x="1001" y="1548"/>
                    <a:pt x="941" y="1631"/>
                    <a:pt x="965" y="1726"/>
                  </a:cubicBezTo>
                  <a:lnTo>
                    <a:pt x="1275" y="2929"/>
                  </a:lnTo>
                  <a:cubicBezTo>
                    <a:pt x="751" y="2750"/>
                    <a:pt x="370" y="2262"/>
                    <a:pt x="370" y="1679"/>
                  </a:cubicBezTo>
                  <a:cubicBezTo>
                    <a:pt x="370" y="953"/>
                    <a:pt x="965" y="357"/>
                    <a:pt x="1691" y="357"/>
                  </a:cubicBezTo>
                  <a:close/>
                  <a:moveTo>
                    <a:pt x="1989" y="2036"/>
                  </a:moveTo>
                  <a:lnTo>
                    <a:pt x="1751" y="3012"/>
                  </a:lnTo>
                  <a:lnTo>
                    <a:pt x="1656" y="3012"/>
                  </a:lnTo>
                  <a:lnTo>
                    <a:pt x="1406" y="2036"/>
                  </a:lnTo>
                  <a:close/>
                  <a:moveTo>
                    <a:pt x="2072" y="3310"/>
                  </a:moveTo>
                  <a:lnTo>
                    <a:pt x="2072" y="3739"/>
                  </a:lnTo>
                  <a:lnTo>
                    <a:pt x="1322" y="3751"/>
                  </a:lnTo>
                  <a:cubicBezTo>
                    <a:pt x="1322" y="3751"/>
                    <a:pt x="1298" y="3751"/>
                    <a:pt x="1298" y="3739"/>
                  </a:cubicBezTo>
                  <a:lnTo>
                    <a:pt x="1298" y="3310"/>
                  </a:lnTo>
                  <a:cubicBezTo>
                    <a:pt x="1417" y="3334"/>
                    <a:pt x="1560" y="3346"/>
                    <a:pt x="1691" y="3346"/>
                  </a:cubicBezTo>
                  <a:cubicBezTo>
                    <a:pt x="1822" y="3346"/>
                    <a:pt x="1953" y="3334"/>
                    <a:pt x="2072" y="3310"/>
                  </a:cubicBezTo>
                  <a:close/>
                  <a:moveTo>
                    <a:pt x="1691" y="0"/>
                  </a:moveTo>
                  <a:cubicBezTo>
                    <a:pt x="763" y="0"/>
                    <a:pt x="1" y="750"/>
                    <a:pt x="1" y="1679"/>
                  </a:cubicBezTo>
                  <a:cubicBezTo>
                    <a:pt x="1" y="2334"/>
                    <a:pt x="394" y="2917"/>
                    <a:pt x="941" y="3191"/>
                  </a:cubicBezTo>
                  <a:lnTo>
                    <a:pt x="941" y="3751"/>
                  </a:lnTo>
                  <a:cubicBezTo>
                    <a:pt x="941" y="3941"/>
                    <a:pt x="1108" y="4108"/>
                    <a:pt x="1298" y="4108"/>
                  </a:cubicBezTo>
                  <a:lnTo>
                    <a:pt x="1501" y="4108"/>
                  </a:lnTo>
                  <a:lnTo>
                    <a:pt x="1501" y="4120"/>
                  </a:lnTo>
                  <a:cubicBezTo>
                    <a:pt x="1501" y="4227"/>
                    <a:pt x="1572" y="4298"/>
                    <a:pt x="1679" y="4298"/>
                  </a:cubicBezTo>
                  <a:cubicBezTo>
                    <a:pt x="1775" y="4298"/>
                    <a:pt x="1858" y="4227"/>
                    <a:pt x="1858" y="4120"/>
                  </a:cubicBezTo>
                  <a:lnTo>
                    <a:pt x="1858" y="4108"/>
                  </a:lnTo>
                  <a:lnTo>
                    <a:pt x="2048" y="4108"/>
                  </a:lnTo>
                  <a:cubicBezTo>
                    <a:pt x="2239" y="4108"/>
                    <a:pt x="2406" y="3941"/>
                    <a:pt x="2406" y="3751"/>
                  </a:cubicBezTo>
                  <a:lnTo>
                    <a:pt x="2406" y="3191"/>
                  </a:lnTo>
                  <a:cubicBezTo>
                    <a:pt x="2953" y="2917"/>
                    <a:pt x="3346" y="2334"/>
                    <a:pt x="3346" y="1679"/>
                  </a:cubicBezTo>
                  <a:cubicBezTo>
                    <a:pt x="3370" y="750"/>
                    <a:pt x="2608" y="0"/>
                    <a:pt x="169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93" name="Google Shape;13493;p84"/>
            <p:cNvSpPr/>
            <p:nvPr/>
          </p:nvSpPr>
          <p:spPr>
            <a:xfrm>
              <a:off x="855096" y="1521896"/>
              <a:ext cx="214152" cy="322183"/>
            </a:xfrm>
            <a:custGeom>
              <a:avLst/>
              <a:gdLst/>
              <a:ahLst/>
              <a:cxnLst/>
              <a:rect l="l" t="t" r="r" b="b"/>
              <a:pathLst>
                <a:path w="6728" h="10122" extrusionOk="0">
                  <a:moveTo>
                    <a:pt x="3346" y="358"/>
                  </a:moveTo>
                  <a:cubicBezTo>
                    <a:pt x="3870" y="358"/>
                    <a:pt x="4299" y="703"/>
                    <a:pt x="4299" y="1120"/>
                  </a:cubicBezTo>
                  <a:cubicBezTo>
                    <a:pt x="4001" y="1001"/>
                    <a:pt x="3691" y="941"/>
                    <a:pt x="3346" y="941"/>
                  </a:cubicBezTo>
                  <a:cubicBezTo>
                    <a:pt x="3001" y="941"/>
                    <a:pt x="2691" y="1001"/>
                    <a:pt x="2394" y="1120"/>
                  </a:cubicBezTo>
                  <a:cubicBezTo>
                    <a:pt x="2394" y="703"/>
                    <a:pt x="2810" y="358"/>
                    <a:pt x="3346" y="358"/>
                  </a:cubicBezTo>
                  <a:close/>
                  <a:moveTo>
                    <a:pt x="3370" y="1299"/>
                  </a:moveTo>
                  <a:cubicBezTo>
                    <a:pt x="4620" y="1299"/>
                    <a:pt x="5620" y="2311"/>
                    <a:pt x="5620" y="3561"/>
                  </a:cubicBezTo>
                  <a:cubicBezTo>
                    <a:pt x="5620" y="3882"/>
                    <a:pt x="5549" y="4216"/>
                    <a:pt x="5418" y="4513"/>
                  </a:cubicBezTo>
                  <a:lnTo>
                    <a:pt x="5418" y="4347"/>
                  </a:lnTo>
                  <a:cubicBezTo>
                    <a:pt x="5418" y="4144"/>
                    <a:pt x="5322" y="3930"/>
                    <a:pt x="5168" y="3799"/>
                  </a:cubicBezTo>
                  <a:cubicBezTo>
                    <a:pt x="4811" y="3489"/>
                    <a:pt x="4025" y="2953"/>
                    <a:pt x="2632" y="2811"/>
                  </a:cubicBezTo>
                  <a:cubicBezTo>
                    <a:pt x="2626" y="2810"/>
                    <a:pt x="2619" y="2809"/>
                    <a:pt x="2613" y="2809"/>
                  </a:cubicBezTo>
                  <a:cubicBezTo>
                    <a:pt x="2535" y="2809"/>
                    <a:pt x="2452" y="2878"/>
                    <a:pt x="2441" y="2977"/>
                  </a:cubicBezTo>
                  <a:cubicBezTo>
                    <a:pt x="2429" y="3073"/>
                    <a:pt x="2501" y="3156"/>
                    <a:pt x="2608" y="3168"/>
                  </a:cubicBezTo>
                  <a:cubicBezTo>
                    <a:pt x="3882" y="3311"/>
                    <a:pt x="4632" y="3787"/>
                    <a:pt x="4941" y="4061"/>
                  </a:cubicBezTo>
                  <a:cubicBezTo>
                    <a:pt x="5013" y="4144"/>
                    <a:pt x="5072" y="4239"/>
                    <a:pt x="5072" y="4347"/>
                  </a:cubicBezTo>
                  <a:lnTo>
                    <a:pt x="5072" y="4680"/>
                  </a:lnTo>
                  <a:cubicBezTo>
                    <a:pt x="5072" y="5609"/>
                    <a:pt x="4310" y="6371"/>
                    <a:pt x="3382" y="6371"/>
                  </a:cubicBezTo>
                  <a:cubicBezTo>
                    <a:pt x="3374" y="6371"/>
                    <a:pt x="3367" y="6371"/>
                    <a:pt x="3359" y="6371"/>
                  </a:cubicBezTo>
                  <a:cubicBezTo>
                    <a:pt x="2405" y="6371"/>
                    <a:pt x="1643" y="5625"/>
                    <a:pt x="1643" y="4692"/>
                  </a:cubicBezTo>
                  <a:lnTo>
                    <a:pt x="1643" y="4549"/>
                  </a:lnTo>
                  <a:cubicBezTo>
                    <a:pt x="1643" y="4466"/>
                    <a:pt x="1679" y="4406"/>
                    <a:pt x="1739" y="4382"/>
                  </a:cubicBezTo>
                  <a:cubicBezTo>
                    <a:pt x="1965" y="4263"/>
                    <a:pt x="2251" y="4025"/>
                    <a:pt x="2382" y="3620"/>
                  </a:cubicBezTo>
                  <a:cubicBezTo>
                    <a:pt x="2405" y="3525"/>
                    <a:pt x="2370" y="3430"/>
                    <a:pt x="2274" y="3394"/>
                  </a:cubicBezTo>
                  <a:cubicBezTo>
                    <a:pt x="2258" y="3389"/>
                    <a:pt x="2240" y="3387"/>
                    <a:pt x="2222" y="3387"/>
                  </a:cubicBezTo>
                  <a:cubicBezTo>
                    <a:pt x="2152" y="3387"/>
                    <a:pt x="2079" y="3425"/>
                    <a:pt x="2060" y="3501"/>
                  </a:cubicBezTo>
                  <a:cubicBezTo>
                    <a:pt x="1953" y="3799"/>
                    <a:pt x="1739" y="3966"/>
                    <a:pt x="1584" y="4061"/>
                  </a:cubicBezTo>
                  <a:cubicBezTo>
                    <a:pt x="1417" y="4156"/>
                    <a:pt x="1310" y="4335"/>
                    <a:pt x="1310" y="4513"/>
                  </a:cubicBezTo>
                  <a:cubicBezTo>
                    <a:pt x="1179" y="4216"/>
                    <a:pt x="1108" y="3882"/>
                    <a:pt x="1108" y="3561"/>
                  </a:cubicBezTo>
                  <a:cubicBezTo>
                    <a:pt x="1108" y="2311"/>
                    <a:pt x="2120" y="1299"/>
                    <a:pt x="3370" y="1299"/>
                  </a:cubicBezTo>
                  <a:close/>
                  <a:moveTo>
                    <a:pt x="4108" y="6585"/>
                  </a:moveTo>
                  <a:lnTo>
                    <a:pt x="4108" y="7002"/>
                  </a:lnTo>
                  <a:cubicBezTo>
                    <a:pt x="4108" y="7228"/>
                    <a:pt x="4239" y="7418"/>
                    <a:pt x="4430" y="7502"/>
                  </a:cubicBezTo>
                  <a:lnTo>
                    <a:pt x="4691" y="7621"/>
                  </a:lnTo>
                  <a:cubicBezTo>
                    <a:pt x="4441" y="8133"/>
                    <a:pt x="3918" y="8442"/>
                    <a:pt x="3346" y="8442"/>
                  </a:cubicBezTo>
                  <a:cubicBezTo>
                    <a:pt x="2786" y="8442"/>
                    <a:pt x="2263" y="8133"/>
                    <a:pt x="2013" y="7621"/>
                  </a:cubicBezTo>
                  <a:lnTo>
                    <a:pt x="2263" y="7502"/>
                  </a:lnTo>
                  <a:cubicBezTo>
                    <a:pt x="2453" y="7418"/>
                    <a:pt x="2584" y="7228"/>
                    <a:pt x="2584" y="7002"/>
                  </a:cubicBezTo>
                  <a:lnTo>
                    <a:pt x="2584" y="6585"/>
                  </a:lnTo>
                  <a:cubicBezTo>
                    <a:pt x="2822" y="6668"/>
                    <a:pt x="3084" y="6728"/>
                    <a:pt x="3346" y="6728"/>
                  </a:cubicBezTo>
                  <a:cubicBezTo>
                    <a:pt x="3620" y="6728"/>
                    <a:pt x="3870" y="6668"/>
                    <a:pt x="4108" y="6585"/>
                  </a:cubicBezTo>
                  <a:close/>
                  <a:moveTo>
                    <a:pt x="3346" y="1"/>
                  </a:moveTo>
                  <a:cubicBezTo>
                    <a:pt x="2632" y="1"/>
                    <a:pt x="2060" y="513"/>
                    <a:pt x="2060" y="1120"/>
                  </a:cubicBezTo>
                  <a:cubicBezTo>
                    <a:pt x="2060" y="1179"/>
                    <a:pt x="2060" y="1227"/>
                    <a:pt x="2072" y="1287"/>
                  </a:cubicBezTo>
                  <a:cubicBezTo>
                    <a:pt x="1286" y="1727"/>
                    <a:pt x="750" y="2572"/>
                    <a:pt x="750" y="3561"/>
                  </a:cubicBezTo>
                  <a:cubicBezTo>
                    <a:pt x="750" y="4204"/>
                    <a:pt x="989" y="4811"/>
                    <a:pt x="1405" y="5287"/>
                  </a:cubicBezTo>
                  <a:cubicBezTo>
                    <a:pt x="1548" y="5751"/>
                    <a:pt x="1846" y="6156"/>
                    <a:pt x="2251" y="6406"/>
                  </a:cubicBezTo>
                  <a:lnTo>
                    <a:pt x="2251" y="7014"/>
                  </a:lnTo>
                  <a:cubicBezTo>
                    <a:pt x="2251" y="7085"/>
                    <a:pt x="2203" y="7168"/>
                    <a:pt x="2132" y="7192"/>
                  </a:cubicBezTo>
                  <a:lnTo>
                    <a:pt x="548" y="7895"/>
                  </a:lnTo>
                  <a:cubicBezTo>
                    <a:pt x="203" y="8037"/>
                    <a:pt x="0" y="8371"/>
                    <a:pt x="0" y="8740"/>
                  </a:cubicBezTo>
                  <a:lnTo>
                    <a:pt x="0" y="9942"/>
                  </a:lnTo>
                  <a:cubicBezTo>
                    <a:pt x="0" y="10050"/>
                    <a:pt x="72" y="10121"/>
                    <a:pt x="179" y="10121"/>
                  </a:cubicBezTo>
                  <a:cubicBezTo>
                    <a:pt x="286" y="10121"/>
                    <a:pt x="358" y="10050"/>
                    <a:pt x="358" y="9942"/>
                  </a:cubicBezTo>
                  <a:lnTo>
                    <a:pt x="358" y="8740"/>
                  </a:lnTo>
                  <a:cubicBezTo>
                    <a:pt x="358" y="8514"/>
                    <a:pt x="489" y="8311"/>
                    <a:pt x="703" y="8216"/>
                  </a:cubicBezTo>
                  <a:lnTo>
                    <a:pt x="1691" y="7776"/>
                  </a:lnTo>
                  <a:cubicBezTo>
                    <a:pt x="2013" y="8395"/>
                    <a:pt x="2644" y="8799"/>
                    <a:pt x="3358" y="8799"/>
                  </a:cubicBezTo>
                  <a:cubicBezTo>
                    <a:pt x="4072" y="8799"/>
                    <a:pt x="4715" y="8395"/>
                    <a:pt x="5025" y="7776"/>
                  </a:cubicBezTo>
                  <a:lnTo>
                    <a:pt x="6025" y="8216"/>
                  </a:lnTo>
                  <a:cubicBezTo>
                    <a:pt x="6239" y="8311"/>
                    <a:pt x="6370" y="8514"/>
                    <a:pt x="6370" y="8740"/>
                  </a:cubicBezTo>
                  <a:lnTo>
                    <a:pt x="6370" y="9942"/>
                  </a:lnTo>
                  <a:cubicBezTo>
                    <a:pt x="6370" y="10050"/>
                    <a:pt x="6442" y="10121"/>
                    <a:pt x="6549" y="10121"/>
                  </a:cubicBezTo>
                  <a:cubicBezTo>
                    <a:pt x="6656" y="10121"/>
                    <a:pt x="6727" y="10050"/>
                    <a:pt x="6727" y="9942"/>
                  </a:cubicBezTo>
                  <a:lnTo>
                    <a:pt x="6727" y="8740"/>
                  </a:lnTo>
                  <a:cubicBezTo>
                    <a:pt x="6704" y="8371"/>
                    <a:pt x="6489" y="8037"/>
                    <a:pt x="6144" y="7895"/>
                  </a:cubicBezTo>
                  <a:lnTo>
                    <a:pt x="4572" y="7192"/>
                  </a:lnTo>
                  <a:cubicBezTo>
                    <a:pt x="4501" y="7168"/>
                    <a:pt x="4453" y="7085"/>
                    <a:pt x="4453" y="7014"/>
                  </a:cubicBezTo>
                  <a:lnTo>
                    <a:pt x="4453" y="6406"/>
                  </a:lnTo>
                  <a:cubicBezTo>
                    <a:pt x="4858" y="6156"/>
                    <a:pt x="5156" y="5751"/>
                    <a:pt x="5299" y="5287"/>
                  </a:cubicBezTo>
                  <a:cubicBezTo>
                    <a:pt x="5715" y="4811"/>
                    <a:pt x="5954" y="4204"/>
                    <a:pt x="5954" y="3561"/>
                  </a:cubicBezTo>
                  <a:cubicBezTo>
                    <a:pt x="5954" y="2596"/>
                    <a:pt x="5418" y="1727"/>
                    <a:pt x="4632" y="1287"/>
                  </a:cubicBezTo>
                  <a:cubicBezTo>
                    <a:pt x="4644" y="1227"/>
                    <a:pt x="4644" y="1179"/>
                    <a:pt x="4644" y="1120"/>
                  </a:cubicBezTo>
                  <a:cubicBezTo>
                    <a:pt x="4644" y="513"/>
                    <a:pt x="4060" y="1"/>
                    <a:pt x="334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94" name="Google Shape;13494;p84"/>
            <p:cNvSpPr/>
            <p:nvPr/>
          </p:nvSpPr>
          <p:spPr>
            <a:xfrm>
              <a:off x="896411" y="1808780"/>
              <a:ext cx="11395" cy="34918"/>
            </a:xfrm>
            <a:custGeom>
              <a:avLst/>
              <a:gdLst/>
              <a:ahLst/>
              <a:cxnLst/>
              <a:rect l="l" t="t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lnTo>
                    <a:pt x="0" y="918"/>
                  </a:lnTo>
                  <a:cubicBezTo>
                    <a:pt x="0" y="1025"/>
                    <a:pt x="72" y="1096"/>
                    <a:pt x="179" y="1096"/>
                  </a:cubicBezTo>
                  <a:cubicBezTo>
                    <a:pt x="286" y="1096"/>
                    <a:pt x="357" y="1025"/>
                    <a:pt x="357" y="918"/>
                  </a:cubicBezTo>
                  <a:lnTo>
                    <a:pt x="357" y="179"/>
                  </a:lnTo>
                  <a:cubicBezTo>
                    <a:pt x="345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95" name="Google Shape;13495;p84"/>
            <p:cNvSpPr/>
            <p:nvPr/>
          </p:nvSpPr>
          <p:spPr>
            <a:xfrm>
              <a:off x="1015391" y="1808780"/>
              <a:ext cx="11395" cy="34918"/>
            </a:xfrm>
            <a:custGeom>
              <a:avLst/>
              <a:gdLst/>
              <a:ahLst/>
              <a:cxnLst/>
              <a:rect l="l" t="t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918"/>
                  </a:lnTo>
                  <a:cubicBezTo>
                    <a:pt x="1" y="1025"/>
                    <a:pt x="72" y="1096"/>
                    <a:pt x="179" y="1096"/>
                  </a:cubicBezTo>
                  <a:cubicBezTo>
                    <a:pt x="275" y="1096"/>
                    <a:pt x="346" y="1025"/>
                    <a:pt x="346" y="918"/>
                  </a:cubicBezTo>
                  <a:lnTo>
                    <a:pt x="346" y="179"/>
                  </a:lnTo>
                  <a:cubicBezTo>
                    <a:pt x="358" y="84"/>
                    <a:pt x="275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96" name="Google Shape;13496;p84"/>
            <p:cNvSpPr/>
            <p:nvPr/>
          </p:nvSpPr>
          <p:spPr>
            <a:xfrm>
              <a:off x="1057471" y="1522660"/>
              <a:ext cx="178534" cy="186110"/>
            </a:xfrm>
            <a:custGeom>
              <a:avLst/>
              <a:gdLst/>
              <a:ahLst/>
              <a:cxnLst/>
              <a:rect l="l" t="t" r="r" b="b"/>
              <a:pathLst>
                <a:path w="5609" h="5847" extrusionOk="0">
                  <a:moveTo>
                    <a:pt x="739" y="1"/>
                  </a:moveTo>
                  <a:cubicBezTo>
                    <a:pt x="346" y="1"/>
                    <a:pt x="0" y="322"/>
                    <a:pt x="0" y="739"/>
                  </a:cubicBezTo>
                  <a:lnTo>
                    <a:pt x="0" y="3751"/>
                  </a:lnTo>
                  <a:cubicBezTo>
                    <a:pt x="0" y="4144"/>
                    <a:pt x="322" y="4489"/>
                    <a:pt x="739" y="4489"/>
                  </a:cubicBezTo>
                  <a:lnTo>
                    <a:pt x="1084" y="4489"/>
                  </a:lnTo>
                  <a:lnTo>
                    <a:pt x="834" y="5513"/>
                  </a:lnTo>
                  <a:cubicBezTo>
                    <a:pt x="798" y="5620"/>
                    <a:pt x="846" y="5739"/>
                    <a:pt x="941" y="5799"/>
                  </a:cubicBezTo>
                  <a:cubicBezTo>
                    <a:pt x="977" y="5823"/>
                    <a:pt x="1036" y="5847"/>
                    <a:pt x="1084" y="5847"/>
                  </a:cubicBezTo>
                  <a:cubicBezTo>
                    <a:pt x="1143" y="5847"/>
                    <a:pt x="1191" y="5823"/>
                    <a:pt x="1250" y="5799"/>
                  </a:cubicBezTo>
                  <a:lnTo>
                    <a:pt x="3048" y="4489"/>
                  </a:lnTo>
                  <a:lnTo>
                    <a:pt x="4870" y="4489"/>
                  </a:lnTo>
                  <a:cubicBezTo>
                    <a:pt x="5263" y="4489"/>
                    <a:pt x="5608" y="4156"/>
                    <a:pt x="5608" y="3739"/>
                  </a:cubicBezTo>
                  <a:lnTo>
                    <a:pt x="5608" y="739"/>
                  </a:lnTo>
                  <a:cubicBezTo>
                    <a:pt x="5596" y="322"/>
                    <a:pt x="5263" y="1"/>
                    <a:pt x="4870" y="1"/>
                  </a:cubicBezTo>
                  <a:cubicBezTo>
                    <a:pt x="4763" y="1"/>
                    <a:pt x="4691" y="72"/>
                    <a:pt x="4691" y="179"/>
                  </a:cubicBezTo>
                  <a:cubicBezTo>
                    <a:pt x="4691" y="274"/>
                    <a:pt x="4763" y="346"/>
                    <a:pt x="4870" y="346"/>
                  </a:cubicBezTo>
                  <a:cubicBezTo>
                    <a:pt x="5072" y="346"/>
                    <a:pt x="5251" y="524"/>
                    <a:pt x="5251" y="739"/>
                  </a:cubicBezTo>
                  <a:lnTo>
                    <a:pt x="5251" y="3739"/>
                  </a:lnTo>
                  <a:cubicBezTo>
                    <a:pt x="5251" y="3953"/>
                    <a:pt x="5072" y="4132"/>
                    <a:pt x="4870" y="4132"/>
                  </a:cubicBezTo>
                  <a:lnTo>
                    <a:pt x="2989" y="4132"/>
                  </a:lnTo>
                  <a:cubicBezTo>
                    <a:pt x="2965" y="4132"/>
                    <a:pt x="2917" y="4144"/>
                    <a:pt x="2882" y="4156"/>
                  </a:cubicBezTo>
                  <a:lnTo>
                    <a:pt x="1215" y="5382"/>
                  </a:lnTo>
                  <a:lnTo>
                    <a:pt x="1477" y="4358"/>
                  </a:lnTo>
                  <a:cubicBezTo>
                    <a:pt x="1489" y="4299"/>
                    <a:pt x="1477" y="4251"/>
                    <a:pt x="1441" y="4203"/>
                  </a:cubicBezTo>
                  <a:cubicBezTo>
                    <a:pt x="1417" y="4156"/>
                    <a:pt x="1358" y="4132"/>
                    <a:pt x="1310" y="4132"/>
                  </a:cubicBezTo>
                  <a:lnTo>
                    <a:pt x="739" y="4132"/>
                  </a:lnTo>
                  <a:cubicBezTo>
                    <a:pt x="536" y="4132"/>
                    <a:pt x="358" y="3953"/>
                    <a:pt x="358" y="3739"/>
                  </a:cubicBezTo>
                  <a:lnTo>
                    <a:pt x="358" y="739"/>
                  </a:lnTo>
                  <a:cubicBezTo>
                    <a:pt x="358" y="524"/>
                    <a:pt x="536" y="346"/>
                    <a:pt x="739" y="346"/>
                  </a:cubicBezTo>
                  <a:cubicBezTo>
                    <a:pt x="846" y="346"/>
                    <a:pt x="917" y="274"/>
                    <a:pt x="917" y="179"/>
                  </a:cubicBezTo>
                  <a:cubicBezTo>
                    <a:pt x="917" y="72"/>
                    <a:pt x="846" y="1"/>
                    <a:pt x="7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497" name="Google Shape;13497;p84"/>
          <p:cNvGrpSpPr/>
          <p:nvPr/>
        </p:nvGrpSpPr>
        <p:grpSpPr>
          <a:xfrm>
            <a:off x="2426102" y="2015573"/>
            <a:ext cx="469471" cy="469471"/>
            <a:chOff x="1819576" y="1511679"/>
            <a:chExt cx="352103" cy="352103"/>
          </a:xfrm>
          <a:solidFill>
            <a:srgbClr val="D2DE00"/>
          </a:solidFill>
        </p:grpSpPr>
        <p:sp>
          <p:nvSpPr>
            <p:cNvPr id="13498" name="Google Shape;13498;p84"/>
            <p:cNvSpPr/>
            <p:nvPr/>
          </p:nvSpPr>
          <p:spPr>
            <a:xfrm>
              <a:off x="1819576" y="1511679"/>
              <a:ext cx="352103" cy="352103"/>
            </a:xfrm>
            <a:custGeom>
              <a:avLst/>
              <a:gdLst/>
              <a:ahLst/>
              <a:cxnLst/>
              <a:rect l="l" t="t" r="r" b="b"/>
              <a:pathLst>
                <a:path w="11062" h="11062" extrusionOk="0">
                  <a:moveTo>
                    <a:pt x="6216" y="310"/>
                  </a:moveTo>
                  <a:cubicBezTo>
                    <a:pt x="6216" y="310"/>
                    <a:pt x="6240" y="310"/>
                    <a:pt x="6240" y="322"/>
                  </a:cubicBezTo>
                  <a:lnTo>
                    <a:pt x="6240" y="786"/>
                  </a:lnTo>
                  <a:cubicBezTo>
                    <a:pt x="6240" y="953"/>
                    <a:pt x="6335" y="1084"/>
                    <a:pt x="6502" y="1108"/>
                  </a:cubicBezTo>
                  <a:cubicBezTo>
                    <a:pt x="7025" y="1227"/>
                    <a:pt x="7514" y="1429"/>
                    <a:pt x="7966" y="1727"/>
                  </a:cubicBezTo>
                  <a:cubicBezTo>
                    <a:pt x="8022" y="1762"/>
                    <a:pt x="8086" y="1780"/>
                    <a:pt x="8150" y="1780"/>
                  </a:cubicBezTo>
                  <a:cubicBezTo>
                    <a:pt x="8236" y="1780"/>
                    <a:pt x="8321" y="1747"/>
                    <a:pt x="8383" y="1679"/>
                  </a:cubicBezTo>
                  <a:lnTo>
                    <a:pt x="8704" y="1346"/>
                  </a:lnTo>
                  <a:lnTo>
                    <a:pt x="8716" y="1346"/>
                  </a:lnTo>
                  <a:lnTo>
                    <a:pt x="9704" y="2334"/>
                  </a:lnTo>
                  <a:lnTo>
                    <a:pt x="9704" y="2346"/>
                  </a:lnTo>
                  <a:lnTo>
                    <a:pt x="9371" y="2679"/>
                  </a:lnTo>
                  <a:cubicBezTo>
                    <a:pt x="9252" y="2798"/>
                    <a:pt x="9240" y="2953"/>
                    <a:pt x="9335" y="3096"/>
                  </a:cubicBezTo>
                  <a:cubicBezTo>
                    <a:pt x="9609" y="3536"/>
                    <a:pt x="9823" y="4025"/>
                    <a:pt x="9943" y="4548"/>
                  </a:cubicBezTo>
                  <a:cubicBezTo>
                    <a:pt x="9966" y="4703"/>
                    <a:pt x="10109" y="4822"/>
                    <a:pt x="10264" y="4822"/>
                  </a:cubicBezTo>
                  <a:lnTo>
                    <a:pt x="10728" y="4822"/>
                  </a:lnTo>
                  <a:cubicBezTo>
                    <a:pt x="10728" y="4822"/>
                    <a:pt x="10752" y="4822"/>
                    <a:pt x="10752" y="4834"/>
                  </a:cubicBezTo>
                  <a:lnTo>
                    <a:pt x="10728" y="6239"/>
                  </a:lnTo>
                  <a:lnTo>
                    <a:pt x="10264" y="6239"/>
                  </a:lnTo>
                  <a:cubicBezTo>
                    <a:pt x="10109" y="6239"/>
                    <a:pt x="9966" y="6334"/>
                    <a:pt x="9943" y="6501"/>
                  </a:cubicBezTo>
                  <a:cubicBezTo>
                    <a:pt x="9823" y="7025"/>
                    <a:pt x="9633" y="7513"/>
                    <a:pt x="9335" y="7966"/>
                  </a:cubicBezTo>
                  <a:cubicBezTo>
                    <a:pt x="9240" y="8097"/>
                    <a:pt x="9252" y="8275"/>
                    <a:pt x="9371" y="8382"/>
                  </a:cubicBezTo>
                  <a:lnTo>
                    <a:pt x="9704" y="8704"/>
                  </a:lnTo>
                  <a:lnTo>
                    <a:pt x="9704" y="8716"/>
                  </a:lnTo>
                  <a:lnTo>
                    <a:pt x="8716" y="9704"/>
                  </a:lnTo>
                  <a:lnTo>
                    <a:pt x="8704" y="9704"/>
                  </a:lnTo>
                  <a:lnTo>
                    <a:pt x="8383" y="9370"/>
                  </a:lnTo>
                  <a:cubicBezTo>
                    <a:pt x="8317" y="9304"/>
                    <a:pt x="8236" y="9271"/>
                    <a:pt x="8155" y="9271"/>
                  </a:cubicBezTo>
                  <a:cubicBezTo>
                    <a:pt x="8090" y="9271"/>
                    <a:pt x="8024" y="9292"/>
                    <a:pt x="7966" y="9335"/>
                  </a:cubicBezTo>
                  <a:cubicBezTo>
                    <a:pt x="7514" y="9609"/>
                    <a:pt x="7025" y="9823"/>
                    <a:pt x="6502" y="9942"/>
                  </a:cubicBezTo>
                  <a:cubicBezTo>
                    <a:pt x="6359" y="9966"/>
                    <a:pt x="6240" y="10109"/>
                    <a:pt x="6240" y="10263"/>
                  </a:cubicBezTo>
                  <a:lnTo>
                    <a:pt x="6240" y="10728"/>
                  </a:lnTo>
                  <a:cubicBezTo>
                    <a:pt x="6240" y="10728"/>
                    <a:pt x="6240" y="10740"/>
                    <a:pt x="6216" y="10740"/>
                  </a:cubicBezTo>
                  <a:lnTo>
                    <a:pt x="4835" y="10740"/>
                  </a:lnTo>
                  <a:cubicBezTo>
                    <a:pt x="4835" y="10740"/>
                    <a:pt x="4823" y="10740"/>
                    <a:pt x="4823" y="10728"/>
                  </a:cubicBezTo>
                  <a:lnTo>
                    <a:pt x="4823" y="10263"/>
                  </a:lnTo>
                  <a:cubicBezTo>
                    <a:pt x="4823" y="10109"/>
                    <a:pt x="4716" y="9966"/>
                    <a:pt x="4549" y="9942"/>
                  </a:cubicBezTo>
                  <a:cubicBezTo>
                    <a:pt x="4037" y="9823"/>
                    <a:pt x="3537" y="9632"/>
                    <a:pt x="3096" y="9335"/>
                  </a:cubicBezTo>
                  <a:cubicBezTo>
                    <a:pt x="3037" y="9299"/>
                    <a:pt x="2977" y="9275"/>
                    <a:pt x="2918" y="9275"/>
                  </a:cubicBezTo>
                  <a:cubicBezTo>
                    <a:pt x="2823" y="9275"/>
                    <a:pt x="2751" y="9299"/>
                    <a:pt x="2680" y="9370"/>
                  </a:cubicBezTo>
                  <a:lnTo>
                    <a:pt x="2346" y="9704"/>
                  </a:lnTo>
                  <a:lnTo>
                    <a:pt x="2334" y="9704"/>
                  </a:lnTo>
                  <a:lnTo>
                    <a:pt x="1358" y="8716"/>
                  </a:lnTo>
                  <a:lnTo>
                    <a:pt x="1358" y="8704"/>
                  </a:lnTo>
                  <a:lnTo>
                    <a:pt x="1680" y="8382"/>
                  </a:lnTo>
                  <a:cubicBezTo>
                    <a:pt x="1799" y="8263"/>
                    <a:pt x="1811" y="8097"/>
                    <a:pt x="1727" y="7966"/>
                  </a:cubicBezTo>
                  <a:cubicBezTo>
                    <a:pt x="1441" y="7513"/>
                    <a:pt x="1239" y="7025"/>
                    <a:pt x="1120" y="6501"/>
                  </a:cubicBezTo>
                  <a:cubicBezTo>
                    <a:pt x="1084" y="6358"/>
                    <a:pt x="953" y="6239"/>
                    <a:pt x="787" y="6239"/>
                  </a:cubicBezTo>
                  <a:lnTo>
                    <a:pt x="322" y="6239"/>
                  </a:lnTo>
                  <a:cubicBezTo>
                    <a:pt x="322" y="6239"/>
                    <a:pt x="310" y="6239"/>
                    <a:pt x="310" y="6215"/>
                  </a:cubicBezTo>
                  <a:lnTo>
                    <a:pt x="310" y="4834"/>
                  </a:lnTo>
                  <a:cubicBezTo>
                    <a:pt x="310" y="4834"/>
                    <a:pt x="310" y="4822"/>
                    <a:pt x="322" y="4822"/>
                  </a:cubicBezTo>
                  <a:lnTo>
                    <a:pt x="787" y="4822"/>
                  </a:lnTo>
                  <a:cubicBezTo>
                    <a:pt x="953" y="4822"/>
                    <a:pt x="1084" y="4715"/>
                    <a:pt x="1120" y="4548"/>
                  </a:cubicBezTo>
                  <a:cubicBezTo>
                    <a:pt x="1239" y="4025"/>
                    <a:pt x="1430" y="3536"/>
                    <a:pt x="1727" y="3096"/>
                  </a:cubicBezTo>
                  <a:cubicBezTo>
                    <a:pt x="1811" y="2953"/>
                    <a:pt x="1799" y="2774"/>
                    <a:pt x="1680" y="2679"/>
                  </a:cubicBezTo>
                  <a:lnTo>
                    <a:pt x="1358" y="2346"/>
                  </a:lnTo>
                  <a:lnTo>
                    <a:pt x="1358" y="2334"/>
                  </a:lnTo>
                  <a:lnTo>
                    <a:pt x="2334" y="1346"/>
                  </a:lnTo>
                  <a:lnTo>
                    <a:pt x="2346" y="1346"/>
                  </a:lnTo>
                  <a:lnTo>
                    <a:pt x="2680" y="1679"/>
                  </a:lnTo>
                  <a:cubicBezTo>
                    <a:pt x="2748" y="1747"/>
                    <a:pt x="2832" y="1780"/>
                    <a:pt x="2916" y="1780"/>
                  </a:cubicBezTo>
                  <a:cubicBezTo>
                    <a:pt x="2978" y="1780"/>
                    <a:pt x="3041" y="1762"/>
                    <a:pt x="3096" y="1727"/>
                  </a:cubicBezTo>
                  <a:cubicBezTo>
                    <a:pt x="3537" y="1441"/>
                    <a:pt x="4037" y="1227"/>
                    <a:pt x="4549" y="1108"/>
                  </a:cubicBezTo>
                  <a:cubicBezTo>
                    <a:pt x="4704" y="1084"/>
                    <a:pt x="4823" y="953"/>
                    <a:pt x="4823" y="786"/>
                  </a:cubicBezTo>
                  <a:lnTo>
                    <a:pt x="4823" y="322"/>
                  </a:lnTo>
                  <a:cubicBezTo>
                    <a:pt x="4823" y="322"/>
                    <a:pt x="4823" y="310"/>
                    <a:pt x="4835" y="310"/>
                  </a:cubicBezTo>
                  <a:close/>
                  <a:moveTo>
                    <a:pt x="4835" y="0"/>
                  </a:moveTo>
                  <a:cubicBezTo>
                    <a:pt x="4656" y="0"/>
                    <a:pt x="4513" y="143"/>
                    <a:pt x="4513" y="322"/>
                  </a:cubicBezTo>
                  <a:lnTo>
                    <a:pt x="4513" y="786"/>
                  </a:lnTo>
                  <a:cubicBezTo>
                    <a:pt x="4513" y="786"/>
                    <a:pt x="4513" y="798"/>
                    <a:pt x="4489" y="798"/>
                  </a:cubicBezTo>
                  <a:cubicBezTo>
                    <a:pt x="3930" y="917"/>
                    <a:pt x="3406" y="1143"/>
                    <a:pt x="2930" y="1453"/>
                  </a:cubicBezTo>
                  <a:lnTo>
                    <a:pt x="2918" y="1453"/>
                  </a:lnTo>
                  <a:lnTo>
                    <a:pt x="2584" y="1131"/>
                  </a:lnTo>
                  <a:cubicBezTo>
                    <a:pt x="2519" y="1066"/>
                    <a:pt x="2436" y="1033"/>
                    <a:pt x="2351" y="1033"/>
                  </a:cubicBezTo>
                  <a:cubicBezTo>
                    <a:pt x="2266" y="1033"/>
                    <a:pt x="2180" y="1066"/>
                    <a:pt x="2108" y="1131"/>
                  </a:cubicBezTo>
                  <a:lnTo>
                    <a:pt x="1132" y="2108"/>
                  </a:lnTo>
                  <a:cubicBezTo>
                    <a:pt x="1001" y="2251"/>
                    <a:pt x="1001" y="2453"/>
                    <a:pt x="1132" y="2584"/>
                  </a:cubicBezTo>
                  <a:lnTo>
                    <a:pt x="1453" y="2917"/>
                  </a:lnTo>
                  <a:lnTo>
                    <a:pt x="1453" y="2929"/>
                  </a:lnTo>
                  <a:cubicBezTo>
                    <a:pt x="1144" y="3405"/>
                    <a:pt x="941" y="3941"/>
                    <a:pt x="799" y="4489"/>
                  </a:cubicBezTo>
                  <a:cubicBezTo>
                    <a:pt x="799" y="4489"/>
                    <a:pt x="799" y="4513"/>
                    <a:pt x="787" y="4513"/>
                  </a:cubicBezTo>
                  <a:lnTo>
                    <a:pt x="322" y="4513"/>
                  </a:lnTo>
                  <a:cubicBezTo>
                    <a:pt x="144" y="4513"/>
                    <a:pt x="1" y="4656"/>
                    <a:pt x="1" y="4834"/>
                  </a:cubicBezTo>
                  <a:lnTo>
                    <a:pt x="1" y="6215"/>
                  </a:lnTo>
                  <a:cubicBezTo>
                    <a:pt x="1" y="6394"/>
                    <a:pt x="144" y="6549"/>
                    <a:pt x="322" y="6549"/>
                  </a:cubicBezTo>
                  <a:lnTo>
                    <a:pt x="787" y="6549"/>
                  </a:lnTo>
                  <a:cubicBezTo>
                    <a:pt x="787" y="6549"/>
                    <a:pt x="799" y="6549"/>
                    <a:pt x="799" y="6561"/>
                  </a:cubicBezTo>
                  <a:cubicBezTo>
                    <a:pt x="918" y="7132"/>
                    <a:pt x="1144" y="7644"/>
                    <a:pt x="1453" y="8120"/>
                  </a:cubicBezTo>
                  <a:lnTo>
                    <a:pt x="1453" y="8144"/>
                  </a:lnTo>
                  <a:lnTo>
                    <a:pt x="1132" y="8466"/>
                  </a:lnTo>
                  <a:cubicBezTo>
                    <a:pt x="1001" y="8597"/>
                    <a:pt x="1001" y="8811"/>
                    <a:pt x="1132" y="8942"/>
                  </a:cubicBezTo>
                  <a:lnTo>
                    <a:pt x="2108" y="9930"/>
                  </a:lnTo>
                  <a:cubicBezTo>
                    <a:pt x="2180" y="9996"/>
                    <a:pt x="2266" y="10028"/>
                    <a:pt x="2351" y="10028"/>
                  </a:cubicBezTo>
                  <a:cubicBezTo>
                    <a:pt x="2436" y="10028"/>
                    <a:pt x="2519" y="9996"/>
                    <a:pt x="2584" y="9930"/>
                  </a:cubicBezTo>
                  <a:lnTo>
                    <a:pt x="2918" y="9597"/>
                  </a:lnTo>
                  <a:lnTo>
                    <a:pt x="2930" y="9597"/>
                  </a:lnTo>
                  <a:cubicBezTo>
                    <a:pt x="3406" y="9906"/>
                    <a:pt x="3942" y="10121"/>
                    <a:pt x="4489" y="10252"/>
                  </a:cubicBezTo>
                  <a:cubicBezTo>
                    <a:pt x="4489" y="10252"/>
                    <a:pt x="4513" y="10252"/>
                    <a:pt x="4513" y="10263"/>
                  </a:cubicBezTo>
                  <a:lnTo>
                    <a:pt x="4513" y="10728"/>
                  </a:lnTo>
                  <a:cubicBezTo>
                    <a:pt x="4513" y="10906"/>
                    <a:pt x="4656" y="11061"/>
                    <a:pt x="4835" y="11061"/>
                  </a:cubicBezTo>
                  <a:lnTo>
                    <a:pt x="6216" y="11061"/>
                  </a:lnTo>
                  <a:cubicBezTo>
                    <a:pt x="6394" y="11061"/>
                    <a:pt x="6549" y="10906"/>
                    <a:pt x="6549" y="10728"/>
                  </a:cubicBezTo>
                  <a:lnTo>
                    <a:pt x="6549" y="10263"/>
                  </a:lnTo>
                  <a:cubicBezTo>
                    <a:pt x="6549" y="10263"/>
                    <a:pt x="6549" y="10252"/>
                    <a:pt x="6561" y="10252"/>
                  </a:cubicBezTo>
                  <a:cubicBezTo>
                    <a:pt x="7133" y="10132"/>
                    <a:pt x="7645" y="9906"/>
                    <a:pt x="8121" y="9597"/>
                  </a:cubicBezTo>
                  <a:lnTo>
                    <a:pt x="8145" y="9597"/>
                  </a:lnTo>
                  <a:lnTo>
                    <a:pt x="8466" y="9930"/>
                  </a:lnTo>
                  <a:cubicBezTo>
                    <a:pt x="8532" y="9996"/>
                    <a:pt x="8618" y="10028"/>
                    <a:pt x="8704" y="10028"/>
                  </a:cubicBezTo>
                  <a:cubicBezTo>
                    <a:pt x="8791" y="10028"/>
                    <a:pt x="8877" y="9996"/>
                    <a:pt x="8942" y="9930"/>
                  </a:cubicBezTo>
                  <a:lnTo>
                    <a:pt x="9931" y="8942"/>
                  </a:lnTo>
                  <a:cubicBezTo>
                    <a:pt x="10062" y="8811"/>
                    <a:pt x="10062" y="8597"/>
                    <a:pt x="9931" y="8466"/>
                  </a:cubicBezTo>
                  <a:lnTo>
                    <a:pt x="9597" y="8144"/>
                  </a:lnTo>
                  <a:lnTo>
                    <a:pt x="9597" y="8120"/>
                  </a:lnTo>
                  <a:cubicBezTo>
                    <a:pt x="9919" y="7644"/>
                    <a:pt x="10121" y="7108"/>
                    <a:pt x="10252" y="6561"/>
                  </a:cubicBezTo>
                  <a:cubicBezTo>
                    <a:pt x="10252" y="6561"/>
                    <a:pt x="10252" y="6549"/>
                    <a:pt x="10264" y="6549"/>
                  </a:cubicBezTo>
                  <a:lnTo>
                    <a:pt x="10728" y="6549"/>
                  </a:lnTo>
                  <a:cubicBezTo>
                    <a:pt x="10907" y="6549"/>
                    <a:pt x="11062" y="6394"/>
                    <a:pt x="11062" y="6215"/>
                  </a:cubicBezTo>
                  <a:lnTo>
                    <a:pt x="11062" y="4834"/>
                  </a:lnTo>
                  <a:cubicBezTo>
                    <a:pt x="11062" y="4656"/>
                    <a:pt x="10907" y="4513"/>
                    <a:pt x="10728" y="4513"/>
                  </a:cubicBezTo>
                  <a:lnTo>
                    <a:pt x="10264" y="4513"/>
                  </a:lnTo>
                  <a:cubicBezTo>
                    <a:pt x="10264" y="4513"/>
                    <a:pt x="10252" y="4513"/>
                    <a:pt x="10252" y="4489"/>
                  </a:cubicBezTo>
                  <a:cubicBezTo>
                    <a:pt x="10133" y="3929"/>
                    <a:pt x="9907" y="3405"/>
                    <a:pt x="9597" y="2929"/>
                  </a:cubicBezTo>
                  <a:lnTo>
                    <a:pt x="9597" y="2917"/>
                  </a:lnTo>
                  <a:lnTo>
                    <a:pt x="9931" y="2584"/>
                  </a:lnTo>
                  <a:cubicBezTo>
                    <a:pt x="10062" y="2453"/>
                    <a:pt x="10062" y="2239"/>
                    <a:pt x="9931" y="2108"/>
                  </a:cubicBezTo>
                  <a:lnTo>
                    <a:pt x="8942" y="1131"/>
                  </a:lnTo>
                  <a:cubicBezTo>
                    <a:pt x="8877" y="1066"/>
                    <a:pt x="8791" y="1033"/>
                    <a:pt x="8704" y="1033"/>
                  </a:cubicBezTo>
                  <a:cubicBezTo>
                    <a:pt x="8618" y="1033"/>
                    <a:pt x="8532" y="1066"/>
                    <a:pt x="8466" y="1131"/>
                  </a:cubicBezTo>
                  <a:lnTo>
                    <a:pt x="8145" y="1453"/>
                  </a:lnTo>
                  <a:lnTo>
                    <a:pt x="8121" y="1453"/>
                  </a:lnTo>
                  <a:cubicBezTo>
                    <a:pt x="7645" y="1143"/>
                    <a:pt x="7109" y="941"/>
                    <a:pt x="6561" y="798"/>
                  </a:cubicBezTo>
                  <a:cubicBezTo>
                    <a:pt x="6561" y="798"/>
                    <a:pt x="6549" y="798"/>
                    <a:pt x="6549" y="786"/>
                  </a:cubicBezTo>
                  <a:lnTo>
                    <a:pt x="6549" y="322"/>
                  </a:lnTo>
                  <a:cubicBezTo>
                    <a:pt x="6549" y="143"/>
                    <a:pt x="6394" y="0"/>
                    <a:pt x="621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99" name="Google Shape;13499;p84"/>
            <p:cNvSpPr/>
            <p:nvPr/>
          </p:nvSpPr>
          <p:spPr>
            <a:xfrm>
              <a:off x="1885146" y="1578204"/>
              <a:ext cx="182322" cy="180603"/>
            </a:xfrm>
            <a:custGeom>
              <a:avLst/>
              <a:gdLst/>
              <a:ahLst/>
              <a:cxnLst/>
              <a:rect l="l" t="t" r="r" b="b"/>
              <a:pathLst>
                <a:path w="5728" h="5674" extrusionOk="0">
                  <a:moveTo>
                    <a:pt x="3502" y="0"/>
                  </a:moveTo>
                  <a:cubicBezTo>
                    <a:pt x="3438" y="0"/>
                    <a:pt x="3374" y="2"/>
                    <a:pt x="3311" y="6"/>
                  </a:cubicBezTo>
                  <a:cubicBezTo>
                    <a:pt x="2453" y="53"/>
                    <a:pt x="1644" y="411"/>
                    <a:pt x="1048" y="1018"/>
                  </a:cubicBezTo>
                  <a:cubicBezTo>
                    <a:pt x="441" y="1625"/>
                    <a:pt x="84" y="2435"/>
                    <a:pt x="36" y="3280"/>
                  </a:cubicBezTo>
                  <a:cubicBezTo>
                    <a:pt x="1" y="4125"/>
                    <a:pt x="263" y="4959"/>
                    <a:pt x="798" y="5614"/>
                  </a:cubicBezTo>
                  <a:cubicBezTo>
                    <a:pt x="834" y="5661"/>
                    <a:pt x="870" y="5673"/>
                    <a:pt x="917" y="5673"/>
                  </a:cubicBezTo>
                  <a:cubicBezTo>
                    <a:pt x="953" y="5673"/>
                    <a:pt x="989" y="5661"/>
                    <a:pt x="1025" y="5649"/>
                  </a:cubicBezTo>
                  <a:cubicBezTo>
                    <a:pt x="1096" y="5590"/>
                    <a:pt x="1096" y="5483"/>
                    <a:pt x="1048" y="5423"/>
                  </a:cubicBezTo>
                  <a:cubicBezTo>
                    <a:pt x="572" y="4828"/>
                    <a:pt x="322" y="4066"/>
                    <a:pt x="370" y="3304"/>
                  </a:cubicBezTo>
                  <a:cubicBezTo>
                    <a:pt x="417" y="2530"/>
                    <a:pt x="727" y="1804"/>
                    <a:pt x="1275" y="1256"/>
                  </a:cubicBezTo>
                  <a:cubicBezTo>
                    <a:pt x="1822" y="708"/>
                    <a:pt x="2560" y="375"/>
                    <a:pt x="3334" y="351"/>
                  </a:cubicBezTo>
                  <a:cubicBezTo>
                    <a:pt x="3397" y="347"/>
                    <a:pt x="3459" y="345"/>
                    <a:pt x="3521" y="345"/>
                  </a:cubicBezTo>
                  <a:cubicBezTo>
                    <a:pt x="4227" y="345"/>
                    <a:pt x="4895" y="592"/>
                    <a:pt x="5442" y="1030"/>
                  </a:cubicBezTo>
                  <a:cubicBezTo>
                    <a:pt x="5473" y="1055"/>
                    <a:pt x="5510" y="1068"/>
                    <a:pt x="5547" y="1068"/>
                  </a:cubicBezTo>
                  <a:cubicBezTo>
                    <a:pt x="5595" y="1068"/>
                    <a:pt x="5641" y="1046"/>
                    <a:pt x="5668" y="1006"/>
                  </a:cubicBezTo>
                  <a:cubicBezTo>
                    <a:pt x="5727" y="911"/>
                    <a:pt x="5716" y="815"/>
                    <a:pt x="5656" y="768"/>
                  </a:cubicBezTo>
                  <a:cubicBezTo>
                    <a:pt x="5050" y="272"/>
                    <a:pt x="4291" y="0"/>
                    <a:pt x="350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00" name="Google Shape;13500;p84"/>
            <p:cNvSpPr/>
            <p:nvPr/>
          </p:nvSpPr>
          <p:spPr>
            <a:xfrm>
              <a:off x="1923820" y="1610193"/>
              <a:ext cx="183054" cy="186874"/>
            </a:xfrm>
            <a:custGeom>
              <a:avLst/>
              <a:gdLst/>
              <a:ahLst/>
              <a:cxnLst/>
              <a:rect l="l" t="t" r="r" b="b"/>
              <a:pathLst>
                <a:path w="5751" h="5871" extrusionOk="0">
                  <a:moveTo>
                    <a:pt x="3310" y="358"/>
                  </a:moveTo>
                  <a:lnTo>
                    <a:pt x="3310" y="1025"/>
                  </a:lnTo>
                  <a:cubicBezTo>
                    <a:pt x="3310" y="1132"/>
                    <a:pt x="3274" y="1251"/>
                    <a:pt x="3227" y="1334"/>
                  </a:cubicBezTo>
                  <a:lnTo>
                    <a:pt x="3155" y="1501"/>
                  </a:lnTo>
                  <a:cubicBezTo>
                    <a:pt x="3143" y="1525"/>
                    <a:pt x="3143" y="1549"/>
                    <a:pt x="3143" y="1573"/>
                  </a:cubicBezTo>
                  <a:lnTo>
                    <a:pt x="3143" y="1918"/>
                  </a:lnTo>
                  <a:cubicBezTo>
                    <a:pt x="3143" y="2156"/>
                    <a:pt x="3048" y="2382"/>
                    <a:pt x="2869" y="2549"/>
                  </a:cubicBezTo>
                  <a:cubicBezTo>
                    <a:pt x="2691" y="2704"/>
                    <a:pt x="2477" y="2799"/>
                    <a:pt x="2226" y="2799"/>
                  </a:cubicBezTo>
                  <a:cubicBezTo>
                    <a:pt x="1774" y="2787"/>
                    <a:pt x="1381" y="2370"/>
                    <a:pt x="1381" y="1870"/>
                  </a:cubicBezTo>
                  <a:lnTo>
                    <a:pt x="1381" y="1573"/>
                  </a:lnTo>
                  <a:cubicBezTo>
                    <a:pt x="1381" y="1549"/>
                    <a:pt x="1381" y="1525"/>
                    <a:pt x="1369" y="1501"/>
                  </a:cubicBezTo>
                  <a:lnTo>
                    <a:pt x="1262" y="1311"/>
                  </a:lnTo>
                  <a:cubicBezTo>
                    <a:pt x="1238" y="1227"/>
                    <a:pt x="1203" y="1156"/>
                    <a:pt x="1203" y="1072"/>
                  </a:cubicBezTo>
                  <a:lnTo>
                    <a:pt x="1203" y="1049"/>
                  </a:lnTo>
                  <a:cubicBezTo>
                    <a:pt x="1203" y="668"/>
                    <a:pt x="1524" y="358"/>
                    <a:pt x="1905" y="358"/>
                  </a:cubicBezTo>
                  <a:close/>
                  <a:moveTo>
                    <a:pt x="1905" y="3049"/>
                  </a:moveTo>
                  <a:cubicBezTo>
                    <a:pt x="2012" y="3085"/>
                    <a:pt x="2119" y="3108"/>
                    <a:pt x="2238" y="3108"/>
                  </a:cubicBezTo>
                  <a:lnTo>
                    <a:pt x="2274" y="3108"/>
                  </a:lnTo>
                  <a:cubicBezTo>
                    <a:pt x="2393" y="3108"/>
                    <a:pt x="2512" y="3097"/>
                    <a:pt x="2631" y="3049"/>
                  </a:cubicBezTo>
                  <a:lnTo>
                    <a:pt x="2631" y="3049"/>
                  </a:lnTo>
                  <a:cubicBezTo>
                    <a:pt x="2619" y="3108"/>
                    <a:pt x="2631" y="3156"/>
                    <a:pt x="2655" y="3204"/>
                  </a:cubicBezTo>
                  <a:lnTo>
                    <a:pt x="2512" y="3335"/>
                  </a:lnTo>
                  <a:cubicBezTo>
                    <a:pt x="2441" y="3406"/>
                    <a:pt x="2357" y="3442"/>
                    <a:pt x="2262" y="3442"/>
                  </a:cubicBezTo>
                  <a:cubicBezTo>
                    <a:pt x="2179" y="3442"/>
                    <a:pt x="2084" y="3406"/>
                    <a:pt x="2012" y="3335"/>
                  </a:cubicBezTo>
                  <a:lnTo>
                    <a:pt x="1881" y="3204"/>
                  </a:lnTo>
                  <a:cubicBezTo>
                    <a:pt x="1893" y="3156"/>
                    <a:pt x="1905" y="3108"/>
                    <a:pt x="1905" y="3049"/>
                  </a:cubicBezTo>
                  <a:close/>
                  <a:moveTo>
                    <a:pt x="2810" y="3466"/>
                  </a:moveTo>
                  <a:cubicBezTo>
                    <a:pt x="2858" y="3501"/>
                    <a:pt x="2905" y="3513"/>
                    <a:pt x="2941" y="3525"/>
                  </a:cubicBezTo>
                  <a:lnTo>
                    <a:pt x="3524" y="3692"/>
                  </a:lnTo>
                  <a:cubicBezTo>
                    <a:pt x="3679" y="3739"/>
                    <a:pt x="3774" y="3870"/>
                    <a:pt x="3774" y="4037"/>
                  </a:cubicBezTo>
                  <a:lnTo>
                    <a:pt x="3774" y="5132"/>
                  </a:lnTo>
                  <a:lnTo>
                    <a:pt x="3822" y="5132"/>
                  </a:lnTo>
                  <a:cubicBezTo>
                    <a:pt x="3703" y="5204"/>
                    <a:pt x="3584" y="5263"/>
                    <a:pt x="3453" y="5311"/>
                  </a:cubicBezTo>
                  <a:lnTo>
                    <a:pt x="3453" y="4335"/>
                  </a:lnTo>
                  <a:cubicBezTo>
                    <a:pt x="3453" y="4240"/>
                    <a:pt x="3381" y="4168"/>
                    <a:pt x="3286" y="4168"/>
                  </a:cubicBezTo>
                  <a:cubicBezTo>
                    <a:pt x="3203" y="4168"/>
                    <a:pt x="3119" y="4240"/>
                    <a:pt x="3119" y="4335"/>
                  </a:cubicBezTo>
                  <a:lnTo>
                    <a:pt x="3119" y="5430"/>
                  </a:lnTo>
                  <a:cubicBezTo>
                    <a:pt x="2881" y="5502"/>
                    <a:pt x="2655" y="5537"/>
                    <a:pt x="2405" y="5549"/>
                  </a:cubicBezTo>
                  <a:lnTo>
                    <a:pt x="2262" y="5549"/>
                  </a:lnTo>
                  <a:cubicBezTo>
                    <a:pt x="1965" y="5549"/>
                    <a:pt x="1667" y="5502"/>
                    <a:pt x="1381" y="5430"/>
                  </a:cubicBezTo>
                  <a:lnTo>
                    <a:pt x="1381" y="4335"/>
                  </a:lnTo>
                  <a:cubicBezTo>
                    <a:pt x="1381" y="4240"/>
                    <a:pt x="1310" y="4168"/>
                    <a:pt x="1214" y="4168"/>
                  </a:cubicBezTo>
                  <a:cubicBezTo>
                    <a:pt x="1131" y="4168"/>
                    <a:pt x="1060" y="4240"/>
                    <a:pt x="1060" y="4335"/>
                  </a:cubicBezTo>
                  <a:lnTo>
                    <a:pt x="1060" y="5311"/>
                  </a:lnTo>
                  <a:cubicBezTo>
                    <a:pt x="941" y="5252"/>
                    <a:pt x="798" y="5192"/>
                    <a:pt x="679" y="5132"/>
                  </a:cubicBezTo>
                  <a:lnTo>
                    <a:pt x="679" y="4037"/>
                  </a:lnTo>
                  <a:cubicBezTo>
                    <a:pt x="679" y="3870"/>
                    <a:pt x="786" y="3739"/>
                    <a:pt x="941" y="3692"/>
                  </a:cubicBezTo>
                  <a:lnTo>
                    <a:pt x="1512" y="3525"/>
                  </a:lnTo>
                  <a:cubicBezTo>
                    <a:pt x="1560" y="3513"/>
                    <a:pt x="1619" y="3501"/>
                    <a:pt x="1655" y="3466"/>
                  </a:cubicBezTo>
                  <a:lnTo>
                    <a:pt x="1750" y="3573"/>
                  </a:lnTo>
                  <a:cubicBezTo>
                    <a:pt x="1893" y="3704"/>
                    <a:pt x="2072" y="3763"/>
                    <a:pt x="2226" y="3763"/>
                  </a:cubicBezTo>
                  <a:cubicBezTo>
                    <a:pt x="2405" y="3763"/>
                    <a:pt x="2572" y="3704"/>
                    <a:pt x="2703" y="3573"/>
                  </a:cubicBezTo>
                  <a:lnTo>
                    <a:pt x="2810" y="3466"/>
                  </a:lnTo>
                  <a:close/>
                  <a:moveTo>
                    <a:pt x="1893" y="1"/>
                  </a:moveTo>
                  <a:cubicBezTo>
                    <a:pt x="1322" y="1"/>
                    <a:pt x="869" y="465"/>
                    <a:pt x="869" y="1025"/>
                  </a:cubicBezTo>
                  <a:lnTo>
                    <a:pt x="869" y="1037"/>
                  </a:lnTo>
                  <a:cubicBezTo>
                    <a:pt x="869" y="1168"/>
                    <a:pt x="893" y="1311"/>
                    <a:pt x="953" y="1430"/>
                  </a:cubicBezTo>
                  <a:lnTo>
                    <a:pt x="1048" y="1596"/>
                  </a:lnTo>
                  <a:lnTo>
                    <a:pt x="1048" y="1858"/>
                  </a:lnTo>
                  <a:cubicBezTo>
                    <a:pt x="1048" y="2275"/>
                    <a:pt x="1250" y="2644"/>
                    <a:pt x="1560" y="2882"/>
                  </a:cubicBezTo>
                  <a:lnTo>
                    <a:pt x="1560" y="3037"/>
                  </a:lnTo>
                  <a:cubicBezTo>
                    <a:pt x="1560" y="3108"/>
                    <a:pt x="1500" y="3180"/>
                    <a:pt x="1429" y="3216"/>
                  </a:cubicBezTo>
                  <a:lnTo>
                    <a:pt x="845" y="3382"/>
                  </a:lnTo>
                  <a:cubicBezTo>
                    <a:pt x="548" y="3466"/>
                    <a:pt x="357" y="3739"/>
                    <a:pt x="357" y="4037"/>
                  </a:cubicBezTo>
                  <a:lnTo>
                    <a:pt x="357" y="4906"/>
                  </a:lnTo>
                  <a:cubicBezTo>
                    <a:pt x="333" y="4894"/>
                    <a:pt x="310" y="4859"/>
                    <a:pt x="286" y="4847"/>
                  </a:cubicBezTo>
                  <a:cubicBezTo>
                    <a:pt x="256" y="4822"/>
                    <a:pt x="220" y="4810"/>
                    <a:pt x="185" y="4810"/>
                  </a:cubicBezTo>
                  <a:cubicBezTo>
                    <a:pt x="135" y="4810"/>
                    <a:pt x="87" y="4834"/>
                    <a:pt x="60" y="4882"/>
                  </a:cubicBezTo>
                  <a:cubicBezTo>
                    <a:pt x="0" y="4954"/>
                    <a:pt x="12" y="5061"/>
                    <a:pt x="95" y="5097"/>
                  </a:cubicBezTo>
                  <a:cubicBezTo>
                    <a:pt x="702" y="5597"/>
                    <a:pt x="1476" y="5871"/>
                    <a:pt x="2262" y="5871"/>
                  </a:cubicBezTo>
                  <a:lnTo>
                    <a:pt x="2429" y="5871"/>
                  </a:lnTo>
                  <a:cubicBezTo>
                    <a:pt x="3286" y="5835"/>
                    <a:pt x="4096" y="5478"/>
                    <a:pt x="4691" y="4859"/>
                  </a:cubicBezTo>
                  <a:cubicBezTo>
                    <a:pt x="5298" y="4251"/>
                    <a:pt x="5655" y="3454"/>
                    <a:pt x="5703" y="2596"/>
                  </a:cubicBezTo>
                  <a:cubicBezTo>
                    <a:pt x="5751" y="1751"/>
                    <a:pt x="5477" y="918"/>
                    <a:pt x="4941" y="263"/>
                  </a:cubicBezTo>
                  <a:cubicBezTo>
                    <a:pt x="4908" y="223"/>
                    <a:pt x="4861" y="206"/>
                    <a:pt x="4815" y="206"/>
                  </a:cubicBezTo>
                  <a:cubicBezTo>
                    <a:pt x="4778" y="206"/>
                    <a:pt x="4742" y="218"/>
                    <a:pt x="4715" y="239"/>
                  </a:cubicBezTo>
                  <a:cubicBezTo>
                    <a:pt x="4643" y="299"/>
                    <a:pt x="4643" y="406"/>
                    <a:pt x="4691" y="465"/>
                  </a:cubicBezTo>
                  <a:cubicBezTo>
                    <a:pt x="5167" y="1061"/>
                    <a:pt x="5417" y="1811"/>
                    <a:pt x="5370" y="2573"/>
                  </a:cubicBezTo>
                  <a:cubicBezTo>
                    <a:pt x="5334" y="3347"/>
                    <a:pt x="5013" y="4073"/>
                    <a:pt x="4465" y="4632"/>
                  </a:cubicBezTo>
                  <a:cubicBezTo>
                    <a:pt x="4358" y="4728"/>
                    <a:pt x="4262" y="4823"/>
                    <a:pt x="4155" y="4906"/>
                  </a:cubicBezTo>
                  <a:lnTo>
                    <a:pt x="4155" y="4037"/>
                  </a:lnTo>
                  <a:cubicBezTo>
                    <a:pt x="4155" y="3739"/>
                    <a:pt x="3941" y="3466"/>
                    <a:pt x="3667" y="3382"/>
                  </a:cubicBezTo>
                  <a:lnTo>
                    <a:pt x="3084" y="3216"/>
                  </a:lnTo>
                  <a:cubicBezTo>
                    <a:pt x="3012" y="3180"/>
                    <a:pt x="2953" y="3120"/>
                    <a:pt x="2953" y="3037"/>
                  </a:cubicBezTo>
                  <a:lnTo>
                    <a:pt x="2953" y="2906"/>
                  </a:lnTo>
                  <a:cubicBezTo>
                    <a:pt x="3012" y="2858"/>
                    <a:pt x="3048" y="2823"/>
                    <a:pt x="3096" y="2763"/>
                  </a:cubicBezTo>
                  <a:cubicBezTo>
                    <a:pt x="3334" y="2549"/>
                    <a:pt x="3453" y="2227"/>
                    <a:pt x="3453" y="1906"/>
                  </a:cubicBezTo>
                  <a:lnTo>
                    <a:pt x="3453" y="1596"/>
                  </a:lnTo>
                  <a:lnTo>
                    <a:pt x="3512" y="1453"/>
                  </a:lnTo>
                  <a:cubicBezTo>
                    <a:pt x="3584" y="1311"/>
                    <a:pt x="3620" y="1156"/>
                    <a:pt x="3620" y="1001"/>
                  </a:cubicBezTo>
                  <a:lnTo>
                    <a:pt x="3620" y="168"/>
                  </a:lnTo>
                  <a:cubicBezTo>
                    <a:pt x="3620" y="72"/>
                    <a:pt x="3548" y="1"/>
                    <a:pt x="345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01" name="Google Shape;13501;p84"/>
            <p:cNvSpPr/>
            <p:nvPr/>
          </p:nvSpPr>
          <p:spPr>
            <a:xfrm>
              <a:off x="1974207" y="1638617"/>
              <a:ext cx="43989" cy="15597"/>
            </a:xfrm>
            <a:custGeom>
              <a:avLst/>
              <a:gdLst/>
              <a:ahLst/>
              <a:cxnLst/>
              <a:rect l="l" t="t" r="r" b="b"/>
              <a:pathLst>
                <a:path w="1382" h="490" extrusionOk="0">
                  <a:moveTo>
                    <a:pt x="155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55" y="322"/>
                  </a:cubicBezTo>
                  <a:cubicBezTo>
                    <a:pt x="334" y="322"/>
                    <a:pt x="870" y="358"/>
                    <a:pt x="1132" y="477"/>
                  </a:cubicBezTo>
                  <a:cubicBezTo>
                    <a:pt x="1155" y="489"/>
                    <a:pt x="1167" y="489"/>
                    <a:pt x="1203" y="489"/>
                  </a:cubicBezTo>
                  <a:cubicBezTo>
                    <a:pt x="1263" y="489"/>
                    <a:pt x="1322" y="465"/>
                    <a:pt x="1346" y="406"/>
                  </a:cubicBezTo>
                  <a:cubicBezTo>
                    <a:pt x="1382" y="322"/>
                    <a:pt x="1346" y="227"/>
                    <a:pt x="1275" y="191"/>
                  </a:cubicBezTo>
                  <a:cubicBezTo>
                    <a:pt x="905" y="1"/>
                    <a:pt x="191" y="1"/>
                    <a:pt x="15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502" name="Google Shape;13502;p84"/>
          <p:cNvGrpSpPr/>
          <p:nvPr/>
        </p:nvGrpSpPr>
        <p:grpSpPr>
          <a:xfrm>
            <a:off x="7494796" y="2001015"/>
            <a:ext cx="495232" cy="473928"/>
            <a:chOff x="5621097" y="1500761"/>
            <a:chExt cx="371424" cy="355446"/>
          </a:xfrm>
          <a:solidFill>
            <a:srgbClr val="D2DE00"/>
          </a:solidFill>
        </p:grpSpPr>
        <p:sp>
          <p:nvSpPr>
            <p:cNvPr id="13503" name="Google Shape;13503;p84"/>
            <p:cNvSpPr/>
            <p:nvPr/>
          </p:nvSpPr>
          <p:spPr>
            <a:xfrm>
              <a:off x="5621097" y="1539721"/>
              <a:ext cx="324061" cy="316486"/>
            </a:xfrm>
            <a:custGeom>
              <a:avLst/>
              <a:gdLst/>
              <a:ahLst/>
              <a:cxnLst/>
              <a:rect l="l" t="t" r="r" b="b"/>
              <a:pathLst>
                <a:path w="10181" h="9943" extrusionOk="0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04" name="Google Shape;13504;p84"/>
            <p:cNvSpPr/>
            <p:nvPr/>
          </p:nvSpPr>
          <p:spPr>
            <a:xfrm>
              <a:off x="5669606" y="1500761"/>
              <a:ext cx="322915" cy="316390"/>
            </a:xfrm>
            <a:custGeom>
              <a:avLst/>
              <a:gdLst/>
              <a:ahLst/>
              <a:cxnLst/>
              <a:rect l="l" t="t" r="r" b="b"/>
              <a:pathLst>
                <a:path w="10145" h="9940" extrusionOk="0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505" name="Google Shape;13505;p84"/>
          <p:cNvGrpSpPr/>
          <p:nvPr/>
        </p:nvGrpSpPr>
        <p:grpSpPr>
          <a:xfrm>
            <a:off x="6226986" y="2055466"/>
            <a:ext cx="479572" cy="429111"/>
            <a:chOff x="4670239" y="1541599"/>
            <a:chExt cx="359679" cy="321833"/>
          </a:xfrm>
          <a:solidFill>
            <a:srgbClr val="D2DE00"/>
          </a:solidFill>
        </p:grpSpPr>
        <p:sp>
          <p:nvSpPr>
            <p:cNvPr id="13506" name="Google Shape;13506;p84"/>
            <p:cNvSpPr/>
            <p:nvPr/>
          </p:nvSpPr>
          <p:spPr>
            <a:xfrm>
              <a:off x="4818790" y="1606787"/>
              <a:ext cx="28838" cy="49687"/>
            </a:xfrm>
            <a:custGeom>
              <a:avLst/>
              <a:gdLst/>
              <a:ahLst/>
              <a:cxnLst/>
              <a:rect l="l" t="t" r="r" b="b"/>
              <a:pathLst>
                <a:path w="906" h="1561" extrusionOk="0">
                  <a:moveTo>
                    <a:pt x="429" y="298"/>
                  </a:moveTo>
                  <a:lnTo>
                    <a:pt x="429" y="584"/>
                  </a:lnTo>
                  <a:cubicBezTo>
                    <a:pt x="310" y="537"/>
                    <a:pt x="287" y="489"/>
                    <a:pt x="287" y="429"/>
                  </a:cubicBezTo>
                  <a:cubicBezTo>
                    <a:pt x="287" y="346"/>
                    <a:pt x="358" y="310"/>
                    <a:pt x="429" y="298"/>
                  </a:cubicBezTo>
                  <a:close/>
                  <a:moveTo>
                    <a:pt x="537" y="882"/>
                  </a:moveTo>
                  <a:cubicBezTo>
                    <a:pt x="656" y="929"/>
                    <a:pt x="680" y="989"/>
                    <a:pt x="680" y="1060"/>
                  </a:cubicBezTo>
                  <a:cubicBezTo>
                    <a:pt x="680" y="1132"/>
                    <a:pt x="620" y="1191"/>
                    <a:pt x="537" y="1203"/>
                  </a:cubicBezTo>
                  <a:lnTo>
                    <a:pt x="537" y="882"/>
                  </a:lnTo>
                  <a:close/>
                  <a:moveTo>
                    <a:pt x="477" y="1"/>
                  </a:moveTo>
                  <a:cubicBezTo>
                    <a:pt x="441" y="1"/>
                    <a:pt x="418" y="13"/>
                    <a:pt x="418" y="48"/>
                  </a:cubicBezTo>
                  <a:lnTo>
                    <a:pt x="418" y="108"/>
                  </a:lnTo>
                  <a:cubicBezTo>
                    <a:pt x="191" y="132"/>
                    <a:pt x="48" y="251"/>
                    <a:pt x="48" y="477"/>
                  </a:cubicBezTo>
                  <a:cubicBezTo>
                    <a:pt x="48" y="715"/>
                    <a:pt x="227" y="787"/>
                    <a:pt x="418" y="870"/>
                  </a:cubicBezTo>
                  <a:lnTo>
                    <a:pt x="418" y="1239"/>
                  </a:lnTo>
                  <a:cubicBezTo>
                    <a:pt x="310" y="1215"/>
                    <a:pt x="263" y="1191"/>
                    <a:pt x="179" y="1120"/>
                  </a:cubicBezTo>
                  <a:cubicBezTo>
                    <a:pt x="159" y="1104"/>
                    <a:pt x="138" y="1096"/>
                    <a:pt x="118" y="1096"/>
                  </a:cubicBezTo>
                  <a:cubicBezTo>
                    <a:pt x="93" y="1096"/>
                    <a:pt x="69" y="1110"/>
                    <a:pt x="48" y="1144"/>
                  </a:cubicBezTo>
                  <a:cubicBezTo>
                    <a:pt x="1" y="1203"/>
                    <a:pt x="1" y="1263"/>
                    <a:pt x="48" y="1310"/>
                  </a:cubicBezTo>
                  <a:cubicBezTo>
                    <a:pt x="120" y="1418"/>
                    <a:pt x="287" y="1465"/>
                    <a:pt x="418" y="1465"/>
                  </a:cubicBezTo>
                  <a:lnTo>
                    <a:pt x="418" y="1513"/>
                  </a:lnTo>
                  <a:cubicBezTo>
                    <a:pt x="418" y="1549"/>
                    <a:pt x="441" y="1560"/>
                    <a:pt x="477" y="1560"/>
                  </a:cubicBezTo>
                  <a:cubicBezTo>
                    <a:pt x="501" y="1560"/>
                    <a:pt x="537" y="1549"/>
                    <a:pt x="537" y="1513"/>
                  </a:cubicBezTo>
                  <a:lnTo>
                    <a:pt x="537" y="1429"/>
                  </a:lnTo>
                  <a:cubicBezTo>
                    <a:pt x="727" y="1406"/>
                    <a:pt x="894" y="1263"/>
                    <a:pt x="894" y="1025"/>
                  </a:cubicBezTo>
                  <a:cubicBezTo>
                    <a:pt x="906" y="787"/>
                    <a:pt x="763" y="703"/>
                    <a:pt x="549" y="632"/>
                  </a:cubicBezTo>
                  <a:lnTo>
                    <a:pt x="549" y="286"/>
                  </a:lnTo>
                  <a:cubicBezTo>
                    <a:pt x="596" y="286"/>
                    <a:pt x="644" y="298"/>
                    <a:pt x="680" y="334"/>
                  </a:cubicBezTo>
                  <a:cubicBezTo>
                    <a:pt x="707" y="341"/>
                    <a:pt x="738" y="363"/>
                    <a:pt x="771" y="363"/>
                  </a:cubicBezTo>
                  <a:cubicBezTo>
                    <a:pt x="795" y="363"/>
                    <a:pt x="821" y="351"/>
                    <a:pt x="846" y="310"/>
                  </a:cubicBezTo>
                  <a:cubicBezTo>
                    <a:pt x="882" y="275"/>
                    <a:pt x="894" y="215"/>
                    <a:pt x="834" y="167"/>
                  </a:cubicBezTo>
                  <a:cubicBezTo>
                    <a:pt x="763" y="108"/>
                    <a:pt x="644" y="96"/>
                    <a:pt x="537" y="96"/>
                  </a:cubicBezTo>
                  <a:lnTo>
                    <a:pt x="537" y="48"/>
                  </a:lnTo>
                  <a:cubicBezTo>
                    <a:pt x="537" y="13"/>
                    <a:pt x="501" y="1"/>
                    <a:pt x="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07" name="Google Shape;13507;p84"/>
            <p:cNvSpPr/>
            <p:nvPr/>
          </p:nvSpPr>
          <p:spPr>
            <a:xfrm>
              <a:off x="4875256" y="1557896"/>
              <a:ext cx="82281" cy="82663"/>
            </a:xfrm>
            <a:custGeom>
              <a:avLst/>
              <a:gdLst/>
              <a:ahLst/>
              <a:cxnLst/>
              <a:rect l="l" t="t" r="r" b="b"/>
              <a:pathLst>
                <a:path w="2585" h="2597" extrusionOk="0">
                  <a:moveTo>
                    <a:pt x="1287" y="310"/>
                  </a:moveTo>
                  <a:cubicBezTo>
                    <a:pt x="1823" y="310"/>
                    <a:pt x="2275" y="751"/>
                    <a:pt x="2275" y="1299"/>
                  </a:cubicBezTo>
                  <a:cubicBezTo>
                    <a:pt x="2263" y="1834"/>
                    <a:pt x="1823" y="2275"/>
                    <a:pt x="1287" y="2275"/>
                  </a:cubicBezTo>
                  <a:cubicBezTo>
                    <a:pt x="751" y="2275"/>
                    <a:pt x="310" y="1846"/>
                    <a:pt x="310" y="1299"/>
                  </a:cubicBezTo>
                  <a:cubicBezTo>
                    <a:pt x="310" y="763"/>
                    <a:pt x="739" y="310"/>
                    <a:pt x="1287" y="310"/>
                  </a:cubicBezTo>
                  <a:close/>
                  <a:moveTo>
                    <a:pt x="1287" y="1"/>
                  </a:moveTo>
                  <a:cubicBezTo>
                    <a:pt x="572" y="1"/>
                    <a:pt x="1" y="584"/>
                    <a:pt x="1" y="1299"/>
                  </a:cubicBezTo>
                  <a:cubicBezTo>
                    <a:pt x="1" y="2013"/>
                    <a:pt x="572" y="2596"/>
                    <a:pt x="1287" y="2596"/>
                  </a:cubicBezTo>
                  <a:cubicBezTo>
                    <a:pt x="2001" y="2596"/>
                    <a:pt x="2585" y="2013"/>
                    <a:pt x="2585" y="1299"/>
                  </a:cubicBezTo>
                  <a:cubicBezTo>
                    <a:pt x="2585" y="584"/>
                    <a:pt x="2001" y="1"/>
                    <a:pt x="128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08" name="Google Shape;13508;p84"/>
            <p:cNvSpPr/>
            <p:nvPr/>
          </p:nvSpPr>
          <p:spPr>
            <a:xfrm>
              <a:off x="4775215" y="1541599"/>
              <a:ext cx="199001" cy="147850"/>
            </a:xfrm>
            <a:custGeom>
              <a:avLst/>
              <a:gdLst/>
              <a:ahLst/>
              <a:cxnLst/>
              <a:rect l="l" t="t" r="r" b="b"/>
              <a:pathLst>
                <a:path w="6252" h="4645" extrusionOk="0">
                  <a:moveTo>
                    <a:pt x="1834" y="1811"/>
                  </a:moveTo>
                  <a:cubicBezTo>
                    <a:pt x="2168" y="1811"/>
                    <a:pt x="2465" y="1989"/>
                    <a:pt x="2644" y="2239"/>
                  </a:cubicBezTo>
                  <a:cubicBezTo>
                    <a:pt x="2680" y="2394"/>
                    <a:pt x="2739" y="2525"/>
                    <a:pt x="2799" y="2656"/>
                  </a:cubicBezTo>
                  <a:cubicBezTo>
                    <a:pt x="2799" y="2704"/>
                    <a:pt x="2811" y="2751"/>
                    <a:pt x="2811" y="2787"/>
                  </a:cubicBezTo>
                  <a:cubicBezTo>
                    <a:pt x="2811" y="3335"/>
                    <a:pt x="2382" y="3775"/>
                    <a:pt x="1834" y="3775"/>
                  </a:cubicBezTo>
                  <a:cubicBezTo>
                    <a:pt x="1298" y="3775"/>
                    <a:pt x="846" y="3347"/>
                    <a:pt x="846" y="2787"/>
                  </a:cubicBezTo>
                  <a:cubicBezTo>
                    <a:pt x="846" y="2251"/>
                    <a:pt x="1275" y="1811"/>
                    <a:pt x="1834" y="1811"/>
                  </a:cubicBezTo>
                  <a:close/>
                  <a:moveTo>
                    <a:pt x="1834" y="1263"/>
                  </a:moveTo>
                  <a:cubicBezTo>
                    <a:pt x="2108" y="1263"/>
                    <a:pt x="2382" y="1334"/>
                    <a:pt x="2620" y="1489"/>
                  </a:cubicBezTo>
                  <a:cubicBezTo>
                    <a:pt x="2608" y="1561"/>
                    <a:pt x="2608" y="1644"/>
                    <a:pt x="2584" y="1727"/>
                  </a:cubicBezTo>
                  <a:cubicBezTo>
                    <a:pt x="2382" y="1572"/>
                    <a:pt x="2108" y="1465"/>
                    <a:pt x="1822" y="1465"/>
                  </a:cubicBezTo>
                  <a:cubicBezTo>
                    <a:pt x="1120" y="1465"/>
                    <a:pt x="536" y="2049"/>
                    <a:pt x="536" y="2763"/>
                  </a:cubicBezTo>
                  <a:cubicBezTo>
                    <a:pt x="536" y="3477"/>
                    <a:pt x="1108" y="4061"/>
                    <a:pt x="1822" y="4061"/>
                  </a:cubicBezTo>
                  <a:cubicBezTo>
                    <a:pt x="2453" y="4061"/>
                    <a:pt x="2953" y="3632"/>
                    <a:pt x="3096" y="3049"/>
                  </a:cubicBezTo>
                  <a:cubicBezTo>
                    <a:pt x="3156" y="3108"/>
                    <a:pt x="3215" y="3156"/>
                    <a:pt x="3275" y="3216"/>
                  </a:cubicBezTo>
                  <a:cubicBezTo>
                    <a:pt x="3084" y="3870"/>
                    <a:pt x="2501" y="4299"/>
                    <a:pt x="1834" y="4299"/>
                  </a:cubicBezTo>
                  <a:cubicBezTo>
                    <a:pt x="1001" y="4299"/>
                    <a:pt x="310" y="3608"/>
                    <a:pt x="310" y="2775"/>
                  </a:cubicBezTo>
                  <a:cubicBezTo>
                    <a:pt x="310" y="1942"/>
                    <a:pt x="1001" y="1263"/>
                    <a:pt x="1834" y="1263"/>
                  </a:cubicBezTo>
                  <a:close/>
                  <a:moveTo>
                    <a:pt x="4430" y="1"/>
                  </a:moveTo>
                  <a:cubicBezTo>
                    <a:pt x="3644" y="1"/>
                    <a:pt x="2977" y="501"/>
                    <a:pt x="2703" y="1203"/>
                  </a:cubicBezTo>
                  <a:cubicBezTo>
                    <a:pt x="2441" y="1049"/>
                    <a:pt x="2144" y="977"/>
                    <a:pt x="1834" y="977"/>
                  </a:cubicBezTo>
                  <a:cubicBezTo>
                    <a:pt x="822" y="977"/>
                    <a:pt x="1" y="1799"/>
                    <a:pt x="1" y="2811"/>
                  </a:cubicBezTo>
                  <a:cubicBezTo>
                    <a:pt x="1" y="3823"/>
                    <a:pt x="822" y="4644"/>
                    <a:pt x="1834" y="4644"/>
                  </a:cubicBezTo>
                  <a:cubicBezTo>
                    <a:pt x="2608" y="4644"/>
                    <a:pt x="3287" y="4168"/>
                    <a:pt x="3561" y="3430"/>
                  </a:cubicBezTo>
                  <a:cubicBezTo>
                    <a:pt x="3811" y="3573"/>
                    <a:pt x="4108" y="3656"/>
                    <a:pt x="4430" y="3656"/>
                  </a:cubicBezTo>
                  <a:cubicBezTo>
                    <a:pt x="4846" y="3656"/>
                    <a:pt x="5251" y="3513"/>
                    <a:pt x="5585" y="3251"/>
                  </a:cubicBezTo>
                  <a:cubicBezTo>
                    <a:pt x="5894" y="3001"/>
                    <a:pt x="6132" y="2632"/>
                    <a:pt x="6216" y="2239"/>
                  </a:cubicBezTo>
                  <a:cubicBezTo>
                    <a:pt x="6228" y="2144"/>
                    <a:pt x="6192" y="2049"/>
                    <a:pt x="6097" y="2037"/>
                  </a:cubicBezTo>
                  <a:cubicBezTo>
                    <a:pt x="6086" y="2035"/>
                    <a:pt x="6076" y="2035"/>
                    <a:pt x="6065" y="2035"/>
                  </a:cubicBezTo>
                  <a:cubicBezTo>
                    <a:pt x="5991" y="2035"/>
                    <a:pt x="5917" y="2072"/>
                    <a:pt x="5906" y="2156"/>
                  </a:cubicBezTo>
                  <a:cubicBezTo>
                    <a:pt x="5739" y="2835"/>
                    <a:pt x="5144" y="3335"/>
                    <a:pt x="4430" y="3335"/>
                  </a:cubicBezTo>
                  <a:cubicBezTo>
                    <a:pt x="3882" y="3335"/>
                    <a:pt x="3394" y="3037"/>
                    <a:pt x="3120" y="2561"/>
                  </a:cubicBezTo>
                  <a:cubicBezTo>
                    <a:pt x="3096" y="2406"/>
                    <a:pt x="3037" y="2263"/>
                    <a:pt x="2965" y="2120"/>
                  </a:cubicBezTo>
                  <a:cubicBezTo>
                    <a:pt x="2763" y="1191"/>
                    <a:pt x="3477" y="310"/>
                    <a:pt x="4430" y="310"/>
                  </a:cubicBezTo>
                  <a:cubicBezTo>
                    <a:pt x="5144" y="310"/>
                    <a:pt x="5739" y="787"/>
                    <a:pt x="5906" y="1489"/>
                  </a:cubicBezTo>
                  <a:cubicBezTo>
                    <a:pt x="5916" y="1560"/>
                    <a:pt x="5986" y="1613"/>
                    <a:pt x="6058" y="1613"/>
                  </a:cubicBezTo>
                  <a:cubicBezTo>
                    <a:pt x="6071" y="1613"/>
                    <a:pt x="6084" y="1612"/>
                    <a:pt x="6097" y="1608"/>
                  </a:cubicBezTo>
                  <a:cubicBezTo>
                    <a:pt x="6192" y="1584"/>
                    <a:pt x="6251" y="1501"/>
                    <a:pt x="6216" y="1406"/>
                  </a:cubicBezTo>
                  <a:cubicBezTo>
                    <a:pt x="6132" y="1013"/>
                    <a:pt x="5906" y="656"/>
                    <a:pt x="5585" y="394"/>
                  </a:cubicBezTo>
                  <a:cubicBezTo>
                    <a:pt x="5251" y="132"/>
                    <a:pt x="4846" y="1"/>
                    <a:pt x="443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09" name="Google Shape;13509;p84"/>
            <p:cNvSpPr/>
            <p:nvPr/>
          </p:nvSpPr>
          <p:spPr>
            <a:xfrm>
              <a:off x="4901803" y="1574957"/>
              <a:ext cx="28838" cy="50069"/>
            </a:xfrm>
            <a:custGeom>
              <a:avLst/>
              <a:gdLst/>
              <a:ahLst/>
              <a:cxnLst/>
              <a:rect l="l" t="t" r="r" b="b"/>
              <a:pathLst>
                <a:path w="906" h="1573" extrusionOk="0">
                  <a:moveTo>
                    <a:pt x="429" y="322"/>
                  </a:moveTo>
                  <a:lnTo>
                    <a:pt x="429" y="596"/>
                  </a:lnTo>
                  <a:cubicBezTo>
                    <a:pt x="310" y="548"/>
                    <a:pt x="274" y="513"/>
                    <a:pt x="274" y="453"/>
                  </a:cubicBezTo>
                  <a:cubicBezTo>
                    <a:pt x="274" y="358"/>
                    <a:pt x="358" y="334"/>
                    <a:pt x="429" y="322"/>
                  </a:cubicBezTo>
                  <a:close/>
                  <a:moveTo>
                    <a:pt x="512" y="894"/>
                  </a:moveTo>
                  <a:cubicBezTo>
                    <a:pt x="631" y="941"/>
                    <a:pt x="667" y="1001"/>
                    <a:pt x="667" y="1072"/>
                  </a:cubicBezTo>
                  <a:cubicBezTo>
                    <a:pt x="667" y="1167"/>
                    <a:pt x="608" y="1215"/>
                    <a:pt x="512" y="1227"/>
                  </a:cubicBezTo>
                  <a:lnTo>
                    <a:pt x="512" y="894"/>
                  </a:lnTo>
                  <a:close/>
                  <a:moveTo>
                    <a:pt x="453" y="1"/>
                  </a:moveTo>
                  <a:cubicBezTo>
                    <a:pt x="429" y="1"/>
                    <a:pt x="393" y="24"/>
                    <a:pt x="393" y="48"/>
                  </a:cubicBezTo>
                  <a:lnTo>
                    <a:pt x="393" y="108"/>
                  </a:lnTo>
                  <a:cubicBezTo>
                    <a:pt x="167" y="132"/>
                    <a:pt x="24" y="251"/>
                    <a:pt x="24" y="477"/>
                  </a:cubicBezTo>
                  <a:cubicBezTo>
                    <a:pt x="24" y="715"/>
                    <a:pt x="203" y="798"/>
                    <a:pt x="393" y="870"/>
                  </a:cubicBezTo>
                  <a:lnTo>
                    <a:pt x="393" y="1239"/>
                  </a:lnTo>
                  <a:cubicBezTo>
                    <a:pt x="286" y="1227"/>
                    <a:pt x="250" y="1179"/>
                    <a:pt x="155" y="1120"/>
                  </a:cubicBezTo>
                  <a:cubicBezTo>
                    <a:pt x="138" y="1108"/>
                    <a:pt x="122" y="1102"/>
                    <a:pt x="106" y="1102"/>
                  </a:cubicBezTo>
                  <a:cubicBezTo>
                    <a:pt x="46" y="1102"/>
                    <a:pt x="0" y="1182"/>
                    <a:pt x="0" y="1239"/>
                  </a:cubicBezTo>
                  <a:cubicBezTo>
                    <a:pt x="0" y="1275"/>
                    <a:pt x="12" y="1298"/>
                    <a:pt x="24" y="1310"/>
                  </a:cubicBezTo>
                  <a:cubicBezTo>
                    <a:pt x="96" y="1417"/>
                    <a:pt x="262" y="1465"/>
                    <a:pt x="393" y="1465"/>
                  </a:cubicBezTo>
                  <a:lnTo>
                    <a:pt x="393" y="1525"/>
                  </a:lnTo>
                  <a:cubicBezTo>
                    <a:pt x="393" y="1548"/>
                    <a:pt x="429" y="1572"/>
                    <a:pt x="453" y="1572"/>
                  </a:cubicBezTo>
                  <a:cubicBezTo>
                    <a:pt x="488" y="1572"/>
                    <a:pt x="512" y="1548"/>
                    <a:pt x="512" y="1525"/>
                  </a:cubicBezTo>
                  <a:lnTo>
                    <a:pt x="512" y="1465"/>
                  </a:lnTo>
                  <a:cubicBezTo>
                    <a:pt x="715" y="1429"/>
                    <a:pt x="869" y="1298"/>
                    <a:pt x="869" y="1060"/>
                  </a:cubicBezTo>
                  <a:cubicBezTo>
                    <a:pt x="905" y="810"/>
                    <a:pt x="739" y="715"/>
                    <a:pt x="536" y="644"/>
                  </a:cubicBezTo>
                  <a:lnTo>
                    <a:pt x="536" y="298"/>
                  </a:lnTo>
                  <a:cubicBezTo>
                    <a:pt x="608" y="298"/>
                    <a:pt x="631" y="322"/>
                    <a:pt x="715" y="358"/>
                  </a:cubicBezTo>
                  <a:cubicBezTo>
                    <a:pt x="728" y="367"/>
                    <a:pt x="742" y="372"/>
                    <a:pt x="758" y="372"/>
                  </a:cubicBezTo>
                  <a:cubicBezTo>
                    <a:pt x="784" y="372"/>
                    <a:pt x="811" y="355"/>
                    <a:pt x="834" y="310"/>
                  </a:cubicBezTo>
                  <a:cubicBezTo>
                    <a:pt x="858" y="274"/>
                    <a:pt x="869" y="215"/>
                    <a:pt x="810" y="167"/>
                  </a:cubicBezTo>
                  <a:cubicBezTo>
                    <a:pt x="739" y="108"/>
                    <a:pt x="619" y="96"/>
                    <a:pt x="512" y="96"/>
                  </a:cubicBezTo>
                  <a:lnTo>
                    <a:pt x="512" y="48"/>
                  </a:lnTo>
                  <a:cubicBezTo>
                    <a:pt x="512" y="24"/>
                    <a:pt x="488" y="1"/>
                    <a:pt x="45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10" name="Google Shape;13510;p84"/>
            <p:cNvSpPr/>
            <p:nvPr/>
          </p:nvSpPr>
          <p:spPr>
            <a:xfrm>
              <a:off x="4670239" y="1657269"/>
              <a:ext cx="359679" cy="206163"/>
            </a:xfrm>
            <a:custGeom>
              <a:avLst/>
              <a:gdLst/>
              <a:ahLst/>
              <a:cxnLst/>
              <a:rect l="l" t="t" r="r" b="b"/>
              <a:pathLst>
                <a:path w="11300" h="6477" extrusionOk="0">
                  <a:moveTo>
                    <a:pt x="3590" y="1935"/>
                  </a:moveTo>
                  <a:cubicBezTo>
                    <a:pt x="3607" y="1935"/>
                    <a:pt x="3623" y="1948"/>
                    <a:pt x="3632" y="1975"/>
                  </a:cubicBezTo>
                  <a:cubicBezTo>
                    <a:pt x="3715" y="2129"/>
                    <a:pt x="4727" y="4832"/>
                    <a:pt x="4751" y="4939"/>
                  </a:cubicBezTo>
                  <a:cubicBezTo>
                    <a:pt x="4775" y="4951"/>
                    <a:pt x="4751" y="4975"/>
                    <a:pt x="4727" y="4987"/>
                  </a:cubicBezTo>
                  <a:lnTo>
                    <a:pt x="4013" y="5261"/>
                  </a:lnTo>
                  <a:cubicBezTo>
                    <a:pt x="3965" y="5130"/>
                    <a:pt x="2941" y="2403"/>
                    <a:pt x="2870" y="2213"/>
                  </a:cubicBezTo>
                  <a:lnTo>
                    <a:pt x="3572" y="1939"/>
                  </a:lnTo>
                  <a:cubicBezTo>
                    <a:pt x="3578" y="1936"/>
                    <a:pt x="3584" y="1935"/>
                    <a:pt x="3590" y="1935"/>
                  </a:cubicBezTo>
                  <a:close/>
                  <a:moveTo>
                    <a:pt x="2584" y="2308"/>
                  </a:moveTo>
                  <a:lnTo>
                    <a:pt x="3727" y="5368"/>
                  </a:lnTo>
                  <a:cubicBezTo>
                    <a:pt x="3180" y="5570"/>
                    <a:pt x="1810" y="6082"/>
                    <a:pt x="1584" y="6166"/>
                  </a:cubicBezTo>
                  <a:cubicBezTo>
                    <a:pt x="1577" y="6172"/>
                    <a:pt x="1569" y="6175"/>
                    <a:pt x="1560" y="6175"/>
                  </a:cubicBezTo>
                  <a:cubicBezTo>
                    <a:pt x="1537" y="6175"/>
                    <a:pt x="1509" y="6156"/>
                    <a:pt x="1501" y="6130"/>
                  </a:cubicBezTo>
                  <a:lnTo>
                    <a:pt x="394" y="3201"/>
                  </a:lnTo>
                  <a:cubicBezTo>
                    <a:pt x="382" y="3177"/>
                    <a:pt x="394" y="3130"/>
                    <a:pt x="441" y="3118"/>
                  </a:cubicBezTo>
                  <a:cubicBezTo>
                    <a:pt x="1144" y="2844"/>
                    <a:pt x="2096" y="2487"/>
                    <a:pt x="2584" y="2308"/>
                  </a:cubicBezTo>
                  <a:close/>
                  <a:moveTo>
                    <a:pt x="10358" y="1"/>
                  </a:moveTo>
                  <a:cubicBezTo>
                    <a:pt x="10108" y="1"/>
                    <a:pt x="9869" y="131"/>
                    <a:pt x="9692" y="308"/>
                  </a:cubicBezTo>
                  <a:lnTo>
                    <a:pt x="7966" y="1737"/>
                  </a:lnTo>
                  <a:cubicBezTo>
                    <a:pt x="7883" y="1522"/>
                    <a:pt x="7668" y="1308"/>
                    <a:pt x="7263" y="1308"/>
                  </a:cubicBezTo>
                  <a:cubicBezTo>
                    <a:pt x="6756" y="1308"/>
                    <a:pt x="6387" y="1304"/>
                    <a:pt x="6108" y="1304"/>
                  </a:cubicBezTo>
                  <a:cubicBezTo>
                    <a:pt x="5503" y="1304"/>
                    <a:pt x="5318" y="1321"/>
                    <a:pt x="5049" y="1427"/>
                  </a:cubicBezTo>
                  <a:lnTo>
                    <a:pt x="3953" y="1868"/>
                  </a:lnTo>
                  <a:lnTo>
                    <a:pt x="3930" y="1820"/>
                  </a:lnTo>
                  <a:cubicBezTo>
                    <a:pt x="3875" y="1675"/>
                    <a:pt x="3745" y="1592"/>
                    <a:pt x="3597" y="1592"/>
                  </a:cubicBezTo>
                  <a:cubicBezTo>
                    <a:pt x="3550" y="1592"/>
                    <a:pt x="3502" y="1600"/>
                    <a:pt x="3453" y="1618"/>
                  </a:cubicBezTo>
                  <a:lnTo>
                    <a:pt x="2620" y="1927"/>
                  </a:lnTo>
                  <a:cubicBezTo>
                    <a:pt x="2251" y="2058"/>
                    <a:pt x="1108" y="2510"/>
                    <a:pt x="298" y="2808"/>
                  </a:cubicBezTo>
                  <a:cubicBezTo>
                    <a:pt x="96" y="2880"/>
                    <a:pt x="1" y="3106"/>
                    <a:pt x="84" y="3308"/>
                  </a:cubicBezTo>
                  <a:lnTo>
                    <a:pt x="1179" y="6225"/>
                  </a:lnTo>
                  <a:cubicBezTo>
                    <a:pt x="1234" y="6389"/>
                    <a:pt x="1379" y="6476"/>
                    <a:pt x="1540" y="6476"/>
                  </a:cubicBezTo>
                  <a:cubicBezTo>
                    <a:pt x="1590" y="6476"/>
                    <a:pt x="1641" y="6468"/>
                    <a:pt x="1691" y="6451"/>
                  </a:cubicBezTo>
                  <a:cubicBezTo>
                    <a:pt x="1941" y="6368"/>
                    <a:pt x="3608" y="5725"/>
                    <a:pt x="3977" y="5594"/>
                  </a:cubicBezTo>
                  <a:lnTo>
                    <a:pt x="4858" y="5261"/>
                  </a:lnTo>
                  <a:cubicBezTo>
                    <a:pt x="5049" y="5189"/>
                    <a:pt x="5144" y="4975"/>
                    <a:pt x="5061" y="4785"/>
                  </a:cubicBezTo>
                  <a:lnTo>
                    <a:pt x="5049" y="4737"/>
                  </a:lnTo>
                  <a:cubicBezTo>
                    <a:pt x="5620" y="4499"/>
                    <a:pt x="5632" y="4475"/>
                    <a:pt x="6228" y="4475"/>
                  </a:cubicBezTo>
                  <a:cubicBezTo>
                    <a:pt x="6311" y="4475"/>
                    <a:pt x="6394" y="4404"/>
                    <a:pt x="6394" y="4308"/>
                  </a:cubicBezTo>
                  <a:cubicBezTo>
                    <a:pt x="6394" y="4225"/>
                    <a:pt x="6311" y="4142"/>
                    <a:pt x="6228" y="4142"/>
                  </a:cubicBezTo>
                  <a:cubicBezTo>
                    <a:pt x="5585" y="4142"/>
                    <a:pt x="5525" y="4189"/>
                    <a:pt x="4930" y="4439"/>
                  </a:cubicBezTo>
                  <a:lnTo>
                    <a:pt x="4073" y="2153"/>
                  </a:lnTo>
                  <a:lnTo>
                    <a:pt x="5168" y="1689"/>
                  </a:lnTo>
                  <a:cubicBezTo>
                    <a:pt x="5361" y="1615"/>
                    <a:pt x="5513" y="1601"/>
                    <a:pt x="5986" y="1601"/>
                  </a:cubicBezTo>
                  <a:cubicBezTo>
                    <a:pt x="6270" y="1601"/>
                    <a:pt x="6670" y="1606"/>
                    <a:pt x="7263" y="1606"/>
                  </a:cubicBezTo>
                  <a:cubicBezTo>
                    <a:pt x="7442" y="1606"/>
                    <a:pt x="7561" y="1665"/>
                    <a:pt x="7644" y="1784"/>
                  </a:cubicBezTo>
                  <a:cubicBezTo>
                    <a:pt x="7704" y="1868"/>
                    <a:pt x="7704" y="1963"/>
                    <a:pt x="7716" y="1987"/>
                  </a:cubicBezTo>
                  <a:cubicBezTo>
                    <a:pt x="7716" y="2046"/>
                    <a:pt x="7668" y="2344"/>
                    <a:pt x="7382" y="2391"/>
                  </a:cubicBezTo>
                  <a:cubicBezTo>
                    <a:pt x="6942" y="2463"/>
                    <a:pt x="5989" y="2594"/>
                    <a:pt x="5978" y="2594"/>
                  </a:cubicBezTo>
                  <a:cubicBezTo>
                    <a:pt x="5882" y="2606"/>
                    <a:pt x="5823" y="2689"/>
                    <a:pt x="5835" y="2772"/>
                  </a:cubicBezTo>
                  <a:cubicBezTo>
                    <a:pt x="5858" y="2844"/>
                    <a:pt x="5918" y="2903"/>
                    <a:pt x="6001" y="2903"/>
                  </a:cubicBezTo>
                  <a:lnTo>
                    <a:pt x="6037" y="2903"/>
                  </a:lnTo>
                  <a:cubicBezTo>
                    <a:pt x="6049" y="2903"/>
                    <a:pt x="7001" y="2772"/>
                    <a:pt x="7442" y="2701"/>
                  </a:cubicBezTo>
                  <a:cubicBezTo>
                    <a:pt x="7859" y="2630"/>
                    <a:pt x="8014" y="2284"/>
                    <a:pt x="8037" y="2046"/>
                  </a:cubicBezTo>
                  <a:lnTo>
                    <a:pt x="9919" y="498"/>
                  </a:lnTo>
                  <a:cubicBezTo>
                    <a:pt x="10039" y="385"/>
                    <a:pt x="10193" y="287"/>
                    <a:pt x="10356" y="287"/>
                  </a:cubicBezTo>
                  <a:cubicBezTo>
                    <a:pt x="10451" y="287"/>
                    <a:pt x="10549" y="320"/>
                    <a:pt x="10645" y="403"/>
                  </a:cubicBezTo>
                  <a:cubicBezTo>
                    <a:pt x="10942" y="701"/>
                    <a:pt x="10681" y="1058"/>
                    <a:pt x="10597" y="1141"/>
                  </a:cubicBezTo>
                  <a:cubicBezTo>
                    <a:pt x="10526" y="1213"/>
                    <a:pt x="8240" y="3677"/>
                    <a:pt x="8240" y="3677"/>
                  </a:cubicBezTo>
                  <a:cubicBezTo>
                    <a:pt x="7906" y="4070"/>
                    <a:pt x="7466" y="4130"/>
                    <a:pt x="7263" y="4130"/>
                  </a:cubicBezTo>
                  <a:lnTo>
                    <a:pt x="6966" y="4130"/>
                  </a:lnTo>
                  <a:cubicBezTo>
                    <a:pt x="6882" y="4130"/>
                    <a:pt x="6811" y="4201"/>
                    <a:pt x="6811" y="4296"/>
                  </a:cubicBezTo>
                  <a:cubicBezTo>
                    <a:pt x="6811" y="4380"/>
                    <a:pt x="6882" y="4463"/>
                    <a:pt x="6966" y="4463"/>
                  </a:cubicBezTo>
                  <a:lnTo>
                    <a:pt x="7287" y="4463"/>
                  </a:lnTo>
                  <a:cubicBezTo>
                    <a:pt x="7502" y="4439"/>
                    <a:pt x="8061" y="4368"/>
                    <a:pt x="8478" y="3892"/>
                  </a:cubicBezTo>
                  <a:lnTo>
                    <a:pt x="10835" y="1344"/>
                  </a:lnTo>
                  <a:cubicBezTo>
                    <a:pt x="11062" y="1153"/>
                    <a:pt x="11300" y="629"/>
                    <a:pt x="10871" y="213"/>
                  </a:cubicBezTo>
                  <a:cubicBezTo>
                    <a:pt x="10706" y="62"/>
                    <a:pt x="10530" y="1"/>
                    <a:pt x="1035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511" name="Google Shape;13511;p84"/>
          <p:cNvGrpSpPr/>
          <p:nvPr/>
        </p:nvGrpSpPr>
        <p:grpSpPr>
          <a:xfrm>
            <a:off x="5616573" y="2003180"/>
            <a:ext cx="428049" cy="471763"/>
            <a:chOff x="4212429" y="1502385"/>
            <a:chExt cx="321037" cy="353822"/>
          </a:xfrm>
          <a:solidFill>
            <a:srgbClr val="D2DE00"/>
          </a:solidFill>
        </p:grpSpPr>
        <p:sp>
          <p:nvSpPr>
            <p:cNvPr id="13512" name="Google Shape;13512;p84"/>
            <p:cNvSpPr/>
            <p:nvPr/>
          </p:nvSpPr>
          <p:spPr>
            <a:xfrm>
              <a:off x="4310592" y="1585938"/>
              <a:ext cx="125092" cy="163001"/>
            </a:xfrm>
            <a:custGeom>
              <a:avLst/>
              <a:gdLst/>
              <a:ahLst/>
              <a:cxnLst/>
              <a:rect l="l" t="t" r="r" b="b"/>
              <a:pathLst>
                <a:path w="3930" h="5121" extrusionOk="0">
                  <a:moveTo>
                    <a:pt x="1941" y="310"/>
                  </a:moveTo>
                  <a:cubicBezTo>
                    <a:pt x="2227" y="310"/>
                    <a:pt x="2477" y="489"/>
                    <a:pt x="2584" y="751"/>
                  </a:cubicBezTo>
                  <a:cubicBezTo>
                    <a:pt x="2620" y="834"/>
                    <a:pt x="2644" y="930"/>
                    <a:pt x="2644" y="1013"/>
                  </a:cubicBezTo>
                  <a:lnTo>
                    <a:pt x="2644" y="1192"/>
                  </a:lnTo>
                  <a:cubicBezTo>
                    <a:pt x="2370" y="1096"/>
                    <a:pt x="2275" y="834"/>
                    <a:pt x="2251" y="822"/>
                  </a:cubicBezTo>
                  <a:cubicBezTo>
                    <a:pt x="2227" y="763"/>
                    <a:pt x="2179" y="715"/>
                    <a:pt x="2108" y="715"/>
                  </a:cubicBezTo>
                  <a:cubicBezTo>
                    <a:pt x="2048" y="715"/>
                    <a:pt x="1989" y="751"/>
                    <a:pt x="1953" y="811"/>
                  </a:cubicBezTo>
                  <a:cubicBezTo>
                    <a:pt x="1953" y="811"/>
                    <a:pt x="1763" y="1168"/>
                    <a:pt x="1239" y="1227"/>
                  </a:cubicBezTo>
                  <a:lnTo>
                    <a:pt x="1239" y="1025"/>
                  </a:lnTo>
                  <a:cubicBezTo>
                    <a:pt x="1263" y="930"/>
                    <a:pt x="1275" y="834"/>
                    <a:pt x="1310" y="751"/>
                  </a:cubicBezTo>
                  <a:cubicBezTo>
                    <a:pt x="1406" y="489"/>
                    <a:pt x="1667" y="310"/>
                    <a:pt x="1941" y="310"/>
                  </a:cubicBezTo>
                  <a:close/>
                  <a:moveTo>
                    <a:pt x="2108" y="1180"/>
                  </a:moveTo>
                  <a:cubicBezTo>
                    <a:pt x="2215" y="1322"/>
                    <a:pt x="2394" y="1489"/>
                    <a:pt x="2656" y="1549"/>
                  </a:cubicBezTo>
                  <a:lnTo>
                    <a:pt x="2656" y="1775"/>
                  </a:lnTo>
                  <a:cubicBezTo>
                    <a:pt x="2656" y="2144"/>
                    <a:pt x="2358" y="2454"/>
                    <a:pt x="1989" y="2477"/>
                  </a:cubicBezTo>
                  <a:lnTo>
                    <a:pt x="1929" y="2477"/>
                  </a:lnTo>
                  <a:cubicBezTo>
                    <a:pt x="1560" y="2442"/>
                    <a:pt x="1263" y="2144"/>
                    <a:pt x="1263" y="1763"/>
                  </a:cubicBezTo>
                  <a:lnTo>
                    <a:pt x="1263" y="1549"/>
                  </a:lnTo>
                  <a:cubicBezTo>
                    <a:pt x="1679" y="1501"/>
                    <a:pt x="1941" y="1322"/>
                    <a:pt x="2108" y="1180"/>
                  </a:cubicBezTo>
                  <a:close/>
                  <a:moveTo>
                    <a:pt x="2132" y="2799"/>
                  </a:moveTo>
                  <a:lnTo>
                    <a:pt x="2048" y="2966"/>
                  </a:lnTo>
                  <a:lnTo>
                    <a:pt x="1846" y="2966"/>
                  </a:lnTo>
                  <a:lnTo>
                    <a:pt x="1751" y="2799"/>
                  </a:lnTo>
                  <a:close/>
                  <a:moveTo>
                    <a:pt x="2025" y="3287"/>
                  </a:moveTo>
                  <a:lnTo>
                    <a:pt x="2215" y="4109"/>
                  </a:lnTo>
                  <a:lnTo>
                    <a:pt x="1941" y="4347"/>
                  </a:lnTo>
                  <a:lnTo>
                    <a:pt x="1679" y="4109"/>
                  </a:lnTo>
                  <a:lnTo>
                    <a:pt x="1870" y="3287"/>
                  </a:lnTo>
                  <a:close/>
                  <a:moveTo>
                    <a:pt x="2453" y="2870"/>
                  </a:moveTo>
                  <a:cubicBezTo>
                    <a:pt x="2668" y="2954"/>
                    <a:pt x="2894" y="3085"/>
                    <a:pt x="3072" y="3263"/>
                  </a:cubicBezTo>
                  <a:cubicBezTo>
                    <a:pt x="3394" y="3561"/>
                    <a:pt x="3561" y="3966"/>
                    <a:pt x="3561" y="4359"/>
                  </a:cubicBezTo>
                  <a:lnTo>
                    <a:pt x="3596" y="4775"/>
                  </a:lnTo>
                  <a:lnTo>
                    <a:pt x="322" y="4775"/>
                  </a:lnTo>
                  <a:lnTo>
                    <a:pt x="322" y="4359"/>
                  </a:lnTo>
                  <a:cubicBezTo>
                    <a:pt x="322" y="3942"/>
                    <a:pt x="501" y="3561"/>
                    <a:pt x="810" y="3263"/>
                  </a:cubicBezTo>
                  <a:cubicBezTo>
                    <a:pt x="989" y="3097"/>
                    <a:pt x="1215" y="2966"/>
                    <a:pt x="1441" y="2870"/>
                  </a:cubicBezTo>
                  <a:lnTo>
                    <a:pt x="1572" y="3144"/>
                  </a:lnTo>
                  <a:lnTo>
                    <a:pt x="1346" y="4120"/>
                  </a:lnTo>
                  <a:cubicBezTo>
                    <a:pt x="1334" y="4180"/>
                    <a:pt x="1346" y="4240"/>
                    <a:pt x="1394" y="4287"/>
                  </a:cubicBezTo>
                  <a:lnTo>
                    <a:pt x="1834" y="4692"/>
                  </a:lnTo>
                  <a:cubicBezTo>
                    <a:pt x="1870" y="4716"/>
                    <a:pt x="1917" y="4740"/>
                    <a:pt x="1941" y="4740"/>
                  </a:cubicBezTo>
                  <a:cubicBezTo>
                    <a:pt x="1989" y="4740"/>
                    <a:pt x="2025" y="4716"/>
                    <a:pt x="2048" y="4692"/>
                  </a:cubicBezTo>
                  <a:lnTo>
                    <a:pt x="2501" y="4287"/>
                  </a:lnTo>
                  <a:cubicBezTo>
                    <a:pt x="2537" y="4240"/>
                    <a:pt x="2560" y="4180"/>
                    <a:pt x="2537" y="4120"/>
                  </a:cubicBezTo>
                  <a:lnTo>
                    <a:pt x="2322" y="3144"/>
                  </a:lnTo>
                  <a:lnTo>
                    <a:pt x="2453" y="2870"/>
                  </a:lnTo>
                  <a:close/>
                  <a:moveTo>
                    <a:pt x="1965" y="1"/>
                  </a:moveTo>
                  <a:cubicBezTo>
                    <a:pt x="1394" y="1"/>
                    <a:pt x="929" y="465"/>
                    <a:pt x="929" y="1025"/>
                  </a:cubicBezTo>
                  <a:lnTo>
                    <a:pt x="929" y="1406"/>
                  </a:lnTo>
                  <a:lnTo>
                    <a:pt x="929" y="1775"/>
                  </a:lnTo>
                  <a:cubicBezTo>
                    <a:pt x="929" y="2096"/>
                    <a:pt x="1084" y="2394"/>
                    <a:pt x="1334" y="2573"/>
                  </a:cubicBezTo>
                  <a:cubicBezTo>
                    <a:pt x="560" y="2846"/>
                    <a:pt x="1" y="3561"/>
                    <a:pt x="1" y="4382"/>
                  </a:cubicBezTo>
                  <a:lnTo>
                    <a:pt x="1" y="4954"/>
                  </a:lnTo>
                  <a:cubicBezTo>
                    <a:pt x="1" y="5049"/>
                    <a:pt x="72" y="5121"/>
                    <a:pt x="155" y="5121"/>
                  </a:cubicBezTo>
                  <a:lnTo>
                    <a:pt x="3763" y="5121"/>
                  </a:lnTo>
                  <a:cubicBezTo>
                    <a:pt x="3846" y="5121"/>
                    <a:pt x="3930" y="5049"/>
                    <a:pt x="3930" y="4954"/>
                  </a:cubicBezTo>
                  <a:lnTo>
                    <a:pt x="3930" y="4382"/>
                  </a:lnTo>
                  <a:cubicBezTo>
                    <a:pt x="3930" y="3561"/>
                    <a:pt x="3346" y="2846"/>
                    <a:pt x="2584" y="2573"/>
                  </a:cubicBezTo>
                  <a:cubicBezTo>
                    <a:pt x="2822" y="2382"/>
                    <a:pt x="2989" y="2096"/>
                    <a:pt x="2989" y="1775"/>
                  </a:cubicBezTo>
                  <a:lnTo>
                    <a:pt x="2989" y="1406"/>
                  </a:lnTo>
                  <a:lnTo>
                    <a:pt x="2989" y="1025"/>
                  </a:lnTo>
                  <a:cubicBezTo>
                    <a:pt x="2989" y="465"/>
                    <a:pt x="2525" y="1"/>
                    <a:pt x="196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13" name="Google Shape;13513;p84"/>
            <p:cNvSpPr/>
            <p:nvPr/>
          </p:nvSpPr>
          <p:spPr>
            <a:xfrm>
              <a:off x="4248428" y="1536124"/>
              <a:ext cx="253972" cy="152179"/>
            </a:xfrm>
            <a:custGeom>
              <a:avLst/>
              <a:gdLst/>
              <a:ahLst/>
              <a:cxnLst/>
              <a:rect l="l" t="t" r="r" b="b"/>
              <a:pathLst>
                <a:path w="7979" h="4781" extrusionOk="0">
                  <a:moveTo>
                    <a:pt x="3906" y="0"/>
                  </a:moveTo>
                  <a:cubicBezTo>
                    <a:pt x="3876" y="0"/>
                    <a:pt x="3847" y="6"/>
                    <a:pt x="3823" y="18"/>
                  </a:cubicBezTo>
                  <a:cubicBezTo>
                    <a:pt x="3811" y="30"/>
                    <a:pt x="1775" y="1244"/>
                    <a:pt x="239" y="1244"/>
                  </a:cubicBezTo>
                  <a:cubicBezTo>
                    <a:pt x="156" y="1244"/>
                    <a:pt x="84" y="1304"/>
                    <a:pt x="72" y="1375"/>
                  </a:cubicBezTo>
                  <a:cubicBezTo>
                    <a:pt x="72" y="1387"/>
                    <a:pt x="1" y="1875"/>
                    <a:pt x="1" y="2614"/>
                  </a:cubicBezTo>
                  <a:cubicBezTo>
                    <a:pt x="1" y="2697"/>
                    <a:pt x="72" y="2768"/>
                    <a:pt x="156" y="2768"/>
                  </a:cubicBezTo>
                  <a:cubicBezTo>
                    <a:pt x="251" y="2768"/>
                    <a:pt x="322" y="2697"/>
                    <a:pt x="322" y="2614"/>
                  </a:cubicBezTo>
                  <a:cubicBezTo>
                    <a:pt x="322" y="2137"/>
                    <a:pt x="358" y="1744"/>
                    <a:pt x="382" y="1566"/>
                  </a:cubicBezTo>
                  <a:cubicBezTo>
                    <a:pt x="1037" y="1542"/>
                    <a:pt x="1835" y="1328"/>
                    <a:pt x="2739" y="923"/>
                  </a:cubicBezTo>
                  <a:cubicBezTo>
                    <a:pt x="3299" y="685"/>
                    <a:pt x="3728" y="435"/>
                    <a:pt x="3906" y="351"/>
                  </a:cubicBezTo>
                  <a:cubicBezTo>
                    <a:pt x="4085" y="447"/>
                    <a:pt x="4525" y="685"/>
                    <a:pt x="5085" y="923"/>
                  </a:cubicBezTo>
                  <a:cubicBezTo>
                    <a:pt x="5990" y="1316"/>
                    <a:pt x="6788" y="1542"/>
                    <a:pt x="7442" y="1566"/>
                  </a:cubicBezTo>
                  <a:cubicBezTo>
                    <a:pt x="7478" y="1971"/>
                    <a:pt x="7585" y="3233"/>
                    <a:pt x="7288" y="4590"/>
                  </a:cubicBezTo>
                  <a:cubicBezTo>
                    <a:pt x="7276" y="4673"/>
                    <a:pt x="7323" y="4769"/>
                    <a:pt x="7407" y="4781"/>
                  </a:cubicBezTo>
                  <a:lnTo>
                    <a:pt x="7442" y="4781"/>
                  </a:lnTo>
                  <a:cubicBezTo>
                    <a:pt x="7514" y="4781"/>
                    <a:pt x="7585" y="4733"/>
                    <a:pt x="7597" y="4650"/>
                  </a:cubicBezTo>
                  <a:cubicBezTo>
                    <a:pt x="7978" y="2947"/>
                    <a:pt x="7752" y="1435"/>
                    <a:pt x="7740" y="1375"/>
                  </a:cubicBezTo>
                  <a:cubicBezTo>
                    <a:pt x="7728" y="1304"/>
                    <a:pt x="7669" y="1244"/>
                    <a:pt x="7573" y="1244"/>
                  </a:cubicBezTo>
                  <a:cubicBezTo>
                    <a:pt x="6037" y="1244"/>
                    <a:pt x="4001" y="30"/>
                    <a:pt x="3990" y="18"/>
                  </a:cubicBezTo>
                  <a:cubicBezTo>
                    <a:pt x="3966" y="6"/>
                    <a:pt x="3936" y="0"/>
                    <a:pt x="390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14" name="Google Shape;13514;p84"/>
            <p:cNvSpPr/>
            <p:nvPr/>
          </p:nvSpPr>
          <p:spPr>
            <a:xfrm>
              <a:off x="4248428" y="1633270"/>
              <a:ext cx="238407" cy="187288"/>
            </a:xfrm>
            <a:custGeom>
              <a:avLst/>
              <a:gdLst/>
              <a:ahLst/>
              <a:cxnLst/>
              <a:rect l="l" t="t" r="r" b="b"/>
              <a:pathLst>
                <a:path w="7490" h="5884" extrusionOk="0">
                  <a:moveTo>
                    <a:pt x="186" y="1"/>
                  </a:moveTo>
                  <a:cubicBezTo>
                    <a:pt x="180" y="1"/>
                    <a:pt x="174" y="1"/>
                    <a:pt x="168" y="2"/>
                  </a:cubicBezTo>
                  <a:cubicBezTo>
                    <a:pt x="72" y="2"/>
                    <a:pt x="1" y="97"/>
                    <a:pt x="13" y="181"/>
                  </a:cubicBezTo>
                  <a:cubicBezTo>
                    <a:pt x="84" y="1383"/>
                    <a:pt x="370" y="2455"/>
                    <a:pt x="846" y="3348"/>
                  </a:cubicBezTo>
                  <a:cubicBezTo>
                    <a:pt x="1501" y="4574"/>
                    <a:pt x="2513" y="5419"/>
                    <a:pt x="3859" y="5860"/>
                  </a:cubicBezTo>
                  <a:cubicBezTo>
                    <a:pt x="3870" y="5860"/>
                    <a:pt x="3882" y="5884"/>
                    <a:pt x="3894" y="5884"/>
                  </a:cubicBezTo>
                  <a:cubicBezTo>
                    <a:pt x="3918" y="5884"/>
                    <a:pt x="3930" y="5884"/>
                    <a:pt x="3942" y="5860"/>
                  </a:cubicBezTo>
                  <a:cubicBezTo>
                    <a:pt x="4811" y="5586"/>
                    <a:pt x="5549" y="5110"/>
                    <a:pt x="6133" y="4503"/>
                  </a:cubicBezTo>
                  <a:cubicBezTo>
                    <a:pt x="6716" y="3872"/>
                    <a:pt x="7157" y="3086"/>
                    <a:pt x="7442" y="2145"/>
                  </a:cubicBezTo>
                  <a:cubicBezTo>
                    <a:pt x="7490" y="2062"/>
                    <a:pt x="7442" y="1967"/>
                    <a:pt x="7347" y="1955"/>
                  </a:cubicBezTo>
                  <a:cubicBezTo>
                    <a:pt x="7330" y="1948"/>
                    <a:pt x="7313" y="1944"/>
                    <a:pt x="7296" y="1944"/>
                  </a:cubicBezTo>
                  <a:cubicBezTo>
                    <a:pt x="7228" y="1944"/>
                    <a:pt x="7164" y="1996"/>
                    <a:pt x="7145" y="2062"/>
                  </a:cubicBezTo>
                  <a:cubicBezTo>
                    <a:pt x="6871" y="2931"/>
                    <a:pt x="6454" y="3693"/>
                    <a:pt x="5906" y="4277"/>
                  </a:cubicBezTo>
                  <a:cubicBezTo>
                    <a:pt x="5371" y="4836"/>
                    <a:pt x="4704" y="5265"/>
                    <a:pt x="3894" y="5539"/>
                  </a:cubicBezTo>
                  <a:cubicBezTo>
                    <a:pt x="2668" y="5122"/>
                    <a:pt x="1727" y="4336"/>
                    <a:pt x="1132" y="3181"/>
                  </a:cubicBezTo>
                  <a:cubicBezTo>
                    <a:pt x="680" y="2336"/>
                    <a:pt x="418" y="1312"/>
                    <a:pt x="346" y="157"/>
                  </a:cubicBezTo>
                  <a:cubicBezTo>
                    <a:pt x="346" y="69"/>
                    <a:pt x="264" y="1"/>
                    <a:pt x="1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15" name="Google Shape;13515;p84"/>
            <p:cNvSpPr/>
            <p:nvPr/>
          </p:nvSpPr>
          <p:spPr>
            <a:xfrm>
              <a:off x="4212429" y="1502385"/>
              <a:ext cx="321037" cy="353822"/>
            </a:xfrm>
            <a:custGeom>
              <a:avLst/>
              <a:gdLst/>
              <a:ahLst/>
              <a:cxnLst/>
              <a:rect l="l" t="t" r="r" b="b"/>
              <a:pathLst>
                <a:path w="10086" h="11116" extrusionOk="0">
                  <a:moveTo>
                    <a:pt x="5061" y="316"/>
                  </a:moveTo>
                  <a:cubicBezTo>
                    <a:pt x="5263" y="435"/>
                    <a:pt x="5811" y="757"/>
                    <a:pt x="6549" y="1066"/>
                  </a:cubicBezTo>
                  <a:cubicBezTo>
                    <a:pt x="7692" y="1554"/>
                    <a:pt x="8692" y="1828"/>
                    <a:pt x="9526" y="1852"/>
                  </a:cubicBezTo>
                  <a:cubicBezTo>
                    <a:pt x="9550" y="2328"/>
                    <a:pt x="9693" y="3876"/>
                    <a:pt x="9335" y="5579"/>
                  </a:cubicBezTo>
                  <a:cubicBezTo>
                    <a:pt x="9073" y="6745"/>
                    <a:pt x="8645" y="7757"/>
                    <a:pt x="8049" y="8591"/>
                  </a:cubicBezTo>
                  <a:cubicBezTo>
                    <a:pt x="7311" y="9603"/>
                    <a:pt x="6299" y="10341"/>
                    <a:pt x="5049" y="10770"/>
                  </a:cubicBezTo>
                  <a:cubicBezTo>
                    <a:pt x="3799" y="10341"/>
                    <a:pt x="2775" y="9603"/>
                    <a:pt x="2037" y="8591"/>
                  </a:cubicBezTo>
                  <a:cubicBezTo>
                    <a:pt x="1430" y="7781"/>
                    <a:pt x="989" y="6745"/>
                    <a:pt x="751" y="5579"/>
                  </a:cubicBezTo>
                  <a:cubicBezTo>
                    <a:pt x="394" y="3876"/>
                    <a:pt x="537" y="2316"/>
                    <a:pt x="596" y="1852"/>
                  </a:cubicBezTo>
                  <a:cubicBezTo>
                    <a:pt x="1406" y="1828"/>
                    <a:pt x="2418" y="1554"/>
                    <a:pt x="3573" y="1066"/>
                  </a:cubicBezTo>
                  <a:cubicBezTo>
                    <a:pt x="4299" y="757"/>
                    <a:pt x="4847" y="435"/>
                    <a:pt x="5061" y="316"/>
                  </a:cubicBezTo>
                  <a:close/>
                  <a:moveTo>
                    <a:pt x="5037" y="1"/>
                  </a:moveTo>
                  <a:cubicBezTo>
                    <a:pt x="5007" y="1"/>
                    <a:pt x="4978" y="7"/>
                    <a:pt x="4954" y="18"/>
                  </a:cubicBezTo>
                  <a:cubicBezTo>
                    <a:pt x="4930" y="30"/>
                    <a:pt x="2370" y="1554"/>
                    <a:pt x="441" y="1554"/>
                  </a:cubicBezTo>
                  <a:cubicBezTo>
                    <a:pt x="370" y="1554"/>
                    <a:pt x="299" y="1614"/>
                    <a:pt x="287" y="1685"/>
                  </a:cubicBezTo>
                  <a:cubicBezTo>
                    <a:pt x="263" y="1769"/>
                    <a:pt x="1" y="3578"/>
                    <a:pt x="429" y="5650"/>
                  </a:cubicBezTo>
                  <a:cubicBezTo>
                    <a:pt x="680" y="6865"/>
                    <a:pt x="1132" y="7924"/>
                    <a:pt x="1775" y="8793"/>
                  </a:cubicBezTo>
                  <a:cubicBezTo>
                    <a:pt x="2561" y="9877"/>
                    <a:pt x="3644" y="10651"/>
                    <a:pt x="5001" y="11091"/>
                  </a:cubicBezTo>
                  <a:cubicBezTo>
                    <a:pt x="5013" y="11091"/>
                    <a:pt x="5025" y="11115"/>
                    <a:pt x="5049" y="11115"/>
                  </a:cubicBezTo>
                  <a:cubicBezTo>
                    <a:pt x="5061" y="11115"/>
                    <a:pt x="5073" y="11115"/>
                    <a:pt x="5085" y="11091"/>
                  </a:cubicBezTo>
                  <a:cubicBezTo>
                    <a:pt x="6430" y="10651"/>
                    <a:pt x="7514" y="9877"/>
                    <a:pt x="8323" y="8793"/>
                  </a:cubicBezTo>
                  <a:cubicBezTo>
                    <a:pt x="8954" y="7924"/>
                    <a:pt x="9407" y="6865"/>
                    <a:pt x="9657" y="5650"/>
                  </a:cubicBezTo>
                  <a:cubicBezTo>
                    <a:pt x="10085" y="3566"/>
                    <a:pt x="9812" y="1769"/>
                    <a:pt x="9788" y="1685"/>
                  </a:cubicBezTo>
                  <a:cubicBezTo>
                    <a:pt x="9776" y="1614"/>
                    <a:pt x="9716" y="1554"/>
                    <a:pt x="9633" y="1554"/>
                  </a:cubicBezTo>
                  <a:cubicBezTo>
                    <a:pt x="7692" y="1554"/>
                    <a:pt x="5132" y="42"/>
                    <a:pt x="5121" y="18"/>
                  </a:cubicBezTo>
                  <a:cubicBezTo>
                    <a:pt x="5097" y="7"/>
                    <a:pt x="5067" y="1"/>
                    <a:pt x="503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516" name="Google Shape;13516;p84"/>
          <p:cNvGrpSpPr/>
          <p:nvPr/>
        </p:nvGrpSpPr>
        <p:grpSpPr>
          <a:xfrm>
            <a:off x="3070384" y="2007976"/>
            <a:ext cx="448251" cy="447233"/>
            <a:chOff x="2302788" y="1505981"/>
            <a:chExt cx="336188" cy="335425"/>
          </a:xfrm>
          <a:solidFill>
            <a:srgbClr val="D2DE00"/>
          </a:solidFill>
        </p:grpSpPr>
        <p:sp>
          <p:nvSpPr>
            <p:cNvPr id="13517" name="Google Shape;13517;p84"/>
            <p:cNvSpPr/>
            <p:nvPr/>
          </p:nvSpPr>
          <p:spPr>
            <a:xfrm>
              <a:off x="2302788" y="1505981"/>
              <a:ext cx="336188" cy="335425"/>
            </a:xfrm>
            <a:custGeom>
              <a:avLst/>
              <a:gdLst/>
              <a:ahLst/>
              <a:cxnLst/>
              <a:rect l="l" t="t" r="r" b="b"/>
              <a:pathLst>
                <a:path w="10562" h="10538" extrusionOk="0">
                  <a:moveTo>
                    <a:pt x="5275" y="1"/>
                  </a:moveTo>
                  <a:cubicBezTo>
                    <a:pt x="3858" y="1"/>
                    <a:pt x="2536" y="548"/>
                    <a:pt x="1548" y="1548"/>
                  </a:cubicBezTo>
                  <a:cubicBezTo>
                    <a:pt x="548" y="2549"/>
                    <a:pt x="0" y="3870"/>
                    <a:pt x="0" y="5263"/>
                  </a:cubicBezTo>
                  <a:cubicBezTo>
                    <a:pt x="0" y="6668"/>
                    <a:pt x="548" y="8002"/>
                    <a:pt x="1548" y="8990"/>
                  </a:cubicBezTo>
                  <a:cubicBezTo>
                    <a:pt x="2548" y="9990"/>
                    <a:pt x="3870" y="10538"/>
                    <a:pt x="5275" y="10538"/>
                  </a:cubicBezTo>
                  <a:cubicBezTo>
                    <a:pt x="6680" y="10538"/>
                    <a:pt x="8013" y="9990"/>
                    <a:pt x="8989" y="8990"/>
                  </a:cubicBezTo>
                  <a:cubicBezTo>
                    <a:pt x="9990" y="7990"/>
                    <a:pt x="10537" y="6668"/>
                    <a:pt x="10537" y="5263"/>
                  </a:cubicBezTo>
                  <a:cubicBezTo>
                    <a:pt x="10561" y="5192"/>
                    <a:pt x="10549" y="5085"/>
                    <a:pt x="10549" y="5001"/>
                  </a:cubicBezTo>
                  <a:cubicBezTo>
                    <a:pt x="10549" y="4906"/>
                    <a:pt x="10478" y="4847"/>
                    <a:pt x="10394" y="4847"/>
                  </a:cubicBezTo>
                  <a:cubicBezTo>
                    <a:pt x="10299" y="4847"/>
                    <a:pt x="10240" y="4930"/>
                    <a:pt x="10240" y="5013"/>
                  </a:cubicBezTo>
                  <a:lnTo>
                    <a:pt x="10240" y="5287"/>
                  </a:lnTo>
                  <a:cubicBezTo>
                    <a:pt x="10240" y="6609"/>
                    <a:pt x="9716" y="7859"/>
                    <a:pt x="8787" y="8799"/>
                  </a:cubicBezTo>
                  <a:cubicBezTo>
                    <a:pt x="7846" y="9728"/>
                    <a:pt x="6596" y="10252"/>
                    <a:pt x="5275" y="10252"/>
                  </a:cubicBezTo>
                  <a:cubicBezTo>
                    <a:pt x="3941" y="10252"/>
                    <a:pt x="2691" y="9728"/>
                    <a:pt x="1762" y="8799"/>
                  </a:cubicBezTo>
                  <a:cubicBezTo>
                    <a:pt x="822" y="7859"/>
                    <a:pt x="298" y="6609"/>
                    <a:pt x="298" y="5287"/>
                  </a:cubicBezTo>
                  <a:cubicBezTo>
                    <a:pt x="298" y="3954"/>
                    <a:pt x="822" y="2703"/>
                    <a:pt x="1762" y="1775"/>
                  </a:cubicBezTo>
                  <a:cubicBezTo>
                    <a:pt x="2691" y="834"/>
                    <a:pt x="3941" y="310"/>
                    <a:pt x="5275" y="310"/>
                  </a:cubicBezTo>
                  <a:cubicBezTo>
                    <a:pt x="6442" y="310"/>
                    <a:pt x="7573" y="727"/>
                    <a:pt x="8466" y="1477"/>
                  </a:cubicBezTo>
                  <a:cubicBezTo>
                    <a:pt x="9347" y="2215"/>
                    <a:pt x="9942" y="3239"/>
                    <a:pt x="10156" y="4370"/>
                  </a:cubicBezTo>
                  <a:cubicBezTo>
                    <a:pt x="10167" y="4454"/>
                    <a:pt x="10223" y="4492"/>
                    <a:pt x="10301" y="4492"/>
                  </a:cubicBezTo>
                  <a:cubicBezTo>
                    <a:pt x="10312" y="4492"/>
                    <a:pt x="10323" y="4491"/>
                    <a:pt x="10335" y="4489"/>
                  </a:cubicBezTo>
                  <a:cubicBezTo>
                    <a:pt x="10418" y="4477"/>
                    <a:pt x="10466" y="4406"/>
                    <a:pt x="10454" y="4311"/>
                  </a:cubicBezTo>
                  <a:cubicBezTo>
                    <a:pt x="10228" y="3108"/>
                    <a:pt x="9597" y="2025"/>
                    <a:pt x="8668" y="1239"/>
                  </a:cubicBezTo>
                  <a:cubicBezTo>
                    <a:pt x="7716" y="429"/>
                    <a:pt x="6501" y="1"/>
                    <a:pt x="5275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18" name="Google Shape;13518;p84"/>
            <p:cNvSpPr/>
            <p:nvPr/>
          </p:nvSpPr>
          <p:spPr>
            <a:xfrm>
              <a:off x="2327806" y="1530618"/>
              <a:ext cx="287266" cy="286916"/>
            </a:xfrm>
            <a:custGeom>
              <a:avLst/>
              <a:gdLst/>
              <a:ahLst/>
              <a:cxnLst/>
              <a:rect l="l" t="t" r="r" b="b"/>
              <a:pathLst>
                <a:path w="9025" h="9014" extrusionOk="0">
                  <a:moveTo>
                    <a:pt x="4513" y="1"/>
                  </a:moveTo>
                  <a:cubicBezTo>
                    <a:pt x="3870" y="1"/>
                    <a:pt x="3262" y="132"/>
                    <a:pt x="2679" y="382"/>
                  </a:cubicBezTo>
                  <a:cubicBezTo>
                    <a:pt x="2119" y="644"/>
                    <a:pt x="1619" y="1001"/>
                    <a:pt x="1215" y="1441"/>
                  </a:cubicBezTo>
                  <a:cubicBezTo>
                    <a:pt x="1155" y="1501"/>
                    <a:pt x="1155" y="1608"/>
                    <a:pt x="1226" y="1667"/>
                  </a:cubicBezTo>
                  <a:cubicBezTo>
                    <a:pt x="1255" y="1696"/>
                    <a:pt x="1294" y="1711"/>
                    <a:pt x="1334" y="1711"/>
                  </a:cubicBezTo>
                  <a:cubicBezTo>
                    <a:pt x="1377" y="1711"/>
                    <a:pt x="1422" y="1693"/>
                    <a:pt x="1453" y="1656"/>
                  </a:cubicBezTo>
                  <a:cubicBezTo>
                    <a:pt x="1834" y="1239"/>
                    <a:pt x="2298" y="894"/>
                    <a:pt x="2822" y="667"/>
                  </a:cubicBezTo>
                  <a:cubicBezTo>
                    <a:pt x="3358" y="429"/>
                    <a:pt x="3929" y="310"/>
                    <a:pt x="4524" y="310"/>
                  </a:cubicBezTo>
                  <a:cubicBezTo>
                    <a:pt x="6834" y="310"/>
                    <a:pt x="8727" y="2191"/>
                    <a:pt x="8727" y="4513"/>
                  </a:cubicBezTo>
                  <a:cubicBezTo>
                    <a:pt x="8727" y="6811"/>
                    <a:pt x="6846" y="8704"/>
                    <a:pt x="4524" y="8704"/>
                  </a:cubicBezTo>
                  <a:cubicBezTo>
                    <a:pt x="2227" y="8704"/>
                    <a:pt x="333" y="6835"/>
                    <a:pt x="333" y="4513"/>
                  </a:cubicBezTo>
                  <a:cubicBezTo>
                    <a:pt x="333" y="3692"/>
                    <a:pt x="572" y="2882"/>
                    <a:pt x="1036" y="2203"/>
                  </a:cubicBezTo>
                  <a:cubicBezTo>
                    <a:pt x="1048" y="2132"/>
                    <a:pt x="1036" y="2037"/>
                    <a:pt x="953" y="1977"/>
                  </a:cubicBezTo>
                  <a:cubicBezTo>
                    <a:pt x="927" y="1960"/>
                    <a:pt x="900" y="1952"/>
                    <a:pt x="874" y="1952"/>
                  </a:cubicBezTo>
                  <a:cubicBezTo>
                    <a:pt x="827" y="1952"/>
                    <a:pt x="781" y="1979"/>
                    <a:pt x="750" y="2025"/>
                  </a:cubicBezTo>
                  <a:cubicBezTo>
                    <a:pt x="262" y="2751"/>
                    <a:pt x="0" y="3620"/>
                    <a:pt x="0" y="4513"/>
                  </a:cubicBezTo>
                  <a:cubicBezTo>
                    <a:pt x="0" y="5716"/>
                    <a:pt x="464" y="6847"/>
                    <a:pt x="1334" y="7692"/>
                  </a:cubicBezTo>
                  <a:cubicBezTo>
                    <a:pt x="2191" y="8537"/>
                    <a:pt x="3310" y="9014"/>
                    <a:pt x="4513" y="9014"/>
                  </a:cubicBezTo>
                  <a:cubicBezTo>
                    <a:pt x="5715" y="9014"/>
                    <a:pt x="6846" y="8549"/>
                    <a:pt x="7692" y="7692"/>
                  </a:cubicBezTo>
                  <a:cubicBezTo>
                    <a:pt x="8549" y="6835"/>
                    <a:pt x="9025" y="5716"/>
                    <a:pt x="9025" y="4513"/>
                  </a:cubicBezTo>
                  <a:cubicBezTo>
                    <a:pt x="9025" y="3299"/>
                    <a:pt x="8561" y="2168"/>
                    <a:pt x="7692" y="1322"/>
                  </a:cubicBezTo>
                  <a:cubicBezTo>
                    <a:pt x="6846" y="477"/>
                    <a:pt x="5715" y="1"/>
                    <a:pt x="4513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19" name="Google Shape;13519;p84"/>
            <p:cNvSpPr/>
            <p:nvPr/>
          </p:nvSpPr>
          <p:spPr>
            <a:xfrm>
              <a:off x="2352061" y="1669333"/>
              <a:ext cx="16679" cy="9485"/>
            </a:xfrm>
            <a:custGeom>
              <a:avLst/>
              <a:gdLst/>
              <a:ahLst/>
              <a:cxnLst/>
              <a:rect l="l" t="t" r="r" b="b"/>
              <a:pathLst>
                <a:path w="524" h="298" extrusionOk="0">
                  <a:moveTo>
                    <a:pt x="155" y="0"/>
                  </a:moveTo>
                  <a:cubicBezTo>
                    <a:pt x="60" y="0"/>
                    <a:pt x="0" y="60"/>
                    <a:pt x="0" y="155"/>
                  </a:cubicBezTo>
                  <a:cubicBezTo>
                    <a:pt x="0" y="238"/>
                    <a:pt x="72" y="298"/>
                    <a:pt x="155" y="298"/>
                  </a:cubicBezTo>
                  <a:lnTo>
                    <a:pt x="369" y="298"/>
                  </a:lnTo>
                  <a:cubicBezTo>
                    <a:pt x="464" y="298"/>
                    <a:pt x="524" y="226"/>
                    <a:pt x="524" y="155"/>
                  </a:cubicBezTo>
                  <a:cubicBezTo>
                    <a:pt x="524" y="60"/>
                    <a:pt x="453" y="0"/>
                    <a:pt x="36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20" name="Google Shape;13520;p84"/>
            <p:cNvSpPr/>
            <p:nvPr/>
          </p:nvSpPr>
          <p:spPr>
            <a:xfrm>
              <a:off x="2466871" y="1554490"/>
              <a:ext cx="123946" cy="124328"/>
            </a:xfrm>
            <a:custGeom>
              <a:avLst/>
              <a:gdLst/>
              <a:ahLst/>
              <a:cxnLst/>
              <a:rect l="l" t="t" r="r" b="b"/>
              <a:pathLst>
                <a:path w="3894" h="3906" extrusionOk="0">
                  <a:moveTo>
                    <a:pt x="144" y="1"/>
                  </a:moveTo>
                  <a:cubicBezTo>
                    <a:pt x="48" y="1"/>
                    <a:pt x="1" y="84"/>
                    <a:pt x="1" y="155"/>
                  </a:cubicBezTo>
                  <a:lnTo>
                    <a:pt x="1" y="3751"/>
                  </a:lnTo>
                  <a:cubicBezTo>
                    <a:pt x="1" y="3846"/>
                    <a:pt x="72" y="3906"/>
                    <a:pt x="144" y="3906"/>
                  </a:cubicBezTo>
                  <a:lnTo>
                    <a:pt x="3751" y="3906"/>
                  </a:lnTo>
                  <a:cubicBezTo>
                    <a:pt x="3834" y="3906"/>
                    <a:pt x="3894" y="3834"/>
                    <a:pt x="3894" y="3751"/>
                  </a:cubicBezTo>
                  <a:cubicBezTo>
                    <a:pt x="3894" y="3668"/>
                    <a:pt x="3823" y="3608"/>
                    <a:pt x="3751" y="3608"/>
                  </a:cubicBezTo>
                  <a:lnTo>
                    <a:pt x="310" y="3608"/>
                  </a:lnTo>
                  <a:lnTo>
                    <a:pt x="310" y="155"/>
                  </a:lnTo>
                  <a:lnTo>
                    <a:pt x="298" y="155"/>
                  </a:lnTo>
                  <a:cubicBezTo>
                    <a:pt x="298" y="72"/>
                    <a:pt x="215" y="1"/>
                    <a:pt x="14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21" name="Google Shape;13521;p84"/>
            <p:cNvSpPr/>
            <p:nvPr/>
          </p:nvSpPr>
          <p:spPr>
            <a:xfrm>
              <a:off x="2466107" y="1776950"/>
              <a:ext cx="9517" cy="16711"/>
            </a:xfrm>
            <a:custGeom>
              <a:avLst/>
              <a:gdLst/>
              <a:ahLst/>
              <a:cxnLst/>
              <a:rect l="l" t="t" r="r" b="b"/>
              <a:pathLst>
                <a:path w="299" h="525" extrusionOk="0">
                  <a:moveTo>
                    <a:pt x="156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370"/>
                  </a:lnTo>
                  <a:cubicBezTo>
                    <a:pt x="1" y="465"/>
                    <a:pt x="84" y="525"/>
                    <a:pt x="156" y="525"/>
                  </a:cubicBezTo>
                  <a:cubicBezTo>
                    <a:pt x="239" y="525"/>
                    <a:pt x="299" y="441"/>
                    <a:pt x="299" y="370"/>
                  </a:cubicBezTo>
                  <a:lnTo>
                    <a:pt x="299" y="144"/>
                  </a:lnTo>
                  <a:cubicBezTo>
                    <a:pt x="299" y="60"/>
                    <a:pt x="227" y="1"/>
                    <a:pt x="15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22" name="Google Shape;13522;p84"/>
            <p:cNvSpPr/>
            <p:nvPr/>
          </p:nvSpPr>
          <p:spPr>
            <a:xfrm>
              <a:off x="2384272" y="1587944"/>
              <a:ext cx="16329" cy="15087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173" y="0"/>
                  </a:moveTo>
                  <a:cubicBezTo>
                    <a:pt x="131" y="0"/>
                    <a:pt x="89" y="15"/>
                    <a:pt x="60" y="45"/>
                  </a:cubicBezTo>
                  <a:cubicBezTo>
                    <a:pt x="0" y="105"/>
                    <a:pt x="0" y="212"/>
                    <a:pt x="60" y="271"/>
                  </a:cubicBezTo>
                  <a:lnTo>
                    <a:pt x="238" y="426"/>
                  </a:lnTo>
                  <a:cubicBezTo>
                    <a:pt x="274" y="462"/>
                    <a:pt x="310" y="474"/>
                    <a:pt x="345" y="474"/>
                  </a:cubicBezTo>
                  <a:cubicBezTo>
                    <a:pt x="393" y="474"/>
                    <a:pt x="417" y="462"/>
                    <a:pt x="453" y="426"/>
                  </a:cubicBezTo>
                  <a:cubicBezTo>
                    <a:pt x="512" y="367"/>
                    <a:pt x="512" y="271"/>
                    <a:pt x="453" y="212"/>
                  </a:cubicBezTo>
                  <a:lnTo>
                    <a:pt x="286" y="45"/>
                  </a:lnTo>
                  <a:cubicBezTo>
                    <a:pt x="256" y="15"/>
                    <a:pt x="214" y="0"/>
                    <a:pt x="17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23" name="Google Shape;13523;p84"/>
            <p:cNvSpPr/>
            <p:nvPr/>
          </p:nvSpPr>
          <p:spPr>
            <a:xfrm>
              <a:off x="2541544" y="1745216"/>
              <a:ext cx="15565" cy="15087"/>
            </a:xfrm>
            <a:custGeom>
              <a:avLst/>
              <a:gdLst/>
              <a:ahLst/>
              <a:cxnLst/>
              <a:rect l="l" t="t" r="r" b="b"/>
              <a:pathLst>
                <a:path w="489" h="474" extrusionOk="0">
                  <a:moveTo>
                    <a:pt x="171" y="0"/>
                  </a:moveTo>
                  <a:cubicBezTo>
                    <a:pt x="131" y="0"/>
                    <a:pt x="89" y="15"/>
                    <a:pt x="60" y="45"/>
                  </a:cubicBezTo>
                  <a:cubicBezTo>
                    <a:pt x="0" y="105"/>
                    <a:pt x="0" y="212"/>
                    <a:pt x="60" y="259"/>
                  </a:cubicBezTo>
                  <a:lnTo>
                    <a:pt x="226" y="426"/>
                  </a:lnTo>
                  <a:cubicBezTo>
                    <a:pt x="250" y="462"/>
                    <a:pt x="298" y="474"/>
                    <a:pt x="334" y="474"/>
                  </a:cubicBezTo>
                  <a:cubicBezTo>
                    <a:pt x="369" y="474"/>
                    <a:pt x="405" y="462"/>
                    <a:pt x="429" y="426"/>
                  </a:cubicBezTo>
                  <a:cubicBezTo>
                    <a:pt x="488" y="367"/>
                    <a:pt x="488" y="259"/>
                    <a:pt x="429" y="212"/>
                  </a:cubicBezTo>
                  <a:lnTo>
                    <a:pt x="274" y="45"/>
                  </a:lnTo>
                  <a:cubicBezTo>
                    <a:pt x="250" y="15"/>
                    <a:pt x="212" y="0"/>
                    <a:pt x="17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24" name="Google Shape;13524;p84"/>
            <p:cNvSpPr/>
            <p:nvPr/>
          </p:nvSpPr>
          <p:spPr>
            <a:xfrm>
              <a:off x="2541544" y="1587944"/>
              <a:ext cx="16329" cy="15087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340" y="0"/>
                  </a:moveTo>
                  <a:cubicBezTo>
                    <a:pt x="298" y="0"/>
                    <a:pt x="256" y="15"/>
                    <a:pt x="226" y="45"/>
                  </a:cubicBezTo>
                  <a:lnTo>
                    <a:pt x="60" y="212"/>
                  </a:lnTo>
                  <a:cubicBezTo>
                    <a:pt x="0" y="271"/>
                    <a:pt x="0" y="367"/>
                    <a:pt x="60" y="426"/>
                  </a:cubicBezTo>
                  <a:cubicBezTo>
                    <a:pt x="95" y="462"/>
                    <a:pt x="131" y="474"/>
                    <a:pt x="167" y="474"/>
                  </a:cubicBezTo>
                  <a:cubicBezTo>
                    <a:pt x="215" y="474"/>
                    <a:pt x="250" y="462"/>
                    <a:pt x="286" y="426"/>
                  </a:cubicBezTo>
                  <a:lnTo>
                    <a:pt x="453" y="271"/>
                  </a:lnTo>
                  <a:cubicBezTo>
                    <a:pt x="512" y="212"/>
                    <a:pt x="512" y="105"/>
                    <a:pt x="453" y="45"/>
                  </a:cubicBezTo>
                  <a:cubicBezTo>
                    <a:pt x="423" y="15"/>
                    <a:pt x="381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25" name="Google Shape;13525;p84"/>
            <p:cNvSpPr/>
            <p:nvPr/>
          </p:nvSpPr>
          <p:spPr>
            <a:xfrm>
              <a:off x="2384654" y="1744452"/>
              <a:ext cx="15947" cy="15469"/>
            </a:xfrm>
            <a:custGeom>
              <a:avLst/>
              <a:gdLst/>
              <a:ahLst/>
              <a:cxnLst/>
              <a:rect l="l" t="t" r="r" b="b"/>
              <a:pathLst>
                <a:path w="501" h="486" extrusionOk="0">
                  <a:moveTo>
                    <a:pt x="327" y="1"/>
                  </a:moveTo>
                  <a:cubicBezTo>
                    <a:pt x="286" y="1"/>
                    <a:pt x="244" y="16"/>
                    <a:pt x="214" y="45"/>
                  </a:cubicBezTo>
                  <a:lnTo>
                    <a:pt x="48" y="212"/>
                  </a:lnTo>
                  <a:cubicBezTo>
                    <a:pt x="0" y="272"/>
                    <a:pt x="0" y="379"/>
                    <a:pt x="60" y="438"/>
                  </a:cubicBezTo>
                  <a:cubicBezTo>
                    <a:pt x="95" y="462"/>
                    <a:pt x="143" y="486"/>
                    <a:pt x="167" y="486"/>
                  </a:cubicBezTo>
                  <a:cubicBezTo>
                    <a:pt x="202" y="486"/>
                    <a:pt x="238" y="462"/>
                    <a:pt x="274" y="438"/>
                  </a:cubicBezTo>
                  <a:lnTo>
                    <a:pt x="441" y="272"/>
                  </a:lnTo>
                  <a:cubicBezTo>
                    <a:pt x="500" y="212"/>
                    <a:pt x="500" y="105"/>
                    <a:pt x="441" y="45"/>
                  </a:cubicBezTo>
                  <a:cubicBezTo>
                    <a:pt x="411" y="16"/>
                    <a:pt x="369" y="1"/>
                    <a:pt x="32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26" name="Google Shape;13526;p84"/>
            <p:cNvSpPr/>
            <p:nvPr/>
          </p:nvSpPr>
          <p:spPr>
            <a:xfrm>
              <a:off x="2360018" y="1624548"/>
              <a:ext cx="18207" cy="12605"/>
            </a:xfrm>
            <a:custGeom>
              <a:avLst/>
              <a:gdLst/>
              <a:ahLst/>
              <a:cxnLst/>
              <a:rect l="l" t="t" r="r" b="b"/>
              <a:pathLst>
                <a:path w="572" h="396" extrusionOk="0">
                  <a:moveTo>
                    <a:pt x="179" y="0"/>
                  </a:moveTo>
                  <a:cubicBezTo>
                    <a:pt x="125" y="0"/>
                    <a:pt x="71" y="33"/>
                    <a:pt x="36" y="86"/>
                  </a:cubicBezTo>
                  <a:cubicBezTo>
                    <a:pt x="0" y="157"/>
                    <a:pt x="36" y="252"/>
                    <a:pt x="107" y="288"/>
                  </a:cubicBezTo>
                  <a:lnTo>
                    <a:pt x="322" y="383"/>
                  </a:lnTo>
                  <a:cubicBezTo>
                    <a:pt x="333" y="395"/>
                    <a:pt x="357" y="395"/>
                    <a:pt x="381" y="395"/>
                  </a:cubicBezTo>
                  <a:cubicBezTo>
                    <a:pt x="429" y="395"/>
                    <a:pt x="500" y="371"/>
                    <a:pt x="524" y="312"/>
                  </a:cubicBezTo>
                  <a:cubicBezTo>
                    <a:pt x="572" y="217"/>
                    <a:pt x="524" y="133"/>
                    <a:pt x="453" y="98"/>
                  </a:cubicBezTo>
                  <a:lnTo>
                    <a:pt x="238" y="14"/>
                  </a:lnTo>
                  <a:cubicBezTo>
                    <a:pt x="219" y="5"/>
                    <a:pt x="199" y="0"/>
                    <a:pt x="1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27" name="Google Shape;13527;p84"/>
            <p:cNvSpPr/>
            <p:nvPr/>
          </p:nvSpPr>
          <p:spPr>
            <a:xfrm>
              <a:off x="2564271" y="1711126"/>
              <a:ext cx="17475" cy="12796"/>
            </a:xfrm>
            <a:custGeom>
              <a:avLst/>
              <a:gdLst/>
              <a:ahLst/>
              <a:cxnLst/>
              <a:rect l="l" t="t" r="r" b="b"/>
              <a:pathLst>
                <a:path w="549" h="402" extrusionOk="0">
                  <a:moveTo>
                    <a:pt x="184" y="0"/>
                  </a:moveTo>
                  <a:cubicBezTo>
                    <a:pt x="125" y="0"/>
                    <a:pt x="63" y="29"/>
                    <a:pt x="36" y="92"/>
                  </a:cubicBezTo>
                  <a:cubicBezTo>
                    <a:pt x="1" y="164"/>
                    <a:pt x="36" y="247"/>
                    <a:pt x="108" y="295"/>
                  </a:cubicBezTo>
                  <a:lnTo>
                    <a:pt x="310" y="390"/>
                  </a:lnTo>
                  <a:cubicBezTo>
                    <a:pt x="334" y="402"/>
                    <a:pt x="358" y="402"/>
                    <a:pt x="370" y="402"/>
                  </a:cubicBezTo>
                  <a:cubicBezTo>
                    <a:pt x="429" y="402"/>
                    <a:pt x="489" y="366"/>
                    <a:pt x="524" y="307"/>
                  </a:cubicBezTo>
                  <a:cubicBezTo>
                    <a:pt x="548" y="235"/>
                    <a:pt x="524" y="140"/>
                    <a:pt x="453" y="104"/>
                  </a:cubicBezTo>
                  <a:lnTo>
                    <a:pt x="239" y="9"/>
                  </a:lnTo>
                  <a:cubicBezTo>
                    <a:pt x="221" y="3"/>
                    <a:pt x="203" y="0"/>
                    <a:pt x="1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28" name="Google Shape;13528;p84"/>
            <p:cNvSpPr/>
            <p:nvPr/>
          </p:nvSpPr>
          <p:spPr>
            <a:xfrm>
              <a:off x="2507805" y="1563912"/>
              <a:ext cx="14069" cy="16392"/>
            </a:xfrm>
            <a:custGeom>
              <a:avLst/>
              <a:gdLst/>
              <a:ahLst/>
              <a:cxnLst/>
              <a:rect l="l" t="t" r="r" b="b"/>
              <a:pathLst>
                <a:path w="442" h="515" extrusionOk="0">
                  <a:moveTo>
                    <a:pt x="273" y="0"/>
                  </a:moveTo>
                  <a:cubicBezTo>
                    <a:pt x="215" y="0"/>
                    <a:pt x="154" y="33"/>
                    <a:pt x="120" y="86"/>
                  </a:cubicBezTo>
                  <a:lnTo>
                    <a:pt x="36" y="288"/>
                  </a:lnTo>
                  <a:cubicBezTo>
                    <a:pt x="1" y="371"/>
                    <a:pt x="36" y="455"/>
                    <a:pt x="108" y="502"/>
                  </a:cubicBezTo>
                  <a:cubicBezTo>
                    <a:pt x="120" y="514"/>
                    <a:pt x="155" y="514"/>
                    <a:pt x="167" y="514"/>
                  </a:cubicBezTo>
                  <a:cubicBezTo>
                    <a:pt x="227" y="514"/>
                    <a:pt x="286" y="490"/>
                    <a:pt x="322" y="431"/>
                  </a:cubicBezTo>
                  <a:lnTo>
                    <a:pt x="405" y="217"/>
                  </a:lnTo>
                  <a:cubicBezTo>
                    <a:pt x="441" y="145"/>
                    <a:pt x="405" y="50"/>
                    <a:pt x="334" y="14"/>
                  </a:cubicBezTo>
                  <a:cubicBezTo>
                    <a:pt x="315" y="5"/>
                    <a:pt x="294" y="0"/>
                    <a:pt x="27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29" name="Google Shape;13529;p84"/>
            <p:cNvSpPr/>
            <p:nvPr/>
          </p:nvSpPr>
          <p:spPr>
            <a:xfrm>
              <a:off x="2420654" y="1767974"/>
              <a:ext cx="14419" cy="16583"/>
            </a:xfrm>
            <a:custGeom>
              <a:avLst/>
              <a:gdLst/>
              <a:ahLst/>
              <a:cxnLst/>
              <a:rect l="l" t="t" r="r" b="b"/>
              <a:pathLst>
                <a:path w="453" h="521" extrusionOk="0">
                  <a:moveTo>
                    <a:pt x="290" y="0"/>
                  </a:moveTo>
                  <a:cubicBezTo>
                    <a:pt x="231" y="0"/>
                    <a:pt x="170" y="29"/>
                    <a:pt x="143" y="92"/>
                  </a:cubicBezTo>
                  <a:lnTo>
                    <a:pt x="48" y="295"/>
                  </a:lnTo>
                  <a:cubicBezTo>
                    <a:pt x="0" y="366"/>
                    <a:pt x="48" y="473"/>
                    <a:pt x="119" y="509"/>
                  </a:cubicBezTo>
                  <a:cubicBezTo>
                    <a:pt x="143" y="521"/>
                    <a:pt x="167" y="521"/>
                    <a:pt x="179" y="521"/>
                  </a:cubicBezTo>
                  <a:cubicBezTo>
                    <a:pt x="238" y="521"/>
                    <a:pt x="298" y="485"/>
                    <a:pt x="333" y="426"/>
                  </a:cubicBezTo>
                  <a:lnTo>
                    <a:pt x="417" y="223"/>
                  </a:lnTo>
                  <a:cubicBezTo>
                    <a:pt x="453" y="152"/>
                    <a:pt x="417" y="56"/>
                    <a:pt x="345" y="9"/>
                  </a:cubicBezTo>
                  <a:cubicBezTo>
                    <a:pt x="328" y="3"/>
                    <a:pt x="309" y="0"/>
                    <a:pt x="29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30" name="Google Shape;13530;p84"/>
            <p:cNvSpPr/>
            <p:nvPr/>
          </p:nvSpPr>
          <p:spPr>
            <a:xfrm>
              <a:off x="2422532" y="1562448"/>
              <a:ext cx="14451" cy="17093"/>
            </a:xfrm>
            <a:custGeom>
              <a:avLst/>
              <a:gdLst/>
              <a:ahLst/>
              <a:cxnLst/>
              <a:rect l="l" t="t" r="r" b="b"/>
              <a:pathLst>
                <a:path w="454" h="537" extrusionOk="0">
                  <a:moveTo>
                    <a:pt x="184" y="0"/>
                  </a:moveTo>
                  <a:cubicBezTo>
                    <a:pt x="164" y="0"/>
                    <a:pt x="142" y="4"/>
                    <a:pt x="120" y="13"/>
                  </a:cubicBezTo>
                  <a:cubicBezTo>
                    <a:pt x="48" y="36"/>
                    <a:pt x="1" y="132"/>
                    <a:pt x="36" y="215"/>
                  </a:cubicBezTo>
                  <a:lnTo>
                    <a:pt x="120" y="429"/>
                  </a:lnTo>
                  <a:cubicBezTo>
                    <a:pt x="155" y="501"/>
                    <a:pt x="215" y="536"/>
                    <a:pt x="274" y="536"/>
                  </a:cubicBezTo>
                  <a:cubicBezTo>
                    <a:pt x="286" y="536"/>
                    <a:pt x="322" y="536"/>
                    <a:pt x="334" y="513"/>
                  </a:cubicBezTo>
                  <a:cubicBezTo>
                    <a:pt x="405" y="489"/>
                    <a:pt x="453" y="394"/>
                    <a:pt x="417" y="310"/>
                  </a:cubicBezTo>
                  <a:lnTo>
                    <a:pt x="334" y="96"/>
                  </a:lnTo>
                  <a:cubicBezTo>
                    <a:pt x="307" y="41"/>
                    <a:pt x="251" y="0"/>
                    <a:pt x="1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31" name="Google Shape;13531;p84"/>
            <p:cNvSpPr/>
            <p:nvPr/>
          </p:nvSpPr>
          <p:spPr>
            <a:xfrm>
              <a:off x="2505545" y="1768770"/>
              <a:ext cx="14037" cy="16552"/>
            </a:xfrm>
            <a:custGeom>
              <a:avLst/>
              <a:gdLst/>
              <a:ahLst/>
              <a:cxnLst/>
              <a:rect l="l" t="t" r="r" b="b"/>
              <a:pathLst>
                <a:path w="441" h="520" extrusionOk="0">
                  <a:moveTo>
                    <a:pt x="195" y="0"/>
                  </a:moveTo>
                  <a:cubicBezTo>
                    <a:pt x="171" y="0"/>
                    <a:pt x="146" y="6"/>
                    <a:pt x="119" y="20"/>
                  </a:cubicBezTo>
                  <a:cubicBezTo>
                    <a:pt x="48" y="43"/>
                    <a:pt x="0" y="139"/>
                    <a:pt x="24" y="222"/>
                  </a:cubicBezTo>
                  <a:lnTo>
                    <a:pt x="119" y="436"/>
                  </a:lnTo>
                  <a:cubicBezTo>
                    <a:pt x="155" y="496"/>
                    <a:pt x="214" y="520"/>
                    <a:pt x="274" y="520"/>
                  </a:cubicBezTo>
                  <a:cubicBezTo>
                    <a:pt x="286" y="520"/>
                    <a:pt x="310" y="520"/>
                    <a:pt x="322" y="508"/>
                  </a:cubicBezTo>
                  <a:cubicBezTo>
                    <a:pt x="405" y="472"/>
                    <a:pt x="441" y="389"/>
                    <a:pt x="417" y="293"/>
                  </a:cubicBezTo>
                  <a:lnTo>
                    <a:pt x="322" y="91"/>
                  </a:lnTo>
                  <a:cubicBezTo>
                    <a:pt x="304" y="39"/>
                    <a:pt x="256" y="0"/>
                    <a:pt x="19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32" name="Google Shape;13532;p84"/>
            <p:cNvSpPr/>
            <p:nvPr/>
          </p:nvSpPr>
          <p:spPr>
            <a:xfrm>
              <a:off x="2565417" y="1625885"/>
              <a:ext cx="17825" cy="13146"/>
            </a:xfrm>
            <a:custGeom>
              <a:avLst/>
              <a:gdLst/>
              <a:ahLst/>
              <a:cxnLst/>
              <a:rect l="l" t="t" r="r" b="b"/>
              <a:pathLst>
                <a:path w="560" h="413" extrusionOk="0">
                  <a:moveTo>
                    <a:pt x="378" y="1"/>
                  </a:moveTo>
                  <a:cubicBezTo>
                    <a:pt x="360" y="1"/>
                    <a:pt x="341" y="3"/>
                    <a:pt x="322" y="8"/>
                  </a:cubicBezTo>
                  <a:lnTo>
                    <a:pt x="119" y="103"/>
                  </a:lnTo>
                  <a:cubicBezTo>
                    <a:pt x="36" y="127"/>
                    <a:pt x="0" y="222"/>
                    <a:pt x="24" y="306"/>
                  </a:cubicBezTo>
                  <a:cubicBezTo>
                    <a:pt x="60" y="365"/>
                    <a:pt x="96" y="413"/>
                    <a:pt x="179" y="413"/>
                  </a:cubicBezTo>
                  <a:cubicBezTo>
                    <a:pt x="191" y="413"/>
                    <a:pt x="215" y="413"/>
                    <a:pt x="227" y="401"/>
                  </a:cubicBezTo>
                  <a:lnTo>
                    <a:pt x="441" y="306"/>
                  </a:lnTo>
                  <a:cubicBezTo>
                    <a:pt x="512" y="282"/>
                    <a:pt x="560" y="187"/>
                    <a:pt x="524" y="103"/>
                  </a:cubicBezTo>
                  <a:cubicBezTo>
                    <a:pt x="505" y="37"/>
                    <a:pt x="449" y="1"/>
                    <a:pt x="37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33" name="Google Shape;13533;p84"/>
            <p:cNvSpPr/>
            <p:nvPr/>
          </p:nvSpPr>
          <p:spPr>
            <a:xfrm>
              <a:off x="2359254" y="1709312"/>
              <a:ext cx="17825" cy="12732"/>
            </a:xfrm>
            <a:custGeom>
              <a:avLst/>
              <a:gdLst/>
              <a:ahLst/>
              <a:cxnLst/>
              <a:rect l="l" t="t" r="r" b="b"/>
              <a:pathLst>
                <a:path w="560" h="400" extrusionOk="0">
                  <a:moveTo>
                    <a:pt x="372" y="0"/>
                  </a:moveTo>
                  <a:cubicBezTo>
                    <a:pt x="356" y="0"/>
                    <a:pt x="339" y="2"/>
                    <a:pt x="322" y="6"/>
                  </a:cubicBezTo>
                  <a:lnTo>
                    <a:pt x="119" y="102"/>
                  </a:lnTo>
                  <a:cubicBezTo>
                    <a:pt x="48" y="125"/>
                    <a:pt x="0" y="221"/>
                    <a:pt x="24" y="304"/>
                  </a:cubicBezTo>
                  <a:cubicBezTo>
                    <a:pt x="60" y="364"/>
                    <a:pt x="119" y="399"/>
                    <a:pt x="179" y="399"/>
                  </a:cubicBezTo>
                  <a:cubicBezTo>
                    <a:pt x="191" y="399"/>
                    <a:pt x="227" y="399"/>
                    <a:pt x="238" y="387"/>
                  </a:cubicBezTo>
                  <a:lnTo>
                    <a:pt x="441" y="292"/>
                  </a:lnTo>
                  <a:cubicBezTo>
                    <a:pt x="512" y="268"/>
                    <a:pt x="560" y="173"/>
                    <a:pt x="536" y="90"/>
                  </a:cubicBezTo>
                  <a:cubicBezTo>
                    <a:pt x="507" y="41"/>
                    <a:pt x="445" y="0"/>
                    <a:pt x="37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534" name="Google Shape;13534;p84"/>
          <p:cNvGrpSpPr/>
          <p:nvPr/>
        </p:nvGrpSpPr>
        <p:grpSpPr>
          <a:xfrm>
            <a:off x="3707069" y="2029196"/>
            <a:ext cx="444177" cy="428049"/>
            <a:chOff x="2780301" y="1521896"/>
            <a:chExt cx="333133" cy="321037"/>
          </a:xfrm>
          <a:solidFill>
            <a:srgbClr val="D2DE00"/>
          </a:solidFill>
        </p:grpSpPr>
        <p:sp>
          <p:nvSpPr>
            <p:cNvPr id="13535" name="Google Shape;13535;p84"/>
            <p:cNvSpPr/>
            <p:nvPr/>
          </p:nvSpPr>
          <p:spPr>
            <a:xfrm>
              <a:off x="3009573" y="1542745"/>
              <a:ext cx="72031" cy="9517"/>
            </a:xfrm>
            <a:custGeom>
              <a:avLst/>
              <a:gdLst/>
              <a:ahLst/>
              <a:cxnLst/>
              <a:rect l="l" t="t" r="r" b="b"/>
              <a:pathLst>
                <a:path w="2263" h="299" extrusionOk="0">
                  <a:moveTo>
                    <a:pt x="155" y="1"/>
                  </a:moveTo>
                  <a:cubicBezTo>
                    <a:pt x="60" y="1"/>
                    <a:pt x="0" y="84"/>
                    <a:pt x="0" y="155"/>
                  </a:cubicBezTo>
                  <a:cubicBezTo>
                    <a:pt x="0" y="227"/>
                    <a:pt x="72" y="298"/>
                    <a:pt x="155" y="298"/>
                  </a:cubicBezTo>
                  <a:lnTo>
                    <a:pt x="2120" y="298"/>
                  </a:lnTo>
                  <a:cubicBezTo>
                    <a:pt x="2203" y="298"/>
                    <a:pt x="2263" y="227"/>
                    <a:pt x="2263" y="155"/>
                  </a:cubicBezTo>
                  <a:cubicBezTo>
                    <a:pt x="2263" y="60"/>
                    <a:pt x="2203" y="1"/>
                    <a:pt x="21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36" name="Google Shape;13536;p84"/>
            <p:cNvSpPr/>
            <p:nvPr/>
          </p:nvSpPr>
          <p:spPr>
            <a:xfrm>
              <a:off x="2967876" y="1542745"/>
              <a:ext cx="30366" cy="9517"/>
            </a:xfrm>
            <a:custGeom>
              <a:avLst/>
              <a:gdLst/>
              <a:ahLst/>
              <a:cxnLst/>
              <a:rect l="l" t="t" r="r" b="b"/>
              <a:pathLst>
                <a:path w="954" h="299" extrusionOk="0">
                  <a:moveTo>
                    <a:pt x="156" y="1"/>
                  </a:moveTo>
                  <a:cubicBezTo>
                    <a:pt x="60" y="1"/>
                    <a:pt x="1" y="84"/>
                    <a:pt x="1" y="155"/>
                  </a:cubicBezTo>
                  <a:cubicBezTo>
                    <a:pt x="1" y="227"/>
                    <a:pt x="72" y="298"/>
                    <a:pt x="156" y="298"/>
                  </a:cubicBezTo>
                  <a:lnTo>
                    <a:pt x="810" y="298"/>
                  </a:lnTo>
                  <a:cubicBezTo>
                    <a:pt x="894" y="298"/>
                    <a:pt x="953" y="227"/>
                    <a:pt x="953" y="155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37" name="Google Shape;13537;p84"/>
            <p:cNvSpPr/>
            <p:nvPr/>
          </p:nvSpPr>
          <p:spPr>
            <a:xfrm>
              <a:off x="3061870" y="1563594"/>
              <a:ext cx="19735" cy="9517"/>
            </a:xfrm>
            <a:custGeom>
              <a:avLst/>
              <a:gdLst/>
              <a:ahLst/>
              <a:cxnLst/>
              <a:rect l="l" t="t" r="r" b="b"/>
              <a:pathLst>
                <a:path w="620" h="299" extrusionOk="0">
                  <a:moveTo>
                    <a:pt x="143" y="0"/>
                  </a:moveTo>
                  <a:cubicBezTo>
                    <a:pt x="60" y="0"/>
                    <a:pt x="0" y="84"/>
                    <a:pt x="0" y="155"/>
                  </a:cubicBezTo>
                  <a:cubicBezTo>
                    <a:pt x="0" y="239"/>
                    <a:pt x="72" y="298"/>
                    <a:pt x="143" y="298"/>
                  </a:cubicBezTo>
                  <a:lnTo>
                    <a:pt x="477" y="298"/>
                  </a:lnTo>
                  <a:cubicBezTo>
                    <a:pt x="560" y="298"/>
                    <a:pt x="620" y="227"/>
                    <a:pt x="620" y="155"/>
                  </a:cubicBezTo>
                  <a:cubicBezTo>
                    <a:pt x="620" y="60"/>
                    <a:pt x="560" y="0"/>
                    <a:pt x="47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38" name="Google Shape;13538;p84"/>
            <p:cNvSpPr/>
            <p:nvPr/>
          </p:nvSpPr>
          <p:spPr>
            <a:xfrm>
              <a:off x="2967876" y="1563594"/>
              <a:ext cx="82663" cy="9517"/>
            </a:xfrm>
            <a:custGeom>
              <a:avLst/>
              <a:gdLst/>
              <a:ahLst/>
              <a:cxnLst/>
              <a:rect l="l" t="t" r="r" b="b"/>
              <a:pathLst>
                <a:path w="2597" h="299" extrusionOk="0">
                  <a:moveTo>
                    <a:pt x="156" y="0"/>
                  </a:moveTo>
                  <a:cubicBezTo>
                    <a:pt x="60" y="0"/>
                    <a:pt x="1" y="84"/>
                    <a:pt x="1" y="155"/>
                  </a:cubicBezTo>
                  <a:cubicBezTo>
                    <a:pt x="1" y="239"/>
                    <a:pt x="72" y="298"/>
                    <a:pt x="156" y="298"/>
                  </a:cubicBezTo>
                  <a:lnTo>
                    <a:pt x="2442" y="298"/>
                  </a:lnTo>
                  <a:cubicBezTo>
                    <a:pt x="2537" y="298"/>
                    <a:pt x="2596" y="227"/>
                    <a:pt x="2596" y="155"/>
                  </a:cubicBezTo>
                  <a:cubicBezTo>
                    <a:pt x="2596" y="60"/>
                    <a:pt x="2537" y="0"/>
                    <a:pt x="244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39" name="Google Shape;13539;p84"/>
            <p:cNvSpPr/>
            <p:nvPr/>
          </p:nvSpPr>
          <p:spPr>
            <a:xfrm>
              <a:off x="2936809" y="1521896"/>
              <a:ext cx="176625" cy="96286"/>
            </a:xfrm>
            <a:custGeom>
              <a:avLst/>
              <a:gdLst/>
              <a:ahLst/>
              <a:cxnLst/>
              <a:rect l="l" t="t" r="r" b="b"/>
              <a:pathLst>
                <a:path w="5549" h="3025" extrusionOk="0">
                  <a:moveTo>
                    <a:pt x="4894" y="298"/>
                  </a:moveTo>
                  <a:cubicBezTo>
                    <a:pt x="5084" y="298"/>
                    <a:pt x="5227" y="453"/>
                    <a:pt x="5227" y="644"/>
                  </a:cubicBezTo>
                  <a:lnTo>
                    <a:pt x="5227" y="1620"/>
                  </a:lnTo>
                  <a:cubicBezTo>
                    <a:pt x="5227" y="1822"/>
                    <a:pt x="5084" y="1965"/>
                    <a:pt x="4894" y="1965"/>
                  </a:cubicBezTo>
                  <a:lnTo>
                    <a:pt x="4406" y="1965"/>
                  </a:lnTo>
                  <a:cubicBezTo>
                    <a:pt x="4358" y="1965"/>
                    <a:pt x="4310" y="1989"/>
                    <a:pt x="4287" y="2025"/>
                  </a:cubicBezTo>
                  <a:cubicBezTo>
                    <a:pt x="4251" y="2061"/>
                    <a:pt x="4239" y="2096"/>
                    <a:pt x="4251" y="2144"/>
                  </a:cubicBezTo>
                  <a:lnTo>
                    <a:pt x="4346" y="2727"/>
                  </a:lnTo>
                  <a:lnTo>
                    <a:pt x="4346" y="2739"/>
                  </a:lnTo>
                  <a:lnTo>
                    <a:pt x="4322" y="2739"/>
                  </a:lnTo>
                  <a:lnTo>
                    <a:pt x="3346" y="2001"/>
                  </a:lnTo>
                  <a:cubicBezTo>
                    <a:pt x="3310" y="1977"/>
                    <a:pt x="3287" y="1965"/>
                    <a:pt x="3251" y="1965"/>
                  </a:cubicBezTo>
                  <a:lnTo>
                    <a:pt x="631" y="1965"/>
                  </a:lnTo>
                  <a:cubicBezTo>
                    <a:pt x="441" y="1965"/>
                    <a:pt x="298" y="1822"/>
                    <a:pt x="298" y="1620"/>
                  </a:cubicBezTo>
                  <a:lnTo>
                    <a:pt x="298" y="644"/>
                  </a:lnTo>
                  <a:cubicBezTo>
                    <a:pt x="298" y="453"/>
                    <a:pt x="441" y="298"/>
                    <a:pt x="631" y="298"/>
                  </a:cubicBezTo>
                  <a:close/>
                  <a:moveTo>
                    <a:pt x="631" y="1"/>
                  </a:moveTo>
                  <a:cubicBezTo>
                    <a:pt x="274" y="1"/>
                    <a:pt x="0" y="286"/>
                    <a:pt x="0" y="644"/>
                  </a:cubicBezTo>
                  <a:lnTo>
                    <a:pt x="0" y="1632"/>
                  </a:lnTo>
                  <a:cubicBezTo>
                    <a:pt x="0" y="1989"/>
                    <a:pt x="274" y="2263"/>
                    <a:pt x="631" y="2263"/>
                  </a:cubicBezTo>
                  <a:lnTo>
                    <a:pt x="3203" y="2263"/>
                  </a:lnTo>
                  <a:lnTo>
                    <a:pt x="4144" y="2965"/>
                  </a:lnTo>
                  <a:cubicBezTo>
                    <a:pt x="4203" y="3013"/>
                    <a:pt x="4263" y="3025"/>
                    <a:pt x="4334" y="3025"/>
                  </a:cubicBezTo>
                  <a:cubicBezTo>
                    <a:pt x="4394" y="3025"/>
                    <a:pt x="4453" y="3013"/>
                    <a:pt x="4501" y="2977"/>
                  </a:cubicBezTo>
                  <a:cubicBezTo>
                    <a:pt x="4608" y="2906"/>
                    <a:pt x="4668" y="2787"/>
                    <a:pt x="4656" y="2656"/>
                  </a:cubicBezTo>
                  <a:lnTo>
                    <a:pt x="4596" y="2251"/>
                  </a:lnTo>
                  <a:lnTo>
                    <a:pt x="4906" y="2251"/>
                  </a:lnTo>
                  <a:cubicBezTo>
                    <a:pt x="5263" y="2251"/>
                    <a:pt x="5549" y="1965"/>
                    <a:pt x="5549" y="1608"/>
                  </a:cubicBezTo>
                  <a:lnTo>
                    <a:pt x="5549" y="632"/>
                  </a:lnTo>
                  <a:cubicBezTo>
                    <a:pt x="5525" y="286"/>
                    <a:pt x="5251" y="1"/>
                    <a:pt x="4894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40" name="Google Shape;13540;p84"/>
            <p:cNvSpPr/>
            <p:nvPr/>
          </p:nvSpPr>
          <p:spPr>
            <a:xfrm>
              <a:off x="2811367" y="1767115"/>
              <a:ext cx="72413" cy="9485"/>
            </a:xfrm>
            <a:custGeom>
              <a:avLst/>
              <a:gdLst/>
              <a:ahLst/>
              <a:cxnLst/>
              <a:rect l="l" t="t" r="r" b="b"/>
              <a:pathLst>
                <a:path w="2275" h="298" extrusionOk="0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cubicBezTo>
                    <a:pt x="0" y="214"/>
                    <a:pt x="84" y="298"/>
                    <a:pt x="155" y="298"/>
                  </a:cubicBezTo>
                  <a:lnTo>
                    <a:pt x="2120" y="298"/>
                  </a:lnTo>
                  <a:cubicBezTo>
                    <a:pt x="2215" y="298"/>
                    <a:pt x="2275" y="214"/>
                    <a:pt x="2275" y="143"/>
                  </a:cubicBezTo>
                  <a:cubicBezTo>
                    <a:pt x="2275" y="72"/>
                    <a:pt x="2215" y="0"/>
                    <a:pt x="2120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41" name="Google Shape;13541;p84"/>
            <p:cNvSpPr/>
            <p:nvPr/>
          </p:nvSpPr>
          <p:spPr>
            <a:xfrm>
              <a:off x="2894730" y="1767115"/>
              <a:ext cx="20117" cy="9485"/>
            </a:xfrm>
            <a:custGeom>
              <a:avLst/>
              <a:gdLst/>
              <a:ahLst/>
              <a:cxnLst/>
              <a:rect l="l" t="t" r="r" b="b"/>
              <a:pathLst>
                <a:path w="632" h="298" extrusionOk="0">
                  <a:moveTo>
                    <a:pt x="156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14"/>
                    <a:pt x="84" y="298"/>
                    <a:pt x="156" y="298"/>
                  </a:cubicBezTo>
                  <a:lnTo>
                    <a:pt x="489" y="298"/>
                  </a:lnTo>
                  <a:cubicBezTo>
                    <a:pt x="572" y="298"/>
                    <a:pt x="632" y="214"/>
                    <a:pt x="632" y="143"/>
                  </a:cubicBezTo>
                  <a:cubicBezTo>
                    <a:pt x="632" y="72"/>
                    <a:pt x="572" y="0"/>
                    <a:pt x="48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42" name="Google Shape;13542;p84"/>
            <p:cNvSpPr/>
            <p:nvPr/>
          </p:nvSpPr>
          <p:spPr>
            <a:xfrm>
              <a:off x="2811367" y="1787932"/>
              <a:ext cx="20117" cy="9517"/>
            </a:xfrm>
            <a:custGeom>
              <a:avLst/>
              <a:gdLst/>
              <a:ahLst/>
              <a:cxnLst/>
              <a:rect l="l" t="t" r="r" b="b"/>
              <a:pathLst>
                <a:path w="632" h="299" extrusionOk="0">
                  <a:moveTo>
                    <a:pt x="155" y="1"/>
                  </a:moveTo>
                  <a:cubicBezTo>
                    <a:pt x="60" y="1"/>
                    <a:pt x="0" y="72"/>
                    <a:pt x="0" y="144"/>
                  </a:cubicBezTo>
                  <a:cubicBezTo>
                    <a:pt x="0" y="239"/>
                    <a:pt x="84" y="299"/>
                    <a:pt x="155" y="299"/>
                  </a:cubicBezTo>
                  <a:lnTo>
                    <a:pt x="489" y="299"/>
                  </a:lnTo>
                  <a:cubicBezTo>
                    <a:pt x="572" y="299"/>
                    <a:pt x="631" y="215"/>
                    <a:pt x="631" y="144"/>
                  </a:cubicBezTo>
                  <a:cubicBezTo>
                    <a:pt x="631" y="60"/>
                    <a:pt x="572" y="1"/>
                    <a:pt x="48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43" name="Google Shape;13543;p84"/>
            <p:cNvSpPr/>
            <p:nvPr/>
          </p:nvSpPr>
          <p:spPr>
            <a:xfrm>
              <a:off x="2842815" y="1787932"/>
              <a:ext cx="72031" cy="9517"/>
            </a:xfrm>
            <a:custGeom>
              <a:avLst/>
              <a:gdLst/>
              <a:ahLst/>
              <a:cxnLst/>
              <a:rect l="l" t="t" r="r" b="b"/>
              <a:pathLst>
                <a:path w="2263" h="299" extrusionOk="0">
                  <a:moveTo>
                    <a:pt x="144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9"/>
                    <a:pt x="144" y="299"/>
                  </a:cubicBezTo>
                  <a:lnTo>
                    <a:pt x="2120" y="299"/>
                  </a:lnTo>
                  <a:cubicBezTo>
                    <a:pt x="2203" y="299"/>
                    <a:pt x="2263" y="215"/>
                    <a:pt x="2263" y="144"/>
                  </a:cubicBezTo>
                  <a:cubicBezTo>
                    <a:pt x="2263" y="60"/>
                    <a:pt x="2203" y="1"/>
                    <a:pt x="21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44" name="Google Shape;13544;p84"/>
            <p:cNvSpPr/>
            <p:nvPr/>
          </p:nvSpPr>
          <p:spPr>
            <a:xfrm>
              <a:off x="2780301" y="1746266"/>
              <a:ext cx="166375" cy="96668"/>
            </a:xfrm>
            <a:custGeom>
              <a:avLst/>
              <a:gdLst/>
              <a:ahLst/>
              <a:cxnLst/>
              <a:rect l="l" t="t" r="r" b="b"/>
              <a:pathLst>
                <a:path w="5227" h="3037" extrusionOk="0">
                  <a:moveTo>
                    <a:pt x="4572" y="286"/>
                  </a:moveTo>
                  <a:cubicBezTo>
                    <a:pt x="4763" y="286"/>
                    <a:pt x="4917" y="441"/>
                    <a:pt x="4917" y="631"/>
                  </a:cubicBezTo>
                  <a:lnTo>
                    <a:pt x="4917" y="1619"/>
                  </a:lnTo>
                  <a:cubicBezTo>
                    <a:pt x="4917" y="1810"/>
                    <a:pt x="4763" y="1965"/>
                    <a:pt x="4572" y="1965"/>
                  </a:cubicBezTo>
                  <a:lnTo>
                    <a:pt x="2274" y="1965"/>
                  </a:lnTo>
                  <a:cubicBezTo>
                    <a:pt x="2250" y="1965"/>
                    <a:pt x="2215" y="1977"/>
                    <a:pt x="2191" y="1989"/>
                  </a:cubicBezTo>
                  <a:lnTo>
                    <a:pt x="1203" y="2739"/>
                  </a:lnTo>
                  <a:lnTo>
                    <a:pt x="1191" y="2739"/>
                  </a:lnTo>
                  <a:lnTo>
                    <a:pt x="1191" y="2715"/>
                  </a:lnTo>
                  <a:lnTo>
                    <a:pt x="1286" y="2143"/>
                  </a:lnTo>
                  <a:cubicBezTo>
                    <a:pt x="1286" y="2096"/>
                    <a:pt x="1286" y="2048"/>
                    <a:pt x="1250" y="2012"/>
                  </a:cubicBezTo>
                  <a:cubicBezTo>
                    <a:pt x="1215" y="1989"/>
                    <a:pt x="1179" y="1965"/>
                    <a:pt x="1131" y="1965"/>
                  </a:cubicBezTo>
                  <a:lnTo>
                    <a:pt x="643" y="1965"/>
                  </a:lnTo>
                  <a:cubicBezTo>
                    <a:pt x="453" y="1965"/>
                    <a:pt x="298" y="1810"/>
                    <a:pt x="298" y="1619"/>
                  </a:cubicBezTo>
                  <a:lnTo>
                    <a:pt x="298" y="631"/>
                  </a:lnTo>
                  <a:cubicBezTo>
                    <a:pt x="298" y="441"/>
                    <a:pt x="453" y="286"/>
                    <a:pt x="643" y="286"/>
                  </a:cubicBezTo>
                  <a:close/>
                  <a:moveTo>
                    <a:pt x="643" y="0"/>
                  </a:moveTo>
                  <a:cubicBezTo>
                    <a:pt x="286" y="0"/>
                    <a:pt x="0" y="274"/>
                    <a:pt x="0" y="631"/>
                  </a:cubicBezTo>
                  <a:lnTo>
                    <a:pt x="0" y="1619"/>
                  </a:lnTo>
                  <a:cubicBezTo>
                    <a:pt x="0" y="1977"/>
                    <a:pt x="286" y="2262"/>
                    <a:pt x="643" y="2262"/>
                  </a:cubicBezTo>
                  <a:lnTo>
                    <a:pt x="953" y="2262"/>
                  </a:lnTo>
                  <a:lnTo>
                    <a:pt x="893" y="2655"/>
                  </a:lnTo>
                  <a:cubicBezTo>
                    <a:pt x="881" y="2798"/>
                    <a:pt x="929" y="2917"/>
                    <a:pt x="1048" y="2989"/>
                  </a:cubicBezTo>
                  <a:cubicBezTo>
                    <a:pt x="1084" y="3012"/>
                    <a:pt x="1143" y="3036"/>
                    <a:pt x="1203" y="3036"/>
                  </a:cubicBezTo>
                  <a:cubicBezTo>
                    <a:pt x="1262" y="3036"/>
                    <a:pt x="1346" y="3012"/>
                    <a:pt x="1405" y="2977"/>
                  </a:cubicBezTo>
                  <a:lnTo>
                    <a:pt x="2334" y="2274"/>
                  </a:lnTo>
                  <a:lnTo>
                    <a:pt x="4584" y="2274"/>
                  </a:lnTo>
                  <a:cubicBezTo>
                    <a:pt x="4941" y="2274"/>
                    <a:pt x="5227" y="1989"/>
                    <a:pt x="5227" y="1631"/>
                  </a:cubicBezTo>
                  <a:lnTo>
                    <a:pt x="5227" y="655"/>
                  </a:lnTo>
                  <a:cubicBezTo>
                    <a:pt x="5215" y="274"/>
                    <a:pt x="4929" y="0"/>
                    <a:pt x="457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45" name="Google Shape;13545;p84"/>
            <p:cNvSpPr/>
            <p:nvPr/>
          </p:nvSpPr>
          <p:spPr>
            <a:xfrm>
              <a:off x="3020172" y="1720102"/>
              <a:ext cx="61432" cy="9517"/>
            </a:xfrm>
            <a:custGeom>
              <a:avLst/>
              <a:gdLst/>
              <a:ahLst/>
              <a:cxnLst/>
              <a:rect l="l" t="t" r="r" b="b"/>
              <a:pathLst>
                <a:path w="1930" h="299" extrusionOk="0">
                  <a:moveTo>
                    <a:pt x="144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8"/>
                    <a:pt x="144" y="298"/>
                  </a:cubicBezTo>
                  <a:lnTo>
                    <a:pt x="1787" y="298"/>
                  </a:lnTo>
                  <a:cubicBezTo>
                    <a:pt x="1870" y="298"/>
                    <a:pt x="1930" y="227"/>
                    <a:pt x="1930" y="144"/>
                  </a:cubicBezTo>
                  <a:cubicBezTo>
                    <a:pt x="1930" y="60"/>
                    <a:pt x="1870" y="1"/>
                    <a:pt x="178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46" name="Google Shape;13546;p84"/>
            <p:cNvSpPr/>
            <p:nvPr/>
          </p:nvSpPr>
          <p:spPr>
            <a:xfrm>
              <a:off x="2988724" y="1720102"/>
              <a:ext cx="19735" cy="9517"/>
            </a:xfrm>
            <a:custGeom>
              <a:avLst/>
              <a:gdLst/>
              <a:ahLst/>
              <a:cxnLst/>
              <a:rect l="l" t="t" r="r" b="b"/>
              <a:pathLst>
                <a:path w="620" h="299" extrusionOk="0">
                  <a:moveTo>
                    <a:pt x="143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8"/>
                    <a:pt x="143" y="298"/>
                  </a:cubicBezTo>
                  <a:lnTo>
                    <a:pt x="477" y="298"/>
                  </a:lnTo>
                  <a:cubicBezTo>
                    <a:pt x="572" y="298"/>
                    <a:pt x="620" y="227"/>
                    <a:pt x="620" y="144"/>
                  </a:cubicBezTo>
                  <a:cubicBezTo>
                    <a:pt x="620" y="60"/>
                    <a:pt x="572" y="1"/>
                    <a:pt x="47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47" name="Google Shape;13547;p84"/>
            <p:cNvSpPr/>
            <p:nvPr/>
          </p:nvSpPr>
          <p:spPr>
            <a:xfrm>
              <a:off x="2957658" y="1699253"/>
              <a:ext cx="155776" cy="75087"/>
            </a:xfrm>
            <a:custGeom>
              <a:avLst/>
              <a:gdLst/>
              <a:ahLst/>
              <a:cxnLst/>
              <a:rect l="l" t="t" r="r" b="b"/>
              <a:pathLst>
                <a:path w="4894" h="2359" extrusionOk="0">
                  <a:moveTo>
                    <a:pt x="4239" y="299"/>
                  </a:moveTo>
                  <a:cubicBezTo>
                    <a:pt x="4429" y="299"/>
                    <a:pt x="4572" y="441"/>
                    <a:pt x="4572" y="644"/>
                  </a:cubicBezTo>
                  <a:lnTo>
                    <a:pt x="4572" y="965"/>
                  </a:lnTo>
                  <a:cubicBezTo>
                    <a:pt x="4572" y="1156"/>
                    <a:pt x="4429" y="1311"/>
                    <a:pt x="4239" y="1311"/>
                  </a:cubicBezTo>
                  <a:lnTo>
                    <a:pt x="3751" y="1311"/>
                  </a:lnTo>
                  <a:cubicBezTo>
                    <a:pt x="3703" y="1311"/>
                    <a:pt x="3655" y="1322"/>
                    <a:pt x="3632" y="1370"/>
                  </a:cubicBezTo>
                  <a:cubicBezTo>
                    <a:pt x="3596" y="1394"/>
                    <a:pt x="3584" y="1442"/>
                    <a:pt x="3596" y="1489"/>
                  </a:cubicBezTo>
                  <a:lnTo>
                    <a:pt x="3691" y="2061"/>
                  </a:lnTo>
                  <a:lnTo>
                    <a:pt x="3691" y="2084"/>
                  </a:lnTo>
                  <a:cubicBezTo>
                    <a:pt x="3691" y="2088"/>
                    <a:pt x="3689" y="2090"/>
                    <a:pt x="3685" y="2090"/>
                  </a:cubicBezTo>
                  <a:cubicBezTo>
                    <a:pt x="3678" y="2090"/>
                    <a:pt x="3667" y="2084"/>
                    <a:pt x="3667" y="2084"/>
                  </a:cubicBezTo>
                  <a:lnTo>
                    <a:pt x="2691" y="1334"/>
                  </a:lnTo>
                  <a:cubicBezTo>
                    <a:pt x="2655" y="1322"/>
                    <a:pt x="2632" y="1311"/>
                    <a:pt x="2596" y="1311"/>
                  </a:cubicBezTo>
                  <a:lnTo>
                    <a:pt x="631" y="1311"/>
                  </a:lnTo>
                  <a:cubicBezTo>
                    <a:pt x="441" y="1311"/>
                    <a:pt x="298" y="1156"/>
                    <a:pt x="298" y="965"/>
                  </a:cubicBezTo>
                  <a:lnTo>
                    <a:pt x="298" y="644"/>
                  </a:lnTo>
                  <a:cubicBezTo>
                    <a:pt x="298" y="441"/>
                    <a:pt x="441" y="299"/>
                    <a:pt x="631" y="299"/>
                  </a:cubicBezTo>
                  <a:close/>
                  <a:moveTo>
                    <a:pt x="631" y="1"/>
                  </a:moveTo>
                  <a:cubicBezTo>
                    <a:pt x="274" y="1"/>
                    <a:pt x="0" y="275"/>
                    <a:pt x="0" y="644"/>
                  </a:cubicBezTo>
                  <a:lnTo>
                    <a:pt x="0" y="965"/>
                  </a:lnTo>
                  <a:cubicBezTo>
                    <a:pt x="0" y="1322"/>
                    <a:pt x="274" y="1608"/>
                    <a:pt x="631" y="1608"/>
                  </a:cubicBezTo>
                  <a:lnTo>
                    <a:pt x="2548" y="1608"/>
                  </a:lnTo>
                  <a:lnTo>
                    <a:pt x="3489" y="2299"/>
                  </a:lnTo>
                  <a:cubicBezTo>
                    <a:pt x="3548" y="2346"/>
                    <a:pt x="3608" y="2358"/>
                    <a:pt x="3679" y="2358"/>
                  </a:cubicBezTo>
                  <a:cubicBezTo>
                    <a:pt x="3739" y="2358"/>
                    <a:pt x="3798" y="2346"/>
                    <a:pt x="3846" y="2323"/>
                  </a:cubicBezTo>
                  <a:cubicBezTo>
                    <a:pt x="3953" y="2239"/>
                    <a:pt x="4013" y="2120"/>
                    <a:pt x="4001" y="1989"/>
                  </a:cubicBezTo>
                  <a:lnTo>
                    <a:pt x="3941" y="1584"/>
                  </a:lnTo>
                  <a:lnTo>
                    <a:pt x="4251" y="1584"/>
                  </a:lnTo>
                  <a:cubicBezTo>
                    <a:pt x="4608" y="1584"/>
                    <a:pt x="4894" y="1311"/>
                    <a:pt x="4894" y="953"/>
                  </a:cubicBezTo>
                  <a:lnTo>
                    <a:pt x="4894" y="620"/>
                  </a:lnTo>
                  <a:cubicBezTo>
                    <a:pt x="4870" y="287"/>
                    <a:pt x="4596" y="1"/>
                    <a:pt x="423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48" name="Google Shape;13548;p84"/>
            <p:cNvSpPr/>
            <p:nvPr/>
          </p:nvSpPr>
          <p:spPr>
            <a:xfrm>
              <a:off x="2811367" y="1626108"/>
              <a:ext cx="72413" cy="9517"/>
            </a:xfrm>
            <a:custGeom>
              <a:avLst/>
              <a:gdLst/>
              <a:ahLst/>
              <a:cxnLst/>
              <a:rect l="l" t="t" r="r" b="b"/>
              <a:pathLst>
                <a:path w="2275" h="299" extrusionOk="0">
                  <a:moveTo>
                    <a:pt x="155" y="1"/>
                  </a:moveTo>
                  <a:cubicBezTo>
                    <a:pt x="60" y="1"/>
                    <a:pt x="0" y="84"/>
                    <a:pt x="0" y="156"/>
                  </a:cubicBezTo>
                  <a:cubicBezTo>
                    <a:pt x="0" y="227"/>
                    <a:pt x="84" y="299"/>
                    <a:pt x="155" y="299"/>
                  </a:cubicBezTo>
                  <a:lnTo>
                    <a:pt x="2120" y="299"/>
                  </a:lnTo>
                  <a:cubicBezTo>
                    <a:pt x="2215" y="299"/>
                    <a:pt x="2275" y="227"/>
                    <a:pt x="2275" y="156"/>
                  </a:cubicBezTo>
                  <a:cubicBezTo>
                    <a:pt x="2275" y="60"/>
                    <a:pt x="2215" y="1"/>
                    <a:pt x="21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49" name="Google Shape;13549;p84"/>
            <p:cNvSpPr/>
            <p:nvPr/>
          </p:nvSpPr>
          <p:spPr>
            <a:xfrm>
              <a:off x="2895112" y="1626108"/>
              <a:ext cx="30366" cy="9517"/>
            </a:xfrm>
            <a:custGeom>
              <a:avLst/>
              <a:gdLst/>
              <a:ahLst/>
              <a:cxnLst/>
              <a:rect l="l" t="t" r="r" b="b"/>
              <a:pathLst>
                <a:path w="954" h="299" extrusionOk="0">
                  <a:moveTo>
                    <a:pt x="144" y="1"/>
                  </a:moveTo>
                  <a:cubicBezTo>
                    <a:pt x="60" y="1"/>
                    <a:pt x="1" y="84"/>
                    <a:pt x="1" y="156"/>
                  </a:cubicBezTo>
                  <a:cubicBezTo>
                    <a:pt x="1" y="227"/>
                    <a:pt x="72" y="299"/>
                    <a:pt x="144" y="299"/>
                  </a:cubicBezTo>
                  <a:lnTo>
                    <a:pt x="798" y="299"/>
                  </a:lnTo>
                  <a:cubicBezTo>
                    <a:pt x="894" y="299"/>
                    <a:pt x="953" y="227"/>
                    <a:pt x="953" y="156"/>
                  </a:cubicBezTo>
                  <a:cubicBezTo>
                    <a:pt x="953" y="60"/>
                    <a:pt x="882" y="1"/>
                    <a:pt x="79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50" name="Google Shape;13550;p84"/>
            <p:cNvSpPr/>
            <p:nvPr/>
          </p:nvSpPr>
          <p:spPr>
            <a:xfrm>
              <a:off x="2811367" y="1667805"/>
              <a:ext cx="72413" cy="9517"/>
            </a:xfrm>
            <a:custGeom>
              <a:avLst/>
              <a:gdLst/>
              <a:ahLst/>
              <a:cxnLst/>
              <a:rect l="l" t="t" r="r" b="b"/>
              <a:pathLst>
                <a:path w="2275" h="299" extrusionOk="0">
                  <a:moveTo>
                    <a:pt x="155" y="1"/>
                  </a:moveTo>
                  <a:cubicBezTo>
                    <a:pt x="60" y="1"/>
                    <a:pt x="0" y="84"/>
                    <a:pt x="0" y="155"/>
                  </a:cubicBezTo>
                  <a:cubicBezTo>
                    <a:pt x="0" y="227"/>
                    <a:pt x="84" y="298"/>
                    <a:pt x="155" y="298"/>
                  </a:cubicBezTo>
                  <a:lnTo>
                    <a:pt x="2120" y="298"/>
                  </a:lnTo>
                  <a:cubicBezTo>
                    <a:pt x="2215" y="298"/>
                    <a:pt x="2275" y="227"/>
                    <a:pt x="2275" y="155"/>
                  </a:cubicBezTo>
                  <a:cubicBezTo>
                    <a:pt x="2275" y="60"/>
                    <a:pt x="2215" y="1"/>
                    <a:pt x="2120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51" name="Google Shape;13551;p84"/>
            <p:cNvSpPr/>
            <p:nvPr/>
          </p:nvSpPr>
          <p:spPr>
            <a:xfrm>
              <a:off x="2895112" y="1667805"/>
              <a:ext cx="30366" cy="9517"/>
            </a:xfrm>
            <a:custGeom>
              <a:avLst/>
              <a:gdLst/>
              <a:ahLst/>
              <a:cxnLst/>
              <a:rect l="l" t="t" r="r" b="b"/>
              <a:pathLst>
                <a:path w="954" h="299" extrusionOk="0">
                  <a:moveTo>
                    <a:pt x="144" y="1"/>
                  </a:moveTo>
                  <a:cubicBezTo>
                    <a:pt x="60" y="1"/>
                    <a:pt x="1" y="84"/>
                    <a:pt x="1" y="155"/>
                  </a:cubicBezTo>
                  <a:cubicBezTo>
                    <a:pt x="1" y="227"/>
                    <a:pt x="72" y="298"/>
                    <a:pt x="144" y="298"/>
                  </a:cubicBezTo>
                  <a:lnTo>
                    <a:pt x="798" y="298"/>
                  </a:lnTo>
                  <a:cubicBezTo>
                    <a:pt x="894" y="298"/>
                    <a:pt x="953" y="227"/>
                    <a:pt x="953" y="155"/>
                  </a:cubicBezTo>
                  <a:cubicBezTo>
                    <a:pt x="953" y="60"/>
                    <a:pt x="882" y="1"/>
                    <a:pt x="79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52" name="Google Shape;13552;p84"/>
            <p:cNvSpPr/>
            <p:nvPr/>
          </p:nvSpPr>
          <p:spPr>
            <a:xfrm>
              <a:off x="2811367" y="1646957"/>
              <a:ext cx="20117" cy="9517"/>
            </a:xfrm>
            <a:custGeom>
              <a:avLst/>
              <a:gdLst/>
              <a:ahLst/>
              <a:cxnLst/>
              <a:rect l="l" t="t" r="r" b="b"/>
              <a:pathLst>
                <a:path w="632" h="299" extrusionOk="0">
                  <a:moveTo>
                    <a:pt x="155" y="1"/>
                  </a:moveTo>
                  <a:cubicBezTo>
                    <a:pt x="60" y="1"/>
                    <a:pt x="0" y="72"/>
                    <a:pt x="0" y="156"/>
                  </a:cubicBezTo>
                  <a:cubicBezTo>
                    <a:pt x="0" y="239"/>
                    <a:pt x="84" y="298"/>
                    <a:pt x="155" y="298"/>
                  </a:cubicBezTo>
                  <a:lnTo>
                    <a:pt x="489" y="298"/>
                  </a:lnTo>
                  <a:cubicBezTo>
                    <a:pt x="572" y="298"/>
                    <a:pt x="631" y="227"/>
                    <a:pt x="631" y="156"/>
                  </a:cubicBezTo>
                  <a:cubicBezTo>
                    <a:pt x="631" y="60"/>
                    <a:pt x="572" y="1"/>
                    <a:pt x="48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53" name="Google Shape;13553;p84"/>
            <p:cNvSpPr/>
            <p:nvPr/>
          </p:nvSpPr>
          <p:spPr>
            <a:xfrm>
              <a:off x="2842815" y="1646957"/>
              <a:ext cx="82663" cy="9517"/>
            </a:xfrm>
            <a:custGeom>
              <a:avLst/>
              <a:gdLst/>
              <a:ahLst/>
              <a:cxnLst/>
              <a:rect l="l" t="t" r="r" b="b"/>
              <a:pathLst>
                <a:path w="2597" h="299" extrusionOk="0">
                  <a:moveTo>
                    <a:pt x="155" y="1"/>
                  </a:moveTo>
                  <a:cubicBezTo>
                    <a:pt x="60" y="1"/>
                    <a:pt x="1" y="72"/>
                    <a:pt x="1" y="156"/>
                  </a:cubicBezTo>
                  <a:cubicBezTo>
                    <a:pt x="1" y="239"/>
                    <a:pt x="72" y="298"/>
                    <a:pt x="155" y="298"/>
                  </a:cubicBezTo>
                  <a:lnTo>
                    <a:pt x="2441" y="298"/>
                  </a:lnTo>
                  <a:cubicBezTo>
                    <a:pt x="2537" y="298"/>
                    <a:pt x="2596" y="227"/>
                    <a:pt x="2596" y="156"/>
                  </a:cubicBezTo>
                  <a:cubicBezTo>
                    <a:pt x="2596" y="60"/>
                    <a:pt x="2525" y="1"/>
                    <a:pt x="244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54" name="Google Shape;13554;p84"/>
            <p:cNvSpPr/>
            <p:nvPr/>
          </p:nvSpPr>
          <p:spPr>
            <a:xfrm>
              <a:off x="2780301" y="1605291"/>
              <a:ext cx="176625" cy="117516"/>
            </a:xfrm>
            <a:custGeom>
              <a:avLst/>
              <a:gdLst/>
              <a:ahLst/>
              <a:cxnLst/>
              <a:rect l="l" t="t" r="r" b="b"/>
              <a:pathLst>
                <a:path w="5549" h="3692" extrusionOk="0">
                  <a:moveTo>
                    <a:pt x="4894" y="298"/>
                  </a:moveTo>
                  <a:cubicBezTo>
                    <a:pt x="5084" y="298"/>
                    <a:pt x="5239" y="453"/>
                    <a:pt x="5239" y="643"/>
                  </a:cubicBezTo>
                  <a:lnTo>
                    <a:pt x="5239" y="2274"/>
                  </a:lnTo>
                  <a:cubicBezTo>
                    <a:pt x="5239" y="2477"/>
                    <a:pt x="5084" y="2619"/>
                    <a:pt x="4894" y="2619"/>
                  </a:cubicBezTo>
                  <a:lnTo>
                    <a:pt x="2274" y="2619"/>
                  </a:lnTo>
                  <a:cubicBezTo>
                    <a:pt x="2250" y="2619"/>
                    <a:pt x="2215" y="2643"/>
                    <a:pt x="2191" y="2655"/>
                  </a:cubicBezTo>
                  <a:lnTo>
                    <a:pt x="1203" y="3393"/>
                  </a:lnTo>
                  <a:lnTo>
                    <a:pt x="1191" y="3393"/>
                  </a:lnTo>
                  <a:lnTo>
                    <a:pt x="1191" y="3381"/>
                  </a:lnTo>
                  <a:lnTo>
                    <a:pt x="1274" y="2798"/>
                  </a:lnTo>
                  <a:cubicBezTo>
                    <a:pt x="1274" y="2750"/>
                    <a:pt x="1274" y="2715"/>
                    <a:pt x="1250" y="2679"/>
                  </a:cubicBezTo>
                  <a:cubicBezTo>
                    <a:pt x="1215" y="2655"/>
                    <a:pt x="1179" y="2619"/>
                    <a:pt x="1131" y="2619"/>
                  </a:cubicBezTo>
                  <a:lnTo>
                    <a:pt x="643" y="2619"/>
                  </a:lnTo>
                  <a:cubicBezTo>
                    <a:pt x="453" y="2619"/>
                    <a:pt x="298" y="2477"/>
                    <a:pt x="298" y="2274"/>
                  </a:cubicBezTo>
                  <a:lnTo>
                    <a:pt x="298" y="643"/>
                  </a:lnTo>
                  <a:cubicBezTo>
                    <a:pt x="298" y="453"/>
                    <a:pt x="453" y="298"/>
                    <a:pt x="643" y="298"/>
                  </a:cubicBezTo>
                  <a:close/>
                  <a:moveTo>
                    <a:pt x="643" y="0"/>
                  </a:moveTo>
                  <a:cubicBezTo>
                    <a:pt x="286" y="0"/>
                    <a:pt x="0" y="286"/>
                    <a:pt x="0" y="643"/>
                  </a:cubicBezTo>
                  <a:lnTo>
                    <a:pt x="0" y="2286"/>
                  </a:lnTo>
                  <a:cubicBezTo>
                    <a:pt x="0" y="2643"/>
                    <a:pt x="286" y="2917"/>
                    <a:pt x="643" y="2917"/>
                  </a:cubicBezTo>
                  <a:lnTo>
                    <a:pt x="953" y="2917"/>
                  </a:lnTo>
                  <a:lnTo>
                    <a:pt x="893" y="3322"/>
                  </a:lnTo>
                  <a:cubicBezTo>
                    <a:pt x="881" y="3453"/>
                    <a:pt x="929" y="3572"/>
                    <a:pt x="1048" y="3655"/>
                  </a:cubicBezTo>
                  <a:cubicBezTo>
                    <a:pt x="1084" y="3679"/>
                    <a:pt x="1143" y="3691"/>
                    <a:pt x="1203" y="3691"/>
                  </a:cubicBezTo>
                  <a:cubicBezTo>
                    <a:pt x="1262" y="3691"/>
                    <a:pt x="1346" y="3679"/>
                    <a:pt x="1405" y="3632"/>
                  </a:cubicBezTo>
                  <a:lnTo>
                    <a:pt x="2334" y="2941"/>
                  </a:lnTo>
                  <a:lnTo>
                    <a:pt x="4906" y="2941"/>
                  </a:lnTo>
                  <a:cubicBezTo>
                    <a:pt x="5263" y="2941"/>
                    <a:pt x="5548" y="2655"/>
                    <a:pt x="5548" y="2298"/>
                  </a:cubicBezTo>
                  <a:lnTo>
                    <a:pt x="5548" y="655"/>
                  </a:lnTo>
                  <a:cubicBezTo>
                    <a:pt x="5537" y="286"/>
                    <a:pt x="5251" y="0"/>
                    <a:pt x="489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3555" name="Google Shape;13555;p84"/>
          <p:cNvSpPr/>
          <p:nvPr/>
        </p:nvSpPr>
        <p:spPr>
          <a:xfrm>
            <a:off x="4478162" y="2430933"/>
            <a:ext cx="20244" cy="12647"/>
          </a:xfrm>
          <a:custGeom>
            <a:avLst/>
            <a:gdLst/>
            <a:ahLst/>
            <a:cxnLst/>
            <a:rect l="l" t="t" r="r" b="b"/>
            <a:pathLst>
              <a:path w="477" h="298" extrusionOk="0">
                <a:moveTo>
                  <a:pt x="155" y="0"/>
                </a:moveTo>
                <a:cubicBezTo>
                  <a:pt x="60" y="0"/>
                  <a:pt x="0" y="84"/>
                  <a:pt x="0" y="155"/>
                </a:cubicBezTo>
                <a:cubicBezTo>
                  <a:pt x="0" y="238"/>
                  <a:pt x="83" y="298"/>
                  <a:pt x="155" y="298"/>
                </a:cubicBezTo>
                <a:lnTo>
                  <a:pt x="322" y="298"/>
                </a:lnTo>
                <a:cubicBezTo>
                  <a:pt x="405" y="298"/>
                  <a:pt x="464" y="226"/>
                  <a:pt x="464" y="155"/>
                </a:cubicBezTo>
                <a:cubicBezTo>
                  <a:pt x="476" y="84"/>
                  <a:pt x="405" y="0"/>
                  <a:pt x="322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556" name="Google Shape;13556;p84"/>
          <p:cNvSpPr/>
          <p:nvPr/>
        </p:nvSpPr>
        <p:spPr>
          <a:xfrm>
            <a:off x="4570595" y="2430933"/>
            <a:ext cx="20287" cy="12647"/>
          </a:xfrm>
          <a:custGeom>
            <a:avLst/>
            <a:gdLst/>
            <a:ahLst/>
            <a:cxnLst/>
            <a:rect l="l" t="t" r="r" b="b"/>
            <a:pathLst>
              <a:path w="478" h="298" extrusionOk="0">
                <a:moveTo>
                  <a:pt x="144" y="0"/>
                </a:moveTo>
                <a:cubicBezTo>
                  <a:pt x="60" y="0"/>
                  <a:pt x="1" y="84"/>
                  <a:pt x="1" y="155"/>
                </a:cubicBezTo>
                <a:cubicBezTo>
                  <a:pt x="1" y="238"/>
                  <a:pt x="72" y="298"/>
                  <a:pt x="144" y="298"/>
                </a:cubicBezTo>
                <a:lnTo>
                  <a:pt x="310" y="298"/>
                </a:lnTo>
                <a:cubicBezTo>
                  <a:pt x="406" y="298"/>
                  <a:pt x="465" y="226"/>
                  <a:pt x="465" y="155"/>
                </a:cubicBezTo>
                <a:cubicBezTo>
                  <a:pt x="477" y="84"/>
                  <a:pt x="406" y="0"/>
                  <a:pt x="310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557" name="Google Shape;13557;p84"/>
          <p:cNvSpPr/>
          <p:nvPr/>
        </p:nvSpPr>
        <p:spPr>
          <a:xfrm>
            <a:off x="4513514" y="2430933"/>
            <a:ext cx="41973" cy="12647"/>
          </a:xfrm>
          <a:custGeom>
            <a:avLst/>
            <a:gdLst/>
            <a:ahLst/>
            <a:cxnLst/>
            <a:rect l="l" t="t" r="r" b="b"/>
            <a:pathLst>
              <a:path w="989" h="298" extrusionOk="0">
                <a:moveTo>
                  <a:pt x="155" y="0"/>
                </a:moveTo>
                <a:cubicBezTo>
                  <a:pt x="60" y="0"/>
                  <a:pt x="1" y="84"/>
                  <a:pt x="1" y="155"/>
                </a:cubicBezTo>
                <a:cubicBezTo>
                  <a:pt x="1" y="238"/>
                  <a:pt x="84" y="298"/>
                  <a:pt x="155" y="298"/>
                </a:cubicBezTo>
                <a:lnTo>
                  <a:pt x="822" y="298"/>
                </a:lnTo>
                <a:cubicBezTo>
                  <a:pt x="917" y="298"/>
                  <a:pt x="977" y="226"/>
                  <a:pt x="977" y="155"/>
                </a:cubicBezTo>
                <a:cubicBezTo>
                  <a:pt x="989" y="84"/>
                  <a:pt x="917" y="0"/>
                  <a:pt x="822" y="0"/>
                </a:cubicBezTo>
                <a:close/>
              </a:path>
            </a:pathLst>
          </a:custGeom>
          <a:solidFill>
            <a:srgbClr val="D2DE00"/>
          </a:solidFill>
          <a:ln>
            <a:solidFill>
              <a:srgbClr val="01B3A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3558" name="Google Shape;13558;p84"/>
          <p:cNvGrpSpPr/>
          <p:nvPr/>
        </p:nvGrpSpPr>
        <p:grpSpPr>
          <a:xfrm>
            <a:off x="4421545" y="2020113"/>
            <a:ext cx="282523" cy="452792"/>
            <a:chOff x="3316159" y="1515085"/>
            <a:chExt cx="211892" cy="339594"/>
          </a:xfrm>
          <a:solidFill>
            <a:srgbClr val="D2DE00"/>
          </a:solidFill>
        </p:grpSpPr>
        <p:sp>
          <p:nvSpPr>
            <p:cNvPr id="13559" name="Google Shape;13559;p84"/>
            <p:cNvSpPr/>
            <p:nvPr/>
          </p:nvSpPr>
          <p:spPr>
            <a:xfrm>
              <a:off x="3316159" y="1557514"/>
              <a:ext cx="169049" cy="297165"/>
            </a:xfrm>
            <a:custGeom>
              <a:avLst/>
              <a:gdLst/>
              <a:ahLst/>
              <a:cxnLst/>
              <a:rect l="l" t="t" r="r" b="b"/>
              <a:pathLst>
                <a:path w="5311" h="9336" extrusionOk="0">
                  <a:moveTo>
                    <a:pt x="4656" y="310"/>
                  </a:moveTo>
                  <a:cubicBezTo>
                    <a:pt x="4846" y="310"/>
                    <a:pt x="5001" y="477"/>
                    <a:pt x="5001" y="668"/>
                  </a:cubicBezTo>
                  <a:lnTo>
                    <a:pt x="298" y="668"/>
                  </a:lnTo>
                  <a:lnTo>
                    <a:pt x="298" y="656"/>
                  </a:lnTo>
                  <a:cubicBezTo>
                    <a:pt x="298" y="465"/>
                    <a:pt x="441" y="310"/>
                    <a:pt x="632" y="310"/>
                  </a:cubicBezTo>
                  <a:close/>
                  <a:moveTo>
                    <a:pt x="5001" y="989"/>
                  </a:moveTo>
                  <a:lnTo>
                    <a:pt x="5001" y="7680"/>
                  </a:lnTo>
                  <a:lnTo>
                    <a:pt x="298" y="7680"/>
                  </a:lnTo>
                  <a:lnTo>
                    <a:pt x="298" y="989"/>
                  </a:lnTo>
                  <a:close/>
                  <a:moveTo>
                    <a:pt x="5013" y="7990"/>
                  </a:moveTo>
                  <a:lnTo>
                    <a:pt x="5013" y="8681"/>
                  </a:lnTo>
                  <a:lnTo>
                    <a:pt x="5001" y="8681"/>
                  </a:lnTo>
                  <a:cubicBezTo>
                    <a:pt x="5001" y="8871"/>
                    <a:pt x="4846" y="9026"/>
                    <a:pt x="4656" y="9026"/>
                  </a:cubicBezTo>
                  <a:lnTo>
                    <a:pt x="655" y="9026"/>
                  </a:lnTo>
                  <a:cubicBezTo>
                    <a:pt x="465" y="9026"/>
                    <a:pt x="310" y="8871"/>
                    <a:pt x="310" y="8681"/>
                  </a:cubicBezTo>
                  <a:lnTo>
                    <a:pt x="310" y="7990"/>
                  </a:lnTo>
                  <a:close/>
                  <a:moveTo>
                    <a:pt x="655" y="1"/>
                  </a:moveTo>
                  <a:cubicBezTo>
                    <a:pt x="298" y="1"/>
                    <a:pt x="1" y="299"/>
                    <a:pt x="1" y="656"/>
                  </a:cubicBezTo>
                  <a:lnTo>
                    <a:pt x="1" y="8681"/>
                  </a:lnTo>
                  <a:cubicBezTo>
                    <a:pt x="1" y="9038"/>
                    <a:pt x="298" y="9335"/>
                    <a:pt x="655" y="9335"/>
                  </a:cubicBezTo>
                  <a:lnTo>
                    <a:pt x="4656" y="9335"/>
                  </a:lnTo>
                  <a:cubicBezTo>
                    <a:pt x="5013" y="9335"/>
                    <a:pt x="5311" y="9038"/>
                    <a:pt x="5311" y="8681"/>
                  </a:cubicBezTo>
                  <a:lnTo>
                    <a:pt x="5311" y="656"/>
                  </a:lnTo>
                  <a:cubicBezTo>
                    <a:pt x="5311" y="299"/>
                    <a:pt x="5025" y="1"/>
                    <a:pt x="465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60" name="Google Shape;13560;p84"/>
            <p:cNvSpPr/>
            <p:nvPr/>
          </p:nvSpPr>
          <p:spPr>
            <a:xfrm>
              <a:off x="3337772" y="1610161"/>
              <a:ext cx="132667" cy="127415"/>
            </a:xfrm>
            <a:custGeom>
              <a:avLst/>
              <a:gdLst/>
              <a:ahLst/>
              <a:cxnLst/>
              <a:rect l="l" t="t" r="r" b="b"/>
              <a:pathLst>
                <a:path w="4168" h="4003" extrusionOk="0">
                  <a:moveTo>
                    <a:pt x="2131" y="1014"/>
                  </a:moveTo>
                  <a:cubicBezTo>
                    <a:pt x="2322" y="1014"/>
                    <a:pt x="2477" y="1157"/>
                    <a:pt x="2477" y="1359"/>
                  </a:cubicBezTo>
                  <a:lnTo>
                    <a:pt x="2477" y="1681"/>
                  </a:lnTo>
                  <a:cubicBezTo>
                    <a:pt x="2477" y="1966"/>
                    <a:pt x="2251" y="2181"/>
                    <a:pt x="1965" y="2181"/>
                  </a:cubicBezTo>
                  <a:cubicBezTo>
                    <a:pt x="1958" y="2181"/>
                    <a:pt x="1952" y="2181"/>
                    <a:pt x="1945" y="2181"/>
                  </a:cubicBezTo>
                  <a:cubicBezTo>
                    <a:pt x="1691" y="2181"/>
                    <a:pt x="1465" y="1959"/>
                    <a:pt x="1465" y="1681"/>
                  </a:cubicBezTo>
                  <a:lnTo>
                    <a:pt x="1465" y="1359"/>
                  </a:lnTo>
                  <a:cubicBezTo>
                    <a:pt x="1465" y="1157"/>
                    <a:pt x="1608" y="1014"/>
                    <a:pt x="1810" y="1014"/>
                  </a:cubicBezTo>
                  <a:close/>
                  <a:moveTo>
                    <a:pt x="2143" y="2478"/>
                  </a:moveTo>
                  <a:lnTo>
                    <a:pt x="2143" y="2574"/>
                  </a:lnTo>
                  <a:cubicBezTo>
                    <a:pt x="2167" y="2633"/>
                    <a:pt x="2179" y="2693"/>
                    <a:pt x="2191" y="2740"/>
                  </a:cubicBezTo>
                  <a:lnTo>
                    <a:pt x="1989" y="2943"/>
                  </a:lnTo>
                  <a:lnTo>
                    <a:pt x="1953" y="2943"/>
                  </a:lnTo>
                  <a:lnTo>
                    <a:pt x="1750" y="2740"/>
                  </a:lnTo>
                  <a:cubicBezTo>
                    <a:pt x="1774" y="2693"/>
                    <a:pt x="1786" y="2633"/>
                    <a:pt x="1786" y="2574"/>
                  </a:cubicBezTo>
                  <a:lnTo>
                    <a:pt x="1786" y="2478"/>
                  </a:lnTo>
                  <a:cubicBezTo>
                    <a:pt x="1846" y="2502"/>
                    <a:pt x="1905" y="2502"/>
                    <a:pt x="1965" y="2502"/>
                  </a:cubicBezTo>
                  <a:cubicBezTo>
                    <a:pt x="2024" y="2502"/>
                    <a:pt x="2084" y="2502"/>
                    <a:pt x="2143" y="2478"/>
                  </a:cubicBezTo>
                  <a:close/>
                  <a:moveTo>
                    <a:pt x="2441" y="2931"/>
                  </a:moveTo>
                  <a:lnTo>
                    <a:pt x="2715" y="3062"/>
                  </a:lnTo>
                  <a:cubicBezTo>
                    <a:pt x="2774" y="3098"/>
                    <a:pt x="2822" y="3157"/>
                    <a:pt x="2822" y="3228"/>
                  </a:cubicBezTo>
                  <a:lnTo>
                    <a:pt x="2822" y="3467"/>
                  </a:lnTo>
                  <a:cubicBezTo>
                    <a:pt x="2560" y="3609"/>
                    <a:pt x="2262" y="3693"/>
                    <a:pt x="1965" y="3693"/>
                  </a:cubicBezTo>
                  <a:cubicBezTo>
                    <a:pt x="1667" y="3693"/>
                    <a:pt x="1369" y="3609"/>
                    <a:pt x="1119" y="3467"/>
                  </a:cubicBezTo>
                  <a:lnTo>
                    <a:pt x="1119" y="3228"/>
                  </a:lnTo>
                  <a:cubicBezTo>
                    <a:pt x="1119" y="3157"/>
                    <a:pt x="1167" y="3098"/>
                    <a:pt x="1227" y="3062"/>
                  </a:cubicBezTo>
                  <a:lnTo>
                    <a:pt x="1489" y="2931"/>
                  </a:lnTo>
                  <a:lnTo>
                    <a:pt x="1750" y="3181"/>
                  </a:lnTo>
                  <a:cubicBezTo>
                    <a:pt x="1810" y="3240"/>
                    <a:pt x="1893" y="3276"/>
                    <a:pt x="1965" y="3276"/>
                  </a:cubicBezTo>
                  <a:cubicBezTo>
                    <a:pt x="2048" y="3276"/>
                    <a:pt x="2131" y="3240"/>
                    <a:pt x="2191" y="3181"/>
                  </a:cubicBezTo>
                  <a:lnTo>
                    <a:pt x="2441" y="2931"/>
                  </a:lnTo>
                  <a:close/>
                  <a:moveTo>
                    <a:pt x="2009" y="0"/>
                  </a:moveTo>
                  <a:cubicBezTo>
                    <a:pt x="1492" y="0"/>
                    <a:pt x="976" y="204"/>
                    <a:pt x="584" y="597"/>
                  </a:cubicBezTo>
                  <a:cubicBezTo>
                    <a:pt x="215" y="966"/>
                    <a:pt x="0" y="1466"/>
                    <a:pt x="0" y="2002"/>
                  </a:cubicBezTo>
                  <a:cubicBezTo>
                    <a:pt x="0" y="2550"/>
                    <a:pt x="215" y="3038"/>
                    <a:pt x="584" y="3419"/>
                  </a:cubicBezTo>
                  <a:cubicBezTo>
                    <a:pt x="977" y="3812"/>
                    <a:pt x="1477" y="4002"/>
                    <a:pt x="2000" y="4002"/>
                  </a:cubicBezTo>
                  <a:cubicBezTo>
                    <a:pt x="2501" y="4002"/>
                    <a:pt x="3024" y="3812"/>
                    <a:pt x="3417" y="3419"/>
                  </a:cubicBezTo>
                  <a:cubicBezTo>
                    <a:pt x="4072" y="2740"/>
                    <a:pt x="4167" y="1681"/>
                    <a:pt x="3620" y="883"/>
                  </a:cubicBezTo>
                  <a:cubicBezTo>
                    <a:pt x="3590" y="832"/>
                    <a:pt x="3543" y="807"/>
                    <a:pt x="3492" y="807"/>
                  </a:cubicBezTo>
                  <a:cubicBezTo>
                    <a:pt x="3459" y="807"/>
                    <a:pt x="3426" y="817"/>
                    <a:pt x="3394" y="835"/>
                  </a:cubicBezTo>
                  <a:cubicBezTo>
                    <a:pt x="3322" y="883"/>
                    <a:pt x="3310" y="978"/>
                    <a:pt x="3358" y="1062"/>
                  </a:cubicBezTo>
                  <a:cubicBezTo>
                    <a:pt x="3810" y="1728"/>
                    <a:pt x="3727" y="2621"/>
                    <a:pt x="3155" y="3193"/>
                  </a:cubicBezTo>
                  <a:lnTo>
                    <a:pt x="3132" y="3228"/>
                  </a:lnTo>
                  <a:lnTo>
                    <a:pt x="3132" y="3217"/>
                  </a:lnTo>
                  <a:cubicBezTo>
                    <a:pt x="3132" y="3014"/>
                    <a:pt x="3024" y="2859"/>
                    <a:pt x="2858" y="2776"/>
                  </a:cubicBezTo>
                  <a:lnTo>
                    <a:pt x="2477" y="2586"/>
                  </a:lnTo>
                  <a:lnTo>
                    <a:pt x="2477" y="2574"/>
                  </a:lnTo>
                  <a:lnTo>
                    <a:pt x="2477" y="2336"/>
                  </a:lnTo>
                  <a:cubicBezTo>
                    <a:pt x="2679" y="2181"/>
                    <a:pt x="2798" y="1943"/>
                    <a:pt x="2798" y="1681"/>
                  </a:cubicBezTo>
                  <a:lnTo>
                    <a:pt x="2798" y="1347"/>
                  </a:lnTo>
                  <a:cubicBezTo>
                    <a:pt x="2798" y="990"/>
                    <a:pt x="2501" y="692"/>
                    <a:pt x="2143" y="692"/>
                  </a:cubicBezTo>
                  <a:lnTo>
                    <a:pt x="1822" y="692"/>
                  </a:lnTo>
                  <a:cubicBezTo>
                    <a:pt x="1465" y="692"/>
                    <a:pt x="1167" y="990"/>
                    <a:pt x="1167" y="1347"/>
                  </a:cubicBezTo>
                  <a:lnTo>
                    <a:pt x="1167" y="1681"/>
                  </a:lnTo>
                  <a:cubicBezTo>
                    <a:pt x="1167" y="1943"/>
                    <a:pt x="1298" y="2181"/>
                    <a:pt x="1489" y="2336"/>
                  </a:cubicBezTo>
                  <a:lnTo>
                    <a:pt x="1489" y="2574"/>
                  </a:lnTo>
                  <a:lnTo>
                    <a:pt x="1489" y="2586"/>
                  </a:lnTo>
                  <a:lnTo>
                    <a:pt x="1108" y="2776"/>
                  </a:lnTo>
                  <a:cubicBezTo>
                    <a:pt x="941" y="2871"/>
                    <a:pt x="834" y="3038"/>
                    <a:pt x="834" y="3217"/>
                  </a:cubicBezTo>
                  <a:lnTo>
                    <a:pt x="834" y="3228"/>
                  </a:lnTo>
                  <a:lnTo>
                    <a:pt x="810" y="3193"/>
                  </a:lnTo>
                  <a:cubicBezTo>
                    <a:pt x="500" y="2883"/>
                    <a:pt x="322" y="2455"/>
                    <a:pt x="322" y="2002"/>
                  </a:cubicBezTo>
                  <a:cubicBezTo>
                    <a:pt x="322" y="1562"/>
                    <a:pt x="500" y="1133"/>
                    <a:pt x="810" y="812"/>
                  </a:cubicBezTo>
                  <a:cubicBezTo>
                    <a:pt x="1139" y="489"/>
                    <a:pt x="1566" y="326"/>
                    <a:pt x="1996" y="326"/>
                  </a:cubicBezTo>
                  <a:cubicBezTo>
                    <a:pt x="2328" y="326"/>
                    <a:pt x="2662" y="424"/>
                    <a:pt x="2953" y="621"/>
                  </a:cubicBezTo>
                  <a:cubicBezTo>
                    <a:pt x="2980" y="639"/>
                    <a:pt x="3012" y="649"/>
                    <a:pt x="3043" y="649"/>
                  </a:cubicBezTo>
                  <a:cubicBezTo>
                    <a:pt x="3092" y="649"/>
                    <a:pt x="3143" y="625"/>
                    <a:pt x="3179" y="573"/>
                  </a:cubicBezTo>
                  <a:cubicBezTo>
                    <a:pt x="3215" y="502"/>
                    <a:pt x="3203" y="419"/>
                    <a:pt x="3132" y="359"/>
                  </a:cubicBezTo>
                  <a:cubicBezTo>
                    <a:pt x="2793" y="118"/>
                    <a:pt x="2401" y="0"/>
                    <a:pt x="200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61" name="Google Shape;13561;p84"/>
            <p:cNvSpPr/>
            <p:nvPr/>
          </p:nvSpPr>
          <p:spPr>
            <a:xfrm>
              <a:off x="3343056" y="1749290"/>
              <a:ext cx="41729" cy="41729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cubicBezTo>
                    <a:pt x="1" y="1013"/>
                    <a:pt x="299" y="1310"/>
                    <a:pt x="656" y="1310"/>
                  </a:cubicBezTo>
                  <a:cubicBezTo>
                    <a:pt x="1013" y="1310"/>
                    <a:pt x="1311" y="1013"/>
                    <a:pt x="1311" y="655"/>
                  </a:cubicBezTo>
                  <a:cubicBezTo>
                    <a:pt x="1299" y="560"/>
                    <a:pt x="1227" y="501"/>
                    <a:pt x="1144" y="501"/>
                  </a:cubicBezTo>
                  <a:cubicBezTo>
                    <a:pt x="1061" y="501"/>
                    <a:pt x="1001" y="572"/>
                    <a:pt x="1001" y="643"/>
                  </a:cubicBezTo>
                  <a:cubicBezTo>
                    <a:pt x="1001" y="834"/>
                    <a:pt x="846" y="989"/>
                    <a:pt x="656" y="989"/>
                  </a:cubicBezTo>
                  <a:cubicBezTo>
                    <a:pt x="465" y="989"/>
                    <a:pt x="310" y="834"/>
                    <a:pt x="310" y="643"/>
                  </a:cubicBezTo>
                  <a:cubicBezTo>
                    <a:pt x="310" y="453"/>
                    <a:pt x="465" y="298"/>
                    <a:pt x="656" y="298"/>
                  </a:cubicBezTo>
                  <a:cubicBezTo>
                    <a:pt x="751" y="298"/>
                    <a:pt x="811" y="227"/>
                    <a:pt x="811" y="155"/>
                  </a:cubicBezTo>
                  <a:cubicBezTo>
                    <a:pt x="811" y="84"/>
                    <a:pt x="727" y="0"/>
                    <a:pt x="65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62" name="Google Shape;13562;p84"/>
            <p:cNvSpPr/>
            <p:nvPr/>
          </p:nvSpPr>
          <p:spPr>
            <a:xfrm>
              <a:off x="3417347" y="1749290"/>
              <a:ext cx="41729" cy="41729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5" y="0"/>
                  </a:moveTo>
                  <a:cubicBezTo>
                    <a:pt x="298" y="0"/>
                    <a:pt x="1" y="298"/>
                    <a:pt x="1" y="655"/>
                  </a:cubicBezTo>
                  <a:cubicBezTo>
                    <a:pt x="1" y="1013"/>
                    <a:pt x="298" y="1310"/>
                    <a:pt x="655" y="1310"/>
                  </a:cubicBezTo>
                  <a:cubicBezTo>
                    <a:pt x="1013" y="1310"/>
                    <a:pt x="1310" y="1013"/>
                    <a:pt x="1310" y="655"/>
                  </a:cubicBezTo>
                  <a:cubicBezTo>
                    <a:pt x="1298" y="560"/>
                    <a:pt x="1239" y="501"/>
                    <a:pt x="1155" y="501"/>
                  </a:cubicBezTo>
                  <a:cubicBezTo>
                    <a:pt x="1060" y="501"/>
                    <a:pt x="1001" y="572"/>
                    <a:pt x="1001" y="643"/>
                  </a:cubicBezTo>
                  <a:cubicBezTo>
                    <a:pt x="1001" y="834"/>
                    <a:pt x="858" y="989"/>
                    <a:pt x="655" y="989"/>
                  </a:cubicBezTo>
                  <a:cubicBezTo>
                    <a:pt x="465" y="989"/>
                    <a:pt x="322" y="834"/>
                    <a:pt x="322" y="643"/>
                  </a:cubicBezTo>
                  <a:cubicBezTo>
                    <a:pt x="322" y="453"/>
                    <a:pt x="465" y="298"/>
                    <a:pt x="655" y="298"/>
                  </a:cubicBezTo>
                  <a:cubicBezTo>
                    <a:pt x="751" y="298"/>
                    <a:pt x="810" y="227"/>
                    <a:pt x="810" y="155"/>
                  </a:cubicBezTo>
                  <a:cubicBezTo>
                    <a:pt x="810" y="84"/>
                    <a:pt x="739" y="0"/>
                    <a:pt x="65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63" name="Google Shape;13563;p84"/>
            <p:cNvSpPr/>
            <p:nvPr/>
          </p:nvSpPr>
          <p:spPr>
            <a:xfrm>
              <a:off x="3464710" y="1536315"/>
              <a:ext cx="41729" cy="41315"/>
            </a:xfrm>
            <a:custGeom>
              <a:avLst/>
              <a:gdLst/>
              <a:ahLst/>
              <a:cxnLst/>
              <a:rect l="l" t="t" r="r" b="b"/>
              <a:pathLst>
                <a:path w="1311" h="1298" extrusionOk="0">
                  <a:moveTo>
                    <a:pt x="156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8"/>
                    <a:pt x="84" y="298"/>
                    <a:pt x="156" y="298"/>
                  </a:cubicBezTo>
                  <a:cubicBezTo>
                    <a:pt x="620" y="298"/>
                    <a:pt x="1001" y="667"/>
                    <a:pt x="1001" y="1143"/>
                  </a:cubicBezTo>
                  <a:cubicBezTo>
                    <a:pt x="1001" y="1238"/>
                    <a:pt x="1072" y="1298"/>
                    <a:pt x="1156" y="1298"/>
                  </a:cubicBezTo>
                  <a:cubicBezTo>
                    <a:pt x="1239" y="1298"/>
                    <a:pt x="1299" y="1215"/>
                    <a:pt x="1299" y="1143"/>
                  </a:cubicBezTo>
                  <a:cubicBezTo>
                    <a:pt x="1311" y="524"/>
                    <a:pt x="799" y="0"/>
                    <a:pt x="15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64" name="Google Shape;13564;p84"/>
            <p:cNvSpPr/>
            <p:nvPr/>
          </p:nvSpPr>
          <p:spPr>
            <a:xfrm>
              <a:off x="3464710" y="1515085"/>
              <a:ext cx="63342" cy="62546"/>
            </a:xfrm>
            <a:custGeom>
              <a:avLst/>
              <a:gdLst/>
              <a:ahLst/>
              <a:cxnLst/>
              <a:rect l="l" t="t" r="r" b="b"/>
              <a:pathLst>
                <a:path w="1990" h="1965" extrusionOk="0">
                  <a:moveTo>
                    <a:pt x="156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9"/>
                    <a:pt x="84" y="298"/>
                    <a:pt x="156" y="298"/>
                  </a:cubicBezTo>
                  <a:cubicBezTo>
                    <a:pt x="989" y="298"/>
                    <a:pt x="1668" y="977"/>
                    <a:pt x="1668" y="1810"/>
                  </a:cubicBezTo>
                  <a:cubicBezTo>
                    <a:pt x="1668" y="1905"/>
                    <a:pt x="1751" y="1965"/>
                    <a:pt x="1822" y="1965"/>
                  </a:cubicBezTo>
                  <a:cubicBezTo>
                    <a:pt x="1894" y="1965"/>
                    <a:pt x="1965" y="1882"/>
                    <a:pt x="1965" y="1810"/>
                  </a:cubicBezTo>
                  <a:cubicBezTo>
                    <a:pt x="1989" y="810"/>
                    <a:pt x="1168" y="0"/>
                    <a:pt x="156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565" name="Google Shape;13565;p84"/>
          <p:cNvGrpSpPr/>
          <p:nvPr/>
        </p:nvGrpSpPr>
        <p:grpSpPr>
          <a:xfrm>
            <a:off x="4955145" y="2059540"/>
            <a:ext cx="482628" cy="419944"/>
            <a:chOff x="3716358" y="1544655"/>
            <a:chExt cx="361971" cy="314958"/>
          </a:xfrm>
          <a:solidFill>
            <a:srgbClr val="D2DE00"/>
          </a:solidFill>
        </p:grpSpPr>
        <p:sp>
          <p:nvSpPr>
            <p:cNvPr id="13566" name="Google Shape;13566;p84"/>
            <p:cNvSpPr/>
            <p:nvPr/>
          </p:nvSpPr>
          <p:spPr>
            <a:xfrm>
              <a:off x="3767509" y="1646957"/>
              <a:ext cx="231213" cy="10663"/>
            </a:xfrm>
            <a:custGeom>
              <a:avLst/>
              <a:gdLst/>
              <a:ahLst/>
              <a:cxnLst/>
              <a:rect l="l" t="t" r="r" b="b"/>
              <a:pathLst>
                <a:path w="7264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7097" y="334"/>
                  </a:lnTo>
                  <a:cubicBezTo>
                    <a:pt x="7192" y="334"/>
                    <a:pt x="7264" y="263"/>
                    <a:pt x="7264" y="167"/>
                  </a:cubicBezTo>
                  <a:cubicBezTo>
                    <a:pt x="7264" y="72"/>
                    <a:pt x="7192" y="1"/>
                    <a:pt x="7097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67" name="Google Shape;13567;p84"/>
            <p:cNvSpPr/>
            <p:nvPr/>
          </p:nvSpPr>
          <p:spPr>
            <a:xfrm>
              <a:off x="3767509" y="1618532"/>
              <a:ext cx="152020" cy="10663"/>
            </a:xfrm>
            <a:custGeom>
              <a:avLst/>
              <a:gdLst/>
              <a:ahLst/>
              <a:cxnLst/>
              <a:rect l="l" t="t" r="r" b="b"/>
              <a:pathLst>
                <a:path w="4776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4621" y="334"/>
                  </a:lnTo>
                  <a:cubicBezTo>
                    <a:pt x="4704" y="334"/>
                    <a:pt x="4775" y="263"/>
                    <a:pt x="4775" y="168"/>
                  </a:cubicBezTo>
                  <a:cubicBezTo>
                    <a:pt x="4775" y="72"/>
                    <a:pt x="4704" y="1"/>
                    <a:pt x="462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68" name="Google Shape;13568;p84"/>
            <p:cNvSpPr/>
            <p:nvPr/>
          </p:nvSpPr>
          <p:spPr>
            <a:xfrm>
              <a:off x="3931624" y="1618532"/>
              <a:ext cx="67098" cy="10663"/>
            </a:xfrm>
            <a:custGeom>
              <a:avLst/>
              <a:gdLst/>
              <a:ahLst/>
              <a:cxnLst/>
              <a:rect l="l" t="t" r="r" b="b"/>
              <a:pathLst>
                <a:path w="2108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1941" y="334"/>
                  </a:lnTo>
                  <a:cubicBezTo>
                    <a:pt x="2036" y="334"/>
                    <a:pt x="2108" y="263"/>
                    <a:pt x="2108" y="168"/>
                  </a:cubicBezTo>
                  <a:cubicBezTo>
                    <a:pt x="2108" y="72"/>
                    <a:pt x="2036" y="1"/>
                    <a:pt x="194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69" name="Google Shape;13569;p84"/>
            <p:cNvSpPr/>
            <p:nvPr/>
          </p:nvSpPr>
          <p:spPr>
            <a:xfrm>
              <a:off x="3767509" y="1590108"/>
              <a:ext cx="39087" cy="10663"/>
            </a:xfrm>
            <a:custGeom>
              <a:avLst/>
              <a:gdLst/>
              <a:ahLst/>
              <a:cxnLst/>
              <a:rect l="l" t="t" r="r" b="b"/>
              <a:pathLst>
                <a:path w="1228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1061" y="334"/>
                  </a:lnTo>
                  <a:cubicBezTo>
                    <a:pt x="1144" y="334"/>
                    <a:pt x="1227" y="263"/>
                    <a:pt x="1227" y="168"/>
                  </a:cubicBezTo>
                  <a:cubicBezTo>
                    <a:pt x="1227" y="72"/>
                    <a:pt x="1144" y="1"/>
                    <a:pt x="106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70" name="Google Shape;13570;p84"/>
            <p:cNvSpPr/>
            <p:nvPr/>
          </p:nvSpPr>
          <p:spPr>
            <a:xfrm>
              <a:off x="3818309" y="1590108"/>
              <a:ext cx="180412" cy="10663"/>
            </a:xfrm>
            <a:custGeom>
              <a:avLst/>
              <a:gdLst/>
              <a:ahLst/>
              <a:cxnLst/>
              <a:rect l="l" t="t" r="r" b="b"/>
              <a:pathLst>
                <a:path w="5668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5501" y="334"/>
                  </a:lnTo>
                  <a:cubicBezTo>
                    <a:pt x="5596" y="334"/>
                    <a:pt x="5668" y="263"/>
                    <a:pt x="5668" y="168"/>
                  </a:cubicBezTo>
                  <a:cubicBezTo>
                    <a:pt x="5668" y="72"/>
                    <a:pt x="5596" y="1"/>
                    <a:pt x="550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3571" name="Google Shape;13571;p84"/>
            <p:cNvGrpSpPr/>
            <p:nvPr/>
          </p:nvGrpSpPr>
          <p:grpSpPr>
            <a:xfrm>
              <a:off x="3716358" y="1544655"/>
              <a:ext cx="361971" cy="314958"/>
              <a:chOff x="3716358" y="1544655"/>
              <a:chExt cx="361971" cy="314958"/>
            </a:xfrm>
            <a:grpFill/>
          </p:grpSpPr>
          <p:sp>
            <p:nvSpPr>
              <p:cNvPr id="13572" name="Google Shape;13572;p84"/>
              <p:cNvSpPr/>
              <p:nvPr/>
            </p:nvSpPr>
            <p:spPr>
              <a:xfrm>
                <a:off x="3767509" y="1675381"/>
                <a:ext cx="84540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335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63"/>
                      <a:pt x="72" y="334"/>
                      <a:pt x="168" y="334"/>
                    </a:cubicBezTo>
                    <a:lnTo>
                      <a:pt x="2477" y="334"/>
                    </a:lnTo>
                    <a:cubicBezTo>
                      <a:pt x="2561" y="334"/>
                      <a:pt x="2632" y="263"/>
                      <a:pt x="2632" y="167"/>
                    </a:cubicBezTo>
                    <a:cubicBezTo>
                      <a:pt x="2656" y="72"/>
                      <a:pt x="2573" y="1"/>
                      <a:pt x="2477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573" name="Google Shape;13573;p84"/>
              <p:cNvSpPr/>
              <p:nvPr/>
            </p:nvSpPr>
            <p:spPr>
              <a:xfrm>
                <a:off x="3875158" y="1675381"/>
                <a:ext cx="123564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3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63"/>
                      <a:pt x="72" y="334"/>
                      <a:pt x="167" y="334"/>
                    </a:cubicBezTo>
                    <a:lnTo>
                      <a:pt x="3715" y="334"/>
                    </a:lnTo>
                    <a:cubicBezTo>
                      <a:pt x="3810" y="334"/>
                      <a:pt x="3882" y="263"/>
                      <a:pt x="3882" y="167"/>
                    </a:cubicBezTo>
                    <a:cubicBezTo>
                      <a:pt x="3882" y="72"/>
                      <a:pt x="3810" y="1"/>
                      <a:pt x="3715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574" name="Google Shape;13574;p84"/>
              <p:cNvSpPr/>
              <p:nvPr/>
            </p:nvSpPr>
            <p:spPr>
              <a:xfrm>
                <a:off x="3767509" y="1703423"/>
                <a:ext cx="174747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5490" h="335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8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5335" y="334"/>
                    </a:lnTo>
                    <a:cubicBezTo>
                      <a:pt x="5418" y="334"/>
                      <a:pt x="5490" y="251"/>
                      <a:pt x="5490" y="168"/>
                    </a:cubicBezTo>
                    <a:cubicBezTo>
                      <a:pt x="5490" y="72"/>
                      <a:pt x="5418" y="1"/>
                      <a:pt x="5335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575" name="Google Shape;13575;p84"/>
              <p:cNvSpPr/>
              <p:nvPr/>
            </p:nvSpPr>
            <p:spPr>
              <a:xfrm>
                <a:off x="3954351" y="1703423"/>
                <a:ext cx="44371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335" extrusionOk="0">
                    <a:moveTo>
                      <a:pt x="155" y="1"/>
                    </a:moveTo>
                    <a:cubicBezTo>
                      <a:pt x="72" y="1"/>
                      <a:pt x="1" y="72"/>
                      <a:pt x="1" y="168"/>
                    </a:cubicBezTo>
                    <a:cubicBezTo>
                      <a:pt x="1" y="251"/>
                      <a:pt x="72" y="334"/>
                      <a:pt x="155" y="334"/>
                    </a:cubicBezTo>
                    <a:lnTo>
                      <a:pt x="1227" y="334"/>
                    </a:lnTo>
                    <a:cubicBezTo>
                      <a:pt x="1322" y="334"/>
                      <a:pt x="1394" y="251"/>
                      <a:pt x="1394" y="168"/>
                    </a:cubicBezTo>
                    <a:cubicBezTo>
                      <a:pt x="1394" y="72"/>
                      <a:pt x="1322" y="1"/>
                      <a:pt x="1227" y="1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576" name="Google Shape;13576;p84"/>
              <p:cNvSpPr/>
              <p:nvPr/>
            </p:nvSpPr>
            <p:spPr>
              <a:xfrm>
                <a:off x="3716358" y="1544655"/>
                <a:ext cx="361971" cy="314958"/>
              </a:xfrm>
              <a:custGeom>
                <a:avLst/>
                <a:gdLst/>
                <a:ahLst/>
                <a:cxnLst/>
                <a:rect l="l" t="t" r="r" b="b"/>
                <a:pathLst>
                  <a:path w="11372" h="9895" extrusionOk="0">
                    <a:moveTo>
                      <a:pt x="3513" y="6751"/>
                    </a:moveTo>
                    <a:lnTo>
                      <a:pt x="3346" y="7477"/>
                    </a:lnTo>
                    <a:lnTo>
                      <a:pt x="1953" y="7477"/>
                    </a:lnTo>
                    <a:lnTo>
                      <a:pt x="1953" y="7489"/>
                    </a:lnTo>
                    <a:cubicBezTo>
                      <a:pt x="1656" y="7489"/>
                      <a:pt x="1394" y="7251"/>
                      <a:pt x="1394" y="6941"/>
                    </a:cubicBezTo>
                    <a:lnTo>
                      <a:pt x="1394" y="6751"/>
                    </a:lnTo>
                    <a:close/>
                    <a:moveTo>
                      <a:pt x="9430" y="333"/>
                    </a:moveTo>
                    <a:cubicBezTo>
                      <a:pt x="9728" y="333"/>
                      <a:pt x="9990" y="572"/>
                      <a:pt x="9990" y="881"/>
                    </a:cubicBezTo>
                    <a:lnTo>
                      <a:pt x="9990" y="5870"/>
                    </a:lnTo>
                    <a:cubicBezTo>
                      <a:pt x="9990" y="6168"/>
                      <a:pt x="9752" y="6418"/>
                      <a:pt x="9430" y="6418"/>
                    </a:cubicBezTo>
                    <a:lnTo>
                      <a:pt x="6597" y="6418"/>
                    </a:lnTo>
                    <a:cubicBezTo>
                      <a:pt x="6561" y="6418"/>
                      <a:pt x="6537" y="6429"/>
                      <a:pt x="6501" y="6441"/>
                    </a:cubicBezTo>
                    <a:lnTo>
                      <a:pt x="3489" y="8501"/>
                    </a:lnTo>
                    <a:cubicBezTo>
                      <a:pt x="3465" y="8501"/>
                      <a:pt x="3465" y="8489"/>
                      <a:pt x="3465" y="8489"/>
                    </a:cubicBezTo>
                    <a:lnTo>
                      <a:pt x="3906" y="6608"/>
                    </a:lnTo>
                    <a:cubicBezTo>
                      <a:pt x="3918" y="6560"/>
                      <a:pt x="3906" y="6501"/>
                      <a:pt x="3870" y="6477"/>
                    </a:cubicBezTo>
                    <a:cubicBezTo>
                      <a:pt x="3834" y="6429"/>
                      <a:pt x="3799" y="6418"/>
                      <a:pt x="3739" y="6418"/>
                    </a:cubicBezTo>
                    <a:lnTo>
                      <a:pt x="894" y="6418"/>
                    </a:lnTo>
                    <a:cubicBezTo>
                      <a:pt x="596" y="6418"/>
                      <a:pt x="346" y="6179"/>
                      <a:pt x="346" y="5870"/>
                    </a:cubicBezTo>
                    <a:lnTo>
                      <a:pt x="346" y="881"/>
                    </a:lnTo>
                    <a:cubicBezTo>
                      <a:pt x="346" y="584"/>
                      <a:pt x="584" y="333"/>
                      <a:pt x="894" y="333"/>
                    </a:cubicBezTo>
                    <a:close/>
                    <a:moveTo>
                      <a:pt x="10502" y="1405"/>
                    </a:moveTo>
                    <a:cubicBezTo>
                      <a:pt x="10800" y="1405"/>
                      <a:pt x="11061" y="1643"/>
                      <a:pt x="11061" y="1953"/>
                    </a:cubicBezTo>
                    <a:lnTo>
                      <a:pt x="11061" y="6941"/>
                    </a:lnTo>
                    <a:cubicBezTo>
                      <a:pt x="11050" y="7239"/>
                      <a:pt x="10788" y="7489"/>
                      <a:pt x="10490" y="7489"/>
                    </a:cubicBezTo>
                    <a:lnTo>
                      <a:pt x="7656" y="7489"/>
                    </a:lnTo>
                    <a:cubicBezTo>
                      <a:pt x="7609" y="7489"/>
                      <a:pt x="7549" y="7525"/>
                      <a:pt x="7513" y="7549"/>
                    </a:cubicBezTo>
                    <a:cubicBezTo>
                      <a:pt x="7490" y="7596"/>
                      <a:pt x="7478" y="7644"/>
                      <a:pt x="7490" y="7680"/>
                    </a:cubicBezTo>
                    <a:lnTo>
                      <a:pt x="7918" y="9561"/>
                    </a:lnTo>
                    <a:lnTo>
                      <a:pt x="7918" y="9573"/>
                    </a:lnTo>
                    <a:lnTo>
                      <a:pt x="7906" y="9573"/>
                    </a:lnTo>
                    <a:lnTo>
                      <a:pt x="5216" y="7727"/>
                    </a:lnTo>
                    <a:lnTo>
                      <a:pt x="6644" y="6751"/>
                    </a:lnTo>
                    <a:lnTo>
                      <a:pt x="9430" y="6751"/>
                    </a:lnTo>
                    <a:cubicBezTo>
                      <a:pt x="9930" y="6751"/>
                      <a:pt x="10311" y="6358"/>
                      <a:pt x="10311" y="5870"/>
                    </a:cubicBezTo>
                    <a:lnTo>
                      <a:pt x="10311" y="1405"/>
                    </a:lnTo>
                    <a:close/>
                    <a:moveTo>
                      <a:pt x="882" y="0"/>
                    </a:moveTo>
                    <a:cubicBezTo>
                      <a:pt x="393" y="0"/>
                      <a:pt x="1" y="393"/>
                      <a:pt x="1" y="881"/>
                    </a:cubicBezTo>
                    <a:lnTo>
                      <a:pt x="1" y="5870"/>
                    </a:lnTo>
                    <a:cubicBezTo>
                      <a:pt x="1" y="6358"/>
                      <a:pt x="393" y="6739"/>
                      <a:pt x="882" y="6739"/>
                    </a:cubicBezTo>
                    <a:lnTo>
                      <a:pt x="1072" y="6739"/>
                    </a:lnTo>
                    <a:lnTo>
                      <a:pt x="1072" y="6941"/>
                    </a:lnTo>
                    <a:cubicBezTo>
                      <a:pt x="1072" y="7430"/>
                      <a:pt x="1465" y="7811"/>
                      <a:pt x="1953" y="7811"/>
                    </a:cubicBezTo>
                    <a:lnTo>
                      <a:pt x="3275" y="7811"/>
                    </a:lnTo>
                    <a:lnTo>
                      <a:pt x="3144" y="8406"/>
                    </a:lnTo>
                    <a:cubicBezTo>
                      <a:pt x="3108" y="8549"/>
                      <a:pt x="3168" y="8692"/>
                      <a:pt x="3287" y="8763"/>
                    </a:cubicBezTo>
                    <a:cubicBezTo>
                      <a:pt x="3346" y="8811"/>
                      <a:pt x="3430" y="8823"/>
                      <a:pt x="3489" y="8823"/>
                    </a:cubicBezTo>
                    <a:cubicBezTo>
                      <a:pt x="3561" y="8823"/>
                      <a:pt x="3620" y="8811"/>
                      <a:pt x="3680" y="8763"/>
                    </a:cubicBezTo>
                    <a:lnTo>
                      <a:pt x="4918" y="7918"/>
                    </a:lnTo>
                    <a:lnTo>
                      <a:pt x="7704" y="9835"/>
                    </a:lnTo>
                    <a:cubicBezTo>
                      <a:pt x="7763" y="9882"/>
                      <a:pt x="7847" y="9894"/>
                      <a:pt x="7906" y="9894"/>
                    </a:cubicBezTo>
                    <a:cubicBezTo>
                      <a:pt x="7978" y="9894"/>
                      <a:pt x="8037" y="9882"/>
                      <a:pt x="8097" y="9835"/>
                    </a:cubicBezTo>
                    <a:cubicBezTo>
                      <a:pt x="8216" y="9763"/>
                      <a:pt x="8275" y="9620"/>
                      <a:pt x="8240" y="9477"/>
                    </a:cubicBezTo>
                    <a:lnTo>
                      <a:pt x="7859" y="7811"/>
                    </a:lnTo>
                    <a:lnTo>
                      <a:pt x="10490" y="7811"/>
                    </a:lnTo>
                    <a:cubicBezTo>
                      <a:pt x="10978" y="7811"/>
                      <a:pt x="11371" y="7430"/>
                      <a:pt x="11371" y="6941"/>
                    </a:cubicBezTo>
                    <a:lnTo>
                      <a:pt x="11371" y="1953"/>
                    </a:lnTo>
                    <a:cubicBezTo>
                      <a:pt x="11371" y="1476"/>
                      <a:pt x="10966" y="1072"/>
                      <a:pt x="10490" y="1072"/>
                    </a:cubicBezTo>
                    <a:lnTo>
                      <a:pt x="10299" y="1072"/>
                    </a:lnTo>
                    <a:lnTo>
                      <a:pt x="10299" y="881"/>
                    </a:lnTo>
                    <a:cubicBezTo>
                      <a:pt x="10299" y="393"/>
                      <a:pt x="9918" y="0"/>
                      <a:pt x="9418" y="0"/>
                    </a:cubicBezTo>
                    <a:close/>
                  </a:path>
                </a:pathLst>
              </a:custGeom>
              <a:grpFill/>
              <a:ln>
                <a:solidFill>
                  <a:srgbClr val="01B3A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3577" name="Google Shape;13577;p84"/>
          <p:cNvGrpSpPr/>
          <p:nvPr/>
        </p:nvGrpSpPr>
        <p:grpSpPr>
          <a:xfrm>
            <a:off x="9349233" y="2076736"/>
            <a:ext cx="666044" cy="406848"/>
            <a:chOff x="7009649" y="1541981"/>
            <a:chExt cx="524940" cy="320655"/>
          </a:xfrm>
          <a:solidFill>
            <a:srgbClr val="D2DE00"/>
          </a:solidFill>
        </p:grpSpPr>
        <p:sp>
          <p:nvSpPr>
            <p:cNvPr id="13578" name="Google Shape;13578;p84"/>
            <p:cNvSpPr/>
            <p:nvPr/>
          </p:nvSpPr>
          <p:spPr>
            <a:xfrm>
              <a:off x="7009649" y="1541981"/>
              <a:ext cx="524940" cy="320655"/>
            </a:xfrm>
            <a:custGeom>
              <a:avLst/>
              <a:gdLst/>
              <a:ahLst/>
              <a:cxnLst/>
              <a:rect l="l" t="t" r="r" b="b"/>
              <a:pathLst>
                <a:path w="16492" h="10074" extrusionOk="0">
                  <a:moveTo>
                    <a:pt x="13979" y="1227"/>
                  </a:moveTo>
                  <a:lnTo>
                    <a:pt x="13979" y="6764"/>
                  </a:lnTo>
                  <a:lnTo>
                    <a:pt x="11348" y="6764"/>
                  </a:lnTo>
                  <a:cubicBezTo>
                    <a:pt x="11205" y="6764"/>
                    <a:pt x="11109" y="6871"/>
                    <a:pt x="11109" y="7002"/>
                  </a:cubicBezTo>
                  <a:cubicBezTo>
                    <a:pt x="11109" y="7145"/>
                    <a:pt x="11205" y="7240"/>
                    <a:pt x="11348" y="7240"/>
                  </a:cubicBezTo>
                  <a:lnTo>
                    <a:pt x="13979" y="7240"/>
                  </a:lnTo>
                  <a:lnTo>
                    <a:pt x="13979" y="7514"/>
                  </a:lnTo>
                  <a:lnTo>
                    <a:pt x="2537" y="7514"/>
                  </a:lnTo>
                  <a:lnTo>
                    <a:pt x="2537" y="7240"/>
                  </a:lnTo>
                  <a:lnTo>
                    <a:pt x="10336" y="7240"/>
                  </a:lnTo>
                  <a:cubicBezTo>
                    <a:pt x="10466" y="7240"/>
                    <a:pt x="10574" y="7145"/>
                    <a:pt x="10574" y="7002"/>
                  </a:cubicBezTo>
                  <a:cubicBezTo>
                    <a:pt x="10574" y="6871"/>
                    <a:pt x="10466" y="6764"/>
                    <a:pt x="10336" y="6764"/>
                  </a:cubicBezTo>
                  <a:lnTo>
                    <a:pt x="7014" y="6764"/>
                  </a:lnTo>
                  <a:lnTo>
                    <a:pt x="7014" y="1227"/>
                  </a:lnTo>
                  <a:close/>
                  <a:moveTo>
                    <a:pt x="14169" y="7990"/>
                  </a:moveTo>
                  <a:lnTo>
                    <a:pt x="14943" y="8287"/>
                  </a:lnTo>
                  <a:lnTo>
                    <a:pt x="1537" y="8287"/>
                  </a:lnTo>
                  <a:lnTo>
                    <a:pt x="2323" y="7990"/>
                  </a:lnTo>
                  <a:close/>
                  <a:moveTo>
                    <a:pt x="10240" y="8776"/>
                  </a:moveTo>
                  <a:lnTo>
                    <a:pt x="10014" y="9002"/>
                  </a:lnTo>
                  <a:lnTo>
                    <a:pt x="6526" y="9002"/>
                  </a:lnTo>
                  <a:lnTo>
                    <a:pt x="6299" y="8776"/>
                  </a:lnTo>
                  <a:close/>
                  <a:moveTo>
                    <a:pt x="16003" y="8776"/>
                  </a:moveTo>
                  <a:lnTo>
                    <a:pt x="16003" y="8823"/>
                  </a:lnTo>
                  <a:lnTo>
                    <a:pt x="16015" y="8823"/>
                  </a:lnTo>
                  <a:cubicBezTo>
                    <a:pt x="16015" y="9252"/>
                    <a:pt x="15658" y="9609"/>
                    <a:pt x="15229" y="9609"/>
                  </a:cubicBezTo>
                  <a:lnTo>
                    <a:pt x="1287" y="9609"/>
                  </a:lnTo>
                  <a:cubicBezTo>
                    <a:pt x="846" y="9609"/>
                    <a:pt x="489" y="9252"/>
                    <a:pt x="489" y="8823"/>
                  </a:cubicBezTo>
                  <a:lnTo>
                    <a:pt x="489" y="8776"/>
                  </a:lnTo>
                  <a:lnTo>
                    <a:pt x="5633" y="8776"/>
                  </a:lnTo>
                  <a:lnTo>
                    <a:pt x="6252" y="9407"/>
                  </a:lnTo>
                  <a:cubicBezTo>
                    <a:pt x="6299" y="9454"/>
                    <a:pt x="6359" y="9478"/>
                    <a:pt x="6418" y="9478"/>
                  </a:cubicBezTo>
                  <a:lnTo>
                    <a:pt x="10121" y="9478"/>
                  </a:lnTo>
                  <a:cubicBezTo>
                    <a:pt x="10181" y="9478"/>
                    <a:pt x="10240" y="9454"/>
                    <a:pt x="10288" y="9407"/>
                  </a:cubicBezTo>
                  <a:lnTo>
                    <a:pt x="10907" y="8776"/>
                  </a:lnTo>
                  <a:close/>
                  <a:moveTo>
                    <a:pt x="2811" y="1"/>
                  </a:moveTo>
                  <a:cubicBezTo>
                    <a:pt x="2382" y="1"/>
                    <a:pt x="2037" y="346"/>
                    <a:pt x="2037" y="775"/>
                  </a:cubicBezTo>
                  <a:lnTo>
                    <a:pt x="2037" y="3799"/>
                  </a:lnTo>
                  <a:cubicBezTo>
                    <a:pt x="2037" y="3930"/>
                    <a:pt x="2144" y="4037"/>
                    <a:pt x="2275" y="4037"/>
                  </a:cubicBezTo>
                  <a:cubicBezTo>
                    <a:pt x="2418" y="4037"/>
                    <a:pt x="2513" y="3930"/>
                    <a:pt x="2513" y="3799"/>
                  </a:cubicBezTo>
                  <a:lnTo>
                    <a:pt x="2513" y="1215"/>
                  </a:lnTo>
                  <a:lnTo>
                    <a:pt x="6526" y="1215"/>
                  </a:lnTo>
                  <a:lnTo>
                    <a:pt x="6526" y="6752"/>
                  </a:lnTo>
                  <a:lnTo>
                    <a:pt x="2513" y="6752"/>
                  </a:lnTo>
                  <a:lnTo>
                    <a:pt x="2513" y="4763"/>
                  </a:lnTo>
                  <a:cubicBezTo>
                    <a:pt x="2513" y="4632"/>
                    <a:pt x="2418" y="4525"/>
                    <a:pt x="2275" y="4525"/>
                  </a:cubicBezTo>
                  <a:cubicBezTo>
                    <a:pt x="2144" y="4525"/>
                    <a:pt x="2037" y="4632"/>
                    <a:pt x="2037" y="4763"/>
                  </a:cubicBezTo>
                  <a:lnTo>
                    <a:pt x="2037" y="7573"/>
                  </a:lnTo>
                  <a:lnTo>
                    <a:pt x="156" y="8299"/>
                  </a:lnTo>
                  <a:cubicBezTo>
                    <a:pt x="60" y="8335"/>
                    <a:pt x="1" y="8430"/>
                    <a:pt x="1" y="8526"/>
                  </a:cubicBezTo>
                  <a:lnTo>
                    <a:pt x="1" y="8811"/>
                  </a:lnTo>
                  <a:cubicBezTo>
                    <a:pt x="1" y="9502"/>
                    <a:pt x="572" y="10073"/>
                    <a:pt x="1263" y="10073"/>
                  </a:cubicBezTo>
                  <a:lnTo>
                    <a:pt x="15217" y="10073"/>
                  </a:lnTo>
                  <a:cubicBezTo>
                    <a:pt x="15908" y="10073"/>
                    <a:pt x="16479" y="9502"/>
                    <a:pt x="16479" y="8811"/>
                  </a:cubicBezTo>
                  <a:lnTo>
                    <a:pt x="16479" y="8526"/>
                  </a:lnTo>
                  <a:cubicBezTo>
                    <a:pt x="16491" y="8430"/>
                    <a:pt x="16432" y="8347"/>
                    <a:pt x="16348" y="8323"/>
                  </a:cubicBezTo>
                  <a:lnTo>
                    <a:pt x="14467" y="7585"/>
                  </a:lnTo>
                  <a:lnTo>
                    <a:pt x="14467" y="775"/>
                  </a:lnTo>
                  <a:cubicBezTo>
                    <a:pt x="14467" y="346"/>
                    <a:pt x="14122" y="1"/>
                    <a:pt x="13693" y="1"/>
                  </a:cubicBezTo>
                  <a:lnTo>
                    <a:pt x="11550" y="1"/>
                  </a:lnTo>
                  <a:cubicBezTo>
                    <a:pt x="11419" y="1"/>
                    <a:pt x="11312" y="108"/>
                    <a:pt x="11312" y="239"/>
                  </a:cubicBezTo>
                  <a:cubicBezTo>
                    <a:pt x="11312" y="370"/>
                    <a:pt x="11419" y="477"/>
                    <a:pt x="11550" y="477"/>
                  </a:cubicBezTo>
                  <a:lnTo>
                    <a:pt x="13693" y="477"/>
                  </a:lnTo>
                  <a:cubicBezTo>
                    <a:pt x="13848" y="477"/>
                    <a:pt x="13967" y="596"/>
                    <a:pt x="13979" y="739"/>
                  </a:cubicBezTo>
                  <a:lnTo>
                    <a:pt x="2537" y="739"/>
                  </a:lnTo>
                  <a:cubicBezTo>
                    <a:pt x="2549" y="596"/>
                    <a:pt x="2668" y="477"/>
                    <a:pt x="2811" y="477"/>
                  </a:cubicBezTo>
                  <a:lnTo>
                    <a:pt x="10586" y="477"/>
                  </a:lnTo>
                  <a:cubicBezTo>
                    <a:pt x="10717" y="477"/>
                    <a:pt x="10824" y="370"/>
                    <a:pt x="10824" y="239"/>
                  </a:cubicBezTo>
                  <a:cubicBezTo>
                    <a:pt x="10824" y="108"/>
                    <a:pt x="10717" y="1"/>
                    <a:pt x="10586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79" name="Google Shape;13579;p84"/>
            <p:cNvSpPr/>
            <p:nvPr/>
          </p:nvSpPr>
          <p:spPr>
            <a:xfrm>
              <a:off x="7110104" y="1604909"/>
              <a:ext cx="61782" cy="41697"/>
            </a:xfrm>
            <a:custGeom>
              <a:avLst/>
              <a:gdLst/>
              <a:ahLst/>
              <a:cxnLst/>
              <a:rect l="l" t="t" r="r" b="b"/>
              <a:pathLst>
                <a:path w="1941" h="1310" extrusionOk="0">
                  <a:moveTo>
                    <a:pt x="1441" y="488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8"/>
                  </a:lnTo>
                  <a:close/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8"/>
                  </a:lnTo>
                  <a:cubicBezTo>
                    <a:pt x="1941" y="119"/>
                    <a:pt x="1822" y="0"/>
                    <a:pt x="16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80" name="Google Shape;13580;p84"/>
            <p:cNvSpPr/>
            <p:nvPr/>
          </p:nvSpPr>
          <p:spPr>
            <a:xfrm>
              <a:off x="7110455" y="1655296"/>
              <a:ext cx="96700" cy="15183"/>
            </a:xfrm>
            <a:custGeom>
              <a:avLst/>
              <a:gdLst/>
              <a:ahLst/>
              <a:cxnLst/>
              <a:rect l="l" t="t" r="r" b="b"/>
              <a:pathLst>
                <a:path w="3038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lnTo>
                    <a:pt x="2799" y="477"/>
                  </a:lnTo>
                  <a:cubicBezTo>
                    <a:pt x="2942" y="477"/>
                    <a:pt x="3037" y="370"/>
                    <a:pt x="3037" y="239"/>
                  </a:cubicBezTo>
                  <a:cubicBezTo>
                    <a:pt x="3037" y="96"/>
                    <a:pt x="2942" y="1"/>
                    <a:pt x="279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81" name="Google Shape;13581;p84"/>
            <p:cNvSpPr/>
            <p:nvPr/>
          </p:nvSpPr>
          <p:spPr>
            <a:xfrm>
              <a:off x="7146104" y="1676909"/>
              <a:ext cx="61050" cy="41729"/>
            </a:xfrm>
            <a:custGeom>
              <a:avLst/>
              <a:gdLst/>
              <a:ahLst/>
              <a:cxnLst/>
              <a:rect l="l" t="t" r="r" b="b"/>
              <a:pathLst>
                <a:path w="1918" h="1311" extrusionOk="0">
                  <a:moveTo>
                    <a:pt x="1441" y="489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9"/>
                  </a:lnTo>
                  <a:close/>
                  <a:moveTo>
                    <a:pt x="238" y="0"/>
                  </a:moveTo>
                  <a:cubicBezTo>
                    <a:pt x="107" y="0"/>
                    <a:pt x="0" y="108"/>
                    <a:pt x="0" y="239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9"/>
                  </a:lnTo>
                  <a:cubicBezTo>
                    <a:pt x="1917" y="108"/>
                    <a:pt x="1822" y="0"/>
                    <a:pt x="167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82" name="Google Shape;13582;p84"/>
            <p:cNvSpPr/>
            <p:nvPr/>
          </p:nvSpPr>
          <p:spPr>
            <a:xfrm>
              <a:off x="7110455" y="1726563"/>
              <a:ext cx="96700" cy="15183"/>
            </a:xfrm>
            <a:custGeom>
              <a:avLst/>
              <a:gdLst/>
              <a:ahLst/>
              <a:cxnLst/>
              <a:rect l="l" t="t" r="r" b="b"/>
              <a:pathLst>
                <a:path w="3038" h="477" extrusionOk="0"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cubicBezTo>
                    <a:pt x="1" y="381"/>
                    <a:pt x="108" y="476"/>
                    <a:pt x="239" y="476"/>
                  </a:cubicBezTo>
                  <a:lnTo>
                    <a:pt x="2799" y="476"/>
                  </a:lnTo>
                  <a:cubicBezTo>
                    <a:pt x="2942" y="476"/>
                    <a:pt x="3037" y="381"/>
                    <a:pt x="3037" y="238"/>
                  </a:cubicBezTo>
                  <a:cubicBezTo>
                    <a:pt x="3037" y="107"/>
                    <a:pt x="2942" y="0"/>
                    <a:pt x="279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83" name="Google Shape;13583;p84"/>
            <p:cNvSpPr/>
            <p:nvPr/>
          </p:nvSpPr>
          <p:spPr>
            <a:xfrm>
              <a:off x="7262825" y="1636739"/>
              <a:ext cx="48541" cy="80371"/>
            </a:xfrm>
            <a:custGeom>
              <a:avLst/>
              <a:gdLst/>
              <a:ahLst/>
              <a:cxnLst/>
              <a:rect l="l" t="t" r="r" b="b"/>
              <a:pathLst>
                <a:path w="1525" h="2525" extrusionOk="0">
                  <a:moveTo>
                    <a:pt x="1268" y="0"/>
                  </a:moveTo>
                  <a:cubicBezTo>
                    <a:pt x="1206" y="0"/>
                    <a:pt x="1143" y="24"/>
                    <a:pt x="1096" y="72"/>
                  </a:cubicBezTo>
                  <a:lnTo>
                    <a:pt x="72" y="1096"/>
                  </a:lnTo>
                  <a:cubicBezTo>
                    <a:pt x="24" y="1143"/>
                    <a:pt x="0" y="1203"/>
                    <a:pt x="0" y="1262"/>
                  </a:cubicBezTo>
                  <a:cubicBezTo>
                    <a:pt x="0" y="1322"/>
                    <a:pt x="24" y="1381"/>
                    <a:pt x="72" y="1429"/>
                  </a:cubicBezTo>
                  <a:lnTo>
                    <a:pt x="1096" y="2453"/>
                  </a:lnTo>
                  <a:cubicBezTo>
                    <a:pt x="1143" y="2501"/>
                    <a:pt x="1203" y="2524"/>
                    <a:pt x="1262" y="2524"/>
                  </a:cubicBezTo>
                  <a:cubicBezTo>
                    <a:pt x="1322" y="2524"/>
                    <a:pt x="1381" y="2501"/>
                    <a:pt x="1429" y="2453"/>
                  </a:cubicBezTo>
                  <a:cubicBezTo>
                    <a:pt x="1524" y="2370"/>
                    <a:pt x="1524" y="2215"/>
                    <a:pt x="1441" y="2108"/>
                  </a:cubicBezTo>
                  <a:lnTo>
                    <a:pt x="596" y="1262"/>
                  </a:lnTo>
                  <a:lnTo>
                    <a:pt x="1441" y="417"/>
                  </a:lnTo>
                  <a:cubicBezTo>
                    <a:pt x="1524" y="322"/>
                    <a:pt x="1524" y="167"/>
                    <a:pt x="1441" y="72"/>
                  </a:cubicBezTo>
                  <a:cubicBezTo>
                    <a:pt x="1393" y="24"/>
                    <a:pt x="1331" y="0"/>
                    <a:pt x="1268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84" name="Google Shape;13584;p84"/>
            <p:cNvSpPr/>
            <p:nvPr/>
          </p:nvSpPr>
          <p:spPr>
            <a:xfrm>
              <a:off x="7380691" y="1636357"/>
              <a:ext cx="48891" cy="80371"/>
            </a:xfrm>
            <a:custGeom>
              <a:avLst/>
              <a:gdLst/>
              <a:ahLst/>
              <a:cxnLst/>
              <a:rect l="l" t="t" r="r" b="b"/>
              <a:pathLst>
                <a:path w="1536" h="2525" extrusionOk="0">
                  <a:moveTo>
                    <a:pt x="261" y="0"/>
                  </a:moveTo>
                  <a:cubicBezTo>
                    <a:pt x="197" y="0"/>
                    <a:pt x="131" y="24"/>
                    <a:pt x="83" y="72"/>
                  </a:cubicBezTo>
                  <a:cubicBezTo>
                    <a:pt x="0" y="155"/>
                    <a:pt x="0" y="322"/>
                    <a:pt x="83" y="417"/>
                  </a:cubicBezTo>
                  <a:lnTo>
                    <a:pt x="941" y="1262"/>
                  </a:lnTo>
                  <a:lnTo>
                    <a:pt x="83" y="2108"/>
                  </a:lnTo>
                  <a:cubicBezTo>
                    <a:pt x="0" y="2203"/>
                    <a:pt x="0" y="2358"/>
                    <a:pt x="83" y="2453"/>
                  </a:cubicBezTo>
                  <a:cubicBezTo>
                    <a:pt x="131" y="2501"/>
                    <a:pt x="191" y="2525"/>
                    <a:pt x="250" y="2525"/>
                  </a:cubicBezTo>
                  <a:cubicBezTo>
                    <a:pt x="310" y="2525"/>
                    <a:pt x="369" y="2501"/>
                    <a:pt x="417" y="2453"/>
                  </a:cubicBezTo>
                  <a:lnTo>
                    <a:pt x="1441" y="1429"/>
                  </a:lnTo>
                  <a:cubicBezTo>
                    <a:pt x="1488" y="1382"/>
                    <a:pt x="1512" y="1322"/>
                    <a:pt x="1512" y="1262"/>
                  </a:cubicBezTo>
                  <a:cubicBezTo>
                    <a:pt x="1536" y="1203"/>
                    <a:pt x="1500" y="1143"/>
                    <a:pt x="1453" y="1096"/>
                  </a:cubicBezTo>
                  <a:lnTo>
                    <a:pt x="429" y="72"/>
                  </a:lnTo>
                  <a:cubicBezTo>
                    <a:pt x="387" y="24"/>
                    <a:pt x="325" y="0"/>
                    <a:pt x="261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85" name="Google Shape;13585;p84"/>
            <p:cNvSpPr/>
            <p:nvPr/>
          </p:nvSpPr>
          <p:spPr>
            <a:xfrm>
              <a:off x="7321933" y="1626744"/>
              <a:ext cx="48923" cy="99851"/>
            </a:xfrm>
            <a:custGeom>
              <a:avLst/>
              <a:gdLst/>
              <a:ahLst/>
              <a:cxnLst/>
              <a:rect l="l" t="t" r="r" b="b"/>
              <a:pathLst>
                <a:path w="1537" h="3137" extrusionOk="0">
                  <a:moveTo>
                    <a:pt x="1249" y="0"/>
                  </a:moveTo>
                  <a:cubicBezTo>
                    <a:pt x="1154" y="0"/>
                    <a:pt x="1061" y="59"/>
                    <a:pt x="1025" y="160"/>
                  </a:cubicBezTo>
                  <a:lnTo>
                    <a:pt x="48" y="2815"/>
                  </a:lnTo>
                  <a:cubicBezTo>
                    <a:pt x="1" y="2934"/>
                    <a:pt x="60" y="3077"/>
                    <a:pt x="191" y="3124"/>
                  </a:cubicBezTo>
                  <a:cubicBezTo>
                    <a:pt x="227" y="3136"/>
                    <a:pt x="251" y="3136"/>
                    <a:pt x="286" y="3136"/>
                  </a:cubicBezTo>
                  <a:cubicBezTo>
                    <a:pt x="382" y="3136"/>
                    <a:pt x="477" y="3077"/>
                    <a:pt x="501" y="2981"/>
                  </a:cubicBezTo>
                  <a:lnTo>
                    <a:pt x="1489" y="326"/>
                  </a:lnTo>
                  <a:cubicBezTo>
                    <a:pt x="1537" y="207"/>
                    <a:pt x="1477" y="64"/>
                    <a:pt x="1334" y="17"/>
                  </a:cubicBezTo>
                  <a:cubicBezTo>
                    <a:pt x="1307" y="6"/>
                    <a:pt x="1278" y="0"/>
                    <a:pt x="1249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586" name="Google Shape;13586;p84"/>
          <p:cNvGrpSpPr/>
          <p:nvPr/>
        </p:nvGrpSpPr>
        <p:grpSpPr>
          <a:xfrm>
            <a:off x="10712045" y="2024145"/>
            <a:ext cx="376995" cy="453811"/>
            <a:chOff x="8034034" y="1518109"/>
            <a:chExt cx="282746" cy="340358"/>
          </a:xfrm>
          <a:solidFill>
            <a:srgbClr val="D2DE00"/>
          </a:solidFill>
        </p:grpSpPr>
        <p:sp>
          <p:nvSpPr>
            <p:cNvPr id="13587" name="Google Shape;13587;p84"/>
            <p:cNvSpPr/>
            <p:nvPr/>
          </p:nvSpPr>
          <p:spPr>
            <a:xfrm>
              <a:off x="8034034" y="1518109"/>
              <a:ext cx="282746" cy="340358"/>
            </a:xfrm>
            <a:custGeom>
              <a:avLst/>
              <a:gdLst/>
              <a:ahLst/>
              <a:cxnLst/>
              <a:rect l="l" t="t" r="r" b="b"/>
              <a:pathLst>
                <a:path w="8883" h="10693" extrusionOk="0">
                  <a:moveTo>
                    <a:pt x="4525" y="322"/>
                  </a:moveTo>
                  <a:cubicBezTo>
                    <a:pt x="4858" y="322"/>
                    <a:pt x="5144" y="560"/>
                    <a:pt x="5204" y="882"/>
                  </a:cubicBezTo>
                  <a:lnTo>
                    <a:pt x="3715" y="882"/>
                  </a:lnTo>
                  <a:cubicBezTo>
                    <a:pt x="3775" y="560"/>
                    <a:pt x="4061" y="322"/>
                    <a:pt x="4406" y="322"/>
                  </a:cubicBezTo>
                  <a:close/>
                  <a:moveTo>
                    <a:pt x="6347" y="1191"/>
                  </a:moveTo>
                  <a:cubicBezTo>
                    <a:pt x="6728" y="1191"/>
                    <a:pt x="7085" y="1370"/>
                    <a:pt x="7287" y="1668"/>
                  </a:cubicBezTo>
                  <a:lnTo>
                    <a:pt x="1608" y="1668"/>
                  </a:lnTo>
                  <a:cubicBezTo>
                    <a:pt x="1810" y="1370"/>
                    <a:pt x="2167" y="1191"/>
                    <a:pt x="2537" y="1191"/>
                  </a:cubicBezTo>
                  <a:close/>
                  <a:moveTo>
                    <a:pt x="4382" y="1"/>
                  </a:moveTo>
                  <a:cubicBezTo>
                    <a:pt x="3882" y="1"/>
                    <a:pt x="3453" y="394"/>
                    <a:pt x="3370" y="882"/>
                  </a:cubicBezTo>
                  <a:lnTo>
                    <a:pt x="2525" y="882"/>
                  </a:lnTo>
                  <a:cubicBezTo>
                    <a:pt x="1977" y="882"/>
                    <a:pt x="1465" y="1191"/>
                    <a:pt x="1215" y="1668"/>
                  </a:cubicBezTo>
                  <a:lnTo>
                    <a:pt x="632" y="1668"/>
                  </a:lnTo>
                  <a:cubicBezTo>
                    <a:pt x="274" y="1668"/>
                    <a:pt x="0" y="1953"/>
                    <a:pt x="0" y="2310"/>
                  </a:cubicBezTo>
                  <a:cubicBezTo>
                    <a:pt x="0" y="2668"/>
                    <a:pt x="274" y="2953"/>
                    <a:pt x="632" y="2953"/>
                  </a:cubicBezTo>
                  <a:lnTo>
                    <a:pt x="1072" y="2953"/>
                  </a:lnTo>
                  <a:lnTo>
                    <a:pt x="1453" y="10002"/>
                  </a:lnTo>
                  <a:cubicBezTo>
                    <a:pt x="1465" y="10395"/>
                    <a:pt x="1798" y="10692"/>
                    <a:pt x="2167" y="10692"/>
                  </a:cubicBezTo>
                  <a:lnTo>
                    <a:pt x="4763" y="10692"/>
                  </a:lnTo>
                  <a:cubicBezTo>
                    <a:pt x="4846" y="10692"/>
                    <a:pt x="4906" y="10621"/>
                    <a:pt x="4906" y="10538"/>
                  </a:cubicBezTo>
                  <a:cubicBezTo>
                    <a:pt x="4906" y="10454"/>
                    <a:pt x="4834" y="10395"/>
                    <a:pt x="4763" y="10395"/>
                  </a:cubicBezTo>
                  <a:lnTo>
                    <a:pt x="2167" y="10395"/>
                  </a:lnTo>
                  <a:cubicBezTo>
                    <a:pt x="1941" y="10395"/>
                    <a:pt x="1763" y="10228"/>
                    <a:pt x="1763" y="10002"/>
                  </a:cubicBezTo>
                  <a:lnTo>
                    <a:pt x="1382" y="2965"/>
                  </a:lnTo>
                  <a:lnTo>
                    <a:pt x="2215" y="2965"/>
                  </a:lnTo>
                  <a:cubicBezTo>
                    <a:pt x="2298" y="2965"/>
                    <a:pt x="2358" y="2894"/>
                    <a:pt x="2358" y="2811"/>
                  </a:cubicBezTo>
                  <a:cubicBezTo>
                    <a:pt x="2358" y="2727"/>
                    <a:pt x="2286" y="2668"/>
                    <a:pt x="2215" y="2668"/>
                  </a:cubicBezTo>
                  <a:lnTo>
                    <a:pt x="620" y="2668"/>
                  </a:lnTo>
                  <a:cubicBezTo>
                    <a:pt x="441" y="2668"/>
                    <a:pt x="298" y="2513"/>
                    <a:pt x="298" y="2334"/>
                  </a:cubicBezTo>
                  <a:cubicBezTo>
                    <a:pt x="298" y="2168"/>
                    <a:pt x="441" y="2013"/>
                    <a:pt x="620" y="2013"/>
                  </a:cubicBezTo>
                  <a:lnTo>
                    <a:pt x="8216" y="2013"/>
                  </a:lnTo>
                  <a:cubicBezTo>
                    <a:pt x="8394" y="2013"/>
                    <a:pt x="8537" y="2168"/>
                    <a:pt x="8537" y="2334"/>
                  </a:cubicBezTo>
                  <a:cubicBezTo>
                    <a:pt x="8537" y="2513"/>
                    <a:pt x="8394" y="2668"/>
                    <a:pt x="8216" y="2668"/>
                  </a:cubicBezTo>
                  <a:lnTo>
                    <a:pt x="2941" y="2668"/>
                  </a:lnTo>
                  <a:cubicBezTo>
                    <a:pt x="2858" y="2668"/>
                    <a:pt x="2798" y="2739"/>
                    <a:pt x="2798" y="2811"/>
                  </a:cubicBezTo>
                  <a:cubicBezTo>
                    <a:pt x="2798" y="2906"/>
                    <a:pt x="2870" y="2965"/>
                    <a:pt x="2941" y="2965"/>
                  </a:cubicBezTo>
                  <a:lnTo>
                    <a:pt x="7466" y="2965"/>
                  </a:lnTo>
                  <a:lnTo>
                    <a:pt x="7061" y="10002"/>
                  </a:lnTo>
                  <a:cubicBezTo>
                    <a:pt x="7049" y="10228"/>
                    <a:pt x="6870" y="10395"/>
                    <a:pt x="6668" y="10395"/>
                  </a:cubicBezTo>
                  <a:lnTo>
                    <a:pt x="5501" y="10395"/>
                  </a:lnTo>
                  <a:cubicBezTo>
                    <a:pt x="5418" y="10395"/>
                    <a:pt x="5358" y="10466"/>
                    <a:pt x="5358" y="10538"/>
                  </a:cubicBezTo>
                  <a:cubicBezTo>
                    <a:pt x="5358" y="10633"/>
                    <a:pt x="5430" y="10692"/>
                    <a:pt x="5501" y="10692"/>
                  </a:cubicBezTo>
                  <a:lnTo>
                    <a:pt x="6668" y="10692"/>
                  </a:lnTo>
                  <a:cubicBezTo>
                    <a:pt x="7049" y="10692"/>
                    <a:pt x="7359" y="10395"/>
                    <a:pt x="7370" y="10002"/>
                  </a:cubicBezTo>
                  <a:lnTo>
                    <a:pt x="7775" y="2930"/>
                  </a:lnTo>
                  <a:lnTo>
                    <a:pt x="8216" y="2930"/>
                  </a:lnTo>
                  <a:cubicBezTo>
                    <a:pt x="8573" y="2930"/>
                    <a:pt x="8847" y="2656"/>
                    <a:pt x="8847" y="2299"/>
                  </a:cubicBezTo>
                  <a:cubicBezTo>
                    <a:pt x="8883" y="1953"/>
                    <a:pt x="8597" y="1668"/>
                    <a:pt x="8252" y="1668"/>
                  </a:cubicBezTo>
                  <a:lnTo>
                    <a:pt x="7656" y="1668"/>
                  </a:lnTo>
                  <a:cubicBezTo>
                    <a:pt x="7406" y="1179"/>
                    <a:pt x="6918" y="882"/>
                    <a:pt x="6347" y="882"/>
                  </a:cubicBezTo>
                  <a:lnTo>
                    <a:pt x="5513" y="882"/>
                  </a:lnTo>
                  <a:cubicBezTo>
                    <a:pt x="5442" y="394"/>
                    <a:pt x="5025" y="1"/>
                    <a:pt x="4501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88" name="Google Shape;13588;p84"/>
            <p:cNvSpPr/>
            <p:nvPr/>
          </p:nvSpPr>
          <p:spPr>
            <a:xfrm>
              <a:off x="8161736" y="1632569"/>
              <a:ext cx="28456" cy="173601"/>
            </a:xfrm>
            <a:custGeom>
              <a:avLst/>
              <a:gdLst/>
              <a:ahLst/>
              <a:cxnLst/>
              <a:rect l="l" t="t" r="r" b="b"/>
              <a:pathLst>
                <a:path w="894" h="5454" extrusionOk="0">
                  <a:moveTo>
                    <a:pt x="469" y="321"/>
                  </a:moveTo>
                  <a:cubicBezTo>
                    <a:pt x="533" y="321"/>
                    <a:pt x="584" y="387"/>
                    <a:pt x="584" y="453"/>
                  </a:cubicBezTo>
                  <a:lnTo>
                    <a:pt x="584" y="5025"/>
                  </a:lnTo>
                  <a:cubicBezTo>
                    <a:pt x="584" y="5096"/>
                    <a:pt x="525" y="5156"/>
                    <a:pt x="453" y="5156"/>
                  </a:cubicBezTo>
                  <a:cubicBezTo>
                    <a:pt x="370" y="5156"/>
                    <a:pt x="310" y="5096"/>
                    <a:pt x="310" y="5025"/>
                  </a:cubicBezTo>
                  <a:lnTo>
                    <a:pt x="310" y="453"/>
                  </a:lnTo>
                  <a:cubicBezTo>
                    <a:pt x="310" y="381"/>
                    <a:pt x="370" y="322"/>
                    <a:pt x="453" y="322"/>
                  </a:cubicBezTo>
                  <a:cubicBezTo>
                    <a:pt x="459" y="321"/>
                    <a:pt x="464" y="321"/>
                    <a:pt x="469" y="321"/>
                  </a:cubicBezTo>
                  <a:close/>
                  <a:moveTo>
                    <a:pt x="453" y="0"/>
                  </a:moveTo>
                  <a:cubicBezTo>
                    <a:pt x="191" y="0"/>
                    <a:pt x="1" y="203"/>
                    <a:pt x="1" y="441"/>
                  </a:cubicBezTo>
                  <a:lnTo>
                    <a:pt x="1" y="5013"/>
                  </a:lnTo>
                  <a:cubicBezTo>
                    <a:pt x="1" y="5263"/>
                    <a:pt x="215" y="5453"/>
                    <a:pt x="453" y="5453"/>
                  </a:cubicBezTo>
                  <a:cubicBezTo>
                    <a:pt x="703" y="5453"/>
                    <a:pt x="894" y="5251"/>
                    <a:pt x="894" y="5013"/>
                  </a:cubicBezTo>
                  <a:lnTo>
                    <a:pt x="894" y="441"/>
                  </a:lnTo>
                  <a:cubicBezTo>
                    <a:pt x="894" y="203"/>
                    <a:pt x="691" y="0"/>
                    <a:pt x="453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89" name="Google Shape;13589;p84"/>
            <p:cNvSpPr/>
            <p:nvPr/>
          </p:nvSpPr>
          <p:spPr>
            <a:xfrm>
              <a:off x="8214796" y="1632951"/>
              <a:ext cx="33008" cy="173601"/>
            </a:xfrm>
            <a:custGeom>
              <a:avLst/>
              <a:gdLst/>
              <a:ahLst/>
              <a:cxnLst/>
              <a:rect l="l" t="t" r="r" b="b"/>
              <a:pathLst>
                <a:path w="1037" h="5454" extrusionOk="0">
                  <a:moveTo>
                    <a:pt x="584" y="0"/>
                  </a:moveTo>
                  <a:cubicBezTo>
                    <a:pt x="322" y="0"/>
                    <a:pt x="132" y="191"/>
                    <a:pt x="132" y="429"/>
                  </a:cubicBezTo>
                  <a:lnTo>
                    <a:pt x="1" y="5001"/>
                  </a:lnTo>
                  <a:cubicBezTo>
                    <a:pt x="1" y="5120"/>
                    <a:pt x="48" y="5239"/>
                    <a:pt x="132" y="5322"/>
                  </a:cubicBezTo>
                  <a:cubicBezTo>
                    <a:pt x="227" y="5418"/>
                    <a:pt x="322" y="5453"/>
                    <a:pt x="465" y="5453"/>
                  </a:cubicBezTo>
                  <a:cubicBezTo>
                    <a:pt x="715" y="5453"/>
                    <a:pt x="906" y="5263"/>
                    <a:pt x="906" y="5025"/>
                  </a:cubicBezTo>
                  <a:lnTo>
                    <a:pt x="918" y="4298"/>
                  </a:lnTo>
                  <a:cubicBezTo>
                    <a:pt x="918" y="4215"/>
                    <a:pt x="858" y="4132"/>
                    <a:pt x="775" y="4132"/>
                  </a:cubicBezTo>
                  <a:cubicBezTo>
                    <a:pt x="679" y="4132"/>
                    <a:pt x="608" y="4191"/>
                    <a:pt x="608" y="4287"/>
                  </a:cubicBezTo>
                  <a:lnTo>
                    <a:pt x="596" y="5013"/>
                  </a:lnTo>
                  <a:cubicBezTo>
                    <a:pt x="596" y="5084"/>
                    <a:pt x="537" y="5144"/>
                    <a:pt x="465" y="5144"/>
                  </a:cubicBezTo>
                  <a:cubicBezTo>
                    <a:pt x="417" y="5144"/>
                    <a:pt x="382" y="5132"/>
                    <a:pt x="358" y="5096"/>
                  </a:cubicBezTo>
                  <a:cubicBezTo>
                    <a:pt x="322" y="5072"/>
                    <a:pt x="310" y="5037"/>
                    <a:pt x="310" y="5001"/>
                  </a:cubicBezTo>
                  <a:lnTo>
                    <a:pt x="441" y="429"/>
                  </a:lnTo>
                  <a:cubicBezTo>
                    <a:pt x="441" y="357"/>
                    <a:pt x="501" y="298"/>
                    <a:pt x="584" y="298"/>
                  </a:cubicBezTo>
                  <a:cubicBezTo>
                    <a:pt x="620" y="298"/>
                    <a:pt x="656" y="310"/>
                    <a:pt x="691" y="346"/>
                  </a:cubicBezTo>
                  <a:cubicBezTo>
                    <a:pt x="715" y="369"/>
                    <a:pt x="727" y="393"/>
                    <a:pt x="727" y="441"/>
                  </a:cubicBezTo>
                  <a:lnTo>
                    <a:pt x="644" y="3548"/>
                  </a:lnTo>
                  <a:cubicBezTo>
                    <a:pt x="632" y="3644"/>
                    <a:pt x="703" y="3715"/>
                    <a:pt x="787" y="3715"/>
                  </a:cubicBezTo>
                  <a:cubicBezTo>
                    <a:pt x="882" y="3715"/>
                    <a:pt x="953" y="3655"/>
                    <a:pt x="953" y="3572"/>
                  </a:cubicBezTo>
                  <a:lnTo>
                    <a:pt x="1037" y="465"/>
                  </a:lnTo>
                  <a:cubicBezTo>
                    <a:pt x="1037" y="346"/>
                    <a:pt x="1001" y="215"/>
                    <a:pt x="906" y="131"/>
                  </a:cubicBezTo>
                  <a:cubicBezTo>
                    <a:pt x="822" y="48"/>
                    <a:pt x="715" y="0"/>
                    <a:pt x="584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90" name="Google Shape;13590;p84"/>
            <p:cNvSpPr/>
            <p:nvPr/>
          </p:nvSpPr>
          <p:spPr>
            <a:xfrm>
              <a:off x="8103391" y="1632569"/>
              <a:ext cx="33390" cy="173601"/>
            </a:xfrm>
            <a:custGeom>
              <a:avLst/>
              <a:gdLst/>
              <a:ahLst/>
              <a:cxnLst/>
              <a:rect l="l" t="t" r="r" b="b"/>
              <a:pathLst>
                <a:path w="1049" h="5454" extrusionOk="0">
                  <a:moveTo>
                    <a:pt x="465" y="310"/>
                  </a:moveTo>
                  <a:cubicBezTo>
                    <a:pt x="536" y="310"/>
                    <a:pt x="596" y="369"/>
                    <a:pt x="596" y="441"/>
                  </a:cubicBezTo>
                  <a:lnTo>
                    <a:pt x="739" y="5013"/>
                  </a:lnTo>
                  <a:cubicBezTo>
                    <a:pt x="739" y="5061"/>
                    <a:pt x="715" y="5084"/>
                    <a:pt x="691" y="5120"/>
                  </a:cubicBezTo>
                  <a:cubicBezTo>
                    <a:pt x="655" y="5144"/>
                    <a:pt x="631" y="5156"/>
                    <a:pt x="584" y="5156"/>
                  </a:cubicBezTo>
                  <a:cubicBezTo>
                    <a:pt x="512" y="5156"/>
                    <a:pt x="453" y="5096"/>
                    <a:pt x="453" y="5025"/>
                  </a:cubicBezTo>
                  <a:lnTo>
                    <a:pt x="322" y="453"/>
                  </a:lnTo>
                  <a:cubicBezTo>
                    <a:pt x="322" y="417"/>
                    <a:pt x="334" y="381"/>
                    <a:pt x="358" y="358"/>
                  </a:cubicBezTo>
                  <a:cubicBezTo>
                    <a:pt x="393" y="322"/>
                    <a:pt x="417" y="310"/>
                    <a:pt x="465" y="310"/>
                  </a:cubicBezTo>
                  <a:close/>
                  <a:moveTo>
                    <a:pt x="465" y="0"/>
                  </a:moveTo>
                  <a:cubicBezTo>
                    <a:pt x="346" y="0"/>
                    <a:pt x="227" y="36"/>
                    <a:pt x="143" y="131"/>
                  </a:cubicBezTo>
                  <a:cubicBezTo>
                    <a:pt x="48" y="215"/>
                    <a:pt x="0" y="334"/>
                    <a:pt x="0" y="453"/>
                  </a:cubicBezTo>
                  <a:lnTo>
                    <a:pt x="143" y="5025"/>
                  </a:lnTo>
                  <a:cubicBezTo>
                    <a:pt x="143" y="5275"/>
                    <a:pt x="346" y="5453"/>
                    <a:pt x="584" y="5453"/>
                  </a:cubicBezTo>
                  <a:cubicBezTo>
                    <a:pt x="703" y="5453"/>
                    <a:pt x="822" y="5406"/>
                    <a:pt x="917" y="5322"/>
                  </a:cubicBezTo>
                  <a:cubicBezTo>
                    <a:pt x="1000" y="5227"/>
                    <a:pt x="1048" y="5120"/>
                    <a:pt x="1048" y="4989"/>
                  </a:cubicBezTo>
                  <a:lnTo>
                    <a:pt x="917" y="429"/>
                  </a:lnTo>
                  <a:cubicBezTo>
                    <a:pt x="917" y="191"/>
                    <a:pt x="715" y="0"/>
                    <a:pt x="465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591" name="Google Shape;13591;p84"/>
          <p:cNvGrpSpPr/>
          <p:nvPr/>
        </p:nvGrpSpPr>
        <p:grpSpPr>
          <a:xfrm>
            <a:off x="10109737" y="1999913"/>
            <a:ext cx="492177" cy="480548"/>
            <a:chOff x="7582302" y="1499934"/>
            <a:chExt cx="369133" cy="360411"/>
          </a:xfrm>
          <a:solidFill>
            <a:srgbClr val="D2DE00"/>
          </a:solidFill>
        </p:grpSpPr>
        <p:sp>
          <p:nvSpPr>
            <p:cNvPr id="13592" name="Google Shape;13592;p84"/>
            <p:cNvSpPr/>
            <p:nvPr/>
          </p:nvSpPr>
          <p:spPr>
            <a:xfrm>
              <a:off x="7582302" y="1499934"/>
              <a:ext cx="369133" cy="360411"/>
            </a:xfrm>
            <a:custGeom>
              <a:avLst/>
              <a:gdLst/>
              <a:ahLst/>
              <a:cxnLst/>
              <a:rect l="l" t="t" r="r" b="b"/>
              <a:pathLst>
                <a:path w="11597" h="11323" extrusionOk="0">
                  <a:moveTo>
                    <a:pt x="7204" y="595"/>
                  </a:moveTo>
                  <a:cubicBezTo>
                    <a:pt x="7418" y="595"/>
                    <a:pt x="7573" y="738"/>
                    <a:pt x="7608" y="917"/>
                  </a:cubicBezTo>
                  <a:cubicBezTo>
                    <a:pt x="7608" y="941"/>
                    <a:pt x="7620" y="976"/>
                    <a:pt x="7620" y="1000"/>
                  </a:cubicBezTo>
                  <a:lnTo>
                    <a:pt x="7620" y="1750"/>
                  </a:lnTo>
                  <a:lnTo>
                    <a:pt x="3322" y="1750"/>
                  </a:lnTo>
                  <a:lnTo>
                    <a:pt x="3322" y="1631"/>
                  </a:lnTo>
                  <a:cubicBezTo>
                    <a:pt x="3322" y="1227"/>
                    <a:pt x="3191" y="869"/>
                    <a:pt x="2953" y="595"/>
                  </a:cubicBezTo>
                  <a:close/>
                  <a:moveTo>
                    <a:pt x="1667" y="310"/>
                  </a:moveTo>
                  <a:cubicBezTo>
                    <a:pt x="2405" y="310"/>
                    <a:pt x="3001" y="905"/>
                    <a:pt x="3001" y="1631"/>
                  </a:cubicBezTo>
                  <a:cubicBezTo>
                    <a:pt x="3001" y="2358"/>
                    <a:pt x="2405" y="2953"/>
                    <a:pt x="1667" y="2953"/>
                  </a:cubicBezTo>
                  <a:cubicBezTo>
                    <a:pt x="941" y="2953"/>
                    <a:pt x="346" y="2358"/>
                    <a:pt x="346" y="1631"/>
                  </a:cubicBezTo>
                  <a:cubicBezTo>
                    <a:pt x="346" y="905"/>
                    <a:pt x="941" y="310"/>
                    <a:pt x="1667" y="310"/>
                  </a:cubicBezTo>
                  <a:close/>
                  <a:moveTo>
                    <a:pt x="7644" y="9775"/>
                  </a:moveTo>
                  <a:lnTo>
                    <a:pt x="7644" y="10513"/>
                  </a:lnTo>
                  <a:cubicBezTo>
                    <a:pt x="7644" y="10549"/>
                    <a:pt x="7644" y="10573"/>
                    <a:pt x="7620" y="10609"/>
                  </a:cubicBezTo>
                  <a:cubicBezTo>
                    <a:pt x="7585" y="10799"/>
                    <a:pt x="7418" y="10930"/>
                    <a:pt x="7227" y="10930"/>
                  </a:cubicBezTo>
                  <a:lnTo>
                    <a:pt x="2358" y="10930"/>
                  </a:lnTo>
                  <a:cubicBezTo>
                    <a:pt x="2131" y="10930"/>
                    <a:pt x="1941" y="10740"/>
                    <a:pt x="1941" y="10513"/>
                  </a:cubicBezTo>
                  <a:lnTo>
                    <a:pt x="1941" y="9775"/>
                  </a:lnTo>
                  <a:close/>
                  <a:moveTo>
                    <a:pt x="1667" y="0"/>
                  </a:moveTo>
                  <a:cubicBezTo>
                    <a:pt x="750" y="0"/>
                    <a:pt x="0" y="738"/>
                    <a:pt x="0" y="1667"/>
                  </a:cubicBezTo>
                  <a:cubicBezTo>
                    <a:pt x="0" y="2560"/>
                    <a:pt x="715" y="3298"/>
                    <a:pt x="1608" y="3334"/>
                  </a:cubicBezTo>
                  <a:lnTo>
                    <a:pt x="1608" y="4917"/>
                  </a:lnTo>
                  <a:cubicBezTo>
                    <a:pt x="1608" y="5013"/>
                    <a:pt x="1691" y="5084"/>
                    <a:pt x="1774" y="5084"/>
                  </a:cubicBezTo>
                  <a:cubicBezTo>
                    <a:pt x="1858" y="5084"/>
                    <a:pt x="1941" y="5013"/>
                    <a:pt x="1941" y="4917"/>
                  </a:cubicBezTo>
                  <a:lnTo>
                    <a:pt x="1941" y="3310"/>
                  </a:lnTo>
                  <a:cubicBezTo>
                    <a:pt x="2572" y="3203"/>
                    <a:pt x="3096" y="2739"/>
                    <a:pt x="3263" y="2119"/>
                  </a:cubicBezTo>
                  <a:lnTo>
                    <a:pt x="7644" y="2119"/>
                  </a:lnTo>
                  <a:lnTo>
                    <a:pt x="7644" y="3489"/>
                  </a:lnTo>
                  <a:lnTo>
                    <a:pt x="4929" y="3489"/>
                  </a:lnTo>
                  <a:lnTo>
                    <a:pt x="4929" y="2905"/>
                  </a:lnTo>
                  <a:cubicBezTo>
                    <a:pt x="4929" y="2822"/>
                    <a:pt x="4858" y="2751"/>
                    <a:pt x="4763" y="2751"/>
                  </a:cubicBezTo>
                  <a:cubicBezTo>
                    <a:pt x="4679" y="2751"/>
                    <a:pt x="4608" y="2822"/>
                    <a:pt x="4608" y="2905"/>
                  </a:cubicBezTo>
                  <a:lnTo>
                    <a:pt x="4608" y="3882"/>
                  </a:lnTo>
                  <a:lnTo>
                    <a:pt x="4608" y="7715"/>
                  </a:lnTo>
                  <a:lnTo>
                    <a:pt x="4608" y="8692"/>
                  </a:lnTo>
                  <a:cubicBezTo>
                    <a:pt x="4608" y="8775"/>
                    <a:pt x="4679" y="8847"/>
                    <a:pt x="4763" y="8847"/>
                  </a:cubicBezTo>
                  <a:cubicBezTo>
                    <a:pt x="4858" y="8847"/>
                    <a:pt x="4929" y="8775"/>
                    <a:pt x="4929" y="8692"/>
                  </a:cubicBezTo>
                  <a:lnTo>
                    <a:pt x="4929" y="8096"/>
                  </a:lnTo>
                  <a:lnTo>
                    <a:pt x="7644" y="8096"/>
                  </a:lnTo>
                  <a:lnTo>
                    <a:pt x="7644" y="9478"/>
                  </a:lnTo>
                  <a:lnTo>
                    <a:pt x="1941" y="9478"/>
                  </a:lnTo>
                  <a:lnTo>
                    <a:pt x="1941" y="5668"/>
                  </a:lnTo>
                  <a:cubicBezTo>
                    <a:pt x="1941" y="5572"/>
                    <a:pt x="1870" y="5501"/>
                    <a:pt x="1774" y="5501"/>
                  </a:cubicBezTo>
                  <a:cubicBezTo>
                    <a:pt x="1691" y="5501"/>
                    <a:pt x="1608" y="5572"/>
                    <a:pt x="1608" y="5668"/>
                  </a:cubicBezTo>
                  <a:lnTo>
                    <a:pt x="1608" y="9656"/>
                  </a:lnTo>
                  <a:lnTo>
                    <a:pt x="1608" y="10561"/>
                  </a:lnTo>
                  <a:cubicBezTo>
                    <a:pt x="1608" y="10978"/>
                    <a:pt x="1953" y="11323"/>
                    <a:pt x="2370" y="11323"/>
                  </a:cubicBezTo>
                  <a:lnTo>
                    <a:pt x="7239" y="11323"/>
                  </a:lnTo>
                  <a:cubicBezTo>
                    <a:pt x="7620" y="11323"/>
                    <a:pt x="7954" y="11025"/>
                    <a:pt x="8001" y="10632"/>
                  </a:cubicBezTo>
                  <a:lnTo>
                    <a:pt x="8001" y="10561"/>
                  </a:lnTo>
                  <a:lnTo>
                    <a:pt x="8001" y="9656"/>
                  </a:lnTo>
                  <a:lnTo>
                    <a:pt x="8001" y="8096"/>
                  </a:lnTo>
                  <a:lnTo>
                    <a:pt x="9025" y="8096"/>
                  </a:lnTo>
                  <a:cubicBezTo>
                    <a:pt x="9109" y="8096"/>
                    <a:pt x="9192" y="8013"/>
                    <a:pt x="9192" y="7930"/>
                  </a:cubicBezTo>
                  <a:cubicBezTo>
                    <a:pt x="9192" y="7834"/>
                    <a:pt x="9109" y="7763"/>
                    <a:pt x="9025" y="7763"/>
                  </a:cubicBezTo>
                  <a:lnTo>
                    <a:pt x="4977" y="7763"/>
                  </a:lnTo>
                  <a:cubicBezTo>
                    <a:pt x="4965" y="7763"/>
                    <a:pt x="4941" y="7751"/>
                    <a:pt x="4941" y="7727"/>
                  </a:cubicBezTo>
                  <a:lnTo>
                    <a:pt x="4941" y="3894"/>
                  </a:lnTo>
                  <a:cubicBezTo>
                    <a:pt x="4941" y="3882"/>
                    <a:pt x="4965" y="3858"/>
                    <a:pt x="4977" y="3858"/>
                  </a:cubicBezTo>
                  <a:lnTo>
                    <a:pt x="11228" y="3858"/>
                  </a:lnTo>
                  <a:cubicBezTo>
                    <a:pt x="11240" y="3858"/>
                    <a:pt x="11252" y="3882"/>
                    <a:pt x="11252" y="3894"/>
                  </a:cubicBezTo>
                  <a:lnTo>
                    <a:pt x="11252" y="7727"/>
                  </a:lnTo>
                  <a:cubicBezTo>
                    <a:pt x="11252" y="7751"/>
                    <a:pt x="11240" y="7763"/>
                    <a:pt x="11228" y="7763"/>
                  </a:cubicBezTo>
                  <a:lnTo>
                    <a:pt x="9763" y="7763"/>
                  </a:lnTo>
                  <a:cubicBezTo>
                    <a:pt x="9680" y="7763"/>
                    <a:pt x="9609" y="7834"/>
                    <a:pt x="9609" y="7930"/>
                  </a:cubicBezTo>
                  <a:cubicBezTo>
                    <a:pt x="9609" y="8013"/>
                    <a:pt x="9680" y="8096"/>
                    <a:pt x="9763" y="8096"/>
                  </a:cubicBezTo>
                  <a:lnTo>
                    <a:pt x="11228" y="8096"/>
                  </a:lnTo>
                  <a:cubicBezTo>
                    <a:pt x="11430" y="8096"/>
                    <a:pt x="11597" y="7930"/>
                    <a:pt x="11597" y="7715"/>
                  </a:cubicBezTo>
                  <a:lnTo>
                    <a:pt x="11597" y="3882"/>
                  </a:lnTo>
                  <a:cubicBezTo>
                    <a:pt x="11585" y="3632"/>
                    <a:pt x="11418" y="3465"/>
                    <a:pt x="11216" y="3465"/>
                  </a:cubicBezTo>
                  <a:lnTo>
                    <a:pt x="7977" y="3465"/>
                  </a:lnTo>
                  <a:lnTo>
                    <a:pt x="7977" y="1929"/>
                  </a:lnTo>
                  <a:lnTo>
                    <a:pt x="7977" y="1024"/>
                  </a:lnTo>
                  <a:lnTo>
                    <a:pt x="7977" y="953"/>
                  </a:lnTo>
                  <a:cubicBezTo>
                    <a:pt x="7942" y="560"/>
                    <a:pt x="7620" y="262"/>
                    <a:pt x="7227" y="262"/>
                  </a:cubicBezTo>
                  <a:lnTo>
                    <a:pt x="2655" y="262"/>
                  </a:lnTo>
                  <a:cubicBezTo>
                    <a:pt x="2643" y="262"/>
                    <a:pt x="2620" y="262"/>
                    <a:pt x="2608" y="274"/>
                  </a:cubicBezTo>
                  <a:cubicBezTo>
                    <a:pt x="2346" y="95"/>
                    <a:pt x="2012" y="0"/>
                    <a:pt x="1667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93" name="Google Shape;13593;p84"/>
            <p:cNvSpPr/>
            <p:nvPr/>
          </p:nvSpPr>
          <p:spPr>
            <a:xfrm>
              <a:off x="7850598" y="1634829"/>
              <a:ext cx="77729" cy="51214"/>
            </a:xfrm>
            <a:custGeom>
              <a:avLst/>
              <a:gdLst/>
              <a:ahLst/>
              <a:cxnLst/>
              <a:rect l="l" t="t" r="r" b="b"/>
              <a:pathLst>
                <a:path w="2442" h="1609" extrusionOk="0">
                  <a:moveTo>
                    <a:pt x="1656" y="322"/>
                  </a:moveTo>
                  <a:cubicBezTo>
                    <a:pt x="1906" y="322"/>
                    <a:pt x="2108" y="537"/>
                    <a:pt x="2108" y="787"/>
                  </a:cubicBezTo>
                  <a:cubicBezTo>
                    <a:pt x="2108" y="1037"/>
                    <a:pt x="1906" y="1251"/>
                    <a:pt x="1656" y="1251"/>
                  </a:cubicBezTo>
                  <a:cubicBezTo>
                    <a:pt x="1394" y="1251"/>
                    <a:pt x="1191" y="1037"/>
                    <a:pt x="1191" y="787"/>
                  </a:cubicBezTo>
                  <a:cubicBezTo>
                    <a:pt x="1191" y="537"/>
                    <a:pt x="1394" y="322"/>
                    <a:pt x="1656" y="322"/>
                  </a:cubicBezTo>
                  <a:close/>
                  <a:moveTo>
                    <a:pt x="799" y="322"/>
                  </a:moveTo>
                  <a:cubicBezTo>
                    <a:pt x="858" y="322"/>
                    <a:pt x="906" y="346"/>
                    <a:pt x="965" y="358"/>
                  </a:cubicBezTo>
                  <a:cubicBezTo>
                    <a:pt x="894" y="477"/>
                    <a:pt x="834" y="632"/>
                    <a:pt x="834" y="787"/>
                  </a:cubicBezTo>
                  <a:cubicBezTo>
                    <a:pt x="834" y="929"/>
                    <a:pt x="870" y="1096"/>
                    <a:pt x="965" y="1215"/>
                  </a:cubicBezTo>
                  <a:cubicBezTo>
                    <a:pt x="918" y="1227"/>
                    <a:pt x="858" y="1251"/>
                    <a:pt x="799" y="1251"/>
                  </a:cubicBezTo>
                  <a:cubicBezTo>
                    <a:pt x="792" y="1251"/>
                    <a:pt x="785" y="1251"/>
                    <a:pt x="779" y="1251"/>
                  </a:cubicBezTo>
                  <a:cubicBezTo>
                    <a:pt x="538" y="1251"/>
                    <a:pt x="346" y="1042"/>
                    <a:pt x="346" y="787"/>
                  </a:cubicBezTo>
                  <a:cubicBezTo>
                    <a:pt x="346" y="537"/>
                    <a:pt x="549" y="322"/>
                    <a:pt x="799" y="322"/>
                  </a:cubicBezTo>
                  <a:close/>
                  <a:moveTo>
                    <a:pt x="799" y="1"/>
                  </a:moveTo>
                  <a:cubicBezTo>
                    <a:pt x="358" y="1"/>
                    <a:pt x="1" y="358"/>
                    <a:pt x="1" y="799"/>
                  </a:cubicBezTo>
                  <a:cubicBezTo>
                    <a:pt x="1" y="1251"/>
                    <a:pt x="358" y="1608"/>
                    <a:pt x="799" y="1608"/>
                  </a:cubicBezTo>
                  <a:cubicBezTo>
                    <a:pt x="953" y="1596"/>
                    <a:pt x="1096" y="1561"/>
                    <a:pt x="1215" y="1489"/>
                  </a:cubicBezTo>
                  <a:cubicBezTo>
                    <a:pt x="1334" y="1561"/>
                    <a:pt x="1489" y="1608"/>
                    <a:pt x="1632" y="1608"/>
                  </a:cubicBezTo>
                  <a:cubicBezTo>
                    <a:pt x="2084" y="1608"/>
                    <a:pt x="2442" y="1251"/>
                    <a:pt x="2442" y="799"/>
                  </a:cubicBezTo>
                  <a:cubicBezTo>
                    <a:pt x="2442" y="358"/>
                    <a:pt x="2084" y="1"/>
                    <a:pt x="1632" y="1"/>
                  </a:cubicBezTo>
                  <a:cubicBezTo>
                    <a:pt x="1489" y="1"/>
                    <a:pt x="1334" y="48"/>
                    <a:pt x="1215" y="120"/>
                  </a:cubicBezTo>
                  <a:cubicBezTo>
                    <a:pt x="1096" y="48"/>
                    <a:pt x="953" y="1"/>
                    <a:pt x="79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94" name="Google Shape;13594;p84"/>
            <p:cNvSpPr/>
            <p:nvPr/>
          </p:nvSpPr>
          <p:spPr>
            <a:xfrm>
              <a:off x="7753962" y="1635593"/>
              <a:ext cx="70917" cy="48541"/>
            </a:xfrm>
            <a:custGeom>
              <a:avLst/>
              <a:gdLst/>
              <a:ahLst/>
              <a:cxnLst/>
              <a:rect l="l" t="t" r="r" b="b"/>
              <a:pathLst>
                <a:path w="2228" h="1525" extrusionOk="0">
                  <a:moveTo>
                    <a:pt x="1858" y="346"/>
                  </a:moveTo>
                  <a:cubicBezTo>
                    <a:pt x="1870" y="346"/>
                    <a:pt x="1894" y="358"/>
                    <a:pt x="1894" y="382"/>
                  </a:cubicBezTo>
                  <a:lnTo>
                    <a:pt x="1894" y="1156"/>
                  </a:lnTo>
                  <a:cubicBezTo>
                    <a:pt x="1894" y="1167"/>
                    <a:pt x="1870" y="1179"/>
                    <a:pt x="1858" y="1179"/>
                  </a:cubicBezTo>
                  <a:lnTo>
                    <a:pt x="370" y="1179"/>
                  </a:lnTo>
                  <a:cubicBezTo>
                    <a:pt x="358" y="1179"/>
                    <a:pt x="346" y="1167"/>
                    <a:pt x="346" y="1156"/>
                  </a:cubicBezTo>
                  <a:lnTo>
                    <a:pt x="346" y="382"/>
                  </a:lnTo>
                  <a:cubicBezTo>
                    <a:pt x="346" y="358"/>
                    <a:pt x="358" y="346"/>
                    <a:pt x="370" y="346"/>
                  </a:cubicBezTo>
                  <a:close/>
                  <a:moveTo>
                    <a:pt x="370" y="1"/>
                  </a:moveTo>
                  <a:cubicBezTo>
                    <a:pt x="167" y="1"/>
                    <a:pt x="1" y="167"/>
                    <a:pt x="1" y="382"/>
                  </a:cubicBezTo>
                  <a:lnTo>
                    <a:pt x="1" y="1156"/>
                  </a:lnTo>
                  <a:cubicBezTo>
                    <a:pt x="1" y="1358"/>
                    <a:pt x="167" y="1525"/>
                    <a:pt x="370" y="1525"/>
                  </a:cubicBezTo>
                  <a:lnTo>
                    <a:pt x="1858" y="1525"/>
                  </a:lnTo>
                  <a:cubicBezTo>
                    <a:pt x="2072" y="1525"/>
                    <a:pt x="2227" y="1358"/>
                    <a:pt x="2227" y="1156"/>
                  </a:cubicBezTo>
                  <a:lnTo>
                    <a:pt x="2227" y="382"/>
                  </a:lnTo>
                  <a:cubicBezTo>
                    <a:pt x="2227" y="167"/>
                    <a:pt x="2072" y="1"/>
                    <a:pt x="1858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95" name="Google Shape;13595;p84"/>
            <p:cNvSpPr/>
            <p:nvPr/>
          </p:nvSpPr>
          <p:spPr>
            <a:xfrm>
              <a:off x="7750174" y="1695465"/>
              <a:ext cx="180794" cy="31862"/>
            </a:xfrm>
            <a:custGeom>
              <a:avLst/>
              <a:gdLst/>
              <a:ahLst/>
              <a:cxnLst/>
              <a:rect l="l" t="t" r="r" b="b"/>
              <a:pathLst>
                <a:path w="5680" h="1001" extrusionOk="0">
                  <a:moveTo>
                    <a:pt x="5311" y="346"/>
                  </a:moveTo>
                  <a:cubicBezTo>
                    <a:pt x="5323" y="346"/>
                    <a:pt x="5347" y="358"/>
                    <a:pt x="5347" y="370"/>
                  </a:cubicBezTo>
                  <a:lnTo>
                    <a:pt x="5347" y="620"/>
                  </a:lnTo>
                  <a:cubicBezTo>
                    <a:pt x="5347" y="644"/>
                    <a:pt x="5323" y="656"/>
                    <a:pt x="5311" y="656"/>
                  </a:cubicBezTo>
                  <a:lnTo>
                    <a:pt x="370" y="656"/>
                  </a:lnTo>
                  <a:cubicBezTo>
                    <a:pt x="358" y="656"/>
                    <a:pt x="346" y="632"/>
                    <a:pt x="346" y="620"/>
                  </a:cubicBezTo>
                  <a:lnTo>
                    <a:pt x="346" y="370"/>
                  </a:lnTo>
                  <a:cubicBezTo>
                    <a:pt x="346" y="358"/>
                    <a:pt x="358" y="346"/>
                    <a:pt x="370" y="346"/>
                  </a:cubicBezTo>
                  <a:close/>
                  <a:moveTo>
                    <a:pt x="352" y="0"/>
                  </a:moveTo>
                  <a:cubicBezTo>
                    <a:pt x="168" y="0"/>
                    <a:pt x="1" y="174"/>
                    <a:pt x="1" y="370"/>
                  </a:cubicBezTo>
                  <a:lnTo>
                    <a:pt x="1" y="620"/>
                  </a:lnTo>
                  <a:cubicBezTo>
                    <a:pt x="1" y="834"/>
                    <a:pt x="167" y="1001"/>
                    <a:pt x="370" y="1001"/>
                  </a:cubicBezTo>
                  <a:lnTo>
                    <a:pt x="5311" y="1001"/>
                  </a:lnTo>
                  <a:cubicBezTo>
                    <a:pt x="5525" y="1001"/>
                    <a:pt x="5680" y="834"/>
                    <a:pt x="5680" y="620"/>
                  </a:cubicBezTo>
                  <a:lnTo>
                    <a:pt x="5680" y="370"/>
                  </a:lnTo>
                  <a:cubicBezTo>
                    <a:pt x="5680" y="167"/>
                    <a:pt x="5525" y="1"/>
                    <a:pt x="5311" y="1"/>
                  </a:cubicBezTo>
                  <a:lnTo>
                    <a:pt x="370" y="1"/>
                  </a:lnTo>
                  <a:cubicBezTo>
                    <a:pt x="364" y="0"/>
                    <a:pt x="358" y="0"/>
                    <a:pt x="352" y="0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96" name="Google Shape;13596;p84"/>
            <p:cNvSpPr/>
            <p:nvPr/>
          </p:nvSpPr>
          <p:spPr>
            <a:xfrm>
              <a:off x="7613750" y="1535424"/>
              <a:ext cx="43225" cy="32371"/>
            </a:xfrm>
            <a:custGeom>
              <a:avLst/>
              <a:gdLst/>
              <a:ahLst/>
              <a:cxnLst/>
              <a:rect l="l" t="t" r="r" b="b"/>
              <a:pathLst>
                <a:path w="1358" h="1017" extrusionOk="0">
                  <a:moveTo>
                    <a:pt x="1179" y="1"/>
                  </a:moveTo>
                  <a:cubicBezTo>
                    <a:pt x="1136" y="1"/>
                    <a:pt x="1093" y="19"/>
                    <a:pt x="1060" y="52"/>
                  </a:cubicBezTo>
                  <a:lnTo>
                    <a:pt x="548" y="600"/>
                  </a:lnTo>
                  <a:lnTo>
                    <a:pt x="322" y="326"/>
                  </a:lnTo>
                  <a:cubicBezTo>
                    <a:pt x="287" y="277"/>
                    <a:pt x="240" y="253"/>
                    <a:pt x="191" y="253"/>
                  </a:cubicBezTo>
                  <a:cubicBezTo>
                    <a:pt x="155" y="253"/>
                    <a:pt x="119" y="265"/>
                    <a:pt x="84" y="290"/>
                  </a:cubicBezTo>
                  <a:cubicBezTo>
                    <a:pt x="12" y="350"/>
                    <a:pt x="0" y="457"/>
                    <a:pt x="60" y="528"/>
                  </a:cubicBezTo>
                  <a:lnTo>
                    <a:pt x="405" y="957"/>
                  </a:lnTo>
                  <a:cubicBezTo>
                    <a:pt x="429" y="1004"/>
                    <a:pt x="477" y="1016"/>
                    <a:pt x="536" y="1016"/>
                  </a:cubicBezTo>
                  <a:cubicBezTo>
                    <a:pt x="584" y="1016"/>
                    <a:pt x="620" y="1004"/>
                    <a:pt x="655" y="957"/>
                  </a:cubicBezTo>
                  <a:lnTo>
                    <a:pt x="1298" y="278"/>
                  </a:lnTo>
                  <a:cubicBezTo>
                    <a:pt x="1358" y="207"/>
                    <a:pt x="1358" y="100"/>
                    <a:pt x="1274" y="40"/>
                  </a:cubicBezTo>
                  <a:cubicBezTo>
                    <a:pt x="1248" y="13"/>
                    <a:pt x="1214" y="1"/>
                    <a:pt x="1179" y="1"/>
                  </a:cubicBezTo>
                  <a:close/>
                </a:path>
              </a:pathLst>
            </a:custGeom>
            <a:grpFill/>
            <a:ln>
              <a:solidFill>
                <a:srgbClr val="01B3A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35" name="Text Placeholder 2">
            <a:extLst>
              <a:ext uri="{FF2B5EF4-FFF2-40B4-BE49-F238E27FC236}">
                <a16:creationId xmlns:a16="http://schemas.microsoft.com/office/drawing/2014/main" id="{3BE086F9-6FE3-3F9B-0A91-D60CB2EBD4DC}"/>
              </a:ext>
            </a:extLst>
          </p:cNvPr>
          <p:cNvSpPr txBox="1">
            <a:spLocks/>
          </p:cNvSpPr>
          <p:nvPr/>
        </p:nvSpPr>
        <p:spPr>
          <a:xfrm>
            <a:off x="3746745" y="1218441"/>
            <a:ext cx="4698509" cy="3275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408F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SEO &amp; Marketing Icons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A00CC9-2ECE-659A-2A46-A2A600CA534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F70C0-683A-27B8-4589-D3DCB76991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1576B-2040-61E8-B5EB-A3A020209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D12B2-A802-E27A-5E5A-3AF69C4E93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A502B2-1523-D74A-4D9D-81A3A22CA3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EA6A4-DD4A-F06B-1DB7-C81DBBD3AE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9C12-0FA6-5345-B979-B19A08F582E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506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C02C5C-4C69-5B65-3ED5-D2D2B86631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9C12-0FA6-5345-B979-B19A08F582E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455A5-8ED6-DC8D-E7A4-54489326204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07885-B115-90AF-B1AF-56E30CDBC3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2CC2DA-B2C2-F35A-AE33-AAECB539C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D4FBC9-87BA-3A16-2B2C-85FFBF4B92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986017-E196-BEEA-8325-E5D2D98E86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89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7E31-CBF9-1DDE-5973-280FFB7DA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4931-A3DD-7B71-39CA-0581F104DE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F8479-8F2A-31F7-12BA-D0C361CBD9B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239A8-A9CF-C9D0-D487-C498BF082E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92C21-E3F1-2838-41B2-EC6DCA8938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9C12-0FA6-5345-B979-B19A08F582E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12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5F182-087E-3B67-765B-2CFD7E505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BA113-08A5-B93F-0B47-9AB54BF8C6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F0F93F-3924-E54E-C808-217B4601F6F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79469-4BD9-381D-DDA0-C366BD7D44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7E1B7-0213-63BA-FC34-B95A6413B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9C12-0FA6-5345-B979-B19A08F582E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459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2415B-9E09-D5D3-84D9-341FD1904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C56A6-D542-3ECC-D99B-B3FF904115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3691B-81DC-ACB7-3409-4437C4B723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15E1B-6132-B015-9331-336F37614C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9C12-0FA6-5345-B979-B19A08F582E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513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0E1E6-68AD-D5B4-B7BD-4FFEA2D48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0443E-D1ED-E897-567E-9BE4BA66E9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4339E-A2BC-0263-0F22-9ECC00E86A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4D059-CBF1-CB64-B6EB-4F78ACA2A6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9C12-0FA6-5345-B979-B19A08F582E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889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AC3D5-2945-4DEB-B241-7CB1C2D13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BF0D4C-5350-8740-5CA7-6CDECBD38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55E33-54E6-AFB5-C5AE-50886ECEDA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3F1AB2-C137-55CA-F4B5-7DA3A20710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9C12-0FA6-5345-B979-B19A08F582E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279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1453</TotalTime>
  <Words>70</Words>
  <Application>Microsoft Macintosh PowerPoint</Application>
  <PresentationFormat>Widescreen</PresentationFormat>
  <Paragraphs>34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Roboto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Graphics Resources</vt:lpstr>
      <vt:lpstr>Graphics Resources</vt:lpstr>
      <vt:lpstr>PowerPoint Presentation</vt:lpstr>
      <vt:lpstr>Editable icons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Nirmala, Monica Ruth</dc:creator>
  <cp:lastModifiedBy>Microsoft Office User</cp:lastModifiedBy>
  <cp:revision>49</cp:revision>
  <dcterms:created xsi:type="dcterms:W3CDTF">2021-05-03T02:22:49Z</dcterms:created>
  <dcterms:modified xsi:type="dcterms:W3CDTF">2023-03-09T13:17:59Z</dcterms:modified>
</cp:coreProperties>
</file>